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317" r:id="rId3"/>
    <p:sldId id="275" r:id="rId4"/>
    <p:sldId id="314" r:id="rId5"/>
    <p:sldId id="315" r:id="rId6"/>
    <p:sldId id="316" r:id="rId7"/>
    <p:sldId id="31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472C4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B38A2-6318-4786-8F5B-EDD6415BDC05}" v="123" dt="2025-11-18T13:42:23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 autoAdjust="0"/>
    <p:restoredTop sz="81144" autoAdjust="0"/>
  </p:normalViewPr>
  <p:slideViewPr>
    <p:cSldViewPr snapToGrid="0">
      <p:cViewPr varScale="1">
        <p:scale>
          <a:sx n="60" d="100"/>
          <a:sy n="60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govskaya, Tatiana" userId="5fb9b6a8-d431-4a39-ab79-01a83cefbc37" providerId="ADAL" clId="{9D8B38A2-6318-4786-8F5B-EDD6415BDC05}"/>
    <pc:docChg chg="undo custSel addSld delSld modSld sldOrd">
      <pc:chgData name="Negovskaya, Tatiana" userId="5fb9b6a8-d431-4a39-ab79-01a83cefbc37" providerId="ADAL" clId="{9D8B38A2-6318-4786-8F5B-EDD6415BDC05}" dt="2025-11-17T14:35:35.321" v="1180" actId="1076"/>
      <pc:docMkLst>
        <pc:docMk/>
      </pc:docMkLst>
      <pc:sldChg chg="addSp delSp modSp add del mod">
        <pc:chgData name="Negovskaya, Tatiana" userId="5fb9b6a8-d431-4a39-ab79-01a83cefbc37" providerId="ADAL" clId="{9D8B38A2-6318-4786-8F5B-EDD6415BDC05}" dt="2025-11-17T14:25:36.256" v="1167" actId="115"/>
        <pc:sldMkLst>
          <pc:docMk/>
          <pc:sldMk cId="0" sldId="275"/>
        </pc:sldMkLst>
        <pc:spChg chg="del mod">
          <ac:chgData name="Negovskaya, Tatiana" userId="5fb9b6a8-d431-4a39-ab79-01a83cefbc37" providerId="ADAL" clId="{9D8B38A2-6318-4786-8F5B-EDD6415BDC05}" dt="2025-11-17T13:29:52.172" v="609" actId="478"/>
          <ac:spMkLst>
            <pc:docMk/>
            <pc:sldMk cId="0" sldId="275"/>
            <ac:spMk id="3" creationId="{6FB269C9-01F3-BE32-7C21-708B6539A55B}"/>
          </ac:spMkLst>
        </pc:spChg>
        <pc:spChg chg="add mod">
          <ac:chgData name="Negovskaya, Tatiana" userId="5fb9b6a8-d431-4a39-ab79-01a83cefbc37" providerId="ADAL" clId="{9D8B38A2-6318-4786-8F5B-EDD6415BDC05}" dt="2025-11-17T13:44:56.326" v="832" actId="14100"/>
          <ac:spMkLst>
            <pc:docMk/>
            <pc:sldMk cId="0" sldId="275"/>
            <ac:spMk id="6" creationId="{7EC8E7FE-C299-C38C-2D6C-49EB78EDD30B}"/>
          </ac:spMkLst>
        </pc:spChg>
        <pc:spChg chg="mod">
          <ac:chgData name="Negovskaya, Tatiana" userId="5fb9b6a8-d431-4a39-ab79-01a83cefbc37" providerId="ADAL" clId="{9D8B38A2-6318-4786-8F5B-EDD6415BDC05}" dt="2025-11-17T13:49:13.324" v="861" actId="1076"/>
          <ac:spMkLst>
            <pc:docMk/>
            <pc:sldMk cId="0" sldId="275"/>
            <ac:spMk id="10" creationId="{00000000-0000-0000-0000-000000000000}"/>
          </ac:spMkLst>
        </pc:spChg>
        <pc:spChg chg="del">
          <ac:chgData name="Negovskaya, Tatiana" userId="5fb9b6a8-d431-4a39-ab79-01a83cefbc37" providerId="ADAL" clId="{9D8B38A2-6318-4786-8F5B-EDD6415BDC05}" dt="2025-11-17T13:01:20.427" v="248" actId="478"/>
          <ac:spMkLst>
            <pc:docMk/>
            <pc:sldMk cId="0" sldId="275"/>
            <ac:spMk id="16" creationId="{9B0735A6-3EC0-4B3A-B56E-A66103A16FD5}"/>
          </ac:spMkLst>
        </pc:spChg>
        <pc:spChg chg="mod">
          <ac:chgData name="Negovskaya, Tatiana" userId="5fb9b6a8-d431-4a39-ab79-01a83cefbc37" providerId="ADAL" clId="{9D8B38A2-6318-4786-8F5B-EDD6415BDC05}" dt="2025-11-17T13:47:59.121" v="854" actId="1076"/>
          <ac:spMkLst>
            <pc:docMk/>
            <pc:sldMk cId="0" sldId="275"/>
            <ac:spMk id="19" creationId="{F9952C5D-DD32-4EF2-BDE6-C989D8541C93}"/>
          </ac:spMkLst>
        </pc:spChg>
        <pc:spChg chg="mod">
          <ac:chgData name="Negovskaya, Tatiana" userId="5fb9b6a8-d431-4a39-ab79-01a83cefbc37" providerId="ADAL" clId="{9D8B38A2-6318-4786-8F5B-EDD6415BDC05}" dt="2025-11-17T14:25:36.256" v="1167" actId="115"/>
          <ac:spMkLst>
            <pc:docMk/>
            <pc:sldMk cId="0" sldId="275"/>
            <ac:spMk id="20" creationId="{00000000-0000-0000-0000-000000000000}"/>
          </ac:spMkLst>
        </pc:spChg>
        <pc:grpChg chg="add mod">
          <ac:chgData name="Negovskaya, Tatiana" userId="5fb9b6a8-d431-4a39-ab79-01a83cefbc37" providerId="ADAL" clId="{9D8B38A2-6318-4786-8F5B-EDD6415BDC05}" dt="2025-11-17T13:01:21.962" v="249"/>
          <ac:grpSpMkLst>
            <pc:docMk/>
            <pc:sldMk cId="0" sldId="275"/>
            <ac:grpSpMk id="2" creationId="{6CD72C47-56D2-A08C-CAEF-6BF31BCE1313}"/>
          </ac:grpSpMkLst>
        </pc:grpChg>
        <pc:graphicFrameChg chg="mod">
          <ac:chgData name="Negovskaya, Tatiana" userId="5fb9b6a8-d431-4a39-ab79-01a83cefbc37" providerId="ADAL" clId="{9D8B38A2-6318-4786-8F5B-EDD6415BDC05}" dt="2025-11-17T13:49:08.067" v="860" actId="1076"/>
          <ac:graphicFrameMkLst>
            <pc:docMk/>
            <pc:sldMk cId="0" sldId="275"/>
            <ac:graphicFrameMk id="14" creationId="{00000000-0000-0000-0000-000000000000}"/>
          </ac:graphicFrameMkLst>
        </pc:graphicFrameChg>
        <pc:picChg chg="mod">
          <ac:chgData name="Negovskaya, Tatiana" userId="5fb9b6a8-d431-4a39-ab79-01a83cefbc37" providerId="ADAL" clId="{9D8B38A2-6318-4786-8F5B-EDD6415BDC05}" dt="2025-11-17T13:01:21.962" v="249"/>
          <ac:picMkLst>
            <pc:docMk/>
            <pc:sldMk cId="0" sldId="275"/>
            <ac:picMk id="4" creationId="{0068B9F8-3E6E-D288-1DF1-2C46F313A223}"/>
          </ac:picMkLst>
        </pc:picChg>
        <pc:picChg chg="mod">
          <ac:chgData name="Negovskaya, Tatiana" userId="5fb9b6a8-d431-4a39-ab79-01a83cefbc37" providerId="ADAL" clId="{9D8B38A2-6318-4786-8F5B-EDD6415BDC05}" dt="2025-11-17T13:01:21.962" v="249"/>
          <ac:picMkLst>
            <pc:docMk/>
            <pc:sldMk cId="0" sldId="275"/>
            <ac:picMk id="5" creationId="{608F6120-331F-0B8C-D911-F257693B854B}"/>
          </ac:picMkLst>
        </pc:picChg>
        <pc:picChg chg="del">
          <ac:chgData name="Negovskaya, Tatiana" userId="5fb9b6a8-d431-4a39-ab79-01a83cefbc37" providerId="ADAL" clId="{9D8B38A2-6318-4786-8F5B-EDD6415BDC05}" dt="2025-11-17T13:01:24.827" v="250" actId="478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Negovskaya, Tatiana" userId="5fb9b6a8-d431-4a39-ab79-01a83cefbc37" providerId="ADAL" clId="{9D8B38A2-6318-4786-8F5B-EDD6415BDC05}" dt="2025-11-17T13:01:28.061" v="251" actId="1076"/>
          <ac:picMkLst>
            <pc:docMk/>
            <pc:sldMk cId="0" sldId="275"/>
            <ac:picMk id="25" creationId="{00000000-0000-0000-0000-000000000000}"/>
          </ac:picMkLst>
        </pc:picChg>
      </pc:sldChg>
      <pc:sldChg chg="delSp modSp mod">
        <pc:chgData name="Negovskaya, Tatiana" userId="5fb9b6a8-d431-4a39-ab79-01a83cefbc37" providerId="ADAL" clId="{9D8B38A2-6318-4786-8F5B-EDD6415BDC05}" dt="2025-11-17T14:20:54.234" v="1113" actId="255"/>
        <pc:sldMkLst>
          <pc:docMk/>
          <pc:sldMk cId="377515133" sldId="280"/>
        </pc:sldMkLst>
        <pc:spChg chg="mod">
          <ac:chgData name="Negovskaya, Tatiana" userId="5fb9b6a8-d431-4a39-ab79-01a83cefbc37" providerId="ADAL" clId="{9D8B38A2-6318-4786-8F5B-EDD6415BDC05}" dt="2025-11-17T14:20:54.234" v="1113" actId="255"/>
          <ac:spMkLst>
            <pc:docMk/>
            <pc:sldMk cId="377515133" sldId="280"/>
            <ac:spMk id="2" creationId="{04CEB90A-A887-4F8E-9CF1-190C60B29F37}"/>
          </ac:spMkLst>
        </pc:spChg>
        <pc:spChg chg="mod">
          <ac:chgData name="Negovskaya, Tatiana" userId="5fb9b6a8-d431-4a39-ab79-01a83cefbc37" providerId="ADAL" clId="{9D8B38A2-6318-4786-8F5B-EDD6415BDC05}" dt="2025-11-17T10:44:36.927" v="25"/>
          <ac:spMkLst>
            <pc:docMk/>
            <pc:sldMk cId="377515133" sldId="280"/>
            <ac:spMk id="9" creationId="{9B0735A6-3EC0-4B3A-B56E-A66103A16FD5}"/>
          </ac:spMkLst>
        </pc:spChg>
        <pc:spChg chg="mod">
          <ac:chgData name="Negovskaya, Tatiana" userId="5fb9b6a8-d431-4a39-ab79-01a83cefbc37" providerId="ADAL" clId="{9D8B38A2-6318-4786-8F5B-EDD6415BDC05}" dt="2025-11-17T14:20:42.441" v="1112" actId="313"/>
          <ac:spMkLst>
            <pc:docMk/>
            <pc:sldMk cId="377515133" sldId="280"/>
            <ac:spMk id="10" creationId="{9B0735A6-3EC0-4B3A-B56E-A66103A16FD5}"/>
          </ac:spMkLst>
        </pc:spChg>
        <pc:picChg chg="del">
          <ac:chgData name="Negovskaya, Tatiana" userId="5fb9b6a8-d431-4a39-ab79-01a83cefbc37" providerId="ADAL" clId="{9D8B38A2-6318-4786-8F5B-EDD6415BDC05}" dt="2025-11-17T10:47:40.898" v="70" actId="478"/>
          <ac:picMkLst>
            <pc:docMk/>
            <pc:sldMk cId="377515133" sldId="280"/>
            <ac:picMk id="5" creationId="{00000000-0000-0000-0000-000000000000}"/>
          </ac:picMkLst>
        </pc:picChg>
        <pc:picChg chg="mod">
          <ac:chgData name="Negovskaya, Tatiana" userId="5fb9b6a8-d431-4a39-ab79-01a83cefbc37" providerId="ADAL" clId="{9D8B38A2-6318-4786-8F5B-EDD6415BDC05}" dt="2025-11-17T10:49:29.924" v="98"/>
          <ac:picMkLst>
            <pc:docMk/>
            <pc:sldMk cId="377515133" sldId="280"/>
            <ac:picMk id="1028" creationId="{00000000-0000-0000-0000-000000000000}"/>
          </ac:picMkLst>
        </pc:picChg>
        <pc:picChg chg="mod">
          <ac:chgData name="Negovskaya, Tatiana" userId="5fb9b6a8-d431-4a39-ab79-01a83cefbc37" providerId="ADAL" clId="{9D8B38A2-6318-4786-8F5B-EDD6415BDC05}" dt="2025-11-17T10:49:38.818" v="99" actId="1076"/>
          <ac:picMkLst>
            <pc:docMk/>
            <pc:sldMk cId="377515133" sldId="280"/>
            <ac:picMk id="1029" creationId="{00000000-0000-0000-0000-000000000000}"/>
          </ac:picMkLst>
        </pc:picChg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377515133" sldId="282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84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85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86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87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88"/>
        </pc:sldMkLst>
      </pc:sldChg>
      <pc:sldChg chg="del mod ord modShow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89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90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91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92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93"/>
        </pc:sldMkLst>
      </pc:sldChg>
      <pc:sldChg chg="addSp delSp modSp add del mod">
        <pc:chgData name="Negovskaya, Tatiana" userId="5fb9b6a8-d431-4a39-ab79-01a83cefbc37" providerId="ADAL" clId="{9D8B38A2-6318-4786-8F5B-EDD6415BDC05}" dt="2025-11-17T13:37:42.483" v="654" actId="47"/>
        <pc:sldMkLst>
          <pc:docMk/>
          <pc:sldMk cId="0" sldId="294"/>
        </pc:sldMkLst>
        <pc:spChg chg="add del mod">
          <ac:chgData name="Negovskaya, Tatiana" userId="5fb9b6a8-d431-4a39-ab79-01a83cefbc37" providerId="ADAL" clId="{9D8B38A2-6318-4786-8F5B-EDD6415BDC05}" dt="2025-11-17T13:32:04.327" v="627" actId="478"/>
          <ac:spMkLst>
            <pc:docMk/>
            <pc:sldMk cId="0" sldId="294"/>
            <ac:spMk id="3" creationId="{78C9D5F7-3D3D-1DD7-D57D-D88D509A352A}"/>
          </ac:spMkLst>
        </pc:spChg>
        <pc:spChg chg="mod">
          <ac:chgData name="Negovskaya, Tatiana" userId="5fb9b6a8-d431-4a39-ab79-01a83cefbc37" providerId="ADAL" clId="{9D8B38A2-6318-4786-8F5B-EDD6415BDC05}" dt="2025-11-17T13:33:48.338" v="632" actId="120"/>
          <ac:spMkLst>
            <pc:docMk/>
            <pc:sldMk cId="0" sldId="294"/>
            <ac:spMk id="5" creationId="{00000000-0000-0000-0000-000000000000}"/>
          </ac:spMkLst>
        </pc:spChg>
        <pc:spChg chg="del">
          <ac:chgData name="Negovskaya, Tatiana" userId="5fb9b6a8-d431-4a39-ab79-01a83cefbc37" providerId="ADAL" clId="{9D8B38A2-6318-4786-8F5B-EDD6415BDC05}" dt="2025-11-17T13:03:27.854" v="261" actId="478"/>
          <ac:spMkLst>
            <pc:docMk/>
            <pc:sldMk cId="0" sldId="294"/>
            <ac:spMk id="21" creationId="{9B0735A6-3EC0-4B3A-B56E-A66103A16FD5}"/>
          </ac:spMkLst>
        </pc:spChg>
        <pc:graphicFrameChg chg="mod">
          <ac:chgData name="Negovskaya, Tatiana" userId="5fb9b6a8-d431-4a39-ab79-01a83cefbc37" providerId="ADAL" clId="{9D8B38A2-6318-4786-8F5B-EDD6415BDC05}" dt="2025-11-17T13:36:20.469" v="647" actId="14100"/>
          <ac:graphicFrameMkLst>
            <pc:docMk/>
            <pc:sldMk cId="0" sldId="294"/>
            <ac:graphicFrameMk id="13" creationId="{00000000-0000-0000-0000-000000000000}"/>
          </ac:graphicFrameMkLst>
        </pc:graphicFrameChg>
        <pc:picChg chg="del">
          <ac:chgData name="Negovskaya, Tatiana" userId="5fb9b6a8-d431-4a39-ab79-01a83cefbc37" providerId="ADAL" clId="{9D8B38A2-6318-4786-8F5B-EDD6415BDC05}" dt="2025-11-17T13:03:34.400" v="263" actId="478"/>
          <ac:picMkLst>
            <pc:docMk/>
            <pc:sldMk cId="0" sldId="294"/>
            <ac:picMk id="11" creationId="{00000000-0000-0000-0000-000000000000}"/>
          </ac:picMkLst>
        </pc:picChg>
        <pc:picChg chg="mod">
          <ac:chgData name="Negovskaya, Tatiana" userId="5fb9b6a8-d431-4a39-ab79-01a83cefbc37" providerId="ADAL" clId="{9D8B38A2-6318-4786-8F5B-EDD6415BDC05}" dt="2025-11-17T13:03:37.091" v="264" actId="1076"/>
          <ac:picMkLst>
            <pc:docMk/>
            <pc:sldMk cId="0" sldId="294"/>
            <ac:picMk id="12" creationId="{00000000-0000-0000-0000-000000000000}"/>
          </ac:picMkLst>
        </pc:picChg>
        <pc:picChg chg="del">
          <ac:chgData name="Negovskaya, Tatiana" userId="5fb9b6a8-d431-4a39-ab79-01a83cefbc37" providerId="ADAL" clId="{9D8B38A2-6318-4786-8F5B-EDD6415BDC05}" dt="2025-11-17T13:32:08.091" v="628" actId="478"/>
          <ac:picMkLst>
            <pc:docMk/>
            <pc:sldMk cId="0" sldId="294"/>
            <ac:picMk id="16" creationId="{00000000-0000-0000-0000-000000000000}"/>
          </ac:picMkLst>
        </pc:picChg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95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96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297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300"/>
        </pc:sldMkLst>
      </pc:sldChg>
      <pc:sldChg chg="del mod ord modShow">
        <pc:chgData name="Negovskaya, Tatiana" userId="5fb9b6a8-d431-4a39-ab79-01a83cefbc37" providerId="ADAL" clId="{9D8B38A2-6318-4786-8F5B-EDD6415BDC05}" dt="2025-11-17T13:05:19.190" v="274" actId="47"/>
        <pc:sldMkLst>
          <pc:docMk/>
          <pc:sldMk cId="0" sldId="301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3421251069" sldId="302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2533829549" sldId="303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4050048162" sldId="304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2900976223" sldId="305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2213251755" sldId="306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1043689378" sldId="307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25771918" sldId="308"/>
        </pc:sldMkLst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749828809" sldId="309"/>
        </pc:sldMkLst>
      </pc:sldChg>
      <pc:sldChg chg="addSp delSp modSp del mod ord">
        <pc:chgData name="Negovskaya, Tatiana" userId="5fb9b6a8-d431-4a39-ab79-01a83cefbc37" providerId="ADAL" clId="{9D8B38A2-6318-4786-8F5B-EDD6415BDC05}" dt="2025-11-17T13:05:10.261" v="273" actId="47"/>
        <pc:sldMkLst>
          <pc:docMk/>
          <pc:sldMk cId="2579391490" sldId="311"/>
        </pc:sldMkLst>
        <pc:spChg chg="mod">
          <ac:chgData name="Negovskaya, Tatiana" userId="5fb9b6a8-d431-4a39-ab79-01a83cefbc37" providerId="ADAL" clId="{9D8B38A2-6318-4786-8F5B-EDD6415BDC05}" dt="2025-11-17T13:02:50.190" v="256"/>
          <ac:spMkLst>
            <pc:docMk/>
            <pc:sldMk cId="2579391490" sldId="311"/>
            <ac:spMk id="4" creationId="{030454A0-20AE-52A8-A8F2-48257AEE4937}"/>
          </ac:spMkLst>
        </pc:spChg>
        <pc:spChg chg="del mod">
          <ac:chgData name="Negovskaya, Tatiana" userId="5fb9b6a8-d431-4a39-ab79-01a83cefbc37" providerId="ADAL" clId="{9D8B38A2-6318-4786-8F5B-EDD6415BDC05}" dt="2025-11-17T12:58:57.093" v="243" actId="478"/>
          <ac:spMkLst>
            <pc:docMk/>
            <pc:sldMk cId="2579391490" sldId="311"/>
            <ac:spMk id="5" creationId="{00000000-0000-0000-0000-000000000000}"/>
          </ac:spMkLst>
        </pc:spChg>
        <pc:spChg chg="mod">
          <ac:chgData name="Negovskaya, Tatiana" userId="5fb9b6a8-d431-4a39-ab79-01a83cefbc37" providerId="ADAL" clId="{9D8B38A2-6318-4786-8F5B-EDD6415BDC05}" dt="2025-11-17T13:02:53.002" v="257"/>
          <ac:spMkLst>
            <pc:docMk/>
            <pc:sldMk cId="2579391490" sldId="311"/>
            <ac:spMk id="9" creationId="{B45B057C-1D73-71C1-0773-B24C1D3BBFC1}"/>
          </ac:spMkLst>
        </pc:spChg>
        <pc:spChg chg="del mod">
          <ac:chgData name="Negovskaya, Tatiana" userId="5fb9b6a8-d431-4a39-ab79-01a83cefbc37" providerId="ADAL" clId="{9D8B38A2-6318-4786-8F5B-EDD6415BDC05}" dt="2025-11-17T13:04:41.946" v="266" actId="21"/>
          <ac:spMkLst>
            <pc:docMk/>
            <pc:sldMk cId="2579391490" sldId="311"/>
            <ac:spMk id="21" creationId="{9B0735A6-3EC0-4B3A-B56E-A66103A16FD5}"/>
          </ac:spMkLst>
        </pc:spChg>
        <pc:spChg chg="mod">
          <ac:chgData name="Negovskaya, Tatiana" userId="5fb9b6a8-d431-4a39-ab79-01a83cefbc37" providerId="ADAL" clId="{9D8B38A2-6318-4786-8F5B-EDD6415BDC05}" dt="2025-11-17T12:59:08.515" v="246" actId="14100"/>
          <ac:spMkLst>
            <pc:docMk/>
            <pc:sldMk cId="2579391490" sldId="311"/>
            <ac:spMk id="21505" creationId="{00000000-0000-0000-0000-000000000000}"/>
          </ac:spMkLst>
        </pc:spChg>
        <pc:grpChg chg="add mod">
          <ac:chgData name="Negovskaya, Tatiana" userId="5fb9b6a8-d431-4a39-ab79-01a83cefbc37" providerId="ADAL" clId="{9D8B38A2-6318-4786-8F5B-EDD6415BDC05}" dt="2025-11-17T13:02:50.190" v="256"/>
          <ac:grpSpMkLst>
            <pc:docMk/>
            <pc:sldMk cId="2579391490" sldId="311"/>
            <ac:grpSpMk id="3" creationId="{ED1C78E8-A281-F02E-A693-6DF28B2759F3}"/>
          </ac:grpSpMkLst>
        </pc:grpChg>
        <pc:grpChg chg="add del mod">
          <ac:chgData name="Negovskaya, Tatiana" userId="5fb9b6a8-d431-4a39-ab79-01a83cefbc37" providerId="ADAL" clId="{9D8B38A2-6318-4786-8F5B-EDD6415BDC05}" dt="2025-11-17T13:02:58.750" v="259" actId="478"/>
          <ac:grpSpMkLst>
            <pc:docMk/>
            <pc:sldMk cId="2579391490" sldId="311"/>
            <ac:grpSpMk id="8" creationId="{729E9976-1DEB-4D2E-2BA6-97926B55C4C0}"/>
          </ac:grpSpMkLst>
        </pc:grpChg>
        <pc:graphicFrameChg chg="mod">
          <ac:chgData name="Negovskaya, Tatiana" userId="5fb9b6a8-d431-4a39-ab79-01a83cefbc37" providerId="ADAL" clId="{9D8B38A2-6318-4786-8F5B-EDD6415BDC05}" dt="2025-11-17T12:58:11.208" v="240" actId="1076"/>
          <ac:graphicFrameMkLst>
            <pc:docMk/>
            <pc:sldMk cId="2579391490" sldId="311"/>
            <ac:graphicFrameMk id="13" creationId="{00000000-0000-0000-0000-000000000000}"/>
          </ac:graphicFrameMkLst>
        </pc:graphicFrameChg>
        <pc:graphicFrameChg chg="del">
          <ac:chgData name="Negovskaya, Tatiana" userId="5fb9b6a8-d431-4a39-ab79-01a83cefbc37" providerId="ADAL" clId="{9D8B38A2-6318-4786-8F5B-EDD6415BDC05}" dt="2025-11-17T12:57:13.424" v="227" actId="478"/>
          <ac:graphicFrameMkLst>
            <pc:docMk/>
            <pc:sldMk cId="2579391490" sldId="311"/>
            <ac:graphicFrameMk id="14" creationId="{00000000-0000-0000-0000-000000000000}"/>
          </ac:graphicFrameMkLst>
        </pc:graphicFrameChg>
        <pc:picChg chg="mod">
          <ac:chgData name="Negovskaya, Tatiana" userId="5fb9b6a8-d431-4a39-ab79-01a83cefbc37" providerId="ADAL" clId="{9D8B38A2-6318-4786-8F5B-EDD6415BDC05}" dt="2025-11-17T13:02:50.190" v="256"/>
          <ac:picMkLst>
            <pc:docMk/>
            <pc:sldMk cId="2579391490" sldId="311"/>
            <ac:picMk id="6" creationId="{3199EDF5-EA68-5669-44EE-70E384DA2191}"/>
          </ac:picMkLst>
        </pc:picChg>
        <pc:picChg chg="mod">
          <ac:chgData name="Negovskaya, Tatiana" userId="5fb9b6a8-d431-4a39-ab79-01a83cefbc37" providerId="ADAL" clId="{9D8B38A2-6318-4786-8F5B-EDD6415BDC05}" dt="2025-11-17T13:02:50.190" v="256"/>
          <ac:picMkLst>
            <pc:docMk/>
            <pc:sldMk cId="2579391490" sldId="311"/>
            <ac:picMk id="7" creationId="{58EC76D6-0679-E1B2-BC99-BFA707DD03F2}"/>
          </ac:picMkLst>
        </pc:picChg>
        <pc:picChg chg="mod">
          <ac:chgData name="Negovskaya, Tatiana" userId="5fb9b6a8-d431-4a39-ab79-01a83cefbc37" providerId="ADAL" clId="{9D8B38A2-6318-4786-8F5B-EDD6415BDC05}" dt="2025-11-17T13:02:53.002" v="257"/>
          <ac:picMkLst>
            <pc:docMk/>
            <pc:sldMk cId="2579391490" sldId="311"/>
            <ac:picMk id="10" creationId="{B9E2B4C4-0D4A-8491-78B5-A383216CF23D}"/>
          </ac:picMkLst>
        </pc:picChg>
        <pc:picChg chg="mod">
          <ac:chgData name="Negovskaya, Tatiana" userId="5fb9b6a8-d431-4a39-ab79-01a83cefbc37" providerId="ADAL" clId="{9D8B38A2-6318-4786-8F5B-EDD6415BDC05}" dt="2025-11-17T13:02:53.002" v="257"/>
          <ac:picMkLst>
            <pc:docMk/>
            <pc:sldMk cId="2579391490" sldId="311"/>
            <ac:picMk id="15" creationId="{0D3C84F7-54A2-EA38-9C9A-5F602A9B75D1}"/>
          </ac:picMkLst>
        </pc:picChg>
        <pc:picChg chg="del">
          <ac:chgData name="Negovskaya, Tatiana" userId="5fb9b6a8-d431-4a39-ab79-01a83cefbc37" providerId="ADAL" clId="{9D8B38A2-6318-4786-8F5B-EDD6415BDC05}" dt="2025-11-17T12:57:54.769" v="239" actId="478"/>
          <ac:picMkLst>
            <pc:docMk/>
            <pc:sldMk cId="2579391490" sldId="311"/>
            <ac:picMk id="16" creationId="{00000000-0000-0000-0000-000000000000}"/>
          </ac:picMkLst>
        </pc:picChg>
      </pc:sldChg>
      <pc:sldChg chg="delSp modSp del mod ord modShow">
        <pc:chgData name="Negovskaya, Tatiana" userId="5fb9b6a8-d431-4a39-ab79-01a83cefbc37" providerId="ADAL" clId="{9D8B38A2-6318-4786-8F5B-EDD6415BDC05}" dt="2025-11-17T13:58:58.416" v="1079" actId="47"/>
        <pc:sldMkLst>
          <pc:docMk/>
          <pc:sldMk cId="0" sldId="313"/>
        </pc:sldMkLst>
        <pc:picChg chg="del">
          <ac:chgData name="Negovskaya, Tatiana" userId="5fb9b6a8-d431-4a39-ab79-01a83cefbc37" providerId="ADAL" clId="{9D8B38A2-6318-4786-8F5B-EDD6415BDC05}" dt="2025-11-17T12:55:44.602" v="178" actId="478"/>
          <ac:picMkLst>
            <pc:docMk/>
            <pc:sldMk cId="0" sldId="313"/>
            <ac:picMk id="2" creationId="{00000000-0000-0000-0000-000000000000}"/>
          </ac:picMkLst>
        </pc:picChg>
        <pc:picChg chg="mod">
          <ac:chgData name="Negovskaya, Tatiana" userId="5fb9b6a8-d431-4a39-ab79-01a83cefbc37" providerId="ADAL" clId="{9D8B38A2-6318-4786-8F5B-EDD6415BDC05}" dt="2025-11-17T12:55:50.913" v="179" actId="1076"/>
          <ac:picMkLst>
            <pc:docMk/>
            <pc:sldMk cId="0" sldId="313"/>
            <ac:picMk id="14" creationId="{00000000-0000-0000-0000-000000000000}"/>
          </ac:picMkLst>
        </pc:picChg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314"/>
        </pc:sldMkLst>
      </pc:sldChg>
      <pc:sldChg chg="addSp delSp modSp add mod">
        <pc:chgData name="Negovskaya, Tatiana" userId="5fb9b6a8-d431-4a39-ab79-01a83cefbc37" providerId="ADAL" clId="{9D8B38A2-6318-4786-8F5B-EDD6415BDC05}" dt="2025-11-17T14:24:53.115" v="1162" actId="1076"/>
        <pc:sldMkLst>
          <pc:docMk/>
          <pc:sldMk cId="3846388808" sldId="314"/>
        </pc:sldMkLst>
        <pc:spChg chg="add del mod">
          <ac:chgData name="Negovskaya, Tatiana" userId="5fb9b6a8-d431-4a39-ab79-01a83cefbc37" providerId="ADAL" clId="{9D8B38A2-6318-4786-8F5B-EDD6415BDC05}" dt="2025-11-17T13:35:57.591" v="642" actId="478"/>
          <ac:spMkLst>
            <pc:docMk/>
            <pc:sldMk cId="3846388808" sldId="314"/>
            <ac:spMk id="3" creationId="{9B0735A6-3EC0-4B3A-B56E-A66103A16FD5}"/>
          </ac:spMkLst>
        </pc:spChg>
        <pc:spChg chg="del mod">
          <ac:chgData name="Negovskaya, Tatiana" userId="5fb9b6a8-d431-4a39-ab79-01a83cefbc37" providerId="ADAL" clId="{9D8B38A2-6318-4786-8F5B-EDD6415BDC05}" dt="2025-11-17T13:42:23.595" v="815" actId="478"/>
          <ac:spMkLst>
            <pc:docMk/>
            <pc:sldMk cId="3846388808" sldId="314"/>
            <ac:spMk id="5" creationId="{00000000-0000-0000-0000-000000000000}"/>
          </ac:spMkLst>
        </pc:spChg>
        <pc:spChg chg="add del mod">
          <ac:chgData name="Negovskaya, Tatiana" userId="5fb9b6a8-d431-4a39-ab79-01a83cefbc37" providerId="ADAL" clId="{9D8B38A2-6318-4786-8F5B-EDD6415BDC05}" dt="2025-11-17T13:43:30.571" v="819" actId="21"/>
          <ac:spMkLst>
            <pc:docMk/>
            <pc:sldMk cId="3846388808" sldId="314"/>
            <ac:spMk id="8" creationId="{608FB917-36A2-726F-50BB-C4ACF94393E1}"/>
          </ac:spMkLst>
        </pc:spChg>
        <pc:spChg chg="add del mod">
          <ac:chgData name="Negovskaya, Tatiana" userId="5fb9b6a8-d431-4a39-ab79-01a83cefbc37" providerId="ADAL" clId="{9D8B38A2-6318-4786-8F5B-EDD6415BDC05}" dt="2025-11-17T13:43:40.344" v="822" actId="478"/>
          <ac:spMkLst>
            <pc:docMk/>
            <pc:sldMk cId="3846388808" sldId="314"/>
            <ac:spMk id="9" creationId="{608FB917-36A2-726F-50BB-C4ACF94393E1}"/>
          </ac:spMkLst>
        </pc:spChg>
        <pc:spChg chg="add mod">
          <ac:chgData name="Negovskaya, Tatiana" userId="5fb9b6a8-d431-4a39-ab79-01a83cefbc37" providerId="ADAL" clId="{9D8B38A2-6318-4786-8F5B-EDD6415BDC05}" dt="2025-11-17T13:46:36.018" v="842" actId="120"/>
          <ac:spMkLst>
            <pc:docMk/>
            <pc:sldMk cId="3846388808" sldId="314"/>
            <ac:spMk id="11" creationId="{E38E52EC-8F16-0FDD-205D-CF5AD35EFAB9}"/>
          </ac:spMkLst>
        </pc:spChg>
        <pc:spChg chg="add mod">
          <ac:chgData name="Negovskaya, Tatiana" userId="5fb9b6a8-d431-4a39-ab79-01a83cefbc37" providerId="ADAL" clId="{9D8B38A2-6318-4786-8F5B-EDD6415BDC05}" dt="2025-11-17T13:45:01.790" v="833"/>
          <ac:spMkLst>
            <pc:docMk/>
            <pc:sldMk cId="3846388808" sldId="314"/>
            <ac:spMk id="15" creationId="{73567FF1-A6A4-ED09-2EC2-41FEC1ED8898}"/>
          </ac:spMkLst>
        </pc:spChg>
        <pc:spChg chg="mod">
          <ac:chgData name="Negovskaya, Tatiana" userId="5fb9b6a8-d431-4a39-ab79-01a83cefbc37" providerId="ADAL" clId="{9D8B38A2-6318-4786-8F5B-EDD6415BDC05}" dt="2025-11-17T14:24:53.115" v="1162" actId="1076"/>
          <ac:spMkLst>
            <pc:docMk/>
            <pc:sldMk cId="3846388808" sldId="314"/>
            <ac:spMk id="19" creationId="{F9952C5D-DD32-4EF2-BDE6-C989D8541C93}"/>
          </ac:spMkLst>
        </pc:spChg>
        <pc:spChg chg="mod">
          <ac:chgData name="Negovskaya, Tatiana" userId="5fb9b6a8-d431-4a39-ab79-01a83cefbc37" providerId="ADAL" clId="{9D8B38A2-6318-4786-8F5B-EDD6415BDC05}" dt="2025-11-17T14:24:06.724" v="1141" actId="14100"/>
          <ac:spMkLst>
            <pc:docMk/>
            <pc:sldMk cId="3846388808" sldId="314"/>
            <ac:spMk id="21505" creationId="{00000000-0000-0000-0000-000000000000}"/>
          </ac:spMkLst>
        </pc:spChg>
        <pc:grpChg chg="del">
          <ac:chgData name="Negovskaya, Tatiana" userId="5fb9b6a8-d431-4a39-ab79-01a83cefbc37" providerId="ADAL" clId="{9D8B38A2-6318-4786-8F5B-EDD6415BDC05}" dt="2025-11-17T13:04:48.076" v="267" actId="478"/>
          <ac:grpSpMkLst>
            <pc:docMk/>
            <pc:sldMk cId="3846388808" sldId="314"/>
            <ac:grpSpMk id="2" creationId="{00000000-0000-0000-0000-000000000000}"/>
          </ac:grpSpMkLst>
        </pc:grpChg>
        <pc:grpChg chg="add mod">
          <ac:chgData name="Negovskaya, Tatiana" userId="5fb9b6a8-d431-4a39-ab79-01a83cefbc37" providerId="ADAL" clId="{9D8B38A2-6318-4786-8F5B-EDD6415BDC05}" dt="2025-11-17T13:05:00.476" v="270"/>
          <ac:grpSpMkLst>
            <pc:docMk/>
            <pc:sldMk cId="3846388808" sldId="314"/>
            <ac:grpSpMk id="4" creationId="{C3790AD5-951A-6018-D668-F07F41385B6C}"/>
          </ac:grpSpMkLst>
        </pc:grpChg>
        <pc:graphicFrameChg chg="add del mod">
          <ac:chgData name="Negovskaya, Tatiana" userId="5fb9b6a8-d431-4a39-ab79-01a83cefbc37" providerId="ADAL" clId="{9D8B38A2-6318-4786-8F5B-EDD6415BDC05}" dt="2025-11-17T13:36:56.650" v="650" actId="478"/>
          <ac:graphicFrameMkLst>
            <pc:docMk/>
            <pc:sldMk cId="3846388808" sldId="314"/>
            <ac:graphicFrameMk id="2" creationId="{EA9756E7-CBF4-AEDC-3BE7-35694C62BCB1}"/>
          </ac:graphicFrameMkLst>
        </pc:graphicFrameChg>
        <pc:graphicFrameChg chg="del mod">
          <ac:chgData name="Negovskaya, Tatiana" userId="5fb9b6a8-d431-4a39-ab79-01a83cefbc37" providerId="ADAL" clId="{9D8B38A2-6318-4786-8F5B-EDD6415BDC05}" dt="2025-11-17T13:42:21.263" v="814" actId="478"/>
          <ac:graphicFrameMkLst>
            <pc:docMk/>
            <pc:sldMk cId="3846388808" sldId="314"/>
            <ac:graphicFrameMk id="13" creationId="{00000000-0000-0000-0000-000000000000}"/>
          </ac:graphicFrameMkLst>
        </pc:graphicFrameChg>
        <pc:graphicFrameChg chg="del">
          <ac:chgData name="Negovskaya, Tatiana" userId="5fb9b6a8-d431-4a39-ab79-01a83cefbc37" providerId="ADAL" clId="{9D8B38A2-6318-4786-8F5B-EDD6415BDC05}" dt="2025-11-17T13:34:38.488" v="633" actId="478"/>
          <ac:graphicFrameMkLst>
            <pc:docMk/>
            <pc:sldMk cId="3846388808" sldId="314"/>
            <ac:graphicFrameMk id="14" creationId="{00000000-0000-0000-0000-000000000000}"/>
          </ac:graphicFrameMkLst>
        </pc:graphicFrameChg>
        <pc:picChg chg="mod">
          <ac:chgData name="Negovskaya, Tatiana" userId="5fb9b6a8-d431-4a39-ab79-01a83cefbc37" providerId="ADAL" clId="{9D8B38A2-6318-4786-8F5B-EDD6415BDC05}" dt="2025-11-17T13:05:00.476" v="270"/>
          <ac:picMkLst>
            <pc:docMk/>
            <pc:sldMk cId="3846388808" sldId="314"/>
            <ac:picMk id="6" creationId="{EFDEB287-D459-C7F2-7B68-6A2D4F4BA585}"/>
          </ac:picMkLst>
        </pc:picChg>
        <pc:picChg chg="mod">
          <ac:chgData name="Negovskaya, Tatiana" userId="5fb9b6a8-d431-4a39-ab79-01a83cefbc37" providerId="ADAL" clId="{9D8B38A2-6318-4786-8F5B-EDD6415BDC05}" dt="2025-11-17T13:05:00.476" v="270"/>
          <ac:picMkLst>
            <pc:docMk/>
            <pc:sldMk cId="3846388808" sldId="314"/>
            <ac:picMk id="7" creationId="{F4DCF871-DE95-6801-2485-66930D9C3647}"/>
          </ac:picMkLst>
        </pc:picChg>
        <pc:picChg chg="del">
          <ac:chgData name="Negovskaya, Tatiana" userId="5fb9b6a8-d431-4a39-ab79-01a83cefbc37" providerId="ADAL" clId="{9D8B38A2-6318-4786-8F5B-EDD6415BDC05}" dt="2025-11-17T13:04:52.238" v="269" actId="478"/>
          <ac:picMkLst>
            <pc:docMk/>
            <pc:sldMk cId="3846388808" sldId="314"/>
            <ac:picMk id="11" creationId="{00000000-0000-0000-0000-000000000000}"/>
          </ac:picMkLst>
        </pc:picChg>
        <pc:picChg chg="mod">
          <ac:chgData name="Negovskaya, Tatiana" userId="5fb9b6a8-d431-4a39-ab79-01a83cefbc37" providerId="ADAL" clId="{9D8B38A2-6318-4786-8F5B-EDD6415BDC05}" dt="2025-11-17T13:05:03.496" v="271" actId="1076"/>
          <ac:picMkLst>
            <pc:docMk/>
            <pc:sldMk cId="3846388808" sldId="314"/>
            <ac:picMk id="12" creationId="{00000000-0000-0000-0000-000000000000}"/>
          </ac:picMkLst>
        </pc:picChg>
        <pc:picChg chg="del">
          <ac:chgData name="Negovskaya, Tatiana" userId="5fb9b6a8-d431-4a39-ab79-01a83cefbc37" providerId="ADAL" clId="{9D8B38A2-6318-4786-8F5B-EDD6415BDC05}" dt="2025-11-17T13:05:07.353" v="272" actId="478"/>
          <ac:picMkLst>
            <pc:docMk/>
            <pc:sldMk cId="3846388808" sldId="314"/>
            <ac:picMk id="16" creationId="{00000000-0000-0000-0000-000000000000}"/>
          </ac:picMkLst>
        </pc:picChg>
      </pc:sldChg>
      <pc:sldChg chg="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0" sldId="315"/>
        </pc:sldMkLst>
      </pc:sldChg>
      <pc:sldChg chg="addSp delSp modSp new mod">
        <pc:chgData name="Negovskaya, Tatiana" userId="5fb9b6a8-d431-4a39-ab79-01a83cefbc37" providerId="ADAL" clId="{9D8B38A2-6318-4786-8F5B-EDD6415BDC05}" dt="2025-11-17T14:23:55.598" v="1140" actId="948"/>
        <pc:sldMkLst>
          <pc:docMk/>
          <pc:sldMk cId="3781811582" sldId="315"/>
        </pc:sldMkLst>
        <pc:spChg chg="mod">
          <ac:chgData name="Negovskaya, Tatiana" userId="5fb9b6a8-d431-4a39-ab79-01a83cefbc37" providerId="ADAL" clId="{9D8B38A2-6318-4786-8F5B-EDD6415BDC05}" dt="2025-11-17T13:49:49.786" v="864" actId="1076"/>
          <ac:spMkLst>
            <pc:docMk/>
            <pc:sldMk cId="3781811582" sldId="315"/>
            <ac:spMk id="2" creationId="{73AD4F7E-83A0-A97B-9059-4AF1F6B6C340}"/>
          </ac:spMkLst>
        </pc:spChg>
        <pc:spChg chg="del mod">
          <ac:chgData name="Negovskaya, Tatiana" userId="5fb9b6a8-d431-4a39-ab79-01a83cefbc37" providerId="ADAL" clId="{9D8B38A2-6318-4786-8F5B-EDD6415BDC05}" dt="2025-11-17T13:45:47.985" v="835" actId="478"/>
          <ac:spMkLst>
            <pc:docMk/>
            <pc:sldMk cId="3781811582" sldId="315"/>
            <ac:spMk id="3" creationId="{9E73B2DD-4DA4-FE9D-2546-01911DFDFD51}"/>
          </ac:spMkLst>
        </pc:spChg>
        <pc:spChg chg="add mod">
          <ac:chgData name="Negovskaya, Tatiana" userId="5fb9b6a8-d431-4a39-ab79-01a83cefbc37" providerId="ADAL" clId="{9D8B38A2-6318-4786-8F5B-EDD6415BDC05}" dt="2025-11-17T14:23:55.598" v="1140" actId="948"/>
          <ac:spMkLst>
            <pc:docMk/>
            <pc:sldMk cId="3781811582" sldId="315"/>
            <ac:spMk id="5" creationId="{464E9BF8-05AB-3CEE-ADA7-1DBBAD12CEB2}"/>
          </ac:spMkLst>
        </pc:spChg>
      </pc:sldChg>
      <pc:sldChg chg="addSp delSp modSp new mod">
        <pc:chgData name="Negovskaya, Tatiana" userId="5fb9b6a8-d431-4a39-ab79-01a83cefbc37" providerId="ADAL" clId="{9D8B38A2-6318-4786-8F5B-EDD6415BDC05}" dt="2025-11-17T14:27:14.422" v="1176" actId="20577"/>
        <pc:sldMkLst>
          <pc:docMk/>
          <pc:sldMk cId="184439862" sldId="316"/>
        </pc:sldMkLst>
        <pc:spChg chg="del mod">
          <ac:chgData name="Negovskaya, Tatiana" userId="5fb9b6a8-d431-4a39-ab79-01a83cefbc37" providerId="ADAL" clId="{9D8B38A2-6318-4786-8F5B-EDD6415BDC05}" dt="2025-11-17T13:50:20.826" v="867" actId="478"/>
          <ac:spMkLst>
            <pc:docMk/>
            <pc:sldMk cId="184439862" sldId="316"/>
            <ac:spMk id="2" creationId="{66A1FFBA-DFF4-F7B2-26F9-46A4EDB6F101}"/>
          </ac:spMkLst>
        </pc:spChg>
        <pc:spChg chg="mod">
          <ac:chgData name="Negovskaya, Tatiana" userId="5fb9b6a8-d431-4a39-ab79-01a83cefbc37" providerId="ADAL" clId="{9D8B38A2-6318-4786-8F5B-EDD6415BDC05}" dt="2025-11-17T14:23:32.391" v="1139" actId="948"/>
          <ac:spMkLst>
            <pc:docMk/>
            <pc:sldMk cId="184439862" sldId="316"/>
            <ac:spMk id="3" creationId="{7DE6BFFC-87D9-5268-169A-53018ECB5CC5}"/>
          </ac:spMkLst>
        </pc:spChg>
        <pc:spChg chg="add del mod">
          <ac:chgData name="Negovskaya, Tatiana" userId="5fb9b6a8-d431-4a39-ab79-01a83cefbc37" providerId="ADAL" clId="{9D8B38A2-6318-4786-8F5B-EDD6415BDC05}" dt="2025-11-17T13:50:22.730" v="868" actId="478"/>
          <ac:spMkLst>
            <pc:docMk/>
            <pc:sldMk cId="184439862" sldId="316"/>
            <ac:spMk id="5" creationId="{19B311EA-43A8-480E-826A-0000C9392C75}"/>
          </ac:spMkLst>
        </pc:spChg>
        <pc:spChg chg="add mod">
          <ac:chgData name="Negovskaya, Tatiana" userId="5fb9b6a8-d431-4a39-ab79-01a83cefbc37" providerId="ADAL" clId="{9D8B38A2-6318-4786-8F5B-EDD6415BDC05}" dt="2025-11-17T14:27:14.422" v="1176" actId="20577"/>
          <ac:spMkLst>
            <pc:docMk/>
            <pc:sldMk cId="184439862" sldId="316"/>
            <ac:spMk id="6" creationId="{53D79645-E9FC-C47D-BDF9-ACAF570F89F1}"/>
          </ac:spMkLst>
        </pc:spChg>
        <pc:spChg chg="add mod">
          <ac:chgData name="Negovskaya, Tatiana" userId="5fb9b6a8-d431-4a39-ab79-01a83cefbc37" providerId="ADAL" clId="{9D8B38A2-6318-4786-8F5B-EDD6415BDC05}" dt="2025-11-17T13:50:58.426" v="885"/>
          <ac:spMkLst>
            <pc:docMk/>
            <pc:sldMk cId="184439862" sldId="316"/>
            <ac:spMk id="7" creationId="{C3A828B5-3874-838F-83A3-061A09688255}"/>
          </ac:spMkLst>
        </pc:spChg>
      </pc:sldChg>
      <pc:sldChg chg="new 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3330430754" sldId="316"/>
        </pc:sldMkLst>
      </pc:sldChg>
      <pc:sldChg chg="new del ord">
        <pc:chgData name="Negovskaya, Tatiana" userId="5fb9b6a8-d431-4a39-ab79-01a83cefbc37" providerId="ADAL" clId="{9D8B38A2-6318-4786-8F5B-EDD6415BDC05}" dt="2025-11-17T13:37:43.782" v="655" actId="47"/>
        <pc:sldMkLst>
          <pc:docMk/>
          <pc:sldMk cId="143138602" sldId="317"/>
        </pc:sldMkLst>
      </pc:sldChg>
      <pc:sldChg chg="add del">
        <pc:chgData name="Negovskaya, Tatiana" userId="5fb9b6a8-d431-4a39-ab79-01a83cefbc37" providerId="ADAL" clId="{9D8B38A2-6318-4786-8F5B-EDD6415BDC05}" dt="2025-11-17T13:58:54.574" v="1078" actId="47"/>
        <pc:sldMkLst>
          <pc:docMk/>
          <pc:sldMk cId="343964282" sldId="317"/>
        </pc:sldMkLst>
      </pc:sldChg>
      <pc:sldChg chg="new del">
        <pc:chgData name="Negovskaya, Tatiana" userId="5fb9b6a8-d431-4a39-ab79-01a83cefbc37" providerId="ADAL" clId="{9D8B38A2-6318-4786-8F5B-EDD6415BDC05}" dt="2025-11-17T13:12:29.204" v="549" actId="47"/>
        <pc:sldMkLst>
          <pc:docMk/>
          <pc:sldMk cId="856033753" sldId="317"/>
        </pc:sldMkLst>
      </pc:sldChg>
      <pc:sldChg chg="addSp delSp modSp new mod">
        <pc:chgData name="Negovskaya, Tatiana" userId="5fb9b6a8-d431-4a39-ab79-01a83cefbc37" providerId="ADAL" clId="{9D8B38A2-6318-4786-8F5B-EDD6415BDC05}" dt="2025-11-17T14:35:35.321" v="1180" actId="1076"/>
        <pc:sldMkLst>
          <pc:docMk/>
          <pc:sldMk cId="1038230509" sldId="317"/>
        </pc:sldMkLst>
        <pc:spChg chg="del">
          <ac:chgData name="Negovskaya, Tatiana" userId="5fb9b6a8-d431-4a39-ab79-01a83cefbc37" providerId="ADAL" clId="{9D8B38A2-6318-4786-8F5B-EDD6415BDC05}" dt="2025-11-17T14:35:31.570" v="1178" actId="478"/>
          <ac:spMkLst>
            <pc:docMk/>
            <pc:sldMk cId="1038230509" sldId="317"/>
            <ac:spMk id="2" creationId="{58F72D5C-EED3-0C5F-4B60-C797643F6592}"/>
          </ac:spMkLst>
        </pc:spChg>
        <pc:spChg chg="add mod">
          <ac:chgData name="Negovskaya, Tatiana" userId="5fb9b6a8-d431-4a39-ab79-01a83cefbc37" providerId="ADAL" clId="{9D8B38A2-6318-4786-8F5B-EDD6415BDC05}" dt="2025-11-17T14:35:35.321" v="1180" actId="1076"/>
          <ac:spMkLst>
            <pc:docMk/>
            <pc:sldMk cId="1038230509" sldId="317"/>
            <ac:spMk id="4" creationId="{0123A3CD-3035-BE3A-1FE2-27BC9F7E039C}"/>
          </ac:spMkLst>
        </pc:spChg>
      </pc:sldChg>
      <pc:sldChg chg="new del">
        <pc:chgData name="Negovskaya, Tatiana" userId="5fb9b6a8-d431-4a39-ab79-01a83cefbc37" providerId="ADAL" clId="{9D8B38A2-6318-4786-8F5B-EDD6415BDC05}" dt="2025-11-17T13:30:35.405" v="621" actId="47"/>
        <pc:sldMkLst>
          <pc:docMk/>
          <pc:sldMk cId="2810065645" sldId="317"/>
        </pc:sldMkLst>
      </pc:sldChg>
      <pc:sldChg chg="new 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2917425700" sldId="317"/>
        </pc:sldMkLst>
      </pc:sldChg>
      <pc:sldChg chg="new 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1462316691" sldId="318"/>
        </pc:sldMkLst>
      </pc:sldChg>
      <pc:sldChg chg="new del">
        <pc:chgData name="Negovskaya, Tatiana" userId="5fb9b6a8-d431-4a39-ab79-01a83cefbc37" providerId="ADAL" clId="{9D8B38A2-6318-4786-8F5B-EDD6415BDC05}" dt="2025-11-17T12:55:39.630" v="177" actId="47"/>
        <pc:sldMkLst>
          <pc:docMk/>
          <pc:sldMk cId="1768991130" sldId="319"/>
        </pc:sldMkLst>
      </pc:sldChg>
    </pc:docChg>
  </pc:docChgLst>
  <pc:docChgLst>
    <pc:chgData name="Negovskaya, Tatiana" userId="5fb9b6a8-d431-4a39-ab79-01a83cefbc37" providerId="ADAL" clId="{3E336B20-C2BC-48BF-9EA5-8685611493DF}"/>
    <pc:docChg chg="undo custSel addSld delSld modSld">
      <pc:chgData name="Negovskaya, Tatiana" userId="5fb9b6a8-d431-4a39-ab79-01a83cefbc37" providerId="ADAL" clId="{3E336B20-C2BC-48BF-9EA5-8685611493DF}" dt="2025-11-18T13:43:23.693" v="3010" actId="12"/>
      <pc:docMkLst>
        <pc:docMk/>
      </pc:docMkLst>
      <pc:sldChg chg="addSp delSp modSp mod modNotesTx">
        <pc:chgData name="Negovskaya, Tatiana" userId="5fb9b6a8-d431-4a39-ab79-01a83cefbc37" providerId="ADAL" clId="{3E336B20-C2BC-48BF-9EA5-8685611493DF}" dt="2025-11-18T13:39:42.814" v="2991" actId="20577"/>
        <pc:sldMkLst>
          <pc:docMk/>
          <pc:sldMk cId="3846388808" sldId="314"/>
        </pc:sldMkLst>
        <pc:spChg chg="mod">
          <ac:chgData name="Negovskaya, Tatiana" userId="5fb9b6a8-d431-4a39-ab79-01a83cefbc37" providerId="ADAL" clId="{3E336B20-C2BC-48BF-9EA5-8685611493DF}" dt="2025-11-18T13:39:42.814" v="2991" actId="20577"/>
          <ac:spMkLst>
            <pc:docMk/>
            <pc:sldMk cId="3846388808" sldId="314"/>
            <ac:spMk id="19" creationId="{F9952C5D-DD32-4EF2-BDE6-C989D8541C93}"/>
          </ac:spMkLst>
        </pc:spChg>
        <pc:spChg chg="del mod">
          <ac:chgData name="Negovskaya, Tatiana" userId="5fb9b6a8-d431-4a39-ab79-01a83cefbc37" providerId="ADAL" clId="{3E336B20-C2BC-48BF-9EA5-8685611493DF}" dt="2025-11-18T11:55:54.222" v="2656" actId="478"/>
          <ac:spMkLst>
            <pc:docMk/>
            <pc:sldMk cId="3846388808" sldId="314"/>
            <ac:spMk id="21505" creationId="{00000000-0000-0000-0000-000000000000}"/>
          </ac:spMkLst>
        </pc:spChg>
        <pc:graphicFrameChg chg="add mod">
          <ac:chgData name="Negovskaya, Tatiana" userId="5fb9b6a8-d431-4a39-ab79-01a83cefbc37" providerId="ADAL" clId="{3E336B20-C2BC-48BF-9EA5-8685611493DF}" dt="2025-11-18T11:56:06.663" v="2661" actId="1076"/>
          <ac:graphicFrameMkLst>
            <pc:docMk/>
            <pc:sldMk cId="3846388808" sldId="314"/>
            <ac:graphicFrameMk id="2" creationId="{1AC92A89-7126-39B2-9653-2D97F6AEA257}"/>
          </ac:graphicFrameMkLst>
        </pc:graphicFrameChg>
      </pc:sldChg>
      <pc:sldChg chg="modSp mod modNotesTx">
        <pc:chgData name="Negovskaya, Tatiana" userId="5fb9b6a8-d431-4a39-ab79-01a83cefbc37" providerId="ADAL" clId="{3E336B20-C2BC-48BF-9EA5-8685611493DF}" dt="2025-11-18T13:41:20.391" v="2996" actId="113"/>
        <pc:sldMkLst>
          <pc:docMk/>
          <pc:sldMk cId="3781811582" sldId="315"/>
        </pc:sldMkLst>
        <pc:spChg chg="mod">
          <ac:chgData name="Negovskaya, Tatiana" userId="5fb9b6a8-d431-4a39-ab79-01a83cefbc37" providerId="ADAL" clId="{3E336B20-C2BC-48BF-9EA5-8685611493DF}" dt="2025-11-18T13:41:20.391" v="2996" actId="113"/>
          <ac:spMkLst>
            <pc:docMk/>
            <pc:sldMk cId="3781811582" sldId="315"/>
            <ac:spMk id="5" creationId="{464E9BF8-05AB-3CEE-ADA7-1DBBAD12CEB2}"/>
          </ac:spMkLst>
        </pc:spChg>
      </pc:sldChg>
      <pc:sldChg chg="addSp delSp modSp mod modNotesTx">
        <pc:chgData name="Negovskaya, Tatiana" userId="5fb9b6a8-d431-4a39-ab79-01a83cefbc37" providerId="ADAL" clId="{3E336B20-C2BC-48BF-9EA5-8685611493DF}" dt="2025-11-18T13:06:47.711" v="2941" actId="12"/>
        <pc:sldMkLst>
          <pc:docMk/>
          <pc:sldMk cId="184439862" sldId="316"/>
        </pc:sldMkLst>
        <pc:spChg chg="add mod">
          <ac:chgData name="Negovskaya, Tatiana" userId="5fb9b6a8-d431-4a39-ab79-01a83cefbc37" providerId="ADAL" clId="{3E336B20-C2BC-48BF-9EA5-8685611493DF}" dt="2025-11-18T13:02:12.062" v="2908" actId="571"/>
          <ac:spMkLst>
            <pc:docMk/>
            <pc:sldMk cId="184439862" sldId="316"/>
            <ac:spMk id="2" creationId="{A3AE43B1-FDEE-51B1-0832-E076D629F4F0}"/>
          </ac:spMkLst>
        </pc:spChg>
        <pc:spChg chg="del mod">
          <ac:chgData name="Negovskaya, Tatiana" userId="5fb9b6a8-d431-4a39-ab79-01a83cefbc37" providerId="ADAL" clId="{3E336B20-C2BC-48BF-9EA5-8685611493DF}" dt="2025-11-18T13:05:35.263" v="2930" actId="478"/>
          <ac:spMkLst>
            <pc:docMk/>
            <pc:sldMk cId="184439862" sldId="316"/>
            <ac:spMk id="3" creationId="{7DE6BFFC-87D9-5268-169A-53018ECB5CC5}"/>
          </ac:spMkLst>
        </pc:spChg>
        <pc:spChg chg="add del mod">
          <ac:chgData name="Negovskaya, Tatiana" userId="5fb9b6a8-d431-4a39-ab79-01a83cefbc37" providerId="ADAL" clId="{3E336B20-C2BC-48BF-9EA5-8685611493DF}" dt="2025-11-18T13:05:42.518" v="2932" actId="478"/>
          <ac:spMkLst>
            <pc:docMk/>
            <pc:sldMk cId="184439862" sldId="316"/>
            <ac:spMk id="4" creationId="{986F7167-69D7-071C-C16E-12E495A8120B}"/>
          </ac:spMkLst>
        </pc:spChg>
        <pc:spChg chg="add mod">
          <ac:chgData name="Negovskaya, Tatiana" userId="5fb9b6a8-d431-4a39-ab79-01a83cefbc37" providerId="ADAL" clId="{3E336B20-C2BC-48BF-9EA5-8685611493DF}" dt="2025-11-18T13:02:17.294" v="2910" actId="571"/>
          <ac:spMkLst>
            <pc:docMk/>
            <pc:sldMk cId="184439862" sldId="316"/>
            <ac:spMk id="4" creationId="{B1FA3950-F59F-444D-4AEA-8B90181B4C39}"/>
          </ac:spMkLst>
        </pc:spChg>
        <pc:spChg chg="add mod">
          <ac:chgData name="Negovskaya, Tatiana" userId="5fb9b6a8-d431-4a39-ab79-01a83cefbc37" providerId="ADAL" clId="{3E336B20-C2BC-48BF-9EA5-8685611493DF}" dt="2025-11-18T13:02:22.710" v="2912" actId="571"/>
          <ac:spMkLst>
            <pc:docMk/>
            <pc:sldMk cId="184439862" sldId="316"/>
            <ac:spMk id="5" creationId="{0805A942-B3CB-C45A-84A9-F6629099B8E7}"/>
          </ac:spMkLst>
        </pc:spChg>
        <pc:spChg chg="add mod">
          <ac:chgData name="Negovskaya, Tatiana" userId="5fb9b6a8-d431-4a39-ab79-01a83cefbc37" providerId="ADAL" clId="{3E336B20-C2BC-48BF-9EA5-8685611493DF}" dt="2025-11-18T13:02:27.866" v="2914" actId="571"/>
          <ac:spMkLst>
            <pc:docMk/>
            <pc:sldMk cId="184439862" sldId="316"/>
            <ac:spMk id="7" creationId="{A67A6E02-5888-D386-1591-070293BB6A90}"/>
          </ac:spMkLst>
        </pc:spChg>
        <pc:spChg chg="add mod">
          <ac:chgData name="Negovskaya, Tatiana" userId="5fb9b6a8-d431-4a39-ab79-01a83cefbc37" providerId="ADAL" clId="{3E336B20-C2BC-48BF-9EA5-8685611493DF}" dt="2025-11-18T13:06:47.711" v="2941" actId="12"/>
          <ac:spMkLst>
            <pc:docMk/>
            <pc:sldMk cId="184439862" sldId="316"/>
            <ac:spMk id="8" creationId="{625206E7-5BD3-84D1-0585-36DA1259373E}"/>
          </ac:spMkLst>
        </pc:spChg>
      </pc:sldChg>
      <pc:sldChg chg="addSp delSp modSp mod modClrScheme chgLayout modNotesTx">
        <pc:chgData name="Negovskaya, Tatiana" userId="5fb9b6a8-d431-4a39-ab79-01a83cefbc37" providerId="ADAL" clId="{3E336B20-C2BC-48BF-9EA5-8685611493DF}" dt="2025-11-18T12:54:37.236" v="2893" actId="20577"/>
        <pc:sldMkLst>
          <pc:docMk/>
          <pc:sldMk cId="1038230509" sldId="317"/>
        </pc:sldMkLst>
        <pc:spChg chg="del mod">
          <ac:chgData name="Negovskaya, Tatiana" userId="5fb9b6a8-d431-4a39-ab79-01a83cefbc37" providerId="ADAL" clId="{3E336B20-C2BC-48BF-9EA5-8685611493DF}" dt="2025-11-18T08:09:25.877" v="29" actId="478"/>
          <ac:spMkLst>
            <pc:docMk/>
            <pc:sldMk cId="1038230509" sldId="317"/>
            <ac:spMk id="3" creationId="{6F8AC953-8113-E377-F669-C8EED6EC4CCC}"/>
          </ac:spMkLst>
        </pc:spChg>
        <pc:spChg chg="mod">
          <ac:chgData name="Negovskaya, Tatiana" userId="5fb9b6a8-d431-4a39-ab79-01a83cefbc37" providerId="ADAL" clId="{3E336B20-C2BC-48BF-9EA5-8685611493DF}" dt="2025-11-18T12:54:37.236" v="2893" actId="20577"/>
          <ac:spMkLst>
            <pc:docMk/>
            <pc:sldMk cId="1038230509" sldId="317"/>
            <ac:spMk id="4" creationId="{0123A3CD-3035-BE3A-1FE2-27BC9F7E039C}"/>
          </ac:spMkLst>
        </pc:spChg>
        <pc:spChg chg="add del mod ord">
          <ac:chgData name="Negovskaya, Tatiana" userId="5fb9b6a8-d431-4a39-ab79-01a83cefbc37" providerId="ADAL" clId="{3E336B20-C2BC-48BF-9EA5-8685611493DF}" dt="2025-11-18T08:09:54.858" v="30" actId="700"/>
          <ac:spMkLst>
            <pc:docMk/>
            <pc:sldMk cId="1038230509" sldId="317"/>
            <ac:spMk id="5" creationId="{E8C7BE11-5BFF-E1CD-7C2F-ADC668DC3EFC}"/>
          </ac:spMkLst>
        </pc:spChg>
        <pc:spChg chg="add del mod ord">
          <ac:chgData name="Negovskaya, Tatiana" userId="5fb9b6a8-d431-4a39-ab79-01a83cefbc37" providerId="ADAL" clId="{3E336B20-C2BC-48BF-9EA5-8685611493DF}" dt="2025-11-18T08:10:00.288" v="31" actId="478"/>
          <ac:spMkLst>
            <pc:docMk/>
            <pc:sldMk cId="1038230509" sldId="317"/>
            <ac:spMk id="6" creationId="{ADECAAFD-2B22-2BC4-5FF5-DBFA5EEB11DA}"/>
          </ac:spMkLst>
        </pc:spChg>
        <pc:spChg chg="add del mod ord">
          <ac:chgData name="Negovskaya, Tatiana" userId="5fb9b6a8-d431-4a39-ab79-01a83cefbc37" providerId="ADAL" clId="{3E336B20-C2BC-48BF-9EA5-8685611493DF}" dt="2025-11-18T08:19:21.038" v="300" actId="478"/>
          <ac:spMkLst>
            <pc:docMk/>
            <pc:sldMk cId="1038230509" sldId="317"/>
            <ac:spMk id="7" creationId="{FC90A939-BD24-F039-2B3D-B9E98FCD1332}"/>
          </ac:spMkLst>
        </pc:spChg>
        <pc:spChg chg="add mod ord">
          <ac:chgData name="Negovskaya, Tatiana" userId="5fb9b6a8-d431-4a39-ab79-01a83cefbc37" providerId="ADAL" clId="{3E336B20-C2BC-48BF-9EA5-8685611493DF}" dt="2025-11-18T12:07:31.583" v="2769" actId="947"/>
          <ac:spMkLst>
            <pc:docMk/>
            <pc:sldMk cId="1038230509" sldId="317"/>
            <ac:spMk id="8" creationId="{A14E61D6-B59D-775C-2A7E-BA6DB4D49164}"/>
          </ac:spMkLst>
        </pc:spChg>
        <pc:spChg chg="add del mod ord">
          <ac:chgData name="Negovskaya, Tatiana" userId="5fb9b6a8-d431-4a39-ab79-01a83cefbc37" providerId="ADAL" clId="{3E336B20-C2BC-48BF-9EA5-8685611493DF}" dt="2025-11-18T08:19:19.656" v="299" actId="478"/>
          <ac:spMkLst>
            <pc:docMk/>
            <pc:sldMk cId="1038230509" sldId="317"/>
            <ac:spMk id="9" creationId="{21EED755-8CB4-C33F-84B2-83B4DBE17DE7}"/>
          </ac:spMkLst>
        </pc:spChg>
        <pc:spChg chg="add del mod ord">
          <ac:chgData name="Negovskaya, Tatiana" userId="5fb9b6a8-d431-4a39-ab79-01a83cefbc37" providerId="ADAL" clId="{3E336B20-C2BC-48BF-9EA5-8685611493DF}" dt="2025-11-18T08:19:22.281" v="301" actId="478"/>
          <ac:spMkLst>
            <pc:docMk/>
            <pc:sldMk cId="1038230509" sldId="317"/>
            <ac:spMk id="10" creationId="{4C9FC433-CB93-A905-183B-FAC71B2287E6}"/>
          </ac:spMkLst>
        </pc:spChg>
        <pc:spChg chg="add del mod">
          <ac:chgData name="Negovskaya, Tatiana" userId="5fb9b6a8-d431-4a39-ab79-01a83cefbc37" providerId="ADAL" clId="{3E336B20-C2BC-48BF-9EA5-8685611493DF}" dt="2025-11-18T08:19:24.826" v="302" actId="478"/>
          <ac:spMkLst>
            <pc:docMk/>
            <pc:sldMk cId="1038230509" sldId="317"/>
            <ac:spMk id="12" creationId="{5413620D-047F-C2C8-E1BE-A3A60A6FB8E6}"/>
          </ac:spMkLst>
        </pc:spChg>
        <pc:spChg chg="add mod">
          <ac:chgData name="Negovskaya, Tatiana" userId="5fb9b6a8-d431-4a39-ab79-01a83cefbc37" providerId="ADAL" clId="{3E336B20-C2BC-48BF-9EA5-8685611493DF}" dt="2025-11-18T12:13:31.369" v="2835" actId="1076"/>
          <ac:spMkLst>
            <pc:docMk/>
            <pc:sldMk cId="1038230509" sldId="317"/>
            <ac:spMk id="13" creationId="{02EEC6F5-E638-5935-D9E2-18F300E98540}"/>
          </ac:spMkLst>
        </pc:spChg>
        <pc:spChg chg="add mod">
          <ac:chgData name="Negovskaya, Tatiana" userId="5fb9b6a8-d431-4a39-ab79-01a83cefbc37" providerId="ADAL" clId="{3E336B20-C2BC-48BF-9EA5-8685611493DF}" dt="2025-11-18T12:10:10.718" v="2771" actId="947"/>
          <ac:spMkLst>
            <pc:docMk/>
            <pc:sldMk cId="1038230509" sldId="317"/>
            <ac:spMk id="14" creationId="{8973BE33-E61C-A6B1-E6CA-96301EC15869}"/>
          </ac:spMkLst>
        </pc:spChg>
        <pc:spChg chg="add del mod">
          <ac:chgData name="Negovskaya, Tatiana" userId="5fb9b6a8-d431-4a39-ab79-01a83cefbc37" providerId="ADAL" clId="{3E336B20-C2BC-48BF-9EA5-8685611493DF}" dt="2025-11-18T08:28:10.104" v="704" actId="478"/>
          <ac:spMkLst>
            <pc:docMk/>
            <pc:sldMk cId="1038230509" sldId="317"/>
            <ac:spMk id="15" creationId="{5D274D88-573E-8282-01BC-51CE4D6F4A4D}"/>
          </ac:spMkLst>
        </pc:spChg>
        <pc:picChg chg="add mod">
          <ac:chgData name="Negovskaya, Tatiana" userId="5fb9b6a8-d431-4a39-ab79-01a83cefbc37" providerId="ADAL" clId="{3E336B20-C2BC-48BF-9EA5-8685611493DF}" dt="2025-11-18T08:35:37.320" v="973" actId="1076"/>
          <ac:picMkLst>
            <pc:docMk/>
            <pc:sldMk cId="1038230509" sldId="317"/>
            <ac:picMk id="1026" creationId="{DE209979-6E7D-D20B-307F-503159DD7BD6}"/>
          </ac:picMkLst>
        </pc:picChg>
      </pc:sldChg>
      <pc:sldChg chg="new del">
        <pc:chgData name="Negovskaya, Tatiana" userId="5fb9b6a8-d431-4a39-ab79-01a83cefbc37" providerId="ADAL" clId="{3E336B20-C2BC-48BF-9EA5-8685611493DF}" dt="2025-11-18T10:45:20.851" v="1538" actId="47"/>
        <pc:sldMkLst>
          <pc:docMk/>
          <pc:sldMk cId="244556009" sldId="318"/>
        </pc:sldMkLst>
      </pc:sldChg>
      <pc:sldChg chg="addSp delSp modSp add mod modNotesTx">
        <pc:chgData name="Negovskaya, Tatiana" userId="5fb9b6a8-d431-4a39-ab79-01a83cefbc37" providerId="ADAL" clId="{3E336B20-C2BC-48BF-9EA5-8685611493DF}" dt="2025-11-18T13:43:23.693" v="3010" actId="12"/>
        <pc:sldMkLst>
          <pc:docMk/>
          <pc:sldMk cId="1159906783" sldId="318"/>
        </pc:sldMkLst>
        <pc:spChg chg="mod">
          <ac:chgData name="Negovskaya, Tatiana" userId="5fb9b6a8-d431-4a39-ab79-01a83cefbc37" providerId="ADAL" clId="{3E336B20-C2BC-48BF-9EA5-8685611493DF}" dt="2025-11-18T13:43:23.693" v="3010" actId="12"/>
          <ac:spMkLst>
            <pc:docMk/>
            <pc:sldMk cId="1159906783" sldId="318"/>
            <ac:spMk id="3" creationId="{E283047C-2CC6-99C5-5161-79EC61F79AE7}"/>
          </ac:spMkLst>
        </pc:spChg>
        <pc:spChg chg="add mod">
          <ac:chgData name="Negovskaya, Tatiana" userId="5fb9b6a8-d431-4a39-ab79-01a83cefbc37" providerId="ADAL" clId="{3E336B20-C2BC-48BF-9EA5-8685611493DF}" dt="2025-11-18T11:29:42.709" v="2615" actId="20577"/>
          <ac:spMkLst>
            <pc:docMk/>
            <pc:sldMk cId="1159906783" sldId="318"/>
            <ac:spMk id="4" creationId="{7E04AE58-B968-EE38-E51B-03790C32D13B}"/>
          </ac:spMkLst>
        </pc:spChg>
        <pc:spChg chg="mod">
          <ac:chgData name="Negovskaya, Tatiana" userId="5fb9b6a8-d431-4a39-ab79-01a83cefbc37" providerId="ADAL" clId="{3E336B20-C2BC-48BF-9EA5-8685611493DF}" dt="2025-11-18T13:42:36.458" v="3000" actId="6549"/>
          <ac:spMkLst>
            <pc:docMk/>
            <pc:sldMk cId="1159906783" sldId="318"/>
            <ac:spMk id="6" creationId="{B17DF5FD-9E30-105F-0D9E-C07873D0FCE4}"/>
          </ac:spMkLst>
        </pc:spChg>
        <pc:grpChg chg="add del mod">
          <ac:chgData name="Negovskaya, Tatiana" userId="5fb9b6a8-d431-4a39-ab79-01a83cefbc37" providerId="ADAL" clId="{3E336B20-C2BC-48BF-9EA5-8685611493DF}" dt="2025-11-18T10:50:16.403" v="1686" actId="21"/>
          <ac:grpSpMkLst>
            <pc:docMk/>
            <pc:sldMk cId="1159906783" sldId="318"/>
            <ac:grpSpMk id="5" creationId="{A53F3BDD-FEC2-C441-4682-9FF7F959EF7E}"/>
          </ac:grpSpMkLst>
        </pc:grpChg>
        <pc:picChg chg="del mod topLvl">
          <ac:chgData name="Negovskaya, Tatiana" userId="5fb9b6a8-d431-4a39-ab79-01a83cefbc37" providerId="ADAL" clId="{3E336B20-C2BC-48BF-9EA5-8685611493DF}" dt="2025-11-18T10:50:17.973" v="1687" actId="478"/>
          <ac:picMkLst>
            <pc:docMk/>
            <pc:sldMk cId="1159906783" sldId="318"/>
            <ac:picMk id="7" creationId="{9A3434C9-ABDF-61E7-D2DD-224B53FE2B41}"/>
          </ac:picMkLst>
        </pc:picChg>
        <pc:picChg chg="del mod topLvl">
          <ac:chgData name="Negovskaya, Tatiana" userId="5fb9b6a8-d431-4a39-ab79-01a83cefbc37" providerId="ADAL" clId="{3E336B20-C2BC-48BF-9EA5-8685611493DF}" dt="2025-11-18T10:50:16.403" v="1686" actId="21"/>
          <ac:picMkLst>
            <pc:docMk/>
            <pc:sldMk cId="1159906783" sldId="318"/>
            <ac:picMk id="8" creationId="{81578389-5C63-D936-6190-A44EB2BA74C6}"/>
          </ac:picMkLst>
        </pc:picChg>
        <pc:picChg chg="add mod">
          <ac:chgData name="Negovskaya, Tatiana" userId="5fb9b6a8-d431-4a39-ab79-01a83cefbc37" providerId="ADAL" clId="{3E336B20-C2BC-48BF-9EA5-8685611493DF}" dt="2025-11-18T11:10:23.556" v="2578" actId="1076"/>
          <ac:picMkLst>
            <pc:docMk/>
            <pc:sldMk cId="1159906783" sldId="318"/>
            <ac:picMk id="9" creationId="{81578389-5C63-D936-6190-A44EB2BA74C6}"/>
          </ac:picMkLst>
        </pc:picChg>
        <pc:picChg chg="add mod">
          <ac:chgData name="Negovskaya, Tatiana" userId="5fb9b6a8-d431-4a39-ab79-01a83cefbc37" providerId="ADAL" clId="{3E336B20-C2BC-48BF-9EA5-8685611493DF}" dt="2025-11-18T11:54:38.799" v="2653" actId="1076"/>
          <ac:picMkLst>
            <pc:docMk/>
            <pc:sldMk cId="1159906783" sldId="318"/>
            <ac:picMk id="10" creationId="{9B71C838-6A2E-E7D5-1BE4-B3D7BE43B265}"/>
          </ac:picMkLst>
        </pc:picChg>
        <pc:picChg chg="add mod ord">
          <ac:chgData name="Negovskaya, Tatiana" userId="5fb9b6a8-d431-4a39-ab79-01a83cefbc37" providerId="ADAL" clId="{3E336B20-C2BC-48BF-9EA5-8685611493DF}" dt="2025-11-18T11:54:48.737" v="2654" actId="166"/>
          <ac:picMkLst>
            <pc:docMk/>
            <pc:sldMk cId="1159906783" sldId="318"/>
            <ac:picMk id="12" creationId="{323D816D-8FB9-275D-3236-9EBA627D677E}"/>
          </ac:picMkLst>
        </pc:picChg>
        <pc:picChg chg="add mod">
          <ac:chgData name="Negovskaya, Tatiana" userId="5fb9b6a8-d431-4a39-ab79-01a83cefbc37" providerId="ADAL" clId="{3E336B20-C2BC-48BF-9EA5-8685611493DF}" dt="2025-11-18T11:54:35.453" v="2651" actId="1076"/>
          <ac:picMkLst>
            <pc:docMk/>
            <pc:sldMk cId="1159906783" sldId="318"/>
            <ac:picMk id="2050" creationId="{F0FF7F4D-221C-4610-D9C4-48317069AEE4}"/>
          </ac:picMkLst>
        </pc:picChg>
        <pc:picChg chg="add">
          <ac:chgData name="Negovskaya, Tatiana" userId="5fb9b6a8-d431-4a39-ab79-01a83cefbc37" providerId="ADAL" clId="{3E336B20-C2BC-48BF-9EA5-8685611493DF}" dt="2025-11-18T11:50:41.532" v="2632"/>
          <ac:picMkLst>
            <pc:docMk/>
            <pc:sldMk cId="1159906783" sldId="318"/>
            <ac:picMk id="2052" creationId="{18826DD1-B3E2-C68B-0DAB-B1BEF56DA837}"/>
          </ac:picMkLst>
        </pc:picChg>
        <pc:picChg chg="add del mod">
          <ac:chgData name="Negovskaya, Tatiana" userId="5fb9b6a8-d431-4a39-ab79-01a83cefbc37" providerId="ADAL" clId="{3E336B20-C2BC-48BF-9EA5-8685611493DF}" dt="2025-11-18T11:51:07.089" v="2639" actId="478"/>
          <ac:picMkLst>
            <pc:docMk/>
            <pc:sldMk cId="1159906783" sldId="318"/>
            <ac:picMk id="2054" creationId="{D1C46DBE-14FF-6485-CA0D-98EC2F4A391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1;&#1086;&#1079;&#1103;&#1081;&#1082;&#1072;\Documents\0_&#1057;&#1052;&#1045;&#1061;\&#1054;&#1088;&#1092;&#1072;&#1085;&#1085;&#1099;&#1077;%20&#1092;&#1086;&#1088;&#1091;&#1084;&#1099;\2025_&#1054;&#1088;&#1092;&#1072;&#1085;&#1085;&#1099;&#1081;%20&#1092;&#1086;&#1088;&#1091;&#1084;\&#1058;&#1072;&#1073;%20&#1080;%20&#1076;&#1080;&#1072;&#1075;&#1088;%20&#1054;&#1088;&#1092;%2025_4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1;&#1086;&#1079;&#1103;&#1081;&#1082;&#1072;\Documents\0_&#1057;&#1052;&#1045;&#1061;\&#1054;&#1088;&#1092;&#1072;&#1085;&#1085;&#1099;&#1077;%20&#1092;&#1086;&#1088;&#1091;&#1084;&#1099;\2025_&#1054;&#1088;&#1092;&#1072;&#1085;&#1085;&#1099;&#1081;%20&#1092;&#1086;&#1088;&#1091;&#1084;\&#1058;&#1072;&#1073;%20&#1080;%20&#1076;&#1080;&#1072;&#1075;&#1088;%20&#1054;&#1088;&#1092;%2025_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35859658902387"/>
          <c:y val="6.7194388449120929E-3"/>
          <c:w val="0.50364140341097874"/>
          <c:h val="0.910279414255622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Сложности!$B$2</c:f>
              <c:strCache>
                <c:ptCount val="1"/>
                <c:pt idx="0">
                  <c:v>Сталкивался с проблемой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Сложности!$A$3:$A$11</c:f>
              <c:strCache>
                <c:ptCount val="9"/>
                <c:pt idx="0">
                  <c:v>Недоступность льготных лекарств</c:v>
                </c:pt>
                <c:pt idx="1">
                  <c:v>Отсутствие специалиста по вашему заболеванию в регионе</c:v>
                </c:pt>
                <c:pt idx="2">
                  <c:v>Сложности с прохождением специализированной диагностики по основному заболеванию</c:v>
                </c:pt>
                <c:pt idx="3">
                  <c:v>Проблемы взаимодействия с медучреждениями в организации лечения, в маршрутизации</c:v>
                </c:pt>
                <c:pt idx="4">
                  <c:v>Сложности с прохождением реабилитации</c:v>
                </c:pt>
                <c:pt idx="5">
                  <c:v>Сложности с получением лечения в стационаре</c:v>
                </c:pt>
                <c:pt idx="6">
                  <c:v>Сложности с получением лечебного питания</c:v>
                </c:pt>
                <c:pt idx="7">
                  <c:v>Сложности с получением технических средств реабилитации или медицинских изделий</c:v>
                </c:pt>
                <c:pt idx="8">
                  <c:v>Сложности с получением на дому специализированной медицинской помощи</c:v>
                </c:pt>
              </c:strCache>
            </c:strRef>
          </c:cat>
          <c:val>
            <c:numRef>
              <c:f>Сложности!$B$3:$B$11</c:f>
              <c:numCache>
                <c:formatCode>0.0%</c:formatCode>
                <c:ptCount val="9"/>
                <c:pt idx="0">
                  <c:v>0.77300000000000113</c:v>
                </c:pt>
                <c:pt idx="1">
                  <c:v>0.72100000000000064</c:v>
                </c:pt>
                <c:pt idx="2">
                  <c:v>0.51400000000000001</c:v>
                </c:pt>
                <c:pt idx="3">
                  <c:v>0.43000000000000038</c:v>
                </c:pt>
                <c:pt idx="4">
                  <c:v>0.42400000000000032</c:v>
                </c:pt>
                <c:pt idx="5">
                  <c:v>0.38800000000000057</c:v>
                </c:pt>
                <c:pt idx="6">
                  <c:v>0.29200000000000031</c:v>
                </c:pt>
                <c:pt idx="7">
                  <c:v>0.27900000000000008</c:v>
                </c:pt>
                <c:pt idx="8">
                  <c:v>0.24500000000000025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A1-4BE2-AA6B-FFF1B014ADAB}"/>
            </c:ext>
          </c:extLst>
        </c:ser>
        <c:ser>
          <c:idx val="1"/>
          <c:order val="1"/>
          <c:tx>
            <c:strRef>
              <c:f>Сложности!$C$2</c:f>
              <c:strCache>
                <c:ptCount val="1"/>
                <c:pt idx="0">
                  <c:v>Не сталкивался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Сложности!$A$3:$A$11</c:f>
              <c:strCache>
                <c:ptCount val="9"/>
                <c:pt idx="0">
                  <c:v>Недоступность льготных лекарств</c:v>
                </c:pt>
                <c:pt idx="1">
                  <c:v>Отсутствие специалиста по вашему заболеванию в регионе</c:v>
                </c:pt>
                <c:pt idx="2">
                  <c:v>Сложности с прохождением специализированной диагностики по основному заболеванию</c:v>
                </c:pt>
                <c:pt idx="3">
                  <c:v>Проблемы взаимодействия с медучреждениями в организации лечения, в маршрутизации</c:v>
                </c:pt>
                <c:pt idx="4">
                  <c:v>Сложности с прохождением реабилитации</c:v>
                </c:pt>
                <c:pt idx="5">
                  <c:v>Сложности с получением лечения в стационаре</c:v>
                </c:pt>
                <c:pt idx="6">
                  <c:v>Сложности с получением лечебного питания</c:v>
                </c:pt>
                <c:pt idx="7">
                  <c:v>Сложности с получением технических средств реабилитации или медицинских изделий</c:v>
                </c:pt>
                <c:pt idx="8">
                  <c:v>Сложности с получением на дому специализированной медицинской помощи</c:v>
                </c:pt>
              </c:strCache>
            </c:strRef>
          </c:cat>
          <c:val>
            <c:numRef>
              <c:f>Сложности!$C$3:$C$11</c:f>
              <c:numCache>
                <c:formatCode>0.0%</c:formatCode>
                <c:ptCount val="9"/>
                <c:pt idx="0">
                  <c:v>0.22700000000000001</c:v>
                </c:pt>
                <c:pt idx="1">
                  <c:v>0.27900000000000008</c:v>
                </c:pt>
                <c:pt idx="2">
                  <c:v>0.48600000000000032</c:v>
                </c:pt>
                <c:pt idx="3">
                  <c:v>0.56999999999999995</c:v>
                </c:pt>
                <c:pt idx="4">
                  <c:v>0.57600000000000062</c:v>
                </c:pt>
                <c:pt idx="5">
                  <c:v>0.61200000000000065</c:v>
                </c:pt>
                <c:pt idx="6">
                  <c:v>0.70800000000000063</c:v>
                </c:pt>
                <c:pt idx="7">
                  <c:v>0.72100000000000064</c:v>
                </c:pt>
                <c:pt idx="8">
                  <c:v>0.75500000000000111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6A1-4BE2-AA6B-FFF1B014AD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100"/>
        <c:axId val="150841984"/>
        <c:axId val="150856064"/>
      </c:barChart>
      <c:catAx>
        <c:axId val="150841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50856064"/>
        <c:crosses val="autoZero"/>
        <c:auto val="1"/>
        <c:lblAlgn val="ctr"/>
        <c:lblOffset val="100"/>
        <c:noMultiLvlLbl val="0"/>
      </c:catAx>
      <c:valAx>
        <c:axId val="1508560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1508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88918051640197"/>
          <c:y val="0.93642985375870802"/>
          <c:w val="0.55750154288907561"/>
          <c:h val="4.848480646209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32862950267919"/>
          <c:y val="0"/>
          <c:w val="0.47256332352395347"/>
          <c:h val="0.999484559913786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F-4A7D-81F2-BD23F1439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Множественный!$A$27:$A$31</c:f>
              <c:strCache>
                <c:ptCount val="5"/>
                <c:pt idx="0">
                  <c:v>В моем регионе нет необходимой мне диагностики</c:v>
                </c:pt>
                <c:pt idx="1">
                  <c:v>Не мог получить направление на необходимое мне обследование</c:v>
                </c:pt>
                <c:pt idx="2">
                  <c:v>Предлагали только платную диагностику</c:v>
                </c:pt>
                <c:pt idx="3">
                  <c:v>Очередь была слишком долгой</c:v>
                </c:pt>
                <c:pt idx="4">
                  <c:v>Не мог получить направление в другой регион или федеральный центр</c:v>
                </c:pt>
              </c:strCache>
            </c:strRef>
          </c:cat>
          <c:val>
            <c:numRef>
              <c:f>Множественный!$D$27:$D$31</c:f>
              <c:numCache>
                <c:formatCode>###0.0%</c:formatCode>
                <c:ptCount val="5"/>
                <c:pt idx="0">
                  <c:v>0.53271028037383172</c:v>
                </c:pt>
                <c:pt idx="1">
                  <c:v>0.36760124610591904</c:v>
                </c:pt>
                <c:pt idx="2">
                  <c:v>0.32710280373831901</c:v>
                </c:pt>
                <c:pt idx="3">
                  <c:v>0.20560747663551387</c:v>
                </c:pt>
                <c:pt idx="4">
                  <c:v>0.15576323987539076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F-4A7D-81F2-BD23F14391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68044288"/>
        <c:axId val="68045824"/>
      </c:barChart>
      <c:catAx>
        <c:axId val="68044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045824"/>
        <c:crosses val="autoZero"/>
        <c:auto val="1"/>
        <c:lblAlgn val="ctr"/>
        <c:lblOffset val="100"/>
        <c:noMultiLvlLbl val="0"/>
      </c:catAx>
      <c:valAx>
        <c:axId val="68045824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one"/>
        <c:crossAx val="6804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B9B1A-7ECE-4F7C-B707-EA440277AF0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B5C28-E204-416D-AF63-92BFBC797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8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Объединенные усилия медицинского сообщества становятся решающим фактором в обучении специалистов здравоохранения на местах. Только совместная работа профессионалов позволяет увеличить орфанную настороженность, обеспечить своевременную диагностику и эффективную маршрутизацию пациентов с редкими заболеваниями.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отметить поступательное повышение уровня диагностики орфанных заболеваний, в том числе благодаря программам селективного и расширенного неонатального скрининга (например, за 2024 год было обследовано более 1,2 млн новорожденных – 99% от родившихся, у 726 из них были выявлены наследственные патологии) – программа должна пополняться новыми заболеваниями, диагностируемыми в ее рамках.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Своевременное выявление редкого заболевания на ранних этапах для обеспечения максимальной сохранности пациента и эффективности терапии остаётся одной из важнейших задач системы здравоохранения. Пациентами и медицинскими специалистами отмечается, что задержки в постановке окончательного диагноза могут составлять до нескольких лет, даже у пациентов с заболеваниями, для которых существует возможность ранней диагностики и начала терапии. Также распространена ложная диагностика (в среднем, орфанный пациент получает 3 ложных диагноза до постановки верного), влекущая неверный подбор первоначальной тактики лечения.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B5C28-E204-416D-AF63-92BFBC7971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исследования, проведённого ВСП, ВООЗ и Центром “Социальная механика” в январе-феврале 2025 года, более 50% пациентов сталкиваются со сложностями с прохождением специализированной диагностики. Более 70% пациентов – с отсутствием специалиста по своему заболеванию в регионе.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B5C28-E204-416D-AF63-92BFBC7971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1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Опрос показал, что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половины пациентов сталкиваются с отсутствием необходимой диагностической базы в регионе.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Значимая часть пациентов испытывает административные барьеры: трудности с получением направлений и переводом в федеральные центры/другие регионы.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трети пациентов платная диагностика остаётся единственной доступной опцией.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Существенной проблемой также являются длительные ожидания записи и проведения обследования.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B5C28-E204-416D-AF63-92BFBC7971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3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улучшения диагностики орфанных заболеваний требуется решить целый спектр проблем: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должного уровня орфанной настороженности у специалистов первичного звена – терапевтов, педиатров, врачей общей практики и фельдшеров. В особенности, если заболевание имеет неспецифичную симптоматику на ранних стадиях;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ограниченная осведомленность профильных специалистов первичного звена для верной квалификации симптоматики и выбора диагностических методов подтверждения диагноза;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технологических возможностей для выявления редких заболеваний в некоторых регионах, а также отсутствие выстроенной системы диагностики редких заболеваний с референс-центрами (по аналогии с системой в расширенном неонатальном скрининге);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довольно высокая стоимость диагностических исследований и их отсутствие в программе государственных гарантий бесплатного оказания медицинской помощи;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финансовых возможностей у регионов для создания системы ранней диагностики с последующим лекарственным обеспечением вновь выявленных пациентов.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B5C28-E204-416D-AF63-92BFBC7971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этих проблем предлагаются следующие шаги: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уровня «орфанной настороженности» среди врачей, пациентов и общества в целом через внедрение образовательных программ для врачей всех специальностей, реализацию социально-культурных проектов.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Расширение программ неонатального и селективного скрининга; разработка и внедрение чек-листов при диспансеризации детского населения в детских садах и школах, которые, например, будут содержать основные клинические признаки редких заболеваний – например, болезнь Гоше, болезнь Фабри, синдром Хантера, врожденная тромботическая тромбоцитопеническая пурпура – и позволят вовремя заподозрить их наличие у ребенка.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семейного скрининга ввиду того, что большинство орфанных заболеваний являются генетическими и их носителем может быть не один человек, а целая семья. Повышение информированности врачей о важности и доступности семейного скрининга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мультидисциплинарных (так называемых «орфанных») центров на уровне регионов/федеральных округов.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системы поддержки принятия врачебных решений (СППВР) с алгоритмами и/или искусственным интеллектом, которые подсказывают врачу возможный диагноз и способы ведения пациента на основе клинических данных.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специалистов для эффективной маршрутизации пациентов.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B5C28-E204-416D-AF63-92BFBC7971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5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EAEC-2391-FB8D-18F4-ACDFDD2F4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7049E3-AF19-2AFE-C875-3F1BD6948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CE8345D-98BB-1B7F-D6F2-B07F31A97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410E0A-B02E-D546-64B8-9D0F6BE3B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B5C28-E204-416D-AF63-92BFBC7971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7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744D3-74F0-4FD9-A6E9-D7AE1205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25253B-D03C-49D9-B843-7897F716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EF4AB-0DFD-4932-889C-8CD4BC77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27429-D301-4FAD-B649-381E2E96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A740C-88A9-45CA-B256-A6BF54E6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7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19552-84E7-4E78-87D0-1B417B96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8A9A06-2E53-4D3E-90EA-84F17E084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EF035-65D0-4886-91B1-B5381041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EAD4C-148F-4D65-9FF7-94C997B6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56E34-D8E7-43E7-9A98-2B4E9C9B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63187F-452B-426E-81F7-AE3FC4A79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EFB201-6386-4D26-A9C5-D0FBE78A3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99599-9792-4DFD-B789-BF43692A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A6FF3-3D76-41E2-AB41-1895C145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44565-B822-48D1-843D-FAF9BE67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6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3165A-4697-44C1-82E1-32077AE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797A5-DBFA-41D0-A2FC-7013C2C5A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270F8-8031-49BB-A246-B87C3357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5CBBF-5AED-4046-8429-7A8C29F6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5D387-0152-4BDF-BF71-CB00307E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4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B5D76-0D42-48A9-ACE0-2026F0FD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B2A9BE-8059-4A6E-8E4E-06B4D23E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A3030-7D4D-4A9B-AC91-8B63BCD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F6F2F-17DA-4175-BA6D-974EFFBF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48051-1305-4A36-A1F1-4C2B8144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9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5DF0A-F1A6-43A2-9CBE-700947A1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E7953-845A-4794-9BE7-0168C8F0D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79B736-4A3D-4152-A542-DF657C91F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A57FE5-34CA-446A-94E8-5888A37B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818F6-D838-4471-9371-36808352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4B82E4-7739-4EFD-9A4A-891E4940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4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AC479-E899-4100-B065-D2626616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1ED71F-0F95-4092-8F7A-702FCDF60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513ABC-8E5D-4448-ACE8-86AABA11A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20F2B8-531A-48C4-BAF6-0648B2726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B1CE7F-7AD8-41E9-9138-8831F7431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C824FE-B4EB-4B23-B026-3DED992B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CF058C-03A8-4A5F-9461-4DDB9401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611DF3-F428-40B9-8823-1FA9D1E0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3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4349B-8578-4A42-89D2-DFB42B5E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5112E5-0D24-40E7-82DE-A90E6DE4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EE919F-7CC2-49A6-B411-A9243BBE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7E37EF-B428-4ECA-9C69-3FF22CB4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7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D5E2F7-E20A-4741-A85E-64ED9ADD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2B7F14-73FF-4B52-934F-0DF6646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2EA5A-CBD6-441B-BDC1-826709C8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21589-09E4-424C-977A-18DD27CC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C5DD5-39BF-481F-9AEA-461729C7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8D2C5D-7DD9-4661-8846-18210A393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C3AFE-2AD8-4A4C-B85D-640AE143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104AC-016F-4122-9EE5-C1D800F0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9D567-96AB-4F4B-9857-608E29F3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0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0F1E2-B58C-4379-8215-C830FAC9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EE58EE-6C89-4EA8-ACA4-E06BFD81A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CA5DD-9CBE-4246-9134-AB89B9686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24732-A08A-47A7-A22E-0FA597FC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61423D-FC5A-4405-B1BB-2C402658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77A70-6BA9-4773-B24B-84C4D5EF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9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10794-BF52-49B0-A9E9-769AA10D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931A85-0F91-422A-9F42-73CE4E20B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4F8A-D7F8-4AB7-B9DB-6E84463DA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6E4-4210-4643-B75E-3B704F8E7B8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2D1D2-5FD0-4403-984E-62DAFB46F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8659D-7135-4E9A-BEB6-A3B6DE534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6985-A810-40DA-B9DA-557BF9ED2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4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lobalrarediseasecommission.com/about-us/?utm_source=openai" TargetMode="External"/><Relationship Id="rId4" Type="http://schemas.openxmlformats.org/officeDocument/2006/relationships/hyperlink" Target="https://iz.ru/1844235/2025-02-24/akademik-ran-ukazal-na-effektivnost-programmy-neonatalnogo-skrininga-v-r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socmech.ru/facilities.html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mech.ru/facilities.html" TargetMode="Externa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re-diseases.ru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 рабочего стола\Инвалиды\ОООИБРС\ФОРУМ ОЗ\Презентации\1.png"/>
          <p:cNvPicPr>
            <a:picLocks noChangeAspect="1" noChangeArrowheads="1"/>
          </p:cNvPicPr>
          <p:nvPr/>
        </p:nvPicPr>
        <p:blipFill>
          <a:blip r:embed="rId2" cstate="print"/>
          <a:srcRect l="6287" r="2249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B90A-A887-4F8E-9CF1-190C60B29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969401"/>
            <a:ext cx="11401423" cy="220027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br>
              <a:rPr lang="ru-RU" sz="3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Позиция </a:t>
            </a:r>
            <a:r>
              <a:rPr lang="ru-RU" sz="3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пациентского</a:t>
            </a:r>
            <a:r>
              <a:rPr lang="ru-RU" sz="3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сообщества: необходимые шаги по повышению орфанной настороженности, своевременной диагностики и маршрутизации</a:t>
            </a:r>
            <a:br>
              <a:rPr lang="ru-RU" dirty="0"/>
            </a:br>
            <a:br>
              <a:rPr lang="ru-RU" sz="27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br>
              <a:rPr lang="ru-RU" sz="1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Мясникова Ирина Владимировна, сопредседатель Всероссийского союза пациентов, председатель правления Всероссийского общества редких (орфанных) заболеваний (ВООЗ)</a:t>
            </a:r>
            <a:br>
              <a:rPr lang="ru-RU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B0735A6-3EC0-4B3A-B56E-A66103A16FD5}"/>
              </a:ext>
            </a:extLst>
          </p:cNvPr>
          <p:cNvSpPr txBox="1">
            <a:spLocks/>
          </p:cNvSpPr>
          <p:nvPr/>
        </p:nvSpPr>
        <p:spPr>
          <a:xfrm>
            <a:off x="461961" y="6267449"/>
            <a:ext cx="11410950" cy="428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1"/>
                </a:solidFill>
              </a:rPr>
              <a:t>Россия, 20 </a:t>
            </a:r>
            <a:r>
              <a:rPr lang="en-US" b="1" dirty="0">
                <a:solidFill>
                  <a:schemeClr val="accent1"/>
                </a:solidFill>
              </a:rPr>
              <a:t>– </a:t>
            </a:r>
            <a:r>
              <a:rPr lang="ru-RU" b="1" dirty="0">
                <a:solidFill>
                  <a:schemeClr val="accent1"/>
                </a:solidFill>
              </a:rPr>
              <a:t>25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ноября 202</a:t>
            </a:r>
            <a:r>
              <a:rPr lang="en-US" b="1" dirty="0">
                <a:solidFill>
                  <a:schemeClr val="accent1"/>
                </a:solidFill>
              </a:rPr>
              <a:t>5</a:t>
            </a:r>
            <a:r>
              <a:rPr lang="ru-RU" b="1" dirty="0">
                <a:solidFill>
                  <a:schemeClr val="accent1"/>
                </a:solidFill>
              </a:rPr>
              <a:t> года, </a:t>
            </a:r>
            <a:r>
              <a:rPr lang="en-US" b="1" dirty="0">
                <a:solidFill>
                  <a:srgbClr val="4472C4"/>
                </a:solidFill>
              </a:rPr>
              <a:t>https://congress-vsp.ru/xvi/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G:\С рабочего стола\Инвалиды\ОООИБРС\ФОРУМ ОЗ\logovsp-1200h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1" y="161926"/>
            <a:ext cx="2160000" cy="864376"/>
          </a:xfrm>
          <a:prstGeom prst="rect">
            <a:avLst/>
          </a:prstGeom>
          <a:noFill/>
        </p:spPr>
      </p:pic>
      <p:pic>
        <p:nvPicPr>
          <p:cNvPr id="1029" name="Picture 5" descr="G:\С рабочего стола\Инвалиды\ОООИБРС\ФОРУМ ОЗ\logo-vooz120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9481" y="162302"/>
            <a:ext cx="2160000" cy="864000"/>
          </a:xfrm>
          <a:prstGeom prst="rect">
            <a:avLst/>
          </a:prstGeom>
          <a:noFill/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B0735A6-3EC0-4B3A-B56E-A66103A16FD5}"/>
              </a:ext>
            </a:extLst>
          </p:cNvPr>
          <p:cNvSpPr txBox="1">
            <a:spLocks/>
          </p:cNvSpPr>
          <p:nvPr/>
        </p:nvSpPr>
        <p:spPr>
          <a:xfrm>
            <a:off x="1735765" y="1384689"/>
            <a:ext cx="8534399" cy="142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en-US" sz="2000" b="1" dirty="0">
                <a:solidFill>
                  <a:srgbClr val="4472C4"/>
                </a:solidFill>
              </a:rPr>
              <a:t>XVI </a:t>
            </a:r>
            <a:r>
              <a:rPr lang="ru-RU" sz="2000" b="1" dirty="0">
                <a:solidFill>
                  <a:srgbClr val="4472C4"/>
                </a:solidFill>
              </a:rPr>
              <a:t>Всероссийский конгресс пациентов</a:t>
            </a:r>
          </a:p>
          <a:p>
            <a:pPr algn="ctr"/>
            <a:r>
              <a:rPr lang="ru-RU" sz="2000" b="1" dirty="0">
                <a:solidFill>
                  <a:srgbClr val="4472C4"/>
                </a:solidFill>
              </a:rPr>
              <a:t>Круглый стол «Будущее лекарственного обеспечения пациентов с редкими заболеваниями: формируем экосистему комплексной помощи»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B62AD-9A64-4C10-B7B0-63D339B4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0395" y="80593"/>
            <a:ext cx="1142170" cy="11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E209979-6E7D-D20B-307F-503159DD7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93" y="1451523"/>
            <a:ext cx="4694043" cy="35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23A3CD-3035-BE3A-1FE2-27BC9F7E039C}"/>
              </a:ext>
            </a:extLst>
          </p:cNvPr>
          <p:cNvSpPr txBox="1">
            <a:spLocks/>
          </p:cNvSpPr>
          <p:nvPr/>
        </p:nvSpPr>
        <p:spPr>
          <a:xfrm>
            <a:off x="581205" y="290362"/>
            <a:ext cx="11383633" cy="63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Своевременное выявление редкого заболевания – жизненно важно для пациента и приоритетно для системы здравоохранения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14E61D6-B59D-775C-2A7E-BA6DB4D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928" y="1939076"/>
            <a:ext cx="3662991" cy="367280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Неонатальный скрининг</a:t>
            </a:r>
          </a:p>
          <a:p>
            <a:pPr marL="457200" lvl="1" indent="0">
              <a:buNone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Охват 99% новорожденных, 736 диагностированных в 2024 году</a:t>
            </a:r>
            <a:r>
              <a:rPr lang="ru-RU" sz="16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457200" lvl="1" indent="0">
              <a:buNone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Расширение новыми заболеваниями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Селективный скрининг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орфанной настороженности</a:t>
            </a:r>
          </a:p>
          <a:p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EC6F5-E638-5935-D9E2-18F300E98540}"/>
              </a:ext>
            </a:extLst>
          </p:cNvPr>
          <p:cNvSpPr txBox="1"/>
          <p:nvPr/>
        </p:nvSpPr>
        <p:spPr>
          <a:xfrm>
            <a:off x="423951" y="5922631"/>
            <a:ext cx="1154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Пресс-конференция фонда «Круг добра» и МГНЦ: «Неонатальный скрининг, планы его расширения, лекарственное обеспечение орфанных пациентов» 24.02.2025 </a:t>
            </a:r>
          </a:p>
          <a:p>
            <a:r>
              <a:rPr lang="ru-RU" sz="1000" dirty="0">
                <a:hlinkClick r:id="rId4"/>
              </a:rPr>
              <a:t>https://iz.ru/1844235/2025-02-24/akademik-ran-ukazal-na-effektivnost-programmy-neonatalnogo-skrininga-v-rf</a:t>
            </a:r>
            <a:endParaRPr lang="ru-RU" sz="1000" dirty="0"/>
          </a:p>
          <a:p>
            <a:r>
              <a:rPr lang="ru-RU" sz="1000" baseline="30000" dirty="0"/>
              <a:t>2</a:t>
            </a:r>
            <a:r>
              <a:rPr lang="ru-RU" sz="1000" dirty="0"/>
              <a:t> </a:t>
            </a:r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globalrarediseasecommission.com</a:t>
            </a:r>
            <a:endParaRPr lang="ru-RU" sz="1000" dirty="0"/>
          </a:p>
          <a:p>
            <a:r>
              <a:rPr lang="ru-RU" sz="1000" baseline="30000" dirty="0"/>
              <a:t>3  </a:t>
            </a:r>
            <a:r>
              <a:rPr lang="ru-RU" sz="1000" dirty="0" err="1"/>
              <a:t>С.Н.Куцев</a:t>
            </a:r>
            <a:r>
              <a:rPr lang="ru-RU" sz="1000" dirty="0"/>
              <a:t> на </a:t>
            </a:r>
            <a:r>
              <a:rPr lang="en-US" sz="1000" dirty="0"/>
              <a:t>X </a:t>
            </a:r>
            <a:r>
              <a:rPr lang="ru-RU" sz="1000" dirty="0"/>
              <a:t>конференции «Молекулярная диагностика-2021»  </a:t>
            </a:r>
            <a:r>
              <a:rPr lang="en-US" sz="1000" dirty="0"/>
              <a:t>https://pcr.news/novosti/md-2021-den-1-sovremennye-tekhnologii-protiv-covid-19-raka-i-nasledstvennykh-zabolevaniy/?utm_source=openai</a:t>
            </a:r>
            <a:endParaRPr lang="ru-RU" sz="1000" dirty="0"/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8973BE33-E61C-A6B1-E6CA-96301EC15869}"/>
              </a:ext>
            </a:extLst>
          </p:cNvPr>
          <p:cNvSpPr txBox="1">
            <a:spLocks/>
          </p:cNvSpPr>
          <p:nvPr/>
        </p:nvSpPr>
        <p:spPr>
          <a:xfrm>
            <a:off x="8158072" y="1939076"/>
            <a:ext cx="4033928" cy="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Диагностическая одиссея: 5-10 лет до постановки диагноза</a:t>
            </a:r>
            <a:r>
              <a:rPr lang="ru-RU" sz="20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среднем, 3 ложных диагноза до постановки правильного</a:t>
            </a:r>
            <a:r>
              <a:rPr lang="ru-RU" sz="20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823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9952C5D-DD32-4EF2-BDE6-C989D8541C93}"/>
              </a:ext>
            </a:extLst>
          </p:cNvPr>
          <p:cNvSpPr txBox="1">
            <a:spLocks/>
          </p:cNvSpPr>
          <p:nvPr/>
        </p:nvSpPr>
        <p:spPr>
          <a:xfrm>
            <a:off x="400451" y="184037"/>
            <a:ext cx="12076496" cy="63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Сложности с диагностикой – третья по значимости проблема орфанных пациентов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6587" y="2296807"/>
            <a:ext cx="11569087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какими проблемами сталкивались лично Вы (как пациент или как представитель пациента) в 2024 году?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296525" y="6324600"/>
            <a:ext cx="1485900" cy="438150"/>
            <a:chOff x="10296525" y="6324600"/>
            <a:chExt cx="1485900" cy="438150"/>
          </a:xfrm>
        </p:grpSpPr>
        <p:pic>
          <p:nvPicPr>
            <p:cNvPr id="17" name="Рисунок 16" descr="ВСП-лого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5568" y="6324600"/>
              <a:ext cx="426857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G:\С рабочего стола\Инвалиды\ОООИБРС\ФОРУМ ОЗ\logo-vooz1200x4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96525" y="6386292"/>
              <a:ext cx="834204" cy="353835"/>
            </a:xfrm>
            <a:prstGeom prst="rect">
              <a:avLst/>
            </a:prstGeom>
            <a:noFill/>
          </p:spPr>
        </p:pic>
      </p:grpSp>
      <p:pic>
        <p:nvPicPr>
          <p:cNvPr id="25" name="Рисунок 24" descr="О КОМПАНИИ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1575" y="6425380"/>
            <a:ext cx="1230878" cy="21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72010076"/>
              </p:ext>
            </p:extLst>
          </p:nvPr>
        </p:nvGraphicFramePr>
        <p:xfrm>
          <a:off x="888520" y="2696912"/>
          <a:ext cx="10086285" cy="351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16587" y="992183"/>
            <a:ext cx="113910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Топ‑3 проблемы пациентов с орфанными заболеваниями (2024 год)*</a:t>
            </a:r>
          </a:p>
          <a:p>
            <a:pPr marL="722313" indent="-366713" algn="just" eaLnBrk="0" fontAlgn="base" hangingPunct="0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Отсутствие профильного специалиста в регионе</a:t>
            </a:r>
          </a:p>
          <a:p>
            <a:pPr marL="722313" indent="-366713" algn="just" eaLnBrk="0" fontAlgn="base" hangingPunct="0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Недоступность льготных лекарств</a:t>
            </a:r>
          </a:p>
          <a:p>
            <a:pPr marL="722313" indent="-366713" algn="just" eaLnBrk="0" fontAlgn="base" hangingPunct="0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Сложности с прохождением специализированной диагностики</a:t>
            </a:r>
          </a:p>
        </p:txBody>
      </p:sp>
      <p:grpSp>
        <p:nvGrpSpPr>
          <p:cNvPr id="2" name="Группа 19">
            <a:extLst>
              <a:ext uri="{FF2B5EF4-FFF2-40B4-BE49-F238E27FC236}">
                <a16:creationId xmlns:a16="http://schemas.microsoft.com/office/drawing/2014/main" id="{6CD72C47-56D2-A08C-CAEF-6BF31BCE1313}"/>
              </a:ext>
            </a:extLst>
          </p:cNvPr>
          <p:cNvGrpSpPr/>
          <p:nvPr/>
        </p:nvGrpSpPr>
        <p:grpSpPr>
          <a:xfrm>
            <a:off x="10296525" y="6324600"/>
            <a:ext cx="1485900" cy="438150"/>
            <a:chOff x="10296525" y="6324600"/>
            <a:chExt cx="1485900" cy="438150"/>
          </a:xfrm>
        </p:grpSpPr>
        <p:pic>
          <p:nvPicPr>
            <p:cNvPr id="4" name="Рисунок 3" descr="ВСП-лого4">
              <a:extLst>
                <a:ext uri="{FF2B5EF4-FFF2-40B4-BE49-F238E27FC236}">
                  <a16:creationId xmlns:a16="http://schemas.microsoft.com/office/drawing/2014/main" id="{0068B9F8-3E6E-D288-1DF1-2C46F313A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5568" y="6324600"/>
              <a:ext cx="426857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G:\С рабочего стола\Инвалиды\ОООИБРС\ФОРУМ ОЗ\logo-vooz1200x480.jpg">
              <a:extLst>
                <a:ext uri="{FF2B5EF4-FFF2-40B4-BE49-F238E27FC236}">
                  <a16:creationId xmlns:a16="http://schemas.microsoft.com/office/drawing/2014/main" id="{608F6120-331F-0B8C-D911-F257693B8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96525" y="6386292"/>
              <a:ext cx="834204" cy="353835"/>
            </a:xfrm>
            <a:prstGeom prst="rect">
              <a:avLst/>
            </a:prstGeom>
            <a:noFill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EC8E7FE-C299-C38C-2D6C-49EB78EDD30B}"/>
              </a:ext>
            </a:extLst>
          </p:cNvPr>
          <p:cNvSpPr txBox="1"/>
          <p:nvPr/>
        </p:nvSpPr>
        <p:spPr>
          <a:xfrm>
            <a:off x="888520" y="6123139"/>
            <a:ext cx="4321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*Онлайн‑опрос взрослых пациентов и их представителей</a:t>
            </a:r>
          </a:p>
          <a:p>
            <a:r>
              <a:rPr lang="ru-RU" sz="1100" dirty="0"/>
              <a:t>   681 респондент, 73 региона, 83 орфанные нозологии</a:t>
            </a:r>
          </a:p>
          <a:p>
            <a:r>
              <a:rPr lang="ru-RU" sz="1100" dirty="0"/>
              <a:t>   Период: 27 января – 21 февраля 2025 года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9952C5D-DD32-4EF2-BDE6-C989D8541C93}"/>
              </a:ext>
            </a:extLst>
          </p:cNvPr>
          <p:cNvSpPr txBox="1">
            <a:spLocks/>
          </p:cNvSpPr>
          <p:nvPr/>
        </p:nvSpPr>
        <p:spPr>
          <a:xfrm>
            <a:off x="441550" y="252606"/>
            <a:ext cx="11551976" cy="63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cap="all" dirty="0" err="1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бОЛЬШЕ</a:t>
            </a:r>
            <a:r>
              <a:rPr lang="ru-RU" sz="2400" b="1" cap="all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Половины орфанных пациентов сталкивается с барьерами на пути к диагнозу</a:t>
            </a:r>
          </a:p>
        </p:txBody>
      </p:sp>
      <p:pic>
        <p:nvPicPr>
          <p:cNvPr id="12" name="Рисунок 11" descr="О КОМПАНИ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1575" y="6456736"/>
            <a:ext cx="1230878" cy="21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9">
            <a:extLst>
              <a:ext uri="{FF2B5EF4-FFF2-40B4-BE49-F238E27FC236}">
                <a16:creationId xmlns:a16="http://schemas.microsoft.com/office/drawing/2014/main" id="{C3790AD5-951A-6018-D668-F07F41385B6C}"/>
              </a:ext>
            </a:extLst>
          </p:cNvPr>
          <p:cNvGrpSpPr/>
          <p:nvPr/>
        </p:nvGrpSpPr>
        <p:grpSpPr>
          <a:xfrm>
            <a:off x="10296525" y="6324600"/>
            <a:ext cx="1485900" cy="438150"/>
            <a:chOff x="10296525" y="6324600"/>
            <a:chExt cx="1485900" cy="438150"/>
          </a:xfrm>
        </p:grpSpPr>
        <p:pic>
          <p:nvPicPr>
            <p:cNvPr id="6" name="Рисунок 5" descr="ВСП-лого4">
              <a:extLst>
                <a:ext uri="{FF2B5EF4-FFF2-40B4-BE49-F238E27FC236}">
                  <a16:creationId xmlns:a16="http://schemas.microsoft.com/office/drawing/2014/main" id="{EFDEB287-D459-C7F2-7B68-6A2D4F4B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55568" y="6324600"/>
              <a:ext cx="426857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G:\С рабочего стола\Инвалиды\ОООИБРС\ФОРУМ ОЗ\logo-vooz1200x480.jpg">
              <a:extLst>
                <a:ext uri="{FF2B5EF4-FFF2-40B4-BE49-F238E27FC236}">
                  <a16:creationId xmlns:a16="http://schemas.microsoft.com/office/drawing/2014/main" id="{F4DCF871-DE95-6801-2485-66930D9C3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296525" y="6386292"/>
              <a:ext cx="834204" cy="353835"/>
            </a:xfrm>
            <a:prstGeom prst="rect">
              <a:avLst/>
            </a:prstGeom>
            <a:noFill/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8E52EC-8F16-0FDD-205D-CF5AD35EFAB9}"/>
              </a:ext>
            </a:extLst>
          </p:cNvPr>
          <p:cNvSpPr txBox="1"/>
          <p:nvPr/>
        </p:nvSpPr>
        <p:spPr>
          <a:xfrm>
            <a:off x="635295" y="1310301"/>
            <a:ext cx="9784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проблемами столкнулись 51,4% пациентов. Основные барьеры: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67FF1-A6A4-ED09-2EC2-41FEC1ED8898}"/>
              </a:ext>
            </a:extLst>
          </p:cNvPr>
          <p:cNvSpPr txBox="1"/>
          <p:nvPr/>
        </p:nvSpPr>
        <p:spPr>
          <a:xfrm>
            <a:off x="888520" y="6123139"/>
            <a:ext cx="4321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*Онлайн‑опрос взрослых пациентов и их представителей</a:t>
            </a:r>
          </a:p>
          <a:p>
            <a:r>
              <a:rPr lang="ru-RU" sz="1100" dirty="0"/>
              <a:t>   681 респондент, 73 региона, 83 орфанные нозологии</a:t>
            </a:r>
          </a:p>
          <a:p>
            <a:r>
              <a:rPr lang="ru-RU" sz="1100" dirty="0"/>
              <a:t>   Период: 27 января – 21 февраля 2025 года</a:t>
            </a:r>
          </a:p>
          <a:p>
            <a:endParaRPr lang="ru-RU" sz="1100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AC92A89-7126-39B2-9653-2D97F6AEA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085630"/>
              </p:ext>
            </p:extLst>
          </p:nvPr>
        </p:nvGraphicFramePr>
        <p:xfrm>
          <a:off x="1924831" y="2043179"/>
          <a:ext cx="7580675" cy="352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4638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4F7E-83A0-A97B-9059-4AF1F6B6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9" y="18255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cap="all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проблемы в диагностике редких заболеваний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64E9BF8-05AB-3CEE-ADA7-1DBBAD12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58" y="1343818"/>
            <a:ext cx="11348484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dirty="0"/>
              <a:t> </a:t>
            </a:r>
            <a:r>
              <a:rPr lang="ru-RU" sz="2400" b="1" dirty="0"/>
              <a:t>Низкая орфанная настороженность </a:t>
            </a:r>
            <a:r>
              <a:rPr lang="ru-RU" sz="2400" dirty="0"/>
              <a:t>врачей первичного звена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dirty="0"/>
              <a:t> </a:t>
            </a:r>
            <a:r>
              <a:rPr lang="ru-RU" sz="2400" b="1" dirty="0"/>
              <a:t>Недостаточная осведомленность специалистов </a:t>
            </a:r>
            <a:r>
              <a:rPr lang="ru-RU" sz="2400" dirty="0"/>
              <a:t>о симптомах заболеваний и </a:t>
            </a:r>
            <a:r>
              <a:rPr lang="ru-RU" sz="2400" b="1" dirty="0"/>
              <a:t>алгоритмах диагностики</a:t>
            </a:r>
            <a:r>
              <a:rPr lang="ru-RU" sz="2400" dirty="0"/>
              <a:t>, в том числе о доступных программах диагностики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dirty="0"/>
              <a:t> </a:t>
            </a:r>
            <a:r>
              <a:rPr lang="ru-RU" sz="2400" b="1" dirty="0"/>
              <a:t>Отсутствие</a:t>
            </a:r>
            <a:r>
              <a:rPr lang="ru-RU" sz="2400" dirty="0"/>
              <a:t> технологий и </a:t>
            </a:r>
            <a:r>
              <a:rPr lang="ru-RU" sz="2400" b="1" dirty="0"/>
              <a:t>орфанных центров</a:t>
            </a:r>
            <a:r>
              <a:rPr lang="ru-RU" sz="2400" dirty="0"/>
              <a:t> в ряде регионов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dirty="0"/>
              <a:t> Высокая стоимость исследований, </a:t>
            </a:r>
            <a:r>
              <a:rPr lang="ru-RU" sz="2400" b="1" dirty="0"/>
              <a:t>отсутствие финансирования в системе госгарантий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dirty="0"/>
              <a:t> </a:t>
            </a:r>
            <a:r>
              <a:rPr lang="ru-RU" sz="2400" b="1" dirty="0"/>
              <a:t>Ограниченные ресурсы регионов </a:t>
            </a:r>
            <a:r>
              <a:rPr lang="ru-RU" sz="2400" dirty="0"/>
              <a:t>на раннюю диагностику и последующее лечение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181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3D79645-E9FC-C47D-BDF9-ACAF570F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9" y="18255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cap="all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Пути развития диагностики редких заболеваний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25206E7-5BD3-84D1-0585-36DA1259373E}"/>
              </a:ext>
            </a:extLst>
          </p:cNvPr>
          <p:cNvSpPr txBox="1">
            <a:spLocks/>
          </p:cNvSpPr>
          <p:nvPr/>
        </p:nvSpPr>
        <p:spPr>
          <a:xfrm>
            <a:off x="470490" y="1253331"/>
            <a:ext cx="112510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2400" b="1" dirty="0"/>
              <a:t>Повышение орфанной настороженности</a:t>
            </a:r>
            <a:r>
              <a:rPr lang="ru-RU" sz="2400" dirty="0"/>
              <a:t>: обучение врачей, просвещение пациентов и общества через образовательные программы и социально-культурные проекты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2400" b="1" dirty="0"/>
              <a:t>Расширение</a:t>
            </a:r>
            <a:r>
              <a:rPr lang="ru-RU" sz="2400" dirty="0"/>
              <a:t> </a:t>
            </a:r>
            <a:r>
              <a:rPr lang="ru-RU" sz="2400" b="1" dirty="0"/>
              <a:t>неонатального и селективного скрининга</a:t>
            </a:r>
            <a:r>
              <a:rPr lang="ru-RU" sz="2400" dirty="0"/>
              <a:t>, чек‑листы при </a:t>
            </a:r>
            <a:r>
              <a:rPr lang="ru-RU" sz="2400" b="1" dirty="0"/>
              <a:t>диспансеризации</a:t>
            </a:r>
            <a:r>
              <a:rPr lang="ru-RU" sz="2400" dirty="0"/>
              <a:t> в детских садах и школах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2400" dirty="0"/>
              <a:t>Увеличение </a:t>
            </a:r>
            <a:r>
              <a:rPr lang="ru-RU" sz="2400" b="1" dirty="0"/>
              <a:t>охвата семейным скринингом </a:t>
            </a:r>
            <a:r>
              <a:rPr lang="ru-RU" sz="2400" dirty="0"/>
              <a:t>родственников пациентов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2400" dirty="0"/>
              <a:t>Создание </a:t>
            </a:r>
            <a:r>
              <a:rPr lang="ru-RU" sz="2400" b="1" dirty="0"/>
              <a:t>мультидисциплинарных орфанных центров в регионах </a:t>
            </a:r>
            <a:r>
              <a:rPr lang="ru-RU" sz="2400" dirty="0"/>
              <a:t>/ округах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2400" dirty="0"/>
              <a:t>Внедрение </a:t>
            </a:r>
            <a:r>
              <a:rPr lang="ru-RU" sz="2400" b="1" dirty="0"/>
              <a:t>систем поддержки принятия врачебных решений </a:t>
            </a:r>
            <a:r>
              <a:rPr lang="ru-RU" sz="2400" dirty="0"/>
              <a:t>(СППВР) и ИИ‑платформ для врачей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2400" dirty="0"/>
              <a:t>Повышение </a:t>
            </a:r>
            <a:r>
              <a:rPr lang="ru-RU" sz="2400" b="1" dirty="0"/>
              <a:t>осведомлённости специалистов об эффективной маршрутизации </a:t>
            </a:r>
            <a:r>
              <a:rPr lang="ru-RU" sz="2400" dirty="0"/>
              <a:t>пациентов для получения диагноза, после его подтверждения, назначения лечения и реабилитации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43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DCA1-0F9B-3083-A204-BCD210FAA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047C-2CC6-99C5-5161-79EC61F79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02" y="1262063"/>
            <a:ext cx="9084572" cy="407138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b="1" dirty="0"/>
              <a:t>Продвижение законодательных инициатив в области редких болезней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/>
              <a:t>Информационные поддержка, повышение информированности врачей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Академия редких болезней - международная дискуссионная площадка для экспертного обсуждения актуальных вопросов развития диагностики и лечения редких заболеваний. </a:t>
            </a:r>
            <a:r>
              <a:rPr lang="ru-RU" sz="1600" dirty="0">
                <a:highlight>
                  <a:srgbClr val="FFFF00"/>
                </a:highlight>
              </a:rPr>
              <a:t>Х</a:t>
            </a:r>
            <a:r>
              <a:rPr lang="ru-RU" sz="1600" dirty="0"/>
              <a:t> мероприятий в 2025 году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Серия региональных научно-практических конференций «Орфанные заболевания – проблема ХХI века». </a:t>
            </a:r>
            <a:r>
              <a:rPr lang="ru-RU" sz="1600" dirty="0">
                <a:highlight>
                  <a:srgbClr val="FFFF00"/>
                </a:highlight>
              </a:rPr>
              <a:t>Х</a:t>
            </a:r>
            <a:r>
              <a:rPr lang="ru-RU" sz="1600" dirty="0"/>
              <a:t> конференций в 2025 году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Вебинары для врачей по актуальным темам орфанных заболеваний. </a:t>
            </a:r>
            <a:r>
              <a:rPr lang="ru-RU" sz="1600" dirty="0">
                <a:highlight>
                  <a:srgbClr val="FFFF00"/>
                </a:highlight>
              </a:rPr>
              <a:t>Х</a:t>
            </a:r>
            <a:r>
              <a:rPr lang="ru-RU" sz="1600" dirty="0"/>
              <a:t> вебинаров в 2025 году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/>
              <a:t>RARUS:Редкие</a:t>
            </a:r>
            <a:r>
              <a:rPr lang="ru-RU" sz="1600" dirty="0"/>
              <a:t> болезни в России - первый российский журнал о редких болезнях, пациентах, врачах и ученых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/>
              <a:t>Образовательные проекты для пациентов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Сайт </a:t>
            </a:r>
            <a:r>
              <a:rPr lang="en-US" sz="1600" dirty="0">
                <a:hlinkClick r:id="rId3"/>
              </a:rPr>
              <a:t>https://rare-diseases.ru/</a:t>
            </a:r>
            <a:r>
              <a:rPr lang="ru-RU" sz="1600" dirty="0"/>
              <a:t> - источник актуальной  информация для пациентов о новостях в нашей стране и о мировых тенденциях «орфанной отрасли» медицины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highlight>
                  <a:srgbClr val="FFFF00"/>
                </a:highlight>
              </a:rPr>
              <a:t>Х</a:t>
            </a:r>
            <a:r>
              <a:rPr lang="ru-RU" sz="1600" dirty="0"/>
              <a:t> школ пациентов по</a:t>
            </a:r>
            <a:r>
              <a:rPr lang="ru-RU" sz="1600" dirty="0">
                <a:highlight>
                  <a:srgbClr val="FFFF00"/>
                </a:highlight>
              </a:rPr>
              <a:t> Х</a:t>
            </a:r>
            <a:r>
              <a:rPr lang="ru-RU" sz="1600" dirty="0"/>
              <a:t> заболеваниям в </a:t>
            </a:r>
            <a:r>
              <a:rPr lang="ru-RU" sz="1600" dirty="0">
                <a:highlight>
                  <a:srgbClr val="FFFF00"/>
                </a:highlight>
              </a:rPr>
              <a:t>Х</a:t>
            </a:r>
            <a:r>
              <a:rPr lang="ru-RU" sz="1600" dirty="0"/>
              <a:t> регионах в 2025 году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ru-RU" sz="2000" b="1" dirty="0"/>
              <a:t>Поддержка пациентов в получении диагностики, лечения и реабилитации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ru-RU" sz="1600" dirty="0">
                <a:highlight>
                  <a:srgbClr val="FFFF00"/>
                </a:highlight>
              </a:rPr>
              <a:t>Х </a:t>
            </a:r>
            <a:r>
              <a:rPr lang="ru-RU" sz="1600" dirty="0" err="1">
                <a:highlight>
                  <a:srgbClr val="FFFF00"/>
                </a:highlight>
              </a:rPr>
              <a:t>Х</a:t>
            </a:r>
            <a:r>
              <a:rPr lang="ru-RU" sz="1600" dirty="0"/>
              <a:t> пациентов получили помощь в 2025 году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7DF5FD-9E30-105F-0D9E-C07873D0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74" y="34926"/>
            <a:ext cx="11644424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cap="all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Вклад Всероссийского общества орфанных заболеваний в повышение доступности диагностики и лечения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4AE58-B968-EE38-E51B-03790C32D13B}"/>
              </a:ext>
            </a:extLst>
          </p:cNvPr>
          <p:cNvSpPr txBox="1"/>
          <p:nvPr/>
        </p:nvSpPr>
        <p:spPr>
          <a:xfrm>
            <a:off x="9803221" y="2335090"/>
            <a:ext cx="2264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282426"/>
                </a:solidFill>
                <a:effectLst/>
              </a:rPr>
              <a:t>С 2012 года</a:t>
            </a:r>
          </a:p>
          <a:p>
            <a:r>
              <a:rPr lang="en-US" sz="1600" b="0" i="0" dirty="0">
                <a:solidFill>
                  <a:srgbClr val="282426"/>
                </a:solidFill>
                <a:effectLst/>
              </a:rPr>
              <a:t>&gt;</a:t>
            </a:r>
            <a:r>
              <a:rPr lang="ru-RU" sz="1600" b="0" i="0" dirty="0">
                <a:solidFill>
                  <a:srgbClr val="282426"/>
                </a:solidFill>
                <a:effectLst/>
              </a:rPr>
              <a:t>800 пациентов</a:t>
            </a:r>
            <a:endParaRPr lang="en-US" sz="1600" b="0" i="0" dirty="0">
              <a:solidFill>
                <a:srgbClr val="282426"/>
              </a:solidFill>
              <a:effectLst/>
            </a:endParaRPr>
          </a:p>
          <a:p>
            <a:r>
              <a:rPr lang="ru-RU" sz="1600" b="0" i="0" dirty="0">
                <a:solidFill>
                  <a:srgbClr val="282426"/>
                </a:solidFill>
                <a:effectLst/>
              </a:rPr>
              <a:t>53 региона РФ </a:t>
            </a:r>
            <a:endParaRPr lang="en-US" sz="1600" b="0" i="0" dirty="0">
              <a:solidFill>
                <a:srgbClr val="282426"/>
              </a:solidFill>
              <a:effectLst/>
            </a:endParaRPr>
          </a:p>
          <a:p>
            <a:r>
              <a:rPr lang="ru-RU" sz="1600" b="0" i="0" dirty="0">
                <a:solidFill>
                  <a:srgbClr val="282426"/>
                </a:solidFill>
                <a:effectLst/>
              </a:rPr>
              <a:t>63 редких заболевания</a:t>
            </a:r>
            <a:endParaRPr lang="ru-RU" sz="1600" dirty="0"/>
          </a:p>
        </p:txBody>
      </p:sp>
      <p:pic>
        <p:nvPicPr>
          <p:cNvPr id="9" name="Picture 5" descr="G:\С рабочего стола\Инвалиды\ОООИБРС\ФОРУМ ОЗ\logo-vooz1200x480.jpg">
            <a:extLst>
              <a:ext uri="{FF2B5EF4-FFF2-40B4-BE49-F238E27FC236}">
                <a16:creationId xmlns:a16="http://schemas.microsoft.com/office/drawing/2014/main" id="{81578389-5C63-D936-6190-A44EB2BA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1517" y="1325563"/>
            <a:ext cx="2221381" cy="887125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FF7F4D-221C-4610-D9C4-48317069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499" y="3445126"/>
            <a:ext cx="1488557" cy="14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71C838-6A2E-E7D5-1BE4-B3D7BE43B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557" y="5333448"/>
            <a:ext cx="1959713" cy="11079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3D816D-8FB9-275D-3236-9EBA627D6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014" y="4421835"/>
            <a:ext cx="1144512" cy="14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6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6174</TotalTime>
  <Words>1233</Words>
  <Application>Microsoft Office PowerPoint</Application>
  <PresentationFormat>Широкоэкранный</PresentationFormat>
  <Paragraphs>88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 Позиция пациентского сообщества: необходимые шаги по повышению орфанной настороженности, своевременной диагностики и маршрутизации   Мясникова Ирина Владимировна, сопредседатель Всероссийского союза пациентов, председатель правления Всероссийского общества редких (орфанных) заболеваний (ВООЗ)  </vt:lpstr>
      <vt:lpstr>Презентация PowerPoint</vt:lpstr>
      <vt:lpstr>Презентация PowerPoint</vt:lpstr>
      <vt:lpstr>Презентация PowerPoint</vt:lpstr>
      <vt:lpstr>Основные проблемы в диагностике редких заболеваний</vt:lpstr>
      <vt:lpstr>Пути развития диагностики редких заболеваний</vt:lpstr>
      <vt:lpstr>Вклад Всероссийского общества орфанных заболеваний в повышение доступности диагностики и лечения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ОБЗОРНЫЙ ДОКЛАД ПРОШЕДШИХ ЭКСПЕРТНЫХ СЕССИЙ И РЕЗУЛЬТАТОВ ИССЛЕДОВАНИЯ</dc:title>
  <dc:creator>Alexey Fedorov</dc:creator>
  <cp:lastModifiedBy>Negovskaya, Tatiana</cp:lastModifiedBy>
  <cp:revision>167</cp:revision>
  <dcterms:created xsi:type="dcterms:W3CDTF">2021-02-24T11:11:49Z</dcterms:created>
  <dcterms:modified xsi:type="dcterms:W3CDTF">2025-11-18T13:52:40Z</dcterms:modified>
</cp:coreProperties>
</file>