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64e7e2eb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64e7e2eb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64e7e2eb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a64e7e2eb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64e7e2eb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64e7e2eb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64e7e2eb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a64e7e2eb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64e7e2eb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64e7e2e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a64e7e2e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a64e7e2e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64e7e2e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64e7e2e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64e7e2eb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64e7e2eb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64e7e2eb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64e7e2eb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a64e7e2eb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a64e7e2eb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64e7e2eb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64e7e2eb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64e7e2eb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64e7e2eb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64e7e2eb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a64e7e2eb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 flipH="1" rot="10800000">
            <a:off x="5520900" y="2144200"/>
            <a:ext cx="98700" cy="11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