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0D0C-0001-4D86-B202-602DE593948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DE7A8A-234D-4D44-877B-37423896A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0D0C-0001-4D86-B202-602DE593948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7A8A-234D-4D44-877B-37423896A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0D0C-0001-4D86-B202-602DE593948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7A8A-234D-4D44-877B-37423896A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0D0C-0001-4D86-B202-602DE593948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4DE7A8A-234D-4D44-877B-37423896A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0D0C-0001-4D86-B202-602DE593948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7A8A-234D-4D44-877B-37423896A0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0D0C-0001-4D86-B202-602DE593948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7A8A-234D-4D44-877B-37423896A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0D0C-0001-4D86-B202-602DE593948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4DE7A8A-234D-4D44-877B-37423896A0C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0D0C-0001-4D86-B202-602DE593948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7A8A-234D-4D44-877B-37423896A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0D0C-0001-4D86-B202-602DE593948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7A8A-234D-4D44-877B-37423896A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0D0C-0001-4D86-B202-602DE593948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7A8A-234D-4D44-877B-37423896A0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0D0C-0001-4D86-B202-602DE593948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E7A8A-234D-4D44-877B-37423896A0C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AB0D0C-0001-4D86-B202-602DE593948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4DE7A8A-234D-4D44-877B-37423896A0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76470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Переформатируем </a:t>
            </a:r>
            <a:r>
              <a:rPr lang="ru-RU" dirty="0" err="1" smtClean="0"/>
              <a:t>партнЁрсва</a:t>
            </a:r>
            <a:r>
              <a:rPr lang="ru-RU" dirty="0" smtClean="0"/>
              <a:t> НКО</a:t>
            </a:r>
            <a:r>
              <a:rPr lang="en-US" dirty="0" smtClean="0"/>
              <a:t>:</a:t>
            </a:r>
            <a:r>
              <a:rPr lang="ru-RU" dirty="0" smtClean="0"/>
              <a:t> новые возможности.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5661248"/>
            <a:ext cx="5590456" cy="1069579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ru-RU" sz="2000" dirty="0" smtClean="0"/>
              <a:t>Президент Пензенской региональной организации                                               </a:t>
            </a:r>
            <a:r>
              <a:rPr lang="en-US" sz="2000" dirty="0" smtClean="0"/>
              <a:t>“</a:t>
            </a:r>
            <a:r>
              <a:rPr lang="ru-RU" sz="2000" dirty="0"/>
              <a:t>В</a:t>
            </a:r>
            <a:r>
              <a:rPr lang="ru-RU" sz="2000" dirty="0" smtClean="0"/>
              <a:t>сероссийского общества гемофилии</a:t>
            </a:r>
            <a:r>
              <a:rPr lang="en-US" sz="2000" dirty="0" smtClean="0"/>
              <a:t>”</a:t>
            </a:r>
            <a:r>
              <a:rPr lang="ru-RU" sz="2000" dirty="0" smtClean="0"/>
              <a:t> Сафронкина </a:t>
            </a:r>
            <a:r>
              <a:rPr lang="ru-RU" sz="2000" dirty="0"/>
              <a:t>М</a:t>
            </a:r>
            <a:r>
              <a:rPr lang="ru-RU" sz="2000" dirty="0" smtClean="0"/>
              <a:t>.Ю.</a:t>
            </a:r>
            <a:endParaRPr lang="ru-RU" sz="2000" dirty="0"/>
          </a:p>
        </p:txBody>
      </p:sp>
      <p:pic>
        <p:nvPicPr>
          <p:cNvPr id="3076" name="Picture 4" descr="https://sun9-43.userapi.com/impg/4bRT-7Uq9D4KYeeaKp9oSMiyREDXvQeXT20Z4w/alktIUcRchY.jpg?size=1280x853&amp;quality=95&amp;sign=c24a4b887d9da97b6c002ea4945f4802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99546"/>
            <a:ext cx="5945377" cy="3962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536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036496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Фотоссесия. Партнер мебельный салоне </a:t>
            </a:r>
            <a:r>
              <a:rPr lang="en-US" sz="3200" dirty="0" smtClean="0"/>
              <a:t>“</a:t>
            </a:r>
            <a:r>
              <a:rPr lang="ru-RU" sz="3200" dirty="0" err="1" smtClean="0"/>
              <a:t>юнион</a:t>
            </a:r>
            <a:r>
              <a:rPr lang="en-US" sz="3200" dirty="0" smtClean="0"/>
              <a:t>”</a:t>
            </a:r>
            <a:r>
              <a:rPr lang="ru-RU" sz="3200" dirty="0" smtClean="0"/>
              <a:t>.</a:t>
            </a:r>
            <a:br>
              <a:rPr lang="ru-RU" sz="3200" dirty="0" smtClean="0"/>
            </a:br>
            <a:r>
              <a:rPr lang="ru-RU" sz="3200" dirty="0" err="1" smtClean="0"/>
              <a:t>проэкт</a:t>
            </a:r>
            <a:r>
              <a:rPr lang="ru-RU" sz="3200" dirty="0" smtClean="0"/>
              <a:t> </a:t>
            </a:r>
            <a:r>
              <a:rPr lang="en-US" sz="3200" dirty="0" smtClean="0"/>
              <a:t>“</a:t>
            </a:r>
            <a:r>
              <a:rPr lang="ru-RU" sz="3200" dirty="0" smtClean="0"/>
              <a:t>мамина улыбка</a:t>
            </a:r>
            <a:r>
              <a:rPr lang="en-US" sz="3200" dirty="0" smtClean="0"/>
              <a:t>“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900" y="3933056"/>
            <a:ext cx="8458200" cy="914400"/>
          </a:xfrm>
        </p:spPr>
        <p:txBody>
          <a:bodyPr>
            <a:noAutofit/>
          </a:bodyPr>
          <a:lstStyle/>
          <a:p>
            <a:pPr algn="ctr"/>
            <a:endParaRPr lang="ru-RU" sz="3200" dirty="0">
              <a:latin typeface="+mj-lt"/>
            </a:endParaRPr>
          </a:p>
        </p:txBody>
      </p:sp>
      <p:pic>
        <p:nvPicPr>
          <p:cNvPr id="2050" name="Picture 2" descr="https://sun9-34.userapi.com/impg/XRJ1i6fFCRVOEUUF2UWwzyK9WoeYgAmg8BscXw/-L0niW2090o.jpg?size=1280x829&amp;quality=95&amp;sign=5a98531c11800ee5aac7590d74f7606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32511"/>
            <a:ext cx="3960440" cy="2565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sun9-62.userapi.com/impg/GqPAyofy3Vc4OpOfRHBKdx0IjYs_MhVGhjVpUQ/dso3Lt31g1Y.jpg?size=1280x860&amp;quality=95&amp;sign=c38b272ed00f394b69c8afd9d0587e62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36655"/>
            <a:ext cx="3672408" cy="2401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sun9-21.userapi.com/impg/fuGzcidn1tgiHa-SJ8pOIJmZ6jSblGGzuRWvcA/Z1tYM_VLTQQ.jpg?size=607x1080&amp;quality=95&amp;sign=a3f611265b78c2dbc58de230560dc37c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9" b="4148"/>
          <a:stretch/>
        </p:blipFill>
        <p:spPr bwMode="auto">
          <a:xfrm>
            <a:off x="5004048" y="1683337"/>
            <a:ext cx="3206498" cy="5056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29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Фелинотерапия</a:t>
            </a:r>
            <a:r>
              <a:rPr lang="ru-RU" dirty="0" smtClean="0"/>
              <a:t> </a:t>
            </a:r>
            <a:r>
              <a:rPr lang="ru-RU" dirty="0" smtClean="0"/>
              <a:t>партнер </a:t>
            </a:r>
            <a:r>
              <a:rPr lang="en-US" dirty="0" smtClean="0"/>
              <a:t>“</a:t>
            </a:r>
            <a:r>
              <a:rPr lang="ru-RU" dirty="0" err="1" smtClean="0"/>
              <a:t>кошкиндом</a:t>
            </a:r>
            <a:r>
              <a:rPr lang="en-US" dirty="0" smtClean="0"/>
              <a:t>”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школа гемофилии</a:t>
            </a:r>
            <a:endParaRPr lang="ru-RU" dirty="0"/>
          </a:p>
        </p:txBody>
      </p:sp>
      <p:pic>
        <p:nvPicPr>
          <p:cNvPr id="1030" name="Picture 6" descr="https://sun9-12.userapi.com/impg/kaOeUc3QAJ7JGFr-5kfIBzTTute30vSST42xeg/8GRSBHMSwnY.jpg?size=810x1080&amp;quality=95&amp;sign=5883606258692f19cc38096244db739d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09801"/>
            <a:ext cx="2335473" cy="31139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66.userapi.com/impg/_XC3w6qIdIBh2a7QmGhREzSni30BAXSG3Ce8Gw/jj_O1z_mWAw.jpg?size=810x1080&amp;quality=95&amp;sign=c84b6fcef2d6c6c18ea342193bb0d9c4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59755"/>
            <a:ext cx="2286602" cy="3048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un9-62.userapi.com/impg/Eae0ePHS4k7EUv6tiCniccPSDPbntSpEevccpA/gInWNZd2hc8.jpg?size=607x1080&amp;quality=95&amp;sign=6eb34511e075d628c4c75128e5a6188d&amp;type=albu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" t="35177" r="-243" b="27724"/>
          <a:stretch/>
        </p:blipFill>
        <p:spPr bwMode="auto">
          <a:xfrm>
            <a:off x="5940152" y="4494842"/>
            <a:ext cx="2860175" cy="2031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sun9-19.userapi.com/impg/OXEpplyAw4TRoixg0VhK4xqv0zecJnzH-KPwXQ/mGlkErgeL_w.jpg?size=607x1080&amp;quality=95&amp;sign=5dda0c91b98e9006a2d0ee3630e5ff88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8" t="35324" r="38" b="27714"/>
          <a:stretch/>
        </p:blipFill>
        <p:spPr bwMode="auto">
          <a:xfrm>
            <a:off x="179512" y="4408557"/>
            <a:ext cx="3352236" cy="22045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sun9-21.userapi.com/impg/h-7RL7uADQncqdsrACUFv6oMSbVLauxqHDoK3g/G9eAr4Cd3vU.jpg?size=607x1080&amp;quality=95&amp;sign=28352041f5c0166ba82c8ed3dd41732d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62" b="27520"/>
          <a:stretch/>
        </p:blipFill>
        <p:spPr bwMode="auto">
          <a:xfrm>
            <a:off x="2821032" y="1338617"/>
            <a:ext cx="3501936" cy="23688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sun9-3.userapi.com/impg/3iz-cmjyimWlZAnmIfjTrGF1xtQd86PqitK7tA/aqfQl7UgUzk.jpg?size=607x1080&amp;quality=95&amp;sign=758016701275ee305122dc83241a7848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8" b="6043"/>
          <a:stretch/>
        </p:blipFill>
        <p:spPr bwMode="auto">
          <a:xfrm>
            <a:off x="3707904" y="3730256"/>
            <a:ext cx="2047129" cy="2921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3298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</TotalTime>
  <Words>34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Трек</vt:lpstr>
      <vt:lpstr>Переформатируем партнЁрсва НКО: новые возможности.  </vt:lpstr>
      <vt:lpstr>Фотоссесия. Партнер мебельный салоне “юнион”. проэкт “мамина улыбка“.</vt:lpstr>
      <vt:lpstr>Фелинотерапия партнер “кошкиндом”.  школа гемофилии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Фотоссесия. Партнер мебельный салоне “юнион”. проэкт “мамина улыбка“.</dc:title>
  <dc:creator>Пользователь Windows</dc:creator>
  <cp:lastModifiedBy>Пользователь Windows</cp:lastModifiedBy>
  <cp:revision>8</cp:revision>
  <dcterms:created xsi:type="dcterms:W3CDTF">2024-11-28T13:51:47Z</dcterms:created>
  <dcterms:modified xsi:type="dcterms:W3CDTF">2024-12-11T05:57:13Z</dcterms:modified>
</cp:coreProperties>
</file>