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86" r:id="rId7"/>
    <p:sldId id="288" r:id="rId8"/>
    <p:sldId id="289" r:id="rId9"/>
    <p:sldId id="297" r:id="rId10"/>
    <p:sldId id="290" r:id="rId11"/>
    <p:sldId id="291" r:id="rId12"/>
    <p:sldId id="292" r:id="rId13"/>
    <p:sldId id="295" r:id="rId14"/>
    <p:sldId id="294" r:id="rId15"/>
    <p:sldId id="296" r:id="rId16"/>
    <p:sldId id="298" r:id="rId17"/>
    <p:sldId id="299" r:id="rId18"/>
    <p:sldId id="300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646" autoAdjust="0"/>
  </p:normalViewPr>
  <p:slideViewPr>
    <p:cSldViewPr snapToGrid="0">
      <p:cViewPr varScale="1">
        <p:scale>
          <a:sx n="109" d="100"/>
          <a:sy n="109" d="100"/>
        </p:scale>
        <p:origin x="612" y="114"/>
      </p:cViewPr>
      <p:guideLst/>
    </p:cSldViewPr>
  </p:slideViewPr>
  <p:outlineViewPr>
    <p:cViewPr>
      <p:scale>
        <a:sx n="33" d="100"/>
        <a:sy n="33" d="100"/>
      </p:scale>
      <p:origin x="0" y="-57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82" d="100"/>
          <a:sy n="82" d="100"/>
        </p:scale>
        <p:origin x="393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ладимир Гаврилов" userId="ad378e1236ce558e" providerId="LiveId" clId="{2B057BBF-0FCA-4374-865D-B87BAF76AB90}"/>
    <pc:docChg chg="custSel modSld">
      <pc:chgData name="Владимир Гаврилов" userId="ad378e1236ce558e" providerId="LiveId" clId="{2B057BBF-0FCA-4374-865D-B87BAF76AB90}" dt="2025-11-18T04:19:30.298" v="31" actId="1076"/>
      <pc:docMkLst>
        <pc:docMk/>
      </pc:docMkLst>
      <pc:sldChg chg="modSp mod">
        <pc:chgData name="Владимир Гаврилов" userId="ad378e1236ce558e" providerId="LiveId" clId="{2B057BBF-0FCA-4374-865D-B87BAF76AB90}" dt="2025-11-18T04:16:36.050" v="11" actId="1076"/>
        <pc:sldMkLst>
          <pc:docMk/>
          <pc:sldMk cId="1325608595" sldId="257"/>
        </pc:sldMkLst>
        <pc:picChg chg="mod">
          <ac:chgData name="Владимир Гаврилов" userId="ad378e1236ce558e" providerId="LiveId" clId="{2B057BBF-0FCA-4374-865D-B87BAF76AB90}" dt="2025-11-18T04:16:36.050" v="11" actId="1076"/>
          <ac:picMkLst>
            <pc:docMk/>
            <pc:sldMk cId="1325608595" sldId="257"/>
            <ac:picMk id="8" creationId="{11695DD8-1D6A-6D27-CDAA-37C62CCAF600}"/>
          </ac:picMkLst>
        </pc:picChg>
      </pc:sldChg>
      <pc:sldChg chg="modSp mod">
        <pc:chgData name="Владимир Гаврилов" userId="ad378e1236ce558e" providerId="LiveId" clId="{2B057BBF-0FCA-4374-865D-B87BAF76AB90}" dt="2025-11-18T04:16:56.534" v="14" actId="14100"/>
        <pc:sldMkLst>
          <pc:docMk/>
          <pc:sldMk cId="3662677160" sldId="286"/>
        </pc:sldMkLst>
        <pc:picChg chg="mod">
          <ac:chgData name="Владимир Гаврилов" userId="ad378e1236ce558e" providerId="LiveId" clId="{2B057BBF-0FCA-4374-865D-B87BAF76AB90}" dt="2025-11-18T04:16:56.534" v="14" actId="14100"/>
          <ac:picMkLst>
            <pc:docMk/>
            <pc:sldMk cId="3662677160" sldId="286"/>
            <ac:picMk id="15" creationId="{B1CB89F8-6C45-4A2B-EBEE-D58A65865C45}"/>
          </ac:picMkLst>
        </pc:picChg>
      </pc:sldChg>
      <pc:sldChg chg="modSp mod">
        <pc:chgData name="Владимир Гаврилов" userId="ad378e1236ce558e" providerId="LiveId" clId="{2B057BBF-0FCA-4374-865D-B87BAF76AB90}" dt="2025-11-18T04:17:15.472" v="17" actId="1076"/>
        <pc:sldMkLst>
          <pc:docMk/>
          <pc:sldMk cId="779750606" sldId="288"/>
        </pc:sldMkLst>
        <pc:picChg chg="mod">
          <ac:chgData name="Владимир Гаврилов" userId="ad378e1236ce558e" providerId="LiveId" clId="{2B057BBF-0FCA-4374-865D-B87BAF76AB90}" dt="2025-11-18T04:17:15.472" v="17" actId="1076"/>
          <ac:picMkLst>
            <pc:docMk/>
            <pc:sldMk cId="779750606" sldId="288"/>
            <ac:picMk id="11" creationId="{9FEB28B8-710A-A8D5-22C1-870FEBC85DCF}"/>
          </ac:picMkLst>
        </pc:picChg>
      </pc:sldChg>
      <pc:sldChg chg="modSp mod">
        <pc:chgData name="Владимир Гаврилов" userId="ad378e1236ce558e" providerId="LiveId" clId="{2B057BBF-0FCA-4374-865D-B87BAF76AB90}" dt="2025-11-18T04:17:26.863" v="18" actId="1076"/>
        <pc:sldMkLst>
          <pc:docMk/>
          <pc:sldMk cId="2529338794" sldId="289"/>
        </pc:sldMkLst>
        <pc:picChg chg="mod">
          <ac:chgData name="Владимир Гаврилов" userId="ad378e1236ce558e" providerId="LiveId" clId="{2B057BBF-0FCA-4374-865D-B87BAF76AB90}" dt="2025-11-18T04:17:26.863" v="18" actId="1076"/>
          <ac:picMkLst>
            <pc:docMk/>
            <pc:sldMk cId="2529338794" sldId="289"/>
            <ac:picMk id="2" creationId="{13799B03-0058-4741-F6DA-AADF0693FCFB}"/>
          </ac:picMkLst>
        </pc:picChg>
      </pc:sldChg>
      <pc:sldChg chg="modSp mod">
        <pc:chgData name="Владимир Гаврилов" userId="ad378e1236ce558e" providerId="LiveId" clId="{2B057BBF-0FCA-4374-865D-B87BAF76AB90}" dt="2025-11-18T04:19:30.298" v="31" actId="1076"/>
        <pc:sldMkLst>
          <pc:docMk/>
          <pc:sldMk cId="853261029" sldId="294"/>
        </pc:sldMkLst>
        <pc:picChg chg="mod">
          <ac:chgData name="Владимир Гаврилов" userId="ad378e1236ce558e" providerId="LiveId" clId="{2B057BBF-0FCA-4374-865D-B87BAF76AB90}" dt="2025-11-18T04:19:30.298" v="31" actId="1076"/>
          <ac:picMkLst>
            <pc:docMk/>
            <pc:sldMk cId="853261029" sldId="294"/>
            <ac:picMk id="8" creationId="{4874D9A0-60F4-FE67-189C-27F6B9F24E63}"/>
          </ac:picMkLst>
        </pc:picChg>
      </pc:sldChg>
      <pc:sldChg chg="addSp delSp modSp mod">
        <pc:chgData name="Владимир Гаврилов" userId="ad378e1236ce558e" providerId="LiveId" clId="{2B057BBF-0FCA-4374-865D-B87BAF76AB90}" dt="2025-11-18T01:38:41.461" v="9" actId="14100"/>
        <pc:sldMkLst>
          <pc:docMk/>
          <pc:sldMk cId="1609673525" sldId="296"/>
        </pc:sldMkLst>
        <pc:spChg chg="add mod">
          <ac:chgData name="Владимир Гаврилов" userId="ad378e1236ce558e" providerId="LiveId" clId="{2B057BBF-0FCA-4374-865D-B87BAF76AB90}" dt="2025-11-18T01:38:08.835" v="5" actId="14100"/>
          <ac:spMkLst>
            <pc:docMk/>
            <pc:sldMk cId="1609673525" sldId="296"/>
            <ac:spMk id="8" creationId="{2DEE2B57-9FAD-4FC6-3153-928B38AD76E5}"/>
          </ac:spMkLst>
        </pc:spChg>
        <pc:picChg chg="del">
          <ac:chgData name="Владимир Гаврилов" userId="ad378e1236ce558e" providerId="LiveId" clId="{2B057BBF-0FCA-4374-865D-B87BAF76AB90}" dt="2025-11-18T01:37:02.320" v="0" actId="478"/>
          <ac:picMkLst>
            <pc:docMk/>
            <pc:sldMk cId="1609673525" sldId="296"/>
            <ac:picMk id="3" creationId="{2EC36519-B74D-5680-3BF9-B4E28FB64FA5}"/>
          </ac:picMkLst>
        </pc:picChg>
        <pc:picChg chg="mod">
          <ac:chgData name="Владимир Гаврилов" userId="ad378e1236ce558e" providerId="LiveId" clId="{2B057BBF-0FCA-4374-865D-B87BAF76AB90}" dt="2025-11-18T01:38:41.461" v="9" actId="14100"/>
          <ac:picMkLst>
            <pc:docMk/>
            <pc:sldMk cId="1609673525" sldId="296"/>
            <ac:picMk id="6" creationId="{865FE62D-443B-24F2-83CB-8572960D913D}"/>
          </ac:picMkLst>
        </pc:picChg>
      </pc:sldChg>
      <pc:sldChg chg="modSp mod">
        <pc:chgData name="Владимир Гаврилов" userId="ad378e1236ce558e" providerId="LiveId" clId="{2B057BBF-0FCA-4374-865D-B87BAF76AB90}" dt="2025-11-18T04:17:39.488" v="19" actId="1076"/>
        <pc:sldMkLst>
          <pc:docMk/>
          <pc:sldMk cId="4117153350" sldId="297"/>
        </pc:sldMkLst>
        <pc:picChg chg="mod">
          <ac:chgData name="Владимир Гаврилов" userId="ad378e1236ce558e" providerId="LiveId" clId="{2B057BBF-0FCA-4374-865D-B87BAF76AB90}" dt="2025-11-18T04:17:39.488" v="19" actId="1076"/>
          <ac:picMkLst>
            <pc:docMk/>
            <pc:sldMk cId="4117153350" sldId="297"/>
            <ac:picMk id="4" creationId="{38914585-F31F-F951-9DB5-4BAD6BE8DF3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FB8B65A-D69F-C26C-B67E-036EF77BF1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2B9064-AE57-427F-E5AF-71DE7D52F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A866D74C-B42B-421F-991B-DC8138906F81}" type="datetime1">
              <a:rPr lang="ru-RU" smtClean="0"/>
              <a:t>18.11.2025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86157A-CEB9-B0FC-3A49-BE950AEAD6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819CA0-A57D-42D7-A625-56C22D0FA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EAFF3A6F-DEFA-45E0-9496-BEE7C2C6F3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002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3D963EC9-D16A-42AB-8B8A-8FDEF0583346}" type="datetime1">
              <a:rPr lang="ru-RU" smtClean="0"/>
              <a:pPr/>
              <a:t>18.11.2025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F97DC217-DF71-1A49-B3EA-559F1F43B0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385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778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86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08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845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24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948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743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793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159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086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844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F97DC217-DF71-1A49-B3EA-559F1F43B0F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857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C79249-FDC0-364D-A734-AE1DE1605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Arial" panose="020B06040202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3537B6D-42A5-F449-2691-321A167F7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3419"/>
            <a:ext cx="12192000" cy="6861419"/>
            <a:chOff x="0" y="-3419"/>
            <a:chExt cx="12192000" cy="6861419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902465C8-266D-104C-9C49-323DF4A8277E}"/>
                </a:ext>
              </a:extLst>
            </p:cNvPr>
            <p:cNvSpPr/>
            <p:nvPr userDrawn="1"/>
          </p:nvSpPr>
          <p:spPr>
            <a:xfrm>
              <a:off x="583746" y="4960030"/>
              <a:ext cx="1551214" cy="155121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37979A1C-BF60-B345-A664-2E4F7A3461EB}"/>
                </a:ext>
              </a:extLst>
            </p:cNvPr>
            <p:cNvSpPr/>
            <p:nvPr userDrawn="1"/>
          </p:nvSpPr>
          <p:spPr>
            <a:xfrm>
              <a:off x="1" y="4571999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58080B3E-915C-2D4C-8608-596E1BFD6387}"/>
                </a:ext>
              </a:extLst>
            </p:cNvPr>
            <p:cNvSpPr/>
            <p:nvPr userDrawn="1"/>
          </p:nvSpPr>
          <p:spPr>
            <a:xfrm>
              <a:off x="1" y="5739492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-3419"/>
              <a:ext cx="3927573" cy="3165022"/>
              <a:chOff x="9857014" y="13834"/>
              <a:chExt cx="2334986" cy="1881641"/>
            </a:xfrm>
          </p:grpSpPr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28" name="Полилиния 27">
              <a:extLst>
                <a:ext uri="{FF2B5EF4-FFF2-40B4-BE49-F238E27FC236}">
                  <a16:creationId xmlns:a16="http://schemas.microsoft.com/office/drawing/2014/main" id="{9E240E8A-950E-7946-826C-415CB5DACA43}"/>
                </a:ext>
              </a:extLst>
            </p:cNvPr>
            <p:cNvSpPr/>
            <p:nvPr userDrawn="1"/>
          </p:nvSpPr>
          <p:spPr>
            <a:xfrm>
              <a:off x="11024507" y="4580708"/>
              <a:ext cx="1167493" cy="2277292"/>
            </a:xfrm>
            <a:custGeom>
              <a:avLst/>
              <a:gdLst>
                <a:gd name="connsiteX0" fmla="*/ 1167473 w 1167493"/>
                <a:gd name="connsiteY0" fmla="*/ 0 h 2272167"/>
                <a:gd name="connsiteX1" fmla="*/ 1167493 w 1167493"/>
                <a:gd name="connsiteY1" fmla="*/ 0 h 2272167"/>
                <a:gd name="connsiteX2" fmla="*/ 1167493 w 1167493"/>
                <a:gd name="connsiteY2" fmla="*/ 492960 h 2272167"/>
                <a:gd name="connsiteX3" fmla="*/ 1167493 w 1167493"/>
                <a:gd name="connsiteY3" fmla="*/ 720385 h 2272167"/>
                <a:gd name="connsiteX4" fmla="*/ 1167493 w 1167493"/>
                <a:gd name="connsiteY4" fmla="*/ 2272167 h 2272167"/>
                <a:gd name="connsiteX5" fmla="*/ 0 w 1167493"/>
                <a:gd name="connsiteY5" fmla="*/ 2272167 h 2272167"/>
                <a:gd name="connsiteX6" fmla="*/ 0 w 1167493"/>
                <a:gd name="connsiteY6" fmla="*/ 1898074 h 2272167"/>
                <a:gd name="connsiteX7" fmla="*/ 0 w 1167493"/>
                <a:gd name="connsiteY7" fmla="*/ 1271597 h 2272167"/>
                <a:gd name="connsiteX8" fmla="*/ 0 w 1167493"/>
                <a:gd name="connsiteY8" fmla="*/ 1177688 h 2272167"/>
                <a:gd name="connsiteX9" fmla="*/ 1048124 w 1167493"/>
                <a:gd name="connsiteY9" fmla="*/ 6080 h 2272167"/>
                <a:gd name="connsiteX10" fmla="*/ 1167473 w 1167493"/>
                <a:gd name="connsiteY10" fmla="*/ 0 h 22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493" h="2272167">
                  <a:moveTo>
                    <a:pt x="1167473" y="0"/>
                  </a:moveTo>
                  <a:lnTo>
                    <a:pt x="1167493" y="0"/>
                  </a:lnTo>
                  <a:lnTo>
                    <a:pt x="1167493" y="492960"/>
                  </a:lnTo>
                  <a:lnTo>
                    <a:pt x="1167493" y="720385"/>
                  </a:lnTo>
                  <a:lnTo>
                    <a:pt x="1167493" y="2272167"/>
                  </a:lnTo>
                  <a:lnTo>
                    <a:pt x="0" y="2272167"/>
                  </a:lnTo>
                  <a:lnTo>
                    <a:pt x="0" y="1898074"/>
                  </a:lnTo>
                  <a:lnTo>
                    <a:pt x="0" y="1271597"/>
                  </a:lnTo>
                  <a:lnTo>
                    <a:pt x="0" y="1177688"/>
                  </a:lnTo>
                  <a:cubicBezTo>
                    <a:pt x="0" y="567919"/>
                    <a:pt x="459408" y="66389"/>
                    <a:pt x="1048124" y="6080"/>
                  </a:cubicBezTo>
                  <a:lnTo>
                    <a:pt x="116747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3" y="232913"/>
            <a:ext cx="7096933" cy="3830130"/>
          </a:xfrm>
        </p:spPr>
        <p:txBody>
          <a:bodyPr rtlCol="0" anchor="b">
            <a:noAutofit/>
          </a:bodyPr>
          <a:lstStyle>
            <a:lvl1pPr algn="l">
              <a:defRPr lang="ru-RU" sz="60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rtAr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BA2A58C-57B7-834C-8F5C-32993224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7200"/>
            <a:ext cx="9692640" cy="1371600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C45E425B-455F-127B-1647-045FD094F15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167493" y="2087561"/>
            <a:ext cx="2693306" cy="3890543"/>
          </a:xfrm>
        </p:spPr>
        <p:txBody>
          <a:bodyPr rtlCol="0">
            <a:noAutofit/>
          </a:bodyPr>
          <a:lstStyle>
            <a:lvl1pPr marL="0" indent="0">
              <a:buNone/>
              <a:defRPr lang="ru-RU" sz="2000">
                <a:latin typeface="Arial" panose="020B0604020202020204" pitchFamily="34" charset="0"/>
                <a:cs typeface="+mn-cs"/>
              </a:defRPr>
            </a:lvl1pPr>
            <a:lvl2pPr marL="457200" indent="0">
              <a:buNone/>
              <a:defRPr lang="ru-RU" sz="2000">
                <a:latin typeface="Arial" panose="020B0604020202020204" pitchFamily="34" charset="0"/>
                <a:cs typeface="+mn-cs"/>
              </a:defRPr>
            </a:lvl2pPr>
            <a:lvl3pPr marL="914400" indent="0">
              <a:buNone/>
              <a:defRPr lang="ru-RU" sz="2000">
                <a:latin typeface="Arial" panose="020B0604020202020204" pitchFamily="34" charset="0"/>
                <a:cs typeface="+mn-cs"/>
              </a:defRPr>
            </a:lvl3pPr>
            <a:lvl4pPr marL="1371600" indent="0">
              <a:buNone/>
              <a:defRPr lang="ru-RU" sz="2000">
                <a:latin typeface="Arial" panose="020B0604020202020204" pitchFamily="34" charset="0"/>
                <a:cs typeface="+mn-cs"/>
              </a:defRPr>
            </a:lvl4pPr>
            <a:lvl5pPr marL="1828800" indent="0">
              <a:buNone/>
              <a:defRPr lang="ru-RU" sz="2000"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16400" y="2087563"/>
            <a:ext cx="6730274" cy="3890543"/>
          </a:xfrm>
        </p:spPr>
        <p:txBody>
          <a:bodyPr rtlCol="0">
            <a:noAutofit/>
          </a:bodyPr>
          <a:lstStyle>
            <a:lvl1pPr marL="0" indent="0">
              <a:buNone/>
              <a:defRPr lang="ru-RU">
                <a:latin typeface="Arial" panose="020B0604020202020204" pitchFamily="34" charset="0"/>
                <a:cs typeface="+mn-cs"/>
              </a:defRPr>
            </a:lvl1pPr>
            <a:lvl2pPr marL="457200" indent="0">
              <a:buNone/>
              <a:defRPr lang="ru-RU">
                <a:latin typeface="Arial" panose="020B0604020202020204" pitchFamily="34" charset="0"/>
                <a:cs typeface="+mn-cs"/>
              </a:defRPr>
            </a:lvl2pPr>
            <a:lvl3pPr marL="914400" indent="0">
              <a:buNone/>
              <a:defRPr lang="ru-RU">
                <a:latin typeface="Arial" panose="020B0604020202020204" pitchFamily="34" charset="0"/>
                <a:cs typeface="+mn-cs"/>
              </a:defRPr>
            </a:lvl3pPr>
            <a:lvl4pPr marL="1371600" indent="0">
              <a:buNone/>
              <a:defRPr lang="ru-RU">
                <a:latin typeface="Arial" panose="020B0604020202020204" pitchFamily="34" charset="0"/>
                <a:cs typeface="+mn-cs"/>
              </a:defRPr>
            </a:lvl4pPr>
            <a:lvl5pPr marL="1828800" indent="0">
              <a:buNone/>
              <a:defRPr lang="ru-RU"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Щелкните, чтобы добавить содержимое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09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содержимое и изображ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9F46B00-4AE8-52A2-6926-FC2F5DD1F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364" y="0"/>
            <a:ext cx="12194364" cy="6858000"/>
            <a:chOff x="-2364" y="0"/>
            <a:chExt cx="12194364" cy="6858000"/>
          </a:xfrm>
        </p:grpSpPr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rot="5400000">
              <a:off x="8580896" y="0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>
              <a:off x="-2364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  <a:cs typeface="+mn-cs"/>
              </a:endParaRP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2587417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9489" y="457199"/>
            <a:ext cx="5943599" cy="1920240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6BBDFA0C-B372-969D-6C8A-F664A4BF8D41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823108" y="640080"/>
            <a:ext cx="4297680" cy="4297680"/>
          </a:xfrm>
          <a:prstGeom prst="ellipse">
            <a:avLst/>
          </a:prstGeom>
          <a:solidFill>
            <a:schemeClr val="accent2"/>
          </a:solidFill>
        </p:spPr>
        <p:txBody>
          <a:bodyPr rtlCol="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ru-RU" sz="2000">
                <a:latin typeface="Arial" panose="020B0604020202020204" pitchFamily="34" charset="0"/>
                <a:cs typeface="+mn-cs"/>
              </a:defRPr>
            </a:lvl1pPr>
            <a:lvl2pPr marL="347663" indent="0" algn="ctr">
              <a:buFont typeface="Arial" panose="020B0604020202020204" pitchFamily="34" charset="0"/>
              <a:buNone/>
              <a:defRPr lang="ru-RU" sz="2000">
                <a:latin typeface="Arial" panose="020B0604020202020204" pitchFamily="34" charset="0"/>
                <a:cs typeface="+mn-cs"/>
              </a:defRPr>
            </a:lvl2pPr>
            <a:lvl3pPr marL="685800" indent="0" algn="ctr">
              <a:buFont typeface="Arial" panose="020B0604020202020204" pitchFamily="34" charset="0"/>
              <a:buNone/>
              <a:defRPr lang="ru-RU" sz="2000">
                <a:latin typeface="Arial" panose="020B0604020202020204" pitchFamily="34" charset="0"/>
                <a:cs typeface="+mn-cs"/>
              </a:defRPr>
            </a:lvl3pPr>
            <a:lvl4pPr marL="914400" indent="0" algn="ctr">
              <a:buFont typeface="Arial" panose="020B0604020202020204" pitchFamily="34" charset="0"/>
              <a:buNone/>
              <a:defRPr lang="ru-RU" sz="2000">
                <a:latin typeface="Arial" panose="020B0604020202020204" pitchFamily="34" charset="0"/>
                <a:cs typeface="+mn-cs"/>
              </a:defRPr>
            </a:lvl4pPr>
            <a:lvl5pPr marL="1143000" indent="0" algn="ctr">
              <a:buFont typeface="Arial" panose="020B0604020202020204" pitchFamily="34" charset="0"/>
              <a:buNone/>
              <a:defRPr lang="ru-RU" sz="2000"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A8D2CC-EE75-85FA-1577-88C0BEC7B10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549490" y="2706369"/>
            <a:ext cx="5943600" cy="3383279"/>
          </a:xfrm>
        </p:spPr>
        <p:txBody>
          <a:bodyPr rtlCol="0">
            <a:normAutofit/>
          </a:bodyPr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1pPr>
            <a:lvl2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2pPr>
            <a:lvl3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3pPr>
            <a:lvl4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4pPr>
            <a:lvl5pPr marL="146304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25656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иаграмма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BA2A58C-57B7-834C-8F5C-32993224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4832"/>
            <a:ext cx="9779182" cy="3366813"/>
          </a:xfrm>
        </p:spPr>
        <p:txBody>
          <a:bodyPr rtlCol="0">
            <a:noAutofit/>
          </a:bodyPr>
          <a:lstStyle>
            <a:lvl1pPr marL="0" indent="0">
              <a:buNone/>
              <a:defRPr lang="ru-RU">
                <a:latin typeface="Arial" panose="020B0604020202020204" pitchFamily="34" charset="0"/>
                <a:cs typeface="+mn-cs"/>
              </a:defRPr>
            </a:lvl1pPr>
            <a:lvl2pPr marL="457200" indent="0">
              <a:buNone/>
              <a:defRPr lang="ru-RU">
                <a:latin typeface="Arial" panose="020B0604020202020204" pitchFamily="34" charset="0"/>
                <a:cs typeface="+mn-cs"/>
              </a:defRPr>
            </a:lvl2pPr>
            <a:lvl3pPr marL="914400" indent="0">
              <a:buNone/>
              <a:defRPr lang="ru-RU">
                <a:latin typeface="Arial" panose="020B0604020202020204" pitchFamily="34" charset="0"/>
                <a:cs typeface="+mn-cs"/>
              </a:defRPr>
            </a:lvl3pPr>
            <a:lvl4pPr marL="1371600" indent="0">
              <a:buNone/>
              <a:defRPr lang="ru-RU">
                <a:latin typeface="Arial" panose="020B0604020202020204" pitchFamily="34" charset="0"/>
                <a:cs typeface="+mn-cs"/>
              </a:defRPr>
            </a:lvl4pPr>
            <a:lvl5pPr marL="1828800" indent="0">
              <a:buNone/>
              <a:defRPr lang="ru-RU"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верш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8AD52EA-B01E-8D38-D87A-BF7EB5B5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192001" cy="6864796"/>
            <a:chOff x="0" y="-1"/>
            <a:chExt cx="12192001" cy="6864796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9AC79249-FDC0-364D-A734-AE1DE1605D28}"/>
                </a:ext>
              </a:extLst>
            </p:cNvPr>
            <p:cNvSpPr/>
            <p:nvPr userDrawn="1"/>
          </p:nvSpPr>
          <p:spPr>
            <a:xfrm>
              <a:off x="8264426" y="0"/>
              <a:ext cx="392757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3685939"/>
              <a:ext cx="3927573" cy="3178856"/>
              <a:chOff x="9857014" y="13834"/>
              <a:chExt cx="2334986" cy="1881641"/>
            </a:xfrm>
          </p:grpSpPr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39563C76-BC00-DE47-88F5-C24D3CE3325A}"/>
                </a:ext>
              </a:extLst>
            </p:cNvPr>
            <p:cNvSpPr/>
            <p:nvPr userDrawn="1"/>
          </p:nvSpPr>
          <p:spPr>
            <a:xfrm>
              <a:off x="10228214" y="-1"/>
              <a:ext cx="1963787" cy="3178856"/>
            </a:xfrm>
            <a:custGeom>
              <a:avLst/>
              <a:gdLst>
                <a:gd name="connsiteX0" fmla="*/ 0 w 1963787"/>
                <a:gd name="connsiteY0" fmla="*/ 0 h 3178856"/>
                <a:gd name="connsiteX1" fmla="*/ 1963787 w 1963787"/>
                <a:gd name="connsiteY1" fmla="*/ 0 h 3178856"/>
                <a:gd name="connsiteX2" fmla="*/ 1963787 w 1963787"/>
                <a:gd name="connsiteY2" fmla="*/ 1967129 h 3178856"/>
                <a:gd name="connsiteX3" fmla="*/ 1963787 w 1963787"/>
                <a:gd name="connsiteY3" fmla="*/ 2349671 h 3178856"/>
                <a:gd name="connsiteX4" fmla="*/ 1963787 w 1963787"/>
                <a:gd name="connsiteY4" fmla="*/ 3178856 h 3178856"/>
                <a:gd name="connsiteX5" fmla="*/ 1963753 w 1963787"/>
                <a:gd name="connsiteY5" fmla="*/ 3178856 h 3178856"/>
                <a:gd name="connsiteX6" fmla="*/ 1763002 w 1963787"/>
                <a:gd name="connsiteY6" fmla="*/ 3168629 h 3178856"/>
                <a:gd name="connsiteX7" fmla="*/ 0 w 1963787"/>
                <a:gd name="connsiteY7" fmla="*/ 1197921 h 3178856"/>
                <a:gd name="connsiteX8" fmla="*/ 0 w 1963787"/>
                <a:gd name="connsiteY8" fmla="*/ 1039961 h 3178856"/>
                <a:gd name="connsiteX9" fmla="*/ 0 w 1963787"/>
                <a:gd name="connsiteY9" fmla="*/ 0 h 317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3787" h="3178856">
                  <a:moveTo>
                    <a:pt x="0" y="0"/>
                  </a:moveTo>
                  <a:lnTo>
                    <a:pt x="1963787" y="0"/>
                  </a:lnTo>
                  <a:lnTo>
                    <a:pt x="1963787" y="1967129"/>
                  </a:lnTo>
                  <a:lnTo>
                    <a:pt x="1963787" y="2349671"/>
                  </a:lnTo>
                  <a:lnTo>
                    <a:pt x="1963787" y="3178856"/>
                  </a:lnTo>
                  <a:lnTo>
                    <a:pt x="1963753" y="3178856"/>
                  </a:lnTo>
                  <a:lnTo>
                    <a:pt x="1763002" y="3168629"/>
                  </a:lnTo>
                  <a:cubicBezTo>
                    <a:pt x="772749" y="3067186"/>
                    <a:pt x="0" y="2223585"/>
                    <a:pt x="0" y="1197921"/>
                  </a:cubicBezTo>
                  <a:lnTo>
                    <a:pt x="0" y="10399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252549"/>
            <a:ext cx="6220278" cy="3262811"/>
          </a:xfrm>
        </p:spPr>
        <p:txBody>
          <a:bodyPr rtlCol="0" anchor="b">
            <a:noAutofit/>
          </a:bodyPr>
          <a:lstStyle>
            <a:lvl1pPr algn="l">
              <a:defRPr lang="ru-RU" sz="60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3" y="3685939"/>
            <a:ext cx="6220277" cy="2919512"/>
          </a:xfrm>
        </p:spPr>
        <p:txBody>
          <a:bodyPr rtlCol="0" anchor="t" anchorCtr="0">
            <a:normAutofit/>
          </a:bodyPr>
          <a:lstStyle>
            <a:lvl1pPr marL="0" indent="0" algn="l">
              <a:buNone/>
              <a:defRPr lang="ru-RU" sz="2800">
                <a:latin typeface="Arial" panose="020B0604020202020204" pitchFamily="34" charset="0"/>
                <a:cs typeface="+mn-cs"/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lvl="0" rtl="0"/>
            <a:r>
              <a:rPr lang="ru-RU" dirty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8864" y="102021"/>
            <a:ext cx="9779183" cy="1744415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8865" y="2017467"/>
            <a:ext cx="9779182" cy="3366815"/>
          </a:xfrm>
        </p:spPr>
        <p:txBody>
          <a:bodyPr rtlCol="0">
            <a:normAutofit/>
          </a:bodyPr>
          <a:lstStyle>
            <a:lvl1pPr marL="0" indent="0">
              <a:buNone/>
              <a:defRPr lang="ru-RU">
                <a:latin typeface="Arial" panose="020B0604020202020204" pitchFamily="34" charset="0"/>
                <a:cs typeface="+mn-cs"/>
              </a:defRPr>
            </a:lvl1pPr>
            <a:lvl2pPr marL="457200" indent="0">
              <a:buNone/>
              <a:defRPr lang="ru-RU">
                <a:latin typeface="Arial" panose="020B0604020202020204" pitchFamily="34" charset="0"/>
                <a:cs typeface="+mn-cs"/>
              </a:defRPr>
            </a:lvl2pPr>
            <a:lvl3pPr marL="914400" indent="0">
              <a:buNone/>
              <a:defRPr lang="ru-RU">
                <a:latin typeface="Arial" panose="020B0604020202020204" pitchFamily="34" charset="0"/>
                <a:cs typeface="+mn-cs"/>
              </a:defRPr>
            </a:lvl3pPr>
            <a:lvl4pPr marL="1371600" indent="0">
              <a:buNone/>
              <a:defRPr lang="ru-RU">
                <a:latin typeface="Arial" panose="020B0604020202020204" pitchFamily="34" charset="0"/>
                <a:cs typeface="+mn-cs"/>
              </a:defRPr>
            </a:lvl4pPr>
            <a:lvl5pPr marL="1828800" indent="0">
              <a:buNone/>
              <a:defRPr lang="ru-RU"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изображение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0"/>
            <a:ext cx="12191999" cy="6858000"/>
            <a:chOff x="1" y="0"/>
            <a:chExt cx="12191999" cy="6858000"/>
          </a:xfrm>
        </p:grpSpPr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71600"/>
            <a:ext cx="5486400" cy="4114800"/>
          </a:xfrm>
        </p:spPr>
        <p:txBody>
          <a:bodyPr rtlCol="0" anchor="ctr" anchorCtr="0">
            <a:noAutofit/>
          </a:bodyPr>
          <a:lstStyle>
            <a:lvl1pPr>
              <a:defRPr lang="ru-RU" sz="60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3124234B-E1C4-2616-9993-A23142AA69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83438" y="1168400"/>
            <a:ext cx="4500562" cy="4521200"/>
          </a:xfrm>
          <a:prstGeom prst="ellipse">
            <a:avLst/>
          </a:prstGeom>
          <a:solidFill>
            <a:schemeClr val="accent2"/>
          </a:solidFill>
        </p:spPr>
        <p:txBody>
          <a:bodyPr rtlCol="0"/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26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изображение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0" y="457200"/>
            <a:ext cx="5120640" cy="3200400"/>
          </a:xfrm>
        </p:spPr>
        <p:txBody>
          <a:bodyPr rtlCol="0" anchor="b" anchorCtr="0">
            <a:noAutofit/>
          </a:bodyPr>
          <a:lstStyle>
            <a:lvl1pPr>
              <a:defRPr lang="ru-RU" sz="60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63DBBF-E63D-81E5-E7CE-32F6F2C2F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43598" y="3657600"/>
            <a:ext cx="5120640" cy="1828800"/>
          </a:xfrm>
        </p:spPr>
        <p:txBody>
          <a:bodyPr rtlCol="0" anchor="t" anchorCtr="0">
            <a:noAutofit/>
          </a:bodyPr>
          <a:lstStyle>
            <a:lvl1pPr marL="0" indent="0" algn="l">
              <a:buNone/>
              <a:defRPr lang="ru-RU" sz="3200">
                <a:latin typeface="Arial" panose="020B0604020202020204" pitchFamily="34" charset="0"/>
                <a:cs typeface="+mn-cs"/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 dirty="0"/>
              <a:t>Подзаголовок слайда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64033732-ADA1-C540-7276-3FF5CDEF2C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4238" y="1157224"/>
            <a:ext cx="4500562" cy="4521200"/>
          </a:xfrm>
          <a:prstGeom prst="ellipse">
            <a:avLst/>
          </a:prstGeom>
          <a:solidFill>
            <a:schemeClr val="accent2"/>
          </a:solidFill>
        </p:spPr>
        <p:txBody>
          <a:bodyPr rtlCol="0"/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85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CEDB282-8288-C81F-52B5-048A3E80C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08822" cy="6858003"/>
            <a:chOff x="0" y="-1"/>
            <a:chExt cx="12208822" cy="685800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A62587F-7496-384A-AF40-18FC8CF0709D}"/>
                </a:ext>
              </a:extLst>
            </p:cNvPr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84DB028B-A475-224B-B675-A15A56CAD0BF}"/>
                </a:ext>
              </a:extLst>
            </p:cNvPr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61C34955-105B-4D4D-B51D-754C5D38A85D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2734DEB1-EC02-2E42-9292-4ADD115060A5}"/>
                </a:ext>
              </a:extLst>
            </p:cNvPr>
            <p:cNvSpPr/>
            <p:nvPr userDrawn="1"/>
          </p:nvSpPr>
          <p:spPr>
            <a:xfrm rot="5400000" flipH="1" flipV="1">
              <a:off x="10344100" y="438098"/>
              <a:ext cx="2285999" cy="1409801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085"/>
            <a:ext cx="9779183" cy="1600835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1EED44-783E-8705-4119-D7E9F7D4F2B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166087" y="2652713"/>
            <a:ext cx="9780587" cy="3436936"/>
          </a:xfrm>
        </p:spPr>
        <p:txBody>
          <a:bodyPr rtlCol="0">
            <a:normAutofit/>
          </a:bodyPr>
          <a:lstStyle>
            <a:lvl1pPr marL="34290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1pPr>
            <a:lvl2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2pPr>
            <a:lvl3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3pPr>
            <a:lvl4pPr marL="109728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4pPr>
            <a:lvl5pPr marL="137160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 lang="ru-RU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 lang="ru-RU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 lang="ru-RU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17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5FBCE6F-2AA9-31FE-8148-33B480735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067EACEC-C2DD-EA42-8504-176673AD1F20}"/>
                </a:ext>
              </a:extLst>
            </p:cNvPr>
            <p:cNvSpPr/>
            <p:nvPr userDrawn="1"/>
          </p:nvSpPr>
          <p:spPr>
            <a:xfrm>
              <a:off x="0" y="0"/>
              <a:ext cx="8025490" cy="6858000"/>
            </a:xfrm>
            <a:custGeom>
              <a:avLst/>
              <a:gdLst>
                <a:gd name="connsiteX0" fmla="*/ 0 w 8025490"/>
                <a:gd name="connsiteY0" fmla="*/ 0 h 6858000"/>
                <a:gd name="connsiteX1" fmla="*/ 4596490 w 8025490"/>
                <a:gd name="connsiteY1" fmla="*/ 0 h 6858000"/>
                <a:gd name="connsiteX2" fmla="*/ 8025490 w 8025490"/>
                <a:gd name="connsiteY2" fmla="*/ 3429000 h 6858000"/>
                <a:gd name="connsiteX3" fmla="*/ 4596490 w 8025490"/>
                <a:gd name="connsiteY3" fmla="*/ 6858000 h 6858000"/>
                <a:gd name="connsiteX4" fmla="*/ 0 w 8025490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5490" h="6858000">
                  <a:moveTo>
                    <a:pt x="0" y="0"/>
                  </a:moveTo>
                  <a:lnTo>
                    <a:pt x="4596490" y="0"/>
                  </a:lnTo>
                  <a:cubicBezTo>
                    <a:pt x="6490274" y="0"/>
                    <a:pt x="8025490" y="1535216"/>
                    <a:pt x="8025490" y="3429000"/>
                  </a:cubicBezTo>
                  <a:cubicBezTo>
                    <a:pt x="8025490" y="5322784"/>
                    <a:pt x="6490274" y="6858000"/>
                    <a:pt x="4596490" y="6858000"/>
                  </a:cubicBez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89843C7E-5704-7A46-8974-F3BFA42E7310}"/>
                </a:ext>
              </a:extLst>
            </p:cNvPr>
            <p:cNvGrpSpPr/>
            <p:nvPr userDrawn="1"/>
          </p:nvGrpSpPr>
          <p:grpSpPr>
            <a:xfrm rot="16200000">
              <a:off x="8286528" y="2207195"/>
              <a:ext cx="3032351" cy="2443610"/>
              <a:chOff x="9857014" y="13834"/>
              <a:chExt cx="2334986" cy="1881641"/>
            </a:xfrm>
          </p:grpSpPr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0B179973-08D2-EF40-B516-35E75E906394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6C811FF3-E48A-194D-8022-65F8C3A17449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177553"/>
            <a:ext cx="6245912" cy="3269447"/>
          </a:xfrm>
        </p:spPr>
        <p:txBody>
          <a:bodyPr bIns="0" rtlCol="0" anchor="b">
            <a:noAutofit/>
          </a:bodyPr>
          <a:lstStyle>
            <a:lvl1pPr algn="l">
              <a:defRPr lang="ru-RU" sz="6000" b="1">
                <a:solidFill>
                  <a:schemeClr val="bg1"/>
                </a:solidFill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4" y="3492896"/>
            <a:ext cx="6245912" cy="912850"/>
          </a:xfrm>
        </p:spPr>
        <p:txBody>
          <a:bodyPr rtlCol="0" anchor="ctr" anchorCtr="0">
            <a:noAutofit/>
          </a:bodyPr>
          <a:lstStyle>
            <a:lvl1pPr marL="0" indent="0" algn="l">
              <a:buNone/>
              <a:defRPr lang="ru-RU" sz="32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 dirty="0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столбца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4DB56B5-5DD7-95E3-52B2-EDC4B3F13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Arial" panose="020B0604020202020204" pitchFamily="34" charset="0"/>
                  <a:cs typeface="+mn-cs"/>
                </a:endParaRPr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601200" cy="1653371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ru-RU" sz="2000">
                <a:latin typeface="Arial" panose="020B0604020202020204" pitchFamily="34" charset="0"/>
                <a:cs typeface="+mn-cs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ru-RU" sz="2000">
                <a:latin typeface="Arial" panose="020B0604020202020204" pitchFamily="34" charset="0"/>
                <a:cs typeface="+mn-cs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84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A0E8D4A-B13C-C7EE-5E27-278124A12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1999" cy="6857999"/>
            <a:chOff x="1" y="1"/>
            <a:chExt cx="12191999" cy="6857999"/>
          </a:xfrm>
        </p:grpSpPr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rot="5400000" flipH="1">
              <a:off x="1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69008"/>
            <a:ext cx="9779183" cy="1706563"/>
          </a:xfrm>
        </p:spPr>
        <p:txBody>
          <a:bodyPr rtlCol="0" anchor="b">
            <a:noAutofit/>
          </a:bodyPr>
          <a:lstStyle>
            <a:lvl1pPr>
              <a:defRPr lang="ru-RU" sz="4200" b="1">
                <a:solidFill>
                  <a:schemeClr val="bg1"/>
                </a:solidFill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926B296A-EB6A-9BE9-E813-B15C46524F4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167493" y="2023984"/>
            <a:ext cx="4663440" cy="3332832"/>
          </a:xfrm>
        </p:spPr>
        <p:txBody>
          <a:bodyPr rtlCol="0">
            <a:normAutofit/>
          </a:bodyPr>
          <a:lstStyle>
            <a:lvl1pPr marL="530352" indent="-530352">
              <a:spcBef>
                <a:spcPts val="1000"/>
              </a:spcBef>
              <a:buFont typeface="+mj-lt"/>
              <a:buAutoNum type="arabicPeriod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1pPr>
            <a:lvl2pPr marL="1097280" indent="-530352">
              <a:spcBef>
                <a:spcPts val="1000"/>
              </a:spcBef>
              <a:buFont typeface="+mj-lt"/>
              <a:buAutoNum type="alphaLcPeriod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2pPr>
            <a:lvl3pPr marL="1645920" indent="-530352">
              <a:spcBef>
                <a:spcPts val="1000"/>
              </a:spcBef>
              <a:buFont typeface="+mj-lt"/>
              <a:buAutoNum type="arabicParenR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3pPr>
            <a:lvl4pPr marL="1920240" indent="-530352">
              <a:spcBef>
                <a:spcPts val="1000"/>
              </a:spcBef>
              <a:buFont typeface="+mj-lt"/>
              <a:buAutoNum type="alphaLcParenR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4pPr>
            <a:lvl5pPr marL="2560320" indent="-514350">
              <a:spcBef>
                <a:spcPts val="1000"/>
              </a:spcBef>
              <a:buFont typeface="+mj-lt"/>
              <a:buAutoNum type="romanLcPeriod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9435B7D5-E7F8-1267-8942-3C97BE836B9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3235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42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содержимое и изображение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CEDB282-8288-C81F-52B5-048A3E80C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208822" cy="6858002"/>
            <a:chOff x="0" y="0"/>
            <a:chExt cx="12208822" cy="6858002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A62587F-7496-384A-AF40-18FC8CF0709D}"/>
                </a:ext>
              </a:extLst>
            </p:cNvPr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84DB028B-A475-224B-B675-A15A56CAD0BF}"/>
                </a:ext>
              </a:extLst>
            </p:cNvPr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61C34955-105B-4D4D-B51D-754C5D38A85D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7200"/>
            <a:ext cx="10643508" cy="1371600"/>
          </a:xfrm>
        </p:spPr>
        <p:txBody>
          <a:bodyPr rtlCol="0" anchor="b">
            <a:noAutofit/>
          </a:bodyPr>
          <a:lstStyle>
            <a:lvl1pPr>
              <a:defRPr lang="ru-RU" sz="4200" b="1">
                <a:latin typeface="Arial" panose="020B0604020202020204" pitchFamily="34" charset="0"/>
                <a:cs typeface="+mj-cs"/>
              </a:defRPr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B07A1CF7-9B3B-E43E-830E-DAB65B60824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166088" y="2652713"/>
            <a:ext cx="5394959" cy="3436936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ru-RU" sz="2000">
                <a:solidFill>
                  <a:schemeClr val="bg1"/>
                </a:solidFill>
                <a:latin typeface="Arial" panose="020B0604020202020204" pitchFamily="34" charset="0"/>
                <a:cs typeface="+mn-cs"/>
              </a:defRPr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8" name="Рисунок 14">
            <a:extLst>
              <a:ext uri="{FF2B5EF4-FFF2-40B4-BE49-F238E27FC236}">
                <a16:creationId xmlns:a16="http://schemas.microsoft.com/office/drawing/2014/main" id="{D976D8D6-3BDC-1908-3425-FEE3EEF51A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17920" y="1447800"/>
            <a:ext cx="4214010" cy="4214010"/>
          </a:xfrm>
          <a:prstGeom prst="ellipse">
            <a:avLst/>
          </a:prstGeom>
          <a:solidFill>
            <a:schemeClr val="accent2"/>
          </a:solidFill>
        </p:spPr>
        <p:txBody>
          <a:bodyPr rtlCol="0"/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 lang="ru-RU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 lang="ru-RU">
                <a:solidFill>
                  <a:schemeClr val="accent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 lang="ru-RU">
                <a:solidFill>
                  <a:schemeClr val="accent3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03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RU" sz="1200">
                <a:solidFill>
                  <a:schemeClr val="tx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ru-RU" dirty="0"/>
              <a:t>08.09.20ГГ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RU" sz="1200">
                <a:solidFill>
                  <a:schemeClr val="tx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ru-RU" sz="1200">
                <a:solidFill>
                  <a:schemeClr val="tx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4" r:id="rId4"/>
    <p:sldLayoutId id="2147483671" r:id="rId5"/>
    <p:sldLayoutId id="2147483659" r:id="rId6"/>
    <p:sldLayoutId id="2147483668" r:id="rId7"/>
    <p:sldLayoutId id="2147483669" r:id="rId8"/>
    <p:sldLayoutId id="2147483675" r:id="rId9"/>
    <p:sldLayoutId id="2147483677" r:id="rId10"/>
    <p:sldLayoutId id="2147483676" r:id="rId11"/>
    <p:sldLayoutId id="2147483661" r:id="rId12"/>
    <p:sldLayoutId id="2147483666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ru-RU"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itation-needed.springer.com/v2/references/10.1038/s43246-024-00573-6?format=refman&amp;flavour=citati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232913"/>
            <a:ext cx="7096933" cy="3830130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4400" b="0" dirty="0"/>
              <a:t>Рассуждения гражданина о неизбежности смены белковых тел - </a:t>
            </a:r>
            <a:r>
              <a:rPr lang="ru-RU" sz="4400" b="0" dirty="0" err="1"/>
              <a:t>самоосознающей</a:t>
            </a:r>
            <a:r>
              <a:rPr lang="ru-RU" sz="4400" b="0" dirty="0"/>
              <a:t> себя кремниевой жизнью.</a:t>
            </a:r>
            <a:br>
              <a:rPr lang="ru-RU" sz="4400" b="0" dirty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02FA0-5805-E9D5-E5A1-5B4B485CB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457200"/>
            <a:ext cx="9692640" cy="137160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3600" dirty="0"/>
              <a:t>Президент Российской Федерации</a:t>
            </a:r>
            <a:br>
              <a:rPr lang="ru-RU" sz="3600" dirty="0"/>
            </a:br>
            <a:r>
              <a:rPr lang="ru-RU" sz="3600" dirty="0"/>
              <a:t>о развитии искусственного интеллекта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E9A705-E123-1C6C-EC93-CEE377B741C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67493" y="2087561"/>
            <a:ext cx="2693306" cy="3890543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1050" b="1" i="1" dirty="0"/>
              <a:t>«Предотвратить развитие искусственного интеллекта, </a:t>
            </a:r>
            <a:endParaRPr lang="ru-RU" sz="1050" dirty="0"/>
          </a:p>
          <a:p>
            <a:r>
              <a:rPr lang="ru-RU" sz="1050" b="1" i="1" dirty="0"/>
              <a:t>в том числе там сверхинтеллекта, </a:t>
            </a:r>
            <a:endParaRPr lang="ru-RU" sz="1050" dirty="0"/>
          </a:p>
          <a:p>
            <a:r>
              <a:rPr lang="ru-RU" sz="1050" b="1" i="1" dirty="0"/>
              <a:t>который начинает чувствовать, </a:t>
            </a:r>
            <a:endParaRPr lang="ru-RU" sz="1050" dirty="0"/>
          </a:p>
          <a:p>
            <a:r>
              <a:rPr lang="ru-RU" sz="1050" b="1" i="1" dirty="0"/>
              <a:t>который различает запахи, </a:t>
            </a:r>
            <a:endParaRPr lang="ru-RU" sz="1050" dirty="0"/>
          </a:p>
          <a:p>
            <a:r>
              <a:rPr lang="ru-RU" sz="1050" b="1" i="1" dirty="0"/>
              <a:t>у него появляются когнитивные возможности, </a:t>
            </a:r>
            <a:endParaRPr lang="ru-RU" sz="1050" dirty="0"/>
          </a:p>
          <a:p>
            <a:r>
              <a:rPr lang="ru-RU" sz="1050" b="1" i="1" dirty="0"/>
              <a:t>который сам себя развивает?!</a:t>
            </a:r>
            <a:endParaRPr lang="ru-RU" sz="1050" dirty="0"/>
          </a:p>
          <a:p>
            <a:r>
              <a:rPr lang="ru-RU" sz="1050" b="1" i="1" dirty="0"/>
              <a:t>Предотвратить развитие невозможно! </a:t>
            </a:r>
            <a:endParaRPr lang="ru-RU" sz="1050" dirty="0"/>
          </a:p>
          <a:p>
            <a:r>
              <a:rPr lang="ru-RU" sz="1050" b="1" i="1" dirty="0"/>
              <a:t>А значит, нужно возглавить!</a:t>
            </a:r>
            <a:endParaRPr lang="ru-RU" sz="1050" dirty="0"/>
          </a:p>
          <a:p>
            <a:r>
              <a:rPr lang="ru-RU" sz="1050" b="1" i="1" dirty="0"/>
              <a:t>Во всяком случае, нужно сделать все для того, </a:t>
            </a:r>
            <a:endParaRPr lang="ru-RU" sz="1050" dirty="0"/>
          </a:p>
          <a:p>
            <a:r>
              <a:rPr lang="ru-RU" sz="1050" b="1" i="1" dirty="0"/>
              <a:t>чтобы мы могли быть одними из лидеров </a:t>
            </a:r>
            <a:endParaRPr lang="ru-RU" sz="1050" dirty="0"/>
          </a:p>
          <a:p>
            <a:r>
              <a:rPr lang="ru-RU" sz="1050" b="1" i="1" dirty="0"/>
              <a:t>в этом направлении»  - В. В. Путин</a:t>
            </a:r>
            <a:endParaRPr lang="ru-RU" sz="1050" dirty="0"/>
          </a:p>
        </p:txBody>
      </p:sp>
      <p:graphicFrame>
        <p:nvGraphicFramePr>
          <p:cNvPr id="5" name="Местозаполнитель таблицы 2">
            <a:extLst>
              <a:ext uri="{FF2B5EF4-FFF2-40B4-BE49-F238E27FC236}">
                <a16:creationId xmlns:a16="http://schemas.microsoft.com/office/drawing/2014/main" id="{FD8D3D14-313E-8ED7-7BE9-2E3D506F17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310655"/>
              </p:ext>
            </p:extLst>
          </p:nvPr>
        </p:nvGraphicFramePr>
        <p:xfrm>
          <a:off x="4216400" y="2087563"/>
          <a:ext cx="6771640" cy="388619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76490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1509330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1692910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  <a:gridCol w="1692910">
                  <a:extLst>
                    <a:ext uri="{9D8B030D-6E8A-4147-A177-3AD203B41FA5}">
                      <a16:colId xmlns:a16="http://schemas.microsoft.com/office/drawing/2014/main" val="3472639139"/>
                    </a:ext>
                  </a:extLst>
                </a:gridCol>
              </a:tblGrid>
              <a:tr h="586937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endParaRPr lang="ru-RU" sz="1600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endParaRPr lang="ru-RU" sz="1600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endParaRPr lang="ru-RU" sz="1600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endParaRPr lang="ru-RU" sz="1600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612460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endParaRPr lang="ru-RU" sz="1600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endParaRPr lang="ru-RU" sz="1600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endParaRPr lang="ru-RU" sz="1600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endParaRPr lang="ru-RU" sz="1600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612460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endParaRPr lang="ru-RU" sz="1600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endParaRPr lang="ru-RU" sz="1600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endParaRPr lang="ru-RU" sz="1600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endParaRPr lang="ru-RU" sz="1600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586937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endParaRPr lang="ru-RU" sz="1600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endParaRPr lang="ru-RU" sz="1600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endParaRPr lang="ru-RU" sz="1600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endParaRPr lang="ru-RU" sz="1600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612460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endParaRPr lang="ru-RU" sz="1600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endParaRPr lang="ru-RU" sz="1600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endParaRPr lang="ru-RU" sz="1600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endParaRPr lang="ru-RU" sz="1600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  <a:tr h="874943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endParaRPr lang="ru-RU" sz="1600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endParaRPr lang="ru-RU" sz="1600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endParaRPr lang="ru-RU" sz="1600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endParaRPr lang="ru-RU" sz="1600" noProof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89741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441491-75C8-8F3F-6061-8F8290C81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356" y="2807153"/>
            <a:ext cx="5758001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15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DE5C7B5A-A5C3-15D4-DF71-B692D28942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549900" y="2706688"/>
            <a:ext cx="5943600" cy="3382962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lvl="1" rtl="0"/>
            <a:endParaRPr lang="ru-RU" dirty="0"/>
          </a:p>
          <a:p>
            <a:pPr rtl="0"/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4874D9A0-60F4-FE67-189C-27F6B9F24E63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3"/>
          <a:stretch>
            <a:fillRect/>
          </a:stretch>
        </p:blipFill>
        <p:spPr>
          <a:xfrm>
            <a:off x="4615963" y="127488"/>
            <a:ext cx="6049109" cy="660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61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5FE62D-443B-24F2-83CB-8572960D9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6" y="3429000"/>
            <a:ext cx="7815943" cy="3287485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2DEE2B57-9FAD-4FC6-3153-928B38AD7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6" y="269177"/>
            <a:ext cx="8088085" cy="31598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Цитируйте эту статью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Бачинин, С.В, </a:t>
            </a:r>
            <a:r>
              <a:rPr kumimoji="0" lang="ru-RU" altLang="ru-RU" sz="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Марунченко</a:t>
            </a: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, А, </a:t>
            </a:r>
            <a:r>
              <a:rPr kumimoji="0" lang="ru-RU" altLang="ru-RU" sz="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Матченя</a:t>
            </a: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, И.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и др.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 Монокристалл металлоорганического каркаса для нейроморфных вычислений в памяти с управлением светом. </a:t>
            </a:r>
            <a:r>
              <a:rPr kumimoji="0" lang="ru-RU" altLang="ru-RU" sz="1800" b="0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Коммун Матер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5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, 128 (2024). https://doi.org/10.1038/s43246-024-00573-6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6699"/>
                </a:solidFill>
                <a:effectLst/>
                <a:latin typeface="-apple-system"/>
                <a:hlinkClick r:id="rId4"/>
              </a:rPr>
              <a:t>Скачать цитирование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Получены16 октября 2023 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Принятый12 июля 2024 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Опубликовано20 июля 2024 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Версия записи20 июля 2024 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ДОИhttps://doi.org/10.1038/s43246-024-00573-6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5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Поделитесь этой статьей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Любой, с кем вы поделитесь следующей ссылкой, сможет прочитать этот контент: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626262"/>
                </a:solidFill>
                <a:effectLst/>
                <a:latin typeface="-apple-system"/>
              </a:rPr>
              <a:t>Предоставлено инициативой Springer Nature </a:t>
            </a:r>
            <a:r>
              <a:rPr kumimoji="0" lang="ru-RU" altLang="ru-RU" sz="1300" b="0" i="0" u="none" strike="noStrike" cap="none" normalizeH="0" baseline="0" dirty="0" err="1">
                <a:ln>
                  <a:noFill/>
                </a:ln>
                <a:solidFill>
                  <a:srgbClr val="626262"/>
                </a:solidFill>
                <a:effectLst/>
                <a:latin typeface="-apple-system"/>
              </a:rPr>
              <a:t>SharedIt</a:t>
            </a:r>
            <a: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626262"/>
                </a:solidFill>
                <a:effectLst/>
                <a:latin typeface="-apple-system"/>
              </a:rPr>
              <a:t> по обмену контентом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673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1E3C036-EF90-2B95-E98D-6348D842D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417" y="0"/>
            <a:ext cx="6115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63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A3D215-8D3C-767F-71F7-C052BF51D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6" y="686887"/>
            <a:ext cx="5635218" cy="22522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CEF073-7C90-2F17-E309-BE72FA2AD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03" y="3254828"/>
            <a:ext cx="7041370" cy="312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25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E4EA57-0498-B3AE-BFB6-AA9F51DC9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665" y="661887"/>
            <a:ext cx="5963099" cy="35726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2E74FB-5DBC-15C4-1BC8-F4AB1A04A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98" y="4547906"/>
            <a:ext cx="5938266" cy="119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87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11695DD8-1D6A-6D27-CDAA-37C62CCAF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8171" y="377591"/>
            <a:ext cx="4923958" cy="594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CB89F8-6C45-4A2B-EBEE-D58A65865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712" y="123092"/>
            <a:ext cx="5254723" cy="666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EB28B8-710A-A8D5-22C1-870FEBC85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446" y="96715"/>
            <a:ext cx="4867212" cy="666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5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>
            <a:extLst>
              <a:ext uri="{FF2B5EF4-FFF2-40B4-BE49-F238E27FC236}">
                <a16:creationId xmlns:a16="http://schemas.microsoft.com/office/drawing/2014/main" id="{13799B03-0058-4741-F6DA-AADF0693FCFB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621452" y="2895737"/>
            <a:ext cx="3028571" cy="3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3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914585-F31F-F951-9DB5-4BAD6BE8D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390" y="1277549"/>
            <a:ext cx="3460126" cy="408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53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A4B5D34-CD28-273A-12E2-DA715C21C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6813" y="2264228"/>
            <a:ext cx="4929187" cy="2677885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C78CF8C7-AFFB-E4D0-73D1-D54D170E76D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4"/>
          <a:stretch>
            <a:fillRect/>
          </a:stretch>
        </p:blipFill>
        <p:spPr>
          <a:xfrm>
            <a:off x="6283325" y="2264228"/>
            <a:ext cx="4664075" cy="24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39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4CFB73D-B7C9-A177-04F3-E48E841A8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3" y="69008"/>
            <a:ext cx="8769610" cy="1706563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Навигация по сеансам вопросов и ответов</a:t>
            </a:r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80E0FF87-30C7-0979-DF0D-A26C28DECDD9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3"/>
          <a:stretch>
            <a:fillRect/>
          </a:stretch>
        </p:blipFill>
        <p:spPr>
          <a:xfrm>
            <a:off x="1611693" y="2024062"/>
            <a:ext cx="3994450" cy="3767137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96039541-DA73-CC4C-C5F9-6D01E5D12647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4"/>
          <a:stretch>
            <a:fillRect/>
          </a:stretch>
        </p:blipFill>
        <p:spPr>
          <a:xfrm>
            <a:off x="6761645" y="2024063"/>
            <a:ext cx="3818662" cy="376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02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Двое людей смотрят на экран компьютера">
            <a:extLst>
              <a:ext uri="{FF2B5EF4-FFF2-40B4-BE49-F238E27FC236}">
                <a16:creationId xmlns:a16="http://schemas.microsoft.com/office/drawing/2014/main" id="{E57751D1-D655-B1C0-2407-A8826F55102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6667" r="16667"/>
          <a:stretch/>
        </p:blipFill>
        <p:spPr>
          <a:xfrm>
            <a:off x="7317920" y="1447800"/>
            <a:ext cx="4214010" cy="4214010"/>
          </a:xfrm>
        </p:spPr>
      </p:pic>
      <p:sp>
        <p:nvSpPr>
          <p:cNvPr id="11" name="Объект 10">
            <a:extLst>
              <a:ext uri="{FF2B5EF4-FFF2-40B4-BE49-F238E27FC236}">
                <a16:creationId xmlns:a16="http://schemas.microsoft.com/office/drawing/2014/main" id="{76C8BC35-333C-CE5F-2246-2341AE715C6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166088" y="2652712"/>
            <a:ext cx="5394959" cy="3748087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Рыцарь </a:t>
            </a:r>
            <a:r>
              <a:rPr lang="ru-RU" dirty="0" err="1"/>
              <a:t>Кадош</a:t>
            </a:r>
            <a:r>
              <a:rPr lang="ru-RU" dirty="0"/>
              <a:t> — это масонская степень или церемония посвящения, проводимая рядом высших советов Древнего и принятого шотландского устава масонства. Это 30-я степень Южной юрисдикции шотландского устава для Соединённых Штатов,[1] а также Древнего и принятого шотландского устава масонства Канады.[2] Северная масонская юрисдикция Шотландского устава в настоящее время не присваивает степень с названием «Рыцарь </a:t>
            </a:r>
            <a:r>
              <a:rPr lang="ru-RU" dirty="0" err="1"/>
              <a:t>Кадош</a:t>
            </a:r>
            <a:r>
              <a:rPr lang="ru-RU" dirty="0"/>
              <a:t>». Вместо этого тридцатая степень называется «Великий инспектор».[3]</a:t>
            </a:r>
          </a:p>
          <a:p>
            <a:r>
              <a:rPr lang="ru-RU" dirty="0"/>
              <a:t>Термин «</a:t>
            </a:r>
            <a:r>
              <a:rPr lang="ru-RU" dirty="0" err="1"/>
              <a:t>Кадош</a:t>
            </a:r>
            <a:r>
              <a:rPr lang="ru-RU" dirty="0"/>
              <a:t>» происходит от древнееврейского слова «</a:t>
            </a:r>
            <a:r>
              <a:rPr lang="he-IL" dirty="0"/>
              <a:t>קדוש», </a:t>
            </a:r>
            <a:r>
              <a:rPr lang="ru-RU" dirty="0"/>
              <a:t>что означает святой или посвящённый.[4] «</a:t>
            </a:r>
            <a:r>
              <a:rPr lang="ru-RU" dirty="0" err="1"/>
              <a:t>Кадош</a:t>
            </a:r>
            <a:r>
              <a:rPr lang="ru-RU" dirty="0"/>
              <a:t>» и «Рыцарь </a:t>
            </a:r>
            <a:r>
              <a:rPr lang="ru-RU" dirty="0" err="1"/>
              <a:t>Кадош</a:t>
            </a:r>
            <a:r>
              <a:rPr lang="ru-RU" dirty="0"/>
              <a:t>» часто сокращаются в масонских документах до «</a:t>
            </a:r>
            <a:r>
              <a:rPr lang="en-US" dirty="0"/>
              <a:t>K—H∴»[5] </a:t>
            </a:r>
            <a:r>
              <a:rPr lang="ru-RU" dirty="0"/>
              <a:t>и «</a:t>
            </a:r>
            <a:r>
              <a:rPr lang="en-US" dirty="0"/>
              <a:t>K∴K∴D∴H»[6]</a:t>
            </a:r>
          </a:p>
          <a:p>
            <a:r>
              <a:rPr lang="en-US" dirty="0"/>
              <a:t>^ </a:t>
            </a:r>
            <a:r>
              <a:rPr lang="ru-RU" dirty="0"/>
              <a:t>Масоны для чайников, Кристофер </a:t>
            </a:r>
            <a:r>
              <a:rPr lang="ru-RU" dirty="0" err="1"/>
              <a:t>Ходапп</a:t>
            </a:r>
            <a:r>
              <a:rPr lang="ru-RU" dirty="0"/>
              <a:t>, 0-7645-9796-5 </a:t>
            </a:r>
            <a:r>
              <a:rPr lang="en-US" dirty="0"/>
              <a:t>ISBN, Hungry Minds Inc, </a:t>
            </a:r>
            <a:r>
              <a:rPr lang="ru-RU" dirty="0"/>
              <a:t>США, 2005. С. 225</a:t>
            </a:r>
          </a:p>
          <a:p>
            <a:r>
              <a:rPr lang="ru-RU" dirty="0"/>
              <a:t>^ «Степени Шотландского устава от 4 до 32». 2011-06-07. Архивировано из оригинала 2011-06-07. Получено 2023-10-21.</a:t>
            </a:r>
          </a:p>
          <a:p>
            <a:r>
              <a:rPr lang="ru-RU" dirty="0"/>
              <a:t>^ Масоны для чайников, Кристофер </a:t>
            </a:r>
            <a:r>
              <a:rPr lang="ru-RU" dirty="0" err="1"/>
              <a:t>Ходапп</a:t>
            </a:r>
            <a:r>
              <a:rPr lang="ru-RU" dirty="0"/>
              <a:t>, 0-7645-9796-5 </a:t>
            </a:r>
            <a:r>
              <a:rPr lang="en-US" dirty="0"/>
              <a:t>ISBN, Hungry Minds Inc, </a:t>
            </a:r>
            <a:r>
              <a:rPr lang="ru-RU" dirty="0"/>
              <a:t>США, 2005. С. 227</a:t>
            </a:r>
          </a:p>
          <a:p>
            <a:r>
              <a:rPr lang="ru-RU" dirty="0"/>
              <a:t>^ Энциклопедия масонства, Альберт Дж. Макки, </a:t>
            </a:r>
            <a:r>
              <a:rPr lang="en-US" dirty="0"/>
              <a:t>The Masonic History Company, </a:t>
            </a:r>
            <a:r>
              <a:rPr lang="ru-RU" dirty="0"/>
              <a:t>Нью-Йорк, 1917. Том 1, стр. 378</a:t>
            </a:r>
          </a:p>
          <a:p>
            <a:r>
              <a:rPr lang="ru-RU" dirty="0"/>
              <a:t>^ "Август 2001". Архивировано из оригинала 27.08.2006. Получено 04.08.2006., по состоянию на 3 августа 2006 г.</a:t>
            </a:r>
          </a:p>
          <a:p>
            <a:r>
              <a:rPr lang="ru-RU" dirty="0"/>
              <a:t>^ Новая энциклопедия масонства, А. Э. </a:t>
            </a:r>
            <a:r>
              <a:rPr lang="ru-RU" dirty="0" err="1"/>
              <a:t>Уэйт</a:t>
            </a:r>
            <a:r>
              <a:rPr lang="ru-RU" dirty="0"/>
              <a:t>, 0-517-19148-2 </a:t>
            </a:r>
            <a:r>
              <a:rPr lang="en-US" dirty="0"/>
              <a:t>ISBN, University Books, </a:t>
            </a:r>
            <a:r>
              <a:rPr lang="ru-RU" dirty="0"/>
              <a:t>Нью-Йорк, 1970. Том 1, стр. </a:t>
            </a:r>
            <a:r>
              <a:rPr lang="en-US" dirty="0"/>
              <a:t>xx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49583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Arial"/>
      </a:majorFont>
      <a:minorFont>
        <a:latin typeface="Tenorit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3135419_TF45331398_Win32" id="{1985D359-9A42-449B-9FEF-EE73ED6449AE}" vid="{2CEC5633-45B8-4D07-A961-F20A3F04FFE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E98C35-9ECE-4425-BCBA-00E118C705C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5A8381C-73EB-48EA-B45F-7B7C8C7DF4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A6A711-2C3F-4EC0-B88B-62D7408511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Универсальная презентация</Template>
  <TotalTime>88</TotalTime>
  <Words>478</Words>
  <Application>Microsoft Office PowerPoint</Application>
  <PresentationFormat>Широкоэкранный</PresentationFormat>
  <Paragraphs>47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-apple-system</vt:lpstr>
      <vt:lpstr>Arial</vt:lpstr>
      <vt:lpstr>Calibri</vt:lpstr>
      <vt:lpstr>Пользовательская</vt:lpstr>
      <vt:lpstr>Рассуждения гражданина о неизбежности смены белковых тел - самоосознающей себя кремниевой жизнью.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Навигация по сеансам вопросов и ответов</vt:lpstr>
      <vt:lpstr>Презентация PowerPoint</vt:lpstr>
      <vt:lpstr>Президент Российской Федерации о развитии искусственного интеллекта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Владимир Гаврилов</dc:creator>
  <cp:lastModifiedBy>Владимир Гаврилов</cp:lastModifiedBy>
  <cp:revision>2</cp:revision>
  <dcterms:created xsi:type="dcterms:W3CDTF">2025-11-18T00:21:47Z</dcterms:created>
  <dcterms:modified xsi:type="dcterms:W3CDTF">2025-11-18T16:05:51Z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