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hartEx2.xml" ContentType="application/vnd.ms-office.chartex+xml"/>
  <Override PartName="/ppt/charts/colors30.xml" ContentType="application/vnd.ms-office.chartcolorstyle+xml"/>
  <Override PartName="/ppt/charts/style30.xml" ContentType="application/vnd.ms-office.chartstyle+xml"/>
  <Override PartName="/ppt/charts/colors40.xml" ContentType="application/vnd.ms-office.chartcolorstyle+xml"/>
  <Override PartName="/ppt/charts/style4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59" r:id="rId2"/>
    <p:sldId id="270" r:id="rId3"/>
    <p:sldId id="315" r:id="rId4"/>
    <p:sldId id="261" r:id="rId5"/>
    <p:sldId id="271" r:id="rId6"/>
    <p:sldId id="325" r:id="rId7"/>
    <p:sldId id="340" r:id="rId8"/>
    <p:sldId id="291" r:id="rId9"/>
    <p:sldId id="343" r:id="rId10"/>
    <p:sldId id="336" r:id="rId11"/>
    <p:sldId id="337" r:id="rId12"/>
    <p:sldId id="338" r:id="rId13"/>
    <p:sldId id="339" r:id="rId14"/>
    <p:sldId id="341" r:id="rId15"/>
    <p:sldId id="295" r:id="rId16"/>
    <p:sldId id="294" r:id="rId17"/>
    <p:sldId id="342" r:id="rId18"/>
    <p:sldId id="299" r:id="rId19"/>
    <p:sldId id="326" r:id="rId20"/>
    <p:sldId id="344" r:id="rId21"/>
    <p:sldId id="327" r:id="rId22"/>
    <p:sldId id="328" r:id="rId23"/>
    <p:sldId id="329" r:id="rId24"/>
    <p:sldId id="348" r:id="rId25"/>
    <p:sldId id="330" r:id="rId26"/>
    <p:sldId id="345" r:id="rId27"/>
    <p:sldId id="333" r:id="rId28"/>
    <p:sldId id="334" r:id="rId29"/>
    <p:sldId id="332" r:id="rId30"/>
    <p:sldId id="331" r:id="rId31"/>
    <p:sldId id="347" r:id="rId32"/>
    <p:sldId id="335" r:id="rId33"/>
  </p:sldIdLst>
  <p:sldSz cx="12190413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S PGothic" panose="020B0600070205080204" pitchFamily="34" charset="-128"/>
      <p:regular r:id="rId39"/>
    </p:embeddedFont>
    <p:embeddedFont>
      <p:font typeface="Montserrat Medium" panose="020B0604020202020204" charset="-52"/>
      <p:regular r:id="rId40"/>
      <p:italic r:id="rId41"/>
    </p:embeddedFont>
    <p:embeddedFont>
      <p:font typeface="Gotham Pro" panose="02000503040000020004" charset="0"/>
      <p:regular r:id="rId42"/>
      <p:bold r:id="rId43"/>
      <p:italic r:id="rId44"/>
      <p:boldItalic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85"/>
    <a:srgbClr val="0097C0"/>
    <a:srgbClr val="FFFFFF"/>
    <a:srgbClr val="0091B8"/>
    <a:srgbClr val="114C7D"/>
    <a:srgbClr val="00ADD9"/>
    <a:srgbClr val="1663A4"/>
    <a:srgbClr val="41A8DC"/>
    <a:srgbClr val="C9DEF3"/>
    <a:srgbClr val="AFD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49"/>
  </p:normalViewPr>
  <p:slideViewPr>
    <p:cSldViewPr>
      <p:cViewPr varScale="1">
        <p:scale>
          <a:sx n="61" d="100"/>
          <a:sy n="61" d="100"/>
        </p:scale>
        <p:origin x="44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9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gengalst\Cloud%20Mail.Ru\&#1056;&#1072;&#1073;&#1086;&#1090;&#1072;\&#1058;&#1058;&#1055;\&#1057;&#1090;&#1072;&#1090;&#1100;&#1103;%20&#1087;&#1086;%20C&#1040;&#1064;\&#1052;&#1077;&#1076;&#1074;&#1077;&#1076;&#1077;&#1074;&#1072;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gengalst\Cloud%20Mail.Ru\&#1056;&#1072;&#1073;&#1086;&#1090;&#1072;\&#1058;&#1058;&#1055;\20251004%20&#1050;&#1086;&#1085;&#1092;&#1077;&#1088;&#1077;&#1085;&#1094;&#1080;&#1103;%20&#1074;&#1058;&#1058;&#1055;\&#1042;&#1086;&#1079;&#1088;&#1072;&#1089;&#1090;%20&#1074;&#1058;&#1058;&#1055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gengalst\Cloud%20Mail.Ru\&#1056;&#1072;&#1073;&#1086;&#1090;&#1072;\&#1058;&#1058;&#1055;\20251004%20&#1050;&#1086;&#1085;&#1092;&#1077;&#1088;&#1077;&#1085;&#1094;&#1080;&#1103;%20&#1074;&#1058;&#1058;&#1055;\&#1042;&#1086;&#1079;&#1088;&#1072;&#1089;&#1090;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0.xml"/><Relationship Id="rId2" Type="http://schemas.microsoft.com/office/2011/relationships/chartStyle" Target="style30.xml"/><Relationship Id="rId1" Type="http://schemas.openxmlformats.org/officeDocument/2006/relationships/package" Target="../embeddings/_____Microsoft_Excel20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40.xml"/><Relationship Id="rId2" Type="http://schemas.microsoft.com/office/2011/relationships/chartStyle" Target="style40.xml"/><Relationship Id="rId1" Type="http://schemas.openxmlformats.org/officeDocument/2006/relationships/package" Target="../embeddings/_____Microsoft_Excel3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01-4438-8EA4-8BFB182386BE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01-4438-8EA4-8BFB182386BE}"/>
              </c:ext>
            </c:extLst>
          </c:dPt>
          <c:dLbls>
            <c:dLbl>
              <c:idx val="0"/>
              <c:layout>
                <c:manualLayout>
                  <c:x val="6.7674605671265379E-3"/>
                  <c:y val="-0.1050940658939555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001-4438-8EA4-8BFB182386BE}"/>
                </c:ext>
              </c:extLst>
            </c:dLbl>
            <c:dLbl>
              <c:idx val="1"/>
              <c:layout>
                <c:manualLayout>
                  <c:x val="0.27866875674707664"/>
                  <c:y val="8.45715799640549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29281174035519"/>
                      <c:h val="0.314412004956660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001-4438-8EA4-8BFB18238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</c:v>
                </c:pt>
                <c:pt idx="1">
                  <c:v>Ж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</c:v>
                </c:pt>
                <c:pt idx="1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01-4438-8EA4-8BFB18238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69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1"/>
            </a:solidFill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3BF-9A40-AFF8-726FAA4845D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BF-9A40-AFF8-726FAA4845D7}"/>
              </c:ext>
            </c:extLst>
          </c:dPt>
          <c:dLbls>
            <c:dLbl>
              <c:idx val="0"/>
              <c:layout>
                <c:manualLayout>
                  <c:x val="6.6228613122785119E-3"/>
                  <c:y val="6.86349077043022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48365087803804"/>
                      <c:h val="0.261886065286777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3BF-9A40-AFF8-726FAA4845D7}"/>
                </c:ext>
              </c:extLst>
            </c:dLbl>
            <c:dLbl>
              <c:idx val="1"/>
              <c:layout>
                <c:manualLayout>
                  <c:x val="0.25151766732732184"/>
                  <c:y val="-0.173393233971734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20305344314415"/>
                      <c:h val="0.261805509745317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3BF-9A40-AFF8-726FAA4845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ОПН/ХПН</c:v>
                </c:pt>
                <c:pt idx="1">
                  <c:v>Нет поражения почек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</c:v>
                </c:pt>
                <c:pt idx="1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BF-9A40-AFF8-726FAA4845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9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Получали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Плазмообмены</c:v>
                </c:pt>
                <c:pt idx="1">
                  <c:v>Трансфузии тромбоцитов</c:v>
                </c:pt>
                <c:pt idx="2">
                  <c:v>Ритуксимаб</c:v>
                </c:pt>
                <c:pt idx="3">
                  <c:v>Глюкокортикоиды</c:v>
                </c:pt>
                <c:pt idx="4">
                  <c:v>Трансфузии плазмы</c:v>
                </c:pt>
                <c:pt idx="5">
                  <c:v>Каплацизумаб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</c:v>
                </c:pt>
                <c:pt idx="1">
                  <c:v>11</c:v>
                </c:pt>
                <c:pt idx="2">
                  <c:v>3</c:v>
                </c:pt>
                <c:pt idx="3">
                  <c:v>9</c:v>
                </c:pt>
                <c:pt idx="4">
                  <c:v>11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9-4104-95DD-02CE8FB45F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получали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CE9-4104-95DD-02CE8FB45FC9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CE9-4104-95DD-02CE8FB45FC9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CE9-4104-95DD-02CE8FB45FC9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CE9-4104-95DD-02CE8FB45FC9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CE9-4104-95DD-02CE8FB45FC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CE9-4104-95DD-02CE8FB45F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Плазмообмены</c:v>
                </c:pt>
                <c:pt idx="1">
                  <c:v>Трансфузии тромбоцитов</c:v>
                </c:pt>
                <c:pt idx="2">
                  <c:v>Ритуксимаб</c:v>
                </c:pt>
                <c:pt idx="3">
                  <c:v>Глюкокортикоиды</c:v>
                </c:pt>
                <c:pt idx="4">
                  <c:v>Трансфузии плазмы</c:v>
                </c:pt>
                <c:pt idx="5">
                  <c:v>Каплацизумаб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</c:v>
                </c:pt>
                <c:pt idx="1">
                  <c:v>0</c:v>
                </c:pt>
                <c:pt idx="2">
                  <c:v>8</c:v>
                </c:pt>
                <c:pt idx="3">
                  <c:v>2</c:v>
                </c:pt>
                <c:pt idx="4">
                  <c:v>0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CE9-4104-95DD-02CE8FB45F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59069248"/>
        <c:axId val="401108976"/>
      </c:barChart>
      <c:catAx>
        <c:axId val="75906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1108976"/>
        <c:crosses val="autoZero"/>
        <c:auto val="1"/>
        <c:lblAlgn val="ctr"/>
        <c:lblOffset val="100"/>
        <c:noMultiLvlLbl val="0"/>
      </c:catAx>
      <c:valAx>
        <c:axId val="40110897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5906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853363341327255"/>
          <c:y val="0.93077079658152084"/>
          <c:w val="0.26293264035757136"/>
          <c:h val="6.92292034184791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06056988415926E-2"/>
          <c:y val="3.5651062105982734E-2"/>
          <c:w val="0.84023686281272369"/>
          <c:h val="0.661311745195837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ADAMTS13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16"/>
              <c:layout>
                <c:manualLayout>
                  <c:x val="-1.2280701047526071E-2"/>
                  <c:y val="2.53853069843165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E30-4918-8B8C-5ED158395A99}"/>
                </c:ext>
              </c:extLst>
            </c:dLbl>
            <c:dLbl>
              <c:idx val="32"/>
              <c:layout>
                <c:manualLayout>
                  <c:x val="-9.1559263265145029E-3"/>
                  <c:y val="1.9488600703124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E30-4918-8B8C-5ED158395A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8575" cap="rnd">
                <a:solidFill>
                  <a:schemeClr val="tx1"/>
                </a:solidFill>
                <a:prstDash val="sysDot"/>
              </a:ln>
              <a:effectLst/>
            </c:spPr>
            <c:trendlineType val="movingAvg"/>
            <c:period val="2"/>
            <c:dispRSqr val="0"/>
            <c:dispEq val="0"/>
          </c:trendline>
          <c:cat>
            <c:numRef>
              <c:f>Лист1!$A$2:$A$34</c:f>
              <c:numCache>
                <c:formatCode>m/d/yy</c:formatCode>
                <c:ptCount val="33"/>
                <c:pt idx="0">
                  <c:v>45728</c:v>
                </c:pt>
                <c:pt idx="1">
                  <c:v>45729</c:v>
                </c:pt>
                <c:pt idx="2">
                  <c:v>45730</c:v>
                </c:pt>
                <c:pt idx="3">
                  <c:v>45731</c:v>
                </c:pt>
                <c:pt idx="4">
                  <c:v>45732</c:v>
                </c:pt>
                <c:pt idx="5">
                  <c:v>45733</c:v>
                </c:pt>
                <c:pt idx="6">
                  <c:v>45734</c:v>
                </c:pt>
                <c:pt idx="7">
                  <c:v>45735</c:v>
                </c:pt>
                <c:pt idx="8">
                  <c:v>45736</c:v>
                </c:pt>
                <c:pt idx="9">
                  <c:v>45737</c:v>
                </c:pt>
                <c:pt idx="10">
                  <c:v>45738</c:v>
                </c:pt>
                <c:pt idx="11">
                  <c:v>45739</c:v>
                </c:pt>
                <c:pt idx="12">
                  <c:v>45740</c:v>
                </c:pt>
                <c:pt idx="13">
                  <c:v>45741</c:v>
                </c:pt>
                <c:pt idx="14">
                  <c:v>45742</c:v>
                </c:pt>
                <c:pt idx="15">
                  <c:v>45743</c:v>
                </c:pt>
                <c:pt idx="16">
                  <c:v>45744</c:v>
                </c:pt>
                <c:pt idx="17">
                  <c:v>45745</c:v>
                </c:pt>
                <c:pt idx="18">
                  <c:v>45746</c:v>
                </c:pt>
                <c:pt idx="19">
                  <c:v>45747</c:v>
                </c:pt>
                <c:pt idx="20">
                  <c:v>45748</c:v>
                </c:pt>
                <c:pt idx="21">
                  <c:v>45749</c:v>
                </c:pt>
                <c:pt idx="22">
                  <c:v>45750</c:v>
                </c:pt>
                <c:pt idx="23">
                  <c:v>45751</c:v>
                </c:pt>
                <c:pt idx="24">
                  <c:v>45752</c:v>
                </c:pt>
                <c:pt idx="25">
                  <c:v>45753</c:v>
                </c:pt>
                <c:pt idx="26">
                  <c:v>45754</c:v>
                </c:pt>
                <c:pt idx="27">
                  <c:v>45755</c:v>
                </c:pt>
                <c:pt idx="28">
                  <c:v>45756</c:v>
                </c:pt>
                <c:pt idx="29">
                  <c:v>45757</c:v>
                </c:pt>
                <c:pt idx="30">
                  <c:v>45758</c:v>
                </c:pt>
                <c:pt idx="31">
                  <c:v>45759</c:v>
                </c:pt>
                <c:pt idx="32">
                  <c:v>45760</c:v>
                </c:pt>
              </c:numCache>
            </c:numRef>
          </c:cat>
          <c:val>
            <c:numRef>
              <c:f>Лист1!$B$2:$B$34</c:f>
              <c:numCache>
                <c:formatCode>General</c:formatCode>
                <c:ptCount val="33"/>
                <c:pt idx="0">
                  <c:v>0</c:v>
                </c:pt>
                <c:pt idx="2">
                  <c:v>49</c:v>
                </c:pt>
                <c:pt idx="14">
                  <c:v>5</c:v>
                </c:pt>
                <c:pt idx="16">
                  <c:v>57</c:v>
                </c:pt>
                <c:pt idx="30">
                  <c:v>7</c:v>
                </c:pt>
                <c:pt idx="32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30-4918-8B8C-5ED158395A9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Тромбоциты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374268063368076E-2"/>
                  <c:y val="-2.53853069843179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E30-4918-8B8C-5ED158395A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31750" cap="rnd">
                <a:solidFill>
                  <a:schemeClr val="accent2"/>
                </a:solidFill>
                <a:prstDash val="sysDot"/>
              </a:ln>
              <a:effectLst/>
            </c:spPr>
            <c:trendlineType val="movingAvg"/>
            <c:period val="2"/>
            <c:dispRSqr val="0"/>
            <c:dispEq val="0"/>
          </c:trendline>
          <c:cat>
            <c:numRef>
              <c:f>Лист1!$A$2:$A$34</c:f>
              <c:numCache>
                <c:formatCode>m/d/yy</c:formatCode>
                <c:ptCount val="33"/>
                <c:pt idx="0">
                  <c:v>45728</c:v>
                </c:pt>
                <c:pt idx="1">
                  <c:v>45729</c:v>
                </c:pt>
                <c:pt idx="2">
                  <c:v>45730</c:v>
                </c:pt>
                <c:pt idx="3">
                  <c:v>45731</c:v>
                </c:pt>
                <c:pt idx="4">
                  <c:v>45732</c:v>
                </c:pt>
                <c:pt idx="5">
                  <c:v>45733</c:v>
                </c:pt>
                <c:pt idx="6">
                  <c:v>45734</c:v>
                </c:pt>
                <c:pt idx="7">
                  <c:v>45735</c:v>
                </c:pt>
                <c:pt idx="8">
                  <c:v>45736</c:v>
                </c:pt>
                <c:pt idx="9">
                  <c:v>45737</c:v>
                </c:pt>
                <c:pt idx="10">
                  <c:v>45738</c:v>
                </c:pt>
                <c:pt idx="11">
                  <c:v>45739</c:v>
                </c:pt>
                <c:pt idx="12">
                  <c:v>45740</c:v>
                </c:pt>
                <c:pt idx="13">
                  <c:v>45741</c:v>
                </c:pt>
                <c:pt idx="14">
                  <c:v>45742</c:v>
                </c:pt>
                <c:pt idx="15">
                  <c:v>45743</c:v>
                </c:pt>
                <c:pt idx="16">
                  <c:v>45744</c:v>
                </c:pt>
                <c:pt idx="17">
                  <c:v>45745</c:v>
                </c:pt>
                <c:pt idx="18">
                  <c:v>45746</c:v>
                </c:pt>
                <c:pt idx="19">
                  <c:v>45747</c:v>
                </c:pt>
                <c:pt idx="20">
                  <c:v>45748</c:v>
                </c:pt>
                <c:pt idx="21">
                  <c:v>45749</c:v>
                </c:pt>
                <c:pt idx="22">
                  <c:v>45750</c:v>
                </c:pt>
                <c:pt idx="23">
                  <c:v>45751</c:v>
                </c:pt>
                <c:pt idx="24">
                  <c:v>45752</c:v>
                </c:pt>
                <c:pt idx="25">
                  <c:v>45753</c:v>
                </c:pt>
                <c:pt idx="26">
                  <c:v>45754</c:v>
                </c:pt>
                <c:pt idx="27">
                  <c:v>45755</c:v>
                </c:pt>
                <c:pt idx="28">
                  <c:v>45756</c:v>
                </c:pt>
                <c:pt idx="29">
                  <c:v>45757</c:v>
                </c:pt>
                <c:pt idx="30">
                  <c:v>45758</c:v>
                </c:pt>
                <c:pt idx="31">
                  <c:v>45759</c:v>
                </c:pt>
                <c:pt idx="32">
                  <c:v>45760</c:v>
                </c:pt>
              </c:numCache>
            </c:numRef>
          </c:cat>
          <c:val>
            <c:numRef>
              <c:f>Лист1!$C$2:$C$34</c:f>
              <c:numCache>
                <c:formatCode>General</c:formatCode>
                <c:ptCount val="33"/>
                <c:pt idx="0">
                  <c:v>91</c:v>
                </c:pt>
                <c:pt idx="2">
                  <c:v>167</c:v>
                </c:pt>
                <c:pt idx="14">
                  <c:v>180</c:v>
                </c:pt>
                <c:pt idx="16">
                  <c:v>170</c:v>
                </c:pt>
                <c:pt idx="30">
                  <c:v>160</c:v>
                </c:pt>
                <c:pt idx="32">
                  <c:v>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30-4918-8B8C-5ED158395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69"/>
        <c:axId val="115384328"/>
        <c:axId val="115385112"/>
      </c:barChart>
      <c:barChart>
        <c:barDir val="col"/>
        <c:grouping val="clustere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Креатинин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31750" cap="rnd">
                <a:solidFill>
                  <a:srgbClr val="0070C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Лист1!$A$2:$A$34</c:f>
              <c:numCache>
                <c:formatCode>m/d/yy</c:formatCode>
                <c:ptCount val="33"/>
                <c:pt idx="0">
                  <c:v>45728</c:v>
                </c:pt>
                <c:pt idx="1">
                  <c:v>45729</c:v>
                </c:pt>
                <c:pt idx="2">
                  <c:v>45730</c:v>
                </c:pt>
                <c:pt idx="3">
                  <c:v>45731</c:v>
                </c:pt>
                <c:pt idx="4">
                  <c:v>45732</c:v>
                </c:pt>
                <c:pt idx="5">
                  <c:v>45733</c:v>
                </c:pt>
                <c:pt idx="6">
                  <c:v>45734</c:v>
                </c:pt>
                <c:pt idx="7">
                  <c:v>45735</c:v>
                </c:pt>
                <c:pt idx="8">
                  <c:v>45736</c:v>
                </c:pt>
                <c:pt idx="9">
                  <c:v>45737</c:v>
                </c:pt>
                <c:pt idx="10">
                  <c:v>45738</c:v>
                </c:pt>
                <c:pt idx="11">
                  <c:v>45739</c:v>
                </c:pt>
                <c:pt idx="12">
                  <c:v>45740</c:v>
                </c:pt>
                <c:pt idx="13">
                  <c:v>45741</c:v>
                </c:pt>
                <c:pt idx="14">
                  <c:v>45742</c:v>
                </c:pt>
                <c:pt idx="15">
                  <c:v>45743</c:v>
                </c:pt>
                <c:pt idx="16">
                  <c:v>45744</c:v>
                </c:pt>
                <c:pt idx="17">
                  <c:v>45745</c:v>
                </c:pt>
                <c:pt idx="18">
                  <c:v>45746</c:v>
                </c:pt>
                <c:pt idx="19">
                  <c:v>45747</c:v>
                </c:pt>
                <c:pt idx="20">
                  <c:v>45748</c:v>
                </c:pt>
                <c:pt idx="21">
                  <c:v>45749</c:v>
                </c:pt>
                <c:pt idx="22">
                  <c:v>45750</c:v>
                </c:pt>
                <c:pt idx="23">
                  <c:v>45751</c:v>
                </c:pt>
                <c:pt idx="24">
                  <c:v>45752</c:v>
                </c:pt>
                <c:pt idx="25">
                  <c:v>45753</c:v>
                </c:pt>
                <c:pt idx="26">
                  <c:v>45754</c:v>
                </c:pt>
                <c:pt idx="27">
                  <c:v>45755</c:v>
                </c:pt>
                <c:pt idx="28">
                  <c:v>45756</c:v>
                </c:pt>
                <c:pt idx="29">
                  <c:v>45757</c:v>
                </c:pt>
                <c:pt idx="30">
                  <c:v>45758</c:v>
                </c:pt>
                <c:pt idx="31">
                  <c:v>45759</c:v>
                </c:pt>
                <c:pt idx="32">
                  <c:v>45760</c:v>
                </c:pt>
              </c:numCache>
            </c:numRef>
          </c:cat>
          <c:val>
            <c:numRef>
              <c:f>Лист1!$D$2:$D$34</c:f>
              <c:numCache>
                <c:formatCode>General</c:formatCode>
                <c:ptCount val="33"/>
                <c:pt idx="0">
                  <c:v>335</c:v>
                </c:pt>
                <c:pt idx="16">
                  <c:v>256</c:v>
                </c:pt>
                <c:pt idx="32">
                  <c:v>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30-4918-8B8C-5ED158395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69"/>
        <c:axId val="760805920"/>
        <c:axId val="97867728"/>
      </c:barChart>
      <c:dateAx>
        <c:axId val="115384328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5385112"/>
        <c:crosses val="autoZero"/>
        <c:auto val="1"/>
        <c:lblOffset val="100"/>
        <c:baseTimeUnit val="days"/>
      </c:dateAx>
      <c:valAx>
        <c:axId val="115385112"/>
        <c:scaling>
          <c:orientation val="minMax"/>
          <c:max val="18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000" b="0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Активность </a:t>
                </a:r>
                <a:r>
                  <a:rPr lang="en-US" sz="1000" b="0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ADAMTS13</a:t>
                </a:r>
                <a:r>
                  <a:rPr lang="ru-RU" sz="1000" b="0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1000" b="0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%</a:t>
                </a:r>
                <a:r>
                  <a:rPr lang="ru-RU" sz="1000" b="0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en-US" sz="1000" b="0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000" b="0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Число тромоцитов, х10</a:t>
                </a:r>
                <a:r>
                  <a:rPr lang="ru-RU" sz="1000" b="0" i="0" u="none" strike="noStrike" kern="1200" baseline="300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ru-RU" sz="1000" b="0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/л</a:t>
                </a:r>
                <a:endParaRPr lang="ru-RU" sz="1000" b="0" i="0" u="none" strike="noStrike" kern="1200" baseline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3.200573099382218E-2"/>
              <c:y val="0.301025980843973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5384328"/>
        <c:crosses val="autoZero"/>
        <c:crossBetween val="between"/>
      </c:valAx>
      <c:valAx>
        <c:axId val="9786772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4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Креатинин, ммоль/л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60805920"/>
        <c:crosses val="max"/>
        <c:crossBetween val="between"/>
      </c:valAx>
      <c:dateAx>
        <c:axId val="760805920"/>
        <c:scaling>
          <c:orientation val="minMax"/>
        </c:scaling>
        <c:delete val="1"/>
        <c:axPos val="b"/>
        <c:numFmt formatCode="m/d/yy" sourceLinked="1"/>
        <c:majorTickMark val="out"/>
        <c:minorTickMark val="none"/>
        <c:tickLblPos val="nextTo"/>
        <c:crossAx val="97867728"/>
        <c:crosses val="autoZero"/>
        <c:auto val="1"/>
        <c:lblOffset val="100"/>
        <c:baseTimeUnit val="days"/>
        <c:majorUnit val="1"/>
        <c:minorUnit val="1"/>
      </c:date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4905950700721171"/>
          <c:y val="0.37056223360033069"/>
          <c:w val="0.31299211948058431"/>
          <c:h val="4.89723751875659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30-45D0-A0E2-30D1598D3F95}"/>
              </c:ext>
            </c:extLst>
          </c:dPt>
          <c:dPt>
            <c:idx val="1"/>
            <c:bubble3D val="0"/>
            <c:spPr>
              <a:solidFill>
                <a:srgbClr val="FF5F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30-45D0-A0E2-30D1598D3F9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1C30-45D0-A0E2-30D1598D3F95}"/>
                </c:ext>
              </c:extLst>
            </c:dLbl>
            <c:dLbl>
              <c:idx val="1"/>
              <c:layout>
                <c:manualLayout>
                  <c:x val="0.31632341138125269"/>
                  <c:y val="-8.33835508888617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29281174035519"/>
                      <c:h val="0.314412004956660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C30-45D0-A0E2-30D1598D3F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</c:v>
                </c:pt>
                <c:pt idx="1">
                  <c:v>Ж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30-45D0-A0E2-30D1598D3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69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062151082545369"/>
          <c:y val="4.05737777659054E-2"/>
          <c:w val="0.62681629644358339"/>
          <c:h val="0.941621118859830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Лист1!$C$2:$C$50</c:f>
              <c:numCache>
                <c:formatCode>General</c:formatCode>
                <c:ptCount val="49"/>
                <c:pt idx="0">
                  <c:v>1.0147256339782806</c:v>
                </c:pt>
                <c:pt idx="1">
                  <c:v>0.91097963465313514</c:v>
                </c:pt>
                <c:pt idx="2">
                  <c:v>1.0030283161745193</c:v>
                </c:pt>
                <c:pt idx="3">
                  <c:v>1.0629900597260384</c:v>
                </c:pt>
                <c:pt idx="4">
                  <c:v>0.88317512450390923</c:v>
                </c:pt>
                <c:pt idx="5">
                  <c:v>1.047702933531071</c:v>
                </c:pt>
                <c:pt idx="6">
                  <c:v>0.91347254829343705</c:v>
                </c:pt>
                <c:pt idx="7">
                  <c:v>1.0096132870449885</c:v>
                </c:pt>
                <c:pt idx="8">
                  <c:v>0.94441286516458101</c:v>
                </c:pt>
                <c:pt idx="9">
                  <c:v>1.0602640130243861</c:v>
                </c:pt>
                <c:pt idx="10">
                  <c:v>0.87880058853947507</c:v>
                </c:pt>
              </c:numCache>
            </c:numRef>
          </c:xVal>
          <c:yVal>
            <c:numRef>
              <c:f>Лист1!$A$2:$A$50</c:f>
              <c:numCache>
                <c:formatCode>0</c:formatCode>
                <c:ptCount val="49"/>
                <c:pt idx="0">
                  <c:v>28</c:v>
                </c:pt>
                <c:pt idx="1">
                  <c:v>22</c:v>
                </c:pt>
                <c:pt idx="2">
                  <c:v>30</c:v>
                </c:pt>
                <c:pt idx="3">
                  <c:v>20</c:v>
                </c:pt>
                <c:pt idx="4">
                  <c:v>29</c:v>
                </c:pt>
                <c:pt idx="5">
                  <c:v>22</c:v>
                </c:pt>
                <c:pt idx="6">
                  <c:v>20</c:v>
                </c:pt>
                <c:pt idx="7">
                  <c:v>33</c:v>
                </c:pt>
                <c:pt idx="8">
                  <c:v>21</c:v>
                </c:pt>
                <c:pt idx="9">
                  <c:v>20</c:v>
                </c:pt>
                <c:pt idx="10">
                  <c:v>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703-7E48-83C9-3BB20F6A5B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6783424"/>
        <c:axId val="959361328"/>
      </c:scatterChart>
      <c:valAx>
        <c:axId val="876783424"/>
        <c:scaling>
          <c:orientation val="minMax"/>
          <c:min val="0.5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9361328"/>
        <c:crosses val="autoZero"/>
        <c:crossBetween val="midCat"/>
      </c:valAx>
      <c:valAx>
        <c:axId val="959361328"/>
        <c:scaling>
          <c:orientation val="minMax"/>
          <c:max val="8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Возраст, годы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6783424"/>
        <c:crosses val="autoZero"/>
        <c:crossBetween val="midCat"/>
        <c:majorUnit val="4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06571647084373"/>
          <c:y val="3.9593780906527182E-2"/>
          <c:w val="0.83742616239080969"/>
          <c:h val="0.9486854079409056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Лист1!$C$2:$C$118</c:f>
              <c:numCache>
                <c:formatCode>General</c:formatCode>
                <c:ptCount val="117"/>
                <c:pt idx="0">
                  <c:v>1.0099285601981298</c:v>
                </c:pt>
                <c:pt idx="1">
                  <c:v>0.89015223719449799</c:v>
                </c:pt>
                <c:pt idx="2">
                  <c:v>1.1147538270891717</c:v>
                </c:pt>
                <c:pt idx="3">
                  <c:v>0.93155004276209552</c:v>
                </c:pt>
                <c:pt idx="4">
                  <c:v>1.0465180935056251</c:v>
                </c:pt>
                <c:pt idx="5">
                  <c:v>0.98580504595430007</c:v>
                </c:pt>
                <c:pt idx="6">
                  <c:v>1.0139442560278136</c:v>
                </c:pt>
                <c:pt idx="7">
                  <c:v>1.0386117352323603</c:v>
                </c:pt>
                <c:pt idx="8">
                  <c:v>0.92512550909601221</c:v>
                </c:pt>
                <c:pt idx="9">
                  <c:v>0.92613838731118392</c:v>
                </c:pt>
                <c:pt idx="10">
                  <c:v>1.1117988724323549</c:v>
                </c:pt>
                <c:pt idx="11">
                  <c:v>0.94294376554575798</c:v>
                </c:pt>
                <c:pt idx="12">
                  <c:v>0.98881856124853762</c:v>
                </c:pt>
                <c:pt idx="13">
                  <c:v>0.89769134179909138</c:v>
                </c:pt>
                <c:pt idx="14">
                  <c:v>0.90169037661507201</c:v>
                </c:pt>
                <c:pt idx="15">
                  <c:v>0.90651409496266799</c:v>
                </c:pt>
                <c:pt idx="16">
                  <c:v>1.1185401218721991</c:v>
                </c:pt>
                <c:pt idx="17">
                  <c:v>0.90841079810452174</c:v>
                </c:pt>
                <c:pt idx="18">
                  <c:v>0.88915193817675109</c:v>
                </c:pt>
                <c:pt idx="19">
                  <c:v>1.0311494176778653</c:v>
                </c:pt>
                <c:pt idx="20">
                  <c:v>0.89586308193545383</c:v>
                </c:pt>
                <c:pt idx="21">
                  <c:v>0.99289891408252595</c:v>
                </c:pt>
                <c:pt idx="22">
                  <c:v>1.1040441415467277</c:v>
                </c:pt>
                <c:pt idx="23">
                  <c:v>0.95072875865938955</c:v>
                </c:pt>
                <c:pt idx="24">
                  <c:v>0.91790167534404232</c:v>
                </c:pt>
                <c:pt idx="25">
                  <c:v>0.94701878215055857</c:v>
                </c:pt>
                <c:pt idx="26">
                  <c:v>1.0266134159686153</c:v>
                </c:pt>
                <c:pt idx="27">
                  <c:v>1.0984379849240029</c:v>
                </c:pt>
                <c:pt idx="28">
                  <c:v>1.0752707132269697</c:v>
                </c:pt>
                <c:pt idx="29">
                  <c:v>1.0902842529253931</c:v>
                </c:pt>
                <c:pt idx="30">
                  <c:v>1.0040906371891263</c:v>
                </c:pt>
                <c:pt idx="31">
                  <c:v>0.89690850142085132</c:v>
                </c:pt>
                <c:pt idx="32">
                  <c:v>1.0806173232364502</c:v>
                </c:pt>
                <c:pt idx="33">
                  <c:v>1.0912313989766009</c:v>
                </c:pt>
                <c:pt idx="34">
                  <c:v>0.9862101698236041</c:v>
                </c:pt>
                <c:pt idx="35">
                  <c:v>0.94113607050602655</c:v>
                </c:pt>
                <c:pt idx="36">
                  <c:v>1.074595013845828</c:v>
                </c:pt>
                <c:pt idx="37">
                  <c:v>1.0258347281828952</c:v>
                </c:pt>
                <c:pt idx="38">
                  <c:v>0.97617808729073596</c:v>
                </c:pt>
                <c:pt idx="39">
                  <c:v>0.91860775265459549</c:v>
                </c:pt>
                <c:pt idx="40">
                  <c:v>0.94992013374276296</c:v>
                </c:pt>
                <c:pt idx="41">
                  <c:v>1.0507298046458013</c:v>
                </c:pt>
                <c:pt idx="42">
                  <c:v>1.0660637505767836</c:v>
                </c:pt>
                <c:pt idx="43">
                  <c:v>1.1099497521058899</c:v>
                </c:pt>
                <c:pt idx="44">
                  <c:v>0.98612916221566738</c:v>
                </c:pt>
                <c:pt idx="45">
                  <c:v>1.1074121796976062</c:v>
                </c:pt>
                <c:pt idx="46">
                  <c:v>0.92414383588896731</c:v>
                </c:pt>
                <c:pt idx="47">
                  <c:v>1.0490176799565745</c:v>
                </c:pt>
                <c:pt idx="48">
                  <c:v>0.94193734055524181</c:v>
                </c:pt>
                <c:pt idx="49">
                  <c:v>0.94755492613620995</c:v>
                </c:pt>
                <c:pt idx="50">
                  <c:v>0.99156987508568517</c:v>
                </c:pt>
                <c:pt idx="51">
                  <c:v>1.1007407550753818</c:v>
                </c:pt>
                <c:pt idx="52">
                  <c:v>0.95653802217915307</c:v>
                </c:pt>
                <c:pt idx="53">
                  <c:v>1.0852200494822646</c:v>
                </c:pt>
                <c:pt idx="54">
                  <c:v>1.0390517323030848</c:v>
                </c:pt>
                <c:pt idx="55">
                  <c:v>0.87807705047236484</c:v>
                </c:pt>
                <c:pt idx="56">
                  <c:v>1.0898436862104004</c:v>
                </c:pt>
                <c:pt idx="57">
                  <c:v>0.9795919632391632</c:v>
                </c:pt>
                <c:pt idx="58">
                  <c:v>1.109644393922264</c:v>
                </c:pt>
                <c:pt idx="59">
                  <c:v>1.0969130489569339</c:v>
                </c:pt>
                <c:pt idx="60">
                  <c:v>0.98306327184452669</c:v>
                </c:pt>
                <c:pt idx="61">
                  <c:v>1.0743792151276934</c:v>
                </c:pt>
                <c:pt idx="62">
                  <c:v>1.0218813344190214</c:v>
                </c:pt>
                <c:pt idx="63">
                  <c:v>0.92093351449704652</c:v>
                </c:pt>
                <c:pt idx="64">
                  <c:v>0.87611500463779468</c:v>
                </c:pt>
                <c:pt idx="65">
                  <c:v>1.0352886800679715</c:v>
                </c:pt>
                <c:pt idx="66">
                  <c:v>1.0441529651886758</c:v>
                </c:pt>
                <c:pt idx="67">
                  <c:v>1.0804831242804926</c:v>
                </c:pt>
                <c:pt idx="68">
                  <c:v>0.98531809818310567</c:v>
                </c:pt>
                <c:pt idx="69">
                  <c:v>1.1068261188593651</c:v>
                </c:pt>
                <c:pt idx="70">
                  <c:v>0.9569371358838521</c:v>
                </c:pt>
                <c:pt idx="71">
                  <c:v>0.90711704956624362</c:v>
                </c:pt>
                <c:pt idx="72">
                  <c:v>1.028513317915049</c:v>
                </c:pt>
                <c:pt idx="73">
                  <c:v>0.90053414385365005</c:v>
                </c:pt>
                <c:pt idx="74">
                  <c:v>0.91608154921417573</c:v>
                </c:pt>
                <c:pt idx="75">
                  <c:v>0.99112153235069567</c:v>
                </c:pt>
                <c:pt idx="76">
                  <c:v>0.98481791301023169</c:v>
                </c:pt>
                <c:pt idx="77">
                  <c:v>1.0580965370048114</c:v>
                </c:pt>
                <c:pt idx="78">
                  <c:v>1.0831433645072264</c:v>
                </c:pt>
                <c:pt idx="79">
                  <c:v>1.0653971537994271</c:v>
                </c:pt>
                <c:pt idx="80">
                  <c:v>1.0391659967871112</c:v>
                </c:pt>
                <c:pt idx="81">
                  <c:v>0.98930724542733284</c:v>
                </c:pt>
                <c:pt idx="82">
                  <c:v>0.963301456267036</c:v>
                </c:pt>
                <c:pt idx="83">
                  <c:v>1.0545081312745406</c:v>
                </c:pt>
                <c:pt idx="84">
                  <c:v>1.079902386726429</c:v>
                </c:pt>
                <c:pt idx="85">
                  <c:v>0.98311188212578193</c:v>
                </c:pt>
                <c:pt idx="86">
                  <c:v>1.0146457347081432</c:v>
                </c:pt>
                <c:pt idx="87">
                  <c:v>1.0245457357448302</c:v>
                </c:pt>
                <c:pt idx="88">
                  <c:v>0.94741419810198835</c:v>
                </c:pt>
                <c:pt idx="89">
                  <c:v>0.94262556308915779</c:v>
                </c:pt>
                <c:pt idx="90">
                  <c:v>0.91181632496839571</c:v>
                </c:pt>
                <c:pt idx="91">
                  <c:v>1.1123180763284872</c:v>
                </c:pt>
                <c:pt idx="92">
                  <c:v>0.91235877351802341</c:v>
                </c:pt>
                <c:pt idx="93">
                  <c:v>0.88473584248029702</c:v>
                </c:pt>
                <c:pt idx="94">
                  <c:v>1.049115219892224</c:v>
                </c:pt>
                <c:pt idx="95">
                  <c:v>1.0239262979795625</c:v>
                </c:pt>
                <c:pt idx="96">
                  <c:v>1.1020392193951523</c:v>
                </c:pt>
                <c:pt idx="97">
                  <c:v>1.0199202538559511</c:v>
                </c:pt>
                <c:pt idx="98">
                  <c:v>0.91940342799482366</c:v>
                </c:pt>
                <c:pt idx="99">
                  <c:v>1.0977724179946959</c:v>
                </c:pt>
              </c:numCache>
            </c:numRef>
          </c:xVal>
          <c:yVal>
            <c:numRef>
              <c:f>Лист1!$A$2:$A$101</c:f>
              <c:numCache>
                <c:formatCode>0</c:formatCode>
                <c:ptCount val="100"/>
                <c:pt idx="0">
                  <c:v>50</c:v>
                </c:pt>
                <c:pt idx="1">
                  <c:v>51</c:v>
                </c:pt>
                <c:pt idx="2">
                  <c:v>21</c:v>
                </c:pt>
                <c:pt idx="3">
                  <c:v>33</c:v>
                </c:pt>
                <c:pt idx="4">
                  <c:v>19</c:v>
                </c:pt>
                <c:pt idx="5">
                  <c:v>52</c:v>
                </c:pt>
                <c:pt idx="6">
                  <c:v>66</c:v>
                </c:pt>
                <c:pt idx="7">
                  <c:v>21</c:v>
                </c:pt>
                <c:pt idx="8">
                  <c:v>68</c:v>
                </c:pt>
                <c:pt idx="9">
                  <c:v>53</c:v>
                </c:pt>
                <c:pt idx="10">
                  <c:v>29</c:v>
                </c:pt>
                <c:pt idx="11">
                  <c:v>51</c:v>
                </c:pt>
                <c:pt idx="12">
                  <c:v>57</c:v>
                </c:pt>
                <c:pt idx="13">
                  <c:v>39</c:v>
                </c:pt>
                <c:pt idx="14">
                  <c:v>27</c:v>
                </c:pt>
                <c:pt idx="15">
                  <c:v>33</c:v>
                </c:pt>
                <c:pt idx="16">
                  <c:v>40</c:v>
                </c:pt>
                <c:pt idx="17">
                  <c:v>28</c:v>
                </c:pt>
                <c:pt idx="18">
                  <c:v>31</c:v>
                </c:pt>
                <c:pt idx="19">
                  <c:v>32</c:v>
                </c:pt>
                <c:pt idx="20">
                  <c:v>51</c:v>
                </c:pt>
                <c:pt idx="21">
                  <c:v>34</c:v>
                </c:pt>
                <c:pt idx="22">
                  <c:v>66</c:v>
                </c:pt>
                <c:pt idx="23">
                  <c:v>51</c:v>
                </c:pt>
                <c:pt idx="24">
                  <c:v>34</c:v>
                </c:pt>
                <c:pt idx="25">
                  <c:v>43</c:v>
                </c:pt>
                <c:pt idx="26">
                  <c:v>61</c:v>
                </c:pt>
                <c:pt idx="27">
                  <c:v>66</c:v>
                </c:pt>
                <c:pt idx="28">
                  <c:v>24</c:v>
                </c:pt>
                <c:pt idx="29">
                  <c:v>38</c:v>
                </c:pt>
                <c:pt idx="30">
                  <c:v>18</c:v>
                </c:pt>
                <c:pt idx="31">
                  <c:v>38</c:v>
                </c:pt>
                <c:pt idx="32">
                  <c:v>45</c:v>
                </c:pt>
                <c:pt idx="33">
                  <c:v>59</c:v>
                </c:pt>
                <c:pt idx="34">
                  <c:v>55</c:v>
                </c:pt>
                <c:pt idx="35">
                  <c:v>30</c:v>
                </c:pt>
                <c:pt idx="36">
                  <c:v>44</c:v>
                </c:pt>
                <c:pt idx="37">
                  <c:v>24</c:v>
                </c:pt>
                <c:pt idx="38">
                  <c:v>32</c:v>
                </c:pt>
                <c:pt idx="39">
                  <c:v>33</c:v>
                </c:pt>
                <c:pt idx="40">
                  <c:v>59</c:v>
                </c:pt>
                <c:pt idx="41">
                  <c:v>48</c:v>
                </c:pt>
                <c:pt idx="42">
                  <c:v>47</c:v>
                </c:pt>
                <c:pt idx="43">
                  <c:v>45</c:v>
                </c:pt>
                <c:pt idx="44">
                  <c:v>39</c:v>
                </c:pt>
                <c:pt idx="45">
                  <c:v>39</c:v>
                </c:pt>
                <c:pt idx="46">
                  <c:v>18</c:v>
                </c:pt>
                <c:pt idx="47">
                  <c:v>61</c:v>
                </c:pt>
                <c:pt idx="48">
                  <c:v>24</c:v>
                </c:pt>
                <c:pt idx="49">
                  <c:v>47</c:v>
                </c:pt>
                <c:pt idx="50">
                  <c:v>25</c:v>
                </c:pt>
                <c:pt idx="51">
                  <c:v>37</c:v>
                </c:pt>
                <c:pt idx="52">
                  <c:v>48</c:v>
                </c:pt>
                <c:pt idx="53">
                  <c:v>18</c:v>
                </c:pt>
                <c:pt idx="54">
                  <c:v>27</c:v>
                </c:pt>
                <c:pt idx="55">
                  <c:v>47</c:v>
                </c:pt>
                <c:pt idx="56">
                  <c:v>22</c:v>
                </c:pt>
                <c:pt idx="57">
                  <c:v>22</c:v>
                </c:pt>
                <c:pt idx="58">
                  <c:v>31</c:v>
                </c:pt>
                <c:pt idx="59">
                  <c:v>23</c:v>
                </c:pt>
                <c:pt idx="60">
                  <c:v>42</c:v>
                </c:pt>
                <c:pt idx="61">
                  <c:v>31</c:v>
                </c:pt>
                <c:pt idx="62">
                  <c:v>18</c:v>
                </c:pt>
                <c:pt idx="63">
                  <c:v>40</c:v>
                </c:pt>
                <c:pt idx="64">
                  <c:v>26</c:v>
                </c:pt>
                <c:pt idx="65">
                  <c:v>61</c:v>
                </c:pt>
                <c:pt idx="66">
                  <c:v>18</c:v>
                </c:pt>
                <c:pt idx="67">
                  <c:v>33</c:v>
                </c:pt>
                <c:pt idx="68">
                  <c:v>70</c:v>
                </c:pt>
                <c:pt idx="69">
                  <c:v>35</c:v>
                </c:pt>
                <c:pt idx="70">
                  <c:v>40</c:v>
                </c:pt>
                <c:pt idx="71">
                  <c:v>22</c:v>
                </c:pt>
                <c:pt idx="72">
                  <c:v>25</c:v>
                </c:pt>
                <c:pt idx="73">
                  <c:v>27</c:v>
                </c:pt>
                <c:pt idx="74">
                  <c:v>80</c:v>
                </c:pt>
                <c:pt idx="75">
                  <c:v>39</c:v>
                </c:pt>
                <c:pt idx="76">
                  <c:v>35</c:v>
                </c:pt>
                <c:pt idx="77">
                  <c:v>57</c:v>
                </c:pt>
                <c:pt idx="78">
                  <c:v>48</c:v>
                </c:pt>
                <c:pt idx="79">
                  <c:v>38</c:v>
                </c:pt>
                <c:pt idx="80">
                  <c:v>23</c:v>
                </c:pt>
                <c:pt idx="81">
                  <c:v>22</c:v>
                </c:pt>
                <c:pt idx="82">
                  <c:v>68</c:v>
                </c:pt>
                <c:pt idx="83">
                  <c:v>32</c:v>
                </c:pt>
                <c:pt idx="84">
                  <c:v>62</c:v>
                </c:pt>
                <c:pt idx="85">
                  <c:v>72</c:v>
                </c:pt>
                <c:pt idx="86">
                  <c:v>68</c:v>
                </c:pt>
                <c:pt idx="87">
                  <c:v>49</c:v>
                </c:pt>
                <c:pt idx="88">
                  <c:v>50</c:v>
                </c:pt>
                <c:pt idx="89">
                  <c:v>84</c:v>
                </c:pt>
                <c:pt idx="90">
                  <c:v>32</c:v>
                </c:pt>
                <c:pt idx="91">
                  <c:v>18</c:v>
                </c:pt>
                <c:pt idx="92">
                  <c:v>20</c:v>
                </c:pt>
                <c:pt idx="93">
                  <c:v>48</c:v>
                </c:pt>
                <c:pt idx="94">
                  <c:v>26</c:v>
                </c:pt>
                <c:pt idx="95">
                  <c:v>36</c:v>
                </c:pt>
                <c:pt idx="96">
                  <c:v>66</c:v>
                </c:pt>
                <c:pt idx="97">
                  <c:v>65</c:v>
                </c:pt>
                <c:pt idx="98">
                  <c:v>54</c:v>
                </c:pt>
                <c:pt idx="99">
                  <c:v>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292-D349-A48C-331C52B38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6783424"/>
        <c:axId val="959361328"/>
      </c:scatterChart>
      <c:valAx>
        <c:axId val="876783424"/>
        <c:scaling>
          <c:orientation val="minMax"/>
          <c:min val="0.5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9361328"/>
        <c:crosses val="autoZero"/>
        <c:crossBetween val="midCat"/>
      </c:valAx>
      <c:valAx>
        <c:axId val="959361328"/>
        <c:scaling>
          <c:orientation val="minMax"/>
          <c:max val="84"/>
          <c:min val="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6783424"/>
        <c:crosses val="autoZero"/>
        <c:crossBetween val="midCat"/>
        <c:majorUnit val="4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9A-9B4E-B3B7-F2A49AFDA77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D9A-9B4E-B3B7-F2A49AFDA77F}"/>
              </c:ext>
            </c:extLst>
          </c:dPt>
          <c:dLbls>
            <c:dLbl>
              <c:idx val="0"/>
              <c:layout>
                <c:manualLayout>
                  <c:x val="1.9980774169210007E-2"/>
                  <c:y val="-0.194684688846069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69550238277578"/>
                      <c:h val="0.225483625159796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D9A-9B4E-B3B7-F2A49AFDA77F}"/>
                </c:ext>
              </c:extLst>
            </c:dLbl>
            <c:dLbl>
              <c:idx val="1"/>
              <c:layout>
                <c:manualLayout>
                  <c:x val="4.3924319312415208E-2"/>
                  <c:y val="0.21075959105649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32253035567788"/>
                      <c:h val="0.252523012325753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D9A-9B4E-B3B7-F2A49AFDA7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Есть неврология</c:v>
                </c:pt>
                <c:pt idx="1">
                  <c:v>Нет неврологии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9A-9B4E-B3B7-F2A49AFDA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7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1"/>
            </a:solidFill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77-2D48-8D4A-959DD9F23EA4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77-2D48-8D4A-959DD9F23EA4}"/>
              </c:ext>
            </c:extLst>
          </c:dPt>
          <c:dLbls>
            <c:dLbl>
              <c:idx val="0"/>
              <c:layout>
                <c:manualLayout>
                  <c:x val="3.8546498300988649E-2"/>
                  <c:y val="-0.210434860378852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48365087803804"/>
                      <c:h val="0.261886065286777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177-2D48-8D4A-959DD9F23EA4}"/>
                </c:ext>
              </c:extLst>
            </c:dLbl>
            <c:dLbl>
              <c:idx val="1"/>
              <c:layout>
                <c:manualLayout>
                  <c:x val="1.0380959276335323E-2"/>
                  <c:y val="0.119713622649870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20305344314415"/>
                      <c:h val="0.261805509745317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177-2D48-8D4A-959DD9F23E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Есть неврология</c:v>
                </c:pt>
                <c:pt idx="1">
                  <c:v>Нет неврологии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77-2D48-8D4A-959DD9F23E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9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504396912887823"/>
          <c:y val="3.1181142573486611E-2"/>
          <c:w val="0.64319533492694358"/>
          <c:h val="0.8124578150612283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Есть нарушения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Лист1!$A$2:$A$15</c:f>
              <c:strCache>
                <c:ptCount val="14"/>
                <c:pt idx="0">
                  <c:v>МРТ-ишемия - 48%</c:v>
                </c:pt>
                <c:pt idx="1">
                  <c:v>КТ-геморрагии - 14%</c:v>
                </c:pt>
                <c:pt idx="2">
                  <c:v>Нарушения речи - 38%</c:v>
                </c:pt>
                <c:pt idx="3">
                  <c:v>Когнитивные расстройства - 31%</c:v>
                </c:pt>
                <c:pt idx="4">
                  <c:v>Головная боль 29%</c:v>
                </c:pt>
                <c:pt idx="5">
                  <c:v>Парез -26%</c:v>
                </c:pt>
                <c:pt idx="6">
                  <c:v>Угнетение сознания - 21%</c:v>
                </c:pt>
                <c:pt idx="7">
                  <c:v>Симптом Бабинского - 21%</c:v>
                </c:pt>
                <c:pt idx="8">
                  <c:v>Нарушения чувствительности - 19%</c:v>
                </c:pt>
                <c:pt idx="9">
                  <c:v>Нарушения зрения - 17%</c:v>
                </c:pt>
                <c:pt idx="10">
                  <c:v>Галлюцинации - 14%</c:v>
                </c:pt>
                <c:pt idx="11">
                  <c:v>Судороги - 9%</c:v>
                </c:pt>
                <c:pt idx="12">
                  <c:v>Нистагм - 5%</c:v>
                </c:pt>
                <c:pt idx="13">
                  <c:v>Анизокория -  5%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20</c:v>
                </c:pt>
                <c:pt idx="1">
                  <c:v>6</c:v>
                </c:pt>
                <c:pt idx="2">
                  <c:v>16</c:v>
                </c:pt>
                <c:pt idx="3">
                  <c:v>13</c:v>
                </c:pt>
                <c:pt idx="4">
                  <c:v>12</c:v>
                </c:pt>
                <c:pt idx="5">
                  <c:v>11</c:v>
                </c:pt>
                <c:pt idx="6">
                  <c:v>9</c:v>
                </c:pt>
                <c:pt idx="7">
                  <c:v>9</c:v>
                </c:pt>
                <c:pt idx="8">
                  <c:v>8</c:v>
                </c:pt>
                <c:pt idx="9">
                  <c:v>7</c:v>
                </c:pt>
                <c:pt idx="10">
                  <c:v>6</c:v>
                </c:pt>
                <c:pt idx="11">
                  <c:v>4</c:v>
                </c:pt>
                <c:pt idx="12">
                  <c:v>2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1-6B4D-92DD-883C3A4436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 нарушений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Лист1!$A$2:$A$15</c:f>
              <c:strCache>
                <c:ptCount val="14"/>
                <c:pt idx="0">
                  <c:v>МРТ-ишемия - 48%</c:v>
                </c:pt>
                <c:pt idx="1">
                  <c:v>КТ-геморрагии - 14%</c:v>
                </c:pt>
                <c:pt idx="2">
                  <c:v>Нарушения речи - 38%</c:v>
                </c:pt>
                <c:pt idx="3">
                  <c:v>Когнитивные расстройства - 31%</c:v>
                </c:pt>
                <c:pt idx="4">
                  <c:v>Головная боль 29%</c:v>
                </c:pt>
                <c:pt idx="5">
                  <c:v>Парез -26%</c:v>
                </c:pt>
                <c:pt idx="6">
                  <c:v>Угнетение сознания - 21%</c:v>
                </c:pt>
                <c:pt idx="7">
                  <c:v>Симптом Бабинского - 21%</c:v>
                </c:pt>
                <c:pt idx="8">
                  <c:v>Нарушения чувствительности - 19%</c:v>
                </c:pt>
                <c:pt idx="9">
                  <c:v>Нарушения зрения - 17%</c:v>
                </c:pt>
                <c:pt idx="10">
                  <c:v>Галлюцинации - 14%</c:v>
                </c:pt>
                <c:pt idx="11">
                  <c:v>Судороги - 9%</c:v>
                </c:pt>
                <c:pt idx="12">
                  <c:v>Нистагм - 5%</c:v>
                </c:pt>
                <c:pt idx="13">
                  <c:v>Анизокория -  5%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22</c:v>
                </c:pt>
                <c:pt idx="1">
                  <c:v>36</c:v>
                </c:pt>
                <c:pt idx="2">
                  <c:v>26</c:v>
                </c:pt>
                <c:pt idx="3">
                  <c:v>29</c:v>
                </c:pt>
                <c:pt idx="4">
                  <c:v>30</c:v>
                </c:pt>
                <c:pt idx="5">
                  <c:v>31</c:v>
                </c:pt>
                <c:pt idx="6">
                  <c:v>33</c:v>
                </c:pt>
                <c:pt idx="7">
                  <c:v>33</c:v>
                </c:pt>
                <c:pt idx="8">
                  <c:v>34</c:v>
                </c:pt>
                <c:pt idx="9">
                  <c:v>35</c:v>
                </c:pt>
                <c:pt idx="10">
                  <c:v>36</c:v>
                </c:pt>
                <c:pt idx="11">
                  <c:v>38</c:v>
                </c:pt>
                <c:pt idx="12">
                  <c:v>40</c:v>
                </c:pt>
                <c:pt idx="1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1-6B4D-92DD-883C3A443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7"/>
        <c:overlap val="100"/>
        <c:axId val="819045231"/>
        <c:axId val="819244015"/>
      </c:barChart>
      <c:catAx>
        <c:axId val="8190452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19244015"/>
        <c:crosses val="autoZero"/>
        <c:auto val="1"/>
        <c:lblAlgn val="ctr"/>
        <c:lblOffset val="100"/>
        <c:noMultiLvlLbl val="0"/>
      </c:catAx>
      <c:valAx>
        <c:axId val="8192440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19045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222250"/>
            </a:sp3d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222250"/>
              </a:sp3d>
            </c:spPr>
            <c:extLst>
              <c:ext xmlns:c16="http://schemas.microsoft.com/office/drawing/2014/chart" uri="{C3380CC4-5D6E-409C-BE32-E72D297353CC}">
                <c16:uniqueId val="{00000001-9CED-0144-B497-174E8FF7A11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222250"/>
              </a:sp3d>
            </c:spPr>
            <c:extLst>
              <c:ext xmlns:c16="http://schemas.microsoft.com/office/drawing/2014/chart" uri="{C3380CC4-5D6E-409C-BE32-E72D297353CC}">
                <c16:uniqueId val="{00000003-9CED-0144-B497-174E8FF7A11A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CED-0144-B497-174E8FF7A1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222250"/>
              </a:sp3d>
            </c:spPr>
            <c:extLst>
              <c:ext xmlns:c16="http://schemas.microsoft.com/office/drawing/2014/chart" uri="{C3380CC4-5D6E-409C-BE32-E72D297353CC}">
                <c16:uniqueId val="{00000007-9CED-0144-B497-174E8FF7A11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222250"/>
              </a:sp3d>
            </c:spPr>
            <c:extLst>
              <c:ext xmlns:c16="http://schemas.microsoft.com/office/drawing/2014/chart" uri="{C3380CC4-5D6E-409C-BE32-E72D297353CC}">
                <c16:uniqueId val="{00000009-9CED-0144-B497-174E8FF7A11A}"/>
              </c:ext>
            </c:extLst>
          </c:dPt>
          <c:dLbls>
            <c:dLbl>
              <c:idx val="0"/>
              <c:layout>
                <c:manualLayout>
                  <c:x val="9.6032489818932906E-3"/>
                  <c:y val="-2.14674640721235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ED-0144-B497-174E8FF7A11A}"/>
                </c:ext>
              </c:extLst>
            </c:dLbl>
            <c:dLbl>
              <c:idx val="1"/>
              <c:layout>
                <c:manualLayout>
                  <c:x val="3.8573820352099469E-2"/>
                  <c:y val="-0.102780770355889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CED-0144-B497-174E8FF7A11A}"/>
                </c:ext>
              </c:extLst>
            </c:dLbl>
            <c:dLbl>
              <c:idx val="2"/>
              <c:layout>
                <c:manualLayout>
                  <c:x val="0.23159635488529948"/>
                  <c:y val="5.7313148970882096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CED-0144-B497-174E8FF7A11A}"/>
                </c:ext>
              </c:extLst>
            </c:dLbl>
            <c:dLbl>
              <c:idx val="3"/>
              <c:layout>
                <c:manualLayout>
                  <c:x val="4.1729234386143476E-4"/>
                  <c:y val="-0.2404346254495127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CED-0144-B497-174E8FF7A1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4"/>
                <c:pt idx="0">
                  <c:v>Ишемия МРТ + клиника</c:v>
                </c:pt>
                <c:pt idx="1">
                  <c:v>Ишемия на МРТ без клиники</c:v>
                </c:pt>
                <c:pt idx="2">
                  <c:v>Геморрагии</c:v>
                </c:pt>
                <c:pt idx="3">
                  <c:v>Нет изменений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</c:v>
                </c:pt>
                <c:pt idx="1">
                  <c:v>4</c:v>
                </c:pt>
                <c:pt idx="2">
                  <c:v>5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CED-0144-B497-174E8FF7A1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01D-B845-9BA4-AA75182680B3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01D-B845-9BA4-AA75182680B3}"/>
              </c:ext>
            </c:extLst>
          </c:dPt>
          <c:dLbls>
            <c:dLbl>
              <c:idx val="0"/>
              <c:layout>
                <c:manualLayout>
                  <c:x val="-0.21125761324735565"/>
                  <c:y val="-0.220159405065039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69550238277578"/>
                      <c:h val="0.225483625159796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01D-B845-9BA4-AA75182680B3}"/>
                </c:ext>
              </c:extLst>
            </c:dLbl>
            <c:dLbl>
              <c:idx val="1"/>
              <c:layout>
                <c:manualLayout>
                  <c:x val="0.31324894079119719"/>
                  <c:y val="0.210759526679171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32253035567788"/>
                      <c:h val="0.252523012325753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01D-B845-9BA4-AA75182680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ХПН/ОПН</c:v>
                </c:pt>
                <c:pt idx="1">
                  <c:v>Нет поражения почек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1D-B845-9BA4-AA75182680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7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Лист1!$A$2:$A$13</cx:f>
        <cx:lvl ptCount="12">
          <cx:pt idx="0">Соединенные Штаты</cx:pt>
          <cx:pt idx="1">Мексика</cx:pt>
          <cx:pt idx="2">Бразилия</cx:pt>
          <cx:pt idx="3">Аргентина</cx:pt>
          <cx:pt idx="4">Австралия</cx:pt>
          <cx:pt idx="5">Китай</cx:pt>
          <cx:pt idx="6">Россия</cx:pt>
          <cx:pt idx="7">Индия</cx:pt>
          <cx:pt idx="8">Швеция</cx:pt>
          <cx:pt idx="9">Франция</cx:pt>
          <cx:pt idx="10">Объединенные Арабские Эмираты</cx:pt>
          <cx:pt idx="11">Намибия</cx:pt>
        </cx:lvl>
      </cx:strDim>
      <cx:numDim type="colorVal">
        <cx:f>Лист1!$B$2:$B$13</cx:f>
        <cx:lvl ptCount="12" formatCode="Основной">
          <cx:pt idx="0">8</cx:pt>
          <cx:pt idx="1">10</cx:pt>
          <cx:pt idx="2">7</cx:pt>
          <cx:pt idx="3">9</cx:pt>
          <cx:pt idx="4">12</cx:pt>
          <cx:pt idx="5">11</cx:pt>
          <cx:pt idx="6">8</cx:pt>
          <cx:pt idx="7">9</cx:pt>
          <cx:pt idx="8">6</cx:pt>
          <cx:pt idx="9">7</cx:pt>
          <cx:pt idx="10">9</cx:pt>
          <cx:pt idx="11">11</cx:pt>
        </cx:lvl>
      </cx:numDim>
    </cx:data>
  </cx:chartData>
  <cx:chart>
    <cx:plotArea>
      <cx:plotAreaRegion>
        <cx:series layoutId="regionMap" uniqueId="{DFDC59E3-EAAD-4B4A-AC11-163E3ACFE06B}">
          <cx:tx>
            <cx:txData>
              <cx:f>Лист1!$B$1</cx:f>
              <cx:v>Ряд 1</cx:v>
            </cx:txData>
          </cx:tx>
          <cx:dataId val="0"/>
          <cx:layoutPr>
            <cx:geography cultureLanguage="ru-RU" cultureRegion="RU" attribution="На платформе Bing">
              <cx:geoCache provider="{E9337A44-BEBE-4D9F-B70C-5C5E7DAFC167}">
                <cx:binary>7HtJjx45mt5fKdTZVDG4BMlG9wDNiPjW3JXa6hJIpVKxkox94WmmDfjgOXjmZhi2YRs+zMXAzNgN
t8fu+Q2qf+Q3pVJZSpWqq9FloA6dApTQx49L8HmX533e0C9vl1/c1nc33ReLqW3/i9vlV1/mw9D8
4quv+tv8ztz0j0xx27nevR4e3TrzlXv9uri9++pVdzMXNvuK4IB9dZvfdMPd8uVf/BJWy+7cibu9
GQpnL8e7br2668d66H9g7HuHvrh1ox3up2ew0q++fPMf3/zDN//6zW/f/I83v3vz+2/+9s3v4e+/
fvPbL978zTd/+ebvYfCv3vwTDMEH/+3N/3nzu/sPv/nNN3/95Rd3diiG9Xpt7n715UeLfvnFVw+3
/uSYX9TwJMP4CuYS9ghjTJhQXL37+fKL2tns22FOH8GnTAbBt6Py/dZnNwam//94gLfHv3n1qrvr
+y++/f2n7PTR9fwpCxW9i97hF7n7u/t18vayv/rYPv7ilw8+gOt/8MkHJvQQqz809IkF/ac3//zN
X4GZ/O6bf/Memj/dKsLgURgKTEJOPjIHpR5hJXnIAg5WAz/B+z2/NYcfeZrPQPzR7IewfTT4EIqr
Jz8DKP4dgPAb8Nr/9f5S/nQgaPiIc0VFoNj3uWeA6SPBKWWKvt/zWyB+1Fk+A8MHcx+C8MHQQwii
s58BBP/1bdj8/Tf/6qf1BxY+CgmTWBHxkT+QR4xLKkIpvkVHPYDhR5/nM1A8mP8QjgfDDyHZXP0M
IPnPb/75fYKD398luL+7d5X7XAa5DlLbbwG4393nuvcX+BP4jnrEMeWCUfEuWIGPfJDa0H0wCyQN
6XvfYu/3/taHfsKTfwbeP3qHhwbwRy/w0ESePP4ZmMhHLOhDI/kzC/ozC/o++v0JC/qbN/8ILOg3
b6P///5pYz8i/JEgEjNJ35Pgj+JIQNkjpnAgIA1/Lyf6o872mUDxPWs8DAXf85WHzv7rnwNLuvfp
/37v5JAAoOh58/fvo+6fHvERQKFUyJQM8LuE/HG6RiGMhwAmD8LvUsK7SurbkP9HHe5zWH36gJ9g
9elXPsHq55C7//atQ/1PwOmndqoAP6Jvf/DHFQaCipO8xUZ8CxGMfwTRH3GmzwD0yQoP4fnkCw/B
0T8HcP7uzT8CbfqJmS5Xj0LBlCCcvPMgKPg/IE0Be8QJllyK/ycXfITOjzzUZ5D5aPZDVD4afIjI
459DLf4foPgDlebNP/zUGQh8glLO1HcyzMegiEeU0CDAXL6Lag9d5kef6zOwPJj/EJgHww+hOfv1
z4Bi/nvIOP90L5NAjfETZhwC+hggAxU6/wgSFGAC1YcK7/88CGA/+iifQePB/IdoPBh+iMbp858B
Gv8W8j5Inj+lZEXII8oJx0S+Sx8P8opQj6DSA02LfqtcATP4KHD9qCN9BpEP5j5E44Ohh0jsfw6C
yR8qIN/f0p9Ozuify/FPtY6HNvHTlOOfl5u/awXEN8NN8raH8IHi/MOjb40fGiEPpv5QK+Kdh+1f
QZ+BQoD8rjNxv8TH7vdfvvmX3/zlx2Tmu2l3N/3wqy8ZeyQDEYKeIzC4cUBgwfnufgQKtFCAyKNk
qKhkIoSIa1035DCJPAowY1xIzglhIQaBrnfj/RDlsB4XXAgesJBJxr5r9Vy4es2c/e46vv33F3Y0
F66wQ/+rL2GL5t237o8pCKNhGNL73XGoYEsM47c3V9BNgi8H/0KosQ8bRllUNeWLMZ9PplodTdto
s8w3H9zM920V3i/2cDMJi7GACbgIBRztw82qsSeDbfkUDQ4Z/9iUTdAcehsUuR4H11pNmoUEpzlX
5evOd1ZuTU7nKQn6Ue5wb5DRuQk50zIY0+YSyXbk+yrLyv6CtFzanS3ckG+4ryzat70JlyNp06Hd
hWIWp7SoW3de5QM54X0xZGc2L4s1nlW3tMecr1m78YzUeTwZma0xGTzvNwHCptNB2fmkaom38dLV
95M4WQrNUk6r7TAOw0UxhCLYTLSy9DA2pq2i2rbG7NjM0jpqyHS+ZiOsNCx2KqOwMc0LVcmw1a7y
FEVtL1qmuymHqyjHnl6ULpNl1FQzz3XYedXoFhaIZlJP2UY5j4N4wiWe9CBxjk7nZcF7Fio3xt0w
z4WJPGZVu7WhC8zJ1BTcsrgesZC69GE67ImyZRqZdeRKz00xVpHsA9Vtc++KQQczwkvUZwCilrhU
QvN+zJ7O6+jt3ruJPStRyTSbMvQyK00SBOiymXgYAztvtPVoiXIyoWQu0kCT3re6ZqjXdL5fqUpt
3CDYcZJiW8xjwpANojroh3jMl0yHAz9TjbjKwryJg3R4qhCt9IozF/tu0Cgnz/NRXIdreYXsUCUd
Iudg4+S0b4jUtYdOqMg2U8pwZHCvIjD9fbtKvleGp7rIDNe9V1lUwRl0WbSHIhwPasVFNC1kQyWu
dECHrTOtiRAvolKg82mZd9Pk57iY2a7ubRdX1XxJaH4sSF7EeYk2cqjnqB3MHIMaL+MWwDZF+iqd
B806ZaIgaA8znla9pP3OeENOycKvmCXwbCS7yXtyWEV22si6ias+nOLWp2Yb2H7DWn4hpzoul7GJ
ywCdTcG48bK7WoPsrPId2jX9cJiCUqdyzDQW/airsjtF6RwvhJ/2aHZ6setWzOvOr/Y88HCCxoUn
LpwuOMnvAkWiLO+6626cHtMRJ9yuZyutc23G9AkdpiNm6Q6x0iejGma4v3S/hD6NVzQ8lzXONRFF
7MlaaRz6+7MVkRvmIiLDqsNssftMLFLbwXdRIFGoWWVs1IGfxLXNn7EuQxqp8XySq4vEgDqtMI5V
nmuL1KsAKacztZyJoi23Oe/v+oXUOlvHKZZpmVBC4q72m9QHi26q/rQJzHVYuVzzVh1n4k+sLy4c
yVZNAxFNHp8tqc20WfkMG1VsY2xpo7RxyyalzmhJgqekUXVcyGHRyvdbWY+ah8NzOOgJkfAoasC3
ClVJi3N34Yv8dVf3V6mRXgdq2nZteLT1+Dyky26gRauZRbkueP8y79QUjSkdNyMrWLS6FMVrR0+R
IkexwkOT2iidtv1LikSu+9TvS1b0J0PT+ngNywvaOLZVTXOhTDqcdeVU6qn1uxE5qWku7gIaboyT
7rhW2VUTDOCJSzgnhHOvWes6PXadjJz1JyyjXWSI8xGl1eusqAbdT+qpr9ZoCLw9irF5kaopTVLL
o65u7lyhAp0RJLRCfMPZmPClRHoyxaI7qeK6yAvdC3I+eQqfDMWxz3GzLVC4oabIo1XIXNejOmd9
cMhXus/S6ohLY3WlhgRP6WVfjUz7FjyUCHNZpmWnu4LP0cTrIaoof5rJoIKxKY8aNI3apSTfiDb8
OuDTkfBKXqSCiGRoLElKJ66XNhT7sp13La/2fTsv0ZC1uzLvEjm3+9XDbrQL14hUrIhQHvirCtK0
dsycLrZNt9VYRp2rxC5Yyn1oxKu5y11s53WLKKZ6ElmViHykEU1zFEOwuPV1EDdWEs3U0kS2Gock
a8mGwT9PcN/yiLGp3NsJHRa5wknzoe+jrK3w09yk+W4U4ybNmoTRvohYmV7WIjsLTXfbcrBvN9Xa
FTlPlGwT0/NCC5niCK/FtcEqJv0sdDgPedTxroe4m531rUzWtRNJaPIlgSRhz8DWXRLguQtOl9qr
KJh7dI6p6WM15pmmddlq2rSA61Rt6rA/CIWWpEtTrks1HV1bH9qG9lGnxGs6VxANgqqCvJiROilk
MMjY43YvLTq0pcVHLgenC5ZWu9Et+Y7Y4jKruxeM0FNnguuBGqKNE9uO4nCOvBfPrGrpXV8adGZJ
oLSf61NRu1Obj4121POo5utG9u1L1eTXZHbsbjU1jnnYnotwXC+rdq23Cy02kPxeeuFeDI1rtTLt
ui8R3qWkXmKeNrt8tESXtpFJN7u9DRHWqUhfrku2m1v+enI5jcjUyF3J8uZiMuV8DMKGJhU05yBF
WnOdpZAxR8FYNNY1hYsCkCxenlhRBnqc8kT186LrsLkifKUxK4JT7+rXxvp+o8am0ctKz4oKHMqw
fox4YdsIeTPownJIs914Pqo+IxDpOhtnxj6zwNWipuklOH4FfEGNT1OV2iisRK1tzpG2Jl0PomuO
Y6a6Pe6qIlKmOJZgG9pmGOtclC/sYMd9g/lzuTYqwc5/nTXmEkF4SllA9dyp7pQYTmJaVOwE08pH
ZBkLPbEWxYaVO59XB+mKS+66UynsYy4LmgRrFt7nvjnhOWFXXq2ppgbXUeZx/ViG/gVfRqLXiW1T
VxvAEhc7lKE2DiYzXrZ9Ux4ZQadN36hYhvhFBh6hiwCPJ6EqV4jmoUjUbNCrmda347K4s2Aprngx
VAAcUB4lUfAUJMCNnXmxZY1DkfPhC29Ns8HAtTdDTpwODMDeopWe027Y9n4ZgLBUczLhdF8NNJEm
3zMynkNT5WZmyylYODsJJzPFYVpvxjozGnF1NpoV/GSVLqoGSA6mCoAyC6GHKosz5o9Bpax2dnrl
cJ0oGhzrgneaquomrOi579R5ORTXzcTiANenXY5LnTX1baVajdIMspsLcVx4vPMFvwgJvRy82a6E
PV98DY8L7AKIXB4NspV6qfHNIAun3cifwtM6Ldvl5TSTJ1gMnS7EfDRdcK3AEA3B3YGN4RTJekbx
2GXFuTEGTFF1U+T69kVTokWPPiVnDg6z7MsuA1LGmrUet7JbmvyykKWBtCKRWKIpnO1dMRNR7fO8
nUhUrbW5yjCpllMDiSeIioqbPO4858emMDjcoiC1SLuSCrFjoHzYm6rz1bO5HN3U6hX63lPEMkVP
+5FhoIQUB1HZ9bAIE9b257ijqdI/XJuAivKgMlEMEwy7wRsREsqijyuTzBK4vjrHkTMCOG85ERc7
MLoTO+VpFq3FunRRydP+/If3vS/+HmwsFIYX1TAYIJEBhV7/hyVR0w3TKGg4RixwqIACCLFCz+XQ
NlEtZUU1apUoo3INAxKVoQHcLXBGDPes+phiUT3mlE1b1Nb0eXWfDmcWWKyFGbLYV4OsY7kih4EQ
en7MMaRqQytRarRaSjTuOL4eO5c1UYam5eKHn+7TW4XKNqSBxJwqUN9B3/3w4VorclFPYowG09VP
e67qpxOud8gQyMJoReJ52FYSJz+8awAvcz24U0VVyEPFSSCh/Xlf835Q01bIDzTDM47CcqqLmNmG
PqFtwPpNtywm1R2Z1lI7XoAnGbNAlbGsEvH7+FJHYPMK/QHruq9rP657FSP3BTv0JlgYBA8ONGWK
T4h0OBrBmo9GWHlcqh6dllCAXqCmQaetE+kUoRmVf2DrT+r7t6IDKAkB5dA+5PcQfXAXQY7kqGgz
RLWYs5dTJhsIF9Z3WURJCah3wocy/mEAHto0h50UBU0zVAq0ZPFgz5ksnRApy+Kx9gcjdjYdk9G9
03ffvZN48e72PhQu3p78w0vlIYWOqJCKh5JQyR94Dp+p741wJg4eq00d+/25CeNtr19+PR3sxj1n
OriEpBG0MSZRJHcQ9Dc//Jyw20NFg4chDqVUUgmIwfzhIaoSSjyRuTQa8vaoKnedp0C/mgoqEypc
+njJ5y6uET8seXXeGL5vBgi9Rhb9bq0br4Hm3efl3Op2gDDnhOoPi8hfh2jcp9lYV5EZSiBQjlaX
pPN5HPR1CZw1fzY0ooIwz5otC+tYqDzyfbjpQTTgq3vsan4QRXjRlHMcBl0cInc2dGQ31E2vQ9Tt
XUudbsohSq1Z9TBJyNeUFroEingiw4okUMTnejbzxUjT5x1OE8XNY3g1+dZTc5STzGMoXs7qcH7W
8eXAa7hlvk7P0nF+QfrlBZ6aZyklh5LaI4LoGpdDmYgGSsolaPeTQa1ekLrOZhKbDDBK8aYqwq1j
yx4H7bmamDj2Ut6WBG380NXRnIEq5fsBaEhdPg5yc9awcLMW87YX8mCojMMFam+Fv57T9nE+hDdF
m57MVbZbZ3pVOBWNU9GBk/cvTADkkHbP4Fau3TSOGlqHG66CbbkWB4P4c2BoUDVnZ7lZ45XAl1E2
6K4Zn00CipUysBrqsU3G0Jbn6LaC/EqCwkCSnO4cc9cQp5WuBr+di/mQKswj8M4YufSJlRnVshkS
n/dRVYirnJLnvMqjeTRPvXKH0bBah7jCuln6jZBtlDehLtNq7zoST416YRe+zzyEkbI9I2v5bM6K
e268q6Z5U6TTjZnVpEfqrmgxP67LVLeGJrgPvkah2MleAX8FYKfan/d9fZ1nwcGwto6HqY88m2ZI
D9K5TeYt1DKlfREWIOZkJSgPIdC0SOD8MRDKJ/PQtzEocm1UY7CikOPgckSgKMzD+UDtdTau86Zt
l14XaVffWkfFpsPBSVq6rSf2GJoxcXi2sB02cYqKE+bFYVF+0qkBjOGdRp+0oFP4XG5Rtzptq2Hb
1P5k5QWNRtpfopEOZ3ZBwHyH8ozK/giF8DlqezD51cgNytmhDJsjlKYH5cHPxlWUm0a5UgeTF9ux
q2mCMlLsclOt55VrTqay2qbp6EGgKKdB47nc1RNUmGMPpI/6dc869ISBOrZn7YguQZx5XdaTj6YB
PRvq4WvHBhF5tPoIGzPsR/C2pHDFi0EN16FJTbSs4RL3cBdY+C3EgyFaV8d1DkHDGneCbBgNaXUO
9xpb53qdh4GKQr9Mmqxu0q1bwqjogPdhsmKQBLuE1cWp6NNd7Tx5ui6+hBXHa9VAhmvXNDZ8cs9k
A8mwBZntpJtVGjmgiZo3Qx3XwyypDobx2C/t65Twgx2zFkQXlydt4CstOnaqcnU19+Mz1M9Xc95F
WZ/7SKS0jAQFiawBb4dCnD1nHW4PqM13XtoZtAgeEaNOm3JNAiqvMaZJTQIRC+dRlMLpw4mf43A6
40v2oq+IHoN225FlFxi+bVJg0j1vdApao3frWTEG56niGwKW0rnixjXDoe5QQtAYT6BPoHbZNDKI
7Fqdj2vx0tggyR3eFTW7WEIcddIf+zXjOqjrDVZu28rgxehvgjx4NvqmPKhyYN2WmRrlz/oOT9th
Fr0WFMqDuXNxb0eUuLlrGnjgDA5XtMko1DYw4V2IZlVDwd/gTR2sQhdl4fcpt7RPwrFBN8ISkOa6
bI7CrrSPa1Hwq3EuO5CE4dIVxMaMNMcATfayHYrmDKNi2a7KVyALV08Z1IZg/Gv1VIl81k2/LJEl
pLwOVNVegIj8akDB3k8oBRkliPmMXqMx5KAFTguPQ1oM895XaZrM3XAhGiejYKH49eJBJDnkwwgC
Z1qD/rZIfOoqqBRkpUBl4Jnm2SQ1z70/bQr8hJMpuMK47FPQNcWTsUBjUvasj+p6Jhe2DGoVEXjI
o+wc0FkqhpdZxdpDWTYrSJFYFLrOqjSyYiVxJofzea3ttq37faiKo50wi9CQDtpJ7yOfQnW1zuFp
MU1tMtfoRM7yYpgJi1Ioj2IRggKRp5Dfs7E82CxgGrhAAOoHUNu86p4OPX3eLkuth66qNBc9ibqw
RQcq27N+mS/XaThhq0WjFmJwt2QdXlEzzNsgDYNoahGIwKZNQd0KinR4ofDkokXYGr2scyaNXgfQ
PCc/eL269gWem+YwFcwHOpdQnl+ZwBcgdZi6OAetit0F0HXY9EHf5knZsmDSfWg5KIpV3vrjyoaS
xr1fRxdLSeunpEjPOyga0B5Caz6BGqMCE/e15LWebLoUUZay5esiZ7djhrnZKTEHZ4My42aRuY0F
MukmQyBYxOXU5/2mwEvf66pq8lPQT0Jdw9/aF/RybeZu49IU6q5ublyfgC8XiZs8aKe1JO589f34
PGvr9syMQZbGrUR9XMJbh6CVO/myH41IqqlurpbGpPusKE94CmSG4uVM5lOB9hOnUxsB71ZXE/CL
6wFl3aEjtR8jNRTmshpXMOQyiBfQrWLZpNUJGOOgm27ZsD6/WKdFbCVyTycQtBdJkZaepDHBtkjK
ZeXRtDZbmaMqcgWan+W8uwrU6KJ8hgBYTHN42bamjvpJqOdoyCkIXEXKXlt4KfLam46tyUp9xJby
3JA0UqVIWNPipCtDWLGVT1vXBBqBOUais03Udku5U8QKBPqmqx8DFam1aL3c5zOvr5Sx+RO8jut6
rRzLJi2nbM8FXk7nomXP7Ji3ERSi6YYYliUKlK6tLVUVc9rNkSTpclEGM99WXs07psZq2HG20i2U
D20JcuAEAT1gRaEp+PNuUk2bpANopEs2nVi5zM+hLxbGix8fQy/RH7sBgQSB0xT0kUrJa4j7552Y
24PkuMm1A4IXdVU7sw1Q7HIrHeh9FB8r3tzA1bxYcnVWjmQDva9955tt6ZdtkPUibsVcbtqxyjDo
6Z3YFdDdvJt4bk/SzG9KYRtQ1Tle9t3YpdsM7PI+e06ebSiZ6uNCIIhaVGXaQ0fsCD2iVud9CnCV
k4vZPPm9lPwyrcIebr4Oo1bw5sKJdSvTor+0vEtmb4KdmFTiirrZQ0sE65nV7jjO/hQ8ZI1UMHYJ
ameQtLvqBrK/2Y14Tta8lZvCVTdDBuAMquZxS+aL3jRxLoP7joDQ2TzeZSG/CgnqoXTpDsSWJzOZ
5wgU74tKqtu2VD5G5ahX0GbiiQ+Zhi7MCq2lYFe2ZdxRkH5RBQaIsvkU267W5awOJWoy6F4Np62U
F1mFosL31Y5Nqo2WadkurJiSJYOWHvQyIBsW3S6zRaPR6P0TGaRPWBaSCNp2o+7sfF2ntk0od5B3
bW0DaDsAh4D/jiN134/k6xlIWKXvGSWdS79z0ITB+7II5qRpmYe7Vry4GGfoufae1sAG5lpXXF50
dUpPxYjYFk0cPwe5cjikfR0xa4RuiKqToQX+qqE/CSV0W9sRmgFLGwnfcbGHW7BasXaNeit28yJ9
VI8e33Zdnk+Zht7Rq6Ls6y0CueJ8sPSyrtlyVllJH+MZVbpd5EXT12bDDbNfh3N/Oi1m0qvKtzNF
/rK1wFQzXj1pVfl04MWqeVqOoJmyc5HiLrJBO+uKroesA/03m7uvZTj0icGDKiDBif7cjev02lZt
E0NkeVGWkziU0kJAxtNzW6VQLPiqODEZ+FGK23XHQQ/YtN3aRGkPlHXOoM/Vk6KMWerkxtDRazNl
F2uqfASC2JnDrn7VN2a5JKQScSCahL5VG1K397zdVhDzgGVDG9oMG1uip96KSzd1cN3NJlNjFGZr
APpvL6NyDpqroveRHeqkx8tgdJrmw3ZBo3x5/z8+QcVMFbC5e1KSreE+r6eyiDlkvSKqQ5Y9pnSq
H6+Mz0/DabDNNgMdfryYQucq3QwWxctQp4m3QOfHFbTCkEEyxzEEeuiTQrIkc3oWzGUyTmoL/LrZ
eVpcQvtS564/D317vnRlUqHmamTQqwZZZ4sddLY6AS2Vrlevu0o2ox7s8IzNaIrmRUQg4+Fjt6Ro
swZFE5WuQdG4ZvWmL20aEddYnXuSNNlsttmAil1Y+ghCy80U9KWuMDl1hB2D0R1AWbqFVgZLICAm
RSZYIkPI1zOIkzoUzaTR3HqdL90FvIR4HHuwADeVj2vrTih0Oo0kXis3V7rjNiIN9NFE1p21A+ku
FqaOSnTVFav7WhML3CEV9X5q54s6zHp9X3q10Ipo9VgtY2Qa/KxYB4iSGd0vEya5Tm0Qd4TctDV5
wlHKr6DzDoSKDfMLEaxEi6Jb4GKqDFA2z1JDuJ7X4YVDudTQoGD7ovDXaFXuUmU5EH1GZTJz6fSw
2nQD7rPnvXJRQbJmQ0uQBMI0b6H3uuAYdMbgTEBwj8o8f44d0EU1WWgV8fKErqlJRg4cex5PIfER
DTYJLxjYNDyScKIbAr1wrQpymfXqKkVw7a143ZGgj0SpLsUS/l/KzmzJTl3d0k/EDgGSgJu6oJld
9q3TviHstI1AopOQENzWI9SL1SPVmF57n32aODtORaxY4UxnzskENf8/xjfkpmpnhlpotE1BA7To
bLjPhi06qhRWvCJrsQ3Lo9izG8bH/tyitslFhoaoi5v9oqZ2qzrXdBfM3QFgw5L9itvgsUclbnem
CxYO32PDb+a+049yhDbgkvcFWzBaivis4UKflYkv4QB7KYybFJNXv89bNOULvJtnmnaPEj7TnWv6
FCLyOhbxam9dYNmxkVrnK2TUqLDZntzMq4beLabLxrFB0m3asStvpjB6UKfGRtupds0L3I0gpwt0
eBQhh3riS3MgXfDUana2ges/MoZK2XWjK7Ygxucd6lILOJnT2uYLcS/LrMFWNOZeKZO+OtbBFJd7
U4LLaKtJkRB7wz7iCZt3b6w/2dTySyYFeiqzDSfNHCvEUJ+isf1B98H/HFc65uvAsouX+w+io/SS
jVuhRPd1nilkoGT62sf6cSfTUC0ND85Jv6pKrsKUvZxeQd38qlsp8h1rbDX08XfWyqGY0iUsPKxx
I9akSjsPS8/MxT61F2HmKI9886jaoStSice0BMGBU36fbN4VV+Uhou4l9fYBd6gtHe9P3tmTsfB7
BOM3cSS2gtWzPM5YjiE8P3SuHlFhT9kDhNpvZNt1vtP0bbPhb/iNNg/G8Yz496MIHT1Fsv1Q0AGP
6H+DqrV6hhvGh8KziB/XVT1uTQfXRe3pKesF9qkWRmhM5h+TgWq+LDLIUerfG0ofoVTPxTDJBzNP
fd5R3H8WsB8s6fAWCRXnne9NMU/Ts3RxWgAZUmVoyc3Qu6NUwuYCFeBFrOHwU6khOi74Fce7Dxth
cjZrcjtiqt6pyb9IAa19TtG1WzPdR57iSvbWlyKa3uaZvG1Z8tj0PvftGONCIl/WLNBFTKPXkLUP
dsKEDoh6gu39jS2ohTLW3Uyx34o1nrdc2/Ym9IuPcy6VxoSJRMF8+MAm+bOhmDktC0oh4wmjByVi
PxPAR20MkdllPt/0tc1JWVBsq6Ooz+tq27GjbDpbSorv5arebs02vYlZvewJ8Ii5C16NU19GKk64
iywnDH/Y1KOfhg8Uv+dsRoeL3gNyovay3IBxYIxkvpxj2xeQ0eBxLEHF5unFrfpNbZB5AjM/da1C
mTrpm25u7mKynmzn9KlW3ZgLYh/rOrzJovQuzczz0Kkp14a9U9MvhQ5EX3Sk/zIQBqVVPXS7eEso
7KupdQc6bmdfq+809W9dR448A5TVxv0H16p7J5TzfHXkIHBjbuEWGEh6/Zhz7Np5s3S33g5bHkJm
xBOn3Zkw+jn7qSvE0h3iZXhsbYL3dR8MBarpJFqMviN5I8cimvlYBBGFhgZFybMjbPMH3oB/sAb4
TNMAhvLfnR5PW+BQeXTTeFhV5vAlxNlxIi9uEu+z2H9hctMbOqquhAulqqaeK2nGGgpZ+iSVe0kw
crMQXvOahO6QuuUU2u6Be1SUAdN1znyAPhCeAuov+Plo7A9Ct49oDFt0RHuMiiV93Gg/Q2JS4wGO
adUvXH5kXbTmc6zGcsUSRDdYjGrpeBXzfq62IMVwGrrvqjG3gPfcEW3uYYqIKPthFeXg3ePM5z5X
ht1DQnheU/YxZ2D5FJU5Zle5DFm58/6gPPS9scUvdhkkuiiNUTrz7DQqEBcr1fob8/pTiYwd0WHt
WBV9UNC9gSSj4qiOSjGw5bJiKS6j2EuU+uQxReudxzVD01bXDxtTtxtxt7C87poZ8lSsbQ9CyqfP
CdveVr/qKlb2ay+JhE8WHwmvL2D6upzs2AjHEAV9bZOc9Km4F7vLAOfx76kNN2wdeNu+nuoqtetT
yFiULwnoK6bmpQCvcJHZ+k7G5nU0aFqzub/lJG7LlshXutEaA2I4qZ7r0nY1K+C+QhZd7xoy309r
ej/V8Q0Zg7gUqlWA8tznYrAECKtexECOisIH3F2Kgml255Xul1ka1FACHrCrDc3VaIZyH8n7QrGr
izRCxR61S7FuM6TySJVubZM8SGVQNhM6CmCGMbrgJvdQaEhmTj4AawIK5CnaR18pOEh3JB5etnll
2Cyb9NSEaAjidthxqyJW1anHnFJFmtDvCOEsH2SGcEbHHgta/NhkguabGcizodjpchm1wWXz9U+n
AT9E897/8H0Y3CXLpApLsipc6xuQeDEE0GF7DusdMnZmb0adceBO41R4Q7IbMar4OEzBVKy6fTAd
gTxWM+iOLdaZLbGvpoaUoJQNwBFO4SHQQQF/d3qoMVpz2nJebiZxKDlTEH1GBNM7SFnzyuvRPG6K
1I9rEI7VpAfrb2sOhCIMpY1RZ9k190sixU1DsFli5TwuEETRl7tDm7VYe1DGjfMPxi0tYvh9t7HI
soMeY5rDct37MnFa325aPLee7MXc0++qS7eT29P6hJIPbT75GHz9aYKRn2fG3vYZwClorDkPU/VT
9k1bCA3BSfL16y5BfuyCP0pPtjKM7Duwhi9txl3eoYDI/5oy09RWsMx+9s0UVqGdHyaOYoTQLjrB
kG+OYeCTcjEeUuAWfVNNGGC24uPzZTmtwj/roI3PBCZnxePoVybDrnBRiA5bqJvA7Vi/U2BXBKRI
noTzl1lIFH3JWJEmvdniaL9MQfNG0cMfgBxWs9yHCk4h6MgQFbuNfHec/yAu0MVMDQC5TmJ0EcHd
sKv1sHOHJtSBjVFZeO4FnpRMsDjGXVtZKDqg9FDPaU7S0hIKbjBhP6yo7yldmwKCbFKCmWL3S7hM
d4RlK27MpnPDBO5ZeJnSWdwHkMHKuNFQuOPNgcqUg4yKhGnsDYDxigHMNGiNaX6Y1+GNj2zFwqtU
0JW4NiUPep8N9NZmHgvOW/g74RJG/ZG5th8qbcAp56G+GkkcbXmPcofxi2FJWDThDOrrqmCL0KBj
ldNpjqb7Ye879Ld8rPZZA95T8D0WHj/OExwrLDhnNySHSaAAj129H7IhnbPctaw/xBNqoBCKigvR
2iZoCEsbbFXUrxfYj19cwH/0k8VwTca5mMbsLZoNhlX2EkA9V80b9IeHzPbqfgNkW9otm09Y4yUQ
TXryQ0jAZAUoYwUdrx9GCp1HO8rALqwhPgURGNz5vGQT1Iz+K6uzI6RwyE1M3Q2MJrlqE5YnwXLu
d1BqWe0BfK9HPWavOkafIvfoa7C692wd7hxHU8HRJkGw2GxdbLhfC3Co5kst3Idbd7RxkN59n5JD
uGdvSWxeVozbZLJbCekd6m1W+QGzU6CcbMy3XjgCm2ugVb0mQ7lQtNk03Yq5Ht8Bq1SLG85bV99Z
Rz59HD1rH95OcR1BYjB1mW1LU6jY3Q/gi7JkL1caV3bSY85G+ax6oyu5gK7EFf8GLHtPOmGOqnZP
cl2jYuCSlHvvFd5SVXMWn5o9vak14DTWoTqT0n2P+x2rkQvLGMxsPccw3DyEp8k9xuJbH8+igDZz
CYasSgNV4sq+wG9+rc2vdUPDi55JBH1B9WfTLdi1smgrglacxoR+rKN4HpMZplsTl9iebxqIpyYy
FzSUJ+v1t3Dfq9Hs1bRbSEgLTNf02c6dyJNluZOcgOwUDx7KAEbNGS3LkU3tt2Q3Ux6BJTkrn5wW
FoLS9GcR0nOfCHHMRPKye3BPJhpvlnobDjPwK3SPO7CMtvul6ub3xPrfwbw/1ow+oB7/Ilt1E07N
VcaO3xuiwJUmtQVFRlG17wGglUSG622acMC7DMUejda3rt+eUH8teSTCA5qNm6xXJZ2hcpJkHPmh
W3mKGwPVt5Bkf4hoa+/CZYO81jv3dY44GgJr52fWTPUL1ii403JtZbHR8CInDWd+AV7dxlNf0i6A
zO9TXQ5BYlWlgoX/Nipq3rJGNwe5zxDoomUpBkv69VyTodjZGFfRNrxF7b6Dlw2BycHu1RZcxEqS
qYz7zpVDGoLhlGI4Oj6R8tq9t6moi7pOPutmnV/GAQJpbgWvi1ixFYJTmNjK7axCbgAft5vigov9
vGgH4JuxpB0K0DG+SBoIMmqd3DGm5BuEUo3ZKE4p9taHPYmxREwkPKKm+zQqyR7SePrYKdwcUrf3
izBDjm3UAE1LuwNZbNUISp7bJmJlvPHbHZgBKIhqg+uz0ASM9aSnl3bmHZDyHjOPrjmRwJ/jKfgZ
TW1aDhxgemaAqXk2jfdiCjlKkewINPpI/O6qJNoFkFr2qdEs3buGvia1eKoTFHF6/4SIyapwnINq
pyLBJ24g/F3bnzhpflpg7GVgkua8CcQCuuY92ehZZdOLmdhlnWwh2XhdJkn/fejRLUtzE3mijgrr
Uw6Wvs0nqvcyU9knahMEQEwLsYikPxsV1D+6HWt5NkTzYZrjFILlHLRA6Xhv8i0eoPWl5omqDZfQ
LMPNKsVJkUCWMKpuEX6Y8wY8dDCCsO1qLk9iQcJkRDNY2C79CILgbefTA9mStfARXL7eepiPnBVs
9CFuVlIlOwxY2mUmn1apSxahw9izJ1QJJZwVm7cifulVBmLau7IJhi/NYD5n2aNcG2ENJrf9TvO6
YV0RSsxZujza0UZVopLgYJSt1I5dHcK7zZuO6zxlsDpRh950E1IecbMlRZT22NKpvuzBWol9OIRL
7aslguU77dl+MLM9b2ncV3jul26b57MeIZB3dXCvXXcJaPylHwCKmiAjh9Y0j3ts3V2wdV91u7yN
a7KdF5PW0CO6phCWbfnEludEDodMibFQRvjCDhIzhdCDnmRSMagl8PwottQavIF18w0J7cfe7Rhq
eJkxr/HxyjRUulhpv+dD3SU33RIcJjvwHNhq/RKmib3mbD4A09gCNfdjp8LDKnkNqof6n8QGXzZj
ccWWASGFzZJvdZygN2zFEXdDd3madh+ekl9Cx8sLdQOCDIPBoiyjHZY86JDNo7YfcH/J1N+wDmhz
3AdZscn9sRVN/BwhA7Dk0jDsNrCvCw1mv/C6zfKlmd5Bnt+y/VqFGNTdY/puem1hk6FdlZmEiz5j
Z5yhYMBz2mwJufOsRhEB9povPNj5eWtRqVgrX5M1epI978s2U9HRLgQ0yyohlIAtuvLudlBo7o2o
NYTfiQCjC0IaHUFjRi4X+EzNDZ79nh3aKQHRnIbaJA+xmBFkWbemqfN1DrftxtGkgbqaIoZ8o8RV
7SJW2jIG8b4VUvY6eogUYfJu4yPeatg9UjNBQ10xzZa0rz6CQFl5ifTJBW5/llQhG5aidSSLMWli
eOQScShRohzavidRso3VMoYTr0KOrqliq+swGjZuqz1tRvngZND/cha1TTBPWL7nBS9627JkM1XC
UNwhaCMxIU2GMgNtVNf94q3vhvfBY5bnPSp4Ui5ha+2vXhls+iGIsNMW0l1/0ZBbFQzBd4ijuPuN
Xa7/bxaAl0O8yQ36M0PdNMxhEJ98nwVjAe3vJ7VxBBenQ2U+Gti/tRv7/taL1OkLjCE8mLDZsq+N
HnBdnrsdLwrW/cccLt32uUbOpZ8e8Mm7WGvSVhQzAZdFCT/tDYrUZ7eGIy2jvZd3ceiSrQg7NR49
ohbbHbGZomWKcn048rWJ5wpEcAwgp5mBbKTol2QRaiXJCwvdcozqxOqDsyLtTtg9Pe77Ttb6IDXf
kscsxTlwN3Inqf2Kqq8dCwO+cyxqhaUzX7N0DT46004kR2wIvauQCycQGwREuMDsY4zqGZ5w2YKw
ryi4MQliY6pRnel4PzabAtJfmzV8pUmdtRUCHuF+dGoIljl3xrZ3E08Ccc7sasAOIQbY/4QmI/xR
QJsBZdRxixJXrHaKocbKwdUXWOuyK7xaZ/3AkJvqX0zAOYor+MX+aezhTF8MBXVfqplG9NLQuo3u
1gQ5OWgjMDzqqYMwInUckCLYiGeVD1f3CRVrWFFypRO5Ey5BVU+I7KBbExmR55Bv7GNp9LpV8WxB
LMQGBvBTpAM1AKbr1kPacA1DVJgQOMUcRqW9sqMXYo3Q4GHUVqPFs9No85S6KEHOA71G9BCCaHfP
XO2cnkzT4snALgbsaqd0TG4TtHPnHTSuLnArI7T+ftpcGYCAS+FxqS54aAfU7rcySjheSyfbzUiG
PTqzgI/J/c4VNhEs64Cjs3B060nuBvgocQbiaiBAA+TtWGP5AEYoXqjcIcMQyae3QTeCwTJT+3g3
kym96cD3/Ay2yWLfZM14grGw3oLYv+siGJA5dkFQJy5wy1M/9UYUox8m+IlsW972YKQoFySANkh9
AYD+xuyIYkC7vripdwjG1U136M2gYINebcvUt9gUFZTn3IsF3iz4iAEFEWu61mEshv0PECPhj7bD
xpLH7g+OidoqKGm8MPo+MUf0AZ1aNt1Fsms9wjZOaaD6uDuPPZayqww5/Y4Hsw/HoQXnXazEA1Xr
APTG59Tw6EvAkGTI2z1BxkOsHqBOY1LbnUGVooHvol6B7OsWx05T2iLZYHngnxkXr7L1gHN9tAbb
mkf1Gk2Xgffr7wbvK+8HyCaQ24RC36Lp6Gq0xbCrkM6krwZ6xwxSS7KliqYt2BGOaDWUC0bFZ+Ln
lOdDh53FDmH6vZdqevQuM4+MBlB1RNTBlYOGBY3JN9tb0nlM5czIJXrwHS6ngNGlzqxbU152HV0+
xygCc669VdGdA+p3oqpHUGfHYZ0IwLF+uaBskHBkDMHiSXwjL1ZouaJkiwFwoXgOTAFOHv4rbSPc
XwAkWDpDcFXIOfyh3nkLGH/rQ3AKZqjhfegr1L7V3pYQpeZ7ZJuxRMJaeVsWg9RLHBlemXGW86nd
QjyWbPItWNt0CV4ZQkNN2cVxfKrjXtwuEH0fR4IIFEWbkBQhIIT5sCR9+BptmXW4WNIiphKos6nX
7cWKMXyEpAHBfJqhVhaaDH2ZqnZqzmMYY2o6qIAUShVktiO3A1a2uW/cA8Cs8QOwLZYQKEtGQrWg
ZjvFZBdLua8N1kf0UfVU9P0W/0L6JBZlrJETXFoZurKrtyCDRAGc27aw86D7DPowET7e6nZPlzzL
tvHch9x9cJcCYw9ZiH1Ie4jL4zhiwx1TPCc/8vWb5mPXF5z26YhuhLE1RyrP3ImNkx/gnFD9T8EI
DYOK5gF8DX6NYpVA2sWTETAm6mORz7Ujv3twx0XWIlpe1GuIpG7atSnNmx2aZoXlxetDOyA+lm+I
VXbX/J/j1TSgGrmQtA+AkGA25FKY4LvaO/fVdB4ob7r6R0Sd07REpa/eYRmqrVpDA9qTBMBF4fM2
9F5ajjU8JJ7W5WTG9Dcx03LvMkTGUABPYKIMNs443JYBoYo+/epGP70CgbJ3bYLssp4xEAokFDCW
+kghrNo2hr+YgQP4BACIGB/d0u/13tIPEHb42SFCBfGYot8SJQ61kXBe6kA8Z3oaASOYRL3WwtzS
RZmlQi+Oat0s/nVYNvGRmRlqF0l6CtJECjV8NyQannxAyA+mQB0oZ/sfLQ9nyHYMse1Ahminln2C
+qNs/wz3BLQdCaa4BNlExlxO1J2N1fx3O00opDaCqgQJ5OgAFU69A00VyCEx0eDJ7EBzeuJIXK6h
Zy9WzSY4UVgt91BhXBWt04xPFIv1Gf3u66JYhMWKrgCZF7Z1r5uuh1/Wqe8WRzBVHErcXu3uGWV/
8xhhN3pK4RvKmy7RgMN9myHGLTIEcTXXxQxnFITJNambzOJxFqO9jccxK6VKugQgVbDc762ywM1F
KD7bJqvBjVAzvrWqRYO5g+0pYPVJBIAdErYk3PUTMIn0Jz5280TjGoDR0ozBLZsMedM2aT9HECcB
YnU2Sw8OtjBsPqjStES+157bFLI5qoGgPYgG2i5wQoKh3SmKLS2Kr5lcpTfeg2LZ9X2HtkJXOzho
f1SQNzCh/oQm9tQ6e4zjLYOE2YePEd8xLlHtYdyHfhs4ANG+K+JUwXLYTNZEl2AZ2G8Y9MFD2KgO
oj5xkL///J5rM5i3CITMJWiK/QZ0V/bNtkv4SXZE0krIc9OzEDbTCMjHGiIKmKOzDAjWjNb3WGHU
EGMY16BEj3EdA7cxCYB+083YfEbs0GCOGH6MXOeTaoYRPGa0sXNE4O6vxkE8BO8I7mpGM9PUHgW3
MI3Fq0MrAPU+hgwoStfJHxpQTcnCjt2QmWPVdVRlWy4gjF2GOUhRtYLY+vSbi81hsUwNRY/MwC+0
F/XdiORxmbR+O5AmkWWHIxwKlA2wApMdkmPuiUyRygn8tRFHzTxDJx26Y59FzuQG4dyhQi5T/VgH
dO8lfAXkirbaJIdwRBa9yiB6/waoHPE8bkL+vmIiYykL1bwehzChU4FGQfgXEyURLLx40OBJZ2RE
spW46Ofy52Ytyy72d6gp6h0TmAFGRCvS5IlaPMTXGqGsYQ8t9k7Uz1ynA0KKCndkCSFu4Y9pfQdW
PCjJmrbFkGX+UZN267ocXDRSCLg2HDMg+xG5sr5rhuyNp01zRMqcvkQjjFNvPXsXPEZx2aPqInmH
ju6Dhn5AsJGmIJf4Ip6E8fs9CKvoad15o0uyDFdiHenR9omDk61zyshMqyxoUCLpTYinxGZhfImX
fj/YWU8fCp7Ru8gSxApa/aZHUMo6neXPcJ8b7MagqKHw8jt4AKjYWwJmFakxHeG3OaK6M/L06jDg
TAVoZcRhuAybwvzZa/R2+TjCEczHfbTPYb/py6Rpew+X8zPEyR+2IE2YpVXjcOrG+xjJjVcIbeCB
ql5iH5F6ieiJZCLQ1V+7/9pasNaIZGJqtQDcy4lu/nG3QkxFWmuMcAedxd3QBqM0zzxDR5n8yb1l
163mbjCBiQ89RorOceIAZOY/LwAlHDNiRDoXyEE3Gv/I5wYlV5xdOzduGTapNRrxHeo9Jr6UGcYl
gvMhKTwfRbAU4LLID3kdK6DsEXFkhGyHhe9ddMeTjMq7ZUt9fdhDym6YXTKOqIzDDZL1jBdB7BMb
1LpsXp5ireaswgkiDFjGbtEZR8vq5GkSHj//1yoAU6bmlxQnCTRokOTsCzCsEnnPPwsYYgbJxqBE
uTYt6mUFMWcFrSGRqDbCmwGRBRAzjnhLnjC5r5h0sHBskQ52pOQEhhM8PXiFYAGEtkJZk5edSfQS
DngdQSKR9xstkP6Ful+kfwpCg8WHvPXLLqcbSARx/wg+LeuKxYJILJCPjeShYQnNTpngiz6G/MpD
rpiox70esHhtO+YFSGcl34O+nU0B7ZfDzAXdg1ENTvNXprGf5h4sB04IcQtPCrugkMq3ud5JMQj0
VUXLWzzJjUxquJ02H3Ynq/DeuQ7kIMogGPUXjCEOYXP0rKm88hbKVK1BocQcUlIR0ax5WYyuUcws
S3OZ2qFFNIIbgpx1K5HmmKNoU7CMwEXn+z6w4CjCFln0HGBgtLwxdCBphbIIIUI7c5BSSXAt37vE
qfe/nqGGEG8OyjTSntwgCctn/PRYoF/NPuFSuvgIJQieMIkNjrRpmbJYVdIlLYggBBCL9QgGKVGz
9NDFGStXgvz6E/qFOjly3xKEE9a+/4w5RE6s+dvWF9G+QXJl60Jem0HT+cWDzqkv6Owx/Kj28GEA
Rcl3E2cY8i2Ul6HsE1mDGurW6AGcRa3QJwoczAFxURk4hBI5/sz6ITsZH8bfUOWnH3Kuqy4NwFC1
iNdcad6gaZ6DCWNvbYb3po08thB171aKoEeMtgdSRJ5tffPcdHCxkTRbQCstvyOdfUV8ECsiY9is
DwvxX/7E9v5+eNTfo4N/nYH0OU6bbhtISn8Ogfq3L//X69jjvz//vsE/v3k9sfefX93941/a+Jc/
dfw1Xo9gNf/5h65X82+vhXf/+9VdD5D6D1/8l7Os/pvTqv76hzv+m7/8nx1llSKW+i9Osvo/OMfq
f/9fnJn6z9PtrkdEXX/r7wdZcZwnjCBrEuPk+D8nT/3jICtKcCI5ibM05TShOKwK8el/HGQV/w1p
UJYRzCJG0zTCywE+/3PGVfg3OK04ljOJQorsJE3+fw6ywqX8p5QtQ6YEjUqKQGbEI55e//7fRV17
YNmJi8F9oxMCaaY2HI90WJOJv2O5pMtB2JqYYm4cTkjhGPlvgNHT77hif67TsYuQ5+A4cUYKS4Nr
URbZCyFJp26MjLMPVtsWaZKlzyAgtZlkx6GRK/KEu3MPHjoMxH3EeK76mUm/LYrHsNGwibLDns31
3QB8CdswQg5gUpMR63AvkynGzrn622UJ4/p6qBVO4QHJIx9WqI+nq9J5u3C13TfRPH6nrJt/g49F
qCMQ5Pu+X2sS3aby65gNKs6TTUHoShBiv29b6b8us0vesqFHBypqARXcdSIDGrs1CBDUK4VytKJL
p0gP9AaHEszhTzH0CNIEoOW/RAsedU62Jl7zGkcPDIhturmGfgKCF4kxLT+Y4PvN0ErOz0GE7FYb
KhhrqCAKizO1LrCHe3mEFgPhH4rKCNi2636KTgY4Eght1UXzKSM5cUvCK8Q1oNbgroYhKv1lhdev
A+cQjMgg6C31gEqWBmmUVZ2K4+uRNHYaDnyIp7txasHyTwGgdwocCVQ6V/opIejvqtiQ8aNbIFWV
OOYHsvYcLemDljEPCtWkyLHNvfEIUNCeRFUQUP0lHln2Q3mHhXaOrxEH06/hdxeEIbgA0ad1KcUK
uUmgCj7VZFsRgoA5AvY+GhabQytE3ZYAaH3kJgpZjsNi1umUdhRiNCregR6CdYhOEMyQfOVkVTiM
J9zTN7BTOMIigDWB2ovKDn30Em5tOSSoX44W5Tg0KRC382U204Y3YkS2+TyM1wjemEFacrWdotOC
sM4BAPPoc0TuUleJTOCADN1qAMhZp6OXdF2S58Ev4gwRNX32NfTmvI2gUxc8xhhrmhYYbGKMe4PK
AmM/Sa6nbyBW0/PL/2PvTHbjyNL9/iqFuw8hhhPTwpvMjByYZHJUktImIJFUzPMcqwt7Y8CA2/Cw
tA175WXBgAEb13298AuoXsFP4l9QqipmSk1a7XuB24ZRXWqVhjwZJ87wDf9hBE3YALoD5hN7k2aW
axpgaa2GgGswLPA+qkXhDZqtbiaOnuQaOJVRss7MMYNSI6ifDjM1dxWFUqZkkPib1ThCmxhcRCaA
cunrzCoNJBdSLbWQewNG6dCF7d+ndW+/yyUVyqlA1oD5qURlkO9MWA1K12QUoBc/lmPNJxVNY8/8
IS/PRi1V9HmghPK6Tto4croQGh+Xft9RyjR8E5UWqR8+AQMJ3pnNWJCJtHUNJBPozLDxIafpBMOc
EDN0bcpPimfFGrh1SUQLRY8Ub9FmKk8Ta1LGxR+4+q2ZZGkE7qkn5q9hQzCZQpT7Kg3iT3HbSe+T
qi4mmZXcfazznEiGHdjt9FYdw0WcGzr81gpxHOJg8hHaOyUCI26g+Lcg+Ki+gf8EvWn2vuwBbvUb
epqB4hH2QkbyIJKJEI0cxSI2GpQ0G2fRtHjmqR5W5kkqasC8gq4s/dKohSCXk+RHK92WKGv0A8jA
QveTZCFbNakHe7QpZ6YlAWtO/QolNaOyunBVByXycXlsCXNJkK92y0Gi7L0ArW9o68GOAm+WDZTp
ScNEGTuTmp+YByJPSBDyDmSoPxIYLd2ij+2l3EbiLtPLQswtigd7JIPsh8yVmzuUIIVEmBNU7cqQ
dU9dcrfUNzY8WniLcRsZ6yan+ehogCsVQDSh2S1TdNFyTh5ZC+/5Oj0Jv4FG1VI2KvG+twXgLR68
ufLNyPOdJJcoZ8NZHLUVEGKlvhKlzwqRpEE3Lhp0b5oN0yh9SGVFRMuuq7p8YUdx8SAHHYW4vKbU
PrXTijy4hEndcwgXTagQbpsJKzOp12RKNkgeeODlGEwQCbjyZq9TQaMT684MPVkFfSZOwZGdEXQJ
KNvuRufVW0G6tbLhwlY1x/aGWUHvGwGbZhdNIA62cZK356KQ7yvGppcGVzAEsFBSlmiQpXPdDgAd
X6CNuoVmwbrOwZCFwIo0G/p3jjhU4BG2l/qdkMUDAL1r+m1s0nzZKuoHxbto6+IMcnQM/GatVf6m
qsNN7tnO0NJtBdlAGeO8B9OfFP5d2VrSotaLYm2W3U2TugpyAkG/1qaWakozKpE42godaLEFY11T
53GhO3LBAdPcWwlghRb+V2czWix7q7CEi965oNu18Bb5JH9Zx5CjwjBeqG6ypKU56yJNIHISLyoo
P8GYRycCsOWJlTQ3UE8T+BbVIs+6bN1F4OcTdupAyQT4EG1Ma116QFCt9qpSGiDcAFCVnLOHrrPo
P46tDIBjakbz92/h7t5WIbhFNxXXVOpOWtPfWpF2GrXAbmRrtDlrh1Vb9DKQbT4298SlH/f35I+p
k7Q+KoQdXTTED8tqn8oeMk1s1LJ2JKEu/VawRUd67PIJTK4tACZlTgOYxrc4R5JzEl/T5jL9es+t
jJxGc3FX0vBPwugxM2wk6GIg0ypYbGufV2YPJIuyIwz4aI8I5FwGUgBjibxZ0yhBJGecRYDGexqy
fo8UmD92ERhxZW9mVElrSKozL67vgwz0UwGLomEzziFxgceJl0VW3LRqeMdxOqcp4m+kVL2kFgm2
vM44AwI0yUB4mtqS0Oe6MLNtUcQf6NLe9m5tYW2nKDemKs0rFJZmhmbZtFUppUhWf1Z1cgMQ2J/T
Ye8vW5/PzNlATtYUUCkkANXbpCnvLSGF6GS0ylmnKFRH+ztBzseqNh4ZjoJStPODMgXJ2Oo29HeX
EC1RzkJFOJrvFiuLcGNBbfthlHTgAZ1D39E9UXMwK5SXCE1o17c9bcDoQoQdQELtKpTzWRXbCGBl
qoESgdyKd03ZjtTfvUVUwNyMwfxE6XCpim6ZhBTrUhWdHot3GKbiIoF6VZa70oMMaggNYF8EW6re
lHFqM/PBR/QDzyjcgF/g2ui9nWTom3owLswaNj+H37wHDwRT41pFl5EWUrdQSS99AfrHzyGvE/1Q
YYxQ1wN1qy4EsnjoUCXrmuqdKlEYLr1tFBkXqpJcpaZLYTBydE5UT7YvVO4ZnaJipFAGbJBpQ30N
BHBB0xVOZIQe3HsSbKCz1VuCjDuEY2e2fw+u4lTEl8Gwk5CQmqXZdTNoJ4bL69fbDwSBsBsBqWhx
sIb3g4aIt49hpZlKuXTLetnYD1JWn6Jn6DS1657FJbVEgPVSnCRzC92wRn2kl4CGqlAcgKQFINM+
n3HH5KtqhLiVls2avoETwhtfUDqlNhik7107uxC5B5bJ1UaYvrKx8CLDXrZddK633NG2QfbtcjKr
4z0ycQFKLfoIYFbA5SwJRuSxfkgrf5mBlVqEY0OInIq1bSS7Tq+2aY8MWxRznFTBXYIUwoJHI8/u
IMxHevGB0Lpd29mHXpVovhnyAOXMqBP/PbBmyUO0QzYftLg+B9xc+KQFdW3RI5DVitqGJaNZEzXl
sC6NJHqPKqVN89uIgVyBjOydoIJxvvDp3HQoRDTSMgFuiRBn3gQ70XZVMm8DyEezwkjEfamHyQdF
JAN1fdtwc8cwXdA8bp4k/RyAdEyolaZBuWibWFnrRitT9OgNbsSa8uhM5G61zUHSZ7SJYVuRwDSP
zG3UblQDpbWFEbgdrfPcMi5DL0k+xbpijzMImDkg4XIk8rSKDix5T+Yvx6bfnlI7V4Jzww3qC9Nu
fd+p4lZco6SgWDAebBEv/D4RCG8Nff7A1pLHGUK7pbyE/zUmAH4apEXB3OnhIjepSMwVrobLrlOr
CWZbD+exlLe1kyglVRGYksi1cvUABkbNr6G4AGQKomZKgHQi5waINCDxU2AJAsY4yaJAugXRKO0I
TIZiSzkycpJqMB8UCnnGLM8buJe9FI4ff7wS8X9WZjjPH9Prunx8rM8+5H8BtQbdpERAqRObOQuF
JlSmycZfKD78y89/xBPkn/Ljk2nof//88+e/+WIoOrlETv5If4tryM8/ff4Pn//T53/xq7j7VJ/4
7khfChaSqWMSSpKF/4SFJaQmqEt8kd5WDJzxZEUzUQoTuqaoaFh9rVio1ht1kg2zEOVW6T/L/NbX
ioUkv4F0AHWdzAm1Nh0Dth+qWSiTrNzvGlb4YtiGYqIJDiydeoYpjgTS1KaiKxwY3ruiJVRuS1+/
gua6y6txKxXFY5cnTjaO1+7QD6vIEvNQJA6Kf1Tj2fxOmWoPz2b9a2XsuajWoWDb1+9DG5Y6DTJ3
8lT7eV5C6cpaSMPQehBi0DeSPCOmjMcPkUI0KUWoRyeN/KUc9yeFvJRDDS2m0EaeDGE001CYdUU/
UkerNDUFKxRoN4MhbXWldJKkK/ceXH2IZD65Q9GL+SSmPS9Sf2+Ai3n5oQ/rRuCSIKGhwUCTG+lw
8LBHLyHx04YphRI0Usu1gYX4hTYsBdk13Ena2uTwgbYbVHnc/OjAugH7RdVkXr/CP4ezXVaej0i6
BvIPhN1CMwnfu4nWrbntNcqhy0oYYK8gA2Ti3csjK6zT5yuPFcwL1hSN96whXaYZR2OHrdDTpPQR
4Jhxx/Pv2dn7zQa4+dxbIcF0igS3A11iTSt+Y2wAMWzKrbExd5KDSsfCntuONJ9+ffpz+bpcp+t6
dlGua35qO+pGvahncAP4g/ft/P7CWKRr+V25tR2xMPnt8GP3briIt+OqvwTqcuZtckfZjTvv1H7b
X3YXSDQNF+oG9OS8nqHYPDOd0rm/4EPv72t+CgR0wTzNg8WlvqB94UhLcNJzIjEHxcS14VBCX8kr
gKqrdlkuk0/hpnDqRTenC7HWF+EqAyM1Q8trfJB3yma46s/7c2mbbA3HPFXPpLW8Gk5ocTnNPOPT
lA1hC59vOfpGWmozez1eiJ22mT6JzHz+ab0Flz2z5uZi+mP2olgX22odz6+hmM6tubbxV+5c3xg7
IPE31RoYyitreLJteXaSfH2fqozinsZ5xno6XEuBTRxV6FJ8uVyc3wQzZVvMs5V32X4EsqTVXHcz
+BgJxb7tuPaccUY+MCMgWo5roIcr/qhTzMPl42p3Qid3Vs6vh1m39hbpfJjxCw40/8XAt46Z8nT6
92xQ5t3s0od0MENlI31rX6QC+PGMbH0NqWyZzqe/u16/vHDFobbj03Nq6DDKqCjanMHadKI+K/Lm
IulqgFXJJXUDNAz1zjrpEUfZ2FCwOoBwi2wIByqx1sdarovTLz8k/onfIOv69F/V0L1LvbaCbYTS
fW5mjROkQ4sqEtq6VpvZ+QwIhrxxFXBOap+dPP2ghPW9r+YeuSo7VEayc1aaHA1sI7Gtle7cTUP5
xOUBTmyv+vpDmpGuja5nLn7/tac/V/SN9coK0A+PsaeZ0Sm02yr3GpeXeTQzLtxw5OvK8BL7BWDW
0qlI/StAjqdW8ijV9bXi6jTeo50mKWeqPl5XgbWEp4M4Jaywgj7RSSg/eL52moruBsLvBxAal4UZ
nKBku22S+hZePSIY6ISkHwPRvavqZI2i80IfAPiUzc7ODErAe4uaoqNo9gXm3Ksi74kLR3+FDNXC
hUTX19ESPXMHVwT6+Od61Dh1nTuuJ5zMRPvMaNexazuT+rsQ9TaECD2p0CtFfKWl6XVXZyeI/76i
kXl0Az1NHdwKlYo2U8eBOy26Z4sqCdHIVNXEv5QjrpqawtQMU45ZJ3+Sa7PaBvVK0S+G2lj2nt2+
Mvh0pf4eAkxvjBfGDWhixWFzGRzdPpbb6UNfK66j6wATC5sCXDh2+YwkfSRJq+urXPgUskPzlQVz
tF6mAI27TzHAvgmFBszRetG70kIISx/Pw0p9jBJSQL8tkuXoqeeuBwA6rDVEouynilGlrF7ex8rh
6BaVZ81WTBRvJ0kawsQpKHg25bloXJA3iM8WSqSuB+FdAc+KtkpT0RJwqTRoyAADPcqo72ebYISv
Q0+TslSy9ZGcPTNE+kGgh7DwalRcvT6/z8O8uknMMjx5+at+/5saqjBtFVDC1MB6/k1TS0YZmPjh
pqFAbBEuzhMZyHygmdu0Ct41kY5aWgFKeKS/8PLQ4vBUtwQfK3QxeUJqmmrQLDscW+mSEupuk12i
s7OIu851ctSRlovAzJMV0BRuHdWDawUYd4fCPmwmM3074Dyw9VIK2V3R2Kfo7a290q8B5Ct31pB2
l8iolRQkoopUm/8Ex1A4uugGxPPMYFXLw1vQ0PEOR6pzqxDhJekr6kNgtJJuOA29ExBG7XWmUGTy
c69Hu2CQSd/glFRd2p6MaQrNLa0gbXjuTkblb+EN2tunmfm77uH+xaVNZAOmaVs4s9mKTAY1aef+
6bTpf/7z+PGnh8efIKTk+SOCY+lBZvS9D/uaGeEz+ga0jKHQdZ1kgaeg90tmhAOcjWufmCJTgvKJ
LPBbajSZXxJKTpK+pqWpJC6/pUb8FvK4qiCwtDR0rIX1I81cgt/DY/H4qx/HM9yXAYV3hBcaNrxA
m0d5TKg5C0QZJNBoyrBDXUntwP7Oh/FtgSgLvKxyEeqOhQ6GexIjHpHNhAklzcmitXkfoekpb2zj
qiguDHc32mhMAmldm+Ot1ZyG5kOAxB+dg1lQ3xfiUhGImd2AqfYRFgERDBdC/xD415QXpWZn5ieF
uq2Mi4wyWHjRVtuIH7eSux3hofcryyJUcrdTz1ANdhRr6c4ialjvTLHyoMLJ0UczXbvuVWfvueIy
6TEq01kjduUInISjOG2XeXyWhBcAPA18hdytDhE7vel15K1QmEB+bK2WiM59UCftPuT6FLeah81V
Mlz72s0ob6ToVhnft9HG9M9c7F7qjTFsvYln6xjd0sjXYUzT59RQ3NkY76maQLmoEZ2Jzsk1DSjs
+rlvn5JlTg3wfN37CImdDe0Fwp0wYX3/ZGzfoYiDFw71UDSILpDEczVE2dawqBa6t5b6k+l/GaZK
t35/CfEop1cqhdskgQe8K8V1UV27MSLYa0mfh5Hj041IocjAAF7U4WowTnC2MaGXRuBIl2q+Kvwv
6ut/B6fIP0D4hjpFfH/6LKAyMpl4/u3nn5+fAU9/6dc9bypvhGJymaigu0xLebbnTfUNtzBnDyk4
MAruma/VEEnR3gh2tW4bxtciym97HtrXG8AWpkEJhRSa/pv+I5teaId7noOIcosi6xQELEHie3TT
aoZFl7DttZs8gFf5TvJ1+zzoPRwMACG1GxRP8GYBNPYhbSPIo0VS6MsyLcMYNdoxf8gD13egVHIf
wwCW5xbtWhggCn8DAX8g/tiuyAUiyYAoJh0Iu3K8roMPWMWGcSEQOoVdB/IqmnvRoJrIXCKkHY7S
+7KtcGdIsRr5KGvY41Du1qrOcUdNurJNa0TuS/gcTnhzDbnToIvzkBi5haRXmkIqxW5mRCoO6e2L
QBPJsgDVV8whb/WN8+yNf6d8M4Vsz2JJJlBQtNFwV5sANdZTnPssqCp5scFYxMpNLAfuvFIb/H0S
0S5eHuVQUp6FwygEjDL3gMwi0o4i1riM64Zep3KTpAIxJz8rl71WNUtJpa6r0eV7RWb9O+uCR6FE
xo0kkHo3jwZsVOS4NZrxN4acc4alWfuu1yxJW4awqT5FiqZHQHxDe1V4ss9bVswuAT+YFzRy0IfT
6NCGRCmpuE9SuX505cxGWAG1dm4Hs6O06w2ZuBbYWsSwHgThDyhKd94D7c6cIE+TWTp0Jdo9iT0Z
Neh6hBPZqAzGLEJwsiYKMuGRotMbnkOhsAu4Qzkabwhv7iR7bJSFIfJ8C4GuuAJz2X+QjDAL51LV
TNJbRvkJnExI9i1od2GpNoHZf/CFGdSZVN0SNDJguB9H+h3Iybrpjf6m9tJP7phtvak/Mar2WopQ
43ga7IfO1P83a9rqFO68cAD/Rw7fP2IRf3gAT3/ptwNYezP5PZpg1DAOeIqsfg26Jp9XysmWTVEa
p8Cp8vrbCay/mf60NaUfhoGQEDHhrwVpVbxRDA0U1G/Qux85gY/q0WxtOrM6V4DOcuH7aUdVJDMK
Qh3ZMv1tb2U2LJas2gAXkBZpaHhXOqgopNjk9EYEGuUz7GGyNV4k/Wag6zMv5BYxo3qE3OIr2CU+
m8vvHG3fHDoGNwNm0jhoyLaCq8RhJpTQAQWXJNVvXZm+m1tj/oXIlHJRGLhUlZKIXzt0jo/SaTxe
h4oli8bEHOWn9OTRoaWf99ZD+duZtBNQfYS29fJTHVceTIthqPGS6TEYVbujCffdPMINx2/f4uYQ
OZjdoQVX4qyzcn27u7Ka0YISYtWniWpoC2oRyLcVZXPx8rc4zHB5uMmfFMykTEdDwzKG2/95hhtE
QBuQIc/2ki4N60pVpbsBD62FlVjN7VDKtZMBqbgAhChflpBzX7lPvp0EDnXb1AgksNIQ9tRweT6+
JPQKjoHS79Ma5QIXCvQcOSDrQpNrZZfpZrto9FDdakXV78Je3DXgol55Ed/cnJaKQwHZEDqcJonN
9PvPbk5sJBF4ib16X6qTDHSignMuiTZenujpQQ7u52kU9i95kskOm5pOz0fp+xBqvN/X+8LQyo0a
RChjIHGwKkF0vjKU8k0wZZFCajYZGYqBGoWWw7HGvJ2438OwH5SKDLxvwqVp6Mo1/Br7pFV1kK5Z
7it3di3dGV1prCYy9TqQ0uDW9Vw1QSovNl4ppUyr+fD5ySjJDk1ZJppU9ek7P5tlYYLRBcOBHK0m
vW+ABmMrl67DXqeaK838AP2SH51w3Jxs8lv6kJS7jjssqjWK1sjjYZ/1Ye00mJ4jtd+ZwAoRhPrB
oahJ0mYUyNRZUAAmCPTzZ6sLfaj0OGv3MPWowwTCXIx0up1eID3/8lBHJUMsb+g/CoVAT7GAT09G
7c+HSvMizH23a/aNlCbLHr3ME7eBZ+eCnrzKIHA6illC8c7gSb888jcLeBqZGpdBrq+wjo8i9LBu
/FxEZb9PgHSviSqkhVFlMcni4L8y1DcHPkPhIESiYpMKmPrRfPZ44gT2qPZ7V7inZhXdKS2uaL0J
KcOvtI8vP9c3C5PBqP4SJVlctUzq4YyauYqaMJHXPupzQBuUZVLkrMxqnQ9JjsKNlGybFKLsD48K
AVfj1uf01k316D2WI7kEFlkylpuJ+xGZgnstKIOVFqjSWmoqbQGDSfv08pjTtB1sQQIM+kMG6R8P
q4G5P1g7fAvRtnYhw6j12rndgTga+YD1D4+iUiEH1kpEQUHr6PZMWxQf9Nod6db6toNja40OCCyo
l0dRvrNGmDdd5lidQlz96Ixzh0xrYegbcPWsswRBM7A/c7nOEapF9BeqmPauRmvMDtfQBHvZc0J5
WPewfA2P8KHfv/x1vrM5pkhBZ1MSyhHDHU5tofm5FGeJsbfA11XIpUE1Qnsj/XOe2iJYIEfWTEWR
j556wG5obOlG7H1/oQYbGjLaNjizrjtSnUsmQd0U95SRvAf0Q9AH//GHfD740U7JFDO2k7Iy9ql9
JppT09x5/vZHh1BVg9Y0eZutc3kdDdHS6JFR1atvtSddprFMADvRkgljPfrhdcoiZeMTV0L+5GeH
r0zqEiH8qLH3RYdHLtoXgCcndcmXH2gK+Y82HXRSxaK5pGtE8E8J7rN7TzFDeBqk03uL/mIEUzar
H70uRvAcuH+I7Eumwks0srE4QVAwWeWguj8VaSyjdYfzrIkThRDvZPLPmDqf4UcL4OfpQ6KndGdS
zHpRhhc+pM3eimhW+TqKabOxiDCkxqp02Iq8aC/KBrkviIL1IhiQi1h0WAbLay8oppKjqF14DK1v
f7KyIHntoPv20OH5sVamiULVGJj04TTrSlTgWNWZ+7SKkdNMXIQdcyooL0/zN2Es3qKc3VPcTiID
6OdwlBRUNWLYlb2H5aktInfSPnTrzFRPVDvoNn4hhvoUvbXxAjutqMBVPk52L3+Fbw8kZINxgVOJ
bSjBHGcp8BxMDFQkb693qr2BMVohUxVFawy4Uyfyox/OUmw4pBPfSZ7gOrqYvs+zhZWJsQDyVkd7
ufSihTnCnQU9GC1efqpvJ5ZR+HhIXzS2bfloQ6q94vYYyEZ7n5vam3lari9R9nLXUdfqF/TSS4oy
qbvRih57Vw9E+Z8x/pSWWpx39CyOnrIcdBGPZhrtqUMGu7ym8Fyk6jbICHIMJLQWXY9n3kzLpLvC
V7xXdq/y7e7l8XWAQfQ7bMM6xgehEGRJvm+Ee6x/6AlLK67Xcmsi1ev02pDfhL4HVGhww9MGqde5
UYzxukAW6pW19e0mMiwyYADCFlcrPLzDd626udBzibegUHJc9UGN8k+TVauX5/q7o9DExCnyqRl+
lGcjE2EXhcmKyoo6AaXZ9ye5HKqnf8YonLcUjTVgHMeFyrijT6lbUbQ3asQUuw4LzjAxq1fenPq9
h9E5eA26UlOEd3QjN25L3biVw/0gRYhWR1l1hi62Mqvob0PVSS5GP59YQIOwb7Ou8M/wXk/eorAj
36OBjIW9i7SdlrqfTLNvP5mIwGFa2JkgRKQxHT4pkaSu0GjBJ02vy8FBIlV/X7mRMndbBbPCl+fs
O7uQwFQHsMvTTOn60fsHe2ChdBHuE0q8k+s0FHSXYksFNW3W4AwMeSzD90y9zCcBuJcHn3oDR1cY
R6sAXETgyFs7Tt2ypKIHSd69T8Fqo7gLh6SWcoBRslIvoxxZnkFDAZSOs7ws9E7foUcErApVsiWm
X/6fsRegF9DoNyZa6fFcGFR+MIJOw70dy+amokO/7HyRvrIXvj3NeWZig6dxKLEdxcpIGvRl3Y7B
frSgSLjQnhF39jC1SJIRe269f2W870yyOd0bVJs0WbDHj8Jmw9RKlmtZoX3bvstNHRkFf3IGocy9
GXvNuFPq9q4VsBnbrAs3SiMj5iPTfdQwqX/lNv2mKkMdBpQrhUVhUbSE9nu43vwgMeNwSOu9Rzug
oJpdVyckSonj2ZWPv/pY3TJxkDA9gb5J7nt7PyjkVxb9NxXJ6Vtwl4O2pTozwXgPv0Uh8Z4jvOSm
kgFcFGSVbglPvQ3yN7jxyGC7UZOUVqJM0uWAkNnHutGGG1dSH1M7uYCCdjXopf1KwczUDncDdwFF
M8q1rEFVEG9Mv//s3lWyzkqhgrZ3Jrf9qdfk4Z1RVTVUWR3QGsgwC9eiqqwwCh26AXwjDBG8jgeB
WBkMOX82xFq8K9LGfe8rtVyRccY6ehG+Vs3arq1wszOwjUe4u6XNIvqhRnnDz86Bo9PYJgSX71TM
gvrZWHfpTWFnaAtKmh5fVF2lXFJuQ3cm0AJxo1Y4Rsw0vZClOS7PxXsP4aL7jBv1Jk6w4J4VY5WG
8A/waJnJ+RiioIugB8KBUvoegKiyHyzUNGZ6k/kwezSIxHPFCP0PqlxjNWn5YMPwpEzPyqz07tsE
HTQ+QM0+auOAt6riaw81Or6wKaNE/ai1iJDN0T8RHxXbKy7FKNPcy1Mdmm2eywSzI2vpNKg1/z63
zYTGS0dwrukNtqAF4h83UpUNOFiHOXZLNOwk5OH8PHyH/Jb7JTX4/32Mv6J59+zwnxQJvuoHTEIG
/+ivPv+73xH3E97+P//yh1/+Ma2N//bT53/z+W8+/5fPf/zlnx20mKeP+9rhEG/Ab3NNWGxa2FvG
1Kr7tcMh3lBc4MpXDM4VglZ+69cOh/lmaoZMSPCn2Fk12OW/djiEjIAAOdOUWANT+aEO89GZBgWA
G1QQQYLysym9fxOf90lPduOfyJHfYpdgZjJWCOnoFhjt4GSRvKW5l2eTb2UPOsSXOI8/akqjZk6I
bJCvvXa68czPblVqoITsSBaQMAh2BTNzeI6ohgpry04RtfdJPRFwxzBv3oZ5UqLkTPcxuJfayqoh
JOlJ21BVGPXJmwHLNtS/AwymU8lBUFOFBl2iZfrstV98KQo9JwMcBb7crBQzn8Imusog357Qac9O
OYz7YttsNXww6lDtx3meNIV6EtWmH6+GesBVaZZijsKR4HJ/iHFe67FVXIRp3NtLLlbJvFRA4sqv
fa8pbPu9hkV+xeLi7J0aJrKiqvY0q8++l6oVWioZwUlJdz0bnFFuRI9Ymt0YlVPgFWqhKQaND+GW
BtZkse87DRhNpNiBiflpi/QykGw0FUcKwTaSrKj+DVV4kyixeYv6Am2uBZEO9przstXhgMFWH+T4
S3D693C+/N9olfwDxLEQPj5bh98eP/9+4v58/vmXf/L8kHn6S18OGQqm6JDIFoxknbv3iS/yldSj
KW9Ig1UDfBoluOdHjPUGjO20iLFq19h1XNhfDxj1DYAYxELoSgiOB/7Aj3RQD5fmhBCl8McpR5g+
dVGPa4CtWrhJhlXlqR0k9UKhhDzz8RdAPGNyZsm5x3NtwLEOfexnk/SdzTqdFL/viWlgEmRTwHXi
nORhjlIdOYdijix+eYqoRTTDkcqYa5KarpUe0vXLQx1mVV+HosBpEv2wDY91VpC29IemS8vTzLXj
eVS34KJ1I3jlgcQU7B49EcwYyvF0vGUgSNPXeLbLA28Sn4NYixu9VOGaYvnLStbjt+ZgtCd1IHdL
wj1FdWqoO06thpPEqyF8VESE3X0Iel8BZV5h8TKqBfaKuMZiU66AJsaswlTP8x41ppknjOAht6Md
6w1XDXQah7dKO1S3UVt0D23gS+8IX5CzGAtbR2cPucQWOB8c2N4fgCyr6lvkBIp3taeYW8/vP+pV
SJM0RQphwvfAynVlPDZRGe3fI/YKEPCH34VGMEqxFIod/a2jIB1jPjoxnVyfRp3ZLO0Okjsw++SV
N36YCD29cY3dw/LiX4Ht2uGrMEJZeFVnVQiQ+/vJJKXZ+UWXrzTDrV5JNJ9oCkevfeJEAXgAAEYz
bVroz1571Xh9gFZkdeoOwbIAxqV6SCu4gH2wMGgwtsBqipI+4OUclVeC+yWSYKsKWKJVNwurvFCb
D5EcboIie/QkgbIMzlP2uVYhpa/ucE2cR/HEodYWerK39GTRoLNAQR1VjVOlvGiDE5j/WDi7QL58
zBKC27A9qRCeT/EAQZHelB0vUp1QK+dWCOgJ38hwXClgr3vjtnLPw2y4jKJ6brunIWYPfXg5GI9u
vR/GcNsFV8hXYBJ+4raotii7BEnuzlhqlueoLcIexgdTi88tZFzS5qoMy1cmVzusIXx9kUQbFm1u
gPfHDZMmSNM2A6N0SjSvrPjPpYEg7DKM0scgwkRwiJTgVPXDeJnYXrby69a/UaJoFyDUtsTZWVok
PlaRWZmgzUDFmA7gHTf0shWP7QR2jUMxLpI2LS9DkvILF3vPuYaYJWqOGMf6mjZXqI/OrU55iJH1
30Sm3m7trDXB81eT7zyXcYmp7LUWGfkmQrCXt5QOKzXN/c3LO+epjfDNQpvIh5YgvgHPfLjQolCV
cb4y6lO9wnjMdINgyVk0nIw5ysUi1dpPNsgpxJpiWg9kNncgQdRNSlMCnz/bQG7HKGboymC5XmJN
I4GrnCnoIE5CK2hactCssUrlk5socQRd01de5lEw++Vl6ir1dBlsFzfYUWosNb4OX1sBHDJ0UENr
r5hXnm2s6nwQDiotKZ6cQ7TtrB5DPKW5NQE0vlKx+M6tA/iIY5oLh+7GE4r72WaFHN/KkRo1pwg4
TM0m0L1SNOorC9uiV86g7w7FtQqgATgDnJXD15XS3yiqsWlO7aLE1UAMipMARnrnN63/2sx+b6wJ
o6FCktQBxR6NRUnLqvQmr07jXK53CTiYhRYm2mXX1t2WyYAv6YPMMbsyOvUVOXcKtayWupQNa9Mv
9POhwXJGrcMK5avktdrpUddzeu8mMQ5RsEycQUp0VCXyIHR0laUUp17pqk7l44MDNtcHaFrl1lzq
tGZhepaFjKF25xaBtsAB2l3raYcyjjIaKyPuxrUkxR0+Ta288/ThxwAKX74h74gCLzwCcMVHwYhw
PZ/MRstPs77OrpIUzLkf9fGJAb53ZQ5+tAmr0ThV8FF8ZZVMb+ZgU1MrIi1QpngBxNxxIx8AqNKY
SLxvh6iyHHOIcrwYLPdHb11BgEdAyT+g78BGH67FHG1etF5CBElkbOrlJGDu8YldvnxCfXPr0pek
kwU/ayoJKsf9LMOTqfYM7bhNBmWl5WW5RoUFJ1zFBP7f6V9G+3vIR/7SSDVcdM8m/vsJx/9A+vDn
n/7XX//rnz7/W2odSA388oefPv8rfvJfn5QJ/nCYjPCBX5MR3X4z0eYVFXStSR7BUv+ajFC4gCpD
rop4NKnFxID7td4hv8ECcapfA8Xnb9H65d3/WvBQFKohJq+e5AbgPTS5H0lIDjeEhb4BwSGIHf5v
WkvHJeWO60rqbWoDFVRwavZaLX1KsXNZP5uy76Qfh4HF0zA6QajCY5J3Ueg53BEJqGIp5vg5lXBw
fKvJ4bgQ8JV2ZZ7iQQSR4DarJXWjKYl8W/jGa8Cyb5/Shh1HT0QmdLTAEh4OL2V2iRG17p2lKLis
lMhKFkiAXL38jN8bhHYVRZGpfkRwejiIL5t1nCn/m7TzWpLb2Nb0EyEC3tyW7W52oWkkuhsEKZLw
Hgn39OdLamIOC4UpRGv2jWLLMCsTaZb5TRhddA90uDLVxDt6k2zcYNdvj1xJeroABch4YUXRc7ke
RQF0iqQdgkDqOIw7BZlr9CwxjFTcXD28fkJSrpOmLvEPwhbXQ6UCdxG3EdElmRLxj1e6CndZs0mv
XVs3UHiU3UC58oAvPk4XuRYmCsxoxL6ReBxZOZAc3VZV6LpN+3vheBf5/nwd14aMcj2buG9LRevV
6BJ6ZXVpDYTvSkPNTogh/RxaLBBBrbhHQwj3NFBLP/TjXB6bHOGvV68q0gr0S3D/IStbYuR6TzMD
ZXCjS9Q64ilycxQKZif7en+U68fh39mSJzFRbhKpWnE9W2+i4j1iq32pU/XHAIoOLcPqnYWByG7S
R/v1OwVgOPuEq4ryibPYKYI1x4fKji5Q8sRZJLQp0M2sXxVN/jsn6o08q2x9TvIibAiauLf1vEku
xjwG59HLalwzpp+DGgwbh+xmS5rAp+jeaKqM/xnqevXytNForyT5pSvSoEccs28fAq/VNm6Mm49k
shGQv6VWJaO1ZcsexTNMT5yKG2POUU0K8/SHjXkHwuIYOJeYXbz2MzEeHUv5gWQ5aDnepEFLajAB
vmBYkR7QfKVtZLhbpabbxSM7B4qgIZ/DOsq3688Mvc4oeKBnml9G3cJUKMFTvKzSLajpovrMbqCt
C7mMaFqCs4hgr4cpLWbYOEGOtRO6Vs1oYomo1+OPGBH9U9RBU5/m/p3h1u2vCjNtPH37Yo8W5XS6
f9Jup2vB0ScXADQpb6/FXkGEe6KPVUQXMzKnYySUH9iPjK/+ckwQ6izlS14v8EPXk83wxxR1zAHz
AgwWg6KJD5Nj1/+foyymUrYICGbGFF06PUV5TjdHUllU1u8v2M0LxpMiDxdxB9R18sPruXjT6GYq
ngGXHM2+Q2gP09csUsRRigK8/S9DeRwtQn5g9Ys7Xy3dAXcrNb9gDGR/MIyoD3Z6PXQfUxuw3+7+
YPL6+d/cQm5IXjFuQKpgNiVWyI5X+35Gr2cqnaq85A2m96TkjwgT6UDMsFVTe8QsES1zi6HfCK1u
95+EsLOOoOa5RaxFic9IJxzewrHEaC/ELQerzR3uT1sYr9uPxihwQ5Fk4EJku19PDlssPJ805BZq
T3MrjJ0ViNc0hzGpmLouDh9fvZayESiR+TTEQXpeD+ckwAd6LAMuTksR/RiAmQJeZYvglLuz64fO
7P7Ak8G+jJUStxsf8vZaJhgh5gbeQIWRZ/p68LBxzBKwSn0pEd5G0W/MnBBXiCb5EmFi8jXKVNRb
78/3ZnmJfExyYZ416prwA66HxJZqbGtUfi/haLXIm2b4XnpJAlNds/4lNf8/9bRu9gtDSW0nMmDQ
OrdsGjVOHLsquwsprP7LHGLNr9QWXexXz0gCt3TaqJRq+cv1jIZJTLNWZP1lFhq+G3kKSle0qBwq
QfD5/lA334vIg+yEkE6CyeHnXA9VemljgtsSl8bFoivjIz0NY63sZxfGikmxZiOCW/lYlAPJvghY
NftGYygsu8qKELu8KDoTaiuvOxRNgSdrBcLp/tRu7hQ5NXTpqDGBYyJ9uZ4aW6/B8UaIC9GQ9m1Q
M3ihYY8FpOUM6IQ2mPSUHn5ZTh5al/tDUxLhD7+60OTgaMBw/uinkbZdDw6a0MwQgdBf6l4ZzXej
M1Ivp3Boue9Cr5CVDbJTam01Zn7Poddggpg3RYlNBPiLMT8lNZ57+1xDvPo4Y8VhAx5pcN1Q93lQ
icSH4EokaphgJh/hfjWU3JsEVYbcCMfkYIk++KjYBTKsYjJQYkiroNIPTY/t2DnX8LzcBXWFpboY
Y208mL/tdDxE5K2vDTa8074K8vlTVkCjepuKmGxMj6vWflMELW5+SMLAEf+AW6eXAmzpDajiPRSB
b3HaD93J6HHIeRvhU+C9pFiw/LLaRkP5zcuU6Lko3cp81As0td4JLG3qw4yDH0b1tZ2pD/jnqBgX
maL9HOaz4xwwH3fDZ9cNMg/JS6A3O7s1ohyYt+32z6jiV8+qOmYfu85pMC4kNYj/sicrftRKrqhv
o4Ehox+lSDi/4N83TqggzO7Xlnj+k0KrKjvPXgoEoLWHMjzPuLGIT1lap8ozXnyJ8zi6QaiUx2kK
Au1dMmhWvStz13Ff4D4pw4mmqPPNoFzqHqK8cNPHsmjL+oBvnjs/1E41zLs6i8vwECe97uzQvzK7
x95MMKwtmiFxT4GujB+UftTwG1fr5HPT5dhqewKV82NrVrKXLqC148UUxN+qCJT6rlatItp3pNCP
ShemyUFrW0BO1ZijFpanQfsdL0P7fTfgj3Lk/Pbxs9qZZXSsKtP72XeZi7f1nPXxPu64oiFDBlN+
mG2lMi9K0VsDLtvOoPErWg4mGrgUVF5yQ7G7fa1kwvkOAh7NEAQLBc7x2NkidF05M1L0JQzL7/bs
tt/tBoeivdKlmTiZ7RCm79Im1kfQ+VgBfB3Jg6Kfs+MN+gOixm6Jjbuatcexh+y9w6MlEqd5NFPr
5FhJhlgYKFTv1OKVo+1dj7ZGtCNLSmeCnqgenwB/tPZjiqKSdELLXIFUmkcx+VAgBI+pbKqC52jn
ocboMu3S7o2ND3eHi2DTiK/TpNUtvb3BiE9xih3gkYp8NTy1nlK30nfaGlEJtwabhVegtdOtaPP4
TYMLZnqxbKXTfgwB9pQVBi1JVF3EiB3DvmzdPkTltA70xw4iFlJ+SVAp3+we9Xpk0bysxxhJLbMz
ppg4+ThhZr+jfBOhrxKTaWOPFNQhmnZepIcnJ6vK5jyLoKse45T/eDcleFke56YT4b7qhghJNImG
Odiyf4ySLwoFx0Go1Vsb3Xh75wxUlV7aBjD7rusr3f0cZphfIWhOiaL4OGu9HfxAnL0IP0+WpqPP
PmaoPh0KVc0j8VjNKULvUkfaaL9V6Ip371NO+/SsVDwr5xQh6e65q4yuC9BjGIOqOczRUP7op7Tu
vqvInmlacQLNJxqVvTjA8ccLJ1VzX1F7HGjbCHTdJ1LuNN1bAwegb3d148LIeDMikYvZCOv1iHQv
mJ0dRbah/FDRkFEOAs5c+XbI0Z996DI8KN6ZdmN50HhjTXniaHniyc4QAZVy5Ia1t2H/li/lFMAG
G2dMkd9OiFlbB1VpsFLcJ9jzDD+nZir7X2k86f17ZAzCzseFcyZTJpIxzlWjRPrPXFdz4AZqZc3z
XxMYpx7jPCVs+yd8p9zmn6wc1eatWuZFfFDZBMmxrUTmPeWTMDhYupq9xzIrds50C4zprCUizx/o
duni0hPWWacOvmz5K0eqXqB1z/WcuId8IpIVe3MYDeRzHPMfbXZi71vAuQ6PWCnVAhGbJEx3JWb3
A3Zj0FWMhwS/memQFklpYWAUWXoGstnp7R3WLPbnPlPE8MyFB6fFjRLIL4oepj5mXZiBEUi6SEq2
vYdVW44DpglC8IfnFZVOP1iZxzdeTqtBWl7SsizHwcWlt1Zy8yHSetxHOmuuELOMcofPpqtgHNNC
NX8VXdDMWBJZNdBqA9+i45Al8VdeAaPBZNOqCwS8BaqCDSoZuxQz6vigTxj9ncAfqW9H0RneHjSX
yUwFXJ2/MFyI/qnzIZ33as9F9AyAueDmRDo+PWDIIVS/s4oMuZIiLtoD61KqB4zDpGEdPrs/uqEN
tEOJrQh95nCihjUqkWm/LXD+Q3EznmKt2I9KnXanIAPLeW6C2YueGzwiBpj6jWaMz0nnhCSwuBLY
h1xvNOXRHcnO9mpjGO2+6O0Gyhr2IR3oUxBc7YEAVUPfS0A3lUQLy3qHTCr6+KEmiveVR1jGZa6m
00uU89IfytpqzffwJMPmLU1cutdzjBINPqvDBLKz6drS9yoDT/CuGXCdMy0Y/A+xNmjBeXCwQ3ly
mqhX3uVGhS1FXqvVVx4S+22UUROV8iutt0sgMsfHjNDtK2RmNX+qsyEAF6cbSfcDl9b62RzD3qEx
G2X6fOZ+QZasE2nag4JNY9HtgzmwivOIEYy9L/soMM9pT9Syx3tARX/aSEW24zIvqp0xtgHaRG7S
RCdQP4N9yLDywu2vrTtbfUMZa0AvFgV/+wTgN/k1IYwfP/Kvxx9Cs+0+tg0Yk37Xj/L5iZqxwjio
SpUAf4Fy1A8pWvnxwQK5rLwvjBrrN2eaKutDHQb4Eu1aaNvevrWjqn0zFln1w5KxyWPfYwiDrUKE
ngk7obIAmnBMh3ON8ex00fDWLU/VXHBnBVRaxVnPsRZGNyvpcuwGCdMPzWBX6SO87+hj7GAfB3Gm
dD4Usxq7O/T96/KMm4v3I441DAHbRh/4eF1AWbip5vBbamugJSfCwOKUJSni5UbYJc3rswsCfUql
kDstw1g25w2MfQDscNcMLjpfZgyzBxmdoxJM4UZ5ZzXYh0BKnw3KmLPs5YETDHujc8TFq/J5Xxrw
i1srN/bMc6uStDoUKbaN1jAV2yVxsxjKsZ9cvGfnoS+J/lT1sxqo81PcmsUGQWJBJWDpWDiaPrRj
UHcgmVkkFq1u9wOma/3FVeoAt0PbTfxZsdMn5EfCiypGsGEjFAMuvNgLTJizuf7TqZvipW5S7R1K
1NlWV3glMUX3hIq453A0eeyv041KHWuVWkZ/mYaywSZyMJ/MPg42Kgtro6DnTdeelgYYtUWXZo5n
pZs7Rpn7LNgptRhPuEqZx/vJ00pKSmtGsqVV+PcQNq7nEiPiICbdGi76QLUkpopxVjHreXRwGv0s
2nZLhPJ26xCmA5lFN4GGICXl6/GGycMfuVPny5BY+j7hQ/Eu4IQ0a3p1eO3U2DRgsanvUt7lL9dD
Ta2DZ1BmqpdEbcg887bVsSIxaEkdlHpwAkA+Y55u1Edu82ASTRAyHENgx4C0rwcNnTyodS2UnOLR
m3DrsNr4jFtu1jzOhouDQdvjb/o283iMLxm9M2fjB8gq2nUuTKEe3jEvBw8HiuzXP0BEulprAqdQ
223cJ1zjtJcpV0hEW2DhICtIkA9JG2DFfX+1b7crCThdCNh2FPjwyroe14qsgOpKGVxmdtmxSJsW
NT+endeOAuZeNqUgMNImXd4Gqo6CvF1iTBuk3XyaTD06OjLCuD/KzSaVshc25ERZNEBVfbFzsp4C
ieoB5hJlhhk4ras9oQ4q7kWmb5y/m2VbDLUoCanYR7jVNDkXZxDapVYL94UyUbHxCt2OIgGotGLl
iZBMsOuP44ZVXpvFgI91ojiPtcBTOSAX2rixbpeNgj+VSGwS6GDrywJv72Uol2RN6Fd9NOynEiPy
Q2vWyoiZnJd8vP+NVqaEfjZ1QbpEEj292OdO7wDXAtznK1moNi8FXfv8QqHVPL1yHFlb4sZCrAni
FpvveunmWU+jrtV4wAmoT7VpaF8LI5o3nrnbU3s9ymIb2HVch0g3i4uRq1+EWYxH3Yy9h1wpg78w
ihp4ZZLhfH9mN2PSkPpzBRcndrbn3JPO7n6n9+6uh4GhtT8VZMR3TmDNp9YNu40R1zYILSgq81In
moN1vZbp2LmxTCB8dzKx0tLTIX/CU0CPHwZ0V/65P72VDYJOHMcLprOB06f8MX9A+iZ9SBRsDyMf
/p/mAy9MHaL8sfp1f5iVVQQwI28JRNwBry8eUOx8YleL+8gvIjv0wYniZ4Vb3YuY8wBgHzjsHcDq
LcLNykpKmA7BF1LfhAeLUSn0pU05ich3iqB4bKwiPmIT4xzqUtmKYOVBunpQKOsSeNFJMaW49zLa
oYOhaRVG4r5HVoQNsYoNExSbeJfPgb5v9DLeYMmvfTjCHkklglcE1Of6wzkhmo0Wypf+mBvO59C1
tC+pZ5bH+99tdRTa5jYoTC6QJSdWRbm+Gg0n8jVg9S3KrZUdvHjTrEavvUBYP1mDR+lI6oL9NrD4
Yx/2ttk3adXFfm0Z9aOetfPRmJLm9UeLUcgvuN9R5vrtKfvHKFXXRspUtrEPgCh88MCE4IyWFBcn
w6zy/sqtbQi2A0ICEhNAI+j6+2TNRAFvGGLfUpv3XeaRBxYpPtem+EKv/fP9wdY2umwroGjE2SKD
uh4sKSOnca0p9lHcMF/UcEASBqPTvTHpW92StR1B3MZ9jxaNVIq9HqrIiqw0uoz0QjMQQuiaPmg/
KlIj/K/7c1odiPSJFizXBv2S64EyM44Lo8NGPgiKjvKj4tgfDXXwuv+wxSVwg8eYhBCa72Ic0n6z
UJLEzzHk+gTdZOwO5YzJ3GuDMmiNNCJ59gkvJJL3epy5LgJ9FmwIJ7LEQXrBnCbHjT68dtVodUtd
X7Tt5FdajNJ20US5pE59txnH56zu1efcTrMN9NXtfiM8BY1k4GeETvBSaI32jeo1FE/8NsySL3Pc
1ycow4CRMgVqxf0ZbY0lc4k/zmziZq7i2nPq97E+vwOOaB7KVh2O1IvDjevhdssh/UHhGeSHBBUv
WVWCfkUQjmPsd7kRfMyUQMONLXZe22+EKCurAqTFPIg3yQ9awYbZoKjg92ncOkfNHjzYHwChEOhK
Z9fYiDdXJ8WnAhUKo55H/nr9VEQjHEsY3HnDQIGa+vW+08SW1qF8bq7fPzBCXAicIwkWUmUA8MdX
0mV+YQmuhaCPR2qToA5qomcLfXDVLZ8FLrLPyB4qvmmWY3saNfj0G+H7ykaB6AIeCt0Y4lBvsVGg
YuGcNNWJj3xcj+eOPgfxXpRJ+UkLAa0f7m9L+afdTBhFCpll8ZwsVXLM0KyGSGkS3xRGe6IoR1HF
rro91I/kyU5Eh0hOqz80HhWm+yOvfFAXjwhSSN5j+b/rpY5x/vOyPEr8ZMqyg1dr8VEM+rSxS9dG
weQdGBTwF/S55Gr/8UEtd6QdUneJj0Zd/8lWkyg/8DfjLXrh7TtpU4uD/yVhIbzKi9kEVN4Da2Qd
FWOYP9idWX3AEzvY42NYHio6WK+TNOMxYYNy3XP2EEYHNbe4IeFgoXozKDG2a2A1J1fpUbVXvKeO
+uTGZSx/+3KPgJojpyTdg6W5iNGKYk7qxAxi/HsRzOZMhMAOL1Wvqx9LXGewnOy3Cgxrh+D3B+MN
sCUQ8fqzDfQTs1iJE+ylNfOUE/c+Ocqo7BAL39IOWjsBVE8IN2xuXdS+rodq4o5kbOQeE3GXfbCj
OntTd0r+NHQ4gvSalVi7Jqi8pxY1t+P9I7A6S0i/cmdSnV8SkUYaezBDgsQfNbv9angQ1h+Ndu7w
DDWCbqsat7pFXRw6IOEw6JLfEkV5PbmM4bvCReynMqoDrFv0e3sNj2V13rJrW902f4y32DZ51dBn
oQ3jY8AC08vJfoZCSXc5BuNPtN7zZy3dlDJbW1GpSIAJIhUjfck+MYosGjxFNtqCYHoTJJGLa3Yk
ii9BhNDaxt254LL9ewb/HG2xdeiC0J9P9MTXmrYyD2NRix3wheBtIpLxXCRFBCqCvuTUucLZtY5R
fIJxsBVZLERz/8/PgCwhC+cA7pZZqRdEMwZMDi/xMFAeKzKn+FGnEe2NzjFoIPZl2Gf7Aj13myZ8
ObxrLD14K+IqfMDpPnkcG3U+RnZhbYk/re0AqXzPMyZV3JdcP9dtBztI1MSfNBEd0zIZWshcKf1K
6qYiPQ+F853Hfkt5bXUTSGkO/lvZiVlsPEqhQSAEUB5htT7u5MbHOQnUY53Zyvn+AV57XciUibIk
MhtQ3vXdUbtKE7gdd4cxombY45J2sKdePd0fZe2GIhUHePI7NFnCbNEzT4tWTIlfUqj31chuP2S0
8p91c8jfz07nvTECs3vQ6iDcQOWtriTqoHw7dDuh/lzPz2xStWoLLfFTL7WOXjvXx1DvjSdq3PVG
OCD/qOUjQwEbqTipQ4qE5vVQPGAiJgxP/XlsfuYeW7Vr6/lnWxv6FyoV0zmK3OlL6Zb5T1Ab7Qas
bPUMwRZHBpkyGeBOuZX/iBOwbq/5J0EK91H1zoqSd7AgZmnsrY9V8yGt4u6Tk1sZuCNowGNufZmK
3jxVrjA+NKoCfiWyhvnL6z88BAZcTKRqMbTE6x+VTlNDJ5MQSS0NSj2Nps2noJq7b/qASTIIrOIr
Te72vaLp9saCrO05WCAqby9yYr8dnf5cj8FIe69Uab8h1zI4yLk7CR35BNjGocnVoTgg3AR0RVNT
7MsRoPPExtFauzsMqJBSag+c4TLoUBBtIhnAVlafU+2lBhz2N9SU5CKlIQ6tGllnL+qNaX9/xdfe
SODf0B4oeMgzfb3iXp2M1AqqxMfDuwp3VmmWEksRKS89db1Ho9C2+JJrRwwBDG5xVpvoQ36IPzYe
hrFjCsAi8RtDQwt1yEXpHbJRsYKdE2fZVrSztqyI05K0Scw0kcf1cP0cqLmbeTxZUeMyzlB/b9MQ
5KEXxdFpGAbvF2KUzsf/sKwQ7aRUtYFEz6KCCdFC2DH8Ol/0UhVsDrNc7HQgQGfJrRMnQ2jt3/eH
XFtXMlPcCUiKsElcrOvYIWmA/BFDjkbx4kThOB0qzOylz5aZvvsPg2HwCdSXBjZp2/WqxqE7dxNy
/H5vNdlH1HccfNHHOPveOGm4pTF+2yUn9GcwlGJsSHvIqF6PNnpFW8MnBqpakscoSTrsFfrmRwBC
895GSrTPTO1drLbFAfZ8dEAyiGJ1iHDUThmjrZLx2sVNx4QXAtwnxYbFjpJdB+HEeQoUSKRfgrzr
/LSM6KIR77i+kY71ixBpYO8MYEDPlkvJcuPpuCXdyAWRukqyDMGnXnzrGuYJLrL8BNwBzb2nter4
PPfWdEjqeH6pXE+J9wDn3nZaZz4rsaNhYKAJcOzDsJUHrt2b0rmbjAy5J1iR19+mDxN8mMMm9RMz
ck/0Icpob85h/UZU7nQSIvL+Mcc8u1RlaR/vb8LVcFQSStF+1NEtXsaBbSOmMFPSzC8QKi133Frm
5w65j89KZyXNHrmo9mz0Alfdeai6CnGQGpE8pYaEuxGxrN0yZFNUMSAPsFEXeyIZ8ixNZ5H6mpgA
KMcN1fC9GbcgolDYS8WpS8PgF2x+dd7oJ6yNDA1Z1yUw5rYM2jGvQuE+82f+FZRyqkKNjkLpzPeZ
ACmHTclQ7oXVTVu93bX7BjKqbNDAnkad4/rDm6NXTuag8HJYZfasjfWwN9UCTUJ907RhbY7Q/9hi
BGZMdZF2KPYcxSALKY4CpjkFI3oEFLXsR3AGyps2jz4mWIZtrOv69P53zEV41louwOaqQHKIytib
YQrfA20r3iAYkj/e38ZrTzBVSzpsDh0HeJvXC1kCUq5VwG9+UNbIyw16Os1nRCeFt3f0Agn8QSjN
RrSzOiY8NpyKpFrQ8gIJPANGy1Sl/lCADtuZ3SyUHSccsk1qeEekXrae/bV7goBSBlcuO2ZZo0Va
RtSpoac+ukHqMcgrM97rRVA/6HpqvxmcOOpweMvFQfGarVbB6v4hoqKsIqPtpV9S1Dtq2OvsHyVs
nko18O0EnbzSFu+UGGmkKd+qc6zeTEgN/N8RFxd04TmZ5o5J6hc6DADsvtRDW9XBEQBL8+S0XX9A
KftLro/eWUe79hxHQt+4ktZSNVSwaVgA5QKyvTif1Gy1Fqxw6ut5YZ1jT61QlQ/6jXLj6mdFYIww
51/y5fXmzebIQNy8Tf2ocNKTRW1/16a2ewiVPnrugcic+m5yUWKeYA/cPzerJ/SPoeVX/yOQtCOX
BCrQaGbQy1J2np1Ff9duDPRXdSQN4v5oq8spCevy0NDuXHzRMG77xmyzzJ+UOXB2bt8TWVX1MG5V
N9amBW4buJpHT9VZ9mj0joK8FsvEzK20cpfY1tidCG9zCgqNCqvn/rxWhyMal/yw34p816tY6dUc
JyF+qYUtZarjIqs/AeNvfyl2IF4nhP9v4YbcTjbSZKfmt/DVH58sG5NIKWaFq05k1aGFcbTHfSPa
2JOrU8IBWhIVaJ8s+dVwm9oy9OLM7+hpqHsz6gr9bBRR92FoHXdLvnztKiUUhEQNZhJNiEVwqrT0
9DzRZL4ojfRDZ3bTl8bwos8oepjuvqWE8B+qTCRssu8O0JBcdRFsBIVWIIowZ77lKA4xfl6de68D
Gp9BrkFpdzLf1kE7Pbx6o3jQIklmKMAjYyXX4Y9v11lB5hoFwZY5G8GwQ406o3kIXHrnKq2+kV+s
RbhwIn8n4y6PvrlIMLixA7vRqf40WQHzrLfbp9jMssd6QmfMDhv91OlB/pwAhK52VqOitWO2zudM
a4uN3bTyffGyo2MEZV9KTy7mbbfYnHODZn7SIzf7iPQrAPcgV6EuNPFs/NUVTfv1/lKvvFdI1cjy
PChStpXc4H8sdVNAuerngZiOOut3rQxh3TWxeswhubwAMQ1OUHiwWrk/6soNR9lSUhw5m8iVLZa8
jSqvFHi5+GYxT8qhiZwOkPWgu5ua5TJ2WpS+uOGgv1LkkQoti9gK0LOjlEWT+2MzmelRazwacLZe
Zn/PHVrgkpSUPCS4rya9lRwJG/IDtikQchHsuARZWz/Yxai8vT/9te8su2a425K1w3i4XvS58YKa
DDr3gWpox67ukYtStLI+QwVUHwG/V1/uD7gWJKCTJot/Jon0DfhbD4auz2fuKSKgYN9hq7efK316
ZF8Mkhem7lMawAISHyQNlRX7S1XSYmPaa3uNq5LQk34Mj8DiXaO/BJjB41hTVp3/wmbmm6tk04Ni
9s6HCt/TE9tti6Ivd9Ly+0s9TNrNzAUFt+ulHtPMRBlLZL6bG9N7EaKg9aaifN/sEVlOD2jbfILv
pUxAUkWIKqvnGfPH+4u/9rUJByllg2Omqb+4Q6sBapw1cqpHbWrsXYVGnnWwSA9/Opgbd28whLXK
jVrb2lL/K/6KTAXQ7cW2bxojslPTzvxWyfq/dTyLH3M1MS/O1FeHLlOVhwj48en+RFcHpVxPqZnG
M9I7i7UercloujD3Hb0vj1BQlbM6xfAaMrV+0PSx+zKkSrexqRZ+AL8fekqZnCIJwgSivgw+sy7I
OsXKfSOJy08Ue2P4S87wsZnL4awaaCC68XSESTbvFHToDjZiQHtaOtWjNnfR0W1K81xW0I/vL8Za
1ZvfJTW9CLkp4Sw+QVAqMXc2fMHChdHWK513AEQ0oHUJJmCvaDBXAwOeYx9P4cHUW5qguDGBOA8w
d5oayr9RsvGuru1E0hIyaUIINEwWP2lKpmrQozr3aTM7w27sgb6zOsKN916sIqLY9FOhbSzE2gmU
bQeZTfPXZb1C60oEQj0d3uSEabvV1PqjB2TmEVxujUwwmAHPVRDPzMcg3ME+nrY2yNq2xBGEnUIw
iFrL4grI4gH5P7rOvm2iT3AYBH26XW8YsNqgV81nb4qsC5trX8NRR/6EwrcNfXzHpdLsGyWtn5K2
mX5FIxjY3di45Y+gC3EmUPUh+3F/08i9en1bcepkhiO7jVgnLV5jNGUaMwkAtIlKHcQe8p72t5E1
5rxxUm/DVpgFsp/JzUiRc4kPSZMRCQ7ZW+tqqnYT/9fiEaxE+YTiOYTrV89KyutDwWDbMdhi29Wz
8GDP2UAPM9MOD3VU1vPZxGdseHVYwbqBpsB2UwaPS9yGURW5WcR0xTE9q3cGvrG47eEReX868pla
fCTU70H10DUkqLgpEelGy2wpL9AAL2PgX27lHoCRxKhFx0b0MceDM8MFE7DKrla9tP92f/zbA8Vr
ZlO9kVBBhHsXm8QlrgAaFqc+SCvnrQeRdj4Weq+GnyulqahFIp7wT6s4MU9L17XtcUCG9NXsGGmK
SyrImdIkYFH+yD/ixjqiIxErQ+o78ZQds9TG6qQF4ZVyYrQJxFPtcljqTP9yf/K3VxgPGuADCfnk
jCxDJyeMw5JQhbSuGfHlRUprDo9j6+bT2coZ/oBPc7VFXbi9QRgUSoZJzsVnXyIfCpQEK33kizfY
jv2gHDjvnd7qz2Zm1M8k5vHn2uu9jc+8MlOgujToaLRI/aRF2KAooV0JQdHTNgePOi/hOxzErJg8
eKheDDM3U939/dVduRdkPEqkqPGkwoG8/qpJlEV5OlNimVUEJQ4i7530IauN2ti5uSL+uj/a2gxp
akg0JRce5njXo9VUA8rAzUkubcS30SNQ9d3sjsrfLsY5PtX2Ttk4uivzowOJPJ5pSd/wpUtUCZTC
rrwg8zW9U+3HuVPr4djRfqk+wi9rXv3cOiRUkJogBlJuXXb4ZzMRKOkahW9kc3lQ4XT5fd7AlqaU
dTbpUvz96vUEm4wSMEpWNGqWODlUttLCdbPCDxI7e5g7THZyT59+FjgRjfuumTaFHFcOhnSPBQby
WwptGfEpWaQl8SwKHxi4rhyqMXgJIAriVTRlD1YvvDdepmlb8LyVV5LyABcwFQmwesteDLWKCPDs
XPhcQPrfCvzt7zUOBI/3V3N1FJST0I6UngNLdL7WhKZI4JH55ViiVmzgtO4qw1aYuHIGWDuIBkQT
Eo4n//kf9yiCn0Vt1mMJNIN8+GTG4I12Q4y7+WnW3Ug/tfqkpRvH4HZQ8K8Q1KEEk5iAnL8e1IjC
JhatV/hRF1vvnWg2PxjIpvyco8D6kJXCtg6vXUv4FGR8gEQla2lJqkgKKWGqGqUvbFs5isoUJ5z4
lI0+ytq0pMAuJCUc2kgGrqdVhKaZRLbLKLkDUV5Hz9rKywAxiIZS8awbp/8wKwnjAAIiA47Ft0um
wOlcdE58G4ntS9RB0jTKaeMZuD1i/Pn4+gKzpe+I1d/1pDpFocvWpLWPO2zyVARzdgzCvuedzXXg
tm08fg5CN9A2tsjtTSmHpXSCSDAUzmWvtQrAao6GV/lIQPUvVphoT7TGR5SMbC9VXr89gBnBSzdA
wwAMWSxkLMjh9DCq/cbu/xGYCp2n8PW8WulbR0+fk+ZBmF7ujhqlksnrh8ZPRF0YO0rf9eeppfJ3
vL8rVnYhobWHSiW401sBrykozBDzps7XdcgvfeWET5qr/9KzqvBHpdqCet8Oxw1MDR/9d4A1N6pr
U2kiG5TOgx+V4Zexdp29orbvbKt39102bVGWbmPf3/f97xiMuvCSxJl3daGizjP6WqnY4NUCtdrj
i9GlR55v77no88hDOaDO6+NQeMNWG/72MHBZQimmt8fDSkXn+jC4BdD+Iq0nTjiawYXbfMLq+GMI
nmqPxeQLnhT16ZVfk6IRUEeJc6HAQGJ2PaKwDOgWtadcosZBhWU0j4oeI0lTuLxvs/baiOH3aMjl
k8Gg8m4sbjBNbSFLV5pyiTNdfSBB6+BKx938wINvV7uA+2FjxJtzTsGZgO93IqjTbFqsaDwKtcxq
Mk6kI2b7MJaKgsV0oDs/GjUarY2zcfOmMhrvtkyamByx9PVq0oQ1QFFI9kw/lTtzFMo7U0xbgMO1
OREboJHJweLQy038x5s6Dk2InYwT+8M4D4fUnbQDhg3Kk5IVw2uDBCYkaWGcd6mlvrxUsshKCuR1
E78ux+oJJE92nLRB32ihy49wlXEyCtqMMp8j8Lkh1HHbB72FmpwvKK/8VQIYRfYzTigmdnkYFN+H
Ik7VDN/XUAvfCCMYcYRMG93bUtJYW1jiWJpdLB+yIIuFjRQ1CNMRTD0lx6A8Cr0u2wOqQ1Z/STxb
/IfNAjyTeJZ7lLKi/DV/fEav7S2BGwzZfAHQGgOQMj50ZdF1G6/P2qx4ESSAjkiMlsT1OEMz/Q9n
57UjudFE6SciQG9uyXLdM80ao5GZG0JmRO89n36/7H+xO0UWiihBgDSAIGVlMk3EiRPn5DM8Gwg1
mZUg2NrH9j+xrS6eEsSS/p8GgzsCAEdqt+ZPB12g0NHBYJBAB1ADJ8Hop5ubL0uez3uyptvjxiXi
qNyWNH5CuVwdbkcOpzwKAdyHudKPMdpSiOAvzrNVq/e14+mGDijehFWEMsah05mjRA00rx06uoym
i1FE0pK/aaSNr6qZJ0+fOr4Wzx11MhAQZR145RUKXuBjuU+1QvQBjcJqo8NmbU8eefO4MjUKrciC
EzTQc7y6r4akCCKjAbtssm6okU5TcslFeK6cD9ZQxaFb1wLnePzkbB45BuWM8b1IVJnm6pSZC1lq
XOehH5a65MeyJJ8kVALR5Wnyy1K1f6hoz+1EmXcmSq1JFdfYu8vWCqJLKJEkMcxfX0+mGAO1Sv+j
dOrxCy9HcpAClGZ2Jrk9dOxIYUNBwRUG9FqtvrJLZ5pGChTpBPZxcEqr/VuSw/mXRpoRK3u8otvZ
UQuhAoPNLTEtOePtCa9LWccTB6AhnySp9FS1kavDWM2Yd9t4VyZubOT1nm3D9jPSbA0jRtC8ybPW
7f6Jo2emmXeZ7yxG8IrcLyKH2ax3X1TCR7dLphA5xz5Wdt6K7ZnHGsbivFPoI0Jak5/QYcRdaqDs
4IwLnFQngZ45Wc3TYRHdmXT2kmuJyupajcssoOMtFhXM1Fp+YM4b/5sVRf+rrRc1ZFRK6F8ff8HV
dqFGTEqnUVSCBYw0yvrEL7AhW0ktpzfu1MBTRP3ORujvIOyudjCw1QKKodiRKuUraK/4XK+eAxny
lFzZ5vxWIOj9tYlLE0R1iXfirnujUIjBfoVfDNy2OuRYJUcp3oLTm6y34CW8P8dE17Kdjb8W9BWT
EQcalBhuCs2gqzfUCEZMDSNjfhP9PKmnKUmtHgunQYw2rjkrB2dorcmzamv+N+xUrBChupgfQ5JD
zR9Rlv1DCUvrSyl39XRsi1xT3VjLAhQK4zZj+ZFykYRloo65dQ4dFhduFC9f9TKRurd24IR45ZjX
2Ynqsz6e1Vkro5OcBbl5lSZtNg/OIlcvoR5BOaqDkdTPnXUrDD8mptVGb2llt8XRqeZm9EK5wdw8
10neLjK0m/mlcOr8W5pG1oLZLa7Wz+3x97WDyk/UD8LFkVp9okVVKjQDbfmt7ov2Jcgq56jkWXJC
prs+NnmtPtcQJMYDNIfeQ0mGXH+Nyih5KulSPipv2ljrnqJVxlGQG91+0ZK9fcGF91NA+b+hVMId
Xm0aJNYhD5WJwZyDRXmT065z+xDWw9KGe6+nWKD1KJDGqTayBRGzWi2gjisw8lWT9obrBb7ccTMF
p9FqlWOopJKnzv2/XaKY5WkeaKF7fF/cOV4spAiwLMhLm7K/Jo1DHk/Z9FYbRX4opCL8jLGztbND
Vlc8ywisCecK4I5iCFDk7bvCQZDNCZmGN0cffzFjNB0nW3brIvoRIoKB0+deZrOdFq7JNEGTc0Cg
oIR7O6BU9KPZFJLylphFdWmT4tus48P47NoxyLvyFCCJCOtuB3HKtu8Ss1bfwg4Kfx8q0Yn7Yjk8
HmV7o4ONqyC4IEwOlbRV1NhlVadJ1M7fIEEE5WmoltZwIVeDj6OnvdtNeOdTAaLRFI/aGcTc9aQs
q6uDORj0tylylD96hHRfNNriX2EshG81rfmnKZ2Tnbf4zhzhwzIsrSuQrNbiQpKhtDO6sfobSbH0
j243wbdljGnwwnKjfi4KZy9C6ua04cpKkVVfl9mNcVbiJrH1NySN0FKUjPSgVxHdZSjSHgKKcjsn
zNwcbsYTBTihpQAuIrbqT9lZmptjGADIvCVBOh6mwMg9CxvyS1cOvYvS8fT58X7ZfkAREb9bRFB6
pPB4O15cxjQOopXxRixsDV6AmWD3Ykl20bwoTmvVH1r6dCDrZ3lq7MSq23sM32YU8YX6IRT2Ne2y
kwnxxkUx3uJ6Lr1gkoO/IEJDloIndZ6acP6i083oTcqwJ3l0Z5EFqxRqLggAXaLa7aQTKtrhbCNq
Rz11PFRJ0KFvPAcubFPbLYppz1JzOx6oCTe1QSFCvA6rmiM6gXVFIyxolxUWLi3k6Tld4sjT4iwd
3HqYh38ff9XthcZ4aCySCEOgJRW4neDsLJGexZ30xurrbtcV6ILY9V75YU3x5HAwDC1UYmLUPTaC
etOip1ZqSm+GZPiFni6Hdqj+HA35X6PTQteOu69xZLcHS56vo2Jc7ASH1MczFfvz9jHkJwhjWXqH
CKHWkRi8cQifRDZ+r5t9dDCnwBy/piVnDCVjx+4St0JXID/jThAFP3pFQcTYktH23bl3t+cIEiSF
GHIu0lqq6LcrvuhqHaVxGvpOHTju3PSVQp2+rf40Kxpwq4TORT2a6j2QZTt9YZJH8gVSSVK0lvMc
LGeiUJrHfmnO5oXmgBbT8yqvZLeNVHNGbFk2/9TU2TDcatG6b4VS6z8ef4HtXqOUAbCqiUIUj/Xq
xbGsRrbiEXpahBbcW5sqydEo6nFnR2+PEFiSgP5x5mHDrTlWyWQFaQZf2C8kVXbHZHyldmS7ziC9
wiPYwwruzIkrESSVeEAnl1gdWC6rrk7CLvdxXyn+SLVCP9pOMl4er9x7NnK7eZkU/Elk3hTkKNe4
e4Qbgr6oUunHib2YqluzeqnbNACj575X4h9locvLwSnGCjVsCVuH8TVEEWM82AXaemYlD5Zn5pjs
fEWUyvknpEqiuIoD/dhLWrkuD7PihNoLN46V7PRu3Fsi0GZeX8oGonRwu+HzpLfKondyP1F6ExPu
TPKsEsH5x0u0feohOAnzPRqO4BtvwMoJ2cnZCQrfwuIKK0jbPIxBZmLpre9FnZsJAerB3hK6yWyv
TUdmHyxmVVhB6XeKE3vjEEmejW75TjF1c08wCmeFPUUORP1vdTOXQdIXSjZWHNgc2/VGI5RoZlNy
gwAFTRcy/HDqTfVJXVohECX0LIiXaNdmmqsNrWljZqJkUvud2S1eK/V03erKdHz8te4sIfkV+TCW
qqCWa8gyy6c4nbFx8cdAGbyu7ULSzio+PB5lsyeYi7hlqQTynqLTfLvz8Kcw4joemQuK9JdlNpO3
jNDmAPKzV3TcDoVA0nusSZ8ubW+rZZsWpKcHZ6l8jKDNc9vr1mEITdoWpejpB4QAiNYT2jNA7wQD
7nZWIDGphth87ffKpP7Gt0lRQcGt7pjU8xS79dgHyN4s6rPxrRgWyycsAN+ZhKsZyl1SqFHV1H6i
ajTUdXNyHMZg+SNIo/zk5Jn0ZLcSO5EBIS0QSpNrbcDzuKsFElHUvmxn1cWGpX2O0rQ79qn1ZNnv
fSgWU3A/qRiDGt4u6WQovZ41CkPFSnWRE4QF21jvjynY0IcE4cnPjzfmdvujqUIwBHJHhofc9O14
ulUljhRotQ892TyWuVGcckV6kmT6v1mBEHIEoPwDodyOYtS9HmeDU/sIJsqH0FZyNxvN5WSoc7WT
jNydEDAkZTKcT2lmux3KUlJz7Ba79hdDCf6EaTV+art52bnjt1ciy/bTKKvPRMkrDCSkl3zaRAwv
Nq1u8rREbXD2gdf6j2SMf/fmkHz7Dx8LkxRxV/HJ1oldbRWGQmN34y+hHb6OwgBEw5Ln+RVku0Ni
IY9EY2Ht/GvoXSBFjdn4PUKkHOUEQ6gonp++EYlIBLVZSI/Rdrh6iwO8YerGZqO3QZJ6OmKXvl2H
06ul9Nqnx8t250bEfJoCmug75olY7XGIiyGNa0vth4MTfs2aRX6ZlehDOMfDTnR0dyQwBeiwgnu7
hnJjYDuj6KwaMWa5P9itHbtKlNjeHFNfeDypO/tcaPBz78KWEfTt231OGNNpQ540fjeFkpdXanFS
Q+3LfxgEJFKgCVRf1xFsLpu92UZF4ysis+/yZXS7Wdk7TJs4+X0nEPqKbhFAyNV93gzYvlT9wIbj
pL7UFbYz9YwJE8Fa/RLmxZ5h8b2vpAqijIhisVYVh/snvMKKQbWcfmZWcTAlxIFzL50KKe6u/WCU
/c6euPehYA7CRhMiIgB2t6NptJoG+bw0tH9r1TkOZfxqDdzLHn+p+3P6f6OsuWGBQ2saGquN38Zx
cwDmL7w6wV2rjMIfj0e6Nx8qCAQxBGYaHIDb+dCD2C0Ak43fSPHwkoyL7oXtFBz/wyhkiHwktt+G
8hyqRYkQodP4FdJ2h0aZ/1ZyTI7+wyBCLIdqCBH7OlKPm3qUwjFt/UCNMKMdu/EczcbzQTrBMy8f
HweG4Ib7i/Kg7fR22foQJuzvijYYzouOt6N6/g+zoQFW9Ljxlq+TWsz0OnMJ8hal2GZZXCedZNNt
iqLek069uwOg1VIuQFdUX+MXnWN0NHTFLFs+zwdSA8vFYvHpfJY7W1AWINkjjsWbd7vPst6Y4kFH
Wg63Pu0YVC32dxZUjKcXjRxNiOogRUUfg7oaZYAbbTQmAnbZoHhJEksHreqfv+EIRuCTCDcP8c/V
KOGQmFgWGXQN4Iz0SY1j+W864bTP4dKlLxOX0J+PZyXiqZskHViJ+VDnA+4CVV89rnYxlNZkQ8Ze
rEruL2XU1dLXMZr75S0Y57J+K6YgME+xhcHzhUJ0Fz4dooMcggSjbUYKAnX6dlnHnCWf9KHy06YF
oo3CUPlRZbjYeHSHSb8jMNTv3YDbV4SshxGFXjJ7Zh1Q6E6C29+sc8yIYHqvKCQ9P8FjWM6489G2
bKl5vgcHb8cUuleCtA1yQ6QkbuWfXhK5p1E0gSbnh7M8RgdHzmrzt2zRhvCbpDeS9meVJuEOiLG9
6W/HFL/ppzHDdhwmMN/O73pZ/ZgCjh3MKO9+n1Ni0MfbaHvQxXXCVU/FXbj5rr6ibS+tLqHx6NOx
JR2mBhZ1VofVzgN5bxHZqpiOgJWB+awmFA9KN8ht3fuzlv6a623vLknysV/Ulz4p94Lbe6sn3LWo
cdN+rK7T/bJUlhRIt/exymxfERT7C2bzfLYXvKwfL95mJHF7saPpQaCsxRNz+50kDeSv6qbOt8tK
OiSohdKQpLVuvMzNzlCb78S9xYsMW1onnAFFvx0qn+syNrEG9oMC1a80cfpD0lV7B+zOhIgCIYBD
sxLs6dWF3NbToMRqMaB8EteqG3bxP1Ma5HhkGzhWP714oOMmhAXOMjXI1Z7QMVmuR1sdICGZJV3q
Fb2qOPI5SuXVeO/uTW1zX74z6mHHkY2I+2N1XxI3GU2b66Ov2iPPQA/VsPDQ9jebC+aYBmXjucXW
kVLd8GtNytfvBCLbpSUQFWqcvEOAXRvu6IzXAJ9Y9s0si48DUIvXKkF/HhdjT29hk7mCELMxadTj
bFN3XQXbkJuWqB5zDZYvNskKcRbZiZ2csILTfTVrrL8yLYifrX5SMONu5k0S0s+kzrcb1A6nmkpu
Y/m9TW/EmQpQaJzRZFewDRukeU95aXseQF2RX2bvUC2jBno73DT2Qxp2pU1z8yB7XaSYrqzu3o7b
jyYsGijC0yPH2VunLZKGvpmjJYufRbSWHxq7Y3daXWsXeNciHLZzyMXxunnTEYalbkUxjpYC0ax7
O6lKSYTfzqz5WB/qh6iE8mTOdnNSjUnGxa5WvbaPqScDAl/aWt17Czb7BtHBd/1sioHcMmt5GzOC
w5H31uIj8taEJ3tsGKLV2i77QJmrMbBGxlMX41zcMU6PL4PN6WRoSCNwU8CeSaO025nrSoRDcFAq
qJTbVXVKBi1STk4VReqRkzpMB55dw/aMaMqWYyW1+pNiO4IxBZOO1Yd3LSzMVgljbRJFlcqg+8mC
GaqROvYnJSKWisZW+Yqb9F6RZfOpoZ0pNEfZRL3UCdc3bdfnTrwspkGPlNRcVClIzRejNDLKlLyR
x7SI8ZEdawtqhN6pGHHqZMra8fGqbw6R+BHCxFB0a1mExrerLsGSyOcsNQAYEN7hSspel8JQd2oL
m0NECwDy0eQrYKwqtMzbUfK2WuzBRhxtjJTydZyt9FCB+x96Y9f28u5QotwKdZ5L1lkdIColJC2K
HfiG0+nzqcPsLPdCnHAXT+/Rg3WfXT8khUGp+YswGAj5dmaWVlv5NHSWPzlV6JohUst1HFc7Sd8m
eBLidiR7MEtBUTbS2JXqUGxKbcsfwOmult2of1sQWV6qES9EJy/k749ntV1ENgXZMrxLFpIPdzur
bJC0pettx49mO6UNBTkEj4Ju9tlEdu3ZG4/XCdBdVOtFL//ai6RRjQzX6Tbw6aUvUFmX5uYgVU11
lFvdwL0ak3KokpKdq0dFiswM8Xt92VnfO/Ol+ETFU8i+i+LN7XyTyrCpp7BpSjTfL6XS94c4L+3j
YPXz58dL+947fnPDa0S/YNa8zpSd4UTfjmVqmei2GNNrEyh150Y4uFfnhA+vXVO57pujGXPhHnD3
xTOlIVLoTnLTNPq5GuZZunAjZuQCRtjSiTEKu+pEi5L5GxovRXOSkngMXLXozPRDs2jNAG/TMf5t
2too3dIYlHmkjTwfBtesK0Soo9TR+l+bOdYZBUH05pD0Wd8d5iwpEWiaOU26m4YNbZV0eRXBL6mu
B+NFTks7dBsuFMkdFbM9zwDUgYeskK6dU72brkremePnwDGD4CXpoct9VEapbt6UsG6aQ+tU6GlM
RaxrL4VqlAmm13qXQ6DL9Pw3+tvm5dToTTB5c7JM+S+9RXPuuQnlMDwmatcuB9kgL3LtzJz+RN+l
SDxZ40Ac4zxHILBKaNw92nk42e5oL1r9OW3VAaP6xjSkC6rCweBxzsbwxLrK+nFJkev53BeU7lpX
mefROckYuja/Rfi/24mbkY1pSIjUdadfG2msMRqUleFbMjR2/n1S+z7/JMUNOHBYhWnwy1Tj5zR4
eMVHwautxUX/KZhUef7iaGU7w0mJlfBlGRulcivkqaozBCeD+JfI0/wMcdYuL4833faW/79GjARm
oJNrP6vBirlgSq26RojCH1tMr9xKDdvjs6PQaU+3HlgAmgKEZrc7OzfavMr6bLySiPefq1wfjkmk
7lWZtiEK1SVyLo0WWaEJsRol0PR2HiRxwZuZesDKqPylkVHfPRa9hK+O3haOAaicDL8/OzuwcdYO
SS32hrZunEMDIm4wOkquUp2Mk5fMo+5Gdm0WO1nC9q6nsoBcKxL1VOoo8d6uYl2mutzzal3HtOOQ
DaWa/ZvREPwrux8eUZMpRrXz4cT/8vZKYkhmxPSALmGn3w6pRSpWo7WWXqV0KdWT2tZBdixoCR4+
ogux2E/vRtIcJCHZJO983dXrEpeANLaMOEKOfPUxG2blFOTP9rwTzlHnhyUjQkr+4KxijmIaw4Vu
x8BPNb07V3Ajv5T9MlxkNO+O+EHD53t2gzAgH0wohohKwCp+VPVET3CFCXza5tSzk+BfgRvUk5Zx
Ylq0U8LS4LV6l966/VY5EFRhmnFydUZdv2pLZHqWFFo7n2i7CSkGAf7T6AGTgeTndhTI6i1GiHl6
JT/Vvo91vfwaabiyaJWdnyS5KnZSR3uzA4G7qIizLyjmIhp8O14xKQvKbUN1LcfM+KAQ4g+HAD+E
36hWRa/MVH7jUhh+tJMy7SBt94YWJQj2iuCsrxGcNAvzqRn0+lrQjTtcqiJDUBdBkgXDolmzyvOM
aEn3Oio00p0XKmU7XQDbu5m6KJJMOEJBPaDd83bqWaguoAbmeNXVYn5F6zpwc4CZnQ96bxTE7UV6
JQZZU1qDFBDfNLLp+k7vrHMp/jFV1bInlbS9ScAcuEoIGTkCyJXfTqaAMkZH0DBdk6b4EAWS5aVd
mGCdQ1PN49P2blN8e2kJajcZOakL7OA1mrPEeq01WjJf8ZxcCpj4YfSlNue+86xsUYvDoI6L/alq
w0Y+En8Y9acpNTvFHWlVGf8Mcwn8rB6XInQTo5fsoxFY40djDCXjHyfCDObpOxY/dbp6TGGgwO9d
XXqSlYUKUc98JQASSGQmXyal66+2RTTzeGm2hxf9P+JLzhK7mkLE7UcINXnoF9rqrkS0Q+O29A1f
imgc/ikpv/4imWPTnh6PeOezc/xgvNN/LVjbqyxIC9JmTI1kuQ5pP7zSrph7M/jiwV4sZWcd72xk
hyxS9OYjswOD5nZyQZNKod6l+VWeZeXShUvk0fCa7izhNsggwOCKRfkeJJTU63YUK5a1RaKZ9trX
Q39RE736lY5J4yiBC7oOapaHrO/nnXLKvalBwRaS6cgVbVJXoQgfTk7HoBWN+FVc5J4KRrp3cO58
LG4cEC2EU3jr14FM2Ax9IiVFcY0r4ASHQsYZLlLhjbKWftLnpfreIwSQuzSNjeegGV8nWR+/60mY
vWb4NH6get4cwxKam6nne+oWmzUArBTiyoIzQjPeu8jiz3UPJ57V2eqV65AXgASG3bqyZKkvj/fr
dhQBoUMNhd0DZrk+IVTlaDALcYyPZji7S5wqRxve/c5WXStVcvSA0IlSRT+SYKKudlFCzlumatf7
mZrPpuvoBK4/kHjo24/hYtTyW9GT0l4oSc+05C2WXZ0zyV7s1zosQtUL+iTpjvhGL5M7meMAfLLM
+Z6w22Y7CFUlnlF2OaAj7M/brW4qFAn7pul9VVJrN4k1eHaI+riSmqo7W2+77KLNAIgN7j9Y8Ros
gUVAAkYft08lpfEGKyrPWpI6h2c/rjiyjCAGEWI2txPKEBvGZbke/Elv4Zg4anQGPc2fjfZEh7Hg
5cA0Bi58f55+2qiynrYKXHrZXyRTeS2HND/I/SztbKHNVf4+Ct0g4IS4U665zDU9bfDkG0Yhx3H7
xPir15ZLWWM8YwbhnmHrdisAYrERqE+IIt0apjPGhOQz0xSwbieIXS2lHcRo6xCkO9N+e/yV7o4l
auXClwpbk9XZKIOWFk7kLn2pSFAXbyLdKyXeDccE8H081HbbMS1hqYNqGTTWdes5fnlZjwiD4o9d
aHqKHAaHeKn3qsSbJ4NPBfeXBmIUSLjEV6/ukmZjpy4sHp5y5WHsixl8ppe+dhqtO41WVifFjPea
wO5ODeRWFoniNhmeTDtqgQ4Vf5nn9qQVYIJR2u9BdHdHIaSghwR+M+/87YlS+i5so1JX/Egzc69v
i/qD1od7xhb3R4FCgzi5aNpYVR7NbpqnGj4nvlad4QVJUr9IUrvXYXV3FPq8uYVooNiwK1MjQqJz
ttl3jYV+f8K9XHfSHhXk7magf0u0vpBRr8mI+ZwW5kCy4eMitXhqHl9NOfgFl/RfkrJ6G4rAf7zF
756m/z/eGsaP5MTAH4cvlFTd9yLE6qR3wupgFP0eG3xTtRDbHJ4ANW8Sw401T4t8cq/PkuJrI2ac
g2pf4rC4WBFCIFq9fKuX8nvQB5/xe3hSQYLXlNoirZXCBAn9onW7dJs1RpfE7A+EEIKz2g8zHGOn
uGSkjM/Gs2Io4R9HLgoxaY0xpR3bYlnYJFHvqB5G2bZbOhpo5Njt5TH39iMXLkRwnhEiktU9KAM4
t5RrVWw9HVwJnVx6NemiPj+/P0wya0GDI5tfU5PiSe+NualVvwks+4gNz48AesTBDtO9IvvaUI3P
BCMIYJu6LpQSiha3lwXNHG0V9OXiF1oaoV86wT2aK9XLSqs4j9hZXPslmt76QRlOldIFJ/DO6lJ0
4QgMau0pKW2XF5I4cST9zURjNGnd/pq80GZDX/TFn4xw9orMQWx7KbSnAxsSUThYgrND/XatOE3t
pwmRGVX9gmU9hN3w3ZjqPXmC7VS4FtmPiO5QQNioYFLyTQFltNkPpUo6KeGAD5rd6Ts7ZRNxIF0C
F4Nyt2g453G+XbAgiHolciLLj2vz42wbbwP8QDdCvovy895m2UzJoNqCLDUdknCCoGTcDuZMyIkO
SWv4SGrphzHXsb3JtT3JzXuj0FYpKIZUd/hGt6NA/B0SZxoM32iM2jXVwTnpab/XH313FEBb+lah
I8DwuB3FthvIOPQJ+LS5xzQNSxoO92Hw9fFBvjOK0KYQjySyABTMbkepoF3oC02ifqiVywEjeOU4
dNJ0eDzK5jmhJEcvDDK9gq+9CaGn2enaSUpsFLLa7mudUTWKtbT7G12Ufufo3BsKbScaNPk8gqJ5
OyE7RtC54Yf4eT8Ubrmow9nSKTLGTtI8W4VmVhCahAMqMRHZ7+1QwKYZSlI5lUYpjQ74r6I9IqNP
3ubLHi3szmfC8Eh0hVJfZ9uthorLssullqJmKGP42gdK/6bY3fzsqy8mRPcQfQEkOlRqbyfUROB9
sRYzIUf/I8YW+kXrHWQH7OlZ9FAIN8BMwkKOWBOBg9uBig4dlzjMw6uG2tDRrtS/S0Tpns2oCCh4
/3g+hCjVJvXv6zAGt1DAnMfiC0aK0TcJUbsvj3f25sNwQMCnFHI3iwrVutpMZaePh3QproNMEadp
ETG2VGnc2dT0FLIiN+gkSQ01B9JQoMltM5lcEBaqZm/7Y9PM5aFS7fBTjeXe5PWU/XQY22ppXVmQ
OjtEczqGv8ZzOdmfLewu1dcQ/azxtyyW0+I4FzU6cSaRcOVRL1X9qkmH4DdlHKvFjbSOWm6pSIPh
qslgai+VIdmNi+cBXTduZ7YT3s/IJxdnPFzT9pA785y5pS2H0kHF7mfyUpPg/hR0WWu6ipqM+rGU
p1E75c7Y1SdHacf8HGL0OL32g23WZ8cK8lOMMpo1u1SKJvXLnJfL+Du8PWrFZj3Zr2Ea6fUFPVkn
ehmdtPw34zr5QSyuKadlTOzwo1NEenwSWvl95076IseHsYKa82WaSEE+B6keRed5VBrgJimem4/q
aBs4NwAw43irFNnkam3gfC/znrNLrO3IqBdgZuHGZZF/NSO4rN5U6WrqlugeFx+JSqbmVOvJ8kXO
WuuPVBmzkl+bVdFhWiT9u62DgxztuVjUr+agGd0lxttX9ehik1QXoYsanWYrqEz1aELGqP5p8z79
DOlFUVA0IYo8FZ2B62/eYAZ2TRQk217nphrH89TiHHVKEzrcLwGJLloWaLwNn8dYGf6QAKyh/fCs
G5nnRFKg/wBJDWXPXKZs/hfPOUv1ElxVOq+Y8qr1MjMJrC8L0aJzqge9GrwiH5bhbCiFkVw605pQ
FsjLeZTeeN1pzdQbPfxUskTxX441BulRBgCMTrWdar9HRqFrHn2KWXV0xjS3PsvpnNG4PgTRl3CU
nMyrzLaSUJCS6/owWMkoszH6QT2MUxRhi0obuv4hTYdUec3HYI7JeWcn+dTRcD1f9KZIF5ePIcEo
aK3a9nK0CmYP3kIS/bvMYWd7TtjkfwdhW3wxQwzUXIOwsfWqcEy+9LM2yb9kS6+9zfKUYeLMTlMc
pNVMOfHmwpDKA86w5fLSdXLe4cAA1vPZWPQsOXSRLsVXRc+k5JyQJodnCC9mdFyk0laPc9T1EEzE
Z/itrpRWPYF1qIYnJ8lYnaYyqeQzdJde9ZTUimqX2r0znSkPJbMbxdnyHT1CcxDuJZwnV68DPTvE
SOZ8HxSMlw4t9I7KRX9gUg+2VivGocLd3jg2XSubPxSlzmUv0ho1hWriqJ9qTY7NT4pctmXq0lzW
/p5ybhXPNNJQhQiXKd2pbHX578dX4eblNUGUhCo+rcpwRdeAhTLK45hJZXMNgbBOnVPFFyOW1F+b
Dknfx0PduXUFgwleqCo0MdbefDiPGJHats3VqDrzEg1j7mmDoh0ej7IJXUVIJGpc9Hlz7a4raUVH
2QsD7OZakwe9wmhv6Dgky4F6fkL4/J/Ho23nBGkJDJOVIx4n4rt9E2vJCeRsTPqrU44zemRm6cqh
XB8fj7LFkAW6g8Ym3YZC8GHNSqSJzOpDPtV1lvJidBWpwDSorkKaa4NEUXs3tTU7OrZp3uf/KM4s
tCtTKYBGlI5l+7HI0nI6ZTXNsm+plRm9i4t18HTlAtoHVWm6SUmaBXv1di0QXAgoxAzdNXUG2zjk
4yh/MCZnetJwnd4tetCpD/CGU58GrL4dR221aa7osEOekybSKo2G3IUamnyjgqMfJ3hQp9Dsi3Bn
Y21KxKiOQu3XIGoKE6U18z6LoynoRnKi2hqCF8v6K1FGvNvCltbjtIAqEXWmqza99HR3FMxMmuBh
FSARjQrSar6hjFjVUpmmX1TKdNaFWR2KT18fb7Ht7IiHgQTekyMDfubtojbaouVCK83X7EA6mZKu
fUiogh6MytZPWap+yGIkc5x21J6OKonEScrR+ySeIcK8HVjrax5CrXP8sWb9QrhuH1qs6Hai/s2t
gA4d0Ae5kjDf23gskv3V9WhKjt/0QfLZSa3kpOiV9FsXQYBCnWH59ng5t9cqBxYYnedEMCfWPZpK
xSGLAme8cvvKPPVNckiIH92on/Z8Y+8MRYJHdYnon3toXXYNQ9YtmuT+mhvzcECXLv2Gaqb2oSql
fqc2eXcoEGZYi1QMafW//VZSVM/OGOn9tYnDyfI4bkA6Rhj2BFhyU5unx4u4NlPjpQBHpzgnjGJI
PnTxe34qr8xV1snqbI3Xjhstv9K6KWGPtWQGipA21m5e2/OfvRRGY6luqQ1y/c3W8eyF3VglFvLf
ShxecESnYjIqUbyHxWzCe34epG1uI65kYTd7+/PsUeo6ePnD1ZKU2NPGhGCPMtrHWHUoORk17ZmT
tFdhuPPiAEjSBUTLOcCaKn7UT2sSaah8zBRer1xTfeTieGN8CliTnbXffmrxrrGjRBvjNiOfM3Q3
03yZrmpPSdjTpHK5YsPqxId+XvRwJzS4M9r/ul4sQTfewIVzHi8K2NlypUFyvsRxD4k1iOOP9AL9
9XhPbb+Z6JQEZhXZMqJUq3vOKTG2zedguvJyS5/RagyNFzBz9VDktpafkIOpZy9Lxybynh6YYjso
Ms/4u57t7XfLrBDKCUzVK/BDdQBSl9xIkcZDLzvlVanr7DKKIPjxoJtrDwlwwiFUKnlA+Lv49z9t
FmtBlLscwvlaZLPzJR6W8EMhGQ5yffHwsc1TFOUfD3jnQwJOktVyReDzulZPVfS+JZ0qGJDFfwut
BE0TNMG/BUEXnx8PtT0IPBvglHxIsH5nXac0i0DRFiufr61sRx/UJEWFMI/3nBLurSDvEv3CqJlu
obZS10KFlGa+6kE0/2oZcXsIFSM7y30SHHoUsneIYHcWEPtINMRUTgI7dfUcdovZIiNRyFclc0w8
WaueqBUzu6SZ9oxz7iwgQyFzI/TUBaPwdnNgxTOUcVvLVy0cgyOS5vpF15KnEVHQD04bUCU1Q+7K
1YS0PMuiAsHrqzF2+ks6OvMbAMiezsOduaDxB97KRQwzaF3dHYu2pTzdKNfWgi2RZt1EZ+mUHx5v
uXcntBtAh8kIdBcBWC5+ioe3SzZacSjZViBfB2qG2iGoNMhzJWgFIoLlJP8lTTaU9g5S8ue5iWrn
BPW/DUOglkpyLnMjq/+HvTPZjWTJ0vOrFGrvVz4PQlct3GMimWREMoI53I0jB6bP8+wrAfUAvReg
jZ6gIUiAAEH9DHnfSJ+zb/dleBB0sXolQIsqVIKVaTTzY2bH/vOf/48c2bX6D4PRD+MXuUtjY52K
RqM52IN25r6UUzF2RB3K9HXkluU3ww30+jorgtZ8ADDLRbTFAiqViub74WbwW+GN9vBculQvJptm
2HQs55w5UaPOFrdpIe3VJDDueNug6x/lwcRKlKSPry/oC7tranZkC/MuBAqbBUdfJhwioSjt40yk
b1vSIM3a9NYpB4DislqXcSjrC6ngZahwJ1JYBkKaPOjmVVKzRr6s71N8Y4RI3spmAI9pVKuFUJl+
8/NIAc2mjZplnNp15dnMIllq0wiRhr2lZ+3XWKvaDYGr3KcjYNDQl/pHFV/vK2kQ1QUq6+UJwvsI
IikPbXQoOEfOY7RxFShDPjGKiEb+Li4H6UMTQdjtBpC/1z/fC0vJUNSBAVJpf5rTGblwaqHKGMpV
4u5WIVSuA7kxFnhal1c2GcHEmyTh5HE5160yajSrsYFX9qCl5SrVOm2T9Kl528uld4wCPf5u4R2/
eevUUORGVQ0OK52ftDKcryJKy3GZpbKypwpjOXoZBR9My9fenFBPTCi+EpLwlNHnDmlDHqpDhnXU
HlPH4B3OvGx1s9Nv9cJY4v5ehgWwC6RTDkmSav73+YSS3rBygSLo3hL9r+Vo1Vdikw+bzq+W6nkv
nJKo0dEAQn0KuUIOzPOhfB1UVi0UbQ97PRLwNKbBL1xHIcJPV5KK3+MqULuc7iNMlaRr3R/HalXo
RbYXrcIs13LQ58PHIOgtlEpbdapw9aoY7jyjDQ7FEHnDaiiF4juez17w3oAn4u1kJDaStZ6KgU+L
konhs9QkgWXDWSlc2p/ialhKdS44EDDjETcl76fGQzI+myX67KnbmZmyL6vgR1YXimOozVXu0gAk
B9WXofWvhqjE00xYSGEvdx0jU5Sjko+SDQ/I8+XV42rsgIrlvWJl+rtRFYQvsVZKCxvgiYd3foJN
raBcAmiyMM4crmtRZClHs9T2tESZDqC5dheberPywrp+LxlVtRdR8d0OWpM5/dDlB2wHglWm10s+
cZeRO9kWc6eTVFKOlKbz4VkSyyOuCZAhMPcGthM2aKXglH2RAXmP0fqtu37q/Js2IxfgpLZ1PlSt
Z17iUkvbq4IZrBXMLSglUE94fZQXJgSlmDcjABaGHXPu7TBGeS6YsUZKBHCcaIG3beURR2yf2Hl9
qMtryJiq+CSuEy53UY9G3C2ymrzS9pJnCKvBa+oHXYpaxytNUEDJ9OkI7KUhXPVKnC+0c1zGKWNT
yePgJlqBZc8Xs4vFPBBlxg6DwFqNOEjw2JGDhTvoxcXEz4DGW+p2aFWfj2K0MY41VavtgzFvth6m
ve98HmIbzOiX3gKXO54JGRMRfLJqgDl2PlRRCj2WqqK2H6Bkoh3KHXFvBUn10SdsV5GiJN/jMmw+
uSBtnu15urWkYPrSZCeDXqKG2ujFfaEGqt8SO9o+p9Ph2At+e4vWovdRT7QlxOyF/c+Vi1gfAQoT
+8KrJCtVpCpcWd8j6NMaO3dsBcOOCt2iO9IIQ8PJLL/7kFVBmZC89nG7Fa0qKG71UsJxqoCQlS68
+F5afxJmbjFe8BM4dL7+ajQYKICW+l71qgGcPU6oVQ6nvCrWaqZrduVKXyvL20hZ/GahX7jytEFB
G5GAoWDmnw89YnnSTQ41e1Jn02kD0YWR7pXboKybhVm+9I0n3RXuUJafLoDzoSoKJ4CUvrFv0162
4TRhmlLraJRErnr/+ulwSdNiWgjXEFBkIKA9s7HqDk/2wusM4qluhRWdcd1jGBeoNCZCMr7vpGoY
bGNs4v3QRUG/osvWjTZ1Vjf3VZjo/VaJZH8JKZkGPb94pic9iRcoAhDinEfVpl5dFZlv7juxVO+y
Nmlve9hkp9fn/sIovHEQcEQPdbKImn1RPfByekgaa290TQ/nJK2yX1tNHxYO4Be+5tTHQCMUr2w+
1ox2pGe+0YxCYnKjJBG0o2G47zSp20i+ri7MaEo4ZuvGMTgtGTkyQsqze9II1dFoWtHcx2bdPrSa
795Ar6PmacSiLapu8+HNK4iQDXRg2kegZKizkzcVskIG0zL3uuHGdl7HNOqZ9ZIh+ksL+FTMA0qf
7uXZAjZtpXiWGVn7KEmbtWs2jSNlRoIgr7hkb/VCSDx1rEEKmqTF5pqrmuYZnlHE1r7qi2HV1Xnu
oHi3JDPw0iiT2wI8PlYNLazz/e2XZd83oD97rcb7pEZcbxUC8+ze/HGodyB3PXFkqUPMzspe8lMq
l5F34FbUtmnWNbaouEvNLS/MBTIVUUC8cX7MUzMdPWFkNpCEyjsldprAiK4iTsglTOwii2GfPon8
UjYmOZsbpJphJxkJlroHNTGbcTVwaI0PUlSl4GJ1L5hYSeF9tqJfO5ecopJFenv1GmZ33Jtq9R4V
c7m/xzQTxgLAQBk7JOe4b08yE0JoaxxznwMR0RW7wMPWWmH3ZPG/oyYVdrELWHVrml0GC0I0Uuoq
gaYlDyVCJoeasyXAcFevRdtqOmS4UFcY4q8Zjp3lbWYgqWBLnhffj32g4RUktHUe2tShXJyXCgRm
bvLShUijeEKAwgJ+npYdyVr4rYvwF70PQq3OdqWcydpaRdmou+nRtDJsUQIp/tyVYjCiWSUN+o2g
BpKxD6w4K64CjBRc2lA6lKVSebAo3Y3VONi4YbS5LSBRGpUrD76g+lWq8eJ5fGPgkRrRcEiJlCIi
nRCzZ1GrlDCxeZ/tZTmpN3VFs0XiwZp+4ygGBOYnGJ+j9VLFqyXRQJNkMPcNacZKVxJvVSeI1b8+
ysWJOo1C+xB9eFMaNE/4KkGQZBqvzL2ZNeFBxxTJTlpPvYmVvl+7XVx9en28i+00KftPQpvANyzi
/LKw1MLK+Km0D5sg2xQywrh+qWpvntXU1UgqC7oBgK7PDiCN1hAReQt5X3pGucqMMN/Q9ybcaHkv
XGlysaTVcLmKvFQnTQg42BJX+7S7n7/fQlFo9LJS9rg8qQdc9izf9mGEf/BcRfBsscE2+vV1nGZw
dhMCukGNnrQTJrrvHAIbKqvOI6UlUSyTxFhpRl48qt3g51s95ZDfFprQaxusHXp9AdB5EhWcDU3z
D7xZ2NMTgD+7FCH6Tc53lrVPqr4Z7vLeir9FRhp9Ko0u8jZGJDe/YmpEvTCOeq9HR9JCw6Wx3OYx
r5NKuLJiDKpsRY8Fa0VMmlD6FPgeD75uVvKWZ2k5roJANWjVLPo6/6wYiYdcXRMOmpNHZROsMzCl
ctUEWlYfLVfXf7hya3ykhVVp7WBAB9EWIQl+aSsKxJvXF/7pNp5NH7oidTW6Qnj0zfWWJUEaGh3p
kT26AbldUNXbh1anqXY4WNpXpR0+pGa7GlDv/1ZmbfVZLfV86baYf/wJJiRzBFWCTk7+eB5upQ/X
CnkHay+EUbDt6lIqqU7LXuQMdRQtgK0XN5NJvgU6OInQT/3Ws8/tdkqdVmVl7S0PlmHH08ymR/ZX
vU9UOxWKbZrK7z2Tq+b1db44KEzgELhA4KE87vWLOZZGImpREB66IGs+dUIW26gZyx9eH+Ui9ZpG
oWdCgnrEQT6Hd7VixNYrSsND1QrR1kgk8V3aj9EGiGvpfXVxRvBwZyCgAiAD4LT5GWF1VYLMGsBL
bOEmofef+8gzHJeW/Lpp/YXz4XJidLlO4BY3iIzowmw0z0/7zMtz71B2be6AIFBpjnPlTkqaN1sS
An/AzwYgZ1KgSvJ5NCZ9j0oeHhaHsM8o8hRlsmljRGNe/1KX8cAsEFEEnACN5NV4PooAWJfJacEd
VbqxQ97hX2WhZ21fH+WFZZteTFwe1LGBq2fAY+EbmRF1fsSyRYq3yjMr/9Ucaee1wyr1xdXro10c
4hRNuAOZkYFGMBWN8zlpbtDpSce9K2reaGsJympWIXwr8/ZGCNtsCw1zSXfxhQlyR0HVRpZmuhtn
QzacFfoY1dEBmnt+5Wo1pa+hFmJ2V+22n1+f3wvfzJqqJ1zEUyfiE3n82bXoG72nil6OaFRWebcW
4tSnUE2y9dtHofgqc/9OKi7zVQQj8YVaMJLDKI3Q5BJBWKPOkS18q5fmMpVf0a1kW4FJn38r3wul
FOGC5CA3pruhP0X/4vla+Otb54I2jApNahIiBwqejSJYeeSFmsuK5SpcYgTxbK8tlowwL490RtH4
KDSLIWc537GjIY5yVqXpIYuVcZvQ1bW2hmjcIDhVX6mC3NsF+uE3dZHoSzSYy5BXJj0CDiReJFND
x/kyup2UQzr2k0MmGW13L5eJHt7RGyP3h5KnZHoa5Lz5queuFr5Z6P3JkUFBRYWqIQjX9Ks9i8Yq
jysp7KrsEPt6ZzpZbmFEh8nu27cY1XOKQiQtfEEEjM7HiYPBNUbTyw5ui14LFPvE0RLEz6xYN958
KE6SC9xf3Fzots6zQCVMMmjbdXZI87HZgI7ohyyss4WM7xInnZQdaJFC6oa8Ap7N+YyCKlQaQYiz
QxtG3U6P1GjjG4K75S0WrOUu11dJAi8VfNx0eoyn1q3ZqXcpZ97C8Xx5h9K1z1anrj1VMObRM6DP
Ck5pZIccq51tV6S6nXR+ulaE0l1JEXW0N29HtLv4hKDRtGrP8f3EU7U+L8P8UJRttoJ8+D7F++Lv
mBRvWu7rSRHkog6byrEam0mTH+iI8ZxRsUIntVxaSmU3XyejWO1en9QLW5AuQXjFvB/gOM4fK7wp
xnIojfzATlEcbidlHVDd3lgxJEdzBFmAp+p9eX3Qy+MT+QjSH95IkC8A8c5DiGPbRWRxEidyZctx
EcPUHJnU0lz4Yi9ECMgWCDZNXDg0zekWErThXhvE4pDVqfgj0NPsPon09EOFwd9azoM3U1PpFKPF
iasUQhO6ebO0xJTLTlM6Mz9AV1euJ0ntTdz15krUl7DIi9IAI3GsAEdyepGwzvLwsizgfXrMDBRG
WVdeXLQOzxC6kwo5QsckiBPxQR9o3LZav74iarNPr3/DFwIHMJkmL6hoHKBzWK9q5KIdx7A6cMRl
yprjupTXitQ1ybWVSXlxhbSBcJ9mopYtvOef2pfPHl0TdYYCKXfHlAHOFdR9PwjhBDXaIS7w0TC4
n7QcEVXED3LvGv3PIriycohR73wEzssfudGPxlbskrA6psZI25kdZfqo/5D0KitucGi3hm3dy0U1
9fSI6dXrCzUPQloDCAW+0cSvmN5O58HedLQetKMUH1ojrVbtGF17gntIVe8jteO34kTTYBBwAHGm
Z9qFzqosZY1kjGF68LNKwvE1bvFgFd/6emEUpJs5pCYqE0+l2ZSqOJfrJK3LA+6FuqNpgrUl1B40
K88cmBL1wpUzD/ZpOBh7PLB5WFCjm1b42V2dqzA3TXOoDkEuGNta5YqJrVZa01HVOp3Zx9tq6Mx1
WeqeIw+Fv3CKzE8rhqefjRyJ7IhrfC5607aFFI1VXh/81nWBW2l4KF2x3bweJpejsI+flB44FTmS
Z2eHXiH/q4xec0ClxrwtaBZLdn1SdEsJ8lNZ5PnukWl1xyACz4uppKrP0wS9ioXUapruAG6Di46s
hL25raxRvEZvdkw3sTmGn1VNKKT3fongxLiifQn5WJgBNVpJpthUBdCCTItvnHvBKWwVcdzS1xb2
jtl2SMwMLWoztFhaYWg3kW6OW89N9K+RISanwAU0sJPSD3FaNj3r04AWLG0+ovCg6JUevjEnYrKg
Bjx7IWxNvoOzaooS0erXF2l/yCzhV7lV/a2fhfrCDr9oV5pGMTkFkRBgKLb5eYAqhSebSZAPQKat
JK3LXqtVu4D0NqxGIUX1yep74Cqhry3Uer3eSw+xwu7fhppnVht8rkMEWUpQPrtH20ZYUWhSuje+
jCbvBSKZbUthFxBl9tjLC7MDjRvzQ2uZ5NqJZNwJSUPh/imO/8O3/j96jxmPAMj2afXXf+DP37J8
oPPBr2d//Os+f0yPdfn4WN9+yf9h+qv/9n/96/kf+Zu//8urL/WXsz+s0zqoh/fNYzncP1ZNXD+N
ye8w/T//b3/4p8enf+U05I9/+fO3rOFQ4l/z6If98+8/uvr+lz9Dj3y2Wad///cf3n1J+Hs//+tv
f/v5337+08//9dvfLv7a45eq/sufBQTVfrGoK/OaIT3mNcX+7R6nH5Ge/gKxFIgQXwoYMFPbRJrR
T8jf0n6ZBGEx7wM55b85uv/8pyprnn4mib9QMwM8RL0EiVCsAf51Ac4+wh8f5U8pistZkNYVM5q+
7h+7nroMFwMIhkhDO2KFnADnIVpBpa21XKsfmhjEJAG1vOkVtz9qSaPugqYyr9KqT7a6V2YHuVXy
azV3802MIsyhUvr2pomi2IHZvPU8CuBmVkTvLKsuTpLUp++MlBZAXeo9ml+r8SaQENBFxq5y3xX+
Di04zV2yhTmfDlsNvwSqy6R0yHYBRs5ejqJaarpLfnQE3fdWGOmZ69A0v4ldKCxs7unc/WPhfh8J
iJUEGUcM5CXPF65JKpymqSke5STW1r7fm1cjJkXbVMuTm8Ly9dscXmFtW/GieeALk2REYJnp4iPj
mV0JvpnTHJ+I7lELrHadjpV3E7uq+s6jbL9+FtC/x8vz+LgYiiCb2nqYI+gMp+X5LEPiprXapDgJ
nU7f6KB/SXRf5MSSlqoxT8XLswWFZ8brccLM8WDgVj8fyshQn0j0oThxH2wSr7oiod6YY/0uLcR1
0Scbck3afK5SEOxW/ViIwnspox08vPHcL4nxqKqmUwrVzu/q6yE5iKW/alv1KsESK4mP9Ag9oOPo
KImxi/PqJkyCm7L1DrUvB3YjS4fX1236Zc8nA6ltUvCdiEP0gczuF7MfQqTb4ugkRZ2wMcQKbqCb
ynYy1BnCBUK6eX28i2iEywqDll4JBD0mkOt88fKuN6JwKNUTujz6dnT7cWfBRbrpEje9yvvOeh8J
OJHJXD0LETLPTya/M/Igrjho8qQgswiBAdXrlheoyNLr3drLU3dVYQO1sNsucntMzmQYHTAwUaGa
JDHOJyjlEhQLoZdPyIdku1Dwo50aCeOWNn1noPS+wmqusl3P0uid1IN15fo4AaqkJGFSBlgqpspa
GBDKKhberBcrz0MV7BIGLGrJ1C1nB2jeF3GTha73ELhe5rgxKraGJKiOm6M2Kym9vG4l/14wBOP9
659cvlh5UhjuBq5sVKaofcxiTCLHRl1PKx9qRPtL3hC0Qvi20aXvi2r4WCrtKYwHrCo85CCGWPla
i96qU/AYTVQXbf7m4HdKZQ+D9CUDeIoa+dGTlNrmufiVZ9BKJT/r82LdL6a0F9UxsD3ah4lY8Cik
oi4AzJymEm9sh4dCk28xdN92cb7KcNiorO4mTFVHq9GuENSPUvMvcfSmLOQ2oKZWZT/q85TjPHX5
fy5X4Xh+Fj+Xucp/+flPv/3tt/90nqk8/aV/yVQg2v1CIsLegr4yAfJcBb8nKtNP+Eg81Z9YVZOI
2b8mKuIvEzwEz4q/AcTBdQge8K+ZCj/UEEelbYAYhXFPS+ObcpVpKz0/VPmXpl+CXndSah761vkZ
QGE99oMic2mKMdWVPD0VqurrUJTDLjflHRw8wa61aHRKpKZW0SPk+BO0hXZVG3h21oluV0JvfIC4
iLlzf0XJMHJE1/Ccpv0mjPLXp/X9/6FG5roUav88pcW//eOffv7nKTv++T9+/vef//zzf//8n7/9
4/M8+enf+T36DPkXGgh4edKJRKxMx+jv0aeZv5CHQ6Whw2CWJkvmL9yxnCVkDuB5FHb+CD5Z/gU0
dqorPcEs5NBvib2LPIiqNmp2OsVLvNxpgjwPvcw0ak/1cvc+yb924UoXP/rZQgl9DpxBHuOFSFMK
qCtSWfMqs1A28eCju3OvBOI6zD/VVrBWrS+Sd6rbpTrpBVg/DcZjhEwYa6hpT53Pxw2sDottSbhH
rcN3hjuLc77YmpINjytRd+lWXqpCvDQ9edJDR7gDHtFcCUAMaWdTM1W4b35kv2YP6tH37MVBLtIu
pgXBH4YkzOhJ1+p8WloedqaSau49pjd2a3h24iF7ooWb0VvqKHhhPrBleeFDz+VgmyvuuzQ4o0ih
u/e1mDqC+pDHn/Q8t2Vo4XogvRGu4HORXU0K/5QYQCtmGT/aOVmeFXVw9M12rZd7pVwCT+cBTqst
0U0WMYEAEzZ+vnJdHUEG8AfvmLviO1O+Ez1tJTRLWMM8WZqPMi3qM8ROLWSzHbzRO7rt2hVsXfno
7vVNi0YXPJ5n19sLL5d5djQNRXMkTQJsK2u6es6GkiqvwYTa848ViZgTRRtyjaUi3tOqPL+Rngah
ysTVxyMfQZ/zQVAGU9IwT/xj+d2MVuiWD/mmTK/6r9mV/BWpJD9z/N6WP3a+Lfo2Tkqvz3Ee7k/D
UzRHuhcAB5uc8+HlnM6cWs78Yxs/DGpxRJgMEaXoW1csmeJcpGzzoWYHRlUHeDF2hX+0Wnsky7zn
jbYvNvK7/jZ5Y2PqfKjZl6tKtIITzLWPkt5elVjVebW8sJ/mm5ch6OYAUEVGaJJ6mX03UW+kxkJ9
7GiJnm0O2g1iZQAFiVNL0s5Pl86+y801fR8yXQ5aWD1zwkhVaUo+KLJ37JHzjiwO13plKavXg+Gl
Qdi3T2gECmtzl9PGH6kzo3NwzPzohyDvRi18CLolMb/LbQW7a0rpWDjA4jnRKzRpW5R82T8WtRae
8KmMHN9w36z1M8FlkIVkMgLayy8uQ7EfStx1NP8IfmoPI2JpEo3lC0fESytGWjqlFvAjIaGfb5/K
isO21T1O1a5cN/GdHweH1g+3r3+XF1YMG1FwPOpS4Ori7E5KilEfNa0LjlLsSEjDOaUqDAszkS9P
Aii6zwaZTQUSBgxLk0FWt/uTspNV2/rY7pWV6ni7r/eH0RlW4grlxWv1puzt7CjfDPb7v2OeVH5Q
T6OrltzrfDUjNL98X6iCIyxuz66j7M5L3+pyS1hMTOR/G2O2b/0qDhAaK/hiarwzh36NIce/bxYz
OGMIB6H20a49djUtuL7WrOoS0aK/ZxDYLbQm0J4+54Z3VZt1FPODYxqVuzBwcJDd/ftGmF20dY+N
eD+0jMABV4me46cLCzVDjifJ5elb/DGJeU5iNACgQR8c8ePd9htQp1VgnxLHXAWPLoJ/98HD4Zux
7VZ3gz187UTbvTcddUH09cXNRc89WC9vQsin50GnYeRTl+IYHJuoufLGaOUJb+WYPs3zjyHmpSKP
F6fgB0NwtPamGWyrVFi4xZ/K/+dZBCsJfoO+0xPQOrtb1SI3Qhi0bN6vtIZuk12+qbbZbXSr3bkn
Y/3t8/XOWPEd9fv4NtrIu2xTbv31YH//O2Lm2a8xu3d96uAe5i/B0dSPaTOlsdpC3D81ob4201lY
xpI0dmlkBMfBcbfu9fBYRetCd8ba9taGo9s809fxGuOXZhWlaFvZ2d7bhAuH5YsxM3VkkANMmdts
nmMdCkHfacHR04tt1xTJF7xe3MfXF/PFAxmWKJxN+BioHp8HZp03Pnm8HhyD7M5VQicWboZGcbL+
97raWVntOUL/4myeDTQLHikVrC7D0/JoDmhvmbmdLA7xYoBS1AfJ5j8yGcz5ZKDu4ovEzXi8/Zpc
xxvpRvro9Xa7M9bFanQUB7N4J3bMdXPjrWh/shv7fbfzr8Wb3d9xx5DQU5GgAsZvM5vs1IGv+WMS
HtWsuoPYdtdLS3XwJ3LreYxCZEMNFnrlhGvPyTp61gRjaETV0Utb47EahfYohX0NeV5RsNDR1K7/
3Bba+ANYPf40jFr9pYqU+CFX2/BWB/C9DzASuC6VAcGbchAUmirD1v1m9kXB6YjslmonYV3cosAn
/ug9afjW6okY2Hoe+7edqLkocY9oOgFjcS7YftkKiR3LlXqKqf9Gdkyh/j0NHOKtrLv8WcPb1nKq
pM8KZH9zM7ILcVB7x7KqvrKtQErv3LKnSbhWRvV+LBL/1qzw6bHH3uyVdQ9klmEeWxq1LeOrlNhB
KaNgoEZ+EdPO1SM1W6surFm4wtmnwRSh8VPEMUQ7TIQhtM2+Mn+8vnsu8vOJao/1F4AI3QsX7fpJ
quZpEITtUdbcuyG/z1TthxUPduffcRe89Q5Bl5jHwGT8Pd3Fc8rnGASR3/WeyGCijeG8LZQLh8ET
V/YspmS47wCkVAloxMF84XwDibkqe0mmBiczVvg+Qx3nn3WzU75ng1tXjokYyL2glEJrI35cSrYe
a8Z1GfrhjySgd7GB8A1aUkdySTfFEJcPGM5UoYOThfHBrV1emtA6su+uKUMK7vv8R93o4ne5Gptf
h0TuLNt1W2USZOqr3kkaE1hfHJs0t9NQi+71wtIKW8oUabArqrU3niYn7+k17R9M31R8xwiLILU1
X0HeU6CMldplhOulN0kk2TFupdq2D3gG2w0JmrjwVrtozkaOk2ogLycKg0+I3vniGXhC+3XRBifB
zIdb0UQwXJSQs228OMvsoIvrX3WUHq9NNxOd2vWUewzDvnld0a19VIcW0vknWZHzb0kuD8DMwwTP
Gmjys18Hun9TYEx7isQo3xSJ5K0QyzZ3wiDm66yWvBv4VxGWyoZyLPPcsFFuzh4UMSwku0cXbl0V
ZntXam5/7VboWI1ZLBzxS/c3tPemwHCdcXTdeIN2dHaruHKzEftCouSuDUhRG9kKha/xto0Na+V3
akufTa2sX99+Tw1253NEHRS0DkUe3ng8ks/n2FEqKq1aEk+WEU+HQKbWP1qz9SI7zyT5JsgE9XOS
t+OVIuEAbWdxrb7vlCFsd6VYp3uPx+4pNYfyS6OPw2GMUv8D94p0wkNbwdjak/TBGbIuP9RJwq04
kBIorZO3mXQawq54rwUReZyBqPitLpb0gY2F64oONj7mI0Sb/pNfVqVhA38Ej23me7mD91ODjjSW
hPFe0KO2cNCz7mObPeA95m5mfRSi0Dr4VaNHU9+XXNMEYESf5DYovg294KImnOfihwIE89gJYX0r
R02j2i29vSs3jgx1CUC8wGAJaEBYUj8qm5Cz55jyYOCA5baddWoQa7BWtR5m1W1luSinVXHTnjC5
R0K88Ct6ZccGfM5pispUt3hlR43jDm9uZKewQgUXzgmJCf2J2iw7GyO4HY3aRqeqCa0dF4W2qlPD
OLweXBesqKl+g9gZon5gwfLF60f0IGlqQZKeXDeX7KJr9HduKLSr3BN3UYPsW2Ktk8HTt66M0DsM
gH4/lbGdoBrwYfM77VCxBzev/1YXadRUXIIlz8xRzOYlfR7xWU2fRqJ06SntTHNT1pm2HsdkyQnr
MpOaOjeoGNP5AY7LSOfDJBGqhrqUZ6cYu+cbHx+sO1Pw9J05PZfzITrWWZG8Q6RGXSPww3fHxXud
eBAXGrWP1ujj03ahjKnTx3DuOldMdpIoKCvcie/pi4RX1/XJTtddbYczmb9DFi+/qbWicMwQJfmR
osCaOz5wKsjcC3n1lHydHRrT3Lix0bqhXsOxcT43z/S0wkCx4tQVHj4iuiE46LQD7WIztnAIT2fs
fCgWDzCNKKKaMDuD65EwVXHXOpl6Hd5YbqivjVy07D5UgJPj1HCSFvIFui2Wg81sefXGYGGm2OdR
B4KfBfo/y4exTsncQa/zEymh4PR67+JzFzQLBaEnBvB8lhQWpswESgx1sfMFzZENqvKJTEXfhu90
KNGjQDjW4zoqdGwck6DeTO2/92g16dzw0i0OwJLTSqqADlg8XCfNkNh5jxsBOpCyPUaB8SMQ6ByI
xqK3U/JXn9s7CRwMMORNn6f96vV1mr74bALQYikbY2JNZD1RTp/B/QIi7UIatMXJ6pvRkbRShSZq
eY5Wacc613wbA4uFRbuoMEwCLnTcPg0LxWD2aXzF9bm3R1hEgqYgQCa5O7MelTWO1ayR0Bg25ysP
zSheEvh8abIUnifrQUilXJrnX6uWrVb2irE8WVECxdqtTdeuxjFeY/yQryJRbY64LSwZ2F6cW8wX
bUWqQjhGkWHOXkRimahiJSnlKayy2hn6wHXUwV8SW77c2jxkefhNYnZksXNFEKnx1DonuE5eH4bI
0Plf63q6j7rIfXPIPFmPcydS5aL/f5rvs5BpvKrNdV9TTl7K1rKs0F1z149bBP91B8V9eaUJircQ
NBcC20/MRyAY6s4wuuGSn48qe2Yj6l0mnMKgz9aqoF1VbRLallut9Lq7ri3zRvKbUykXm9o1Cxv/
rPvaVXPbjZZ6ci8/KO9a4GgYw8Qx7Vrnv0qpVGqg6L1w8mtKSlJo/OiDZqlPcYrF840JJ20Sfkav
j/aHeeEIU/ekqv3QeyiNwlrrctbYmewFKyUzk3ULm2nhvL7M4cl1norxvOsgnCqzz2oOqimIWm2c
qkD/NSsUmN9lZONX8r6HxthFdgXekyLOEqSRZPuavImiYuF+upw09LjJj4++QgCZeVILIMSTk66F
k5Ja2iQJMl4PpCfg8dmwDTNDXLglXkzwYGhNLz7oB/Cszz8ldnt0qUBcOPmBOEgrf5TlzykshkMl
j3BXSoop91hMW42NkAYq7oKcdZgPBbH6HTkcZQnIvKzh8REoqoCTQjMg1mdnRVu5cd73oXWK6ADa
VEVRrQvyLcUWCku4bUpD3QOECTeJH463sHszO68S6+Prd8JlfFMv5c6mGZcPgWbJbFEwQmoNLbdO
eo8uJc5LgjPG0o/XB3mSLz8PcIrZ0NqB36gAkyGcj4LCcBkHrprAystbcIM2IbrNsN7lJQ3AjhbT
wyoOvqTSNtKonRMVxhDZSZVm1FIn1n2ZmO1XMUe8yMF9qfdWptpNBkCBTK2LB/RejDNtw5s9+jQm
hpHZWpODcfuS5gm2p7vmgSdi+jH3y663qY2U1qqT+2o1aH10CHka7eUxLcVVHQ8Nz3AhaK9k5Gor
O45c4QMPeTl1wqCyPkMWVTobzlaeoqqj58lKiArhHk1K+SGzxgSMyUpFwa58N+U3c3N4zykOqNWm
wr56sPMIEY5BLqYuDEsXdMfPs/tYLMTvry/5C9FuYC5BSNM8i5DYXEzAR2ekaos6f4CD2WwKS8wd
a1SE2EbcW8Fb1qLD1Y2zHYzRa9SB2o0X5tFD4b6514mvDQhEhFOnNBGZn6fyRZ4YOR3ED6IRezeD
7uU2LI6lhswXdtMkacAThsxmEsad7W5Rq0SpjNzwoUPefVcEovl/2DuT3j7WPa+/lSP2dah5WHYN
/8GzHTuJsynZGWqe51p1XyRYABISWwQsYIuuUDdcXdH9GnLeEZ9Kcvr6X7b8V1hBC91FjuJcP1VP
PcNv+A6ngaFnVJCQjdNUP9mhD9F4EUYoN1I3GDYLrXFfn/TnRxr6XDC64LotulNrjbzCT3V1LvTo
TrRq65xm9ng3jBhkZ4V1q6CuXB+pxbwwHjVzBOCRcOB6Wge+GLfJ8GfH6C5LJMEVwqDfzfJyH2ri
uNEwRjvSZHoOsFikBuHRE27TDSZBO9zHFBrQmoz4lmORtTuovb3TNWrgIbOuO1gvV5RKBzYfCrC4
wlvppvBNxRX8XrZVswid0YjyN8PYNvsQgoIbk7ocecTnAefyhNwm5HNkj+spyVUj7KjPxXemxCfQ
ags4FcM7BJzqrk3m0Rn7rrrLo6Nl+ecnKXYg3zQgSdlBzq0XIM4asTKb8R2Fs3CHgZq/ob55rOH/
wtXNMBAroK9ykFIWOPwEwP1HtTd1wAQGxTRdbKUNXdJpo1Gw2AZdpGzK3lDsJNHrs0nrkhMtwHME
HQzFHUBuHFnxywc/PNjJumCtIPYCdBidlMOnqaSxqnF9Su6izLock+mLbha3uL/f+0Z80SAx/voG
ex744sYDnwRjBUraz5r3JjelgX9lcjfMWnmqC4F2I5jzewqp0pEXe57SAn8kgYbD+k3gb/naTwLf
NvC1LGvk/E6brQ9JILZX1mCkF/GgTk4tNYMn+cqwz1ok9iMz0r2ffk/yloU1DKwWhcHVWjI7s4gS
Op13BroPJ1lNIbIU9cozMjSLXh/qO2nk8BtaECYp7FNyoZe/ponqJXKJs+XXdyVbtNyJfaS4olmp
tlLETeaVqpCUTpErw4dZmxRxi/oN0WHVxcVDXqRxd4rOYppth6iXM7ecSwQl5bLQ3khmFVxNkjAH
HvR1bOz0AltDORrq20EWCq8XuxAWgJqnF3rEl3ChQ4gPUj+oX+KUikkvlbV6gqFh+DAmflvakWiQ
WRuwUlo7N7rcZy8TEbioBkf3VtFN3dYYwP4N5OaPptypNEO6SL1C8Up9hKdiRc7EBvUyXalr9PGM
4Uwpc2tYAo3pxg/5d3ZPoeHGymPlNiXZ6eAL+dVdE4iTnbMd3XDBsZ2IZY7Vo8arNXalan1nKxrs
S6cfUuNNU2jVuaF1mrkJ4ybsbWQVfQXt9DwT0Ivp0x0SIapoL40O6meEeHuj6/DVpN56W1SC/4U0
PBnoJnTiomwr9O9nqaPnNGtJ6nVFJ87g54wxc6K84G/g6USDXYoLtEDEvlrcJlI5lE5QtGHniNNA
QDO3U0iYWwzG1hJoNvEVaFLEUjLNyK0lwn1ltiIujqrUdwCIKsWyaTRNpjsUsUy/R1MqzaXfFkKZ
qVJVhC8ZJeia++W7WfOxnUQQfeJ457vpV0JV0LUpm1iWbbwZux7Kd5nkbqOEOjjwUMcg0+/r/B0n
dVu4nTymhm32ktB6BRUx026Hajr188B6jCgrP/q9mp1PUxCK/KK60D1NCPLKhik+L+qEso/5j6pF
+8jqBGCmmRrdcUfIyMqkZkHWaPTKhUVwmdtGWpAhszDye5wbYxRjqZmL49jAirO0k6AWotvZklon
0FCVlWdVC5wx9OfJlYfxgs0nlpd6k9RokNCPyN0I4aHamWG03Fi09N7IYhi3bq7PwUk459k5UKfp
IaaQqzvyPGbmLta6WQT2biixjVGntGmkPPtsapkf2yNV/tva8i0+oxmE1y0b775LfOO+7MzqSmin
9HPXpelZreoRMOFALU5HsZItV9Cb4LFC0/AdLUtBd80yFxHWgWUOID+6Uwc12UppVaQukpPUl8j+
srdGoXanlT6FW7Mqw85W5SE0qZCIUQZ5upzeFhM1BaYIR0unDtUmsQM5108ma6KzNBLXvIubsrop
Eln8UDU1BvHTHNU3VV0bjV03BOn27PfaudWiRuzE5hxuSlUXci+GIFMjenY3yWp/gW/IINgC6rrl
JYxECeFLoGWMoA/Rh1wwEXqe8+Axj/SOvS/oSnqSJtHyoS2kiE39vU83vCbkESRKIcI8fqCLSuVg
NsfSHvQAx27M23SLgppUVK4vJD1+bmMxfaqgwJ9i0CfvzGZgGqCkO0mTwMpBSPksGUT9U1ibeQ5s
tFPeico8XPI5WHkBpT/NG4W+Ce0iKJS3ET9r0MwrLNOJUr27nUfC/NtkmKXBaVpr/jRKiXTZmVb6
KZCtQrBTvSzfWEFq3Ip+Mz8a2qjS90OMzGnzHvV6JF+9QFVyCsVVOX9BAdhuMuECr/C9JWbTLlH9
5pNO98RVs4ReJGiAd4Ga6JXDwpbxPm1N5VwIyGzAj/vVSZaoLWq7AYr1dmtKE/LqQa+0jmxO4he5
r/wrorXhTeAL09tMqqYTKydat4XB1wknqRJSzAqr6XNsWjPTV3VwlkaNU78s5FFwkK+X+WR+Gql2
UFSVaBO/xIGrzqw9zrgI/jLnZHydm0l0Bv2zkFy+XW7aES7x72pJ86cjRaTngCgSDoq0ROQASkmA
VrGqquLsYHVSfSfLpW8jRKhfD636kFlKfaFZkBgLnDQcpcqjbaxgjIom4+gMmZF63Id8B91o6fC0
ypk69Bzf6ZTuUKuwbHDs8gVcin5bAtze9l0se4M6m/t2DMobqhfBiUqV9Ug88jzyWSoWgDBBnmMO
vXYbQV9Kx/kcdlk/R6mdTIXlRIvtXJfpx6ifS2izigeeDPUsyLLkQgQzaNR3UxcGnhINmmvNGAy/
Hne88ELKUk+j9YSvI8iOwwBrFNVwykUtv/OF8mHore4yMM0KRzdB+/L6SC+8DwAVUPR0ugDKrhsh
JbDsLoj04q5uR8MeKXLaWoJFxE+PQgS1BOQEU1Q+V5Fw5Mdmhe1ueReOHLFt6nN369IxGP3z9MZC
+4vQkJL2N57N4ay1cStIVTJVd77eZCdBo8lOYUK35EDy7XgR5+yGftp1gXYs13xGCIY7tgjskcIT
j8IMXuXx9agreJyk3V1CySh2fILJXajmaBojGz24YmGY2L7i1Z3Y4zQRqJVDPA2OoGSlk2KEddn4
YnIuq7Gc2oNGGVfEN+OBCK7ZT0Zj9Jt8kALVpm9RF9s001rMa2PZcJmQDrDMUEd3adDmk4MsB6eq
ZLAPaCilaEWYoy5wajcpNlYjHRq79aXgutNT/ZgL1XotLVpyEDyheEJvA2y5moRJFJBEUvrqbcJN
4RSdGjllCwzk9bX0jF7LCCxWBLKhlMLpXi/ZuWg1vCX9/m1hf3ArG+dIu3AMp7S/hF7uHIV0rPfi
erjV2tX1MvJHneFEB11Xh1DNiTzB4yxnrNg7Ee1o8/obLgnM0zNmGZFWCdCNxfaUZXW4jgkEQPeo
wfBWL63LViEyV8r4MU26zzg3HSn8Pv9mh2PJh2P5qGY3sir0b/vsTNU+RvHt6+/yDRnw2susmlyy
NFBFHJm+U8uubNx93M7r3f2j6qS2aUvOTehsuVpceRPaiSvaRwga65IA2dviiQkPbplPHMtWNx1U
kELHE2q8S6pclBw/KSbKfJNpSkjvys2JlJRAyso8bkUvKSK5BEw2GZh0jmKqeuQMGkZPDbp3r8/L
N1GyJ/Py7bk434mFaZcaz5CdYh2FPmr8052fReP7TmoxhNZIZQ0hnPddpfpOXij+jVFECr0krJ/a
QoYKLTQYSuelvumsGr/sql8MH9IzLDZQV6xgTUdqkty8/qyrNfLtUaGzL30uJHcAAx2ukZn8kqhO
H++sGUOabqrAuOAr574+ymrVs5VBy3OJk9TD9kMs4nCURu0VIes7424i1r6OMkF0krLpnISy287X
h/L7OfL/Oa//DPfQJ1P/nF79H3/7m9/+8NtfQ3P97798/c/88T/gvP7d8pcLFfaA9br8ph+sV1H7
lVIWvRDIJyzXpRLyg/XKTyi20fwHXwAsZ5GN+Z1zjQAMwHsgFlQcqU0Ro/+F9crPlt/F5qT0jQYK
v/Fn1GFW60fnUKRXxqWA9c3CE2Wkp0UpC+GpJAlVaVeVjXKCnkU92JWQGaFblppbRFY12zmbrd5I
sVJtVOwCJPxyH7JeGc6yujYLW2rExxht9X2oB1djoEwoz8k3VqoKsdO3cX1RhbJ12wf+/LGvRsnR
Sgm3gFyd8j0px3nRD8l3vOdPLdK/6pq2fkijh/wXu6s/P3S/FF9+edM+tBFMto/Nq8oA7yiTlJ8/
RQ/rf7U8wT8KGv3foWD0zY7tn/++BF5dtl//+MvX/wRF+w9f//zbv2Ul//3Bol2al79LGsnqr8A5
OFWWMh76H6yK76tWQE/rV/BTqL8txfrvukW/L1tZQQhpgT2pEqqSxOHcWr8rBcjarwApJbre3MOL
vOXPrNrDRcvCh0OOnBWdGRC9YHtXRyvnelX2XT5faGMheFmH40cNFDsfo4UewrJ7stGvvl8vTwH4
q9twGY/4FNlPIOM6adgaMF6r2RhJVihfgHXhGoSahHUfvYem1y/mQf4gSmlBX6KNt+j7Zdl7IagU
u67k6UhC8A2l8Jfrb9nxC0pjge9xACzehoe7tZgzwApNUVyUSojmvDzbfh4B7M3G8LRqHpos97dK
FILXVENjV9fal6AZkD6kY6KOnXaRG811V1j5FiDcrYGjlY18u3Qjq/6ujcViExRZ5Va1Unt9S3W/
DfpoP9/LeskhEA3HjLe+dxYO3ge5F5JpRCk4e5CWXcW+pVaFmTZW8nkWOkHodDVQWlv5qKEGFzUb
VT7pxJ2anqjJPmiB7O3S5jqiHXpllfu4o2K20wRH/1xQi7DretuUD43pzbJXUzhIHN63SsAdnBfn
U3EWRxsTDkNLqYxKrx2oruYFe71y8dII1JvMsuvArmJbzzfyJy2xE2Gjh/aMLSxhzi58J31IQbQa
24jgZzpXaf9Ue5xSpksrf6tTSlWKjzkWj/oOV1Bj9LTc9XdF5xglrWjX6inlbKVs25lbpd5koYu5
z2y4xuBiz5CCVorsTHVCMvDILW+6qzrY6KadXpd3xr1yj43EFNgG/QJbbJwg3uDElpi2FbsFerex
LZz1sLMeA49CH9Zl0rviWnhnmbZoOaK+QVjJF7yp+Ti2Hr4wRXg+K077Martykdnyc1OS9f/UIk7
DU+W1J40O8m2U00x2pbP43Njr7nGG/iZSmf7nxtjA7zdhGF4Gjzy1bQ3DW8V7ybDqeiM3io2qM6t
ug23MeTo8+jdHLj+BNR0Hxe2dTm83fjn1ll3Cugfrafb4rTdpGfje0uy1fM8d9rA7VH1epwH23Sm
k3qj7f2bFHG82E4oBpfnTWCPmHFd9YIt0TR3accml9Z9uhXO5vvsMT83tW1WuvTCg43vyNvhCwQL
/zo9GxzrzNqHnug2PUlI+WHam5vxbeDUju9QAHaNfcKeAi+Hf6cdZnaROeWX+Is12vGXfLJjcd+b
jnZS28GmOB0okM32fBWfozDOhN7nW82J9lXrlrHTbSQn+ZTsoVLEW+vGPJu31nnvDXvrc3+RXljX
MF4hiKYX8wPbFlNexa7gBdR2dCV5+XV+rSaO1bmjakeJE9M0GRwdN+QfRZmfuiX/X9Pro6zz5Ox+
9bb75et/JTz7669/+8vXP/3y9R/+Er0t1+B/QLXkz8Rvi2bJou73b77+7cFluAzz/TI0FMT49EWX
Cvw6nbvlcvh+FyJoQuhEUol+OvfaN+G/369CTf4VxB7SajCM4BgB7fzLVagpv3JFLpE72GjcYxFB
/v36/nEZfVdVfFnfb1W+YWjoM4shB1aJhHJrUKJOxuv3WSbsBa3LNlYGUFYv/Psqn6ixYZG86bTp
bii6uyfz+sKd+C2d/svRzStrsLYVgGxLjkMLhQk7CBzbGZE6cLknfdLUV6XYWAXwLr94h5JG9pDm
oXCDGDAtOcNvScNUuKoONuMS0m564oV50QPDK6XTuNNpiZDOS6cRLDRpU6di8R4cF818EsDyswJI
v3S6cozPpy7qv6DaLt5Oc1h9EeJuq6bzCFRe6iaP3lN3rpdS8DGvsa1SpbJzstmkrj+D6Xk/cXlf
YYCBU0mXUy1Xss7u5aGl6yaCnbFDAXtnA2jQ95n6J73NlurQKzHlv//tX7Br/tfTHbP8P36kPKqK
zNQPNSiyCp0++I+Uh59gD6hSfkLKdqmu/9gukvKrjoEN4FNwdER2S9zzI3DkR/CCoJuDlAQPAKng
ZzbLN7uYJ6sWPgIJFxUwpKogavGbD1dtwKYU5SHILge6q7cwtLudD6b6UepJZexA6fN3kW6E1g7Q
Ubof5oEGeTEq3KwxFmX2QMVgF8nn0RQWo1e1SUDgYAk3ijhFl3Fmye8gmkS3EgKYH4JiULyipI/a
VcmFVIgAotB/dbQpUe8CYexOW6EXbmCmKm40+uOdRAA5c7UqyVkIavOjD+LGTPr2OhqBStpyrfaG
R3+LwHPQZvMkk8ux2RQtxDFUIKozDiE6nd8+7E8t3n+aamrLgfXKEv8v3Bx//Pr3v/1Llvr//O1v
uCz+9PXvfvn638j6//63f738J5fKv+O///D1j/zTP/Pnn377V0s94Mc/5S+4ffjRkm/9w/Ln1z89
3TDL+D9uGOPXBbYKQZGIfrkzqFx+3zCK9SulHYjvAFeBLINT+cctI0gSdQAQO/AUsCXE9fjJDaOi
SAv/BNE2biWSt5+4Xth5T6uqAJ6A8vKbNNDEi3HGKkKPo2lsi5nYXNHC5jZRjOSynTE96bHZ3KRK
XwMESETvyVy/dLks2/DJNqUVwHZfiMhckIvwzpIAPoHKgAjz01GFx0D51q26C0k7S43H2jqb4xs1
zp2+vm7km6oFeFEQkFkpUfBtlb9RSQD74b7TyIBA+2b14wLoBgdgJ/1O9vepMe6zsN/r3XXe9Jve
j51BDZwoPqNCUUmml9OTFmL8d5LZU2FSTl2+7UMJLESFYtdWhm3SGkdr86s7/NnrLh/hyesqdYWp
r8zrGm/M8+iigl4NNsMVNoVTX5aecp2+RYVbcmTbOlLIPjby8vMnIw/jLIj+yMi+ThatjMOlX78P
pNijh/kFvMZebb68/m3XgL9nL7vApJ4MCcJ1xCaEIct9420qb9PSjoDzvNG2ZEx7rDw2b14f8tka
PlxNzzosRTHQfWHEcB956eXsqJvhSMH8xSGQJQbfRbWPivnhS0mIpUutTOVhND7OGKrr2lUAJaso
3mbx/etvsyYNfZ/AJ2OtVkuqcTn0MWMFFyAJyk/mtrqrd+NpsR3e5xfB5+BEvoTLqJ7m1+E2QO7z
luxpePf6U6zBwMtToHZEv2qhb3Mvr55CTZuujmPaY43gKZJrvu3Jlg27n7xSB0liR2SPx5QQDus+
xMurMVerNZNAc7VywphK4vVRt81b4FIgLzIHTMnmyBs+Hw2lOeoT3JsLk2INpm9M2E1CSr/VgAzr
BHI6XgcWpk/JFOoubQZl1wFX3eTA085VbCdcjHnMB8Qqu11TKdVpmTXdJdwB+VKIzOTzlOjqz606
jselGsT5DHgTdunawkUCoML5FwkAIcLIqWVRdy0r8k8VSPuO6QuR6we1duTIWPU1KEsDRv4mcyWD
0/xe03myf0UpQ/BahqvThVqDgkdAaVg0o93rs7+cAk9uAHTKeScgmcRpy824Zlak09DHkdlMO92c
yBnkQu9aO0YT4bYWgUwBtjFO60yaxAV6j6ShOCPU9/ojrDlDVN4JBmUUnciseIq19IxUWr0ix5a0
k83S9DQpteyiHsqdGkGB1xcHszkoP4R6DXO1surTOIzKTRJJFMCF1j/pISIfETJYHTMosS6oMdJR
5oUvv67Wz4XV5kETlJtW0WdbiObqNC6raq/W5mclMoZdGwJGPDINBBJPP8UyKPcwdnuI7JGurnEi
BZjNVshDBp3G7E2ZdeIm6qzkzpDjZBcqSo1uRDghJxz4pu5q8aSMdqQ09QSzt4fK30lJfmQe1tB8
nmnhH1CbNsBlk2ivTp8eWFwxVHO1CSVEr6NsSk59QHlOldT+RvTNT8mQ4kYTFY4UTMjDWpV+RKhk
VRSmw7zUuEU6MFRlIQloq3tMm/1KEuoKXSSWSOioQy6xKtJeLGzsA8ObXI/lYWNSLJ62hHjiez+s
qwdDzAp9Y+UDmKdwrPzHIx+LKPLwY33rNVFfQJiG/63JN1QDGqGv5H4DvWgYN7NuzTdxnka7XGuy
G0NrKReL2CNLrhJM48c2izTTTQ1lQiwEGawrM8vgNg6yAZrWqOb5LpIViDVHnnJ1tC7XpL5QSPRF
mg23q1VUSTOzNQYj13ecAf7ZmNbZewmmIdVoTJSFHhRjokiNbRqBaGuxJOyrCTuUBs91J5rkzlF9
pODnVrtixyXbMWi7I5j/Z193eULDpMfwDcJMh4x5fnLKJZPSGB16Trvcn4zUVnNd8qSqgeNal7IN
9H84KcBr74qo7vm8debFAc3xUPUpuxrTcOQyWn/W5XFYcosoH7p/9AsPH6eslLaFPa/vYtWouP7C
zEt8cssOOQ379Y/zwlB0LOmxgxGhIbjWzBNbrYuyNjB2FroKYj237qDUhpeZ4rGR1gcsy0Ay6DoS
2kJbAPW/us8lCGpjpSX+bqrjj5MVxds2k0JXVvIEH6tcvYUXWz10SlPYeouXdxIDsoYTYTrDSDnY
GKriyK7+pgLw5N759khovYNZNzD+hABzONGDwiFmhJq/o2oVfxpTRb22Om0vBqngxEpSbDnki9M0
bK1NLtTynQQY2h7iud2MQwRWHQLyaaP3tA6M3mxRr2vzk2SmRt4WcXxTcR17Uj8fo6s//2ZQhCkB
kuyRN9GzO3zqlOvLlJvI33W9MZ9FkZUDEaein+J/fWzvLjia1QxBi6LPh2MpoOe1hZuWBBbEPs3a
FaXa3Zp1TD8iNKxyl2SVpNmd1QYfNDNrPoe+omxkqnK7YprLHNnUWDOd1xfrOhhevtdyeC6UUxpi
nHuHbw5Mhr/vZfpXXV29KQY/uVZHrbkuQ+ooLqYZoOUjDVUFp9V64VPO1orsUi0R1DdFAQeeOW7v
Cq3UzH0/CE1F2yIcSydUUivZ9G2vnHV9HT9kWqxBbFvg2tuslkgB6zKef/ZWW14GLObSbly85NZp
L+DoCgUWXsZvQ2MDuR9f4MFvd3FXdZ6WpfkmQ0jOa4xZ99p6Tt1ANrrt6zP6wlIi4V7Eb6BKU3lb
bQC9iXGtbNgA1giALirTeev3qX6ayYly5OMt23u1koju6GlytKHg+9x6pNfNYBaFXQg3w+3QH3Mp
NTRePOGcN6ro6SaNhtBkQRPt9ZdcRZfLqoGsTJWSOjZWWN+Smyene2rmwxTDg9jlU97sBDF6KMpM
Brk7c8ojfOSiayB6WQWAvCjrYzTdF6Z4id4smJSyCKNstWajukwTrLaCfVkE2pnfTeJVztqzBfh/
R150HTAuL/p0qNXXHNswE80koNE5RuauEkNtDw8+3WDcV7g9QmRuIaXJkSPixfeDI4pGA715KsCH
ezJTeq6PLgn2bYCYddsI7wy2/gXMtfLISC++HiICiGbDwSYNPRypD2W5NQuJ1yMrcaFk2sgCR/fG
3PsnSuarbzRx/vD60nn+cgvEgWklB6JAtVS3nwYGajzgk8WU7pPUKjdGatWbRuyCzSBm1pEc6Pn+
WIZiD6JjyHpda+HBCq4HpWWdNDFin7aoF6T70ZwiC6MpuWfWAIIzExg18pVH3vL5xEJ5hSpG3ZHy
ImMfvuU4p7B5KyZWCc18L2AniD5dP17U8G5dJSp9V8T3/ljQ9fxqYUNoUPSXz8khuAoL49hEP3Iy
gz2ksXFkRLluCUtnRE6qecj2Bk6skW2WQd3vTdlH9WSyhIraXx7cQ/A4VgFY45M5Jii60pQizhc5
J9Ycc47oMZ+hXewqUy/cATfC3WKM5+hh1SDCAQu4yWvNlVPkJKwmnk4ShKo2eiB0W98QK7vvU/86
SxJEy0I8bQaAeSdVPEzvMyOuvSYXGy8bFf0UpHd5lapmtzfyJNmn+TS6KVnXvp2C7Eoa4Xq1EywV
UYkkLx766mSczNSB6GDsX1/dz787xyEtzSWlQrtqLc4xqFEB7Vy0dmMXurV8MdcymnLv8+oCKt6R
QPOFsZZghaB2cfIEf75aYwgy1FmdB/soMsLzqrPeG1IgnkqlTmO/TG+bOT0mvfEsb1zyDcSZYFHg
HQ/sZBVxRqnczkFrBfsg9j+VkhLs9Bb99uWgupzxNwS94Vt2almJa7aKceYj33dkip/nPjwCJz+J
GjApYqjD1y6iKm5nWeAAMYvepuL1IHRV4OoTwBV9SI6Bl56fV/jIMbm0qWlugec9HC7P51wpYUbv
zXzqTiQhqs7nUe7PMA5qL19fPM9v1aVb8E2UAaAXNPLDoaZ26kCh5uF+NPWToPBrOzYyw1XVBp9O
ZpP43fff6OKgu5U6xEdSpHVFkt26lKU4tuglwhRYyxMgvasIPSxCrtXCdPIpMvdVoIReAT3HYb3P
u2bKhMemTyXPLPz5Mi8Eun09BJzX5+H5wl5kwOFSiwhHURxdfv4kujDTWAOQZUX7HBi/jlWtK2XC
fN+lg3JehwrWpfHUHxlziRkOY6llTNwQgAAvmgWra8mv46GZKYTtYbNFni/F4Tkh63Bk7T5fTED7
gADSRMV8j8P68M06y+yEvDKj/QDPxkOgDE8etEntcBbbI7XNFxbTMoPUVygyQpFYBUlWrQwq9Oh4
nxZNf9L72m0q6slpgUrgTiKNcmiEpmdxiZFpAZb0/PVP+HyT8qLEhvICcuQRVrsGXh+8PLOMF2/E
1Bv9qthUPhKaY6Hs595ojuycFbCPKJS1SzRKVYTjl5rj6lBQ23boprGI97GohO6ggyCD/hp4kx8G
uzg3hQu/A3mGaGO84bZCfNJsw13YtnipdjWcSrGDrNNF0aPY1dOizW7sJtwXXUJa3/MHLT6V5l4F
RhF3/OM4AKmYjzhzCVglUX990OgzK3rT3r0+jy8cuLwY5yx9ygUEvW4TBImEIGPexHvanmjXmXrm
mXIF1xQy7jY26lPUD8UT9Bs6F8pN5o3RJB4JEl+cXFg23GtkiovS2uGqbYShk9BOTvaY0uOCQ3Xb
LeVRQXu6kd7iIRFfCtXExw3HAkShgWKZnGvme0nqp63Ym+FOLqr7Dm6w14Q60o26DiAr0LSdKSjW
mYBrkGsQX5/kEslmX2k0IAU46AQqw4PC780MJd82+iwe4SO+dM7owH7E5bQh3F4tUhwBohjlmng/
SCrM41LKvbmaQk9IA8WVG7+qgS5OD69/0ZeOABOhBGTQcIKm23U4maqEkKNGbWRf6Z1mi8VYUOYd
FNeqj9p9v7AJqb5D6rGo8i6OqIdDRUHTSXFbs3aEQrIjXwxOu0BMN7ICBDAhED+SLL1whgJNZvNx
6QJEWVs6WkW9YK1Yq1Ij6a6iQmwNtao+shyfR/UqQ3BHoUa2oKRXX02YjRLIxhzv/UHvoW+boQNm
HfpZSr6N1ZB1IchD4bJv/CPx9YvvR/0eqC0HDbpVh/PZBnFfxrIZ7xvJ7M4lSSjeDoVVX72+QF76
avSiCONZl5xlq7BuQlyB4obAUTZaklcEog/Tvhd2GCQm1zqCuEduvpfHAyZAtrLk9KvbFgGqrEYv
N97jpexpZlNsZL0LHBpjaBG2x1qQL309ggwanoRUdL9WB3WC+Flg4bO+NxopOw2HLnFbLZ9342JK
BzBYr8b3uGMc0yx/8SXpgi08EQB3axkgi35P7edavA9LGWhtbFSbQEo7O/An4dyIRO36/+AjgsRa
hkMBed1+a6tctbI+TPZaKSGxO6c5Cq58usGilIm3hXVk671w28vIiGBPtVy6xMeHSxPZ6cKMQGvv
qXMKziCBKB4bwsYW6ONeENXCsyapoMZqoYMjCuGRYOOFQ414XCTDW0q+cLsPh4/9XOf61ZM9ghmD
7XfaeDHG9Yex09vd6xP78kgsHRWvHoLy1e4I6VxbSRWmewkRPi+IrHpXR/TKDSNLjmz3l+5e3GmB
zQFF/SaTdvhWiDWPUkPdeR+KqJckCiDsaaqMTTXH1R7xg3IfjLl5PhSz7xAMNe815Ae819/3hUYK
yCXggESNVGKfcXxL8LG5L03xXhQ0Hzh6w52qCL6nZNZM3biXvNTIpB1rP3DiHDutQFdCloFf7qxM
6LevPw6EZl76MFCGKEpfF1o17JFntg1oraENXM3CLoorSbJbIyy+ZK0qXRqFEc5bYE0Tqk5lon5K
a4RatrrqD2dIdmv3TVuOFJd16Y2ej/V5O9bTbEvdKL+LBaM/0eD0v53UIcGLtWzTK9Qi4CqISTih
gtoHVCyS+77NbyhqdJddOXfmhgZn9tmP8mH0wPJp95CnGiyOUZ0gcbSlsJxv5E5KLxBhbzyfoOIm
U9XySlDCOAZsm7UT7EdxSlGMITB1K18Hwh4Fg5TYKAi3bq/nQJvUMDBHdxCUhho87dnU9pu0AbRf
lcQ8WoIMZhI3JoNqbfqxQHDqLZKx3LjZ2A2PKLKn56aYhu9UYdZDBxF4ms76oCCA0Bm05sOuyGQX
+RT9DCHv8hw6Rxu7Sjxm7+WG07Cug1Hf0mzk2aYx6BDHV8PGk0zfeqimonmbzYJmuBI6Nhqsj1Z4
0/LYIXqRQSa5c5RJ95mYB2+6sYhMW2j1xMD+oI3eCFpRCluabbAR5i4o7FSKtbMByPAQxW8D/HhR
1Ehz6T22evm4kyd6rhcU2IfHSjRB+Yu+rtgUh2PkfmJD2S3zbVxC9WkWG4KgOzWp6+ROBkDZ+CbE
33hKHU3vwGQmj0Yo962nc9Pcq4UxBG7W6tM9Qi+6cULDW8XmpY+Mi3KewgctiXxrXwuGtBfqGreI
GMbmxdwWjWVb2f+m7rxyJFe29TwiXtCbVzJd2cys7uqurheiLRn0PkhORqMQ9CBoDndI+lhHR7cz
s1CJrTcBG9gOaDLJYMRa//qNLHK0QqIJCRYv3Z+CWB9eX1ZC8FHsHrXEaDefwlQyWyEkcNJwCQln
XC76wuGoUxJ8JxXhzZ8wqWFk2oelm67TzhlmQtuH4jk3qrHc4hvZ7cy4LJ+wFrdv5tgCYUpsFbmE
VT05bgPIHfY1AwdnGIZjVcx1EjStl3Y+7h8aliJv1u9Zn9zPaqMebF46TjnhiG2TrSjp6E+2VOMt
hsbRrrdrRIAhUfPuSmvth3Kyx59FjaFC0JlOiPxC1l29KnWVyIrUytVf8RxiXGTOs4plUx9VL7qs
hh9Ri6E71DsHWU7bqNU3wxLlb8/Muk+GNfffMZbR8P1pR9RN3VRxJ5FM9kkXTVbQTpb1w0Lirwbh
WONUqMPnkSzDGOrfaDWfIOW6YIkhLMSg6C37e9vGUx5MbEHf0ySVyVohRfdFT51kKwAfDd9wSUAI
IrH8OVmSIeCBHGTeqLLUfliApek2lKN7YLgU4VKUliY2zLQ0K6+LzS/CdNzbosb7PsiE1ocBhkOD
8IVuFq+eBFv18eeyevDdKRJrQ8+M25jjo2TCW0+LmCw1rLXJqfziYJYT+7FX8SWZghFV0KsxeqG+
6KdpTX5ub/hymjPmXomdHXKjaA9lEk2Fb4xOtGIbaH6W7Zh/VYyE8PTSw1NcjeF0ovMc2htPjsYX
/PyHXxIIGB6XiIYo0EQatkGbai5ZViESO76QrP/WSNVLAwO2x2uUGEXj63J26w2WduFPmfTdFzll
BAFg5oj3V2Rkehhw33G+iiGbmgDJ5lTfeH3SfcHKPH/MZE04iVs3I6TOvLOeEnU2aLqxyKbPLZrx
EJuy+izaCjMqvWfpbvom13/HzWz9UkOaH3+uounQJE2swCNIOnwHmsFiqYtKHNjAoyGYLWMmU2Ge
ou8SuG1G3C4G5iBDl94PSTr+GLDZ/OFMmtR9dYBj4oeNioDLSGfvaWolsX5tyQDpju4IS6/eGcmv
kxEIubQxjFzz5eE1JCeihxnWZ8dcrbuf5JbedbP4qs6W2W+wropaGhpMl29Sp6nUVaXIepXDOpWr
EJab9LNhrJoVa6GMD1VsksWo1U6xK/V5iG5bJXacFRMr5djPhp2sRTI3T63o4yfPHbwfkof5Ocrb
+9zyvtI64uhs9xw2AfkwLlTYor8n83leJBOF+a3qBwIJ2LO8FzWLlJneVp/MIC/ycF67WHGIdZ8K
Qda4EX1LtTr+wh/fODCgPN7TnE7h7RwNnkOeNx8LTlNu+ac0ibXwtU7Jn5FgiGdiQ2qcT4dstH0N
jny18hQMmpAvUov4cWuhbzNmw3pypx6rjrHS77M6NVnbo2LlftF3SrN2pbdo9KwwZDHFaSZYE52H
HRfDEfzZUtzzMeJGz+FQX815O2DNUscdukJIS6WfejIipdMdvZuuLbVvwxC1WxnJwfUx7M+1oIwU
ecdiRlvpGJUzrIpeVtXKLheTl8wou8eu9yAIT4Vdfssx191XFIh9oBveOPh2DOAc6Eqaq76sIkig
ej1oL0psuQ9uNXv/x+H5H1Hz/3+Tby0QxT8i3b9FTP83ZFr/E/78//rP//6f/+M8Ynr5I/8tWzbM
/4A2uKg7GFvh0Q7Q82/ZsoWimfoek2aQNnirNFj/1mo5//EmwoLZ5jiLyapBTf5/ZcsOweiwVBby
G/0Bb/CfkOnPkChwMOo2JltM9hf3WrhFpxV5l4waMatyepCiDzd1lbZ3Hfvk3h3cAiKjHB76scMI
UutcOgJjvu2LsljrapqtZIMLa2JV48rIWuacZqxuFJtxWD9n+W1tM24a2fs/ixzjmqSYvzRj/1xP
4rtMxv5zmPbmVrXq0uezi680b2eNBj+LWQrAO87b6BcMnCVOfxZpEF5ZOeCJWYVpVe0N6ms1MKVs
Zuqz5UYX09KoFfFh8Zm7reqrQZ9nozpugTtgaohEGnt+mp6zvsoWtpcYlaY+zPGweXHrqTgUNRmJ
uyFV1oXbjBvGaGq8ishpetHCJK6CAQd/NmStPCayKCu/tKneYRt48y5P8df2oSwVL31pJT8ZQed7
6D/9rYQXpvmg38nNaHBC4DuS3NhWa943sPipQUuvZWTWJwRz1W2W+JqeedTynZI4AVP/K+DHWdTK
2+/GA4KkIgaUCwXoDNts6hjPPw7MB7Z64wk3I/waGCYr2L2bbf1HE7Fu41qYyQ0gt7m47IXm7Whp
e1wiPSS0c4sT0ARJ3VET49pQ4ozgtdzdYlrMkrfotzz8LE4XRpIKnHKkhowY0vz3IouzzHfaNNxa
9WR+M1JpTWu8D6N9ElXjbTYwzQ1MXRl9u6VqDRR8qEryY9LwCrx/ioQt90VbvLjIYGQAb+Ccf9hi
u22nTSsfGpG8dkx4WQwoxv/avA7/6in/tg14yyL/r1bz7Sr0mqSHMEdG2/NmYf7XHIiZBXMKpZ4f
MNIcgwYuGMtP4dsl9Tat6+4Wd7b5N1m7ypoBij34eaYgDq+6/HOelZEIOHnQhmO6TUyMiucwDAc9
9cPcULZGNw+fO9z8ODc9jHGBLTH316Zu7cSFe8yhphaBZnnfJ6tEFU7wt0oRrQnzkzm6+auTN6/C
GvBRjUVOkR+2MTV00axkJhC/C6Ro+qp1EL/POAD+YuHhMmTq2TXzsXfWL9sGW+9CUgEjOOdvNdgn
lEk8qg9GX3ZU25Pp+tZUWA03SzyEUuIDENrDxmyTyg6cuXc+MX3PmbxjO4nj+mf89pok+/Xxqzub
JS6vDiCR1QGoTmoA0NTpwm3bFr/UypseimpoAxou/SGdqOVD3ehvcolfqqJIeTNjXvJlnssaw2SL
iUuW5i9X7mTZuE4XEfYTSBBoMnFdZ5s7vRNtNqOkqBT1QSH9b9WFmbV4IBq8pKQ1+5XXkoeTRCUZ
s4vE8BUbPkb2ZcsDTEca5HVq8y1hqzDaV3DsU0gS8jVLGz94GJw0bgyzz3bczsi6KOvC4eikxfdK
5zGR3JgGTA4N+h79yuTx/IvlakRpge+yjSA39s4egzJaY2Mi4znS7dXfzDGLN3nSXAvVvTjJsL2i
RCAgBNwTCug5uVFRdCtlGq8dJ7U1fOzfFMLc8vhuDulMpyFpfTU3XisnxFcCqcVrQvt+BaJ6I/H/
/ca5B+a4SB80aMeUMmdg5EwMYtTSzB370Ru3TltUG2lCFXF0VmHsuI/U2uQ72snOCfHDtbwhfHDc
9DHnz/XL0HNqXzVo/0OTkN4rq5Hi6mQ1osdzSBwidofXgRzg/N6S1ur1LMyOXoEPqd2ZbDq5aP14
WiLckloN7LQu11VM84bTLu2y1lvrNIMVPSRTd2UJnqLGyxLkbhbUn7LNQzZ8tijMqBjHXDWyo5Zr
2dZiNkSP2yJGWj12kWl/snJCMi0jVK+9ouXcOn1Fpxdevo2/dnZTL3qUIWp2HGXe+EbVqutRxYC3
zgt8FGs5kXJC8tnk4AnaV6IJhFFs3MSLrqDJZ2I6ngCeBKxTBjoUpzra6dMbIfnJHItRiY9OhelJ
SFW8qsai24W9UR6LpChXUYyrYMG0F5TjW2l139rC2oyN3T1DGHAOzIxxIp3HeUNDf23Udfk5cXtQ
QZjKMMCDLnV2/veKZ3TYtoujwVSIEEWnOUpj3lmjHd1piWSTb9T+MUk6784eemujRVV0ZY0sK/Lk
VXELsNhQQkAThMh29qpcUSSxUUpxBNl9ZMyrPpnRVK6ZVoc3bQcCXPZh/OjWTvWP5mD/ejW24cA6
WQjuF8C3zn+O8jnkwjVRHUbP8ojzVKANcuKNnUXZlbXwNli7+KVQYDjvcYQgp+N0LUxZAo6NJu9o
4U4YoG2VzGhDC2vd3L4RHeBI1TY6dkm48Ep77IKGznwr1WL2e6VWbkdVvtYJ/ICpqYu1NcgiMLWo
XqlJaa5kFU6vbZwj8Bm7L3ZTaRuA+ugKA/riTFleFuXiwiJaCIjL9vPXdzUwCZkb0Yuj3vfYRTKy
WIkseQGmwO4F7PtKhbY8kYsnxiSbc4yJHoKP08u5owqoDtXxWMfO57BN8d/N3XijzvGPMvHuIQ6N
1zbQ5YM8veRCeYMWRKO0jEPOOkCgYFhtqieOidXAcAz1F7VpwxsJ4F33YAuzcHA6SkuAnEfPKh+F
FN192fXbBhvAte63Ck/+40398qEzDqYnQDeAHudiLFxEzhArUEiPWjuS3146X3R9OM5QFldziLz6
46u9s2Uxv4SusMi2CMg+5xDNQ5V2/dSJY6HMVhY0MjGNQLEiXQXfnptfZqEdHBIaYXJR42R6U/jY
ErttoLbMZwahqKQYY+UPyvvshlb2ncdtTVdWxpkOZPl6+ZKY775xxOFUnVU3FN55LeScHHXK7T2D
tPm5G2R8E3tZXwdFZZCWbGYl0Uq9m1Fao/5I16XDt7bS7MT4JLHwf9S8LPvpRjV+I1ID7U1buzdh
ZhTGQ9FZ9X1kK9OxyCz95eNnfJZG/Hb3sIahE8FjIKduQTv+/o4cgnKp9YvoCJUUj7DarSFrZfOu
8GY9EL0GPSQrdEYbgslNCnA9SeNuaqfpxQ41bzdJHdleme4a9Dn+klq0UjVwtEodV8BcDlbcqbzV
wSyDUemCtiVwSbCfesTkrszGhpE8WGZA6/s7gtl+azVPOHOnn0LLwyjUTMdVTSLumHb6YwyqGxjp
WO1knbuburDx1Oo8/UbPkm7r9nQgV57N5QfIhwdGAQqj6eo5w1WZUjVykL0fpirqfT1vq1VhzeLK
7PXtWDn7zhdTToRUi8Ux/3T6Bryo1UoNOduxdeppZVqVc6MTbbFKOYtWTa9FxDbV3bpVtPkTnC8j
aGvRIzaQn2FGzQ84eZS3mZcxYDSr77qTP/eptxgXm5/tafwWyjxGfJqv1baWWwZuIVGqgDvmwCup
G0zc/vFDY9taemWoGw6GRqe/xlX7qWFFKQejTRUY2Xp28OY4+fnxVd4pF9iHEJtiq2RaLhz708tg
2w3KpNr5QQg+rHBwKGqjke7YKPZm2+2TEFmMDAlbdHOVJB4rv3L+vJmynr427oAfiDoRZ00q3NM7
UDuIH+Nk5Yd6cD6LautYj9gz+86PxIzXdeegvUlh0q09OW2aabw3am8rx/6hiv9EuiCtwruCVLz9
5os7ckF3CGQCRzl3FpjrLFQidcwP8JaNnRGCPmGfqW/mxMwCmRb5HYMj9fNQ1zmbTlugibfnQA2H
cqW63bQ2xnQgc2NOfiktjCIYsLkfRVa/xigpoeBK3X+8VpbDZMk8hjkCxnm2czqONJmFmflhICFm
PUmoTcJLrx0jl+co7wfx2WJQCWHrnLGRqXAaJsvID248tNu0l1GQaUaL11x/TaZ4eT5ipLKU157t
ofc4XxPxIGwVxktyYBYdrfSpI60gzHNfIIDGZ1e99sbf+Wn/dT1izs6wB+zMk2awBSFymXsj3IE9
wOju2tTDG11b4/z4ULjVbWZUAYmZDF129VBsJUFw7lDfRuOV6uCix2I4hxofOjfPGaTsrCRjDNc1
49RkhyoNY79iIA7ZMN7KcoAXaafUiMgQfMp8K0iUMVxf2RLeuzw2acQpL2gd3fDpB2k1Q5HV1pgc
hGnOW9tpmIXDYXlwDHkbK4mKk55uPEhT6ckD03pvZ0zykVDa6L4Y2nTRyBfT7ZQ22i5SGbcXoT7u
lGqKyBBJxH2nhZ8/vuHLdsOBLoXnM35xDNXPgaOyslE9AqId2pmxLW8wD+whsVYFXqpBlBXzpnWU
femW19DGdzZPoAu4/gvbn+LlPIDTyQrJ+gjjAwDetJG5eBpcc34eBv0X4S/z107zKt9oVCNI8Ijw
AZLy4OPffrlwuYM34v9S2pGmdfqu9HrEqXqY44PXtk9F1eiHptXhjBVFceUpXwDLGPJzsNLV8Wtp
Mc/p7lOSyLrqmY16Y7lLnIpQADc1HnqlbO+cvH0kg8l+jBnrVgoTEuRKUUO2I4D9Yz+VzpXf/c47
x+GC6pmigt7rnNGpS8eee2MSB2P2FD/s0vbRtVPrqJMjJpp219hF/knNs+T14+dt8jxPjwaKGKCP
pdCDWn0e6YVjbV07epsctNCytuTYWIGnD96V/fxy++NtLvACqBhatHPPibI1wzk1iviQNONw4yWR
DMD5qvVsm59a7VrGyjtraOGsIS8A7wRgWv7/Xx2gWdspkukyIfLJ+5wVTbqZZvBLgIRrWobL5o82
2SUpFV09DgTnMwCMoeTYpllyGKT2q0RfRf6a3nyJ3OxnNnXqL8iRzpXd7L0fx0Xhwi+2XDCAT39c
WYtcl4mCzWdiKPe20X5BS63sMlv9/fHKeOedgagz0NTA1dFhnn2JmNMNc8vZvK8FVhBV1tk7W4y/
e2g1d5OqXNt73umWFnCatUGJwhN1zsomrcpCsCZd289x4TxAsW4wvhDzI9MlAA9LrGo3GXYx6Rz3
TMnc25pZ0YvXV6tG1M5NE4f6romsmVlG40Q/+64btxg+/jHiMX2Cptbi45iKK5qLd94/h9qyyCgh
sBg7exl6XLuhbZbGvmkcc1VBjT4qpXnfQdbfF43SrkavbK/sFO8+KOwHFw3a4npwzqudQlEVXV/r
e0ILtpMa3XaYqvV/DEX/TUG16xAQZFPom3keqIOH400kfKe8NcNtC00stYZnd1Y89hgbDwxtl8j+
yp5y+VTYTEBEFs9Sh0jIs6eSE65pJByfByJ7DsRePrVSNR5r3b03SSJ/kgUOuR+v1ctdbOlT+RyW
5gIw92ztVFU7K3UdRgeAtMTHnNpdZ5l2TdZ+MdGhY/r7MuewQ0HFL0vbiQ52vUFWukq97JZkviRg
GPRiZ/PL7HbbPFLIQht/YI5+bVxy9QbOnqw1icgQgxcdWB0bRRq2bwlP9WkKN32lbwYvfVAy7yUP
b0M7WsOO7a8svstNgbKE1e4ugAjyrbMbkOFCqDFKdp+avGHYXS8w9P4QkFOu8JP++KW+gY2nZ9MC
oRAririfZKHzOijrjEQIXY0ORp08qRpFWFah5Z+KXB8gzJQb5LPNHzqX6G4Bo79pau3edaZd7MyW
rRjZUOwv7lD37RSpf5KusjO/yBQbN263/l21IRh7P9dfwBckyvkJQZNDsJ1vmmN+p3hxnK7CzEGY
A/y8FpFuB/mYTQ+JG3sbHQvOR93Nqg3OufYPQ6mzoKum8KWbtPDe5SVd2Wree/eLaGDZjHkqoLOn
G39o1BgmVUIceuxmbu18/o1Cor4NdWVjDHp/a0Ea28hZgGw5aAcYHGvPlVFdQYgv6xSmmbTVtNiI
BCE/n95FpxIpJhotPlgsw0Am6R9vrsV2aCSOo4NASN31v/KsU/98vBjeuS4FxCLj8QyDxnDZc/46
03VrnCPsFqNDVNkYaVPoH8vejZ7CST+oFHE3Y263O7JknCu0/stR2mLRBNxI30ZJwQz19Mql0vd1
zUzhoOqM7pCH/enCPFnl8CuroI6E4GyU4a1XKV/UsfOOkz7pW43NCBZpHK+tFsaxU5n7xHWOHz+T
dypYVFTsr4tnCWZN50WjUIpmwYi8feLp3yuwkKD6qjOGf7FB6hmgpp+wvLmHX2bjxpTf9k76G/pl
/TClkf3Pd+AFcQHq1Jl7k5509pSaNmpsK/H2oknH7145p77qzOmVVXBZ/DA35Gih+AH7xhri7CqZ
APSdQ3efl/1+yOLxvk28ZiuHBk3dxw/3nUMM8TrdKhAuG925eZNezIawdRnuc+C2deoNySaqIwJm
HXtY1UY5BFmla1cu+g52xAfO00PXTaWM9On0Bxa1Luwmib29mqfQiczGhIZc2ilMHPEtnWBM5vgC
bbN+YvtNCBldyTk8wsiMd55Z16nfNY4XQFJVbpHk9AGmc+qftje/fPxw3tuMoMiBzfAlYitxbms3
S6UeZjV395G0cxiltR0Q2poEXaP3X9lAvheaUd2P3aTeclfujVurTZD08c8r93HZ2i/efrj7MdI3
GQUs59Vf24KXKorW1WF16Oei+mpbWXZDA5lQijUS5msB1kyzttPt8FkxJ7keqONXwzQGlTIWq7ya
1vq4EP4xO/S7ORObsYrxIIddepcRWvpPT0/QB6pFnarNYAJ+DuhqFqh5yWZyUGsMx9WxAfnvEsKd
Zi8YZ0yFPn46F0uYyyGHWvKvl47hvJdOaRWw/jEiWug+gS4455tRceuV2xQZwRTF4jZpZFf2y4tS
bLkomS5sAkRV40N0+kYaljBJ6FxUgsQEYNOZ33REg378097G8ie1gUHaHY8QQiYeopjUnV6GvtUu
MXH09mmbbIFJgLULvyR1oe9vPOGsXOSrebSV/e9suCuVmzFV98PwrJdE747VnTKS8uLXP0cht2Wd
bKzqOfTeuPD83bxysxcEJUoXvmmqXjYvMhjPPUmawlHnOi+VPTbHEWnZw5MzN8l26YM+w1dLd5no
ldXUeE/O1Fq3Q06ERpGFzK7UUS2A+lVnJ5Dt33z8EC93G/RUvC7e1sJQAiI7fYh05KkkFDE6IFaz
N1ETil1Ek3TTYMmsxna6MyumwbQM0aOrJuRQaHxVpoz7bQdfCVcl1yWKuhHDczeJ34Q7jkdoV/P2
49tcXuXJqzY539jyF4LiAtgsK+6vbxxpdNNpsaY/TYzmN3nxI+qOLdokPxMyvwJUXB6p9FQUGnyg
DL9MAKKzi6VzSrVIH1ctGb9Nae4dMUpCXQbKxqhybmO71e+Wetcs3eTOjjXin3P1h4Hhna8wb9x8
/OMvuz2L5mGZM3EQQU19g+z++vXu3BPMS8l36M3W2459O8crmj5ASrhDT/0sxUMzeN+wuiSoBBNB
vOZrXUGHZfAO6zHf1pYIA3wH2s8ujKCfFcnds6+GXVOvjT4K/clz/8AOJhv74zu/eG3cOBAiMxiq
eAzWzr5QM63mWVND8zDHcj2PwgkUvTwyoOO4YAD0zy8GRRIsa/FB4IKnrw06VmRmjWUecMqZ7m2L
GJiwYNrYYYu0a734mu/MxS7HjwN8MfFb5ytlrZxerytYgLns+XFFTKi4jnu4M6jXdrl3r8IqtGGe
LD4gZ0VvnttV7Ta2edBddwyGqoaA4xn1lVPpDaU6+cDYAUAAOUZVFNcgS6c/Bl5ykmXK6BxyDVMX
Ven65zKN5KpvpfXkGoUK6pnTYeDqpvhtm8qgg9vorCWeTsW613rNIwvJHg4lxQnx2vEU/nG6yXlx
pzb8JPumF35UqHZHnnbDjCUGvqGLU2XhD2PjrnWnjB6dNE+fIVbD8RHIdonOpqXfTdFoARXqOJup
U5mikPCs/CZpkOtFCv8eQJmsvnvxsKtUYNzACxud6PNIjyu/tjFtD5Ih01cMSEIOQLiOaWXzhSyh
7lU6apvQzCCZV5EYI39wsnClcGxFV77hiy+BkwojTAiBtOXkZJ3VxnQtc9xXnnowRSHWLYRbv6ta
k7vCNs1g0HDlYzAuqiII7Nh+4T654DDokU9faJdb6dBl47zXBvXWdb5pg/Ha9e69iDP4wOiiktva
fS3j6UkSi6tBqK6TbGcgQsKbHsB0rRvdTpd9oDi/2/5PZv5mKMysWGcujPNhnW06psoiVFaZfjSY
UaRJjFU16i9Au1x5doepCxjHHPvG25RYSqiZsiJa9+Nv/qIZWH4l8z88vjSAw3MhRE/xLlVZzft+
Guj09aa9H6M6+yXm4fP/w5XQJPxrMMJo9/R5ShyAsPAw5/2QONNXhtx3rOziZu66bP3xlS67TX4U
gDJNLioPmO9nGxmMQC20CUzcl9YI+9H82WbZ0bUhApZDuxNDafjm1P1ZpJ6LdTYawoPkUE5juaqI
rVLU+spiuuTaLHfEoUgdSUIPLdHpj091XagT4r593BI9jpTLvCkJdvedzgwjH7pctW501Ll5prn3
yYCMqrBv2xx5gDEqxcrRQEsGu3If0UORHCaz5srA/WKXxJFFc6C5qqCiy9z/9AZLleYP4bW2V2Yv
ubHcmgowba8w8d5MGU42ycUhlA+ZN8OcBCvU06sM0utQO+jqPqXv22g6uj+Ozsy6kdSifheH7jdS
8Q4GWsidnYkxCGcVjhxKkK0t4iTmk++dhyEOf8l4YUQJEfMqU2TWg2LmV5bRGwPl7G6ZHCI14kiE
juyelTFpYlaaSRD73sGbLBi8RGwdU1goAGe9pvNocba2lOlBRFnrV2arbsumjQ9j0cRfwshoCDky
VRL+GptdCi4dJnYpoXmN1xDd2U9BXLXezaz1eTAwYPdL4UTboUcu7RsRxrtDaQKbqZnq92aZb0kI
xa46b38S+2uyZjAaukGCF62Kbuq2hZcVzF0lupvJERtgBP2GdS7XMcGfq3HSxS3Dx9/5hFn/UBnd
JzFJF2/q+Iitu8dCrDTxKkeVxGZcuzYM9Md1OFiPnNr3rZF4217J5ZWvQn9n0aH+wCbsrfmkQjtd
DlXaCDU1unFvlzrHm2d10THqUl8SUQrDvlZXYzt9abUkfGT67uyFaU530AfFoZlrd0+stHXf547Y
YhXbbmfDI8Wuj9FOtNH4WMEvuZvC1PltarmxAvBXCVSt2p0H+nplYV+eFQwSKP75C+YPcMfpDxns
MbWmOJb7xpLaGjMSZcXyHbYNVuS/WV0/604gqO2modukY6NdYyos383ZSsXJTtNM7F6IIXg7y/6q
b/OaGUer5sNex5Hki6YgnBfO6N6OkoqUAmTaaomon3sral9bhS6lH5tVq4XSj3r3mqn4G6R8djco
oKBckVy6EG/PNrspMvShrzpnj1wOuwm7hufqzpZzb4/T0+z2KopopxO40A0GUHvSfkcV2v/U+mx6
YuDQfjYGIuZzisOHBMXvsYbJfjcZhfOotHm+j00cgZFiIVCu1HzFbBrPpTkZ1vYY0dp4E6l+VRsz
Vc9NQhd00dmvEMDjT0VVVdcs5i7KkoWtCf2d6nwxsjgf/ZaY0OAI4/Z7Q6uaTZK3yR7OTbJdnCyC
ppbNFWTgsg32lhkzMCQEXXg3i0by70ZOwq2vNL1w91qIa7KDQcArDUT0IAi+2Pdpo66SRkPZ7GjD
1hznOmgyc/jV44T/HRZes2ZH1QN9Qp328aF78S0DIDAAZy4ND+iyU5kGROxFBHZZ1Qw5h7S0byoC
vq5cZTmGTpYWU5Ol2V6Milnu55wmQysSVRezt/f07mEodeVLp8tbRIPaj49/zvsXolMEQIRJcT5I
TfLYyobY9vY4RBQPtlOXgRPG7bZq9eRKa37ZnfKjIPMt0/Y3kHx5tH99vYtly+TqmbvHcD//VRSJ
caQHVb/ZTd7uvWSO8YgUL4aS1auxLpcCMfc+RSr5oB7i6ldlcQEQcWXvphyDVq1Rkhe7VIadpAkf
fANI0c8Vy/v98RNavuKzVwGrhtG27rHw3XMnpKnP3AStvrtXCxwfRlVrfVsY+qJsHOR96k7eA64d
0/Ncp9e8bC4wOUTAC2V7kTCh4j03LB1KK6bRS729i93UWpVPzuioK+mGoGQYviOEv4Y+vfdj8QkC
0wB3JTDhbEtrrEgYaaq4e77OdDUPir0aqiJ65LX2QGB5Gt+7zJY6xOfjNYTpsrXk54KhI1WGZYPl
41lrOTaJF6dl6+47MWmf1IJkcCPuu9XcuOVDOvTaRrSht5ncpqv8yHXnlZVpZVAYbbQRY03ZENXD
vbQaRnX1pL7OySKTEfZc+9Pc57SRdcyjm5Ee9mmn3s+WQuhsEg8rLePUirG2alZWbNnrGcXkrsMT
/U2RgCtiT46vjKdsMxAzslc60l4BczCoSBScIrDsLtZDrpi4aXje7MOSFLtGFeI2nmfyeGdkuqYb
3oRFTY5wNHQPiZeGQVlL0/ABOESQu+MU2L1qfP548V5WonzacN6RFRLqtuRLnH5z+FJoIutTY18q
huVLMSAarPP2QeSzY/gW4UZBx6O9o6Z/rrtMC5LOJhHYgnlDrfhJdHqyjrViQDDawxMIc9k+OKEp
1qqmXyMrXO5F3CschSXmCcrGuSeXNti90oqM6VfWat9Dt1gbM+LpaBZPHz+Vy8OMIQR2ceoyHuIf
z1b5OIsK3k9n7LX5QLEKSVU6zq7Tq8+TrV0pmS7PCy6wEEc5MyGrnW+whDmWePtbxh623PCotZ0V
5MOorP7xL+Jw5iUBpUPBOSf62KOO7T1WU/t60qm/hl5dZ3n8IzaHysdgOLvSTb/zo+CyM9pnK4eB
8+Z59ddOXmt5X7tkGuxnRTLndPqQkVoo+yvv6ZJiCEjL7/IYgHA4YWN4unqnspG9TX+wVyMyHno8
kvwpRPjXqh2+H3Z1R1pgspnJc1knbW4e9Tj99PGDfaszTrd/ZnoLTYQKHl6TevYBZWM3S62eDVII
8fsw8kzu5kK4B7xOj9Appm8o8jgSrKbMvmiVXQc2qP3oIbHukwn7XT3+KqxJPqBg6O9IlRk3SqcS
yu2m5carwvYQaWWEn6053ISZBLgb2ruJAOouahBEt3oVuEN+l6RIczII24TkwKPxG6TCqyYS8W1S
aNdi0t977IZpM4fgnKZbPm+Sm5hMMc/rzb3Ai4qQNWe8z0pKLCPN9H3kuPXXRvEOIFLseEwKoDVo
zvDt4wd/0WpQDaDfo9SiiUacevbcrTgClM4NY+8iTrrBeofQXeSVd2Xu9qu86L53VldsYCvvbfyK
th9f/J2daAkbYdnRx0NcOdsgSk1PhHQqY5/F1r0+dHqG56/20JsNlOSPL/XOp0Tnjec7RhKowM/B
aM0R06Qkpbsv5SR+RF7xWg+xemUVv/dGeY3UkRywABPnoc2KXamKYnAVY7IR2GTyf3N2XrtxY9u6
fiICzGFfVlapJJYs5xvCdtskJ3MOT38+6uwLFykU4Q2sRgPt1T2LM47wBwmEI68fHdGphVSJiyW1
qINXqXU0Eu93EcHbuf+hy9ACG6FJLlvDw5n0cVFlkDS7QYTP7XzrourDszokyYtJ1Xo7FFlycQRP
YpK3+/vDvjO/kBimeg/x9KTEcnuFjHUV6lQbHTdLIuWQO76y93McbP8Po6D8yV3PZgUjfDtKoqBd
WTae40oQT69xKF80pY9f7g/yTk4EPYzzPfHgp37JbAqNxneqpjdtN4+1K11Cf6NA4DlrQZ5fclMv
PmgZwtS61X4Wfi+/GEFiHLzKqg6xnnYIP/n1uTHqlQdueVBVSqowgdGcMDAxms7SzVsw0DMCl+W2
+vBdaqv6URTQBz0na8VWyDVyXWYHO1wQdZ8lfLRW3qLlvuJ1dRhegz3P/E+P/V/jl7bsK5FCVqF7
9XDuUqRsq7oIN1r0UlS7UkrTHUXLNWjTtKC3zwIcAQKrqd+CGsH8ZUL1TLaHQrFca8y+xlEL3Azh
iKwTH2jd/kAXfk1I8q2YOxsRudCp8epAbWaX3X4nGoCKX5XS6BKbNcehNMJj7ozhBN8snxTTPyCq
pzzqIsx2cBVQvW4MZdeBY9jSuG/WKjHvfD/0FPIE7i0oZ/OsSJbyjgSV67nJU2MvCx6pjR2K5HtE
Z+WxSofcrVNb+U92fAn5gmY7jNHO6XugRhDItc+6jJaN6o3JvsB355prGqUkjXf9nw+mClmd30eg
wsU3J/iKMCnlQiWmVPTQvJpO+hQ3TbByBJYIFwyM2OIT31szwD/P1gbQcSMUumWunyVjvAmCKtiK
sO4PyVA/BlGS7owa9bO0kdWDozWv1ZijvKd7zp+VG+KdZeG5lIHb0TsiHJxVTTwJ4yk1lxS3w8QS
z4kxe8h1gwSIEpJoN46U69+9AINCM22iY1xZwzXUiocG+uA3bB7tJydHMYacryStGdIiefDVJDk7
zVpWvbw1CC1kOGZUyMGAzGN9k4ZvJQnFdHGmGH/7FUJFWavsUpTWBs06ITL+KVaq8TsuK2tIl7fi
ye1JYmzqh/TZpobzHFkjIWEnOlQuXWfScrOsS11oOWptSFdJ53H8VSb/FW3/KxOIXpbRA1K9Z5uC
xCYdifOgszj2Qy+erLratDbKpIgK1KiHGu1vyVnzPl0GIuxdxBaA0CJ2Rd3k9tAHQQY20A/058DW
/6DfmD8nMervjt4GD/e3zjInmrIHGPBTuAPvUr0dSfZFJSV5pz3nyqAfCi3RDl1s4YEI4GI/Je4r
4cCyecVYSEiBvSHKRCN89jAbck1DpI6157JDrMOWE/0oxSGc3jA2f6mpY5zNIkXXcIr3jUk60/CC
PSUR/WNsBtJ33xbWoWyLcJsJcy1oWKh7UeuBKE4tgg0yQYZmj5rE7Z4NWm26voeN1Ckv8302BL8C
/auERmyIwFEbmY9tml4yI+63CN9sIvVnbYwvpl89VtLJtNEW+ihJr76U9xtHfi7Vp9B+MVsQtwHK
jaG2Kx1648gt9aBw++pUZ8dWstY2+zuRH19CFI05JzLXwEJu15XkfkxN/keBLfgclEa0k/Dd3NSi
yV+wHox2FVodXxtTqZAjhIBa5dI/uQbADWcuASJPvlxvueJsZ6G2pTq+MFXX7ELlksfSS6I5+6bT
n5S2AO0Xdp/ub+W33GB+wNlVAJ8B+6EvMAsJfERxywBtY7cwkrNulPuWRkVgZLuoqvZR88EG7a9L
QNLl8DAOKcbCQCPN7CEpss94Xm6L8UNv51vZOAfeBWXJjZByd+j3NR6Qdq2eYm0Ll3yrpPWH+7/8
nYeEuYI3xTWCqwoJ9u1qFXJmpUGkqS5pdf8cJFn0wW974Vp5peA6Oz3wVuvvDV2Sj1WlG3svVMNd
NQJEv/9L9HcuaAo8LB0HlNx3/qT1apjabZDo6LaN4A70R2FLaDGr1yjs9k70QREvSSN2thSciqF+
4BCBFBj2klHsqRldneCgBtK1zT/30hnkpFF+FtKxNNCGQ3JYfjbQr8uv+Ft+NP3iVDjpqbPUz2H6
YMoS/xfftQS+fPJzU1KdS2ms+AFAiDr65anGsVDHFzj1r3GK44SBpexmlKzPaeM8TcoBpC5rHP5J
yHEW7mnkwW+aLlRYIBvfrouZTclq3spuiTaTLnHtj97GjL5IfbdtCH1C6zqIjxT8KpqNqbzRQrdV
LkH/Z9S+9Jqy9VuXalrfBYcc3WgdJnWWyg+NrX1HC8/cWGn8gp6DO2KsgjskskKycbq/oO8kD4hL
wIwgxeRq06zZ1kI3BvW2shldPTDGSyCpSB6QLV6T3EsO4ajGR1Fl3VOTeeIoS6UHGD1KBpRmq2Yn
GXL8aLVx8xD4rb1GVlimaAAYiCS5aRGuM99k7f6K4Ls20oYcRLDb1+FZVDUqxWZnnBQ7tjejZkkU
d5P6O4HocCCIa3/V6RgejFHIG8fJPmZe0n9ty2rlEnnv4qTpC7cWFAONi7cD8vev6lVPFzGUNmIh
5Vzp6jfC2+BB0KV/aZMgPJpmiRN9qYJRo9J8tgJtTc5w+fpT+kA6cGIiMzXm7PVvJQcTUAx1XF+L
TgoyAWAEYGw9jgG2iivb453zTkAEdFCm7oG0y/Tnf32u4SHb19be4Fb20J5R27qMehGfDWhrT36E
El3RQZMpUzn45gOmrUEBJWzYNhgfeYWTXSpiXsVcC5snp1WVH46Eo69a+uaLPIzWk4abysq7smyr
U0pgS4Nd4prHj342Paieh3ZROL3byMkZWkXvhjWN700gq9QDQ2ODXDadit7SXyp5CB7lkMa554T9
uW4j/4wQYbhR7WB4rsqkd5VE2M+dYaGfZdWXMgqKPRnU0fcr9AvSIro2tfTTNxFmWblq34u8dOCI
yIkR5AEYuZ35pBl1QGyN9ixK/HwV39sB43HbUWvQrtZXBlueNaIu8mT6WECerHlgA3TPDoyi0J57
qVG2hYRJWlGVv+9vpuW+hfVDu5g7hayHB+32iyIxCOwGnNjFDTd1C7v6MISO8TRG+T/n/tNAtEip
a2EbKc/qdDDfvVZXq9i1fCk9OUX7Xxk7Z4Ec/7ZToktK7L8po+SfZZyAqxs0AyGvAJVl991+X5t5
kSPwVXdDy/E/a6PxTR2Cj3oeAWbBsewUBZl3uD+ly3WbhoQHoMGaIR+YPUAerGwrQcHflXzbvCD7
o15qYw0ctcweJwQg+SvZBnxRS739LrnT2gSVD2IdoB97UQ94dRmZ2Ftmom56Ve03UtxGK8d4efHg
+UKfc1J7IBmcAx4tO/W9EI8iNx2M7sgTLH2ocr15LoX9wyn1C+1xrOItbbhkHiWOlfOw5AZMDjd/
DT+790JLSKOIqtwd5XLTJi9e/CSByupaZ691zY6i4kcvaU86cPes+ZnZLcU0tIPK9BVbRRplnwpi
96g+jsWltaQNZfXvdl5eHYTUt43yIXDW5Brf2wnkW6i50bSHQDX9+V8XtSOnaY65WEHBGKnm2nPU
ve1k0cq8vLcV6LiQ//AEcrnOTpYsQ5E2AjlHBgfr2TgMmJwo/TzYSboZRFNerVFfiwPeGRPpItjj
XOc2HzdbCrUYTCwFjcSd2vtYcux1o/pgSMku1FCOL7xtiYhy0/5EXOJZ5K+JY3/IWmnL431Wu+Sq
a8Ex7dbOxPJ2BpcwoY3YmgD55pXdfsyGJo+U1BVZ96U2rYyKiIyhhZ6gqlHkq2nxchJA4HE7Ew7R
g+Fiu13eXMWag29u3LjV0y9RHPuHsrDHz+GgArlSQ7jpMZ7Az1Gleg+17nxIOdCf0rAgGrLQGSw9
MGYbx/S1D0mdhg8it8YfiWMEH+9fSO+kKhOAnouX+AjxJHN2WWAeARCszNESJ3g5VZbqXeoOR7+t
bkZfe6e+eml1KLG9BKohmemnYjSKbUa+sfIGLBeIxJaXk4gWTBq1yNsJE7bid3EFelEuESfVpE46
NJVTHLMcdws8nNaU2pb1ZsYj6JiuSnrU88YUiMNCZFCy3BDrdPS8inxv1LZ4Skr9UNu9csk6dAWa
sBe7lRmf4pnbtBYMCg1RMHhTB0WfnUnVGjXJbq3GjfDf2odppR7bwZDOXgXDI6k76SXweyhDeY1E
GpTebyF/CkYiNNzRy6tdlzhrcjnv7FbyQ4BQgKLYBG9501+XUaSVvZzQtHGTWjVPRLLe2TCKdEeX
LvsG2NbZ48Dw7f48LC9A3gowMVPh2UAya/b61gNuLlnYtxTCSUltJbK2o4Lm2f1RljEMSKU3kghy
p/Qfpz//68tEgaNcGZeFi1hGBX4wqY62kssvIz6rK1i39z5o4g/BzgUgwBrfDoV3UzHYtpe7fUjc
4IFpoSZUjivv7FtL4nb7TNRf4BVcrszbXMEKPijpTCp7z6KiC20OcfpAAHVJE8PcqlVY7PPM+JkP
ev/YoiP3GxcZCAcWGXZcRjA36CJg9JhUW9MYf/RERodO9cINFHoNLYEYOegcO81BavVf/7oS7CvS
EgjDYD+pGd5OT2nW1gCAwntug4Y6TQRvLzNTnDRKyrf3h3on6SMImQJKmbXnyp8tRZWg5gscpnCh
evyoyfI+hGXr7Tsc7Q9JaOPUzM190mSJ5r2ND21j19XKxpuG+HuZNDyFCb3wD6VVCrpi9rl131hl
atT1M/VO6dDZob8PncH+3NpxeOqiLDy1RlW5baBdsjb218THFjw/DSWn6YZB35izpc9RWOEQWmFu
d9Zzg+TzY2erWLcV/qH3Jqk3WexTwakONH0kN4++hY3pPUgt9L+afONDLrXqNoqL4DAE6tfeS7tT
hvvQ/v4yzW8dxExBw9F2m6oZPMrTgfrrbDq+D2dk0MNr6xT/BV1nUHOxywfZiDJXKwHMamHafL0/
5qL/Ng1KIZUYlYCTv80G9VNEz7M4FBgc6f5r5zvwiwyBgkxMy9Pu4V4jpxqcJE2tt30lpRe0ypNt
ZI65gelZvpYQzJ+9t5+jTlC5KToh27qdgwYoAZA8O7x2kvNTqPXXRDOOsc2JTIusXdmT07fd7Mnp
2/8abLYnyZlDyvVWeNWb0H70otoDKYBW7v0pXn4SxMWplUtwS1C+eFmV1leHvg2vau0kH+3YIwdh
lbdl35snhYxy5bTPr3jKHArARcIYThrKPLMrXqWeE3opX9X5xk98kjCfjOp8Gwy4Bd7/sndHmvo3
pKi8XPMbPtMl8remD6+4dNjGJkW7axP3rTbiQWSsGbAvLvq37yLqBfo3PSlzx9wugsnJFQ97QKm3
uSYOmj11r0IkBLu+H/HTaj7kEagjyuEwcay94Q8nORkPeRI9DeMAv4KieEwCQ2CzQVbl4Gv+BTWZ
c+hHK0H/PJqafutEONcnQB7v+WwNkNGzPGE64TXIBxUCSGp/GGs13ectOhSZHHa7bDC8vZ73a3nn
e2tCo8tAypFslj7g7QFKI7ss046Rw8TQNxiAao9h7HkbX9bTfyQdTR9JZ3j6TpAoPPG3Q2FjOBhl
iAxXEFrJtsMaYSs5Xbe9v8mWh3Q6pUDy2GZEifO2phdEUi1aX1xzeI00CyLCMJiEh/ujvHdIeRpI
z9haCJhMf/7X3WsicghFsQuvnuM9x77XuiU12XMhdf1ziI7aw/9luImni9IFDiqzBxngDu4iOWcU
mgdCpOYfQsxi70j2TzVW+5VjunxXmEHq4/TJcBwgErv9NuRW1Vz0Mtdc3xqbXgS/C7lAqqsRGPAl
9lWo1a/7n7fchBpSC0zkW4UZ1OvtiO2o5kGjd7TBdRNccdyXB6Q/m02rFd3K7bqodBCgYY+jU+zg
gp1g1rdjRa0BoSpVDSAb2gG37kNPFXTX2xV05K4+S10t7ezA/mlkr6qvnvrwKdavWf8pSK5VCeRQ
P2Oh+aAGlEPj8RBKvbotrfSTMvHCla4+2FgIeub/uo796v/H/51d//8j87epzSLP5GdT36NWOcn0
AfCZtv1fG67LQ7N3SC/dCEcanCy1bodOObFrIOxdVBj5F4Fi4Masa/NZkdv23CqovAjLqVd2/jtr
RZIDLZfUwyAUmK2VUdalKSLEueuwVh6n1vypl0I4rYC3V9ZqeZStyUEAmAKXE2nIrNqHjL9ROInU
u2ngo9iEauChl8v0y/3NtzzKt6PMPijz8xyTZ3+gjGmDTddUDBxs5RhpNLU8Pz/eH+2tY3gbRPDW
8s5BTceMGFT67UIqEsI7dlkNrp8qB6nyPuY29oxRBakwwBPgXHTfJOFfGuWSiqvZnUXxAVvVQbiG
d1H7X77tGuKq4v+ZDNumaLe5eQUm58b5jyr6WZXnpPvPr/3tKCPAc1DV/+zx59ggZY/HgLOn5IJV
6bcOefHBOTs2ei414t9f6/zq95cQC0MHF0uzhHF9EjihOsqrZrxI40dZ3pPZSt1L7aAXJo5G8cdp
HzrlM7L5LeVIzDc2VvBHcrYZvoGtOJmTztDP1P/SSdEmFb/op0cBFJbqhxX+TtM/CQx529MJM85D
dVbUL7nzbDcgoFTs//CbBb9txQ/Ynmzuz/8ityFYBjU2qRhTl6d8MJ9/2wj7gFwK9GBDi7JxlM/I
8Bu/aqf3Hws18JGHT5QH6BL6JSuUYYPurrVm6PIWJs92AWnFhBYkckfhezplfx3nJOptyFxe59Zl
jvmAfBb5aTDqH1hIUCgK4t80AePdGBu/FFtsZeWHGKj0pZsGIE6BZ512bsPxEldf7f6/UfntKKfY
hs8hPTf6DwlkRTbmT1H22NcHkVlf9Ex9MZIfVk/3GGWMLWW7lVthGcAAESY3pdnBk7ug+hpyEFid
GWuuGsK/1oKPEpXTbQhJ56CnRvqIZv9GcwpjZdhFOxfT8rewYjpN9Izm3CClSJE4M/rBbXQWSVhV
cexHxC9jw6uPugCRN9mrKl9DzTvWSRq/Ro1mPIVZnF+jrNWf6gZPWBNo7D8/2JRl8OVDbxRM8wIY
mUWREcTCl90KQdoM8eqD3qb2lprZppiAaPc39fKixOSFu4Syn4a9uTV7HGQ78eUhzBgNydvDkDcp
BFjMM++PstBEZ7J5pbn6JwlNBI9nR8eCnqsquQqtPZEePG7k+gEo8yaOX9skYQ+2Aa00A+8hCU9x
H3TmqPzE4/2XmeXaJi2rV7RGj2UUb9sezr02WuVK5LK8yidmHa86dQsSp3k2GAr+GEfi0c1zo0Pi
S5M+Go4Ubj28jF5psWh/7s/I8i3kP8jUI2UKEhlY9+0pRnijMCmNy64qwcyunaA6tH7W7zVzLXZ+
53zB0uehMmgkTvSW25HGRB8DyQe2YCF3tvNDYI3QfpuNF4wXPzhSVMP512g+3f++ZRWEFSfmAEUE
2BoA2DThf11TWpKBLQri0e1gh3/G+HZ8pPWVIbivDG5KQdsN0qLD9IYcX5ekX1ktoV0VDjmWtz5Q
CvK8Ywsj9cGEAb+R47LFLqqLvt//mcuA1eY95SagFjLh+mdxQoi7hxgqE+0OzcsgdlXKS1pU5nOu
j+G2Cw2x19pmrfv5ztpTBAGBDO6abGaOFEiRciu9TmFFyJjHXrGpduMHARSgXdllC4wg5w6mOQhI
qDekT3Mhx0EagGnZDpgVVZg7pZXNa1yOn+I8GkFcOrX+e6jQ6HLy+IUOwMYsyv5b7hj9UUdX8VvZ
Rx81vy0Pba1p/xyhwUvBOQhs8VStmFPI1Dgpg6rPS5fWho82kiFt8j5P1i6edxZ46vS9vS3TOs+2
YVzkAGeMonTDagRVFAfDoz1ZKitQB59qTdIPoi/2slqHBwIRcxdaHVLgaemiFaHtAWWlh6yRv0E7
w519cmAZor5f+5HLS3hSwKINAMeCEzrHglu1ijS3UeZuAA3sk250+fNoi68Y2ztfjTKInoRp/VCc
pP4gWa3+XFlhA8Czal8Qp/4iwpIeRSHHa0/DQp1Lm5TzKCnQxGSBKBfeHmG7boCG4xvv1s3XEB2y
s+qV5VmPje5rmoLkSX0HbqY3GJcRj6BrjSnMXk7y4Gsjd+cuWXOefG+W2C5w88D3wSmb/Zymxvym
qeioxn6QYymeBYc2jcb9/RvhvVHIXan7QMWAO6zefjRW9nZdALN3LTsJLs0YovprDmuWG9O2uw3i
QIZN3CwatZPMy+zeiWNQDnKRFRDxyYcgUxb7wjbGnSkFgOx78Y8NkmklGYtaNIGjBpD19qM6Azvr
PlczF3ex+lFuZALAzlrpIy6vNe4ZmrzELZMVy/yoqbXsk3mbOSIdvg+xvHrJeiX+5aDAeH+J3tuY
lJ2mFhbnZZI9u/0cVRkDK5acyuUhQ8SjUbyTaomjKarhmKEJ8V9eqqewrofvbT+EW2CuzbZRtQil
aO2jsNI1fbIFXpb5ne5YSMLMMzyGWXiT12AwBAaubhV0p0Y3NrbIkenC1NeDzJxE8jZLOu014MTs
Mkfey3Xn7Ea5ab7guzgxP3Uno1mfdRsnQLfGQX33wr+L83tSt3vRIYjL22i03+1ENBukJYePbe3I
D1WGU6Ec1+W4CbBBR4o80X7en+wpPLjZqXRzCE8mODc9Uxb3dq7zph9R+xxkV66Ar+jBGCIFmDnn
RkEnJEns8KEFjfkxU/LwIZTxor8//HKtuReRS6NRrk/Et3lRzo6D0hlFrLhxn0QfPds55WLsT16s
HUBagnZvK++I3Nf3NBfR1shac2dh56CO2OUNY5euNAEXm5yfMzGWaLNjRbBwsfEVs6a5lCguzfv4
HKt+cBmg//0oEm8t31zcRNNQ9Bsh3bG/kL+5nXmvCerBcDKF6kI2XiXDqra9So/8/gQvwkNGsXFp
pSYDUwImye0oUAviAHl72Z3IwdtYrZOTlikdemND73K0ytfCMNp9geD6yrO34Ajw5FHUJYOlrgZN
YF66BixetLZTVy7WydjKJVH1VcIlZNcnnfpY1MpwsgLjSyoDRBSZD3YSqz93aAL7dbCwlKWZ3GId
4nuvMWLjp7zFVzcri+9g1q9k6fJGiZz6PDh94kpBxTtOWeaPHk98EwQS1VOObNZB63Fl7XLpkIOQ
2MWpIX2jbaIeBixbV7byIhThc6nCQlblL5ols0A8zkKnxV2azmNRIotK/Wpnjfh9ikHBKEBzGnSt
rGitaDRd7bfnl1GnFg1QQlyBFm6a1mhHSatXLip/R1AdVvXZoAIo5S0Q6X1DbF3o0VbNjkn5EV2c
Tdeda8gYUvrVF2DDkxe/qnbTNZvrOrXOF69DMELNJ/2zkyTwsnJ+5J16iGqxi7PnOpBwQDgg3xw0
dD+U5JR7GlaWCO2E9dbWo72vMv0BuodPcM79yNhKdbYL2u4gLHGAiXey4m4PD3eHGl4CPCEokfxM
g1Ovp/tKxLspUIwRRYz51zyMavtTrfsAPoGrgC+295pRHlIb42n+7ncydsv2QY/DnSc9gN4+xpay
jfyfMr+m14+Nqh4rbzgm1EgQkCrbQPAwQo2/f8aW6S8FDvpjFnnlVDeet6RTs5LpVZWy6zXjJpfG
dhNhMoh2m3ORtMF3B2br2INm2qlmXMJ9qUYEKKPiPJjWH0krsofYSK2dR4tiizG0v5dgHOyq0tae
SN/WRIUXmhegyZH9otTFnuHqnxttOJHtKVKsUmIy6uyU5mFxQaVVoWjYSY/66CvPgRyHmwBIt9LZ
+l4ua29fxZryiMf0NyAObmrRIp/EZIrtGInu4GlOetWSce3lXd6RYAxo8VPmpetAH/L29jJHvdaq
AaxUTrVgNyS9fxhUq3i5v37vjTKRFmjWEHjSur4dxcllo4UY2ED1s7ESyxDCNWUU2u6P8s5TRzQD
Yg1ppKkkNg8KyyYNPFmrmis2SNaZTtg3FS+ETZmov3sZPp+mJ/g+tkfqctuorBCwscTobBI/Ch+Z
X2W38numybu9OoCD0SYnSQOli3TD7WdnSWmUvhTl19JJta2WRZ1rp6h2p6FvHMIi+IFHcbvvAPht
04zQCwN7axtG9ev937Gc/QnGwXwgcg39fD4tRuj3At+X9Do61g9HFziq+XK28gwuBtGBwuN+gYwT
PeZFkyR1Kh+zDyG5I6KbF/iIVP+qPlu5jRfB1DQKsoZsfghKJAC3MypCtqmmDJIr6dm4r+M23zdm
1p6cHByEbQfi0ISd+SANtnUEHyitROhvWgg3K4pnGcDQSZ6c8gx1z9vxNXVMNWF0xrPRhYixY8+6
UXrcaoos8HekeDoMLeqEGyekgm8PqKeFyX+D02qbMIqvWoVUWaVGwxZBnC+ibQES+VKLvWJpqdfe
EdbJpu38GFVttxkwfN/f3wiLB5TsD04Xwl54zkw6wLe/PuuTpK5rI3KjpFB2VJ9S+FSCglFXH0sl
fDDDRl47k4vnE8EZ3upJS5YlY+Vuxyz1vmQaafEkuChta+xMrp1AOsTqM/2XFWrhQ59Rm1bG0XjC
DwOfS8/MH6oxtI8D8o7b+zOwiD6pTXIIJs1S1Mao7dz+GgeNfS8PxxyuhY3bihFqXwoEhf9Ig6Sv
nP7lgaBxpmKjS6MOrOT81AW9oXuRBFyhkNLoQNkBuBIyiiujLKJPZg2ULiyUaVVpq9x+UAO/YaB2
IVzPatKDCPBBjZAvOyBz7n8uki78EmVecChpe62MvGyLIgiGcSiuW/Acpyzyduio7zy9Mevcbbra
2PWB3DzhwCDwHxSHTO+jgw+vc1PGQfZg4XHQIta4Fane/ry/pMsrYRI34sEFQEMRfo4W86xOp1dT
Ja5hgBNBUqQ+1oa1VcTQveRiGJBBp8GT6R0Sy16lrszC8kiRVCGRD3jyTeRjFpN2Ki4Ro9wlLtSa
YJNCmDrqjdHuOIEfRBvZ+1QRa55qy9Iw4AfuH1smq6HGMq9II4c6IvJlq888XPqeADXfE+nlya6O
dP+bL8nJKZBHCP4Zkqcbyj7BJusb5Nh9M3pK80jdZvWY03zU5O9G3nDoozzSHrVYdv71vE3MaiQx
YFfTcAVWfrtHxJi2dt738rMuqZ/okrdUnHS0e7x25flZrAP4DJIg4C2UaeF0T6fxr2q5lICXyDMG
GiXXSpJvFraTaYb0RFlGn73EW+slT/+9m4dgGo/Ow1SAeqs93o43lnpa0uqXn6Ge1pvA6sOt6cfx
ylctrqtpFCSjyXUoP1N9vR0ljWIPsbhOfpakBB1svOEeVG7sDWX2caXCtQyeGEuHyvLGZeMimV2N
eR8qSTJW8nNgqq/aBKzF3CXa6iCifutN3x7bSn7ycvU1NKuNCs6+2ESl7xz9hG5p2tv/3T/WbyrV
8xnWwTkQUtBcIHS8/Xatscuwdwr52fbzYZeagbdHCkSclUxrNrHsOUchB9Fp9GTxJzdxxtzASQ6+
O+qoodxeJ84eQ63qWPpWvcF6PD14tCqOph0XJ5Qm/+vNODgBn5SOcmT89qIo3xWlOnBNSdqj0UXJ
czhmwY/C9IavJdrtpzhTjccm1E23SGtly32O/areFhceMuejkjar7jrT3X07AzQxAecQb8Bgwz/+
dgYsKxOiUXPYhUpj7swO6njXKi+RULdO1hmwkvnHVVei26fZ/rYopWIlYFj2yikr4NVE1AUyaCq3
3v4Ez7SE6qdwQdRUOmuGdGk0v9oXpdU/Jmj1nasg/tGNrXhMZTQEMZjM4R0IDa+NKAkvccyEav6o
HHGmbf+YdazvvKrEoDmGfi9y/1QS5BwFT/a+IPrZd0ovXyo7yc9FqNVbWUJ6fzsOMCrHQTOfUi/U
N3aWSBdFUwr8FlPuegvNpjC93t9971yxCINQJ5/0fBBtn98nRS/loikiGDaDJh10lOg9U6sQ2giV
gusyrJtLIjnlrozGU9yNr3UR72IN61u5rYyHRNCDJQisvVf6n86Ooobb2J22crsuLz1+JBwQ0ipi
DB6C29WxfXBUpV1JYMX14lwNAZKJMcwlYYNRCUvRb6pWk1devOXNR6WWphMlL4eHb668J7Aiyic+
hlv4/viKZlj5JAdircU37e2bvT+RjzQwmZMeCAJos3cV/eaCj0BAQWb/q4Pe7bO+i/Z1JwoApase
BMvbj6ICzSPCKOr7SJpOX/3X+2Gb3LRGPCiuiHL0vfPKpCbS9NXXrNOlfeGVOBNo4fNQKeqD0AJj
G2XoxqtSX+1UEfevwN7WQrvF6k4/CTEvYgsuNhoqtz8prdAAsQaUdJCf+8pfyTZO8uRXkgFT8XU5
/DR4a0Lsi7V9GxJEO+I95Dlv+rl/zQIG0b05ZJ7iDqHhb2tkT3eiz7p/LQGjgkTPchJ5pUlEUfz2
w2QZ2eqIhqirl4p/sMfY/tog3X5KpEx7vX+OF8EhkRnD0IliAmGKzU6IyDuB7DAyenIZNc9h9Ng4
JUaAjiPFW8SFNHlLi32vovZ+hiS8MvgSIYPJ15t4JNUg2i1zTMQY4WcWmnXidsjfHZFe9E6RYZUU
JBQF4ib2VvK+K+SPsh3k+7aKFVwKsnafUBTf5J3hbX3fHFau9GXYPv0oYMfMy0QpnHPW7aiVeNiD
xA01vXqgqC3vsixzjpFfGpuIptFDK6sfAqPfRrJAtSmMTp4ar5VVl1gwfgbVkUnehjSCROJ2E2hA
KjH46WI3LZSnQQ79J7Q2tT1RNkAmpch2MZyOndPI0a5PMfeOo3QluFqeL6IKUgeSB6oJC5uMZPQj
npYWjnijv+q65D/UAtUsKcjrHVpe+1gr1o70O18NTguANBwdGZMcfQr4/jpgMXKddZVksTvkaYkM
a+58LwMJN7o6onTZ2TLwDioHgooZm7Qq9lXvUCS4fyiWp/z2R8ziioQaUVSWTexKUSgdClMS+zgT
/qd/HgVyPz0eGrSQ8OfwsKR2FClKROCqXQDGTlakXZdCYro/yhsb9fahoAxDyxDaNiKA1FxvZzQc
ZL2ohzRwfafb8ZhvkuhzrIU7uEqH3vjqqFdhnGvts96lW0voG0C0GydudoOE1XDzbHkDeswhPoXy
pg5/qGP0rKVnQ//d+DqG8a9q8MnrcZWIgF423daugJoU8YnI/GCn3SeIUBfbbz/n5fcMj7R9mf9E
7fjf1wsCIG8gIAIegjkrGdJP4zeh6rt4qjzaiaTiFVGtRjyLYiUgBRsQIVKCE0lgHm+jMdsToRSB
GyFcf8qNwdp6/4+0L9mRHEnTe5VG3dnDfQGm+8DFl4hw99gjKi5ELpGkcTPu20nQdV5BRx10FAbT
0EDA6Bmy30ifeVZXOo0up6IG1VVdWZHpv9tu9v/fAobeZrDoKhSMwINFR+l0ZmQ5BrB0myyRJRsA
h2phRM/MTsb6Ar4Z2Fk85rjToYKoh9VAX+TQtZGC4gbMBkWWIb08b+aLH9wyzBu2A0Cult8F88Zq
A2JkwSEby8dOHK2HojLqRwEbFVxQiIEnDibw/YeD4joNOAju9QBv8Rf6sAKIKjQhLTSKVbIdYRRx
DWA5/Ff8fpXEQuviJrrkdDpvKJ7E6Eg8VWGnDXL7dH1Uah+iKlxnUFUBPlDTI+1ZNMfaNbNecjGN
gmtSpMn6ckOPNhzTVYmoACcBaAI8DlQqplGtFHW0YiizQ20dRuo7Ugh/Qy2B4lhqUzAMxm7VgKOd
PfbA4IrdYyLgNad6frfN/U2OXJUe7+tmC+EW2zDvWvKmFpajD8MmHjaSAnca0L/AzUrpSulCO1Ie
pHSnhHvDQho40Ko7fZRWgwjMepVA47GyCY5Vi6Qrv07XFaQyW6l2a8hlGlX8KQXw2RsSYGbNEoDF
sIZbUFd2m8tdwl5Kpz2ClAQydHCbNRjyBgDJaY8YI9a22JHuPsPhsClE+KIVMIPcCFRUUJuDhkJt
tIaXNurSFnm8tU1CQ+sWQiu4tDM/B6QSpqFNKw1HHErJPYQyZbuGAO1Dk2i3pVwHW/i3oIQWoK99
M/U9JcLy1ptO3UQ1kOSpPkAuq01luPLq5Ar6P6qDTWhYFdgyDZi3PowpbLd6//lyZ83qfZCWwMvf
ZLKDmEUzq8e+D+JQLXXhDk/vDURU8itqCOSQh0nlCblWboSmchNNzF2hwwVm6EXT81VBuo1MYm36
Gg7HDVLq+iDDbryVlIfBbEu3pkF8m8qRvDDdZxc9htgBIR/mJNhBUfzgFhkVrKIx2lK586UADwVZ
rVYgEtBXIMzfBL+BChlEDBxR9ukuGE3NLnSrcWLSNq5ZGfEKlkqtA/fw6INHMGB7qOyxZyxjcCBT
PB34mI4CtWgv3/k0CL1IFyq3CUJ/IXPEb9jHKKDIwN4MHHxUaadR+jwJs25kVhoDyVew38OyK4p6
e3lKHFVYTmcxAH4AXgHaDYQfrvT8udCmUiLViaDdRZJVrPRSHZwcSq/gQ4ufoAxw1cVK7MVm8qgz
jY6harysjXJv6CH6a5l16dG0jzdWZklXEFt5KeHiYzfhQxiSEFLJ5lOkib3bKhm9Qp5dx+6AFxCU
VQpHDqTQy1SjuLH8VNuEYZ450ijEKyRnNUcVUwPKnTVU3+BT7WSFqj6asZ44amwU0I8zk4WTa7ac
0RHoBVQUsLniHnqcjCd3SJJ3o1XDJvAOdx1PW0Hv3Rmcdks8pPmve4fuQhcUv0P+Vr+TB3/hCGNT
hhsFhq4HcIelI/FKnA42hJZrOSxr+Q6Azw1YnGppuLq6lvBcuDzeM7LYsZlAXUCQCkR0IL2nkWC9
aKZY/fJdfmOu9XW871f5VlqBaW0HnmSLq9RR1vlz6xl32tq4Et1sHbihLawufw/+/OS/hjz9Gr3e
NKQVC/kOKsG2Bim4RHtT8nUp64BvLsxxfiXhrgxcC7t74WYCKRGuyarCsikh1NZ6KdN2hhk8V5ll
Lby+zwcBdhppPRzMvO4tLlRF6ScpwNMEboqURMSDgRxZaAo74CfzBLokgECg1s+k63D8TLtN60JI
uY55dtCbAO7N4FpDDpoGjJnvuxDLeENpIL0tgJlzhHhcmjzzNjIs4Y9sDtLaPGMPyeEBPFREL8RY
B3tyoOyFtWRcyUUB2IuhDOC/y8rrSOEp0zamCTI/KYQnDsjgpo09Ana8SfCgvrs8A3lw5I84yIFD
AwS5MKz5aRxojPhYDWp66MWo34ZZ36FSSx1KYwPHuVTDXLTOS6f0tdI1Y2i6Agw/Plaa6K+lFp50
ddpSGzOBepJSttdDOIT2GIP6XZSNvg7yftuEm7glnzt4/Tm1VF6befwAWni0pnL+ZdD9eKGOzl2G
frQIdSHUsBgCmpdPGMAa9+tMSQ+FFdwNKtK9JcZJAxHUhooPsdUAGpW5JJofW8zHuCoqRNjBcaNC
eXbakwOAkAY0zJGQqSTtKUkTcpU3eNLVahrYSWG8VPmSHfSZSQJEChDKSKihuTxiIVZxkHQFSQ61
oYYbfxhNJ1FAjTrOkX+akFSrv/4zfv2F5gOKt2HN/fKvh/w9e6jL9/d69yn/Z/ZHf/+tf53+En/y
t092P9WfJr/wMnBHh7vmvRzu3yuYCh1jgijLfuf/7w//9H78lMchf//LL19ok9Xs06A3lv3y24+2
X//yC6tV/9Ppx//2s/2nFH/s+3///rfv//b9b3//L9//59//6/d///6v3//j7//y/W9/+v4/8Ev8
p7//y5++/zf89/+N3/F/vv8Hfvf/wq/+nY/w/qmq//ILrkB/xtKBPhCTtWKEhl/+1L0ff6IYfwYa
DlI7kDxh4DLMiYyWdYg/JP6Z6ZRCkxpZKvwLg7JXtDn+CD9h1X2gKI7eA0jt/aMltz+2wR+jc55h
PD1jWN4CCsHIQzGEMEyveKAqUSKaWnkW70TQ5ySzBqwPErQicMJQvQusx5N+/C36KZ95OiN/i4Zy
LINBIP3HX1ZHWFsJ2B7jHXMuKxvFU5d0MWcRjg6J4DyAvQTZ0OPt/uSG0rdFAR5cqu4UHxZ4Ydql
DjS1/YUbwqzXDIaqZk9bdozhUjRdzKkJwxDNTOpdriUQT280FYWptFl3TR56xUjhW1NI6oKQApc+
Re/hZME/QDJhkQGqmkat4YmcU9OqdpXRoA7lZ99yiAO5MYUmO9Qc4IkjqcFWC9XIHUasZDsPYYad
tfoSuvmolvTziP3tm2D6/UBSo1Iy/SYoW0F4pVbKHUTWzBUdqWT7Sim9CrDZ2PhdHXhWIqsrFfxL
d7TgdRqkRrjuzJa6hdhK276HndCQKPG1oUG9uSWQV8qGIt8EfftKM3jGN7Sr3KxozLWUai0TxVXb
a10q/XtfCOERq4a0dgofcpCiT/WFY497A/6jfcghoArHoPNcT8P0bhACKN7vitAqV4rWvVBgYUAm
kQ2XgmcN4lGu3DV0MO3UN8K9hhmB8lvhH/xIQXVUBkLLkIdHvzFRPynU4dZP49rVex1cSfjpLdx4
pjdj9nVV7BTIsyBLB/ghj05Os2FoUuwwO6iM6OvOaIxVj6yoUyqd5WmlssQumi8yZBJwxcHWBG4R
kqDT4dcSC9ydWCU7uLw5MISyg752L+8UHI6VtWkag1tikJ/vhlxTyK7y0j1At9oK2n8u0LMO5oUt
OYon35RX1AWX+8eBNjnPTjepeW+iZIOVJgNTj//xXKVcFPSgHzWyI/XKANyZZIatmcP1oC7pb3Io
+h+NBJMOmN0jK5yvcctQGStj2Pbu6pW+JvfRo3XIbnSQvG3pNbpJbXGd3aAGuTZW+ap6gizZzrrb
53u6lQ81lGoaR/vWtbZ/IAu9P71Cz78Xt77jQoWmYjySndJdw0vDyzPdY+gmvxtXETHsMDWdKFyw
VZnNKlxSflRAsa8wJOd0VqlwsZd9SAfu6iL7psbDWvPpkuHUbGyPMZgUAG7mYIJwzxz4zuZipiT9
Ti8iWzJLR2uw/ai3ffy+MH/ZJ022SC4SDvDTcksUhQC+loik2KNLr7RN5H7RnNKpDvnCYTQbLEQC
OJ0l2GCQM8snBwNEFXQfkSIVLmV+t+rgMyMNn9rxhVStl0SKXRgfUi7CBDnGhF4VriIApVrcu0BN
RogPZ3m/Y47UkRzbUKf1jHBnWg+oJTpasfBynN7a5/HYuJ4c66NQK1YrIV4IkSIxoTsYO6wCCbgO
fwsm405eEkg6NxlxMQPil4nv4P+mAUW5NfpCp/1O6sIeihem7BgJfFouz5LZ0FmoDGMqgsEDoCYK
LNMoQUKbpNOqYm+0BTPOcQtiupagOJQJzTSBY9Jw27dLXpOz3jyGxc0Pdz5onvOUwjHJFLWPimIv
WORORDqp9rGPG0DXyPTNwtM8qJfA/mdayhiMqIND2gVMRm45FAZYDz5raZFJSIf5W+AgVpVmrEax
dHw5vWu07ApO6Zf7d7bcofiBN95Rxh4Lg08/p6S06i7Xhz1RfXdQB88v10YEn888+3I50nFCnK53
+AqwlzjS7Dhk8Rc3lCZNSjWE9sBO3QEUcwWN2itdc+RHH4dV6Ejr3Ms81bAb0VG0hQ2AffQ8NAsK
ixFGBZvOop4qA5zBNWU3QlsLx6arRZY9AK9UpapdIuLlpp4Nh8OfIe2hpMJfQ60W/i19ICi7ADXj
qLsF/2CddMM1UbxYLj5dDsavw2O3ngTjrgE6QcKK5Mdg16bwJi0lFeefD0F4VqAASgZpan7YZOjF
KkTUhV3R+Y3X0FG3YUm4pCvJtsPpCAGBjgs7/oY2GfJS0xFSJUDc5ZQG+6yw2hVUCt5oEiebaCDK
6qP9hcwvcN+4mUNAyeKTpBRa++kIoue+riKyCyEpB1ihsqS2xq8r7PrQyFSQhEWWDSlSbrIH0jCC
4TBkByAW9XUSmsojWOTSZxL21hp09gWlB36/QjgDD1XAsTC75+xxtWyjcEys8hD1lgto5aFLFVsc
JHeo5IcuRy24XVjOZxqIZ+pxuPAuxw1tOmB5EY5FVLTVQVEgYVNL3VYLoEGQBsZ10Rr3l8dsNjvQ
PNwzQYNCcgi4am6OV5RmQe+XFSqW5E5VYOAcqcYVZKs/VC0BZJtxX5EQQgWYsZ15OqEf52AAKZBP
bRJ6TZrrVLTWl1syW01cBG5eDHUcxdBKrQ6FAfCkCMpRvLD5nOkr2Lhg48GsQ2aLF5PMaWvIbQDe
KdTwHUG8kqutQHL3cjM4SN5vPfUzCi95A0/b0bdiRFGf8oMh2iOoDI5Q2dYd+RLFdvLe+S5dkq6c
7aus806CcndTo08GmlIEJXCoIrYgeb7iQnpeWzovziwn5pMHAIIE0SDQY6aTu7KEojLZfKN9jjcp
vVV9+EFFMWrPWekJtQR2Y/v1cpfy5z+beyDbQEGI5VwBGZ3GDAO4jFfWWB7MwZEL29gr0aZSbHDj
m9CpmoVdcPaAZ+GAd4BgOHD5KGdw1w199IcYQo4lBlDbQOVstK2Vcj1ex7tgPa7jrXJlXY1vwtfO
tPN3+nK5redWwWlwbvNQy7QrxxbBxVQG9e42NsqFCXpuBCHvAdoNk90CUHPam6lPO5TGEQHnCby9
Mg82H0A7awQ7x7j3h+yNZmRhEz6zKED8kJknDwoCSH9x8xMJPVNuITGPEpHkJmN7q1vyTSVVrkRV
p5U7pA7VVRm/9WLs6dQCG1mz/WzhRjdf/xCpAD4X5w7O0RnXDzTFdjBKAtEfCaCq0nfrHkDChcl6
rqk4ccBxgQIPkHqz22pp9gRdPxwkGUgs25IcVbHlL+Zrv+/s4nP7XD4t4oDnRw5adhKTmzWQ3i6g
DBegZVnglNkqhWJtmiHxod1enp5HGZTJbQSvbBQ/YHcEWzpwiLi1CAAFMpo5NIxA7IDTJdgUqenK
X423NrGz1K1ulKdxiTg0XxPTmGxcTx5wPjBXATQsISKmSK7Yv+T1kmnHETd1qVmsg09CKBJpw0QV
x4OCVJFyXezg2OK1Dt6L18JWcMH2s8l6gDoCtcm2XKffwrX1CC3Ey7271FDuCKyqPMAjoR8PVkiu
5H5j6PnCW5gryrHTCX3JUiQQacWNlRe+GmUjbpS+Gg/DFczS9DV9Dr+25TakNiQZIdb6YD7sJU+4
E79A10K4E+6iffkcPxau5em2f90sXCtmeenj94HpKohhAM6AmjTt+BFZWAPCDeIhfkbWAam53JMS
u3lQBNv4delJd3Ztohz5ezRumOM8lWtDZNG+tV81ZasVa6uyKxjLBTjDbEgMDJBdX/kLDxFOjuu3
Xj+Jyw2sAhPSBtbC4iH9Ru61VbhS3XgLFc7r8IHchNdQ9xNf+oWlOt/nMdIW4IjQrURCjE/sAt8R
DoGAmOI31biJ2026TZQHHNbKQiCOdPKjdSB6MZwWoLOQ95qOYVNoULkpIcPbv9Yr8sl4HL9Y1/Qe
RHlyLT5BQqJKnRKTrXGAmN98fMmgHgR9XtQ1wLzgRlQTfMsiA9zXRhmGoIIDJOzCrfHMfQCPopMQ
3OAZ8HUygLQcDuKV5rZuvxq+5TfZDRQkrrJttFXX8aZQPWWfRVsCHtFC+HN7wml07rgegEiQIZk2
HpIxYVJpQD43if5HggDLxW6QyHpoXBPNBBXgo8WhoGI5dLFTFS+Xx+nc2QutpN8jcM0Q0rYQ8gT7
TlU+jyA0JIOxKVJxYTacOQeRKQLeALcbZBl5JAohzQh7A2zjjbW3hlXTvZSZJy1JsbLe4A4LxjZk
ci7wFpvx0UcTOOJo8Md9EKj7IVg10VMW1nfDeGMJqne53+Z3X3ZbAowatULYifLvLnOESkxkZdpe
BsIRcplPvbUVybXl+yhQ9nZZZ+7YLqUczuyTkF5i9CyMGJAbfG2hGOK6jIqm2ReNtMnHcTtYxso3
hW+NsB2M2ktr3UuybNWWn1vZdIFWxktniRs7H0yU0CASBPFQZnB53FRPzmQ9VHKzjEWoo/uooMiD
sULuv3BIUT0CFLxUtpjfbKDfxXRA8U8wcpEPm+5ieRhXkGIHXN3HU9Tua9WjjFsBsxcYKqxD5KsG
P3oT5XBrBvdt2Xg5bBsvD/ZskaB4BH4aAEg4DgEa5F4efhuhHBqo1p6AReZUao7KiQYLETUOyEJB
+GwoqFkxNjbyuBq3HpWs6DuCy/re10bNS5Kos8UKwmMRreKPTmG8tJFRYhhL5CdQ/Jt2bNLXImmg
NnvoxtEWUQnqw3fSPwGocyOmrVNKh7BeKDHMVg0Lyd75GE5WIeP2M7VQ5BJAAnhyFrWN7PCmt2A+
rSq3yKA4g1xvh2pcj3Cpuzx+rNMmGwPL+jNsI8tsgarEjR8luZH0VlceWrmAYqTQttdW4o9eH4ay
HcGUl/S6tG3BVVtdDnxm8iIyMgCgkuB9pfLgCFS8igAUYWhMyTEURIyNlmnIAuBZHmjhZxR2vCAS
oTTrYuKtWx+OAHq7BNk/03r0KY4PWBLiZSny41yV/RAakNyMR0FkknRQfUoqSEWinlx9BbkOWnZ1
Lt22UrmUleCcOzCHmUI6UmBQq4HgIV6Z0zmmtZBxiJOmPEBoi0AhQxcgDGXE1kEzaLaTGnm4Niw4
rg7lkDp5Ax2urh5BJLAkJC0Mq4e3RPgyCJHijuUA+gbcMR0AlKHWD4aRM5ZNv41LvbeNPC3Wl8du
dsCzr862OGa7zdLi06/uj9kYlqBxHkhnNV6XRsTtBd1aWBEchetHDzGZQrCksBCh6DcNoxb52GdM
dA1QeVyTain3dK15hSmUdN2aHXHVEd7QWQKuTKSYXmSWxQdrtGyMGAKYKUuhgsofZRAQ9MPUF6uD
3ubNdiyTbNV35hKHY770kRBli4AJEDAdE66dFiALpq8w3TMdClXmmH7q/OzIwuge4iRuHCNsyMZs
k25PCzW5vzya5xYB1iEkr7HtsKLANHypdkXdpHoFH3JVXevgaroRbYH4RTFOAq1zpbcC8nOq8DFm
0HF8sZ2DdwQuGZDHPPIAYMs+9ONO30ORzbIbSynWcgXpEh/z3hEisDXK2PpyubGzixCApIBCginD
eDozH+EUVS0pNMB2LrXPgrAjHRgzouhKyXMXdB89G7lY3DLpuywVmtyXD+DDOLGpXltjdU2NpSL/
+SaxSiP0GwC45N4TdAxMqYlV+QAxT/0dWm0G5Px3zcvljpudvsfG/IzCzRIdhtE1hOZlSAL2GwpZ
L9JehcGSNsZsLiIK9FIhVoy9haVQp3MRb6PYF8dYPnTlSh83g3LVl1j5nkRv6yXo8uyyhqQlEKp4
cjLXe5x+01hCPSRiYvRo0WuqO1ri9c+BspC/my1tFgOaZACxAcEISOQ0hhR3VgUhKPEQqtZg+1X8
FNejbQJTMqqV40tUtCE3vwXoeOFcnx+v08g8vATJoUYaIeoB/a4GWWdYyeGe5AjjlzIl91Q01tUI
Qr0uePX4Bu6vO0RLZp2s/yZXC/YNAEgH4gf89tmNBqe7GQd9Lh0sI1kZQuCF1svQRV6T3tWBsrDW
5vd/Fo3t0oAKMuQ2N5olo82EpJAgviq5naGv8yjxqlB2oZH4rPavfiK/hvQByHGXmXWMTbkd6JKK
zLkphQucjuaCBAg063S4s1SicRTKkFwdBbeq3hS4jhvVV7ESnMur8dy8Ak4DNyhsWBoeK9NAY2yZ
UVniHqo8RO2qKd8Kck2/Jv59oR4A8bkc7FyrAJWF7gWOQsggca0iojRUcSwpB0gM3RujeN318a4u
U0glGAvr5cwuA4zGz1DcKPYRgZB4Lyuo1cj3gS6vmrq/7vslf6RzU5M9WgBSxk0GfTjtviItoVAj
jdiZIyiKBpH16rcN87dsnpW42xQ6WYK+zFMyeJvilgfeFmh2OHrYznfyNMzTrCGxVNQHkaTmK/Qv
arst0/FKkcPBCdK03GI7fE/E2PCMGASCLms8qOzfaDkkTn1okBKfpO5ISbEbkjHc5XH1hUoJWROt
al8uD/g8+QeLHIA7RGz3R1giN+Ja3MmSXyc1TslWcVQz+7Ww6tyjdQvjixJbsoqr6HUrWwLsfGrR
S4y89YZibOygzUKnCTvFTptUsGliyavLX24+dswxGccE1Axwa9A53FyJ46HL0wS3JSjyenId3URl
qLqt1o+wpBCuTR9ctMshjwDY6VaGfBZqeUyZFpB2fl1boVx3hOFdO38w3gKzCb92cZ08DF0jBDYy
8d1bnyoWdcYRili0IYpu15EQIy2M+s1DX5hkbwpqVtkUaNLSHkI/eoqTSHjLCxGSuoJkABcsDBZ5
U4g05naHSWLZgS/Ld1FYgz8nhvJ41UW1dqfmslA5ZZBUpm3JSQjjHCv2HyFYK+CDe+gmgnusVftM
yJHOlCQS/4rs+RBBx1Uw3tRI7u5iaYB9fZ033Wc4SqCyCyv49BEyCgXwuonePgM8koKj0pQtHCbT
4NB3KGd8cFdBSZax2qAfxBLpGs8yFPOgAnJELw7Yut2g9wYZ/pph7Ujd+vLo8XsKH4hb7J0gdpVS
IFBjim4ttI6ZHCy/X2gO/ybio3BLBgJvQDpniAJ1uhsojnq0WrJHYx8xmYWM38VYFTqg8bguc+ke
1RSkGiJ37SFJo30QptuWwBXXKiPdSWNk1y53G98glFqBdMQqY5pogCdz3RZlgLDlSdseSIjMziDC
jLwygfe/HGV2kCG9igQL3leg4TEJrum22Op630oCAUgjbL2yAsW8rY37uuhW1FDsoR1RjjQzZyBL
sij8rMA7C4EhvyAzrYfZ09/s9L6mBfR/IxXmk2VmGwWxW3OheWejoDqP9Aa6E8fntHl4zwHEpmRI
cjDNAfinS8SmQPBc7sT5UKEtJ1HYtzg5WyJQRQcJLgYHPUoyD87fL6g9dAv7Lke9xnnAeow9EREJ
Tyhe07TRxk4MzQjvxNp3k8g4FHS06/oddVwnHnOwntVNbnXYu2DY4ouDrSg9pG3GbpMLS0thPm1w
92GsNiBI8Jjj5ZOGNGlor/rhbQ95oczSr2KauyOUXZApc3xNXRX1XSUvaSzOjh6QX6BFq8PKAZB5
RJ72szpY6oDSEbnVUXizVqS/0kYnULfpwvk7H08cbUg9MFQ4S/By46mmJcSvMniIgoctQMJBR2lc
k5dSf7P8CjOJhCzRkZ90xBxOmxPoCYipgYyTVLHglxDLElA+3bBqJRVKEQYUcgooZnewDKhgFI1C
cr4ErOMbim9wLHzgxiciA8bzLbOOFE2WSfWhBfTaoUPa2WOd0oVL5VIUbo+BOA7wzVSsD70VHGCI
EHsGGDkf3C5ZU472B+hT5IyPesYna7Dv0iTpkcM9KIGOYzMWs/xJGCVxYRWy73p6BhzDwCQLdQMR
F0p+Chq49JhgErNFaGSroiOlm4ZC6cq9SVZFBXOWj20tONZgqcGuPAo2KlR1pnNEydVIyyABeAj0
Flvzt0J7uhyAzeVJg44BgFbGRMB+zK9k3M11KrZacUiMADp+uMegRBQ+/+eCcCdnX2aYARKCkKxz
ouKlGx8Ko/zoDOBawu0OWQwJcpHgBiDRtw4wSgJ35cvN4He9H4Pxs6+U6WCkRajnEJkpDrRw+m1a
2SoWaoQqte3XXrdUzFoaGbasTmY09Xu4vAbotFR5lOLcpt01EhgLncZvqXyT2Jc4CSLlypBFbPjz
L2jPuC1UuzfwQl8IM9sCuLHhtgATOqQ19E+Kw9B+VgA4JEtPhKXOYu08aYdCwF8VerU4mMjlCync
Sh8l89vl4V+Kwa3FJBFSEkF/8hAMwAObn5T0WWsWMt5LMdgUPGkHofpojHAkPkQpqGYSoFnJS7JY
jl4YDh5w2o1VVOUWWtKaxFHVEMYeZGHEZxvldMR5+F4CPc4iL2SYY0nRpjA60BIOnZx7Sv758qic
ncGgB8gmI3wgkzjtMbH2Q4AfsezxtPBM1Gq07s0YmL7eva8tlETOjs5JLPbzk9ExCeiXGWVPmdJy
GuNGap/0NHQvN2gpCLdWSkEkSQdRqYPU5naibERYm0h/5PkHbsDPbuMWTN3FVlkdo8ihk8N8oxJk
G6GdJvv4lAaAEuUNJCJRLOfNvnRBLq1KELH567mj5o2N97Kd9QtRzuzNSCYBTYQHLROI5dISRVNF
fl5WxQGeBCKAhrkNh0DotkGKdhAcc+m5eWaQEA43cmDikJSYleAKxUc9vsP0Ln4dkbqCJI8NHuzl
mTBLqh4ftSdR+PnWa0mCZFBxKFKPvVz2MJS9i+BxmdtVaxdfxl14B1/ny1HPNg3aWex2iooGz0aO
ayILMoyeDsRK4CPTvetN66pJtqCMcTbMSf6BO64NExlyVCJw8Yg+9cB6JcI+br5ebsqZTWiS41Cm
61VWpbjWBMSI/GQlqnel9FTVZD2mS8KF50fqpDXcclKqqGvrCttdB2EDGeU8ezT7XdnJrzQJXIWa
qOI1axSk7zUjdxKoe7eGsm7lYGHwllrMnVEGjZFW7dgOFdVuYcquUoO9LsprE1pOlzt39iA9zs6T
NnNnlWTGVAJFpYCVnQNBlsy368fq3tjET37iKKmLOhikfOnKX7LqPHN8nQ6rxa31GI5DcccCS3B5
qhPfboe7hbaxj+CuxZMQ/I21yZAyYdkxiB1Yr7Bikj7HkIGvwTlzrWCVagtXy4Vx47WmA0migwUo
xEHpNehr7WQSA16arWrhD+1cP0eNh14SLcbuSRCJyIWnkqsibldS/Hy5/xYWN+8HmqZNUFbHEcr6
jdZcK2G1FaPV5SBnTv7JGHG7oy9Uskqhzg/iQwf9H5iF6YEnN50txHvoLa8vRzt7wJz0GxvBk7Nf
yksiaKzfWgm3/xiyjHSdj9S11CejxpoHU7jRlt40S9OC21ba8R9BgWPHtnIIuyezfxmrBbIF2xXm
sx01M+Y6xuqx07ZZIO5lTY3reZ3RVayJNlLRtg6Qs2HlK+Tp9s34crk3z0eEUQbe0fibn+9QdIog
xjni/Mwt14+imzyDNVQ2Am1k3seW5RT1EthoBhz/sV/9jMmdBnVArE4P8ZbOVMHplFf49bim0jpj
R1aUQnhB3kqWp1RXyiKJdTaOYHsCmQjVXlSekFriDruQGnpSyYK2r/NflaRwa7ByqUZdYOu9D3Ys
F4lrpGVFptqlgb4vxVu/ELdKhQZGeKrW5KnODRflhdXliMfUymT2cCG5G7gy6J0u+Qiprl35qnqW
R5hr2j1UVCobQBLb2ARe6qAi86xdDfq9CdrQNXGX6hmzCh8cDGA/DLU3FeYeyAFxpwLMh8akHfE1
yHP1qfsGx4JtdV8+BHfGfe4ln5pt80BvERwlNHex/H12gE+Cc+fF0Hejr8sIru86pMyhHyLZSuQo
ldNeV25626+TJ5rZ/fuSfMh8VrNmM+wtgDW4cvKwzFhJFbOyQn3fl27bwhXWHWq3FDxSe35ta668
0xem2Gzf5SJy576YDIMSU0QsButOzh6lkXh90Lql/zyGS8M6O0mmwfhyo2hlYRFWbD6DBWaWnmnA
9dMSFzb3pSjc8CXCmPlljCbRasXMLAWU7qj05fJCme15XFO4TaADMllJdTZBw3Qt1xRPLWujlD3c
SiHWU5S2CcLi5ZBnpyUQ55gYEH2ZSZObxViiLuZr+8T07TTpHS12heQqXCJ5ne+/n3G4LYDA/6Qd
ofe6hwOfTZR9Lq7lYuHBsNQW9h1ODuCOJqNUUQt7KH1M0sZVDME2QbDKtIUNbX6xPQ7Uz9awb3IS
CUY7Cq1QL9vHpS3eWV/qh0y0yY28TT43X7pXiGeYUFRdutUu9SF31nca3KNK1MH3WeWFZWfHY+vI
wtPlCbEUhHsfKIUURLmGg0gVLM+EjViUvleR7F2O8v/YlH72ILdFCCJgOJaMeVdlXqsehNyxPplf
8fLRXwTRbcgKLhGXQ16eHTJvjkYrILjxFND2BV0r1nViPFYgHMRLOJKlMNxGARsFOOQEGCQtyB3Z
CIACfs16V7bKhS6cXTcnc3BW6xJBw4qUAQOVE5cENvYjRgxfQ7NEhNMtXXjLLTWLuzXUoiBSWLli
balfYKB5lRef8fp3ulJxLw/T/KEMFBOMMJB6Olq/8+m6VM2MrKp6bd+Dvxe1TnrfQ6PMJl+t1tXt
h2S9xKSbPRZZQMbfBx8EhW6e7qUOgJGXqA3vLcUbcgGJ2z+wcBGB1QmZXDHsXqbbhQWsuCIIiCCG
hY+MXVKtBgpRPiPWlo7eM8v3NBR/xxFSvVVDkIz2qR5BgdmL5NJRyLfLY7QUhJvjppmIpACGZS/K
1I6r0tWr3EmNpRm+FIY7DuUIuCalRVsMo3NUFB5E8om2SwSZ8xMOQBeUdBnRkE9n6daYZnUhanvp
Id37z0UPpQi85lVXG1CGsMvClmsbUjl/pA9/RuX2WToOIkzEEZUyaNJjrb3qSzJ85+7dmAw/Y3Dz
jhGgRvi9a3sg1W6gd6962YOxD93yAZYdbuW236JP2lpx0pX8WYQXyK/0M938p5rJo1xVH/AKqRi0
/SA1eJ9aLp6mCX26HOT8Cv69nbw+NpUKP858tLMTnofw01j/+rHP17B0QXBGiRWbBFPynK7fuBD9
mgRFc1tFY+KCLPgu9OISz3DGN2GbA8MdQgsOMMQZFAVCw5WUVFJ7GwsZ9NfN3hfeTLNsX+NhbH5V
5ayIXFVvyhdILSMd2oQqwcPBT1s3boL+mXQSoOUDrLbfJD2HCDkgGEECh3DfelFgux05PZLVg51C
YCuDnXZVC2DbF/XCHZa/+7NWAOkrG1hOAH7wYh5Wo+R1oCb1bSgn42ObFa0dlUWKTKYROpmUbpmM
58Ja4u/Nx5gQDgHP1IJmH3+0K0mT0sJS6lvs5e271EWdAwQssbMOopNaroy/xmL71Cva9vK8ONNW
g5UtYLYJkwYIc07nRWRJNar9YncLQaC7LiTZKkwjgJsb1BQgYRau5dR4/3hI9CxmoYiZAiHeacgh
Aaayg7z2rW9CdTT023cBiwrWB4+1Mu78Jmk/ePCjb9lQ/h6Q24RhBVCRQjG6W9RPQq/7v9yd147c
Rhumr6h+MIdTkh0maDSj0G35hJB+Wcws5nRhi728fThe7KrZg2loD/dEgGFb1az4hTfk4otbWKOn
zdCx2jb8w3SE0fgoNE5xlUYRxtyEGapTWWmkTOOzG8aan81N+skKx5PM7fBn2+Bb8f5sbqOadTg0
jkBory7W/NPlbPLAaFYeleOzaaMMpM99F0QIwfmFzMJAyNq5EYNehb3Q6IDSgVQF1UZ7aAs3i0yz
rWLh6M+5/SvRo08mGp5ZZRwzhdgt1ILJdB60sfiQ1tWjkd4qyF+dE1B0NL5QEQEKg/bz5h5zG8cU
KUy7Z31O/56MNrqblajzx7I7uZVee6gF215a3VJhuqI68NUX467L8Fu6NIbWmM+Tzlen6nmajX1s
6g8j5k0JJpmL7LwWOG7ThnfpqAKDnXTIOOWNO2L7RmCdguyDSTcO4j1aWpulbvDGEMliW89mpjiB
1M3SG9v5VmvszVHYNJQscaKGVnH5pSqr26w0tedchPWhLPScIA8Ox/vb9krcbxXWpesHGxTdbXwS
1ovptwm1HYxfZS+SlwlThq9a4TipH46h8tFdwlJ6dVFa38u0hdyQJzKevDzvHNWv7LL6EqGS+aLg
J3tI5+4uamW2XyKlvl8wW/v3Kfj/Wol93RfvKrH/T5TY/8eltvr6//yrrQ4M3PkPsHzY7b/JqtvG
fwBnre6kCL1qgGn/j6y6ULX/sEtgxHMvrCdzBa7/b111oan/gfuLkw5CG2j/Avf/E2H1zSF8dRBa
zVtR2FJX0b9XDe3f9kyNC1xnaq1xmvV6vo/E2P41xIb4UbaNiQpOuXzMrGIOEE7tn0Qy6HfZFMNh
rbX8ee543G6cx81V+Pp70MICIwrHGK9NfbOHMQWKI2UU9snQUv2uM9ZrIE/lg7HYrodJEM7FQpb7
JdWcXQ4MEoZjpfkhbro33pzLM/v6Q0DLAgxYRWzgHa7//reJCRdND0u3V09YS+S7OEL2lIirPf62
UZ7/rXb/ruL8yg//v0XwdZgVRw/2gKUEb7yNhOfcEhjGDOFJhHnkwzXNAqdQFn+JbcvLws45TFb3
YGju4mvtMv4zVU1Md92076w0o1CcNfm+UOv+MBVRGVjlEt05Yxgey8HVDl2L8zSh4PRg5WLaZ1Vt
7FUlbr8WHcQWhDdTd4dNd73Db/RW3+uVjLP9MpDhlCDgHIOX3sQk5txpxQAv6STK8qHqRWAmzZNU
k8cawnhjl0fVKD1rNoNKSr+OEx5a8AI92dVUH+Oo3xlKuNd08qwSmUGMzNLUPk5y+NyZ5hq/HoSG
r7O4gQe5XnZMM1SeQkSeLUQLNr9aCyOpj13nnGJALkeBW4g3V3V748V/cxToszQeMC5Eg+FycxUT
avBOUjqn2exNXBe1xZtbe9q/v7k2fKDXzbUaokAupYSBSNhmmEivJfG2Fp+HfE5eejW3okNTTcPg
Z/BQXhqKX8ped9LkNDf4gweuNjYfYkdpbN/KDOoEXaONy67Oa8yaK/DMEpT6vNxqyL4xGwgloQiL
ngAquNtafZY3eavbRXhKq0rsXIFfvDa3t1rlbx019iEyqiQilCG2J3qsGgXTEBGeiMPU44CGwkOt
KZWvlGbnp5go+BX4tl2aVu1hwa/dn7ta++zWWfnNRCo/EKWpUNqKE8o05c8Es8LjOJXLc9qBK7fi
ofPn3tIf3aoV+34ZliCtLEz2+qIMZNYpL8W8TPd4q8kbSlubuvO/y4z9O/7jpO7X1KqySDStX5g/
JczH+2bmS6xm/oGMUnZwrLL0e5nDNsQMwEvrrPlQ2rL2pMyNTyJVrfteiYRvJmRG72+/NXa6uADs
NXomGEHRiDt0q9JgTpHhACeJzpFmRA9TgsBwLhQdplctkUfQpc+11nxoi/YWRP4ygGdC1pHR/Mc6
WSVJ3yoQkPP0VhKn0blwiseS5P2zLdJ/mjIUONhat3Sq1ydp+51QnmAja2jVMd7lYTZHmen6wClD
k7rBeN5eAlK9yA9l0QZVXU2eRq504+FYizSbQbGrhGyAVSKxwxYdF0mCDRdLjVMIcfEpRg/ERy67
9DWjlH/ZsWvvZqM86/2yHMzhDzHGrxOM+gURK+eViHPL2oWDmQGIqri/IqiFupX/HSuy9PM5u0k1
eGN2UWjUCNKh/9Oy3AQENeqZZm4m7kkMDXiauG5xZCrV8cdQY8pU6+OjPTr2UR3rH467zC8hOkJL
AxrGjexfg1LUAcK58llPtL/7KVyOoja+EVch6S203pu1bAgwccW1zMh+ZYabPMEGr30VWLifIp8T
yCRsHsxePy/KrOwqN+2QXtaMndoL+yFpZbKbnaZ6gDIQ7rTFQj27f64hC97JQsyrU2rxfZam63eK
2d3JZoyw3KxEAP2r9VVj0QNbnZUbJ++NOSNJxoROJ4hEQnGTL7e2OelDNdmn0mzcvTbk9a4owsyb
a5iri+VIbyiKWx3XN3YktrQk6nCzgGZsuc2pGSmVXlnuSdel9TgNlh6odimOBXfpnZxn+udLXQUq
TJ2PYT3ekmdbT9nmQMDegBn8Svi8kvfrTGWmkZOxT2IdCDTye8+VHr2ohZQ3IsMNAed194NyJEDA
UZk/X01BfgsNmyRLLXeO3RN84/LZ6RWaiomuBO0KfdFiKFxoqVJsctB3yQbZelY3zje6mteB8ioi
pZO9ooyPCMK2ujkV7TgKU4pTLlFVbTpbPhaVWh+yBrGu0Nabe23J9UdtTmb8ajp338cyPrZKHd/Q
d3rjsmXRYYLygKurJ8nl9ZdkgzGZsrJPE4XKA/L5tuemUj6ls/mpWxR19/6r8sbehki8Ojyyy1Yf
mcvh0nk0hrLUnRPJquVVehnuU0cqjwI8ySFPZ+1pdK2f7495FaDwWcZqcgXPhYtoG0eNOUq5hjo6
p1aJrd2clN+bKXOC9wfZdBzWbQVRDy1g3kwMUnF2vvyyzh5c7HfG5CxFNXhyqYddl+nz3Tha1qfQ
blqMfd3pPipq3rOmTQ6xqon7KnG7p6Lujd0gxurWVl/D3ctTxRNKFRPCI3nqFXc1V8qy02RLaAHh
a4fO1fCYDuMSqFmYHztzVg6xrmNYkNTJ6gox3rcjROC6i+cby/7GfqeayiOwmt0Qu21DZglpvsDo
OznbpQ5WJY+7oyur4SNpa/g32m7DLpns8iBh4h7NuMjuy2FQvRq5vMP763Qd1oB1Y7VMRAbZFFuV
/HSCwTCFdXKmalZLUDOZ+oX2OKlwm8fYra4BX+c1RRSfOxwddf/94V+1wy+XhAqhS90KUjHTQP5/
kZgak6yjwR2Gc5jViy8rTKlGiXGkY2DFSnQ6HkdEpc446jl+mC3loQ7d+jOqi845DY3pscep42/k
P6qPiM9En/u1ZOt0eXPfLryFQ9kWz0nrYF9kxcLrLQjuwzw1xzoHn5UVpnpI3b70ykxxgzRvUKlU
s1uQu+srBUfjlVtO8WM9EptPVGUezxLLyDMYlCmomhwccqpZAeX84dBO2i1JmevzTWJNoIqBHZ6x
9Hsvp9Rs8qWtkCE5mwWmRg2WWgddxMaNkO06HbMJytZCr4UCAsdpM4xV52W+uLo8zxaWXFFt3muF
qxEjLBO+0rMe1MvU7xQopB8Lc4wOddL+HBNNQcw9T+6crsj3pdMmJ0rW4Y3fdv16kqEjZcclTvZz
FWXJIhddoZXZWUsiPSgjmQWykfqLUoHBeH8DX58fw4aRuCYEjEZr5nKyG72vJk1q5XmZy/J5bGT1
o5/TFRtTjYe4dZIXVev6feIu9q0b9vo2wy2Bkgti0tiCQAi+HHqkR9UuWpufExwOPkcmF4RuT2Kn
dNasedMof6ShqvtEjvJnF4ZWYDui8aNWvcX8vt7ga7KGdhjOFKtZ87ohf4sg6hH7u8Ewy7OA5eqr
A1B3y5KBXbowNJSbkPvrWgwXIMAJIjOY0Cvj6XI8UyvytNSK8pzoy3TuzCU9tIXSPXQQEHANs4eX
Wh056EWj7GItpbYyFTUcxVp7RPB/OSo4p/puTHZcxoW4T6q1GJ+iFmLmSfShdbTeTyDxHHCYm4MU
6TXPnfvpQbeq5qWC7XpjC13HANziTJ25eodAP91MXyRzJVSLNj6305h/aVO7gaUR4SFSNy4tRaAH
SD46tyKuS2z/+j5TNUB8DFUACrAs2+UkFtKBJBjm6ZnHMnsOc9W+l+GgHFLzb8f60Si4EhQinR/S
pRie0hIo9PsH5/qWQiqUIiFWCK+1383ubTtNGd20yM+8j11gzFXrjXF1q7N3fRMwismxpBqDFuw2
d8amy16s2s7OhtLm1OWm4SFLK/uASdOfITleJ5RLBw45Mnas5pYU3cSWPY19DlNRysJr7bAO9FTH
Z9y6pev+RmyF9Ki9KmZy/xK1b14UNxGWMOesOI9RZO9VagN70dft0R710XMyYR36tv9L2JWzn7u5
e+6zCTW2fox3jWUkO0zRb+kyXK8mKnYUDNBJBFwCJ/xyNyXZJBojLfhFOE4cCmp4Ph6Ut0DW1ycF
HwtEH1dfGj5/S2+31VCdK3UszoNTJY+DPVh+5UzlvsW66+gavRnAfv0zAT3WFag6fQuaw4gEUuDc
3vBsKqSOnPksbP0fyA3xfmgzDaxv2316/0hcp2IrKh7p1TXzg/W1bV8oSuR0SiaXc49V8W5C7m5H
NZXyd1SX99ESqZ5YOoBv+tQ/lv0SUZkxihv9/quVdF4fMg4lbg9I3G5WUlvjUic0tPNoa2lQ2sPk
ZSXiLu9/6tVKvoLR+E7kZtFl20rSUQaqS0Xo1XnQmuROYM/8qEzzGLxqh0apEx67ukpvRN2X7xQR
Jo0m5pVW4lo/hit7uUkz1RibHi/Xr5FpPap9+tKCovCKWD0lZfHr/Q98xUX838D238HgRCJLDF2G
WGz9Mb89ihifdYVaRf3XYiEi8+zOrDxhNdmBrqftd9KdD7nTWdDTuB9cXGQ/RgU40cwW5h2PzPCw
WC2ysxgaehguYy4YD+0hK7rGL5wk2zX9PHxS7dz1yZ3Sg1POzqE2W9OvwRXeeCteAXUX30I/GegJ
7xNVGP7c3DcJR04s4dKfgA4W94XIxC5ij3wI87rwnDrRdu48Dr4uYGjKiCoJAhLtcUhoiRhmbp86
W0t2qLrhx+ak8JMt3tCsKLOTYufloa/H5okt7dznQAN2HTrqnwUB7M6paztYjLDxUjsRD/Qwfk2p
Ox3QetHPWmrXPrXx9L8OzJ3U66ZaUuiys3vD6MIHJ2oib4lNdZfkCvSderQDS6Wu+P4yX54WVpmZ
WfVR2FprFLz1vMm7UZ1rx+5P44ocSa0Oe52Rod4fZRNrr8MQ5bFpyaexnITCc7mZNARg3c4IldM8
OBrfP7uePZVG0A9y+GuZs8ErMAfb140wj2Hi5KRAc0LYkyewf2X+2BZNsW96qwtm3b7l3HQ9Byvs
kziCjQuwydkcKycUiANbIz8Oi1rPUCfVp+Hl3ji8WzzA6xzQcgYVsCJYr0S+yzRu1aQ3lZMzRn2A
Co4dGEPfeH1u5B+JdvhWNYydna53lc+81GiOYyq3iLn3c1OR3mL2lh9WzuqTYWZPtBnGG+t0WTRc
l4ny2VpiAGxDGXvrYGbEyaAkCGSdstQ0AzIzxxfJCCZRNQff7GEBhrUZH5Br++m0HJP3d8llrPPv
6ARTNMZofK+9p8tNUuHcKqQVaafcmdL73p46D0BfhTTL0t1YjKublHoVMSsiYNRGVdKey6HCrlqa
CkfLE8lEsTd6NQwIY0tfr7ToQ0FYfmNiN439128jhV7VifmTAs5mQJ2u78RLr1OiD41vc2Hod0qj
Vx9dtS08kypCkM7Fsjb29TshFsPXmiLcL32WPWdZc4s9+tbnU1NAtdsgqOShvPz8WMlEwuTo4BGr
OaAAbnoTCZCnZ50RlL19C9fzxsqy4yl/2/QUSRbWE/jbW6KVXRNlta2fuODDB+JC9pCc1CdgscWt
mV5P6+Vdj6fU+iZz4UCC3JL0TOyz0SlhD/ettD8uFIaDYRQv1hhZu8UYgdYqlXJW7NTe63muHmu3
wabVMWYKNc0XTbIK6Q/90EpnQIRfLfx4Um89SG/+Rs4YDDfgHsBOLufDyou4WkJDPY2DZnxC2mz6
MLYyB9neR3uHXu++SCWu4cOSPr9/xtaZvpodF+k7EJEmfZzNSggypsgoXZW7TtP2Y6aN+wbC0h/F
YK+7nQIGeDJdRXec4vDl95n2YmAELYyT08WqlzoUUNs4z24s9RvfwvZdwRr0kS0abJej2FOcunGU
m6eWWuXOkOWXxhhu1YHf2Lp4FwDjJLRV1rr65SCqaKTqjLN5Uq3YuosUER2NXpYPVloqL3+8NoZj
ALKBB0hhW9+szZwBCdIXhurKOMQ+m1ZlqRe3fGXe2HvUbFkXdh/Nym2ngtQrBp88GaeEQOewRLZ9
KGRqvozzmD3MspoepUKnWm9c5cZ6qa/3ymb3YTcN9A7Fe+LYbd6XSqtLB+R4T2o/ufFOCcUc7tKi
i77nObvei3lUEOFXK6ilyZB+bTrhfKJyVd9bReL8l5C4/lDllntW46gp/WVQw++ibMVLpJvVx67K
ndYTpb3vDIWeelrbSeiXebr8KOY4NX3w3BnA8xk3YWtGG9TXMou6AN3a6tFdtGiv1wN4Tn1chZpS
TEi+A4ClBCkSEJ/I9prwFt3SY/+Tjs59WMVBt1RTg3pkZ/43TEL7h1sPje61ix6nODB0s/4YxwmG
fiWlzCA3+0ruVLu16ocmp4TuJ06jfDfgT/wURleZu2mZxmOSFqLzM1XWeNfjTvJ5hvb7WTf6yqCH
J8NnVO4/xDKTud8h/KTcNZ1h/xfnOxowSdWOOwLGMTmkS0TJOFXbrAqyUKYPLiIkrhe6ybD4Fnpx
j1kdVqVXUyxv/Ekp7W/zyLb0+kZz9nGZqIB/4IiKXZgP7bJrUWbDbFrqOe4wVneompEQpm6NBasN
22zOXeZQg6rpgMfYiY88p+YUlt+XAnRQR3ssuitHjfkL9Vn/OUyYzXqEdVy+bQkLlRZess+rvmz8
vgAZ7kk3TXUKWbLhhVxiJTlqSh9+Bsxt4imVlcMpGoT1y+1zcUz0VH5cU5Q7blXw60NUNj/1sHBQ
Qy0qmfmTGDRUwq0QJGaeTmVAXtJ9replzA6d2vV/OZOD3bo2mapn6o39M4vz5RHJ15ouc4U0gKfK
dEi9pSszwvZkjp9qFSSO12PUkvuVES53xrBUtKONcn6GC3qw58nQjnNKsu0ZfagjPzg1M7xDodm+
UkTqfR7pcvImaXaAEtJowjtDC+tvGvuRHFntXG8pVER9bNE0iVeAhPk1yol6mprk0F0UZdHPTtVk
n8J4WVyvSRPjsYsUJQuGObUziAiT81HrqtCHzBD/pRaF3nmTM1j7qCvT3qd83Zp3clnkr/dvssvs
+PX+56VfIffoeK+Ng8tLUywIdVLGBEbH2/J1QpKw9Nx6EiGyZC1AOnBdu740kv37w74RYmNozaNP
sQMHBiK8y3Fzu0XZLTTDk+WM5oc6CeuzWwqc5tGW+lU3ZggKpE93EY28oBr7OhhyIzxGhWa8OGZS
7jQHYaO5JvfjSDrIYerJjZdxOzP0ErnFkRAAfsrru801+ibUdFlm3Skzh+Qpi9p85wyp7RtLG/lu
ZqifCEduQcrfGtTkQaZ8QB2R6t7ltKDGDAirLwaiXTv1Uw1RShlpy06Jd7O7t4fy5/vrsA0v14+k
KkiPcl0Ecws1GiqtnydRD6dwqQ+NQ2Y/pXME7kltjkCBbqSwr+KGv78qDLcmbmsv8tWbfvN5tVFa
sz6Yw2lchnFvWEsX5KBZP8YyGY4pL4Pfmm2x011kHrsiDY8xOZ4fNrqGp3uKjAOta8xBcnfHD693
aMa4vpBFuouRiPzghvYcLP0833gN31gUQAtr9PLaVNvCFoy8he9vJuMp02ZrPxSG86wies9hL9Wj
VvfhDv3vW9i+N1ZmZVOgRczDj13IJsSg8jLmXV2OJ7du6uPsCHEcQPh5oE7HIO2GW6TKN8ZbMYQo
UK/oF1vZRE9DlnctqjF4QkTWpyTVanqgkelnlXsfGXPzRyV5pOEJKeBtUIBas3hSvMt9XnRLPFKh
mk5tI/pdHMeRb7nNrQzjjW/ieygmEb1T/NuyNwcdWHY21dMJQuLoD+Zc3Hej9YnnoHsgRb91eN8c
zmatXIUlU7ddMsI1xY4SbTotaVP44EymnQkI+m4W1U8KT7c4xOsO2BwmimTgaYjSKPxt0Z9yGsYR
a6L5NDpGvAeiLNGQjtSvf3xD8DpgGMVEooiqbC7q0hJOWBbmfFI687uZ98+uNvwTzdM/9jSUu/fH
2gAyX7cF0F6d62i1Pr6C90axY08VmJFTYc99oGVp4Q22WHZD2hqH2a7i40jE5QlnSO6GIQkxINan
wI6x1G3xPvcrxYyDkhjh/d+1zSwouMENIUGlPM9e3Wq2ukmOMTGMy5OIhmFfOXhQdUJxjorkyX9/
qKvywzqWzS0JFFNR6DxuziEtOTPBTa8/9YTgHlBt8aVGPf9xrCzEHFuUUBt9AgHqDpEPB3e+n4y2
OoRLld91ROKH/5efw71ApZ42ED3Qy4OaqxKAohEP1ANEfbdoPL0ANManIka3dl6oPbWD1IHeg9TT
wskIin6pg14t22PSl+MNyNRVqft1duB9rzt+DR42s1MNEgG0TlAeBl/9oAwwLMyJUNYFhhBY2pJ4
RlyUB2XOcf4ukuFpSkL3UDspsew8Kn5TNTsbyeWDSwfXdwTOO+2SOztcJ8RT35b5/ZJrxT7XqKcB
/JuCPkZhpcvleAMgtP7Qy8P7alhKScFF9hqyxOW89m4xDAIQ6AlaZ+pL6epPmUGKFeN+4DmxG/o5
LYQHIzVO76+o/tZmhpax3lO8LdQDL0dWBr3hhZbDiaujCsjrli+AUgmPJ1v5rA+pG7SNYe5Hs54P
rTZlh7lwvyVpqL30S1WdpZnaO0FI6Buo/x6oBQvPzVRz14y0uh2I+XARXHauabRBj1PF3qqH0JeW
WXiLG8uvTt47XsFho+uEMq0aN/0DsriE/3a87CrLGP2umfNnoWntoW7n+UZcd31tGgCyYJdS0Hn1
PLz8/izugMuOyXwynTndL7ocSTyTP1Qu5YHDKY78mM43WBxS6MtR5kYqY5FYyykyZe+LZrCxCnHL
u7r7U63f16FWVfPVWXAN4TcVe5T4yZg7RTn14DixORrqfe4U4Y0g6HrbUAggGl7B2lzPW+OCiKYs
mXimngC8OJ4J68lbKvfZKdR+9/4OvX5GwUeDvsWohjiE2PRy6jLdbuh/1FTfB/Wo4CHjW2rxUs3m
vUXx78Z9e30OVzNIAGGrVgH3ymbyXCq7ahO2+imzMhxJolnxi9lqPigq9b2wS5XjLBV5zpXlVo3l
jc8EjgeGevXlWds6l5+5iKYnh4/1k4u04pc2Mr6rsaL8FInbBxiF/aEryLpLCEoAGtNppXC/db1r
jdLpKoSUT3hrY9HeJPYhcXB91gSUx/cXkB3Bb7+83QzCLjh2BruCKtlmCVVripo5De1T7EQPbV2V
zi5puuixkxSr4IMY9pcp7RDXxsTF+Sw7UCPBqA6Z4y+jVd6jZAOmXM4EoX1nEPSSA5k69QGUMnx3
kljuOImSfqNcG31tbAgax9ZQEazSDfJXP3Writp4UaRe3TiI+nYlKuJ+lMjRokpR4sllCMIKHlFD
n3FV7417e8zsT8Afebu0yvVaOo2nrkuAKc6RpNpLqAokXRyr1paf7LDoesgJsQlVpR4+VcifW340
MvGeRl2qDawl1v6ypKpPd/Y0q3/FRv1pNCf0jUwcfHIAQyL/hhdT2h8cqAadF/GU5oFsZzD0VcJv
i6ZW3K2urY0X510S2JVNOtwr3YuZAsWn5jIP2hGPlOxLT6D+k3a0eB6nYsHC267Cr/OMqh/5uzLg
cQNg6x5dKsKpOB5CQmGsxz2zacDk45sZun5MTUvlyck7w6ulW9FlSExkdtWMkqufWeP0MtcKhTlz
Saq1hhNlD33eqcAZZfZN7Wfxg9uBAhw0sIr7NLeOKnpKoa9V1th6psygzbpaWvwNPohazFr3RJFv
XsS3Egjol6Y2UFGwrEQrEXRx0R0rmqX9SvkW/zIV6NRnRZmih05E+aGZo+5zi23k36otxubQxiWC
3XFuNBTdjHGxDg5Qz9TPwaNMO6uFlvm1XBLcjMwRQq9H+SZ+EulgpTeSmjfuErgz4Cno0xKobPsZ
KrVnxBH65VQmrd/ZVnUss8zZd7Eu9jPnzKNxpQa2kt4I0q5fNJPq/YqqhcWEOfI2q05MmU+xcE/1
BN50VjKLGPEmN+L6vlrprhRe144o0LbNma6MJRSD7MSJ8Ky7x7anPWijROrZxPynMI1bkfD1g8N4
xL/QPNcEbqsjNMowthNnEKfKAbccymTyhlZ/aiEZ7m/dV1fXFUPR7oLw5K5PweYqVkPIoYhTilPS
2vFD7KrLTqWiGSh2R2un1kWAZVr0Ke2S7mNndOWvqIqKwDVHnEOtStyipV2iLdcsaP05Nl5EPA4r
/fDyZaDT1xMmaOLULNYcdHGdPLdNON/DCbA9hLDrPUc/xlExMu8bq6LIye72uyW5VRN4a2MB/OQV
JstcRQ8vf4haiiyJtCg6j0JkQW8sFCrDPrxxbN5Y6NenCRtB6kLUnC9HoUrdJKPdWSctjuH36Hm8
a2dNO1hVNx3fX+k3PshafeFhgMG8uPJSC01rFjLs3VOa98adFpVZUMWAzt8fZQOuel1Aay2jWCDm
6G5uraQKd8ycIYPRY2hx6Cl90j5MRdHuuYLnnebSuLDKWNst0aiiaruYgRXP4kb7cIP7f/0RK2KE
PhXRLn2x9Y3+rZOb1k2W6VETn9HrB8vf2mX4SJYzF/siMWQEeGF9JrWwwEbN7auvC0Ta6p5T4HzF
5w6KyPuTcl1EW4ku0E5WGYeVW3X5c2pUf6IwlpAa7WbR0K92o3qvLbj9BbEIE31X5X2n3Ld15N6S
pLoemiYdbznaJCshfUuNjzRnmkruzZNQrT5I6Fn5QNVdv82Kb1mr/zNJ45akxFoVuQyAEBpA/Aqa
IYBliMSXX5uKXrGWlZ1eT7P+Tw4UeGU2tPUpNpCyCKKwHnRaCC6ilJaZaJkvS1BiN2Lb690OfRns
IshXAIwAJi9/hCV7N0k6DXqwYsSB0aXtvSFgH7y/sG8UbS6H2VSIFgvgSVowTO1WdKosu/Jsro4H
u9bUZ1sU+cdscpqvRQ4OVhs6JIfBO3h5lsRPVWNB/OtnfErq1LmRYm+wq+sJ4CblaaTprPFebReh
b0MVqwBFnIRmyT3/Wf7BUOi+FHFcPebW4u4yKElBkhSNX0Y92iJimf4WWj3BRU7TQI3G6Eby+dZk
gadd77lVAoie+OWaNLUbLtEwrRQXfTxkUFJ24RrninxO/XYeaLmU6nDonPEfEMTux8oYrYA4kTt/
MlZryjb3OtcZ//hiJH977QLx5rpcXpc/S4aRZtFhog006Ch8dnURVFDxdje2yhsnkcxxDVZIDACZ
bC6BuIDdOCUVPAJRpF9EvYhfWqJV8w4j21wBI6+mfkwrOYh6fSm9NCz7g66kGPpWsZ66nma07rNL
u/dFgBaxg7ZKTE9NJyXZdeFk36g2qW/8XIQGmBj4LVSrt75kahzaVpk56VmfM+dpWWjPiTmLnrjd
UVJYAMjotmg/tXGY3JsYCgfxPBT3hmJnXmYZ7V7WSnVQLDjMJn72vrskQ+9NABVuHPS3dhU1Z1Q/
6KYhZKVs5nW2KXXF2uScqnlBTDfH37nNtfrJgFL/I5rC4Wc8NcY3GeVd0KodsbvZTgBAYTuuWhmQ
dU1JHYd60Z9B1dczyIULkIq2FX0MrJwuN5axpL0w0sk9dRlUSrMcyyAyROhX0o1v7OENWePfsVar
2bVSaxms3OVYidDr2O2X8FShOXmXaU1Et7cdfXgU1q7uu8JPZRHitjWj6xmZxaHPQwzS9AGPLI7E
Qbdxy5rUBs3KAZZgW8bxfUE14lPda7OXU7b9OtROdzDdUQERofA3R066c+1e+FFU5Kf3T8v19U2r
DLkwC89Qai/byns1xFJBPiU7Z4AnjqMdO/eqlN/fH+Q6+FqBXsSaNrhzoKWbOTOMUJ3EqGTneNJc
L44KEw28rA8a1ZlvhdnXjyLgH9oibAMuAUC4l+ujpUk5iyjMzpUaW17dK1og0rJ5bArZ7RTOxlEQ
Uz3KqmkCgZjjvR1OuJfqverFXF+7aCmsj1At1Z1TWG1gR2m0w8ovPJi0xz5HynKTQ78G/pfPOKmO
BjwNVSg0A7aiJpRu86gql/RM2GgBeA6T/K9immrNc8dhzFa4CQ4khl2dzZ6neHXaye+Gpp0AyGCd
CLnHqPbVJONHjHTDL+ZohzH6yWnxiXtkogJqLtlpiEP3ZSyq7IOYuIe8ZaZosSu1Kv4Er0KBup/V
AnRtr4ePqRvWha/KDs2bqG2T77qtFjHgy4Rt0lF0V5ljK3CLZPJt/op7JysL5DbdofjcGE6deyrW
mY1vdVOPbHqrwZvi8KoCxMPQfSzV/0XdeexYjqX5/VUavWeB3gDTsyCvC5fBtFGZGyJNJL23h6sZ
becVBAF6g4aABgRJ089Q/Ub6Mbok5eW9ulfZO6G7gKo0cXjIYz7zN1n/Ua7DAqhN1g3XGGznXich
GOc/oNElED9eAK1hSBnXYvJkFEq0c4y82VRUpb6MqJtvGftnUfgLeA5QPGpQVF4WWPnxeFKAYLCi
SwnEH9PcaDXSvjbKSJ6uN85WFdO0v7yZzgT+tDSXBiDMCk6gNXq9nCRrrpSkQ7mjVSncCNt5inpL
vBvGIaq3+BRYDxD6If7inigB+ZFjtHuGIgukK+H2Wp2fg9fRwMEtAC6QFpQkjufOTzScrpaGJwor
zU2hy/q70h6dXTVWtybkoVviD8OHNiC7pR1+rSOw27EDfl3um+ZmVoxwKwu2mjMpIzFz2e4piybb
ZJw/kfXkV9SDTo4hAI5cD6ARyM0UrF6On9YGWD5lSYcGQk70GFPeQkl6zH+PiH9KQu0h/trgRfy9
+6flr30tK9HEyNf88z8d/ddj9Vy87Zrn5+7hc7X+k0d/sf3nl98On8vN5+7z0X9sCyoC4nX/3Ig3
zy31sJdBfv+T/6+/+Yfnl5/yTlTPf/rj17IHgctPo1hZIJP28ls33/70x6WDfkFo7T//9pff/stv
f/nbv/z273/7t9/+8off/uNvf+Y//utvf+YX/vW3/8a/8Yt//du//u0/8Mt/5c/+ef3T/y7JRh3m
lyWZon/PhYuUApHi+Nx2f/oj8fMv/BKfzyHfQNWVb1iUTRf96Y+q/Atx+MJchbIGkmKhw/wuy6bo
v4CxJ8QC6oDCH9nqz6iyrQI2fj7hGmwb+v2LdtYaVQQntCinwJjQfEVJW5aUT1Za6x4AUAonuJ0Q
XFLy/uFN+n+/DX5UIltd04wJBY/eOATlv+teHi/dqrUh1qOr4s9DP+xiGU+VqM6vcaXWR8syDKIV
tKzQWOJgeQkBf0jnSVqzMVeVwW+UqLiPkvwwR8m0yWZd3SQSgLSoBRCfjunNVNhvzay6pku2joZl
Cn+2QphJQLf0f9bMEFDWvZi5nHy77IaDXqXObqwMYyc7BFBma6SIjXGlB1EYe3k9qDdSmpauVjrZ
IVUawzXQVrrrIy19UDolvAuHKvyimUN0JcV64Vb9cGnznJz43NqL6gL6v+tgWJ7h6NANKfxEK6Kd
WSQwdYtQ2o/AGA6zOg+t68yt7jla/SqWpmgjz9VHJcJYPtfnbygTR18LtdNeJXJT3+ZBNj3Qf3cO
mWr1u27UtH1F1Lfj4qkOutz7oynGXxUNd3qUDwSfQUElrJOLT2Yyvb281E4XAUub168CzGWaOKMf
r7UiF5IYND3zDQBot3UBOMqajfheHsPWcxq6I73ejK/0IB+3USHkXeFk0+byQyyp4PHr5Y5byP7w
/hfdw9WlWrbmSKqUpD46p+odfnlPSagWW200+52wkMwMFU8zm+gn71aZ1uZizr4URemt0u08nnsn
O+1gFnnoj5aIvNlWnrKonzx6nxKGRmiKxV301goMoKph2m5ouV67U9dtLR4BrUEmDracHU+5/fgR
EMQq4ScWzqOVcB9aoaRv6nq23oRFPG7twMr2inirh8ljq+KTIYrZbeMm2Cm9OiOHhHhXSoaysxGV
e5029iGKsSUppGJDI+XXLlM9mi+NNTtX0tiTA4rrlAOZZhzBN3nEcmj+cHJAFKnGSVKdxyZ2rLfC
GJFHEXWwvbws1vVGwCpg7zXeD9RViI/G6uWoE1oapWXPj4Cib6awl/YIXOi3Nja3fWokO6Vrps9a
pX+Je1yRqGy7eW9fI8mdqH7zFAxN0sT3QU9kjdqU0iYqhnJWHwstkF8Z1XAvz1P2caBm4ndBhT5w
raXKvZonukn4NXwxjNqMNn1l2SycOi0/GsYDCnVj6XUodfRb22jUG+SgWrSBEn04RF293CV682nu
G+35yks8ucAWbbJF2wE1J7a4tYqDFnUyo0kdEJG5cd9Icfix1VhbCRRl4TWoyITu0DsJgsZt+UCc
ZIHTnYbgxhrAOuz0aAEwi0j5ZIxm+wChCEeiQRPhQxHI87UNuYrm+eC4H9EbgCgFqJOKzvG6Up0p
hUZK1qAlef1GNYxuP9aB1XphquwkKaSuPBTWHSiT6X1eVrzAHNM9Nx5sjto6GVoPIkGVgNNJukcY
zzVI9sIZ/h4I/1TI9/9bMLdcrReDub/+9t8J0v4H//z7Eqz97d/+8Nt/+r/FbssP+z12s+RfEM8g
SKKkQJmEIPz30M0wfoHgT+mPCjnf9IfQTTJ+IfOllc/fILPmUv3foduitst+X6I6Qjr6/Uge/K8A
9/e4idiYqJqA90wcdVKuRTMB7uQLEJkADhDO8XpqimwKlkqWn/e6ettWcr4zWfKbJDHDjdEGw63S
Bj3Y1zbYZlx7W5xT0WZNSs3NzX4x+zSdux9e7LlnWu1HdgjAb4JcyrV0PU9iHitHAYzkOfHTrrJ+
DfSSJD83puydVmbB8yiydtwMSf4AL1CKXIBe4WvKn5HsTgYQZwqpyhIuaMq7BK28xq30uA5dMSUY
yhRZMX69/Lgv1bQf7uaXx8V4Gz7osjc1Z3U3a2ndm4CUYz+TO0hB5TBW75qhrFsvzizJt0VU2W4t
KuemiPPhzSQM9I+00PxipIP6Sqb88H5A5uAdMngzFc4ya56zqFxUTczgtVCd9LsaDPFXQ4/m9wK2
yttUnd7IEU3ayxNZXVm/z8Na1ij66RSmjpeCEnXIfkdN7JvqmNzYoZ545LjK7vIoy09ZvS0WLcnH
0tLm/6sba9Hii+tuYsE1tDcHhMq8aqoh/CR4ml8eanVWLhMCq4s+EHpoi4/D8vs/3MFDGlO1NpmQ
FPffs8GI3S5QH1pJoS3kGO8vD3ZuXgp4YAQBZcjL61Uw1jB2FzsLP6os7V7Oum5bFIn9gPLLdKVX
feZDcVdR1gPQr9LvWgWkKrqP+Tw3iZ8UcIJGXRu3swCgfnlCZ0d54Tu/cN/XRWSRGzLAfznxszAn
kNDkZjvZ0jXbi9NRSG2WAwi1H2Dja+4F8LoxmGYl8anuhJQn636HK4R6ZS7rGJ6lsMjDLMRicA24
JayuzW7S47iIUpbCbMobxIWig8SZhnqz7Fohgftcq6prCXvazvBxXC0rr3l3r0L4l0dQ6cJCx4Tg
QpX5eDUmRpFY5pAm/hip3/sqafYajbk9KPxxo89x7w1DE2+60rq24868YlJYZHJA2gFbX/Mm7SwL
hky1E78peiRFoqx3aYFVP73ZFnb8i+oeCLsTbK3doXepqnHiy/ViWDIYn1WBYlRWbOpwuhJcn3uV
XJiqgvIGrca15cWQ2JFo9SrxuyZTts3QGdsZuRG3tqEcapNT38+6DlssR6Xq8qZY5+PLV6QMw4kC
KhP853q9YudtF2jgZL49fUrb4UEXCNrFoWsn8k2fS+8SaH1qGHhTEQAolLf5/DYSyedGyd1JVATl
Fk433y4/1OkHpia0gLeW9JtYY9XuMYc6Uo1yjnwnk+IPDvYYbxIjaK6FnksocHxyw1niRibUXz71
mhwTaB0I5j5Klhst3cSak3qIPXaH0VFir40i64A6WfLRbPpyC7vLOSRgPHeVXl4TwDv9/GBOARKj
0s5ZS+HyeCeNit7YwZAkfhQp6aGqNAyrO3naZrkceYFc6DsjnuM3qtVEV8pOpzcKI5PMMXuKZyQ7
xyPnmiLl1cTCmyJHbEsR6xsImMPWyR3jsYiTa46dy0xWr3ypbRMhLq8dZtLxeKrSjrkRMtN46OJ3
szZq6DZOEjTKfAR66NLKKhIsZur8RspiQvkgnK9MeZ1isuJR5SCp47JmY5PPHj9DJWINgm2e+Fal
OHda1zpbk5jFrfpW5cxKi5s+aLq3yWTFLn6ppgdPRHiGFlVX4sIXX6Djt4GnHnQYoqzl/FzDu/tK
Ed0g8s4HYMFlESHjCkoVifJ+2w+K2mwTcA+9NzpleCdJDSTmwa5Bo46gI0s9F61X59Lg60FWBNsy
yNPWLXpgGiBdTbU62O1kDijbazEQzi6w75uuUD+Ce402oQgd8PNT0f1qDfr0Jk96u/foNohneZrj
77XtpO/GvhWma4dV873qEVf/6QOWmHiRAeR/bHZ59R0QTg31HLqzX8LVpdNMqNkqQeBFBugKUcfa
28unymlAQzEXPA1Fn0U8e1360azBNpN6an2tqStESjWDINbK3KSUr3mRnh5gi6oKZa1F5xB22mqZ
K31Vi05WWj/mKr6VUi3YWIls7i5P6Owo+CByamA8c6IfUIs+tkFsMiHwvdtkqp4kHVv4f2AQaxGx
AT695HvHuyWqh8gctLLze6GWu2wOVVcAQdj89CjQHMDOU7dQOI9WowiprlQj6TALC9VsiyLjlzTS
rt3oZ94X1CMaQ1CQtEWp+ngqtuiiDqxH72dq3267aXgeBHo8l2dymustLCe2M91Jjrh1cbXjdnc6
eGd+QiX1JjREc5AcObsh/Qy386zlCzj92gVybmZLcm1T2+f6eME0/JAYIGpAcUVoDCqDBYNq3G9B
uV9DJp/ZQMT89AHZQegjr1d1XlB/d6am8dN4EJ5TJ9JG4gWQpRrFlfVwJo0HKCOjzEeyQwfyVD+n
tQdtnho/KYXkxXJmbftkUnZVbwUPgdo596qOE46UwJ0rY7XejmGtvc1Ap2/NwZreq2OnXVMVY3ms
TmsQgDgjEpVQqDoBwhlDOuXgPP0C8j11W+s5wDRse3n5nChnkWuRP7yoqEAvOpFh6yo9zOTG6Py0
TMIPkmhA+0PrAFOSNgi0lgVMZnkuxq0+yErtGuMoci8IE0OFGjSGycYc2g4rUxu10V5SOeOcMr9G
sTyzEri9taVEygeih3e8k2IaMyN6Jb3fOea0Kecx8kLgnguw7Bpt+txKOBprFRxZVoV8alT2vtJE
9g7KUPioR1KzK6MITaUJ0mo5oMZXGY70aMlBCDCvsr0sDZJDooRLayO6pme5LuFza4E9I1mlWwck
6VTaqxNRIBRj9CvEwu8TIJmu1lRWvxmDYfxqKgA63Ggu2sSTask2dw42Pz4VoEr22qHDYEUYiOdt
hB1VoRdZ4FJQIBMNYsRO3yG2Z2als63NvsWUTVJHOk+ZknpUSCrfLOXgGqP+BcO4WtqgUAAbAKkl
FVgLDdrFPIVh6fQ+ThntNo2aZDcITfGK0bRdKzdKamPJc2JRfAradrgNuttFR6NHKixZAJmiyELE
q6x20wDFcDWhUjbCXfxdmavDN1pm9qYpC8OLWmYaG8b3qOt139aHcFfCEr8vgqm4QdvQ2duxbW/G
qG1v6DXI28lKxGZwmmvyn6cLmOMShQTk30AR4aJxvIAr2epJnzGJlKUWfcrOaZ5Ms8E3V9aS15d3
9OnZjHUo7xQtLFIsAoLjoeqpH5AosEYf1TkNheXsuQaKdfgHBgEJClaDf8CrHA8CZq2jZdFNPjW2
cVNKERZC6J9euduWiOx4mVDpogAKnAxveiq5x6OgtV7OxAmTD5P6Oe7s28Qad3JXy+7Q1deU1s99
IiTbGGYhmFIfPh4sGHUjzREg91WBHGU9D2KXpzLVT6nOrh265ybGbUPFcxntRFvYiaGZCSMVfhOi
HuGEdnxTx6m6U5FdB1gj1beOSNvPSmyqncfnM+/sEXU312jLFiTwiNihFyeNhunnjLrIvrPS8XuC
f8U1jOaZxQSTZZHZIoJZUPDHL2VsofDTX5x8TYxYJ/VO5JlNeA2McCZFoiZAbkx/dqnsrGuada5K
Vq7wPuY5qWLPaFPa3/ThGvwZzQZxnMaSm0MSliBR9bZVPoewx7BWCcL2bdCHQrkSDpz5PtTjUJqm
1MTluy4QGmGoNVpczf44x8rnWZoRelCtxC+spt1kE0Czy9vpTHkN2fsfBlytdGiBSIPWDNjZVfAo
ZgfCmK7GHpS08FbEVOnHvgp+LWQhv+2yTNsh95ddmfSZDUCQRY0LHyb6GGs/ySi0zDbJp9mvLbXe
z5nI8c6Vuk2hhfqV+Z4digVFvRJPA47G42UF2hX/qXyc/cCcKYI4te1p/aKtMrbtlaFOpAlIiIjo
aIEvHZGlDnA8VhZjw0rzf6bgZGv7AWXhjR7iUIXsoX2QokGn+FCAgIhFv52doNkMWhN79Oerd0ED
svvylz4tSPA0S8QF8gZuwxpJL1UNSrRpP/uC08EFdWG8L3M4FLFdtLfw7lpXDTqxZUZfG7AAV0LK
c+8dRRGT3jreByfBnkJLu0siefYxi/m1C01rM+Xlh1ZLrnnqvsTmq6ObyPX/jLR66yIp60IdJcXP
TZE9BDI2yTtFbatkg19y9zjrJgJmWZD1tTtqreIPYaNShahycz939uS4GgW4d2GX6bYrIEUNrjM0
3YbCvVPupEJtvtpoifYHK6sV+Z4dqpou6K/kvkBAzPHqKgrrK/vjRP0J9x9gLBrJiExeAqjpeCUZ
VjQViiFpfmOn9S6IK2nvRPhnRHqoSBsbqUtn48gA91wNy4PXqDvITyIt5cGtajtIkQE15r0FnOF7
kDaSzE02Sm9TaVA+XF5j60Mb8h1QAljhcLS5XdbeKXFsm7j2la0fKBK2Voo270enveb3djoKTfSF
wAmz/gUFefw2RjNPta5rel83u/jQIBS3M20xfLw8l/VJTNmMDBMJD4QJuB7W7VUcEoZqbJvRn8ZO
3Ifks241pc57KS6sG5HKyZWizUsX4ceFi4oQQRONU0JtGh1r8HSVKR2CQpnsB7Vmfe1SAnu3VkDN
YDI1oF6SIatcuSVhNoq1VLghQWca8J2Y4P9bq6Wy7jVt2ATuMOAwYtV9q2wwcXZGt1RwTFpEduOM
nKEA2G91kfmo5HFGlFGb8aeWv12iySh1iWsWffulaRT8FoB53EWQGRPKg4bcu+Y8yFxIRUBhLVaQ
t4aX0Bi6m7SYu7qVmrYz6YEx0JKGIbqJRh3/EaDGTux1RrRQ1wyteoglu0ndhDLO18uf7AVLdfwK
AdPQx1uYcxCt12dc3ytyWhRt7zuYAFLTjNX54Iy2/Eqvv2LXJb030ll8nMG73dhFXLuy2WflhnZF
UgJmS5xbuZyrb4VCc85N517KN3kSa5nbpKX0JAZLaV0xWvJt1Ii2ugeBON/EwdK+nju9+xJFdlXv
LatzDnzeBVg1OpEvN2bzLspsugthZptePzep7CZ9V2kPPRpemGh1eXeb951WuGhGyBQiRYrSR+dI
Yb3ttUH/0Pdh2bhhm0j7PDVCtFqcDNdMM1HHh2iucTiMStF+qGYM87yyoUjiUX63Uq8t+r5yR7s3
XtMArJwtROzoVhidjt1pEMzbeeyAXcWYbXae3kE1vJPGJFNv1UHv3qtpEWbe0Le97YVNnUR3tpkH
D1I4D6/L0p5hpYXyJ1ZYn7ty1CuNCzJblj1h1VHmku2NtpdqadnvDXUkX63qsLwp1KF8F6dpHXvT
ONmplzuoBaCSUyBQOOnVPge2Fx36mB4AFjlB80HVSWHcvoyEgZi29mtgKhM+prLRXDNIX58sRJso
TMDromqKgPK6j94KHC77Su19GRnIrVJQbKxoSu4uL9Mzo1Awo4tO+rK4fC2//0MNq8pyQy2LRUtR
t1NXW3QosxQzt8ujnER2TIZhAAlTVCLUeQlPfhgmKLu8D6Re+OixVQfZ7OZtSvXRS7R53Atr+myU
yuS2QpO3ZU+m3TrpNdfhJRlb7UcwsIvoFkUkGGGruzhSq0BIY9DTOFWUTQGAoxnaCByZiYcjjKJD
jVax5YjnK1NflyaXqS+wOgIsYNScp8dvGLytpUl2TcOg7XGYjyapfcp5DZ07So7zveiq4btDEJJ6
iTWbryoEU3YptS7flCTdG6EmKTCvdLcnNtwKRTSdi7R5PLhdp2ZXeiNnn/XFamUp2IOvOH5WEGEy
pC998LHLpaNdqPJNoibZVu8m+TBVSAMZLaqZl9/QuSUI3/blvqYd+MKG+GFtyAa2s31mDn4/otU6
yglZHcXbK6OsQ04+A1VEBH8BF1oqgfDx1Ap4N1YtS6M/2lJ8kIdZX4RI5gFMEOHUx67II9stRB19
7+IeSn5QB+JaxefM62WP0XBcGFScedrxMyRDj+uvkMjkR3s+KJMT70Ohxq+NYrhxsiZ4l3eW+u7y
2z2p5C0TJ9BdoIlQ0cAxHw8qm5kZDKEi/Fh2DoiEuMRvr0gc36l08BEG8bj7PqPQuUntzq841TNF
9TIt2Vx5jjOfeZHL0UhxSfHYC8fP0dVNx5kbku1M3XRjR6p+B2ZYv82bzHJLDdvIaWHcq5VSYeMK
z6kwBGhNgUjv2AftNi9UBUKZfrX2u25I84LIcVl4y9lE+rl6QRmibUqZ8mCA5CfXKqPvtkS1pU7i
8tCqnIq10bVb4Jvp5ywx7d1cBobXFYSul9/QmdXBLsDxdflQnOSrF+SUWARLS7odjr3qylPRP05D
JG9kY6q9RcN2U0miurk86AvIYXUsLhElofJiUMEWOf4sppEllQb11FdBA+0Dcwh2ZpW2+3GWghvg
YYWr6OFbKL54k0u6jPxtxsugT7DRo85+TX5l7bFJVGjdp/W9nhgCZl2IRmOTSDvMa60b1BS6r8KJ
xxstCnAcG+xsow6KfjvI+geBhvOWA5mcgS+PAk8p3andInMzj+M2LoqcMmejuWwnmitduqWVmG2U
QmgPejwUVyBRyyFw8jKWrjAkbxts7Cq3acHkJkOmzH4rmnYL2Dt2nQppS3w1JhRdxTV3vHUmytKD
4EaKCNl9kXNbHUp1R1s+7QOWntqPPvT7ZpMhcrZNoqbcX/7QZ7YfgSjVZpDwLPSXY+KHU1YKde7f
OZX9FPjZYYRosUeT9Fp2eG4U6tm0ldVFLH5tGhoDmkxKY5D91iCYVYvBOuB1UV6pu55UM5b3BmD9
BQxLm/WlkvbDZIpZI2JvIwVDMu5XUDJLvKcRT7+GZpB+DMFVPxkOeny3ATN9U4YTDgN1Zlj1Tkp1
ufaysgHi/PNv+KUMvFB9aM+sdlIVqDHwUUf2UfsBQJI2wos5a6+McgIdgnpPz5EQhrochIp1gao0
kLCMuZr9FEe7bTk4odiEcg6ZPsOL+4NWJtETxVs0OIMwrP1k0HqyszRG2mGc2/gTzUM9htSeF19M
O2qx1EHQ2bXMUXEgV0qhfeVYO10SPO+iZbIksTh4ro61ZHAop2HP7g+y4FoNDHsDFr67cr2f7lzq
/SDyFEjkC1t02Wk/rAhSfHs2+1L1LZPDo9eiiDxL6+5n/EkPEB/Ha/o6ZwekJrzc5GBI1vuJqy5E
dWVWfTOwo40dBzCTlFjZjmSV3hRnV6U6TgMYZvjDgKvlRXVAKepeU/0C3bPQipONrc230AjuKRbH
O2Us7cMgdSj9O2Owy9tY31OqQfqnL+s3VEIg7xc4Mpdt/Rkf32Rb06m4KcxZ2k3GlY9xeqzxqAgN
gtWjXGGto/1CNxKQLTxqK/Xxhuu1cyvAkl4cdOmVoc5+hh+GWoVUMBvseaJB4Dt63qHYblJbynTF
NUcR7RCquBZGnlvN7O6FLwOCi8L48ToLdZGQl+Wqr8V6eBPGMrMSyFBePkpOQ4GXnc0XQP0E45jV
ag4qUU64hrC4YLh4VVBbfmGmiacTk+wmkv8tCDLn6fKgpwkSBEF2D8KaRKkA1I6nhsoOXsx2qvnd
jC/f2GXf5cqw39HjNu9buSInd4b5cxBL1pUT4tw3ROcIyaUFdgic8XhgzVQFOyzR/Mmo4gOnttjQ
ep5f6XkW4Kmp9v/AeJDYaeaAA6Ofs5poXxlGr4aT5ksdcnajIcUPltNUHrq4YlNSC76SVZ3ZDiwX
cg60eEF2ryFQVLtjMfX57JPkEMRh141woPacVAjxXf6EZ1YnWEbQyfqiQc/sjt9kEA/TGBvNDH2y
lvdFZD2Afb0GoDszHQDANl+KQWhUrT4Xqs0oF9oESX2f1Qdismgzq/RmgrIJr8znzMqgCwPOelEC
Amu12m2Ok6PoUUkzX8pWH7up1B7S1ETjtxfKnipgdmXfnR0PSCjJLwGMdTK1KCgF1VzZT5JZ31kk
bE911n+SNCt9NadTdKURcaYsAhuYxi5QUNStTmo8omyVyohN2TfRiti3o9O81qJcRqwikHfs1mgX
2rXi4rgy7IyuKW4xvZOuZABnPifPgIPAC0UZKtHxmsGhpEclWJZ9m1r+Lh7Knm5jou01CqxXXu+Z
5UnkBhGUpAAy6Ik4XhV2pgna1h9iNbgTU5hQymvkK+fYSYeCCGlp35ELOrS9QGcdz6isS7yplohD
WHb1VZN6LmRNUrdGEcBNkrPoTu7C8VbFP8nT9C72zLGTdlplqvvSLPObTIufpUpTDqOoil2RjtHm
8jY9EXh4eUIOdihYC6VrHSbbTWKLFjFXXzh9cgitMbo3xmQ4xG38cYJ9vwcIFt9mWf6Ezl1xb4nK
2FcTJWA4d8aTJECLd40NhGIAG16PRrqVCoRXcE2hqnQl4Dy3PvhqixQZFSyaZsdv0y7qVFDil32r
s5u9VPX5m8HSl/Q8uEYdOnMDLT1KynQL9eWEAqVi4mhmRqj40F7of9N2eJiarHjVmUkLFNhRFr6W
zA2hdt8uf5Fzk+RGQNEX7UZw0qswAsPxNkqGWYHY0QV0QedPrTEahyxRhu3lkU66/Mu355pdWgMo
6aGasXqfQTenfH3Vn+3qVUkTYK+EefeFq6F4m2mZ6VIjQnWVFswnZSrV90abiYNmxVfOnjMhBucc
qa6M5NKiSnD8GFMUx+XcDKofqs3octy9Kkbb3PRUSjZzYgM5CpW3l6f+cnwep9fEY1AeQMoALjPX
bObKGqQUiQfNr5QYpabajrJ7fYJa5dK4zFKX0+0W4W14bnaZDqprx41h7Uo8jmI6NyL1i9r4Tmex
iTYq/RTsRGXnyXQk84tEoCntIgsPd/5WBRCqt9Lie5KM0+jldlulXjC0eeo2kFWTrY1S4owlqaP+
qvS5eCUQot/PopPMB91oo1urpkjhssxrL7Xz/C5IR5Nm7JzUmCU6RtVu4jLQZ6+ScGCFkoRlkTm3
Ag6aHGX5RijhjDaPItXCmyLFfMQjaRgeFEsoQBhIlErgz5JN98ro28nLRDBJh46lskfFu7iTpaL4
iiSRabot4RaMdBOQmlxX5X6mZlh6dWeXT5o0othQBLM9e31UDU/VIiKKa0fyDePysrrpeqyxqPY1
6ATlYUU3pnPKZG8FQXgNVH5uUQMWUngoKifQSVdH7kwPCoXgVvNB5jwuOjr3bWzN7+di6r/rQh5v
O4iLWL13+ccCP7IJEHzVvlLmMjtcXmNnrhgSIRBmXN8KzJ7V7hoRpZbUYNQosRbhDS1E2IeWfU1P
48woyxZGnmdh0KJHf7x5CqtVg0QKND+rY3sXqGa6RZn2809OBUV4cMvoAjuo+lG7PR5kMtVykrvO
9ONurLc1qt2bGZeIK3fyycnHKBa+vQt9ToWNsgoZewUzCIzlLX9KTPyH0YN4tSQ5h9rSrx19J8c7
fSx2/sJJJuwmgjye0DimutbFqeSXVoL/WVa9SWXRoSZZSLdIKHQb2Ymmja2X15BVZwYmxHJIMDh6
oaWuIlYjmWelHDXJR7Ekfm011ehhSdxv4zn/ZsuR4SYpbkYxykpXVuPfywBHRx7Id5JgckUcqYAi
LMfwD3WJGuDpLGlx+tpuLZJUqjoRPuRz9tC3UowHpjYjD4Zj0/BAGzA5GK1RbasYNbQ0h2SKTQOF
CzOXnEe9c5yvWAhaH+K5rx8HOU2RQQnasnxHYSWe3SoVBXoVKJm3O8KfclsXc45YXxDV7RYXptSz
8Hwub2u0QWrXqgDcbDhercdUsVBEd3oTfxIpa63ca9JoODRzFVYuBlaT7xhOGG+wGYpfm5IzvM5y
NqAnyqHwlTp3XjVhkX1OcNrj4G6dNoQyB94fg/n0KYmEMrjwMcZns0Ff2zW7Vn1WUIdzDTHiC92N
zl1U6nr7wCmaKPtWqcVTZ4yhhuailoc7pC2N0CUCmL5NvaF9y5tQ/l5C+yUrTVq1chcwqbPt0hiu
c2RE6o0w4tTYwDJtn9M8u5E4mTj+wwAWj9axGA6I24z3InH0t50xS0wyRvO8Rn08jFxTWPO2d9Jw
a+XgE3DUNES0aTqt/zZEEzYZ8TiE23BQtWEnp07RbqmZxwdFytRwM5c9xRS7pmVvFVTSg1ItdnIo
feq1LH3KdTVHwXcoHellVskt1T3dp1CYPKHv1kaeFERG4vVD1P7a6W1dbx3iLR+V+WSnO1V4Uztp
+jFreg3sZ9VrryKMPjjiSWPRkkgLzM0uH0EnQcKyeqlC0DXiG1MXOF69Y0vJlNAgfi23UehOjixt
lbgtkZOuum2LrcOmMu1rtrmn1V06IMhoLFESbtHOmhwpI5FfmL2dvpYSGnHGWFcfYAwKr5ak6oA6
Cz7mdZEhwEoPPkpm9aDRzJ3nVLnD9i7+2RQUHjQpyyJaQ8EZcaLjV5CYfF4nDfLXPEe0VfUA3fBp
1N12gAUbChxqLr/y05yQWNqgT0kTgjHhPhwP2GeZoydpW75WkrR3ESmd90kKzzwt8/ZxHmxxh0i8
zNvPlX2cZ+KNgqXpx8sPcXK/LSYeOqk934Er3VldPbItRbZdJOprKwzKO1tkw52p5sK9PMpy3h+f
jUikU8omEl6ywjWwWe3tJja7SPdnLd1LuDO7QaQqGyw7Yy9So1f2XE84PDjDdhR4Z14e/PTeY3Cu
O0qqcF7Q6jx+zRxoqgVWTfcNvQkfLLQ03QylqU2ApsDlkU5vH/QLF5YvMKqXj3o8koEW8Cw3KdNs
4YlEdENEIZJ9gSbHdhxKi0psj/1VYDpXhPnODgyIBoQaRScyjuOBC6w+8zFudb9RHWQjJav9HE61
vnNGR9ziCzFuChGUeCrN0rVFvCyQ9adddCwoQnGAqGsVdTSUDDuvc8MPcvFBpJ35zurNBFCpEd0q
abTvylrccOZEG1MvnVeTktw4ZrbvpOjLz798ihuLVQuEppOOnlmZZub0huGjQdI/GtjPFm41NOpB
zqSPvHwIqJBKciKAdH5/eehzy5uy5kJHpLwDxOb49f9Pzs4rR3Itze9badx3ztAbYFoPNGHSR2ZV
lnkhytK7Q88njbQCbUBrEAQNIAiC1nB7R/qx7m11RUQiQzUvja6bVXnIw2M+8zfcmWmNybkBNHBZ
PLtPipvEmqJ9MefjfSXs67TOYRunnKwRWcrrg79wjFBOhSlDL46uO+DB49G1uLScdCJ6HJIKeZAS
648hmtv7crTsj1aV6aictnrq8ljNAcBOHuCQKi7IeJ/V05CW+fkhTg5PTB37YSljkybJIHuTo0eb
aCTBNjrEJqDZJ8Hrb/3jajhed9hHmxANYZgTjJ1iSSaYBGOPKMqDkAsJyFmaZ+81My0+GVwUj0YN
ZNXrZBsF1q7utPfEE0rr05UQYE7UOe48VsOIPCv2kPmmH1scVU3wqu8JKIDLJfmMr1sDghXj4qTN
doSvBiAKMiK4El0ivW9ToUowx7J+lyvKiEwS6NYvkyDmef1NX7gkiaLpGsN2ZGiAmsfft6kmQjFh
mw/zRHu8aiVp77TCuUuLsN+AF4bVNE/AmwD/uVwY1zCRerfuYrFpcXW/1JU8/9A8DZH9WqdF+uoU
RdCqFZq6VWM+AJQTB6SgvrHBx50VF/b1qE6Xmm/n9xPDsbKp4HM1k78cv3wCRrBJjMl8UJREuzGq
YqRmc1GN8Ic56OlqIj1a5TZg3EFaPx7GWPHZHF7Wg95IxudVrA78VXxQEgTZ1Cpn30qd9F6bpfYN
unDTrTal113qSF+hi60mQ0VkBJEa2pkvq0X44IRO5Mu5liUeOvHzBezCupfOHxaONY0pDp3TqMnK
5aTu7dl8GK1oAQwZqUELWBGDt1bdvL74zi8WKvIUy9CtWLEqp7ssM+vRTGrNesjGatlGjqNsR2t2
rlEr11wlzODtV6Pji8GWL2zw84AU52FejpgMbvRZwbzMtW5JrTg6KPMy7eYBt+s+j9p938ajF8lp
EdD4vuQNen6QU0Mm/KO1zFkORuZ4GURLKWEDZsQHRCHy62JomisyvtpPGlV3p2Vc3EE44E3V0dmD
8F/812f7fG+twxvIR67xMHX64+ErvUNurmL4oQnNHc2knlYLZhi9BOYZpNQlmumL4xF8A03hbKEb
cjxeJhdWhAdjfEj7BqXEMRc75KJwksql+O2Ixu2Fq+p8M69oG5hVJtczPmen45mhpoDSSA4DbRZK
HKAayhAT69dn8Rw3QRZDrRNyzwpOgYF4/Fo9aGba0UpywOpyQkoRaoDbxEWu30azFPdeWOb1GziT
wHkztbO4BIYqV90YHCAUoChKbVdXh3F0NT2ZDt1iat+KeIxk35zb4j7V0EC78Mgv3GY8MsELgEGk
M2iaHD+yrcz0v7Q6PcSzJfllEnN9ZoX6fsljaSuXUuTXna3sagW1/MgO6z0alRbAe016Io22gzBL
tZ1pZ/YuUXormHt0TpSw7g94wSdXnTbPAaztBzlqMwfovtZeWa3d7kwlqq/UwlL8tDTQPCf3/eWk
ipCf3iHmHiCSzNOD1XRCI6nsLD0UFAc6QeFpSBKdtFtPXLNWP77+6c9PRkYDdwjiAPER7qnjaRRG
vBidHaUHI0fkFahV6qtGixsdNeULge8La5mhQPsiOrfmyyeLLKekXiiLnRwitcre4QFQoKjYthem
78VRmDhcpri+cWE+fqEBTflITG160JYm2kLgkPxO139V92xN+1fA2N9HWY/Fn0pXkoKNm5EySqwJ
y+vlHHig4zzacqNsYNL8O4450kDQ4St6jO7gydTJ0zhY9iCnB2s29KemrxdvmGcLy3DJuerH+FJt
7vwqAZKOkL2GcgRl3NOWTyxkW88HiMcqYL8NPNLOr2oz3o4qYaAxzaE/J43562c5JTVLBgjPS1JR
OJ5Tay6iHq5DeliJMru8kWIP3QwT69jkS6Wll7KAF24uUj/w50Du8TM65aDEkSHFejdmh1SRStfS
yutukp6KRv+uDtrBmdIbvTDupqb8VdEP1g7tHVJ6hFBx8zilNsZURwwl50wPe+DsSWThEVUgl//6
xn4hQOM2XoUtSayJCtSTJdqVYRvGMvUpZEzgcECi6t6VcGdkd8w4ttwll4y9TDDm03mm6tnD5Izc
cEBUKMHkBj26UZe/9RPstWVBNtYKl9YI7DFdNt3gLL2L5EN2qb71wv0Kr4NdCwV+1ew8OY6mLDSw
46MkbI3F2tvvmm1iZsk2W1LTmyFpXrhGXjj+CApX0j2dTQSYT04LGIL5bIcp5TQxfMBHU9un7fAN
KswljacXjiVQ5lDRV/wQQ64v/tOB0WBGWdSDVRyiKIEmXaW616nWJQ3rF/YteG1aiDDiKNucGvuY
xazoVa8XB1R+aK/JkumP0NVwKXayoES0yRdocAcXVtoLH20dkcgBLj7r6GQSi0kQbPZReRgVYXuA
KYuNUxjNtQ2oYCviajwUkw6+vkKZLc0d41OtLqVP5m/AoKKmOyTSuOmbsLwTvd3cYch4qXD4wmdG
wp9KE9UW7p5T+OnY20UUmXN5wB8vu7Yxy7pGamGCKGh3F/bdCx+ar0xhkAYVBcpTHEfXIeBkwcQ/
qGkz4ccmZa6ct8Xm9Tk/Y89yiECrBHXAhfAjXDheT7I1KigtZdUB/pIOSFwzrkJhFO+XZvixoWmf
0Ge9WdJo2BL5VJs6U5tb1EcpdRhGs6mXDkaPVH8TdZVsAEyVgUASfjMsWbI3h/yDmhoQu9V6+RLB
qvNwil9+/aYGx8AdilwJvbxToLI0rgqQg10RS8sKB3BrInsRX+KV/ECQHed+BOsOwvIrcgl+xcnO
i2D8Aexz6kPZ6RnLMR2SbV3gGOhKfaHlfq/Vyec4gxnsN2qnPS9zVFvuiIPQJ9oRymGY1OltqEb1
U7mY5uewnNt241giPVSGGmIwkqv4HhI9C/D/nVK7mR0WF7bYS4tqrXyvJecfsojHX3txGq1Jqqw+
aHqVewrSadhktviXv76qzvkwrCq6gateMqRIUo/jcSLHrKepc5KDFoaIKYzP1UgLJRvpgLVU9Vs8
7ZQgbWwOf6P1+mnct6N8Wy3W7vUHeeFupvxMM5TOCjVSeZ2Pn05LDWUBPmiZHsyqhudV1dM+NbTB
wyut3TrL+H0urU0fduKtNuFt//rgL8wC4SlJPNZeQN1oLx+PrmQ4AsPAKw9CGywoo8r0rMULchMQ
RbYpnmqZW+Pe5hlyFd+OqI4GtTnYWziqqWfGwghKXasu6HG+cJ1zfK00QThSwICck5sRelyEvBD1
SEubok+izWYovCC3PszmIBWu1KiV7cqzHaFUpyfXaSO0Hb5qwBn6SJHDIOFvfc4thbxoSlIoJV0z
fR+nla+aoqJOc0+W5UtdjB8x2/HmA3BOJYSmNh0FlFqOpzINiymHTEpO2OriEZcA8y0lCSqHEd0H
tKIQlqx8sg4n9Cxo03u+SL1FfTqRvDGpbZzIjLDPNk3Z65+rUFZuO15uo5aTYJ9N0gAox+xTuH+h
hGVvy1m4lvV6Fbj+rGYPg6TDyLFqqf2gJAU/gxZoj2izDmGQ6VN6b8/JbPu11ox1oECDzvzOSedb
oyc89CnOTvB5Ihu6QOuUpTeEtWRutAZIbjDabRJ5vdDy2l/kxqLKBkJpL0V9LF9JS9xus9hSC5f4
ojyYitDBCItFfLWhCNc8HVJl5H5el1p3iBgtD/UIMGMxFvNLhShM44a6JN70ndpnnirH4ydZWHrm
gfjUUJZvs/JLGA7Vhw7DASwaFLvcdTbiK17WhoYKYTfSck+XhhD40DRJ8lUyZmZP8RUTMk/hfEec
N7TAmjRFaRy6zGhUCrvR/DWDc9R4s9PSNU1RTcK3MUdx0u3b1v4+6zWN2Nd3m3N2tq1bbcW0Uag1
KVudLGxN0o0EXsxyMJsM2BDnAeKQTVXLeHoldg7heLGI/frFKbeSk4/y2xRw62ZQ8b72QYco2fXq
b1njOItvgTpN+JENHYLq5C+RJ5bKZHegfYhpGRq9H+thCTsP5tx4Dc1eht/KJ3hMevK5oI909UNi
d3Hh4jcIMVzXhOmnszJdq1O3QMKNRcPQuaq5M2C9T0mpLs+VnLNxmqGpNT/M5fxBQVCLTlI3Z3kA
YTcPvapKyjrIprr4rKOrii+hauNOOLLjDVd35hFaRm6T1VlDrX2Qu2ze680UtW7WN/awdZRKG12h
6xQqprxThQcEK9pY7Qx2q9IGx9jYfT0orgRLooOnPkOtseIS58lqLnxoqk7uaY1Suk1kxF/DOqow
lhRRnHtFrpjxFXw+idg/1eLv8tJF71DyTJ8UbEjs60aY6AXWKztB16RZdmnKOMFYLGDSxjybobRp
xXKdwZEuAy5I/QP6tSGHZR9Fn8ImgnM/qhBmBUZ/kMElIOWeJDXhbZwVWXUXdZk6XqWhIQ9bGwux
abOIqnp6fY2tAejRKYR+ywoy4fRYET2nzjlxEqZ50nftYUzt3DPq2rrSVXFo5QgrBwNFUiMfP7eT
5lwoO58FxnAUIJTRq6bbsgpDH59+c0oMluIsdKizXPOqHunkCt/pYAn1ZtsNFxlmL7znylRfC9Ay
NLZTvFKbYpxj6yHj5SE29tSn+lCzAfgW170ot6ytKmhV7ZcTWqJQ3pFIk1occKyTGrBqRoq9qEN7
iFcW9CoIH+QmAvyvf8SzGJ6GhrXCT8EoUQE5jePapWB7ysVwUBrrMPXxp1zWnZtRF+qF1fLCQIQ+
qzoKMGnWzfrzn4KPsEMEJ1L7/lAhgO2TtMDLpJmxyRpxKYx/YSjA7cgscwBiwHPalxgVkArEj9Oh
RGDY40xYAuiU9jW8tezCW503PalW/zzWSZaWahUYpX6aDmOGjhEWepkXLYiHaZmKzAUX4RbvCusZ
u5MK8/BUuNT8q+D1b3h+1uPCIYNvW+ETq7XY8dRaWQFmxLamg4q+nm+2pnNVzsslba5zxCWvSh67
hsosFQoKx8Pg55c1hpCmw6Qq1VYqzOFaYBAeCH2crwE+2BicjumjjZnYPl/Fh8Gh9b7UGPavlhd4
kB8a2pSYyD5OH2SaU3Rwm24kH8ehZxobIwDUUfmZE1986ZfW0ooexMCOXr56ColE8AWgTi6mQ2to
2yyPPo62nXxomsa1w3Cr9bGPbfp2npo9yIZrMNRvOlafW1uadGuJWYY4bF4I4194JD4AuEY6n5Q9
TtOJpNcSe+md6YAmZ75FJnK8T0cAjUKllPTrx8OqWEU67IDLovJ7/M2dJh9mnarHQRgdQLQstZ/S
0UImUkMl6vVVfN57oFSE9RSsEOATq9zo8VgmkCcpjnTlMALYJe2TrVLe6IRcpTs4DrQ+jMNryXOm
gki3WPUL3+LZJ90k7YQYbsqUqe5iGdVDw32JoVYf6tcRYXS6yqbCZOjCQgsA/JmfFzih93nCneuJ
afw+LVX2hcumn6+LUVr2UH25ka0JGNrtEo7lL5fHeFGebk0Kf4iLrh/4p6MQ2NGgRbM5Hwyt0mCG
1Ji2Ush6pJPQXMi6XlorNJL/QFVRtzzZs9LQD3jHSvPBmYfZL7Mh9+KigNw/xxcFXFdwz3E8wGvB
nVo7pVTLrJPvh+BbpWLvzmt1ieVVXVPD3zeRNS9RLdekGFspVfIzSPQ7vsfNqDrVhYNhHeHkCaxV
Ogp5AfJLQEjHE5s7kjERc8+HNgfhj8CXTGgWoWoqLfxfBOE/5HJV0jZdikv36HlQAgAEpyQDBb9V
o/sk3qZZtxhxny8Hg3TG1YsCOSpzbEiKdAaelF/fl/SHITfDRQfm+4OQ9NMSasxcDJY1ywcHIo+V
qM1brdC6/TTCOn99W75w7MNbXGlNBF1kndpJHNIXbbvUGPcdFrAfb0MHEELq2GydpoHF5Q7I9e4r
CeCEW5o5eqTO4kyqH9UZCKSmtZ5ff5zzu24FwFP05ftSDjxlNpZI1opKWRHBk/MB+JyOcq7dXDhh
zz8mhCBwZFS41oLN6UouVSdpGrUxDgKPtM04CF5Z1dO90tlNkA2dcqEM8cJL2ZREcMmESU7h8WSX
UoBHbCMS+kFGuccdS0pfonK6zetT98JbcVsCTHO4xdde+/Hu6OtWUCFvzUMpjPIqg/ay6yMt3pI9
TAAbZPlXoVgcB2vhGvj7+qFOdbTDtsmXWZ/NA60UxSuIZoNeHilMR7mz65r5EjH7fPdD81mNBUHd
rVy/k4ValBhLDkpsHRQHGFII/xzmSyfto4Yym7KI1ltK29ouUvz19Yn98X2Ozx1u4x/YQ3RlVz++
45k14w7BEMHM4oM1ftd1QulIykVg9NJbprh9rOn3+0lrg6+Xc+g3dWr6tHT1ADmE+U6JjdxzUu1z
S3DoojldHmxEizdhZ+luYhnlheX9Axt1+rygnFG04MSiKX5yTrYZRl5Tr1mHJpfKwIQY5Fl9m34I
K7TZ5BGFSCccE58ka76p2rImJ46SQOlqyW8ts3Zj+PYe5rGXqsrn+wD4B3CMtV5BS+cUBxLi9dca
0RQ9hiqw9znqVC9FlPLSLXF+UUE250BCboUxcHQ5/lzgyUYjpXv9KFGPPDhNI5F/T72D8EzdjZ/w
BNYPVkPRwFvoptibNEJAyEsSRcGgVgic3Elfqvuc2w7OVZzYnzGc6tUrG0ukXZlGzjZOU7BvdggN
253qJBqpd7XN4s+4bB/mxsA7zCxJr13ZSIWOE5xRPKMlvlybZikKxPdiB94DkHPwybK+BFacZrvU
wZf9A6inBVGLvmkyN7fMPKBUU71zelj7g4izR27n4qsVJXq3Q3uqfNsI3QHeUifqY7hY1oZkpvgk
N1UsEOcIp8I3eZlvYAuwjucUWj6oWoY5V9vNqEpooxBXU92LMBiVRtkDXkm/JniWy1xseRZ5dqGL
Bp06s75ue5F+bwhJkTFXo+VdU6nmfdr0RYZwfKbdFSrqglvLwuEG4e8Jb8p+6OGiibCO820+loOX
x7nJumoor4LzmrpAzWvjRooAaYM+10ecS1IzUy6sh7OyOLUE4ntWAyAvymba8XLoZsRQrbxLHtMO
zXnHHFVfK6zufatLiLdoQ3clLEkLqoYm14Jo3IUQ7fzYYvgf1Tr6WnQyTyKHZMF/Rg+x/Skz7X0x
xdBU4sz0rDExKb1a/QPtEtzNBzRMXz+21l98dAogpkqMBFCcFAa15ZP3NhMcaXpQA480c8TtVFmD
L2JTuUophm2MMI1uifmlXw4nDCJzbu/VEhoC2WlbU8rZl+wn9bHri+omNKiljoU0+QU9931D3HZt
VFm4qTEco0mwlIGdZeUN9NzmwvX0I3A5eX9wEQjLgutEJOG09NEJVRl5Fv1xiU0QdVNvG1KQqsZ4
P9mzcqekMdXesJJrzTX1qAe0NBgftBbvA8iizYBqPs7x1wPZ0bgZylK/E86IfFNZLPLo1wRKKEvW
2Gh4gxOWmzHFdLmT0edxUdfrowAwqZ76eqU7+4zMhrB0QWLfV5SyRpOMmnjppQJEPXjpBn3CyOq4
wV5fAWcRAR+Bo5D/wRMMoZzTuKNLxSiIcx4d6rSgz5zCgyS5bGoxlgG+H4n/+nhnS32toP2oo9Fe
Ba+xPs9PUWuE1jaOkKn22Joiu8XMSIN2HNr520au3mRCVj801Wh8wPWwvUBMOLtZ1pFRGFz71NzQ
p80noUltq0qz9jiKSXdzTco9QDeX7q/zWJlhgE6iMs1kUnk/mdDCKaZRrRvtMZmj6irBTvsNR3u6
K7Lc4ipbIvT+1PRO4eN+NObsvd3pyR5l6kvCbmdp3/ocpIvk0gRDNGiPJzqv9T5Nol57hC8xv5HH
sto5NU2+uJOi59e/6Usz+/NQJ1EXsV2h65ycj4VNcXKqpcIjQhqD10c5O6MBFQG5AfmLjQOVyvUp
flo5iaXIKCz15mM8a8omk5NiD+Jdw4tzLnd9XStXkarhqSX3y+2cKcqFo/K8zAegiVo3+AOw/szn
SciQ6CPXvhnqj7U+2UFqF9skTnNX75pr0LgfhlK+a5dhX+nifrCSS6Ovc3h8UoHcIXQnqTZM2uon
czyMliR3ZWw8Lsu03PaZoh1Q0Y1vh6xbfJGAE4VmK75lmlx8FHn+tqySVbhWpJcCx/VKOHkQ4tyV
JMZnoOh/cmW0Tm8tliikR1mQSLiKNdLJRpSluxf87MEssIPF7nqqNc9G2u77GPW7jkMWGunYzt7S
1YniN4uTfn59eZxtPH2tTMLs4lpRwZ2dfp82iwCPAw07qP0cbSfZuLGjWdtZeqVV+OUU8xXSve2D
kYGdadJCoh6RlZ/aSEsubYfTrQfrGi4dRQCqc0SZpwAxxRJJbFJtPpS12sR+O0t1FqgxQbyTNVnp
QZKhV2Ggf7LcOLUEiLwuGoTbIt3p3tv829CfkGOfQa/1iuYvmp2vDbBRTwKxoMjkynprcmyCbkZO
tFzKG5zkR8sVVSbtRK4bXxpIBDd0FkYBETRpP9jcpb0L/6UeXTTKh896v+jvHLlObppKpregkTg5
XlVC9/MKsdbO0iibnm1t7sAop8U1ToEGolppqbpEb7XqC1IZCemSepm8bsnLlDoL7V5XmYrkkhvV
mbjKmlARMkDRBN16rv4jR12pjHWTPUV6hrv6tIC5cbs4QtkRd/AWD3PLzL4NmZq/CSW1pXK3ZN2T
2vXajvg7/5woqQ7CmmIxZcPUiWIPAV6qGApuO98vrMP1HPh5g/CsGIuAJIDgDl7pNLXIF6Nqi5Rn
hZWLkGVm5503DI2yLTS53+pqXO1jpSq2aiqyp3kVrAR8MfjKmGUe9c9LSirK6YbFu4WuC9CTlVHC
/bfeyD+dmyjrJrNoJPVJwjwEkfQdxelAMT/GNiWN1tysGi6V+alQ0jtjYeaqYadP2S8G2DwEFAq8
VVHHgSvyQ6Tjp4dAXsXojVCVn/KqNz0Tx01PXmZzOxB5XxWt3Lh1HY8fRzShUe68EHOcIZUIcKl/
OisvjluZE/R4Crq+M0LLLKynRX1I8ttWua/oytpa76NP6a8+ajqSvGn6aHYOxm3vZ4hqml57kXFb
EJEKO9BLxXXUd2mZbuVCXLjZzq6WH88HWPLP5zt1QJvscZIyJbeegMZui8DeD4HtTkHsHl5fm6dX
6DoO6hQ0Mlid1PNO5kEf6wm/IOYhc1UPKRRvcEefLXRhvs+O4tNxToK8RAvrYTR5H9lT3NaLfVQg
/SB1wYb8sa7++cgE/g9T+C9VjcpKhG/fD4/4//fH/3CbfCHKrr53/7L+s3/899VJ/h9/uq+/lU+d
+Patu/1Un/7No3/I7/9zfP9T9+noD0HZJd186L+J+fFby6X2d7v69W/+//7wL99+/JY3c/3tr799
qeCurL8tSqrytz9/tP/619/WgO2ff/71f/7s7lPBP/v9v/z+b3/7j7//77/959//x9/+9ff/9fv/
/P3f/vL7f/3bv/7tP/Gf/8/v//33/3b6y759aru//iaZ+j8RvqzMVA4F6o0qi2D89vcfsTmIXelL
IDJCnPXbX8pKdPFff9PUf+I0gyBOQEm7HSnl3/6CJNSfP+JcXu37QO7TSMZB7e+P/fDHufjHB4u+
VX/++S9lXzwAzOjav/72Q5viH8cn1B+QhAqtEWDqHJ6Qyo73KsUCCaxcJzaTku1jI9vWgOJGvEL1
MnbV0Z+MR24IdCHmu8jOdgU21DyU26EbRu/vNrWybSXpSDg/g7j0lLbxysnx4szxiq7dha3t25J0
VUe572hf9e6jgy3o1PQ7O47e1Zl42/flJmzMTRSnO0XI+KIBoEL/sF78zkwQS5DcKMX6uovfRXrr
IySEAAMWcGnhgkhxJVPbppN2k+1TzdkJEyUN2xw9bKci1yiixFXL9A2+Ie9DZyDrBPmfSEHmdNem
sdUyze2olawuFcp4yRdm3XSvTexJ4EbyO6wBkNh0TXVVz4BMzAdyhGBofs0S9fwTnkTqdVNn8VTz
CR31ARzdoFzCt56/ChcZ1V2F1MJkQZ4M0ECUbdWU4MaObvFvQmvpack2mRJ6pu5m8ht4MJ5DqGM3
2V0dX2sV4vYqeKP0vrNbT3RFoNWoMuXxVSsZuCi+67XWl5XniYUTV6HbwhaO+PcpN8P6u6hU3zir
Hgg4fks7rGCdvkrJ5ko3RPNkrkF/pK3b61Eg8LBYpGxXogmllZQJjSsEtr2f9voLm+SkervOMBMA
aoA9gtQpBf3jTbLCRcJ6HMRGmKuXcLKdvqQR3KL+Xc/1nSml1xXERBPvGNKTId1V0QXh8V5/jhe/
w0+PsZaXfrrVCxAC5hzxHVInRAQKgKTmkBEA+zEusT/Xq+l49R6/8UkUA1p1cOJo4ljQFh8JJjcE
RUZr/sIb/UiLz8cBMkJhfLV0PUmbnVjAjciY2VZ9E9fGPpVDNx9TF+9shF7eCefGXDWt9Csh94+L
dFfhoN0u72gXeQjJuWUtu1UYhOFnlL9+KYb6+0f/x6OdpIA4OUxDm/aE9Bb2ihNm7PGKY5PdskEb
pm22gykF0hA9/ns+8j+GPTmQHQlWEte52NBx9I2qcis19dp62OThpWLUum9fm/yTI6o0kqSOeoZa
YXYtDnRRcYGVd2mEk5Mj7gXyOVS8NuP8UVhv2l/jGP79G6G8BBWFJvCptjrEG7tOLQ7ZXrnv5i+9
xeqIDHopX17/KC9uB8qkqFXQYoOGdLzzEqsDA9EyTpPH2HNt6/5ZXp5eHwMgwkvfYzU3NpRVWfmU
w0gjBuhywYorRMYJN27qmZsusffqIvtdJvulHbr2suDPNG4S87o1ACVGKTpE2vMUFZyh1nfVSO4R
uUJSpUb3QZreDh29ODMRNOQS/qqdIDsVDjspN26K6W1KgqLn5SbGBBUA0T3aUH7RZwFdgK1cf426
cSP3uds7y11nfZGbr5LOv7fqK6mWr5T4bpXQs6vYNbrR03P6G4GkfW31t0rlLWLfGa2bgkWm/rCn
YOOXFru7YddIJL9JuYmWcDMWFGKXeg9h14tlyw+TzhfLcyMpV9qQ7nKcz7pxW9eYxrT5nVp+AwOs
VJ8TYX039OHZNJYnO5weO2vbqXcjrN0+t76nvePHEgYDigjCVH6KByYOO6GOiWtji6aC8PU4dpPe
ATkgB3Zt+eb4IMhRpfGjyAxX0rUt6pDbCqhIXZAqRndq4wQskYeiy+7g299kzdeeEGLZWYeu+YLG
I95vP14B/MompIMwS4999ak0v0TLx15/JzKHy+mTkRTYY+SuiXq7Pjl+Ni7+UpMUjmmA/lcwT+Zm
bNPbBdBqP6nbEUJ202yarLoyna1agI7vG9K59DalDK521c26XKTka5MUm0lG/G/ts9Wyb3NnAkh3
CyScosq4mWMV1Pa0Abn7BGA+x/sZUfhIyW7g1N4iz2W6UjTeacP4VDfjrrfa7dQ8hTgrOcB01Nav
myTo1REct3ldkM7qcIJscycXhkt7D3ovX3sSpLSGR/cFzKbwoW6xNj4j0u3PMec4htPN14m/lIAo
otbu25+xnQpM+nWJo+ybTt9b0XXFLsODbp+mnyDwEZzJG+a8jIhDO/q5f0QENK5SCVs8BGZFVntq
gj9xrQVFBe5ocN4Uw31rkG6ZvjO3PkD8oOs/q3EAmoHU8q7qN6P8sMLsl0by0hYDgWLY4G3uA272
6UG9T0E6TJruItDnLlnhV33kIoK2UdPBDXuH81i9deLBx8h0Y1T5Hbj2T7i0fUz05b40qzu8mx/b
0b4pCGVl/YsSRlf0YoEzo4zTf+l13E1L8Uxd3A+ttwO9xSomBa4+d/O3Ed8auR48kP07YSFP0s2e
JNon6GYBnoZe7gg/fujx7GrTr0pI9kxhfVGUIOHxrc4jcNrqo8k81FvFJJJ2krtJkiDcVK46e+Yy
+5BFgzxebuo82wm1uy4aPL3U+naKyo81v61X1cCu7iuVEpflpkrq2lF3X2Ut8wBQP61c0xw22HX6
c/qcG+QOTbHDwIwFaWyy+mM41w9hrwWxqSPuOfsiqr2uS29t+2lUqyCUDU+Sre0whS7Ks0GLU8Ma
TKqtZ0b5QRTGfqT5mMzaPoumIBHlJjclz5DDZ00XO5Nuvs3qX+B6l3FQzEkAzvzGma37HFWBuJKh
ZBS1i0GZOxTt3rEWsPPFDhC9J3I0PXlDrHCezHbaDupH3L2DtHwycneVLarHu7YqH5Ii2cdl8dEW
0iHpaMq24Y06Kx50ou0k3Uj4LeNQ5rbLx1TNfI2vYHBcd7MIBmP02GNdXW0UBlLqeqMX414P841o
9Z0W9vspcdjCA0aJTjAgppfhSm3LDwSavtbQezTpZEnI79HJQK9qicYbDSAMUL5tmGGRJ6J38EC3
UtbdFOp3GRPJVn6Inf56HhCYg3UxRzdGEh0sdbjTmo90hx9FP+3RJ63t1tdmJ5Cy3J0RrqN47crl
HoKcS3t5q3Hcjel0J6XpswjphynxtTCHe8Uqbpcs2/WQMuD1B6qU75P2SUTDpYL3epUeBSUktasm
2UoSR7j8lGAqzUsbJ30lNqgHXKUqWUDCYaDWXmU7rqzmm6IkJVRTf5p1mG+ZD3Iz0O34Ohvk24lY
SdjDgxQ/Z+OvkbkINk6e7CT8tjK7zAnIxMbEdFsT4b0czq6aLq7RPud8Swd2ZNf9mlft+agnoYfW
p9Qz2lpspCnzHP2561OqmpdkKJw11jubdtCtHMy0CWHnHUc4sdUi36ZmvJxVI4dk7gyJaLvvHnpZ
BJVkoZnvBMo43q8BQBpDJ1J1F/b09dDY7yM+RQ77W6XEBcjI6rH3qT0D3P6ao8cj3BDWld7rb/Hr
IGnsXGHMvsZvbeSv+DSya8z9aD53j13yplM0VAgjGECKqynBsNNICQcoVKHw6NO7cpUFiv6+BuGo
E51EbdDXIP7scTPHxrY15zuhdQ+6tWxs7VuSRQ+x1D6se85UhmfM4d9LbeYbS/SQt06QO8VtOJQb
B44gnfjA/r/Unclu7Ui2np+IBfbNlOTeW9rqm6NuQkhHR+x7MtjMDI8NGH4Dv4EnBgz4Xj9D3Tfy
R1WiLFEH2j53ZKMSWZmVWQpFMGLFirX+xhmuWsQpBmjHVnSD/0fujs24zaf5ppVkPxL9EbDju2kw
H7IuvMaHcS+rSGari5+WAwo5eRtrEqbe9kNQn12Z+m1OosFFoiUc6OiQmfeq4PzXBvk/X27deSQE
BqCes2VbnsvExKi50aXtUsaxZ/tUsMbzXb/v23JH7A2cA5nxsuk/7xuV+tZSjAJFt3RiPu+btrZH
o9EZvSx3bdxvq+PoPM6N067o//Ee+6PaI672/LEuJ34qPP7flSd3v8qlsteuf9T/g5XJpXz9TWXy
P//9X95rk/+DquR/+/u/vlcn/9dSnfyv/O2/UJv8VJlcfthflUnKjn+jcQfxmpYZrLXF2f6vyiTd
9L/hkUZxUuVVDliGR+hflUlJ4R/xwcF2AwoFGLo0OP4qTUqK/rdFYB0VUYQQl66M+Ue1yc9bCyAj
vx3GT0tZwNLUNUyn6Zxa6IawSHsU4K2TYrrGMHWbNCvk4yDp2uMPC3f5j037sRaqrWIg1BWwee/8
Bg1INaWez3tZlTSnzudS3OIQqQV+LDrAJY0S2fvZaXtsj3X11KjTcCvXunZUonS3o9koCh/3tAju
l+iAtMRkwpot9GMt1qZfRdU/5rYRDi4y8fp1o0/ZUyghhRniWHwhJailb7SWTGNKRPI86illJaXk
qRSZvKhAkBR7o4y2SnBn9fZoIRA+q5tqrPPH7+e+euC+T51uO9QGeLl4iqyKHYoa5Eggie42VS0d
i2418vtJe5gbxfC/H2kVMBgJZ2neuO+9WtD4q1vU6QhVWmfmt4UVd+dxFirHuLcqJMGdBVExrMqT
fggP1bNWPR/2MMOCg1o66DpVAWt1v+EVVY5FNOa3TQ2cQY17y8860mhdA+9D/QzIXDikZM7RaWGN
Pycyw9vvJ/5eSv8QKt9/BfwVFEBYtMY5c5+3lyyHU7OoA99qGIafh3VDHdHuHO7C/Ly0mHKopcOm
QjN+S5J/JUdtf+wMbERkoNNN2pImd6k07ECip4+pDuF50q0Y805n5mX4GKSRyuN2mE+zZlKPvv/l
1/uDfjAsesAYoNbAaa8h6eHca1rmxNJNIt+bauiV0l5Ff/n7QVb1zaXpvKgRMQBGeWgDr7aGoKiG
rWAq3ZhRvjPjXx1FQKLAbkzu3gf6o6vk/7sG1VIu+uYe+C9//+9//1dugv/wb//x3/7T3//n57BP
VPtn3Decv9F8oFRMeg1sgyj7z7hvaX/T6C3hqQJuaxEU4h/9FfcV428LHoboiJkhhebFcOWvsC/T
4YL15yxNeBQDYWxZfxL2l7bXp5QCe45FrwBZEIQi6Emtq+1FRlOqRJvp7mJ2c/f1KXYvY/cidM8j
9/zy1+7H/u3hdX/zYbV+E/z1pdL84XSSuXwedbX5kFEPjFwMgf9Uu3dXpXsburX7wN+8/DpFFnv5
+1+7zeP98/nJ3fnp84+3mx8nr1eDe+j3OPBrsMwfa/xyro7SnDL5srxT5JcmOtSTXh2yL/NcBUJ1
1DvVWOZZug93V7lbuk93D3cnL7+QqHcf+OMpd2f39uXi+vji6fY4dI+v3cvj6+vj0/Pr61PvfHO6
uz7eXV/vl7/a7Pebk6eb81Nvf7P3Hm/OvZubk4srb/92cnO+v/JPTt4O/P7v/LdvvpO5fMcPTRBw
paUl9fz+Z09nD1f7o7Oni6eTh4fd7vbk7CF0N6fXp5vd/nRzfX1xfbG9WH7F/dXN1cnN5nx/ICg6
y1p997usbs1ykTJptfe1fFm2DWv58nL76zJ0b6nbs4zXv25j1jJ2Y/6yXP68+3X7i+W9HZfdfM+/
eV+5l4+R+/b8eP72+vh8Fbn75yt21+PlG7vr6ubt7u0VQBX/ubt6u6s5EA9Xp6ePz68nbzcgFl4P
rO97kP1uTqtbSk87aDMGc/K3Z/7Rmb/899Z1N8fb7c5zPXfj8TfukX90IPivwMFU8D8fwDVgFC7/
mMXBGPjMkG149fp28nKRM98Xuvnu9TlrVbinj/u758vn8wNfcjlV302auPdxU3WDHuLXw6QlPALM
+1h+CtPLGGeAruqBOP7j+vkEoviYaK7YK/+YKswZcmvglWjTrdbYSKmph2kSUPetz+LhtG+1oxw9
D6G/1Va+GbT0aR6fYyDwhbjWxb2u5/wz1Diep/THMN6G/S04ugOUqN/GXaQGlyyJdu8XY7k0mwvk
mKIlMty+lES/69h9ebl8Pr18frw8f72R3bvXQ8d5nZe9f/WPg66WYkaIwsaxI/BbKsWdcQ/FzkXk
f5xubId6axfQ9DhRugNI9C9XDABsqKBgBpXlSlvDsCdJ7UOphx5S1mHrW0o8QxPPh9CfOjH//P5m
WY+F9QwpzaJBuCDqgB193luNGLqm7ELbj2ZLnLXDpD0LfVCvm4RGwL9jqHcHdC52vLJWsb2MtVh2
RGL7Wd3NN9Q4umRRCKHXkM35j+/HWn7tj0dmmRZaqywkPHOEGpZpf4jDFkCbXm8sy9e70rhwWiPY
UFfKDmzK343y3hkGQ0NisRY3FE0zRktdzneMngbLYFm7wpod//u5fNmFy2QgQoPaM2nmy2saFP58
WmpNquWrLd2XCIm9+2HOsCcpDCvYx3mzlEeDDmWt1DboKdjOT2RTpUPAy9/OdjGzI/3FXHYdAq0+
qnUcL1CXk2bTjxyBwHc7/5kWLzx+4GjI1JDe0aixEG///OVaI6KnQG3e71ueICmSF245VNHu+zX9
MheK0eh289KB56O9lxA+7g90CcQQmSgDjrUse40DkjWK0Mb+fpQvh4tRFF4KKFYpmP+suS0oL7SJ
IczRL7A23kc1/sZ9p0W+ElI1/n6o9fuNdfs81up0OQ7FQurVow+K1NUgfuW25dVtd9T3wTFd6E0m
5feljXi8sJCkqI7YZxsJbJMy9keKiVI6VgDGOD9TffDBMW8TTYxoXyk/xuQPAwGoT2owhADKMJR3
rFVUjRQHvkvXLfrRYVt5dolyVaJPWnkkl0F7yPPptx8BrVODBjxY+XU0lZUAVVOVhdEKoFudrT1o
diQhNtwUBz737zaVorOxmBi0uXXxIO3sPIPBP/qBlptnqaHLp5KhWd73X3qdIi8fehGQphBi86pZ
2yqUQRo3eGiMPtBta2Mm8bDNBqGem9MsKDRHxvH3433ZWQstdClLAEQDTPJF/Tvu0DvSlGbyldPm
0rjo74qz5sF51c/H2O3um5Pkbrqcz6Pn+S2+dPbBpvGHAwnQCrPLu231Kywr/yGcDxStpWzgVyjv
tBv52rrQz8s3cxfuNcSG3OGScrL0A89UBKKO2yPtQrvVD4T69aqvf4PVhSIiTY963PT8sKbZ2BVH
DQ1YuGH7sj5kRrzeRhyPRRACzfrF9gfu6+fJSolRyV3bDb4icgk5vLmhk1XID99/Vv03w+hIURMC
2ancK6s1BZ8fKJVFs1WP8mO7rgZ/EsqDTZPKxcvPLRrFk9J9VP1AG303djowix8WTYMIm3l3MS+0
7BPDqR9mVEWN2KUVlzXDUQ4MMpfOVFqZiozBoSPRWXh2osmd2pdueFSUx9EAHVkdK9O0m+VXlQ8o
S/eWRnvT7DbWMHpp/Fp21RP39dZoUvVApPzNvE3AqzST3k0VlsLyx72EJixMPABzfl7OzsuYhvpT
mWebA6vLD/mYfyzAdsqHUEhB5Fm6sRokUcy+UzGK8vUpl7eiEVcWMpwHmKK/mQmDkB3gM4v8/5pc
MJpT00p6O/hGV0y4LNiFm3X4qv/5VFgvGL8oIFCbWT0jTWcALw/A0k+zFqcLS5/Q1evtA1FmudbX
C6ZQTqFir2qU05fz9+GEawMDR7UA0psu5JQhc27wkezOxnrud2UYa146jeoBFuDyFb4MunDzCG+c
gTUEPgjzMssztoJo7XJvNc0ztU8NsEImQQFv8TpDJyBK/QwN6T/fhYsXE2ec9ACI/OoONLRcKvK0
YFUNDTnERkLsezAPFUZ/t0OIJeD8F6oDz6bVqqI3Jc+NJPw0D61tYsCvULjjD0BwV4ycxbAd2O1S
fONtRotl7Z8gZaUAlJ8PfqKryH4Az/JQbwwvxTDZ+zSYbNRNx3zbmoXKv0LbtB3K9tEZsyNdDBrb
Cb5SkuW31WABElEO6MMt/aAvnxllg8WCidMInvzzKqAyNqY9t6WvaG0IQgAb6xdjVKqLJi6XWJQG
18BFiqOZ1zDPeCVsr9oxR3FANjNMC6VZLf7w1bVkQKoDfJ60HlPItQxPoydmZSt971tDrx/lk2ZB
4LIiXMWBWX1/fJfb4vMeJzJYIPYcvhB5++r4YjgUVoouEGqMbQUesTq6XTylR8KsCi+oivh01jA0
hoBdyfJ4IFdZbsVPgyu04TDaXfjU8E7Xz7CuCRq7l5Pad/JiDj1LzxaIi4W04w45/UY5MNf1Jc1l
CadPRQOHhxKDrq40WclMRG3lCtRPDdSme6g05KcDa3rK2lo+cIK/BA8A5+h/wz3lz6AvVw8VScrR
R7XxCwkSq9vItNrOin6mkd+14rq1YsEFM2Q7ePP29vtP+iVWvo+8ZCQsL0dvNXImOb2AXwm4ZAIO
oUrVadNXoTdX0RNOu6DNi0NqRl/iCCOSQlvAu4lZSHx/PkGx1o7U1U0CVQ0LoprCDI5FeQhMsvp8
tDc5oVzKHAqaq/payyc3eiXrrBk1QAUd4tPcjrP22szNUfPGkMx+V0ZjWh24A1ZbdNE7ocpF040R
oUKts63CqMLC7prct6qq/RmD997l3Dml2xuR9vz9h1st4zKWsfCwF0+VpZG0yuwEz4JASxUggF2s
XAVJFdxiAFsdOHS/G2Uh16EXsnQwv+js4CJtVO2QgwKilTsrUfLcQA7903VjP0C85r4HEEwUW9b1
w4Udj6hyLF4jvlH1ub3Ntba4V+WpwrSsqdsD2ff6AUDRA6lNh4uMXQZ5b03ymGa1z2qs1/0YlXP7
2IJ2DVkx1EDa242R6VfyFBtOD/p9ms2LamiKx7myJeHWRj8lm0wpyg4QpmVFT3mTNS9SmBbJL7uQ
mjPgnMWwiQo8jiNXj9F18sfANlFymFUIQiHWlweq2F8+EGk3OjOL2AQ1Kjh4n5dOavu+aaLA9uQu
irZAplU3UNLB/36zraIECDVGoXC0qL9Tn1qnoGFYwjWB+OWJoS6uVdz/nmrJFkg06+BKQ2cCuQlQ
4vb7Ub/MjQ9l0xdj/9ElU9YpVT3Qhp0rPhRW5cCokf6FY1sGR9+P8iVSaIRdXtjolSwm219y0gnw
xSQ10LacWjUR/+vGwh94LtlIatTSk0JhwfizbJstiNkdNyhcSVb0y8w61q6bjSLHuQew45AA7jTi
sTxweNeAqfdhkKwiI1yUKQgSnzdHqgx9IJww9+txtt0CJtr5YOMeLIt63iuDXd0go4WMdBRjTNyP
0QYWExIiSj3urLoNj0BcKfffr/bXb7pk5jwxkEbiurFXWWS+qFLkSZT76FdkR3FiDNtEag5BxX47
CjkqqJ8lYXj3YvgQUMZxilEiZJSkMeIbtJOiyyGR6gO39u9GITQupRMdOM07y+HDKFJrS4UGJMxH
AGk+iXup36mxUvw79grZziLExykgN159xKg0pKxyMnJ6kWxtREB8w5IO6b7/di7MhLIWA8G3/DzK
LImpJmfNiFdK9lZq8gC/pAaE+P3n/xJI2PigK1GXJ8pzrleRnpyglYA9Zn7WlhKOyGnlFvFc+0oX
dTtqjumxFaeHXi5fruVlUJ3UmKqpwtRWKzjHHerZ5AO+bSMyrqQjTJAUkPicNPnt9/P7uowEEPJj
cjlmyS7/vIypYQBeQSLOp1LMM0wp6uI0QXi78r8f5+uU2AsmR5pUHhzTuhqM4IUutyVF5iJMzYdq
4MlRu20bq+bGMTpV+/X9cF8/2wKPQ9AFdWUemetpZUpjtqQiDFcKa98QJYztNEyomlVFoO/SacA9
lE+7+9Nh+XJc1KimUZP4IiCdTEWCgHkmeaZc1ANqZK1U74xaKi+6vpkMFMvHKAF9mjcHqsqrhw6B
c9ky7EYNqWdu1tWtOjaK6EY5koiUQ4Chu5Ufp9AvdvM4oaZRTPVOylLpvFa0xJfzYjgw769XEvUk
JCKRqluad++P0A+BBcRKM2bA+z1LjmPhAnuKcFpHSEG4U65Rfq5UWxySI/66dRkUvS6Tm4l395qT
hVlZmesmfOjAsCEu9WkNPj4Z/3jjMgrri8AopRm21OcD4iRd0lIXDLyxEfNw2kDmhmMdAYPx04SN
deAK/HJOyChViN+LrypxbS0PEfajbvT2LHn6MMu7PofBgXTYkYq97YHI9mUk9gm3wPvTlF2zHomO
pKM1vWrDORuLPXKlttsKJb0amiY88GZbvRaXbAxVfFpvmA0qFiYdn9fQxLBVn/XSgsZiNXeAzUZx
hZWJhCBggk5PeMaL1tJ3XdKFiKhqeBaPf5qw8+hY6jOUevlJYA0//wYZ1iD0qjLYTwPXEQ4Xxeg6
ct7dlbWt/+lDZxnLUIF/Ly85tIE+jzVJfZKXdg4zNemrfZ9K5Zmqx4fei7/5fMibo1HA0jCvdR6d
TKLIJSp7Xl7Kab2RdMnJNyF1VtmrldA6VLL7OtxyCgB94RhJk3LtbzDqDT1rbhAv6ZE6TxY2UFCM
yoWV64eciH471FKsoftPQW3tLhymWhFlU8fMpFqefGHU+uNUS0a1rXs4T99H7C9BBGcr3lb/HGy1
NZW4SgMdxxcvHASsTrUY3K6o8wPx8XdTohTOnb4IZ4Gv/bwlCFSTOqlC9/rcsjLo8o11HUaWfao1
ttFtvp/SbwcjaOFshEEbFYvPg81xRne6Z/0iLTC2epfJGznWJRhS5iHVxC9x36B6wIVnLnqRvIlX
184cTC3OHwylIJl6FaHP5M92Ku/RbYBXVhb5gWP8m6/1rvFMdFwkO9aa1r0jGi3GMwGKamfdilwO
jxwrL/3vF/C3owCSJ2BRu/tSMm0Vp4LxmQK2jvXkokgy9Tjvk+SPH8KsHfV3WvFUqXnef/5MY9Sp
JZIbbHOrHN20LaIdPrzTgc3wmy+kg6nWFYIvDiHrxyI/em71QtY8nBetV75gtenNECBP3dLBVIv2
kCnkb3YfnbVFQZIyL9Vw5fO0qiBsJMr74DOQpihg0rVokgxUIH9R6KZV+f2n+pLnwWwBKCEjagQ6
mQrW59Gw27GMOmQ0A2sVz0yiLnELMThn4VAlfmM6F2KQwwMFGZ6+yyw+1Hap6C4+osq7jhL58boK
2YlkVpHeEvTv6+62UgJYuZ0Wd6fAeVDQUCujLpFWb6VHrSizM9nMB2rvU2VvcgkH7W3qFHA3rRKh
1RAPJEiCujICNkOcy+sbA0pVr4X5TVoFNYKbSTkil2liBLUljYO/JWo9ugk4CoZrdF15YlcoLONB
HMqxW5kmIu/wy9UfqFm2j3mXzDAdwwrWat+VYNmtOQBJ0+n6T53/81la6bONcwPiLm4GPD/ygfrD
QUx7qxPbKCgnGLtCOW6iBWFRGog5yols/XIkaMEF5gfdLq2DBFbjFFI/1LBZ95AuTi6AsuSFF9ZD
dtRIQxriCCKbL6VOMQsWFqVit2vT8hQGHQ4SUVxL1nZqLLVGfyoJH+tArnrfCFvm1MqJdjKZ8pTt
hwCnRQggwq68akrK+xQGOVTEJOhveRCmjz3OTJmbcz2mGMQrCkTvKpn8dOK6h6WoxA/Q7FqczVSz
nLbKPLavoSKVCQyWNr11UJibjouis+8baS6uQDTpqZvHkn4rtDK+H1vEcU/6yrRwWRCWaNy6BbuR
hXPquKpS5bOnBt0oXLmqpUujnZOHUKHc5OHJYfeb2mxtWgGJMXa0kZUZmZxcGs7m1szrndWFyOWb
mYYAKyzwNHb1uRqOJLVqRteOdG3YhGYUP0K3iR41qZZMt2lH1TiWUptz3IN/QKqp6E/JhVm0qW3K
M9mox8YN5DlEOnhY9F4Sy35OZB1v7TQMrdzreH9qHn5oVup2eta9WNUAPTCPU/1eNFPzPEytcZYF
nfmEAZxpnZQCgTL0iq36MlX7QXVzxxSKK9tdex0G0hB6qh7UiafiHTXi12QFiltW9Zz41iRyeyPa
Sjs24jnCNpkMml46DiYorqYMhiybrR23aP69pOqYXTqDKF/7KHPuo6xPRm8O5ukkrJr8San09p5O
mvQjrhX9Z1gAQEPnvLQxyKPoV28sS8jHUayTiJmx0KeN3uNN68par41eEQn5osPmD1lh2KW3djcJ
wy0Lp7tsRVxhe7xwMbe1guK3W0VmdqKxgd4iyLdIEoYSwnrmEJR8LRxPbgQR/lZMzvQg2TJcdChJ
U48t2zhUbqbb0IUiq1Y36pQY+ZbXY5hsUbpVKhYxmh8ySs0wJGcJ30EV/XnwpKlVkKn2VecNuj7f
5ZmoT0Jek/FG0ir9dbIEAgKWMlrpkemIGq2d0Qi8htxNp7gZTKNrho1zLUXQQPcy5aR7qkmzsS0E
Tix1mZlPUpGM3THYheJEDuIq9idT665i2870bRt04XE610ni0wq0O29E6iHdSqB7xPGgklFs53ZG
Pc4Sxq/MtMdrs8a4EhkH0ahuwxK0SDd0jeyr6pzdSrUd3UlC1y/UocXYMITNhOZcl3emB43LfpqV
sT7PE86jO2V56GzoWZYGUhtKvhfaOFpe1UoQo2NNJVBp1mglbmcGDVIFpSgSX6GYANiRPIS1M4Tx
ImBlNwhRzeMdl5Bp7fp2Er074sI8bhVJNWZXVfOx2I6YoF+qU2TL/tAbxm2vCIy1K4hHrYvyVo+O
aZ6PfJC2SL1KtULdS1NIqq7OoVe8oZrpmQ55rSDpUHfNiSVH4WvcGXbuWlnUPWJp117OWhVelUUh
Pak8xN9mE+NEtx6zngqckmc+GwcSEQ6uCF8ifl38imNIbGhY4jN/UcugYek3TdNNkufgQboqCX9W
Q5y/VWytCRkHVRdHCjr5wh0j02HenbhTkRbZh4YEGzlpx+RWr1vzmQS+jrcaEiXndP+VNwTPC4hu
jjFu7Gkqn4eaQ+32aau9ODmGmEc9r05MEIc0e4qyepABtzjWLhx5dvsxjq/5vovj/icE+wS/ylka
X8AqjfIWK08MDpMShQuh5+xaEzQ1JFha9ZtgbPiZCkw74dqSM6ToZsTiCkM36YqurPQ8yfNwvjQH
noZykQ7qck25K4Sd9zRSsVjzVHOOtO0Yj9RHI2OkC6LPNb3GLI30vVbk/U+Sqe52QIU+dU27EDdy
nOg/F2vLFIOkAQMLJ1Pq59AUE6ExCbhJDCVXuZoLWIWS3Ub4MMo4aHu8j4O7epadQj6ZCzwEx13X
pfmVJuOfsymnVivwusTBwEsTJ71s9LZ7FVoRHGNx2v6MmjTIvB7R0Jz9xuZ1K/QcbrnYzBcn0oye
8I3xZ4iL4GOVmRDJNW6iwrNCI3+TxsZ8crI0E9swrRrhar1exXTKJfGkpLE2e3gumqgc6fCgQSBk
p6mVhGhgYdvbuVM5NKyONbQ2b440/ZHONvHG6SQkSQPAtgF8RSIfws96f5ehoYT06iJv6mKOnUZb
IxtRvqyaOaz3Q4RIvyuPVYFmP8msup3NEGEZ25p1gf6GwqhOLNRoq5tVjrJLWxl3gT0b0xGetf2N
KgHm24QS0g9eAMJuBspfhthPDkGouVrdiicUFJhFY0dQlTFSsVpkKEenJOjq9n3bBqiM400KJ7Av
BBPQwcgm7hSLHMdL8pFF+Mnpf4zpbL3CMrcaXwpR8WFZWmfETGKwfyKpr97X9Wid6GJKnqhMNRdS
G84/x6GsfkqREjYeTQ5RuiDeA2XHvZ+c1YUU9F6VVKnkNlMUnQd6TAqkqn08bYNUxA50RTORIQtU
6W1Kh1b2RSNVBpnAgDqtpJfSS99l6kvVKWXvt2mDOJpcjzZBJ9PvZVDFwm27LJh2ZioG9mEbBkAa
sxTTDnBaSmD7MQlfwmwH0cU/VSfVLdcZ61TapqIsy0eH91fsS9wvpS+DuL2JDQ2D1tlAts+dIsVI
PQ0tkHLXFSL8NdhyA7p1tqV5K/V5/kDaCaOJB0I279ou5cQoM62tUyso4+BoFLPJsauXeNiXfTRt
RtRAJXaz3fxMhCH3W3qMqHZwLaFFFOXJBJUmzqVkL6jAInkyAIIjOyOMWhQm2szYU0hsmXSWyMlJ
j5VGjkp8MyQRkiJSXznXdlUigKIPXWE9wKYNb610bAaP8mmThj7momZ4TI9Dmu9sqanNi46e23xc
FfWc7a0CtQfUbXuyCy/GsTk7kfAJlDZ9X3bRbhTylF5FWiT2mC5NuFhrMsalglxb3Ru5kXavekSS
KVylQYUDmxZsQDd9mfeTV/RdMu2G3o5BANIkc4KNJMdyiO5AJeK9nsJSeQznuQrGIxotdYXxkRZM
zh74Td6eNgq+uR7hRO9vMvKb/mQU0aRfaR33pOzGgG2aDT9bS7YTdFfnx5xngM0GQ9jO0UCI0K81
Up7AG+jRJTdlFTb5D3tQ0ynh8S2n4b0FC1l2Oyu25YekGFtsKfSiz2IuT4MnA/+mYR+3ei1qVPmj
DjJzCGLITau8i6i5FYnimahMGC5JWo6lBZeBsUVrXFJ3TU6cvlVqPtxpP+eRubfithG7pOwC2Z/q
2BI/FCWd50sdI1elOg6zsQKQN4DJjy03LKxI/MIiDuGBJK6GYltrUo7m1NBF0p2ltnF2UesKhSSr
CXtj9s3KCOQ9j2HN2Yo+bOOnrqL/jWjvwLNF8SwdPU7PmMIG92iMRDdhD/jg1g41qfcWJX1pFzXm
JJ3Fwqn0Gm9FIRENwrJ8aHuFoyUMVLW2WjA3ZHqmsTzI2o6QplVjyMB8vvi4qnpY9a5jBbXiKmQX
7Xkl46mzPCKMrN4KVInmky6ghvDmyM6UbbQx0dRnsyga+wxL2E5cV3ZmaLuuwaCVrLGtxR1cCmu5
/oc8m+4npRNF51oWekwX+VxQsndrKSkbr8iihiefE5fdq5zaKalaR6ufioQRnZcJyD2vKPECLkUs
5mM1kQxskoTS5hPiWlilbOMoSpNTB8GWFmILZPZLRR7hJXem3j9aAirDBTopuBFqTSP3rxA58Ji2
DSHux0QlRNvWoNe+bjc5OlTZ7FzTJFKKjTbFJmpEE4DgDRbWQ7HrYYgjBaN3Fi8KKOyNvJ2R5bA6
RM1GO9okTVBXpHT1LKy3oLSU4HxsJdI7Mc3aj2AUqJ4VZPXTtu+Qpb7O1dzS/E6dR+kEdAAUCxm5
6Nx1JD3BHbdOhHrb8RExkSCRhJweJIX8ojiZbh5ZeC5qKJh0nVXu5noss6uptRXY2Ebb5WcY9gWY
2NUB6KEJRRWx6aRhrm6o5Y/1Yy9pRnpiiCrpfgx6WST4rkS839wsqhtl54DRj4/DPiXOxdqgSdtu
aKq3wBjbB8Wa59INpKa3js0JIRNXDlUjORLhEF47TtQiAKfTvPNqWRuyE6wfsLtH4A8WGxoy4Z6W
rNZ5Tt7zjKKSJimXbUHjxlXUkTdrZccjIacYgsWKmuyI/4UpHmddyWnNpjDmpncSPIhpKSRx45Xj
JF7GKS2cS9Tx2+AlnpUCFQRelvZJKyY7vR9TihoncSJPxWmktapxLvjF53NJV4fhLC9bg9enkzV9
sSGn1TF6jkBtHlXyyP5vh0o3L6PcsBDsGtF4tcjt5jC/w9Naqp7mpB5/xeNgIPOOy51jX9tyR+TK
Y6rim1zJ5b1lNzOBixzInn70kVbWb1Moa2l4FHdOq1yacpbfKYLtshl7ObjUK1yGt3GPd15fJfA2
WLDkDXMkdGKSMrG1bYTOPvpmUYc1IlO3TzI5sbsTp5F5viP/ou+DMUkcHL2N/tQ0GoOj0Bb4CddG
FEYuUA31rRsUYF0UGLgZ2rSqfxoitHmItdZ4mVgg6Tg92TS4Je6MBhW7Moy2/DxQdqoUGg88cct5
N/dj9gOLm2hG+8rWc8+u6zZwdaPTT6ckLPHOEaXa7tqF7+TyAMn6XStxeACNWIsImkitt7lJEARX
y2rXm5U4LXsFMb/Kifon7maE0WdlCND5oZIiuWOaYE9dxE3s97GDTEGM6cZGqYX8orVxoR6VWB/b
OEjWDTlbYjnxlg7l5MdQtm75IlQRSBuC6y7KqNdFxoD3c1JP4qc5KObraIVF5klinK+rLp+osclK
jZmnhpaZM6vGfdckvcFzGfBfPeaLImisxs+YtJTtto7FaKNtkxXVeSPJFRKtsTzK2EBn8fRqWS14
V7KTwExQxjLSZ2NGnkbFbguPbiyo5I0hJ+KGCkmtbPREaW4yW5t1P1fnePQGpervZknLAN0OgHv9
AQDdY4Pue+iZA5693hSnLTL8WiW/1WMx6ZtRoWfhTYPczUeJpFB2lZqk+sWHyyx3mqRSeFDNwifb
yCQKA3ozCBfSffKAszsyV5bacXmGTlU8la2SattKSBP2NKaQHodiTqTIS0v8No46o1eVzaSFZCEJ
j0SsmtpCUVwxCgRpo7HVqWAXZfViaQmaeIEURBunHxHFUeOWN2zZPyhD1FvYiWsSv7AmkZhHPBl+
wOPDcctuKYb6bYG2CbmgGd/KcRPgPN+hBeSpk3jDl5szi3U3JlMOanmvjRYW/5u988iVHUvz+1YK
PS4m6MkDdGtAMry53r3JwX2O3hx6cqSdCNpBA5pIgLSHXJJ+UZUqZBYaXeqhAA0qgcJ778aNCJLn
+/42CQuunTtLEjAYuEzGoJd+n+cBYCTxZFSwfdecbJiDSXjDszEhLJvzxWK+UMB9+2LQxRo6Q0m/
iFlMSRWJKa6/Vz31XyyrbfpO2LeXs+8w9Edapq/VLUyeVOCkFeOH9HODgBa6m0sUNeiOCWIJhsIk
8dFqrSaY6SVNKd0ywM54sPQswKWoP2bTaAmll1oDeUIkCfuZRXZekJcl6XntRJQ/RQtMtRRFxb7J
c3ZyADPbZWpDLEnURqXrIr/Pg+J5PkpbUCiWZBqrkONb9wxDTLMFKZVUHo1690OlM69s1yUNAanP
uY0orkW10PdGnB9ye9L8wKXWwd20jUx/auVgOqHjZ877nIu0i2Q50Gpv58OkRUNtABArRRPZdRxl
mm8kj7TpQuN8wdOn9AvyOtvGZO7Km+bMrKgSCklHnyA7nSRd21Iwsd7SDmOY8tBjyewHNUQxpi7/
hi55P+JBTkkI0V6ae+HApZ7stsXalsZ190lc2wzWODZGSrxjnzBV9FbXBznk2oRBZZrXMAFpAZFx
7OKp0YulvGpa4t8qOkT6hYuxWKguUZkRuSxFOytpsuEwKrfXNj5AP8m0nO4O+lQjNiOvbsp4Nwli
OUn9pe5tO3Q2uZOQihUplz1lSkFGvkrCEeeNPIoqAWQxzG2dMMHWxlW0JTXRKu4pgcPqXszRAJVW
EUnaEjzqid616JqzE7riZUVR1FBrzo8h7TU29wSgKhJ+HD9OvTk/ibI8AkOpJuLHo2lUqeywiYq2
MMg6cxYz0keD9oLGFDTBmmTaychU9igjP19dfTM6S/qzJD8tDed5tZJDgcGOjEu2lXF+amXeDeGI
FA7YiFayq/TZYEJkgfoPv5RUXTWMi6em1OduZ629HAKP7cuIesscH/vBs164Pdo+bGGJzzkVnk5Q
asVwxdYKjqGV+QjBpRGr6mRNTB9Gyu0D6vWSmTVhZlTc6B8Sv1K6EfUCJJRYyJLCTmRFsUuNmX89
Z5UHJ7JmIOFG7TnEXyeprkV+IYF2QUu0pzYr05jDvdbJv0xdP9BAZpLDOvXFvEthP/zAHKvmbq5A
AS6QvvrAxkChDAl/ozhlKx5tGoIZyEOWX73aNz2p7uFS1TyrYr/zX/xG0H9ECjD76Ypij0w2iI2k
vG/ZNq6px/QfebYGUkR0+LdG8+yYZHpV/KSEcH12YKmI0606ywBbS4tzmo8GuqvZvlntneQdRA9j
c07r/N6TvkMjsuRDBlNaurt5GFai6qqFAUmfk/zU9gURsaXvMvY6s3fkybm+U8ZNbvkaN1ilmfGm
cQekqu37mSZrskVFC3ClTW3yV33cfyji5v8uCu1u/NEiDPrxJ4oauj9th+r7Z085wv8LyWg3t8O/
E4nzX379V9oZ/vXX//Yr/Qy//o/fNzQYt3/6WxCaY/9iOpgBBaZPtCP872+BOK5Jto2OswVOk/8Q
SfO3QBzNEL/QPAyaiGn8r3/4t0QczfR+cQnJublH0f9Cu/r/kUScP7KdcMTIVBFdIWgmC+2mN/4j
/7jktW9ObpxvrLh4qgxzCFy6h4HSYu8fkNL/9ivdBLjQxpgQbkzo7yRWNmUwBisQaVPeslybQXfu
pzW3N1CD/6g5+t96KeLjTJSBOu/w73NcEI7i3+t5U3pi3DMV0vVgOI+KWM3ffef3f6VLfx+28Udu
+q8fnmWhrkS5RgjD34v0sPeqrs4p5MxnsytCcGoHzjQxTo3fQ2zSu/T277/gH9ni314QR5DFTk+M
0t+7H0cmIRh9DmKnaos7UftfsilrLxoWuW2e4NZ0ku4fCboMyPY/kMW8LCIMgplgiTHmEOf3dxeJ
LAnPEp2VbMA4vHuEqwXhc4vcpHmV7Ik/85/GmWTbJV+8jdV3zT5l3KdpdORk8QbKpiB+I6fJyzdh
pB0NrO10HD3dvV8ZeUK7bJ1zsgztQehaswfVoT1nJIqcdk6Y064rZLiWIjUCMH1OpbHwjy6n/kdh
OiAuHPVFmKuqpg4ib3oOxlaW8DCz8S7XkTOK+IWPUZflLrE0pG/d1Gl3zG7+N6lL+4vNV0fK+do2
AVnXcxz0Q7+AHpb9p1cX35N8zEKSy65j52UndGAMRE0uDKq8+ozPA85uTgHaVWnNJ79ti72Pj4nj
P9XeDDvxr46HjtIg/m7ruoPiOGYZe608p9vR5ZTe5RMzX9G46cFuRb93dOpca2Xu4eMrsBTye191
tzY+W3rinpr+Vn+uz4xRJG8v33SffY+KXx8+y5mGnWZL6JwCshuEGgcMqHbDB1yY2XDnZLrqAxfa
5msPX4ePzlXnhNBZGgAGPY/yUmvfx6LLHw27mJ69pDEOPnxfZJIX0ZGnbX51V4s46xRTQFfh6YxW
mWrn2SR+REt1J2gnf/gWg1pRcyuN5xuiqhHgTqRvuPRldnbrFuNaWchDC8S3MVcVR7IV3TEhnO4u
K9r4nkNOHgyPBhgIFotI4FLXGCbLokCMsxD+DA/iBtKfZZgW5nhsxq5/WkpH4SJAFEpDEZVIxz5z
ko/YwK0UrL4kLX4kzxsn6Ly1Vt060vdefZpxB41S95n5bZTGMDCPd8N+kj4yxaRvXWo2Wn9vpCnI
tYLYAoCNjcgu63Gn18Tgd97ahTiNvvc8Ao7lTGVvoLsTQ5pltcZjr9NfNOh6d8pk7B5cnQ93dWxr
m3YrQ7KeTwkmbTV1kHJZEWVFr96VO8YHl0LNIDXHZDMILSGxeRjXqKCQlKzpdI2sZZz2AFnOaw+x
fG82rtokMdweVK588/uVZcfM3HeN5PmjXyb5q6OPOBGUKr4smu9tVO01O+DzH71RVdu+Sr13o3aN
yCEH/DkVZfxYjY57dkdbvEjouimIXX/XxXp8FH1SXXTuPhY6aegv1prod4PVyKthpD6MJqrHp0Q6
epTXk/yeUgB1NztVFq6Ll59EOucPmtN1777VeP2D3Teq2CBNrzrYC7tJYJcFkdSYofV6S39wr0dw
GGuPAjdpZf3YQuupXTyaSu392Z3Lh1E3syRSAyq775UopmJrjeMgd9Wq/GoHZpDGVCladX1J9E7u
c4sJ8yXPUSJD4Rb6926kAXG76OBwmzg19CZUfp3HF44UPu81nnMfyUtvf1lRKvTRbN4al6u8HPpI
k6xSRxeinQKE2L/X+3LvZeiad4VpxyB4wLZTtIpFy/aVwy/76XvL8JyONZUFjlhzb4Ot2CayfAVb
KxYyvI8gF7I+VmIZ36pSt8cd9cLzZ8mY7gbK7hwVKrObv+HI1Nbdba58xWwivGMOaPSzbLrlyVjK
xHrOctk7YVXCXYUeUENyaDUtB3XwymY+JZll9BQmWcVjG8dMzal8SWXe7vQGoAkBvBbKrj87eisi
ak/ZjDtPRoC3cssOGIet8JqIYtdj7CdbBY0VGrfQYmtM2yEss+ynnSxriMKCDHAlGporefv8xcb3
CPWv+13sWMeWtokwByA5aYPL84LP46CN2o/M8cazsrXm/tYtGerF4GRh7QABadMScPE/5VxeNdj/
RLcA7QBZtkNEwLWXCBpAurvWdfeyKn24C5QM21J1uyZ2j6Y3q8ivBmp5pW3cmfbySpFcWK3JjhNo
4yuY7346uYl2KBvvhFHmdZrUu1MrcjTl8s1RxqcFdAJDvzPa8Wy4zYuvJ+ML5xB8Hz0FJMsf3PYG
Z6p0CAaEKoE0J3aNeDiAlOxAmrRgdNfXfOG2CWQcR8Q3fBZpe67z/MIpuSMy9GdXG7vasu9su4nw
tj/VqnioLFT/eJJ3E4VUqQeGNvBsCMpEdhEiw4M3rmmQV519HSv5M7Gn57Tt7zyDi0RUD405XBsP
bqZOBIogUCDkFegU4H+3cdc9+A3X0UjRhK5OcOQ7uagRn0bybdZF2AwLcNGPoUENohx6L9bitW6a
Pigc5Ah5kbGMAzFIaYGxVGfHmT9S19tbFMqPlIFb+IWhVzcFGxVKrc925DdejXOSL3dUjR/bBHhL
WwzmzVuGd6+2XTttvMy763FABjRzXuPa5Ny3hgviOfPJ9trNzUqqxvm5/EumqoNESPlyX9Jjyide
7rGhbpdGWOgXlg/paE0IbHycpn5jg1vAa3INy5r8+2kUdTRRMLYbZlVH8QyOuFToaYyphRjyFbSG
Qwi7AI/2CyhDz9zVimKPbGkJgc/Um+GPfthYtMQOqXdvjfbQBHK26nOxsn+xjheQPzBrkDhRphJ4
krx4Th1GQz2vLm6rxTvyhrfDmh70lTiOLvks6vx7ZenqMaHhafEI3rBNE+A75o6ygjh1U6AB/7So
2LrLtKwK/UkTe16AN58BdcslalpL33q9dkt1998WufywISRD5bhDOID48jgdinDtgAbd3vAeTC9r
rlRvlVGB+Bq0o702QFzkpGvDg9434iBq573TSBjHBHMSXia3bqEfILz1Xdz0/ePYDpKMbjVtS03u
AVWnT1Obk4uiXvY4LNO9TKv9osNEA2qul1xzDsrX6n06rYc27ohx8rQvqDr0PfaSMSh94wJt+1DN
eFxaM0bobmfZR677Iej8tUhE956wIYVTW9De1Zm7RU6PVUn0OuD5ey/cbtvO7Ncur4hYogtnf35A
FfVaGxPBSvZJTNQiCBO+DK3RrplM82p42mXyBAEpbg9A3idP86JfDWs8WGXzIKwFSXB3Ho12nmnh
audI4Dvdqdq/oIFbNz5dvYWKTy4FEvU83dXKqbbLYJ5tZ35uFuMnpeB7z1KPKpGvReE+Wo51RTB2
RmVzn+MI347rsDEWWjuRKlmUU8zfXB1R0wKTnPsH0bd7WDA4IfuscbsGKGe2dZdfahyGRZZjU/PT
az0aXy1wpHVId2Of+UG68AgyNP+LYatHUq7LEIvYXZYXG4y4WzM3aPotcCd6ZWQkq3bG9fPcr/rX
iiAzkiBGuLg5jeqi1rhkp+TYWQsqB9547JOuseD6Q+1XodiZhhzkxG05l9azmo3zmnGvd23Ls7Am
ywzaz3r0VH81+MPAtwcw5lxDmAXcTV8oUpq+GdAFNOaL1iHKrP1mo7erF5T6uJBUbFNy2ZrfdZ8v
MUdFApk2UzmifUNDpG+deHCPGSkkPBS7l6K2nyrifkJc/Bk9g1UZwA+JJGitNn1wWgUIjPYcGMhc
wbsBbQd//Aa5KsNqbECKJu2YTtpm5dbmUhHvXVF9mcmb8rpsfVpnfCaN1UIwexxOXb+qbTMJY9uP
xZvTjws/cvqA2LuUBeeN52IYNxo0fJTZGnt77eqoh9v+bo7eV7MvdkunnZa2/pSVjzjBlHc8pja2
y8dbxEW/bVxkmco11m2WuPG29dFmqHh8akl1ppTJPfD+eStudYWY/lHM3cnXQdJHd15CXZGGknYS
XWecJ6dZ2MxvmSCtouwIRDSL7oQ+iQ6VftYOa4F4FydzXdGAkle7GpkXDLfeZMysMbiVsobAqpcf
5To0pMkAgFbWgEizaqqNWSi1AyZ0KrDIDHVUp8+vKwjvsYs151ssYtQlor12XbaE1JiUT+tQUm9E
c3pEKqR5LvOeRUTvXcqvKs8I85L5WC+76WvVmugOzDIxNqVV+08pPkDytNn5bvciV10cQ5cIt/4B
L76etSZ1XkfyBn56cTLuenhOtIRlRqpECsboJzm9sH4HERCPRfKYkBZMs04x71vbuqyWTLaT7ufX
YjHTH9mwen1kiQ61oSu0cLA1h+OBsTpE6JrDIypxwOMLuZl0+nJADYdoOptNf7dWFUtTDKx9TuDt
jr0Ohm1PSkU41dd7HOrj1p2c+drmdf/U951zZ3l5eaHH6aNerSpMe93+IQvDkPRc9Kw3buyiMOUa
rQW1TBQeih3piPm5aXP3id70bIMw1Ln2FcVJNdgzzZetihpCr0IKcca7KrXd1wV1IPWbVK/Tdth0
F3cavVOXGh26Br+TD83NupwbtBxaMuV2GtXwltLtdKrQIT8ADlD8BYuTX8y1TJ+x4TP+Sl2fVJg7
Mt9yxXrfbLTIm4YD9G3mKvyJNoDWGjLcvs7CKs46jE44uEtzSso2pbnRyZgtBK0fCdf1hHvK4d4/
5tMU78x49PbKlj0Aa19silT/MXQEdsXUXFP3m/jP2Txbd0oY6mlaTS1auonxrDQoG11lkI/+97E1
5CbmQXLsVsEXPZu0G+lNvZyceB0eW6e8oRpeNqsdRhBVRfPtmzqmdowMmBssYWoy7wt0SctyJkCZ
FIqfVbdYfo3WgMvh3kvMZRkuuq1SY4qUu+aohMte1ws0bK4/WRu1YLMLC8jvcjMXBEmBeGnGpWsd
ad+7uW+89ShAaPhBfGEjN6yRENjLGYKMh2s5dQckmfBFJoHAu95U/lu1OJSLrmkMqzShzPPcekNU
ockgiqywkuijDKNQ54ak/Y2bUsrjQw0h9lPDxvGLBWq1lDjzXGeL32Laj4POeLKOiHAXdWsRoS6s
qbZ5WXlAMJkNyWb1ETghbh+CiuAf5L2amJaMWXR0Pol5V3Pwr2GWmW0weXxdeTPueKvzEflbs2Pl
f1rGebp9wf5BosAIxl5tsn6KL4g7P2x//eGmM2ovjZqk0YKdGbXEIr1M7ux2ffRzlhzcO8f4ps4T
dTye5xiKu1gNZ0vhV7IZm2E4or5oL03vTzsEXcUJcVJxhHYymDAti5JW99vM/byLdceMbJ2KOGTE
wyaFLd/Ulf0sTYZgdBbbIc0EG4UZQwzMIgm9Xrqn3qx8Wme08dKWXrMleocKutpx0ZnThR1UqD2u
Q7lxJ9/Yzn2tRV6z5IT/r19Fm3Dl2djaSjpAt4uBDjVYzKEM0SE9OLZ9ap3F3UAMn/l9IOMWQSU7
15GC76nrqPH1w5rW3plbeebAhBehYZoPHrXoXds0BPnV4pC4er+N7ZkaODEZSwCIlb11KHysoGvi
6TC0xdem7tzIJSNl4/oGbYZ+Xu/mRdkbm2LDEPkCtoSp+0yXldI+v6rhcHwN/0RMWdXqqztVD48o
NN0IldPrSOdA4GFD3rRq+TL3ip4cfZSbElPQnvvd28ezuyCbEZzWo76tS2CIsTKs96Ws1FaO0Hkz
OEEw+dYVqHO5KpDaiK2SOjSkSycnh96zupwsr8Jxli0B8nAaHGulwYUZ67kMWlj6wIs1eWJR+0QQ
87N1qxP8X09bYFlcs3nxL6mQd/DhrBOtOX6gu8sOYknmIqhH66dhm1IFyhiqF2fkKYh6+6Hp9fRM
0AAPtfWm39KzZO/bjv5h8GA+QBW1EQ4778IjPgsd5Xd71phiw0FAjqGPO27OUnODEcQ56J0zbArT
mN9X4NVN5/rLGRy8vMvmaWHRyaqvmpTTA0lTVHsgZM4+SIPLN41vyIPkzW+6Zl43yuxRhgPhy8NQ
JuXR1BdvC/+mP4rGyeDJW02FcanpL74aOCw1y91Qgjc8odm2TuzizaZuPfUW46AIDU2pC8IncdCk
oHsNXQ/AZnaTP5qZaBIqCX151dzZCDulXpchXw+LzK1wtCgrday2QT9qQpFNxSfhC5zDNdkIQ6le
V9u6YtPR7yBvETx5gqnMU+j0YcWnIsXBIrxXpF5FlK5mvIOf0o6WcAtadosSEKJ+ybGloN0yalkn
Xiiz2mZYJDdgkrYZLTOsseHgN3CQJnXtam/6KUO6hU6bbKyRETTh9gickSvFZlDujC+lXdd7qzcA
nfGbBNxP9+48dkHik3oz5OD1tJDRfeU37v2oivJqt9a1baqiC1Zv0SOR6u5Bq9OXvjBeDB82GJsb
i3ztMP/dVMWyanlKcEn4rdBRISJW7V0aJq0uqOyGEWbdrmyJU14dBFoke24+vMzfZ9K6txb/SzmP
XxmlHEbcbNypye/vEnv+TqWVvc3srtxI22Pt6LqvSTzR09ksB5WifWmU3h+MdnLuuefay1rT1tZy
xO/LzKBMEd57nyjK7dzGyrdx6mk6Vpc6Py5TenHS5c1Sy6eWqYGNbVqeqlXvHu0JgEP1cbyERVu6
G7M37xrsnkjjEMEG5WRMaAmm04BlZls5lXiT3TK/OVZz0x362qUeGJ6L1A48Sr9hUKnYLuz5yR19
HNPuqTbyYlvQiV3kDidcG2P+QbVWuYuKTEkN5zgfSfgh2myOAHTPC9bhL2rhHM0TPWKf2o/e8DTB
afazH5X5+ug2RQPz7m2dDCgk1euLvxJrPLpVZDlZH1Ztmj5MbRcBgEct/wg6eg6yQR2mKj14s3P1
UvGOwuqUTU7Y2OaOxtNjrOy9v5bPs6372yItQz0d9nQxbzqRPnTa8DySqtlWQ9jW/h5MdUvzy2YA
DhElqtwujYqEkk1p/KCScNMZHsaU7r7CvPLFNC0EH0ZUGBy2a4PLjr7SOm43Xb2sb5lHh+BYQeE4
YTEum4ZBnUiCU6u4eytxsjxjW8qR+r/R386oargy7n1hbYVTvmLbipK0/aDCOehAY6bbarPGx5to
psR4nBv6Fqa6/xhLd0sq55Orur+I+QPSvsVxEe6LbIaQWOdNYQ9cRWskcrVd8oaBNpGBB/Lvmpxv
nhdOwO/U+X4vrUZd51J0e1oXI06N42ROzftkWUfi93bJSC1hwqlO8P4hjq0oqe3AtHNGhGo893W1
YzHlWpXWueqnA4BBOCcdGlB9m8f1R5O1pDdlIedHVFbNPWzou0dBHF2RHNq6ey6d6rHqAJCE3gOt
IM3F4rVFhwErYPBlDGHmuefZ63aJO6ITKe4tq7HCOENGlMAb9f5WE3l15qO8CEc+o2NmyvhmTea5
S1PsGfm9PdknldED2BXdsyuL+8VPQJdnfgjoM8uOMMftEMfnWBBQ1ablk9TVpVhAvzjRrd6MVlWO
FMvrhK5M1kOc0K66ii9LqYUFN1/M4QE+qu2Jbd1YFsFArjujp0Dx6jc8L/wLgvIT6XdRgcXF1epD
JVn7B+4xMUP8Bc000NNZlw9NEZ+ptP0ydcP9EleUQpj9kf7AEP28/wiwvjAGFFEth37jOu5lGGy0
Y9oNwMRmQcbI/GDl5ApIB2vQ2mf3HPgPhdtfWkbKVc8BEEygNd59PhLx6tByP1bJo0obPCDeeGqK
boPeC63ppO/SRGwbm6D9cqjCbhJVCOx0Xznl2bbKghLO6RF9ylOCptjLTExE+hhWVjdtBqslmk7w
NEUuVVG1aQ3bPtX3aYIChXQLJDGSzGQbu4WkqjYfPmrMH+QxjqSDzGuUd7gjTDLO46L9rk8Dp8vw
c07mA/L8g12LaK7SjzHxHmCMXkynuomQhi+FNZ7W3BcHuIhnm6dWAzcIx3npRfJ1GZdjMoqtzNz7
RdCYSflmhXQEcTA+01aKrWe0j5MDqGCSnhWiGT4p2zg4ebmTwnkhCeOOQIkuqLU1DrrYfhrSiugB
xDN2XFymsfyR1Sg9lLlrZu1OuMmn6EYtBHc54Ot3g9sqV/PWp1sGi25Elo7Gt0hOUsyPuaseEbXp
iB67Y9V0V86/L3Uq7JDInJciTuZdafbMTx72FVjBEIn2ndfm59YccnQ66xsMNvav+VSK4Y4ktZW9
Qupnf9XTp1sGQ6jhWbyuKI4Pk19T67tgzH9a0/I5z4j6TSQwSa5r2LEXNq1DYksat0RCc7yeL+fJ
0MegoN65Qf+09zvuC+6P4tAt6mbCsv1rwTNk3yvPeFluvKB+ExRXBl7GAKmiOBSzrUJzqAB8/BZ7
+cQ4+65lC72YrScIgNIt42I6To+wrEPRXist2RjEfzACYX6ESIZEVrTQ5n2RPJWrzL7mlpndF4sC
9ckFnao0rOjITlPzcSSD7p4YT503k4p4X8pc/zGOAiRGI9aLB5FMszCWKzEOevIVy5Fs95I4NkRd
WTx8aJNCWmtP9XRvqKGZwlmQ2rbpTdKV+NlfB0p9Q/zE7YOCPdzXuek9WalY31zN8e8aZHNXTeDX
DMGN2o1I4zXqRltHfFjM90CH1ofUEv3LBJK8J5pSzIFTyGbrKl2SaWE1BaI5oWB5+nIrvXR6VHwz
m4XxZiMbTIGGyRlW4Vf5FMqzQCzWIXLnfiZ/o7GYxxeePlk/n5xhtrbQCSaDnRSPjixuNa4de2PB
cEFouGZaWwOUhAf7OF3s0Uwv/uK4fEeVOb3iXphDyeZ+pKrW/0xKwflsgoLG+WAHvj+M0WQX84uO
HSWYrPgH7SgU/y4LInAy/LqQkJ5m35nVcPQHdqIp7b5neOm83unvUtCDDc4k9TyUtj6gc8TQIea8
PizrkD+1DsAq1kJAGXDVaG0NrBa1U4U5VAruacEnUcSQkgCojrd+reAGpyARYjrMWlfsGpxMQa+v
3tbD/3JSdVtxA/FoU7Ee2Sj8ajD37Qzs9ij0NT9hlNwhTHiAGrIek3JlDlYtf11H1RPNflVtRqZt
LNfzeiisHJys66suYoYdN05cAKinCxp+INSIJOo+Gi3ABqR+/gXhuHZd6qR2A2+csekSVgdyUY/F
HbnUUGZIZ5FKzhNnxyRvp8lNYD018XBNO8sK8f5lJ5nY2YNee19Ua6ot+E+HE88tdsxOItQ8B+OS
XnOw3+L8r/ro1SlXQAfZlAsnPw5OLp5Enwu8TkPdfV8NqWPRH9pyq7xpuPMbvWRdcyvq/Ah43BFa
sDL0M76x4hOGs9pd2zMWZJDpbRLzoCHsyr7IdraPeMh7HEcNbsVarS5AR9Lk47acKaUeIEDbSMQZ
rmvfbO1no4nNJnJmHIMwhiAAfbyKu7IctDJoFm1hYuyXKy4lWC0j7t+Nzij3eNuSSDhTAqLTOxdc
bzU/U3Ovjey8iHoNUEpnKck4z2oz+PNKiqjTDAZQAhbmhGuZrBjJ81qyStSFNN4FvdDJu+V5uMHo
DanZgt1Ztw5/7hND4Swqs008IrCC3vBjA26sV/rVVV7X7/6cl3nWuRZARZMJ+Kwk5bVCKpKHOcya
JXmNpcVO/Bet0P9X6f3pBzrsfjl8/5d/Qnf1OwFV9Nl//vaHtwLWf/mnX/8rhXX/+df//uv/QqP3
P/+o0eMf/h+NnvWLIHgDTZUvTJ3IFORPv5WVOv4v5HIQz2W5JqlOf1E+/VZa5/6iGwSF8bedW5m0
c9OzdTW2LX6rX3zL4O+jz9MdzyR74z/98x8KnLq/+/+/15hZ3i0C5PdRHbdwQJeAKc8huVInn/OP
wjloitYlkt4HLkdXFTQmKNbWN3FZsR+4sPAojpo7t9aRupTDPL2VbsVjHB+mGXQ5fv891oP4NSFh
nkrxtOOUz+0i5/k+G7eQM1QeiEZwwG8yp0+32YgxBkan0LZVq4CtS2fKvqA5UCikCm+wdj6+hzGw
PeTBkZyc8rQQC/9pz3hbA0csJbPaCk0d5CYsRdRJiebXQmk44mSViUn+4NDcicXXaxT+cW3jgJnb
XTUgVQ1qyAaQEHPtVdS7HjPLqhE5FBZ+a3/F3jr3cLZrYmwHF9H5Ie48REYjlkf6kKtqzR9sma4C
sy0398b3u4I4rjoTrA0W2Cw95In3bfLx81faNK03EKWESEpm8WDHs/xpI/N5kc7UvbRWzdtBkW29
tUOcPJqzCXOlekC+wTLx7Y4E1CYbLZfVXVb5WN8xFLblLRYgKUJz5il+aGJv/mxFlr3VCD2/pGnF
bT9myeyGmnAbdYtKToeoYY0gjM1aYdHJRb2Q6mCiTozl42TO3lsdD0VOGADkMSw38JhOGfJzhaSl
jXik+gBncQti3/viPS308aHoTfW/2TuTHbm1dDu/yn0As8DNZpN74kEwGka2SmVKSmlCKFMS+77n
zDbgqQd+BT/AHdjwhQ3fZzj1Rv4ib1WdVJQiA3VmBjw4wIGqjhgkN3fz/2t96zCDDvmuqihn+2hB
wm04JRXAhtLoL5qBcy2dbar66wCfJJALlKv1teWSDOHFZoNKoFWhhTfHMpt7V7Q11XnSaL8GiWu0
Vzh2NbTkGUgWykDK+pEk44ASZypcE22IZbmbxOEYsa7BB870zTA/rPqlsaYt5rLizhRB6Q+8TAyR
sNc4YgK8EDQWHewXyIPi7zr8yMeMYmOyY2cAZBnHNu1CAyaBom2dJT0WnILVsW2HKvUW06K6o2eF
DLZ8R4dGViN6bMGtjsprgfx6CLYvexcnpUiir4XotfgijMvpB/1gul+It8OGHshS5HdhVlXadpCZ
upvrpsMcBVtvTfOneZyyLgsvEMjpyR5+Q3DfDT2hN2uqu5PxwbVY5Z5aVcrkcjaW4V5U40C93rJJ
lXFiSRdfIEiY/JrAgHtc7VSYe0hDbK+sDA9KnNVZ9V7Da8xBatQKt/Z0GS+jH9lGeDMENZ1pQEnI
i6w2cziLicRMrjh0j9eiNBwMRLoOP7QNu5zaAu6NdKOqcOneBegq5bqyDQ7KODMGbfEsOWEHk2Vk
pbQIKURuuzpZ6l0xJ6K/oIEGE0bXSkn1JS84K8bCps82pNTe2zJDVRFoNYfZIiqTZGMbFaEByASp
ejmW1O9EGdX3idJTTJapZXd7zZ44QdMMdPCNdOobOgvLXIMc0L5ibE9vqbOhJQGHOGk8zMT8Sk9m
+EJyFEsxLrnxxjEGuq1TENFOX9ShKgO9ARhK4CzaqgqTQVtH7JP4d6OuPjemWDg5uK38HJQQK1E/
2PPXzMiCRwD04XeAK+WPbJK9uaoSe7FAMlRzvCm7kuNrjc0Qo6Zyois7q5rm0jWD9Jutmzhdk2QZ
b1HYIRicQpnLm9qKBRlXxSKk52iL+2QXmYknLHRcLNdtliX70DX7u1rJdMHKhHnQM+24LnATRviW
y47+pqdR8X6g0ptRP7fMyxQj37IeBifF1cPmmeh5oGiUO+PQoeMaOe1eLSqDxoNl5cbGZtc8ZXXe
FKs5jAxro0IX+2rkoGLdkPrlXIy4DJwNOcVEQjO5eTFTIP2bpWm+jCYdGzryTa15sz5p8Wa2x+tU
ytyCvBHq/tTbsA4QbEXYv6eg+sJ+ffjSlwVmbbk0CDaymuMN2GNcU3piczDheBLVm8nNh9wjnAtz
1Iwhr96hj6Up0pRoZ4y2LL9TqVu+FbOm36I5P8w57BXn9YyEjpE/ITlZ9WEWpFBm4rZdqdmZ2Juy
HSQpJW7FD3ukIgEdAqPmGiFcdNep2f6CVZm2g2teZA4tG1WnTcDkmc/bcZ4ke9lhHh6sLp5p+7fS
ukcEUQ2+PtnULDu97J/iXhr44CCFPMVjRxkisCIj8VS8LDP1fZtvc5F5oHFKrN29gXqUrt0i049D
59i9Zy40D9F2uc51kEchdswmPyAksE0j0bHCfoerPn+UAfe3b5Wt/FTMWPu1aIhtr9UOst/OGahM
CzlED9o86J8GqfF15PQbBG4wGbl3VtLrkJfm6n2IVtDeBLaIIOcMmBBXZZlXM2WmA9Dp/28pmeSL
1zvDQ3r3G76P/0bq/f/+7X/xzyES+b//+T/w7//y2//4p9/+lXTk/8hm819/wxBy/Bf+dafp/Ank
mglbDjY4nosDR/QvO00pDvHI+mHLeIgWMA7k8L/sNDVbsNeEp+wCvAaZTlHjb1tNbPF/Av0oDoFl
LKvEGBr/yGZT/Oxo0Az0+/wKRz8AUF+ZM5qY6sSQp5mPHfgWHUW9qminejHhhbQzG/OLTiPuAzFP
0yMyipTOIMFRGCklUmBaclo2q53O/nSD0F58TJuhPuMeOco1/f2XHe1+AVbpQ+taqZ+ZUX6JcrO6
AqdRewkb+WujSAMPparNCd3RV4Kq3X1nLh9oHxPEroc1ItTAHuDrZOGanryxDYy4Xpu4X3dO6U6b
zDbM968GxC9MIeLn/frvv/TwbF89Q+YOye4kRbUeCNczG0qzLJSkIDtp9KxnVoQ6bCo3A0r0bEXz
P14ftOPn4nJOXf3giXl1dRP5hqKniii2NuytdMhFIvDcRttqG14ToU9uS9S40ThW60qMw6WkeXqG
/fszJvf3Oz/4R15duyzMeCEyJ/WXIkzAjckhviPBoGXZb2kZjkp/T3wokMDOoZ309uP+2evz+zWP
sMaIN3VDYyX2K/Ak2zFH0lK6RXZdBvq3t6/wgvb+/QD2+yUwaL2+LdeSQD4WRIiDCKPLpaqjzZQW
5UMuEfMlC57nxMKrqMJZ95wqL/wcv8nWDZebNBspPmioBC1IwCptn4paIrSKDTyImgjOvPSjgI3f
f+GB8vjqwWtkN4EHGxPfSGHLFW2cbKSLbx2bufIxOxQXGMvTi1Cp3HMCGT2QGUGdQmAlLHsds2MQ
tqu5yZydCbDnQh+FcYPbe7o0azqNeqt6nDVofPJp7s4wKE+9t8P4ffWTkXTFXebSzVugd3m0vOs1
VZ9hV1TO/dvv7SWH6e/fG9a6ny/RR2mYWckI1HDQs4uI2ukqKlzNZzc3XQ55zY6e7Kidxk59vWCx
RBxRA2rLBZKzqRd32KZnyq6RfVumdb5iZU4/dUVo+WEV9cj8Zw5/Bj74ALjUzsRqv5kmfCEgWTAC
w2fZYFD2asuYNgS/G1uCJwqgTbQdp2pK2IZzy00rpksrtEDIp2W17kOWCYKmro2wd+GCNOYZp9qv
nzYOrp8fRQISI5GWLOFYLLpXVvGhHbk0wB1RELz9uE/Me3+X+Vo3DtWLeeJxO0m75RADQ4q5mvM4
yvMw/zQGzWfc2yj9TKcmCtmcz7xocfgQf/Wij2bcCriVYzVW6aex7JH52biDAA4K6yOdhOE7JXWn
oMCXORIczAwPt6+E2rWqY0Nby8nW/aUT3Tn34cmfczQFVxPkp6W0edhVbl5hbhwySIpx7s+zjZSq
sC4KN8wAdpjmiuPZuNFEmnq09yYfylx3ZmIUh4//V0/laDYeCnJQcl2UPrJLzv5GEiKFmxuvCYMP
tTma67jI682sdxpVntrdLA2Keowo/ZnV4Nd7CRJsfh5zNqFX2oDKw3dRF2LT14jhKbP6stBdAiEM
GW7eHninxvbR9EwwHV/W4GaojaZ8184S/X5AB0QX9cPbV/jZdvnX6fXv0teaTCkYZurQP+qTdWAI
e52kmuINCmAhZiI2iXE2r+XUd/RSB3w1M/ZFES2EV4X+hLeH1rtM77LU0Vh4mHVSITnTuzj5Nav6
Qfu2WUtM8me+JOPXKzh25J/fmePMABTrTtvFJNNftJVmenrpLp9nxzavKwE4CZ0HolktorMfVIjy
ecxDXlDTl/aT3h26yB0PPlybY6xucAQFaB3sufdje8y3mlWEvpnHovImS1VPaPkht8URcI9ex4Cv
GTlbtboA9bqOrRkXpjlW823dSdXt3n6XVGJPfBfHK8+U9IXpuIXvSn3+5tj8plXNnV9Ie9HUtrV5
7kBxJCgV1HLZZRbqboKlIJh6eAgq6zy3k9MmlRDc9jA0rxMJGHiIkQci2HDT6ylrJPi5ZNafKbUE
X5FZCo7E0A0+p3Pbf470IVxDLiu3NhikxmOJSaOVbbNWrcbOIU9kLiKV7mSAnUR3+wbvkwpEjQDT
GdAMTsZ12w/zjRlkRr9BsE2HFDwU27tYaAvtuQDmgV6k1bSW7IB3BDYuAs6l2b/D9wO0a3QK5za0
XdQAgMhQfak+E94k8wLfcmton2arSX8oV8unTaecMr+a6ylEkuY4dOmTyb0ZVCE2tqQs6CXQEtDu
UyxUQKDGRHoKSKzcRFURbs2pDLudQf/qweyTkqJFUS4/tCDRnsckhqYVcJL267kw72p3CUvYQJp1
1SRSPcwcisVGUMetuOhcBGsKmSi6srJvHm3YOhoSZG5vhfp6aUAimNiHZ/IJcffyh7g6/N7MLjId
VdmqmGKRr7C6OgM17j4BHGxOD2acp7cplcM9pLFuZ4eGxuEfPBmKm8Gs0ClmFdYbQ1pj7LdzG2vr
Ah8QDL94sHdLWohHqQ9IK8cKtBkgH5neSsBE2kXU2e33UtrZjzGpFNodB4EEUp9iwx6s3IAOGFpP
w5+Fma/ogoHoD+qABym7+5CjXuIMk44ZZpYC14JdGW65knGOnxMFKJWT1kpR0ZqKEB8H/sfjmMdF
sJopOcAXqtKiWkVGqOU4RCPzMZnl4Jtu2nxIiiT5KqjpPOeWBsCxD8u5+FB3unxW9EK1LUU7CuuQ
yabwTsb0ojxRaWBNAI6xn6eDXb63aBR8DI1DOuFCrqbuUzeuKw8zob6FXFpYe8zKxj7VwL1u47GB
HpUTGcrWsYyvWkStkDK1AfUPrF4wJUijeTJTpPd3FmpKTDW9XqNtilvjnlKrEa7jzrAQEswFJZTK
lutcRWIlG6Uu8Xz168Rcgg3y+JHiFZLvtZtwOMVXlyyfqQLVGHnUIgtY1lN3X1c2hk4E1XRv9Rco
sWtFO2RtVDCtSHV3EK4L4fW4pz/bWRf+sKMCk5tljxO6WOIMNw2+UHvl9EvtAw3Pt1NbV8nt2Al5
30VT/9hQYe02YEEZhwyd8NCuZDNELEty11LEzFZtLtVTybeGryxrnPugr4ofyATlsxvC5FtH8Ju/
17OJ/gT5QGN4aO+HD4nWkuiM6ko9dXidYQZCbP1ehlbyAT5VlqCDnc1+jc5usgBFWTMtCsSsX6Hu
9jc9FK9PMyiRrQHZ7UHCrUW/CLN032HLrigaaYHw6MjcQDvZhFOFmhkhdfyDvMZqk+SuDbTbri5C
jBwPncipkE9JXn91GE40JHK9qX2DKuwWa9AhYKp0zc+IaEk1K0Csj7ke7esuaITXJaKuMO1mmNfD
OZl8MN0OYoheLE/YQqrOJ4ZhXjYGUMuroF3GdsWkkL8PgPEya3bVZ104c36hV4F+HaMK2Nd91Dkr
jMTlR6tNePF0jd0rUS9pt0mbeksng2ZSHwYxjiM+X15k7dv1OMnVaBNN5akUMJ7IHIiweYzAoejm
2B9mC99mMyn13S71mGIscqbnPMxofXFet9N9AdbrCZXJUGxdFLNiVTkC0pK0tOx6RgS2rDLZyBH/
P04J+hkRi2XoIkemA/IZ20L+daDejUu0NUyQgDkCKgjc6QGtirs2YA5nzvTiGtH4So8iG3GDxXf4
9hJ4YsPkHB0G6hGDSF817E+7ud3ahRnus4DmO4aTYP32JQ57zF/sPZ2jas0EKTSvczS3Mp2b3djN
ph9infDf/tuNU3dwtOFHNlwqIHOFP5H9vBFFqu/YTtBbslGtWmnZ3md2Nm4Xwyqh4aODmgJTXvS4
gpH+xsDuhA0hCYvoKrGIHohYBbfon+OP1eCInWZ0+XoCF+LjQ8YBACxqw/F/uagtt73Rm8T6g1v0
45zFiXYZrp4l8xMig6/0xW6hhWjxOgGFvYX3RcZySHt3SlS7R1GidllQT1cUqo0ze+fDvu5X7+no
jOCwjctTqES+PSf6bTJYwTWs9+RRq7UFUi/9ozg0Q1/rUV0lSzifOSsaJ3bUztHZYHZg00a9FftB
ktTfsOx1IFoxEIrIGaurnohVuClAwerVUOfjh8622q8dxxXqkT2V8J2sUryCi2rx7zkLwtsJuFTs
6RYo45UTDPVHTv6gPOipI6El6yB8QFsecrCPslJtZDTIzxrpBpfZ6JSswdTimUAsOr1vj9BTz/Xo
TILkG6SsyxYELplxaNUcCkVV1m3oy7c2Mj9wmysyTEJrVehB8S1qkzI88+2d+jiOikFLUxYQxjg/
qELmn2U4zRu6ydM6gf98JsbmxNHOPTomNFPsNGhWE3ZuBjYHLd/lhWAjq8XfJnN2zjzEEzdyTLkh
3iPWQigr+JpN6ypsp2Hd5Gy/RyQ4Z6bCU4dk92iiQiogNdp8mW/aS7RtxsjyMpjkbMFLJNsOy483
YU17VxQA6aseh83oLskOLGrw/e2hIg5j/hffoHs0mTmV1qmBChVfWVfuq2Ced7Tko3cCeMwdFLmO
vlfUfCgE0uZDftF1Uuf23VKnmLRa5tQqyM7FPJ34LA8Aq9dFuaIJYwZml/oa2+aVm+mpR1cJHzTO
X0/kZbJxUGX9sZrUQW7z+mJUw5wUaGzp964JdA58hleaIK7B+Zbv3362p0bQ0TTTzTDjpsY8FBkT
Y1sTF8xmJx3WKZLUM4P0xErnHn3p1awWuuHcBaR5Y2XG+HrbtBNnokhPfWhH37ILFREVgCz8uibJ
HqnRQwlN8rLNwGCMiPzPfAYnpqvjbFiChtyi5nRPgjzQQ73TRxB+2nVYzctVfjC7jjOfN640tjgD
2PC33455YrgdWm6vR0Ax5ZOI2qJEY6vXH0Fsc0O0ODmZaJm1PMaIQoAs6knIoXcM0Ro1WYBIGoPs
0nhBraVXXda0M9yJOP1RuGX5sbQ4CK9aOTQa7IaBJMXi5UCtoaGkK5Ex45t2Xe5mHITvKlw3jw4K
nXRF1LS+Nwx6FWtCBTA6mAHbzZ2etpzNHK1Gu264c3MnAFyGK1wrUEOmrh3usA2mHwtI/wdIeV0u
Z17IiScjj7ZoqhvpZmVp4iNbgOSUIjZGlLpcmRlOAcBfySMuufDMIDtV9DmaA6UY8e64VeynxvLd
JD1lWQRAoii5ybRB7Fp3zL5YIak6b7/2U3OuPJrwdIlyu3RpURV9dCXcHrxEiRyiilwMJkZcwdvE
OZCp9GuwONojIlTwDqzW796+/olJQR5NcqkIsmqZktS3DvZvPZMY8w/sDSPP4jMNmVOXOJraGlou
eG2BotGK6/cBXnWvgxp9ybWWM6v8qRFyNLUtLgAiwFqh36GZQH1VDxvmiIMPHGz9VONDQtyiPf+x
R3Y0yRVKuZzc3dDn7NjCGsEMR4Cr8sZJdzZvX+LETHec7xY5xbSgnkh9hOLlOwESAB25SZJTh14m
6IZzow884i+X22MooOpqe9LIA/FFgEkU2a3ptbIkMRi92hafpHbdu2160er9LaJt9c6ROS4hUVYf
+8IQX0uA9+wixfeCIwaOGVEi9dMfwjHBmLaSWlD5iF5wFgL9W+JYbhekYodDcuGNGgyCuQ9JIGq6
XVTi2e4gQmwGV3eoewzp7Szs54QSLCdcnBKJDdNlKENzpTtRjWSPDdAko/yu4PVuYDWxHCdjepn2
bQOY2ZDrRQYI5ON663AGPTPQTn2u9tEs3WVViZLB4BTgVgf9IWBUsEGN9GSG+rnO6BpEjaEfotFg
Q4Fk/UxAAAKYPNPPnPdOjHX7aDYsB5mrxRSh32JD/GI4S3G/GDXqSri63qClHMuh4w7f3x6JxuET
+sWGzD6aD516gE81w3DPOke/dmRbbsygWPwKjsl+nIxo18n2QKttMZA7Q75Ckz96uTFYMBokXIWp
/KAiTXltnjZI8EkSsMbJ2rS5tXyRtFoOLcJkbRuw0jmGk3ozl+WZz+jUozqaW9VAFrQT96HvTFO7
MY1ChwddzDcAyT91cRrfQeOIz7yWkyPjMP296lTMxOQleVWHvpFzFrfMud3BO5ifHLRVl/EQDxeD
TFtwUlF0P6Y5BL4oaWEYx+fu9sTm6xi8maQqBi/ccbcHIeocI38FBqyfWYRPdWLsozm2bhs1GCEt
ixBg8GoxkNCWy9hsnIVVWJHndVmRTrgx8iXZN3btrISlyzNHrMMz/NUgPJpydbHE1VCxjdFtOJJl
PxVrPU3iNfE/zZn7OzHl2kebS4pOibXMWgTuYDYezcCYrhETP7eoX5FbG9a5epM4NSiPOi7uXCAn
knh6Qb5CsVHTfGdizL8cm65bG2Vg7DDm69sxA624JFN8Vxi9tgFyxZZPViRh45mwV+2kzZshdMyL
mZCQdevI4I89a+tohjNxpXYzqng/a4rkLjAoB4vFwJ5u2uLj25PKidf5shq9+lTi2S37CgqY30Wp
2nUaKPSIbM5bq7fsM/uqEwvbMVi3HTN9csyYS7RJe+GMgPEWLSXZyc5hxFSx4aWhOGAI+urMFU/d
1NFko+VmvYC4jX1eX+fJyUgvGLJkXskqP7OTOiG+kdbRHGNOXThYmaJC5WjRAyXYfDeoBhZL01RA
fzST2J5yuOe69Z4me+QbU1R7dugu2wYz8HqykD/bzmShhJyytVWAP6OI0K0bXFN/7EOyjrZ7vUKR
TXMo5vhkU80diaqaEweHrqTL48TIqd8eRCc+WOtoPgpkDRU6ZP4mhAkSPWHMlwvMg21EOQ3g/vyP
RXP/rd9tHc09Ki/QiNV2TPW2x7E2YN6GEaFtmpG4nrdv5cTMbR3NPTh6k04siBOGYQw2S6es664u
zoUGnxqYRxMOitkJm7Eq/EYCmbFcF2WswQrhznTt376BE5d4ER29+qDTuuzMPkO/lBTokG3DdW7a
ark95FqcWV5PXeFo1xOqucdOknETkcIY+uKbKZvl3UCs1Zm3cGJAvRzMX92EFuGRUURJ+GEddB8D
gmo31ZQKOLUAbJGCdvu3H9aJBcA8mij46c3Up2bio7O8l211E+KDA+gPAmSoSPCTlnvmjk49tMOf
v7qjRbKwjDPHCKugH2AU8bJKnJo0Ij1SZy5xSkBgHn3uXWiQqkuOlw/oCLKgNgUX+hSDRB4KYzeO
beeBhyT/hfICaGwBBRbX/EWTg93FgX12X37q5Zk/36ob2ZQFCo7RUVlXh7ATt8M1awvxJcAPACkK
y+V+MIJeoTDov+ZtKb7YfVuV3tBb5nNHQuuFSu2ClA/OHEjjCO708CxSQHn7rZsnViTzaB4pNYjY
bo9m18QonyaLfj9bPb37ZNoaTdoA8KDcivQQUa8sXa8lP9qjj9xvVdhjoYbvska6Nd/EGa+RGJeC
bi/4GgjM7q6zDfB2eTDBRQSNnAdjuElCkp97EHfN2F7VA4lfZbvQE7TCFTDF5WqYQ/kJ2fywy6FK
Q2xoLnmDNYxETa2tODRuJh1bbnNujjh1/0eTXFbViVEJBgr9f2OfiIlzigJBV+kNh8XF+KHBFlyF
DYjdt5+4pZ+YV82jmQ+lJv4+nC7+uChwClZfko5V5zqJ2GzClvVErO8O+pcE6kpAx7UgebancE99
b4MfJV5zfESSQugk20x4oo1YOVPFijomS7FqsCZe0HwbPDC22wFwMNWo4gCq1MJs/EIUHEF8Q6kF
uw53yN4gbYjOPzXYb2RbN1isWbXf2TjIbpE1mfc4ZKZ3fS3tbxFxKmLdQpUmLK6N5fVIGxpgVNfi
7EhMcIi50uxyPRC0+j6ktTqscV+X/VYLn+mSwqjK58C4KToRo/3IAdCvQNNdOLhJkjXw6Dpc2SZi
JVg+KNRj2ofTRsTpgYKKRdzvl4muoIZxJ1urWUBlDlpTN2EOufl3QnlxDzu25qzjyWw/N4Mef3U7
4AieVgNr90bd1md+2hJ81UU/fSz1/H0no/HCnumvtkLdViH52u5CJNPKaqKe3PNZanQWWse4KseC
3MSMcLJhFaiWfjz3F3/rs0xcBUlILI00+6BfI5JpcPmX0VfDaYhKsAOiSzw7zrNoYxaWeLS72rgA
3gAJPHLbeqfnBaUKDKpmQvTt2AgiTILaNzVuJx770vFclq7oXc5sIIiu6xMTSH4xfS/1isg/lJP1
+wT7Fa1yV2UAuuDdP9dBm5neYqvMD4nbLtcgQoFyUCnOMUSbEP1vOqVl3whbsR8znDrgRWTqBB4Z
q8lHF2p8vBqNKP00xpHteBCFJqjSy+h+6MBPJh6Jx9VT0s98KkuaLSVqxXnYC6xgPaAP4h/RJNQG
sa4ONu9sMSRtSrrwMKtsbXychSjDi1gM7ofKOMQaIX2Kd0WLt3Xt5LC/p65IcNc0BW15Ep2QAVij
mSB3cOEbQPDuemuXpfP4wImjQMPUx3Wy5URCliOWQGvapSOZT6Y5mAYe7pD4Kzty4usRe57gpDbq
dyOBLI6HYQ4ugqGiD6Ep+D+4ghw8T4cQZe6JNCAwLZ3DrNiUADfUHntk8RR3lqy9qe/Ul9EBNOJS
9wYpVczAfWbsUmlGZPGgMyy9MLZGcMYt+ALAW+3VmAGZ21LVqj/PQxx+bfUl3mpDlhyqWLjeDNnq
6gI8tFaCNnf46SNt0IsRy9rg4cgN73onrFyf7R2dL7chxW3TNxUvlNnbeoLK2H/QgpYAab4K5yIB
ZAb8pcB6usLGnOA5tvvHoK+HS1qO2KwIVcWkRzdJ3YdxqxGlVdEPpbWtmuQ9leZyVyTgQEnqgyEW
pfj3+yDHlduldfyBbDznWwl1gEU7ySceiWrbcBN3RYlKmszhetupagmZtYPqOhwB9GxNLWvvQrvQ
iXmi7oEHMVUB05XbYNDrsDqEqzJaCELQe/I/tRrD84rqTf4BSbRmkTwXuU9kKHDSTKV14MKOB31O
a1v27UKw3bguU3yg6wQE4A6xHAZ+TQX2sq0pJgIvIaloNTGDHFgii2CqIU8Nd0nWIifrM9C9s6lV
8J5AP0B9XNxua+lB9YBlBrn3oDtXqTmmAKRUTurygA19tQhn2YIfAUICb4smiIXVc7VYBtBZI2E0
qG6gTm524/VgtS4AB8DquI2D0G8CGJAX5AZVBy7aiGywAh3yTalh7NfQu/ptS9Hxs7Ianakr7cBu
dvUwuHvTQh+1ylubO2D4DpfTkobuCnGOfavrLokSqgHQRMAF0BRXxfYdX32NhDBSdUJ2l+rx7IXu
6JVL0Te7kCr+k20P1y5IuBADa7MWrqsuJzIGv+f894wExDwrKYr41iIr8xlnIVaJAXsyFlxp2Hsg
/8LZmjAIw41aYjqwBUb7u2pq03hb6oeqJyRNizQLFtRVVPVDwFano29AzPm8ViTG0XvPhahXVGf0
x2Aejczv8uC2jk3nNjcH8RDDmHu/pHpUrmpiFBiKSQbqQqf4E6C9KqyrjG4bA70ag3eTntmAILpK
fHZK1Zcbu0VqhJaqvm0Do7ue4vkDgsWDbEIlxYOWLhpmVRm13zCZlljDEXaVaL5TKNHqkAFXxulM
sEUABJ0KY75AlW369VzBuV9NsUvSldGl/XsUaeP7KFHTF2zy7bxzO5OwMJna4IMAzY8ze89MzSuW
dJ32VIlds+ARrAaVFU9T3AwPS1nkN5WZEXxChsMCh6oYaxImtUAbIHpNga+X8EzJJSvHEBD0dIgx
Jn7Y3FUY0p4jvt3PbAwaY5WjN66Q2eHnh/YDU/Wg100LT1eBIitVOsHe6guKfXR0+yv62vYKIZcJ
EdrQSLVLruIBsN7Bz9q+/3cQISWQOtPdkdubf0Kvw0+LtKL69PaG6MQO7KXE++o4kIBrItVEqh1R
Yy2sJvFsjVl7q5i79jlQD5pbrDQDEQRn6hUnzh/Y8H46fzB1TgVQcrVjParuUoTAPzjnAufP4ue3
b+lUVfLFBPTqnkbdaiNgFGrnDFTFCtOEg0zCx1bC732ClUADGgb1usrbxo+RG647eO5PZy5+Yn9p
HO0vCRHRpEYVbzeI8SG0hQ4KKsLMko5EsIf6sMafHW+0kLFtMCvvs3rUL8d6dDfESsDja8FJpPrw
9e2fc+L1vpgFXz2KaTGqvBpGudPHkmUH3+u2WYr2RsXkhCNczABNxfDV2KScueKJQ9dLmerVFVk2
u5R0aYwSWpJ+NPAJrc18Ys/BhLVHtT/9sXH0Ukp9dR2BAd00jNHZEbdabCIs69fsLYd1ZcTp3dsP
78RQffGAvroEJvOK1EYHSPUyU31R8jabZiSuwXJOXXPqCkeH8TbJhanRPNpJV/vQJab5LslEgYhl
1s8UFk69jqOjeJ0XGT0ziwZAXBub0W3zy3IqxRZXaLkTBImfOcqeKGC8aHdePaugMa22iiZtB0D9
kUPsHhQYWuM8+lbH5bxPZeecUcW8lGt/Ufh/qTq8upRsskZHlB/5YNQNr4b/8c5RzXBLp0mCsGil
b8oedWqbFNd40EyvbEJB0GU0rU0Wj48qUz/ysWHPEnfp1RBM4mOSj4C+cPivCU93NkCXbM+C1roO
+y7foImG8pnF8p1JtiVJ6fRaJXVpFGuFsx81qNUdwTSkxDskvQhyUIUysttwEfHOdKr0OnAIYWgJ
eLgaoFpsIkfP93mW0h7OYlbVwlo2xZjkG3IP87XTI5XgJNqhJ2zncyWZw4n6Vw/t8OevHlodZpDD
k0wD2lC0e8E+E7o26C9MjFA5ApIzwepjtE1T7aKFqf4+EoINmUuMx9sfkzgxMb7M1q9+QWqEtUHg
WAD/qlXm2iUO4pYuodmsGtwUOweuirF2u0wRwWG17dfBGPK1BD2xc8tq4AQxp2I9JrZ9o8i5OmcC
O/Gr9OPORhS2naWNkd9ABtsVMWsSWk5j/fZNn/i+jaO/vU+FpqaAr8/GJeDB1IHabs7dlkPwOZnD
y8L5izf74lR69Vx7DL6RGS0kgJimWvNS520VUmBXphM+Bw363BIWB97aegGPGoSfgcqT2zLpRD4Y
y3yRGRzsArcJd8vY4cRsVXAdhH28pViBJzNU70ory+7IHXhubCKl334yp1peL8LXVz87KkmV7TP6
PUuwdJsR2Z6XD+m4/Tcb9tI57xpTPk9ubV6R+mT7xNr1GyPWLdZtV70zhZpukMjy6QWWuie03F4Z
rRKXb/+8E9OmcfjzV7/ODafFOoAh/MCtnDslDwFt1Eo9Qy342xrH8t++zolp80W//eo6aagDtwGp
tYvU/I5szHKXqpYQWWlDjrVTOLu4Gt6+1KlbOloJcnfoCVg2gp0OiuRqRhfmcVYct4ar4zvE7PFv
j+4fwqrdVt+LewLcvnfkmh6HmUL6ei4rsvvCqPv3/+8GoDo84Lc4GKAu/vm3//Pn//zn//Tb/3yh
YPzzn//LP/32X6Ff/MvhfzhiYPCX/ZWBIf4koUzoxI5jW3HAVvyNgUFYqtQN6TquaWMbhY/xNwaG
/SfHsR1g4NiLER3ph1XzL7Q1408CapsA4CZcpdNn+Ydwa4b980CyJcBoYRs6TA3LcW37uHhdd8Ig
TXI8xKwEQ7rvtcXovNki+sJTbfp/uTuz3LjVdT1PJRPgAfvmlk31VapGrW8IybbY9z1HECBTCDKR
TCKZUZ7SycGxSjsW1m3WWoCxbW+xiuTffd/7Pi9aj0muxQYUlTamAByr4QWwn9phdkgK1/R7ghCK
Ec62SzJMgbqNquAVgB5cy6+TpC4Ugj4WUdyyArcacKeiJSnKa+rJtOwoIa/XKbtAfw2v5E5MaWFA
Rg8E8oUCXorw9pIesuPLZQhtXEKw53bTLKyLoW4w7jXZY18iOLNjnzTj1Wz4xORAJSsq3Fidj1uC
uJlyWZNskjgNMY3jpRslfTM017gubn79AnoPQ6YUm/qpKkblRDZsn62yqYh/JcJUnRPRSl4sKegH
cDNh9RzIrdHRo8fxezDyYVyxgcVqGIfV9JssAFFmBS6Mn3DHwue2m82zpqTZ5FIcnklH8iWcptGc
k0pSUHZ5QFUEQl1NBMKLrEHIfkkyuRnYuVvdfGwIfKhAA6t66JlSr9z3eXY1aMFkbG1MFMTt+FmP
o7HVx2sI2yToVF81WY+OYhYE15z4JBsoDCgdTzHsRwq9MemB+4TYSDRZdTJfA4xqrARWGFQbVTar
XzJFXgwGxMhXNJYnk+DzOFXgEJGzcYV0z8Uh64a6oGjVNN2GMh0goa5MqUJHuNMoqUALHqBegXm9
EoGTu7zsGx6nrGcE6WU5POo5zNtfoTXK9a5LiDNAkqjUzxPO6VeQquovPaSUiQtMnx7VWAieUnHA
gAXPDx+3XKo6Rrr2Gk2vUIsxKB4OTVM6JQG5e9Wo1N9BXuXZXVI1Ki3jSACwSgNljB9aeF0qaUS5
ljr09OmYyB331s71KNlLoY71L7IMQiubtOz0s2GUOCtEQRfXZNMi2chHA56BHtL1d1OjCsJ70E5m
3FOcnIbRrkrGGXjrrnxGZQtOKqiD8U0urnJP4kCuYfNEoD7DYwCW+gFaqzPdPBVhVAgLpZ/T7CS1
JaazzioGYa2m6vBet74VbdIGIuxrW08UW2HJKcY2+wC9ZZPU+i4xBQDg5g8YXJ5lgOHqD0hcNo+5
bmsf8DjpAyTXG7lP0470hhKr4xU2hxU1ehZzPfxdfcDockAqZAt8QOrYiAwZzwoy2nil2LUfQDsF
cxhvU8L77kYf0LvyA4BHBRcYXvQBxhN6GHlCcsXlSfFVsWR9YPT0PsxfjQ+43nDl7HGWBrkXfuD3
MJSB4ss7S632XUiJHLVR6UuuEIghwrErxW+oR8Cw2ZXtJ8mlGK1GIc+WY6yVkGKvHMC5qPzn8gMO
WKetecg+kIHMfO09hH9AgpasJPdBALPGxvppPAWZaJ3LNpWP4pVDiMVScdJA7wqXjxN2rqFaBeyK
LCMlrwq7omPQVoQjzXL0RMtmfPW1yTTXpgW2y2GmBp6hUIUigehKSRw+gIn6IDM2gzwejlNaSoqd
AepTaeMkSW6LNYQjiI/YfHlFB5OjlpwASY2Ig18FyEQnO5yEZtykPklxrkkAJm99z/baw5oL0O5j
TftHa/3/90HnVzzKXxb6/34NOv/f/5U1/X/yL3Sr//3f/sv/+h//L9gV6Kr/WOklQ4KrSvq5quoy
K7Mu/8dCT3jcv7H66yISg//gWf1f1pXEFoDtAVhVHbwO7x8Vn/+7zqv/BkvVNFj/JZnwayj1/4R0
9XmVZwMhSTJILfTLIteiOf55JzxIWZoNYpSda8I7cNwSFSwSY03Eph2OKDX/uGfHfz+u/Alx/Vyn
+verKdfti0Jut46b+vPV9Jh2xZUFdTaiJllkJ3kO7ug/2YXS7guF/gFUru/Umf/imiq7KV3nFmvM
6dc//2MPnl1Rqx0tCsDmxt0YWcxa7QjiOvLEvjDohcKv5lD69y/6L26rKrJzUyxRls0vt7XXoQAW
Upqe5VmbV31rrtvRemoFc0udQfL+fjFJu1Yd//NwyH2FeKHLOhe83lc4nJ+/I2ExOXgXUT9bd1q/
MDVXiVwz+SWOtoR9gpS9CD9hnj93wUWK7+LuQL4KriAgeRT5xYAiuzNLrxZaEZqR4S8z+GUWD2P1
FHbkqqzb/l1R12bsEfjbhos0vlebOz3cpiY8SS/CIBI6dbY0m5e5Dew8KO2xduR7gsyb0FV3MUsZ
HaBfU3Gv9pcwJ7nybjZedGE5l/BWCCg+KwaFvZOonq/xPw39l0qW6beeWlFYJnC1jRX5s/JKCEKX
ZCFHOZv+WlkaG4XGFstAYdxZj/OrHroZDPyRuKsX9Sl5g6SYCMdZ+5nS6I90tgKRXRVHpGpkrf82
xZfJvGjmaxVf1+HOzsuTXL1VMTEXKLxL+Xfv/2g5qOXkCtI0onFZ5HaMhV2pSFQ/+UgwwwU7EFvr
aH/VJBtOz0ZMx1l5EqJtPW50mrMp9XyOrWK5QTtO/glnTB+VPEkQgRNYC96FoHTrZKuSATG8ENao
q8tAcKNibeTfvJM3BfN/f0ssTQZVIoFHlW9r1xV580E2WPp5iLKKXa5PK6eZfHcSVUIhfV9dmE1E
CgmNESLIqvuiVftvPsOXccFggHsj6ZJEtpZxy2GaDOwMyaSr59Z8bcE9OggHZ0cvB7IZOR9/U5f5
V1fD4cq0ZinXQah8HhYaRuaumGv9DCLkwQ/JdDJ0xAd5H+9GUHDfXO3LREPym0EziCsy7s2PA9Uf
E40/GL3QYaW8H8loY8GvXLU1HozSX7dDttWt6GFCXvvNcf+mwMJD5aqmxE9UOULqhnVTY4Zcloug
TZP7etJeWmMVZjT/rdYX7chMKo/dOCERIbyWJhlWBmAUagHhfZT1J30g+KPBfLjOOLJ5Y9RTj4vP
f5+bjOs9/jQ1WYhzdFXmjTMk1br1LkT0gQBr0wnPy73RAXB1CG5rzRXhcxac58hWxdWUrEiLW4uD
V/pub9DJ9ITfCS+hRcPa7jVbveAGQWC2IBlyK22qtbYxlmBIO3Z4lWPt2fnXIVtsu64JYravCYS9
LTl6YQMVFjb6QsToblegQn8Ju2aDWRHcwKF5Cy7hRt7WP9JNsABR4HGMMJz8mnHMBtX1z9rL3+/G
x0T89W5wshYlaMfK7QIYlGiep4pAAfOBpqXyMwDgCDaXIUB4LFqwd2NbPFD9RN+75UaMpGeLeCQW
FWwZIsgfK98m4qy6lPthG/8u3vgeBv27794q68uC8vHU/vNzXgtaf7zLdSBCBe9D6xKvyx0BjAOZ
w+t6UWyLlbAiVqd6x/ejPCeHeeGf+mfpLt9Nm84D7eofEnnph46/D9fWKvAd+aysFQjn0SIqVlbn
FamLOOBamyaZItnF5CqOD23o5mBkKg5wtobD6ip8sxMvBPS8Mrakrhyl03ieSGs1bFCSA7A8zSbZ
oOqWuAOU+U4dt7O2aPy9VRwndEjFC4HM8FuoP6vP6cG3i4W6KpfxqdwXdzLgzgv7+qWw+Pvzpcby
9W3XQJqKEpUbjoQ326lEkq3MD3vzEj2KG+lOWs938a45ZAcqwyvhSX2EIXhCDAjWgsMGkc5aa89k
H1kLgTY4eoQfIIdS4qwLWvvE9RzrepkKDlAW6nn8/1IO5qZnRItZW4IWzmlEDw7o9CnGQuD4iFZz
yuseAL5mFxMd6OY/WHeIvRHCDegRTV6kP6qLsOnW5lP8Q38iYfoAlurIwqMQ636CnpiZ9sDkcQGs
q6kXqydE1GU8VOTHqa5QLIR4OZCK1XtpglPWzggC/8aG8CEgvR0lGpMZJ1RV0YyPt/OPt2+K2eNk
7HkulKr30SPVhHX44Dulm+6qECIyrRjovouwcSDbWJmd7fV1t0i3+TZaVq51KtYcExfqQoTZ8zSR
0r4vVn9/0NKNZ9cUKYhZMpM9W3cSEYBPfx4hpVqM1exX0yk1l1G2JG4rtpAOLTgo20SaMP9vE6S9
jeVlAbFfmzJap8ZJ709xvkaMpA/bpnxRrQez3TSNZwR7DX0UYn5/FUdO9bM0F9Aa2mLTvk93oe8K
ta2cAG/XItHttvoLZ6/1GhzLd1n3uuIhmJ7N+k4aPf5cIWV1ovDkTHCEiDolqQwHu7SoCSeTLzPt
8cqdhk0RH5TMq1OqD8s0XEQ4KaEEKtxgiWFnKXcopHrxwcgkxPyHOdmX1RIt1XU2bu6i2LDn/NCq
kdMZlivnD7pysCyXgdl3v/nwVbs0RC8+m1CW3hrJVvRL0qE2XRTJqReW+vQ2sVfE2J3PjdvBRyKL
x0uIi6cJYafEHap8GBX2h4nkYogJDEJHxz3QnCvgk4qgGM+rFk2O5oJTtweYSLWxy8azER77bo8k
aEHeXmTcy/loZzF365+ZHXgBVI4xzOGipBB8Yao3Q93P5Eaf51A852oLUmyM1zBkiLn15caZK+Ob
leN2K6NpMrEbFIQ5DbLo324uiFVBqhUl9TkwzV9Ic1RbSRK475URslzK33Tdb7p4fDkE+5ammPL1
eGhoH/LaP0YgGli90RQxuMRXIVgHUAhaYv5T0dXrPn8TxqroRMY673tlF5DmnAyBq85BvbJKY1MX
iv/NvvFffCDaWyIHVbZWqird2g2EIVYjMRzFs2T6T2AqtAUbR9Du+i7AhoDbFMmtwqIqZCdg+oeo
Mk6ajrUwD8STQQLuPzzIssNjW0MeCrsuEOa3bEfmppEikTyfUfUuVXSooQqAS6+qBQI4wZ0z5Bjc
4u+sTZ8bjdfHosG4Y1k2ONCqpCB9nnTGSGkNjFTiuQNh5eHOF8kJRIM84uL95lB5u5vV6ACIErsU
Q7wemo2b1xs9sxrisOnOLThEu/ARqwPABRIScrL8oSixTkC2+s36yVb5ZgHlsowr/uV7ctlbb8FI
5IZCmK98TpINkvgsJkztl4XkNikOc+qo11ykgxG85llPwcuyYyCuingwxb1GQFlZvGgVVPuzXz7m
4nEct/l4mcrHqXmriLQKR8L2dkP7Fulbtd2xW07ybTKvzGmVV/sJh6uA0tCLFQSHSmNHauY8Z4bb
Zr0Tr40KPkBxjZywJfMO4l40r+rYHsuTETHqj3m31/RVJr6IFRO4KhyqeaVOxCC943zDTojsFhKO
D2SOpVd91oNzZ53hdlUGJ6GVwQcx74RgISs/0+JRI4t5PDSBO+gr1rjeOKVUm7VtjVc/f7eMmP3A
TrfuTKgEVJ2FdCniFezB/U2kyHqW8GTGD/J8kMMzJ2y4rz7fKeIuChuZPPVuqfWvUnEAOxhV9ynH
W73dxNIyBIrdT+uYeyWw0NauIeyilmSWzPRqk5Kytp+KRfczBIdi5q/Ea9uh9qMJI+DP4K6X9BzC
q+nglE8cdlZ15BTaujQ9WV1zftaN+767D/mr9HeQWl/QP4zmY2ctJMWTlRU1isjn4Hydq5vSU+Lt
oH2DeLjuW//cWfB6sWqTmKoromYxnj4PoCrKh8CAOX4OI0qzwqRnTomDDx+7QjiDJqD5l8rv+D1f
dtOaRtOOM7fMRMplb/cK4RwM+FdF5Tzrv0AsZTWtMTAjiPLNYptU741wEMmbHFlMg5PSbgIFNeRS
8vdq9UiKHRMK6eAkrKbGPhv3cnYAqGAn2snkKKCdJgwvZKCTO009gU1jvRlSjy5PrW+m+Nig/VBI
UYimTVUsesvtN7Kxw5WgPLCrm4++7+jWycJQD2sEKK4WLHplIfuuKDiNuZlJYi3FTS5uxoYGykLV
PIrMxS8fzRn3TtxYpz7ZH2bFroe7MH4uJsBVaW1XBOtI3W5WT7DpbKN+xLYa9E5U36XKwgBzGH3T
ypc/cNafn63BQqzoZP1c/fj6zZkFyX8ZANKUYaxvYPazW+h36Vo7QpNzhve+t4v9DELlWTVcidbh
ZBNsDxvS7v2TOG9G1NWLjCPpaOzLcJeqb9f/ESD1jbJHyKbkl6Y5CEsS6uxidCx27JfpUMyb2NiH
+f6uoNaWOCK9N01V11iKbGX6PfZg+JTnDnylUfDLrhjXmVTS1bGt9IcVvU7x3qLmYzk+TJboEkae
PK6Et/IoNXtDcKVgG/Rurj/600OPZdak8ylPr4F6Ukoyppq9Oi8F/Q4TDYGNtiiRpT4wIdR30/Rq
djvY8ByYzgKNBhEpqgvpy2/PpCFGfUGkJRhm2a5GF6IjDqJaX4Z0IYL7Ris8v3uTosGNBbLb63vR
mq63bOI82AHWZxmo9zKH65gzfIRrwKkSaF4gtR+lXSfvK2UpD7YuHtToXL8ObiAdh9Qp5w4/yT7V
aYBVd5p/8OPBjcCF178U5rZwL3fjKmpBgQ7aLq+PjfYoBf6KPqAtlyBwvVctgfvYAY/Udl1LFjuW
CHOEiDa+xZKbGb9FenZVVtoNJCsJjX1NeDUoiPYn4V1G5jOvLxSjuB6F/Ho5zQiIa+ZMeimCep+V
G39aj4lbdtT1uu4YKBNS37cy/aUp97Jd964wLpFsEGVZw6tDO2ayFrDNXxSm/cDDXOY/HuU3oVyE
8zLzF6LoxmfhoRNd6VcQQ0l0CeZUBs8qYC569bhPwiXrQX9qD+S7m+OC5J7GZaFJl+F6iomuXIJe
JAqI5KANztbyoU22lFUXQBpnD8olul3AhaK7K9PlgOHXyRn1DVhIBGgLfWW5DZkHTvhCP7T4EWyt
RXFIXoUjCVaZZPfn0evWw6qjOnzXUUtFoUvd5Rz+wMw5Cra4qi5RzKebVNYyJ1qX2/hJRWXvTKda
ddWn/Jsz34fa8mb0GgxaapOiIXOCvinTQ4sLsoSQnHNcx6bXRyXghqp3OCCGtq4QEtFJlheLObw1
g7pWkHauVVgQZSjsRJV+CFXpAfTDrhGTb9aMq3Lm0yejfogpRFEtnAcqIbWf1wyrqrMIwvp4jsO0
cwJihtwk76N/uqPkqyNdQHWhq4YOAPfzVZQ28isTZPI5jthVlFr3KIbiURXJKi3nV8I4j0NsfTNn
Sh90rpvvplG01GlDcefpIdxcVTcEOY4n6YxTKgIGZLiZuKIQhd8wCxZV7lL/HhVPl+CnH2JhGfKe
zo8pcyxV+HJt/pYi943ppwQKXThdujWkMyZEZxReDNizY3+INOaM7RT+7vTjPPwG1ms0WzF967tj
FR+L+DHv32dzYSpUseD/4pOyK8Gm05DEbqc57DklqvC2AcsULmS4yCeHRir2NZrjRryJ6nVuuCPK
zg5wHRnl9oA/iZTnkN7vBikJXilHXZGufOlWbEROjcdh0qFe6FK6WkoLEgq8ftF4wcE8+T+Kd/8h
eS+fcTa4xZY+Cn+PrtGi8nSvf0mesjfppdpKa/nHdBL4VTsOvhOJtinSRrGHglA+F17GLC3IZe+F
1ZSvFWM3Dqd8aSqrMnvrk59Tth/lrdjjUNpjHrpmfjc55EdWmnLVa5e42onFc+bm1Y4BPsuLqNpI
ydaiiAOoFJI9UefJEmMZCzbo7mtodMCAFu+rF3jI2ctEmbtwsIXQzMPcg6MJLqzxEr39vQTCQffr
wECihA77WgH5ehpBdcAJMu1mxKSuUq1GHUPwDoiQNC58y2NTye+ruiuT4BzKRC04vNjqD8j0ter1
5X1uvHXFgVq8Oe8JH6DKqErLPrLL0AvnhUbgGcc3yL7kYZ3TF+G5zJziQGYXCcQEPtr6pfU9RMgI
a+U7/zI966mTwBzAZ3VSn/tH6T08549ku5I3vitXfKBNtQd9yg+wfmBpGglZ3Pl33cLw+Izr/LF8
1R77ZUHmry1oTnJhun/XatvghQPMqbsRGqPSjviAq/DOWKVoQF5JsTVW+rpE5Srd63f6otyEP3Bj
pnC6vWbdvlMJZOGU7OZF2yd8tL2y1zxSZ71sCeDcJYl2B67fxXKyIOyYiOXXmALNNY7NUX5QaxEv
/s6/FwfqHVR9xF/yOljG1Hhix4ztao+J7aCs+pX+C6lH7xUL+U1+InUv4iaAE1Xvkdww4maaWx5Z
9kniDdOGEIZS8uZ8JdKz6n+hgMRiOCmXsJyX2rizwkXcOPwZ8erXRSG3jbP4kj8le/0FW3LHI9ln
DxXRESCcS4//ajjWwkovFqOEfxn8nBMmKLdxV3nDsLKabS9szX6Ppp9q3XMzbbBDGMzvb/3KWJok
ZJDEGXlDuIwUt0eK6kgPwy/td7+XW7oYsI2cwbSJmpwTggYYNmAN0GM4fr8ok2WjLeWWpJm9aMLv
dvnLReLkqh3+JgkMlryOAymGfODiq/a1jW+5dbxVpIUmLXxlLUkLs9iEwymhxArfq3tXI/ZTF4UW
cb+KqmWjEqXjKM3dwNEk9gBn8JudYZvlsijcdmCqs2deF4RbqUsTEV2VRfuOTqT99/H2tQSi68q1
06Nd460U0brZ36qgak2S7OZz1hloSAdGuB+NKaEW9DtC0u3a5CzVO13ujtjsTC0jx55/rgRLSrxK
8s2K/aUixcdh2VB0Oon0125bebWC7GboQulMJnBuTZ6olXRYC9oao/nNOkWr78tUo2syOwOLIDiF
0sBNNUJMfaUnoG4+j262qjbdYdwNj7IXLyxvODI0CM2eJScLNx25iIlTy55EifhBPqr3U2ybR6rk
cX+ME2KGXVPgPMJJeIG+rYFrGC3N0DZ/zg+TaDvaK3AJRcMA6Fwp+IVLLbPh3T7Khpe1d9izh94z
cMm1bhd7hCnXHMtQ3R3j9+tAv5teun6lxPeBeiDSWmF6Pk7Hciu/1Ktgne1ab94Ey2hpnZOl4LXb
6ai6yZLa6hN/747p/TF/HXblQV4MzEvKQVXsKj4YvJK+2xAwORPouZki7OX7uT2OyT5T+RyuesQ6
TMVXra7TIZET0PAE4ySx5EiOavBsnOEoPFznxr145OMHPwq24Q/ikf6a+Ky8C8yR6ZY6MblU/suM
T54USqywMNePyll3dbdwJFtbzDv2twvVZr115cX8XsOCs2zhIcck65SQbxQ7eRgYd6Zd/eZGX6ea
1bzRn8Mzlu3ovrjnKCRsylNKFtHvHtccrspf1nEQHFVyMP3x+80bmsqMVlLCAcPu3gsv31d30TNl
k4156DbWSj/HvwPW52FT79J77ee0kffJm6VQOLaNI0VhfhXGTfxwDZiBbNBxhLZbaasp16E667u0
PzX+Fpj1YLn4sYpN2q+mcTf2p649Ruo+UBdRveh0F7xOKS0ik0mH6cHFYGE1S+wNQreaoyWe+cFw
qGKopaP/oGCtN0zcbtY4WszbYidPhIhflQWCrXtTeyy7vSyvJjj001lWkVs6oe40fO98J3T7tL0T
Wt9JtL0FiDvY+ISIflPX/Rdjlk4FIiS8U4YuijfuNYLkDYsggPk8z1l5JyhRTg6URFxAD56tarXp
H88RlmxKEi0SlV4Jg/fz9jIu9CkeBiE5+xSUnTYymTHralOIya/JFL6zWd1k41EepbjDnuMqWpZI
AjRvZgnQEkrfhWZyxpxZuvOUvQHK6o4IjWtnan/iOkdpySkpbAvPQvhghGPupHnOkgpYAESlTO2p
oVU/CcuW4HSntLoWGEfz8+9T+e1j4M5TDbpW10VdU2X5Otv9UV2vxo6U1ziLzkS4FrR2Ol5TXW9d
DjvOPMjd+u+Xu2FHmeL1eqai0JO8yiAIof58vaS0srls0uhsEle4JaZ0N8a+uUDui1E3mn9WOieq
KVbIPDXna9CXaSwoDecO1pB629ecGfk+tS3Eqr/SLYTXhVYauzL6Dkppfbkz0lU/gYqCVYV7o93c
mQaVKlxHZb7IP4gNFCRySOz0XrhTl9rFX5qbzCtO9EvDS7ApfitPTPU0RaMfaYJwl3qtXUcLPT6q
xQKZLeWaFAFEd8gouMADiBZJ4rIlAX0vU/qRItZ/MjYOar+yzlm8DaRt7jtatWWXB1wxxm2NuVtb
WCZUBk8ze/Ada6lddHiVrQWtT9K0BRXp8j6XKd6eBHKq2e7HXlR51ATYiEygRzxFsKO3wptOqEAr
6CAoD4jXQa2gUCJxIrZL7OVYj55INU7RWBmoPB0spTWbQA0N83fbiFtBBrJC07i+e/QRDKrtN3NA
gvCf8msqXuay3uWkriAURj2ehiyUV5yfzah97XPWzzJhd5WJd6rkvxNRXKxpihz//mpez85/nj91
CecP67rJq62bcD4/v5kchUOdIZtfZDmS6OKkd6o69Es/+klKDbvWh6kvVvEwfscuuv7cL9dVTeqF
NHBF6+No88cIzJUys/Qmyi+9JSyApqRUkWJoErpvZ3IkXzXmjff3r/r11aZ1RYA9ByY6HB8C0T8H
vaBKbSMpVXaJi7j3amNLxgnJ3BW7+ThLFv/4YteBhA1atSh2SzcT7xiMWlRqGvc1rp6JsmKDrZi/
C6l7mNLou53p7eaMH08RAWkD28HrsnJTulEqRaS4HQwXf04oueUNe22Zls3fv9LHYnHzzDSLOjqt
IewtOF0+vyuxqoyNVOn9xdxTdKP0ao/3IQHhOp4Hhj+bPsfk0AuNLz1qjRuIHonqGoLW/KGL1gWs
2/AsWHdkH5aaF/vLwiKTM12kGpJyl9SabnSH6qDU92XjEpMqNUtCuC111SRuGy00f9tKHhij3NoG
qjepXj2vLN+zCIeB7PDOcZKu9chWCRIgqT332b30aIwkl3tK5JQH9l78efqYwFbAFBp6gCkCdp+9
07VOQcswPRQKydZEehxiYwHzgkM89H1TcHqkN9WiUrzAWMbbNluJPhyWZb/Pl99l1d12/XiUV72c
gvgYLRhKvc/3WBWFjJAesbuIyexYen9Hj4+YCRn3TFs/d1pxF1LO//uD/aJL1CXd0ugz8xpdX9aP
zf+fg9EIB2DCunihexNzDBzJojGA+mga2q4eawbQF0pC/bjKhTa4hn1/117++rUNjlUKEm3NwpT1
sSz98QkAQgThQO7ZJRXUxzTKIqcGgu7EkB28NpZlNy7eO6NIv/nmX6cEpmD0mDIbMsTX4nWq/uOy
WIYT5PplfZn0utm05lJAi6eFWCWlQPimvvgv7rLJHsBgVpCR1qAz+3wxoRU7H38OFxvMSyVKqyZP
Y1oC7+FwLCBOsNp2KZBIWkgQj7/ZCP6Lq6M8VQyZ7QdbM+M2MaNgvQ9zbC4XIRctehbEuufBniCe
yoW6tZ92QxXHNAGDRzpzz39/wb7eZstCe6jgcZNFzqs3BVxZjeBPmXl9abJmWzUy5xqRINiaqFzY
Ot/OU9zHz9MUV6MspqKoR3J+W8i2INcj8dOaC9KKdkUha2jXozAHdifrjwo+dUfOy4kGc/IdZ+6L
FhQJON+SR0whF1WKcrPPC/k2hlDSAcuyCZFbLd6H6KHz7tK1wjavFUYxwdH7sTXIjmNBcFCImp4a
rXUrQIJZwqBtZ3FhDKp+aeiz//0xfNme8/E0U1VY7WnsKwy3z29gXKYCYtxAPJOwaDrksryD2CIc
rCgbstXo7rMZMJCu08q0kpGZueUQXYVwm2WaXWqmLloT5kyms90rlbOspZ1HqHzulPE3H/XLG4Nc
FeOjLrFYm+zUbz5pn8+DjkmqvABaAsTV0DGxyoqMMDn5icHpn7nT2Z9fNdk6fQ80FxJbs5t5AEtw
I+WBUVzghSlIytGtYOxJvxmD2nWB/PRmyqaKhIa6DY0AlLg3k/ug1UrRADq4VIjVIjuz5BcAdOcm
nNchGIedTiCAF0wzTWBQSFtd43PAMlP2Y6ff+eLVKu5bycInJosmjHaFWw+Hkmj0bSJRU9DnZ9XE
45kTX3hnhfjNurmTCKH6aSLkFUL/zQpCYc3HoFpKUVhOx4NVaVS7cxKq0npCbUDqSoJhfyMkUIng
sAI8bHkA86wuS0NsTmQouj5sptMMS9KXrTOygklri6NRtdOhjb7Znn49OXHLkCHij2F5YnG6eTJN
BDu1I1/uMrdZ7AQmLeFerArXSKXCEWdKfjhYfWhTyZHJ/J4njcVRtH6LrbhPZN9TRrV/UmXLmWvq
ADXhiaCvJPWbrdEH8ub2yXKsQ07DPszkcP95ZFVyHnSWmUcXbRCAUgy9ckeer+AFfSvDqud16vwC
NQHcIRrkSE/bbtVUIS+02oKYoxBwDPKXrEyzzWxFu8zo23WClzdKm2anCsG29SV59ffp4MuayyuI
E8C6LruYAm4DDxQMpqSoDv1V0WUtFV6KHb016ExI101rgG5nApf559dkgrzuNwxERh/38Y8Fd5Ch
qslmX5/luP05p83vLEyfUj9ZZ6bPIkjfSxDDb7bigDO+jDv2+1zsqqWzrjPK56eTKEot62k7nvPI
VfK9rl4Mq8OZ80gYY1BjApSetWyPD6mtNpmOZgdtJoQxn9THKHCGqvKiKLAD/DxT5hDx5URm4yqc
1JoJXYE/28GMFEN+MzDc5m/6WOCnAgF6FPD+yP1dLycUxOD04vg9y+OhR91DqJQ/HdsUIKSXJ5w1
OQjhK66cvnzIpLeh8hrad522Vq2FFb4j+01DKoP60qeinqkPJGmbT7kOjf1ZUbYDRhvJRiXVHDXT
6yY6YQh+aJPqHrRpK47tbnwXynNCdTyr8MuuE2Ov6ndG/eBTv9Of8LR6ZnIX8IHr80TNrABy4dQj
ldgDjDzorMILsy4Nr0hb+8bCuMpM+VFekmOuYDlHCLmUvsN6f10FLA6gJkYZyu7s0W7my1SchqmD
DcYko6CcIOyV+tEhQFZbDH3yzavJHPwvXpPrSLBYDSyufPOaRFqWiVGlDudOXQzyqdBtf75rGh6e
CNC78bSUQoH2bJivVrn3eYiFfwnb57DbNMqLov6W1N/jQImrPAbl71TYk+IDE0QlhuNqyqfXtiU1
shgeJPNhmjpbjZ/gyzlth8vb1xcRbTJgba1PRwNRRY9mZEjWfncewn0hLwPzubOQSJW/ZLBzs0L9
gifUdKR06kQEkkAhjU+Wv5nC2tZw8wy69n9oO5Pd2JF0v7+KcfdscA4ScN9FJjNTKenoaD7Dhjgj
55lBBrnyCxnwwisv/AztN/KPqmq3MiVkuq7hRnehqnVKQQZj+Ib/sMbFd+VRSVFdvx9ijK3Gcj2t
RwB09igpnYwU5SgsZ30wDcAj6KX5EHkFSon9RE1SR9iO/p8sopVm/TKcn6i3rErj1v+sSKZaeF8a
QP6SakH0uamQRefRJ+rZLT81oTCNoU599RlUzEpPppXecZtkNLiHL85XqAMjtXj4+c8DYCWsNLy7
tr5Ps582zeMMK99a7b0Y3/Lo0Y/ukvZL5d7rIGbizxXYHfeq8cl0IRQBdCvS+5CHsf09mkuy/gJ8
ChizQu4Q9AQrVu40J/DApVOJbvaeuZqfK+48DEdXWMhQZ6GPJp/M38aDigM64IYNuCu7NmEq2GvB
A8cbiWzNHV3B4bt1peBeg8bdVeXabjcwsalEIfDbUa8BvWYGFUg+Lkk9yLzvo/mM4HcVbegFFXEw
jIHMNpEFaTlAeEegR13ufHLj8DIBxjh+9TtKkntT7Jtpm7bbcWHjTfgvatfpy/+tpo99Cwgdflyn
PunxRD/ui6y+KPq4oHDHOBDP489ZBLTzpLeDXEiDtjUf/ewyzNeleRn1nyNvn89fxfBtZmV6kFc8
wo2lVy3jTcY5xjqhK+rvKrmxvMBTV+DhOQr5bzlct9pDBjIqw6sqUOZllgMcuC7kJq1vXIAiZfc9
W/rJCv/qfWnc2Ty8Vv8cjLshf0DkIaXZ2DkbyCJeu3e50avsqYw/lOGNZezMaBcXl3a0C9PrTF6m
+WUjl/Temi9AR5bzR6O8cmH729vCuZ/GTxD5rOFJ5ttiL6uPk7dT9rZOHtsMauC9IW8ljf/wk8n2
mNXe8Te+dw2QvXAu8ArxaZECg8Jy+zI8away3PaH0QC0YK65BQVnEO69iV6rHu2rabifaQAmYEvz
tF8JzE63k6E/pGk+7ufGHT/afWMjFhxdl3g0BqEfxrsY5vm6kSZ14Uz5bAQQc01G+CsGq19jBQSO
oQhpoSBGMDx6aDz24dK/NSukvXXQDwsQrASs1Rex2jUKR2tnqPXt0HFN5T5+ek4MRd5aDGOLBrQs
+qukIG7Tr5PcBe85I5GDMvSZ2tvb9JOYCMbhkgf6uu68oI9eXfxajRSCEWv5g4kmzi32l0FjlYFp
h5hoDgaX8QCZxYu+K9l1Kx3T4HPZ95tvwgMs/MCF+7hk30fFK6xWBzE7Tv5A8oaXY31LNQAlp97+
jWOewuUJoda8pTjcTmpcl9n8E9I4PaeahX46Blq+/sHqWJ7E9umS6CSogH4Oo5FxRqYqT4fiYc71
L5Ezc3dPZFwVoe7ONW8cn3P99Ihvw9NlSNfSaRijEvIm+S8LpGDxU6H02Y194FXluO4z8cOqfe+2
sCOIE9Lcuy1W317VhRvUQD+2yny0uAwvG28C0ecWT5GJyVCPCR0hEP4sqJSsfPOXUFxasJ/VmVl6
QXUdThMsA4/olKAfTNpxSJ3MeOpNSZMBg2N9DAYGsIPSzfUYokKI2Wq/qXP0h82IdMkFrZv6RXTb
A7GIaDfKMh+2duQbu0nX5Q45EQRYu2qdId2+jcLOxXW48neeWDgwRQoYo+u7XWfU7sVUgbrCKfvH
VIruejKK3TiZ+pm3s9+sARvJfQ4JWCzQOI4dkLupVmFlz9kDilugfr3ucdLTizNf/U08Yx0OclR2
CRG4Ms0sBEjT6TQ6ZlFsE6OtwdHwF9uD8Scic+u6OaXY3E02bud/buTHUuX1NhV6u0WybW2M5kfl
wQ8aByBfdJ3WOlAGXHLQAK5B+Yao3G0L14bcp3kXtR1BS6g1sfUDvq51LpR/u4uXYrpJFcuzFjbG
0S6uE8+NnXjW7t0eYFMl4nnT6APFAS8a93FN0uISF8jo2lFLeTeKWmi1ngtAa/TOfMKXEv7RAqVz
4QKWXFoYZKmH+xjHkHAiTdLuZZPvnN4adk3PLGqzva8ccxE+r6ftDCrPzpy1aUzWRz/pCRLgSWwi
hyDMKei0pOIckPHdBzMWiQeEHnQLkYrDByvrsUzRudfuG3+a13003uMnuyc+yAPONsi/Zf9lkGGg
Qr5hEWtXOnWENR5MwFI11a0tLX6oCvX5zHJ8k4XRdiE1Zifz3Ujmj5rDrRySdIrq6CEPvfJmJp91
LbkLc2+8mstw74Z+i4yrF62VrfS1zZ9a49ThXjmOsUm1K1VdW3RJbb3ULhAVLIgV3N+lH09bhOn1
tYIX8fLA/z9EV07JsC3j/R8dtu7fX1Taol9V8K3/dvAPmxJFq+lO/mqn+1+dzPt//8/8m3/+yf/b
H/6nXy+/5XGqf/39335UsuyX3xYlVYkaysuP9j///m8uidYJpZX/+o//gXraf/vHf//H//xf/+X4
3/tTPU04f6McQ1rtLOJkNC3YqWiF93//N803/8bFZoiFoWlScVx+9E9Vlb/RNsKX0WfL2AAWuRr/
FFXRnL8tPD5WCGR1Dx/yf7797R9bjon7Yzb+/OfXIidHidwCFqbu69HLsCDR8cuONoCmKkwoTGg4
cwZZBmq+BUysLX6Xjn2RK59W1E7m38ryORfXnhg2BlSFXlX7RpM71Zi72Gw3uprOoAAOs9nlqdiN
XGW+Z0OA4UI+3JZoIIde45MOSN3DgEEhWT12vb/pwNHjNeZrq1df7Z1peLGn/tcBxYD0j8CToISw
9AWJvw4HDDE8QK7fcCFKoQS/QpnUKW56F4/G1RBngIYjy6bqM5aagMirS2wIMCjWHjoDp5TACDuo
Jypq8hs5T0kLHjnUwUPKRdRq1Dvtzmji/hPMg7ClhJF6GRxTnRpAo2zzc63mlJLJEM+f4rR3vmpS
KAJ7jAQgOHnemD6UmJ8a5EXOkgRWSRNulzdxN11OMXYVabYT71xq+dRK/DbxLrH64mvmaUkDz0EK
7z7saHWsqymft7UyBmeXzF5EZ2NKHXBCMre3uRmDgS3Qfl9VteXCv8nLcZdQ8sQBXZbk306xIJTs
GHRpmZY0oPNhlF8aG3OMVUqBbluH6QB+3zDzLohr4ULhzewWXKyjfLBZftj3UK+ipl/FRoEhR4pG
Cer6MXDvNffD/MMLG0WeGXaNf4nwllOvkwI47yq1ugp2eDROHzvLk/XGNSem17ZSktpZw9mSxEwU
/SZq/RENlFhz4rXUNIduK5LmT3JugGGrynOflYbELVq3o9HjiUEt3tBMIqPTq+kQKPCymDz/5dal
gkYEzaZ+3SrTJMIrqoDlaCdWhz9T7t+4eaPXq0rD5nUd5qre9xpBGNBgifCLPnDanXmGw4BmeQbD
WAjf+nJCQIk8uv07M6q9HGmTTdWKZgJu3nc0zAbPTC9nUWasFG0E9hkqvVErRRjcnYs/ljv91ZZC
+Mmmrc/3cXQwkn/oAL1KYxAMBiyEWP9mTEbrUSJld4vu7xhMskAyb5DlHlX9chsaCRXnMPGutVGB
6QuLck3YHwXx0Iszwf1hKLkw24D+mDwREHAKnM5y7Lx6JKG5dULwaAQxvsIffLuVH33HbZ9Of/53
R0HSkohnKd8uYpmvR6EwCE1BgsA2LVUCb4brktOH+Gtp4vIyS3uQj2xCI/Np3h0OAxajD6uQl6mr
zLv1B8+5l22/lNYiTFo8+8af/M8czajU2tBuERuMz5zSR2vszRMcvSgmHDoOkIsUsjJ+C0y8ggo1
eyyv51XlNlD5I4hrKSHHGbnto/31ZtyjOyvEkdpOksIIMGweL+fa1S7Txv7axA0Uob5u8N9Oo+nn
hCZiDKK4mm5Pf+Cj2+llfIRs9CVwNKiNHs28VmppHdmaToGqibahTZEBDzF5K1SXXwqgMt9Pj3dU
lP/jU1t0XmhLYwHE7Xj4qdFWLEJzdvWAnky20bxYBJ1em09xDirLRNBx7yDhfTfU2kCw6KhfcEXF
g5NHIGNPP8rbtQ2RG0CgCTGQkObYHK7SOZyRQDaCMJ3CFXvMvLebKbs7Pcph2v/yvuxQei6C6TXo
fhy+7+hVhoXQNnwJW08fe0LzPYZY4pF0xl9NFSt8FcX5OUfRt++2qP+YgByWxi+h1+GoUvOnLK9Z
zk6NSAI+Otlmxhf3zBm0LM6DY9GBVssMoYiHvxttusNRqipyJj6nHtgCSS6Fac6uGjgRCyPNv5ye
xrfr1Ma9wgRcCmoMDN1RUDN7MTEWANtgjofxQ0kC9qypUq5IOu1NVUfpGcTue68mTATeIP7rtCKO
JlBTCnl6DLJRs68aWNtaTlQ5Qo1SRXxmqCMKHtiqBdG/9DlIKwmsj5GBiCm0tY5e9aZvsFbaRAZe
oXj5ONV3awrh4lUumIKV4eGWg1K7PV6YeleVeN409UTPsNYp+0WNuh2jPpSbrO51G0cYMdHUGzXu
5NNf4mhmeFoia8qc1Gfg5OFkdvjRZdTbgkK0uUnyEOn/fqLf1OOsp1vQoU4PZS43+6sF9sdYoCYX
HC0pwkvE/+qSM2Y62TjqmBvpSv3rOOMAQ3vB6Z5alElx4ZkWJu2cxbm1S5SyIpxmPfvSwJ0cQyak
ltpVh+4ZPr74TX4rUi6XrZ2FXr8ulGU/dl2OUo1Lb94OZtjpyPcaU27sT7/EO/O1FAuAGYA3WnKB
w/nKMl8ZTplYG0oB3jX4PMjdZjtdYXcg708PdXTWLNPFaUZsj7Ct65nHqM6yiTucX7ie7T42drNh
z3fOHHYElmnbbYxSDx+dJpVnTrgjifxl/aKjDYuSi5u+MoHY4RtW0tNZioW1Kcqku0+bJizXGYWI
rdGG8O371hhiGiq22veZMigmFiZVGvQhe/oFVle6F/3cGmJl4QBymbgptWgpk2QH8aaQ66Hzk/KS
elTuXKkoF1TCHa+BWdQPHiQclKLH4PQ0Hh2eL+8DDs/nk5mAEJZE9nXQU3r92I06WYrZRv0HX9Z+
INQcnxllOUGO1ja/2uNDobzBgXYU1YZ1MRa18oxN3pf5NWhc92flpu7iOObFl1ZYNNvMGWegwrb/
KLmYzsBS3hkfmWQHzBKlSOTzlnX7am8VXLroLTqcnlF53bbWVW3al7Fobho3+YU3H/QJTzzbVv3j
9OweneTL7C5dVja15wiMt472Q1NqJmoQurMpYA1skLzu9nqdj2t3aJJNr9F4Oz3e2/ek+mSD0PI5
QoD/Hq3Owm5AWWmVucmUbKHmW/mDXcTlPiONpnuYxBayHaa2s30azCKxIbOffoDjkIc3JvVnb4BM
I9SC0Xw402GS2IkpkOws4jF8EKIAdk6Lu3dJcXsog5UhBqoQrjHSW85cOIZ6ldAedq2hfGqQED0n
ofR2gS90BJYcVQAm51jUp42JwrXWsjf81Fl7TfnbmvEsOv3aL6/1rwUONxwyCJUY9HKNRUDHOXpt
4Wh9V9a+jl5OShfKjFznR93FhkKlvhR08zjcb5PSwLo6R17HDLoM0cXdqJfxb1fV+Rd6SkA/BaYe
gCQLBFhXlQ6JOcaSrdtaaVLCNnMrxBfseM4/dVk2Yyic4fW4iiqM1VaJMLRzSnNHbMCXt3IpVXkU
8ZfAxz5aTn4UVnWZ2OZmyIttF9EiMFN3XBmycH/MalY6hLhc+5pMStADHRDK6/H3A1IyJ2hBzrW5
tpMSpqynZU+nJ/zwouHJ4ALSXwIHzsPRfjw6UHyNjw2wVQQepkTB0HsWguqUcO7w1nWe/+JYtgF8
boHsLkU3+7jGJOXYdAKuE7Y6roSLFxWBxG8AeBrat391KJIFfBlIwgF18ksPd48f2/00Y0kdUE+y
rjM1CmRtYvQrRC7OJEMvPbiDJbskJlQwXT6tw8m/nF2vzsTcijx9rhlLL+sbILk6BxLyH7IwxA/f
ouDlWdSQqmGWW1365iUa9XTDmgxisEzrLRr49pn88M1HXcJ3LnVu1iVrein2vXois29Ly+gEb6/Z
07Yzenwh3NHd49A9/OWJPhxqOUhfDSUwZjRLjKIDTMzazURVAxWAnIOyBw5/+pseBiosVaCdHAuG
vuB0EWw+ShxMLy38UHou5qb6cDvo7fRciUi7n9Xk3Q0d2v5ZXlpnLry3W3cZdekGQ8wCzHF847VT
iZLKkKKXEo3iIdNT0LjKTvf+3JkX0dJ4QDMHaZEYqyk36eJrzvTqNsZBEiRDa6LW4js09/PG/Osf
mbRmURajTGwj/3U48zPCuFmZ9SLAldbf1g3tTNXKcdsmob45PfPvrCdK8Uw8LUhA8Mf5/lhh5DgW
wH2LudIvrKhzP6C3mN3olcifTg91eMu8fOSlqc6xtNwzFI+O3sqom4qdzVCdK2B8cCLrEQCj06Mc
Fm7+HIXi0RLwmoxzNAquFm1tW6EIYgXeYmumhvPF6qISvE4KbXcwfYlPbDlDhA+7M8v46Gb/Y3DI
hEwmyoD6G2RvF2Uzam1SBPi/y0sq6Xj+ZY390S3gQeZF7IPfcpxnyhqgVUSToyrRJt8iAbbwzDQc
Rjl/Pgko+wXeTTXtuPehl1FY+wpJDrrn+YduDrMfnduom0J53YWFQe1WVGb9JEZdwrOR5Rmm+Dsb
Gvg0e4oz/+XKP/zWWTLDrMwWZwlHU1eFplvPypbhNpX9I5G/3DpoTH4+/eXffWX4KyA8uYDe3MRu
6U6ap9CJU1U+rzPfpGZH8ruvY0/7zvU6Xc22UTyP3aR2Ke6hj6eHf28nUTpCMY90a1l+h6+MCVmG
MWojgtAzmm3sWfJWFVn4oTdN+fP0UMZyxx3eS6DTX411dDTr0PtbLwffNTgFfiRR7wBVxds00mRz
NblxeyEy5J3DfB7uHDGGN3qksi+lVbkfZDbF/4EzhLoIe1v3yGito0Bjsid8zEbWmj41Y9A3nKN6
VP0mGFL/jyMdH4xaVJaZxkglLrOg0Ux7U2KmSrtGb4Izc7z8rrdz/K+3Wr7Bq+sv141wyPMOkbIa
jNbsFtFGTYX5McZ4u3abdOO1lb/OGwGiDrn24UM7johCIX5/+kHeXVdLxkBtkrr+cRtfUqi0uQ4g
ZAwTYjkOfk7m2FtofCTnsAzvDQU1icMZOD2V0KNlFYfdhI03x5cVK/zH297Zmo2ygpzyzsXptzrM
+v44n1gvGGdAMfboWxzOrp/X8M4VwelY0l60Y7f86uutvIJGWWznRPR/STzqn+MRWhAWk3EeX6nR
JEkQ8JoPjMYQazAIkP1M6HSn3+q9IwghUg4BandvsfSisAuzMRgFI6zushln7caKqdVpOizitsyi
td8nFmIRVnljjWN35tB/79R9PfzRklVWJ0Q7LIe+Q90+72I0MTIXiMTo6BgK4bZJoSjdnX5n+519
YoGWps8PQss6Lmg7Q6RXGtuAL4nEYW6X+X4iejkzyrtLE3IyYS+BPxXfw/WiJXlRI0UsAuw1ML0t
lbMDHYguTniORfvu4cqeokBAtZzi5tFQWUt8kpHnBJmfs0K0hjqIm/TqIs9kUKJcsFEmwPjZvsAS
u/7cOGL+RjNdX9y33L9mYPLnuoX3srw0b328+2u7FX3bMbvpQI6pj23zwS4s/0OXWk0gx/6cRsG7
X/PVeEcZD1DiUtHs5+Vjv143fWSvMP/yzyzU90ahNAgD0kMTgQv/8GviiqZVls7Zig1zgVhOGgWY
g54z4z03yrKmXp3gfTkWRjLX7Hl3jncyqsS2q+dkc3r9v7fnCdShzVM9Iw0+epdOUb0sNfZ8kjdo
wogo0VZZk45fhon2GRQQZMMsQPQmajeNYexyE43P04/wzuag2WIjWceX4+g+Cj1yP7XCoSg99Nci
eSVjiaRag/RTSRf9TKL/zhGzcIQpn9HroVt3dNe7etjqSqsYyoSpNOSoxM7UjLquqr+2XGHbvAr1
7enXe+c7MqYjFsDwkhwuz/TqO3Zq0rR8YswoQf86TlPjUncgbP8HRsE5DWYe4fKbGwlXY/yn29wL
ZFeW+HxVvyHUn2Mavzt9QAb4zyKMcnwN5Z0lJ9fgSyVWIfCQ0L1sg5uQ+DILaX6kvpzdjalh/fXt
RvliaetyRGMQeDSBROIWUGtGbahNfKDeal9l8dlO7nK7HAVMPpA+kmmiFDLro6OjM+dEFprB0TEq
tJSkaD/1Kqm2XlwgV6T1/WM6W/OuKfV2remjuctqc9pDhMwczDSacyWpd6caJRrQZyCsqW4erprB
yPXKESTRFHf9CTnCUqH7aTa7vJ56ju5i/DDZFgCf08voneOAWfjXsMssvVqscRILjaBJBM40dhuz
HsJfs1aLTdb7TVBETTqthNVCzPEwGuiVl5wZ/52alcVtsWBAlgYpO/XwAZJORX1eRV7Qlip75oKT
BXqOAFMh8nXimzc4MEOQzEd3t9eNx8os7W9aThsVT0j00jf17EQ6JS5BN+b01BwRj18uM+iuGJxx
dBAiHV9mvdvHlkJ2Bs6PBXBEuqgtm32uwRmR3k2Sa8ZnJe1d2vXIvpghoF5HTiv44dPjPNr2L/T2
vwiRh2stTex946Pnqide+jFxE9Qm8XEczpSI3jt5aNHRl+DoWiAKh3M5ObnmFbbjwfIrLeQkRLzX
Q0SIT8/LeysVYqtPzxcBD8M7+mJNXKLcoad8sRwxmjoZNeSPRDgixx2pnV9OJh5VlYZk1ulx314b
NjtjKRBTtiV2O7q50FtKU+GTRXgGXIMYcM+mFXG+TXG5DE4PtdxAh2cDQ1k0lgAmkWEcf/kxrTXp
A3gL9LEsbrtRGoiKASVXwJU87C8yS08RE9ZF8VVkgzqHGHvxezkeHzARq50XBWdylG6MtZyKwovC
IJOhtNcZhIJfGS5RCxsMOFGamz5q6FJ3r520VPPG7ccHTS9olXZWh12ZXcazu/F1WXiB3c7puDK1
AvnszsV5eR06fRrt9GawvyWzqoe1msOw33JDmjfeFKFBbYqkHdEN0dt7QnPzbilMfuuiQZvXGLTj
oVKUXQv5A/PRj2Wfdme5SO/Mv0kxCOAWy5VC9eFCRrgfX+2UdCtzknHTVSK9b6ly/uW6JQ5/Cy6D
vcKldRyH1NJJHNw7qb21kq5OOftbZx5+ZWahzmAk3ltPKJpxvtE9ZAEvS/vVKesBM4Stz0hgVuu9
SC3zSZczutJ1S5FPU7L5bU74nWuOda4n8PZM4CVRN3NQCmFFv1SVXw1t9pldFA5VY5I6zJdGhQME
9yp0b30Sn3HYbXbCrTGf8US3HRKuwpZe9RWHGvj1AtAYnPo7pw7Hu9Nb7J28ZUlvyRIW5BZ/cxQF
9p3DHZcPFKCmzkFhz+jMBxc46CN9IPtGOTU6rnNm5D+myNIQYO89wJOzxyaEaarhgFW4cvrLdUCe
ySZ3WZL8pbd8+J2S0I3xmJhEwKqsbuC/hSsph/mnYSPaiXHPnKMUHp1D0Lx3sC1GkzQ1aYAR+ByO
2poxmxBHjSCZi3EdmQ56+a34aSjDO3OEHmF1uNLgUS0mIA6nCgJy9tELtqHR+T6VzqDRPXSOwSuv
aktF9xw38jrxkhSCbTyaX/O+K7YydSR8Uc+mFtykeFIW9Q+vseOftTL1W1dTDWz7Dn3l0yvjTUiy
PCMLAzgUewUtjcPpCKNIi2sAdEHj5OpWOq32I8Rm8FuXuTOyZ2US67vajdVvyaN9nsy5251+gDdb
5ugBjkKxFoO72LFLLZAyB24e+094mp2rQr45EpZBSMAIrNEOAK9x+JZpLxzE/HjL1NOuaeVBSrVK
VGGt69YZrnrbuXe69kx8sHzdg2tlGRMULDkXdSX+7nDMsbHr2NUSLfBcoszVGBURx57bks02u6SM
tM+nJ/KIP/nncvMgpyPKZ5A9H31KB9aFLjSBZCIqQkEkIydIOx/x2Sm1299qKJrvENocwH3FsJoa
cIRucS55f7O7lpd+Ef9aWrAsqMOXVqyzOHKQykpAya5iDjw6oLpzI2tZP5x+33cXzquhjuIvepwR
gBkWTlkqG4eH+H4ujPzi9CDvfcRFs5L/vQD8jgaZhD0oKPdaYJp5HG7KuZ49+PKevgux8f6kQLr/
Pj3im4CPbJZZ8jk8gEtCZzicQa2bJlBYjU81KeyuDC+fPohO5He5ipC1nmWab8vZKc4cA+dGPTqq
srCPhnxqcR7x/WrrADD6bTZRtG06fwiE69TX2tSFZ67Lt1+Q2wVQ4EIQQuvjGB3YZPPsqhgbEztN
xBWsLffaMKJ8f3pC3+59RgGbQojjE1yKo1cbOV682RzCIPeNaeXHA7j72KZjm4xQpAHZFtGuyKYJ
/7UU5fbTg7/NuOAxe+ilIYkMhoYQ8/BzZhohY14hZzn5ZnrTLWnWeij75tG1umuzwbitxJR9P3Wx
eBCYTn4jRdO3Lr38y8lDOMduvHxz+pnemxBCPUhWsAEWsOThI9WJk7Rl24RB2qJXb5RVdqGEhX9J
iyP92jYr50NTuiPi9uZ8zrQSYAS//fhYhCWCY6AHlPUNJBQzawh+3hBtYqv3rqIF1YbMVDWjDyBq
OKiaTvRTidr5mEaG6lZkpwqqSDLmSM40C1M/8rQWC1GncZ1dKevEgiij55+47eNPNGARQLKQbqlp
/tibuItbZxVnVokJYVghkkpBeko2YVLZqHJIP94pq8Kgya+69rbRQwtdZM0Y72xn0D9Kq8WpNNWL
Vq4zyhcVyrNangVN5w0uzpAZeGlZWICSap2vj2nQYP2EbaF+l6Dvr32kFv1NJtr0k+odpN5LurzU
2dVsP1j1VD23QGAW8fypeXYyoX8IB6Fw2cvR6l41lsNfy3CmmQXNOEeaAcD7j7lXZrxy3F7rEZiv
IZNWbWWrS6EPQ7/qw3bCG7Aaa0UxPOkv/CJvMGiYPTT2Y7eG9ao55gSMXW+b73jZRVHgNrO+B6oi
PylA0ummry0k3t3aq+I7bcQor/DSzHvMrKnNhk0zNi2K0Oh/Dxh/eNoFDkk+GIxStsYc1HPRCvPJ
oFdEYiR4P6RkPOACDe4nRR0+JZFFiyPx9OrRiLHJM3ZS9HlBYxDZO3SPYqwN7bDAHMmIM4Sc9FBk
buC40mhxbIzplGiNjhmXirOv7UDza53qPtIgVm6rGRKNh5zkKLMRz0tHkffPRoKCM2qq6tcAyfqu
piH9Kx4zgVCNW+j5OteiqEPBosvn584ronGLNEKYXXSujT3tPOtIWymIwtBNDM1Fc1B6hG3N1A0P
RldSyjFyillB3TlkrWbWCHOVW20/bwQcNRyLtAjnKorcebyqvQmhAD+2Isx9IgM0UD8r7ffUsAaU
MxiUV+yovaXSgk91lwm0pUdCB22b5mHPUrcG98ZzkNla51JHAiKunHzV1vRwoGbDFa5jbfpJO0Ck
wWSJ6L6xOHvwrAjF7QCcscOpUpUNGYAF7kpziuzzVEaEB0Nr5h8JL727fmrqB0AJdYUjRVVT7jTR
cpnqJgUcbap2XFblOFw3YQU9fhQastT4/9QDyiYVIjh8OTdGjkPpX0w22xOVnmHcOCYVHWQy3Xaf
tLo+rFKnstuA+Eh9p+E8fLP8jl9ENxCOIUbE+FRBgpgfnDDSH2h8ml8d6oJYmA5ZNa0mObePZd45
akMRdbBBBYcu5hAyQaZc1tPMFk+95FdvhdNlOlDqXqGqHN+Gtqn6S8soistMq7ty13Hre6vKiVUb
6LE2ghtE35A2eQQIvKFLGF17na3utVYTX+chc26dTvTxhZvGi/ZwmDlBEXroNsVkKR9sLUXRJC+F
+DFKP8KkiYnS95rmmvMKbGBaYG8AWWld0M+cqYvHdrWSutXhC1siDNT0iOvdDpoVJesoTrXxwtUn
w0NXSDetlTBVhZlSm5VfGrMuvxhhZD13WjyhXd+0A+6xneN/9dIIdvtkhjWlizrK8YktRtQz+iQr
MWbQ6og7rneIyVor3o2pNT66KjMvOifWoHH61ryq50uZ5cl3NQEmwywrTz/HzqLME9dZywHsOO33
YojqxwiovLHuPbf/bPQ53jOuIyaI//AUXSQUsvhJj1z3yUxl1m1tL1UdfqZJob5QNbNUgJa5k22m
JDbvVBIOasemCHnqxNLlj6RtcnNdTCCqsQVNOnGVRJPW70PbcK1t3lKZWhmdotntdyGuJOYUCg1R
GgBKmynKM2xFY1nliO4o/RKVYB0jEsrn2NTLTP9a29ksLya7QjFlyLU+ocRFlrNK3UFH3q6zMXJS
sq6MlYumIc5eupO5WEn04uuguujZdiKAX3MX48pWDxKK2aR0rcMLB8HmfRXbuMbXKAw7F1khxp2X
uqm3hg6SyQsjd61nU4NYv6srty32nRgQstaBO+Gibeno5+hjFImt1MMiuTJdhZtP3Om/zXYhFMJ5
z+R1jiYAlqspEfVadvaIGU6POc2tZdIH2fX53A+sl8jlp3BM0YseaNwFuZeNnyXmbCiMOUmGppHV
dDgG1dDjnlC8lMXPPkMHPqg9leA853b1lSH9cRe5ifukN/782SYCtTacoDYizFaYfHKtFkZviliU
fpP1UJc2mV2W6fdQ49ZZGSZ0ahAJPo1RXeJ52FoG7g3ZXEt/LUSsfRu0zi+ow1CaCPIsRY5pNuPk
K3g/dTMX6Zjds7Qx64mj2rhIjUT70dq2lHsLobxvOr0SlMWdbi5XvRtGnB1+78/WZSJzLoEKGVoU
cYQ/ItQFwMfZAMIETQDXoEdefHKnT0nRG8+aFYb1OkoyzgmNOOSbl/jRtY2Lq7kqs4KrXbd7+zFy
Q+1z09kommmWIh/QusFC4IQqaY8KeRZ/skphRGgVdeVTAYzIDJpqMH5rzdD/Gq15+gJfemTjNXZ6
JcIWKca6nAQyVbMt2F2aXl/NLZXkbRlWU7TLRYItntO500qVpX1LISX/aorYvGmd0kR8d6qq/slq
0+RDX85WiyrX3Nx0/KlwRXO2dje6GWffY8tAyzRJywKlr2kgnHO9dPhlGiOXNSp+7nVa6/VXWbVS
WyndyPrNMPUQkD0M3K760kcVDPF5jILtOtO8tZGXJjgTCV55bQ8x56c/zw4uDGVm39kxRp5hifrL
TqDCUd8Msz16gTtSBiWMk76gq8C6RgouwuWulcDaV2RBZRxMUMbwONSG6VvWl+jcWmmhYbnNvHzQ
RAUkWlRwxqGa/2/2zmM3kqxNz7fyY1bSIhrhjQBpESYzmbRFU0XWJlBVJMNHnPBmNRgB2movaCNA
FzBaDDDAaHQN1Xc0T2R3/1NMNkjUQoAEzKYb5XgyIo/73u81eTV4dTrtQxWnmVErnrQhJpNREOZ5
nmtxiu0IbRtjNFE3J0whThswpGFLnEB2mtuitjeyM6YPFeux84ZeyhO/bES/eDiZSvd2q7AIjS5u
vzTzjOX6QAVvBKYk7D35kxW+WpKMulKBPvelnOytrJEsEg18XrcoVHWbVo3cfi0mC2vrpMjVxMNv
M6RvMTmrIpUCAefgug0TDn9r2WvpWBFCt0jjaSP18QXcMaz+5M7Sr3Oc+4EZl8ojn4CnLrKU67Fe
qxwloypyFIFDxfFdhUtFElcujTOyZoEbslZFmGelNhbUqQRxILDGCH8cdn6y8xTsKYO6qHBzMuOk
ftSLqX+25ZobURmZxTkOU/CGo2ZYzaDm1JSRRdk4d1M2NZrXqEtD2tiEAJsYeYA6V6mNqPeQambC
4+bLdubQvEffjrN5S2ABr2YtsjCferuKObQFXhYSCGFowPDfFUQ8ZqcWDWzOfI4lH01KjESIOkaQ
vFKJ0xkUCR/EWdtrQ5jSKdEyQli78cpYsHib8iS8ScxKItLLwh68j6zrYnEMgGmSTctmIBxzGDS8
zfJum6Y6dkIlkWV4DkBeXwg5SrN2qVxR3739QH+C36AvRdSMvkbGnOJYPl8vwzKGnRz6K29/q5g9
EZUKiTlC6Ma56fSplythesEFm/C3CenWRdub8TtcqBVeOHqrpKWT6gDnmpd7DBRbkzM2w5Rjg6fm
RN3LaX/NXsN1vJzrny/MXwx1VIdKUlfXVQrS0ZZSvIszpb0h0VgB3iiabT4jlFhEfatzPf709pv+
E9wBgQ9aKuzECQs8dg42C70Z6Xs71BWEEOUZljESVhvvTNA/fZPQmamwYT9iNv2yzF7kMrPzNHV8
FGLFpwLX79a1UbBtQd3eVen8+WCU09C0LbwPjkAOhxNdbxLwGz1d844qmqTcPK+dmbrp7Zf3un7H
XQEw44+R1j//ocVRFU0M+5xvjYbYtIutEJfReVogH1owdyMxehirxLdvD7p+/KNZCawJewANKYv9
0N74YVCjH8NY5L3jz4j//Fm1Mj+RL2JxpoQ4NL491jrtXo2FBIk2DoawPOnLB2zKqOpaq3D8sCaG
eXRaY/Q1o9NvqqmT/XxIytu41PJ7si+U7YSN08e3x/+T2Ql0SpS8Dl5NQ/Ro3oxmyLVbBTfW1NH6
WOfIGi0tGX5rx/3fcC4anpqub57+cv5FtH/hKH/80mEWdDAp+lZxdidk8fxmU/TXX/6/4WG0svPe
8DD6b9//z/d/+vU/f//f3//X93/89b/+6GK0/svfXYxM8xeCT1ZQ1qIg1PDJ+auLka38AoEdxs7a
tGa+rH/0h4uR8QuoH1p6FUMMxNqrL+0fNkb6L0jE+aM1HsOh48JiPXIuesvJ6MDW/9f5uorlsLKn
hQM1lw0bcunL+WoMCISduEJghpT3rPhYXXdnxn10jas34ZlcFb1lk10oiTudNSf2VpwA02z6i/pz
cw0mMDxnt7XqFt5+CEZ/CGb/bvRvzoQHUrHFicyly32SeFhPuoRZVm6xbBZ33mSPP7z6q98+7lt+
TL8/BTS1w1NgVfLyKUYASKvCVH2T3/eB8JuTdhvbXEld9UrtvemjuUkDvFFOilP9+p2hX24uv79A
IhdIt6FjbBwnPbWJM0eKXhcbdbtspodU8/J7+7z4CDiVnWZecbLY5MwhP7oo3zls/2RkmHmMCzgI
3flY7p3Y05hjXV5wJZU3pZ2djZO1VeLpIh+Ud57y1VD0YsAz1vjelT9gHr3fsNW0XqbBv7Eo2UCK
yLYOIvwEq8YO3n6fzOwf9k9e59FI6yf5Ya82RznRQbAowrXrUb/Jp7u3f/5RgsI6ADoOLm30SHBx
YMK8HMDGZqgrmibb6FUa15+A4kx105XMnk92JhX1BSqMytgY0hLWzwX1rHljAo+Ik6zN2+kj+uHa
tFxrqeb2VBRSN+yqqbcsT587ffhYOKWmBfrQhP077Y71Fb9YqBg2mIhpoRGu/kTHrQB5qrA4nYt0
kwx3c3EFLEDi5zvch9cvn/VDi59ergMj+phwnU9aUgwtY2A05E3G3gCqeOf1r/vJ0WOwDyKkoZNK
d/PY7QK8NlXhsJDMZXSPQikDTUkJBAj3QE139B3cDJPAWg99qXxnDr88mQ9fPCOvYkBGhpSyPvwP
M0tuTCsaZEY2z2min4dX3T65mrbjO9fDo779H+OsunOUK2sW1MtxjLYt00p1ko3mfia6/ExzZW/0
iGb3nGDZYja9bbzyPbKA+mevFTkpWwG6KKbKy0FLSF1tienrBnHFSXVh7LpduCG5/sLcSSfv+Uwc
KPHHXyK0T2ADbsA23KuXo0kAIiV3vGSDln6r76XL6qI5oapwnyDGbIZgCBZvCjBP9ho3Dt6Te2vr
j389vMMqQKi6ukG8HN4KQbfVRE028QmWazzsdIq744ntd+TkSkF2bl3TkgfPrTxAeA/kIX1Kn6RH
7cq+MC+sE+ck8h1fPrVOjJN3pvefrNK1W/fHRzs+TkcRyePS8mZgvMFDiJjf7a5TtmjexYqVu0Xl
4v4hk+J8Y2Gxnb4zEQ73u1fvhn0aoRrBb1BHjt5NWU1QtsdkQwLojhhpwi/tPUUoydjZhXQv3Sen
3WVIqStc/Sq81DfqqUTE/HhW3VZXzV7fzW7/zpp/vasAS6zbloFZ4lo0vfxIgKHCctI+3nR4ycTn
iBub6xTnlOkdRtDrcVb5J5ct8g9XTdPRGkAqQgi1mbFDVv2EE2mu9pnLfoca/u1v+fWXvHLdEKVw
8qp0QI8eaCRfqBhB+zdJpH8zi94m6U/WvH5Z3rNee3XuWmsvTKOyx85vJb69fHU0+KXSFjMxHzW5
pIUZqM6+TDLskN874Y8NcCjZGcqh1OR/2LoeFt0P2yPmgqDhbS8FhptdE7RyKX3tbozT5jLbO4F9
mV2VQX253BFKXn6Wv77Ldnr15a3afqQOOrgBvhXHjuaYN2CNMeYk5m7ESXMS7mMv9h2uT+pGXBDe
5j2+/R0ej0dOFOxtFXLYShgGqnj5ZhV8epZ5XSdl0gRN4i2G5L89wvF3tyZR4VWzpj3AHkD+9HKE
uI9JJo3nhPz5yrOv8l31Djvg1SNgD4hOf02tQWTOZHw5QISJQW3NEl6/E0HGsYHLl96N4p3JfjzK
gerGcclcX8OnjoEyKTObHIordTMJVxutrmOSMOkNv/2yXo+CGn2lknFErzSrI+ZPKmkjkzPLA7WW
xHlqKeF1VOTV9idHMbkpc2rR9KKfD33v5Rtz8rEdcJEqAqddSCNQwt6rbaLNf34UFBHYeaHW1dGW
vBxFAMVNTVcWwURjCTilZX17aoeS4J3N/ngf4pzHZh6ijw33Gaey9aX+sGS70cEjhD5JUA4VPS21
xgNSh5aYFPJ7+UPIwY5HA+/C02a9GML/Z7EecVEgTydtDlTkh2GUX2hRCZJ4abaEDtgJEakCz1IN
og7xC0JnPhpZtLT+ZEiF5EpdOt7mCxp26Ik0cbEbkheyt6O4xQDf0aIZP4TRfO5moV1yRVVOjDLv
5G00tMpXLcaFO5DniARuUxM0dKwIrvRsx2IDFArPMIVuEblg281MnrdeRUSeqCR+Y7jTY5s6D8at
2cRg2GljK7uoWMb8tF4kp/OdrqcTDDkVAJ7EpDYkSz6Rl1Or0GTVL+M0WnyVcJbpY1rTKAZF15zp
RjOjRXHcWIlpAqRaDEZt512M80ABHM4HyYYPbSwpKibmdXqFULKftsqiO5dLn4y3djbzQQWcysJF
DctHnIYm/4INIz3S1s5pTWSwt65NOHjndSh3LckLhQ7zR1jK4Jt93mK5FWUkkiRYq1/2fUG6Kd8e
VpK5NijC72iF4Osmi+FRi4RmAaqP1gUEjqEMhlEnrccqE/PDIFLoAAu9pWJjxMqQu/EyVBclH0p4
yLHVT2ENh4X3GGmdG1YykStJ04lxk0xIGfnbMGU9jEIS9k8LnbY/0DM5q2jqXNnCJgsmnrFqIV1S
wyCm01WJXJiiLsV+zgWjjUu09mh7WaCAEGZJz9QZxedam4tE3SkznHbConLrWTXiVsBDSYEQegsy
vzdAZKdz4qTLSJSiLs2IUBspYjeXwqts6cIuiK0GP6ST3BpQc2ybUdRfUhXyLAEzRZcEFsaFtTer
RBTgmDNP505bEbo01k6Hv7s9IByEVFtZQaunDimh4NoPcbYQ9J1Oct74qaNxhbNxesPluK+mgB63
jQ2OLOm5L8qxm7H0LLF7VIuiuYvEkAh8gHttORtmPYWc0Yci2Vkmns0Bzf4pD+KSGejWdSY2hkIg
z1yU9AvoKZkkHetwlbzRKWm/S92ifbIU3KUVvcgfVbswvlj4FWFK0MEn8jqjoqay2Ht2o5YoN6zp
xdg1pkYKQcrf/lIQSIBQCjD4W584VuVGdJKfmVtLDU5Bn9xdKge3qCLrRsgZaiu32JcYsXXSlbqd
b2DhkHeTgvMXbs90mv3ZahXe1yjXD45RTUxvRzi0fWK7te9q1WB51Z1RRF4tMrncqbVAJT327G6u
PIfo72J1cE5FHkJJGOik95CWRLOcY0slLlPsRWxa210+wa+YmvhkiiiVcUjW5G8tIdtRINe5dCNr
nQHeFCcyhMvKMsgpWdKQgJ8ltgnEMeuclquT5vk20VL6TbRKM9WV5kFJgpR+10OmItzmvUzWnTom
w4MwUuQqEK/lQIJZQhMt0vJtKeX9hW2tXspQfowzA8r+GpfddXe9pg7XdlfiwbmU9FxgoMtTu6Vr
2522ksjhGHFePKmICGg/Qsy8SAXFvq9JSA68SKqn6SaeeomIAzgaRnxSx6qdeOmcpM8Z1145UDNa
9j7zjVOrVp1h9pVBKZrA6A2axtUUQUugEdWS4wSxK/XRldTCD6GtTJ063RilIn1Q2wF6Hjp1CWup
SjKeIqkk2khketzsbKczIVJHbdL5A9eOEtM4Yvx8E8M9nQZZoQLr1YtyobaJiD24ZuVAk7klzTbT
auKgsNoTrUsgdGn4PWyL1pVCO2w2UdWQVWVXAsIkiFmk+l3ahFCVpAF+cxOHXD31WKT9iQU3YttG
q6dopyb57Gmxk3xuloRYA0eXluIisrLiBixdQJ8ZayII7LHpR6yx647NtCqSxrMHobArLRAivRTK
xZeo73UjmAo91077Oa7UnV4rE7dMTDyeRui7LLW0bXo/TWuTGK6ZOAHP0OomQmphLp+cVjiKJ80O
HDMrE+IsJ7lFQc1m4yiX2nmOFl8hoOp8HMgVCepJEfFFH9nK4OlFP8BQtzURunPmJC2Prur3Udmr
hqeNffKMsUWMMblihrbbd0qUnRCAYkcQzhu29nGh0ezNEYxOurZy+wTlD75aLS2V5BrzpF3lcH5W
v0qdFYmdVmK6Kbfbxx7inkmYijE0kFZH1GYmtDnVVSebrbVMenQbkC6MhcVs0XtVZ1mK3arNhe6B
PteV1xZO9WBaKRo/2AATzO8wwvVM6g2VXKdctU7ZUAYmhig63CskO1OwpuKUcIaHqNemCmGKPXMQ
wKDvfRGSQ++1VZPcV8TDUAqPUfUY9ktUcqwVQtnHk2njQoFNs7XD4lZNcaTI9Q8VgNTt4gwIBxcK
wMfUKftTx8Zxk8R6ZpQLbilB+lGK8XKwRRF7Qh21x0XAF9mOFKerCSQEKl9JGlo+U9EntzXOHqmL
OZ2m+3TWRtzlx0j/Uhil9TRbTjgxdExWeyuiSXOdoeECYcXTvIUHym+PRCV/deBG4q0nr9eSFn6K
4modiXLejHiLqVW0CqaLFUt3N5UL37GnmYP00FnKErqiVTJyxBxRfkbj3deumhRYqDLj0vuOHiMp
0mbNnUOfmhTuUMX+U9cLNyueRDwNCIF4GaPcLbsu16vJq4d60QMYEfKzOaht7VqjDs+vBQSNPF1e
uoem0IqewKi20FwK6P5jjrAWmpetLbpvpEpzk3LQKoEppwNZWj2GeqEOM9IzF/Y5C4zmi47uhsVh
EZvJYsiT+TGVJ6hzLRQUMyIlJcfOjMRjuA2cvlW76cFpvjRToSweFND+pG/SnlDuVBif8kxPeogT
XXxed8UMradxlmtk7iU5saNiPpZdPH5LjFFtPAOybOl1qRFeV/kUMr/D0brFsJAg8kizE3JnMgPa
AIHv6m4JmyFa3DgB6z2rnbj/PNS8kA9lL1vPC4hAHLSaSWBaPnZFv22HQVEgQoxauyVTgIzuaiTB
yakhWrhqIxtElsVGssABmvI7p7PFskXda9zDAaEchrsYx5uqMfGL6M0cJrgWLfbs6q01XeWDbmNR
ijXkt2hul84XEn6DvjFp6nMNAY+5iNdLGZh4zTZQD9PhrFeMlHC6uQB/HXNjZQhqTneaM/Apk31I
MB1I68YdFuFomzFC/ktwoJY+h7ZozE3cl2FAOBjRMLnOZUgeQi4xszIXH03odcpVMqMTiwiHHJv6
uasTab4Dxdbm1ONiJO97p4JWVUi13ZIYKIzsetE6YuUWLv/jVlJN6G91NbXmA3WOMC/isBbj+VAS
OXGhkeCQfRi63ux2bdyp4zYzx0Fz2zoc7+MESD5obYn2QVc15bytG1vrSOxjBXopVv/cF0ac0dFQ
ZhZeglLD3XHOS1mm3aAQMJsWYVbgDx/F34By7adpWjiZoF3Fylaqi0z/2FklfKzC0uUHnY8bkRBX
LvI5ZLVF2QPfJzp8OyfKJS9TW5UZ0HekJ5wlIVFoMGs4tM8WgCUu5nlaDE5gDYlEDBBOXxmtcGJM
bRjZZjJ/HVQIj8HS9cvnron0jwSPaGKbUegMRHpmtXSepuy3O6cbw8ZjAzeUNeSB037yLbvD4S1L
pD7Z6kMUJWdCzMoIoYRtJEPqs6Q3nLAS4FW+5NFWhRcdXQ7DoI07SV/Ys7npW0XQ9IZJ+PSUDOPe
ivFsdrOorMu93kKyhkQVRmxBeujk7K2hc0uy8pLcl1E530voHZxtOJZwiKZSkr85c5qQ+pnKI8zR
cNDJfcyNZmhdI8bhZZsukZxgGyor8aYvFrjGbTfNygdQr8G6UMusdoJBldhL5K7RJdeCoU/waJkr
+nVayBCCSYcrYK05hd4+qWSATNum4bazL0M1zPcpRBWIVCVH9KWeYXuxrVNDNW4wQGmQF+aT/UFS
RK/7EOiNbCQWKsuME5t7ovmQQLDkujUSeA+BiVVy3so9G3Gt9ZrsN+PUJz4RYnK2deqxUwPQASdz
M3jaJvEdpR5drTygiVJq6ccgT2VCu50+n0iLG0tIpemiSlFQ9hWez1jPzaworYUeitVR0/Jmpyyk
+hNl6DUpJDn8seUk+gwRFWsTNStFe71AeSzPDLsjY0RukBl5ZiFVum9C+rvBsmC5Hpzevpr6Vqu2
hSk334zCWvq9MQCIfKgg2n6qo96RtmwSDuHDToNX6dzCPzzvZfRRQY1nMAehQRDTgzrOerTLBrUa
g7Loazzf9VBRrrssKT8XlZqQgkju7PNqX5LvCQhLm4tW5rvzLb5feW8hqYWc3TSRcjlYTbacYLNe
cdmWbUjlnLMGVlW+JMgQCDpkCR1hgL1dwSkjvcPj6pI/K3kiVftahJBZCYgexXhaLauUrUsQtbmx
PHD6Ys/XdKjzG1JONall9nVVHEWBsipuLqs8UaLTNo1XVnQCBuvp2DRDaA7Bt7n5yKGCCg0NZh/u
Ya7a+sdKlzkxcxEOX/XQ5G6SaPbHELGG5ie1OdzJrWENN1JalYWnzqP0JIikyzeLU7ffVAmKmhuX
87LP7UTKoBP3yw0sclF7ehpHT9icj42vQ0zVHou2GsKPUICKe5LL4wRDpkScO8mClN6oMkD9rBkp
YHRQhUd77ogZKOQyeVbbpZa8MsZs/V6tZK33DTuyylMoMdKDxBXLOYFFD3mRvL5ioERJevO07KeI
Ja702Z1eds7KBFbH5gpAKL7LSSqo9kpm5dlJWXRYoxXyYH+qy6X+NIiwGzZUrnXodoaMWse2YaW6
g4H/MDW1TmYI5Hruo6Yp6mi3blnFZTeYHL1qI0bFQ4xCcTFP6nSGohQ2d5zmBr1tDh2erc0Gi7t/
pdzFBVuEJ/HDsbmMuALEmdF257oymSWxcF2ZXMlOQy5ouixde4Y7zxQ1rmZisYBzh159xWTcAmTp
xGDi6k0l4UeFgCHXqdZSbirVjD8UlBHwC61q1jZ6sqQYCXM8pt6A3lQK6nq0a5CgYeagqWpdPc/K
eFZgfVPDfuPaljm7ubaJ/SJ8cegI3DPKqz6P7cETUWZS4C2Q5TK3n5vyW9tE5pVpqgXkx26ya+4k
qvIMHDPXLidi12xho8eoCeADkBDQY+wQaJy+HTuBVqKi6DSDpn+tTWTq1v0gECqFtbTruInGbm6u
mh/ihQdMxa0QXqBJQXoFvbFZzvI+llEbDRIqiAcL1vLtHGtSuhsiiZprZqka7jwbcru3IMKO7nxg
5OfqbHYel/hhgGW+svanA4PfOrD51871ZxiYcPyJ4qa4nrJe+zjG6fJg5qp6Pw55HZ3YVqoQX3hQ
DEjRqh5IoxglgTioCuap1FkBq9ZgMBZ0B/lBg6BnaeR4vHQI7+FBp5ADY8gnEcWV5k5dbX+r0ARM
ZKAicFCTXkNKEZbKHPS12qW7edVEhKs6Ilzi8NpMwzA81WMJ+US4KimWg6hCR43T+JmWQRamxIH/
1lDS73EAQY7RZl18lRxEGsZQLvs4chDpYvjGF0TtQRUteNe6Wxz0HtMq/UgOKhD9oAiRzbb9HJWt
caOT3HkTHrQjkzLZraceNCU2PhJfxCo00eByN3580J8MRdKeKHWuo0o5KFSUVawiSLZ/wEodBUur
GqhZxDBxIg8HlUsyD525aTRe0Jnd5O3oTgdVjGrPypVmlbXtS+mqm2lXCc24immaKC4up4PCpunk
7N456G7agwanaeOWDNNVmiMOKp1pFew0B+1Otcp4yoOipxwj8zw7iH2sg/DHKk0TL5RVDjQcpEFt
2kst+bAQLjzHbJqr8SAkmlZNUbuqi5KooMQiEQPRUXUQIOEThRhJyWSESalNg+MkbDBRCIy4Kyn7
Y3ADqqQIwKYVipg8yitn3LN8cIXhh7OztKVuJTgCFPqZ0bdW5GdyLiDKN7NAmGAmaKAaUvcoL+oo
tbcq1wiI56YTw8+Ix89KASvdq8sq2ulLZcZe26iw60LT+twPsID8ifgTUqnNsX62IolNLy2XsvML
NQSLULsuesLwrP3mNHUjgqKPk2dTq2bAa2Us7jqsTR/qWC4u0YVNYiONRnc5qeUQr+dT+1Q2mkS0
4Vhnflalcw6GbRofKloBd+SfkGUtKYVFQDX0PsFJLfVsDyYeea6ej/F8aoZzdd8BxMpkZObyPsnC
OvGGHEGdq4ah/a0e9QGQFdb8qVnXkG2cRDj7XGsN4tW4FhQuhP1ZDziwuX0sWu/cA+AB6BJFlX82
UfivJW2pTNxPGtshGRL3UC+Pmupbi3fe7HEZU9gpprCeSVoHAXMt06wVvksSul1rGsqv+VgRdK3r
Q+qZMPkj5HFTHgbLXJYf5gQ5I6u74u6M/hP5yxCNXKq57vSxNyrsq3unInpWtYA1+tTkwK/l2LpN
I3287XsVm4omSo2g57Kp+NOiUTxqXUE2XVjlw2OM1Y4v1dbIbbCKvsQJFsurbDK9UTA3CXICY/dm
s0qLtTLu3QTJ04gHuxPiQRSa4yeLK11I5Zuml4VtOw8dwMQzjhjtTlUlUvAAnMlTW5XuZEPMTqDG
m8g0ER1pjhgvKwq1W/yK8kvgt/CsM+YSE+w4Hz6rOlDSxuKU3C/RZD2iasqtAK6SVp3qqWCTWap0
uW3sTj6NMEc7l0ZZdB7uYsujFNssIpDb9j5apv6h6kcbzExK5y9ONs0xNaZFkyTRjfSMKj+HZQXw
jAxBy0eoC3hGf8EbTmfRWtr0TAYA3kZl2k9305AhOM3oePWevMjOV70bWHisu0Z4ZOStvFrRVp91
PA5xgxlDbXABL2KFFgW21FpPbcupJvrzQooRwug5lwlXHiwz53Jt68hTu6o+ySeCM9xwaIrHlen/
cRUFwxIY5uI2IXL9Tu2AOXxFn4rWtzCjn7l8pZioTWFLInmpdzJdkiwJL7q5aQmgQ3OLuD8vnc9O
HJcWoNFqfKQtSn2tWbH4GnF/QiPXpCt6gQL6CYXKdGfNTnNvjFPJytTjJ+BLRIsh3dcK1bnenKXy
Un4raOuWrlEV4YSxjqKdpMqQ1oFTl8kdMWq97MmVal3rUUp5TAAw8i+tg9qGmoXct41hSQO58+Zo
WURSjJoIRI3iAaSMO4LXC11/nCO1WzxLOMXjAgrCWh2tRfUysrM4ze24TL2miTWWUpi13/DznFQ+
31CdW7mBxlcF3Zf8JVtwmFxUBQ+zOkyg7UgZLydIdQc/kSTjLJdMbKqCxVSHq7FWuBUhkSLmvmsK
54NFhX63yKLWURcrIZHWtBthh6t5T7fLIp8WmqJ8OWul8aCj5QKXaZXehG2ijIY70n5FjkmUO3S2
apLIqLGp2uq1dRZHbt2va1bTgfgCRemxyhrVCtHI1I+J7FbACzxziA2on/MSOzdB9Tt7TtYiNNSK
cDD9yZxbxCSDiBNELHLYE7oSogS2dcqRc3Z/U32HYXKk5oC7AGEASTgIONkMq+nry05oRNPLUIo6
D4RlB/jipKlBAPqlrqT7Vr8zlXSLZ8+Gdn9Q6Zj9OY4nGW3QK6fgdBeKWiInvdBAA2lP+whSsDA4
GYA8G4JkCvt8kbJ3Orev2t10bjEehGungCagJnj5eXH/BQGRaETHqlHfSXTALvIyWn56FOQDtGoV
TUX+SmLDy1FqcmsUp+/Ik6rq8B4yiXWhW+/mVBzzHLCG1NAQ8fJNQwVZWfvGP3Sh09bSVWUx0sBA
PXgrIwA5B52wTmwumIFNsMxP0nwO41Fpr15Tso5Z0svxrA7chntWGgitATTAnsSF8/meV+ufPhV8
S/4llBjo1i9H6en3wgDS06DsZChlqiR2Ol5cOx2UZifgw75DGlhn6I+8Lfr4pBQgvaDJjvPTsd/L
LJbcsDLN9ot1X5t0/UIeTcKmKRwouqXLMs7f8xM8bugzJBEUPJ3NNoRr5NEjpgmmJD19Pb+qknBH
Wh74NlZPvibjUvk2JeL1UMxDeLcyxxQhROYRJUJql9lE3WX4kuqUqNAwMmtITqHxnb/3xR0vLZvc
THWlqiCGUgnbOxqKzcsk70bXfSmMAePihuyHplYokt5+pD8bR4d9z3RkAbwKC8lndHJOmOh4Umra
DjtIbJ8n6z0z69fTAl9iYpAhgUFXgr36chqKmXzqEp4RmQOzds22bnF5k9Rik8V4GPR5SbdE6yf5
nQ319cMRlsEWhT5BQR9w7ESW5rYSjjMYVWlWYgNGo5zUhog3P/sKodDBJregacAkPU6/wsHKFNaS
6X5sN8PeSHSIkWPzs/vFgdC2boEamjT0WkfUImPKYhUfW31NBcbMopEHL0ct/A616Hi/YBTYhybS
G2Y4JFzt5ReVdJROPeYXvtksEw2TUNmgDChd0GqU/nJSX/30u1tD0NBt6CaCn2PCrzHWxgjyqeEg
ofSbRnKGa5Su09Pbo7yefohPVjbgajzKCbvOkx/29qWCDA7CqYHlmuplwjm87Y26vSVVSbpaMjpQ
qHi5HL496uvdYmWuslWgYoRAZx+9S6dfHPyEYo29UFlcJwKdDfUucctB/G7f+G9Cph/C2KGXrXv7
G1qm//H9H77/s/T9v3//+1//9te/W3/xl3/3/X/++rff//77P//6X1Z507//Ud/0+w/8Q+Kk/oKu
jqxjnJg4SnDn+avEydR+UeBnM39sbhdYNHFW/yFxsn9R2J5XBS45foB87Gy/S5wU+xcSRaHP0Znk
QkfQ+k8pnI4PVqwjbOiLmJoRtsQ0fjmFsymjV0GJhPhPUXdVXeherC1yoJXJey606nq2vDjEGcth
JNYkTjA0ol+OpUHBVCaIQTinLePOaoOiaTNfzVDcanRoo5HaqBwiSgTTKX2xctOIa6HHP7mwc/Vt
94wNCdz9bHF8W+8ARZLY15vyzMpk473N99UevxL68BeEP0j6oHJsFabanYULAUcLnp0foeatp7Gd
n9k2yCVtBnwOZbcW9p2ZQ4216p0sz+U2nWifFy1FuSHhYCBAF+i02F+xPb21msQCM5Tov9UynjS9
5hO/tHZQJMASet10qrptFFt72M7UZxBiYD7hHZ1eUEKWXhmJILKbmnYZP8goqmSjELxty+lpY6a+
liSPoAPXWu1M29CQbu063BthZQSHuf9TW8KleCpvuubpqUO2eKxV/Db9h79KFf/T5f+3+kYNy0b2
+ze3hX9k/f/di43hxT7w20/4Yx/QfpG5LCNBYclzV1mlB+NT2/3Hv5HWfQAPQxIROamgd69pZ/+6
DyDjwHZwtT49/LMX+wD1HNQbfMYguBo/sw0cDsRXa5MO8yqYQ/Z1XHJ1VRUTvqxr/lhEGB8pJu4Z
Rv3RwIG3Eh+7iHZrWJW3fTnjYgJa5WFkg2ijR0BLLf6pSyAYkdg4+z+80qvfPsCP0sWDIPjoc6Ee
JB7LWq9bynEQ3JjXk1zS6vNFNtLca4dyZzTyKZYnX+NaSIGch59xOFdATJYrIZorAlvgmObVx3mR
5xMr34IsSH7DSlWURnZpt+E2EJ070ZKfWRG+ZxieGJiH2VcLCa2+NVosu2zAQqPR0o0fZQDZjr2A
WGQ6hJ8p3qqU76adFa4kljmgcjgVS5z/9uD/tsxQN/+4SEB1fpgR/pfuy+9H88WXf2HvTHbjyNb8
/ioN70OIeVh4kxGRmUxmcpZEaRMQS8WY5zlWXfDWNtxetuGpV94YaHe3gYs2fJ9B9Ub+HdZVi0zx
khYMA/btBkoqSBQZkRHnnG/6D/nP//yffflD7P2Lf4i9/+PXfwmp+Hff/Yyv20x9A78VjUfObKFQ
LKSQv24z9Q3UDYXUXQVKD6+YxOrrNrPeoGgM955D/2Fv8qWv4dbiu4jaEORxl3nYnD9AKH6Q9n66
noEBEGuRHUeYDP7b0xgIgi62pH5UvVmOyLkTWkRTx3h5SN6CD8RaheF+Z/3sJMGNicTJCiyu5DcN
GnR957gA/m4CZiS2s9Zn53ZMMH4sHO2EMp8edd+962QExdO8PDhUjhbTIhccY+EOQwByDwIOO1sa
NkA4a3qkE+aC2pSfyku6SwPp848HikP8U1O25X33JxokqGdeWb1/CBH/9ddfyBz/ml+/+/Vf/PrL
49X78DO+rV60SalcONcf1uij1Uv8kGlYsWjorEBkJCP8tnqBe4BJQXxXN8gYn6xeckVYHXBhjN+y
zx9YvQ8WBkerF8Vdg4yUnJUs7qj0yEFDpUlBO7uqA8udLRQtp0/I13fbwgEP2hqJF+9mGk/vsxFV
pEwyr1Uj9FQ9R4cnmXKXAc4tGIZkHSzWXZiF+YZ534UyyquuR9jWtsprNdDkDdI9l+W4AGmje/rj
6/IfQwJDs/GltXn96e7T02XIP/+6DLU3HIaYypME4SRIsvLtEOVL4ozkuGQdPKQdj5YhS021qE74
FkEif3yIPixNwXK0LIzTrB9KVtgFx4UE3Wy6CCjOQrs/LiQUpDmtBXlAb2GGuJlTa8vZ6azsfrxX
l2XVIr1XIR0HNOgnLExPHCVGLHABgEeY98ql2WfFoB6AZ60zSdMPRvfhx5fYn/7Rx+t9ITv+y1//
taiQf/2FKvn3Txca3/h1odlv0PGA/8oUlbjIcvq20Jw3ok1pUhYLFhddtm/nnfoGeV0SQgRuMbTG
rvXbQlOotpEDondLG1XHSexHFprOnT1ZaEBZHnxg+Z08m0bc02jNOFdn9GeqHhr00uelHqIz4Etd
dTpUjSxgZKZXmlaxrirddIFSflhsNTkd2slymNjVqHyFZg0Xq1QcP6acvIxR8QIXUaH2qY9tgR5r
1TbXoTI0a70InGg1JCXQ7ohx9bZQXO1+GIAW4ksbGCAMSteK8tgfEhy+Dl0Un6YN6rq1FC8fbL1u
6pXhjC1z13YBRRlpWx1Pbk5hfdRAyQ89UrBJODeROw/A9qcu6H9QcoOXJboZPAwqCINn9vRx9UuU
wMcqVE/qs11pF7A4BvOdHAN0AIVZ/aYB/0Mp8p/8LhO82Bd22b8ln/jzL3/7RaQZv3z5e/7/3//s
y38QyQZ//fsvf/Plr2lV/ecv/+XLv3nSolLFj/26B/U3holIAec2VjQOo/Jve9B4AzhFh3KMDz3V
lxgsfs057DcMzhx2h0gI6EM+alBZb4C5ECIEvZPOEpv6B3IOrv5kC0IURW6DaRJe7xp3I3qwj3qs
kq2qI3YuCLelw1qN581sB/6jZ/ZMkcmnePESItw8ugSlteJoI5eYIv2gVtMmprA0B+f65cuIVtqT
5Onhkwg2Nc9ElBtPLwPrMA2huQZekI3rUs/3ZTljC+O8k8rXzAS/U9kQTw3iNp02qERY0/F2Hn8k
WGZNLcNx8VCSPo2U7pTduEoV2asDgOVF6uKbeiq0MPUo3cU5hPYZbYNQ24qn64zzRiZ1e/njfxe0
xS2hBwvBxiCDdMRZ++gpK4muZOUyBR4YrKtKy7YYGPip0p+G4sU29lvQeWf/Z5cUa+vRJRnuzwxJ
YYTlcvi+mLlsF7vocLsM5V0pAUMyOT+oEfPw4B99SrHWHl2ys1PTALodeFUm5LOjXaSn25c/1ZHZ
tRDDQt2dApKNQawjRD29RmKhTWkDcvTsoLxACu8j7iFbiWtBtD8AHDsMZn/adgmareUFQfK164tj
/Hgh03kG2iEzs/xOdqHRjV5NUyh25oDgb3O+dLk3E7DSwtnbAQVAGO8Sw7kanWxb5/bbqO1e8Tt6
KDS+uwWdzhi9KuBIx3KOTjDboTbkKP/n4Roe4wd43vvKCmHW2W+LavHKGPVmQNhaqO1gbKMOqMY7
mzYNtHa/qKETGrwfNh5LYZ85/WnqFKtBTrcDDSKjLy9efmdiv31/v7wzIVLEtjx6ZWDpClOPSl7Z
TORG1wRpdB+OEfw251pq21PKwkMht3cvX/a5kw0FBwAI5PI6KdbTlZIHFhsOnL5g3N45TX5RlYPf
mNHVy5f5vqvBimRQrjLoxf+OjO7pdTR4fEHTJbh8yTcohV7Ag21RM0PQuCvXcmKgFa7vhOWFnEp7
ccQkJVLms7RXZ2c/FtllVSwbeNErUhkPeddLMx39HKnUDt3WlTZzHuEdjgT3WiqzrVPV5xXUc6z0
MLTLPXnSdrIy+Fx8NqLNy58NWYhn3h3aXthTMm9BFOPo3UGPRfmqszANUZybyMov1Gk4DQ3nYLb4
XgSmx3wJFII2YJ/cnUyUHqsu/dS3oe/kyS4BgyaV8YcJTHmmB35lQO2dzmuW3yTpbjUPax2e5yCB
dAuS0beafFtYA0rcGiekuV2W5ApzgO2AhP+SSr6V9m6rzAA/s+2kDv6kITbchhtUiCG5D754knKc
uIHKydqyIdrxzmpHf6ohOQvxWf4+csYzo67Pg/wj5IizSGtPKM73syqt+ym6AhQMRspZvKAE9JAC
dEzDfO9Ygx+0IGHr5MNkw/nggnpeXrDL9/0cularnyG14XVm9qGeu9Pcsj+PmrRu22lTw7Oco2S3
TOpOQuAnWBZP1tRtMQMmkptPqh7vEFK+GEDUulLUnDOuOtjhDBA32hhjfgrpcmOFwTWEhE9SpWlu
1Uxn6si21e13mM1eWWl3HteZgUtCejPMgIWbIrtIHH3r6KEvhZGPWfu5bUsnfRp/tsGiE4w2ZRj7
cO19ULXv44Q3atrvEhEXDH3lgH/sLNfEtcHYGNohbezVwOEhDpLSvI94tuLcFc+6mqu1Vvh6/ZGD
u3JjUG6VZnyeQn2L3wFWtMsElb26Qqh+3wSZly/WtTSOpzBB1k0h7cXPKgfUr5b23Ekj6EoBFKJs
Pw3hLh9B4VnGvOkl/Qa1SH8Io11bj6s0ACYsLW8DDQFbg4UnLSdIWR46FIMh2e+B6m4K1dknhbmt
JedSnDpSjGqEoh3sjDa2GfrwiLYhhFS9j67wAwfuVwFAgRV0N+dYI9iD+LWqpIKw2fYnSeZcU4+9
bbPInzocaAeZBTIq+T6pcbLqjRWi7H6utCdtDbE2wEwhiXZSN66LNNmZRuiP1nCqobeMiQV01+4k
QxC4GRev7XiwlnkSh/1VgPGEXTfnNi+u1GdPQOhByXvFyPeELEJr7FyEzH5qizxdlfK4itXmpG91
cO/ISmX82SSxsqV30tCdjProQ7rdyiHAhjrctKW01sMJFXsBwnZYx0N/0o3hFcnxLp0Xz1mChzXQ
mUQyPbyfU6xTARtmEVWVGl6bCFfpoI1EYDXVG1uB3Q6QzlCwGeSxNuLVhKmrNPGH1gI1mo+rnHUy
5PkWHe63ufoatuK5Qx50iBCREvKDxxny0tRmBmfO8TS7OYc954bwx2AgvxL2vx/fcsg76M8wowLo
Rw/w6SGfBHpW1cg9eaOT3kfs4gboJJrhFxk001bRd/Gcb/vCjFdz2fu1VDCLCW9FTJWN4H00sJLw
bL4y7e69NWX7QDbcZHptYKQ8d1rTCKWHiuuuyazt6V12WhIVWEeg7KXMxqpS8CeYneWn0dC3iart
Jv4vOcpOMfu7RVMPujFtrKRApaJ8TWxMTPS+C/pAyBj8kyghQyG+/igXVI1szLTMRFh3jK7izr7R
i+WuT+dNl+eeaXW+qnWnxVh/iq3OrS0OC13yX45ez66NR7dw9DTwJZPyltGjZ2jTmQVjYBWV1SdA
iTcvX+e5xYFrBzAlgDAoMltHGQBEmVhSO82Baph9qGT9YFoSHiJM6xfnYY/QwvAta/Z6jqFai27n
5lx3pDViMb4TNCeSPKwbx9lDft/lPds26l8BRj6XNgvlNwBVJitYfVg5j16HSesjsxoFcWXQ4+ha
+FHDwQNFKoEzaWbDWmkCv5ect1KoMcUnvL38jJ6p/4ApYM5E9JDRPz56RFICs5pppuPlysepjXw7
UH+KyYOy4rXy75lSy0KzXUHYX+AXH4aqjz6pVOlWmWbISKuw63rNByztJYHtVeq80SoUCbuPL380
9UGl7ijB5ZJ4ttKW4xM+JFGPLpmZkNi7mEtWOokYgaM34KHRZhKJbqNgq2TVki++KKrOGK2sXrPR
2RvTrVgRM0WZXhvMDkZ/1od1vqhbY862ppntkY/ftQuitV14CyF/XZXyps+FW9LgJybQa74nnwbf
IguC+3DAEnDPpOId8qPXoNv8pG7PFfjbg+3s45TgFxm7rhncODR2aRvv2hxpjSa5xBRjZQ3GFn2L
jzNVFVj9d3JW7xtuWnx/Nw3rOYl8YGzbjmhjl8YKyrg/6sS4KboV2RjeLH7R9qdGHflV1p0MRXiY
ksRV+u5cnwN/IAucF32nyMvGpswWu6R3+HrbnMucmE6mb0WyNI6926fhbajjhlFSsXTJLozS+8FO
txiDvNX76QrbkIu+ANyYJsParEgRBfOKPFhkWhbBthsGolu2DSLJj2Tpyk7DDUTrDdFup8/TT7ra
nULXOBPn99zo2D58jOvgCuYrwGTptHVSYjQgNpGKBIO915IQtsPBjIqPSh9uAil26zJ4J7ek4Ka9
pw1BZ9FwRTYaLB3KEKwCJ74MyT5rsl6rDMlqnP1sIdjTRLtRA1rPMxy6+lzOQ/TUoeVAvBbfFy8k
hkRUeTK2w6QdJIdfowT5K77H4WtXJv1pbt80kDDL2HB1p193MkrKBHw1nb0Fnn1aZh4WqFeL5fhN
R/6UZd4ozxuRyKBZ9M7Wc3VlBtqhlSbPCa23AfVI4HTnVjGfDfFwipWNZyW8U9Za6KA3keZ7w5zO
jPx8wcY3aUi6248gpJlq5ReiZ2QHpFXGuFEqbTfmwwkqFzuNKNTpixfF6eUy4z9UjqcQJvBGSi8L
CtbEaaC3wTAL+eZoSEiSq+ha9ELEGjER1Ag5poaR44k1KEJs7rQns5XuEUzY6HLOeh0RfulOTE7X
LmB92jqcmWXTRIYr3g3eF76Zm/SOpWur5AFJlJ1xtgX6uVUaMrnxhi399uUT4fvgB3KKdjAS70Df
gNIclZ4M1JOez+7waKVrUQ+oen+6kFWKZVAk+jZOw2vLWjaxPm/agDRQc14pS787cLkFgeGiawjW
2RYy4Y/jL4JcciNrEx4IWejjC+hmKlIsRrad89fgzlS6x8FeNGOAOjOtoBbmGHx6MaVwpKLAkMyD
p7STMJYDvQabNW6jK0tePG0hjW/19FIyIr/mHE5q5V0dTR9RDLxCsKZf0YHdBZW0H6JxTSGDl/J4
Z+qxa8PUdPEoOQ05G5SE0DQPZOqSKe2hDe2GBVpLZ4s0RzxcirSqCjd9bKAQRlEQl3Q+xs1o9q5o
di0mWdi0TBuzmjfjqAc4X6fbIEAuhvS3tLQDSLSdodE/suIr6o+rlq2TN+OZY7Ki5hEHnA7vCLsm
+Z/1Q5mhTRNHkGfg5GNOEL5PbJi8prmcwWU9GztRgWacUZqKOM1UcAou+V5vzMPYRbeFFl9KaXkB
bQeCzhT4jUFRUXFe9rnFGctaLSgc1eCqUYJrGaeoYkQCcxL8H2nfoSWSFdK1RLB11Ty66tVQXc1y
ttX17k5qop/nydRWqa1tzaK6sM3+ZGD7SrQi2lC6ShPM76QhuC5NbAM13gAqovs8Dd93GhUhlWOB
vJYf1IPPSbAL43wzxskusIuLzqCoMwhXmDHs1IIauBzWYT1MbhtiDdfJa05kDUO/srP3YPqvU65J
y+xSwZxcBnhUy9pOdeSDTT2dSQgf8+paTQJ1qW8nZfZYZruZYl8z2aLUGb0xrLsq2lXJuE4b9Jk5
Zq3KequMBaSE3h0aTBt1qFMPP9xJtvGUpausj12ro5qtsy20kD1E1i1ednC529SF/nKtVoYIwQlC
Ts5ny+zQKLONE1iqSJAgq7IFigC7q0zd0L7vM6tatSCdMKKLdpmUbtN2OtPs2TM6ZKrk4lOa2tdx
059pWXaJ9dnW6sq9KLwTDuWFQqqSu7uoyewVmodYTErLvKvm7LLrrHeGGl21qn1Vczj7DqAy37Tz
i7AN3ooSG2596k6wYqWmXyucaCqsS8lMfTQ8fDMjUpaG24+jb6Mdk5eSj/7HiUydjFLFRzOmjCff
zhQHBhpn5kpegtNSwb9mVHeZZd60LdlJvUxnqTUZq9KyChd6C7oLdvIB+a5ojf+Q1zMiORWRHguL
V3LnZ04OEP7kzEzOyJ6Oe/Ud7a18bmXLs52R7IiHSeA1xRbUi31Kd+Llk/n7y4EfpRHPhqbxSaX0
9KBC/SqaNNynPITaTkV+gg6FbxfFJ7HSq2l85XLPBAKUjWFoKFRlwhnmqH022/ydqY+WV3LoZxTY
4GDRYlnkDT0bF2Gij/IcXY8I9MdRvo1Repuc5PLhM/9fGBXelDn/vQhX+qMzR3E7/wB9/X/DpUM1
iEMvzA//gjHh7wQy6fH88Nmh4u8fDxWfzPPFJb7NEgX+A94P4AmBUSLkfkXf6W+YWFAfoAn9G8ju
8SyRGRVFskaP5Q+j/q/oO/uNMN8QDB/KC/B5yo/MEr9LCMTgRAcYwPyNKdSxjC7+Nk2FNBMJgQ4F
WB+n1i1aE6koksP5/tGDvPit9HmMXH2u8gbk/iBya2BEclTtyXieZkNLS7wrDMisYZj4Zi1XvhO1
716+kvpcnwE6gAGoUAd8c0wUmpbCgWrFx1rGyC0053Sw3xX5NHrKrKdr3BywJxmGExOMH+IR1e1s
YQYYyBdRHJYfczAG4ZWkwOVDjFbGwRQdCtSk8PVS3UHXIGEm3ss3/N0JJBpJSFnTxDWZHuuifH1U
K6Lah3/nKArxWcNFtq1lxiAlCNsRgGKlBLPH1Fd/5Rx66LY8qVCBq7HCdGpvIEgP6KTHV82y2BBK
zVSoCUQnuy4vidj3meqIaNUcMEHCmVEay0MUS8iEaIqvz6ZzGJD0KIA1eXUFuC22LyO9S13Wsqu1
pGFhfaiGd5OUovqqKDN2ciY6JMi9roy8qF07dD7OhrnK0qq8HhvzcgIc4mOGh1RhhLpsDyfaN6x4
g+RvhBClFayUKpgBHzutl4P4b8sqe982kqtNQ/zKrPKZo1kFgsqLeBjUg7V5+iLo84ZjnHYODLN+
8qDZo7c4p+hj4CMYAxCjWRPe5l1nUp8Gexw0d1nT4bVbhebm5SXxfdvO5FbYJxQM3BLR6emtzEgD
6flQ4TvgkLKiwImlaTXNiJrZubvUCNxkmQyIRvXSCDUWpYVQOOtohxn1e0AmzSvNou9Oiqe3c5zN
O3qPb/VQUr1IMExDrQ69QWsA9fRoGy2vdQpFIXK0NDH7oDcE34da6bhQidEl1bXBsb26FoKsY0fB
WZmvBf6HSHt8GejUnMyakHU/piLnOumWEg8i8gfJapi6j9o0ISYYC4UDkuowWZA0srVdhbLOKlBo
x1gVxfTKtCJj2+LAii2y1VKU5gzwVdKkbNgWhfVZK1DmHZxDj4feYRllsjOtXwcFDZGqjDeSLplU
Q2SVznCmLTFKjZHztjGU8z5o9dPKzBDWbTEYrDHnFZIemDWPyWo28+6MZBgH2f6kDsnhgqhsvFyy
NoUd5b4+tY1rZcEnSU4+p8X4IQzlem9nAPNB92M7LTdiimWhJfd2iMsF0ZMaDeWyXYQJcOSnBVI2
zlC8Zp747FpG0I4xqKIQto7bb9GU1aOZYvOHsfjs09UoEcpeITdQbjuIOdEQlaeKHJlrE4fFFRIv
po3raGZglMC3vdJ1/K4XyErmwLPE4JkS8pjfaTlV36EgYXtWg+Y3Qp4mQlglwsI/wWKq2rHFsAjF
6Je387MXtZHeh7QiAw46yvnkZcw5JLhoEV4MXeegIoKBut7UhyVurJWdJlRbyYeXL/rscQZYB1gE
qsAcyUfHWTEChRnqhPBu9Cct2baPeV66GXim5SAhatD2Hy201lbowdPhS+PTnHafjdXzKx//GTYN
OTYSV+xpA42rY14yEkJLiR+84yHWQVMM5TE3kKncI2vMXbmOKhfRb8utw6nZBU2CJXbb2b5qSWcV
WckOTjaYoBIr0CbZvvyQHqZBx4cA6xKEuS2MjB5G+Y+CbxpnYSjydc/JP2hWnZ1n89mc4hU7mmsa
vAqbR642pa6dMGVdUOQ5IDLFaWHEPWK1BmaoITFKkdG6VSk6y8r5gGAqZWwb5SBur5jFtW7UJs5m
cnARkGjPuNBjXTqliF4kh9oebZ/W7IcpnpGaaKqVmX4y5cGhJc/qYDCEnfPWGQP8caSwoLZDs6eT
avR7zegTwCIZYfV53ZbKAn/nvLaKCV9zWnlF2J5Kct3DYJLAV/Cgw3BKPHOuLY9+MxO5OruMU/0V
KMpzkQIertBhg1tC8/tp4DJgIRV9YNnemCCgq/USxTKTnS5+G6tq81sS80N1zD8K7LpAGr5QtvyV
KFu+/E9+/R2ly9/92Zff/dmXvwLv+N/4098ewY3Fj/panshvKCEoJgDF0YAEb/ytPAE4zH7FIo/0
g6PbJkZ/hToqbzTsIklZoZ9hOqiQm3wtT2S4uIKcx5un0Usu9SPlyXEaAKbZpFHKD8IEFBaI+Pqj
rQnMKZxqgCXovI79ZhhazR+nqfMePapnChNbzPwenQDseRINDknOZRJiLO6fXqYZYwUUchq4UgDL
KEaZavKzFrXAFTrh0QfouJK0mmOpNj15TibFX4Y4lVcKar7ns1HE83oJDMRuzEoeWt9EZaxdz4gJ
E11M8HVtJKOKWGl6f54P9Yy8im1Pd3oedLtR0pCPDJkUvVtaPbLWaoGVu4f88Fwhqaq0HxYDCl/D
2B15S1QCLNq1s3aZxb1ar/qsb5gYmA6O14bCnqfrhFbWSZCh3XqSWPVwkWhtBntxqKazwa4dE2mj
FIbAxCHQuHVAPyUvwrRG86zoCQpLQOfSQVIsdeXRWe5Ha6xDV0Xk+DyVovhdzMQTie3W7N/VKjBq
t9Hxw4GaW8x7+mGJdjK3jX6iJvQH5zG2yJRydVj8ajFAASC4g7CgHdOexro8ojtopOWsY/bcqyBJ
9OImX2zIvyXQVzA45EKrejSiy0qXUNtOlywAVFIgURpMeoDEZ5fZ2G7XaY5kupSqNDJT9S4NbQ1F
RXOyP7+8TI4WIzEUt0aOU1JxEHboDDxdJWk+ITE5i8JjaZ1tOy3qytGifv3yVY58mYEsiMvQL2ds
TKseAuzTy8xFYHdO30ru3BbjSRpbV+2AM0jZ6e2prVWtGwvhQwWknsu2TfZTkMSv3MPRCf5wC/AJ
AKUSETV+f3oLiF0Fk5NXkmsh733IJoBXcRurqwW9fb+PQf+//JnFk3uy//jIouwiJYPXjx7T0+t1
ujalupxIbpVPdCEWYmrW0ZElk1ZeKavUZ96ihXQNWCo4kSCxj8qquoqCuLWTwJ2RGpXAscTtLaNv
kz55BG2WKl/I20tlgpC2abQXZSjLP+MUGqdrLUu0Pcq5kQ1kthzO64H7ZrDndBgpaUPsdmPHVC/Q
wjr2KraPja57gr7UuJSnldqmlxG+e4fELJvfYL0/FAX/aBPucQ/u/2P6OYoDj1bVH+HFCvL5v4Nn
84vQoHjSkxPf/S3oQZEi3ROCKJZMPfI46IlAyBRUxXUahAp5+tegp78hiSM6QHulnQdk9VvQ096I
UT/kWpleE0I4PyRAoYnl/mg7wHQUYjrQCNAqJAA+ZPWPol4zG6gQBm3mxejXmihtO347SdVaLtFK
rCcD1Tqjvh4jp9tnSoNC28whv0nn8jQ2rOJn2jp0aKzOmi+R9mX0aeT68qmzw2jfjWPBxEtOMg+J
r7pDQzLqz9Wp2Wu5o1+kTGY+FZjgXIRzsFxJKCiTu5HQHdoZ8yAGJECZUMIvEQfMZ3mdYxtU+J1R
D+8WuyCVlHviRhbk24nJycPb/Kcl/kh4Bdz2/94S/0vRov71l4cs798jv/I3/PmXJ8td/KSvy119
g8oC2ikwVMn1ntBZIICzxsniTMpyaiAyn6/L3YLOwvqTmRPDa2HFf1vu1huyesFaQLgEKTCItz9A
Z3mOQsv0Rbjr0f+ECnk0J06qeFZiO4QPixr+wSz19EojC5q93ArVC/T9s01ks/SNEo1vxJNLZOaT
Nujj1WjNaMiOUjflDO2Un0rEWdfypKTv4nkumPOWxoxUiIIa9agudb7KjVw6Rab1ox0O0x1MEbPC
tKtOXVr4zc/syf6VyPZMBQ7zh36iyKR5vJYItY/2smMi+lWMCGuGhhl/ojJW7idFDKoxZI9XjkQF
tXIK5USieL527JxyExHk+BZm3YngGf1hLP9P2+jJNmIZv1Ar/UcI5//qQbjo99KX/0TJ9PdHBZIo
AL5uHgP7dIUciF45Kd+TAgmJBEYn9JAsNu5v+iVfN4/9hn9q6GwqmorwtDjivxZIqCfggAslXWDn
f5T4e5zOIDcoLL2BlZCqMRE6plEU8YDyVdLmPoLGoMmwJPB0kAfxCjR8vOpRAfRqZq27WbWubbm/
jrW08BGBZmCdLQCldBNPsRiiZNShmD0kkr03s+huLpt+F0W1g/pyfar0KX4H0uCch6oi7+ps7vxH
b+CZEkwktY9DHpkYynGcJEBjOG2OByBjpStxoMQ55jfYX0hzT68/iC+MXG6RdR6wDUOKdPXyNY+y
TkEaAgSD7QJJvRgAH23N0JCkrpiL0A8qOfU0J7tHOvqjI+fjK4cAicHRh3t6IfHhH50BSCYusR2A
uNH17GOTAOhnn9+8/GGeuwafBp0EsbronT+9RtdrcRF1OJtJlWQDIG9HT+rQq375Ks8hRhE6YHBN
kUxlfoysNqNKLrEbQD7G7unlZRl2BM571F03Tt/cDk3/tsEPiDG2sk4W5TK3p4uX7+CoNBEvjf4h
VGaKI0TEjr0yzRKF0irBG8JJy31Wjulh6aiE06FTgISNzmt9SxF8ni5MoUTGxneEdzQSFE+fa2ws
WovFXeBFfY0vax3fRXkIbimk8gwy67xwjHbVGPql0Sf3g1lfv/xxaZp9fwOIiYLaYovTpLGP6hWt
gBOz6AHKuE61q4z6LJMW1dfN5D7sq+USch1511hsGBWhP2tldzrOPoDZ9hWi+asor1ACnmMHVsAC
boMJ20Wv22d1bFwiDr63JfNsSdJ7GapKEdupV84Zg7hRmlZlj74tJknBDnhddIEnVbWiXv08ZKAc
G5nf5kC7XLRUWxVLfG0o9cc0ADti477VGJe2zJV1K3yL5kDGEDC5A55DPb8gQy6uNnbg5cVtkLO0
K8xBb8ay1FbVpFzqfXiHBQmBsZc/2DPmRoP4kpHi8CIHU+ebKuZpGDII8M6kulHCpbK2oHSc1dST
Znm51PEg8eKWH10N+R556cukhfD58MnURD/MNGJOdVwe0J7GEbeQaDLLVp0e4rS9TUH4aCsrmZZD
seSQk0YAiSVeMGC9z2qNRupimB8kqy3ed/RlvblrHSgPPDkpj8AOpQOOeEXrbNSgTFZFnd+ZmXWG
WtoZrmYlMKFyOWRp76xnw74xA7TNOMOXgw0YGEwivXBDC4XRcDF4RJ4z/Ce0FbywAg1wCw8vS7us
0vwunbV3uJqrnmO1t0EeZX5ucQsKJpJvxXsNrGKfdHA6UGOPznsHwgY+uW5fMeRB8Vr2BvoqWOg1
mHu1i+NO4iE/PMZJbxME3nEZiLpwfmuFmurLJQ8BDVNnjUWSs5kj2XHt2DpzoszZGA2EtHrGYxEN
5ztaQomrpR0VC7a3mG6Oqs9IYVmPrbZsyxL9+8w0IOCyFEDeGacjjyEy82XdpFwpASp4QE59gsev
pZ6R1qobCIHuoCDE1XV2bzOyV3GXfLj3DFOUjVxYeJosA5Kqy6dxUO/NQLqpp75aR/SuADjxIfF9
uDdn7FHScFTB5GIgRl46/NyDkfXtZK6RL8guUQQvN6jYq34MHMrHfW9ZO0F7uySF7BmJmSLE72Ay
gzWwp7Q8JwfQAIAo7KmKli1oFd3tgjwX9jrxvRTqxaacm9tuslJ/sk0SUSnDmTTnZRbNRHhluOdm
jnLpKJUqNAHwkwRrhQdisRebRh74wTj+4T5Z8ddiu/dR2oB4ZHgySNDS9CjgR/eODdwxvTcGNlm2
5HdxQwttVA5qMJ7XsnOT9z1OM1ObHmpajig8584mRmV7hSHn5RIMjlu3k+0B5TwrCnDGRRZbeAc4
zBtpNyZsJOhRd7jZqv5cKlwjQF1dLfeo8t1KEk9qtuL3Viv1njzywpSFj6k6kXSTwD06RFaEwZkg
aBmD2KLW8tNA+e1Otn0jLwsewbl0QzEMIpK/0UIElNrsrgjZspTwN22k4CfB4Qs0LmU01NwmuXrZ
IKOwk+mYYvXCwpcZhq4EY6HogCt06ghCoZSKlaZzZCwWilGYiE67Ka8QTTbBG2BS1a2QF4rONHy5
UO4JeZ1Wy6sxWm5SlqTkgO0wyucZRq1Dld0ZFMAIDUY4HwjAvlTXPSYxZf5TvkQnEO9i16nY8W3S
3DZWdDdo/W2TN7dZKZ69XqquZTYcyhbrBOV3bVXa0X0W18v6YZ9KlXWTZ2Cc+8SOcX3pHbcpm3Jb
2QO7IjR4bgOLxB6km2lOWVySs3PSDFdjbBmuBj3J3g1WMFOCB8m8yZzgZ3nk0aoTOEpJ57sCWb3M
Usz8CJnBpzYxppUh0r7AEUcjDpR7zSqleIV5ibJhMFr7yM2M50rHu0SAfrqwNQ7BZFRSvwFMh+dk
6KxGFDfAhHZowPFSpG0YA9/OGunTPIXRhWbnKj6bZbntVQ78FDMjMy50tg24uL2O8ehaCRf1Slli
hCLhfDangzVz0mopFktdJOHgm0aGoOr30jaHnLSCqAQEXJ65iXngpM+1yyZCnx6rBPxa0wpQbBAn
7fsmiyK61gXqdY3xCa3B1NMxrYes1dqeGmny7YSk7Gk71dU6AIj0QZFsKLUFAz4p023Dk5PoDlxs
eoVB7CcYc4BH40S8v0RmpB5Ui+Sro4In6ljrn6sqLbexgsZlGrJZhgymWxGGmT/NausFSDyt6cfL
KJRld2AM9pU4nKqSFUwT995mrkmkam4fwiLp5CVueyrEiYQxgCziYho0p7lINnLbADLAOiwstkHF
gaEtAx8Iw5lTXUFNs23Hc2Po4o+l8Il5OCPS2DyT26q4looEkakq2FUhrg4d9l5rjngRU7KbbMAm
LDGZvovz+H+xdyY5kmNpfr+KLsAEH2duSTOjz0O4x7ghYuRMPs7DSoAOoEVr1eidLiAtGtAIXaF0
I/1oGVHlZu5wQ3RvhEahgKxEZUU+4xu/4T9MS49LQYUnh9TupN5fN5X91Yjzj6WdXWYztp/LQpSA
/B+xRVm4AHxVzW8SDhy2zXLXJ9FM0JFbnplkiYchznyJTwwg/QmGhwydZoMFcehx6CAoDA9pOxQ7
rLP7TTeZ0x1+uqlPLx7HN8m1TkT5wcHhdEMVAQOaifOYZ/XyCTvix1nGX5KI+cua5AcsaLiUcHi9
/Uzuw4VSNB9mK/tSp8ymk9BEghZcnYgUj4t2hInwqHSdEiBZIVJlh4GiXpDqldMCecnhroLF8jgy
Epdm+mNMMKZAojTxUYlKToz7AoaF0gIQLujYqIKI4wBxogTSY6aM5Ko93MaJvcEf80I3hvsww/tT
Coi9UUlzSm3yDfHItdUp74Rdf0iNGLxpCcTL4D1fDJ2QLUt9takxr6t3abM8RCN9bvxfBe3r9jzs
1K+Y0imeHirvyXYf6Exd1sKRO2qSF7ESvRVt/y3V8jMRQeNY41CMan5IvLhwNk0urKgmTMsH+CJK
l10UM2e5DLm4AT+dj2vsTsOIg86eM1MDaSpunVSflW2Rc0O2XXY7OyBjsCvm3QRtQtSIvbyfjMBX
RgdDnkKi7ocEpQ5nTTsh5PMsQaU7iIoP8YoNjOKZvEIlbWm1iaNsUGhStkNeEKQJ63yxox+p5Pbk
Yf3xeuiPavFR6sGQNu0mhl1FZY5BM1qvlx3oJwXLAmaKxTEw2SG0xd0Y2lC7fOwd+7xOeVWK3AiG
0LlZw0mN5qJXuIPmdx0JAMaxcJKImRBK58VjlRuCgVnPvkwxT2nBHTKUzvmcDJs2tZvzSst/1LL5
oEsinX4hr0n1e8jtLpYgWGAniSQK4tnX4iTfDp1xj9ENgSDhprIQORQE4a3K6Uw0HglYJpA+BrUj
aiNp2cd0QyNdf9GcR1Amj6PC+4RwhnImRla7Lc0bufD/JJH6MKWifayolVNyHtMS1gxvMk6t08Wf
LyM5VzTyMIx4EG+nKcaZyG0BpGmj5GIteIvxk5g8F1GFNbBbzY+yL701Zps13NKT+kNmLd2W4Dm8
oGm6/EkA/K1C278GOn3QtQm+V6v6Z3uMwl5/zf9n+GrKXk/2+fM2zT8BSvjfa/H6L/9MCe7f/wUF
yKeF6/0f/1V70/5YRd01FHipnyJDQVHjF3Za+4N6HBjoVdMHYJlJWvyr9mYBq6aZqFLPxtzFelJ6
s5BhQm5n/R/R3UYu73fq1nt26kFpADQb5xJEE/UBgNxHmfngjC1mPdjP9Zbevk0HuXyMM3jmRq6W
fmGMgu7+qN8XtVV9J82x7hJl4TnTU4XXd+w/WlGmXWJd21/SSY84glr+Bp4u5mX7Cf6tnfhvvTlI
Y+7VXfcPwGBWVP9/O9hr6x/6udds8QcGIBQfIcXRC2EP/9xptvEHBkOUmly2DiJeK9bl507TwLqg
OY+kHqAxMAFrtexXlRdJekC77FDcOHiTjd/Sol530tOdRskNPDKo/1XniP9aK5lPCoiLg4kcNqc2
3FVqXF5SkaImmeOeV3MCYS3SXOyihkH5zivU3YLdjk4B1NcRnv8C+hgGfVMwjEdlMC2tM/SzGnsb
URrZNTVIOCMuxVbLwhPoseNC5vqtAJJoVWkAECg0Hn6rWTdKWGBlg2iGqDcqwJFNDPx682T57/78
5U+5CM9nlHHWohpl+hV3QMH/6YzGTo6vV28YWyAj6m1TzdSZ66qK6CypnWrstCLvzuq6VG5WF5r3
uKkTKb/+E44jirWMyX7iY7mtNC6Sw5/g4uJopymo/rmp2y3RhXWdz6G7mfK2AJ9jlr6uhsrZ64Mi
cvRsJRH4WmElQL5WnPvRSro4ldY5vqFbtUS1HH+uJEYK1MCR1F9iTbpbdxJNdN41ArHZGCM0EEeq
OdOrIsG5jTrFeCsXdcSzLcvNq5KAzPRU3uvPWdK5ERoy+FN7KekhoeECz0KmSzZDsCw1c+1sTZmX
xCHmaDToCCr4paILwOEaj6pTFQjNmZOGJrOdJsY3DNgUCAOIrYw7Eqjwbawn6QcWK31Dvm98cbIa
obSZC787K3AkpcxYu9abaHaTT6TtpnXfmXFevMUhmijTNec6PXN6xfoYmQi7w8rD6f1tZsx5YODF
N+ycMhNULixKvp7aFcN7e4yTcismw5U3YZ9rDxHSlhiCJ3b6dsH+WQSukRuGZ9GLBzzVGNayRZiv
/2zVqfiKkYsKDbwY9ctqSCbqV5NrDf5iqNAHanUQ1CvFYF9js93OUB6YdmqOcWjQ7OhMeNBOTkxU
sCn0XYmXabUhx1TqzdBNPYy/rtOkV1RjHW+6SuJc3sBBhdZc6FQgbbPYJQ7aDhujnxdYoWFv3jhx
Mj1GvD2uJ4plcb0pX5wrALhJ4ze0YL8W+YQZLalvg+cxdIcN9hQp2klZKMCeL+C2LQ5KHxCrfVcQ
9XpYMi1NwM2nBO9aWxQ/ajcxYkoX05R4TOdwVzbDlypNcMPN08rA6BI4AbmBM9Vfwy6kkKq04qxR
xsHehli23OedHV+5MJI+NNEQfx+bpGiBvaouLqHOon/I9aEOZJt3gW0ozmWRzejnpIprfET7Pr/T
ah3aTNJqxkXZu8DP7AlJk2lynZB8Vbj3A12NZmMlE15ZYoq0XUS+UWww+Wu3YTcj0jPCbVmQRjDG
m0lQ9feNYirFxq0wlPZMTYnfyWwAk5ZnubJNDOn2Z+C6ycfzlVTtpM6UvivQKM1KL0rszLro+5j+
mlxqo7yYjDRcrnBxhEAptcJ9k9guNaRYQRjLr1qEddqpUQZfmx2z3vRhqYPU6BXEodq4sqozY8yj
L8YwW4ZXEilIABzSsfyOSNyr3Sr9KtG5KHy9W9QCYa2hq+ABU+u6pQrfgXkq+7LbUgWsblL8oREh
LcB5zP1cfXS6RfsadWgHeFOthPdzlTq3cZbalidMGb2te5s9Tu2n/W4jnXjnogSr+lHepnh8ii7a
InSaNxstKdJ255iK+c5Q1OJTo03lD5eKHCbpoP8+tYsTfhGROtVcLoIaBIYeVu3BAy/UMzRjzfB2
yJsZ40NXTXRftaO+h1VRTcLjLs8dX1WnMfKaKuOcCEyw76wBK9mNNpTiPVVioH+i7CG6RgU1br9N
Su1G7VK8hFHZEf0m6+eOv68VddrEWs/CoE8itF2iVtLYaCPBKHBEd/lYKxY1jiHvys9mhIuup8Vd
le6wSJ9ASOqKpu8qLOwlh9VptE3i6DF0pb6ZhbdQ+lfwT17y6BbAXtpSDC+oXViOHIugH3T8ErH7
hAxlazxEwSKnJvc6zs7izaKOW88VZcw1oCbQ863BmT7j2KjYmKLYUt2qk+TLOltXoFAg8BQhWtXo
42YaRhQPaRVlpg9bRC83Y+aUn53IKO4Wdi9qanWskW431XJrzQpqurkzhF/dXqbGjuPWf8wjRX2s
FTNHk5IgYDVlsamJNqoGJZpalFiVy9XG8bVy1u2N2zQZ4kekbY9FRQnzrKz0tMEDjPLKxdh37Mwp
a6y3Pd1wyltqCXMptNpMnHjVjpuCxPTIYLjIXsNlBK5CyP/0NXcqbqC+zM2tUvfmfd7eVyJEYY8S
9Bt0X4pTFZejF3QdDZgwRBaLgIyo8HC0BRV2AL5Y0iZ5pdyNWrFsxlFxdoOeG9dx2n0/8WQftyBR
a3C5cyktrVRQUzsar2nKpeEKMbYDNdj72KHR68Vmb0/Uatyl98y01KF9xSlaeSnNr9Vg1VGgWZJ4
p9sOw3owAAbyBpuubo1rtcfB2qsiPQLvTHdhvNbdqLI2da60Mx20KOm+l7x89ol2u3j+HaDjVMQ5
V8MJAf35cN6E5fRYL0TONu9HJfKNlhTtixEPLQ/RkrnWJbHSpFHRoOm/mYTa0uVYNMXc1dzWP4E5
f0+KnuJgDA7KKziY/0wC/h9gB6CJ/Jf//jQxAg3x18TIxGUBsCQpEFn1n9rFv1IjE8VjSDloIQPe
WmFghLA/UyNFX3MjRBKQYbPJtpFM/mtuhID8agCGGNmvf6n1O3n4YWqCTjMuc6R/IGFWVXSQ04fb
qrK6wTBGRUMyolQ/trnZ7volqh87dYqbE0d//Xf9LQ36ORZxMzQBPgtKwuFYs8qbBN5c39qlTV89
tJK7gUgbZQujD/pI6R+yFZdtNvFy4vQcpkU/R2ZM9AlWC5djyU1n0uti0BJ9m0V1hVROAemURs6T
9X8hK3pxKnW+b+WW741dDu7Rwug7nXBI3yam89BSxSvD4RrNn9dHOQKR/PyWJ8McrZgYqnaWLsNg
/Zrc9HT5vJG075F2NJ0CkK99gDOmQekwh/Jl5tn7ZJnv46mPTuSaq53c8/WEysKTQaEJX8TD9Rxz
McbOyHqOPozrTetX14qfBINvBoK/Cq7VnfDxl/dzv9s496Pv+MUXnsILGr3nzond9eIaP/k16z9/
kuaXJUoUhpLrNJSialOb5pUyTcZvrjGgs9W1Z7VU4ckEoXY4iGHM4xj2JRJoaJ3sFC3Pb+TaqIj1
qTp7faGPvwcsJ4RH3mREh3A1OsYxU6GPCkAoC7bnJq5vmcaK0sA9sZ3w/jpaRcah3wK8kosKZd/j
QpxKfCyVlHGyZkrpKCEcu5xpVT+vzXFkGQNj6OM4wEbc+KJr4PLpyoS6/NTBLNLws1fxPT6HPwnE
wByJoehBx6EM1LCYEM0a6jpCPgp65a2JyEuEULgUIGDcuEQBy2hRu5oBDrWXTZ5MBEst4AasJ6VV
3fc6iRxPKgo8XpWSMPu2kmvONeImUXGeZtL0s6SaSczse3p7gEIX9AjzWiXTULLaBh0QTWI3on5r
bEanB4qB9qlFy7nGlXoylC4/S9a/BjJL4KTEzSTTB3jI0i+bsSYncOoayrYiS/ddWPdheNvrkDCD
3oW6BQHZHBS6dYmSfi1K8lKwAFJ8XIouVDh7oOK2UWiKDlSLVN45WKRVG3wY4MVHNCaDzjBIHDEQ
idrdspix5qtFYwStYlf0Q1IaQnSfCrHTpxaebR2H+ocpFmOCKueqClzkBZnToijX+ULSQq+xc74Z
1STFrZtH5F1uF3UaOg0hbckYmna/NXtVuU6ILepgdNph3o7ofH5z1XTSncB2J+cyUuaVom7PbbhT
dKdWSXa6/LOe6ma/bYoBniQ2jprErK2tF082dbktCGChnoSRuNMaLQnRapqdu7pskTUadfu+EZn1
xeSMVD423Pkbd4jFgBu6i3Yw6nky8UOSY5iOytz+QEmm6TemmbjkulNRFJ404vExo7A2kUOPKDoX
6Kw6XizqRgAq0PKvvJ+0tUYx1B+xtO3IWmItfiwihb4Sr6jxVQmj5IYwXglhj+YRYE2JbfsWdW+c
6bouyj8abpkLr9cnAitiUfkjs5r5Gqv48GsUyfYuJt+vvRFefeNrdj/cjrMs38+0WxFskFF0m+g6
6Y5dZs59C0NnJWe3A0AVUJ8PE3p038ZWJvJ8DscJ9FutNCjWkSC9X1B2T1GTbyt8hhPYcp4hmvym
A2qBPySMgaseZkwOj7sd7mlpAdyq9Hm8QYV8SnyIZv1Do2Vdsolo7L518sw9b3qrKTwNIaII73nV
5F1QSXUQejMy9HoH9R4yAsq6S9rIEM3CEkFsetG68DM2+q2mNORRdW4rZ6qSk+AZPYw+j6xD/wbX
cVAvK7dQrxXDWT5pUq9FwDZzbsd6KKHVdnB4/N7O1U84bmIlouJOJmlwS+ONGw6cy1Aa1Y9qUqzP
HW4ClMWaKlU9Zj+9LUM5v2VL5d9iuuto60XzOHHKUgm/jovyJo0E05QaoXjTcocIz1hYBr92Zw41
3rnWdQhXI/fJBLoP8+AU17KbOxM5Mdt5U5Q4bPpL1hTfSz1GKbIhq2Xfzg5llWRWJe9WWWvWmUEE
fYkO5tL4DpgQ8yzTONyeWck62+Bdj4CJkdnLWngc28LvtR7mX9LlFJLEMiOmrcWy+qSPps0tIMzh
jjKIARvfcervqqr0e2E29PpmRUxX5pp3ISIJ/gNE3ggV0ob1l+3aOnKN7WhSJtjWVoh6dDnQN/RQ
4jSne5lKBGaTvprbMyCKdbjRqtZ0LoCDwKBeKAIPHrA41QiMpW6WK0H2+85dCiAJS5QMD3FrqHFQ
troa+2Ey6LVfU+rNt3FF2/paRulwtyixpnliXlF5WtnemlGfyq0pWns6K8IQcMUiW7P2KddRFlTn
uR59vcmn1SPGXhcM25Z+E1kGjLuFu4/d7MbuA2x6UWyyRDFqv1RL1QqsZky5BhsLjmhViGkINMQW
bM/o9HD0o5nykjdGVA/Af/UZJbt64QVqyeRVb24w6/a6XhaAeDIbqegsUXuAaJ0zPhqZaXtzi3zz
G6uRCVITIXzby0VjnjdWPqPV0wxx7iCS2xOkUVs17yZtRMdHUvUyEbjMitFfyqSuN6Lix+8oiWgK
aG4NZmuRoq+9qW1u1FQ08i0BZmRsnXgYblShKtY2ynD13q5sKLmp4Amq27xT+w4gTuLGftR1ovZh
ElnaFSROp9lWkZmXfqXGeo7GRap1jxb2GuOGh1N/b071ZJ8Z0zi5bxQrZMLQBqynXaypzeQPsQxH
j/NlVghRiH7xJe/2cE7FDegSNmg69rG9KFuPUm96zbUKJtRppHUO4LM6w+FveRC2pMLhYgv0kKeZ
0XlNqJUEjfBcN2YvXcvrptgEPyMAj6a41g7jD9lmdr5pirSmzsp7LjyH2g2lxaQx2gv00TAkXK8d
6al8W+3NJaroMd95O2ea9aHrSjlfKbHSVtxkihTI1Rv6Va23MdcgEsZ0SsLM+Bc0lv+tt/NWS+hX
Etd/oG+M5zRpK2T3p4nr+ud+NY/hqPOOOoSF1hoVrrH9r+ax+ANi08qvg5ADcGZFXvxqHsOVosSn
uWhvkWaB4/lr2irgw1PyAXsOtoSsk+bhb7CeDmNWGlsaeCAw5WTVa6NrH9M+ifVnmoZo8tXphnYw
+YRRW1tFDC0SpCcD5KMs58+x+LkQXinOgZk/ylpFVcSCrlJKSuESbfUEfWFoWBu3nT/hNd36WoZ8
fTxpu3mM5F2eUHQuo1lizYEGjmHiP511hFy4WV1qWWnQZFgguJPuBmNR7YqhSjGjbVz0LxT4VE7W
8h4bhq/nEhnpWBYAXEE8l3mn3z9Z9xcS1sP8bf9lqHuhZaq5FJWguB0mM3YZWW4GxnqzKCLfdVxS
vqC4DWxxLewqtGbynpO/9MVJN+yDnOPXyDSK1y22UrwOR7amZejcsEw3QsAgMYei3CwqKevr37cn
e/+t4LAfBvtKShxrgQXC8lHNrBpx6utdNwGSlw7NpjHRS8v6GJAt0UnoFY1OyT2FXOILEYVfuzCN
Ps5yeV+P6Wz7IsOzyFaWC5v7KpBF0aETkFf6j3h0knvUSLrSE8ZIwJoM8NTwS+3Ty8kR6ae0mewN
lY2Kh6Ky9Eu9zrrzfjSn9/sP/HsZ7kkZbrUFeOUy+08AYv7XT+2O/8GV9qdt2X/5v//x38FN+2dw
Mv+HIt1//cv/3PPUDm679V/867ZDFRAaE2ADFawCxGE2yi8Ag/YH0EBwNdTvbCpyKrW9X7edu5f4
oHpGfk5BW+cf/QIwQP+02XTol4Mu3GMbfuO24wo9Oi9r4QqIDKoCYr129yjGJ/cdvTktnfV83Jod
rqyXad+o867qOEe7LMvTRy2zKV87RjtGAa7TqMW2dsch7ts6v2wF3XryqyyqLlozn/k/uuoQ9GKi
v5VA+vwMWDXSNwt7+5ssQkmEZvQLuZc0+rdlCmnbt8cQR2AN3+7UA0nelOfGRNi9QQDfeZuUosp9
/Oqb2R86vZu9BJnVjCgtrQuAtrPSAr1vnYxLrEDAtxlG8ju3t0MEqFNq5phopDZG9nOm32RaZ74T
VtpJRM4dhONEMSGo1CzEfNuwgnHg9kR20lTK6bFRE7s4yxxHnza0v4zhpia5iTbh0MraV9xY/RKj
ZfgthcmHi3fcaXgka2P30EK+sq5L0QKny9Sqvx7dwe0vUtp4szfL1um4HYiUdn25aPauHUfkSApY
D4UvSHiaXSecpLiJkqobN63bRw+ovStoJKt5Hwh7Qn4IEbPmbjCXaMRUaEk/i6mkqWlb/OlV92NC
6sQwKzwZIVto/qgm5bippq6PP8Vdqd4qoaWuOHmnaoFDOcVwM869MQYtaeL7tjCHFnRe2SHPriRO
7Z7VtLcfNRcpiLUDV1zpCQohQLmn4jq0B/XzaDvprU1Q/AUXDYgPCKFkKqyVniRLRJipeTQy09vc
cLt3snYzx9elo1KKoQVsbeJQ0b+ACgCR2E7p8jZyqfXAIA6RYhYWJtQ7dKcrPKOVZaU2Va02+I3U
5LJD686071PbrRSvHZbBDBalqvULg+KSRo9tDKGdADyDIE968UZJc7veoa4RXq8NWG1jyMb+7uRy
yW8IK7Q33QDb+io18Mo8k72+ohoNWve+O4VZsXGKKccjILRtPH4czRrPS6Vpan/QZg1OH2ej27Td
hKl1DjcHqIWokZihduAaO7VGw2LDY5ejU5/peRgo8P+vDasAght1WAb4jULVPqC7ohW7LJlh8sdV
279pRWyTI2Mk81UUI6++pViO4UVqHA9XJT2kjwT0cw0LbgonKjOxRJxSo5nvK9mwnPcGksFIN45o
9jaWPohNJ9AR8PupxADBabLqIRzRlvFA1ESuD4MOMtmc0/782JtK6GwFMgfQLqZMed+1TZx7rTkp
7xr4MOMmKWzznUNh7r2LCiL63OSzNitekFSKImy2IrFttImBFLhVXYIuSFW1x817RR0U4A+oagx3
lFLBJMzDDG8GxeTiR1NUkF54GEEwEEaIB4yzvs9h0/Sgb1asw7LHPSBCmAbk6gZlqxUXke8xElkc
tV+7gcqhP64gChlhjkSNr+bY2CvMIu4z88bQQxS559KtwWGskAx7j85YotmuVx3L6LzI+dqN2GM5
+j2uo9pjPIo93oMwxtV3ioDUQH6C+4+nGI2LEZORgxVx97iRasrt62aPJlFss7XYRivKpNwjTpY9
+kRbgSh1oapfixWcUjYrTsXcY1acPX6F8hVYlmmFtRhpCsJFK03xQBfYljdgW8DAqJHZv1f3yJio
QzvDb7R5Uv2crFsSPLB1PaSgU80DNhGh8c4SiI0ZRdEXRPzpOXaZOVJL0VBRbIbMRYlsstQagr5S
RTtjcLVq5/R6lgZPntIX4sPnrw78efB5AJ3Q3QOPdxSl6VFHZbIbt+EixTbUQpAvDf3a10d53tnk
8QQYh3wN2YaGvODhMFqjxj24DSzFMI/uPPaQgtlTx2Ho+yWlJ6w2vqWl4acRKsulWEqn3xjdInev
/471a54Gi8hkASWzUA8itVm9EA9/Rtzq9VhbOiAg6hAXTp8OH02Ztm9rCDdfXx/qGD9H55v8aHUb
dNDPROvtcKgSZ17R5omEr90nhT8Yk9liXTmyym4nHXFFFQxfpLjQ6hgcA/8BPlBRC9r/jL+Hj0/C
x1WS7ZXw8R/30eFBXLj+iV+wVkRr4NFhRcjOA6a69mB+xoUOXViQLRjfro1YAZb5r3GhhqW5DZEB
ThQMBMySnmTBLuhqIIsuGbVqkQn/ThJ8fDzp1q7ABgRICAvpSTHM04ZXVXdd1nbdELStM+8aHXhJ
EmunjufxsVhHceHGI2WFxAiR7uEoUqGeR6NgCBQ56NSk6TVoAgnnRNHdP/cjKPvoe/XCfXNqKGb7
6QelqcsLKIoh4Bd9NTsEnUMHz7eoydQTfJTjA8hHIUfB4VshIRDUj0ZynDE34DfQKa2UiPKeiVHD
MLYw4Xmbg8F1ZVC0aruDMdR+HN1G//xkl73wpS8snYnuxTqruFs9czwVWhO6uYIon9VrlqcqLszJ
UK9O3KwvzCfOUGxg+ntUZI47e62MWxFmNQGpVJTLJa2TC1qKvCHdbP1W85UbjAk1yEyAIlEBoip0
uHRiLBwF59geAN5AM0kPASTG7qkO+wvTtlqCk8xT/UGT52gvlnovI8cOu0BDO5pQtbMfQL2Uv/8t
xJs4jyIdveonH22O3h6TJJdGF0inMy7nagLOR9/uxCjHxRdmjHVZsSHrfHGQD2cMPrwzVqPWBZFW
Nue1oOYqa9U5p0dmX0TU0uijxHh7Jagf//bmQy7EtICcqAa55NHIKMXZRVd2XdD3M9aOlSG3Iyzj
7eujPN98q/g0VycoFodn/WhH2ItaJXWhyaAMRQWxvFauxIQTlaiX5gQQ4aWhBNcUKTe8FUSXDqcy
BJsMPXOSQS0K+2LRevucsktzU9tmef77X0UxEDvAFfLAZj8cqsO+A8OZRLLFiU/KlpC2UrR0h6qE
8tvLBDboyVA8S09vQ72eZqMrcobqWv0MXSfzEl3vUx/0/EgdjnL0iEB76KVslCpAFY3QmBrJdVJF
pyymX1oh7BtM4EzU4jBnOPwWUK1zgV0v30L0fkazm0AHhv8mVYvkxKX34gf9bajjm2gI4y6EdlwF
4Ww753ZkYnqVaN//BdvgySBHF5HV67WsFrcKJHryQRz2thePiti07dB5rw+1LvPTsBSolItuCYgT
qlNYnq33yJPSDzytcA5B9wdpazY0WwvzLAFeDz69+MptmJ+9PtyL04dyLfcCmlmGqR8OF0fKknaO
XQU5zeud0sUlfWGojr87CmAzg5SPAMpY76DDUepBscuiQHkii7t3/TRgveMa4+71QZ5tuhV7zHsB
gm4t7R2LhlddChyhU/Ogw7QesYq4+6bHXb0LZUO14fWxnk3bfiyEgKnqgik45i/zWoVAfhlLDtb0
GarmALjYxHng9WGeseZ4zYGwGuRJ5Ckrrelw4ipTOEVcAllRnSy+USw3uSpn/PDGzCyulqbsbwV2
PNeKPtZXdZ5ptxkpyPueKhaegIoD+AARm2u7X9EK4ZRe8gK0D6U+y9/0O9j/Tiadh0aHZbhSxZ7u
2lDDMCzpkhxYX+9+arrQvBFWVQdIetgoAwy/HX+gqoQHC1sJgd9V7/hwPENLhrKN7DzQhPJuVkd9
k6u4krw++y8sMk+ZrTISQGnKuoeDZCgZmZlaIxYZ5g3VCPyNQnM45Su6f64OTjzfwjjgCFEsojdz
dPHnda+DE0DYuGWZPss81ucNJIQSSXID4AKQeJAMcmxUH3md6YMOozmo0YZ95CYHlqS18sERkXY1
olR+VehMBFIwAxLAxdAu1IqoFoyyEui6TIO8/90pWlnesG0AtK7UzqP3UdPnpeIRyYIsnyFS9+j1
NMrsnDjZz2InWlZUHdGxgsewZmaHC0ERTO2dukc9FgwLHZtU+NU4RzuEaJPLZmiaq3Ccv9tL3D28
/nnPhPjpA8KcJZRmbXC8Oo4NdWmXimN1aYDQUIrcypTqD+Yym58r2WDGOPbICOALoU/3c6pmwBCx
4st8OuXRciUdl2MXonb0KZuc+lMUW9TJMhPV6fjEPfHs0eBn7iHFNEpJQFcBvafHrzcLgRdLkgWL
leubMU8/matgCuio2Z8X8DyvT8tL60ErDwSxjg/Is3ZeDgLebdQlDbI+1P2iNLutuaYePvrdYWBl
0vjUZ5kVyNkq374+9PMzCayaprLLmUfpfE/Ye/I8xlqTAvLo02AKrWrbxZDD6F1nweuj7I/24Zlk
w9HPJpK1saw+9totk8pChyJPA8gi6GHmqpg9ayimN207GRcgHvSLeRbx2wXkhV8tkXEOIiqk2QBN
6FzDj+p3n2mcN+h7r0Ki7MVnhhi4jwhRSSsJ2kLN2PwKWuK0ck6s6wuTiwg2wu7UKniutaMLr6GO
u/S5mQR9rEzbSCvkVqSI8bw+uadGOXorkC6ce8lzEYyzXWwz3nMgR5ly4s546ehyciHGriBwLvCj
qymsjBoMKLId81DcOqWqPyA9BVTOjPEzRFWo7ltf1rNh4U9vJY95RdXNqLQq3jmppZ4niJGW/K2r
fdM4VD8kBoLO5vdnwkSAcK0bEXw5R/MNfUyhD+3EQdqP89mq5n4HtTTdvj7K+qHHe5kKJFt5VQdg
Og4vB4Rf6PckSwIJuhgvTLeu8ejo4y2R+3Biaddw5Hgo+M5I76FNyeVwNFQ85khBOV2Mvt74Y0rt
25batgdL8a2U4S51tC+vf9oROH51zYAMDMWbYpVOdWzfSH16HThiWJqpjAOlq7Og6JM58pIw6jY1
KfytEMsYKI3VXU4pykiLGZWICOnxHUtpvn/9pzyfZU4OB0dTkT4kBD16xYVWqbObJQCnh3x5tJxU
4Io1oZCeWMWJy+D5bX841HFQuOhdnA4MpRFW72wXB1ZToPI0JW50ZfW18a8cb30OnkyyMNpBBRwb
B7R8s51VSf1bkiEeg3D85Fku3L7Xp/JZtY5LCF1wCiZQYZjNowsClaamc5HvDvQ4FGd1phogLu0k
Ar04D+JaKZvMH21ZbsKwcz7maSh+vP4DXtpWTDHEDt4aLP+eEd6BitatYB9HtVbfN2NfvUOpjg5d
GOqXI6u8re0iD3L88S7cqMb23YndzJPD75YfmAnam4AN9vWpY1ezeKpsN8LrOphGQR2PY+f3Q9/Q
gcvVE3fRS/uX+td6pCiUUnA7XORwGhoRVVEcNA2sZpymsZCYZwdZGHkKp/PS/oWBtDL5OS8UEA+H
ghgKtjO3o6CmYXqhx3iGFo0ZblNMQ/AVyNMT++n5g0PJlSSKtiRXEy/C4XjZ0ChunehRkC04Z8Gx
Fj9UuyxPVKWe332MQsxAlRkrur3+/tNTUk+p7NpajQK1Cof3Mlc0r490sdPsIYbYiWMS2k6nSr4v
fho7lOAAXBdVzMNPi6g1EmqWUZDrqnyAtzrex0IfT1wAL4RD8ClV0HAU3Yhm9+flyQ2gIPU25UoK
2CQ3ivsMjYKvEdfCxZzq4Y021vZFO9vx1ijhClRKWvpDaU93QG8KD3rDKXbXM4M0bn2dvqGhcT4p
pR7DyeJ64QJJC6Zad7FaIYJ7V8YLgndLCzAgzfQ3qlOC2sX7pf5epULfqsVsnGVhml5LLYrO9RI/
Fe/1S+OlpaDFR6qOMvNabz1cikIVI9yQOgqQbNK/q2o5+IU1jKf82J61T/cfv9pAQqhbiwNH48yj
PrdWF+PRzX74Uq0iFHnTyEu3WMxL2VvV+ew28bkbtQjHYaN2v0zzdCpSfPlXgJzC6QhRVeoth1/L
XnBxrVKUnT6ny4dybAw/rf4fZ+fVI7exhuk/tASYwy3ZTU7QjEaywrFvCAWLOWf++n1q9mKn2UQT
YwPHwLFhVVexwhfeAAS8j3O0QSAzUwLGhhggTPqMmBu6aYlT/e/dK07JAbQqhRGbfGCzEqPFlVXr
tuQXsoUxui0bIJ2y9mDziz/lMqZByhj5I2ZJ/5Z04HKm4tjFJr7hfrT23xDP757wGfbLxpi5v5yD
hHNvMI7Xq9UoT+BWb0RLam3Nxl7y5zQbfFJS60w8YbwAqIauY+bZ5/cvIbc+JCALHyoE+S4nFzt4
meKLxOQ0B2K2kk1wRqzs6T+MQucUXitrSJngcpShnAic4OT71gA7qTZTYsFwPirX7FzASF+R/pr8
BbhgUyWgyRGvqO5I/tgaKZ4cdnF2OnH25ajDBq6ZHtuqSw6mJn76dne8HXRzDqJ8aYd+JXsBSqY/
9fXUPzb94gRjV+k/LW0K7zrA8wEOJZb/7kU1eDuJtIEACgOWy0XNSkQZxiSSfCeK9UAeufVXVLWC
26PshAVsRjSbWFqBChH//s3Nn2QmMIV2dnylMHNvbtcINWRHdXGXeK+LKRcb7xgVXPQCAZVvs6Ex
bJV8ilvHB0Vlf7WnZn1s6346CKlEo377xQgrDYFkF6nhtqWj9pXcrm3u+GarzT7KJliBKmGKS28y
y780ZSr9NZWT33gR5as3G2P0CykW5Vld5SywzGw8Yf0YvXQD9oIIBqIa49ZchB5gt/opLg10n4dh
OrLa3bkYbJD5KMgKK2sCjMvvIJPUhFaYOL6BhO2zjp5yGKyK1iJ9axdDUdyl0oBoMNXM5XOSr/ro
OnKc/MqkKvusIkv+AgVOTdxeQdwZLpqq4ZuoV1rpAWIfopd3bxoROgMl4nkmptxsTTzTBlNSBttH
MUE5O7CXhZR4frZQwDh4dXf259uhtm1HeXIis+1n27e7ZP7IM4E+qjpPT828hgff4GiozVFfRjwl
LWiXfpzZ3Zcya+U7i97JhyYe3mu2wFEAw0ozFa9p0QnaXMtDlUWpQ3fYH2QQdietTuPBy7TW+Rza
hXm+/bV2AhesUehJ01DlMd1WfSQqPuO8tLbfG/3qSbG9np0JMaD/MgrgaFO82XgiXG7gnOGXtGVP
ULkHDFzi5lvH5ZHayF5cwmT+/zCbrZfZxirPeYPIAEzkb83c0PYOJf2DUst/0j5SfmihMVATSAxP
HswCdh4KK++/mZFaRNBBXJwOog6XU50sbIx1uWP7t4UEGUpbXJCNhvcfFhQnVszZgNNBrbgcBUUq
uGVZzc4Hbxnw/+BzlUV0919God6KU5dN/X2z6fETWELoGrZPkRy6bhP5StmMB92j3ZNFoi06ICRq
+ublHijikG+y3ZNm0J/jWMq/Qcs1gg7h49Pt+RwNtZlP1RZ2G5kcYigaxaNClB30Otpt6QwM/v1D
AQkTjyepE2fr8gOp5ojOGUqE/ihH1d3Sp90D8sPJCX9u6z8cYboTxAFCqBPS0uVQHU03apsc4UqW
TSK4qj0TdagHR3gnwEJbBx8TvESEV8/mVgoh+2XlmPKZptF4aJYkechBq93hFqMhYWsjRl7G9ffb
q7g7KBE+sCaoZwB1Lqc2DopUjplpoZg91WfRATs7oT49Vn2/fqRs3NNq0I6c7fdeWwdqCHMloXul
vL2NeurWsUZ7YdfXaWY+F9Ok+aotQYjNB+vJgrP5/hsDXVZR3qe6r5mmuKLfRFljZqy1DBLU76u2
PCH8U50MtOre//2ogyPhCHoQcMH2LOuIjCzyyCiKnI3nKZKFv7aZn5S6Kb0W0trXxhmOHui92gH9
GirPqHFSgdnuzbQq6nZkpX0ChhTUv6R2n9QoKSvfHEoQ7Tl3pF5r5UvU1aZfg05HLsBU9Mcyi9R7
ibjlYBl2rgDAZDJ0MYEqQyT0crE1eUBjAjlS36nC5FQsQ4tMWtj4sHv+y3fFF1SngocnMBWvy6F0
QJpthjSYD+Ev+TTizoqC+2gfhLQ7Dzh1O2JzQXkjhBZH6M3uMaVqkjsuIL+32KODjFpeMnRHpuS7
o4BfE0VCSpLbJmwEfj6FsctcLCq+qTX8WNuxDG6f9r1BUL3SSWno6tPxupxKBnOlzgvF8pMOhRJt
yXFnMvR3Q63Ex1ABjoFEETn0ZsFsZ1UTLEksX0OTzQNOj6SOHQ8Hn2Vvn4FGEUxLyxF968u5aAp6
CmbcwSbqFvsOES/lIZTi4hOks/Z0e9n2hiIHBBwkuncc8cuh1qjMtWnBELnFKv1kRmZyxhVs8MsY
UYD3DwUfGKdyWs6ISG0egSxWRmudI8sHsVDDIeuLu1qxilMkYfRze6i9MjxtJKI5up7gbLaFYkVJ
4d8B8/CV1rhPMilz1Qpnkyj+nyX10Dsi62vp2IPXlNjJT536z9Q3P2//hr2VJZXR2Cg6+Mktcimc
kjDL6AVyew2lX2GF4BWZXp7bxjkyPhOh6aaUIGIgTPMgHmKksnnpjNnukXVcTL+r0R2IKkM91Sgh
eBXuTk9GoiITM5XNue3j8ZPddNF/eIN4X+Fak34Tom9iiMjpM4mjZ/q5neuuhbSKB/XqCDpw/U1R
3adYLR4C4cOwdRSuJKdEPr8xfamCmzOVCT4nHd2A35LSqI/GCnWo7kLzjFBI9RW3ndFPyqF70dMV
efrb3/bqsuGncGkKG2UeRRKgzalpFHXO5sH0e1suHvH2yx/MUf5+exBhF3/5WamuIZRNnZL0XUhS
X44y1bOkjeDafd1EZOm8NoOCtkwr+FjyOMzo6CrLb5Q4iaYaGZEQqglT/Lw4a225lhYjATPpiTKf
emyV52DsZWcMRqMr/1QT9D7XmS1e1Tasx0d5yJsMhX8Fg5C5VeWvVkfb7jwqU4WgiKGMpSuBUjm4
5sRl+XbbouVNS0A88fTK8GnchLnoB0+13YxjYNlN9dSRLeBEbSc6u3VFpBQ1nK9yqkr/3l7W7aq+
jkqRCMEs8C606i5XtTairFAVyBBmix50muXRCWk7pGXarjvfHkr8UZsJcgvxGFHVf302LoeCcREa
Nm8dWBCMW0ZdjV8g7FseerjSS4zcDhZZuo3AjZ0d0Ba2S0tVlJjp1btP3D1b9B9+ULGBGs0IPkBf
/lCX/b3KdX0q2gjRE9OO7ua1m3/cnu12YV/HpPJMiCgGtsQt9SaYiDGJbdWRzwlrTj2t0Zy6clyh
JGvNy8H9Lnb+24WlAqfjH023HLkzNA43Qxl2KkUaerZByDPq5wpTGyqZ8w/i0ZXM0jlYzu0FK8aj
lP8qSUFbVZj+vp2ainhYMY5DE8yl1iGap673Y5Q2szsk2XxW4il1aaGb9zPv9iMt9lg/mPD2wnn9
ASSCqjBoEN3lyx/QOGjEhGbeBFjgoZZk8MC5hTxDer79Da/3Da8HjQmb6EN0sDeHwx4UMg0VUotj
I/jk1aU6/prNUVAOqjK5t5VBOxXgSIPbw15vHYal7i7YUDzbW5aNHqLbbtKSCTAQ+QcBpBRKcPNl
VawjjtLOOlIugnBFiYzq2PZDarU9SY2yVMFMSH0vLCNc9DWWu3dPB50x4KyiG07qsnkQIXLLJiZT
+NuZ8vR9wsfnnti7PMmllB3lJNczglaGCRjzgUYBuu1yZ6wKgiAhpN4gllDw1q0OtSt8G0+3Z3R9
4MDs4cpJxkF8ccWnkRHuTygiFEGDvNPJUXpUR0wtmHQl8joJK9nbw+1NisyHih95H7H8ZrvPKI7B
PU/KQBLcYUBDMLWz+QgKvDMpElf8gRFXFQS97WdSsnQtYqMKBjP7jtaK5iFodNf1RYp7oDoeLOHO
nPjIeFurAloGoevyQ/VJbxlEZlXQzjLmQn21+JMjvxdWKxIsTaBdhQQFFX/xK95cwnooGaPSKFXQ
1Ln+AeHN+ZtWyc3B97k+r4xCRQCFZghj3MGXo+RLubR5r0M1WOXQhwFFmV4Z9WAutO7gRtpbNpqM
ANDIhGAWbyaUykaTZbjTBWPdDlCbkQF00mH1373h0LYEsMtDTTiyDUUkCtkG9p3QNKYJIdJ67SEc
SEeNt70Nh8wHTiaEyf/PMuftx3Fwt7DK2imDKWvs/8ULFr7D4piYX46Z11pNeBBg7a3dKy+NV4P6
/BaLmg9KkTXqWmJ0SNfKtlDHKGLpPxxWNgLYDvY0ZcTXMPbNlsNfb1LLKceAE2wRVno5uH2zst6/
5WgIQZiAKMBjLBSo3q4dPkQR3glaFcTTWNyRZBTnlWUDcNq/24yYQ0TiaFF2Af1INWFzp9Z5nxRS
yitBhbZ3sRoApKx9p1f7E8mEP0U+PsZD+Ve1OI910h60hXe+mXg6QOwyuCBkXs5zasN8orhQBUiF
LF6qjDWI0/JoijsHmD8edDLoToiF5uaCVbkWu1CvGKXqAAT3XLBpl39K7Pbo2rsOnSj+o0tNvoTJ
GgTky/k4a2NKkCGqABh6jP/jYLh2pw1BiFAW/oqR6lXgO+6AfUafm1zvDp7iveWkp0+3A5KmkA+4
HB5KLyKDQ1IFVuUsqHKohk8ztD/YnDsHmw4ETzBYXLyqtu8VgUYhGyMspbg3upcUkcyHJVn1hkwm
0wq3zOTxYMTrQA0tZUrM0CWhfZFGXc4rU4pSGrmHg7xbmkfyQ7K/qNKfWiVdkemELewCMGjag9v4
qksmjobD5cW1jzTblayxMUeIuIYxV9i80pwaEulr1JbZA94M+q+50hMXGw7tpU/K9kElUvyGVMxR
Q3Bn7gYoOZ4DgkX6j+JrvLlwEr2YlEF2ikDpHekhndP8SccM1+0MZIpQRByfQAS8F2PAxMHoiddB
puwHe/lyUAjvfTvVREAtyLG7JcOO05Ki/v3b1SDGF+Qkjgrv0eUoCbe1bRRqEcjNEn1a47o/SVQW
zrdfOxHFX6ZPuGjSSBV7VXzHTfoUWxb+JDkeGSGaNh8xmlc/wlctT3PX461Rw7lMmxiVzQaBpNsj
79w7CPuRW7CByIu3WNEeZdFUa5siKGq1cTF+1d1MWyp/VeXpIGe7wvqJL0bBGSlBlKX5aJtZ8k8B
D011EUim+Uupyw+G1D/1iXNK8/ZF7cc7cypwRhrs+wbFnUxKz40W3bV19f32nHeuIMrSxMxCJhHV
kk2YqZZNVPY8WrCoW27AosRvN8vWg52zs7JwgCmuikwK+PPmns0MdA5x+M0DaTLbu3DiJi2n8bsk
FcvBN9y57FhQsg6Bc6YIvlnXfskl9KkAMc+lgmekNdgnUCzuksx+Ub67Jc5XFEQ6NisBBnHMZvW0
cFaGvrayIGmxxMybsv1bH6f1+fY32rlSRBIFcYVHF82ozTNRWNGUaEqWBQaeQf/Es9qdl3VEQ3lO
nYe8GZWHdIyUIy7o6+uzOYgiRreBTnAUCTguj3u8OkJvTEsDIKnV5EpDlgcFjJ07Kzf7IE0jFHWK
Rf20ou+NAuJKy1lqc3/qdHq1hp17ES6sgRE21kEUctV7Y9l5zej5isxbtDouf9ki5TzaMfFVpQkp
ZSm0sIdG8wnozgfUjp/DMEl8VY4+WnHxIS2n56KxVRen69+3P8zO4QHzQZ2QAJPAeYu5SttSH40G
fppk9srD0DmNvyzDeHAh7o4C8JbWHnuA5/RytpQacZ8rpTTQm6kDEW22D2Fv/Lo9lZ0TCqFRfGrQ
0EIs5nKQrsztWl/MNAhB253mOF49p4MjNTjDwUg7J5SWDhuZLiWHZwu61mbgt2u6pAGyf5kXJVxx
nRXx9Qj+1+9rlB3lg1e1ebYLdCkFCIZAFDLL7dymLEd+PA3sNYkeDG0uK0TwpASxr8gIamfOT9Kc
tKcut3GhWZb4scX4ysNeuzjYuXufEtUcwSdGa5Fi2eUvEcHSrIQFWmLy2J7XqpA8CXDlAWR/71tS
mUePmrYHRo2b42FbcZTHlZzCvEVYayjG5uSAqDkteikfXE3XE3ot4FI5cF5LkJsLUF5iHfW8ogjg
YEn3ejj/7CZdvj/YmyJ9uryJGAXTI/Ew09zeTqhsQs0ZyrgI6hKFDw/Z+qT5pBPLLXgT2GHnlVPV
h+csxqPYnca6a1yeVPWjQNSDkUV17ifl33z0OpDjKjUhGmIn5MzbT3KXIUCYxVX906is6HeG6jks
XKkI+8fV7Ibl5BCumh7OVsrvudeSLxOCivdLVSznUVbbj1k6tZorKVqn+zQ1yiKYrGWN4EfhpH4n
fKi/yX03VUFnLOhdc5edllDR/mk0ACcoEqDDXpuN/CMJp/xfadHl5WT106x5duug+thIi3Lu8yG8
0yVjbc4qrl8rrosW6E1VjypXL1srObhwduJo1pvUi6tAQHG3hdZFxiS9VzUY4mm9fh9bx/y7SQ3J
w9S8/VQjJPykoOXoA1FUH6xSDk8oo7+3IUsky2+gbgh0j2B6m0OQgubqkho8OeYa+bM6ru5co9zd
69ZRurK3icXGoqHFgFgMX57KYcoGuXNQPVAbMz5XS5idSDTen+zhtkJ0ifaUIIGpm1GcWjPQQWzz
IM5C7c4opvE5h1p3cPb35kI8Ca1WKDLRpL+cix7hCGutEySuuvoij/ApwrCQDqLX6wsG4Zg3g2ym
EqtLEmcLg2QJgo1damf4qpixR+/8iOS0OxSJJB0jqrtX/MMyWofKasc8GCMZr3ezCf0QwKo7zEt/
MKvrh4lZgdZ5renSpNhcmytonUU2cz5QW5cPXd2r8GmrAoHDocWsLy/nI9LLdWDHiLzpFHRESrUN
H9OwTZw2ZUSj6TTMewFTGsuEeqaNn7sQZ/HHVHt/rYpBhQQwBUvgLtuwLstSaplOnAfmmEwPY4W1
ugVBg0cYIdHbF/fOZoRgwoYnn6NDvGXT2PM0rmXpZMGSFNNTXqjmDwxtkNF9/zDoFMHhYhxIY5tH
yOoK8IGtxjCGOj2rXdX93Zd469weZedjcaKIIsgtoE5u4UiohRL/QyUJ0iqPvLhulPsmkZXZg1at
PE1jYp7G1rIP0Nm7oxo85iRNAPu3sT+syMFcmiULIthpfqPjcqH0c/pshpnsV5GefjNXxwhuT3Xv
uzFHGkDIPlPW3JQzTXScRWEqC/paGe8Spw/dxkreK1DGDY9eO+1f4k3B9NjcIiylrnRVnwXT2kQf
5jrMC7cyxurgRhTHdhM8XAwjJvumILP0sanjeEP21NvpPV5BABDmvviFrkzmO0lnBnnqQHRYith+
0HocRW8v5s4X1HhJ0ckh8APzI+odb8bvSnUJ4yZMg7XU++cRkS9v1qPGm8dBPY2d3t5LRRF9uz3o
TopEF5HaKRUhofevbGLeBIlnHGcatCyMMWnOPDTOc4IGsR+HnfZnsu3219jK1iNh1YivVTrfxZKk
BiYsxye5yMKDHbVzjdMEBByDYDDR+Bb5j21Nrs5SnQaxrUwenMv8XC4KgrSxFh+c053NiyahUDZh
8wLR3dwGhR0uaj6TlBFV9G4aN9m5TIejGGlvQpaoT+kEpCQy4t+/+ap6IrdyCPMyCDNcxbQVHddS
Tu0nzZiOOoG7ExINW+JfkpdtamZVcqg0BkPFjfNPZNrlg5zER4SvvV0KMAJCMW8gWK3NYRzmGNKL
raaBZiPZnOLUcq7LJfqgx4vkxZFp3gP5PMrM9mZGlZiIizI8nehNsJKGRTU4LBviAli/oBk/fZ7H
qvl6+yzsvOu0A3lkX4uk6ABffiqkzUJdLUg4LSOZPmZR1L6UaYi+yVA6vdeHmnFw4+xNy4HJKkTz
LeqYmx2YLk3dj1FL4USp7MCQ9M7HkfVImXAvSieTRNyMpQONu60+5Dgrj3o2poGTj9ODHE/z/VQo
yQetHrKXKIKyTSCT34MoT3503Wr4EQZglXd7cXfOAUuLxhoKWZRBtkJr+BqDdsawLsjsVf/mSOho
NzLCFW04HtEpdpaVw2bQsGHSOlv18jsO0zDNdrEkQVnJ5Q88xtmdnVOebk9obxSiMZpn2LKgBrR5
+1J1AsO9ZIjFSMo/TQEwU2tQKrg9yN6qAfUQtCQeBkqVl1Ohskydo4yTYM4iyaOsh1Y36uduoWr9
wXx2hyLeMy2Bwr/i0xQr1tptbcWBEkt/N9EcnpJJfZGkNPwPO4GSNnk6iyYqLZdz4vWrx8VCmKbC
s83D1Es+4+6Gznr4bl4IkQPUndfSG/3wKz0WHcUVhBVUNHD0hvpfC4RVF57Ctz/STuCA+BTlVmHP
I+CrlxNKWwxdVCB/AX1AZCNgT4SJb9VYQJz5pvN5Wkxr8UIAMKs75ZA8SMYl44BDdHV5kftQ+RCd
HcGJ3eamAkLaRx3nCxHN6mMy4iM+At7Fjh0FuqIow4NK/dX2F+MBthelVcHB2lzJTq+0SF6VaTDi
PeA78jS4tt5HB/t/ZxT6AQxFn4wSuvAMvng9TVR1SbiTQHGmX400jCdZacODwOuV4XcR+RGmUvMj
L6DOCPpoE3nJc0sJOWmSQKKWgNVA0oEJkZC7y1FJ/2wnToawfYrtnN5KgZUqQ4JTgFo8WSoyg1HX
ZYXnKOPgr12Er12D6isO6/N5Bkzo54YkndokNry4GVbJs7RmeZGWxDwI5K6Or5iDI8owRHEIIG9W
qkBZslV7VgrXj647NU2pEyXbZp64MwHt6faWv3KJoipJBVhsevIpEa9tPkyiZ2kkTSizqCoaD9HS
pGc7pET6IFM7CR86S4Bu83aGWhDOze92XaJnp5oqlGsWrDHsULEfIG2Xv2NTk4JqUefC7SKjekrw
L32OMz06D0OYPFXrZIFqHUp3RDzQK7VVv+/71A7KUW7viknX7ptQ+gGq+ohPf733mCLSDq+u7aBq
Nsc6UeRSARmBmFOVG89LhltrptfJwTl6ZR1dbj6U1og7QIRDyIAzebmSZqpFSp4OcRCqieMOq+rL
tfo5bnqA7863blAfdSt8QYkvd/VC98mK73F0wPGwbL24XF7mcvwSjnQ2JnmS3XZq/SYfNHdBrqfS
5oPSx/WaiIqU4KYQYAI83JwU2N+OpNNs9PVyXEa3rPQCo7thkA721/VtxjgiAQBAIswSxG5/EzVH
GZIZCBjYfhGu2l9YTZQ/K8r+Bb36vPi8UsU9GHBvYoLWQXMTNBj/uxww66y5HXga/NAZpXsnJe/S
5jh/b8AHbk6gHQS3TnSPN1vKcBJYiTQ7oDi00z0G2slJKO39l7mAFSFAF9WALSfc1CrcIgrmkvZL
/BTJzeTWRZYcpE/XFw5BFnhikTYKlybxCd98othWqzGbYIb0Td2cTJwbRrv6twSgcjCdnb0gojkA
eoicUa7cHJAeW44q7mzTL6NoeZyanBRcs8g9RmP62izm0bnfH4+3RuAPQYBvXrZEN/qiIcryC9g9
/0wDQptmgQhUj/DmeaoU49vtu3Rn6wkiHoBU3m046JsztWa4GqHrZfq22quPYWykZ2pGs397lN3P
RSgEThTyGtLhl58L8r6DfJmYlQZ6KAaTctdpCx7Wi3lEqN9bQN4iLk6BdAOudDmUtthID2orFBeq
vw/r2mgfx5l+x/rBaNP6YBter56QD0QGiM46l+gWmdUnRlVpYaL5eMyYbty2fKhJ0s7vXT3RhqOl
SjGUx+71OXyz2avUWGeGUX2sp36uWJV6GPE5fgvl5KCOtzcfABA60TFJISj5y8XrmzHnRlBVv3Wk
HKC8MZyKKA/ffRExH8Cv9KT5TDCLL0dZtEieokjDw3FJU3ypB+Wr1CnDl3evGnhkEOrUBjGe2MLW
HCQo4yqcVL9ekD9Eiybx09qQ/+qwuzoYamfZeDsFyRb8gYID3eWEVh0x5MrGlJJ65H036sbjUFhH
QoC7g/BxAPnjE0pf43KQuQlxjwdW4Zt5uVDtt+yHZJKOukzXJTkRdbCjCT0ErGJbVS3HHI3XAi/0
1S7bL23c5witYBUUf5J0AvsXJZw6HObkOoOnFpa17NZwq6P7au1WhKZWZD/Pq2mMRxfj9fSJgl7h
gQA6Bf/gcvpyVPRTArfC1yMz+xeXzo7+v9wcdIqvbw/K5jKVbEF/pe2/iSydYim63ChlFpn+mm0v
yMxH+YcxxnbXKPL24GTvDgedk8600DLfKmlDzYLpUkSyz4FZ73HuVv3ERJspGovYneXiSJf1ahEF
B4cAgNiG9xO8/uUijmGi44anG74+mpjmWQp2Wat+pGZ4NStGASbKq0xqBttwc4vU8ooA3WAbfrck
v/Wxt7y2W3TkA/pfkmQUB7nn3pwoUpAKmJoou2wO31wnade0suHPNX7kqNDX58jR8oObfm9O4M4I
OoFOU6AQv+LNHdzAVExqXFp9JzajYHboAujjOt13tQVsVI+PZDivxOdfibc2txcoFHKqbdctGWjb
DOil+mkT0kms17EP8Q/p8tZbGx04gK7XdUxpWkXfvVtz1XCbNpq+YcZh4HJf11XtaaOqDp4dT72C
+5UiaTwcTdW7w9QDys6nejlqcomr+yKfoHVA4gKWHUIIzfnNKR1SIils/nS/jfL5O76vxXkpJfOk
1VDZ0E2yP+CrrR2k0Nd31uuoqAxTARFk0s2DMsz2KlsR+Um0xvlztYzOo4PYx6Od2+Nd3GAfgSVm
NeHyVksla2DaPoXA6lmv0vDnqJnD3e2nZ2dLUtgAjwZxWog5b45ZhM7DqKcQ9Z0y1p8XVIRcOV+6
9z6jzBrBUEROqKsK75LLLUm5rMdepkcdo9eXD/pUm1SxLPX9xwuIBe8B7nQKtnHiYLzZ+K2mJoh/
ZLq/YMLhGSMK2IPODru9Ynv7BhUFQIqk9pCjNiumlnJmaZOt+Rg7VKFX2Pl8UhyIUm5rLu0dKZF+
T0Xv3a1fUfqGYAYpxoImtSWYz5m1KLlG/CbRSHQBI0DY7Z32YAl3JofJHWUxQRQQF+/lEk6Y3svN
IKu+LpS9HYVxzoitKadw4j13Ey5FF2RC/+32moprdnMWUT9gh4BKIqLeCv+ZS66jt7kQMChz5A7L
nH9Jp9k6K/ViU9IKh3Nlh/Kn0F7+3B5YfKzrgUWzBPaHUOW8nG+jWOiWc/cQFQ/duR+L4TlDm/5+
GUzl4KS9Fii2Y6ENIDIY7hzUKy7HynBDrYdhUfwykeFZt3Gdeyiwdcx6rqXsFFJy+xXrqXECsW2f
aVIPZzO1Ut3T16o/IynXPvBkWF7aU/TpsGZ9bLWmfcijGO8XfH1dTFpq3xmq5LHhlLjxohbekCh1
d1CZ3rk0aLyC0uXioIO/pZ05KHTJfB/Fd4zWvJPmLPVCGicHB213FGREVEYQZJLNenWFLlNF6RVf
MtuPLS6qLxhxKwc7T/whm4/CEymuf0bgLdgEAFVHQXOWB8VPpJVbNxl/OnWhIjk23i8dufrt7bY7
JWJCi64g1YAtOLxMtHgIu1rxe4xQXLnXrPtsxaDq9iivDn/bSVFi50XmLqSev5lUiTdQm8+17Mul
URoeDOn2b4zFKAtSDbF/SlkRf6tiLFq9WUPLjXriPHV+PlKodKN0kKFG2kr3p9HmsHZbZD//1axu
/TGFuIy6s50l+hlKRJt4UqsbudeCs04CxPx4vHIcomsEtx3zh1HUmFXq2oKuGX+DfFtpypgQhIda
6WLwXP5TTKH926Gz969CDvxl1O3p69xLiQ5sR9P/xrohm11Y3sZ3PeqgEECD6RVXhrUHulW1gbDl
eiTPOER35mc7G2Xbw9KE9gj8zuqvPJmyv6O2mSNP0wuch0e5wqxXqe25FKSZvHf54Ytx/j92ZVmx
3ZWKP4Z5arpmBEjYlSu7/Hnwaa62G9hZLliKTjy2sKsv7wBHGBYDfpJ9UjPrrM557c5SUmMQNR+p
OF0zIsgkqZWC2hdqw9hvXI4lG0ObdWuz+jHJUOOR9633pO0lb29RJO393KajhFpgnA6nfIjMb5iP
1D/Vaioeh6QMB2/JJ6qkelZWv969CkLkiQYMUkds1M3+nOemTiuoS+A1G9XD45eoi+jBVevmqAB/
fcHzVgsjEDA2XPJbxSzuvshpjXj121DBSRbKry/J9gRmcDxa8Ou3k6FEAs9LJgDJm4RskHuptytj
QXozJO9UmrD+pKz6AqZUj6QXxLuw4YkWDR2r28t5fatQmUA5jmYhuhMAti4/tNEbeRziu+4vk7M+
ZFX4xzEm+SAyYNdc710eLRGzCmoGjOPLYeq17NtZcTo/rKYMY3GnX6RzoStrdsaRef5HNxrww3IV
aZVr9o75bUzsFBvwZjJB3zZdGJ5ifJWV02gUeBojfCvpbtJrDV7uyqTE+PzWhnrm8Z/1c2zMzZfZ
WavYmzArT8Eoo8twh3UgNaumcObGj/IOPrqBDvG5zMNFu1unuM68uaPc6nLho4iCZ0AaeUlI4eu5
LgqMUJY1t1KvMNTof80y2pJX22Nsn5yytj8AQ4v0OzNqQJNabeW4dTapX+RhaCIXj2yJKCRMo/E8
mm2RncOoSD6ZoIgLOi4RltWvwu6ncJAjMel2yjwhvyr6nEqYnzRlMWtXDdXif8nSh3+B1c8/jXZk
/m7CQfoLVJqcIXpWK39ZjaJ8H7TBlty5tfMBO6eKHLvpKsMEGKxOT3quqCCGjdn5iJl8FbpOZqWG
tyyVNftd3OSIGVvSWn0oUAqir7pWkFnGRBoium42CVlT207yTP5VyP46Kv0LtesOzscay1+b0c4T
L6u1MUP2Yi0Kd00MDMITDamNoDHruIDFpYbpiX6g8lmf2kQ7T7na1XdF3A7fNCPWftAM7RHoEKjv
pDXHZ1OSsB+3I07N1zCpu8ckXtX13OjOFAtiWKUFfVWXpWfLmXlK7bmwXd2I9D9OG5oGAji40vuO
HkcaLmGL8nGcuGLdLJnkb3ix6K1PDBI5Z7ZK+ymvpLFCU1/BPklZ1Z66iBk7vWstqXTXNXQgXUQd
pZBbfl3+zrqsYdFsiXMaD9KCm1bdkY+NTs0ZThLaSU6oDb/s0NB/SoPZI45RWMnDyn/9c4zwhieZ
tQnapjXrPlAhWTW/7kbtyzg6+UAMJsc9pz6aHM9UZ9XEaGuI/5RapX9QjSl5oXeIkoOU28lLTjj6
2Y6anLjQscrx1Dc2VXs5Vepf7TrhYzRY+cTUpC6sPC67CWnxQRsfqjgzfmbAAmhuUfxjZoWz6uco
jZY/dZsZf6nTaFpIq6sKXajeXKbTZBHpe5imUnXEAifmkqrsYb0DZ9MVXthH8stoSvDUTVr2vB1T
lJwrKO33hW3PIF/SpP6jVkb4D2o/zd9Yb5e4y5MVfeooeGue6pBKAuhX2qfO/GiN0YcmqcMvU91I
f0iYusxrxqErPYRXrX8niAN/p+mgKkHr5Priq6NWFI+5qbPYU5K2v2AnGSVGdbEd++oQZ4nb2mP6
XIKwTT1LX+wfddOM/yZUWD6xOCF0AfbQ7Mlon/5bOfFgeZDMpdKdcM/8gfb88GVZJrkOKgST+aeW
M/YnrVC0yhtQcg7dtc7SL5QPk9yT6W8pbgmx/mfnUOs4L/hUGqdhCdkgWW6E/+M/S8B1DZPpZtGU
xl5iNNYZ4J9JSG5I1udeWlCNM9LMdjWl619yrUagC2dNi13ZxUK8PXH4BF1pxbWrAUd9dCY1bO5D
5MhHnxPlfDQj3cYlbF7ojetKhVN9Z6o0FRPE7yz3/3J2ZjmSI9l63kqhni/7ch4ubvcDSXeGxxyZ
kVO9ENmZUZxn4/ikqx1oA1rDhQQBgiBoDdU70sfsllROd4QrqtFV3YWoDCNpZseOnfMPlMbGZ1Kh
pXWZwTElf1K0G7sy53dakcremGoQc0d51q+bxVFYs0psj9edOtYwW7kCCQ9h1ahwecERszjL7G4k
w0yeQlNMpZ+VuYGhyiDr78M4LJ7MuOlMprBS8PIyhXJlUPR/rBwT5o9Fo4T0CumaZtfpeA1IjigB
wPXJ7YII6nOjq8qyN63aaK5L7OYakDoSvJB2JJR6yZDFt6t9C2tDH81pX7Hbhv0yiaoMhj6tS4pZ
pV1eZXU7ABtJCjCfU9V9zqnid15MVzGww0gn4NYleu5FNxq3dt9Cyc7VRrmXQTmZ3lik/Z3SdGh6
FRgfBlhZEkVLHPWSazyRI4HRSDwqgWEOxMwGpshzm6X5t1iVxigwEnuK9mJIyyTIEa/iHkReqwWJ
MTrkqHVMaEqjpP6FASbKljHpCfRTR3mPA0ZGR7qVyARaMrES5Ko0Zx567OqnpcAvNGj7wZKvMHhV
Y9dgFjMmJoFjMznFZLhaH9qVC7dRfC7sREaqIJUhx5SWvnzGohqXs6UQ6pOtZvlB62n4u8nYVJOr
aTDwd6kVJd1VSDCWfTXqLQlFtcp6H6EAbroOZ9Zdy6azri2rlmQ0wvU8d9W0zF/ypG8R6kIl6Asd
7/amQr81BGultJQxa4s8fF7q+TF0FmnADqYsiOFtaEyulaZQp1NJLxuvQ5P6kE+h4VbcBoK+sWRv
icQttKPucWD2OYvI5VJXxfCr2xt1PfAJUHzA9ytaPSppCvePejJFqQvaK/rSGVLRe0Y7AICnJZVe
y71Rf68osXGBM3ojdVNdJsMmD5ZqP09LsuBwnhvFjWqzSvx5tqTbvkDek6KKEX/RdGHeLXMzJgGB
Upv8WlI5z2IllVzLSTFJ7Au9IV426fRo9Gn3pajCvPK0ykpmYqmRQZYalTr0F3AamVuNozH4bJjc
2UXFIL4utB8CJKVn+3qMk+yqaTk6/NQiSf2aGZm57JJsjJRDXErxL5Y86LVfj4PSezSmkqvKTPud
mJJq3yU13CtdyxrFK+e6uOVbptzDkqqrvGSRotpT0aq7X3Lopn/V54kCa58J87luDe0ldkwYrmaX
j/IuFzaa8CUv27upwnHtynZLeBCV2T1kbdu8iIaDLkBMEMSW1oUzlzvCbvcSjb3NqSRTly1Def6k
aFPxMiyKSnbQtLP+nA3S+E203+N8r6TF8h0jZvvLlC8lGV1N9XcKBegMFRiB7UqDZTY+82bQ/sQY
8qnpbfFN9PnwqULTOncbOLsfk8kavnM/Ib2rTaUe3VntSO90VALz92t68hT3sxQHQx4jAengfjW4
IPrhY7SG6EcPEYwp9pZpgWMjO8nw3Laq9am2DfE5s5Ouv4fiX36D+ZuZnt0pVusWodTeW1OX/GqI
Uv2sanrdepEehr8S2DiaO1Wn7IKLahG5/J7yXa+XyodMLqz3QzPLAGEKCUV2Ov95408JKZjPbsyd
A1mUOe2ySpkO5sJyAkW7rp4MmgBqIzGMUTsS1hPuWVnuTnEdw55EJOtJrnIt8kdJlF/qMDNeMvh4
JNHp4HyQDDXWYPEbxUsXOtJD2c7lXToq0y4ZlGzelUpbrOYFSf+1KKrm29wIKFlFGNbL8wgjjSWR
TPH7anRI2q0oUywMCyEKukOIoCDvkM0Qgssq+8AHy4brAWWUj3ElJTmEhkqq75emVSR/kClQ+hbx
vnapW3EgpVliWEGtKNQt0VWIDD+PhJpwUemK9EEezbn60CUEDa9rNX3xs0kG6kgkEE8Iibe1VzrW
LNyCpXpftq38BCXdxFlCHglvZF7l7NZUQgtXifFIde0+dWY3cxD+c2nCGdGV6mDrht3b1CYuDd26
32XCjj5iGOt8r+gxgZqzpnhxBdi391lj4oIjTFn6pcCBZCGTzuN3o8op6iYJlaip1cPFVWNQMu5U
RVXlSiHTyXYso/LaEMoU4xMxaPcFArlq0Jl98uskyp6btZqFvpNOhQXFa1rvHqmmCA+XiLr3WjQ1
pesR/6kEUQY7fk6tfNCJf7M0fcTBdx6uHHsR867gFogdomw2NKTxGOWYcVTJoIJp9vXeDJekvGrA
89+qrRCzn2kp5eIld7J9mKhVh5CcZvy6uiyTio6lbRyqvpq+A7S06utC16LW7SQrpDSjRoWXQTP4
rGkVOykTFgdJ1fZT96Di2VtcRW2fO147GknmK9MyfSw10X8NgSBGXtYPceepo6i/Jk7SRh4IRetb
mS7YnvZluZiunTN/XoKNteHqkmg/CZnmGFCpwv6aVz1ye3BJqTcVhRHdIrveSDtZmEq607o6xtiN
k1lzJ2DhkZ+bqRz50hINfJ4lWfX5omwpgkEtYCyo1pAm+JIg5RGYVo4cxWj2VF2jtNLGe3QjyvFx
6Czzg2QhHeMpoyBqy3JiXQ1C6ztXDm2qVmjHIlgHP2QGL0odzDOioZGvmi7X1C85ZiH9vdR1te0h
U1TexXPUVAcnm+P7gjzBdPus1EuXe6j4guyOeGwVLMjdaamM1HMkklGPnQ1dbTHUPvRKrhkVCQuN
ZNdu5pSsPc2z9ygu5ZrbD6WDKWbXd6NrIrRc0oNwujEQTLcdJA5OF54dxUN8o5aaM9+QGeGkYNWK
fcibWgaNVqKp6uWp1b7Plaz/tcyIiP6Yzc27kQ7RU9Fn5PxpxPXwJg27nNgBqwCLrroS8a1US+3k
2nNbD/hDFhmq2MnEjpvisWpd1Hf0r1DBu9jPTKN+nCY8Rq4k0oAgy+gg7qpBDn+ZM76035LaZZ4t
Gvmp7huSRm2Uq3Q39IPUrp/G6p+oP1eOL7JedK69OI3mpqXGhxOaGtXkk3LVk8NMLCRqPLTBAb8Z
yk2WEHiu46EVFRlIVH+yJFkkhwzizhdbRmXAX5aoXfzCKTHkzscZnUMyKBGInuonwsEh5ppitqaX
Aq2C624wuLwOC55ZLtwwxHfkuilCwpVdDC7U9uiug7P5aMe1+aRKNiFbaaJC3s12E6ruYJI9U0ZN
M4tCSRI7jNVntefEtkNFYBnlb/bQIq+m1pP43qT0na5giIX7alqc0DfLrvzWd1or+/+kxUNVYx82
7rP1QlxlKsljI02y4f1TbXJlbwoa8ZTnLVJ2MWrPVk3lKTIQVfNQksVeCzkFJ3YpQkc686bl73lm
55J+5WnRDcFOMKFI/6OqBQnmuFJk4ic92GpOQSqiiUvk4CwwK7sDJGZc0rY6LX7RW4RrTGkPitJJ
068HaTIqaT3vk2rgbO515yEe4/z7W0ts1LtopdugqymmbvtiSjLMlTaX074d9Dv0NE3yi46K8Zsr
eZYFoA69YxNWPiXS4w+Xzr001Io87mU4pSCAoT6V8nxJav+054FhMcaKcOjol7KFjkfhFOniCDF4
HKH69K5I4+KxLZz8WgkNbd9UtnZBpOFM03tF/AOIXQUUEFnbVEaXpNEWw4jG/ajj9GcQmYp24LzW
po8SAiiuXTa61yDk7BoL15EifUpN7gXtW10QDchD2srf09buFRC/4xdvxUCOEqkCAaJ0vBprfJtK
lA7ePImMgmIOWGXeWNmKK2QqxJpIG8Ueoia86tbqSHhwkHl9RZ7sMRQzaVqBxZdXFMMWvEqlL0+q
aEBrPByHuzTHRob6shFwQci914c62WI4W4MopTe0ynNStz/+bGISdbQMebFvhNV5bVwmj92UjBe2
2Fr0P25awagBLIUSHjVmRBKOR+Hh9aJjXpicnL7OQPJqpt+mcKCCKH2BcQa++xKo/OQjou0l2ytb
DtYQJeHNfst7/B6FbDBVZZp5SpFKvgUezkOn/83UPLgGrAuSK7YAKdrmI6pLZyyhIea9jluNm3D5
ChYkui+sipOp+jEKVA8IGjS0tx5NeVqUY6839CBqadlxI1jcRanerOu1jsJfq7k6sXeLY4oKa7QU
Uc60UibTNajL7ROBx+PSSf/Qfv7nb9O/RC/V498XQPeXf+Wfv1X13OLOKzb/+Je75BuOe9Wv4l/X
P/Z//7XjP/SXh+GlFX378tPd17r7ad+X37+KpCq3f+boVzDSP57E/yq+Hv3DDp9eMT/1L+387gVW
kPgxHM+8/pv/vz/86eXHb3me65c///wN/qNYf1vEY/38jx8dvv/553WW/vn3v/4fP7v/WvDHfvtP
v/37b/+Vv/7n3/7tt//x23//7b/99Nt//tu//e0//u0//Pa/fvsvv/379le9fO3En3+WLPVPYClo
/7Gs2biYLP/80/jy40e2/CfoeLSfYRgilsCm/vmnsuIOz7NYfwK7SPsK+ev1z6w/6qr+x4/kP/Fr
CDprA5vbDQDz//PQR/P4/+b1p7IvHqukFN2ff96uVPIDIheOJ2BogEOcsNvasZuJcGhPk9N4Brkv
kAiz3v/uU/1j1N+Psu3J/X0URCgwIDXAXG0ifmT0va5NWh1E8FOBpTluiJSgl0n6yOVtLn1R6m82
QFnfDAASVohAyzgIjgMZLatlmXWzDgpdrXZz260yNXXnv/5m60Qcxcv11aBtyuDtgNkCYTgepo8q
0a1ggoDmThP5elLqpk+tsfIr2REYbSiVzBVcJNHtnFOBpmYm5ddaWSbcFZXGODRyA6QHnshfE3Ut
XI5l1WvvOXnR66Soh7gjmrXS7Uw1Sn3sFSNS9/imzykOCIp91wPIfaiVIr/qOiG9NWOQV8nklce2
CqNiAb1JUcZqcfreGVD5WST9UVIBB0EGjFWuOrH6oTf7EKfAuvI64eARSnX3Coxhup8VpA5dqbEu
UUV+oGl/fzqtD6RzAAJ6ocV6Qk83nSpObKupgkXiRgBGdvqSoCruLohlf5wlJ3+UFgQzImkwqZOW
mk9o1C+0YE+3DJwX7khUsjknUfM5nnGj0uEAl+iOWqjGfkrMrrgbqDxeOEJO1tUqVoZ6CmCY1VXA
XH/+OxSdlMilHI1RHiTQTz17rPJr2aRGlyfSJTuak91J8IHhg7gnTevVBvJ4KAgkqtKt5Ga9KJub
YhLTJy52SunaVflBnibpuxK1w1u1PcmXoAwALKJUDRVuq2cw1zALWTdREBmxHNF9nPLrPuuKq9c3
6Ml3hECyQhH5nEwbjhfHLxdRdmgUoTTcyMG/x4nIdjk2eTeCFuwbEzQYsQxFOmlB4rWBsx4PBZ0w
06dubAJJdOkzWIAbSjjtBQznurqOdgCDME9wWElfDP52PEhaqkgVp3UdJKGTu62YsitVTMND0Trt
Xd4bl+SzTxYHSRZBgKFWppnBaXO0DpMVRmrOUxNU9vioYt226Gnnc0HaFZP0zZjK+sLCP9leDIgO
DXhwrBCQVd9+RaLgUpo2cduGb42+QeiXGnzU15fF+VGgqEMKA3O+NbOw+lItuJnVgVKqjrussEMF
Bbs/MgrvA9UHSIqxpXlYq/y8BaiSanoT7uZ0/OukkLu//ionOoCsOzIF0naFow4m02aKQkg4DauS
d9G1xRspJ3r09oTbLsrHArzDrR2mdDnUJfbUvE/2jVpGO0zIzAtn4blvChRRWfFOSMBuBSlUmCCG
GjJzY93VXpc72n4pjfBCLvHDHWuzA+CLszRQQoF0sX3dpMFLpVN4XSd0KNCvwPQ0HnZqMb7HMOQZ
4kVCO1ZzNfTro4Tuba38Mq3GKFELSq5SKFeDdbvwVGffnUDG90e9HGLs8TYBJJGFML/qYNb6ZylU
Kf8086U06twgK3WRgwG2qapuTh7N6BJTbhmkrgU2Ddj10nXXowvr6UzEhMdD3oCWG2F+CwvrOjur
sFmpg7At5StKZMlzRlS7njorvRCc1+RoO5Uc5PJq7AaZ9UfF4neH3MxkDChB1cFQCQmKMB7gOJWU
fq2mtMqmTHKNopl3rTzXF17ydNNQQ0L0ij7qetVFMex4wkIzwh0PykNgjt3wJUWJ9LrsIimo+672
NbKzmx5O+AsUJeNuLLIc70wtpHxuJBdWzjppR98AysZqg0B8MFdWyuZBkE6EAFs51B2j5ldZRhG5
nod8FyLg4lK+zy5s0pN4vl4ZDBC2sDepI2wPe7q/IEsQEw5SveCy3SKUTG2U5XufhmK8yuilUr0f
9PnD61HqZO0yLuBeji2u31AQNq8pDHNs07FHw5zb0h34c+gkTnRRomZFim++5kqDRdIHTgBBcYMk
n6BqwSSaiwC4rPjQwMc6OHPeX4V4+97MdTNQ6J7HQ1ygbiQkK7+3OlvbFQjpemZfLF/4cPOB8phR
ezmSR7Wvj+m0i+bKebZ6/XOh5/NTJnEMcnfBzUrtmKSsaaBgj8Kf2qi+1qReuKU89T4o/f6JGtiw
y9Dpcst8kG/KfolvQrkVvq1LyU4TWgxaAgSDEMSkLOrDoMinDJjcYvrzQlx78zSA7kehjNsj/9km
r5JDv1nFNCqI59nwC5kUvUmHL68P8gMTvpmFlUNAukX9FHbj5lI0qpKUz9lUIpeTf4vq5GECjOIl
SSKtyhOJnw3lY6xJ70t52aWo7yC6YAZxH+1VLStdpaxvq6ml+VBTmX/90U4iDrddKFlQK7hzE0Q3
2QUSDUNlN7hzpOrUHxalbf2l1hxXVVPFG5SIHQDKIcDC7a0QWJQlj0befBMDOym7H+UyKMZi9PrB
GLEomBE7Sfrqj0wy3EAyRCTtoDocx7ZoWNRR7scysNvJ2GHZFXsogBoXPuWZHQ3HGNoBYRTm5/ZS
n2kgyLGxZ0d3vRJoBfOqLeHH1+fr3CBYIFGzQy2EpHcTNmQJHWp5knAAUOzGX3rVWvEcyoWgeG5V
UJegNA6Al8vCZm5MrY2ssMbPqSC52Ie2nn2Ow9HwZxRu79J0NK/HSNB7bUHQ/IGviEmMsTKzSESt
zZk+YCTYI8FZBDEd8I96Lpe+RC/36vXPeOaQ4ba6VlcpKFF736SIC4gROKxJEYBVM2/KHO1womLs
VxEg/zbS46+vj3fmgzJhFF8YcG3XrNP6u4NdhbPXqGaKDcDQSYGhQbNoh0hDY9LuXdGXva8OFucM
lkYXvud6/9mEHp10m9Czgvt52+ORHewwh7FCWHWZi9Y3Ok3zln5pfS1r0/cmk7qLrLL1oy5p3Kqu
lTfy4dnlR8Nvtl7PIqqlvsMRoNEhRFT02SeznS5kL2emc2V5AqZn1hCw24ySTaFahx0iwtKKaQPL
pVylFJqAXqj93tBacSGgnH5UgiUBBRM88iU0Vo8/6iJNZNUV2qoVP/PLtPo8EhW+4Blnek5vcgZW
sf4gxVblFdNFw+TTxaSsuiCwFslL0TLeLN4RsMhQmfT90yZ7IEbDZgE099D0uAHnNYAVFpl8b+Ep
+foi/tFOPF5L9JUp6ZG5cJJBszp+bUVrwNtGIb5eTSK6u6xoAfxW9PqlmylvtBeV6eUG0kpN9zQB
n7vjGmB0YORDudoV0eR8Amhle701ETZgJZpf2g4/Xp8al/R1TIHAu8o8T4BFU7sFXt0LqqAWmM13
MlDIxKv7nmuLGoUA7NGchYOl2mn3sQRGddCyqPqlj6xkBDtf17UbwZV94J7jq41k2l+0yAaoSnsx
/iWzi/bl9U+z7qLtl+FGC1qX+x7qTZsqxCiKKQ2HtA4sR5K/dJzYrkja6kIecZqrKmAouUwhEkk1
YGulVQ4LLI1GVIFEgSOMpltldGwX2tLzintw1Q5d+9ff67TAiErkWltkvJVbsb38NDKQCbtNygD/
2f5gwoy6nuUKaqlmRtcOcHs3zMZyNxXIuroA19IHpKMuJWmn770+BMc3Scp6R9ks+GLqgBR0IcgZ
Z83Oc2dorvtmsQ/QMhfU9KxIuQEOs3x/+8tzALLQLUI2qcMmeTYBB0WLoReBwLwU7YtKvufol3zd
alN/GoW4T+LU/gWEe+daVVfCNE+X4PWHOA018LK4k6E3xElMl+N4zzlS3BZyDGpIKrX6OUc55xAl
At7l2KReH8VZ6lLLT2/SWIyQojLrwvjnVsDRA2xygaojkwEvgnOMNlVPjVjSp0k3MuB7o+SnhlHf
ROBA91Km5d6gV0B7ablfWIan2+v4I2y2Vyhm2YJKg/MjMMFIlPY7Q1+6C2f0uUFQxjJ/VPf4301Q
Fx3l7UGV11WmxY+IkMCXAal1IfM4PwqWNT9mlIV1PJ9xlI193ZLfWCGyEUIp1Mc2nC9pGp4WhaDz
wY5Bj4wCzCpOdjyMNjhdq9uAylDHqN1CH+P3UzcLny6CdCcMRJ6bfhoey5DrfFnmC6ndlL3YOhyd
ZZLM+7I2sqto7jNfz0T65qTg+OE236A34wo4Ucd02tUSqKixPOHt0vuv75z10D+OyYyCGtfa26au
oW/mM45HbTWrLoJSr/MPmtaUt8D8kl2qx2+tQa8fG3slCxkB6nDb0n1Yt1HW63kRzEui4OhQalAV
nBj6RPuLsMpLd4DTbOd4uE1YklRONQ4XhpPzEJi3ZvpmG4UHGLfpwQkRLHz9Q54djw6Pjs4yGaS5
LunfJa+diMB/Dph/yEMYfSi0SgmkLjb9uLEEVWnUBv7IeABJ6PVSwN1KGYxhgTn0zHhh2Uu3cHys
XTbrINPsbg5UcCVvHw/7dHrIGlkVTbRNdCnLDlHdmdZSnJQLxJE+3tlG9XVRlu7GWopq//rrnUgG
QrXVuCGiZwCxBD3f9Xv/7ntK0Yq4raQs4KwbwEpmvwoAmpEQCL2XD5KcwOtbSF6T7BYZS8j1eFsV
4BKVDNf56Lai1+dnfYrQTennVb3XsAwlFfPjXI4vTP0aJjZ7iLIyC8cBkELzYZNYI9e8lENNB1HP
LdldgYGa9kCnvvbsWThYeSuXgHPr3j8ZEXQe5y5qNNY2cFlRpGCmaWaBJrdjoFnoM9kiyTy5S+8i
szSvI2uRKZ2gzvr6tKyr+GRgm+abSYaxOl8ez8oQVQsA1Al3AeCAPhrmjd9VkOReH+WE/szk67zY
KhEPkYr/czyMZMnIH4YxmvtZaXs5Da29VcbdwyQc62psl+RaDa3lK+6fmu8ovXwvD5NzMPI282t9
sO+TvDUuvPmZQKlbMsFrLUhSbdysx85py7BY0gx7SkM+aKUgw5ETxddyPLBff/2zQxFJwH+sIMzt
0m9yRAaRA8yCTIBvRxKci28kioPInE+vj3RmOolXtFNJXtfSz+YALNQG2Hxnp9xVwsKvUKTYi8xO
L3y6M6HRUFA+QeAQSxmaSsez2cFcm4u6SoNiYOXYg+K879NB9vswXIKyGeLn19/qzPcDh8mA7EYW
kLwJVfTVB+6DeLU5kaJf0wCZ9lbSztcQHS+hEs8OxZvR95Dp42wz/16CXpGoAjn6Ylg4ZeIW9pym
Hkwkii6cnz9W2GbvoXCORB+IPlQoTiarU6q+H4CPox4yPjsN1vXg1avAqIfWb7Oiu2rlVr5ayjne
m42p3y2Qfg8aDcQbzY7DpzjR0X6gIvZdA7/euNJkAKCKBr+EXOHLQwEfEDceV8OR4MbMctObgVg/
ZIsa+kY4OV6HlfRbYRFgSy20xbky021HyuN4afSymTXdwjtNNDt8c0BcaDb67MKGOg3Q1BxxfQUE
oqv4im2WOdwoyKBDnQRVswz7yqjN3WDYfTDpaRWYuN7uGwpt+7euQg4FTuf1rVbV5U0Cos0xkjQ5
suZUW7J9giL5rqnA61jWcGG9n7l9cOshjft7fx8Bx+OvOElpLMeWFgfAbqUAcpe+VzShXsNAhd4d
qwkA3UY8GCMdhHF0VM/ECdZ//XVPQ8kqEUXYRj+Ps20LPRm42jXgkZKgBXK0N6pc7IzJuKSwf+LD
yJbGvZriLhEFYfGtJjMqvOAlHCcOcrBxpACRpOzaFNctaQknmrW4SSGBJW7roioPcdhGD7NT/hKF
tXG7jAOSwSziG21emuD11z/BSa8PxjRTejBWc4WtIKhC72WVwlvnQAoPwPwnCNJRh7cVjMa5LKf7
Uh3gpqZD4efqYl0tdWW4S5ssOwD9bwYCrU8D6IPDk9jO3eZ4RRjmNOpNZcZB1JnGF4iT8h5Uv+rH
U2Zc0DI8zUWYdYajHk2+drKFjY7jWRNGFkAXKKiYdrWbwtp056hq4JzpmisiNFsogFwqtZ1b99xd
VITyUCu1qG0ev6WKtvAwa00WqJjW7KZJTV0CqE7dZRiv0Ae+1WfpLjTCwp3rGW5xrLXvX5/20/iP
Ojx5GCVOg9C8ralaYw8DVo0ysvCmgiGCXLdWzTDCoDtc2GBngpjKQQM0EZkQymeb+6CWpLE5/zjV
VLW7lmLTvi6GciV92tmuM5BE6UX1ZiwKGE92NGhSlNfJNjfryDLLek6hoQWzqkmYcistyhG0Kl//
imcu4qtFGzVT6sQr/HL7bmVjl8gNpgEH3/0ypfbDXNjyAZZN5NVKBhUorcXo4/1CIi9LycFE19eH
rrQSWKOGxqct3dI6uFFqpf74+sOdm2ILgNuqxoTs/JbXEWtRbtrwToMln+8zW29uU3u1ekf59Y3C
40QNlbNibUGDDpW3oj96pojazDHE1BrIi65ZFLYL3ai7pGR1mo8xDh0WLD1+gFw3hy7JmLRgCUkq
ps0K6l9m5OpJ95Kq8gNx662+bj/eisIkEuc6J8O2tyJaVY4x7MkCbpAhMHOdnDlpYDMhq76PrSj3
hz5/K4tpHRSgwmo7g8cgrJ/jyJDmkADGySHlLKtkX9cm+tYO2a02aJf6pj/60sd52ToWaSZAjBX5
ujl9YSMr8ShjSbRIyvuV8Z604p4E9DZEEWeIravUQK4Xf600VFxtsN7JDXbzVXcPb9kvI6ruY3uP
W+gHqx6uXl+7504l5FpWMTH8ksC+bjaWZWXSTLKXYusVCw/xL8tDsE5xLSUZfbPIjP2YttB/DbU6
8Ir4EWB5G1hopQCniS7VEM7c6/hUXKNAO5Es0wg4npamIyfKWvZSOsz1LkHo7mYq2q95X2PS043v
xtSQfdDgNAaArXoZAhbX+WC0O60R3T7OaIy9/oHWAU/mbpXOXPvRK4Xl+IFKcB+yOhJ40trSD8A9
HCRkZKQGSlk91IVG9zh2zE+VGg9XyCT8gaSJSaFwgJ6cvqKKjocfLKuK0cfhpjLWXOYVqFQVQK4L
ucnZl4QsA+6YjIl6yvEoYVWS/Up4PhF8VS+m4vlRXiWHqUYbbs6292Z7kN101It7lJ20C9/4x1uc
fGSumXRWVzuVbXSfENaRnApvpiZXuLzETz2iE5BGDyMKGTVCGA3aLQYTbPbOg1YSgZwmfaAm+NyO
dbAo4b6WLV90ilsoQC2S7Fq182uhZzcdmBToP99EVt9a0XALcNFr5OxJrsdfjbm+LVUaXWqyg8D2
HFXT4yxH90qpeWBkoBvCKDAxQp6czFscFbpr9qloqm9r1mq1zZ7L8TWQ3T1XuTvNZn/M4pBJYSCP
iDAByMFLiBuSfciwphw14yo1B69Owpspcq6RGLsbRb/vC/VQSMpjbRYHeY6+Sdl4E4/6TurjBzVD
sIjBCIK5z9ntoRL0WUja1WAbQTiVh1DpM9cem4PUNX8gb4ELQu2Q/8KV36x7S+ujZhzZiDGsfC/R
JnlfIBPBYzjOhdvJmYsBndAVrUYZb5VOPl59U+IsvQNLeQ2PdhA7GGtGfX4J5H9+lJWvSomBTGKT
CjaZk4JCwz2tjJzmemQluaakVn/ghMZ9koxzZRIAhTt+l2bScjXHJifQe2Xxo1BOfamYLolAn8k4
2Ih4WiA0Sk65JazWk5HlJU3cAJyUDtIIXwY7K8M9sjkvr4e/M5kAI9Ghp6WD49wWX2cMrR6nUI6D
2bSX20HKIBZnlX3Qqiz106yuLtwVzswS+Z3GVRUYGXq4m8yjoNQnepU3y6nC38C1TO9nE8vq19/q
/CjESarVa2d2E+8oIvSFTBYZFD3KEnlhmLto4Mz9A6OYCEH+PfHfrgWLLHVE8IoVhyfpjZk4g899
r7hQ9Tm7Fqg7wvUCgQMZ7HjFcWIjvBT3adCnSrTH92r2x6isdwbs8N3rL/SjWLWJ04DNsBegQYP8
+Ja4MwwySv8CSgdc5ghOUZMUDdI4STdetUodP/Qr4XeXqFaG/44ZCxQPKBKP161e2Cgox+FyA1lf
b1z2CRI9nKzZpzZWm+dscb4b4bLspEkYH6fEbPJdZkmA9crZye+UGYCD26BFpF+jAqQaLv+GQNpo
7CU3VsZhDKbZTMn1LWVGM4ab3TcLNOo+SxyoZ3KkO+U1O75RnkK1dfTdMBTDZ7NN0t7L22IUQWMM
veUmkK1GFKsGXE4r8MVe2FbqF5l7e+r2uPwcCmVQaWdqxjcAKSggoWRW+aVVFQ8ttEy1hDbvdYhh
LQiYaMbjaAPHAHio5r/UwlHX55snNAgXHlU4BjoTnV2Yn/Nalt8Js4KUZQu0MuJG6f6KiAHKWsjF
1I7PmZ19Zssc+JOoPRi5oe80OTd6F1HFVHiOOphftCzV3mEtIgxQUCOaAOVgor/XZBYyq7NlVk8t
6M+rvlDq1O+WXrnlm/XLdVun0Ycms5vDTLn3sTDjdtfPCJZZ1aLeNaPS72VjLq6cxEpkL0rUyXHb
WqGaiazP8knrJpvmQijFhf/6cjtzn12bV9RKaNpT0tmsbAllxaaSjSQoDErDtWO/9FoXuXabPspt
3V9XnX3JRv1cYCDxtgg9IBxp0x1vpjbWSu6V1NQtUUj+1EGzRT0rvlDTPBdU2UVwkyn6cSBtglwf
Cb4n3eNg5K5HLqMaQ7DUxrRX0Uu5W0al2b/+Jc/FCEqoEJP5G+nk9gKCJ9bYGbyWJqiG2RnLT68o
yIyF/eH1kc7NGeri0OMpQq962McfsByKhWLVlASJmYq9FGn2OwlTsr1VzGPQcNP7a24u4YW4dO57
QoYBVkMNmPR1c5fLexVDiRq0czlO6jXrczhoxVQFVTp9o78mX8iWz3xNisQGmBbOKFDImytTG/b4
VZgdt3DUMj0nMyq/rpPvmI2oF17s3O2MoVZleA4qWnnrev1dj9NWl7bLKi78pt0Wz2HOYbJKePkN
UBov0RvLVYABIJqTxv4YRuZNq/5vzs5jOW6jbdsn9KIKOWwBDDhMokgqWRuULFtIjZxx9N8FrTgg
/sEvb1yqsq2ebnR4wh2q9hQtBJ/RIB+xUXY+7sWvWRfm7a/J09qSQ3oZ0zR6Q1l2WJHouT9EGUjg
TMpvHZ3r7vqG2l1sjNcpGgMKJkC8HLPruCeRa01vYHE7J92IK7+vZiNYrFI7uG92tpFO59omNqTE
xK1zORTXfmTzuhHyot56BoYuoyKUFohj6e1JbqnRX5/aDlmERs2bATdhyGin/aQCEL6xFnB6UToB
PYp0qoRNWPtG0Q4ePU7ptkyLIlCrUfM6YTknaHMHQdd6KDfPOgVzABeUlKiv2ZtDO6JngJkTic5K
7sCWvasoShffVTHJp9Sx8lPX6vWNjNDeWa36o+P0Wzp5OzyVeiRL6JtCDtrEzMCepiK1VO4Mucho
OpVokdremNUPndn/uyBlpc9JgED+l3BMb8GjPBDAeWwHX+qqvyal/Gap4a0w8ydU9bwJ+U+1d+aD
Q7/zMmDrAbgBfCzIzS0Lc4AaFdVrh2hEW89r0sI5ZX05Huz2nVEcA68wjjtgtR0DPjTNCimiRzLb
o9v3aolTcKYczGVn4608Y65nxLOdFWx/udPRmYKzjjhX0EhAqMcayTEz67JzvkzhLf1g6wFr4uql
RHn5JDexcVLNRr7JUcq7fgLen7i1UUnSZ3E30hnZHO4x7NvZCmuKfrFaPmRGW55rSVNvSAnLH3Wt
WQfVrqPx1n//5gKTezVqZDAeAWrBs6+nILlQao5OSFsblAGa+oDp/tvX/HJrI4FONYvSCvUsy9xc
KarDpqGhogewouKXCjVSA42CDBJ0aHea5S4AbfsPbTVUn8BpJNSyW6P8lGA637laGfYo9ihWkSJQ
OTcDAVmh3Xe4AM7+Aqay9avIHO1TPKQgSZa5tRDZ04xcdocsVF7CiuPiinbV13ZEmaoPdjPXNQXW
PkVgv2/k1kddS/vROwZePG2OaYUrg0X+xymy8QcEZ8SsLZwFXAU8Rek2etqgWoy91m0T62odoJlJ
yb2QR1t4ekba6yqStARIfMsvONLIsgucubPv7CLM8nNolLWDIpwiPwxJJ3o/MqWcLAX5VVcRulH5
Jorgg2fUUSl8LJrxGazyycz8ierUMxYpuNLPc/I1M6S2OslhOAnPCiX52xwO+jPypXXlVsU0iXta
ZpPt08ofraFVAqGZcu6bzoLClzLk0yO/Pn0YmrzRPeRMsxA9O1k7QtvutCwIWVfMKf7ADlilze2u
SiIFl2c5KBiot5nWa5Ir6Y2TIr+ppZ4+zw0SkfOMA5COQXGbWS6/Cz3TPkmekBYb7hIH0Tu/aPsa
0YcjNNrvAvdmawK2oC9mQXZdqy+XZyGdMMpNatsJWqud3TqSPdCNpasVBjprluIRB7/Ab9RpmI0S
aLzMNaqeGejgF17MGcRy2N5XVvHKzjz98bUAqZluEvIaa7q5iXqsqp4V/FKA9KBINy6aNbuNJD8X
Sal/VSSO7/Xh3j1/xKoUuRQMG5DlgspyuRJRV6dxXC+YBkfF6LGjbG+J0+HR1ikETmkEdiJsEW9V
/pqq5chy9V1MtQ7OFOmz0Ld+h5pbplxbxRSTGzj9sZtr0UdzLL4oGfqWVV/9MvTh4/XZ7g5I25dQ
2aBLvlViwgnFrsdq4CEbUPkVKMm9mjPUFWemzqrXBmqGdvfHBRdA/TQHV/P2FRm4LSMVEty4eGCW
cm8SwYwoSxbhfLSn313v6yjEMLwlGgC0bSHRySZ4AxFTqyOluo0MLKIWScSnuMVsZwyzI6m19Zm8
OELreBSqKFpTpFe2pNdiomUpYhyzR8P6UJewfikq2Y+hiWgpjV/LG9TKWNsWR12bd2HCZuDN1VKj
izn1FglPmieymyONGYRDe4T83VlOXmbCbrD7gL+2GLvJ1NtBTWYAC2XR30hLZgXdMiUnU56nx8w4
ZP69D0sgK2MCvVacV1zCFgYmRZGkpmGNCXSlqmcsXLSXKpq0uypip7Z2Ut12c48d6GCE90pklT6O
p7GbOqn06foZ2Vlf7DZ04l4YG/S1NxEpHnG1FBdRTEA8/ywMLfqQ4Hx2e32Qd+7heIJejLIJDhAt
MhrJhjEc4raDm4WTeqrU/kuVBnYOz4dLH+bWwb8gjWhIUOLz53JGEZ+OJq4FqRd3dnOil6aj7imf
QnOlUM3xaU7oOCS86JMsP49t+rHLaZoAeHSTGtVj4A/3FFXMU9t1RwqHezsG6MHaSwTpwRm8vEnr
vsKCW83im7bF/WMkhTllpvwZWNrg46tyRMp7nx6vK4hxGqy11a162w+frFxKl86KbuKh/sdKhOqn
s659xCxh9PPQeDG0OTuBGYsfuIA7KkehCGYTntWA6r5//XPu3Ku8o0DXQUJwxRmbGkuh2V0J0z+6
cSr0RSVtRLNWbhcvVEfKHyivB7ZYjgoEOzfQ2gFAc2AFr8GuuVxwMsYoVzo2atJ2z0WUqp9Qfcxf
FTACn5RYR32/pziMoZwVHu3enfkyNCUXzikdImOzeyn+LMqcJPHNaJX3kbLEbhaGNSgeQR/booTY
YeRQiOnbZPXcU+GzsKxbzax/Us/4pzYIusYaedZ8+GXGGe1cQbgnDT/oepwjDNH9tukfoVCkCD7V
PyyjbNFnL7oTzone9Q+3c9ghAJP9rjjDtf95uYZ9j1Hl7LCGU4F4pGN1For/CDX8h1FIHvlOgCqs
bZmeImeCUHIY3YykkT47WoVfONsH+ePuRwHzRksIAgXHYjOXLMtoIKJ+BBhm8ZAjkP04E8ptbjK1
blkzCSpoB1thdwHhbawqE+Bftp21TE5yZ7C06KbVnZ91pygnI0ryg5jwfZWAQJpTDv6FovDaK7yc
WtmEemoDOUDpIa2e9BoLvFZZ5FNUxD2m6JrwqaZkJ+B/0mdEyjuvboR8AruZvAJOG71xmHQq3rrx
NCy419ANVIhhG2u5x3YCGfZsNTmRxKFI3e7qgGZAsIAqNuXXy9+dpkkSdpLMJ+kdJJ1VJI7MIf71
H3YXdde1Tr7evJvDWGEL1dg1g8hm291oaW6czKaoDq64vakQJcO4AD1DKW4zimZ12UhPiw+9IFBR
zFbj9WtUcH0u7xMnvvQKlVnFfqBMbiNUBKodPbQ6btJITr/U46LfCpnukrkkSPBQo/HBh0GdGEE1
L9X0jI6LBUIAKGUGEv48TjPOAFkDmqUo6oMKwl6MQtEelVniApSAtzEfwtRmHsE+x3JM9D9Ak2lu
BPHLk/OlvpONNiWR5m2BZKC7symgGmJDkqZVe7RK62Jvgk/6B5AAkWiikbmtQi8L0ozYPkjBnJfO
U5RMDzU+GudFxn7WSLX8qajG3Iud8BdNqfxXqKP9nizD9FwZpfJ8/ZPtbAzk/Ijs6ZisgpNrXPCm
rhIhUN60dikFlZhxejAj7ClDqDV/OsqKnyTaXgV4mffmsWtLBYbFgvKTKVRUuru0uY1FdiSo8f4K
ZRTWc71BOU9bZqEuz2ZWKEsYAPhTUTGf53OCMp+nqsl0VsGXeHKhTgcnixLfu8/JsLQueFPpK6Bn
c7mEWCRojTF1YYAlWKkkykOl5dVPekG2fJL1bLypwCVjWuaUjeb1mIO/GKE1IVCOUZjijvLCI1xZ
8guSGvMzODGJR1h+MlGafo0GPfs+lSDhTg4gW7pAi5p/imNN/Vlr5rx4ldXPeMsMify9F0o++bVu
zxJVpC7XMRLEw9B1aNgKLwzRP/aFtqSf0mYWIazGBHH4JI8xZbI0MIN+q6TO5CcGMut+OBiS49mS
2qRgX0T0OMxd8tDkffjXNErxWvDBQCDqZ+FmKURGVwUr+zz0lf5ZGaf8V9Gpxd9pFeEht0SyMdKW
NAa2s5OQF0jJ35neOR8SBI5Mvy1khkJHGBfsZDEnIjBrrICsmBDeF2yHfqZ2zQkoszb5IY0OlmnI
DyRfI7Xsv5jLDPMd8scXpVyqxW009sBNGquYEqkd3iIVuNafk670T2ZSOAAvDbM5z+Crn3MMkQ1Q
R6r0oDR6Ep40wDvnuNfoUauSLL7Hkj1+xVC9fRaY6bl1KLfPNt0jLzbyh6zPJQTV7F4uAAxVFFyK
MfxkDrVxz+1ifRLURp/rNA1POeWi1m8KFP9L2t7OuZPSRHcz5NAkv7HbSv67srIOX7XRSRKPnMho
kNPMSBXQa8NCJ5dCZwzgeUfflWIZar9XlP5DOsTZfNMYOIp7/xNdirhOrYIjSawYLnalO89SZhYf
BqxGPwtUSnIX9c3w44Q94EsE/gpzIjsDPa3kCOO7JNzRZ1uY0vOY5PmX66d/Pd2X9x01KsjjtMMQ
h3lHH4gax5rCLA2DqEUaNIwRaOhL/KCs1vz85yOB3FkZqGhgkNlfHkUii1ptopzqOGIj91Ub/+r6
rP4gO21yEHruzQmAmIpdKPANounLkco0wslhihmJ1CDAVaC5X6rQ8Npe+nZ9Tu+R8MBrUSZD8Ya7
k+7sZqjMrmxbYoMGVdQi06Qt+SfJotPP3aCdeUhmP9ZbOv0AjP04GuBJZvnR1fp7PptvyI/gB8jE
wLR6NpfcWGlA6cbQCfLIXAIxmejFTw42YHrxWZ37e4jSjWuGNm4+YfujSG2KG71T3jdS92/kfE+l
8b7rQjw2zHsz1sxffbVE5zbVqoNXfue7UEiCW0gmK3MlbxZrqq1Fx6wiDDqpHW6a2P5HtHl/gh8d
/nHAzmdZ7QBWZgitt03GbEchwC1NhEFomKU/5Abtvt6yfArZMkoQQpvw2Vn+WItv3QzsAbCW6GmB
V7vcd1GIiwrDUJq2Ivnb0CmzG6mI5vPfmv9hKWE5UT/i4CL5vDlMKInrTlwwlJPFstsnWewCGKrR
k+yWg9O0u8eJStnfGCAA6t5kP46R9SNaHk4wNCMwmTLMrZMjGe2pXVTnJIBZ3I48vidcRAa/tqvi
tiaSOHjK17Xb7nEkdMjx0L7FA3eztmaURDOVCidYUgVzLEelQR5PdoBrieajidt8whaxQwauOPqq
uyPTVkHuafUf3pY/DTmPU0lQNu8gd5+KoqldPa7tO2lAWhU3zejzXKbNSc0M9eAjv4//ANJZUE8M
+nj08zbn2o6QU2kiOLg9KPfTXFUK/Q3nSG1q71SuZuF8XIvdtEUJjzVtmqSYnKCQwsRvUzP8Advr
AXSdddAQ350PWQiIGYoq7wSqcWDNa5GpTqAnZv2BriG2nElyBDZaV+XdTgF7b/DIKJQa11/xJmo2
QEw4BByMUiDlNDRaG2jKJB7lKm0eCyqvB3fNemttx1NX3XKQOdTm3rHQmzSeQBk5gVTE9RPGzLYb
VV11KkvsOvRlwGux03JXa7UYfzEsDK4/QTuB9VqnI09gr6jGFmWAm5WI5ZzhQ80ab614cj6qKS6F
vYosC/0uyGB4DX29PujemXgz6FZiaqyUEKQbg7Z0JX+2Zpjea1aeBPDw8ufZ0Rs4zY3uS5b56frA
u7OlEgouE2oQWfnlx+3MaWnAJfFx6Z8hGoLdia0JcZa7uvHmLi5fkeD6eX3MnYoyJRgVqO7aSyKT
2JzD3jTSECknTogS/yjxEfZJz+N/Bt2UvF6bhwChlKVxh0JXA6yTirsGzV43kto8CDuDO3rOWzCN
0kzzxPpqSE39sTU684O6IFCQs0UCyLrmucbY1xvoDwe079VbQXENWCbaqsjBFfyvGOo2RR69XJ/d
7vZFThy9W3Yv0OfLFdXTqYzLkRU1CinDuAu81X3fOgTyOCX8TAQ6qhmuwPeyhXWY4oTNkdzKzv1D
dZfHBaMPApgtvy5uFotsi+elw23hEQ8x8ZhMdv/YWHruLVpRPsrGkD/YneW4LdL1bh3X40eJPM4v
lEz2zcwSt3k/2ecRaTF37ofwJHJY1HhzGd4gg6jsFnu8V6VFdkcktzDqbc6obKEjueTmYyKU6IS+
hfzZsIfJbavW8h1E/k5yhCGXjHeiO/FbPHNRlXskBlFNUzRay1Oy0OE+9RpNFB2FLxqoetzVN3a+
FI86qv/fFCXKbq9/rZ0rFOVD5H6BPVD42gbRci9qSW7YU0aXD4/4cDsnOYm1gytt53ivUu90qFC8
pp+52RNxbiShatcElDjxYsM5IXZaKakfNS2lojkTPi5reVDymATX57cXy664FdQ3ub1JTDa3d5ko
wzgYvLZgcvPbKtbq4R6iutp7tjnJ+M1m1fxdGKlyW0UcCDXGxdsVk3WCCTbNHrgP/a8iafrXrsIF
wUPySX6w5bgsUJluMU+2EiW5jRcLp/Hrv3znHPHDYTJxLxGFbxsV2ZzZkpDWNSvwIpMi0XmWOlXA
s+vSX1S997HwQW6OGDKQnP4IRLh3ijQQvbx3a5Vvi0WNwHpMM/7rAVI4kj+roe52VSvOhhIeXMF7
WxDAFqUiLiDAvNrlhZG0toUMHhPF4CsKEhsNvWi1b7++nO8pa1RCCd7XAMgAOvy7SfXmGZ+SPMnb
pSHCa8YRK8IWC0AXvC0CfBOhmsD1OB1e26aJnlvHWO7GUKyumpJIaH+A7SQHKucuc7vJSV6v/7bf
yNfNk78WzMBWUVGisLS+Um9+W+lYUhpawgnGzvRryfk+pSAN5T4/FZFxrsrsfijFByekRhLpL/ko
/50Ny2M153dRUz339Xgaq8Qz5OJ1oDBedZqXWdNZUsqTipSx5ECrj9gwvTb4cHgaV0Va5mB9dx5S
in4rbACyJvW4TQKRCLPPoDhggGWWIF178Cl51eteqxsPitN1eDoBDD1Yt3VrbNeNxj54BXJlAvnN
vSJmOeuXxbSD2erbT2GSGk8OsImCoveUMd26c1yy9+ZviOvqNxDXI8aavfNDaihJufWQzE8zZPOf
IdjGxten6TGlOp+7sZGkf6mSgsDljFLqV5EZXew2JRqq3hyG6rcsTDHovT6bvQNvwOWF30kwQnHx
chNMPRr2cTHbQef8ECJf7pG+zW8LLLZde0CpuZEz043rJjtpEcyH64Pv9GhXbSYDuA6IWgjF6xX+
ZguKUAmtCj5JkNIPxrCxvlfC9kZKm09yZNP6VopA6sVr4SgvsSn90qHKqEl7JMW7u4ssWkfkR7+f
78tfoSCHHGWA0YIlcj4oY7zW7xfeyyKJTk5Y49Qe/nt94nu3D2h70qE1CgTOdDni2Au0nsiLg0oZ
0SDKbRx3Y66g66P8Rs5sdyo3HB4M0IthMm9PeCKj5NLzvHXR/B3Srh0UOQ6eGgBxX83yxK0ymuEV
DZXbKSuaM4jj3sMj3vhshxPk1cTSb0wlqm+WZW3cJsV4ppUdP8woNt4jRqgFoqJ8O5mx+ICq+583
LFdR9RUTtIJM8Ba6XKV20aSirTQ7qAc1u6fFpwayOrZuHKnNjbOk0mMkSdPBgdj9NMTIMJ5hmIFw
uRyUeviCMstiB1RmUiqYtQnYsjYOIoS9Y0ehErYU7UqyPPVyFHNpqkYLRzsQil1i2aaalEVHJ6iX
Mv1sGEn7kCyJc58Xg/3aiFocDL9XDaEIsgrMoEywkocvxw+boXaExPjZnCK1QjhGLJkltyXICK8L
Y+fVEniN4im3uLKVUT03e/XgR+yu9Ar7AsnH67htfkpVAvRqoPphx7rizqGlnzskN/zrh+D6KI68
OWoGeMWJyrkdSFrTPvRtgWKAI3X/ZS7g5RQAZsD27c16UrWZKbDgxFgrPVYDvWL5kY2Iy3+YC1gW
9I4IaYGyXX41YWRarvcDezOJIy5k87VADfHgUt7bmoDw4AvCc1o10C8HUW2s7FqF23CKC/VJ2Evy
ATNa3ZVmOz1rwkIzZGoRfqhL9eSANjuY416eSq+LX4CCH9zSLcs/tLSs1FFb5mjEFjpTabPA8856
zA1q2/7emU76TdeyqXQxVZIXN5ENKaOdG9X6HRln5rhY91QRLjtF+KsfqLm5jlQOtg/QyKLXURgo
jyoz88CoWUFtr3Fg+mKnLAYvq63qCXPGPPK0nn+6UlavnRTLyV+4PqMXzRHt9+sfdS9NIdamb0wM
BrJ/8waCyoiroRbEMCX0cCDuBtEDrwIUzfGcklOfOq03vEm25tfrI++9eytJmI4idxAMi8svnalq
bdJQ5xVaovhjgx2EX5vZN6VpXu3efomt5QgUafI3bh+ktyNuNrAubAAuMu8QWso+bZSfwlKXM8wv
bxkX6eBM7gXfeG+AAUPWF17blrBXN33SZz2vrBil4lvelFPtVuh6n+oWrYqYyONhaVGfLWbpS2x2
zt2IOqU/aTZG5Xb/D+j6PzYIhFzOs76y+0BKgCe+XPHGkexeogkSRKi+nYtCH+7+P7KOne96Mcrm
BC9D3ETRerHOiBLcoCauB6gCmnQV2/ZjFs3JkyT/h3wKDTYckteiFmm3djkz9u4oOes1q5XLSCKw
zJ65Fjeu79j3Al4sIDo6q8bNb5zPZgOZ+BIqJVBFikvq8GzgaE28ktf+FCvxqY0U+0uTdrhPt2Hj
t/qs3ZVaof+g/zg8KUYo7uJMkrylB3Zx/YftXJokAisqlOwZC9tNpIVarN4NJQo18WI2Lpdku3pO
kin1GHTnWU7zTJOUYDC0r7bcDJ+vj/5eRMZZnalZEyQSYORvLStyEpGFZgbG4SiENZ6TRuNjHBpD
5SXwN5Dow9/Qz+w2elHqVTtlJfXHbiJJ1v3S1QZOj2CGMWMmQfElusYnzJhEHKRlItazwOlyM1vo
Bz975+aDTEtuvJJCAUZu7h9rUg0pHdeKk6OOj3Pf53e1VPdfHBEjLzKgl2JR+ArkNjQPuDc7QQHt
CHrFUNWBjGx7q5msUDjrEUWgdtT/o6RT76XDYh+w73dG+Q2B5KRbq/KtcXkmnFSkg7nYVqDMeLW6
jl1prWvoVe5e//zvzzt0U4CWK0+PW25bTpaF1WhlO1hB2DrCl6UsfonTJvUMfbJuJtIeN3fC7OWP
B12bLaCLgMKsoJjLybEdqypTsC7RQ7Wt3cV25o+lo3wNTbV5KKul+NlYk3kQHOxc6ZQNIWGuBQt0
xbZtHjyNEupPsRUgnh3dUXBtX2aD2oIdKRraqtRLa6UKPzQOmJNpMp0PyIdUQWnSxGxtute6Vf15
wkCZjKNPLXOFum4xQXFvh5HdamYgnFCctazub3C4rU/Xl/v9y8ko8FzR4wPXBc3ucrkroccJ3mVm
gOOdODfEEz5KIj6KehNJSnkkIns03GbrtprTduwqM4AFZHqtXDUnZwDBK1t96KvJ8OdROsefZI+O
GqbS7KnL6SVCaqRFms1g0qrmZurowYpKGg+2z/sLh1HWAJ07GrPHbZepaU0NS4fWDMxQzXwtbKfn
QYs0IHgS42GJ/GCBOPCWZDoiF67rdRn4UGgEi82rT1GYhvfl/ERUObmYKzMAAS15s2iRw9NFfZtk
1nDUing/FNMDzsGCQhzaVjYrgTwOAaQRJOWo3sLIC2/lKavTg0tnZ0arABA2GXTviek2oQw1gzyC
dGUEIpai+yxJ1fMAjCgoa6s8uK13hoJVS6NmRTLCwto8rnofIzZRxPC6E6lEOm+pPZxHHL8ql6NS
0O5Qq7Dd6lUGPGvzneI2TtpmdPSgMJIykEYkcKNRHW8UeIQHm3Hn1sYTzJRxvVgBAVs4No00bLkX
XQ9wwYZnm4WIP8aR8UFekuyr0ijyDSW75eCr7XQmWEZOgQ6jGhLUljIvKyRNuFNr6NiSBNcj0nZT
ZfuhsPS7QWQNOpiD/jJG6s/U0ZLXTANGiBdMEkyL49zEmaHcLWiJ+KbQuyCyMxFUbSO7HWJGD1Y4
frl+6+2s0e8iGfEy7nEInV0eGzKSkCRwodeQ6zaXHXdD4Okg0c5NHsbn64Pt3HnknbSfWZsVJ73u
jTfFSHp0jo38kx7giq7dE3oYN9IsDegcYoAyS/n4x6h/wizgPWS7SHOCsLwcbxTVyBEGkRsuwDYb
BZZzbufJwax2dvRvthKGzqssxfbwWOmQ1pVIGMWc9RfTEfMpEkuH3D/X+fUFXH/w5pIjkYWgTvMI
CPgWpoojuSi01KIqODfKU+i0EaIEyVGovQP2RzyLWxwRbprZtLQv163OrclAslUNMCuW7iTHDl/a
LKroSqFjkrmJLpUnu66mW9zHpn/zspmDYtKn2wZ9iCdaNMa9Y9IONZK6XBDdEQJ9CiXDeyWJ3d6K
l9YDFGl+NEQ8B3+6QDSHKWeuNV8On7W5yDqtLjuzstUgMyiyiyr8adtN9F8GWaVcEANFF3XbQ1Pq
Je8RUVYD/LwHIHJl+92M6uLT9am8PyzYJJPmoS1FkYi+++VH0PMoSxEjoLSMwp5LHyb2lq4jTQBG
gUp0cuT8t5PiXA6oXg4ojZC808m0ELuQurtZNCW1yzj/dyyz5C5+iOH6Kf3gkZ5ZSL30ZGLJFAfI
Qo1/5ThdwQa3nJe2LeuTlVDjJIcsbtoKgb3r6/L+uPEzaaut5WMaKtuGn5YsNaA9ywrmJKu9uicQ
rEa5d8ECaAcfeoduwFhoB1DE5b7iKblcEnyLHDBc2G8nEVKIUM8aXylLxZPqdArCoqJSjnz3rVyV
rY9S0+wPmS55ZlEXB3fM+4PPD8HcYK3kktBtqX26Q4YG48MKcCQbzmOItrw2O0fFo52iNcPAJKAd
AGHmHUYpKhbRhrSv6TpE0P0hK52jMO7d2q7JrowK9ZcZyUaBC9l9BRoahUhFOfi+e1NdXTXXfiM4
ui0uq0xj0h56/kEcWTqeq3HpaXKv//FNSqC/goyBL5BabFuMcmUr5WrIFCTdaPnhPM7ntLCK0/W9
uoZol/c1o0DiRUJoFfzY7h+5byZYNOpKabMAAdrKdFYW698xtki6VQXG05jldyoxwEHos3dIVpnz
tcS7avesP+zNS4ukbBeKWmcRl8q671ojPLWhwCpcKY6G2runuJ0IvYGYIk6ySSzwVNCkauZ7jf1U
+ENKR0tRkhRX5Y5H3dD/PJH5naLRIgJBuxJwLqemoHTdStNoBaY6l7dqnwhXDLF9EDrszor7fT31
6wW8mdWgzCtwf6KyUFi2R9ekIg1PinOSj5+1qRYfr2+U3xSxdztlbcRRqiF83B7whLpfDD6Qkweo
6VQW9eSFTq+CQZ7DQI206HbRBlpIVCIArybTnYo3JKSPSpzzCT1eAsXOV+ROv5VTDdWIfBB+JyX/
wERUH+nkKUB+jfKsdEp112XDX4uAXuEoYBOGMO+fisLSTpAeIhctkMhXkGL3OwUcSpSGBUj/Jb65
PuG99aWKRnC2Un3kbV9aq3utmhcqKlIj1ECILAwoOzAenADaj5pyhCldP9h2gbnWVm9N+gBI/V9u
m4wGoBzGthnMXVmgs987nsU6+jGeGl4UaZXbQo85o7lrnkfirwDmCcYAYxM/Jfpon+t+0FwpWubA
WDDUEb0+erMMk2Roc8VFS3947DH9eYh4H+mb2O2dE9rT2TaH0e+XFew5RvOttTiNBwRMLl0HNeFz
1YT4I+PsobWo1pql7TKKbZYTtlupcaPOWnpfTmgL/K9Smi5KmsYKshwCZSUt7Z1IefcWmoxfr3+c
vWvr7VptNn+l1DF7jAZR66i123S59sXoDOWpDlPNq1Gkv0FezvAcQFPe9ZF3Ln/wXAjJOaS8FBHW
bfPm3pqi0tFbK+FaHoz6oZ/QVldE256vj7JzO4KO40lHz3S9IzehFSjZKTNhNweD6LB9FEZ1TrTy
YTKm9uAaeZ9eYcf1ZqTNrstzDalzEXGNRJHhaWoxYokBSFtagBxZEpa5jSw1/2UR4U4QA69B6tbZ
RILP0dVtyqtjFNNN4VQSPYP0CM+8t4hU42mPrQ0gY1sojOs4qvSKQmHW9CjUyFKBXtqo3nWScYSZ
2x2K22IF0IDl3Rodx1KTRIYiLILNrPZrR32F7Zue2xKUwvWdsdP+IOV5M9S6Qd9swDIXPZhd0wwk
07AeHSuugjYsswcdDlYwOWH1XSrFr9SeOtcc6vgusYn1+qKx3FrIzX1fmD8FgP+DmOj/8bPof6AT
t0Pd6YbCSbo851xohSzfWAqmmf5sl6p6SkrZdG24X8hSJOP8VOWL3rihUbf39qhXrV/jgHE25xLo
GTpH9besk6ej4ulOykj1fW1yAg/GS2orGoTAFR9/4BPpsYn0RBxU5XS/ONZ3xVmeYglUlayQwOgw
3+L0o9ZP50GNH8cV8dxnyce5km5NpfhSGp03a/KH1pK8cUGA9vrnfX+9EO1RuOPhWQ1YfnfG33zd
lvZjp5bGEiCoH96i8tZ7MjqAB5vo/du2jkKGvvoMkySuraw3o9ihbPSIkS2B0cY12YB4DLPwgzK0
pmfJUD3/dE68RpSsASHBa3lXwan6MDEgKqlBr2p1AJlQQGJtpc/XR/kddm/ezzX9gOFORETlYTMp
ikTW0grK47YkhSAD+nG+d4xoOHVJh/IXflRBrrbVOcL5xK2Wcjxjb1f7xMXiNE/aeJKwDDhl+Zye
JSH0D06fLg/maIJ953k9peaifP0fdAwFFLyBXXuF6bVcWOMJXIvuwpg6QjbuQOPYslT7V3eIldq4
CSTnpZ4jK9PNYNXY+zlXbemirzP4qayj7R5OnSdpg3ojqfnyMXYKQJdOQvEjz40zjf1D3v37vcnP
oUi1Mtthem19OPDfneY0dcwgXrEtbZOjYqRG+o0R6rmbigXBX1tKvHzVJ5SF+W8zFAPEc5G5RPaD
OzZyHzTQWA+21/pd3313iilAyck7eTAvN7MjgeoRBAtBG4cPhETFq5lF9Ws3IGZcyfK/ZmJV5xzK
b6AtKFRe33V7a0KWRnsPnS6YOpuHWh2HLDXT0AxIFWdfSaYFs6LkyB/6/XmFr4YSKPUiolFUGS+n
2Cvh2FL8ptFW4s5rhP34UMzisw5P45R2zp8jmRgOlzjwmBb52RaisFI1+qSxzKCPQ+sUTlri1ypK
2teXbqeRxzB4VujUosk8t6JfeRtrijTSYCqyrHeRURIeJfevi1o7/syfv48zkhtNY9xpUYnutP1o
S4Yf99OX6z/k/epiMY/MJFJIMNQQdr1c3UZtFTMSoxpMs/iLZFX1DAkCdOQIG0ha0R3s1/exAsPB
GeN7UvZHYe1yuNoYdHqphRroiyT1LgWk3h1EHt+rZqn/cSPocqzt9uRNRfUxoxAYytODaQ7/WCpy
mv9h/TAcQq2a04d52+WERBlmRmOCzJxnOKp278gnba7Kk9V05KTWfFQZ2VtAA/L1uogA9/U1pH3z
emHJO6+AYSWYrKpzS/Tqnggji1NrKNPp+tT2hqKAJ1MgoaZN9+FyqELOUZRA2wt4QiGf+gQImdzZ
WK9ZYXYw1N4uNNdpcYlAldy2P9H1hUCOKwSppq4/aWVV3SHzW/0fe2eyIzmS5vdXKdSdOdwXYboP
JN099syI3PNC5FbcVzPSSJ5G0gtImNtc9AotaQYYQGrpFbLfSD9mVXVleATSVQPoIKAvWZWIDKfT
aPzsW/7LLgUGeJl0TX9iG267+n7Y5CymKQJDZSNnHmP8CNdLmeUtt7bqtAQVbb1djvUrFZ+sd4ne
17EGKzGeq+DUG/AwaHJpkxkBTFzyj2MfSgDnuSnSythjdD8cWhxMwgaDmxML+vhVeJ9hFaK+d9z2
WaW29IafG7j5GnYkRzpMaB+c8jd7bIcwA6UURHYIctvRDunGoUO+lMe2uQLA8lpWrDs7TGTsfjhx
Q4/tEEA5nLwUTiBWjl5mpLQNmGW9sdcLUYVFOrvxkI1mnFL5hxIS8YnS8JH8A3iwga0aMl4OklPb
vX/zom0ovVVpyFxXhsyfaT6CQbaeOmGJJ8OuZgNloYWeeOwGiXmm9/p6bpt9Hw2NJ6JEdc2JHfvw
/vk61D7IyGyibsejk0RQpjLU1vd0ktzd0vojKL4SUzdoozvoVu9/77t//3JHx0Kjt8ZECML3UPhQ
oPQ+3yvOyz0s4xffv9LDnUq+z4u/KcaQlx0HNIGSQl03XGnT+zgEfaJ2ldH0J6xnHu5URomcPPRb
qSBhpt1/mr5okNhtgxWxOdGck5Kn+wb45zmtt1Mj5q8I+fvBBSQa8kPoxwILYgR1/1pB09cp1aa+
H0eRWJHS5+Td2piOFfcK5Z9w0kRSxqpKVrIyXNUvC4Cm3T4d2my84J+odNcKM9MOWlJ2E8KE2nC7
zL71drILq4/W1lvjDM++mz5TY4OBygoWWLpyQKW2yX1xZ2rjR6eYupd4hRVGmHTj+rpYk0GFchih
RGaTZjKhKFRVPc18RR1QG0VvoP+rsSzlAPR19tqXeqUM+G6Wst85YiQGz9u8Jf69j9+lngeKQt9g
Y64fhRBcnZiZupO+n0UtD8Oc69SoWfb2+1d5RDaLmLv1M5lY0BQ5Vj/ISE6hoqEhn8wac99cZTdN
sw4I6KGKUFw53aIV8Bwap4ixMuuhmPqTfBYUo0XPNbGWq1xz1GU5JvKpXMsEZiA4q1OF6RbD7m8c
9g0tr22wgt3TMfhihfRUDZ0h6SjPaMu7XRYx//DRHFb+Osdza2tr6Gimrx/6qcKuM0kCIL2ich1F
H0TZMg7AhV7SEkneO2LI680cS1bnnZtY9ZkXSHKEQvYW2IZc7BzhIRNq9V3+nkHxFBzS3OECGSKy
aygsnCOhZPkQM1uwV01IMdMYIRCEro9s0SZnlqQLCPPZNG+g+axXuSe8O92ecSDTe9mIOPFwDAtR
K8uaCLXJcWeYiJVERuIEc1i0+gS7azLF1VJ0VVTAV4UpXJfNe+E0mLsKXTPe5iQo13mL48rZUi90
b1CYN3c+2u8tkBGQ6lFSoEccimyw57jynXG6soJaUHFZGXopGeNIOsG05b+/oR4mECBxSMBALYBo
so+hjUovc3NuymVvzW5zuXFaY0tl9c0gNQAtdZBBBhfNU7ecTwnPPoyXXBl8Bh1ECocHTAvcUhkD
B4zmB0efzkxgqbHlN9OJvfjIVagaLdxVOPk8VCvuxzCSTFtTBU0SORYKKdkV6wN7dn83QBTTiu3d
39iXJH5HUdlweg9hPrnu01bmly4YsSh3a//fcC/fXuUodSh7qOLWMKyQi/oxrvul3QcWfK7v74iH
Jwz3AuiDXIEFQ0Hi/oopv1QaylesWNn0YTvkVmiXzRqlRLgTxeNXy8GjQAGQDqwgMdOibjsqOvpq
sKZ+McF12CPNhWyuq9cDVdVwUWnmSkTQqv5KzHraXGrlAGs6sxQ+M6m+tFpYWJrv7uRqy/ddl01X
gW9nycFOlv5lQN87i4ZOg/vWQQpEy6sPtDAY1hHTvrYxb2QCZzaeeqM41UV+5I1it22dhM14Abzb
/fUrSwyiFrqj+8Uv/YtFyZQxjtiItbrZRI0vtJ1WL3Tks8z73WfQhqrjwmCsSGKOiVhVowoccQoe
XWrrcVVAj6eFrP9brrIhBjewm0+peP8GU3C9Xr74y55CiD6rU6tYs5JT5cXDPHEjBlCv/YpMuX+V
QR9qSIw2FIDFyl6tziQP4BSrQ4sAUFQHCM99f9s/wrGkw8egZutigBc8TkzV6lbDyCx2X4N8vqyk
ObWRka+vUytBeJuXO5w7suFgMZxXsKWCZ7jIdwcPrGRo+VNzNzSrONfbdMIKDO8GbdKRf8tbME3K
7M/soScD74pPttSzl9CHmhMh6OF6bdGHaEoHBNjC8STZFZ036r097wfbUHs1NOVVtuTu88SZTYx9
R/dEYv0IaGWbbME5RJgS5Qf7KE6Q3EwJyi4zmk8BCO4iTy/yTCQXs6m/dGer2CNSAoEEzcMzao46
Mlp7vM476+X3n9tj34OBzZZ0b5N6upr3N0q/JIWrz1IBWG26N8C2KshBTP+etV06/KRpNGUACai6
2Vm9Wm4bwxs8/OC8942t6lNSFQ+DJ7XdpvVGGrhxIY9S5rnKHbbGVzVvZorW4I1XDkJzcb1U5u8+
DYAL0dLg1N4Q5c7RmeMVGaZRFZeaJpW+mxZtjAXwnRP1xmPLS/eafhC5wcYtP1pefLACd3IrtafB
/QJRnSSqJqa1y4pgzFxdrdK5mD1lR5o5nTuy+EC74RQQ7pESllKRooqyitwaUPT9R2wujjdVS8a2
LtFQcthJeCya6dPKtvqQ3l7LECCw9nMz1pFUi7hICrwc2jyVUZ1P9olIsW3s+4cW34aOFdMdpi+U
1fe/TdnR+pg0Z9rXuWvddaJbYzW26Qk24SM7CY131NS2mSfd+qNjxOh96BGCq2i92SPEn4rncnXH
ItQ1S5y4owdTl42yuDXbNklSStfjXo5SUMLJp3vobHWP12hQ56+rzlp+cs08I2NOh7UNXSSUR1LW
bkQtH/8Zs65Hewf3uaCW69vSBriXrnU4ppZ6NTSToV3gJlgMKCVUDRksTJbb1tfbOw+Fn0/V1GLv
1GCIW0w6WwbnL/dUsXR8FG+3RQ+O8LSNOwDn3n9SetdoNrphmNgANttRdfpvZ6SZP46NhQ2fzPzb
KnGqd75Wpud2q7xru9O6EBlnhkc5MtedPQ2XQ+2ZS1iUesBNGd4Z8FsQ0hmc8u8HsuNttX1Z2qB0
aIAbbYCB+1926DrNTeax3yu78aJsXT2yFrWeyO6Ojwmuwl5CxISmNfJRx0P7xBs2gYCi3wMagyU6
UuNUWdeGSb68awCSfP+eHoA9t8vR34VYBgZ/Q8HdvymSMV9mG6oJ+eKPTurK/dqTmhiG1l1Yw1yd
+asjwFT21q09Z/aZrmNqGtSFdiac/kMxKE5TMxW7oIXnIebau6xn/TwYteVUnHtk+U2myhumFx1v
5v/3v2kFwC6byEb3beZmN97S51dWlQW3pnSHc0NrGQ5JKxkwohjaO+iYy13htVvTfwGiUthFZ0ar
aK3bNbBPqaI/9tUIwPTLqC5owxwFnGbBDt3p6n4/49IOi8/K9mWbnrJ1eORlIf3hKvAK6C8dNzC8
XscRJunwoV6G6gZ1dnGNzdQUjXnjXHdJ414jQ1vuMnR1T9SgD/Cg7BKcBHBRAm8OGPyYeZXUJuJ7
WJ3sK6d+VbttEKaWjg7LUOrj8xmHsJtEwH+1RfK2K13EmctZnXj+x+EWHUl69rpPIx1KER2W+48f
D2fHVJ417acVF/J8cMVFP9C6QknjlLr4o5faBlWbYtEGvL5/KSRQtVz6yKytpf9ZlIt1vrT5a7fu
TvEgHqzrdlMuxQDFFRUBaqD3r4RUeFt3Xj3t+wQfUj3DlccrS+u5uwzpri9RaplRzYsTVQ0vSr1Z
d7b1u7kEfAeK4i0zC0jlreOjxU1ZbWMKxv3qA7qw8lpyWMhTwfORNd1Kb9+m+6rjk3y0poWzBvAm
kxGma1OCoxRJRIU0XtYU//H3Y9pjl4KT5bCu9NOZsN5f1EyAxvNadwR6UhHJ7LS6aNulv5jVKS28
4zdyWzogobwXNMsxQzjak6tjzSpLmbdnnt5EqcaYZfSd8mzANTu0VkvcYd4r94CETplkPvAN2y6N
nhSdZo4KxmZHN4lfmzWobhj3ab6MeIZZRuh0I5z6IB1CI1sbGrVZ0z8X2VZ86+vBHQGejcbQXS5Z
0J0lJsUtr5uzt6y6xN7QXl/0SVOcKHoeexabAfsGtNmgNtvPv51tMMJIMvCke12BSHBRqD8MaTft
wAo7Jx77cRAGMbFhrMklCBGM8Y+qXlL5ZcRbvt8HstOjxSYhGlVy6sD8qvzxbXLJZRz6YvRNN7gb
vNz7d0TDE3xE2m5d9LnMdu0QdO8SgOUrvO3CuGC+3jdRWTpB+rZZzMEI6WUXOZqalkqQwXWtOOvL
pUYlzyp3epWZB6VSQ4ZOP8Ik6SYo7GHdVhNENXrsM/BQXFdCrfYaDe6tyF9LJ6EqKhD6f9YWNJpp
r0sHrFUx5CKq3Mb/xGfonx17lC8720rTuJjE1DBWhQMXspsINELTX42OlKQVhZMBNrVnrdiZ9eDU
+yBxEO/wG2O8dSYDa11Tnycj1Iy8vey1ddiLpnainqdwVY8Cw0BmBWkR5dDqurDmdXgq7QlTj++/
1MdpEcuOYOp29m/MzofhPyhsZRdOt6/aaY51q+wOKgjxYeqM3DtxrS0WHT1i0i/a9xTrAKnco0eM
RsgCNLvu9kBch7gOzCRGxrcEWsOIuvO0JEbz89Tp/lX/6/5Voai5eK9uHSLyvqMkYuygeALtzrlD
oQEPze2qjGt32IzHpzV46vRVMDIUVAVY34Qfo3A46B8dL8NLel3gpeTukrxDhGdVu8XNl5t+LFvn
YLdSZHvbROE2GRK3ZDBVrd1uRjN/OXeDIb9bIOpOoZbB4t7lvUzMsMHbYZcEGVppFvX5HGmFNeMj
RPFnxoxp4dh7tUxhRZMxjntPpXmJUIShoz7P/i9DzMHmdaf83FrOh3JePup2PTFbcttze7O1XHSs
sLiMPb7QeKlxkl+noOVccGCZfH/nfJ2f3lvYgMSMtwQBPo5YMsj7b2zTS73WOlHS7+BxFlrB3LQe
x/VZvnZlDamkLUNTH6yGd6jM5JmUnSXpmEnt3VohS3Wur1P72RrXHHwbrdJwrGt0mpas8Lww6afx
bgQ6/FQ3pn4XiFXInW0krnFA8Yp1qierVLC5N/sG1Sxt/ez7t/eg9iYMsVk2KxgLACAP4P7tZdlo
yXIc8r3EDxty0mSPa2xbWv8sWQLNwysyD7qo1DLOiQrW3BBPcxdUUTdDHtu1vm3QqU7an1PGv/s4
/7v0M5GlWtK2EX/8e/7+se0WgLeZPPrrH6/zj0Mr2p/k32+/9td/dv+X/vh0+jzIcfj8w/X7Tvyw
H5tP72XeNse/c+8juNIv3yR+L9/f+8uuAWi43I6fh+XuMzWp/Ho5vvP2L/9vf/jD56+f8mLpPv/h
x4/tiBATn5bytX785Ufnn/7w41ZM/d23H//Lz27e1/zal//85U9/+Ycv//XLn77885f/9Zd/f/yb
n98L+YcfNSd4wmAH8AvsHAYg1ME//qA+//ojFPvQzeDcRHCXafKPPzSI2mZc2nrCSMhgY9PxQZ4q
4LSDLPvLj2gVELdIgZga0ev98dfveO+x/fYYf6Dt8gyfGin+8OODritfim2KnjvvNqOT45Z1UzBd
MpnRRIVjXIEASWVc2JDC1hKA3M4NanvYaQliuWGwoKQW4TlnalGGzZwM8bsaLjK5iJ+cdRrNyCwr
9XnSsJddh9ZGGMjxeiOUlqE+GQnvyiA692XrNMX14Fardfi6/H/bkt9syY0o8Z0t+Y9f/tvX7fgv
X/7HX/7jl//95U/fbsrtd3/ZlK7xBF0DCoLNINgDuvTbpuRHaIKA9t94XrSjNnzqr5vSfcJ2pWAi
CJIR82u/bUrnCZBhkF02s0QyKFSLfsemPE4G6CXD1NtSvQ1zBL76fshzO87txZrGmEPsdTKYK4Nj
mcdqFnOYmacQlF8/7tsDZLucg24Powd4WTD6719usJukBd0nMaC13ZBiwJc7sgf1LmVMdLEq0asw
J/mbQydF57sdl27Dd1nGuV6uUg9dI9fRAPJG8+1goimSN4l2h9D6ktKQW+xbc7MHjDlckQCCba0f
nMUaDnD3GEgkvW8CzMgvsIxpLqrKNF9gWdN10SyxcQ4mE4PJWj9flnUWkeskcoxpxtIndJcsxZN0
6ciSkqm8VVmGN4wVTMXtN1vol4jxbYT4WqQeLw9pGZsEWzgeytEBpAGRxstmW56g6t81Q929dJXr
GDtX063I7BkuhO48eW24NNo7/s+G6mRXiQy1RgYC06GMvGFF6qDxZix4vNItGvAFbfqyAHwSBWVO
Zgu/fVjCtVlBBjh9CbKimMY6nNbJ2BnIznwS01QUIGEC90L1xXJe9YXTh7Jxz2ZdOjWZb+Ff6jnQ
dLVY2hVq+5S84GF6TGLNqgnX2khvrTQr3xTgYdck56T8/ko9kIRgIzEPAFQFDgV6xLHH4boOVUdM
F7E+ryTdU0XR5qeyhk/m+1O4GEV3BV9DOxjKDaUxOuE6pjuZ1Xpk5oZ52Rjz/Fyqr3IJbJ5JjNAp
Sv2VVtYpvvBztTvxhXlh72XCfOHNfoU3bIPRMsS5v/NBgik4uJUk/02KkC+dnE1z8CYfkjn0bBqD
WHjgmTrrWdzkVLr1GjiYGQ/TCV2S49ru6/cAJw0O1dvGp0dbTFYOUh3b0bMx33eOBtipMdBdP3G7
28cc7WQ+nxwc6jOTs2PoX1H0vV+VhYzLlFG6cIY59ufBiKvUFpGQ1nyGloW7o/XgU96nyUUpCmDM
rZtGRpW0p1b/YZjDqXLTsdvICdCGt6fzTfHs1EnjAT8RcYUc75XZVrgpWy2868xRKkwyVd/qVuKY
u6aW3XswFBeMPs1L3Huap56JAeHkr82+4NOzUE1Ncq3Gof+94iqgh4iOyAkBRwAje5xdz7L3THiM
Il6Va8ZVkF+vRnMhXaVfjD4QJvmL2erfjvFvjnE25ndO8f/05c9/+Q9f/vXLf+cM/9MPX/71h19T
Tf7+z/fPdD7otyOdgcImnbfNWTbF+b/mmRzpAV6lcMpA+1CUbJPiX4907wkQAqyJNgIBh/12Nv6a
Z7pPIBVupBk+C0gudjO/40h/QBxDNcWmewPg1qefBmrh/mYfza7xcVxZ4mqqvef5PIoLCYahjWih
6R+sLjDH0JmgByvdGK+b1YcXwyixRzN0yrxzcw76W2ceknOyUPs1jRtBiSZniZC/1NcPpZlUh2TV
Rs6XufFPsIq/ygR8Gzkw02I4xPkHQosVOY4cmr4mQF4cBW/CWd6r2TKfl66z6OEc0IfKgmB4ZUyZ
GbZVAndoqc3Yzcf9ouOiGqLCYJ8Pcx3koUZ90EZqc40JRyjIL1OK+7LWvRv8eJZno7TUG2swFgef
Okt7NuEpsffaZN25HtiIsKhR31zTuNGfAnbEyF4H6HDrFkV2lZhNeR4wOMgjVdvU8nIp+4NAuMQM
v9mMj+QDW3fkeCk2ch1jEFTGcHS+/yCN0Z5w02hn+gTYC3cy88Jx1rUo6PRTlLfjRs226ltdgrgy
KakeHAXIvK1tQ9blHLveMuyqptMvhJZokRlMfuiJxDukY/NzuvO38PNN+NmUgL8Tf/6JGuJ/fvmX
v/wD8ebP31YQ2+/9HG4M9wkKYmzKrTVOTrhNFX6uav0n9NWAx9JfsxhkIb3xW7CxnhB/iCgARcg6
KDJ+CzZPwGqA1aLfzrNGwtL+PcHm/halckHLCA4IYEPc1xhvbD//5mDFfdJIUEyIJ31sztxErJe9
hVdXocHq/2ZlHnkZ7h/hv16JC212e1h1bDv4mytJA6feBCFs+khmFiEhg8+ErdMsqz39w4ZXPiXd
cn8k8fMFCaQMj6FQUYMdlUbrmKgMC/s4y8r8MMjZkFEh5+WnxVc5KLd8qOArm4CrZyRyX33/Zh9b
VoYRZIx46LG8R8uaKFrEmZsTfnK9ikVnD8vBNoRsYlps6Sll9ceuRibNBkJEjYbH0YGBX6Ns7K6N
O8NvzNdaMjR5nCoMFkPVjf10os322LqiucOtbQpi+Gvff5C5AbqlrfBj9Ir6QDNVi2XpvbHLwjlP
Wq+OOLtwvDf54/trej/EfX2etIXJpcEDQI06nvNMrlN2pY8nIe4AzOX6yCmlGxWu9TEZKhEt2pqe
iN+P3CkzJYp7Mn6mzccHsQkAcvCHOjasxkfzm5L4DGBrd43SMJmoUxpXiPavsZmq8USWD6uDVfzt
7ODu0DSiyMbugz/JLY52EHPS1p7h0U04PjbhMkMrCHn8YCBGwskn5ZnJdYZ4d3DmJabT7w2Zuecw
HfQXGhhU3MU90QNncdzlbtFMpn8N47vPeBxOLzFjlnrU5cPm77SUuhlWzdheoTWSomlujM0HNcCI
CQEy2M+0wB3mw2wKo35JG95qmYco8GJCoEwBE7l3msidk8mLl7FZntqqmO4y2UrqBb9obke2BW3i
oYIMhSBld6GZbW7FZYENB5Mgz1LIq6zOspsHkXx1B6M5puUtymoAXtv20qefDmdjHhZsk0zpOFke
e3VQLkbUQg6eDqCmXdRLrFqfonkupjIsgOpMoTep+pOshvlNMWi5e8C9qLxzVlu4t1PQOUBXhr6J
O8RO7DhTqxlVfRNs7Oy+yXdj4pkoWS35NJx1VH28yX5TvfK1viz2WuWt76bWybOITNGwaJZ31tt2
EgWAhESrnNAf2vJd6roEmoFc0oyDvjFeqs6wUZgRwvXDUoMEvy/8qrd2wpwcdrSeyhsHkxY7qoSP
aM3qys+ZmOSyk35QfLJaY+mx6xXFSsvFcC/wVpuSs6Klzf0KEcemILlIy+a8DkSXbRooYnmLmPIC
aJ8ZhPEmsDJh0mNsIWjeOGUqlnBQmrG0u2KG7PuqrEULdYDzIkniWXZpdwszQNcul76onDnKRlHU
CTmmXfZvgCGhNyQzJ8tuptbUErBIzdiX6qaZpd0/LU0EwcPabu1in8k6d+IKbpcOsnJ2FbGwGXU4
t1AbyzvdyfPsotbVYl8D1EQfT1h+0NZhjiEhele9XtTplVF3jvYmq1mPBjMATfYgrKHotnnsU+st
b024EsuV79FXulI94jEHWUxT/6lHulvlUTaXeoqTsisnxhv+wHO5MdAvSj/qI3y957Y/J9ber3BV
XMKu1zwndupsVm9WfMyg7wf60MemM9hYRespMgywssw0RtKfcVgtW++nsYKMFhay3CYiBjXgeRb4
Yxrp0isnVHzU9KL2erC5emqJPrSA/GVh6drLm2wK1At0050iQh0uUZHXrYwi86TRnuPooN50Vt7f
jTYndWSsIjPCIZhQWqNCT66RP3Lf4jWfHOrVAG+sj+3SIR1Ja5p+WGDf6J0YdYydZigb9goZhGZ0
62ZXqT+jSFgVi/E8c431ZW1Vy0fNmI33wVBWby2iyMfeDNDo7vlOctcWevUsbTL9wyD84BNajt17
ZSL4Helk3HIPMmryUEFYEj1sale7dfssscIWE5yP6WYsEZpJYz9vxqzrQz0LWE+oUupVMm9xxzdx
yQjBzpQ/WWaGlxMoJ+e9Jyu8ZlNHawXjHH2p3/W5RU8QoaLExdpvspvirTEq8PcALexPyCqkXdi7
8FN2ZYspZ5DZZYpRQ+28XYO+zVDHK7MgrPElRJN91rtXHSMEdOMl/wmRYk2aWOVd/apM21yEysCY
DOi92aVh1jBRBl+4yoFJUoIlnmZ1tO58/EuLKKhNQ+yWxGovVMB8IYQKm7/QHMqzOLGzdYwGBHze
dH5p6GGQeSlcykRL2Ox94N3JHN+mKPN7PC96267fCRRTMKgrDfhEdtGmY+h6mYZrirXmTMUZPLeX
SbH09bUfrPhd414+JuFgpMt1Imp3CZmrpkhUjuXKJFpk574H8eBp7ru52tUiyNoy5veqIMzNZlme
gZ8Y8nPLGLvhYq5xwAxXhLzVhd3WhnsQpkKFYeZtS+J26oIyHDRko0Ozr/JrZm5J8iJQgbbuUdGv
aqJ7Y03Pa8a2DEp7RrP886Vi3ylhpQzJ1bCgF+jSpMszx5Y7VWm+kJCP7Cz9HHSgkl+mnZemV5m+
lGq/ZmtQHeBNOeOlRPahC80OpfhPhi2m4WroEZcNvdy3l3Oj75kRz9ai+mclTqL2JTHXw7UuaNGb
NVPsNc7KUhPdx2DpyiuNuKbtcHfO1YBfB4C+ywWldPua+1rXN2KEkIC6QpIuHCe2k8s77L5H8+nk
AXHd+ZhCDQcylWG6hCClLxeZvhbVHlezfES2S1l9+gGCCF1ZAoEtkNPCLl6dT2qy2nhEJCuPu1zl
zwGartYZtBCmr85kvkzHXPyUdVl2x1gyv5TekKtwbDXtk0Db8czwa/RxF6PNikMBENGLjMXd3jw7
h6U7Dam3RKbLpVD8dBifIzA7XLb+BoM1jLq1Q8HACrvMpJ/FQSZti4JjbnsfJ/RL4RumgTgYOZJF
zMUd+Vaoyn6Vu02SRYB6/I9iaVriTy76DyrjKN+Vgeih3aRGWp+l4PLsvZqb5JWLStskwhY/6XGv
imR+A/YViSDD1cpLqxj97XmrFZ6cnnXi6bJWKyK/Xt41YYLhNoVsMYxXAUqi67UqGsN4bs2Z/0qk
8LBCv/P8dYckuy+iZlWTubPXwpWxcnLVPscE0fbPV3iPGOLkczmFaK169cXkUY9ft7RLaSn02EC+
zod0dd8QvMeSE7kd8xAhd3+I1Bx4nzB2cN70Kx5lOI5qN6kyGp6kdI0b7B2qN0lfusuZo+eYv6Ol
27jM8NzWgs/SKiYRLu3AcIVoO8TMOPI8ajmY1sjS6GGHeAEgsGUT5asw5fVR4VohtM5r4s9TJNze
LKK0ndJ3DLmX65xqjAc7kfyElpNp78zONUE4GoUkwcvsmTO9hHBkJe76yV5rcdWWWW1e982Ygz+0
M0/bu46c60irU394rbRRanuRox//YfaXoDl42oKMfNLzcA4Sn7kg1FzRywvhl3N5MWs+gZMEAyGH
rFxEutck7EREVrAJvewH4bYvcrAz4xX4hgm/U/T63Dy03aSzdvWYAoIoMlKJKLVTXgzZooeThyYQ
A3YeVjdvgBmnSVjPsggiq7RFRWbgNWKnRJVkJGoivYC76VmRDLLug2esixelIJ1JSIPlel0mf9gN
CUcRmQ54hL2hliWLa1kShos5zw2MD0cLl6dOJqP7Sbm50bchjj+DCfTOSpOfCqudhoPpzryT+Bzl
xes6sDqswQOWz/8Y5G5R7Sq22Cuaiu0HLXDgYqXmMg3gJbwWsToq+fctZK/1ohHSy+Miy8yfJkgW
N1IZ81vRN/XdmjHBU3eQYjHfNbWgDiLR5NRPUkmktJpsOaw05bUzrxBwZfOyeAefpXmN1gA8kNy2
RjdGEoJT25/S/N0yQZeJErvK7DDVre5mZgT+k7u21W2gGV25D9pheNubS2FHbal0LXRtaddXq1ks
T7NhIgEk/qZauCxlWsaQBXjdhV0RXwFwLLt8XEp5mOCyCeQSelsjiRDm+zUv1tcVUgtNpC1e/snv
i8neQR83eYa6gwlI3wu85crefz9mQf88sHvNCXn0+pk02qLdSWjYz/K6QaUrQcj7bMXannQvSJWM
RGJoHzLl9Od4caCLPysok5FGfZ/iUFhW70cxBs9shY2HHVn1MvXagbM8O7cEXiOxaVCikHL1BZa7
+VC/XJtcAUYhY/RoDeI8GEq3RySa8Wz9DI2SoAkhYFhvWlmr193SN6+Zx5U3ZGT4AJKIptfJUAxv
F28MYI7nRnnlWLJ64QZIHoeGrZwlKuahKjiT4EBDctbSd4QrC2i4NWVvVGLUMjSDwbvItdykbjIT
97VRjOJWqHV9IdOSQxLNFplHQTpPChde2MTO5hi17wYDTbysyKwXHRCkEswN5dYlrtk2Tgx9UvqR
yIMRf0fE/+1DwkF+i8Bz3kY2bICr2sS9IxotEwfIJq2GPLJJnV5INVIG4GDT3egoSzV7ZoYUcY1V
ySuwi8AlRVLMy88Tpf8XzcLuc/NcDp8/S2Aw/z9gX7Z+y3d6hP+FHuGfv/YJ72EMvrZpfplIeN6T
rdRntIAUJu0xn/btL8gXn04g3KkN8A3xY6Nd/LVJGDzZ5kz0APHm4HVDlPmvTUI+DxQzSq30vxjW
b4zl3zOR2LrHvzUjaLgArQSjxR9A7pmbHDWYGkRahR3M9q6XWbaHYGc8N71FneFISlHkz+aNRmF2
Pq0o0UZJYwZ3Qee6145eFVeWppexOQqb7ps+7egrOQc09ntc0WapxcGY6wc343NS+p6E47k5/2a5
H2k8PgAt8O03Tg2bna7J9v25u286j6TweGQngbWrNNd/VmdJfhmQrhdRjS1VLBvnbVsInShYAEzz
yia7WAoKCqsDWg2cIncOhZ81+w2QuBYswmyTLvR02y9E06lQueM7kbV3dJD6N55ukzLmTfAOdwMg
1wWKD7E5c7D18zIfeogbl1mgL3HC/BZApYAV3GTtjT4hwt+2mtjDU5zQ5UCwvYcfC6WnPgXcvd/W
2p4mE/fNBYJDE4Tl8Xo4g163I62cHb2t+UWFJSIwyrFPL4kxQ7jkVvkGaRVzpm0zffj+s3hA0aPb
zUSEMRlNPLTFjpuyTYUNuz8KYzcq/liLIHhJibfEGM7O+65L9pSzVeyNNSSs/0PdmeRIjmzdeSva
AAvsjM2UdHob4dF3OSEiO/Z9Z+RMmmukqaA1CAI0EqA11NuRPuYr/KiMSGT8TyMJVSgUMpFJDydp
du3ec74zjo+KzDJGufWX33+Mn1uJ6zfA44xAw0FHu2bQvmlhVnEN8FeiXaEUR8/bIitWp/w7M6dH
toXlwPeQfNBL/LlH++OSsJNpsa8TR86Sb9rfY01vjgFxHzhsaNTnznPRtLedU350ofd3d9X6r8Q8
uE6MMJkc/P1pLzk+lWKxkF6m+Yx6QyzVLgQiuWWDxoto066gq6kfyWgQH/F7fm5a/vOHZMrB8wXC
AAvFm2tT6nf0+AaCHsK+2hU1NCnHKrMNIWB2AJ7lHnRR6Mm823Ta8oiQ4iOX/q9+eHQLdN7xIiKs
efMtd0oEu3hsaVaI8FkNq1fZWM+pkateQ20x9VCTSuv+9w8TC/CbxZHXiHidVZVNG+PtI50o06RS
afcw9ztxSJII9VHm1A+/v8r754d4BRZzpEXYOViDf76tgzTJYLfdFldMAufUNWkKz9S3ZWYm/u8v
9c6Lg9Rbw9/EzvLD5PTj9/+2YNrWNGUNmg9uo3kaGvuh0cQ3JS6RtqtqjT6pDRp1zveLRpx93z19
cPn3bycGWqhL66SdvfAtCLsziS/jCWuD3tC/tll1ocr2ExXSJyMa9lpYbHFLh14CjSqN7TuVEPEp
dWdfLHrNr4pdE7mJPzhZQiTgy+8/2y/uwk8f7c0D3ncFTvKIj4bG+qiX7rVr9p+5NfvfX+YXyyRf
gU2mH146MPJv0dyWUjgSFUsbpKa8s/tu51TGYw5Qw3OGIegUmqpqfOnAW/F0whW9idL/gwXr/WPN
R2CBZu+kLEEv/vMDl6R9n1aD5CFwGtB6Jo2VqTY+Mpj9PBVcV4z1KpQVjDOZdb6Nb6Hwzwl5H7lK
aj9Es33f5/1jyW7byi74/Zf6q8eKF8hZB0jMA98u+mStumojhjYwlrrdL5H9DOOm8/QhNnej6BHe
O5hnf3/NX/14KE1YHATJR9pbwIbbahoc0K4NzHq4j1waZ1bcfu5N+zjGxtffX+tXr62ObmQV+HMl
8x3nUbEWPZxbxv9zmm8KBWC+cKoCGkpF975Op13dJ0B6eue5YkKkNrX+f/PcYvPnpyVEd1XQ/PzQ
4DJS1KYHRNda5qXLFn9KmjHd9uGykfPwDT2mcaFpabKRSbWjbr1lwPKRSPWXL4/5Y/1HH8cm9GZ3
B/FQNXpctoGQ1TP8w9sZntGs9fe1Vj9S2l2zdy10Tr6bdIINWb1+cB/eb0KoPVayCKphNOtv05/H
IqXp0UVtgNloDtJRuXAztdplYRoHveBUaXbBmDH5thpAL9KF7wIsRsQb5OJB39NXLZluZSYUqLBR
sr3N5H7DKfwjOMr7h3OVEaw+WsGHRLz2881SnZLgIZS+bFzmQzIYzjF1nZ3tzLSjxg9z8N4vnWuu
wXqMWE377wyekEWsge6tFriiG79mWXInjMr4PioflbfvwpzRLDqrOZccTQHp9a0/Nk1DjbaVqQZa
ox+UvH5eaCr5c9ldy4i6MsFD6kXtXG6bojwCZ3A3iCOmfV3km0HFc0bwQ0XHSjqbMrM/9ZYz7vuJ
aUpdFvq+FxQTBFPctCP3h2634wldtrSW5s1oDCbcPvkl6ssPPL9v7xV2alwR/Cy82jxVb1djmHMx
aLJmCQYOUMguC+eG+SuTxsUMN8lUfrQuv139/3k9gAScPDlIquvv/60EiAuGZ2rdLkFLdX5i9CNu
uii0Nr9/Vd4uyetVsNSiJnB5Ct/xUOhYa0WiFgw0wyUHfxR/Bjf9qTfri65QA7dfig8u+PbV5IIg
m6FZcgBalSHrB/rbjyXrKcbhkc2BHtnRc91kehAPzSvmxC8aYl0sSgkcItICPriu9ov7t9bEKyNo
FRG/tY2L1OnT3nFkwJS59Wp2Ib0y7iFc03hmKnLUxzpIRfrgLN9jy7lDN3JFK+YipAJaquIZ8Vfq
jUxtPtif3r6UfB8cFFijwNSjT3sbqCrLqO9K3gVC1TvmVDIyD3UYuSjU5vrw+3v9DtjPtQDt/TgA
If8x3rqzMqgvfa4kkjUwyv12KRnsGXgmSeP2wMBmwUJe4Qbo+auYwu3czWg6tFrxmSGTVgcaOZ+S
z7//TL94HByBOo+Pg36OcM6fH4ehMdEPhxmAvg7cQ0ct4htNVwfCXl51Y35OhyjxmSvH299f991W
bWM0JymTf1iC10PDzxemZ8N6LlPciV32PbeWLPJcsMnFxpWoD3QHEPyEJuNk5QaNBxrlhCkUTf/1
9x/DMrnM3/s668cAk7PysZBsvrslA+qDMRqUMTDzyfgq6vAlG5OrSdWHHQTBb9k0WPcjtU3kdaBy
btu0nvdYJjeF7sY3itMestx2LoYxq/aytUE3MbQrvVKp2hN4p3YLO7G6sRUCY+pFEYfMXLSDy8Am
qNS8fBFFI/aVsaif+nrRd6FZubshHgb6DmWzbewCpTkDOLh4xSbvxuJcTeWuaUqcFAw+fWsq9YM0
08+lYttHxHIGNjNN3vZFxYcczI2b6tVKHH1sJkPezvnC3H/K4PdZnTg3lUi9ZMyrq6Lrl13sFnYQ
g1jbUIzmIfKpSV7mWWOeeyelK2KprXOSk5Y9ZHZFDE1t9/icP7gd7+4GGyOUHjJYWKIgJv38UCxN
6phZ3o7BVAziK9KQ8EHXwnJfLOqjaN2PUNO/eAi58VRrHLFWOtPbNQlaMbSOwZ2CqDTuRWQ+cA8/
V3b9aWAKTyc74kjV7RtikKJZ+aAD886KSiMMvDXpQxoQBBRWb4qPIllKJ7byMWDQGz4OWq17RYLo
AjVg+CUZdcRzuWwQsOaKvLWmcHrKFSO9j6FhnSKYBt9HwrM3RSqVU190TA2VPDEYsiP3WCibWM0y
dZa36uzqPnTYxO/hf6E16dRdjZTmbHZDsvv9/Xu/mpi8uKSxYEUE5PiWrJiLeXbbCfWk2UYlGo42
uW7dxLlyasmzY8XhwRklJhbdzj9SGlMIrE/Hz+/yak754U/kf9i0f356Yg3iYhjShgjjtEy2zOAz
TxNOcdAruDZeXVv1S5UQlUjcjrQPbZ3gBLIKpbgKmTZ8lU6SPEWl1XOWTJJD2Ql5vYTE1zPEHMxT
WlfzM+4J46DX4/d8kNo5jZ3upGdafnYmjZMTzARheuSOuft+YERNFuRcXctGvDC9Pat2ru11vTJP
tcPEGcfGA+imV6MsMT82fcX8ptOfWruwP80VLt26qvLLUhrykIetva+F3lz3uW77VCzu7cic/jyZ
euf4YYMJOWBqbxwUN2/3sZPq9xVDOZSCihEs7Lf7Ugz1S9yrGqMiq/RzOdieUdYNoF+2GVRF1fRA
38YNMjPT2yAEcuLXTYqX363oLwS1ofJFFEVbXTBj767kOi/1wmpcRRjTgjqgG5dXJRuUV+ps7b6b
DPEqZDM0vuJm7NpapxdQYLX6Bbp5ulmaSd5k6ZBvHSNcDiqxZFd5iEBdG7EfjzWcPqXTbfrksIQ3
MakJr7E+aBOKkxEAleeIRQQ1MDFjw2CxOTPG7vtt1pShH8+pvBS1Um1ErEbgpOoYoXuoKERUzWHP
d2FN3X3R93B4p0itX5YxJ9CnKcgD1gzFPWuJVl92g0Tp1SblJ8do4hMqrx4zfmSvLned6WOYeKNl
92mA0C1LPTJYixdqGTQ+dE4nL7ZFus+X2A5KJxqC2aia45yl6V5PmuyrGo3D9TyT8T1nbuEtGmBg
nPXpcTb1ZGenDK3Dckl9h9w2v1MLHjVCv4K41i7jUCXBQGG+velHElU9o3OUo5bH4pvsySuhkFAj
xG+ceKPA6Wlz7RIxO6aP/bbZ9WgeINi0HIq3FdpfNhLNZAhdG3mUerHjNHvVlW6A910h5m1MdhkQ
34NTNMnOdJLhTFQNuZ9p5OzztltuVUWPWz8ZXZxf0ZTPx8WeoxvbomhZRO1eZEYX0uNO7iB3aheN
qMtdX7fqY+sa5SmxahFUE1l2jEC1IlCTcjjKdk1zKi33MUvdEdWjY39KBqvZL6UpQQAvoELhOaFc
GErUNkqJ3EcZpa/rSu94KoCG4yTCxk8WO9DI8tks0lJ4ybTkNtVljZzHdh/ncXSZlwt52yrUF95S
Oc1lO+fhthoxw4+zzTfSa+e+jKCl0Q+7hCMWyKabjhVCijOKEQediKNtLLdPcE4UQ++1deVYHtQm
BbPK1JwF+o07XpOXwW5JbnbQmCucKXZ9q9sHt8/co+okyn4RaCsXodj3SdbbgYxC91lqqbyVsb58
qXNu5oiUeVuzaN5m9JcvB7XGhJdnznnGXHFp2+F42Q6L/VlnF/jilgq3LizS51pk+u7HPZ26zApy
2ZnnMJEV57h+rk5a7cZyb6PW23RFy9EPrWd/SfAO06rEMLV7jQnB7Vw6/X4FVfhJojYnp47mKyyG
zHY7eT0UurytCCs5hRLp50hjf6vb4RxAi1aCHMmUL8neOzWcho9Zkb5OloRb0Yep4qtKb+xhSN9Y
RcdmVLduoCMyuE44ol6XURZ2Hr1GdfTQVy9XfbUYl1Nvp5FXagjIQbwJF8qdliEGE4NxacFy7DzQ
hw+l0gRWtSx35ANpZzvl+eUSLX3TEe8paDhj07atYfg/dsG+Lxl3jcMYciBJ9GoKQvbal9zmz5ad
U7/oQ5ueOiNGNSHL0u+bqToZdp3sCmdyg6IstMRLYF9FaGaM5LlSTT6jJsfyLKph3/bheGzy7lDH
TnQ1uk67LWvRoOZg+U6y3LlRUgLfynlA3ug4y6elBetizSbsSze+K6dK+WYttsnakwifHhram1kt
/DwdSz+dl+HaDpFDHpSIpNnLukzQwNZdCmmmTGv7qk7TVtsvY+nc0kypj2hQ9K01Q0DllG7aD6ON
bSiQqjvpm3KIRrkHbhLdJLkp3a3du4DYtWwSHBGR/mzo0qaomo1a8aYGxdVusEixizNEt17DeFf6
WTMuh3rRarKayvIG/tfY+E5jVT4SgodcqvgV29a6qqaw+pbCb32C2qZw6W6ctqMmwydDIVzXi5UK
2Us3Vs8p3XHbt0bFqoJYinnboc3Ewhj3Lrow9esyVHYwjD0AZLF4xtg0KLhDcdmlMn1yVRi0SWiT
E5XrDpGdSjJd0xwfP9mZkr1mapHcV7WMtgWG68x35aSDQUfqnbCKK8uLYo5lszGz3gGaIZZiL6KF
9UbNDxMs5xvmo9X3pTQyn/QzKOV8X9ODJQ3EhAqmIxFN0i9NgZBXRx991GJIfpA0htNoMZOBWrMU
ZFlJjievk6v35xGG1AN09XrZSk2Jz2FlGt9UNflc26N9FfWi/arUOXUi+GXxICfWFKazs7yuNagt
XlY79sOy6EwPK6Ge6zrF5ZWSViHxvt1zDrK9rs5yFIRp/jIsUMzHEV8YzPSCxazw2yq6U7PxxHmn
8w2paD5Z4qccEKQlxtJzx8a9UCQv64jW5rD6A43ACjng7LReYcxdA4FThCxvZxV+qqpN/SZmAvlJ
pkuRPNrd8jInZqxu2aTLiCPOWlyYIzeoq3g749g9ov0+RtThxJe2aPctzjy7dhHX+aSUoWeLngNM
rDfsckZnsASbxFAlvl0yR+A7ceT1RAoyOuy1CnJJw9uNcS0O6NLRgELib/aaTI4kGslLypXumoU0
9+zefizEWscQaXXCvQRHPh1vJi1Ktmzd6Un2y0kdimiDbMa5x5PvIyTsdvZASa3ko7Yd43w/TH3B
AqoQF6ZghR50+6kMiwD/DYMYxdbYkPXvIc/UXiCI9Wq1EAEavqBQBmtbx0XiYQ1yMBxMz1Y6KPu8
I9ZKTjUXFFn8yDeUfS4a6J5ZST5x5tjRuXEbqmvHPWRilIFD0BqwJcc6DGvTqG1i+WRZRXIkwoMV
qA3nR1XN+1Nl86pURYXkFISNNqkIMTsJNVRWtm9LJzuAhtw1Q0qodzdVQQ2utUYLY0bpPS9z7mfR
cs7wZ/quWmdBNxvXq7+XN18zb5xwJdQJqVYHOeNp7OGRXmVTPV/rS90V27at4/OssYIKBoY3bRpX
u4VgufMyp1fsbfC++WaoYAE67oqWcnTCIR8ktlX4Lgsdps6BWWpeiAtw2c3tZETuhaMVX8KxnE85
ibHtxhos5wIRtHuhtn0a+Tisck+rIpSLiml6cdI5QSezds8ZaMAj0chjPElBPywaHvh7TiNvF0pJ
tV+79lr/GhWviLzEVu0JPql4ao8D3otzaoTxrjFzkzo5TC/0gaywqcNxBO26CZKwOEtRamcFMi3w
c96MQS/3YRfKbdwhuQp11+SPT18MSyFuVMTzGa34shEUgwd1wu5Jol5zkZfRfDvi3DggMlavoyFs
dqOucsipBhwUpPtOstgwMIUsrGnzhb3oxa5pzRnsAklNqVult2ZqIetoCnzr9qhXQGlJnLg0UCUa
GAhsM/cqhad+4eAG0MJuTsxIEuTAsLxtdK4mL8+waOnsa6WKpC4e4wD9Por1Ces8DCVj+WalVj0B
qHIz/p4oRMSlNL11PYexwaODGeRTaufR3ahk9aFPpay2UTg50YaWxXjT1Zxz/VRdpjPAqWl1U8ht
oyt15kVI6V2Eo0txP+SpcpEDLWW7XywKgEpT6BnRw0RfsxlMRNEhBMALFUfrbVen4lWOxXclbYS5
pZOFyUQCcdAT1VZyuiB1hyplrvPdZArnglaUcowWONhaVqa3SW4NntZo7gsGi/KpGLEMMBNOdtW6
52txSfmSo2bzlnZm4e3tytlA36BGZhc8oK6OrlSr7Cmxl2RNJC3p5AowW0jpzzgS/HIUkDh6lXTf
Tji7VHESf2QWNPfLHBRzU281V3FCMAMZCUqJYe/HOOoDa87rLzOP10aNbAHCSrG3gqqR2X4/QwJr
wlm5FkXU7Tgj1Bc/xDS92eIaXpAJelpYodCUlbWxWkcDu9zXTMZix6/pc3sccJxtt8DnSMGJpU1O
3uAkKOpQHW/UNJxeiRNtt0BH5LaarGPjzmdGe9rjUitf7TKNHsfJSD6PvapulyEqvgxKgbxDzdCG
mn15OxEkfexEFV/MCqJR6FUqeTKz4QmkjBE4LFdDJ4la2a8XgXtj/UidRedlzC+cvtVqD8ohsdPu
GPotYXEXowMuz6Cmg9Gl7BtSYINSt4ejSvd6J4UbHrXFyHeR0tcbrQzVTeTUvKxYHT09KqfTwGIF
Jb7l/KJ07iUNeixQ8dKiE6Hpuhe9i8icisFmHlKFPftrE/X3OiztmFBmDepCVsRNkE35rqUlcumq
dGhbQxw1a+p3i9FS3kYGnO/JqMzDJIcWUOpseUjGxydTz6YDEOFG9wlZ4vktWxHQYSM6oXDZ71p9
M8b3izDjo6JqFd7xmIIxzB3GNzX7qYfil+quhJOSp/fRlISHUFNxe9OSoAMx30EHtI7zGLWbxHGj
ee0hD4fQ0MZtaRRrYmSJxoqMg72bV+StqipIRr60akdnoPJdavcAa0qGk8WxwxpD0MAelXaajcS5
P+OzwqvOsWtE4/klYlLvU0G/uHonz3Nu0YxCsHcdmeSE0xkxvcrKLfT24YVrIziz+g5PQ5i6gaFU
h2WBFaiYyrNs00Nnxd9Krcjxva+HuKnSN326WIFcrM6jWnDxsdYHcxhifwqb5X4s+cNGnOLjk5p6
iLQkSFWGV5xV/G7Mxk01RdhXlHnhjXXTgGxiZVupy5b+PoYWRhWoS5N618hsugCBH/m6WQk/dMJ0
k4fz/YyufaPCYQ1UxbIvNSMTvkjqC6PMkiBLeBRErM2BM6uMThJ5CZg7YgXMb5GmwnFMCpdHrKfe
lWir1QduwiuovEe+qMcZOCgWvB0gvNM0FM0lVpLaDLAv1M0mCR2oqI00XEqUZXbR69tz6TumIq8N
siKOGu48Y8ESabNSTlhmhIJfCgPTtbO08sZMGgmhbiyVW1OAtWmiVD87nOi/JTAOfVUrnxZmlBVp
Id3kdxHNE7dTZDCbPYLqJBwwVrjmF94n10vXZX91SZ4w/MIYqmkW+RFny7J0e3R71nWYWw3Wm9F4
GjXj3llw8E0F6lqBqM9D5fWUFDqmRXfO0Htpy6lsmzyA1+3uk0rXQBcZnMzcsaMSMiY/1yLO84nh
ftK75SHvIo6SnNrZRVMaLXP6leZE5jdu8qBLZUCMGY8+gUNfhzDdstrxyJkcrmlv6tdCxxmRpK56
Gdumc2M4g3NOYq3aaPWQ7tHGFedI0Q4Zp+Tz2vWOvXIacvaHPHkM57li+87EuY97/TKvo/ysNi16
ySbaqpPx7OD48I2S2iHUdHFpybbg5ZqsPb5E89mGz7PXUPuPDMrPI6UB6r5efnYnpb6tUsnUwOLo
Ei7acqTHzfzAMuiWCWnXW2touj0JR8VZadLwso9z97NdtZqOsLJyVY8vgG5ajqCg9aOmVNgpYtVK
HnqaPBZtHBnqX8Ris0ERzotxiwOycR4xF+3GCAZorQ7xq01P5ARGMr2xuQenaGrKU6kas7NxFrv7
5sKM4nJxylhi7vt9mc7RlW3X01mwJ3+VaarcgbXKvod1MV9InK0vHRTT275XAYTaKh0tu2FgP09C
w2NjDwz8O32T0awJACvx8FSR2Bh4l3gV9fY50rv5XiuTdifdbHzoFrO64e5i0+2Ble7DkMInSlVg
7m2UB4zq61NZpWEecN6R2Hpm6xTaScT5vDf9Qcip9Y24wprMpS/7UiZM0NrhkDYyp++YIt3qTGc7
E6KJLHDsz25mGV40zvH1ECrFXdHie20TQVXjYA2YgyYlAynzOB/J20QrZbhtXAJHvExrxWu0wM7w
UFS6wVhIbtNAyZCe9J7lRXfs/LPbsk8tAJQAJwnh3jdWDDbVKGp/yQvzsZyN6EmhtLGr2Q2crKl0
j+acsnGapsLKKNkmikVxIWjYxiO2FdpotozuWONv6ej5qsmRmJE/pcldRveRQk1sG6vZSaNNERw7
hyhhA3Oc1rO1GA+qxmMyuPmnvqD50FXSZgihfDcyVGWYkehwQ5VdFgIDaGvvY4YNvkzKcqM4oJBW
O5PbZP0jMecHXt3hSzvQrGnzqdtg+Sc9GylwXTV0BEOFxkCciGPGj+7ZsxAXLXT2XWy7VbBIWFL5
mPWHmC72hvSt8JsaskX3oliTWoX4NkvN9cUgjc1AoWeNMYXJ5I6npKzqi1UAeqBfr/hKpItNC5iz
88yxKHyCmXO4SIM8Gg0SC746On20YLu7gTgZj/bVeFlHLBS6Gmr3GZiwQB0M8g1HUcZUuRgotc7J
Q6ozLCOIVi0eJuncNLS1Ln4cuOe4nOCxlNqFYUTjxuwwIsF8ifcOhjq23ck5JZ11hJSUr4GNW8D6
9KwatO07vdKHO83Uit1ozuOWZnWueAig050x5u7enAYZ6EZfv6RtRexJmmTPmCC6R/pqFtjZZIa0
mupxdSpG2X0FAV+dSqZcB6nQJp6peC6axaqv3ShLd+UcXc9OmW6Mco4ffz/reQfpWXURADo4Utpr
Bs9bkdHEMCqLVb0JNBN7jYJbCgKY+1Bm9KTz+qoMtfpO8KkemLl8Y3uiaNGh1yDVM3LxulrDd1Pk
WDu74aifq/kDfIzq2FVADLKkjOmvCfeDz/yLCbxgnUdIYlgMfBl4/zwiMukwhZORod6sUvNhTqSL
LdqIOQTUGX5bhFrduuLoQ/U1NniR4Fdap7TozMvawQO06Ig+KY7aD5QB7+dmAsIBdwkmIp/qLe7X
UMsmWuyoCYDVbDuUJsyjbkIOmJhHY3NjEhXvgYLLP5C5/nAt/DwxA6Vs4JFYp5ArlPvnr8MWC090
nzTBUmn50a3gyc8w+dJNGNv3QCxekac/zOiJfadNSfyKKdQFAwOvB+R3jQ81R7UoXmk9ZJcMIp3z
lJjVwW5mY7MoTNuKRa+Qz6rrkKrVGCZITW4YdnxvEd96dLThACY1y4Aa6TAsmnMInRQHohaU8eRi
50a2JxjPX7hLWXxRZlwDdp7pR0ijcOOHpeLYbVn3tGPigzou40ubaQuu4mLYKWlnbNAT5VQzxYuD
9QBGXqpZXxbeHY9XrzqZSzR/+/1L8U55ZwtU17hRXLQN1nvlrjtXKEYn5KK1Qjj5BPQE6owLbEDP
dnll0Q1qsDHfD46SsNxkXxPNUoF2i+kj9ss7YQPCCn2l5xgk9qEifnNrR36HLDUVq9lsWDdWGDnM
Kozp+sfP+y95mu6rgn/f2pR+gvz+++C/u2/VSsvt3v5V66f5N2Dw/yO033+K6n7jefpv//iP//hP
IH//95//4z/8+V//8Z9/hiPBAFpFeX+Zn8w/DG4RCgTsRZyGWJ7+zfxkgkrF9oT9iSULlc4qD/4L
xybMP2gnuCAkMZo7oDa5xX/h2Pgt6ClkEbHamTyGwLD+BfPTm7m6iWwJxd2PdFnybrAO/7xKtBWn
sKXHJVkwTNn34atsOZRgunKw3Sbixo7SnYMpOSBAW3ygCPmhA/rbErVeHF00yhwXRS1cr1W/9Te9
mrqaRPXJCL2qpt86UM6N+3JRW79MrejQNWpuAPGw+iO0+fFGGUzQ50Oi7XJ16nDvGowL4bXS4Rbm
gNnUWvvfE7+oCvV5nOnqEvvaqCe+XZ2Zn60Nvp2F16jy5JdpUiCXhSqG8aJTwyBqRf/Uqnoye05a
9PtiTnRe4JEuf9Vhddwm44gCCJNjFTj5XFPttvNFGMbuTTEXqPoWk6UnogeGCZLZwCNKua0FLeVV
UUualEBphgQsd0HNgNl08RkUVt/nXhOXjpjcvzLd/6V399/3Yl79f+ZHXLnUv3k1/8ufgI+BJv5P
wGX//c//9edPpsT1z/71WjrOHyyduBEhZyFK+mE8/MuT6Op/QIFB2+zwX3If/uZJ1Ow/8AuoWFQ4
9HG0+9trqRl//EC+uoIAV5ILTfGvvJb/FLT87d0ATWpbCIdI4lGRdKJ8+fndyKYiG42lzHZmwxSv
rLXGw+ZEUEDZXxMkXgQ8OoWfpdF3gMTlvWq3yrYflRsZ2vs0nemGAh7YmmggvXLQ50MIE+egU6vb
ntNxNM0ojMqGLOI5mgq/0ozP+iLLDcqT2hvm6RORE7RokdYsyEsunMRMPObYjCkN9SZzxueyKFLP
pXOo1ZPqRdkYfWfCMAYN5nRfn5rvQlvyIErpovQGSe52ne3GOr8rSTTZriJS3pNhlkHrdOR3xDTQ
vc5ASe8hd6j3ZTdEWwC495HGvNOApLTJOcc/9W6jcrCISMzYMbwCSWtr2Ze5r/uLWZsNzi6qdamP
cr6p0xogjoHqcR8m5LQ5WWFa9JUA8AxJcrZrjW5t2eMy6cqtmdTHsbGTneEQEZiGrW8pDVhlg1by
aRD0CaniG842Ris+NeHAlFnt1ctUa891qj1w0ki9Isus3VIq0XdXKO0IU8c9V1Ec+VCiTbrhqf7i
ZHjDtKpL6S5muHnMUtnjRao9cEPPUZFcmh1pr2ZhigeiiR+ouPV9M6nRZRkPxaEDLfdatWVOWtjc
mxvMQPGnfOorELkLbB7Ef91RyPxFnaz5q7Cb7gJGiXXoNGt+rhql+6xXzau6zCUozdqMaXtzhCI9
rpXjLltmBjSs1NPiTcVkr7bv5DAJxb1y89jwGoHIBQIlLvuibO57XUFDZHUKvvbS74BIPSPVLg7w
X4bNmKKQdLrJ+hq1zuCVrUUt1A6Mr3tCFPSb2CoN5bIH3kwGg6TpNPWZLC6g8JBNAgIrOy6jSIU/
At5qfezn+YYNKfRpTDblfgQLVj+FK793j5m8vI2jfDWoy570hcle/ErY/cUSCeNiKIdbDf16IMYx
9svSHr0W9JBPL/bJmvKz60ia0cbsF3X+pPdTRTpk/diFgJuNdr5TYNXcZbmRnewqpneuNRA6majN
4XoOtuf5qUaP3TyPSl5disZw9n07ArFh4v0klSnZMtqxv2B1SutNBj/mzuqy8Fgk3MAosuYnNZw6
ksSK/i6d+vKiKER4r1aFy8wAPoTfStQV+ureHFJn3Nqi0W+zqs2vJJqUZ2Pmlc2HSr2w4bIYK84g
ra70mX3NLwsj2ZaTozxVhYWSo2Te4s160/Pup+NEi7tQ0t2oqBXKs+6mbeV3NRzJ0pkqzUcZQN6d
M6BYR924WdAdHhNHZWoeF8i4wudMlRuFGdpema4a4CIbKczsYP0f9s5kR3Ik3c6v0tCeBY5GcqGN
T3T3CI85IzJyQ2TkwHmeubq42moj6QEEvYEWEiRIuP0M1W+kj1ndXREMh7uyGhAESGigga7sSnOS
RqPZ/5/znVIE26JMvrFF7pdsRzEgkMGehDo8ojRuOKZSMEg1Dv06ap8HJR4WWCSXlVlOXGNv04Se
dAex6koNOfrKWv2t9st80wS2AkdE16fq0oVOK1n6EMEY84PL0pPiuLrK9QgV1NrrqjEc1pUJysaG
CEITLqM+nzePOHkuRheSnlZG0deaguZHI0upbFa+vi+mYIKyvhnp7S4bD52RXYt+IVljvC0KPdnm
I2iTBTs48zYMjC91jauK+ikuVzd3UuBW61hXEGV6fvsIYEm7oiwLg2EQS1eYCMBZHw8NZmcwdGFI
NHLkP4eYYq61YmwPnF+8Q9OkMcdDLQVAUkriirSdusAGp22MbLzsu+CSGtuF1ZTZou/TF5WcMg4e
SIeqNEUR0lBP7YOd65b3vRcrq8qWb42xv0ClYWJqq8GywFFfIproN1JURPuseC56guA1o114nNAu
0qGwbqiQQobz8/baDpOIICItfESu2iB/kzkey26BzFIJKZqgrqNjGhHmnsm92RPHbiaOAs4uWLtE
EI/l+CU29Ns+Z0e2kLWu3eUJG6Y08DHEmMZaihtBy7Qdbqc1E9iVOIw6Wz/aoxc8L3RrgiZzMIUi
GUXRLNzezx5EVGzMQCjXViyl27SX+6+qEcW0ZStBQWRQ9n0d3OPjH5ZmOWQPmnDjZUbrng4Y3aih
RI1BLdLbUr3z1sxfYGMBrN9FWsv3cSlld23VCxyWxUdZsthIFqG5RvD9lXVq0xeZtCwQP75kNDIW
FM4TdRlhWLmvFfvR8DIT562/IRYB7lQbP3mQj1BvGN5KE/WATmoobzy1Zz72fb2MsQSUpXtpBN7A
xhEoi+V5gMbdWN6IsXMSM05XWV87rtLFaz+xu+taQcKhRiBhWs8pUhR5ZUHgLIpq+np8Kx/M2vvg
6kXJY6belkXmfduNH8e2i+4h9xVAurr2EmVJstXbim1z3/ibRgYHxh4Ec6lOsbsMISOl2ZXXN1eV
TQ0ag5F1YYcEC+hBP+xqUFoXPk6DbdxQgXUpjDErLC60o9OX2ma4Dga4Oez6l/xEeREU0q1FuiVL
Cu0NLXSvI1e5iky2HxmioE2khy4dKJI9VfI2l0nPwlTS6h3ojD40/bgJG/3jOOJaCFqpKO78vqkC
PkCVSg1+z6ZcbynA+QbmUBUvhb/2TVc2H6XYixxJs1p1pVL8rz9XSOeuBzu7ThV1gxdnEcXpI0u3
AcRHRTrd1sq6D+jU16VPl8HFBpW2+pNSq4YDDHLb2/ZBNYvbLCVGWWmHAz0/ioaezxdQHDKQPIQw
rdBWrUI5Qd4U7LwSG0wWWDR14KyEaGe84InP6mcOEWukiu0Cs6TA4lzeWAR7lQNVMq+mSCnXV9UI
bRAg1QXRF7vUR8EFoA8U2Jcm9/yD19r9vdT5NxwdsRcqPpF0ithKUSavqNSAvwKb3wrU5W2zYM6z
cllu9AU2nHIPFoBMqGmf5tNQVjvX+GB0ub9CUjmsiH207zsVwxc0tG+G3aSHRoGE2fb6l74akZRi
rr+VygYWl+XW+XUehZf4UeUaR4Pedqq/QlQQhOsmZuO9zhtybupFlvnBeChLT21WNUS+CGW6phmH
qKkSggY0ow9NhM01DVc/oMO900lbap8iuwvsLwMuGag7/7+q8b+TYQRI+dS56d9xYvqfoOb/22vM
8/Tv/O28ZIJzljVr4jkTiofF+O9lDMuezkuTyRnmGPYO/uRvUPmJAU19CmcfwZdkC1Hg+BtUnpwY
nCDElduwXLA0/tRpibPQq7OSAeaCiUZJjBor1I158HijBh7ONHRbNaQky7dWQVruveJcYu/cz/dj
GI5/ePdxWVNcfXskG8YC3MY4VE4jSRdZTWjL8OJqX9FQ3MR6dI42MavM/HZRFGQMhtKwy8xGi7gk
xVVHzPGleeUp6MkhfX4MJJP1NEFnUuqITiK5WOiDsiot/wYr7if4AZywggPstV1f3unCJw3Nq16o
Uz7U1TkO9LtQ4R93xNIn/zc3XzFn1SOF2o3a24D2XBvS/KAYSy3XLHReCvSCWLr3leKhUFSkldId
+SIg4yTomFLY3+ghGi613xFXVi1yI1ZJS8zQvvfJ5tU8vvltFrxOrXnXyph+I3MM2zj9H0Hd7O1T
89FojhEbMkczdfYSxbBQmhLXGbzQJlT3kp591CH3WXkBpRZ3gefr9UIrTPprybYE84+auXn2y+JT
l6b3o5cCshlJRZHdvwZeUOE8HsF17InblAPZvMmaSdn+7S+FAqaZscnd9FQ9cWi9oo4LXE6hDV2T
zDa3ulBI0SHQGz3XObv09Kjm79BUa8BWjHVJ/WHAeV2La6wcuEhecawOnFTg5vGl59OPYipZvB4C
eyRC1Gk+o7RUaMC/vT6KkEhEtbByEtm6aIZqCwLXAc91eXqYd86vH+PQvKK4amEAgw71pqwo2CwN
YepXTmmX3zzSJg4VyULrTGNbZbC5IgQ19FbBwDlsDCZ5c1jenf4JgoXt3aXCxIdtxQ3V+c/bn0CL
h/DFSCqdSLejyygIuzVxSe2LBbtvg4WvRJFWd8NTkLOhaSVXefYi7EVV3CBygwTuL0USB98omESg
1pCgoUvFLDQOotsqBn8VBxyp+kQMxsEt7KscO+HBAKDioOvfjeGYr3xdgUDNZjVqc8VRGnHd5FLj
EBMqrzrPvMbVuEG8637IspoTUOhdQoHRtvyMS0nGpTdE1GlQUXkPei3ryx6fINqLhpOYm+H5Us21
HoTywqDfvuxKjL6V7F92kRSvOzPb1YOsLDqVSCxheku/jqQnqZOiDfaedO3p/YueIF1QsMFZeF7W
ot1qaqeutba2Lw2qzacfhzYnfE0zApQY6C6TXhhL69vHkSWNRdpIVTq4Dv21GvrRsgk7n0Sf8Q6m
/zLtgrvatwOkQhZFMFiyjWOmpb7zC03+1gTGY9No3XXXaPaCUpmOVSUxnSrJINF6lrREi3WoWiiA
pceCzCVLT33JH+alh3amULxPXpjCIwybLR8RY+Vx+ANqaH0/fZ3HXjD6AjQcENjxtGa+28GTezyN
cckCUkkfYnQBB2+sHoom/nZ6oHlP88f9nALZZAIJZdzOb+9np1hkrzd16eRyHG3TgriVpUWve1g0
MqsW54MaPET8HDIPzjUN+Kvniwhx3VN6DI0DXu+3Q6P/Qi6IzwhjThZ9wwl58BEqPruQEM+MNP/c
c5E65IgpJ4fV6t1I7lgZdYxogaKeeWM00/E31u89thn6qN8Ebv71p28qPZAp5USFS0Mc49srU6TW
TbtILh1oifq60nD9ohMPDMivbq4c9EghGy05c5FHpgyDciQzFXzyP+IlX7dgIE+HcQ8g2Ek8LVrZ
IrzUO39A4Yds/PTlHVuWqWjz4BAXKLTnZ8uy0UkW0pICEKmZf/OG6LNmdqNjGw1CQ85ORtfvuqb+
TkeZimISfTk9/NELRfLHTspUASzNpqworNYkwrl0Sg02n4GkC9NfVfRnrvLIpBETHgXbMYxNxnv7
EO0mFrXrpqWTjWq7Ucf0kSSOFcxy4jhiBUZLai9PX9g73QPzFLgEHQQhsMvARXs7pKIU5diXUuGo
tW08CegDal7t/MBm9R3iu2FA4ytpIt+JzlPXllqGzxYUgK4W2cYQ3bjzh1ycyUk6/rBBgsrQV8z3
u1fRSIgqPJ+H7cqbelIaArL+nNtfyh4Qujn20lqXmxv63GDIa6s6s+s7+hiIuZ9amgpaIfXtPTFd
2u5lZxeO0YV3td05LkI2VaRXg+q9QI7zVqcfwvRYZ6sSufCQPngC0yFptlkfhOTxBTIKJx7tvVpk
T1BjzzznY5cEZ5ePF0ctlf7Q20vysI4Alu1QypW+vtFrbF6qVA6bThk+erJ30UhnBnyXYjhNrFcj
zolLnu2nfUlt0CEF3V2DoW2v8zIPaUG1nysjp65eog0nd9oyVmZXbcnHQ/cYPbeVeoVOeGuHRg9p
ofrcgmv2Cinh/0+0XmgG307f/WPvNgIbvuxCmQ6Bs43zUKGJS9umcCIpfDTj/tBpWDRD//YfG2Y2
qdCS+UI0beFAj5bxe8JIjvuIJjIV9dMjHdk+wtP6/YJm0ymLcdaPPRcUjOMXJOVripbXVE0fayK6
Tw919E398Z0zESfS2Jx9UDv8Vb4eV4UDJZqkbv0yIllzgdjmqrKMg2zFOymKtzLiHwcw/N3p0Y+9
N+BbQf4YOhoAY3ahkxm/k+ESO4mayusUGNFLlfT5x39slNminNVBr5JXXziYI5fUCtaDF585dBzZ
EVky8c1UISybw9tsbvS2S3ZJoeVO2fSHNuue7X68U6rwxvTde7nAgWvY3rkdytFnR/uaO8eoEzvp
7ZqQikbtx9zMCbzrFUdKsYWPw13KtnbXmyx+bhAuZVEpW5JONUwE+sPpG/tOEjUtEXzPuW4AW2w8
Z+ccQMpur/YJzy9XPmVF/CT5BFKIiDqpl3zoi+hZz4PvNbGr6zpS0Itn55hH9pGXn7PyhAIW/Ix3
XAqqrLrAs5Y7mVG6Dsmr34JRuWvTHn8THevJMEGB24xvi67U9iS6E52CcNwPdAzZnFNXFFOiW5p6
vqMU6d6rRIjko403vW2ttFz0K/wD0Y5ozmWZ+jlOyvHKNlra0610X5V+daF43eMwtXyRi1/0SJwh
G1TZCtxK5JiaGywVrZVXdScRVZuOH2k/c6bzAneZTuFHRPfeCQLJVkJSyDBUgQ/QK6cxqUX3nU/v
U2Q6ARbmDkOdv/dtsgdRBilLGBMH1Kz1pS5jzFJHmje199C3cbvMI23flz0ZKIHm0KYoKFZbAIFH
goMSKZJXOrUFOGxjtQ79IN5QXb+nhI2UFcLozh21a4STxqIiSnztR136rIy2upAz96JIys6pRilZ
VJZ1SUpQTLahJJYiJ58D8SMSmapW9lFpSVOh4ntimC9BFZEpMOwCAilWXmUjYc5K46JRFGmXefrP
f/ktkt4sxaR5wwd59q672GbsRB5yp+4geo4dilPf82/lKrjx7PCOf+vMWn3ku2xx4LJQNarwjuZH
fdMyeyn0C3qBDb2nPLbo+PsytoFob40tKYx1euYS35W0eOuQniB0NWjI64gR3772eunHAz3QjE0m
coXCGKI1ha/wPkvNetGmwecGV7Yj2gi2h23cJknyLc/qS35aevDIeF+4YDN2CpKElUFn59rAJ/+i
k3myaRSsOOQ20b76+ZWCnK+JDyLbCq/qbIEcrCQabNvLHTKAyDHK900v1fsx8a/xnNPstkxp4YZj
SJgUyQKSda+XXbM6/SOOLBUwutghQJxnxZrzc3WCk8waCxRfGzRjcY1mojawhZk/SxedHhAyIdZD
pJhUHGbfVK0CE9zhxnPUKPkkQmPDgePMDnta2mc7TkIVDQ4byI3EO8IQ1Qp8vGULeLFTH6uurJZ+
mj7GyNSpy6DVYfcjPO3WrHAsn76Lxz51mIHYMxgGNvB3Hx3SzWwNG7CDTXcfWcY3oPwPRpXcIJy/
MTIiA9KwPZcYd+xqUWOBFFNNakbTS/iqOhlZJfFaxCs4UWSUy8Ed7wsjWZsBvTfd7c4MduzW0kig
HvxbeuVssAZWSNZbdu7EhriRwgaPY4PUShMXuZldSLp5rxXinjDzTz9/Y+leAKwTiEWpV729SKMT
RN6hF3Aw2VDppV1Niww2RLPKC2VtDMgQEDA8nR70x4l0NpEoUhrWROanRDYXYSIaSiqsEYw62tFO
lyoQphzX9Mp40aA/LGhS4y7pk5dA1LToK7CR0cWUyYMtgN5sZNrFmqJqsvE6jHgeJkmko6ZGmz9j
uS/DL7qeUwuUqrVHaNsyRby/VKry3oyMFzuqn0kD01ZgJT5oUYMTTrGvRjOSnEqaknAy/3OukWpB
1Rh1emRdUKdp6TdCyAlBD63LqiAAFgnJhmQUadUGxf3p26NO69K720MpjUOkrYHZn61bRqyL3O5d
vJNVwmbKlHD9TAewvCL3acyMvT405iZ35f0w7Q4wbxWfYuibURWP9zIC/7rxq7WZJTtQ5eFaMVGc
diiLljhxnwVa01XooVchsuxcpezIh8nm5EsCMmUIjZbV2+lUe0bgR4BrnEz03rLn9yzA6iirruq9
SyvnqTaFZZ15d44cGhX6LPSEUBWjYZRnZ7E47g0VrEPmlJ1eb5q+N4GcUYHI+S5TAsnlTTBi40Ej
527yOFCWZCCzlOBDRE2ofUCC/9J39SOOU7IH5PE2zIW+7wsEMnJmS2e+pEf2r9MmYRLv0FyZJNhv
71FeEdVgNuQWyjaF2jp8QIRTLwIYQMtC9vrpH/MzUUEqcd7SiCmSbad2ypnv0vsFR1FQkwIptNGB
0/55+yv6sMgVhBSpIw3RRTzIV7LsL6NqWNe+Aj7GvsQZtDQsuvGnJ/f784PGh2qiY04NRr4h01L/
alk1yj4w3BZYcdzkhFIrtpP7I7HVNRo576V0/XtmKa625oCP4/TY777Fs6Fn11xUgeIncswnsh62
kdvvcFhddnl75gmfGWZeEkcEEvtmEfES2O0BGRrF1Qqb1rl607SrfLNKTFejEMHBOso68QNF+epG
enIiGi3kRna9Xu5cUWQXsaIn69P37Pjzglc7tcxVdoCzjZ86Wo2wlDCjTxFtcCASbahficB/aW37
Bl++v6CpdVGUxVZtrD80OB98nDsK+05tutWvrjGP25rDgMfgubRPG+0WT+7XIaqbxZB/Bou980I/
xkz0kA7Z7syFv2vgTPf31dizCw8lKfB9j7E9yCOGHa9LMXVqOfQNYpW27UOhhx97S3roq/wS/86Z
F+XdUjoNjyGDviUVVroeby/dS81+7CKixFrrxR/URZl4F11xrcbhFuvHmcGma3k3l14NNquJjJIn
cYA2UydJyyUghIVom1UHfC4xzgVKnBtqmtavHqmLqM/maJg6lZwi4wKmzuqntHcqRfnTT/D4SCiW
+SwooHhnK42mN3khiI12mhrCM7oplIsQLDnKjsMVXOj2j9xEWs0UliwI/POSYEJH0pAbrgxoZbMJ
iBFYlBMK0C0TddX0Wnxmhh69vlfjzWaIifia9C0eWuDlN6bSHaqy2BVWvZTVevsHbiXrDLQ5dsTv
+ighzE8lDt10UushM7f0K7uCwUXSANvDc830d5v9aebTV6B4jQ/hnYsQj2Tq2vZ0XYMOgk0k66AU
V41dr6ti3IUxegRJ+3D6At9/lencUw/Et0htSQU29XZa6qUsybU7PTw8M9mgSqvK9V/qAkmil+8k
Qt4Kf7Igx8M6rc37uC3PHK6mpWz2Cr75AbP3otFzvZN73vciQHYTi61OhyK2urvTF3rkq8GU4QRH
yZrmwY9z/qvXLy7EKIKem1spir9nb15gpGjOTU0EV+8vhyIhONoJD678kGG9fs0hALNsR+xhhSp9
AvXngg1KxIYdAWHM6brqZP92yHt4zdrwZchDmreU/FYRnAaKX/J9JBXfLTxaU4ZE65hWWO7qhvpa
XOT3oCPExhzL7aBWF0WmHcJevR3SHMZ8IPodCsV20wUGGQBtQc5n28tL9vjS0lXzD9Snqssh82yn
pty9QTWpX7iYMibJCxAQUZP7uATlEqCflG3gKBpZ96CSre9ZK3vbEjDmZdYGW0gYN22jJRcRI60A
84D47uS90mgWclztwu2ietNWdnODP4NUJDvatgAXnNTk6qNk/IoyUr8inRYTRtmtenq+hVF6CzOp
WwcsxwctjONLHtInIxb9fc3peJnZ2EtULR+3Pd4xMB74bkROTqVqxMWua6VmJUl4M9QivGjGfpvl
oCfsBJCHGTfFrR/qltOkpnut64nioJKLF5FAY6EbnJqEUq883wA+6MrPedU8dBLOCy1Vr00XooUC
v5zenmpsyioX6A1U89ln3GVgqNVlYmo1BT9pOMD16FZ+NLq3/hRkDECw3NMst5YFb9jeL2WxMKbi
YedH0Tdp1Iq9AJt0JZdsPZvaJayPmAc7rI218NTw0kLovATBtCtl31jrhArvutS7VCSN3k8Sd7tA
V9o1Ev97bfA+IwUPF2F3Hyhatw8USDttXmZLMrG/EDCaX7VjiZqa5PlI2Jh5sSfb+lg7GgSUNeSy
bYe2YA0SJeEbGA3IWGVra8NogbenbNscRhmRAhgNoD95YWisaBtrW0mk11TeeXad2/pO0GN5gCJo
fMSDQ1cDsk0zpQ/2JM1opHGFQOeWoQoYMin9fUfuK0Z1nQ3NCDzXNhPVURKijE2AFXu9qfotRkQc
PSERIKGXfcysKt54WOWXndV1txYEVk6HWgMlyj3kYpCfyEs09h50iZuSuFAJ3XMIqM/GXzDo7qWw
JB1ltt59MlLU1yk3vlojyu60TZsKudi2oAIPQi9An9VdaaRgnoaFTc4ikaI+9KaxusXjojrmSDA8
5zF87i1Z5tRz04Ux5vlFQqtiJ8k4YKqKPN0MKbGtZo8A0LZK0mWfDTglOzc07jhHR4/0NgGatSgg
d0Ur6s++lsP1JXfOJbOj6r4ByoX3EyMlL/a2WnTWSiKJGxNa8xAMytakYAEGwF/Wbr/OidhINBuw
LqGy+141nk2/B0oiY5Vq8thcdKY5IiJWyaP1pE1T8kxGreGEXFQNyakNJ7ZFBoiYCFy7dWKlgL8X
kkZ1Ccztc43Hae3WfF8TzQi1FcL+8brG1KQ5ngU0kfQW+QrEusuaUZJnlysDqZganvWNPMIdMiyv
HJe5SrDxwvMK1ZHMpguXedmb8toMs/xaAqJ0MBO73VcTCWtDqGW6Jve7ug8GqDJ6nGGV7xI9+NJn
7rUJmmk5tuTdZS0+8FZ25VsJ6pe26DJWsgHS2CUsZdKRqyvS7EEAF+lXo5F6Y5n7gbfOC3ssl1Jg
UJN0Y1fslIoQZieLSpgsqXEXaQnAME7QZLXWF1Hkd4skd/VVIfVLOdKvoya8Qap42yn6xscelZfh
13KA5Wna0oURA7H25K0ZkHg9wnvCR5GtTNP3l02pPEnjSFlGRoLRWCGV5DjeD8hsnLHKLiwR347y
QCUmKNP1CKZgxfnjI3qEaiXAaYOZUp7AIdfrgo3PcvC0Gwuy6wL1ueL0fn1Dze5rYjEv+mroVm3n
7RRfB0rUyY9qzD+2a/M7AzXLGCkb9jBcK8GHFLx9B2+oHlFils1TJZInX+ZM3loSh2Q5v+vs+j6y
tIOUwAGP6gyDornuJB3RU3HX1vqLbqIH6gTE13GgKR1sPe6MMti3Uu3yij3aTVkRAyxDH0o3ltUc
UuHtTSs1FgrZqPBWGmM1FBRSRelfgv5eunXyDe/UXrcf/Yy8wxwaBiByat27TPe/u6HnwJI4eLF/
AZ1k3VvNN1IAPrSdDg1c6Uh/VqdiKbv4Kb481O5NRbrg679UOJQOpDBSPL/SvGelr0Eauv5Tm4uD
FpnAt7qwWHZReqNq49YWrAXYfNI7SeFNB/72qLVgNwbLUYzsml4xPNXaoBUlfSHMq2V19a50JVkR
RvIs6dWtHvXZjnVm0VjWJ96pT1GLY8aM1jC20hebgp/nJxdyWVqOZ98JV2wkpbc+J1l0qBNxKGuo
C2HLdOxKaTvE+r52DWWr8Q96zc1uQs+PVwCr+pWJjxt65TpgQ7ICJhWu9EHUS90asbRWd1Haf+uG
Cnwlvft6H1edJ3rHF21QfRz8vg3gZOhpmd26GX6FNRpJsfGCaNxTwfx+eht27Fg9CduBZeCaYOM3
q1m5eGYbaaBSFqrlpTlZBTt0ftaz2l0PqnyNGvfR07ttYwXnztRHDpb03Cn34ilG8Ds/phRp30pM
o8ypqnJp+5C3a2kZSfdZ3F3ZrrgBx7tzwQ+jOGCei28KvB2sTLe1Yl6M1Wc5Jl75nCLg/eYXlS7I
gakoNB0vZke1Ts8k7EhN6sB6XHYq6ZkJWcioQU/f9febUoWLJoIPLZ+MiHC2x44i1bXdNk6Z+DUc
D3UhwYXvx7sWz4rc+qusOFcQfX9hMuoZXf4RyIBWZPrzV9ttXfYLtMFUTzpD7CylhXPWHLD9rU5f
2JGjIIclHOU6HUgCuGazCeQcfrmMZ9pWzd6zDSfxJdSQ5UYuzgYjTPXJdwcVBJiUhKY2kDmroumZ
6ELyuJFmJACzhQv/+bOaPupVjusvrWgKafpqoLScW+f6ntNffWLouRAzS0o3DQjRc4Z4uPDA7LUY
hfn057vOigBM8UFsfJLgCKv/I/f379c8f2cg2Ull0kGX1Vz7QSmrjZFiEy3SKyzAZ3Kpjs0YSgh4
/smSQAo6vb6vZkw/GlGfp5SdQNFPG9tbjijLzGquT1/RkVXAMBSQAqgieY7zFoynZooYJ15u0zWw
8p7UuKPlpG39KlpHknlGqnJ0ucMHMdl4qDpz+Hx7VbJoTBXbJ+/BUO2F3O6TrJW2pRW9QGukhMjt
XbiD9sEr/L0wz+lAj9xTBqVzbem4fwCcvB098uOohVHM4xsBKGKPjAgFFsGybBT9zJv4fomR8R5N
9ToVSQAel7dDkZjQBsCm8e23o3GRG8m4SRK1pfnQBdvIQMQ1ViN45bEWZ9pGR072r0ZW5iF5uZSy
NhDS4ZiVBdEyATqpO6cnzZFlZqoB8RhhPKE9mj1Fj3DqmLB6ggYHHLxia2lX8NVXhtDODHRkdiIu
QllDyJBKBuxsoQb8W/puxxpjReVHtbgrh+hrJlnrAoC4WYkzb/ex6YEPhSo6LhF6krPVc5QsUiLY
XTu0zJZlLTYlvDyvP3f3jjyg6Xw4wWd0nZbr7FtQBgS/qT6vHJKET+UkTcSxfPoBHR2ClgDFetxZ
VLTezr4+BmWTw8tz+mA4iCQpFmptPfxjY0yT5NUChac4FT6JkOw9jSVtRziF55oORx4IzCsWQAMx
A9+02fuK6qXLKWdAJbTlRysLvra5vvXlnxf2oyRQKVPxwkLXAgn09lLa3kp6WTBOao6PpEy+tFoK
gbWT1qdv2fHr+X2c2S0zda8tjJzaHlIdififdtVZ1kNBRf/0OMcf/+/jTK/Vq0cjYYpGg8f1YPG7
lU3tVkoI5PwDYxjYiyY/FeFMs3vWDFAXbHf6PpnuusG4XJTnthhHLwNdE7hvy2SxmdVic2uwsN9z
GUEt7UMwFW2rb09fxZGVjFIjog5shAbXMmvCyi1IR5aCFDlT/F13m8OQ+C9FlVyO9rl2/tGrMenP
sa3VyJme/vzVQ1FK4A88/tTp2Z8s/JFLan9aq8JERh0Dm42HT0zqfAwbR3gbidRBh3RlS1kBz7nd
6BCu5NA6U6g+dj3T5g9LnYmNYx6LBYw6hussM1Yt347VneeeW2GOvS5EZbPs49+lQz17OJlSZsIj
IoJOW3I5nSozN6LEGJzRvhwbBgkKyWIm9nBt3oiPEZBYnstHRjPJHQUNWJScerTyTBtKPbJr5XNp
sjunewIAavZWjtTCLTdmAlCEvs4Gqon+RlVMAsSKlZkbGylEgWabKxAXO4NyjuIBIq+eIxEsUqGA
NEiX0ZdknPYQ40IvyHdSbSfK8hX74X3a6fdpNq4lM9qWGpR5wLyGceYDeeRz/OYKZt/9yocqX4FX
ceIaUkbxUuuqE8rZQdXJYVZL5/S7eXQ0AymbDCWNT/JshfHsRg7MnMkcAEeWx2tpGBYSIS599j2w
zzUJj00Cdhp/H2y2NCc99j0rYDDZp1ZrwVIgycwUT3/kkjQakWwMUVHOdhipH9WV1XMDSZwBY0vY
k+w7Hrr3nL29MM8s0cev6ffRZp/Plkw80uUYbQQSYmqDY0iPvnpmu3l8EHQc6qSOw+b8dllzW7OI
kxwZiyUNaym9lUHfRGVx5lKOrdPs2P8+yjRXXi2ecTvKFdAy2nJwO2T7Yqx7UBCAifV/8HJmUzxH
HN0OGgO1Wrayki+x+gz86MxScHRmo1QiG5XWJvvNt1fDt85qk0aZ9gGVI3XfNZDKmWSuKHctJdJw
Tk+6o/fu99HmXhq0C0FTdYzmEY/de/ZqxA86WCTKNT8tPuX7Y09fU2Qi9BXnk0EUck549MBkkNUl
VoRNQsjS6as5Ot9eDTGbCQBnLJloa2aCqZLPvLeyZuVrf2i+Ydhl88nHDY3/2ydEPyeAGcs06IYD
cX84N0CvypyKz5kgjz4cPnCwa/ivd3ZWTx/MVJh8RWtabr0Jh0WpAQWnCz15OH3j3o9EbU3h9Dvp
8sALTjf21SuUqrkth3BhnJREGU0rdlVFh6RorgkyPPO2vv/SMRR2MaTiMAxZ6t4O1aq5rzRY3hyX
JBGrGB6RPzi+4l9JoP8S7ZJ2LYEGZwZ9PzEYlBob0GiEumhl3g4ajXYMH25ktxCNsMmf7Cy+Sggh
OH0X37+6jGLwPRIUKie75dtRbKVBs53wvLpwXGMpoQGYrCP5iWBVqgrizDM7ek0cm6mI4gh+p1wv
MJUZXsH7VEsRYSPIgiX6hV2/Pn1RR4ZRqOTxwlI7RJQ4uyi6kHHkh0PCRouokky65MoXRZOeWYim
v+Zt2Y56O70z3cA2hIps+hmvZqA8ovANIitxPOJbxMrK5frBCkV4TiV+7HLwk5EphNheoLZ/O46X
tnFQ23Askky/1w1iWjrjBnPLT2+AJ3m9hheCczz6lNkaoYzw+WJTS1CQRuXSMtBIBpJx5nt0ZL4Z
CiRQanNopH/AeF/fMzKS25yksMRR7WFtqNllItuX7QCzDQZLqqcvp2fCueFm18TRunPp25L11A0b
WhLXlqoupi6AXQSrMque/8BwEEfg91CsRiTy9kmBp5fVVrQMl0O1smzHNUiMTrVFHFiLkN7g6eGO
rEtIXlgBBc4IzvuziTHYld+VcpI4HdD4XvE+G2OxRt4HB+4qGAaYjuZW8s5t/I8svG9Gna2Gjcgh
XGYpnDpCSHKyHRRy1YYKbHkifnuRf4q9+/8iNxv/36uZsPpcf/7Ttx9kqgn8/a//1a//4dc/w83+
N7/+l1//81/+aSJog+r9859+/ff8z3+GPPU/4PX+yxv61PT3/YafUtRfpg8zlU5kmPrkdP8bfWr6
Ex3vOwuZQVaByrv0V/iUrvzCYRIdusmWWMGeyC7yr/CpH3/E3p//PxskNoA/RZ/6cTb9fUnlvAoi
eFL+YvfRiEuYf/RIqFK9rteUhS37i7K5DfRbt/5MqMnCrFdVuh1kx+zvEduE9vZ6k+R3dnCtah5R
1ggRELRI4Fw0DyQiGvRJPls8avmjMXzwuw/yeOUXN01drELHRtQR9o5wl4N1K7IvFlio/tJ07wzl
t/Xu/9gM/r8Q6q5O2+AT3Oj/BP/sX6Rf/+Nf/u2v//Uv//SnX/87YPcfk3LCov15NjGnv+uvXDRD
/DJNyUmaDLmJfQ/L3V850vwR8B8qvz/IZ9OH9m8z0/yFEgfeCCYnH0a+w7/PTPELnCpzqkhTcOdf
V3+Gi4ZU8u3XHioXPOr/xd2ZJNetbFl2RPiGwlF1onFLXlYSC1F66sDEJz3UcAfgKLvRjgmkWc4j
h5Exo1zOy29foiIle500y2j8z0eRvCi8OmefffZmS6epgHa3KH6z7Qlr8DJYotkxWyFphVP+kWse
DLYW5lBNhLfabPFLuq8czQ6c3aPEe7U2SXSIxuJIm2G6H7olu/ALSB3a8T5TOaFvxG73okHa183r
K1Gvl0mHa5K0HwZZfZ46QDycXhY/vBoCdI5mnIJGkCW0NYuvSG7hryqeokwa07pZ7/Hj+BRn61Ps
KGh7/EeR+rgWFzTTiDl9rvsov8ghOG0pZs2b0QufV6f/Ztp9cPPF1aqFFELwl1Y7jFcQiacMIprP
ue1eSJ9W1yJJ0l3v56B9oEmZ6OMtwLzc2W653qzLul4UVXnTzQJddm/iDvLirwibjA3W2ZgG+e2n
StWfY4LMxkku9eChV1Ek2MCEByfj8rUun22/w9AiYUmPxIfn28p7067V+sdqbNRWFumH2Ho3Kw+h
2ajcj5H8PC3BbZbO9qbX+dcM4C4V3MlqIxOKRTatwNp+qrNRvRdtEhkTtWo7T6CW+HbthrD4moAs
bGX5DBm93tbYTW4mNdwK6Xyse2sXltPnMVieekPHyUskbQ2qOq3haY0KBf2yU/sFU7JtnwRoTsLz
yjq9R6n3vRWvH9eJ9+T6jBGlvI0/DHeDVu9Rm+sxJuZ5yhiO5USec3SRbkXl8rqbB1gc0XZp0Uut
w+iTFvZWVsN4qMYAV74c7TVrtbez+CO08aKcLNNUA8Lvyfw56eflKrIqtU8H19rHiygvM9lCCQxx
JVkXcRcgQFxAhN/m0A0vu36uTnmSaYisHp5+s+cSPnjzJbZuN7ovYTf1ndiVSAPtlxVbPYDLjWvV
I8y+HuXWhk5dKx7QaraH/jHBFwUzFq/fd/jGb+HPotRP4QYxhOSy6GwoYtSf5gS901x4R3xhPRSU
9e0SamxxMqYmHrb+C5qcBj6+o3icTJ6D4ml8chgs4TSfVzVOO5P0Za1zicvKfVV070Ob0c9a/d64
+6TFwW3L38Cqb8Ieg9mRiqHLKKgtB/7b/vygweAgHcL0GFXQd7EOBrsJLvCV9JhQv9NAeFtYPl8N
+RNfuFzVic3dfJdbwPlyLCtLUijCUm8CeL1diFuLbD65xX5NytvJn7ZajxjDlP2n7/br9+fj9nud
v7ek8fPF2VRfyOoEmG+2Ory6PSl9NyX1LJ8xCJK7wFq27jKzwU3sNS8DUffbOMFzsqmvrTU8/PoW
3sTtL3dAqZct3dTWf6JzgziLuvWd9FhSUxBufZ1mwalt6+0iqr2BzX9zOY6J71M5cz2oLJwXCEYh
3vG20NCgeNmNCYObwEXZ6C7YZstTV8KDZMl3k0afv48fRdlihORPT4UIbrR6dtvuovLTbfmC3uUH
mr+vfCGeYmnt6uEK4RqqfNFhcMsLT7W3NSI661dLV822pQksXNTeWdmPTANQsyC9u07hScn8SzH1
OJX3V+hE79mN9naUfQvQU9v1Q/UZbTBkIT3nemmh8XHjWDMilV60zi6JMmNQOn1pvfixTtk1cXFH
ErhbrS3sua9h230q+ggwhiPsqAbnLhO0IlQxOoU40xWQRNcnF/fmNHKfyiV6zFb7CY9hJlkX3bp+
tMDYyC4bGock1p+KSu32ZSD+n4VL31vg/Nv/T0Y5IbnbL2Kq//m//9d//vt//sf3Mb1j/uQ1dKI5
/h+0OZNTexHlK8fYGL2GTuZHRqgLjIdwmj8irnkNniwn+oepdMLsgKRGsdgAW69xPQ2K/6BOTWc6
5QpaHeC9/63wyaSi/wrsfYQ4uTPSBBQWqH+Bov24n61+FaZVbKkPtqWQRB8zu8vQDPEuqzXCtSFZ
w/ZWg1FC6nSXko6mMSiwO3CdI/WAddrgQQZ1M6/X9Hrq4nTcuGM90TJH+IczqfqQ2WiSIH2g+hva
ibNntK7Lcz/u35qb/z2NYDxG4xeT73+YdJL/kW1+PwHNX/0zdHf/AahH24DDyEI2MQniP+efoYC+
TrjII1o3eJzxUjMmTf+ab+SR5JxQ/Jgg5gd/y/LlTRoJ1ZKzGiIP6F8E++Gn7TxSq23JcEof6FRe
1+W5z7KG/vGxb8ZWf8Axb8AZO2xnRDZRBRgc1Ri2bdzih1KkCtfdEQ6KoYC4Y1H0qL0AvIqTSK00
tI86wAD7S0VHDZjHmk9ayXfxKBDmvvBs5cT9ie4Honysw3G3Rbcch9HKvQtoOc0f7MURXMYvIcmu
D2DyoqeRbnA7nNKnOMLKpUDVkO/SMZvLfPt6W/3Sxy2C6tikeNWusqy46x6ixXLdcju3Q4s+gNP0
hb1suibuiZI2CW3QyO4Xa7Q6YmPlsNKT3zSov6jo/mtR0xyFsBZFhQAIKmZr8d7ECfXS5aoRUfrR
CXCKjjdq7Ud44LaBsynu4taXGkN3HIifoeevs9jmGfpF86FUasifxjzAMmsz+Thk6p2usXetd4N2
cXndpwxOsZxwFE/pVuq8FQrzJtIDapnbMiI/cC8C/KoYAYTn27BCULKePIy60xAnhU2VDm2LPnw2
4dBMx5NPlGVEE9wsPvZp4QUS66g6cSHs0aJUyj3kAzu886Y6pcJTLs4Yfu1k6cgPgvfI3TWWbT4w
6CQefBczJlp1hQmgrvh1Hy9x7V5YWJKEDxZE877fhW2ibedqxXdoCI8YbmBhcECq0lf1TdrgqPO1
QwNrwN8Zr5Q53BViwPthS3oy8vltm1vjeI0OKH6yp1LrhO9EIQuuhlF7w2O3yrG5BeNdIKwjwpOO
1W6DAQ3VEGevIeexMaX12+fvlv5/ERuaffrHIQ+RSMHtie43n/LOmyHH1NoPqmLqnlavm9PwRKCG
kh5m4tMY+Ls2k4FGFTZdy2U6yUGuTHLU3QigaJLBd768+PXtsK/8eDvg79SAKMsYPZOfkvLcx3I4
nufkQ29ocDjcFEgNZDsnmBaIaChOmVeFTUutsjvLrVQwXs/50KT5OW75v+pNv+jd/PBeILUiImP0
iVFjNjDYD/H6Gk0o0qo+/BDKUvo1LsnsNcWx6zC/FncxA5IEm3RgPqIdQb5M7Lax2tFhauVLJECn
k3UwX8ZpiaeM8FH52nkXFlRvrXf1XNEuLT09pOUNTTJeeYMIkBPc/fpt/pjisJ7BXCiasJwJFaBD
voGvaTlmb/LV8mGm1S7z6ZZePV6jQIAnXo6ZhyrbeBlbULLxYPn1paFzvx1KQpPIMH3YVYg63obg
decIalFe+iFAAGDBtWKsy7A96B7B8fyYeJW5eJiPZg0I2dV4qdtWP8btTbP6FDhvlbvOrAh6gMxK
HWmXJG4YeumYeZFa5OS7LnPCArLKUFPuOwZDY7aTacwknxl0LSVYlLfWkF1YjusY/5HUZTGre9XE
BatYZF3V1Dj6DZaIDx4nAIusVwUaBYfFlb5ZuH1fcZvLvIR8Mn7dA/vOMnYDd2TgF/7AynOzJyXW
HDD4hv/Eb3bjDJVim4dE8OFWtYNZ28gH0HK9RdTJfMrYBuajbV3kPNcserOxzCqr+ceoaVLzeHNj
nrnIY9b9LPuWPwPEcET2Z5KjJLxc9d6cTAqf+cZun9lEG95w06/s1HsYCZmrdkmFpM7OUbmdcQB2
cV0Aq2q6i1V+wt8M4jw6IuScKJurMB2TO1UOmAt/kecNkjCvZfDmVlez+mN0dMVHe0vD+/5o4/Ve
ONcV9bmyvCgSF3tvOtUsVgMb7DpiGL6fFK289j4S9Pgx14oUZTgxarOr1ef7bK18sh4a1ZtzFIOq
NCtITd2udg5LNdk9zKIhgMq1aexk6O09x7nXPgeFthim149Kda6X4J1/3lFnncr5vsYeddq3adnj
C+Pn1azdx0G2ZnARDnaK6qMeoTfSOxJODrBVmTVmnk16iIPhCsfbnj2mSdyUV/rrtfESHP+wuYRI
WEK1AnmFOgYB+8fNJQsSuwfr0k9yEPlabpMVOh/Kvuc9z2q7mVeGRtnKpEGqzeGLbACP0v3rr3h5
3rftzsOO0bqDyWsOa0+6HaOop7CbHsYuset+N1RdyayKM9esMtUFTnD06yLtYSmVGLaJh8KZ8drJ
4az0SvoPGphAr/f2jKjQ/TQX/hxct+gQ2Ng4+a5qw+HKOx+grtf75Y20QzAU6HzmG8ezzfyW59nu
jIuJe4qoMHu2L0ZrmTZ+Xo/Mg27x8fV9rxxZ2XTpNv0odfbx9bRzZnfhiS0SWKwrWyu2p3ZrKbC1
7I7jkbAK95YcOYZtKorUtg9NgUdeeJ0OUdf/afsWWr4XjvZdzljPWdF231kImuFL7ZciTeJ9XTtr
Mx9r32m84FA6iVmOvrJWt/jtLvjjJghSbXjoNOp7Rkjnp04eVQuPPckvH8KARlk8v5JxIQp0Gyan
u30NDWlzrQvMdua4aosNTYSZ4195izexK6/0+uTib55uyOmQQlIRRrceRYSfAr01V66PIVH3wdfu
xMPjIW6+IHWa9DFIyOirezbfSLJfa7ufpz/jKg7VcpzdaMqsPzHjsQmIY2cevODoTnJso22TVCOn
Sz03upg3bZcUIryxKKDTFZ0WBNe/YRH/iCmRFEASoYyFAwhgj4HyflxFM/znQbmt++AsXZta23yc
1xQnvZLYltgaBzWM506uNekJ7dEFcob7+OuF/CZa4Q5YxwY7RAnCLOa3QULXOf60ttNDKpsy9D8i
jDD7y8GKnZopX4YeDYSbLOg0Y00B3YxuGNYe1o5/9z5eanzcgACO+ulNlC1teEGL4sB5b3T93mzI
rHyO/YNObNzI91OFyTYLglVPOKIRGGKV/Po23oQbJIuIKMACQIjOIA1vuSdFOeASFXg9A9JbkD7x
A4gtuJ6zxGYv+ivQdIGWV4WYwzD9Tery00hwYSIdCHhMBd7CmzCW+nVXwqtRD1hMBWR/bBYhx8mY
xBZfXjcfr6FgI09eNo7LU5I4fiV/8wYInd8seAqecIGRVXGZnozpm0k5VZHsyzpWDzIbZrY/77zA
MkS8AtPCqNnO6RaRHcvtNYip66XBgSyTdEHbm7LxSUcPDoQXtuzSsokNcfblyMu0bw4EofyXZzp/
sEcgmZGhVktCF/eUzX4XgZsrS8+PuWXRVP9OJ7WWFpQj1ATcUyQyUQZXbjOaQGNKRNA++1ZkAocu
XKTV7SpXpHl3n8aRmcXK7oZiuSRDqrBWU1ZC0HlA4M/lVvJzOqZjms4IhIJpMifVefsvRmbfM6ad
JshB2bQt+msa8OGtHUvHNoeGgzeRR9M9m6gfH9yxX+WHBoECzhinWQVn/PkElHa36FBheFeiln5V
NlXNzQrpk2pdgQuRJh5sJ8Ep5KPl+1V52yRSO/MNXGaX40gXKc948D1NTnPdqXrt8o1eksTOD0mU
JGO8mUSpxnYnomYuKOugJr1oDG8C4C3eC8UWzFDMYB/IJ0tuYcWJk1uQ55hlQjcHEY981WG2bNnw
c362utrACZMU5rxS8EO5lXxYBTdWRT52jKcg6jI+zJ8XTN837jlVtVhd/ObrHzgsayYK7XUmmSRm
My84QUKCjyb6z4kR68whpKKv2wAJdjGKGV/GLjARYDMRLhCLqjnmC4ZvZkb1DaIJZOdzUHGeVooT
3t47Pi70qWn0MWe1M1sWlxNz5nbdYc15V9nBq5uF6uOmqUVZjZ/m0C0XlNUHmWtcFqsiTFqMNiXx
iK0hgJeHfmz09FebhC/Ru6MX3pGFzEIx4bRZ4mK5hQilSaastGGOB15e0BcZnpcGbWcr+5NeS09p
e5NkNaXMa9DCLsc4Me2X1h53qOZG2V81+YALfmiamOnhrvQ6h5cdeqqMQtGINcTXMGoq2etNPObs
HU+WsFdkGqyCY8nBe9KmCrLp5t6zh0PS1+l6Fci0zNVtnSxzvDywYlbkZHd1IpI4O9pVkJvw1RXt
mu+shFS2Pjnn9WRT9+J91qmq/XFXQNLlOQnTPDfYLblXcqEw7Uyi8JrdvI63E2QmPGrO4RSsDvMp
r6eyNVhm545DJIhdlONNCP3rjfun3ZOCDGKs0JwIVfAVeLNpoSCItEcjs/vz+QFiQDTn8UTznT/N
aNZvRTBl3LuAIEkeKcORtf3re/jp8ABL5th46dhjqAzi/X2BrM1DWYydNd7Z7lDNd2gaBOXNgjHq
+mQ1HrnOoYnpj/wd4PDybN/F4kA0gedQKSJOQ18Qw48fr1sENXhVrLt7TPbiKEXVJM7jAsjDVTOC
OGKesv7GaTOsQ7dIEbWh3LMWy8W/istEr+uHOMP5L0WTZWW0Ke9UYaQO6F4TuF5gx+gx1tlaOER9
7GqJLraWU7Xjfbr4HaBlW9hZMR1dJZCVP6RZqAbSH1I9p6KtCPASd2cv8TL7NznIi8Tl988NYxOa
P4Aq2+sLQfDH53aCdkJWoBru42YNnO5LgTofcV7e9QPj7UmHi26caMJX8tgggG2wSylWp9vlrLfo
Uc8p5rJbUByTqTp2z0Apci5+QaKXFBY7e0lajADycDCgQ3H+YGFlBVI7enBmMe1jqwNg3QSlzfq6
Cilp1Pk+0ynxyylIYlQmDvXYt7xs3VjmNHI8q8zFtza0AgTFnTXnTlKl5qzb9TkQy3Q5q2kpq71t
lZ2INs7EKZQgJOI6s6o3bWLHQ479Kh1jChJEGo/WIeT0deCTIoLkREipct4MVCzmZTGjrDDefnl2
nTs2OkygGb9r+30byJIAImwLRRPBTdwC38KuRT/ncbIM8Z0n8nFUn8joy/luzbDRRK2CmIXdG+tH
n7cx4z7D3fy9pQcSSv82UBdOhWDsbwNpidYWnjN1dAfAXK1PGJ+Ytb4Y8ihyOlk1ckUCePaEv31d
j9o7TFgj1U2L449T0FdTkE8YBt3ZEDjWJ6F6g+NOrjT7Yz97QOlhReH+t9jUG2gKLjswt6EkobBg
YL43e00F72fupnW9G+lu73hG9NM85NTO4SotxZkrL2UNfdfa4z86K/99W5GzYS1bZAuFcommYtid
ZDa3Do5A0DarT0AMKB0Nvwnt31jYEE7TDf1CGeD/uNm3+1M82/UAtSLDvT4ayBIxSTYTQXRBH30m
BihomHCLOuk+FGMPZrNt0mUu/iT/G4h1X1ORRE3xigJvrqui2XlIZ7TTrlOhedG/HtM3eDK3Sx7k
w5iFXgiF8G0g3rc08s1N7b/3MddhI0GB08yiWXgL36mXgyOf2rjY+S6qgMvR7vKU2Va6XkJe8uub
eXumcDM456G1a2b1zy2AJkzQEqz9DjeInLVkD8IEV57fh1yrj1YOuB6Ds/Xp19d9o/RrBk1QFGVR
wSb/LwQ84nRO164T7DS0uepT0+GpyFJu5jYpt672DXy4SjmMkYk9M1nevcZcaU/nA9FZ3CeEA1O0
mMDad/KV235F5GrUIpcBmGA2QKg7LumQ3zpptup1F861JHAQcir9/K9fP5RvooAfTowXkVEztmc/
rDfLNcZ/dvXHYrx7RWRjJWOs85x2ibI9NLRAqYsRMHNt0MEO2jK9yBu312ob2JUpxaX91PI0miIw
oeBI3lJJ5jFw1f2qRJhYW1DZwLO26NCSum48McdueWiDGS2XTVhnfjmcQo2lhXcU2iL4/TAiqY9H
3jlYcCfK1gTZIjOVgw5Q5+ULyXD/R7ZCzQGbDPsinffhYqvKOwZWLvxlk6AnNjZ7WgxglVwO7ait
h1XqSujn1+FYl9EgUuuwmIHr+0Z6pC/Ckeg6YSrlVJhmnnFpELaa2fyKJSPuzBG4GygSSTgeluJM
ua48ae6vjQN/mTAlzKIaLSdVRqKxTmltK2M0X85Ew9twdHIYIL8ex59OG8qxRusQXWfk/n+CpAI/
S+GllfpubDyzQlcJ8vpcZUnMOgUKNu8wdKpEn2iG8H+7+f58ebMoIF3SM8t5Hr2JNYm18gKYX929
QpkCdxvOl3KIAq6fv5S4hF963EVF7wrL5tePb2jPP05jhG5g2COvIQgofnr+TIuicBCxe58Gqcmq
MGPtDEbqpUMxbP0Jv5h4x+2s5GYtkAMDCJGPObKHhCxJKl5zM8udDG44sCHzj4myDIzfnGsCr+H8
ImPmUtL7nR1udJOOQ7Gx/Jervs6sWlSmxtGlg679iyUcG4h4McbRRbDTzhJaUCki/HPKnJaDJqut
3+yQP23XkGlj+CDUSynTwwT/8Qieq6B0e4q371+3KNIRwZC/Fqs90tX2uVwy9jBkaT1myxLgfHU3
1d1vEwBIvz+MC9aqiMmguUK7doSWwptDGT9NqFdLNT+icok04Ia9jGtMiH6yVcf4ap9+PRHeUPLw
hoC4EgjMBEyVjC6wN5E/vMQglQkG8ZlIcs/bokpCwrZx8Na2CBllFo9fJhHWyUb3OsEOr2KvqxAW
s8Eo4GUpCja/W5w/MR0o2vEKTDxIbeDnIwvypl6krLPHNE7NToLVjcdxTyuGCcTPARrG5BxcWJby
ThCGMAESdBvGiGNNlPQDLpM5ecEoeI3BCo/+BnN4M3rnjRI/w3p9CoveLXBwRNffvW+nhPLztq9q
U249B6AtsTOrsA8WotHXulbu9WaaI9nB5SqcGgs6kftxofxeBxTqNgrz3/C6jRttL9vUCpUPw9gz
S7sN84H8tRnymixunNoXnKOLTTyLHrjD7UWDZZLN+Qze/Xq438YCLHqKyhTkIVMFcMvfTK9BO7kd
Uyd4eM0skUHW40Hm9pgcSE2Xotj4iuX9u4AIPPiHiY39s2FihbQPUWBn23srrGBPsmK2j+5BQ4g1
IqdF2giKPqiftdRhNKlPC1Sax0GHKQ+GCukeUk4m37nnQkjgkWu5EL07x3p2aMsdQVbTCBTgta7z
WrIcJbkPLkahRrETzc+MZbvNslV2N10aTou9rdE1FDg1aNtUYpupGnCWqYBrqttqGvBNgaEliDkM
C8HAVlXqmdKmGNXIRhRjmUDjJ8qMQIavwJasVNNa26mJV2c8KjChPidX6X11I2Ejl/XRit3e/UKF
vJJyv2DVGz6huupzGIdQ8FFxSjDXGMVV6yZrZh/XgVzodrIpAWFBXGUKd8jGL3NZHKslbpIbx5wQ
pAd+bE3drkxGFS+3S9dTVSVsyg2HGThzTcuLZaRiv5zsnjUy77wpyS00o6Q2aI/f0+dufVwW8C+5
7b0OasFGEpBYj2KCx0rdTcbdUh1KABw3POYR8rb2floivRKQrRox+X0+9r31EE2afaouBnNkJbYV
h3+CF2XFMa2SqQ03WdmwiHddq6cZSui5kpwHQIlcxMcgiYjQWghhd+Pchzhta2/J0mZLSJ8V3qkG
dxu6x5ScrPAu7TYm6b3DLqPIW+A+Gdo9fJVBlV+GbJ7s57i13Og0qA7DqW05JxUSm8qNzEH3Wn7W
L5tEHmUDA9KVybCU12OkDP53hl1fa/LxuaBtMaTsPLpNgKDHFamLCiUdWsamzThwUGFRbk3+UG8A
lrrx67kSiKUv0zMLg4lDNFiA7TtUK+VIHaaIMCL89dJ2SBd/XGOc5BAdDLkRHIemjreHB0u7odNJ
+adRZrk3bioa5WXx6IRJSGG3brLkIoQ75gcZ/LAGgqwiv3fRJZ4qavm72Znz8kpqdsEd2rrB9TRp
BZY7OOljVQ1QxmjXTKcbF91UhONmEVzavAP600PXFyl2Vu0sK4nGbKx7ezd0/IxOYre05LsCG+j+
0lLAtscBQCffZTIfvyR9uRQHz8+nel+5TndPupTLfQvcWW27NSIwVTJwp1Og7Lk6SBTd1K5N0lBv
cz2Hqdg5NKQ4V3HcqFsrJHTY2PTihpuhziZ0e1JEOJoswu0682V8iU5JH8E3a8Jrkosm3k/AJhEP
WyIS3gzOzdCJcdpSe3A/Q0HNLzEr6QNK72Fx29XxsOvAP57mGhHMUndfgixrnyzHLW8rdIidzapF
rum/SO2kNjrHGZX165bjyo12sy/WPN4WXlf39jUYnPU1HlPvSIGu3uEtt+6VYrKGfh9d8KwO2A1J
9kZSD3gMAF82fSwGkOZ4vdZrItJNXIXLB7sS60G3Qsjt6FT9O/xt1PvEU91NWqbroVy0f68jy4MB
bsu9LJQpxfl+c0UwZYSHsmXnrKoyEFR4AysvvVBU5B9t5ft/LG6UfUh63d0h+JZcp+Dnp6rvdLkZ
2l7sEDB0AO6mdR/MheDoW4v5ZHt6uJJFPr+Tbu/s16kr9mUhXHD3ET9v5DuWryqayocWWtD7Wtj6
EpQ9u53oZqXPrSvafVV365W9VPEDsHF16aSJ/z5yafHYFNARNmVaRVf2UKDk6g/dB8T7iyO8Dajg
uPtd+N1AGwOaV/XWsWoL0vsQiQsxBs2Dwu9NbsGdKWAso/UldXN5HUuVb+no1g9OGbi7SXXecQql
e0P7nbWb1nH9VnaJfE6DHAxvSaydHMtu06+J80yTRnURIhFz4eX+8m51LX0TpL06omg+njJ0Fzce
4rJXlcrx1ss7XPqg2kQzGs81nemhk+wt8IErpcSCpVrU0YVflclfUTk/xYEcnh2OtyNO9THCnp5F
F5DPfpiX9qNgA95bcxm989MwvPDWXIKv9zxAWgf+Y0TeSYg9BY69k5Fsvgx1gW4BEZS8ZmqiPhyr
iXXiwtgHn2XJRKVznQJEfZlzYV22bhdtE/LHk892cidlTmcIXNMnsKh1I9ex+JI1ZV6h/dnM71t/
araJSuhurKllbKZpRF68nqrmmQ219jYuXwrktnmDMFhcb4Nef/tpQVD5gAR1cSoHhYNWha/MHTU2
fTdx2GxWmEDHAQoozlJe8xBMOdqYSS2dskQFecyGtN/MaqZ5KK37P5xQN7cZ9cG9NdVjuEPvhHag
FDMStPvqp6mgoDUP8mNGQeoEJfPPsfeegqqeIa+V88EawnK7Ilh9KIMQQVVHt2V8HYukvuDBKrTc
i0ndElFk8aEiNxp3bYtA4iazCpx/okSxvTYC0qfrFPaXzkJzeUJC8FsvlPWHBYsSZ/AuF82Gu6q+
BmvjXxSZJa7kurSf41pal2WhRxaXwLNEoIY+5H2h0BPy6x0ZcPvHxNlx5Sx+8IE6S3tXJ60tdkan
5hAsU/DkOn3d7ZLE6i5D7YfQTQkCv1lZjVF3MygNDuBCst1nfp/ftLM3AH4lvdqp0ke9MQ7jJIs+
iXqKtm6PeN+m4Q1fwlRzd7ac9Clbg/5eUoXYDy52kIcRqdr7tIRasmmiOuGBJHsJLIB7wnbrzqGI
8U16C9tPnHvX8CFQSebF25cTXOF95A31I0C/v5nR2PqSeDL9UKY0jm0kpNd1w1tQD1gP+odidqAV
5klXYTAc5Z8F0f9FaC3Zs+i9/iQSHYKcTIhUBytdIXPSJCzNaqqxfIvby9zNmx1gPOUFUSa7Ilf5
10hl7baao+iuc2QMdVqkF1W0zsii93oPTpte1euortp8ueXG/yxQlv6zXZ0GhIMylyw99u7W03vs
5pBmrnwVX5ZCx7d5OIs9Ks3dwWuntEaWLle7wrf8a6HmgI4v+zMYnLiayznchpWnj1PsJPB7WLu7
vFPVp1W4GeQ1X+I+Xur4QomxewzAKqm4lGV+i+sLUs9FL++bbh4vgthaTza72XFaluRCcO1iF47C
us+icaQ61cQWFqVFmTfHMo2y4ptFCL4+tbTzUYhY84iMslwdgy3ka2uAtqAMSJzUSqCW05RQmFzJ
RWonHd61WQnl5TUDVe1IQvwKT7zmQv3UaOXdD1FvajwlGwrMmHOKFukS+4CLrHao8ONYVZVVvJ2r
dFpzvJiZy3pXQGLmV/wz9k1wZVKl8AWHX8GVhmZjqwF/yI2jqUE+zTmuXB8TP65n/E1emHDx2oyR
R9gftcUpbvxG/MnaNHjjbGlq2du+hpaxW4ZxXG/giaTdRZdYFsaSwFeYJbDqMP8u6kGPwyaNfV3s
B4ju2d7qO6/DqaExJbiEhqZvNpyB5BLOpVNfuaIkxLMg6E6HNhSquRNTmxSfNE4IWgFzoPN7TzU6
cZytUmXl2ldh6M5+cASTSrEoGeBEwNaZYIDi5jUmVgQ0hh3VhgQxVdkhmQoOrg1Jut8Dr82UH6pz
slvENEfuBodIZwdbjR/HLxWTdkXBPd6QgtT6G4yZctAbndm9//WfxSpXReXN5PsqRcc9YIlFocQh
uEy8utpqUa7BFwKyMN8PxTRYx7Z10BZ/pZXWK6J5kuFIm/XpnCHHam0jchBc4jkmRqf/i6zJcP7t
ZTLpwuzXBlQrVS6hgpxD49ymVYd6zpkVhOWuSNhIzS5w91pqeuVRxYmoApT8PQ6/7pZYiik8kWiR
0ztVZdB0b3BXjPfWyOqX9EglgAYukhKsCe8QrgccqF54IyXNs+DcL2G/URNkNi8txILiwDw32TwV
JvCAuh0qvoEVbP6NiqthLb2yl+XkGlJdZtQ3eLqKo+PunEeouTHMbMPzmP+JKLa0VVN7IAtSQXiy
z7BsmNVmTtK14PIWz3dTeqiSHJoz9N+T0vHh5/Rcj4752C6tk6Yym080O6csHP0Rp2AxernxoODV
4JEWQ/9y3yWj7ORfGvGnrrgiL25HIOaJSoW6XLGAn8eti5ging0DRErW6Zl03cA17KGWZHP0wlKV
2AuXF4CG5lYTwD9GakkcCz4bHAPpOlD2SgfudC1883pkGxmhjDab0uGE0DOvceiFqc8EuIPPd+W5
CUXj/ACskrpkB3qPX0DpfIOBmEpgbbx8cHMIs6BYn6CeAqu0caqz6ESyDotvI6G899DzpxWA5og9
8LDAFD2/q1a482xjHW+NLuUz0HZG7MyTHl13zcQ3S5b/h7PzWo7jWNb1E3VEe3M7Mxg4AnQSpMWb
DkLSau99P/3+sqt4jghGkDv2FQMkMdOmTNbvMsW+XTvURCaewnHjxURLcgyfuhfoqG5a/3gjmNEI
FVWvSXOARLuHMO9V3Oy4AeY0khcaU7CU3ru8cElKPlUZKrnmRM4MjyD3O8GPOFkIZ+ivqbXmtzTT
mHJqn7joN6pB6GMuhYbBtKg5WXW48dvLYKBwxikhQ6/bQCdeN8V0TnswBrRWYdQmlQBTnfs7lKHw
yyNkDs0As5yTw9OaePQVgOBN5Z6mbZTbtnJXaB+/I2rOgoOKUrM9lfAv68sKfzC8NnRohkduoozl
v/Qr8TwMdkA3iFO3wDsPZwJfBKeKsi3a2ASmbf2SsyyYv5lIUFpW5yjNq+uEwWT+wqkt+1qLTGY5
531kFZ/MtJzQzKxOz+F56LvcfUn3JC/fZT7qxGvPecz/qNaS0e+FZ26OHWZMKiP7anjzzl3Mownk
aswmMIOadN2cyTOfOle4tblEO2WfqzmTJ2qXIwuFJm+LER06Ve9xeMfJxZCs20kkHAhkQOBOIDQ+
4F1Idxyc/sxa78sSQCz91aSU0q+FN8pBv5eeKjS9PpYQJUlTKNAQmx67HXHLqWAErWuPn6qtiauv
rQ2VMZ3KbVqJw91cFEE4x4/1SEOW+fEDGhy5nNIAVb/dqhD3eRzUbst58MB/22iBnVCPiA6vLVHB
XhxuMWOB4+P6Z5DVPFproFt2ylZ2iBvJceIRKIxS7dgFfkqeVL26sttja5R93gFQ4S8X4oO4R9r1
sKipNVpv81uQA7NGxeb8M3iNSw84E7X++jHivM7v1wqnnt2Ex2pvgShiSxQc9kpv16b0flNLGcqa
nDmhUdAyNKEbBwWgCI1qjO8X2hYwxqpxkP84dQuAbYzrpHud7FYmEriXXKK1bjJT2xkWanofYz7g
8vsKsqM5xStFQHoC+BF9sRomwGbyP5qulZtXWhoku7L97AvHddav2l6b5j6f7WpFsq8WYt80NubB
7llCoFkY4AR9nOOMi4uiTV6XGi+ji3Uku82zZWFJdHCP8dTnDTHm/brVOGXoIkBj0Yp6vilyP7gp
vWpjOenWnAz2+9kvZSUAGpSaJylN1r6NEDjupmb3IRzWosMvK33l+zLAFV/7TY9Bo2OubiZvjdV2
Cek8gz/omDxBasqg1y/bR96zvzQiJm5OJKfKcuMvZN2yVVaDCB2CJpAKTxSR60eMEYfWCDLQQE+5
oyCl+J1Y9p/6Y49ziUWe+rs4qwdnukkxPdAUBvgz7Ppba8CuVX+oI39dYbb9isF/C8pfkDZId1sf
e1pBbAWqkhkJAvK7yUWnSfxH4ZSZn9/hkRMxzU4nVK7ScXuZ5ZjuZLT6ZuOQ+1HWZTv+NZRWA5Tt
9C5ddi6eOW/BcrWsTagCEwqZJ+NU6PxemzkSoTkWDWG8YXMc/vBLyseP/rHlGOVw7N8HyJ9wAOXi
qoBy5HVQ8gBNQMBaygNcu1oqgNbP2K7iYvZ4nZpVV5sXf+87NCkDwaW61eTe3Ox1kNJE1TSb9g6Q
H9LpoUEBxKXtZcz7cUdzNxzvVFWlW15mgyPlZVk6TETPiLo5ml4SJ12D4qKFvVB2YrGMQpr42L/n
Y7iX0XVWM1kPYzWha7z0TvyUZMa6p+cO6r7pvgzWunQ3DW6GebvQ5tHlLnSl46j3n1VG4IyvSPaP
4XUQLvTYbBjaJBh7jDU/GDKelelKqzXIICOmMFt9d2YqtD440MdMVeFmF4viWj/Aos9FjOktpexM
zdTLDM3jFFUHITCQ6N6lVWqBIQyFNe+NHCEcjPVAsigdblKGS3qIcSY3WuLgY5/UsjhgiJWNqmcr
5RMrml3xk1278hnZ7K98sCaGjAF9QkqQyqGJ4Kwvk6A1sUWCR7omR5ePRdF1g/PcUPTh7qzpMcpn
WmzB/F7SVHs+0tmqnIDoV0S1fDRdnRJ0vmPFGaq5r/0t6VHgj1RHsDqrjRL5TBydb4A41/tS4ZM6
ymhN0tc9QrrwfjacjOZJ35gv3Fy8F0v5ozqKFi6sOcpgtSPOETmb3qPhgf94lzFEzNMA7Eso/5mO
NV6L1nxzC7v/Smd0EcPochcQpucFwm2l033TbwMDSY+ZvrWF6F0QLfOXY9wj/7wNoxiO4TaDTyye
UqLXKceoymTarLQh31/C0pRJpp8rEkGZKREGDi5kjUeZvebCcuIROhH4k3lZe4S81VntbUDpIqTb
ACOXm8Ax97q55D6d0zifq0mnTx6oVY8DyABbfK+X/UzR5p7SZSKMNrkqfUzakPsMNEkusx7+Q51I
kwZ5Hzt1no48M7XJ6zmNoVHdO2fi/NopYm6zAvwTpxn71lxcGzPjkekF2ygXEaly8xm6am1/q9o8
ZRxMORjDdhsorVK4ObLqasqPVkcyAwa1tSmKuR5pVksrJLU/52ptn8x04i/zeTlqhzxv+Enxz1ka
uy0tQXZnse7bo/oOc3fnS4zWwfrzmGYWK9/N1CGnya/qQashF1EZ8ozUX9lzIfVNwCNgAzAr2Tu/
vU3SVXlSST/IyzfdFbzphJScvZ5eX7KaOhPlPZVUzVa9geJNhk+GThQWIIxO6tftKYHZAsYHcjLp
saoEKeo9OGMoL930Bnb5Pkzk0oODVNUlt97IIyQtfFVUrLIX65+AD+QVackBB0LZoOmKloZohkM3
8ZAqqEnRDa3c/zcpYTrK3l+sswzXel2likkt+sNR4qG6lIoZrIXv09YRfcljuwIB9HUju7CT9gRR
pTGyPlFSQfJRQh0lEDJdGepqH/AVoAFGeZjS9h0DwHVwOnn25rYWnTj0XfEGcLSTQWuqI6kodHne
9H2Rk5h2Yc5WIDhKtC0tS+7eY1hGhgG8gdRonlZ5GZsyTjYg2HyRFi2S7isKF33oJbNCTmZakztN
rczPCaU8nynHNbmWo4bR1eIcLSghLyL+abzTGC8ImE56bnH+ohrHESGL/3hUbAq0SRwad+ZnD3Qw
SE60eGl4NxxGD2xIjeSKdpJ8ruLvl9UWPlIVu3rrxlxOlenSgZx/6VIMUJRhSomrlJIdqAYDxj+g
EfuQ3kITSJGnqqjBJf31pVKVfuK2oqzL1UpR5NNMm7ua8iY2HizlQ7OrgfPPlGDZk8VbaeUc70DL
1FjXz85InZUvVnCLnnGq1lyzQ9y+KdGqNq464wYXAeov5VMc4wt9rYuOI3/AQiavV8FdZtYeMJna
Q7Ve2GyLWZo8F4NBzubA9Cqeg6k094X282tkUfXIcabJe1E5qFIbTmFg8HjqyTl72G5X9NRm35wQ
eshOGCyLlLGWXQpRrPE5z8mPeRFbomE+LpaNfBP9V4Kp6MWJclm8tQQC4EbWd3UUCNUqrx81cqsD
wgDF4q0H/iBammAlzHB9CoETfffsKwu2ZVPLexcwu5U9jmZusnftttkwFvUChCRa6hKFf6kDELHS
ou9wa5JerhDOSxPqTaQa7Kwr4LaO4+93omyC6I5JZ8INmRSsozyiwSFppSRIbSqjrb5BbijHAY1o
6iM9ZzGp9fVPJlpP/ot+s4Xy/DJNOSWq4aAhTPzIW9+/ICdGvlv1+K3pw3lALm2Sj4GNhHk1r6lv
yCOFhTukKsdAVqIznIgjD69WaxV4JVUsdaKHsM8xhuFWzZR+DZfhqWL5bj5ybK+292WHAjQ8uavD
KEN8KR4pZPQBk0LvjsrQoIXUAx5QFoOs45hi3fjpsPfzg9VW1CpXJNr9jKWDyCYGqV73gqWR/YDo
fdn1OteUsqf3W6lw2qNGS5ivrH8aT2k41ElZ2dPqsjnpo5LjL1I2NMrJoBeroI7FoEf/DTmc1qpy
a8jU5C/TCrynubeRRPITxjKHlLt5wdbWUmUeaQiF3YmVjz4YKf3uPD8uwJj01Q54GThg+qshjkiY
ZbmhxN9Ws79FAxxa2wWMTvR3pRU4zEuUcfzgy+Gfx8ckkUF6gONhg1r41dkNi7tiEos2fzmAQwUL
aFFtcUyiIAf651DauVJm9KYvxbHonGUKVjX0Dk1bjZY/uo6ljI16IP+M2pKXIc8za3Zu19t7GQq6
MJkVwL6rSkoLw6kcj880kQ6BQqqypq4CWVMNrO8BjNiYo206O7A2AAm7D8p0t3hjQOmoz5K0w5Ar
UvWBdRzxp8mq7OSGRDp3LD6DLkthjjZLhkBoorBs0IlBjACG4oIPY1Qe+JyQAxygRVoafsd/HA9N
o4vMlPtWZ+bGdQ+ErMBGSQwXChsWd6200pMiSCpIhghMl9nnYu7kwaBRldpvcDs52vZ1ugXMzMIh
z4/i7AAg1AagjTrROiTTTRWO9O2FdzpKUQ05mwo89tFo8gpTVfWFtNqGxMAIIYeBes/kHLo2lWAK
y+QkEli41MM2vxjEH6+cKMPastaH3cL+Qc3kV+W0P7W4XlbveYySaIgEK93jtkz/WXuTGuoaFLWd
k6KJusa/TW1/9kIsVVYyEcETIL2idu/3aTrnND7r/sF/08zrxcD0WDxz1LbKi0/SlDX9MeCgcMML
hrk0Bw3adye4aWPAodt9Dlr/ImiU9TTkQd09zh2iqPQ2KjmJf9jSeXLu661uypeaYfRfz4DWfSn9
KZqvxHzv8Jp5tfnA8UinHpqlm/40265vngPLiavbeOb6UFE5w0ZvscKmo4R3M+y2ewvml04f1p6x
da3smFTbtjGX/dHe8/lSNARVn+PGDqgLEpZf5CZu1GynkRzy6WIuK/ovZ0iXh96b/QakhvOd9Y6o
+Hq5tIi7/OsIrTfRnnhf6DtLfy6zv7pDNI5ggCEGvuzqErOICzRrjOmJFitruVHH2lvMEIMCJOHR
q+n0TVOU0qydALbWaHzYw71fNlRIYT7QJBkKu3fXc5PhCCLOkcwln6Mm64N/MZkG9DuX/nz06k0d
m0I7LeYgerD6LBv9kzNb5rpfZjir5X3Z+FX/tfFqVC3RnHrLIwGsU3Pd3M2usVKW5l2W59WZsdfP
71uyINr7DsTTfYrKoaEpbzNP7V8hi3L7V2v6tP4+gQiM25dqR+9U3OCsnd35NEyYA0GGzTB49UtS
MAyEin/QhRr66huO3ToJJBFDRKgNj407HcEa/Z0GuFPgNF+8nfJKkolX6nBtrlHAYWAlifEOZYzt
f0Akw5M59W60NQ469oJyBkkwZ4Zsqzz3LoF6oWdFNZGc+tSoZZm0RzlNtGqj0IWyKvHtYynKGrKB
/ghB2jkcqBKpSWJB0vLD9GsrC5bSb0Z2BAa80rWNmIWD8lIfkiv+ktVPanP1KZZ1JJ7gvYKO0FwG
DsQlZIYxD+Ltsh62Or3hKMhTUaSxY3fH2uygNjsjoZaJPzVA2dk5qHIDQ4m9797v8dz1Zvh+dfea
bnfFaFFuZlkgR6TdQun3z4CbjAb141GI/r8zmxRHq9Wxug1h0zS/jW0Y16/ZWPjx3wsRR9P9as5m
9XEsR7f5r6I31d1uGncaJPtjMSJOwNm2ZCDMXmmONmTQUL7gbiq2mwZ0cQqv+EWT1bk4aSwbNVH4
co7Kjqok4SZtNByEq2T1O2/K2/B2W0ekmbFpYxl931lTUm63BNaMuGYmj+PEQL6GtQyUFFNdvPed
Ot7/nCg8yOvyEVLO56IowAtunLEgEeurXdKK3bhthpLOHPOnYODjg+4OqY8VzY8p6JU/G2c2fBom
m84lyxJc1+eunevktFam195MfUeXGkRTtnHuOHE2z+0adYiftiXJKQG8sLhmlEWEVC5peRuNG/Ik
RN5BdCXqxf5cmEZnPg8QhRecYyuUUVn+pxgz72UM2+KuscPpLzafsaWFu7ndxJEXjxeUh3xpGaTj
IyAiyth+bpd/6BS5J3ec65pPKSjmc4VM+oHg//lmIq94Po3gy+7fLfEb9WXAWd3TVLJc/+pdJGWn
cLeX7LwMU/vaJS1NhDc0QJcAMOVz74X942Lm7jsMK05NXCbuqqvtVd2z763564bz+j2rW8lbzt30
mlWV83va0lw5iFnnPbfZ5ju7tJYe34LjmF/wfLGqlW0z/kEZkjwMvPyyP8XN5ASXBK3nvQ36/TcY
9PrgJEmK6qOPzJq2zikPr2gH+xUKovCebI55NVrmJbfIB02Aovs+AyG3/Nm/TQIqvVMGreXfe96e
FfhhwyRHDGYPr3tdoUBKbBosnQhth4vn6LKcNztzT3Zudk9IrGGL66C0iwsBvRu8XdfcB1XmXHLL
Wd7lcWL9GZpN8GVarOyvLC2mB5SPzvtlpS1vEdHINmptE/0SDabtZShC2rE48Xqyzbh/oJNq8x/2
NnaGeR+K/xiWW1/ThHnHUe/3qfLTP2POQ8SpLPmH2oyq62iP0S1B2evVcVbzi13Z6Uucef7Zi4rs
uhh7/Im2veXfwWKXMLGTTQug2u+eawKyFxpKpPMFhV3V3Tp0Pvt7bQzr8xAO6XpTzGb/F9pXwtBQ
NgIAuqkxt6e2IJrZi1taCXX9Ep/waG0w1UbRPofj2g835mRX1YXGdw5CUzObbwM/WL7mEWexS50M
5tl2ab5sFav7mMee8eSxxz/uyYRuMN28z1bdldcpj0k+qtbo3qurBE3kuCzxPdrNKblhXWo+h9OW
vGs67Bo3LRXcxyXJlr/tdkwgoOcQRt7J26G/cCPOZ0ds+x/MFfsSTHQemuc2WeMnvrY8DUm8X3EM
0YjJcDbvtzyciazhN66h8AP/zdgzv5I1V8d3pjH70+/RhpjJewqXlSbzNxy/98j/zQt5Q2tB/tWM
iP62dFMEvSQ9QKAazdmYUnsCxWhiy7nZN6BgHOVjtb7fi6QYn+wFGf498pzWugdHK6zXbRujNT+H
ESnUL8mMooPgZYvZxtpiAxlT2ZH/Ur03Tbsq2PiZkOZaXYrN8KPdOfGl1ZC/p6F4gZJoFKJrzx6Q
K7O/lz2t6qs6noKn1cxNmOgG5927ZUugduuZkJRbe8v2D83YL8HJLLzhQ5ZHblOeCQlLSf5bayRp
p9yEYL/b8Ko155benDxphw3+lnW3M+8ZBqXzIZ9Kb/+l7fl7nbCELrke6j+8JshMEJzw7/+KYbbb
LUML3awfNsOM1vYfiLWhK1+IKqqKr79QJR/NGf+/Yc6z0SHTcyyg9wGOUzqPvbEcuOtuhw0Gtw9p
A/fTnQpySFgWUq9tWSm91J3X5q6yRxs7XOGZCDaSpLVyD9J5kj/aMm74j5roc8x+RfJ/2P9ny9nk
/x0/eDHRit4Zuo4USTwXru9/8e3J4e9yPD+ciwgHEdZmGl30bo8u1lCk5OPCfLcvE4QF/xOj2s5l
hKAbxmeLYS2YUz5N8wurUE4n4DlHsYi60XB7Jz5l6kINEFpuLFht+eU4MYPyOS0x0tv31dJ7fHy7
76bcHscKAr3X1RkivlPFcNXEDPXx1euTKCp/r9WDWNjF1+0P5m4YuGfbGifTeU+O2pxtDxWiNH+6
Mro9t3v014EIMfpOV3L7tQtl4d74fZHyzLKhkoN2GrF11yerm9Gs0Wwil9PWjJvWr+68dWjd9MaD
rCE5hR7JZpmhgwMctS+pHXdT8S7plo4XtmOzzcz7FFPeHn8oXT+z8mszu2W8n2GeJEclLRciOj7G
1Cf+l7gM5VIyp/ZIUyoILcBtod8Bk2qQj2xdKppPGlKKaDdEREldLEPa3oBZ747zjLg+bNdzxDmU
CFKnsHZKQ6NP5Pp2MjNIxbQiJH/xvRyCeeXGKrdMiMbCsWgwiRxxLrTJFoA2xA3InTdeQ9SaGkIG
vkVejF1b0US7gJHivLo0RFWR49s2bsdDdK12YIQSUu1Uxl0RQ+rUFx0nxJnOMuOHTDqDr3fE6pGv
dEkmIxiSJ3O2ya879XGC6PW22LJ5Cp5bs1vX9DcI0wr+xPYLj2+n28zI02iDCSLxnkwvRuZ91kLJ
odMPOXOYp9nZIvc8Zu1ovRtUQBr5exgYn9Yx77w7I4/W5Cax3cHP3ueo9bjGKfNafvUX8/kwhH03
nwMMRMxqx8Vr4BOW8/3iwbcTGrmWzYcZX57bw5DbjuHAwKO7r09d3awYOZ3RB+o+q8w+sATBcEMV
47mlk+VVJIc0tsQP2n6LXv/FIMQwTP5cYoYOqILjGxHebJVfUkDg+LcdmvAqPqMoqQe6MzimUQcn
NgkKo/uVdGSeLr00fRgrEh3l+3RMKuoYqMPViwENUQJIxuqugl09PoL/l+IJ8F16TWRU5Tepi363
OrX2TGBeshgFmVpAshScCLBbBytNGG9yjqqMWcJVynGQlBmd89bldUkm2wmlW8RYzuG34+CGLLOl
HR9Ly3LoaK5/cbPLzkBnPTJiKwqZOdi6C8Yalz+oJEe6W+5WsNR/aIYjcdqZPjCr41UzLh2DUU/e
ojJcpjZqf6QRR2CQzmfE7iIZjMBHcf9+bwsyTZEqFy05hnUedUCg6F6OMJxmSLOmeqROXZv0vPmb
WDm1o3PYk9jIxrNRTQKGsHZWTfLe93FXMTrbaB6J8tFuTp0dmHuDu3cfYKI8q7vDOCNZRna3CRaJ
5djp44s3ky+BZoJoGX5dRyDG9mEl7WjWwEvUOU/a1WW3mBehy6CRgxb2hfZXNnVR5+f/GSw5d97Y
g8eR674usBOisE2OeJmIIbc5JPgaxNs9/HwmfO+gJbHBpOEb3cFtwu0Cy3bE8PavTbQXn2aRRPtz
gqcLQLE9XP1KFahJAZ1aoaUYP//67z2rfL0NwMNwBXQh7fyHPXyG9W0qGp48a3Zby6C0dVVx70lW
CUaHK0gmlQYE/zdW/6PH978XBSYkIXCe5bgOITrOW18hwSiB0IA5r82dNhRAI4OUSjFjNTCN81QN
Tr7czG3TMFeiRbxiaQbVS16W0jDo0UogUxzkH1LKiYoIdH6P6RrBmTDvFCCAh088YxPETfZ1asKk
mj8VRS1bmg7iytiAfVr+sXBTU//8qRNH8n3tBO/mkFDCek64GeExb/2yLpQx9tcxeV8nDQljN5Qj
Yd1cKUUY9jcDgRDMCyAI2WlQg/qYCtUSHjVpW4XoctnBqns77AovR3AwTdO7kQq+vsa+l/O7TJeV
gGtnTuuTohk1Sq84malEx+BdtFpKKU4Dl3BQsjKjSr5VaxmsOBf8l2Mg1Md5MDDybjdASvKkwqmX
D/GnlpyAUzGkFvSCPYKUVG5VCLLP5gFSUCvqMCd6gDg5Aoct5jDiIGE4uyUXytFYTFFtaMElkh1Q
odxkiX/P8mh7w6kmqmB7Rz93kSmEhtGzgZdzecTfromzIc3mIEH3FxhZXM5XrfZSpLC5pOQtfHSQ
JRWf8XWKvfcQ6awViD/MhYRXytAunH6/Tihl6cMTqdjyYjxkf9tkDAtFF6+hfVTWYQ1HYTsUQiCs
ej9rHuaF/a65wHmAMTVGEabLejJ3IiWmx2SvhJoachp692elk3fN9lBRlShqkUcokl8rDvsOTqa4
G6wyQSqq9aDjagvFq2j2vHHL6K6OYJC3h1yxz/qCg84SEcrYhxLRPWy0PevR3BXCWJX2EAfuiS48
ZS/0ULPF7tnjdGzYpybnND+998yaHO/bEEihtK92l7qwaUvhCpGCSyHhujb18KYacCP4WGTFmkxn
NBlbZlztDLCEsKMmEJHsiMaZGZgnYBzJx2xe2qS/t9EgpPf0pQXfxi4wTXyBFteYhpvz2+z4HfXg
FsEAvM4tc5kjTmYmBpyYZot0FRM6cw1ltwVxzYVZDZuqfacfpm2Qi9PfhJPV7uOVJT1kgafrh5SA
+tdtcxrgNR3+0c3OOASS5n0c9MT+RUqeSD82IVg0YTWuEvNzXke0VJ+2rFpBdZUUQdNPbJIMMf2D
Zn5IHJC3ProrciYtS9dZVoVlIFq/s+xQWh2jf22R7CNBDM3PLXkmBTW0Z/ekhcd0RUYf0tDsvXYe
vcSC2TtrXbSejGZWBzN9xrvEMugWrjS5iXphELEyyBSvErVEc8HITSUYwXYa1FibUMneL1s+VCGu
BCF4Ns7pyVGN6CqhVMy7whLn0mRBupK1k3ndecBkG3/GDGkt5kNn1+D/NzBTywLagA+GoeMtfVuP
uKhWkpGfm6YW4hA/fjGCuPrTVL+WxzKyMC1ZD9j72xVzWLYH8NVokBN6wmCFo2pZb4M0IeX/lJlV
Wjy0tuF27aVszGSOnkcOoYzJkfM6y1Ae+h16p0VldBgbEgKmt8dYJBlBscYKsjXHHQNfetZxWfNs
HlInIjgoJbQqgI1LWDKLBYWkrzrqZKXelknYPa17K/pJlKZGQZsF+HHukYvQT28fjYFbTtrOnO73
dgg/kNJIm5xZuxGUyno56swqbuU3EchMFgUmHIxt3jRWiYCI7O54RhtYGX1W4+p0bbptfcbJuvML
BXUGRHQxTUkwPUDki3BDAlq47hiihRlZxL3IP3Q+lKa6nbq0NpBBf42+0pYMeNy1C0Shp9HfOtqK
5MOAB/ijtaazP9PASk2zxVhikRtmS7/jajuteZ9Z5QdAqZRUAFQwx1yeabiOpjdrChnBjj+IajVT
VgGitU0CsXubo5v5LZY52MnXswsw6VSUre0ciTSqoQX9mF2DjMSBJDopEVXnTWgsMTyKrqfAj8FS
kHC3LCGKf+gz7ArFo08djlYmjlCiBh87q0X1jNg9kn/T5birpDYG6PdcnZvZzsvwZQuCEP+aklTo
69FyGCUYWWPDbZ1P+n1NSkNu4S7lXAwMYMiCnRIKJy0VcqLsxyt8G9EcTzpIFuayk2VSpcvObSoD
dKmh+pxPTYS70oNcJ9j6n0SkoK9xJvlhqOcQWa9HekiqlN+oPGWNGZQKk+X5eMgs/dDMYQ54vryr
Koiq/K5dOeeSmx74uCjO3oAKaLn1lV+hVYr4RLpxvJbgARgIor0JxWd2mL/0DWqVoKOkXiD1Qncr
MY9eYpTgSks+9HYZK6mbRy8xnr5esatpEYGMecQVYvGRAqRTxgf0jqZw/z7h0/WHWQnAZ8WmQpjJ
gaVUhIS2z0xqg9RSA4zPUr9ooVLW47wnPYl0BKaERgy6ohVgx6tn0Qwk3njobHzUZExzdPHclTak
wS8JpVuoFXA/4lv6o5DQWp3dxdTMqAuCjfT2boL6Ca+2EQpz7ykXkK7mczsRmT/IK/JhezmCISul
ItPOkpLABrb9wC9F5KxNMkqBndEkLvbuB1ZNc32wSQAl01Lftx5E+mF8E7GgAZaXo2TImqDWt68X
4ShgGjqnkULMzy/JQpQSZYxFoHlwTm1CZu9tWi0DMS2q+Ksnb2fj3jw7r5rHdWyNoHzn9ZiwIFe9
Ll7+IRCHxfJSxuhhXE5WXeB/cflLalmFoXVz7NANr+hhe4JTPXqCbiVU/vwWWLNAaWFoCX7BuAj5
tXiSV2MnIcDQ4IQQbCe67qFFOM1hsPAljOoesMJt4nqMnnD75oJfoaXjE3uvlD8iNyPglhgaN16/
OjMkwJeF2GluTIvnwHa5RMLCuNzRmThgoxum0rRPfm4X7e8YLwSnc/pQcLphX2XkKtiIAmLgBw0U
JQoGbPtWJuWUwTAZiFdiUej//Dzx9jSB2oM4FCJ/ODRxmjtOG/86RKZl32OgaJznJWObaZgQwZrD
QB3cqKvG3WAve5ORxDvnTv6oxt3Pr+KHsyShi5HExIF/8VbeZrMEZmr4dP22n8LDv6SnTpEyGpCN
HufafJ2lAtEiwkp5JFJVGf38Yt4ExdgWkXkk/6B3oUseG8UbvDiPm7EbvHh+Sr1V7FrrTJXFCnOI
RLVjA00Anv/bn3/xD+/Cg0W36K/uAotbYFzfH+jtMaSTSeROT57acANM0yR160C1iSab/e+6Fpiz
KcJXlqi6/eeX8fb+ARZkdQ8sHgIH6bfZgfBd85Bgn3+iSYVCLVNR3wNhi7aNY7/YNPRZ/uff/LZD
og2oQPSl7RKMBisQvD3bYqhKiH6OjXep8oSUQcy55ybMafyNifTwT2lx0qrcOlPYyXqsNTIuas/4
N6tF1vCrSKi3Q9S2Ap6FB1ARWUQYvaUsfAQmBKrF5jt9wtZqtvHwCqohqqwO39R7yi3jKRfML56T
jIR/ox02wW1ER9q4fnD/cE3fj5Tex17vubC48EY0HcTgcwi20LPN5qctGTuXBqzWGJhfy8IXONpy
+tr62k0E5EuTdvolAEMnQYTbxZtLlCS/yMt8EwRDNw2a0TmBg3wpsAjlfxMv1/ndZnlY9e8ci+jd
V60AHJEw/Cqw+E2LIA/0C7nF0a4drTNsxJtnYcYmx4Nud98tVRju6R+O149tcU++iEsqEDsHS2dA
h7HqT5t3AfpD69yIcmpMVhQMz2tA7sByUwPjBNO3xKWlxPZF1zJJCftCVYjZX7uBuPPYGK8/f59v
Jz75Hq4X2vQGZ+K5P4SLsj7PpOBHAU1+VacZNa1bUk9Y8JXZIjy8gXR+Qs9p7ZXHS/35RXjfx7Hy
IG2HYRUGLHykuf4Qx8oeOgv2vT3l2ObY1OZuaML+KZqjMn5J1tUgtWc0NoRcH3d2EkZQoTqGZSpF
qSC9zH0eA29ri1ss2SbakXhMiq+pYdEihI60gzUTExlO1LbZrbtBYHMoSSRCa7FoUE5RPqTwXkhi
ZdvTZW9XgePR7MYMJMldY8tNss6o1dj5Uda/Rr4Xgbn2StqvcT2GRMNHTgvtj1AhhpikCooC0oUa
JFSdjRygMCXwgdkThpRvemn1MUsan5Mw8jIym5w56OcbEHlHGnxCsKSA0HOxIc2/NefOaBPuIJ2m
6rZQLpEkHEQDVNppmpo3gUcR2F5MfADj+NB3KUm7N8AHqfny87dn/TCG6L/BCmV6qNVw873dtej3
mrro8rMnjam36vapmThJPgBI4iyiudJSRnCeSpntqXxzDV52qs8TynQB6My9kDj8HTqYn5Q4Sd92
BYnX/G6upAwtCEdDP/4VZSuRf/9e3nzoWiLihOGx6IzyNmzXoY8bcLnZv+MU1Xr1X3jvUqe+KhWy
bmyks9FQPh0RaYdXTm0Q6Yw6xvzV7HhzSQEJlT59RvzItwKg5jcL2oxMvA8g9d4FuwGpDooaV05y
MdbD7/l/qkMCE4Wz58BbB9I/7Ai0+1dpBjuDACr3qneautRlY6eKQhrbZVSorLREu/0CZH7LLLAE
YPKPQtZmQP4fisJi7iSwcWnfZWkesNBUnPj8L9++vwwIiP4QRINwfLFF3t2v+nf88P0OgBVaPIHz
XTaSN0t6XW7puIVW+qiz+hcWBDnIfddGpLI88Ul0yhT989n0wwXwmhEF+2TsctBgef5+f/XBLH16
7A0PJOgeq4d7nOz0NpughpV12QMuyG49tL3BHz//frnBf0+AECUmFZDkgXKY/WFDKNbFpTdSsj3m
LC77b2E4kRqWDn4MssBF98Zw9W26V/1ikNv0EH3zvVAnNJW1yCGnEn9b5BSeMzt71fSPtLpIu+k5
cNtme4mqPt/vNW1fF1bj/DFavfDn8EJyxtLbexbbuYCuXT5xWhoCAnr3M70bwJmuvV0JxKJ1ATAp
ssLDglaMIRxIYjaaHbYWNGSIgZvf4W9Fe/Hzx/q2hiMQmoHtshmAEche9/1rjdE7raRH5I9jNBM1
ckLUnRXBiT51fdERSVHMHn4u1YzE28DmXye6usxEOyCRm/xfvGTv7cPmWfOa6d9rs9z9cOhZSgTa
KM/yRyVHzQ5Tm6ohFfb085v/8etYuaCMEN8FJtvzmzGdZ+StRPPuPSSS6/n6zYtczpTKoxK0/+IL
fyjN2HQ5RrGI0UvSpHnsm68chniVFI3uQZuZVNbAmmBPJaBjEYJHGrvN5WO6IYm0UNT7hC892xOC
z/JK167Y7B9J1CjA7zREpjt8eIkpdhrlHl0P87IyHxF7gHiXVoa0Gvng7dNY4tflU2FPPEm0oFVL
vAlv0iqLLrt8wBDWqRNpDGFAV5BD4KqsZNpq5k2zOAaCrBLKfkyTHmAmnJTgt14EdspJCgYPbGJy
vT5mqobDaEVe0DBX0lekmjE8vQRWJmXdt2qln7PdRIPawSud6euB/ihTbM9cG+Lu24NajmF0tBCv
Tk+zFr5EHz+apPbAwuZ2klti/vDN6jkMuS8gNepMgW90fgZaZzFcacmxOruUcth83QhuG65hb7jJ
eFp6o9/826GiE0d0n3c7HdAUImCaC2kuGGMXTJ9XL6Hn2wf1sPSxSC/HOcnhnBk1WqMR6oYgtf1F
s9WAaYfd/wAaFCAJoiPg5P9Qdya7kaNZln6VROwZxXkoVOSCNNogM5lpltw3hFySc55nrqr7BWpf
qE0D/QCJRidQaKDyGTzfqD+KFlnhykRE5bISgQTkMkk0I/nz/vee85139rSYaeIYbTziakbJWVC5
5z2nKVvzh2mU3Wy4OQ/g4ELMoZPhe2dz+QSWHzqX1Gqmhup1giu0g3NCW02lqqF3VnylujQjG+pH
NDwvQmnUBEnY2D4fN4EiKRTQiIZc+H65ZtJsvxIWVypKhCpbF9xWln6RykVv7SE11u1dRGgh2TQ0
tbXJWi1liTWjm7M1ZMY6ZQhHXp2vwCdRVbpT8BPTZyRWoeE0dPn10u3EYnZ9nWE2C0cFV5ngA9EH
yNzZugRuVHHzJCaKg3TvuW3WxJGobc5O9IzmhYU0UiKi42laWulYvxvl5Md6n4yrc+f3LBXAQj13
O8+9T68FR/wFCgAme5tkjlg9ViL2Mbz7UxtP94vlSCmxIb2lmPrIbwyiKdAeFis2A922faFtIqkP
TGK79kRea1rIa4BXwvhgqBOu0RNwo9merGG8ZvQWa/1UgzGOJqlOVvUyfDy3pYm7m/3SUHFnu/4Z
M2HQJOViZVeuS+zciihnhGAw7JrW5wk0q+Es5J9SmL7dtWHGjcDAY2nrnk2R1bIKnAs4a9TV8BF1
uhRdL5d1qw/csvH7jdvBsCrB4XamXOcu7vf5Mlwm5J5Ak31bCDJQBadbNERLUyAmpYgLc3EORrIc
aSIMZoIWp1UBkoDG9JnFdIZj6RHQwMrFh6u19A0TjBToTCuvOxqx4vdIys4c52wIeNie3+lyiZmj
jk/y7CxaLHhngNRyq8emZQqPcCo7xbWWpes8cDp7r5Ybp3kHzIjvHfXzx/SzEzkCposvebEML616
+oszLWmxPC5clbORSoUaztpDvqovPgwN1QXGR5SN3EC4Osrmtkhl1Le5onUpfeOls76MRXRzmK9G
rOUYIzdn0M40kK/ASJxPxvJXy+jmbNZUl/b6GZ5l0TVnOZwFieWXc/Ls2ehWoahigQc6i1diodaI
gTR39ksp0IJLLcz1Cc/dslCGmWeyiKZDrnHdxXkgxuhrLYEsSNsSVBzY5YJ96Jff9w45qZRxNO8J
rebs2h4uemzLZHhJ6L3PW8zl1Px8bb+vejWfAov82fm3rJTye+9EMqtZ+MRDdn4KnJlyy8z4Z9/j
u1f27F71IeBOD12rz68+PyXOA96FRXJeHpZ25pkQcLa3nQ2KFdoZrssMUl+S+GDjwnB6sEoBYjby
OjbArZMJ1cx9kRbj/mKCAYynUqUTvTdvv4JlH/xz5tK7WeYvFxtexWDVj0jjQZBj3Of1yrLpP8+C
Mlr+HP/ioz6fIHGxzsrgqKfwJsL9hUDl/JhTjYaapjeneQ5z7pvE+Ttjul7wTONiPsKlx9ThUqHM
YEJy9s82y7pS4JriodXOY0/BRf2oiTmj9WYesFGnM0V6Khb/Mo7GcS4Tlq+kBe8xLH99qd0Qscwb
h7MAKiapkOsoZkGdH8ZtxsVHFtWsYjGWVA52nKl0GQnmKB5KLFfMdwp8OZ8rUlWCR5+JJshvWgzC
WxLhB1uiv5LFpHqehBUI3nggnpvnCwxgoelkEbRSArvljitWWWJXLMZCAvEvBPDQEvR8K4uVtaCj
NsyxCLz7gWv1HSykFv08KqM7rSamQwSH52crnVZjW7utKJIO6zYLsH65bC3lPRjvXAmcH/ck+LIC
7MJSbtEcElw+ZZbjl5gAAgdrtCJM6wRLABfC4qM8L8jnwvF8oS+OIyke59riPBQEcIS3+bxDPJON
zvINSyBlD8bZQmQ717jtUlSdhUWyrMwaF6gms4GYrKF51Vn4WFomaxRahMrP6yxS/5YLZqr1YLht
GHo2UDOXsI5qkcN6Mru53I4kkHTkNb473s6ChzPDWz3/RupDfiNktLkLmy4O67MgaUEn4RmcrV4i
jwKOqmYwyr2wPI8WB5rwTiELltVpKZ6qpTw8s4vO40Z/Ge4udMZl3Hi+PBdr6YJM0JeCdGny1Etl
i8JZJ869CzDgoutEBsMnySJPz2gXgbXhRg8Fc46pXa7mM7UgWu65aJZSz4iwTkFFWtUIloyd2WRl
HmKL8nT1S7qc7PydYNRExPQRrRcgbLtWdHGeLyud79fdned3mZaTRTAn0CWmMWuQ2ALMU+5FRiJE
761vbZmD0qFJE9RrEDZkSG8q1bRzHvyOtQYIdh165L7guVz4gEzS56I6WpRaEuUF57+sIVTkV2If
KhJSp4Wspy8Ur+VDOt9jCPSnql2ZZjgl+u7crBD8voklx8f5Fuh2GXXvzWaekjFGvI7FCBuSyPSQ
0fCipFMSbRaw8XeAN9jG6Cfw/M4H/bPPfxDma1HikcyVc/6Qz9FDPKHzUnVmjVMwHOtFtwK1HuyP
yyZkyIuVisG5jj79+vbuY4/CMmWDRAbmY5pJwOrHJt2k6UMe+llykSYFMvAzoPVMpRmXmdmZNfN3
/WEF0SPmEWZ0zDgYk31sxSWx0pRmPgUXURKU5peRnYKBnaAgEpRoxFIY0szNoCywzP/6H35v+/yi
LUN7nA2tqTKhY75CiMSHqBJBMJWK3x5ss34sTHVHU7LR/QuL0FPE4szVW8PcYESuJMQbUxvUSeao
4agQr6rzTK3kQ/xO22vE1MS+CLSg7YurXz/Ij0pY5K8QqSS2D7BPxL/O4B2RWBhG0Smbs0Jt0cAN
5/zyKprbpaI5FImwxlBVBEYEtc40zNuh6Yqi2OTJgILOlkEeCLdVHgq576DUQtVsp1wGSuqqS3B8
GaRJgj0qTIQMPaxWgTW2AypVJXBTgNU07Ze7RXvvqL+/zX94Gf7Rf8uvlk+9/v0/8fVLXsB78YPm
w5e/v8tT/vun+Wf+8prvf+L3l+FLldcQR3/1VZu3/PicvtUfX/Tdb+avn49u9dw8f/eFm83B9tft
WzXevOHDaN6Pgvcxv/K/+s3fvb3/lruxePvphxeymJv5t/lhnv1w/tbu9acfCFhgLEtj6x9++TfO
L5jfxE8/fPvXb3/68//49qdv/+fbn/7mj749181PP8jSjwwF5javiZiYMSItbYjg83fEH3GSy/wz
q6SkmDrt0SyvmuCnH1Tlx7kjrOCiIrhH1+bg5Tonk4RvST8yNab7SPOW5iW5Wz/8fIjfnc7/PL2/
y9r0Kg+zpv7pBxqe3zesDHnOl0C3IXKjIwxgqvF9ty6J0FhNOqumLJbVjRYV0wVJJf6urECwedSO
kDFWQUb0hT+S6d7Js/dYK179PPncjcoFXaRnvHGWq8HVdWEss1fMSRaCoCfYA+bs66EbSru1rI6w
5frZD4d+PZIllEvjuDIHy7fJ5zuBS5nWGI0feqNb+Tp1WFan14KkhNsAEaHTl8QxFb7liL50ktvh
KhVHHpwAVGxFkC7NKpRvq/4iN6UL9G3+RSUE9/Cj3+SIoAABtzXUs3GyBTREK6+tjXlnTxJBWLW2
HnhfJKvfMn8/ZoN2gLz3JBvShdql/t5XS2XVpO0OXIrvdlZ8oAJpISkVN2hn0k0GGW5ltEOyZRN1
nOpS3nlCAv05P5hjuDdUUb0MQ+26HdVbElFNaMl67oxWnq/LODpFwpi4ndJ6ODXrq1RQhAvE/k5b
jduoE7SNKinZxopS14yhweSG5MhlDQzbx7ko6w/kb9hTZTmVUrd2hGUCf1APgVW59f3hiMMalXh+
Q9vXLdtiG5aDW00Vqr7BAYCxM0X/0IkKjN720BepM8D0oG/iOym8Aq6EO2IKeGVp3Ft1mjn001Da
WbkjCWJiy7q0oWV9Lw/yWiMxYdtMcnY50mhxI8aP8LRDcM4cTO+/xNXgBMa0QahvrGJwTDsk9eYK
CMWOsJJbwIdIu4nwgEnNlD2IV7OdlKZa5UZB5BqpkTosuCv6SjuB9Fk5K7elpl+SQbkO42gzx1av
fGp+kCr1HmXtvieAxBEwwOE7SNnvGfmTJBUkjGdNYwtd6VSSvpZr4w2DZG3DjCJ+OG6BhyopRG5j
40XtS6dKh8iKfVtiD0Rko+FA5NioJeBdJJ4bUcZFbUzBNiqRWorK+JyI42dK3M2IIW49ttlhStIH
oY6vkM/istdX8VxppaoN63oVD5nLpmcijrMB5SJtwiICgg9KZtWr5pcySaHvxOpaz7DEi1KWOVEf
hnbU5he9IW49qbkZOpkgDv2g5MNOFwCxoanFfIiF0C5UUtW5fh68zDiKU4LjqNVvJJMWW9znByQm
BGZXuHYGoBKemLnjvD0J5Wx02PWv0kZDhyQDjlP9W/rCqGFz1xi9RzaTRKLIzRfA+dhtghdVFh7G
LCtxmKursVNf0AE/V3Wz9+XghbiewMEOcCdXRvLS6uEt2R27wZAOijYeFBJG0YJuZb81nBE3FNv6
TaRLpyorgOlBnhW0xjZH68Cz8j4oo2u/lF0iMG5L2b9GEXiDbszxsdliOoodS8/uGIxItke0sAnQ
QBehOqC+f1TyctUGylGtveep5PKelPK6MnM2ls1lQ47jhErfFiOLLCVE3lj97czSiITIX40m2UXm
q4y+3xbrnAG6cFF7sWjDj/NXFTJirM8sEsDXHZTMzTbpKzIEUvXFZKC9Y/yTgm57UER/7+HopiXJ
B1xxTcmZfMcXMVGAhkuBAnxV/sQl6jlJLB9T1BLwq0swQiw4pQC7DCcovIrkVEZSttMrbU1yyB2o
hHu5T0+dRDYjmd6bOJdKpxEbgMESPUqYuT7uy+DeFPqVHmLmiK3HMFJWkNouO+RqK5ym2xTbwMrS
H6zsPjDvU3OYnFHJ14VEaozQK9cdZEXoft2l6IGnHeSHuKo2jeWtanN8gfyEZJ6UDvKL1XVYW9G2
xgHhSonuND4oliE8ihFaS0/NWkcJ9T1qlss0zzDPhJqjcOvaUT+tZFO+J6XiCl1DZLdTxF0iF+i2
PXgrcq3stLb9FBrajZpMTianWyY9V7LaPrZa3a481ChsritMdxXLWqoeg1GJnGLqXun4FBt2iQpI
i+i6HbrPtJP1TQ8WlPNn3ld9dm0VQBXmBpJDEsdzT6aSrabVdV6K63QiCwx7S8eOoXvsW74iSwIg
WpaH20awvvTaXJUNykUvAvkrsezxWT/qGFhvuyF4qNXsi+7rBysrX0ZVvvLT5InlfFd54i7pLGIw
2pjNbPsgVu1WbjH8e221M/KMuznk445GeZ0UJKDy7JjjATLamkoHIhyoA9SlL4IuBDzAOkKJDPg5
SXNJnM9L0g2wApFkuFalPNDKNlaBnjSuFxUnhp48mRK6Sr71tZdMfT3KKa0mpuD41UPfjQy9gxbg
fx568QkC6cWkphsqVAsLAnJvn8ivaej2eVucQmzn9pQJxbroBjLTWBlsw88eMykq12xsr0JlfEhF
4Q3SEtgSMkbUUbppRp1sYd3YepZBSwERe95cpUn5jOzmRsYMaZtmd8SGRjhY2K6aetibZh/aZmxs
817S58d57eKZ3jaGDh+naJw+lArwIfKrEclXnM57Fi5kW3GxjRUhoFVsFjTY2hujL4B0COLE7c6S
Meo9GJnhbfCl28aLcqcROqaWRExF7BFhD+Pj8phLRtHMq2abKefsx8frpIKR39dmuVbz+IrN00Va
mNdI5zUu3ZaEnI6KfVJL4jV6/0s9mIndWcJJUeOXWjYvAsvzIVRP0SUVDTEslsQ5tIzHXtUip5nb
82UP2iWoQjzD+Q2k/ae5d8rDPdl2XUaouhUX7qTjmZG6YzqXXU17gFhxzzTuq2ApW1L2wDtlytc0
H1yhMvfkz067tEi5t3pxo6pdt1J8CaKSTBpWWHzSBZ9Dhy+vl6sx7nbIlI4xrIygwd1nNdMAU2Fi
eagRxtN8HNEBBVaz06A1Q6eYPoc6W0QpbRzDJyes1cQTPPENkRGfco/zxJSZX50PNiQOTkn8XMtq
sFfGYR9EPCNkq7tR5GKyaVFslMKUue5rLudMOYQ1rjYV0KlttW0xKxC7TYbAB6u49ox3PFk1YX+J
tJ2Wlq51wKXrTWrqtaN2PX3UKbrXzHQHUeel7HRGnxbJOP4gOVLaNw4xX1voNtCk4aQS4xLfCaF4
kDUv2rCQtaT1qaYN/6R0oSFDDxWrblX4SQTLnpmPmdQstpp6KNHsI1Vh1YikC/zaHoAB/xHSVbue
xlLZKFojr0q5i+y0Ef11oJHwq/k9Vi5SamKkGbxv02GOf8wM+VkqgKlWPAvW9dgcWef2nULXRvEJ
75XDS8PMno2E0xUKqsiQphYIrKLeaqIVLljPFhhtrVPiYGw6dppLl+Wkj4oKjty8b+TxBuDlp34a
L+U0PNR19Gy0RmNXBlghPAudKwcllo6mVlajFZYOvhxKAQ/ClpgZkSv5xluhtLrLuhiuong89Txx
1TLaopu9LAtPtOuuPwmyEq36UrluBhZmKROPfTUw/laavTk0htsKwm2KQQgO0R6N8YUPatr2WuW1
MFRpbwz97VSY97VqIgkzv/aTajmM1zRgN+sm9+ApFjF+9BQ7pgU3pROArac8whWTfKw+iwenyw2G
WyJRTRi6P42N77RkLtuB1R/GSvRsFlPG8UW3CvXR2zFuuenHLqFIjmqWzOg5HtqDJNVYp0GRroD6
HHWDg6ijSMWVXE9rIrC26Np4fpftNVcfqCdPfm3K/N7zsl00tisgVHhiiMhSx1laAjUvSsq7rPYL
F8b+vpbHJwGSjk1uJHPRYbyTveowRMpd6uknM55u6qzdcw2T8iT2d4RUl0y+tS+11V02YtSDvgDr
EyXbEeKYGig7X1dlu4N17AiG5o4RBZWat1cdfCNM+8IbKPDLNKMYZuY/2ogzTxgpUrtJuj2BacQy
whrkIk5WYjtpKyHRMK7F3lYTrCtc2bum9r8yT283qKnchKdKJEiZ7dW5dlGm/WMME2gD//ZzS+yk
Vlk7Qc3Mg2g26SZtgPrEgX5UrShx+fRs1qK1H0eXBUQDyi5XKYKn3BhYdYj/2YlJ2mxV04BSJ4jt
tiws3bfFQNsFtFsdKw/b7dg2VOMsqxdImES3wbJygfT2YtKGezCM+5HBg12G1jM+2NytIRm6o1Wv
DEO7KFpc/1lSC+uwFRLKFLLmCLOH62RxqdaNdTEoYrwG/hYCqxuf6qQgHUnUrgK1xflXR65Ic9jB
pvmoNOlBzsMHs8z2oWcqrkdStlvo8bNScDeqgJIco/fXQ2X1/FRFGUhgU6Vk1ToS9GIlECc7llVy
Ba+jxtXsZY7Ul+F1FURf4MdMe7XVLlJNwXtWsiQOirBRGYVvmAV4jqezHUWOd1SC9IoZ9nOjVYod
EmDYCGpiw/FbkzJi5/Nf7LVrw4DIMplHlSqWPiy/BEMw2FBXNPMnJmAhGz+/sNNAgVejWRnV8/hZ
7xQnTcN7btcXYiROcKbZX1SpTFVeveJPLBxhCm717AU/7KNO5OG6UkjlorZmB1tONuhjkqCEJF1D
npY+BxKUNDMoAhct2MiFKCjOGBfJARnRswTryvEkfioNdXGPRvW2wZXLGh1M9pSYKz1OxBUyazYQ
lltKwKrmOIBCP4ym8BQF1ymFYJNIe0h8pHeE2d3UpA7bkNDWK8NWACOhfnXqsHs1c3eC4EN63NZT
dp7aXMH7Zm0ugEP46jbo4htdOVlZVDol/RtbNqpVOta7ohgv1Ly8gNkCEtDE8+XV06oO9L0lCrTv
5eop8wO6JrLGotjqo6sLMozoSb1uxCcUEN5OLtR1xiYXjspOz4hsUs3yceg0xlUlY05Dp4oZL8lb
sCHLHvNaqdaeoZzkVHNyi9zuLN0NeX+dxZ7mQCs6Tnm+D2vxEunrZUMJBon7vs6ru7TQbq04f5B6
aUs2bmNrUr2lEekGwXhHG0G1C6u+MopQojKRqYLkPnET+ROuDMlu4cOy2W2fouiY1uU9zA9xhRsq
3sr6+FpN6kVZszUlsX7r9fM2PkjhibUtWYOB5EAdJZUWmEtSwUITleyisyJQebUFe4z72Fa88KJh
3CF4L4r8COne7aYS0/EYbDo/edrDtL/MC+Q2nXQBgYTNdeedgqpLdprpXWT8nSodFeCvwVttlIdC
NB2dtCChYDctauXBaFNHJeuXMvNpSpHjX2nFM+pv/MAxMDahWzcFNQlEJ+YTIQ9SCVpWc6wJRmeW
kt8MbUuaKPy1lTYEt6NiCHuxb4FioGwCfwUOjh34cTTUuzw275WamOCUF9iQgKUthHVKSheY/as2
yUCxs+lYITiZ5LbftFWxRQd5LGrLkTzC3ar6Lgzyap2Nz1qkPRulwbR0+Bolwy6ikwCq6lQW7XTU
JrBeufAqcUSPqhgBYjWfsnLKt20Tv+Ye78Lsxu44jhrpm6ruyDq5qEapmXZDyrybMN7kjHsSXNIU
OBwkoDEybQEJrkNgkbCR6PMp4KqcHL8CJIlQ/lpBmucjo9ABGeBtZDWPLqGYChdMNqO93iiSO0i0
AXo5jleqJ0xO3Wq3f3//+b/WXD4Vb9ltU729NZfPxX+DDrOJKPRXmsv/+9sf/vzP3/7453+mxfz/
vv37tz/+bu42//l/8o9zx/kPv+w4z79qaTYL+o8kuzCYMGdmhWkatJSXZrNg/Mi5pG1scaFbzJJo
Q5+bzbr8I91kWecfoXgxxUGveW426xLfUrGpoJzUZ5OS9Xc1mz8IQ1VNotOsMDCBHGFiQppb0b+Q
Wkd5Fkhqm6lOaIT1NZQFaadW/p1nNqHbdRRi1gzwlduJGNyC5ieW6fAYATa+CKM4W0tVvzILPbj1
xVjdTmFwNHujOZCkE18PkvEbEx7lbx0tnwvWGlxAiNI/NMZ7E/dxDuafVAupppEGNNop8sq8K5Rc
7+0caYNvR9ZOlosesZvaljdBV5E12iAv2TVhWFNLQgJaM9k2twrmRjsJEliFFtwnRCPh1Frsc4S3
GCvgESVSc4xKitRiVGMMlWo0XQe6LMAPm7Rb2KF+5aiWoEwEqKRY+QXZe619/CUkp1pvjecNNwFi
nYjGrMCeFN2yEyYGxUuGDvGzFad5aP/ikjwPE74bHnwwQ3A+tXlowCQMnTqryqxz/sX5bPpkUuFX
yo4Pz9hqrfoQxHl3oBsV1tugJ64swCnMKMDsFXhXaJOhngT9TVEYOY/mLER1yQtcarBAcjO9kK/D
MrNS8hRJRB1VpfyNI34fZvxitDgfsabqHCwiKGA+xocjFlUJXKM+S2DJ/b1tYB7sxFyTXxoIz5Vd
hRoeDrnw7kON4tg2FY9Yktb/qvJYVJwyGCXkp0l1aaD0YG8E0Eqwe0UcH8RSaR68FA2P03rICQhQ
qIObDqIY04+2HZxqGslkG7uxADRreajrlCH6PEWxXtmJlwhuw6DGZOPVS2izAyV4bRnKdE7UqRq5
a31mOsS8jWxqhqG4nnqaxp5QtKVjCHCAV70R3KEf9J5ahZ12h0/8pgmN4rkVeRuQqSMoalbRbonh
CwZnSE3hUyC31XaUzPqVEhfb65CwqW7ztBoBG/MExpwnXPWWUZzydExC22qk8PrXL6B5ofqlEP79
dJgYUfFC4criDX5/AQlEHtEIEyQH0C26Q2Oue4yIj0RJTPKLB7/SYxfRF2lKmW66GS2rtdG26k3U
M853BDJIdFpmcGC6K0pfQ4X+LUp3JRpiOmumUp58ZKw1Yv6GusOEJXtpjQWlRzmRN+/2UjFetl6+
LYIMs0lVhJwkcQZuDrAzHRyah5Hk8sCBJKzyQwJ4yHIMEoqoOCH7TmgfEtKeGqrbHLFQ7QeXWZWw
F/T1OLpFHKeYbAtpkCpi5CGJ7AhY4E2R2+CovTAeDLbaUqGSmgzcIGdrhHJPIeDCiWs53QskHl9C
ktaYVCRycZyEQVw1HTajvO8HmNVDk7ANTtQSHycvYCYVKldk5Z2E2hxWWZu1wbaMr+W2FFNiu4M1
JBt/PZPKHnVIzpgb0NvdViYASgTXFDm5T+UkacUpGozo08w/OqipktCTs8zhN0wCf2Pt4EGA9RGK
nGii6/r+1CfyBEpCAirSJlxcIbvyQ6xY+rFEibWZcMitTC2pvyBAEH9LXzCbiD4uAhbPSAymssX0
nofkL5et1J9MD9Eikh+o664mFMOnCADYvtLkfW1SZqpNW0KJ7VJuPAi7xA+s5LANLgWrVF2r4FLp
azHb//rN8NEVMt8MOnYsi/uAdw6B5vvDIiAsZ0eLDNtCEQOfzug2M5bV9kIckxM98rVSKLojFVVl
wzEEvw/V8N7P0d7kAc0nXelEKkxPWcm+Il4IEKqdIPb8Qy8mQ2onmfJCecCWptaG31hX3x0rHz5S
nSO38CFYIJyVDzfy2NIvx0dO8Y8C+qBn0Ti4Hnu8bMs05jbzUB04ESmRT2zuBRqZcXWKi+IrOAtP
hgYagMqFoYJGImF3zf+nqXhS45napA94/6JcDo+jWJYXKThBNI0QbGvby8g1o1HWEsg81UcFUO/K
U8fCJRwzeUw0Y3QY60puD1t8RryLxZ4ArPFVFjsmBcEw9fu6Ek6R158mvRJ6B5NFeCejNeHEx1Z1
SrmvP/UQxmleMpi7bCHP2T05d3slUr0bLUmGY5rRMYxpItBw1uEB+tJe0MdJgMRhmXsL41XkUCGE
69qMpm0Vs1KpIPWfsKEHt4kXSU+z8mmwQznoOgdYu3KjxjUB9pU27JJp1A9iE96Xeto8G2NigbWp
9ZX3/txgwxRMv3FbfjQ4zlehwS2GHwv0GdXPB/ENSBSsR/zPUUAV3NEdVrdJlrWriqgOt26MGtIg
kT8Dj9F9CZB9LYmBaIMlLDdhC/Y+ScXnEUT6OsDdxUaNLToIPTYfzH5Xv37HfETOvh+rgTwCwZCM
hOGjj6r20R+0gcjjA3j5Y1kq5n5mOjKKlIhx0/U1V5OyAY0nuW2g+w5mxk9QlPoLy+yjjTwx0khE
VaHrT9csoycBB6sr95NkIj7wo7VkBup9OdIOq8GarWp4QjdFEAm0CG3tU9zlNFuQg21SdpxbminC
b52Mv1qpUGDNdmWJvz2LwJTvlwQhpK2Ulj1vUIrlq7yQTPZnU/+IyNM6QPIAOZmXSLXV1dwGtYbQ
xQ7PwdN/J/FefxV5rP3Wvf6RHqBSPHGTzw9SaByQGz5U8QVhT5mop7TQMzW6Uo2sc4Wxah3J6Hax
KSVbDJMWOtYnXeRJKakXQ9tb618/9d+LVjgCVTNE1aILhzMfYdeH9SYMo2YokY4x1OlftFDVt+Tj
SaRR+NNvLMvKX9Uo/CnEOOwCMHXNG5fvz8HA8F9IxESa8XW06kDvPfDGqL8NBhxy6wmfw4mK22ky
rbiiF1B/zg3Ff5DIq6pW3iCTYKNpwl5WVMwuhpVIX+K83VpT44eYjdROt6dRbMCkJNMmyhWdwSju
GoKEWTMvZZ2KCHGHykRgtAp6+jlIq4SxtC2JYXlh+NZgugz7T7/x+X6QHc4fsAmDAb3kbNDUzQ9X
Hpu4DlBZKaK7EchKndGlqqxnB6gz0z1aFtXtfaO/wcJu7qYI8Y5d9+oJTLCRrmq/5OVaVF2m2I4J
ujOz8bbEAOXbOgqFL34f1rfAz/ZiW+V3WBPrmllbh34fHn31XKqT+UDdoCFgIF2dXNSYYht3iw11
2JTcqIfiapVMBlWpsBzwB/1JSafiFT+V8ArlPfzk57r5lPSxuVcE2fjSNypVdWFp2gEvIuphIW/1
vdFqoO7rIN5JU5OUwPaMFmy9+SmFo/NUDFKWuFZ+zy6tkzZFUOeIcSL+kui5WlCTnPT+kf9dUrv/
bk0M4LbzA+RX+hj/69sfaVfQx/j2H3Q0/uV33/7t2x9oaPzx2/+lj/Ef3/79z//yy07G+fedlXPK
jxgoucu567j5rHkD/hflHBs4iiX4nDIYYotj+Fk5RzODexTrqSZz/3NX/aWZoYoo52SgLyK38yzc
/Ht6GTwLue//s+SBtUHtqJosyyrO4XmV/n5dQMYF3IBdEwtB3pnbeQt7YFr/FhbHwB+fuCcwWdUj
7jTzs1QXT0Eg7HS9158nQQCwE1SvGg5NuEjtFXZ4LbXZl+ZbcgXsEZUMerlPbFEJ2ImljelJ1zz3
MaeUV5pqPBVawb3WN8FXDaiiXVXlDg64DQd6Dbj/mCdfFWWw0yKpPfbWVnjbkCp+Qsorxrt6jNNb
hNAxzf4ISfaUOkhPbUsd45u8rEAjyavYTDe5Hp18QiAsaeAWxM+7ps0+XQZjaF1izpy7gh3wCDFj
r5sxd64eynS6bOL4ck5O3VC42GEmrCM9c9LQGOleZoo7GrQZyWDWT5oWyJeGT9ZkFu9Sq2O+7u3a
KrlviOnY1CrxbKH6ojR8gB5tVdtP/ehU5+XbjIq2IQkz0yfYQWqKQ1O2h9TIX5lOvJamsC20hB6J
mD4anUgoVMh+sMRF2fpmQe61eqtIAiaPlv5wWgnrZOgfq5I5hD/dwRl7U8htOAhJdgcb8NOUGheg
Jfy1Esmv2ZAygVOCFeTx6yz09jlcTXuomMtmBV1qL02sox8qKtTwDH9LEa764s2rxFVdfM0JMQqp
nt5SxHMrFP4DDfHycuKHpSQN7vAtkyuk1rAsSGCxmwo49CBnrwZ1NQnOkXETyMldUN0kMv9AeBop
a8j5bgH0GexQ6jtDVp6Z5dmJGq3JpQCLXXGoKer9tRWFqaMgrrA1kzQONI/0uuXmhD9QXXVj023C
tJOo15lJ1YVP8xiNXVAlaCui2FVyZm1mKZSAy1MLumcibQZ2r2TbMHBEtlC68E7pJWdoekTMgij+
gs9jyBWtQOVi4m9caQI8GKT6e8EkQaeBH+7zhtG/TbKNfRsdPpqdFWpm36Hx/4WW+K6XpnobFxXZ
0+bRGKdTawrAu+VuM5aaR3XjbfuIR6g+GODHmfej80POUMS2KOdfciMzVypKaxyntE4wX3u8rc7T
P8lm/ckgaCLkWewTziD7VbvxsPPmxnVU1489+HfbYz6ConI/esqGy3xViTS5VCO601Vl5P5Iyi+o
8XSErpO+8gnW+iQEQsSXAM7K/8/cmSTJbqTbeUV4hh7wKYBoMrLvmwksbzIverijcXTbeRvQWKvQ
kvQFn0wiL0uklZkGotWIVszIjAi4/8053yFRAH/+iHMN4BuamBHNAN4bphXNnSdv6zx9lyTspEKd
wnZfbq8afqjI0eqkxPCVGk+/EeQ3HjzcoXbXI3deelv2R+a0bSw0iIC2OK8TcXw08tvo3ZppkrHu
ggFitiM+ssCMzXN8C/CaqCjePXI7Y27SNeJDgQbA8BS2ppNU0JnJTFjWox+s6uh5wXznNF5wIEQs
S9j71AeCrh7r1t9pAVg3R5C/YBkx++AnNKRrQdrnTVVun6g/g5tceYLYr5sQ1yKBzPzoc/3jntef
pTil0xXzP4dtL1rDsmmsB711yINL9FStdKurocJVSsvTxGIROB+dC+lOboSG6atDS6Ndo9qr3jv4
opPov/h8ZEM13Nrqa7VzBG16IOvK/J764qTz/C7n14BJLmVsL59izFvyz2u2gZN5C5WOysG4TEHT
wEw+j2MjT9L/kQnGwt+wDoZYPghuQuEBrIV0lHBkC03QjW37qGxrJC/uML/Sz10hv0cwuqFWXrfg
tKTdm7PkB5PEAvST6wMoFz7WyjjSEaPQMrLispX2IfQR6a71gKChMq5CfCiD182JIYLtw6yM0+gE
H2vTXC5mVtz0TYsE1mvmHeL4d6sIEm9crrLamOLVXb5ERvflyn0mrCh0t2sjz9lb4RWJe+kds3G4
KzTaKWfgoFd6ejpr+OZui5X/QapFS5Z3510H/gHgyhs8UCemLz7i7ogAMH6GXXgYu+mJ7FxWvsur
IcWEZ3Z5X/V0XRaoStc6wp7SJVtuiGsqQn1Tu61xwvlN9BkiqWVqSVHo5gJ6Y9t+yYkNcjpP9GLN
/Fmc97uh2O6DYViTwJp2vOs/LUQTl2nX2okM7C/mnYw2shesY+U1m/nlAzxaQ4Cd/0qMoRXJJb3z
pyfM5O5JA3MhhnEtTiQmBSyNu/EO9/uj2+T+3ixQ/K0iay8WEfApokOQRiZ2hIwq0AXdrYsUXC4/
ED4g3sia90AgWw+C97ZV0+FM3t6H224cTTJvUA4nuFNvUJ3dWcZwiZv1Z6Y6RDI+SrxWuCws+D6L
ThRJxQg3DtT0xXQRBqsSQPbN/DkLRuvQ+f7XOoz9XnjIw3FedveZy42qrZXSwMILeFFBGUscHK3P
9chyRLeWsZNKAQfwggI1N9804ebqxbLc8RppKstOgnWirTjnSqVV/7DQsN5kTeFdkGhs3mdzmP9M
7bG+ghnb3nV12uaXOeGfByHG4C0HCttEPpviK2s461zgcr8qGzua6NSGLX1zCGtM0yvKeeIG8sqI
h3Xh24p1jv1MzRvW6tcszORn3xksih2Rsqz39YmUJCB/XlU9hNiyEyI9CPA027o5DjBcH6ottW/B
hhenemKl/LsSue69oy5GtReF2Ss84KjbRChRX+gSyw8pB5++Wy5JZw/eyW2a4XYEtnq5ocU2RDr+
Vp3V20vZdE9CIw7goODYXfpTSXRb0rXlfG9ih97NZpN+6WVOt2jAk35BRFOQlGNHUp1nD+01Q0B1
6VSkNbleZ94ip85PGU8153rfj3deU3TX5uCjlK/rvac/PYalOD25nNpmRFQk81typvQtUW1eteth
CRUYQvv+fl4EcuLz2nrRtnewtnxG8em784343bVQpUMssBCeDNTG7IoK5g6yTBEfkFkldxjb/Df8
7MttXnWf4+8Gi3WckaTaUDoNWx7GbEUSh0x6LpPab/0H/2zvsIO0eyg0Jd04V8wxOruR7DowdqAp
2w5ZLvEt5KZPCNNNGlSXKao/J0U/zOE8fE7WwpjxnAFFNJOxAtau6KUYcovWrslkmsbngrlYzVvs
hfMHLsZLY3W4qOv5wu7n8haKFzGrCKgpyTAdKO/3N3ZEgGIeUibdycgsWObBwqFin9Q4t5Ayqqtw
KJNgGeV9IKW+VPW2c+vhQSOwcibP2hFexYyTW2LLWbTPZf2bv1hMl5egfl7T6WVIN+THePujccub
nW7yo0Nuy15KcSnhdO87ZctbQ8hryLVHbHHPXVVpQW3VPS6Q66rJvxf55WzzEG6p0cYsmqKhRdrm
IgCJGqH2KKfvOmSaZn9tSYIiYC0nXcGDXBi1jAfHkM8IzFmWWfTS64WGha/MYK9qVRxIOXggctuN
Zj9b9lCET02Rvmwb/tdAjQZ7Qr85BYv2o0lLcQ/IvdnBJjq4FaH0Xv7i+D3Ch5mzUuVWjcqzXd9o
Kt64pC9LH1OBHr2jHf7sGOPeBsSIICMZzhuQuvw02tBH+sstga42QYqW9P74lXXWdtLiaanIDpuR
FIKE3pG0OiN7NiOn8FDeLib2f/Z1G6ohBFGLaFGQUgvWxH7S193ZC5nlJi1NI7vbNJxPwRigYu7S
4lvMLrEmorzuxvPlMr5YeWdcOWF13bIZ3ekZhHaZXXsDAouQnWmB/HysrlZ3OzmbbuNNsjaw6+pR
eAh8xQgPiS4D4XTCbPwEJpv70SSRe/quNdKceVk+qp4lk2tulxb6S6oxFc8hXyM9inbX93m1r5oJ
HZ/X4vyh9ubuMjI0vzzEiLqGqBj6hYuBH2EsNXU/alKyfQkd5OXd7XbYwga1B7+mGPeZB+CiQml/
1cNpUv81bv9/Nyr4k1Xv/6qf+P/Qd2e7jN/+Zpzwn//jvzNK+G8IIhgn/HFy8Pt/+F9zA/p8G8+s
ySICyimihv8zN7D/A+QWvj5PmEy4ALD+77mBd54b+BaJH+fpN7097fz/EkG47n9gzsOex/wVPSmj
r39ncPDnkS6wOdu2oO0JxyRfBEbUL3uvJtddyeZ1Rjxri1MWlO6pytjy/OFt+Rer+X/5Km7A38Ng
XFjeL1P8oGBKS6YtNWWKOPgsdh+Py9isP/7+Zc6zzz/MQPhjQLc5BIIJVABYHH/5Y0avUQxnCUX0
A6kjwq0lXXBmHEUfFKdAt8MzaIPtkpi+Uv/DX2j9eQR8fiPP6Lwz0BgcIzzNX+ayDSQnxrJySmQG
GOtH3cmQoNuxC5mEGFOLKH5cC7Uc4BzVS4JHM3sBp2a9Yx7p0gTy7VhEhnbqBSVtQPp105uyvYEF
wmzkH37Xv34a5zHWWVnDuJNP/peJuRtOU+Vrc0qs3BnPDocyu0BfWTv/sNk8j5z+/HF4pst0HjIl
Klzzd/XDH/QYJd6Cefa3BRlkhWUnd+zFuyXupZuvQzn71Ld0AFv5llObYKv5++/CX/5IbOLhGbF2
/h9z3fNE+Q8vrsextDqnDJNgMHyu7jW4xLPQ/1uDfz51IoLZhfCx40zBV/vLq3QkARIZ2llJGZTD
++SHkMU9R71wZ7z9/d9z/kl/ejPPcGb6effsxP2rWMlj3N5ANrKSoqMmjlof0QY89ADL6mJc1pVH
Q/33r/gv3kFgeYw0f5emBN4vE0XWZ662fdxZNAMhbtRpjsmVN67+/lX+8iXhQDRZZ7NZYnb5+/z2
j5+T12KrdEtexTFV+lD6WbWvg8JMyqVwLvAAvzhyrf9BS/VPr/nLOdEUrcvFzWsSh5TieU+3xKq6
L9X4/usYVg4Z5EHwb+V2nb8pHEn8rQLLPFtp85cNBrG1IJDKyeY1jfREoON4ZznbcqoMInmI2J0r
xk51Mae7v39///q98U3XP4P4oPsSIvXL35q1YM8ICMDwsXT1AxSo/LPeUgqskTVhNPlN9U+7ml+/
qJyA/IMRJDwjmj37zw8eGtR0qDvPS+gX1a0lFCkr2mxKP4G4Zlz8/V9neefh+h8fDNuFIn/GxSIM
RMwHOfXPr8fGUa0oV6YEUGY9HRALl+1Jlca4vSIsr/NDxh+Z7rMGP/CBRtPHK5yuxM3XjPiPntV3
1ucC7u+8o6yqqacDqsPstPbBajDj2bogls6qGvIzVYtIvS5dubN6L/V37STb6cCxRtoKs+TFOWod
UE4z9ZnJeQ81ijIETI267YdmwwcwBVZ7mrfccV7DbQm6ZMzqeNicC1GjVtg5DQBcKrxsI/soF8v4
w2WoWkcroGJ5NUu/Y7FoamHRMqbGl8XQwiS+2lBvsoVTfuGXEyGIwssDlMOTnlpi/khriDNEZRZ2
2IpvO1oDBqxEyW50OArPsFMrfc7OoidltERO4SEzvPJu7gTd3wa7errDzJs7e9A+oJDWymCMvpUM
9xdmAeEV0ma7iOrexNNm9WZ+GyJrc45+ZqJSPK8w49DKqh7Xc4ve54vT0V3cnbIze83jNB063lqF
aBeVWr8F7vNoLi7xz5IJVmSPMJMiOaa2jTMgRC9PrT2+rOA4soPAmoqITRI5TeZzUPeXGwvio41e
2ti5VZCGNAJuip2SjIqDuVriIw2DUauI6OrOR0Q99/j+XQAW1iNsIsu6dzuvxK+1ro192Dp3VKjC
kbRnOxxu43xcNrHZ+3wBRMPmcfHLc9k+2U/IBxf2pFvmnNNbwmzeyXH0jR3iN+KzmW741Z1tDe12
MXWji6bJxKJzkfZMCxLN4nKBdd9aryUgqCpJaYIvh4HPnVEfds/hKqXTfsrWUbJ3KLElnbeT3UuY
9jZ5tuAlRLw4qVvdeBCUyW0hJAETARdgxBT3HBs9Kv8RYRsz/tQBTHnJuU6x0ShBVlPbo+2K/b71
Pll8UjB1Ydic47gdFb514+h+M5Ap1rhZNxbaJt6JIkY4+fuwdOleptExnmy7W6q94xi4RGWdYn3E
ssdgbcrKjYYsq+YSX4Vh4Jyil499qSaDCWCavlToG1S0+BrOv+0vhUo2ZfNYFGlWnNCZIneC+K3u
W21l7c7Q8DITg4cIH0gvtHMIWpm9yrplGrNURk7292A7A6DGtfvhZJMlbopSnn1uGAXQ24fMP7Gs
T3jety0HyUMwtfUbg/GedbJiosjXCwwGGrB0/PIaG0JnGNRcRoM78zBoo19l0sxOgUPKd6v1WOSE
Hu8H52w5XZ2Q9S98/k3fKgor9O55rdydufLcPDXGnGUPXIJlsdf+lOuY+627WVNBj2cVY/Ou6bLf
YAGUt6GF0PWgi8Wr+cCHqrjoTfKrmAwbdvhsw+k48eia7+M8rURqK8N+RB+yiY/KXsNsj9Dl3IOi
fejFh5PlTX7nDGZK7N9EtBQ/p8Et1ABtSL0uh7LnNmPUmnP/aqGaGu6cQPeMEGtLP05O5uUoUnu7
hso3pjkGcbPiUt4zaLWzCwzg5gLEQOflFV7futr3NkStuy4rguFhDqTtdnE4koZybLaOoYvXFlX/
W1lV1vJkdEXZHs/zlHo3u4Mbfmf+VqR7sgs0GiWdouPRq7FgIAM7asSyVUP7gPDF363oeOr94reM
7Pogaw5bEZgfBRuZNl4tv+J39obqHuez3SdWqqoHimjzJYdr3uy6kGmlYJFVYqiqu1PoW+Y70/vl
29f1+rOlCnDAO3f5LY6uQgH2aFivGK368KQz35PogoLTzbrw2WSIgVF6ZOwbYH3aBYJzERpFED6U
qPR+U0Jub8N89vuvtIgltli8CicJH/fAGrObkgBOA98lk2BaVlBZeSTDpmiODjOYG3JmnQRTLqh6
Zk3ztO/XQS6Jja6NuLZCDLyFi42VFy22uqpE3j8FVcaJNXWcjJFYcNfgb5nxJ3te8zKbM8cqUo0t
PYyNHQxJKD0P4RBEt+9ZFAMoD9EbL1mHtAcpKdm6NuCpLBl6x/5eqtJr93YnnfHEVnk6huDvsegy
PIJ2OIb1UVZF2l8MevQ/ETrgArfzRb8RRYhHu3EN0mUUKrwb7artviaSnoCbPENinOGbIYsYieC2
Q8uAAQihgy35uEv53dRe+Yn6ZGUWJIZySLpc8ZvXnlvP8bTZvXmoTXige2mU4b1j1V3/NJsQlmNL
O9Pn+aP9qqlTKLDG2WdMhAquiCy/mIvD6lX6GufMEsZjvbiHZmqdcSfJo74z3YbLp2zX/I14zZ51
TlgO7Y5bGA25vfQdAXtV72B6JD7wjmTArscWDrz8CPGXQzkVbscNHqi1TMatMH70LSTQeGZfYSVT
Puf+2XPZfoyMPsXNutSVTjpyndonE2aFwQxrqq/bWVvWLm9DtWvJzk6PkLWL77z2FTDKc9RzTMS1
+vJbIYZ9pUuDPTXv6M8yLHsjgXYMgYNHxOUTdQgz8PwxSw8EKPPzlL2ex1/ecugCsfmYUlf0yLLx
a6RcZTHs21R4U+Kls2QWVrXFFpcjJTPrecvL9xaQePaH1oyMEf5Kcbf0yoFXWkjrc8jMuj+LgUjI
ZriOMcHejPCzrtv0TZpjiLxyloiDU3dxnjf4FSufLC6MaBu1/DTQVdeJR1ZMxUTLnla2yguuJYxJ
y0do12m2xzHdP2QlpJOE3kXpOKyEnA8tzuOz/Eoxp0WLAQ2uQq21J10IbiVPCC65wWlW9Jk5okmX
kucHPrX0IeRybpPGTfuNre8MDblvK+byxJyjaR+3kGPTIkIeOUPYB86ejGFzvCAQFAYM/Fv3vQ4n
zMmV3tIlIjUWl/aQroJZ4jYNXOBKY+4PKns4LtXYP61hXpoXmDd0iKib0zMRxabwIxNibSSFgnri
VOOYP5Ag2BnJTHAyEm27Xxnu60LtnB7V7n6rvelHGU6APzLWXWxw2D+JyMczyt6/8BkHQykVUGoa
PVFWQfi4KR2gBceRbAFE+57rONHmKuuCpGibGlJVqO1xfC7vNRB8GeVNk0/H2Q/GByyI7XhCdYJM
lylp/oKLmKIsXMDURAbLzrMlrHUPJqNi/xg4TTnunBIYLEa2oXidt3T67O25POvlizBI3KkIfqZN
qfxocNIcGgLH9M/Ja8WjX2txMmdFnhj58P3LxILtZUQ+DPMix8cQ5SCyQX0Mnnm2H6YNf77vq5gE
sP5l7lrALUug1Q/ypOVjW0zT8wAYmH17D1UlwDNBXrgqPD+uPNjvSHwzUeLrEGGyNW7FlVz57X1L
UswQd5iAx6gjefZ1qCZlAw4x25NEEOsnuYbqylBHBS9GXqkpAn0Z9ruakPh5ZzcTvxHdHrUp9HBK
CH+wCex1eyZTPGnCYoTe+vjzMkzFlzaT+g6bpOVcb5XhyYT5FvZQoLfeGk8BrXDUU8aRPzaawxyH
3qTEaU3XieVk6vuPbbC45K5YXnuNG3F766nwyp2zNJSJ5iAo6OyidM3Y2br5ImDx/JoCR6Iikk1z
w8fZYdIuQ/g6MHntex+By0e+teD526luHsepNB9tdNPP3EDQFJx5TL+nYungZBervhPpskGHCKve
4Lu2hjdhOg5LLPolexFbh2E/62oWZJTYy9eUN+2N6+B6jChhqiny8BkPu2kxcgrgbPE0tWIecmqN
ZnuhQvQpke0R1x4psLYdHdZivxqYkKF3eT0iIWcrefMnfFwXXgnDFM/qON4DZcS562rksHshivRx
dTWXSL3UQC5gnnTwEbX6afGvC9KQFiKIfRvGjp87/e1cEuMa4ehtwqgbtrnkfRfq0bKJQA9kCuGg
1hsVSLFghU3ybDRhaiz+/J5lHrwIsCretTFztifTMMtHfDmENpBP6NJnZAYm/y51s+YEOgcaxMJR
9DxBGv0RilYtR3Lm3dt2Yp93yRHZvA+r07A0m5cQZTbXWET2tv4YezwMEbxJB2rMgjHJlTJ9Cfki
VBeuLZtXcU70wfFTWmNkjq5xxSaYM7QBAfhQN3SviesXYG4obFGuTNTTVE0wxHlgCUYuWfngFeOK
8dC/93VmvflDPlx4pHIhIVO9hFNRQ+7brTSL36DMqwCNC40rkhpTQOEESTkcN0sqahoD1cYI01Ym
E5CnJZog6S+IZNyaLgiStAnn3gwObs2ZG0t8IkU8ay/IwZkbUxqhrHCeLFdyOHtz6CGFDFwbJQnc
GIkoBi/5NI5OxNi6ZftCJXDZTcrkthrSsmV9ZA3pvVa12cSzr+f3yREIqWiWak7Wsr3RYLe6G8aC
ggOmN6k9emWTEEFehK92mha15GMb8ICP46ZB6WSy+yjsBbF/ZmCL4Jgc9bqbynkk8V6HzRPgI/fJ
1KaBvWcMnUd0H1VIDO1EC9WFFI1054PwI3fVxWceVOBSQXdsn80maM/CJuRI1x7f9KhIxYjsjnCN
n7Amcj45LB/7dMqqj84rpm9l66XdL3nB1cTngT2ReKUSkgJS2vTMzsiraB5N/6dfmqu8bWFurAwM
t5W8JVfXQZLStLJXtsHt7M9/6TeSoQmLXJnXB8uTMj+lLUXtwATJiWv6iyou3LX8Lsj0XFGnUgJH
DZKpFcaKW/lxMFDbR/a81lfO6Mo3rWvnKhvMwIgbU9Fw5thuPm2rMa6mfhnfp8wsoMwThLBEEtDu
QzcSkxWFysxhhZHXYSaV5yEmCklXbvf+qNIflAfs2ij2V3pZg9SqiKiUFY1Vz/MQkYSBNiuogkfD
a41nHcDwSdN642Z3iuxJN+duhqA/PcdkbPmPC0UUyzL25SkoihptvpgEP4figKnFSlPymz24+Zvy
TPWcBja8s7Eu0vGYEZQKcwsBvjr3T4Ozt0P44Rc0qZSXPZI4/o6KquOg5rF5qvig0eo1nnesMul2
p8kVOcykMRsv+y3TSQ7j+pKlhKd29moW85ETdZvjjqg8A5GQch5mv+osFDc1IiTQpx3Z83NDOe86
G2eK12CezrYt2xI0w7IE45BRgBpV1ZMcvQkR07SdkSYj5/DOCGWB2tKYvOygvUHduoZhv4sRD3xs
K4PikXMZL2moNeMlxQzlSjerNA5pEOgt0W7OhnRz2YuCtwpcJHECUdxny57LTvTWrIizZum+Tr2U
SFnEHIITw5ZhYTL0yttFhx6xK8La0CKIkXQNeDXiolhH4WPrWCf4hfUyvWBbZVSDaM761NSnBl3Q
ipdNK76bp9aqrAyRfSGHyJ5Ys6OXWJGVFatAWFfBTrhs5rXn/+HRoSKjN99mZGRe7BXtBL2rD/gd
WlhMn91W8TKEwDTish+ENI69PGtOpCCnFVGp5hXO3FeejDb3vaOTbry1egV9EDm9IFuYjnC4JiM0
by5mMWCIHXTDHTeW2PqjUeXQIoeuwy/VF0Th7dyMULikAaADI9DZpn0JvbZO/IHvyg77R6jeTIZV
pFy3JDjHi7GAfVoaT/mxQxdJYnpnDQerHHzchl0JFbNXqR0mNgSbZ57gzds7AzOTXGqvPPa0UP6+
hQwsot5T5hz3IHy/z3E+bzQb68pRMW5fLoGzJ3wfi8W1l/lvnrsGr31p919Z4wrCDdwcia25zN43
02PCVWCsFT0aKSdY98Fs69/mYMHrT6HevQu8K7fhqLKF4iMLn7m1MORCm/eawwQi854dhxnAyHTV
8+g0KXozsxN3ddBWb8w10gooQj5SSHcDMpnBGvKO8ITzvU8K5Tl2vbN6iEWqaNsopLv42lLFSKbM
WWMOCvVljCZl9RIbupHaTxDMfzilmT4OEPHzuCHO0bvewkHW+zK11o/AWc06tsaaaZPRT858JGC2
Lu6Ggllh0m95LxMnGAJSR0ai3yLg1Wsyzo5qvWRDWst+i+f3DvEoT4SufPWzlYOejo7vUEVwpdaA
QWVOrlxpblPzbFSlfF47djlRsREZr/rRBU2NjhxpmkcTepzQJXQ8RGggk2Up1ZVc8AVE7jwJToWJ
DQNzP6V4uz0wTszZ7OBKu7VRMzbJVZrA4slQPQRFcd/7TM6Bf8DLi0YLhVJep7beTzyE695AtoO5
VPnhq9mIJcPEjR4MbXQ28cKyXCkJhsa/XTcs18faZfLBlyjPXoXBcCcm69yWETM9Rm5DEbi/sWvo
LfJ7C6YSZa/cPmllXb4X8LEoMIcyJNx8sVC5SuyW4ZGjeXoLm9bP9ubqgeNbcGBwtTZeakX10uoU
/kWnXmUn5bebmtZj2YZjuvN1PvNhMr6KtT10z5yY0409BSCCRhpNaF0c0D+deqh+2JADKQTqxYCD
2dD27Nx1st5SL1vKWOs+HOJpLvS11wEfjYtKdP5urs6jE0N6BT+PpeXK7+Wm6YXHCJhpV4NM71jA
icnj1XCyN8dpuztRG02Pi3tO79eqddYI4Vp5J5bSxhuCEukImGwSe9eamhujWpthD68oFdHqpuFz
UM4rT/HgdFC3mF4NlG21He6lj2t7x+h+o6IJ9Bru6arSK0Tu+GK9DDHlqWyUfCPUQna7NLXzn6bI
7HoPozNHOSJq9eSyc+VDKz3jIx09kD4bbwIwRUZ/8Hrm2ioBEQqEd1sZfsFnnKw4D7Pm1fSNNU3U
ZFXPxSR7uOs2fpRoWHAcIVM1gudpqTpufc6HZV87VvXFspkhUtkUmRH3mOy2K1lVUFR7z24/2nV1
qJEKk+DGSblbiuw6YNDMSSmyO7BAZn2BrGf+djw9/mZ17lKhss17fSoQ8U/RYBADsJd5bd3ipSBu
pbIwve48LbGbd52AFm8ztbjuOScMzkW9HgMXNdYVst3h1bRs/JRkLdgXzqwRQ3uqd79IKAnxn3Yp
c1vDD9vX0oS/mqTmGt4iUvIeViY9XyajMOZJS2D8wHRDp4RBqwhR/qJ7BWMTqJ8IrqSRsArIbhYu
DCfyBsc+stSu1cnu/PAyW3U3MHBXVKkjo1tcA5vB+QT76cowVJDGDfB5SQO/VdiRoPnxPEnYijmw
hTGSXeFBDBLn1LK5dDhmV0rEKcZ1X2O7ze2QEjC05HjErxWcDL/ufiNwJi84R9kdcGrOhYv1gE9p
j6/Ca1EGQlul5E2t4nJlfmbjsQ+Kdyvs+LLQsc0ypojnKQ7SYbwFurB+LL6Lsgr9JI8vpWixRUzx
h+5gsKw1GPis/VOubPfbbrdiSkpQAwQcOdYUmVB3SV0ClCqirjKsB6hdVBepe2Y5G2uO+NbJ+FrE
DgfHBDXPpFBdabTLC7Zs3u3sjNNAq4qdOEItakBr6kMmBA4jG3tH7aC8aCKYNuRXOSNi4IWJp7lp
sjS2Uwb3iGl1618qH5xCosWWAcMYQu9mlsq8I8eQ2X9GdWQl3agsRrK1w+AZOAR8S7dW3tW81CMr
o9bbICYaKCd3aExSRIDVyhNNfIVt7iyDxDjKASMNDwSAOt5e6DTleGrPxCk11IzGhWQmA3tC9gRc
lcw0rnweWcpIm+vxumIuaiSS6duWNP7UvgMNNIxYicoqkpRm8556xJA7yk2qL+CfwBU7+oJduXp4
+fmVkN9aPCnyMGxbUN/NdlfMu7BBeRQjHd5M0JGKAQgxFE2+R/QxuAywzvaKMgOtHYd8wHDNeFBQ
Z4NsA9TRbpqlx8zIK+a/Ej8FgEoE2GRDsgaVfXCROudOfaI3RWFY2HaCNyDg9ILsPsTY1pz60LIC
6ZNJpNOlrpSvL8bcNm6ZnZA/V+QhDovedFJJOnGRf5M30QxJwUqwJpSMvnpP5+mHsZkvPf5OWZbY
TPp+feK5bYwdEmMuZb1xKhAXbqa3Re24N6Z05I+JZcAWL8xsgtgtK0Vnly4VO9+NUihGZejLxOOZ
S6O6Yye1FyiaV8649WyjTkV/ECQbnE9xLJAgRJ2zq3US5pFqeAn2lDJ00WZtbMaJMjiwDu1UmPmT
yUB7/CLqgsNbOSvgaKNJQ6wqOa9a3UrV+v2BYp8hPfxSC9BtbrL9xCUWgt20a5iBaqUt26t56C/D
MZ9euTNHm4VAx33bAiIjra3s6vLoyFrfWj4Y2hvaBAS0ZpXTDknOLT/KsmB6QxLAFHljDabPysTQ
WiOnrIo8qbmlQeOycwh3m9TOnnIfAiUuUkhqqjXGB1RLxccgCxShW824Nuq6YeY0L6hWtSeaxwZ1
7zWSlzW7djNXqXM5mxv7ga1Avm+s1q9iA3IKDKqlo3d3vE1jtKKFG2EWEizMYWSjt7TqaVqOEONS
f784W/OOiXUwE6ltGBzTNvnvvZoAbVPTmSR62FIo4lGasYdomNXvYjLMy4m84mynKrP8KVZZvS0F
ujpY0LX+Ep5W/W90MYix9rlZeO675LRqOhhRDJC7WI5NA2bMF1wRgCuMLPHrxVKxKDHmn5iNQc7q
fc0CMQ1g9NHLoCiIAgL3WCVA/17xwhbh9LNr8pzDbegZvDpVSxg5q4h8pKea+8/ZDTg/jDzossgu
SUE5YEgDf0WvGRpxJ9IN3wWigmMGS9xikiyKEFML4qVdyU352IYl9S9TJ312CqDG98yyfkFWPLQJ
mjQ5XCK4BYIoNgvAa8cFsT2uheUsBxdzLMuI1Cq3xN0Mc2Vm7yt4HT27SFxhXpYzuyXTJ8EsDmSw
qrVjXKjZE3chxR5xdQY5csjv8zL1jsxlpi6LbYJK2k/E+Xp7UZlV9BfSzxWEJJp63qgusBXtOz7x
26IrNeQCNKjFeUxdI0AXPRJb7pqGSVg/tI7Nc6vx1OaOz7XitZJAIAs4/v+k7sySI0my7LoiS7FB
1YZfnx2OwTEGgB8TIBCweTZVG764DP5yCdwAuQbuiMciqroLUd2ZUj+UZkpJZlRmBOBwN1V9+t69
54LZy1t3uBgGNaKyKLJgF9YcZsyJRA9GNXO5NIx9DKs1RyNdkc03zOrI30rmyX4+em25kjRFeOMm
C3Z7F4tq2ab1PF/wdoE4ya0I1zLCCMYpTHF8lh6q2o+eY+remBe5L/mLk15b8ViLdT4JeRThACzU
wOBHf7EMx2Jj0ettaeSaNhi5zuqnVZbRyF+DuWWGKsvWH06G1OxvQ9DX895SCe4jiyH31Tz1NnAZ
L4cN0KRuvHazogn2xFSZeLsaFdnsj/nUc49Mab+r1k72qIxcvrjIqvkRUm+SHuLKxVanrCZoaTrz
XI7HJsvd75VXBd+tph/m1YBmgfAP7RmVe8XdQbGHol1oVgFq7+JR0uOPz1E25vWnX4p2n3VDWlwP
OSOAo6Zfigp/ZCaw7YUX39Bi6votfRSArzhN/DEiQzNX5dPE9ZWszXHuPKgFZTfeEf00ZMfc0r3Y
c5qb7i5pkQ8AafNp+vcKdBwxKXhmL60IJ+l6pr9l7h0mivHN2CYiWJgjTf1scyiWZwfYibGWI9KP
Na0LuoBO4ja/dGH/kpD5P5UnfxEx///mjLYtNHB/ImT+73Dd/jdC5n+yQP/8g38TMv+B7pA8178n
hyzogV8GaMPy/7A8tDwUE44ILH7bvymZyQ7x8DdbpgdJBpnkoqj+m5LZ9v6gmDPR/SGipCiy3H9F
yWwtSrZ/V0jynMK8dSSKRXzQnsfo/KsQjDYTuVcNgAJG2lQXJf32+eDRMkTQwVB/P5PGYEKzmTDf
e9oYFSeSnhUhDVPYbnsVMrhMx4J/Y4cyaPFzFBEOp4LB3xYSlyfWwOXDelOxbOpNUMAeuPuHN/38
67V+IZjxs//+Q2AFJx4YrfRP0fjviI16Mmmj5vpTScvXt3xTXa87SOXmBsZGR/5pMS907mma2c2c
+RLnzbz3BwrvMCAW4CUsEQjt3bZw1BoF8pR9i7xmtjaQIAoiHMlVWGNoc9SbCgTnc4sXKuPeOlUu
jEyPXAydS6xlVsJw/b4m4YhkZuCRZ8OLLGc/wkLVWzUK2e1n6r6QRJXG1Gh3Gloo5Vy4eHLyBfib
ugU042LmgoUrrTkzKAz8NbUfhbbZpK3G0Jdi5Z4RNAkMyBjKYhcs9hprWAjO35flp1N26GhWrp02
WNuS5sW3M9c69eMU7MOYfIG1Oyx4Nq/PqxwDdgqgX3EzUVuyuW3Khsow7S1f5DJsIwF1kgCnu4GK
K1wROj29YEkyIyaNmsijuQGGtUvlkuk6YbCZtnmWJg8JB+Y2ctFl7mOSuRd2HMZezktSQzYECzTj
K3+aklnVox4e4qByjdugGWu1a0PJcMiMK/MOy5clr3QSwSrHQ068gZ4DdlCiFpuXnppbrUkULgFC
Q+v+oJoIvfu4LB1OT8lY6eAj1h4J3BiHFxQ0uLqIoLGidQ09bT4rx2oABDdL4oZsiNjEbGcFyVr0
VnwhB93DCS4973q5Yzl3lD2aCwUqk3jTp3b9UqkmDo7YXe1b6Ptco8ke77E50U3eCq3jcTcFUyvW
TURszjX9kBrBB3cCsnKioCm2xHiazTEneZPGnFnMFx4XDweNUe4/qw5nw0ZrwcCFe338LS690KNr
XeP5RV1QdkecfphPdVoWzcuQFOlnVccM6irGC9ZHJdvxzPGEqoZxnjFSx5bizWp8PiTfxs+043pa
oN8g2mba0ixMG7zRNklUnOtR/FjLbHi3KzzMdJzMnpWUz+a8SbKQQlSGobJv5hYIxEWEgjPcCbrJ
ENfaqWTdN0hUwKhjieS58EHQYbAfGzaQhsxhzuwgGM9l0CDIbrxBG/e56MkG8w2LxdZbPu02Jqx8
UeqPnLZXO47n0TazSYD5WpZi3zP5QI2War5ELTkxX8cqlOB+jWleWmSxM5LB1TtVXHyIzMmJqOsD
NRpMnrOkoslfyzgInkZKgFEADh/5xnMw1i9+l/X2TY57KNz9elxncoLls7JwmW0KI2Nr+PXQtUNc
BDu/1ngB7G4uS4CJg8PqcBHsM0Tz3zwRaUmSnNHw0OtIPtvAlN1jKeCVraIJf26NYvKW9wR1VxJP
OM/7MLtkWNjfuBahq6s8jcX7aAwCkVlYof3KzYPt2Okpjth1dWfLo+oqlnJZ9/kGPp4+REX5Gamx
3cylTW/QNYrs2iPfjPiUzEziHdW5YtAV9sgtZ1MO2zINTajFJEZINKFbVFjTy1j73nVFgOZjoJlP
cxxE1esAfuKUT0kCYMEoMVyrTGHKK8Niw7AifzJpBR0bOVRXkpnDwDy6Ts8MvZGZwKd1DpGF8wNu
ohc/5qO895d7KZ9UkkRrYTKKvPXtQalNwFdwVy1jSZv3pwP8Bfwu4YolMWnaVY7zt4OdP6/pfSVQ
zmXTbGrLm+7A6Rjxxp60PLtWUV1afs1n4BjqQY2g0roQYynDwXTttz51HOI5id+/Te6mOgYz75b+
dDOXqrmMUO5sfWlNbMf9Y+b16fVkT5+A2ttvdIoquZ0lMoA1FNbSOGrCnL8h8bpXcxsdl/r2kp8+
3wADUS9jgI02If3jmAVDtq5zVe1r7pErhJkOEHNUfERysKATTTrD0qK3oCYEtQPtzGflppZuhu2c
xVTbMo8/VTUhLMirIkKBSErOil5Rs6dxiTm29or4ZsCnDGaxaVqixrsCKJZwuazFnAn2Om2K9HIO
xOLUjjv13Y9zWv80r2pjE+CHILQjcA5WUdqvirTJeCUMImLRSEMKCOns3TdD4+5NPOLGKpd2wKxh
6nsfyxxYYpJY3OuZZs3R7Ap/z04CymPIvHVJyMoFt/QG+BimeD2V/TpStioQW9YuA2gzrd45GtN2
lTWEOKRV2h+Kqm6XfGOM+z2VNdRYyhePKX9qVCut+MS4wmT6w6hG8QPX0mdozu0VyanczaimHicR
hC++mXmvhk8HbyO6+r0vB9IY0MOF9E24ZDH61lhCeC74VlngndK0ToOTmevmTgg6uFiWRpBnAegP
sE7dJ0K25swO3zQrn7V3Ddem/25ZvXevYiZvLYosLPThzEChFDPjj9zO1w4Njdvanrw31OzNLbT4
5I4Ns9iCq56/0YmVJ/BxFrtNHV75eTZ/78zZ+qaouHZ21/W30iOtAOJagNB0kdC6daRfevCa7B9e
0HbXtNXmhxn7Fik5GAgox1Du6EOG4D94qSgquTvnYNG2aWaVUCqTlp6nmerpKq6gaIBzZ7Hbsw6Q
fMty2BrCsrEARyr/9PtBoFwb6u7Jb3ECrNgO/Byey4w/yw5RKMdJb+/KuNAKhrngMAZuGDhYbErH
2w1gA8Ydp0H2LXN77e76bNYnKKiMSGozyPcd3UQC0j0UTGsmFb15O1V+d+j7Qv4o0qi6mGM29xXG
hdFd55YLVyu2PCsGwT0lxRaHH3ps6CXYJR51AFdn5dPfh6mdY2KbEABL/9lueNGMIYBybwpJp+4Q
2iLKN0an425LEUQqnmBxbSyrrANyrEsCFjzuU7vBjxIGQvkE00YadkMrbux3wxhGMzRcnTAVnGr2
blSr0GNMtUBxmy5Ql4xZFbSAsF1GcFCqDPS8CLo2lSbUeOtzbtLRdq3ceq0SYb0yvprGswowYRfg
uOr9EqltcAaYtG3LQTcxcABdq7NLpZRcWuHCcKjDye4vIiK+Rj6J3skugzTonpNJ1BCUB19fiGSo
9Cqk6kBrnyecXBNarg/Ys5LIswpO0z4bBZw/b3Q4PnLsgQcHqVK0T0lqXzG1JIROzz7pAsPA5XnV
OSZVqwhT17rNG5Ezgwu0PsvBoy2UxQz0lZMFp6JWgb+1KfC6jSoH8zAt9w42EwKj6KOiP0vAJDMM
jtI7hBicq6IW8pPi6NotMJ7xHtqNd2E53Ug6vTuXmus2kl0eycQodkY4pqRcVc6p6Pwa7ZwKVbYm
rjUTJ/p/PP+GibwPZstA6E5MnfHi1RGGBjEPzXXGGSrXemSQGoKsJCHDDBapIdNFTMIIrDahQSlG
A0PApadNxWIHLCi33Gco1mfKAMT+UX+fpyiiAf+02VVrKfdHRPd2NxkxkCNJtbUdU9e4zvKifg1A
3S4g4Jw/HzaKDlsg6gGeCwox3ALTksfYVfVko3tMXBqnneQhLcuKDvKgE8CzsiAJZVeYc9PsbQ/4
Ci0taVyaZeqD62BoY11w8endde2o5ClAgycJUyv956Foow29u6ldEYXlPzWOyXh+7th71r0b1Edm
3sQ+1j7+kwCLnFq3xFJxv3Aq+8mv05Kwq5H3f3J6ma09lXqXrl7ud5GpxKPTw9Skz6/3WR+kryJx
KOatvBo/7N5qbv2mossXNnEojspwnWOJv2A4mjmcKBQ/ynwNu4jO4PDzEsB0arQvpyx7or/vk6GI
Bm7e6Xmo/EPvD4QGCeLjDa4q4QAkxwo/HTkkp0Use+T8948WbJfLgOSddI0mgOkzARizw9TCAOlC
9det49l25m+x1c5PUDkU0CLgGPeebr1uGweFcyJWOPnAAkJXrRlH/4wuFtBUmQtrbS6bBYYnh8xr
obtDC2zonvJbrwyWPzqbITnUYJeydVyBC+ONz6Dq+NWxi412W3tefCQs4wMlcb0y52Q8suiAQeKW
IueoJd0WlbXhHuIkzHaGX8e3IpHpj1YU4lNpadwVSHdfgzEO7qMpZPrI+bqxmSbQ1ylnnxCBtvTO
Lsv3RzggCqTZZzrPvYrKGqIspqlNmdDK3Tft5L1YbeXg8+0gnRrL/csfLJf/X/nNdKNtop7tuOp3
RHSVDGDBgTFPRiaCZNrRB6ZF5cWEshigLUkQE3dKP/e8fh2COGO+b45nk8pjnwbttwRl/6Nl2O7J
bgWbBXbJw1yMB6q3CeFMYz/LekD5h6k1PlkVXq4txUm7dycbSYDhAMflac+i/ShGGrhT3u1iKACP
I/j2PbjE4KkxnV1VSH3T9UzvibBxApIavY9qtIx5lWGDYIkGc3HySxp+vZ5ZI2GksnQdJIR3JdVo
Hzl9fjD7ij5co9EH0G+EaLKplhv0LO6lmXpo2APPTUgUkylY3D5HYswumV8VPuSGATsBW0TN08lZ
H5RIK0Hz7oYpdZ8ZVJBWBH5049QWpS0mx3XBxW9NxnV7LpKk3MbOoK+IG/0hGQvsIHgZx9Z18pNI
DfsA5GqdcKCJbWMZxQ8/rZ0t7pDmJsg7d6bCqwgPTNtCy31MHOa1qLoO0VKY7b2adEOEXVG+7QKm
cYbyYg/FX2Si++sb5A95AEiNyTv1NZ5D9BV+lV6Yfahv4aS8zVE9XlBe9IdsctvLXHkmWBFfkF5C
ZqxG4Nxs0ZMgP0N04X0b0nHaxxLA9soiBHPd+kEy7BBv8CzxfB7Duk2cA1yK4F2UxKDhlur58B0A
RnUb5/3JGvIQ/nrSmMG2t1P9mbcNFxeLqoZ9MgCij/g42w/weN+9QeQ3XV3X6kK6Up874MlsWfbM
dm/MafthjhDPwP72M8Vs73xraQOvQAJZ5T7zvPE9zErfImJVS1YvAjlMA+RUH3iMZ2ryVkRkcY2J
uhd+YRwpxmHkxsg9104dVYt1wpTb2iljse2U0LsmtF9E01gnTBfJuiitfgcBKmUqYxiv5ohCE3kF
cUBpOp7i0IDWwf1jlfVGvaVG4WxtyVJH8kZyCUBy7gZWX04H9PLWI/la8L7YF2DNuD2veQR78K32
SzjR/RiMtKOC7ByNKCtltKj/E3DDD9MYPrRd1N/ko+u1x4HOcUdWCEreh5Z5gMR3oBgJKTcdzonQ
RngzSb0IvXXwVOJA2OLGHfZTF2XzbowGYHaUAxMeWNA+1INMGQbHBqdkyfadgXj7pjLAa9Rv+vtI
kHu7Uc68nQCl7HWR079OY4NgA/TSFyOOtS32KeOaA7B5VxbpBrGECEoEdsUVjNiqK1S4CHeh0IbH
IYczw9QpvS203nle7qPRi6b8fU76elpz9AZHlGOnzPEniEVhfLAE6b4j4Xco1umhDBTrxCG6yv/R
DiaodnjJvtz03qSoAVyj7fej6cKsmrV6buQ0HRifdf15arMJvURPFB73rdQv0VhnRX4upvio+Gn3
ylAsdN/N1A8xuIO8mIk8NkFA+N3AWH00XudWNuhz+ut6yV5Fh+JiNPSSZ/Lfzbu2TRGhzLDixs5M
XoKsqw9GpOgXesY9SulxldIqA+bW62CijWFQbXNPBnY6uMWlVnN25DpZ7h2UmK8G0OmFshbjQ0Vb
VWnm+70barBfsyyP9Hr6zdDZQGpiYdx1KScRNY9kKTh3lqcQicwA8kFatjugq+KKDKXpskqQkW3t
uS+ZdXSOh2iRISglgFRkgLaB9RIicDwMXdWGW4UP+xRUiFo2ui5fvRjBeYMdzCqIh27sPHmyc4dk
TwAWm8VmcTFiuLqCM+1eYz19RM6BqkIDSKx880F2zIJ2XdGVN3mAjGAYu6de4KO8NHzsqx3+vIsG
KdOLX+J44mqQVfY5pY4YX0uJEh7hvzJJEgxVqjbch1zaXUMSWWgusFK1O1p9aI4SpJYWegVOHhSk
DczFwqUCdFquL6tp6QSFIjGbfezApV41hI7GRCdWqDWS3DBRoAlcRzquMRnGWpyM0uQ3cLF3z5MY
igdO3JbMM3jitLIGqBZ4OyPaA5rLCJOvum3qU0/8XbypYooq5L3ZglUbrbG+pDJhzgdugW1mFB6X
Lj5T1F9FXKDl+fOm+X/UMUfTLCkokZkzBPja9m8qxnLMQX9ATJku/EKZ8jDNIs7WU4UzRlQEKtDQ
b6drL8Mo/eff+59GDpjcA9txIVy4pofD/uv39l3dNVY1v/kVXK4kcNQ+Qrm5mWm6bhKrUQhycnVn
hBmm31QZ5u7Pv/0/jzzgjGDpX9QtHFyu+O1njz0GceOSlTkjP43xz5UeDcQgSabvYSGkfqgBiJns
/AEfwWiY5ntKZCAeJ/IV2u3QEmyLDL9rcMHIBP9AqMj/PqH/C+09RNTC2AB/b8ZzBYPcXVlT6vwV
/sH6SplgakPdQVwLU6VA8g/x29TGwPpCMxsEAhaCzN3HbUwf3ChLmxwNTXdu28N/zymVMmY6uOEY
xkS5tYxqkDU9iS4rsH+2xgjN5OfUBuy5+1e8iP/oRYL4MCVVD88Yr/Pr5+w4bLZQyvIV495U70MH
7fmpIB1s73Fw3/bxAEEKsiaB59nMm/xzihRUARc5u4nshVwaJbR7vDYGVDrJOfiLRbCM874Mv/wl
oYFiXAJDEC4k8q+vkMY2ws8mQ1+mctJLfy26Ds3luLdqelTX7BtLxEZCv37jIW9wj9HYEREPI2sc
Ceibehzb3ZhRPuQwpkJ+7fCkhM1oTSck8g6GlX7oXf8vIDHOV3AO8VAW6AZHsopsaQrYEV9feU0c
TB4sKZ+2yHl6nWzK/dc8auqF487CfisaPu/NYMQiu4psO7Kgjttxeh2RXB+fpIdJ+ZDndcgci3S9
fMcIrIs2g0S3hAYAzVWdLtMgOgGxRDM32U8SeEOLGAGnEF2wlOw4eLJ63BQFVw1qaTCTiOSLii9Y
GJ/cmNI7+En0WpOGmcl6nH3jrY4Hf7gd0P49BCNpSiun7+vqL+AoPyk1/zjT9C2BXMUXZuAF/Op3
BsvMYKJA7x2tNB9TfG0kPlcb3PtzuE6omaptKSvhXHVtz4WqTRJ7Os3kU2YX0iz5teDSdkP3v0uI
6mNEuyaLUGCFc70sPZnu5Itd4ZoIJpns2rhrM8Xoxi9AM5zsEZsAFVJpBsRctSr132pgITN2cC99
psFvTg9/vpt93Uxh17g23UhXLA+Dybb02yMcDxb2rAyTUeEP5VJBR+ssGfMjBuz6wk1a+gFm5VJL
iN7eTkZQdH+xiOyvexGvgDfZlTyGJLtIUsaWo+YfmEFzPMqpTDv6yXHSVSRGW4IicvbpKfwa6fA2
e+IYhCJ+TowK/Wcet8vOakX2dxnLuiQSFvz/BjNRiPwwp1cJqG5Qr2XKIcjtExmxoYew2QKKEXup
srzeNFx2YTOiL8SUX9ihsQWJ4xb7P393fybY/PujRGiD6ZAO61uWdBdElmN//eEkiRNm6PYf3Eya
Kzot5aIWx3K2okNAwOGI4x7HpudcwFiM32pQmDEJpW0WbiFvhM52CEqyGCvYNjcTndGNntL03h7H
fmKmZBHvqCZi+FTJngJsgFRopjdluzHNwbr6iYWmJUzb3CcJPSNKuSQ9eWJL2mKAbO9EyGVo/ec/
8W/JED9/YizALp4wfi2RLXz9iXOD1F1Z5R+9s8zVHKYe3CGqbumdoUog+pPWk97xjFVXuSZWeS8r
+q7U5Fxr+sbBlfjnL+i34f7ygnz48JYD9R0mFYC3ry+oECKhiJiWjZTj/EhkuXGfpkGJUU5ZoC1G
x50edaPBycgeNex2kJMfXiIgTxK6TX1H5gCDahzJkQw+S+ST/Ra9kHvtQZK0dtCmi09UrowqZd0U
VwBgmvzeHOBA/hpwstHUL3bdyQep6NevJhMS2+rnv8UNVNOsNwkvXk+RRsIbASPJd12IhBECC+I1
U3dc32RXAUiSNSrSzVRAkieSoQvxXs5OkuwRPnU80bqkW5dTlKM0NQcBPoRdpH8OyoovBhWTPq5d
CCc6oClvMEoQkOIz9uciKUMVbqvF8sWYMyQtnEzhptqUXhGIY0n2BaN2wwa8mNfWYxdMfCVZcfch
Xbr1CB0pgqvcrBcWom3lRPn2BeUryTh4mmveXSjrlmLc9POD/Zd0Qw9Vwf9+T3r8Ihr6T6VF/xXJ
h0sN9CeCof+xiIWMJT7h//y3n/jD//UFf7j86V+qIcv+A6kKsiFBPAvl8lIj/1IN8V8EXWeTvzzX
DpyAyuDvsQnOH0syJNsVo2Bh889/Ew2hJwJjBcjHXvK6UBaJf0U0JL7eHliSAmob8iMXAKPnUIx+
XZI9WAvbHXCSekDdGfmwCwQ+7kIG8v6mmjoUeTFJyjg4ES3DxG2So8DYtTPt7CFnZMhw4H7xlK2Q
szWXMK6fHNjGK1ADCqNdR+JM0ESMzp326OY0sfJFC9E1GkFqlpLHbIQ/cnsg5wNTPRBsaBp0Wz69
msuyDooDxuBvXsQhoXHuwUG27tHHHxDj1KvGsFued36P7F7qSB3L5pXKHbho7xYbQ4QPoIl+sb3+
nz3oX5bD/kd1/Vb86H5fM/8VV8OSzPinq2GJFPmfv+eH2Msf+7UMbNJDKHBALnJVJOVtucr9bRn4
f1DlAas0+W9YtzmX/74K3D+4dPCQww51iYZarh1/h4Daf0D/FIvWzlviptx/TTrn/rwffKkOPBuu
INUXEXgElfw8S/+h9MHxnTDXa8Hkc8G5SABpb3VOmDqPWvXmVJb6Zi84bTrC8aqHsI3w2EDO1bc3
/oLfBqgi3vFqzWinE/+YL5juOJ3p7y7obnqXSbFCzuk9I6jv9vVPyrf08B0FC/p7qLrkc0BGe8uM
Tx4JIzKucTW0d0bHuIuu47DKUAWfTRT/VyMTxKduAY2XQ5xyRCqcNKNnbLMFSN4GtvGY9kDKa9x/
x/4nuXxIsJXNC84c15u4F0Ah9g42PHIZaGN6JPYcHWcuD2Nd9LfDNMynscfqicDYvmR+P2/p6xc7
QDXZZdUNVxSQ58i2ttHo3eUWwZCzbd2HS2McYZKzmvpR8TY44Vvgk/ZtEvc1cqqtRDIx9K3tj3Ao
eO1Rsk1y2CS5d9FS4++xl+1STLGob+IL28lv3OhxmKo7Q+btIY7kcFZTWOyKAGrFyoyG4VvZ6umy
LKGyM0PufzBgEpDdIJhbDIlWjO3slTkN07uVxua9UEVzNCZCoudyeMnCAIZWJIz9YHFXip1rnGpy
P1tteRuSaXc1M8t/HJjWbz1XgfWoDP1AyB0hD8zu1coGSHURN4O77rNOPfXOSGT4EINdiUQT3AQq
/q4Qh1kpKO8CUwihooWzpkOdrkqvB28ea3LKGqe/dRxcsmUeGfs6VFBOanEjjZASuurPXtdDxCIJ
IW6c9TDZkiAJqoAC0Z5ouOHFmB/U+BTVLk66EZR1pt49J7mTmcPwkuwXnBikWkypue4LAicdkVb0
MedTr8dTAyPLIMc8r9v32EYvHqko25aFftT2Am3tIhVfGk3HRIhhAy+is1qkoSXOES/zjz6O1Cfl
pdnJglkBlHyJAIzovHVugeZxKpydictlE6XtJmVIMjQfdoNgAwfSsHLsiOlZcxGCVVlHnYPcbMRg
jeR940MaWGgn4UWl4i2DS2azwaDWSeCnzLv8vZ86aNWpzr6jrxK7qhGhjb7d8zea7MEztvWVcKM9
frZgPXnTPjGpeuSUE94qHVrMxtak459zL3ZQoEMEEyvVVOOhsQnwsnXwo22tIyoejMYpQw25pCY4
yOKi3huvYj3W21ZGGPTdaKuH9KRtrB3Mb1lwTqwheWUnhxj3C42xZmk57SRKAfq/pXNMase5Zkp8
3Wlf3I4GQROZ13zvjPbR00N1Y/nylr5PssZwla2mpc3fWWLe0mN5G2uY6x3W27vWBN6bTo658QSm
PwEyYkSDTvoJ99m1CSxixUJo3+ZeuKc29sU+m2BbMIBcZ9ySbwDDjrQE4hebbMC9zq3hSbkO9Peq
Ufdw7696H1Y3Df9NWZcXHtAVoio/sTUeWxEnV240iqesnO1Nnd/0XbCETiw8OCQGG2cYvpcTHd2I
od6THItmg8U0OSFd3zkJVQU0jmecTuaubLN5Y7bxQzi3G7dPqn05FQfPYjXB5Uq8yyRJ6ifG9+Ua
tdv3PE5vIaWqcwKSPQ7EleGA7pn6p8qzGcJHKc9kX9+HcfJRotKhqL6WGoaYl+ADdXMSS1B4HRap
1IWse8Gj7rZHI8/0U2MUxZXtO8YqRioNrKnxdiFAqu+ODlpCUpCDYICbP9u0yjalk4M2zN3olDHC
2+N1ZrvrcKvDysJCVluCsJDa4taAZmZRC7CemhrjJabAfTvBTIiHVAKtCNgNAzrHkxt7e3CLwzqb
I3drFs77vAxrcuSo61qU4x7drn/COjqfcPvEd5Pn2a8JWhd0W3FvXYP2bG+6MLkQUXYb2k1dbvM8
SHYR0SN5ho4h8EuUPJYbMxrN3APDpvQ5kgnd4LZr6dkh0mGIPVxkc3Br6VSsoSSN7zKFWTXVWYN5
NTzxg8zeJsclGTXR0eco2upGWsfWj/L7wks++t6Ca1Q1zsborfKp6md9t4BEnrqpmBFHz8e4NTNs
WXZ5a5A5kqAmDOwOnJb7bIxM8FAxb/ua3AqvfKRxW22GdDYcZtjhtW6y79jE0hV2dIauhpdvTBSy
mI+9xqYLlXAD40bUPSU+N3x+1IWblziRs8PvBj3ILpvmrpxdjCPdkBv+vpuMRac6Gi8Ok45Lyo/M
32R16T0I0/CJBClr9eKBhCAUUJbn3lD6GARZdWlXuFw7hrposZICID3WsvbSAZg2rK2wtR/rkkNK
JySHkm6j9Lsy/cEnFlWHB/C69RPkbPkg8KnWa9zTc7TqCPMJDswQjLeG+IE7bdvtveH45Z1NwN09
pYgPUKRENuUu+hIsnUQhMZjBR0/gTiDHGzpm8xUWMHUR00rZy3DOHithPWGZ5RFTBTOdenQYD7Xj
G+8HxpPZbaof0wwzlEml+oz4TdMmTzrnEQETM9g0stkhQVciA2mdMxOqCh0jsK5So/SR4AMJLXIC
M9lEYcDtHWtyal43bXhnZB4ncRXSnxvI2wryR3fKw8+kHVzgkMah66Z9Lj98v9wYTFR7oZm2zO+m
jV3KyzZxnAhiC4JwwsdYhZd+pvC8pcMR0/ibj1+hwCzNBN+G9/q+lIsnp1LBGU1PDytgDjsEkTi0
QzBq6CCNzRTBteDxxduu9gFhBEREcX4F5GsZcyQfhaWGDWWEc4VUW9wSZUMYsxevuJLhLTC97lan
lvvYspyQGaKEuk89x976qQjOcVR2b0nLBDJRHDMh+UpbJnrkTqSpf4wlt+3EofqL+rrd9cHg/nC9
7n3KvRnXqhp4c4p2X6O/+ZATHlZqr44TFCeuainSmKmcZDXn9wDkvF0SQtdrR3c/VLPae7H17qXm
U+AwYmk7WV5XQYt3Lm3Y1SErvtA2Ifxu0RglH9IoLyO/2tuhxy6JDGg128J8SviMEQQDRTpxCJU/
dAobpZjxpM12He0ZyQ3OKs3T6KPpsjfP8FskAwQ91qO8dPD33eGUgMYg7PhscVN9aVqtT6Whq0ec
As7NQKPm4OZTCZEYX2U9jGLf5H36XZeEz6B4Rs+ROc7jgNSTUqBs/E+nyNHg2RJpqg2dkpUWbSQz
o0U7mrn6ZorIylO0QYo9SjUwLSSMYppMtqkR52ckFPHFXNntYexghQBKjG6QjyHsYERYb5FEGRsr
AtDERV2iYEpu1QzeA7R8cE0/aQYgUzHET7RVPdI5JO23KjplrmQMdJxtHE3UdqHKpEsCTWxvjPR1
mLKDY/Rbzwrvg/wy8cF7rqLRZVX0RO/SLcYL6KKBOqa5tj4z0XWHuohPXgJAsiWV7pTX8IOaNpkO
WTwVx7at1XFWnv2t8a1irSmEUULg+MyBBrhQkYqmYwI/J8lWeW0+rbkbEWWKg/cyUl1Gy9ZMSU+y
k9C6aMXYE44zC6TsnvYyVqkwKM7sKcKcvDznSTXVr+2YGNta9vsoKavnoc+ZWc9TMhQbHvyIxiXM
IqoolJq8yxYC+TI8Ff+XujNJkhxJs/OFiBRAMW9tNjfzeY4NxD08AvOkGFSBVQu55CHYd+glKTxD
1434warYXRldzJLiitykVFZkhFvAAOg/vPc9HjTS+nLpmHQeTAakrliXC6XwobTASZ9gaE7zESNr
jHxjqoJVFrr2AYkz2mgWvBBtmnl4VRKrSxvYZNg4niSIyU8H86mCWwEgvEtHhTEGuz5eXTPiwpnB
i9V3OUHvC+ihsf2niWmuXkO6zB90ZpfsKyJ/F1cztuQJJQeiJsPmmy/FemwCVLZTijGS0d30VChC
k1FZlbe8/+NdFlPIkflkbmcQU7cRWNYdGxX5ITJweCsjy+ufwujmjxxLxaqPPUWeX/s0sjWPVyqU
ijkvhYaDpAh7KxE3ImrtGyM5uGQunkuXM4msovIG7QpJRyQTPgnaAF5MNHUcIM6aIJd4q4rY+cbV
GY74riHsjYW3rmE+7JrGd89RN7w3tuluiqBHxBUOqXtwrXE+DmXEK4/43+oWoJY46GQgMq2Jw3XP
Fnxbk/h3ZXE4X7W9N+9RCpmsMmrjpIwA2IlCfzR0gXmC62ZsQeQg78Nre8hcx2Bjtxg5G38o37qp
cY9Zg3JjYFTOCWJNm8ZH28D/xYFqokh19rh6rFdPjXO+oWF9AGjzCQu0XgHPw+qrJhBiJRzpvi3W
nqBPLuOWtogQKl49vTPdQt0g7AwExsoDlXwavU3TPSJ6e1DSuWJJ5W57z7qjYfg2hF+2jo8CUvU4
KMhJZUqNazExMtVDTce3gmETXoWJjVUBCcCR+4M8YJZ3b3zQ92isXHCe9auhUP9CC+w/vNz5obLk
NOIwX+P4XlklMY2BfY2/iayfCI965yeIFZeMCqar0PUEDUM4uls/K1910PhnVLgvYWeILTgl8jvL
6FoWwIpo74sbaTsVb6AiOMyThrBBX+xemwmZaDCyNlXu6ud+Ivw2ggfAhsHgJtZ+RHVIeCNxZyuD
qhesu312hmqfVlZ1QpGxtmW+I9DHfZRzaSCprec9Nqv3MUqCN16E+UGl+TeHVQUpjkYT8JdOLePF
rLDOka3k7vnq600kOveAZeVJjXSIvNrYeWVhT69AQ89Urqke6igy9MqaAXNj1feLfRyaWbbF9+Yv
G6mIxbOX7fmN7Rb/zWOazd+nIO43iQHXZ1Uh4cjGJrpr4dNwuf0XO63CeuW7UXZ0wmz4zEZW9K6F
ohmhqb21GwKXCNxajUIbN74/hg8iJP0YgVFw3dIYBUN/nSLluXWZ2hBqkXq7dsKz5/WYqlwZrBS2
WXYJdEd2N11HE3Px0KXAbPsbrBXfs4FdfjsxsyyLbqsNcbJTiLaw6MLNFLTPaHEfpVHD7Gix5SZW
9973njrQVHK/unwdbQgLqh298dA6cIYILluDM7yJLMu5Gl2yMS1dfJsxxKx9e/SRLNKA0ryY66EE
99imN8JAR7JQ9Hw0/q0I2LxQoaMvwMTMcAUHD0zn1Ft8URMFj2lBN+v56WNnfaQ9uSEwtb9lMHu2
lUrX2QyKEU5AhNclIs4x7DF8GgUItpGopCBgtVwX8701VI+t1R5xvMcrgzyNjc3wFzuX1eys2Dlz
3sKUix5z8WkINe4dE0JShxP5E5jSwJ44IgrO/+Z346mnXG8XVYKSHMbEyTxyVnS3A4rdq9KvGVMA
IYoH5ZwgfMxHP6oOwmNH4jrRbpT9HWiE7QRJoFThdBhyFPKRwi9kWbxw4qo6Jsz71m3vjnvLLFwY
Tk66L6Jo2mHjmDZeRiwobIPbLgcRU6XBW+jwVkE0vM+jAVRQHl2j2xdoeQu5nmac5HbZPasy26EN
Otel/EIs7S8eOTpV/l77SafzVdW1b7ZVyfuy85+AA8ClKEBo8obp9xWZMTcF8wLwQcZhcNruSIu+
IFTraRM5Ml4XTuztoE+AnMz6CdesuA9l6vMuNaxP2rdPz4dxIVQpjk2Bbwu72YY4ApJTGcGQ/zFu
y5yQyDhOQCiMwIPT1nXXyeJ6MjieV2NsHi2P/1EDcoCaGt8uUA8bhH28krBAcrRlm8zxzOuGnebG
tbNnHdk3ZhebB7bXDk8eI55wlLT03kSWG/pPSB2wy4Ej9e5HbIPRz5PqsSGgs7exxwOlw81TlVwj
2IckJep2RZLqMZXwJ1pPk+ANcIgJhfGA/fUqbpG5QXfI1zV7rbhgogcqPYWEQ/UKBuOAQRI3h2u+
Wxw8t04ZXJsU1uE4ke1ntevczE+qql4HaWUH3ErpzsPYhQMMlZ0zbPFx9DciIuhjuU+qAyp/josy
CvdTH9xTeJhgsUJccSzESsiamKHCKz1BziXIHIrLwhulBPyZUJT9CKbkO7RmRJGgqFYKeO2KVxRw
GhP/WNva8Ad5OKmn0n07wCVOwv7BJV7Zm1GgT5HbP5TsvsO0eMPI1x5nUWLKTwIErtbZNJp7ov32
Eo3MTyIRV04a7fNmfpcE81Fj0mAA27XhfqIip+eRwAGct94V8bcwhAXkI22AK39uxuS7z6G4GgiA
oYzLrDer5MKPgK+9wl3P1jjegwY4ib7bOQ2CIJm77Om1zcwgXTeJxk3oV9WTk5fJor4+dXEXcHBM
ajdP9gcMiSvQczhRvvkj95Wt0x9FifrVWO5AZ2RY2TdbSzbU6K5b9Sd38PyNDOz8NCfevR75ukIl
tyC6KJ0QIUVYZreJD6+5z7OYlrPaimiXeuVT6qHxzAtMqAV9H6wPLLSszenpBQvMZ8CzP9lQWWeE
4Q6pVa69QxUlz8NA2E7QfTPb8c1wiL6Olywe2X75bTXumq4v1gO9IArHrNwkqsED4qjqk3MWDAdW
B2Xb8pCDdNaz32ySHjm4bJHjCzwD+oYhNFzq4vvQ6TeRud4KLwVAOQwHh0zG2XWqkvlstcJ9mmNe
7gYeqjF3Xg1YujXLqkM4Xg945Umijb/nNfFWU2vqs5o6sv0yDVrPjihbulXoj2crNU/gQ1q66AnU
rGxXM4qksvSuE/CpYZLPXD14aqES8064nvmO0B/CtHC3QxN1B3sq4SD+6Oot5GdsDXeO8MkKlHuR
/5wwQpjvYy0WiDWNVQHN285/wJPD2FpQQBIhcufNXbEZchOES1+OjLCS1y4rjGMMmIL78YzExnoy
DQRDMCGLr2QQ3qasyFnwhZzvGWfaGwJlcIqZsmCEb1RXlKPRWfFkpUb16GfRDQpntUcbmV4XbOfW
TaefVUSF7iY4XWPe/ThEyGrCvsvK4E04JeCirNvWs5GcnDwrrrn8emcM7gFDPB+0TqonGWreVI03
vA3GmxuOOzHpLWWVtzLtclxjZlvw1ZYkUZZhmgrEFRrRY86TuKck+e4Z6TbK45Mp8bgO4xf+2xt8
cRHBLd1XyB5GoHdeFYV5InJ9jyuVKzZn2xI8OwKZrbGg+zNw1Y6ZzFfe7AawxQtwQT6BmzqyTshl
hi0BAM4riQCUBYEauQNLtYbaRDIoVuvrOML6ohF37GinCgrtprsXIzFAKRsD2LdFxfTW6zm6A+dH
5xbriemKpfV3VrXxzm8c/Z7zsNOAoCdRjxNSLy/lJoRhUpCQkR+tLN32nLjYvVep/96QosRxtPMH
Il5jlUzXM5uiHRy7LRQZaPL+2pyYqDAWhwhHf1cOd4Nv43HPHtE4zQBI4/IbWWynLDKYfakHMh5a
WGOKU1l2zxVVU0rm/IqQe0LiiexCEM7aogok4/7U/64xq649SonJ7Ix95rfuSXqcVAzB5MmZqm2s
MPV5NQOE1udBCFvn1DKYtTn1cHWvTH/2AN+2pFBD6qywCXn4BLHwjz7BQoz/mms9S3nKzXFmbqJ4
qYxM51ZR3F0zIMU+X5FDH7W8eC0qv+0MPvO2H01vWyQG6geHY9Km4zpM5HJsKNaefPh2h94o24Nh
WCkeXIu6x7ECtdGJgr4g6/CahTXWlAF00y6rXIBB5NAU69bK/Gdfc06rAcZsTTl1HP0MBsTceglq
XyL3riOr5sXEGRST1NwH+2yidYZYMAHMs8K7jNn7p2G2AELHoDPWZr2QtvEegJ6qzQ/ku2ej9ACL
VekREXfyihQcWh2Suz08AkCWTpsdhQ4jmJ/8CKw1jz3n8g++3HY7VgEEbz8YoV8DuH7FRGB+JdQ2
IAyiIvlRA6akm2QihtG5Wc9cyO/IBs1zgrztQ6aztydjRL3VvtYvObPndQFcDAdoU1wlHsN9gEsu
49DUfheOY10zEnL3maTQHHgR3kZh+lzOfXTWeVjdJ53wPkeza1Ee0ids3NBoNsD3kpc+A9eMgGWc
b6q2zK+Lvs93lu6IQ7fc9HpSQ/M2+HN4pdDi7JhOdVS1Rb8hQkdcV1rKTTlXH3Er75yU/QH8uXRF
grdxTFDK33BDDDuAECnSRsusHxfk0WlIS/dd4MTGdOLG6kWD9bvCpGMxZwJCPjUoCZhFkvtKholz
cnNrftQZ9YiHxY26o+rR4WkR3/oF9TCWZW8PixAsuS+DV+Vo+TW6GEehn9U7DLoTWmNzccJlzsqy
B45FBeYuLq0HJ8dfJtAkvVXCnc7geutTjbzxSwpGJ8yAqtjymCNCoDCisgIzyyAbGZUNmLh77g0L
om1nxPPXkNblykitaM+o1IbV8EJyjvFBRG9EZ+T1B5ytw31HcvGG6C12coA09nje8cB3oTxhrdcc
YRQX8I+Wh6fFKVCUgBhH6iJqvFZEd2k0qoOJpuRkxWQNTNqtqBD84nvDBbial/BoRgyE0vgjkdJq
CZeWS8z0f3J4kGUZML2ds5H42TGsTtHcucw1wWzYcRxsCiPGXicd+X/BNPpDWtHvNBn/X0mUFqnw
H4gy/vlP/+Vf/8ef/uvfYBotv/EvsozwN18wyQiRGaHMs3zUF3+WZQjzN+FBPA5A2/5FZ/RvuoyA
XyKq0A+tRckBvujfdRn2b8h1AygQjmcjswytf0Sd5DqLKPOvZRkOnwF1hwul10cT6/0iYQxqAweY
DxGswbDdnnwgWfWyI18C1gyKl7vRwufD+LCb4/KhAdVa3BBmkwlBW6PglbGapT/9SuCSlUc0hSEW
QotgrHVbWyXuc9zh3KlxlkQbItwMB+1d54YfGBUh1nvQ/9tbf7YT6zyZejYOfVbqJc4ZI0jylBf4
BcinHhwqR0bYdX12c8yPgAp96zBmwCUZ0da15R+FSjpmYvV0qoOhusfi283HdKCgrCUuso2G4hnv
pliVtyBH22AzxL5uAdZXVl1+Qqime1+xRFbRmV0JRqhNYhP8/WxOUENv2sCcmj0sk8rDtEUCFTEL
EXSPwCfpBMtiUr07F8iguAAHq2CBD/YXEOGEmbVfz4Pds8W+wAozY6bdZ8iEDzYwAqqH0lOxsQOq
WDebqutUzBsa/mFp6/IREgZQRLnwEZFE1MTb0OLAm1sIioQG9A+Tp6j8pwtikRxYSg2ZecG2vEAY
QVMCZAQlCJzR/DOp0TMXbKMjavXWXGCOdopbY4v1hngCikh655hkzh9sf6cXSr1lDTWBL2EzzI+N
vftCy/o8e6Xv4JL0oKC2qRV/VVDjsr0R4cLFPM7Gi4n8BwCnYh3WMdAmnoJz0jvz67Kl9dsWlxRl
7NXiu4E7MrbypMwU6loq5ui5r5hdNU1QXKNzGu79UuidN5pPQeuZr3CTys/YnieibTRYptIuvptu
hYa9LSteqHmeEfmduxYI/0nlPcyCwT0Bg8q+FZ3k7vEzTeHclDPqCak02xE2ku2yEvCfhgRfGzMP
V/MVVyaXW5IKArylqB9LINsmAqCRPWDocPC3OQQpKDWmvp4xiCBhmBNWGMnYsj7Ewz8YuzYWjN1c
0gdTdBjxtJ3bJkE24/RGi1iemGLpDrTUhSj7B9LejQH2RFC/Dn2LjCNP8/nZUYWExQugykWaPuY4
HH2PtVS6JEGRLjXMuyAZ5VPVpulXIFIo1bmdja+Y2RMCIOGEPg2dx4wuwQkHI79te+MwpT0DmA5u
1VdI/Muz5C8PGCbSot5HTLkJyAFK/5Pzqgg4ZWV2XxmsxFZx0xn3beVm/jbTDqyloPMKxkvwYt8V
fhr6saxeYBpGbZ3KPiOiCE5a+hXVAsdcD/5H0Nfb3r2V5fEzgceOxGSYRXvDTYIPNAVhyNatC17S
nnkR7Ig0eTADsjq2pkFyXRH7EaJEKavPEkQgqKKBX2PP62uuOCKPc+w79lNaZPWDHHyG9Y7fiWPO
Ykyt3YXUbMD66OnH4DePtUMWlrVQnVMo9vW6wKikN2Y5sKxwSPzMITp75m1gwJHZZRdMNN09llrR
OuCjKWy7r0bBlK4ZQBXH6oKadhtKrNUMsDjahj3vt885cmGFdAulOuYzLCpQ3J9ng6lytNYTSPN1
wgT9O1hsUNfSahiA03j7z71eYNjiAsbOLpBspNv5s3VBZ/flwGQ8XIDacmFrk2xQ3QVqAW4XbhtT
DV9A3OVA6hJcztbgh0dOh3EParffjwg3UG6bBYNtuN7C11W7zRfat3cBf/fBuMgBbB2dq7jW8GYv
mPDmggzvpsgMdqROAiXuLljx4IIY9zwdPNvCCMMVRBAg5CxRypvkgiZP3FEcwFIALI8XdnnbwMVf
2WkR3UcsTiBeLpzzFiH4myf6OkFpE4YxUrMZNNl0AaRDawOWjiGFYcVoh1O6bQX4qo3TRsVHaSrb
X0vFe2/T8nA7jGiCrCA8ADsE8NnG1Rs7brt7b8mjhu5Ue5IOxOWocjLT8VdWUxhXjVM3Gh9FN3/3
I6IFaoHwbS4D1B4+w0VQeeSjELPrsL2vPXbxXHA+u6dYeW8kUZSPHapjNsfCYS43hxbVmJ0306Ma
cjfbK9cAEpwhw6BAJLP2EgiAnFeEIKJ2dh1A2yB/r3rhW2Mehnk9+mLTydsI3DnDK8k03lrTttbP
dVtJyuxgApOiZ8ZsvQLkum+63HyI54ocjqC0ZbVuMmc4TsoX9cYD/PQwQ/kjgSjKOkyccoxfCbij
zJ5QX7LFE8zPZNBJhE66nm+dToWstOxYcehaav4q4lhdpX6GaG2YOkp1S0/Yh6cZYSP1Ap09Z67/
1lbafrdIhLPXePY7eB0qICAiAKz0Sgii9QBvArQnm0huV39s/IOySHlENuXa7cYUlLu7ZOGMr1Vo
MG0zmZV8mGSBWKuOGRTT8qr07pAicQjNQ+t0Z3i9jc2y25lIk+XjrKWFrYawdJQrcN7FPUCZwNhx
qpkpqI7UeuboqvExjcMSpCXpdtPLIjrEkQLP4rKg7jiRm10dywnyTWgN/Ici9N/mYNl9N55j3IRl
SECVKgPumhIp0rTBJBv8xLnHWC9pmb6QIkWy5co1gEnxZ0TF1lx2+jFar7tmMFN7W6hm4Tkns3VV
6jwh0bJJ2E5FgZs+IlVNIm55vpHtgpuXG3HRMkTL7iruQkbaycRLc0VkWP45uzq7aTUethVqIQcD
vMO3CN646u+tyqmnqzK3xn1WdGATJ+21qFyCyeNAJgaoXgWZANAINy1/s+wIrBO2mxauAWZbAMVz
j3OficXCEwvZ7tfD4opYhC11TtjK3vbF7K6q3piHXac0dAECJQEAOHPKdlI3/CQG4BnckIE5xXwg
b9NfkmERmGwoptwnL52BYbOfjZq1Jp74LgttgO0+wXTOWaMH1Fu86QKZgTQwsyuEBMhR5lF8Doau
LGqMKPjo8jj+hkDWaq9yl1ANzvmiL1c5vT9a2lqig7nomFgipLSteeYgAWL6cL+Yu+OrGe63fyyd
wRvPcg6WR2mymk3DkZDhOnZY4Q8pYQKwLyVbp24arQdF9MCDF9r5N+WXPlvqusv27jCwD2mA4nfr
tCH6kPgRN6fgMKuu2sH8TChzFQk97jUVKz4522MdfoZtX023tpOreWtkMOk+fZ3gnOVAMYLhcQbJ
AVAq1ehnznEMnemFgjkr9pEZVeosptkOr0Ax1/UDfKtO7dj6K+vYKjKzdwkJxNF3N5V5snP1EARP
9gT55+za0eQ82BOhYdjQzPkvon76uvhH/Teoo7+63phMiOWLcemBFnfY8ut/Jf2OMmGQKQlkh/af
GYbMU7Ahfvn9r5qvv/FTrKVV+V0rw8yIOAQTcx+va0/8Yq4LZVN1rL/xfjl62YkTyvFo+T3vTkrO
DL2yJUDiN0De11jEwltTqnYT+al8unyQf8jD8H9sc3/XDP9h2/z/oEvBCjFP/0FD/N/+9X/+6Z/+
9J9pi/8F985//9WtcPntf26LDZwHgcDb7nlAdTF/ev9mV0BZ+hueAxvfzHLD+CaOmf/tVxC/Wc7i
LnSB15q+af876tc2f+O1GeJ+82hycVYG/0hf/HunKD/B4tPhpRMhriEQYr90xaquCtbLGevCLvdv
8Bmk9yMoVTCdxEaXwFmIcHOciO4xT6/NwUse/+q6/Y17Wfz+XuYDcC8HpoldA9e/IITu94+MapAM
0YCSyMTO9tnoegPfNZXTIlk9jhKUGPnlZF84fZfeuLyyWPgYMtxyMgXpqjYMHAau17yUk/cepU3H
8BwV6pOImQHujYZ4zx0spG2lve7v2EB/eQyXj07RjhGU6+a7PNC/eBBbb6oJd6hp7lmDlnDNUuZr
Xdo4gJBIqn4jmGgodqEGCUVWySzSY23DajtNWnTR+o+v4+/NV3wWhhu28PA8YubyfUwsv3vzGHnY
FS0W0jUzZAORITHfHntSog7XTZ07NetXgunWVpziQc7JSqj/zgf4D7Z5roYI0UrieRGuAL/4+0/Q
ThOq0oQkX2JkeKWH5CJ1K8L5cnOnrST7zILe3fmWkwWbKC/neld1I3JWGZa9uddNmULTd+tx2gnD
jSZg9LD5KRhYBu8dLDXdCfsjr7E/vmyLme6vXqXLdbPxzONtdXjcuHq/3H6MUXPP6pFdtG5CCGoy
zlW8LoHprODEjgyk2zrMkiszckbjrnSmELwCQWY6XrKdvOghFwUz5N4pSLIkqYDFvJG1af/yj39M
bjeGaMLlM/q/HizwkzyyMOZhzZOU6xWOuuHRlOB0qatIWzJF29MciaEmK3k2RHLTzDrJ9jpuSJYV
kOL0tqMstDceGsl+RSmjxOmPP6P9H55kbxmv+S4W+yDgWv5yKnGbi4kIFwJIkLfJWyJrCA/NEoLa
KKARiG1cEjl2DGyddOtPJXWZFxTjzjEC4R/wMI/kuKosQH4ZDZ9dolp20TpXp9YtPtGkQvqkbpAP
hKwR7uTZ7oitoAVRA0JaReZ2kmHsbMEYleOtxPzq7qVAKvKsh049+9ESf2gOftdtvKEM4r93H/1+
ush95Fu+H/LoCZuPK3513PtzIaqJmMQ1cmdiEHhWsPaUJglsK2WW+IxrmBdirZSDz2oS5msSjPYZ
/UMcbcbaq5gtiUz4f+djYbv85f7G8Mb01OTmcSnYeUZ/eSrJzaDkWuL3GOz4R6tW7RFwg842oaKv
+sxEKZF2wg8dTkXZHyumotk2W9DFqCHuwgtVxxo1ibdNAU1nJJokk5JF8aCeJjvEiOzaR5TCbADd
ckDh2ZeNv+2k1OcQxCoaeL0KfFHdppaD8jwVfXUlISHtbVNm22Bh/NTAfqqK3t0G/1MsHKBJSshX
5jRlW8Ro6FZNGtII9i32kzUM0/6RllrtEK/+HFsEJgOcIW3KKd8IULFoEmUXbcvGgY8MTwwynixP
YE75JIBbdlVLONSa2yX5Im13ybQkb2S5VUlx6aCFJSw/Wvc6XAhz0zwR1OHDRZq0fpgXUlJsm85h
bnTzaHnxYzezkoy5Iw6FzuZrRxdIRgNiMHbIEpt9o73gg+hW0rwWJlO00JkIi/K+8Sq96mzpbHAR
hocJfPoB/2x1pVtSEseY/HmEDZYPE9CNgQRhmXBfWxqDdQ4Uas5a5DJZXxEKMcV7qzdxs6U+44AJ
H5zfK/XQ1OI5BGNyKxoC8KC84lE32mktkYsjA6KLNPw3ubCp5AgCmHsVleaiOAJc5SoPiFW48Kz0
0LZfJfMRV7Mqs7t83xH/e4eiQ6Pfj5jaLlwsEeqdOVQ/bA0gYwu0nS2MzjvbZXcLUMsA+/FpMu4h
R2juRxchd5T9hPbqf7UgLO5CmpBXqaPgRyNnwAYm4k/kBQlgsMxLafSvqTvY8w9Hz8dbSIY4QhKz
OpkEwEJ7FBXyOL6HLUtDezObvh1uMp2wHPLi9F4h1zzGMwAx+8ISU7iAbkaSmlcQkCRNdTjuPTxT
R7sLPFK0mgpCm5e80CXsUQHbpyyO1DZcgGVxvrDL1IIxG8akOvY0v+gwG/CihotmvYF5Nl7oZ8UC
QgsWJJq40NEQsDG7TEX1yJAAIJcgShJvVc1mbCYf9gNQ4LQfEkiNaY8FKuia/hXhs2AnWqYmb/AF
6xMIgxBqZojqLggXZpsF5HLVDgWiUnSnQ8aTlFeEJOsF9JZ0GLCHDLEJuQtvseHaj+ypo60xTu0n
L1ZEnY5ovyWqLu7aUTHiNxk4AiYicoxQYxJJUbDmvGCfWkT+oHZ8D9X04s2ib4LODDpAPLuLvjqR
MNsYiPHIkrEVHct2gCqQt2gWyIhfDa6Z479BzeEy8w0TJzxUCFNOCBoJoNUmkn41fIJcHZ5RVCAx
jDuhr1TqyR177Gxdlk5xheH7rlSQjhfGnjYDeQwnpK/M1j0A3MJS7/Wcp/chPFC0L7l1HygneaBt
NI5iVBUC2KnaYw4ND51K5JNuXbNjq547B4qaO/4tfckAqB5yf8EAVrAbjkjr4ycogPpzJBT+rZ+I
ewRfXUJV8Zv6hn4YoOCFKqgXwKCMJvll1XmXkkWTVe99PsGPNAh94SJNh0hqxu2sjTyH2Y0snvNZ
39sF2nG9UAwJU+vXkIM+YU39CNsWgWxDpurJlibGqIV+OAg4iPqCRJztrD4bTkx2A3r6QxfM3kHM
pLgxgAOls4m0qhDQDeVz2c1fsGyGNwfNzUNplUsSmw3q0ljGH/NyETTX8TuJ1ogrAVEgnqNdIVbd
Il4mm2BzXzCOjnSmfWwRdIj/Gii4MGA9zmOq2i1y/OpF5IF9m7s4IV2/1Ge77jCImUl+JaLmw1ow
klWvccx1jd53DVYUj/HgDVYUc9souUDdZfcSVU10LpQUxynIphcdjf1dS/QkOE9+muK/xifJQh4c
P6O7UWOojQo0xJ0FFdEp1Gu6UC9RyEMX8OIaGGZ0AWNOedreBppWJpVq0YoS+PjDTBs4i43Jez8v
0xuvo5FQXh+SVikg7UHf1GA4Q+GNgD2rChuWJ++GbMRJMgZLuCQQybidXpqqrzZuzdyr7rT35iy0
T+cC/kST2ZE6HZEA2NGVG7B9XeAcaO1iKfJrl7n0g6UECVx1lNcrq4SssXbCMQUG65ovLY3ZOaqB
jtYtp14SJSJF2BGIfYElbCsJSztYtTa+S4ilaViLY5QCMaXixx3pjfyD9R/y5MhScgP2JDt0E32A
bJt6m+NS2AGeFE/NBY1aYR8yOmipQcIUnV5rGG/TQeymFNOK0QzPHSDLPfEU3lNTu2LXL/aCGXbU
N+LdySrzGy4Lm8UfbkNqs78AWwlnl3uKUDRzQzPfAMMdblI3nlaEV3VHr1lIr0iwTQIUG41sGgZs
DxH9MC6Gc1JvBfhPzz6loMHIx2xeRyQlV8RHMo5V/lSfG5wGwwpfJIuZND+lBV0Xczu9Z1lbXTkL
nLa8cGqjBVlLot4PppjqEWRQQToF75ZgLIH/tzp4AjPjMXDGKLFXWli7MnDqR57s4jS3su/WUubx
OqACB3bNIL81yDSdatd46d3JvEnr3H/Xdukf4pYQyK0dRbiFI+1YqPxohFprDJ7MqJYvbWzab8aF
x+svaF4c4kB6L7zerhzICGErFq95mj/E6DyicegYU0d77ffhY5Rr+W0Yi/hxFML5qeY6/xGHgIHT
BRHsIZk7ID8mwxIRJVrbJhjF2lrAwh5bWRS3yRe2jeRIiqjkE6KXTNOQ/B2Z5Nf98p3BQDeQvFYC
dHfagN33fB8dDY8Ikb7tY02eB52FQ3WhncDeZ3q2kFmR8LZCbBXf4zZk2lkuwGSL2cVJYPGhc68M
93tjpvNjZI9I6nsVTS9qbIz7pKHA37AXUgTMhZP7NuNmBXde5o8jCVavbZ2yiic54CsRrhkwl2cc
yRsdbI/GSX/n1k1Hq1029hVr6+DWAHgdrHrIXsgDR0o+AhbzlCjrKTmXY14/DEZOOEhoTl9DTfAL
KdCTFDs3bf13EavUX5nELvoryr8AO18E3za1wwzce8qPtF2EzbvQKLW+wnabBS9uXVU7qxjQNTMb
cKF/Kick3Rl+bekoqJIhausIZwCSajw+4f2YNsxOuUNJjTsQAMNxHrWi8Q4R9rY77o48PocpW/td
1npeuFHmNLo7QRDCkqkZ1Ieh68NnKxlKiNR9cxhp9n7GizZsNagSlAMJAXcEGuFpGIeBdWI2TwPv
HcIz14nvYTkbquoaV2Nd4UMIvyqTtdcqszHHGLHfvnPyJufGt8yDSa5avM506oz7gWXUtDG7nnMD
WZa3j4xFGtrbTXIGfkyMmMwGBzM49c2Gk6d+L1vUBlvLr6JnskW7YWcG89yAEGJLQFSPhSvSN7xW
4MsYwUkpO8DG2Bk3Wkn+4KFuvZE/szY+Io4tdHEBm4tVFvjxE3D66MOcA58pJ+GhexkVmkVm0AbP
uFNUhQml8N8rpPQdCle77/dWOIVyk1KWyzVhJ/7Hkjm4KYsnKkLvm5cSnclR3pss4OouvzGGxCYP
Fvwos30tkmDnKVk/aIptapLAJr7PNEgM3qg24P5ocOeeixp6LbLwhI0SxzWiS5UuFuioCp4tVopw
IHLEMicDURxGmCEHjF7Z0BB4lCvjilD6od9THgwzaj63FlsGFiXS64TUXyIt5x56uVKEIgwyMl+I
owEbNWiIPrxGDe5XFqY4wEoT2+HaMl0ksU5FDCGRir6fnmyz9F9crPDZxtB8o9ugGVy181vsrSQJ
lIlcR3UfUpWbhX/vNFZ6MylVbAln5NtCzZqFqyZ3J3ZBbXVtDDp4T6T+X9ydyZLj2JZdf0VWYyEN
fTOoCQEQJN2dpPfNBOZNOPq+u8CwxpppWh9RJqtZmfQNr/5ICxHvVUVEShlKaaQaZqZ5EgSBe889
Z++1JeGFg635hDqYN9UiDpEJ6LQBEHGo1VR6VWMFnhwCCG4Y1k+UiFNNXEAVT3Ewko53a4QtWwOJ
BwTftbrzWA+psSELB8pFJWZGfUOkvQoW72OV1+OnQy8SAYaQqp0a6z1LHtouNPVkAkGwatWpDoiT
wOE7k24kQaYdZmPLpWswl3VcR67USSjvQRbimflFz4M27A/tI8vQLA4VFl0Pg96lvrZXv2v4N1k8
dmNIfgM+IUdyF6jwThK1uJNSpw6cIhWEhy/oCTblkJqvIwYbABrIHBCujhiIXStnMHIiJQS9EE3/
qNhoymL0OCLVmA0t6YdnDGJY+ADVFhfyHDEGI8x0QtXM469vTEnFSjLKTX6Aj6xLAUuLM3NSG4h+
QmxMBnnT9w0AfSPJ8BjjU0o3f3wTftdDg5JMa5umI88d8ipzvUnf3wQ0SpXMGRqZaRq9A2AsSrj8
Hd7wyYquuZTJlSGeX0fxQMHPho5Ck9E0MzvEkFe5OacnJU8weGmJLo6/uLifu1JcHDl7+KVonDkG
UrMfL05GSt3XDVVfVzTpfQR+yt4goHRSnsCmGC+xbKQBflUZ8fOSGlUABXjsXElfVYt/fC1rD/bf
xzZre1FGewa+y+JyaBv/1GuMahXW5jgWHLLmlezWXhSkUJGJpvXbJcOW+Mcfh3Tudx+n2XxlFaIm
7umfvrleMv5OyGhFsqK/9pKoH3qzW0hqNZ3X/4tPQr8nm/j3eRDW5th3D0ARVVJaRQzmpQSmZjI7
8oHktcntnVHff/2oPzVy+g/Gh6PN8N3t9l771//0peyTfl6RXn//d3/5r3/5H0yY/oU503//yz//
btK0/vG3SZP1G0/XOsWRWdJVIFj8l28CTO03xgOGIcsqiloeQINH5a+DJkP7Dd2ZLPOHurHOmfjt
/grGMuTfWN4YNNFFUGwNodefGTSpP3ZILRrTFAi25TAMw2XIBOvHh4Qct05gWKFvVTfS3YxIaNj0
kORpkIZEw1hZT4AV7vbexyAbBylTqcJHBA1ADig1LRAx4CSe1INths7zkorykVSOHLFTL9n5dilx
OyPacsI7XRtoD9SYJpFNzNvvbv752+v6fbDkjwOzr1/D4GbQ6QX8qTGc+/FryDq+Ts3GGmqzlm9r
6lo8lBH7kRb1odflRXNDCFW8mySH7KtFln+xiPzUZv/rBbCSmDR0tXUA/OMFzHqD7XCabSRteXrZ
pjIVPEclqrKmJ105pLpAvDiGB2jn0s4asAfEEaF6ZtTty3r2x6W1MKUsO66yOy1j1pxo33UBPnon
qBHE7JmVKKhXuzKFEk2aJEEVkpsw2HxOh27RmWsrqQk0hUAAY+rDw7dbXSzjL77qTyOlr1/VdNhU
GIPqmg4168evWkaWDHOgCREiZPVNRt71sRM0/baUlA6yGYqP42Q7qbnJhG2PZJMKOpUZpzTqQid+
xCyev1p0Wwm4EpoDciuLVglpBOhMAgyT8sT98dNBTcU1/fsiv14zu6EDmA78HO+hwUv4/Vo44XfL
lR5STj80+VFRxBc8Digc+IK+o2bjRVFN4aHH3awKnVDVYiK3Hm3EGwaC4jRqosy9Crinp0BBDEIk
8fUxyZwBZ5My3UPTtd+jjvwv7E4QH+C+Fs29vpREsKXOdJgTbdhqhPacbWYtaVjipi/TZisVvQmE
qdMCkWTNWyb69oohdvuYqdr8SVAzqnwaEAcrcYZtGNbqsaZqAvmOfd+C5O+ije4uatFZJxsSA1EV
E14tY3Q+KF3u28xeHki/LB+xWpUPgHVMb1C0bGNGeXORIN7xw6GZz11cgptIkgotaVaIQ7Gk5rGe
6e9CUitPrdqQVh2O2qPWquElKjxCnpzsxhqX7hj2CWGfiCnqbdbm062mwVPAGE5MhjCKcrPwP9tY
4zxdWRZeP1Xv91G3JEeRdie0lnQ7DIh6On76QQbc2iBNTW27p1EsIc8qKaNIqXXkayWZp5JD5mgG
QhgoOYSdXkVxVHsmwfRQkCrebZN8JogbHE3srH60IShvR3PtVlmQJTJ5ODRZo2xbUVT+L56vn5cf
BfKnxTTH1hk+g1j+afmp6WiLymAm0dkj4jZT1M6qmRqhtNR1+8nZgIAt+OOr/X4+TXLWXs2m9dhL
qoQiJxspPAVYd8VT9BEImhaVONqrhPMkb79qFZ03Ez78C/b2z/hgmavm4KIbimkyu5S/Tqm+KxBK
Zl2WVY2xW9SSjI+XtrUzLSSVybODp225t4pk/KLgCQnQyWu+HM2d5+RJ+PzHt+/HaZj19Tp0g6II
twGg0p/XTqFJpB9ZauyOYmzuHPpRHr6yxMM7qWzVtjHvOAT1v/rNfv+pbBbo83S69IqFxuHHJUFm
TKRKAziKYl6BTlTvzZNutdH7kEEbxDgXlVNgpEt5n2UVPV3ZwMC9EcMQPo/NrJMx7ujPzdB1l5JD
Q69GknBhNsLLSJlYfrGAmV8L4u8XMIYGVARECaAugtG/1hffL2DtZGEQk1oMxs5YusZgnbj4t3iG
OLfJVCsMHJTyStvQzagT6mWC/C7GWI0q2HEcVAkTU1yphKel69XZSPL2mBF36Jtr6joARsWb9LB9
wxy6g/udHMaxb5lxlY8arldXVxqFjKMuvDVNtdhzJJQpyPV7sosmMlntcAYmUCpeGNX2LREvBPRN
EUpJBb83HUhrONoy/+CimwHI10l64ET5pYCuuZH0Ys0bRU63IIJ77FRt9KGPO2dDQcneDujKsHWb
9hazZfwCwnM+VJwtAgIoWx8xbLjNoqxdXChIxlaaGvO2Y2q3I84VU3bRwfOhq+g7Mpyaron1ZwOh
H4ysnP/5Av3pCSohRMoGURaqiGy6LBldS65ldoeWJvDZMBDs9lI5fuhRomxZzrKjXKuMh5EeLIci
HsRCvicjYqpt4WHp0K5iQ71GgTcFtarVT2bYVG4URiRRdkNyllINEysEfz+l+NsjnQt9UY35RlSY
UVWs3IfObJcD6P4xKLD/n4p6JLHJlCPmSXStZaQ/llHtTEvT37rGVHyQNQvGNI7nvkHrqNoO8AmD
stYmlLQaQbCwgQAn2Zw/k4ysxLJs6f5HeD16DVy5vKT7IkqGI2Qg04NSLS7THvyjmfTbIiQQVw41
IBzxgxlxjlfhj266MbmyZyrFplAXVNxld8wlo7rUl64PMsIfIMOAESnNxgZskFcEF6J5qDxtxBq6
GJUNgrC9XxjdXHVVb59IH3ZchmT5FU71zA2V2gg6Sz7jMH2Ju0TczC2iQyntwmlTj6PqxU1u+l0I
eVJp1QCoaO11afgUZVp1PU2mfeL42tCRxr1Au095oIxW90S+aRdylK0oVDtQ5rh3iXSZ74hfkFzU
u/UNE/jsQpAxi2jZfCwlFMmmpE9nDK7zeXSk5CCVNlPmgnI2r+wgzMfJrYfettYkWZylyHIV1Cp2
yRPmdCsWEwJZJ/oXfsPpNjf6l7DOk4ODs/A8jolxSfOjOrDNoVjODEI8VRMqP7ZnvIMSgWRD/mWW
Zgnq+CAsF0/oaEEizFVkok63LWIRungXEsYHeD1JDSBrFlwfYDxEh1iC78JyTshRWJqrAbXhvG3V
SrrueWGIwl6yt7KKroCjY7lGh/BOLQaEZXTWJ8g27YOmF+qNHuNXXgBMPJSNeovjST8UaicTpqYV
ypobFvpLgjF2A9Cu94rBmHc5P8CxJM3iVWHRf5RwpO8q1p57O1/qU92p1ROlauwzL5svO43x7abL
JCsNTGz1qMhzwhHKLoknIroslPJ9qkAzy5w4fJJ609xiaUy+tFarFV6PUfMq6dYBbaVPe8bxasAz
1rxJonmHIgCwFpulK1kz0qXYMQMli+YLC4MBo4lkOXVqa1xYhiA3zVoetcT8rHjjtymqNLZGZxvJ
arGGgp3VfIAA4QjHC0k4DQbH0l/HxNyB71JduRbtjmomsx4sJ2ZGi/vRoUBDd/wAmwxqonCMHN5Z
rjRbclb709RU0fucVYNP8wrVOWylakOG5hIMEY711kAo4dR9uHNS0sbWUuAYxyZuoC6bpOMEfv42
TkuJZaEm+SKndqC+RquAFolWFWKbzaj0SUnioXibhwgqRF3RKkyMrHbt3E59+LD5R2LCcujapXi0
y2gd5Zn62xDOw208SCz8sw77AUwk7YLpKjWbdscLrRwzp3b8yXJWD4NB19jr7Lo0D6Modfi0xE+6
0TpI3tA1asPAmnI0E6qpV88zEB+Nke/UHhTWsdQlkkPiDVjf/bquQabkidjJoVzAB8zUFHSZEjr+
iCx49hNRquI+MWFHkNxQ9B7WfBn6AA2Wj2lYKuU0poj8vn1SSrLbVaRpNCjD9TWYbTs6FM0sG5sB
MUwNs2Ge1Os2Ifv8Y3DwiFVcMR3jUCtIjkRitolMebmkUJ+9gXfN77reZsJusAGDckH8UA7iPJVz
Z7uNWSVfJy9HizBrb2llbY+LYGLAb4INmciLOpdWpbIQh21MKl0dtfW2a4WubUkObSZPzqlRMAUP
Oc9rX3B35SwJpqRMAlHY9iX7uPPAh+fNjYyAPX0LRRlpZ52G/eDqFCMZVTDukW1CO7pzI0K1Bxq7
Rf8x1vJEJdMpJJwl7e7rpRLJre/rtk+CWZ2Uu1ouWjQuuXIsSCTfKW2kHAHaTxtHYTPm8Nba3tyz
VYXsMpdKUXYm4fV8+0RMjo/pbr5pHWJNNjZQv/sKGgFjq4im70YjbOwM44cCo7fM8UZIhXKMl4r8
ZcpJ/TUlepReMxIG3AKoC5VtyoGSqFG8akFH7xW0dAkaGkSRc2kYRN4smpY/44XiOkZsiRtLbutn
Z2h7wunAOd+otWM1rpJHa971mPLAVrG+H5iZam5XLvwaHVE5vadKlomruq4Ja0hTON/ktohz3nIi
GnJpwmUfT+2u7VTjVFEnEnqiOKRBlGCtLnIhr6FkhuQ8OEyzdwYWaxJ4WrX70InrfUCahIOCiYhi
UlEI4zUPFflRcUZMKBXgh3pbk016TmmJfBKzk17pTmVvocNYm6p2eEBj4dlqcahbsJDuEBvOuXQW
yS/R+HmTpU/Mic0eAWtC9ls3zvOW4ce13C76a45s+cqYSROUSgVlYVdeI/qJD5G0TMcYIrXiYfZG
uwR77E7Ls1b4emq8k6GnaEBy4uig5fm8IzYoOzEKra+HXNWvFkfuvSrH35D3Wks/m2nqhGePk1qH
WU6nktjaVmi9KV2Ts/rUU7Vrury+UEgi8tCw5R8dbhK2jwCFq5NeajNjCqMewHgzkfos50pcAaqR
7+o4JiQ4XkxtQWfUKgmasHp4XnriARhuIVqZgHGcCELCsZQUDdPoRSvnoAXoQ1cFS5Rq1R1GIdCa
iAVihmTaoAFTQkiD/KpSYDXqTsmiiaedHyMcKCdMJdzJorQusk4SX3Tiwz09V2HfarI4kIqg3KR6
q5ouXqN4V+lLdKVnvNluPs4PZFQ/UmPeWnF03SIEcKWmxmk/y0qQD/2NrlnEJmjzluZP+xZBVnB7
4FmbmCf+VAsKqRnp9LUEBN0VNqCgeWEGO8mO68ScJUmUnP1OCzFnjmz0vQoONurH4aKq0urUFYvY
0UWwX7S4VM9F71SuPGXaKY3s0tdbeJ6wFWCWz2101eVZeDTRXF6XMf32UdIe6wq9nAYh7qiVw6uE
He2hNWrERVIMrzxJk8TLiZDdOWH3EDEAfB6E5LjExLdIV/TEWxabYG6nB/GxmBMeFgDRgSrV28VO
dPbMvic1rJS7DW8mLULkswG5jTq/vvaRlMa9o4Iu6WN4V4RZ/uekIrUztYmpMDr7yOEl8isSRH0q
0fuSsjOZ5ZOcEZdYCk5smtK+dWZ/Yw/GuwqVsCTkb9PI9U0bDreZlN7FMSSqLGHoJd9/Pav+qU73
/5m54j9aP9xkMPIH3ot/pBP+L//6X/71H/7yT7S+v3bK9x9//3fK+mffOuGK/hsuHFuj44yhX6FZ
8rdOOP+F3rNOEU73hIGdzVn9r51wzfwNHwR9aU7ojixr8Ab+1gnXjN9smQ66o9Bz5bSj/SnLBR/1
Y4+QpjGcBPohFsMSQ+as/eMRW56iQooyqeeVBTUJP05lfD4QKYtd9rqsR0Yor72mnZX8dYnP9nA/
cMxWocDO8bU8pAErJraxy6LPKBduV8YG6oxWfqCHSugbBRGvZMRhsE1zL1x2tnK9qL1rorKor+C+
u+tHT/WdKoJeydzxQqpZmj1H8pV5F92b4lomja/lsfMKwIyxQOkIYRYAGh7RTQimsap2S5MHZh2s
LD6Suw4V/8rKZc9M9nZBpwlfntygMmkhgaVeC5RF7s41k79e/0JfADgWWLr2dixxgdafy2RsQudp
5uCpFM0buJ0Tk4G9pOUbPVt3jF1raFf0OyhqcXQWT3b2hvXC5WV2rQS06qBuzMQEH+lW1AotWe1y
9k5H7LIybhlMB/H4KrTqgURQAiQo9+eFhj3bRxGSj46SA3prQQJe1MQ+IXgQY+D2VyM3sd9Oyogv
UvN7KfEyq95NcPoU8SmmIkCGVlvXc/KiN/sxFjgRn4foYq3LKVfB44IMbI8E/tFuj/yQlN4pfC9U
2kDMNNRdLn9Rlnd7uZOcV8Vk6N9qvsLwP57fjEWlKZycAbvfES/lZ9bOaEmly7JAhvslrCdENXv0
vFRNE71lCZFlfxUyt8yVIKxiBiVuJ9C7kEwGcY+x+3ASJbdcb1y1E9tMU9jwtWAeG5JyEJPVmA9F
fdTIRu9UT1ErHwQDjFxqJAkhkd34cfNKtIQrpTw6LLtQyMaYcBOivZfO7XDRj3NyUYPXWKpbuOIi
/YB06CIddUtr8ujGCpshfvsiY7ZUkXSXyAryFMBSiRA2oi/NXNo0cr+0gNJpeOn5X2mMLDggSZXM
uaYM9Im8+WLkVMU4PcT1TNm62Ke6N1CO+1EybZCZoEZ4GMfnekHbkV/lGG2GmGvgTVg/MTJelIFw
YjLVivI5mxVuE08qdXTybonJr9sZv7XwEONv7Fpzo2bxRhmadUyKAvJPcLbbrtFQkC27Mkbx5Exc
fQRCT3hJL8D6vxdZsisLGIGihA2Bm6SP5y3RjxtzEh7xam6O6Au5uSRfjgrQC3HiEP7dgvi/mFF9
Hbh+18P7tsAYTJtpFsu6vFJVvu/hQVMht71PSL/IP5PJs7riPkMyMOG8JhdjUc8cWTaOREettS9X
7NNskTAyxj62EVzyU1DloM3MejuShTZGzNX0M1y0LYMP/gynqfJWoobPEVt4/ZcYY1HC34BeVCh6
9BmufrWdUjSxmQP49aKKb5ZmW1mSW9B7ndGw6OhbLe1lppDSUOUDIZcqHy+0a9IkHoEoQogEJmfq
HzH0eA6gF2Z30RSVl3f7NH7VmCLOMfq6QJruci6itGG2I6k2zVMXg1TEOy+CP76pX61Af3RTf2qM
DnhWskrnpi75vdxnZzjeXryC8vCsFuXLXJOUJj+ZFjeFnk8LAqn4xe+6uv6+Hy59/V11bF62gepE
Z5f68XdFlizZU5eRF65YPqfvDTE4maDxcyZhMDXfFrRAHSoUC+OwL9uuQVvF3JfSU2PtRehn1Yml
QlYfZOhThGrNe2FcRDa8OpC1nIHMXY2mUhq+RV39b12x64356caRvbQOLtYrt3+2qyo8MYni5OBB
nbeBDt0gg0a2UIgvv7g/P5rg2LfXhrWq0ZAk6UxXnJ9/oQhsLE4RcohgZ+eeTVYHwk0RJDbazF99
1tdG+A9fixhIhuzUEfI62lD1H38MiBIAf0MINQ3zJqRQVkiQSDftoqLaMQ3ySn3xSnoukE6fppoG
n6EFirHPKt8gCiSb4CxYSBYXpt5zem938gay5TZKy82cF49yJIGGq13YAOydxS4vq1tYvt6kPcS8
vFPSf0ht6bP+w+pt9skou2hw6BHWJNocp+5dgXSLQPW8cBazJ7Ke2oM46fJ1Q5Gs0eaKZk4SyoYR
pueYn7OhgVxw3IgXU7I4Y6fAR+Z6g1LGdcL6BfbMvoJKKWCT6wpLySR84PE7NXpYPYZD3HDSjzwp
lgC2+unyWUjnKKO3HQc21nSeCuDXwuvHI15ObOPAaiHgKAq1irqxOX/24Z2c7xO73hj9ziqvK21m
Va+3E/hUxaK45zZYz2PUbqf6UTIe1m2YSM3AmB9jYk40rC1hsewcNG2jjj1onTOiFJSvJoFmdEaW
epnZjUeo/CZGfpAmbpN/zHZxkAvfTI3DPGDxdz5t5cPiFmiyD73dnUrS7BMElCeL0xnj2X43yPus
vxnZOUxwZo30GGWjJzdfd4CieuwHx2sAZMtK4g1S7XbqJYMLcjpdacVXVMxpbaIn4zlYNPjDce2S
2+LrFG29fcgi4XWVYPWcNzAwXWAPjQ6llkymnmlZs2j7finuANYFccQgg4QvTx9R6lk60/zE65AL
ptUO0YMLiWPjsLUtw8Aj9a42vPe5crEoUCY110l2cRtEdBTTUAms+R1Wu5dS8IAN8Sp11VHQkFmp
HJd5xIxFj32d2oyPK2PTJyVin44hqb8PmbUcJvOgdkGpBV2McJKZaGg+KGTojuRRWuYZxwZLubVb
t1QNlBAmfoLYWbnLdidLdDwQtznm0YCcM4TXIvNDnHqc6gIeva2MjUp9solrVw3+bIig9epBBD9z
NC5GYpyyOT4YqbM3GO5MDMdAjxB0T5+abIGyu1lU4zbX7vF0XGlAnTDTH5Q6CKN7Oy6hbBK5A7ej
i/3Uzj0Qw5sCRyffxJbOcai4ynDdDO+T0Ki+JkR2TG7kwzhTEtAJn6ztZHeHDl6iRBWrFp/DZFKP
mJja1JtSb/28nvYKWbVq/cmgiFNk3a6SW4QH7SbU4BMhEc8yRqHR02qjgWLr5Q5CSaT8jKUo/yb7
CyJK146p6xxwvmyRykNjnwZD8Yxlp1FxFSQbMCVgo5bujORxEHeyJu+JMGDAGt+upNwVprKmxbbq
KYTNb9UtWuJ3qeL30p8m1LuxQ3oQotU4jG7XknKCpTo4pV90uK7jcRvX72X3WGf1TqXWnLMTU+kt
ukQktffAgbylk12ziXzqO63bSUxaHD+yH0biBJYWOVj0qdaUmsaMCNeCz0MuELOacjtTkM69DNCS
swV9jkkQu5Ce84z3RfCszNjtaCwPj5bKAB4i1/gYrq2uhOdS0XF8LD7aNxf+izerT5V86NYMCt75
cfDiar/yRUOp32rqWSEYY/B03VdjUppoU3WssVX24EykbNGTtRPDX48Sg5KfLCvyzYZOCjlLTQG5
u+x94BGYfnWvQFhOrN5G5DDGwu7UKLYbmWKXOsUmN/daS92C6BUrlNe1L7BUtg5JcfxaG0EyVnqv
0IOiVpJoaBsmGnVZ34cztVP6wAzKp7Xspbe5+DA49jTVsBMkjnAXgM0E/bwc4sLcGABD5Li9lrqb
hgDpUKXmRVJtwnQ0k12yTJ7C4DOCBoUdlZ4VaJzylq2ho6WV9/mdPF3ELU9pvh9p1UuvzE2/XkoP
ZFGRztmUexbnlQh8F5FB7oquJxNzoxvv02S4tsJrK7dM16ZNL4NVgZjMxzWGtOVB2iJapiVcugP7
UMbJ1m5zPzIY2FiPxnxbEFxAiqeLbeSQ2h9Kv6xL3gD8lo2d4JAYfCbBH671Zi+H0cGdZriZAb5N
vQj7+0zeDYCMxzbIxt0oP09A7LL+sklgh1vl3tBPkhEI1c2m61byknEXyaTgHfT+UhO3aMyacAfW
iG9wabW1pyITwoC56xrZ66AhiydSmRVqn3V60mUQ/NULhM+bFEdI87KUD/X6OUV+LNr0BSQs84jm
BeaDG6JoTR+wbHp2trC8qNtO3LVWdJnMHCR4aB3463KqggaD2S+wSM3eNGHRrCN3rq2jxPm7x+m8
0MVux+rFTnYZU0eGShf9lPr5ggf6ssr8SBZ3SrWvzOOYPYPOV9T8XmlJj1A+C4IA52VbE1w2x7A/
BM/pso3jcLPgDF8ImVleBIQl1FpYbEMORHGy14ZlI4W+jUV/aJkwF946spgtFvCMlagGKnK98IPB
g3ChHxASyK7No0pjj2SfXV4znRi91f7hMAq0237bhBWszsiLCY1hMTXqoOi13ajcA0K6VivDF4gD
IjMLshYDn42w3JEeG5b6qRq3M8eruL4VHaTuZmM5oJTD+lLJbzt2ZUA8G3uKfXBEHO6PJOG4ZXMf
ii+SNB87rdgzOHUxxWzmLvuUadg2OF7wujAZoyvBD/MsobLA0eWXMHkNXMy9XF4Rq7EJBQtxNnhG
yHH+bmJGXRCUJ3BXdRrnFR7r2mRGJgxMLyMjLs5HMXMEncYu7suqiYKhTO8S4jZmpNj2kh2Wlte6
n8CSMnYXks90inmkZztE3Zcu0mdGO2ixedhJwdsI7q7GNzTCkc29vFLV2sfR4edsMflobKSR/bzO
N5VTeKW8i4v00Mvw90kuyOLEx+vraxVRI2y+OCHwMlL9ujPwvEIWR2bKoMwNyBOfjSi8Ts13cQnO
3zoL51AjiYO/vsExtzGJr9QXUO+SZ9HyyQDvFriFkTmsoipSydBOhOmXcQ37Hm2EW3XQavVO7/It
aTrHeK1StO6UJuJeq2Uv0XckhW7njgTKnKdHrq/0qPKqUOfQXnnZgLGPdKou9U2Gz4i26BETxCCO
ebbKqYqruj8VGeVH0RI8yalVlK9q2hwHgi5UiFWbgvFvRiZSMXx0LJmjmR+GUdkTvrO18d5QIrqi
ORM/5OPVZMK67B0K0RgmVx35lll8aFZMThjmEiYNffvSCbFVBYo0fscqNwDlsDswcs5Uqk/ukW0Q
oiRtWYx7TKvy4qEY2+C+2Ormc2HfDr2O6Z/tr3ziadZDV5nlQMcBkfaxlzG1zKLYy8OXDv5XLBU7
feaoDKpqog0Oo73U+L2re8Q/HApUXE2M37Z6vrCGbVFPkH4QlFgQF+kparPDoCsXDbF79lORUVKS
rTHNV5qomNx2+Uma2uOkdfulb4JEnQKacIyCCRJJQbAnN1/Pw3+qP/3/0nn+gQ/0/1GAsWKgbP7D
9vQq1/5nmtT/7Xdi7fVPv7WoofjQsF7pDISfyJAZ/tahVk2wt/xLh3kyYFB4Lv/Wodbt30gpJt4Y
hRbnf7g5/9ah1o3fdNPCUwB245tY+89otRXqpR/P7LKhGJaG0pB5sGrB9f3pcCucXEPqwZlCNseL
EVr25Ovd3F+nOMLHzTTi/QpIhzpLKlQx+EGKn2QDNnwstCcEAkW6qxJT7rYt3L7Kzey4V3cGrsib
0pwPmpmnW8kePzSQoIjAEajKHVsAsclAWDthPMiKaN2qrS/UeubJJ90lmJ0wvVnGEmJCqV8ZpuQE
DPy7gwwLZc0tocqcxJVizrdmV38wMBu1bSKLmgqJFXlCDcYqgekOYukhTiByxLo63C9VER11PM4e
XcVJRrBWZWvA0phkYAtDaHV2M0n9e4X4E0zvouQxtU5p7rLVH2LArb3DxPiiVrVNJqlakmywKKpS
eE4DM35LSKa8U+DFwNmbJTKcIqMi0naZHbc1q/lqVJuHfi4k8hfUOQTa0EWLPwqDUVwsQfwrE5Hs
FWmAwGSiFfGNrIlOadffq0WsPtrRAC7O7IhjmRyF/7hGuERaSaYQI1IKMcaBbOgt+LXxlQxPQmpa
nDo+Sl3rlI8FSR+WCE0/y0RI36yo3+ysZfNCjgPFztR3PfnBp4glajy0kWPcGxD/1J1kgY4jnyMU
d/QQjetOp7Tc9IahrHRaVKUkpjkM2pvuEPbkk5TtqrHIZQdN0TBMwyuHtfwy7iTjAHqCjpTRGGQ5
OKBRGrse3xECZft0gBuTgD99yUKDtTvKlAp4oWW6hSlx9usz4yJOW+mEvNoc9pMT0hieCqP1GODc
47Lf9QPRP33UtRwdoBH4raqaN7NzZgCIDbkuR7pevZG+qG0Xu/mUAkXN1CtGfzMQ6LpJLtGbJztK
pwyLOKfxeSGRxpDoX+sgGXEERuYOPzYDSZmFv1nbcmGXONu+ZTPRh4rIo2K4EJX9GJk9nUtSJDnj
YZMliwABIUw+A/xH1MxXZoaYMkHt61dW6k31ZASOFIYeNkI6RLZFC51eqplu9ZmGn92p4Iok85pE
pGtTRNYlj5eHZJriL7NSP1vAG1c2xx+JYsMzyuU5EoTsJqQgczae56AGuuE1gBQW08E/oagm++FS
MGmF8Sww7O7rKL38Ku3Prqe8NPZz2OB+7Be8sJ1BFyDs+4NNZBV+xYGgWpWWCSL1WwOmcABtqUH9
nqucZkWPbCF/UPrRRTSGgs9Rcr9CGurDaGEeUaym476rI0+sdsA6j0aiVCy68+Z8IdkMn+fkNENm
Zepkk8/QT1v63W60EkMpuRwpx51QJvdALJI9bB0KA+XemsELjg3i/tKGvY/bnnrSAhYca8nnkq7E
THt6W2rL3OZje6+2jPfbhkGOFT+tttSrqul5QqAmkzdkF/A/hcCxzCiuhHK1j4qM1uIsE0hjmm89
nr4g0gq43fTjkk0t9btGoqNtFSQOY7o17ltbIRxgde5RxyRux+v2aYBcjgCUKMwQhlGou4L8s8kz
s7R0JwMsUt1Ri01hclwWXnWXl5cxXwyJOPZtEMT35K6uMs6hq/FOjii9SlvzGOetltTw0pwnasqu
MAgRh82/ptZpA2TQUVquJZL26NdHXwYAJIc8NqYdaRVmkMumJG9m1ax3dWTNRyXJp1eNI/dFUzWU
/HkMCOd/knfmynUj65Z+l/ZRgSmRgNHOnri5SYqTSEl0ENRAAIkxgcRotdMR7bd5n+Mabdx3uPeN
+oOkEy2x6ki32uvoY5yKKonc2ABy+v+1vtWE+96t+5pQG6yMlFiy6FE0wVKQ6lLk90ZmVO6taipo
0eR00lAJcrrXvrN3Ra5ueVFcNufG/eDbc3iOJFPup1H7tyW6YZ66acKTKdrmsbGKmImSAAZxEMyi
YL4bNqKhW2iIy1REQEMXDsmRbTudjQuxzPir0wMsFee8oEi/pWBW8LrPbreFaC1IOemCZzKx4sPS
FGsloBJEsVOejUOabYusKRj5Fv0JgnEcAtYIMAKTHkflmT001HIQRrD4Ib0ccok7QkcNaRpTh+g4
X+6SwfIv+8hDS4djZdMMY8KpzW13SeuThoGLwrvDgNzVFAIyX1AGldlTMC/yWk89VS4E31eJyGPs
oLxtDMOrLm/fj/M5qZzMekF7JE5sn9ZBdtUEwQ1Wi3oPGITsjWJYLnIgI9fhWPm8gVhrt15NVabI
SX/SxKfswj4gCTNRgTlUvKvGb7atNta7Kk6sU2p39Q0iKXFw1BzfLB3zWeZVe7rrO5etLRq/+hIa
Eu9qWV2XiPmQcJbNdd/oQw6Bi1IAqjIOPYBidnTPV0XT4NH7yKdLQqTVoerpzdqKBA7LMaegK5K7
1Y+Do/Y+m5KPUH29bQZW6tjJqD0TUyfJBxRDuWkJdi44cLk3kcerN6fNG+xlNzTwG9RDNBSRifj3
qtAvXe68ENgOE4Lg2E/z0lc76WjOGAqh3JSeof4KjoI3705bfGkAtct9RboXnRuTXpISZx1k5xLS
jJzxUnq1fVMFHLVCyKHnRcGNJyNNX6uqbG6sgmYg7TTnIz3RVZ4WDwebrBkdKf8qk9HbCJHRB9fR
6THofN7H3n38ipgCtsz6lakZZaW/FrzSmLg6wMT91GiqjG1yXywqeZyn7gUILMCccTTbCa/QGxz3
+pBGgGR0iY4IYeodQAyqDcznR7IOsjN0rx5pwm3xcVgVhQ2AxJM2o73VoOmvSJm59Mox3EL9ozCc
ps/wX5t72x7UfZ6PzUXgAKOF2bGc2w0bpcpR45Un4P5yP8RhjIIPRcY44CHFaPNnAPtMWOElCUT0
GtAu1bZUlxjVEM/AsjoP4LOc1/NSfOpGTuUEpUJNx7vU1PJRJdWhaL3xRNgCwjERVTdyiKd9hlxp
j4pHPhD/Ol4jQQuv06J6cMKsoFEodymKb46hgX9nkQqPQWSoj7WNSg5pgbpHdTldLA2FS8p4UAHc
UFO1GheZfdCeT5/TMDrEGXFDzYUVxdW9MZa1F3NOaiGhqRR7nIzmomnBzTGQUIGh1yyec2GnGZCM
6Hlpo/q9A7f/KnSXcCT+ASMH8oTleRw8Srhq7vonBFriLpiILS3MVD9SS/BvAAqHmyAV3UkI+TAb
Sxw9VvMLojCANEypjXDOmQ3C3JRW/5wmH8YgHV5I1q32jSHZr0RfBUkjApeD5FYfl3AaXxqHCO3B
WbVkWmVQGbB8p/zxZ3KC9AmXZ/qyJMEXVUJ/qMagP7YIyQ7JTMXMTsbgznhYzCUz/9aXQKh2w4hl
2yVOCDFHbbnH2R96YBUitK5MGtTWjpg4+VahXIdbPTIJ2l5Rk4BUid2ANA+UI0DIvSFRjfnUUuo8
FuF0MRnhnWSXvpmyvj0GITOjFVHx90h1J0cq994srXY/5UEjuKK6fFuZpXthjFT0mBY7PUDnUCkb
y8g/Be30bqrlVrUq/2LAb3BU94JHo3FR8/411MrNR0UB6nxK2C4oWePhRuO+0/B8NmwW+4cmqkG/
hNkHpEMTlXScbsB4dkkaPiRgJ2vfPscScxLBgDi2xuiSuh0At7HfVUt+Wfau5g7a3duqT+61qbdB
nV6x3qEaVzd214OpsJZtj1UN3TM4H9woZwmG3c0Sp3jJqu6mCm1C3uTyXIfWm4yEBhDSdbRtXMQC
ZNrEOyJAk+1oo43XroOso2N/TTxbBwS+KtsztiDZOdTMq1Z5zZnqhu4c1Slg7zkvr6vRG496sLKt
w9+/sAjFY+dTOAdrdiparjK8TZOi2s9xRC1jUekVul0gfxny/nmpomMWYAjLWkTgYnKY5NLpUeCq
2bDVQcuQD5e4bPFDLM6nHCHqJh7c25mYqj1q534/Td6uCIq9h4ZC26Re2ew2KoK297aEApV38Yuj
mpNOk+g85hBBN8wr79NFxwDbySSdogQyRz4UJ5PjQQEUE51obSZI8DNrV6dUaxbCkbeTG8f7Qo7Z
UTjWyZp4vz0g2sdBLOST1/A6fSEGIFbtRyfFOuUopDa514E/qAaA4mN+qXtvoOyDcn1mPHfsG0LM
rGZ8th1HXZWW5V0zE7+rDPKkSon4zDUuO605xx05Y8lYaNDxl1jQC6MZOUUFi2iWmzYy5SlJKHvb
oBdaOd30XRgdERe+LVIXycMSATuVu5oMjDGczgljT3fETUwHnUePMB32ETmPlw5BEJzABmr9Mze+
TZKerkbqIROdusO4WEygNXIbkVrLsYmqj5YODHcZdZLEUHJJnzq+DsP5Qxik5dFmepbxuEvRFrHk
W2m6yna7IwBQlE2ErtF18cjBIGkNMWy6F5azHFrf1seJLT8yrqg9FnPz4HuwR0ttjceoM4dwzdEo
4Ps/RclVFhpelwZlJp+0prfn87iDNOBuY+CfNK7iO9Z4ary+vnRGfnHXDKw2OA4SHokz0AuS1l73
NY+0ehBascSBXmOPoo813q+9Pfa4N6PDGPD3OFqfFV6OwST3HgulHIbfmJ8nIOSArJiRE6egpJm7
LIrsMGSbbXOnO01SHdxcou5aVHVIAKsg3SlICbf2pDBTAS8h0QI+pn4HLKWraPo4ZLZk9MJ21kg9
26b0CF3RJUQCTszZoiigUxSuaSAKQrdSghQAW6o5EJuBGvQRdP0qgmoRuDjVzVw05EeSyU4N19Cg
xV90DARpsLFltXsXHxmqIPbKy75Lqvl8jQunK5SZbWapz1Pq3XT+oewCdZMIWx1H4ApHEF7v28ax
tl7pPWm+265wiPsemRouo/K6H76MnFU3lieo56MyjpS9007M6tu8zwOCJoLyKVcNQj63PuKEoZIz
0Fuqgs+1KZ8s6Q78CCdht+wfqIy625ozRN75u1lcjX30JguDd94UfoyJNt3PHaGQIA0vyOvMN4Oa
rkZqPYiLSaYJ6L5YxGJy4m6Xc69hVFow0res6NEuTe3pQjmTOQzwYpGmhM12pmmGCIUe1pJQdvcF
hOV5IM946V1K6dVQXqS2jV1CIPwNIFKpVVWwmA/SxYMU6fF+wk6xZ/GiQ0GKLHx0hZxMEzJTg9QS
Q3jL0wGTGBBmN1M36dM82Rfhcr7AEszhOB2lYwz1g5a8HopgbCdSZ6VOIlqUM30ramKA3pY3WUJt
fuqPxgVKNLrRwo6SxnnDPpVyjSFffgBNqcruojCPYZTnuwF3FhafFe4ZLS2SdmT+sSChOIUKaWvi
7ue6tDYajOmFA4Z4FVSwnelaDioBKWy7KqGdMjNTI3g+OZrc5lnlpHtY+mbAzl8243VCW4DMBQoH
CBHJ2Ri3cSyJsoh1spPj9LVcdzHA5Ic+EuyzhOkXpP/bzHOvUuo1qPBolsJJA6WDkQb5mhMiDK39
Y1gKQqWH8o4EpA3jBK7dOFz6zZgfHRFfRxGWihSPzkcwQKAIhwb3daNSwhDVSyY5xGIXbM71kqM1
FQs1CovvBuoupNfLlFkJO0AdUD0N6chRQ3HrMuNbJ8eyyZf1CC4HFPXJwSaxXfwaT0adQmpsIGll
tVsiP5sRhIrF26SB0+2V13ECQJN3HS92BO0WshmHjvyKbfx6IvXueXNvw7A/zHlsriR2EkofCZ5Q
0ndWkQLJnY77Vjbx1YgFMK7FJzAV2HSJfeJEftQmuxMjcDDOYUTTGe/CLebzuUxuw5osaRLBTuRS
HxKRPALE+Gwj1gUYVns7DIYkwJQVeGC3RSziMh26fZifB/Etbn/SuueJXVRZ3roVmbgWs4SICBWf
LPssTVELeGAebBVe+X2xh1yGAI1kdTi+b5M2wJMbcim4FxDVc0bIexyww/RuiDTEqj7IdlM1Lds2
QUcvtd6lsriOUpSzgyaNPIPDyunBv/ZSdZImeZA0GIhYAMZaJUjMPHMO1cmmixq94OOiwZnvB2I8
2F4MH6jWHtt4vF7s4Q7xktxZ9Ze8HJ872eOOaDNGd2LTRRvUXZil92oJP/q0vXEcznLnhd58zFB0
H/oheS684jCm3AXX16e29c4a5aJT9geX+l3OQSbF/lHayW2X5SyfofVhCIunIIhuKE7Dg5ZFtkPy
eijxwa/58Rs3LVfl6q1lhkfKEuNGNA29+iorN34A/FYGdKfcGdxlseTYeeeKoE+6fvLdXNcv+GOY
iyRd+Tgtb6KAoFU2dsUNJmPrAPRbn6U+1ZbFTXZUiddI9e6sbjK0ll0SHQKkQiVgMZHivU+s9sLO
zFVfIGt0cv1lcs1j0naHSbnP6AuxpsWkhsU+huUV8IgfhNIehTBkQqVe8SLLdphxnWbTE1bTj2k9
YYTJ2TGmRn0aZCN5dfGojslA1y5ii1kgklpJdMBQXHNIAjB5swrPEVsMLPn9bQG9izBe9Bu1x4tf
KHNfUGrZRhUi4HkO0AMaxRtqa9B/DoXh2FOgxuMVx13oB2u0n3KfzRQhKt7bwmseObZFKHWCNQ2I
iJbauif28smY6pOskCo6gPECD3+FM2corijIbBuJHA1CwGcSEmj1mlUFnqpDS4JdMH919PLeUrLG
YOpUtxY/SLYtuXUjpNDYrk6VQKVOX6HZDnzctqoUkSn+RC7UPDt7jzBr9uqQJj3ya3fLTGxAZ8W8
N9r67Mc1ELWMDh8yEtryHvHVwPK67VBRTsE2DiDDZyvgcTBH6Q434qUL+DQrY1UrCnSFDLqNtUoL
knG+LfAsc6VIDwr/Pq5aJEvkLhBHgva7UzON+jnSu7GxXqQazi2dfyFNh+XEuYmn/LyV/TOyLprZ
i/eYEWO09b30ekYQ2EJ57Sdz4bheuVnGcMEhxX2kuN1f53UdHwViRBZvZcNX78udLNEcp3YY7SMq
WFuJXJL4YRZTOeV31Cw2NhrxwnKOam6DR5UWF3Njf+R0PZ5lyJKn4SyN2pss8R+mfPYvhiFZy8fx
aWKD3eEUdrJPTqNOqRje9yDLHP2cudG7sOyfBh/1V2naeiflIk9oKvZJ7cfnRiNJ9zsblz6RAGc5
KYPoRnxv18nqCBvobDLBo3D9j8Y4jzlhakd6TLAodHhcLLYD9ZeQfVaTFvQ3CjDf7fxkWgyCpXLf
c5QkgHtyxc7SS7ihyJXvTEJ4L6/+bgw8fO7Np4alcWfLvD8VnuQCHFec+5qIH44aJCE7I7CMoXlW
a9FXl+3tTKSdaIu34ejdhg2Z0YiqgeGtMmXb0Kho2A4JsXxObaNR3ls8h/4prOthC4CRtDrAhVuZ
xiCTMwGt1pqh0S0hqmbLby8or19MRXThg1xFJg/yQC4AjBE6uDWN6lqyOpaypDlfWvqLXMZp3mDp
PLSBuEZkomD/5LdTb+jNoCFz+uQt7fUb0iNvJsVE7eTTfkCVJcIRmXoprk2N0a2CdgngsvFxeQXz
JhtxS4dsOVa7O/3jjL2aGJ3bocfvWCIq8sZU7UiXRB7Btsmuohn+QARzpZMeOics63bYRXcp9Qrq
3GMN8b/7+Pd7zP85D9T/cwEzK8zoF13kf6F3/N+xOP3rv//bf/yPr//8X//+bz/ZndZf8K2XHP0R
eHSDI7xE9IA9YHz/aCZHf0BjYzUGfC6Ri7sebdx/JMyAC5Oe8G0fYJGLhoc+83fwly//sAVAwzBw
XBuamC//TjNZrGaDH3TS7McgrdihH8EmDnxf0Or+0YyAJgVkWUu1tCFrYNcHc3exGP+65qhAg8Og
TxWF94amH61gn6AKb1rYEFR4jW27D97K3DPMqX5/tdSdf5aDmXJN8hET5vuwROvhitKnXSSu4dUT
bRJDLDb55bCsFP8cwFEwEjFehEQjNmTHhAp20qYAErxvVlbDRrMvXtXI9UsqqPv59QASuyyodFr9
8mDRBQA47crzRrHnCMCNI+UKqwOp0WQ7a0wrcIThL9jpDbtZtjc2EldITXBzPSpzpqrSQ+RUpMhr
Je98jYrw7w+R/x9lGKti4hfj53/+x39bx84/w+atP/1t8FiO84dPUYToYsIbvhPwxi+d+a//hUPu
H9KzodUFqCHoDq8wr+/DJ4SbR90Za01oiwCZBH/0D24eQcgAJ8FOBjgPPSn+zuj5mfckXEcG2DzW
37MqMRCG/Dx46sBAUxQU5GkU6d7d9eFErCKA7kwiY0S9bIWXc5nVltwUHdln5yP1bP0Y81Y2v0Np
rp/1fwbyei3SF7Ar3fWMFeKx+Pla4ByrboVbXmk3CdaOvmen5oS/f7QeDEz84MrLETBku9Eo2QNm
n/Wg3hFOFr4lsCYzGypkeY04ObJmTiWZF952VoWR7YcnffPtgv45oY/LxODJRINmBRI189iryJNh
slEmoKG9IjWWYyV1Xmu6wj/mje9qv8rmXekg/4B35yZsO50gbXcdoYP1u79/GdLB4gl9k3fo9ZMD
Z1TPU1gUV0RlZtXH1huG9MD+jQKJVwa1PPSjwZSxayughRfKHgpzSugbhN/W0H/qvnkdU+X6thtA
XYSAYvuCa3l1P2JlSCINx4hExDBGnhnUJjfY3vsysi8amC3uWwNAudsge7ZQqgJSbM4V0Tlb6ij2
/DsW2OpR+vEt4nKI9IbAhTSYZJqIdefH5QBACXkaypOnpnTxeQATwkJdD+xYU4opUVf5h4Q6LZgQ
fEMe4m4x+BZSdCdHmrPijjgp/vpJrTfgxysSAegZujwcLz08Pf4rV1WBjn6cYk+e97Qn6YbUiW6T
M2USUbLdTZRc9+jwCihpRr0o1YswrUXmx6+vwl3XwZ8uQ9okgkQAbyS41uj18DKetbQEfaDqniOU
mk9wZ7qsvRR2FxEcna7obfgmtvbz7A3wE2KSqKGBgEf4GkgQLhz2R61ebJ+SypY2pFLzdmRRquED
WzAX5r07WfN8kRhpBc/pNGGrb0GlYYscjNT5cwnTaf2OePHy53jw+X/TNyAuvi1Z/+k30kNZ5rC3
h8EFepS0pFcTiYVho2yzMT7EERBx6jJlMcwEsAgiLWd8B05lUe9P9LD+WTEUXrXpiculRIr4P6qg
aLSt4Qv/+gG8eg0AOWOrY48UMIVhGl+Fdz++mA1m7Lmv3eFAmDPFGoiAujlRD09Il0iT4M2Urqcv
snKs8AwTVZX8bmT8vFHiAEHMr7RJdSTmC5Of/+q2CELmJejH9uBY2gHpHhIqhVl4Fp99d7SLq9RD
+XXTZi7/WYJwfEyTvLE3XVUocW5KpycTuiuz5gwzXjFjJrGn5cPSFRR8fn2nfjb0MZGwEoIAZdH0
PJ8hsy5aP+D8JEmfdRfPlBMaC2Cag26KWo1O12ZzaYr7SjbD9JtB+noaW7e1zBxM7mxbybRa1+If
P9QU3mTJMe0Pfb0gOx7sJQseYpVbHInSblyo9vR1cg8ey8d31FZxcaVbAZjVuCX1lN+8LM6rhZnL
YToNYPoDNUSN+dUd+MM9IEUWeoxHQhQFseg6rBEX7nsnU+X5Uk4Oi9+UDrdBs7TtsUyB2sFU729L
xZkVFhinvbHM4+BLZMEPcju7sPCycG7bukHuUXgYG4+wLQSidEuTjM7Nrx/gX1w8W/sQ0AEHABoN
HBh+vJfOrP0xqrv2kENyH27zcVIS7kc2eWcCUYT7uMzBMl0PNBzrl3FYsx38PBRffn0VX0fUDzPe
eg8Z/bzxIU+WmebVZfjGtzmxJ6CqJjc7TbjSb3vikkKysgZNXSFLRoSlhe2I5rLIjEouhE+s/S4i
1X46ox0V+y9FW3dj/bsZ6vVQ5MqoOwNSdtfjD5zfn28QwMVeUd5rDqkrhv7UdONIRGahVb8jwqAp
d5Yws3dW6LTqtzkmUOLnhciSQ6H8Qr71/TomiaJM5ua+qItcXBNZJFbWTVR2p1/fxa/X8uouMmH5
EBv9EAb76wW1b+diloZCdtPJ8sHInjbXXLRDu0kdsnZOpeP0RCxHgYPiJcbG41GSTI5u02vnnaQP
C01txVEhAB1HdPsiPcjRWcHksVNufR9nQkory+rOCbGUz/kcZNNpAhZ4N0obYpXOQprfiRiCU5ZV
hoyZAQWKuopcifgSkUOi76U39tkmaHw+QVYEYuxxxS7m+de3Yn1fXt2JEBkF/+P/GJTrDP/DmERK
ibAFvxKBk8j/b+0OVSe2p1aLG4+Hh0t2EdmltK3y4f/ig0kAwMK7HqbX08WPH2yQGZYDiqKDqUoO
oZHoNEV7KssHu6x0f/IJb4RF1dFW+o23+i9GMmhRXlUJ1dsn7OrnT5YUdWN3YVYEBSqm+1IJ+S6a
2pIk98pEHyQAIHdnpgZTXclSvKxoMOpnf/vrs11x+PLEIMI2ebWBqr0CFW84mkOR2bo76H5y+q0l
HDpEkNWS8bahBrHLPQKrf7MS/cUTjwTntnUlsrn3r5ZMR6PvDsPGHBzP6YODHmjkvnSM6S1O7CBB
9Rc6Xb1vQvrYv/7Ozs9e/HURXA94VFAEKyC8mFfrUZ3nfTXNqCckUil7lwTdtJ5/nOjUQpw6i2xL
Yc0E0VAfEoegqjOyyAB8sVjGHZIVm5vz6yv6q3tB/SHiYOaDdX39FFRXN2WVjt0qHa0Ebueo+VKE
ZXSpXctqvgztFJxQD9Hc+/Xnvt43gbu2bYpLKGbsENDtqxtB94kOumAlxGsygnBDhfC2bdzu7dho
7KT5qDG/t4lLyy7pA0vtf/3xr6wK64OIbKpeHptJnzCg13iBbCHc0F1wzuQ0CyJCRCs90JaSmdz5
lIK3xMXbKOKV22BB1aGwruupyy/q0SzjyWMewtbdwPGIc93iNce4FBx+fYl/fjLr7cGp6CMH5x+v
5qW+DUl/iVOuMKO5t8tzMrreLyRvnUcR4SHvLWha2Q6CefubR/NX94ajumMzJUbsK1/jov2SxJ9o
XtoDjFb9tk9gkewUgwmap1NiQa1IWX6XR8YjwUQVwUVPd+sSJbZ7a5fBgtBrdgi3uRR1nj67/RCH
v1m8/mJXF61bOq6M/S7n01cLbUPg7uITAHAw2ZJ/Gmg8tghfMCHuZ7eEE5EJV33IePB33uyo84La
20Bjtlx+x3P480TKROJKiSvH4XJer6KuyVc0ZEnHNgpSSv8++Vt0z2rXOqcTRjt1HoU9ofRU3dic
EsAPeyIKEu/u16/KK8rI17cZN46znkPXt+X1tBI1iC50ZOlDH9RI8nXee8teDUWMiSMqh3Anu3j4
WOsRw7tlDzGJR+yDDnNRVFf5hLwFIE9ePYylI/vfTXnrw/h5fYU2Gtjws7EZkXT7aqSnddnrUoBy
YTcSeICsw+LSsmEcaUKIL9halA+9UdWDVYcEnAjLtHiR0YidETtbfmkzTefuN7frT5MPB6bVDwXr
i9KT/XrymeyhbqaB2wUXxWs3Y1e3D3GEI2VHqlsSIMgAFtcXQfYxHIvpKsZPD4kjsDm+V2WtYJ8g
hY4PA5Oz3taTXDvC9A/3Jq8hSQBytA8ImPH4/+a6/7R6sFBSLV6fdAAC7HV1yAVApVgPECSOQeMp
OnZjmT30Tg/9kbl0lncGguP02UBoz59biHW4Dzzwrx/IzDHQkUvPmsfN374q9uFrmrm91ve816Uz
vyHuwQvK7NAhagZhNXXQBWPkOzrMrl3i5YJT33cooNDvsS98LOpFDnfL2McoZ2RZL8SkTb4PquTX
F+a+KhpxJQ4VAwYoiz3s9tclmipIl0H6doxADaa0t/E40VH59JIhx3pCL1v4x9qFBTpuBjmV+TP4
qJHqwZyUQXfoGwT2z8omCf1Z5Xb+hp+bxLFxjDCXDYFd/mn2OVoAIVtzso5+1Cn7cxCEmo/SXThZ
5W8WrT+tCKR4U2NgwcRj9+es7HmJMoq39hpjz68/QGS1azSbVdzu83Bss3oN8kBB1QN9qH4T1B29
XhUwF9LuYb51mGbYMLzGCMVuO3lMJupsbvSkomuiehduVjTiO9cbKJQoKclQA48wPWXe4MvhPGc5
0Eh+kc9dB3oMzIfxa80ImQ01p9QfcAvRiEzXIlmfFfWExNOeEtRqdmOSqT/DBQkP5ejmzN2PiFBq
9QLexSre4ntZxAcQretvoEoKV91PAhVyAQiiwi1INOXG98SLrAQ1uyGTl2xePqHeRTmJVyX8UUWb
e18S7GszuHPDr4VS3CoLAZ2MZv7KWNa2bg52QShHdAZDL+fH57nNKW4xX64fHQvStkgarIjtDHcl
fGVeJodzVR/ts6hYXx0Y0NSnmhRJCfnGClszypY4wbpyBrG84WWhgl8F0x3YvJX21XT2MD/1JcbJ
dw6mM4dgyoDiEpP4ABF73k92oGPvjPaxpSbI8pFbBsgKKt/fjinMlgLNJXFxHC5Ti/gTpKwxd27X
I+fhz5o86II3BHul63/jeOcINFpl1C3nuW8WmRwkN3vCF1wGAW1sYsgS1z5T2sxU2/D3xbGite6L
RqzPJ+NkdwHujRF2YzuAMes3368207xIMOkXPDfIFKde0NIOOHe7RJ4hKloeyb7lHL0Nl9SxwCZU
ApzzZdzWDl+Z16gY6wt76qgxClIFCBaJBdrq/JD0ykn6k1P3Hi8e6M6IWz95yuae25ZPXxoR9rT0
nPhbwzceULksj5QMOkY4unH1EiVK8Zya72O/HlMeet6VJbckrvQ6gL//G46EgRsks7nk2weujupH
NyGI+S7sEPI/khTXmjcRQMOXgNZA94AicGyes6ECe9Q4UAGsDUdJcgLQUS4pNJlsBLIW7vockR5e
jTRimdoGePaefS20dbsqXPhak57Xp9X2OTO5U1S2eAhcCq+HJptxz/QViojHwC0Ul1x8u/LUp377
vHqS0IygeGfLcYtMnFjJM2PZDjpV9KdkkAAilCGjwtT2Ok/7JqFwtMENoYM3UbRkwJTdcV4rpvmY
eG50skkFM8WVW0ext4kz0cIKLsuiqC9m44CX3gxIBbsbHONDQOZtZhvUSHjilukSbbkBK0Plb9Fq
pyNhDWcJWEZmhdSh2AsepGJleTvOZVs/Yu9A45OBwrXJ8cxMPk0b6S6197TU0GkMqkjI0sjR6mDJ
FygHA9yuE4clviMBhVnN0LI5faElK5oVSlUJgCePqNsq7jWGL94D1/bXv+ZrXh4qNQhFneYmdLKF
V7Cgs81/BIKVNN4+C0weWG8KCd/8bmnidQnJKkLtjipOQDbtEQZiZTsDxLD+Aw9oxe3siHBSL99G
mWdQoHobn8Mz49YlP27I7hdvdHC6Umxs8ue+VCnXKVIIsg76d7U+9Iysi3VaQxynXvAueOq9Y8Wt
PkaL7w9PA1Of14JpqIvoqPwpi++qgS75scxZ8cZN0dBT/2JPg8IyNCXJOi4m0TB3JjQSzGq6NAFJ
r005rKsdWXZY+3pFDRFbCeLjx8bt7fzM0RSNUQ6mVBjnje/Vs7pnBhyiO2f2Fv6EHvtCLkXKdre+
jDVnIIBW357TIhraMQQsDTZTO5G6LPjfvnCW5hJSh8icMbrqZ6Pp/xV+03+SZkr6dySaZhJOkTfS
GOyKuVrZ97pulmrvjGDK9uRXC+tz3WIlv3Iw+ubVgbZh2N6aLirUMWimILVBJuCeBjC5WBe56ZMh
xXupvPIIcqGJ3rSUXellxXGOJqctLAvVKmzhOHkEH+xywbEi2hqGw9ch4cWCB/W9p8H9q1xr41Ru
Au4dA2CAtAqETY26aG7XcTSafpkvdARPhMFSJ2vPp0/kulSGQ+jMF7g/2vwZSNz6Gk5Vr8U5zDMx
D0QoWWV0Z/Bf8aO0XiaeKVX6ta8xwmvlhpbC1KLYxgQzA6wzLcmwlJKlri8hgmTZJS9spc8JDXcQ
+DgFlRsSc+sQkX1khQxof1R0fbcpUe18RNMZAn7Ad3XszqDOAeegivptYWNzIVZFV+N1SUeZsnXS
m0KDQf24LN26Xn/fKxF7u07X39fyvFAxG0yiKdZxlBJey+9n7K8dou/Lr0qxUnMl35Y0NxYJQ7N1
/HW79G3jJch0Y1YbKk/zY9KQU8yS1tfrmLAXZ12LccSui2o1duv6iT2PmCdqdgSbc6t8uQ7976te
7bkZvnj6uwRd/6NXF1h4YhGbBTgErM1cja6E9t81C2Kmb02iohq//mbjriMqqqf1fUjEvDaeqjAk
GnSrCptNjAHaya+CUM9zwp6vGLICHEuX3M12vBTtgwL9YwGqshHEH1Ky3htmZ79DDo9x3UqYbf1v
+1L64xNfGJktfsBdxxgMvZOK+ff6gjTOlgkC82LND0haBqwhtsH8YG2BSq17Cufb0pfLcn1v2Nes
Qy+r/MBC1+XmX1t53z5B5jbGtp2cKTrY+zIjCyTckSKa5/ZZ5KFn5mSIT4nnUmoRaDhKbms1xWPb
9utkFcWZZaun1I3Xu64X7BJJs+2nIq5LzuHLPLbOm750w5a5cTDra+7Vzrosd+CxeS9qD2OS82Ye
coeHbudIXawtO2qySXcNr7QPUXLwFufGhdjequel0l7rIFsTObeizgZhW+Rkjxa/nQwvY7P3A4ns
DF/vVJXK9fPTghSbp8wKOl08ft8WOATMmI9NN4f9w4wbh8Hox6lZC9UFR1IE1madhjHdZutFN/66
J/RWhQQg5NT36KFm6B6Xx6zH79AezRzkPI7ve4/MbQkP2GrHX79kiRgyqe8JyCNboA01WcAAqsoq
xslfrL8wbjFm1hei72sGEWoCa2JrBZKlcwM66kwYte/PoE6j9a0QdrU2LzPtrZf2/VdIMnzZlrSN
qbk04XWGvzmnXckQIWIIU96GgGqI0viHlG6Hq/rb+1x19froElzw67r0TRDSgArjsnCGsA/wsuHr
x6GG4FfmlD5olwgNAvcF8AEGvB07/GSR6xuyfk1VtKvvcFQ9EKyiSMhHIT4vA768tzxLJm/Y99fZ
oxywu78nKiVEoBjxedDTKts3Z5Hsmuq93xQ2fX2t8hDUhm2XbTMcnakp+MZlIYjia/3/zd657Nat
bOv5VYK0wwXeL0CSxrxLlizJliVLnYJl2cX7rVhkkS+RZhpB3mEjSC9AnmHnjfLR8sGx5QUbpxsE
2AsbBixTk+SsGjXG/38/lecuZ9RT3OcIkEEOmSrD40HmDm1OzLJKJfq6KZZlvu/qxquwsfXpAkNv
BUpQho34YBLvEgc2xw7gjUGTIYZvZmvUe17oOC0/GEnkVvmhWvqqw+WFdkaTnVQIgy+v02Nl9p1h
yJTAx/fKudsVJS/UNf9uQOsiHUq3fs6wZhFRRWDcAviLe1OQjzaMcZO379AMdzYJCTa0puGK/G8T
62NLuofDYpfJ4MZxaFgNpyJR6/VtifMQ7ajVrH8ipKX1T6LAvWftK9fVFZE1CMjjk+mGWC3nMWaT
GlhjsqSes19UT6YSlt7FJ1uO2aCY2SNr4qmwVDU2v1va1SgTkHKaxWH6U4Hrt/rLHvAzC9/E672u
eHnDBi5equbvSzZJ1kSP76htrJKVOAzXNZ5xTuJM+yFGtvxJKSxoiFGF6iQxUByHqvd5hWY4ZXEu
JUEDAV7ee1T6MU920mUUDhudLE41Xw4OMT14riO7JOHGaoMWA0GE+jS+jxeH9ybMBAEYDNadLLh0
A9CDcIKbfj22wYtcN7ncsM+U0BPmmY+ANXn9K/AT/LjYkE5goRFnFLseyjiAKJaMl7Np0NfrX0R1
jOqhJypmfJfXxlvMtRDGJ9WIIFG2dF4Uisnl2/EkT/Jv+0LJz7zRrbfu9R44NLaml5Ou68t19w5Z
1nS2S/CxNdCj8Nzl2dvvywUijJodQbcEcHoMA1j3HbMl3gMHwIWqlItzhHOigEYTIp1Hp1zgPmbB
7KNxXdpnZa01Zh5X6wYcxZJvKutVxMoOz8sVRDvNYVgOO0Tt32pSUa235btewg4bjlmeRLMM2HDS
EXuGAl253CWtHrmnbt2uYpG8skCgHArt531xComln+NjgqrM7Btt192NN3idy7PW3DZWDd6awBaF
y77qtIZJ9fdtvAbdxRo5B+G3+/JyjLGUkk4HCDFU9a4nqhD0m28NrGxAPXnLwNIlCz/lNYi4Tu7L
spxRt3JAeimcB5nQsumxWLNG1mB4Wc+qlyVvSOGKjMfvm6toLbCHG1I5VjJjLSs6KhtgIQvvcPtS
+WRgHFjzPACb3GU3luuiOryU6xKjDetuw7RmPVDglAuY13trq8ExZEdmx5hUFzaIWDlroWV37tI3
+zKzkvTN1M5idh+JfzTTcgy4wWba8YbEyXvbxyIsd3WU2IA2pBrE+2SEinBaMjIrMXHk1uiN0PPY
aX0wm50/byUtCqc/0aIr4i+0CezbrhGdeUwnb9VBpZLHCFlszNozd5RiviOfBHfXEi4eCJJ28JZb
SqsFMpNqksBk5zPtR9IN+6JZijvT5RbJl6JagQZj6uKrxXg6ScSvjlY9cvyp0M070k4WwNJZ6UFN
pu9tYZ5LgMYU+4Fc20+OKI17ZuGOzZ/ywYVY6S8NiDLPJF0NumMZQ/BjozW+h0yqxdUos/V7qWqZ
c9NNR4H3VSxjDlU2VHFd4HlWsD91XhZtcJobVqxhpyqSl7wd26Qvssv1aCaONibBuqZHxp2jeCS+
UB085o1OeRGknVqevp+4vlfZlAFr1fPSJHg5r1ieWDdcn6Sb8Z1MWgr4yOPwDi2iwaXvbtO2jngp
sXKvB3XJ5wUJ8O39Ny81lPvyrTIznJwTcScFr0eG+LL49HK+KMSylprf69zvXwlSUteyurOrtQq3
vKGzH2gbtE8dxHwCiWZ/fe6HxYvbCWx5pKvW3bhogYBsTm7MG7ZLh/F7ObKW1lnerauFKpY+vxho
keVXDQ5FwM+VZTfVOXFgIU7QWZp1yaCnu56DLA4IXD7xichFKdZUYj3MCJujZNsVTkcJqp2ErOBK
8ISbHcoFIgB3RaYd+ZV1qWTpWtrZSfZFZ4BSbTmVTeUtX6kwDaGVzr09bVSAUuRM+HM1veUBttNb
WTTxQpSk7S027ZOwW+w96kujvnhJotUXagmdP6Vx1+V3WZ7YvIaqn4f8acgtB97nEKHtKdgvwt7X
mOvt9TxFQuuqe1pAZ8+P7UQ4XcPpq2kBHiAhyfKjUNXI3/Nne10EbWnW9btpRxte5UvzKGKW35AJ
X6NwRK9ttevtqDtjs5D2VAzURl0W8IdRxX34dvDEuhMYxyUnCELftzWMb1xMeyJVIwROO3M6p9hB
lBBJvnGC3iqr645RJA8sfNmHtO1V/DrlSznf29562sA5vi5fibNQiwYQC3hkLV8J2OH/skmvTSdu
e1Os70DhBLRBwsnVISk+gY10kaZp3LoXddCsL1/W2Q3Pm3y8kQftKm9taHRhqxQXY7IHfsxExCOC
6QqM4MU038WDNIFLsPpWBT1p1wA6S2D366RoEyy/33oAlV3TMXGchEO0RaLB/EbUhK+Ab3aGeTiL
h3G07xeSfdQBoWUbvo2y1uW2xSU11q30HT3eft9T7br91jydEHrOexGJdn4SvuwcvfcQc603Tc6a
ez0xF+FjU3Kvt0mkxmJltmy+5Q3msVnBsmm9ddcE4jQP7JqeTzN4G1luxc2ws95RA1l2ptT13gDo
sRQ/oOtlevO9DcAwdq00aEAULA79914efVgqh2GI1kXk+2GRTG3FkaLS4Uqt5FgZm2CXdaPhBR7G
OZyPUeeNMWXyPAuWk14F09odkoqO2Clz24nn4gxeGAyYeZpYuhswluv/ganid6KZhyOq5h3CJE7P
CAEHH0Fa4VrgV1nNc88ab/2DBbyII0AWZWNFItn80qnJijHyLrjvTfu2HOj3fVmyUuKpDRyzvPVT
dwIn6iXxZNz7b+OZ/4+CvJ3bL//p339udD3087svkmTqnz04zKl+Y0L4b//8B9ad//ELBnIdX724
D9z4L059OFOjBNmMH64TtxfzgWv/lUSAGdepJpOieFWDfvceBDFJRbhqVgU1OePMq//VexD8RdcS
IZiL3wYVK9LM//wffxLmqld//lFJ79s/z6nIDlkFLjh3+A8jg/dNBPODooqB8lxHcY4fJwjqr1WC
pAjzd7agkdZwGCz5paixDtMWM/EDPRKAH/GszSUyoM4/EPrg35ExW7Qby7H6aCPyUOb72WsXptQt
LLseqbjZMnqAf+00LsECjc/8YyeSrnkQjE41dTD+i/PE6AjbqR7dbl9BiAPrEBAgudEQ9Q64N4T7
xqNlNtHoTotb7hrN0b5czGfjNz2xpoE/4OFtY1IWJD3pCXbqNFMge4bwyhRnXL5vOnJ3i9RnI2Nl
xFIrqjL/6JUxoeF+SFrpRs1dD5LbS71g44Gt/YQNt1uTwgid5ODp9/YJwJl1Lhxv3gRoUq9HYENf
1ZJa56jXq50YO/MuKpf+RgRFtMKAXdJ4Ks8tP+GMiPX97Ogaf4C2k0tkq/PbAFMyJ5Tcn+/m2QTp
3ug2RTVS4C7O4Mo9zJhf+y3CujE5UFwtH/tUtnBnk7r9xIqOOXUADyY3Bb4ATgyQNwWxsRbwpTgf
oud+sjIg0UPqA6Mhzvky0uEiN11X+nKX1b3GFSWzOwnpZ8TvEYfFtlYRCTA5KX4o2uyJ3m2akAKA
k1R+mFu/J1immpb7kSEg0EuKLbPRnGarHaQBjcF6UPJuoBKX275qku7YjzG8wCgPoaezdk3DeUYU
3bD1KbLsfV2mmDvnwrHbrVjq6GyCDqQBAObOs4a4du61VhVvJtIkcYiPhX6rSphhx45jTsbj9dgn
0JcYpi0LQs65cuGxEd4GBqygR0B+nAureTeoiCxwBkBwOsZGOx8T6AkJg+UejjlkjJ1uLEKsHZRd
IPL8rkl2tqv0hR49cKEsG/wOY9TJ6YTxeX7yrIAWSE+iwobcO/Pkt3QINo4/QPvQvg9UatD+mrSn
Ba8SxJfF27qwAi96G53QLs1Ud+MTw3FP4DCWWajExfMk1slHmkXhh6qi6mJQzESbRyVzXPgTzKQJ
J+DHgbzKgsM0qc7bmW1QYqrA0L3xEt13BEATuOpzDgFdWWr51Y6LaT7WE3gojtDY6RGq4iaHOE2l
s6tNOx9TpCbJ1hGux2zV7dM7schEbXOfcy0DoBa+Vc7R467tSculNnNBHA6zctqt1fdTuk2xeaQH
qwBXAGfa8WgM5NMAXHNFbhZy6i2MJ8nwSCvFuxdx34ud5yx+usWiL9SlF6+sZ8ejGYr3r8ir86YC
AHsmZaP7M48Ay/ygUN3GZAuZYDhiYM/yq3mytH1CPUwIpVILz9yxwDltfbz88bYvkyUAlE13edd3
VDBH2EaCWKMkgdLduWpB4Oqk4jaaiSGhU81YcZe12XgT4xNyzjPLL4OT6Y0Pa6S1C+cxqz2/2kcW
Y2li0B14nF2/qI89LwJq7mZiFlb13lgB2cqhiiDZwoQPKAR2R07zngd0lRVpIG4kDexsg9kDfLY7
9Ml0oefMc44V4Nv0beEl2dchRFq+SYtkTFh6SsmzzQpPHcdwse881Ojxnqot/1woEwH5QcZAOKbX
ePLJh47w2DeLfB714D33aWWXexTM/nSR6W/J2Bg57+rB9XcNpPN234eMc4+x6xfMrz16OkE65tgp
41DeR6QzdxfaIdRhX7fBcF9Xgu6e9ntanZkx5NxQeDvkCwR5XGz9BonV3hNuKG/cudrHodeuGRPd
8pSMDqSafvKWdIuvWOsdIl6gjF4NUmAJOSFutY24H0NDhBe8yUGyHt3SFueMF2tGM1hz7ju/VE/e
VAzg1ZsOiuAgGgtAouM39VYNVjNvgA3H8U4YoR3gZ0w7Dxwo0l2vS5Rllm1FX1vVmZW8s6Zz5COr
OFm0tBj3weSwXmUihUCmVDEyyfK7aB8no8cig2xs2sjUJKCz0nAaTj2e7o8ZG4DDec91nnqbkSOL
Rx7au961RmjkixiWU4pBNTlDwTR8VhT5NECHjjg4R4hbhQJLncjkfbAYA2/8CinjscSGcr6IfnoK
sDq80ajY6EspLZjCuZiwObDe9n48XE5KEUfSzUl8tNN6Pg1WOrB+conPbR60XyGY22oDPzNiM5lK
JogO8g4YNmVekTNTSnQfZROFm4hX9GMw+M50i5w1fke8yXAfd2hqt2Nm9HXk+/0EcVZM90VmNflW
+Aw7tjyg4Iirh7Ys49DybAEmZW1nOsLNgS56iBk9QkaA5JLBxQ77MKxWGLFHWpDB+0ZzXiB5sGjE
Hk+ujeauRimF9clOHsYWSePeJxjvU8FQECZsmxNUvxTYGQ6xiAkGQX2OhYLlaPnK54EPJ3AcJsc5
H2OfoGU773ZEj0wDUo/eXKV9OkvQyRTfxF4k0PbtnpTPLaGtNgBSVRcO0N80hbAx0Xd70YH9myrn
/0cN7rH329r4v//zf1MZ/+P//Jd/98//ilP3f/3zH7h1/+cvpfL6r/yLUTcK/0IEhloKaST6pdUB
9FIrUwf+RaFITRwnqxzbRQX/vVa23GStsMHbYQyNXEwm/JRq9JDi7w3cv7C3I51HgodymS7iv6Va
fm1nibFEoaHwqaRwBWPgWiWmPxTLLvLQmUDL4aGMDEHLhKjcT47DcBZVHRm7g/sxVEPtAFMsx0sh
soiOqp9+moYAJEmQFPrhhzt6/SLM/LF8X7X/P8g1+X1Chw+GwwepIc7BV7LjbCHDaFKZ/wB+OH4z
ZVl3vnhDuTUFqIzfX+qVehZRM0h6bMqrPo/baK9yxx8+esaY064ikz+24hivFqh4g4mM8B4keGZv
euIpsvLlu/PTaeXHj/e310Q+iWeOlwLP78/XBAuJpoB5yqPacGw4ZltkJHsiyP4g3n4t9H/5bD9c
hzfyx88WROMI8nLOH9E27oDHnct9d/aJYI9d+4dPtL6LPz+x9Tb+cCnOfD9eqkM0St+VS6Ht5UOF
22hLr3OXbT93u9O08Tbh/k9PLnqlREXu6aznTzgRxN7yBXp1G0tkvlAIc/dJ9zmZ7nkdu2cy730Y
qDXnz2NEUw5wWDUGe+G0RJqR7U5nmwEU8dGuDEheDOHCLNvWazRjPQpvsR2DHqwQPkB8RYmyifOQ
7lS5B6GmstvmKXAplB1FceVFaB43C8qGp5ieBfGjrTGcrmby33dLJtnv+zYIH0Q1hqclskegzCaB
bGWIVjiqbBlJCuEL1JEY4xbLkZQ17e7JHWena1RZr2ObgZyQLPTxby0emSJxDkm7nkR+2xobEy25
QgSyKtaXWzOHtAj1VAN6rJcMsGvphmvxPKFbO2bCIw2vagWhjzknAdLyGk3CZcygt9g5Q52rN17n
tAMGbye/UMnQk/5p+TrejYx3zXbB6h1sKgRzHBfV7F5OORBEiqUc3NtSCQpU5iFEyEg9VO9mPJj5
H96w9QX6cUngYa8rJOZ4jyXR9tYl44fvaZImCbCjfnlKAeYde6deLkY9W8ffrwavFx64IUwWYjKT
uRLC2VffmNmLgPLbwn5qo5bslJQDBZyyZpv0oDZ+f6lfvp3frsUaF9OkCFYd+M+fCFANOidVOk/2
xBrIxVrAziNsXBvlLq7tPU3nCtR0mt2GQyK+lLAHXWaTcfGoI6rD/e9/n7/56DRmfFgS4FjYXF79
OqrvQTTGMx+9luEhcKzpIJwBMtrMGfn3l/p5/eOLyqIe8hgT38H/Z9uv7nIai1xyaKweWB1LrCXI
KvVaac8zR/pV27mNQuNv0NcmF0rYf/K8/fxJ18uvF0ZKjPHLZyz2aslf5l4rx6m8B1Iq1/yJuOek
yeQ9KDAQ/v6T/vzWfrtUSJ3MaR1bH1axV580nmZGtFggH7pMe9dTsfiQe+GR/f4qPy++L1dZX1m2
LyxFeHV+fpOQTrhzNLThQ7Oyqjhn95cMWwVth2x+k7T+n0y4P1sXuB4lh4M3h43TsV08MD9fr00Q
HuL4ZpzbUl2GLkdV7YfTgTiUZZfGQfrR68zwqccH8of7iVmDf/tf1wGuzRvjOUnkUvvYWG9evaZg
9stqbALv05jlxVPlLLE8WgFzcCSb/Vhf+CP7NWr4UMPTAnhcIFTPayBncdZy6kSQ0B2rsGPi2jgR
ppkR5/qTCwPe24zxkKf7JnDS4ky7w8KumYv6CcUF85GpzbsRaNfsPQdlP9OdogiXl76w0rNJ4blh
GMlazQBT589MtNF7IbPuwB5HlgcBeQ4cBuQIWh5FlnvyFAfsSXsn8jlAosY0jETLnPCjJIUkF/aW
eMvtEwUqs7SID4sflckt4mz/Ej0SPTsSU1TKICmcoHIYz5pQJSbaec49YMMUMhXK99obsT/PjRmu
JjQfxVb1E+lmk8305ZBoRmK7iMLwzvht/KFJJX85125J6A2EwpHIs7Y8jclCyBV7u2NOQSRJOphj
kfiXjVAmweYsw5Uvij3zUsdiyUGEU19ew3uWxal08EEd0OqOV3wJRiSDoVMWp87vU1y4KJXYncA5
H+maEfcQMMVpATSmJby71qaZYoC6B0dmSiJh3CyJHWvcsnauk5ozPzykjjYOkp3JbC3POAPcBb/A
usxzYRiIX1eS9BLLrypqoJYyzma/R4DS75PUloRS4kRkQ7erbmLmBP2IdAZ3GHZZwMxlg4oruSgY
7NwtoYzfFUW1RtPVjOA3AeCPfCNZZW6XQE53CPTpx9ZRH9zAOO2rfU7qGXhVwjAI1hGRfz8uqgl2
noKUOucIemByoBXYRQaRza7sdXfwurEvbwhzJ1OgDkWkzsoUoe5uiZjWkHeWVPqYh1V6pxF13vfL
Ij8XcyK98w5N1ZvJ+AUZybAN4v2oJ+t5pIlBSqiHn2pvZ03yAT5H+tUgHMj3osPNukXPxRAfJUXK
hp576V1LJ9WhfYxMFKqFW1xbEawe2hcMjrD2WMNeZ114lJ5iiEdLGk74wFGeHD+z1NvWdulJDB4y
n9mPsmTTpCgoyFlQZjwjvye5mYRyzw12+nHbRs2UbS0YVqTMAtG+xofZL3svoPxSYR/6qCtQagOf
RsjzSBEXZ88FNVf8dihleiV1bX0IlHLYLe25mC5q183B+CcKzmAWTBOx3Gomw7sGQPQGbmX9jbFn
CGRNwILul0FAiaxVzmQvLO18nwzGv6wmO/6QCJU8tFZO4YTOpfjY9AlvaeEhcNsgorLedXncUDYN
dnmVzY6jtkz245vcmYIvDsyFr0TOOfeqEiu8G02ae0aEAj8QkEmUn0CXEnZdWAlpUEUZEIxDE+LG
4Z+sto2szV7XjKa3HjQ6yrw5Md0+wIneYG/x26tA9uoSNmRdcAM7TV1alt1zVGVTsE4aylsLjfW8
8dQY7lnNxhuv1+Khi0WFQE707k0Qz9kdyjN9Oy8EbWy6SI7vLBWjohymgI+SIqoEKNqk75kXwsXI
ypjedWyLcBfQZlg2s47GyxgsPcYq9MoZgaVk6m10PdIBl6OvPo+TaapNEo8M7+wiiJ5aiKTtpsHf
7jORXtNOZqHU1yjCP9ANxbwG6VnwLkJreJ/549o8LefpmvEu/AvWjMUwLqnr61SnLnPTnL7mpi4d
dYMUPE23EfIis+FediROWaN8ngOm1CyIyFe2Kf0xWiMDKgXe49K77gLWNbiKlv1RImwFj5YY/2gh
WYcQWtg+I+7UMLuI1nHuyckjB2dQlSTEuwhJCthExQmi2iiKY5esCfywUTKds2S5aD7oVPZ7uE7E
NIJMa9v9WOI3odHZhPchDV4CI6WwrjrKj2xfeRWtXUDkS0sidl0+FOA6PwRRkCKXttDqH7rSIUwR
jXHyMAiY+/tEpUyciHYa580whcSIrnqdbotqmdhgfPzNVce8RtPnY2q9lbmg4591koQrU9bpuBsB
ya4cU/gnu4zYmnoTLS2zKYgRyZrGntpogBZnOgdURIdzAob8YSa5u9nXXmQ9l05DTaGsqUKIqisX
0bmcNO8RQolh57uD03P/wqzejk2oyZdZkqrZgBGoiF8MtcbMgLTywmuH7sHU1jKTTzhXZ5OewcsK
ImjdQ5lGbXxGoMLIopkAYd/YxuGlhlCOWN5vCX44GDeCLCtkjOHI6B7NQm6FDM5DBtnvfARon6va
cNiiNhneuHmbvasLk92uiRjtVqLYu6Cd0tJE13qt/paqJ+uHosxgkVAdaNm0UNCKrFzc6DFQV15R
4i7xlBN9pU2y2FvLF9GjW1i485FXLp9GiWWJcf9s3ueBHD/EZmwtaJn9TDvYJfUsyvzwuaaMUBtP
4genc185N0Wqws9qEQSOe3I+xJgrln0Zdh0ovyEOK4JvBs6QhDyYWxuBt3PUsuO4F6gE+rea5lbt
XbcvJxDy1gwMfYwfQSdxCvTtYrotsy4jCjwXIJVYRTgf96Jcrv2p9T9L5pKCYNmaU+ZcTuop17O6
GurVSGAx/kr3RJuKJyaEkGllYDqbtA2Q93U9dxjTVC+fragcngdk29ipHKf4Su0Mn4lpBmKrm9ov
sbM1nQA3qDj83KOLIJ3NXaI8OK7IcWR0o1XQqW7C6DKoMpJDg1imOPhYmS7odbdEpiyaIHn0pHxm
rwjCJwBDM6nrsY5OhQpRjSLBwwRE0JwE5LtGaaWgafC/zeqdCpGxYQkitGzHjpk+ktBSYNVTqHPt
Iqw+USzln6vRjVi4Gm2wEgw6vw5m2bX7DmpFcWiWejUBp2Ny7+T2cO1VxqR7dsUcRIPxzFmF3ONi
cbO7BE3yVVPL7E7VtHHJhR3wrUdNHy0bR3j+Y1fWxbjtJKFNh9qe9Lu5jqN0Z6g6CQU11kQPGd1f
yxoaknTmoN9LDqbrB5TQjKYuXR2Q08wIaqpQ/RKkx6LGMpU5mQg3+DXLt+Foqe7cV50LhWqRhh4P
APNhz1tLkFlq2e6pmnONqycUl0voIH/lqzG8d7uaMjIwAatg5jMLEIhlF4dsubFBJkryUUUqLyYd
IzZDGZp7n+8piVwu+j6+m6zASFvzC69M7PfFMjiEIIb5hH4xgHqzQaE827vQDLI7z3tZHpDLclbo
hrISV25TVJ9auyFolm+MF2/SBNYlIyuxhr1hrDdPZVFLOh7V5BpiUxKd1frIhLoa966Oco+KwQJw
Vo46uU/rrrlGWTBcIkmVzGDjUZWbpLBG91FKpEkA9MMQZG0dbTWmifQgjDtNt0W/tGjMmsZiVEfs
85XlU19s6H3kp3Vdgb6gIcFv8LxM9VEg9rvNx27t5RSggo9Eq7B82NMSEnQOSwJifepAdLKZuT7V
81xeD9pDh5iztZ9ZWTyyknCmugkXo8y53Y/xByGCQZ7NXaXanV7qzH/jTh7C2L1s81bAYY50p24I
/gWxLVvfl+Q4NHSQiqphncKQJD4TYEl6Ci0B76pa/GKAMqZzdXKHSF2VKM6Bn7ssmxuJ7Z9oua6t
GYv6s7vswc6kTG2X0NQbl9nnNU2x0T5Ewi7e4LBzPlZNlXy2W5aDLQoslPS95xT9RtvUIFtJ8tWy
nUoEk4fIr9HxMYcdiTwP2BZIFCSDxQ2X7KpLIqQ/DMGng6m7nEq977EAhjEH8U1QNUQhDvYC1zph
oMJOQr5mnE9M6Z2RAxi9qsHSJ7w6yKgSpsNndasKTL/0N+sNqQz1o4Mp5JOQdnsWcIZbaSodrHap
l3JDpiDL5cD55bobR8Yu2Tgz+sJcG31JBpKg0EPV+T0nPySfvNsku7uM0lE3+8SI9dLH0uOSeCSl
Zz8lWF9Pc9sX71CJuPvAYJUHnBqH73gp4qewiC5Qye7s+p1veMs2OSiWD5xiy3krpn6cINiV+pNb
u7qEFSHGq7i3APGHIiUEhZy65s5lSROX8yAAbmx9VM/kFaSTlDvXHuSdVBBDLpgkZXLvjesHM2Gp
0vNKa/cKRGKEG5IUmQz9cD4+WDT6ko3ghGxzGwLS4zGitDsWoOZZ9xWLf4twAh/tOGHbbhkAjHT0
ZIKCC6HpfUoH5cklt4/ymTMsCcFaB4CS0vmeFwGUM+gPzz+OblPf1g59KzIxGMJtU5RsLGUk59xU
iGFuw7ZrSQiCAvxGJRKupRj66mbJ7PI9p9Lq0fYnG4FNWBLsZtd8DwdZ9HccztM7q2nrx6Dz9RMU
ueluFAOkhJbT8UWL6ra5Bpk2kmQRhFZPoI3j6iuPceCtP47VEyHlZI5RFAQP4xzp4cDkLex5/IPJ
iM5LpHpCzVl/nkWUiHOaHMJ+Y1uuN20HDOjTtkny4iO/RH9fWVi7c5gG7wKJzpcSmUyhwoM1SJ94
TojASkPGBdgamptKeYanUqVxvyOeMQvP8PGkxwoPHmebAUlM3EwehEh/mT8TzfpkS77+O1F6OQgT
O6Q2qONlh6q4RdcSg3fczDBO1ojwJfiAAJA+LklhZHUyAs2AdUcpWe7gQeod3hnyIRAn2gwpi0ly
xk899VHRHGK+MMnGvwyzNHSOA9C74cKPZdTuQRnTc5tMYu5zNMXWB1fFVX05c/fIk58XRWSJG7bh
vuMXZW6se0yUpidOC+HFpM7Gyhvde4l7Ot8QlQC3IiKGLNw7qKu+ZmTV+YfchkR8SK0ow8eSYnnf
tjHdorNAEDntC9q6GIXt5oNPOmR9Lblpp0DWbX+WrF+v7QwC6Wlaeh29sbKJAThOx/ocyah2Tnbd
ICpk5x2LQ0psJpiwxoiWSikms5JDM5ufB+8uODTkuGQH1BkGVilOinw/dZ5XU9IYOPyywwHzSEJR
12Pv9Wd47KHss7MsBl57Jiun6t4kOV7N9zQgav8uw3TT77kh0XLiuUTTobTWJy6WYd3fcje9Hgav
UFu05ZazNXY13rau433kfGT6TRcs5V0KDYkizx6o9UXLEQfMXhxvYTI7zq7wff+yNLYv+DdVVx0J
tSqdXUJMLgR9qr61smia9wW28vuR1yrfIt/JGbwUBO3uCDBpiEryC87ZDN0prJwOuCDs+Gz+UAcO
rX9DW+YmZ2RZb2yr7e6d0tdyK0peijdI/tbzpVdUAdkgAi2nKurgY+z39bSdxqC5ZUBuB3smCVa+
/Q90+92grbT3oAmf+9JiySHZxM6859+3OX9ppoK48eEn0i+11wby2gb9YQSAib8jw2ZOHrIynIia
l/G+KZ0/XOSXXuq3i9Ahjj06nABafr5IUYY0aOjlPiDbU7sx9sSpCfrVAt5Qr+rc/KHt/ksvletR
Ibt0O6Aaon/8+XomyoYhnjLxsEA/QEM4tRzuMvuSFmh9IKrsLo2z+WAZhLu/v5u/flA3YHDG/Iz9
CXTo2iX/4W720+BnmMvrxyQaaqJbRP/GosZA27ZG7xZ6uPn99X55eux1rmfDm2RgF3Hhn68XdI6j
S3qxj8mUEppQEA5sF6r7w+38pbf/01XAF/98lagJplkCMH9MK6t54zbsd2GKCc5PrfYPNJJfP1Dk
84ZQjgDx4nVZO9U/3EBrxCyiIlk/Dg16porx4NUc1Pr297ft1w8UoaO1GVUEXMWJXz0m+j+DMEtZ
P9qYp5FX9QvHw/RJ04b9wxTh7z7Pj1d69fUyBjICZsz60YISckZSWbLzkvbr7z/OL2/dqnawQb3Z
iIOZirx6Pt1kx3aG5u+xnGRxQEteX0npdg9zp7y3xINYZ7+/3itizLdZBTNi6MRMehjwB6+eEmm0
uEKXTj3OU2M9SKxjhCiDXn0Px7fcDXilT7WRt4Lgy2tbSXOweq+jd9j04c0SDmjQxdR9NP5g/2EI
9jcPlvEJsaIIPFjqXwuUnVn2gDsK9Riwah6Vw8BLq8A6W+AQ/P4e/M2DBTfNNy9gv+R/r16hnqEF
26XpHoepJ1KlcYsdTf0/QYj/7vPgXeIbDiuDjvT6W/zwdSgHp20nzMuP2KVwJC3V81Ja1TZlJv2H
leuVXOXbM2XmwlrJO+TDS3+9ZnJkiyap1GNpjWKPnc890VuvrzhsOCerE9OpK5f0EjfieFf2PbqV
YWovF0e5XwLoC39YB9xfxpnrOMxfpQgMp1jZXo3DTOsvOq7n6RH4Se5sBbmwNQlyOcHUFAfEM3H8
cfdkCkcnPC6xwj+m2uSQ8z27nsbG/4hFcI2pw4qZbKYxMXqfcOQXzCySGYYbWKMtTAUnpFmj5ant
vOrSimr5XGLLuYqDqV12y/9l78yS3GayNLuVtn5HGebhFQTJYMwKhUIKvsCoCAnzPDnwWLWDXkkv
pXJHfaCssgyCYaSpntvSMs0y85eccDjcr997v/NpefpNwgQIWEZNqnQFHkP/0rP9P0iJr1ziKJ8s
qfmUBA0/vwObwGXxVfn0fFPrM+1XRGTKbREL5Tslv2RzfuF+sqRAhAJD0Vm5mAgsNgurgHlohkq3
Rw9c7Ykxq7se+t8GSE3j/fVQ4CdBT8rQw9AfLE4nCzCfTTNgu0+NTANPR6xKs+73uKrzCw91UsCk
u2BeKArcdkZcQu1LyQggl+fTfqit9QSFek30KdY4b/wy4yi+SsDN/uWzAVBUUFsQ1NBGxmF//GVG
3YDS0dbafdBydTNS5SuxrYzIIGy+/v1IfAj2/HB0Ufzp2PmwB/Q2CKa0Cvq93ZHW8aNk2HSjrqxs
1fIvvLDTTYCnmoNB4GmUgumhOH4q5B30oJd2t4eeMD1IbeE/Ko0hVmmmTqti6sM1EM854m9fBZfL
H1LadVdSFBqeHAnz5fyDL+CHbEn8GmwkdI0LJkokZz73Pjz5SB+0DOa+38dc79zescwrgfBiQ92S
Yq2gAdXHpRy1XG0+WX2JPCDujZd6pvRVtHjGkLRfz/+kk4+HXzT3yWimNcd48mJ+JKsZyNVr/b7r
5OhWzxJ5HXZGdU1a+dIC+1PwPyrKg/CFB6uzomlGVJ1FR0Vulmg+1U7gvmli/Up5ve9oHnQ0qAaN
NWKwaHPtsTtVvNhOx41dSw1nWxsFZfgUesm9ZNVicht1JJ1v9SkdWLLV5L/18E8akZv8NRk1rpg1
E/XTJFXxomAQgI1qKD+fn7Z5Wk4eZTYjYiegmWK5hJGaIgaKNLEfpjyfW29Tr7b9SyQ75ZO3M/f8
yLQzcdk92QVS6qPKmKECzZWwXkuVZd5P5VRuKq3MnkJ4wasqay0X6zzl3oqj+nHqdGZsFC0qexs+
Wpt1NzS56VfcvMTV+TmYF+tyDjRrvhOoFFMQZB0vZgXHWKCm8bgXigGVtu6zdVgFr5XPNxb2wyX8
72dTDqocdfgsI6PD43g4h4LCXMwf91QNqDr6gCbKQJQX9t1PHor2GNJMdK7gmrHcd2utRRmlltNe
MuU58Rk12wKBglvIk3SnNsr/4KmIUTRD1dl4OT8WO4LaSbR5OMW4H0wZw2e1oGJuq8n6/Kv6ZO5A
Is4MYb46RdMWsUdWBlEmBXjKYYfGy0l76Wc2+2acH2XhGTB/0qbBv/ENYnef39TxKxKGOqAqipW9
H1v1dVcZ4hlFFVKkVqeYk5E727Z1l+2UyqT23+j+viB36Zrw6W4jI6/IOdEfNJKyQhaDRbJkR4Tc
jnLTJRQd8yHOLyzh03khFLUceodlnX9Zix9sYvia+5Ki7EtgXpuyytCqdnp4IfQ7/YoZhcmZRYaY
KhmLAKWWbK0D4aXs49zxt3EvZ96ITsdz2kG78ECny5emOXZZfT5m+CTnn/LhgIllrXVmEPTeNsiz
j5aON4pVm3cOxmPYe2PPev6Vn4QprFmGkk0+GLaCP/eqD+ONStjRVCQ7e55b2VqJ0aNjiE0TY++p
UkiNRyNekX754/ywnxykFh8MTzmb7OBfsAjEVANNB5QtaU9TlHrFrtBK92VlCv+mYHXfQzIL7oox
KTu8DYumoYYcGj98NaticBKSs290atKIvhyyoOd/2umSmn/ZnC7BdoILzuJlh4PpIC4z/H1L28hX
Pu3wW2ahWDs/yifzrnOIElsbCinxP2HPh3n31VL18S2V9smgJGs5VSvPDBQsoAOIR/eRGUVbbcj/
jkY/f99wA9iDFY5v2hSXfa9KBQwU3H944B4h7QJF0X8lSay+xmkbblF24i7tpMkF25jTJU1TJCQV
mUwAZiRL7DuaVHAEzpQdaoJfPLsBLTZpTZ68KcJtLMOWPD+1n7xAB6UNnZ9zsz8v8vgTqlSo03El
8gNrjBCRc+0uorHuwp5wOorDATNnHCyMHMxlApGiX6XWrVkeTDw2nVhvPBkqyOb8oyw3Hm7ZJldN
Pk7SlA44yeNHoXaklnQzGYfSt+7YmMwbK5z9o43C2J4fafk4moJihfsDQT1BtjP7MH7cd3KNu11J
nHrI0JXeGPT0rsA5+hfMIBYWUvy9DMPq46LHNkeecLG9WYpEa1jHWpiiIaMvcnDUYVeqfRzdVpZk
3I7Ir++oEKBlHlKtpCxq08CCX0Vv1K5EHp5O/FbdTLmiwVFMZ3GdoIVuKxwlLrd5JDct1FNa5zF3
VvovzmQ7L0hWFQLNrMaVyKkBO1w4NZfr+88zsa75WhQg0MutbNaBdVyfmbpBWUtDiitxNlTX7YSF
ZItW+e9fFNeh/x5tCZqmMRLFtsNoHdwqT2tbwyssP7nwTCcLb35P8zFEzIHp0/IuSazRKpluZQf4
aNIqTbVuheK93qRD/+v885yOROQ594fPGiey44vIJmy6AH5aFR6ClHc3SOiGKVfioI7YwPvroSBL
z5AAgkOV13W8xjE6oS81FRHsbQE5rhioI1Wtcc3ubl54SyfXVgJBNAwoVzjJ2fqW28MA3adBEQsF
GGUnChG99WaGDy2+bSl7hh5JXH1sIDH6mPu/eg3naa3WhltM5tBkx9R0LgQWpx/48Q9aPLwUNGbS
WHJyoL+GopySSVdBqhLanZ/jz4bR572K1K9icIwez3Gt2NnMoU0OUR2gJXUy+dHWhuLn+VGWqThm
1zRwQyMVR/DA3XcxShHRKja0xUHusZVGgtndkhURN7TEO9/bDC/hRnPC9TSW07rzw/hCjeP0iyc8
nv3heE5soZZ3DEunU5b2vOJABcy6BUlr7WIMXuGKxwWtCCHR0/nn/WRWjwZcREu+GlY039nFoU1w
bjGDodpii9VfWCInQRnTSmYTwSHPxA5jLqbVMAW97X5RHjBYDH8Uku/TnYbnugH1YV3ib7YLFRjA
Lmu02wYmpNHYNBzkr9CBVhN7Phk1w1mff/ZPJhuwB6fTP9WRSwMOXGPyoFP9+qDTen2bSpbxYtOU
R/tgqtx1eCBe2Po+GQ9/Q5KR8hyZKkurJACMVhRzbTzQizg9CPr0H6vKEi6cRPmu1CNnc/751Dlr
8vEazqxTLaHmw6lI6d9aHPJaWRWWRjPowbdqxdjEWWaobtS0NCW1vR2+Sclgvzjgqd6BVPe0BUzV
Vdg0KRK8wc/ua8FK9SrOzJ1BeAzLyhwcEODotGS3KxIDmzL+4U1dYoHt6sK2fpstbRkXpu2TJQrk
ioQgXz8qy2WyXheGlCpt0xycFJ14AuTuBoWyf2GyTkfhbkqrm0qkQuHWWGSgugh/PeqK7cHIGvy/
pEi+Kqoq/+tnYRSHj0CVNRJE9uJzi9LBbHU66g4m5oQrxU4S7J4t7W8/ahTCKspXm3qbji5h8d4b
tvso0pLpkHHV28jR5K9pW40ufD4nW6XGl8x5x4Y53/JmTfLHwG7WU9Ry6HQHiihSsw5DffZ3TWNl
DVi8vos1Ie9olBvSNd36eDVaTnohUj75oPgF9GHOrrfERyzw41+QTeDSJE3uD3gE6DcQ5UeakHta
nTJBW8XcX37+gzq+WnHmUqUBq2GqXI5ZksuVqOQ4gCSA3CgFlt9ptYTyYnbgluPU0K4Mg54QJP/F
JXHWwijon8OyZ5CGRVF4mk2jIQVgl6FM+3bUiqfMKlrYWENPbyxuSqaymiwrurasQKLLVgt7eWci
wiaCi/P0knzqOKb681MMfH0RZ1uGDoVp8ZWoEe1duU4OrJ3sjI7pfFopEYmwUjjdX5U3/wzFs3KN
R80qU9BYDNXSLpvmtYl+Ax3LtkBvQj9O6F/R5HnpYr7YKP+Mxe2A1cxt0sGadd4cPtyZYaNlaS1S
ee9gCmytjGlMHovYp5+VsLyP1gN+yc89vNnSI9aD95+3faCtxiStbuH7+UBD6DG7oocP1YgWlLI2
O5pUD7nh+NKjEyTBNd1DEnwLSu9uzup6tvWq+XZ+eR5/kP98CvYVVPiwfQgRF5vLGJm1oGzC8jQV
KCBQ3pUHXWnaVSWG8WkSg3yLcqX6mWl5fzfGVn7hDvbJ4pgbNOb8KLsP9bbjWYygt6amNk17nKUb
r4EKvokIltBf1MWF3frToTjcaHZnsz6J7XtMClqpreS9HqHW7mxp2jl+SsdXgz7j/Kza/Op/HaL/
nNU/3zvdNbOkazGrWqqOWi5byj6judOL6HX61QCDXTWyXeduQlKjrSTnOpTD+K/SG/81MjpiPH8s
Nlh1scGC97B6vPbUvUir+i3m5FjzT+tzFjTcTWkTX6qLfzarZDW0+VpBgvukdFHkQEcmiU8OlaOH
UMi+boYQ9q6h1Be+7uOte362WbbLoW6DaqDss1wrvaLzYVXaXs/YUrGsieKN5lTVD0TniJeiMA+/
n3+PC7n0P4eEnEFihQjfwuvseHmi9Gz9PprkvR3XvbXpbb2s1iiewqfBaYY9xCd6m2GrJ196XStv
2XPzW9BY8arib7xwkpwuKkw4gDcY1L24wi1PaDoqe+K9Oe9LI0VELiImMJtGJI6qnURIIeP0OaoF
7ZV5qb6dn4jjSOfPPMzpMs7OmZJx0nY0SVCQzFbT9oEd9Nfp5Kee7NAVfH6U07VEvwwFPRKRfKZ4
rx/PNvCNKURg6OxVCeyULBzg5nV/CMY2ubCUTkei/YU1y+5NOE8V8XgkVTRDy14XH6jyKp4S69kG
Bmnn2VLUXrrHnM4dIa+sWMhaTX3Wth6PFVKVh0jaJocycPLXRFBSo2FSXQcBDb91HxR3OEnka4S0
+gv2ETrbfitD08tp7URcsrI62n8jqboUCX0yBzp9UfjmoeI2KAwe/65Jqkpb6qz0MNhx7DlN1K2K
sQm2akRV9PyL/WwKqCBofL90HbLfHA9Fe7EIDXwWDnkjsq085cW6CHVld36U01DLsEwHuzPHILdH
49HxKK3fADfIm/LQi1S7rcnxUNeVB1QxRkT7v7BeaXNovfODfvJoFhc0LmmgHw1KfceDlq2aCrQ3
JXEzXKgWN7fdmMd/H0OR5JRnhAHfP/+5eDQrlCUhxrjiDpD6qyisaCiQJHWTJ358IUD+U2g9PrwM
btsybXIyQTJ73/ETmbRTdfXUkbGWrQCpk9Oab3YghTean4gHVnpFsR0qK8IpxQCgkNKEE7n2aFl4
fdihecU1GPDhBB8fIMgA8wtjngnVJ9EvGpncShUXeFnzrIqwTjYgkZVrA+RxvDKlISqR+FqN5nbC
YlWSCJZ/g8y0bVeI1PgmSDkA8WPvQas134fc1tIQUtD++6Pws+41Kw1+I+0Q3apWLOeZRtce8mFC
rlZL4rz0HJWyw44WTennJGel7mZlqW9kuQ+qFemEHqWwXZVvdSHzmBE9QJlLp/cwuWHdqjeNhWqc
qoEfv1t9pSKLAeX9OAw5ubMCSq3wAJ8jjGzzccox16gN6aZFGySD6E/kELmOHPhejKJYWqlJq74F
5OaeWmhov4uZuUntxUfijnFYdTAmG4RA3cr2T0zNUtTeAFfvzNwWipu1SUZO3MI+0uvTGN1pPuH4
AD1oMkzYiBiCUDiDDrnO7JnwgezOfulFnV3KYi5SizQtcSoSwKlkZok6+KaOV0uZ0CqcB23+bmMj
BSIxy+wNutjJfs4LECZ4Ycv5roh/JtGTgp7n/Me3aLQ8HX1xm1PyEpaV1eXvg+HeAUgt34qv+l37
w/xi+KtSWUX4S1heuz0/7DJoXj7z4pvPAUjD52fUVKMGMhlv6AWvJal2BQBRWtTNUV91TX9he1ue
/8tRF0FlYqIm8NuBZ0X1YlnM7wuNxinT3qKb9fULe/YnFxy2M4sjixI82dplaA64vueDz+uDiaIx
dEt6aG4SbfwVZUH5WMLwX2mRJK4ipaPLRm0kFpleAtQzug10k9CrlDbZjJ1R7HRO9t3UhPa6yckm
BXIrrrnaI34tU3UH2UK/cLx/silTKJDVP3woi5j/eFGGqDqFGo31IR/qkqt2TVO9WSjr88vgkwOU
EhLt7MDLaFtZUkH6tBrMEc/PQ9UhIx6dAfT31KO8CEbjfzAUsZFmwVmhqLP0bQ10bUD/r3FWO5N1
lZmB6Slp6+xgS40XvqlPTlGgbDblFloL5pPteO58DTlmb6TZYSaAuhpFK+KCoM5vemmqQhcvKpy6
SjE+/f1k/rlH0wFFrmt5jsIhATRl+fmhw0vG0zStoHrla6spssMLYebpPYJUPRcJlgc9BvTnHD+h
ouWxI0wnPxSaliJHR7oWhmFyNeh4FmpDHW/OP9onyRhTBvkjQ/4kX0gS5HhAqezSAU4zBQJqt+uq
mmm68RB5jdqTDpUt/7uUJuG6Jty7BjEdrXX6Cy58zss9iwsvcCmaWrFJ5q627BfWulH4ZCh5rTGq
sJZa5Z1mtP59JinRA/4Q/ibjJ7rIaJJ1NWriQph0sqpIyDADXLxZwLQZLIJN3YoD+CyZQo1EaX6w
iH8pul5s0EnFO5i44srBi/jCez59ZKIYKG0Ukrk5kac9nnb8DpyYCEc9BM1UXFcItyu3lDN4YXnR
PCbpAKmg6bI7q6qbNQ4olzqJT3YhnpmokIln9Lnv7nj8wUxD5BqaephdDb3R0MVtPBmX7hd/Ouk/
xmvcXmgApVzJYkavsfxyBsofnM+ZcSDH3ij4uUfEXciPnZuiDNJu5pJIqQeC1/mhNwgIAbAEYGpk
Ei/FKiyS9j6UbPO1dSTgEEVWowTLtLFQUWv1Rg9odpCfoLrYN12hdXd97vtrnEaiZqWmyHsL6uCz
Usv/bY1J8ebnE3UJs8libNmiTFs11RiHHiAk5QrJe4n5RdojNwq0fnqV1EEN0e776OpFFU5vWBMU
NEKn6gT0F8zbN9uvEaH4qpNewSSzd8rYN/JWMXtQQTmhVuDKjTP2ruwXioG3otFXdIKh6l+3emjc
alGALQj9r+VDUWSq7tZ5Lt9LncGvx7lYuw4MPXsTSaTDlmPhrrI8REU8YTgFvNdW+32Dvg+PLh1Q
oy8yaby0NZwc6io6LLZZlV5ijlpLPV4jIkC+XQmcYqba9/G0sYEeJ0mhm4TYirkjxqQtVRmK6NFv
QBjvkOUi460kwvdVC5EYo/VAjb5okmS9lCrZdXcQlv40DlF/rzAn3XWeOtKFD4vecX7W0ZrT0QeR
0oUpTkmC7fT4Z4NkUDAVQVaszd57rtGh/MWSssa/Ac62F2NzV6MwntERqlY59arzFfk5nOLioMci
tV1KpYXvmVbg69u0LZvbNmjan2kYS1+dTjLqa5GrMDgUrcNmOnJqcdNKop1WeQFAedt3PZCY1Lfj
N9T28HG7CrmNm8+qzb4d1J9milzZrYGZ+O7kW8LfiHRIaG3C1CEEAO0D2ivUHLGdA+jJwKt3iqOV
kjblG9QkqfZwD8mezaEX45bmdl1ZD45vjisLQ66YRecnzlf4a/lIMs8GrYaXXvoVapwwVlE9FA9c
poO7mPb+zgX+O706vhhvVDvKfGxzmuCuw0kZ57FRQoAj18n0xYqw1vGCpJSuusEsMC5MsvgukDvh
e6Fj5Pi72YBbPCXpnB8myPWvUdukyTpqR/tnGhTTXYbgU92AI5Mat6d6cshrXX4AATO+knkG39DL
BjteMvbWLx3rIsVlA/a/5Elm93T1FYlz06ZFsC8aQFhurE4QlkCccHtKwgGAjAZ629Tb+skostJZ
yU1d0ImZdsZbMkyVz+QXRrlGvCsBgYqi+LlKq0K+y1r4FF7sqCLelk7mYJWHO53ipX42SC+jRMO4
F8pKUHlx1YrxLq0mWAITPTYHURbleO8YiRR/Qfztx3uz9A2JvsCqG1Ak47bUPGkyPuswI+IAZ7du
6kUfuuhizPRuCGX6Xei5lcwrnEc59Yo6KL7FiCobt0xArHtxkAB2rkvyTW6Rpd2WVgxYJtz0fDhP
o1n+ssy2/W73E38EQzIMxoZUbZ59Dc6UWSa1tpl8v7nNJCmU0T/HKpc+yuPXXNMVzNaCzgdgOfZE
GFmlOvH96As9dSGNKMO2aJMKIlgXd1eD1pTY9CZ12a/BL4fZSu6kMbnJbDn9RQLJvB312MBx1lcN
AEKDYt6RH63fdK3RqxWlHvMGfF2MilP4XLpECc8F6BIIM/qOIgE4Sc6CVTd2ttjO/bz8L7TqhHgz
6Nq0ox6by9edHo/SmgScems1ItS9DNMae6N3dPbuoE5VT4HopXyXt1mZ3PaAvqOHetAsdB2kqnZK
1xTXKINzePaxNKVvYehb9yCmTSZbG6QSeZEW1K5SZtYdz6lNG2nM2a/83qzuYaFKv7u2pNt+jCQN
EpbIfLgWuKreDTqYl2tRKEFwRYO4c6WExEgrFn3arORWK1Qv0YZO3YgBd4p7vTTTaNUouBptlKKH
OkF9GYpDXNiZtavCsNOuaDgE9ebLAcLmaeAbQrvRgLQo+OFuYYvyzYKQQdepSk13o/KifzhIttuV
HaRYw45qFDz1cptV+CNJyisNA76xViSRjOsk9P1dC7zFckH2pG+9UiG8UMNwkr0M26eS16xiKebw
O7zSCaIbI+L3QZNTEkj2VhW+YSxgaNs5M4BJYVaaX4IEXtw13NPihjIRXIbaxtkcZpfDtVdKpRGc
qz5Z80appt8sn2yK24ACe544Zn9XXVJj+qupAW31MIcc+HBjtPcbG4IcCm2nhCUwidm6TQm+i6mm
YUTt7cZkf2oV7Gt9/AlXedrqd50Ml9St6ynSvYokVDmD10KDVAsg/Y3ZjVQ3W/C2kQtNjNuDD+Us
IAWhTs+0bjnoC/yqfRn1ovxtN7m2Zy+HCQZrX/+exGP1s6xawjMTEzVmVrPCYjvWpXXg5U7lqmwt
waFXYFgilZGSecQXHdZNdtS/6yk2k17IQxLFt4qy1rD7qFw9CkU5e0xboUsKCFMJjhYl8vJ+IHmu
gLFYTXFayOsWneboWp2TQrzFQUnxpsHWtkXAnWxV1bL/TS0w56MqJsXfUNcb30azxcqbVFWE6x9I
qFfyqYHtqcJJHgaRMRGGUym3WBq0t5Dx1K9xnpsHy4/4UwBculvbzNtgpRRS9JONQ89WjQPLwdU0
ckNby5/0eykbIEz44whMi0iStBk+aCAj6V53yE1BbSJl5RfWlTlScPJ0X8ZRotbkUIJWZrbYfHSR
vknSklt6XrDJumOZya86trcvFPuzEIpm1RkEYLF11WqhwelQKurvMG5MDNjlJHorItFmcBzi9EbH
ra6DQ1XgAIYx4KB6AMLEa9304UAcXVTxpsjHBIJqAt8LgEgHOy1PIu0LoR3AttIxgx+TFKXddUKf
A2SPogpUd6ydFPz8JPXlmp2GHA4hDh9Wk08Q32Qt7Pbw7LO3KpKm4Ar0mryNR7xokeLL4zUeEZEJ
SxBgkqtmafti6EG7L6HDPDqDElZXnd5hzRLTuvWs53b5RNNb+ZhnWAkARCiJCFOu3ZvcVwvZBZuQ
PJi29GZWWptTX8rYUQchdTFNXVHP246FrayF4kgQzQrFETtqDBPIDDDKN0QmMonRqI/ewSFmEM5I
iAdbv1PzGG5kqWvf2L11vAKrSYX0QYGIy2er5Y8W1QgNmMM46dtmTChlDWk3sF2YkfYrT7BVfUgD
zb+LWnmg5KMLIIQNYsFv7OqcMqKJdaCNbaI8jXaGq4IE8eobmQ/ZuolsTAO3ClyY1KWC7Ntfc7ba
YQX6ZRhfB+L+ztUEpJJt18Bi2pCmbzoqaVR7t2LCksUdRigmuI747ZaAg6+pgBgzXjvxJPt7ndzi
tEtCpSx+5rIJ4VCeqqnbdHZgHmpbikfXFFP4pOmVCh1qaIz0quMG+J2aOihpgXZBusaBM3wJU8ci
j4rxk4vtQW96ui2KvRMpKQg5cHBYqyaqijaqsPkTIRehFZXAOPsilDEc7lM86o3fvL9Ofk18+tNm
o2xZvq7YZoJ169RqehuyaYDjblXtKavqIbuSjDirr7VUhMFmKLGGfykh8t6CpTefI0XvtA1tHcpv
gBtj7ZlZ0CZey1JsvGxAOYbxIXaInkgLvaQ82FUT2kOtu6H9zFHXcUuo0bMr7wHdlJ0nk5GKPLSZ
LZaa+B6TVHOk6rVXJlXQxyr34k5V0sl6HPU+EdtiUmucdyN7CFY2H7DsUYcUMRuXOnYrrJuGX108
WtJsUFbsM8WXyh22aQQRtUlTrksVT0N8omfZm9aaI2cFJjbJRh/TJLiFeBLdxTl5ak/xuclBX4B2
tbF6MuYrvytQhJGmlh9pwR6I1G2reenbcKh2XGNAJfHE2XtZytZ9OfaStJFAH4z4ELbWsOpzJZot
m+Po0TDAfG7BBPbWuglaU8OWqG5+cVOWnyEjtQe2aKnYFDJSGUcfsoCuMVPd4YyNt2ef9tp3yZcm
HNhzLhObOurk25jLKjvGGCa+Z/e1hYtx3TRfBB4V3DmySiq3gITqe7OuZLERCjc2T8tUbDWEn8j+
TZko5W1G5w0UiCFIW/gJk6qulTjN7tIMbQV+pab6U4QVp3dvAYBaYUGlrANc4nfcTIFjYP0s627b
9VH+SgQWr23chFcIBMFJlwbSHGhUQNVWTlBxpmFHxZkb11Owanp6Mt1QTRovqPDrpQfG0apVD7WO
a4WZBIkbjtmEP4pMRn2LdHGot3KjylsrhaV0WxZsOgkGffJtMinqY+Z0lbHS6yDO3G6uXXPbkSXT
S5su3gtDFj9kZUxymLmCzuyibpzaKxrJEkDvJJLjRm/JFsyuCVcmk//iYpdtA5mr9AErHFX/7diT
8zRi5RLvUskEPoh1fMxtLvN/yFU3PWSxpEfu0MrGoQf6qcPSlexiw3YraLWNM6W9x5HIqO/VUkxv
hl8V9XU9DlDc/X5mbwMk5j7OgfN70GqzX/ejg9Vxm83ERHw89a9pLmKNp6I5fz004wjE3hhxx1Rh
LTu3NgSzyeu7ahi8YRiy+7RD9wxjYODgU2gsE1jAx0V0ZVp5+EMiYP9p+cHUrsCoyhACAIfx1WsS
5d9YzcJf0Icz7bkVFIZQkDXDHf3QY3/lO9SrtqRCxe8Klh6BaS6Mn9DmnNIrAIobXmkGDoD7mWGG
zSFNzM8pkDkcUUrKjuxauFcwt9w4edioPhRYfIdcV1SM1IIoEe8ObHn4aDH2DOtO6vQHLowWLko9
uQnOHd16hjBgo1JR1QCEE9nRdkVJGbxSgYIGJLHkx/cQVy1pB04ig2oJ/FO5rjGThvOr9STcNSns
vkXDzMTUzcxCYI4T7kaL6SaYq23Uz1B2oqgLjKhe4alY1VeS0ufaWh0owqNJz4BiQiyMHpuynueg
NpQXISKqYhyI3UGEw3hPZ8DwEGFz7e90uA8VAVcp3UOUCbCX14r+FU1XTxlNiOJOTsYMvB2d9rQc
CU176/Hw8q+daaKndrQa86rKrOrX5MOuXasIciW3w+Mq85whK55BW9Y3oUZiyi1MKGxuWqX1V4DI
HVrnth1JZUqO3FylRtwYD8BULFiqQ5FxF6dT5KpXBYEvdXr9BkkhnFlfw0RhldUjlEy9k+O7cVL0
g6gtq3fVROHoBPwV6is15BbpWsJoBrcz+/Z1mgo4D4VlZVwlw8i+EUBZ/BtV08l7dERUsitCs3me
TUC+TbD3bx1cXsN1U2AY4RmxZT34oW7ex1E5vWeN1Oor/q7qd5gm5vtQETa7DvO1BxXZwBeOLPWA
QDhRGTIUsesXqfaDNF7wNenhanE7j9Te7Qn8G9B+TvlYQe5Fp1dIbC4lWgOLrQdY+7qVdSE/Z3xO
OtxoCJ8kNDqffaTkQCYeaPJbk2Z1MJGYPTRbzazbH7WIo9/n8+LLPPxxQYs80nESCaypLCc+ZTRT
qF6aZjge/cbFDQRieKF8cpJlOypSUqI+HmmQusFX+z5/F1L/QKKZkbSVafeEvpCt2o3qPJ9/tGXq
d/loi7RemYNfb3CvecfUHOMokF/R4/kRlsWn5QiL5LaBI6wEdDR/J/vizvo16W0QF8Y4yfLN00Y3
Dq2yNK7QHbiYtggb+95Q8vd812x1z9pKu79z2PivAu6HIRYTJabGaG2h5u/0ka/r7D3EAe38RC10
BKdDLGYKCaECzYin4HbEXpyrLl5eL5VXr6dr50vwOK3C7fkhl4WHP+/mw0PNq+NDa6iBWraBtJ+/
h3a31fET7shMbXFW26bBVS59R7V14SE/XW8fRlyUV9R6bGorYUT84HDL3QTNpbLgpx/rhxHm///D
M5Fh5NQgv/UuS/JGl/SdCYvZ96+T5kL/yUm1bDl7i9yyj+o3sroxf0dNsaMjdDVaNede6nX1Hdjs
law0mzj/VSsXsU2fbhN0aIFImjuIjcV6J507lZQM83frK40c19lLdF3greAmW/0r1/bEi+9A0H8d
b0f3km3Sp0vmw9CL74DU/WhGqp2/986hE9+4JQRD7dnauxzcS2m41bX9+TX66f7xYcDFV0Fjc66N
tZW/Y3DPqfmCqH8lA/k+P8rnL/PDMItPYaLkZ2VAxNhClM3T4yPwaw+w0IVhPl3+H0ZZLH80GqHW
kVB5zyx8HIh7omhz/kEuLY3F8ldHXaKFnunCLTZs16QPlJlPsRK4aV3SV3267X54msUHIOkJtkoK
YxX2ytoYe2sPuDi7MGXKySi2SesjlWCaIDEXMxdvppqKQFcnobyrphgeafoCF9ubuNua8eSN4dxb
W7XBHSUrDZulPF0RvSU/Y/j8Xid0etbjBvPDzDF1ry6kfqXQH0dnaGlf+KELlS77t6PIQG7mujVF
VGTUxzuPpnblzOzzf9IxSm2cC4hIVhbmViGmt1aEOWyl2b+z+WLpll0M8gINAm4lvdZYXxThaKBk
jSm/cUZ/+pmgDKD6PmhD69JR05bX9AJYmKTYDsnVTgoDN5sL1W6vTjbaXw02r68iczu/nD4/lOb+
gxlmNUs0jh/Kqqh5ZvPxbcdXMNWx3TUPzWvwzflC+nAXFvd4wlw6CU/e+FEUdIIMy+KsjRSNKCiz
Y4LZ/eQ/jExcSTU2uOSTdrEza7G/0IcOLCkjuMsO0X10nXyxd+YjvXsWd+9bjM9wKU1/ZRfOjk83
tQ/NaIs17St9Y9BIQJw3fp2c72W5Amt2/s19ulF/GGKxGseiiTOqjZy0dNbh0/1FYh1K7WNS9694
qq7y7uCEb3/G/P+2l/8b8f2H6fcO7eF//cpbCi73hwwr+f/8P7PP5T/+4z//7z/+/R//ceQlP//B
fzpdohHFsxIB/0wao218hgD+t9Gl+W9024D+ZHvT6V5X/2V0qWj/NhPRDNgMJAtVDBH/ZXSp8hfO
wFe6u/4fe2eSHDm2Zue91Bwp9I2sqgZovGNPd0aQMYFFMCLRNxc9MCqtQBPtRFaymmgP+XakD8z3
TEFnGKmssXKU0RHuwMVt/v+c76yqXmSNfyno8vWQATCE22Q1Iq6GDFs2zoMuKRZYWV3YzXEwJvOz
HVLfooFPBsgcl7vO7mpSXzXtklQ8dZ8AUb+gk65+tQpT9aakQgcFZv+K0+JyE9Gs8bVIW25wP1nb
1tarYEmX7ttPN/n2zz7+z1GR6+Tzf7v7f37gVeyP/pf/YO69npwoca07/6w9hkyZfj4tSzBUGMUr
tXU2Ck16//3rnU3xf78gt4a1CLEMBsTXF+SY3ttLLrfHIXHkT7pwbkyMehCtpTHoJ/tzRvrUoSvz
dOfQKPezHkJ1SegWZVbLdmtpuMrQD3hkZBPJYTn95QCpMWg6kljk2Sbu0kktip+6tU2xV+y1WJ13
73+F1/uD9RugbUcHQm1Xg2D1gt76aXu8KL2pU9ToSOOgsgEEenRJMUk8R2vzAF/2UU45lUttf3z/
umcOlZcLs3ysjE2GNwbhs2clTelQLOXUHatwJrBdUpOtGtXJRdF3/cHpCKofLanfVxGAynqWJKJv
gEHaduN4f/2TcH0Vx7YqA+N8WRF+ugU5wn/ixER/NEqj3dFW0y7teBnIyhbdDvVTe9sThbzpWrnZ
W0babfQ2I6q5ij80P/7iYaCmAbuKU0ZjJ3u2j6/1KVMgayzHbHVWziEkfGfsxwfBCNpacz6dmgmz
WzLJtqcQFXTN25QFRQI2k3pvuKdFYd+N2Zh/RlGnXlFSHXB55/k1EV7aRzuBty8bYkvM3ZAZmGze
PECtsKgw0dw42mJMrqwY8Xlc0603yqS9igkr8zRkxds+nMtjCob+gIOSIYa+XNnIVTaRW2UuG/44
2ZYoK2/QO3zkpn69rK5jjDYC7yUzoowU0GQa/fnsJ1Eh0qMy1Y6ovrRtWs+zSwSJ5qVOpn6w21N+
cTvgg/IKkdgNQ+scOZUTwOPIk64eB/DopWsXSbm4xEMhl6RGSXMhlVDmDGVHt1KJZPleNVA8bZKe
8K3AqZuGnjk9iDbQHaWfNqQqwamREkf5PGjiIzj425l9/YQGq4sKfxYj3esb0xqNsXSxoh1zKvfb
BorfJtaHeit3s/DEkKoXMGHnPYK8knC4UPnglXsBir2aqKHw4AtXFIhgL4bq19fv9RxpKQLuo6YM
xlM+Q6w6DEXUqm5V6vKxC4l2o5M6ZSQAhHq2ZpXD0PWtNNeIepVb40vh5HPpI7xw9kpIgIo7SVP4
oOm59ezIhGHQmzQuMg5xxNYiHSIkxbSncm1SWM9JY+q928dUfoMWqdMVl9d6FyF02u6byKTkTZOi
EuQdZSj1igkbhd/RyydtqiqLwlNRw5wGh0bsugNFctfkffZd0Fn9bqkk8LnhXESZZ9tZeyKkilfB
ge3wI9PMqcLNTPfar/UZIVWkd/SF53QkKdao6xwEZlfThevA+myjwSanDw1PXUKxLwqSj3ONPsga
9NW4s2iSzJ97JW430dKkF7KFWIWCaIM2uMDOlF3h4c1QsOFKwcsZJoXhYzI6pWZDxgqi+MzXFQJK
NnNDnMN26Jp08kW2pNK+NsZ0P8pktmwEPYabGikUMh91JB6pJNpX+WAdPTtt86KupyWk24hOXyaV
s4kPm3U7pmlvHc1icgIa5jIlXDPZDFKtf6kMtbgl84784MowjqhK4+9TnOsfDMo3LzD4emygOnbi
1Vt2/k4oVRUXcdVZR6kQ2RbhxuSVEriCAdXtrrDU8YMv/WZy4nps+lRMxA4glHMFpVWnWPrV2D5K
9LR3ObVz36gia2M7H9KOfvHVsHhREiVYFS/WOfyDOTaVjHFxjk0VWy6CiWiTSQr7lBYnUIFIdfP+
kvqLr8YyxsaRfRHbxnOwTFkTjBhOtkPKkcHBXKAKTeXsRwmg7a8/NHa7K/puRReyZr6eSIQeKzrJ
beFxrJVqv+pL/KiWwt3AguCPTTh9cFD71UhdgQDU2VZ1NHv01xdEQgaW0Smlo56r1S4DPxGQAZYd
FZu3tDRZ0ZKut1zAaUuAkFDfORlG+vdv75l36eV1QQ6PfnWFKeITOts7hQ7nRWoXxhHNGVOfkHAN
7DMh5MbPk9AmkWAqdKayUF/QMq1yK69jEEZeA3/jYekM3GoWPMIPD8/re/p6XgdMx5qLcMyAXnIO
2NQ0uNCUW52jkfQmeR7hvqYRuVeEqRy1MrMuKkqkrqOFAzZAi0i4ah6vkeSZHwzAtxtz9nPADQjB
XmlplnI2Lpj9iC9P7OwEMFd6DqM2eTRIQLsRsdZ977kZs6/MHXIzIAbTV7VimkO6mESKD/NPUh6d
1sk+oY0l5FUzok+QbMQMR1IKlausreUHTeUL+kls0aLjqBZarjwX3OY617XIS+p6/qgI8vYdZowT
Wrxqlzk0nvvVejQSU9324VGKNUxNJnrznmyyTUtHeDNpzUfv8K+ux31jnBNAgAfhrF7Qa7kpF4sZ
Hgn13OVVG/pJlt0vSXHTdHb/wYj+xfMCXkntmiMBwnIqXq9fK1UZydBsbelY2jpJR1qX3EDVir0x
NGtKE3O0jwVOLcAWDdbqbvS1iXOB1qvPLTPzFeF/sHDJiNrmMDF3TmraiE6dNluzKI0WhUJr7y3y
1IK8FssFJWvxiDPgI8z2r+4Zw41xj8wcG+r55MDWAf1rErHNW+31ZvhlSJfv7aB+y3U5eH8SeDvH
csewuQIV4NSGQ+X1HUu1UhXokqSjNpLgVhbal3isyfg0tKf3L/T2pMYEizMZC+9qlgRT8vpKY9+S
n2c40amKRQc6t1q+asY8RuSvTKPkzcJIJa9MiTDjoE1qGNnOnfllJAt0cQtF6urrDz7QOhhezzJ8
IBRMnD7wQrFWv/5AeokztSB4/ZSbjbWzpGq87ebF8MbGSndy2nYBtIz8stfLOrCd0L7hWFJ/YCXQ
334GHWmyzpafvQuntdefYURTYrd5HJ8I6YK9mFtjYCTzX+syrhM9NEq4CZBhYPBAOXp9lbJt4M0h
wDqhLad+zwbMR2//nxi2wDdJdzc5yTFpng2loqmg8ago37t2NSNI7dGYtX1XicFX+vnH+0/vJYfg
9dPj7MkSStULEcUb/sxcmqpkN3V6YsX2y0guo8sRlAuifYyPyraJO+Nah2trkfMVFukdSidyk5pa
mW9HgTgwWJxufsjV2rkdiNf9ppY1Tb3QE5bYaoXZamyWSxL+jM5qdu9/9teF6PVxULFYy3EE8hCd
c07VMJVBcoh8TU+t3B5Sk+h0YbUPVa5fyEb+rCrtR82Oty/5esEXNMALg+FspBtpnC1xq6Wn0caq
jog32oR5Lwd1ODgfTMG/uhQ1R0yMMgOBY/3roZaXYA60XslOYz07qF1s0x8VPCyzQtD4+7fxV5fC
BIQmkunLZGZ5fakGMrJhtCzO7H9TfxFVtDVJmdnHqjJ8cCx/Mf2fjTY0mVgY2SBiVzo3/ExErWWa
3lWnTBf9nW026mO02NY3s5SVp14hoF4beglVYVwpnlFk1mPc0Mhyi4z4L/xBifQwoEPZZGmDFnvE
iPGcZcRGehHB15NXWymuz342BPvAZewuQzT3i8+Q1BbEX0l7W2ZGpfMe6Why0aI3T6ZUm9+aBleO
S7bdQAAwkTswk0gzSiH/KSPxDAIUIqq6/DIyh+lSbqOcbIDIHDnZzY2p+Va+aATnpTFp7Muiml7i
TOp8IUfETKCyTOy7ZpzkxRvUsOw2BMali6ubtXgiIrG2XDWM4y9yPWkICtKqyQOBt2Rwuykdf1fG
SGPZEj2RK1RMseQ4OCGw2OWkxc9zdd1IBEr6CoxItvbRMDRuYWaS8JPUaS9pvUlEX3fTdJ0p4qED
fpgGuTXPF5il5A9awdo6MZ093BXNRe0VczESzrXM8VPlTtVyXWSY5E5FhDLaVRirCJTTIZ2Q3Bmk
aCjykhKtMdsmfsDJzr6FZjOTOUfOzV01NAAgNU1Ynxf27J3flx2eCVtgtBrCqd3b7Ir25RzVn/Jo
MDyZ1NzrrImr2jN7rbsexNjnQWdrw11ips5zO06UctViHAd30q3shzDkhKjpIldtb4w7ZQqssUsf
UaZLHx2DXqj/Z3eC4yT3AnIaJUx5feV+uhMpsdudjjnkpGeq82xgnEJcg6KycJWhrhHyERvMEIrX
OIlZRgS7hVnRda5Gkd/xdKWoNgAQnM7LHYyUhNVW4TOSJoRlVYOVD6CE/NRBJ0k9W+jlFV+pHjy9
Zg9PCnGC4wRbEjVsIucVzdULo7zueAC4KRLT3L8/e7ydhFdu76oMReKDMflsTax7VP9h79QnPE9E
ljhleIiV4bnDfRPE0DwurKz4qLP9dsaiNI6tXGVrytXPD1zk0TWdM7TVSaFq7Qv0oRsVsG8gN+N8
fP/rvd1YcKpbq4i0uG2udzamm4FucaWk4hQpWKtNpSXfaJo+iiRaF47X44WrrOVKlIM2W7qzggsF
ZAMflRCnSc9iv5XtGwj2IojCIfXibr4vBYcMA0V38P63+8XRlb4UQFAe3FrnPp+PZ0Wvk8Ky2lPL
tuOrbOG6tSo5vpotnVGKKekWQXsOiQI/TWZm9jW1UudHGsfEQTVF+MGC/suPwyuDX2ztpb1Z0bsB
rvCI5+Q01cqE5Kk4qU2DPsjoRzJRY8a4bM93dqWUmwYdKN6CebgrEGUf1BrP1vs35xeP3qCRBHpN
MzjJ6Gcj2yS6qtQnuT2NAiQP1qk1HBeDyPtX+cVcYbCTREvAQAa0dn7Wwu2j9NhsxxNmR+VKjob5
ucsqNs0YWjp0lebcuCx5IpArvT0UfNY5UGDbJZ6Qe+KmCR5hITLlrKKeKvWNvRdR1BWY/JLluc/b
tvcNUyIa1oxEbPrLrLYXkyzNhW+H/MJX46HOdk3RGM9h0ime2kmF4y1zk1Yf7Glejvk/D3OKEAw1
biaRgy86jNfTYq/Ygx4l83Ry6LBt1aFl1cxaTWCnWzYddZxtqbXtJU/kYSmH9KEo1XpbqZh8Yrpi
myJKZ0oWojpMYTlsqrhVDmMUVn6GvviDA8WZ8IAOB5+VQhaoXJMcDsJoXn9WZ1bMpIMCdIpka/6U
CyC1JJgh4k2y3AmaNpX8zJZ3+L4yT2Gs3EvLJO1bgh0OwoqcGzV2uqfUwPXy/ng5n/vWz7W+G7yy
uILsc+pEPfRxa5jlfBIlIpNaJMNFr5JvYfdz/J+4FOOREA2wtOxDzw4iEQlMmMvU+dQnOExr2RDe
mu697bW4+WAPer6KrN+KvgepHbxx6HPOdtZyJ0uhUZjzaV0ZsRHH7WkeQ9uLUjFclXlmXykmm5r3
b+X6Ap8PRxh0oKHpqDtkmL5+xIoj+sS0Bi4qcNNG6oRNQJ+kYIioRxGz/lGJ+c30xrdEfQTElEkF
BOH5KVVX1Lxr+w7NNLSBjcbmBM53lMSX9YCQW81CsZXXZsIyGdRDBuVhaKr+odYK54rYjI8web+4
5zxaKvyUlbjtqxLi501KXzsS75YunyhXZt6Q9NN9Rc3BxQWhbESjYvEA3vnBPf/VHIDCgkeNIID/
zt8ru9G1TK3t5WSEknSBQRuQpZ4Iv5qibtuqhhlo+HlOdVPmG3nJ5FNL682nllRf9GN3RRSBcmFg
Sb/ra6nbS3K9XLLTr3xhQjB6f3z84lVb4yloVTIdrDDY1zdoyeiDZFa1nJo4KT6hcFfX3ZWzaYb2
o0yM8w0AI4NdBntnjaGBkuSsflEpMLUaPVdOuoUTji7FvCcjWN0ANQK4Ow8yZwzc/PiPug/2b+tT
fv0S8LpBZQLS48BSPv+SSElkas/OcjKHWT50jTrfhqn09f07+fbrkdLLvEUoDIB7IsNe38l5ItiO
ZqB8Kuus8OHqFcSlk83u6FW2wbQ+HRpRDNd444YPdjgvQRVn3+/lrL7uFtH92WeT2AyQLSwSTT3V
iz77nS3p94URmsTROr1au4WeZI0Pt0EGKhixc+7Ai4x+51gKri25sAJ6mLIMzW1Abb1McU3KeGzs
Jlr/DUCjhZ+kp861ZlUNtiGkv79PqlGAf5Ps5WibSX9cs1shNOe3doNyYcMwiHB1QgL8XV+Mimxu
3VgOXWKR3wqcI/nSw9fZNwnaBoSJufapm414gu9TTze4GyvYQkhWxAdj/aVY8uo+kV4mw0sid494
Fo4urx+RjVOOTpyZPaStLC6yUpV7PzWq6dKakzwKYicX6o1E16IgOF4v7kiYTGUPWF6uAPBqsRNO
S1FhxxVaJLlhJ2FzH3TxVSp6lJLFpNruQjid5E5lWUL2GODT0Y4vKnDFHbKJeYrwUheFGO4XQgEj
0gdJsZgdgN6uYkhd4lHvaXd0UuzhGm9R+vT+EH2Z7V/fANpjMCVZ9Sm/gWN+fQMAdYzw/jrxYGlx
fFHXRb9TDJxfXhqZZcQMVFUJos5eXHOsSXfRmHejK3oTcpYupJX8QJRK7DVzrMEixyS+i6bMCXKc
8qAkDF56X6fRcWVDIUxcy8mqGk7oGH/T6Ut1gd1k6WZYqJ14YWk1N9AZqDEWJhmQG0VW9A8O6+vc
dfZtKWKyy+aaHDjOrSz0L2rSqGzMpQMJKBGri4ZVPooPYeLoW0ZJFRR40XZyFOuduxSZ+GDeeVPH
Jo+Z4CSLL25zhkPX9vp+633Wtz2m+wfIHOMug5UTVFaX7TqZ9JclMvq9NGbttrLxpMu5VnljZaZ3
sVXM2/ef/JmIlrmdRMs/G1RIMFb51etPMshTopVlNT0QcdM9Wcpoo5jrYiMDoQMN14tqg/7RpNbq
4yIvHIwiK4tuSktVh00+591doQ1rIPic//mQ/r9g859oyvz0kN4KNv/HH//rj3//27/97b/98R+v
5JrrP/tTrimpv7ErX7FBLC3rkimzsv2p1+SPaAFQHiZgirbEyz6LzOsu/pd/0p3fVlISJVxDWfuQ
Fmt+W/V//yP2uej2LISeIGaZIf/1n5+n/xr9qG7/fHPas1//rH08a6FRD9FforTY6uAX5cRzNp2k
YZ9RQGewNOtG0AV93KpuLlWwbXR82m5eldlTtVT9Dv3D4lCkU+zOFQqTpTyO0/c2G8XT1KRx48ZS
dgrHvmhWXXr5uZGr3COTxXnSM9zudh+qj4BgzN9HIX3VYyt8frn1f2kU3tQ/ymPX/PjRXX2t/3n9
p89Ac5okirt/ff1LbtLff/L6VF/9IniR5N71P5r5/kfb5/zTP+/v+jf/X//w78Le01wj7H2uqAKu
Pw1kaflqoKz7mP/y888/FwT/+x//+4//+bd/++M//vbf3/zDP0eYqv7GfoXIPCLmALDTjvnHAFPM
39ip8ftrKjH/s6Y//GOA2b/hy2Kfj2Rl3euvzPZ/DDDjN9YWlDUc9XXOO/ZfGmBrQMCrOXzNoF/l
ubSDoU1wqjgv3FdV2val4wiPTu2XECSPyI9xuHS7tsqNnabmpTdjhN7Y7eTLang9GLG8s4oFRpIV
axsLdoSXkbrtp1kBVGI2N9a46EFvUaeUwLVhAa60zZQuqGeVSLuqwQ7sasP8SgxmemulVg2gqA7Z
MpHcbeTm0zwa3wdrW/Th16ZVCd8g4vgiqsLlVrU1cbAHQIxqU8YXaiJJQZ201PQje3IO6LKj2ymq
JqrlhrpdUtg39RS7vN23BsGI6QwAtmarn4zTpaRMmStRptjGFO+DsFcklEmSdjVR5ghkSazavXKp
fKQX1iana7WN5Ta7n8yIXKUemN8piivqKV0Lo7CQ7U/TYIc7zUh1xQeaA+qtAZmh+mze5FMtqTh+
u0o61baWFN4EhdrT1Wj4nLVgLBB4sA1IkEHvbGovfB2Lmu4kennZ15YjnXr+xno7624MJiPWgp71
jQjlaQlLdp9jeJFIscLxJWTzoMjkG1uRyXZjJkvOj1pof64Ul9WjEw/bkt1fEFdz/WXJJqDByhy1
bpLqoLrMwcqOejTooQtkvW+D3i7UwyynEQIuvmgKvyyRLmHvIkEZ8gJYwJIkQdjx6PTEzGTXaqIw
93qFTZpb2wo22t5SPw/z1L80P/YiE/NuqvNnbdZ+VPlyRcyuGYCtmH/Pc8cgIUrqBeX+VFyNy3Kh
1HdKtEuVrvCnjK1sBbDPi7OudMN+3RFacT8/ktRJMYq98Feply8UUn2Weuq8aNWHolNyi9XAP0cV
xtHBeBai3kqS9DRZy55Q7m8VqzDtnW05ybtCKe4bx+ILIIINRDSbtz2rxo82NsEDVAvQAIOnZ7Kd
8adOxgaNbE6FMROYYrhQUzvf9rTIVwOTb4NsnowmmEn8wEJ4GXEC39oK9YfSaL4Rs7lbSk3+OjmQ
Czwm6Ah/teokm2SAUcwh37k2kVJPLiiB+dOs9vw4Tc4kdrRlfpmbUxPImbhrBZ08e6zt0yxaACQz
Ep1yMKAODKO06/RsuHYaq3CRaGhBBB8JPVM8szPPLHeKgAk26h5keBTAAJCDHOHMQyNwaKdGl1zS
H7IC8BXh3mzzaK8CN3scpEq7GmmfxW6KRRvmVf2Qls0TuKLORcyCIKlLo9DtB9PywbBIngChlurp
Y8023dUaoWydlB4EpXZAZAZ7x4VYTzrG0Z4sK+FneZR7VacCMNaM5NISwzMls6kDzsPnIkM8hh0m
M1W08mB7FdnnrsJ73SWN7jo5/pekAr2g5pV5pXVRdL9wMLw0WknegYcrL7PYMZ9oQSC5US2kn+mR
qIaDVOPXiijce5pT2swfQ3w/5gYHZqUu92z4bqrS2VYx3zrroBoQn1F3V4sWJ4hWLPPC7kcB9A4Q
knOsmsIJUt1svQa2Kkr83wnWUV1VGks/G1R5Y9hRdRMKnEfyaG6pGU97bbGs+0RTFHedpg81cz9j
UI/gWEAoE8BuUJ4wz8KNm8ssGMfaSwd7Z1bqlaPg6bVx8yYVM4Q57G1oqlDY9mk7Pq+2Eo9jymYe
oVgVBAqGxAcOfon936jvSB3qXafFfNw7WUCQsuXRUDMvw8bwtVn5IexRcvk6h2FuCvjZY+QPcV4/
NOVq02/N+wKy4Z1TLsYGxFx+qEN72UymVn03psiCtJ6Nt0aRIOAYyvpkyE2QkOZHpiCQ24YM5L6A
v4WkmgaJmxnGocRFgZT8aVbkYi9sCwigpHtyBZlN1VtnP+E9cFFXJKeYcB0wf6Xc7YVRHCa7dI0y
tVdIRM0mugzhUtgc1dXBeuCsyI+3EynQsWX6xLpOXtW3Mfe/JPd6TNih5+GOA7SJX/N7q6TjVu7r
YstLB1JaWz4PA0S3QTIif5xF/9lwKD9AkTDcYWzp1hrOcJs2xVcj6qPNDH8/SIcO3AbylWYYp0Mc
lsK18gI1cl243aJez7MC5CqSbpW5pVQikgxAeHmDHeJoh/FFplR8MDnzIXrdSmH9RFM5CeoungN0
xsjewM0x4RZ8SWYfzyqglFg0yNSewaO13XBjSm2HQkr4+lKBgWu0azpv2naGdX9FivX0iYpGt8vz
ZW+PabY1YjyURc9pPVbr/gAsIlByCFz9JY4VhJ6clNlB2rWyDWdHddFtVW7NEhyl1S6m0uymRf04
tLMKy68+Fm1jH8rZArChsG5GzRTuxybhGNbDnKzgHfl5Wt6VLUETitEdIq3cFlWb74a6pXoEeurU
KdeDmo4+EEXTJ9OlC0jnkoOKfPPLNn2CRi/5MxI9C5Red691krHDkzD5TSd9jlvaXwxCZWcB57/t
sxkGPmX4PWuEvsuZQii5qM4GVwZlYr6CuTUJRhWe1MiNa0hRyr+GZaLZhb8Y/RVgq/Kmb6wHICXw
J7pA6K2NCkoU1B5unKj43iBsES1U/D4On3Puhdvb3VMe1fzdFDa5zEKzMZckfBQQmO4jm4UvTGXD
M4tZ2S5wNS47ue7grJjiS1yh3XcLGKyBxUYsCVKmG3+xk10BQg8iWQ1FtmI0TVFPHUj7PIpuw8Z/
i3D0YqnTyyl7jAoWzPTR6fJr08hvxIwFYaq2RopmoIm1e1MpvVb7DF3qWKYGTL9vTqHD1843keMQ
FCTB9rxywsS30KBW/aPas7gOgMu76gYWFUSUwYcmMTISJjuQZ9rrmdbdj+EE5qo0/YhSpJtYzd5M
o8+6LA3kDpn3Yoi7XTwSi2g32i21WpYqHGWDBvNuGNogqbfa6GwqMz/oySMatE0vO812LMqv2ZTf
ACDy81o9Ss74WMvxwdD767bTb5pK3FL9uQaeOLpd41R+S6JD0MLZDELKMS6t9b3EttUrlTnxwwEU
JQe76DqPo91SqzVRTzwje4DiWpRf7AypCACVL3S/1aBtGS52x/IwVAQ/CN61CeidVWxYyfD1Zm0Y
gCk39im0pt2YlduslJ8WgXKY0+PihVN4Kywp2elmqfi9FC5IfvRjD0TNy6DEBJaWiPu64WeZoo6e
E6n5EsdDGqhqzordZMaFQebK1ulBCVnl7Jkxjeqkia+KWfoRO/ArjZHBJZW+Jprvc+xczaoAZBOT
wR5vMoh5s9D0AMBV62nrx7JE88iGjZ8hU5RA42GzY5KmeH7MKRYBAx+KRwZawTmz/pxn4zVm9uey
l48Fx5hrCQgou7P6gGxffdQa7a7AYOKZJAiPceyaiKgL5c4eWoYSzH4AQuO9iJX7Piy3DZNBW83r
TdQ2vTFBUONCO1B11VdKrOnRyaNpn6Q/YJIhurA3ZJ+XV0vOrqfJTa/X2/mLDHnnyh7w+lB8cm6K
HDtJsRTinnfq1i5yAgnSoNIViXZnIe+HmXY3RWUpx0St4Q6nRX+phSs0B5NmIOToggz1bAG9Zx07
aKeya2Tz/GAntfUNcasNlHrMLkMEJH4UscCL2cp4Unbnx1if2NKL3ldGmj40AiGWW0RqOVmSeJVp
3sjzMgdhFrHFiOL9UKn1ZVVl6jUnpR7aS/bUh+E9CXjJU9jElxYrfVcPThDX7MLNOBcXhUKPgBW5
8XQESq5SaaCcxl7/qlW1uitGU3KtUJX2cOiYerEmMB1GA7+ZjuIi4twgqTrrPtn2xQWOgOEiqbI0
UKwKu0sDjrka6+Y4xUt7M4SgCxH4FSdpVjJYyKKAslRwO0r6kHtWS3Ehow7aJEQLIcqRnEDLowQd
Q+Z8sQmd23SRWnktc/p2GfXKG4q09ZgnqXONFc1Vp+oPNbAsV8BAV+rR+T7zfgxuFqX3ZS7kAGxa
6hEiIrujHD/FdqZtJHLf97Zhl4ei6hdo4lbf7JsmUh4mxVx8tKAVg9RpnlWccpusnS8A0TQ5oEfF
eWgguAaDQxKrLnfWQVvU2Ie6Oge2jZvTKobZ6/lUnyRUBJQFhWGRaMqUpI6KtcusVt/15oj1voZn
t0NsEXpjN38e50nxI6um1WcqeX+TOvW8i7LpKV6KvPSFY6edW4oZj+xshjcN6WdBg1ZqOzNTBl0t
LVdULB1fWWqxndtF++KMlbrpzW48KCmbAc/WmYkpk8ue00TwE7PKUweTZgLN7E1ftuLQOo50cAZO
xWq7PFhKJn8eBxWlW9uPnxa225+mmebAuJCFwexebBW7LHZWVJKdECf5PWBolERzJOSLUPStr5Tl
FDRW2F7lcwhEsE+VG+Go8zqOmt8HrRs9gbnuqtG6baKU95PzOS9jSXW74pNlVdVXJS7CILOExEoe
qjtVykt3KcWzU7b6dpwjoK6Yd0e3Bru/teRJu0xnqG9mq+i3SWI8CUcyHqpBaaj+l6To8J59nlUM
83SBysswKqZtGNeNG9Gdu8picSLKZmXB68aeQlzBaC2euoLxFcIpRHLQHkya7K6Kw8mDcmtfqOsb
SR39E8y97A5C/bSREZlh2Eputaj9HcsqWzsyay4ry5iuOJ1Pt2JQnKDry8fBaHFS6dHaYM06v1TH
hekoGi+APgDRJ1F9CIrMCJGFLemDXM3LdT6jUGti9vqtVI8wQr0ldiZsX6p+jQAzfLT7SuwGozOD
ZAiNjVOx5MijhfCZgyHcrZhUItNx0Vl2B0nhu0DD6A7Euhn7cMjMO43m8k5YQ7GtZna7fikW41EV
znyHzEi9Z6NmfNPsprueMED0bAI1qNnM6cxEsf5dKhvP1IphH5GwG0B/oBFjPgMojZL6VnQKQUCO
X4i9Ku4xT3m2uQNB+m1mTT8USx97TlUXmJ9bsXEsAf1VHVPp0hGGdId/xoC5mg2fwI4lPhTa8pkR
OVFIaKQdcO/oUuoTX5fS5T4ttOiRG59eTBrKOj2EkjdLjbG1Myc/5cbMxJqCbRXyclK7kuMCcUSf
4kJxHgm45twyqtQ2YR/u51BLvzR6b7OVChWmnaGZGk+yimo39wr4dCtyh17k37FeMxA6Q5dbpiVl
ybymn5HeSnEF1ie0tSV+KjSCgnUz6i66WIvUwLTRb267pkUfqk+6dI/8dD3XDU30qOuRhB3ByPun
aBJEHsWI7O5Ls6xuM77jNq/YNtKcn7PLWdNHKzAIWr+p2frtE60QyPZsgX2WhA3lSp1q7bMJs+56
ylVcjY6iSw4MPx2ZRDmG47GfSiyLGpcExyHMaxke6SepVvQ9gvzlvgDxBaPeyut9o9mV40OO/D/M
nUeS3Ey6ZVeEMiiHmAIIlVowmUlOYJTQWjgcw95Lz5+9BfQaqnfUB6xqe8wgjWl81oOelVXV/0ck
AnB84t5z43epBG8bSHKU7+y1EN/iKV0ijI2Kl5jX5KEkvBBEO4b+S4RlGTqZScEl7QhNpBE1P4vS
NVEOxtq+6BJa6M5sd6LTrEgZq0uz0NAy5f7m627GC70lIDpgotEVl07BxjKkhfc/J/56V8Wd+dQU
9Bbkjw6XZh8zsqG1CnjN+ajCmYU5YYqUN8KUQ1cNfnQ4mLH3SaTNaZ78BicPVNxSq6uNM1lcpPii
gU437XXS5stJTPPFktMw5dplnVrv+p7taGeCAk06OPTexYSF836K3fZoU3uFYN8HYpF6OvcVYanf
95Hy1kNvX0MlLsIMAJwZm/f8FSdTjC+2g0N7A9RNXhpNTnciOpPp+XYbvHRyDnPXOGxWoSl2Qi/z
glHeIHHrYeBC9RdCC0TOdD7blkG81htgsaHISl4xMqtNeKx1tetR6enL+6J07lu1Rsg69pny3tl6
tcu6eA7lcpTlt2LghTbbErav8yBW1It0hvNBX7zvKKXZIus0tzNCQDuYrIzRyIw1Bi+Wc+FPxFRm
eb739OSLTNJvlqHUFYvro1CC+CSDAA5FrCNM3/I90wsofQwWA0JkQQh4JA/AMz+wm7+sdY9eMRWX
niW+eMNW081ZGtW251PB62G5tZ4sMav7Il3xZdf6N2VSfLtNVj3wBt65rVpC1JDq6IJ01UTLvMNk
YpnacF+t8rbaDjxR5kUY+7mKvNqwA8ehztOF98lq8b3m5p7p3q7ye5aiK9ThHklVY0JAauNoKmi0
E/Eg6jnKGaFUMg3jbPhqLu7t6hnXPm08spWnOl4hned2+oBIzdlzg35q0JUQ2e5GDYx5Pk7dNImi
N/ESLqzirqjzEAzyMN1rptrbskV5luhUvd6yY7m4I4Pl0RbNzkNjbeJVXvzko+sdO9IM145tDRlw
q7bNxrxLQ8KHnKDFV1Sybnu5enMeidR7wvj8ANQb3nufUXJotySeHaZm+aSnxTX4VkZd5kIr4OwA
O350MtTAuSJRwuXlXt3k8VWfsugfsvhClv0DlepNYTMkbkon39Wx96HLhES/t53pcOPrqYPl6FtB
G5snlOBp0OCgyqQYQ9MGt9FpB7z2G9vW8AOfFiZAO2yfeOu/z+M2jJk8osQYrnK9fVjWKCFCy6Dv
p0eMGh2QEA0e4QhsOAKxrIy4bYu7sdols3vBqMYO7A2ci0DprtFqtrbJeOH4De8zHYb92DahhU1k
FKjmvOYoXVCQenVUFuyembJfLvu24W0SSxAEsgZcyqVhBjZelAX9rTMAgB/AxZeyXo69akGO60yw
FleEDP/upFfuhwJwK2uWcJx9tKrM2RiUnebETpi2P6wWmuqOKAznk5QejV4f8zLHEN6UBysvxqAs
vqEbZmBvr+O1jtzhvh/UHLkp9GkEnwXBLl7y3iftJWpsMzu2ECa5l+02oA/6VJoTj03K3d1o18TG
HohvBM89z1Gf7GJsO/pUXyDojZRvf+j794ZHcIbvQxE1ww4JkdvZbThPxX4to97okHQ8xtmVnyHw
nntwuDahJu0F7PFIds+t8Y3cm08U5zIYjK7faYN3V9TkDyZiuWzKjgcelO7lMuPJj/W7auyuc8HI
lUMenvZySwdyQgj/PCz9la6efXNAUezzrlwbF1sEJQGe9Oc8yw+YGUMHtigof8BKcX+RTSMv3EV7
0szrDDp06y5hr0+XeiWAKqwR+sfQ1MdIVFdggk9a5h1rOMWXPf8/OZ0sYwkL3iGJ2jfzQeuvbOZU
FEH2hYfaMy6fmDsERfzUbb5TThR3fTTMiUn/uM/8w8xcFFw/JShYYoYsC6jhuPKuWakE6XSZd88c
RQE1R8AMAlR8zxLjAQ/u02LLSJGzYq7WnSOevGkIDfODUJ+L4Yl1C80e7SDvg4Fzt1mXyx7Lntvu
B+9l0Em1IvHPYN6hb8XCiHZeY+Y2FUFRc6bRTz4v2mCEXlNerjrm4ha3x7vBVlY0JU1BRkPd4Hny
3s2pb+/rxXxA06Wuu6GnDzHJ1VjHb/biXlRFs7PN6bakxdv7WV9c2C27BuqXSEs947KJ5bu2HW46
CAB9l213dc1PlvoVTeM4hCnKtCsioSK8J1aEW/+Y6rShZszxp7z7fCUjzNEUIUnOSH+nnOTSNKaP
tSDNiHnZ5F5b1fhOl3Zy9EYBjNA42OW9VY7feAUx/XCpZOx0uiJtjRyXYjvJR+Xdxvm4HOTgt+FK
hoPD8ctG4yVOkhkx1TrcS/3J1WrsJkVQSotnObWc22z1nRP7ZEa406ON8XgEoOt2Ha+OZSUkIU5e
xtFWV64Ue2pr9nXzS9sqcI2Oux+aBknw3drzpjUPhCSrI+YOf498XO6MxSUPiFeNb13quX7btu9l
T5DTUL0rNBKl5jEyR4KC8BddkM20l8DLgnr9MTQ1VXKRyUQeRenFe0bh+bHy25YR4Npe2/rinIqx
vc50wTC3JV0mfWgZ5DJmSebAr/37ai1zehmx8M9uphwm7rrVHt2YbM/cB7kOr1kEsGnTYICbzQw5
L6+T+DI3xXQsZ5XQh8Td0Z+a/t7w3Zc8S7LTMAAhN/rMR2ACFzNzizDlKoTCbd1rv6tOVdbcpum+
I6SeV7/3ueEfC4RZ6gdtLuJQYTklEbFwjWPNbPVg+NIJtNrvj42TUQBxE7pZg31JYTdxUKZRGxa+
lh4pHsbdxoIN2B+UuMXnZd95FEekf+oUFt403iQUze+UU7u8qnPqULd6WHL/UyXtg2HOV9IBOb7a
9bMqtRtGCU+FKI6aWI5G692veWJHoz4xsfJnpvviYk29e4uyjsgXzIWTFaQjYD4ys56qrrpr8GCG
1jraDH/J3UWBJK+NYTR3wpbzzpyX7yklNKENXn9cm+JzqmIqRAToTPaoqyY9+5R7n9y1uwegXTBy
4HHS1XWW2E8enaLG+P2QWVRNiW0be3r5E4AAcUKp5od5a6PkarvHWGoowFyoUhfDWFQHf0i/lB6r
PEjWtcGbMNEfVy891Str+KaiEtYVd1sOdG+zCLqI0/WkuAJcoThiJDuESqtT2Dv5BSO2eC+bWR1g
BTmRXw4ojWwLZj8k2R98HtWEjjPJU9Z0GrCRVX9KKs8IFunczLpOdeMQoLR1KHMaGxufhaEmu9Yw
Q0ii+u6eNy1RMK0JPmrqnENXy2/txIhicvImjAtYI+tAxniPNWyXKBDrRWmB3pbjia+2RTR61Wns
2+oi6SzOGzASUTzBybYGi7AQY/wYpzD+GViYG9shjTSichbNeOThu+uJFA+YYxGwgUBm1604EtaV
SVisF8uLU1I+YtaRdGp9dylLPf/q9HZz8rq0vwApSWE/TzYTPGXut4CmSBQEombrlO17J5WnbhFg
sDZbuV/Dcm2KfivvcoO02px0ETypkbUsYPTgAUd6xvB1ymrIwIn+tViyZ5giTCHy/GDMaA5MS5ah
02uggbz2BQ/ddGfSbkQew6gHb7HrHWMjUIddqUXSw55orTb7igZVbpUvWjD4+aOa+nfKjT9gB9X2
dr/6V5SGbYCcgS/Wk3jiDzXNie5cNzTAmdf3l1qikXdkOflTs87e1TC14tRPzLMNHDJhofQ7/Nb+
zdqWt41DZkXmj83X0bWn42L2+pXZJf5nJQftuSnq5SXT640NPCnmngnT/6r7aGi1Q6uz3rROeqtS
80GbzW0oyxfwUB49Lp0lGX6yscgt6r2l6yP04l+L1opSf653rtl3IWNoip+s8JEoUDJU1OJr0OR2
ebJLD9WAKZ2HJLPNqHLbJ8ennsnB7oeuHc+7YfHWY1L76t249NnRK6rhydSG68rQs48sUfrjktRk
OfXLdeVwDRsrP8xZ1p7cLBZh3ufXU42SJXazObDaas8QCjZTZe2qsa5OGKOMqLdkdmpSQmPiqtim
XiQVlP2tlNOnWMBMQ/rAiTas5oDpj7JhagfC2tr+wtevVKJ/GpkepJqx14Y0IkRlm03x9KT2upjB
NFm453zxiL94OjQkbx6xGVn/Ypj8v5NXvRJbXWdf+mZovo+vVVf/n4qw0HT+QYT1P//5vxBg/ec/
/+N//49fZVj8o//mMvr/QJRrIrWCMoBD3fkvGZb1DzpTnBso2C0DNzia5f8rw9qIjczfEVyhaec/
/iTDMv8BmsZwcbXgHEQF+FdUxtfy+U2DBWKFfxEsH/zzvJJea0d1ZiCLVrOMTNsattWg8igxh/kN
18QPteB/yXX/9TH4kDbQgoPU60d450+G0lKa1tzEdhK6mTE9OGyY33cOCG3asq5/iJdmejLzWV5O
AsAizRTy6mDWfbKkc29RWpjBuWW7qmgKVD3z3BoYlynfzFK7FLVTvUtRr1aXhXAgEfvozm58OdMK
i7okhQtJfN7sLHNmbQiGQftQxYbxKMssfz8XxTKxnHapWtJq9B+zxnH1wE5QYMQ03ZcMawuNdULh
3XqT5b8F6ftVA7dhh5HU2Wig0dZsv89PF4apdy1KJqdoI1Z4Ov6NyyLerp8S8YaFgRvmJ8H0j1/g
1QdtZpGfPmhNcaBLBAZhl0zPqm1uOt7zjGIZZlo7zmne9wv2iTL86ZH4t670Zx3pdv/89MPzd7FL
2SR+2IhpZr0zY0iSZdNs0VMHg6rwpje+3CUwEXfMw+K9PbOvZsjlvmEGONNmcyfzqSYICigjTK3B
arz+YztQS7EvF0IvrckPG3/OdgXpfqFUlXnXcYzXAd15sSeDbo3AkBDQo2xCxHlY3iA82a/pInyV
Tb/Lo795b10fM9rrrzJUtSDIi7fs6BAMSVJLKq7hfzAtyCxeYEHWoFAJ1GD7N16SyCWyB2J4uiwX
2TGZ8U/v9ZHMH0NA7w+suFfPWSPjB5zqjIKmxlcXbHANIocKhIqBrSlNHeycUSoWKLLZwnxV1vXA
f38tOPwv2es7d4tmIRLcxs14EzpXfN5OG32P2oC1mNXbjtr1Ta4e2mRmW4/bohogwahl3zRi8AN3
LvVl54shB99S6G/Z2l7blv51xRxgLAC/oIzpyExf3ak0C8naqEkLKuSXbeA53XsVa+pzC5PgjbvT
+OX25NdxBa62H5Jq/9xGUI0tsrEcV8fETi1s/dFjiorF7coiW+8uR8vPYhAlGVggAnML5JpV2fX3
+CrWYz834MDpmqYrYaUNYkVykCgBcgSD9pi/cU+fHRQ/7iMUuxs1ZMOnnEefe25BrGIzEANQa/JQ
wZycw4EcuYgDs30o7VY2b1iPfndx0Pnauo+/AtG5h3b95yNjSukgRrbjYccz9sA83vsWm1U9f1Rt
D5CI5KOFfELwiMdKWb5O1YGmJLTqwXgZSwtU26zF6tStGWNRWReFCCTOoqfMNac6TLN5MA9/PmzO
XmbbNUK1Dj4XTT3GeufMpoWZemRozK/Jw/FAze9gZBHshd/4KX5z0/wwusOadABPnnNV1dwUTgnu
KVhtW92OKAR3vjIfO20d74hFxdWKCPSN4/uHxezVQQrN0EFK77mujZP/3N4jEtfSALDToutYe1HD
qjU/kK3IBhlnX/vBZnS/BnJwEytw7YV8zkHpJAX3DryXv77MgthjfStB4MmcY4RsNa8UFZuRK2lm
0OJVu08J79z/+VPOHMw/zgFci5Q+WN8glblnJye7LXBsghyqYp31U+kwbyoKyRIwtWKUEDTC9kc0
buUpNlvyBAtvqTgFq/RL27TZTVPCjkMMxXwucVPzr7z1//5uVG4gtQ1IMN7Z2xSebmGlaL8giaYM
D2maTpQ4yd9/Cl5D09loEQSaU+m9egBRFGgNqdEa2WnGeOc2iAIw8VjPf77Qm1Hp7M7i6QYBBwHQ
cND9v/4U1xsdY124zoaVVigfhuLAJrY6xqSd3yxEsh0tm4BRgpvi058/efsFzz95K3Bx1Ps61saz
59XMFtZ/SNMDwrNROGVkmgLJQbl7n9vKj7Rxy8hyHO3FVVIyVW6T/P7P3+AHkPr8K2BxAYMHJw4I
4tlNxo5On2x6Ykb6kHwzrWaezWIGl7yTP5CXVB7bfkwOw2TNJ9tt+8siN6ZjYThLtJbueAEihjdr
ooCVeMP6Fm/oN4c+T9hWQug0zcY5BXgymmyqM2bvmtsbtwXTlPuEYG7UYj5EaSTgbf/GU/e7mwFn
23awUUT98ppZ6s1LZhlJyDlbBV01rJc2M6TPdeITFmZYQ5RBHbhWpOa+/Pmn+M2pCjCMSgO/ETzM
H4XUTwWqn0zM5MnADa2J2GZ8w9yQrZwjP7HZKBSDE+9a4i/eOMt+86ncgB7vCpfiFKXU65t/MZN+
LuGLAqMgKV2XXfJBzhVhhzTm04JYL5vQb8zrW8kXP+ADZzeeh18a7Stl6tYBvv5gZAKVZJ0L3RHR
KRYWUjjHo+PU3QWAWFZQiaO32m6kArvANWXNF1ZFNrQaYZcHsrIJge0Yon3PzDhPjhVWSCMkHxnu
5CQSEKGZr9bPWYX2iPlsB0NYMOCuQhfEUQknM14lBHvPe+cldjUHDDoG7KL2JNRpMCtlw5xfyfkd
yDxrLrcRBDpulqhHTnzYAh1Z8E+mt1hTaGom8dZpOfkHMnhNTtw6J0x1dCdC4Re/TEGDIn9heLxM
AjFGJYfrP983Z6jsH2cxjTAsCZ5jEkTOUZaWryGv11ceYSy3l3Ei5S4nL9Wikm3Sw7SJj/Kq0KNs
LuWVJmwsy2rRb2Ac2UdVdAzt1NTiEbH8m27UzdvZkjSYf/6Sv6lMOL5dNDSYaG34e69/bWWKZKjn
FI2XXjtfc44zBCfd/Fem2H9fCf79HnAGB9f/WeVs+/2i+PUpvNKWVqMiQT1ivoVi3hv1DF5Ko66A
KVhO5JE2FmYFMUH/jb8T3yLiaSSKSKJf/52jLKZMKcSBTg721CBzFDq6mbwFN/nNU0srheXfhf0n
OCJffwwNXKXTNzNOaIWzt0vZoLSdRODH7KIUigy2slXrnxpbNw/C7LO9B/bwDtGaf2IWaLLBZZnz
PmVwCUp4RfBmpOxdYae/xSb/9TzlId+4dMxpOF42k+fPNbTyiY8eC16uFeuQEC1RuqtbPX9uG5nc
rMo3TiphITfqb3GtzmAd282AJmsLRNg+Gfr/2clWo5n0QcwQgp134liaibiF/gPVGIXC0V81LEzZ
7HxHvmsFVZJAINRzeQOwo4lEnaIw/9s7g69Dhghvsa08//F1fzrelaFiUyeblhRO0UdVIwf4b+b0
xqec4Tn+9VfDLNvssyyzOV5fX+90MFvpSjZZS2qOO6uQQ9T1CiueAQTpgJx+vZM0/B9WQ0dE0BPp
HSRtpaIhA0+0L3Wr3tmG7hNDjnxRskRPP5uELB3qLmPxgHn/jUf212YX5BhuXl/HQgi74KwEkkVW
NePIeEDK5rOdNwgHSl0bw0wsLPn//BP8+tRsqF99a+ZwXLCqf31tkspusNxxbdY4926ntS+xf5XW
U6d05wkPD2UF0tHPf/7Q396HOFA3NsMGavmlwqoYu/UAm4LaT58Yq3d7FBaczmahA6JXECl3WpUa
aOxWD5ES6zcWNN6chiw6NuESOoI/f6PfXXI6aIadjBd4Os7evCR/L5OkmwqWZtD3SbcwhEIr2TeB
zJb4jXrqdzck4vQNmcMciEP57DG0Uoe5gM9FhyJqPUxywRJi5UtHtUGygF8cG1MDqO/ThktUkLGo
w6qqUSWkpTf2+DfEUka4xrKD66zp8oJQvUXa4KRjfut3Nba9cd1g/koQB37885X6zeEFvJMRDH5z
4NfnWLdKSwy3mPju7mzI+znP82PjgfNsyrk/oFgqr82YVPiEWdzwxr36a2vAWcGY48fInAt3dsLn
xtozlfAZzHjWoIcmJdj7keQulGranGn30MWGqz5PhPimEw7ybpmNvI/+/Of/pgPlS8D6MTg+TdAv
Zw+MEkW8tDOCfvTe2TvZ5YJpC+6yfkGTAUz3OLM7hWxijbtp1Vj5l12GYMlQOYKQYQlzQcraMW5T
/Y2a5zdXh4gUAFowT5jgi7ObKkNNVDpJQpx2Yqwf4ArlDjID07jOZm1YD7JFwL1bsm4+xb6yslNL
c9E+/fnq/FrS4NzkN2Js7TnktZw9RkqLBx+jC9TO2O4CbpA6Qvz9Vj/ym4cVLDM/gGsI+H7nZ1bt
KTV6DaeHdP2kDQRuiJAy02UL3zjLG9XLbz+MFycTB2BCzjkxr64ckoI8odGJzk2Q9ezfWdS9SHMx
3v/1xWPAyVWD/8A7+pyRXLhFJoxke7LquDvBXJ93hV5mbwyfN7P+WYNtOyZufoOxITDe8+7GLbNZ
IYjjqPOdDAnSKt+nE9i6U5Y1w0enMlPz5BamH6mSdPQ1MXIiSLTkqyknFPzzWH7yJrbX4F/c71WW
IBvWMZWH/Msg3+EqwWyiXL18/PuLw7yDUEC+MUSps56cqaLwlIWZpFw8Y5eNPqx8vbXfONx+7a1t
poTMC00TbsYv4OiyIkUA4KyGuATn8sCJesjMwXiyCLW4oo4d3ngTmL9uAgA56S4/Aysw0GFnr/ou
LbSBYlgL6APqgGxw7dk00y7CMTZtTkUsvGQ6XrEPBAdcFnM0FsuaB5nEyt8W2XqaJLAxUXjV0Rm8
BHFLbwY+7fGp0awr2x9rxJDj8BZm7TfPuYMRxeT+2dgy52R4c20Wo3VjXE00S7SlLMI1hXrj739z
tqS8Y9gWudY56z4de20SJb1tsw7iol9FGrhGP77xKb97wAWSBEhQzG5/eaGtSZFBLNgkD03sR/3i
tMhPfSuPSqMysv/GaeJRg3J/seFzzld7yyr0qi+VhhaxSiE/ZP2pGZgl2Q22pr+/ejzirgWoRefF
cPY+QP3Yybrj1lqxbSDs6YcTSRX2G8Oy39SPkOQ8SHv0l9ty5nX9WKTK7eeF04TUjTGk1O/3DblP
ZPg8kJUe5XPWvfF7/XrvsZvhcfE2OD+d3vaNfmoaxJD1rbWJ5lFOtHD2lvZWjNpbrMxf7wrxIyjI
hOi0Na1n541h1AYTDt5k86QD7dNcxEPVarjY1dLk8Le/FJ/FZpJTn3OAVuj1X4TBqU81uDQh3Zse
dR7craQb1jfOtt9UnUzwLG6IjVtH47n9yT9duEKlKmviOiHLlkR0LIwIkowquVidTh6n3M6CIUej
reOBu5EVDjuRq+nIuBlddALvocidLjL66Usha/+R+MX6mpTc/P2g11hY/3xJfnP5ASCxlHcIf2MG
e1bqlXMDl8TnthrGlIG6hgw8cEd8QCWWrg9//qxfb2GmBaBwNnAjTfH5GWyLmJkIjKJwgBoYWDWb
PqU5VVhbPTAUBE04Jj05vkVi/E0l+fpzz/5Gf4ynpWm4kTVCPXaitz7l5HPt+SorETGVeFfCmySV
cdVOrhqdW38uPlWFT46Xwoa3n0fEQQpfy6c/Xw7ec9wIr8eQfLFttUSHgvTBO7sfQZayUvZX6HQ6
kXv3g1o17QkoZVle9Ekl8ke8fyYS6SQxvnsDz2PYZ7GTR24/5u29aOfaD/te029qpy3FPocvR39g
Jd4jaz7HPvLDl+4hSxLzfS56MGSju/Rsq2ccdVTGvkAQlYOga/TVMAPKktQKPGxKWuh5RUoJjfC0
uJj9dRUR6yz8xcCvEAqKdTXyaFwKi+ZAOvq3QTTiYUJgSq4Z6ql7hlSgL+DC1V/mxsiGy3ESbUYl
02J4ixdrESHfUomwk9zeV6XLxJN37ba4HRuzlgGKEPWMuq1Md35vQAxJ4rXBvaab7SWzww51tu/h
fS7WQn5ZzI4n2UNogoa78wVuAW10ItTIipoJ6Oc9KhX5rdc3ssewjJ26EpkO5gabNWk/ao7zaQcO
mbJKbwb1TOyo9hAbSPbl4lpw5aHYQSFcG2T342CBlJP67N9LI8nKXdo1jRUO2MJ2hiexGHgtzXSg
Q23HC1Gb1ge3q+2vw9CWZoQD074AzI2DqBQzTJ4WnsFi6HD8mRH2lB6DC6ElHsb1S2dN7bMzwmvP
YWaIFKdGMA0LraBJxYrUzBr80KgsLOkgMFK2U3mP/adCQuAHhhF7DzJl90O/lOJFzDxCAUMNH6B1
SHvcoJXMl5cBocbLoqp7q5tysJFOb+y8uOq/dYNpfCmgJT/HvrbeoVVuilDlo/jqyWVBYFi4eXfT
slGocEbqsx7a2twMF7FF6xhWpgPEcoAk/c6YJxe/hDsY7+uyT3jv1y73jpu3GCObuGgNUECyuIyd
WaD0UT0mo97I0FUXlVT3Di7cT3rvECGYGZ72POKN+pK3vb0GtZekBFFtW28FTnMN9VjauH4L6X5U
tef2keY3653rYBWoNFVgqoGss4PjX710XZlZURFDkkSfm4wIYGnaHAxxhCQpWZrQ1ubEQJPsQNzI
F52IAEiWn4u8kjdYxsfPRa+a/ORKI0f5SykIs8fh/sQ/9AjFCB8nkX7ot5nHKg50azEuVdP0OAGd
ySyDFiN3uneMRXeAY+p5vnNQgjRhHcfagtR7SrF0EWmVRrJr40/2suI7EP44qRCUC2sa7j8g3VWb
HshKLBw8Cat4FLNGfNAKAJJpqivLJLIXry8P+ZTPX+shRzHSDbi811afwI8aNWMQBl1kIlR53WD6
GeYu0FhUfp7cQkvCts76KWwT2yMssSK/6LCwCcJVIf263y1kvFSXmd61eDWJRKyO2iyK7TlU1nPR
DxvwkkyOSxWzWd/EYvP3gkD5d8ZEvxlMppBT6I6DvLDY9LoRPm2cI7mssm+NbwAld6E6vwDPbK5q
5eWwL2Tsf9Sben6xG6/kiFgZeEOUWKRLgCveQwSykGpD3Z+qW62sYAnA+sGkYFnry7SNKabewd6V
Yh/3YZuZJSk84zq+1zusBvQFYrhdDYGmO16F+cFFF32XcWpPYTpk0wMDgfXeVwkeZ3Kt6IqybrXU
AYkCb+zYUvZ80Xk2YWxb8s2W/1kjwoel9mUcjHSO5AZCE21uA8nINHm/9pn43M3lcKvLBnNXa8/6
Z9lNpcttKyFq5Xqn5wxCNzt0nxXfp17oz/iLTTwE9pDco+bK8LFlYnDwy0nQT07r6ahrm9UBB81e
5kF6FmNFY5mXPMyzwb1Y2nXsI7uzp+tyGtGNC3vu5GUMkAfIW56V7xJLdt6BKZf9zjBHTj2nK/IH
HWX1Z1o2huhxbHuf0DIVz5maxkfbnJf1iAURGq50GW0GKKrGZ5yN8Y/jp+JU56DoXWeC1pbqmJs8
S4u/N4tQzyNyCYgH4E5fOLx970q3aZXBB7XNl9GJi/ToEmSAFlGqUiHhKp+8slurfcxjutw5SYZb
TaFwM2+Nua6HvYa1LEcTY4HEycGRqjBf2IIEpuNVV9YY91cd9/KVxJGETTjpVmTkhp3VPDJTrZ+0
Kgd6h0TL5ceF1/yJeTAAnyqXyWXcF0N1MeVmz5tIc5wo9zPjZix73lWjsAbjCAEv5qiw4uKWfTXO
GpREaML8rgGBmjKbzBEPcXRGUybc60krMicYO+ihxG0o7M6YxYY0WNggPVZdFz+wB40t/uhiSPep
NxrNzu2t9El6Kz6WGPVOT0pXUG7UVUgLGaUKAK+QI60aGNtlrcnaXNMMLI3pDKrAW7WbwfFTwDdT
7XzuQKGO/G9md2u0fP2dMaXpUYwpIzWPOwbj42IQhrqm/QoVKU+7h6I2vGzPMZBRQbh1hwaps2DH
zyXQyIQD9v1K4/7VJmpEPza+7rB2dKR5NzomhmPbnhpzx2upc7DTeCILa79EVDeMQkPGsorVwyxi
ey+mu/01GrxeUlwN5d4thsEudtFj0HJa3aXkysauftW3S6NFra41t4my/SzMFjHqB1P1MjlOxuy/
zKY3ZfBZEIgTneABRUjLxr8pa6OKKnOs8Lr/EAwNorZvgaEpwRKzRZuXoH+DvtDqqxPgfpu8KDaE
V+FIGLt439kamatuytBzlwxeOV3Fmet/Fb0rPzDFhBCh8th99L01x/rZ5yWAna6DEmUJYCmV9Afu
6NmG4mkIaX3a8Naw7ajztBCpop5hjFmEEeSax1EbTz6cGsfPzRtnmPxbLR/Hh5bIHyhxXYKVx3DV
BUmw9jtTWTAUKjxzD30NsQMPRI51Hev9DPATwsRHCj6vDVpRENQU68QfBbqRFXPQdovSQ0qT4T5R
pfmh6PSCU2pVhY3jynFvSnIJQ9+eJNvsVMdE2/nf88HRPk0mO019VSnkZq2zstDgpRkHQN3qvZlR
JO0t7EBHkffYgFLE+8WhNzPcvuymuwdn0Be8r6M5Jw88H2kbQgXA4tYITiIMtpr3QaoiBS+W53V5
Wdr2DJ1pC1m+dCuSne5z0iv6aEixDJ8KodsI/iuSn1q3m0SoUUR0gYm6oL8WUwdhruyqotp1ovSt
qJu6ejyYmgIe4Jp11oISy2F2FESkw0aMdZEf/Lm3ET1NeJ18bVqeyl7LH5vM9KFmsE8og3IAIgJx
se7BP1gFNdAqIJplRlFxDI1+UgBtzAsVTbNfPKOIss0g9hv9vajc5J1oFiCLprukF83iGisuFVwK
Y+GjAh+5Ve56F4AXqlOPxHnDkjkIzEle14zJWFMtSAkCFBtTHcl1zsZgXtxy2mF+dTcJWuejmMnW
5VgXHiWa5ZN7HCihuVfFoht4scuhcq+IR/c5A+11ol5JNT8JJea8B6NypbdvqIu/zvNIjO36f9g7
kx1J0jUt3wrqNVayeVg0C5t8CPeYp4yNKSMjw+Z5tlWLvgAWbFgjLqARLJAQzS1U3RGPZWZBhmd2
RhcSEkjUOSqdU1GRZm7+2z983/s+77TC+ZpMk4ut3GvomAF/Rq+DkQTcG7uTY1bM4rkWYJnk4ggZ
3AgO8ieWy+mel0nDbIZE/KpURo3aSJVfVlIUESgqB80HsbKKC7TZaeDlIilO5Tik6BbknP5kW0nD
RDwXwIymD+mi0w9oD8wl3eBoGLLyQ7P0QugtYiA1gNImDHQ6ZFNXHdkF2OKsyYuftbPR+o2eg9Mq
0aRpvGE40NgphhKY8nxm918FBdZUqnA6LMo+Y9pXx2i5Rytfn2so15UtPkEBXzE5lBjcxwj2oylm
IPVCaahrO4AKltvIGNR5qykzv/8vCXJOlRD2KQOa3ZTNrrB2YNQLtUPHpZXfqXD+pNVHScMgBgZF
DbIW46Rck8LRnAcZ42A6axUqZLJRI5Wz3RwhlDKlgOdgahScR/G5bfpmj02y3WfVFHzW9Sl6RyTw
s7ICDXcDJDyQbtKP3pZAVshMQShBSFNTjjaVkLafDeh8TlwAVHmnhPFjLZlT9JqTRSPE5IOfNIo0
JWA7javdQU5S2tFgte7YJtBdBFmzaXvL75zbfyJb08hvRBOGUGqV6J48aaVGwwBCJnRUnTYxJ72C
hXK1jcEFnV6CKB9vda1gCpTy+i4VzAoQmwUaV5MHu4Y+kLPJsKoaqsU0bdLFoLn968rCzwotOjp2
yrnIUaRTUQ4STbHEBY9cOeQuJ9iNQEanBNftYAqXXYXmoi/K+Z0RuH6nJ9UMqgrouESLy9JXf/ud
GyGrI28UV1XK/kyYQKHbaZdYblJai98aOjV2U+kXpy6n9J2a24/XZvCvOlVD1BQQKSc1WDm0gtQs
uHazJPO+TEdz2w55+6GVi49sg4PLKac40ArCX7ZYaMaq9QHNrNHUpi/49kNPsWAp5aixkRHGfs95
J98r+HK9haJnZBdz9kgzPHnnSf844pG+osChNYswVbJOCloCUIZsWb5ogBNlj4mFk8HC5qfUiIPh
B9nm1+PpJyOeicViZlFWpQRVlrefUhDJd6krpJCtUJZ+2SUZUFmAv8vEHpM1Df6wa0wqK6XJ+Vvl
QFJzpkHKGV1bYl344BTFvUQyKGrT2CIKWFbZFf/6Jn/yUFgGmQERn1D1P9X0jYBRq0ieQjYhlW6P
KQVysTxEieKLtfTy62ut3+rboY78Wl0HOlIXRMJr6fy7Cu8IDS+fIKQ5xoC/3IIiJGwhKVvkz6xY
TKez1PABwowQUjwSLRAmplmY3q9v4kejDeUb/B80MElB4Dhxchdo6zQ9XCUlMsC8fF/Ki246xM2o
N7nUjNdCXUtPUzDgqiRDUFDdmaTrDLVFbL4IggiO8Z37+bFhYIqr3EkkFwkxs7x+Q989lVgxheqL
ZWFIGpnE9EXFAsQGo1pS8yqPSoraOSSwsKwxOdf47rFt137dB8MWO+3wYaD+5/UV8dS/vrEfR8Z6
X7ScEEHhaDnVWDfyZOGgZmQkGUl004KkwYhnvFChKWyzpX5Pb/jjZISkdY0rx3S0qq1OvpdOGMSa
gUivvBjNh3l1vsYdXlJ2D+uRIJzZXScp5UWirOTxnW/hJ18CSh+cAWswBa3Dky9B75NEqYIZaes4
N5umrsiL54j2ztj7ySNl5PESYIrBKvmDsk7Xk0VapYaYXdXbFAn1ZSMvJJgXS7szM31+z4Hz44aC
FYUGGC8KCmUW3bdjK6UuIYAMCp2+bsILLRdNt0gKw1E7RGa/Hi4/uRShPICP2Eys2taTKX3I5Ubq
VJw3CGthlHRt4k2oZeylBpP/60v9RCPAFRgs7G/pSfPB3n6s0MBrNkQii/QU5Wd6X1QPGHmyil5i
YR6jIZxGOxDG9pBbkKzHRX6Vh7h0EVWSKtRRMO5B8uzVBlFl3QuLR4kGKGivVlgyUmPcZ+he37nn
nz4emPoofhGa0l59e8uDNaH9BNXnUKxKPtMxGs6kcpT8WFyW3TuP54fBTDOa79pCU8grzE7y5Fr4
49LMLCLgUoJIWn2ftqYLe3N6gZxetNjThuxDoaM+2ieTGtJFkuNo+FjLUdp5zdLUuWPmqMBchZaF
fFVFVmi9s/P4Ioh4sxYgkwBICKSfDSh2rZN7VDqxDTJxiZyFduD8EMbTCmHEvmE5GeXqyQ2FYc42
oHejcdMBiJjvEBDBBBlSUm2BEpErgAgCfiW6GNWvq7rE5QeTZ2Q7WSIep/MjnIcZaHR/SOuO3CA1
iGVbxpBU2ROA1XGfa0pz7POYTAJiWyevhU417YQ+EOk5COk0n7eTDHXq11/Pl2Xu5KNjDlp73jwB
1TidawAIclwtA3ZdbOs2o1ALQOZEM32i9qCUsIv7PPEoGBqpm85qVvmsqaStoQqcjxh7pvlQx6UA
f2nUjZuW6AjlKaO/cKPEyfzJMBKqhYkFZ8jRO756m91X/5TkpUyJYVDnzEumGNJQK8bRXxXBULDk
SGHxTvIf43Q7WRNmkLLfjBxB5KBnNYCiqmYe39FC/ritQjPA+Ugh79hkF7n6zL9fMHlSoJkC0qmS
PqgOSd5b06YtZmgCWa42m3gxheVuboIV/hDD8mzMpO2duK9Kd6joaDpRoVlgqiZ46WdUOgLZG0wi
N95RMv34FmJ6QyBLn5I4W01bf/7duq5T25Ym2ngOnZtpE/Yt7S0OeN6vR9PPrmIxDRKpxJ4GXdbb
q1AT0RJeVopIkQHFCE2k6AxLElfvjNr1ob4dtKhC1owuZjBjPbC8vY7AP5fbHBT9WFWRq8W6ZBN2
OnkzXIhyk4STfjY0koIIeSIyleCHVPN//Ul/2B8YvC+oXxGHrdaXU1HPSBCsUi/cgSqXgt+qYmkb
OM0OdGeBA+VKN3mqIFkbmb7g5a8v/cO6zaUtZFCck1DE0oN/++EnWu2wbQT6qWO9OCPOk2Ncl8E1
k450RUBg/o4M5ydf6noKBQ6MXpHj+cnDDnjLkdNSbOmqVNxNmfoCHt585xv9oqR7+5Wupm1OQqs3
c92Rv/1UASfhLpsBKcZ6rj2kZoO7HH4Wlf2GXUPkJW0aptC+I9w2NH6LwVuwjs4VSrCR2hICjFIZ
Lsq47T8JqpSBMaSBeGb0EFG2dBayB9Qk03MgRD3zQNlSVW+hwV6jX5PPM8PoDF8eY6O3p6WEmUfd
2XiaKskSvB4kquouvFM6L49AqnYN34Zqm2aU/QVZLDAWiD8R6fEXgnATowEMPpuZUg9bXDN66MO6
UyyPPmyAixeVMEHKAqIAtyNqZPEoPOeqa6VhCCtsiKbORnqlP0DxggPWVJV8xZlkLG9Lyj/z2SSn
CyrzaehqD9n1xDGlnTLJLqoOhGk6hO3jghxLciMyyyaXnGYMprFO3X7TpYvFjmJRygtBCIzOHeaW
TlXLy3IVIrRSbGzb1ScL+0uwjWSsMB9g7Ec7zaggZnEMXJqvs8VfAp/8kziTN9CT/9fSp+RVJvIL
8Mm///0ff/9Pv//j97lTX37lG/DkN1TbOi3TlSfC27Vumb4Fm4m/YX9isV7/wmuJ94335BvyRJJ+
I/YZxwpba4SAksyP2q/RZjpxVbiSRP5iVl6d3X8p2uyL5v77lxUpNwZudGwmeaH8eSeLHl2VWTOS
VyNOaSgXYyYcjKRQ52PfU7NyGsNqlo+VUc7n9PYt6RC1E3r8karBuUBB7RU7MQlOSqYHl7RLgvuE
HcpTNKbVXRkX5FewLVp1HFpNTzcKRbnwdGvoPpaCDO8BXoA+2/RQaQ1YEu554keG/qLq4PM7LVwu
AxitAVUoUNXyUsnUpt/KdSOSu0Z/4wMMD3X+VAR0eB+kPgmiTdMOVrQBYhBNR91M45211LlIt1fS
67tCqkpq6gj59Tv842nqVZJg+ipaotodshI+8mAw/azl9EpSPGOs0PcbxM30O32mjLFJaquU/An+
ZnLdqsgeHCDZEV0hQdUPYhjmKwU3bfzEKDuaNcNs6nhv2uZZSKal9k29S3q4zGV6USJ522BQj+PL
QVKTiCodJfPMs7pJyRcffeQws79uZ3QGzHaN09XLYLlgn8HazjWc68McV1Rw1drobzNJSwGDyYVp
+QsOFlz+cpkP7QvzFMIBSdCrO62dtHNyX+Je89so1muKAXLYXxmKIr1YmC0IEVLH4lXtivBsyA3Y
MUmjjl7dVWbm1NSRSh/9v5aDigxf1AAxPYV7jS2uRfcMuyjhoSbGSEYxgIOkuTHRUmsbLbSG2W2Y
MRWkkmmQOoJsLdHOCrRF3MxkGBzwbESQ20guJzOPbKXM0eYgfO2DFpF7n3aMgmaGX+no9CYn3HRW
0tplvdQv7WC20WaEf5LQuUwo3BpixMS/iG0C1aRurTuUfdDjS0I5bJPewgJjLhw58Fd18Nhm1RA7
cpaoHxF4noF+LKoNbyRBfwWRfzf1UPLBWoIo1rDsDAFaqhnZuaUJ4oNsQnY6S7OhJeIaONVky8po
3OlKPyJtmQ0ZhmVn0PNWkI696LUOR0heZJDCrYWRwpHNJoRopVf6+RLX8eclNhOCkIq4vJJjMm69
sl3K58wEcB5GWGM8hD84GJVc61pvrrPicdLk7jkJU/iOIGeNz5xE43Y3szI8h1YSXYLwRP8VG1DB
CX9COWrLkQAunnLcjDBr6BFZJ9TNFdK+9HAHMyVGCsP+IDkb4zgCK6Q1i0DMVyFcyIUG7JOaNRnS
idKNu2RZ8zLDJirtXIyizu4pnoOWj2fFqTiDgXghrID6OjKBJ1yp6QeSYYGYTxgOYRViY37OKM6i
sMzJcEjEEr71bOCq35qlPOSeFU7wzky6e4KLuI1b7QRZv1ESNRAdguq652Yxrdoz1CEBfWcFzYae
WgQvT84M2OWj2MgOhkMw5EHQRbRfu064oyIOfW8c4uBzxumu9mclIYp7WWAiohRWugoE3ZRf0cSK
jhyQULQlaK0+T0TW30WZhSSzYtw3Nj2z/DqcW2vtic06IXfEtjsDkraPfR/VT4yYSSQZLIWXWzCj
WHzkoNobLeEdtjKFOIZRzY32UpoTGin0cLSipUI4U+HQfyZAhX2LFA76oZTIa7fVjMAVO6bvG3pV
VmC2wYbXlXZpwLdjQm3UDYaybHCVYYo2GfF96U4vFeObOvX/r/J/Q+Vk7Rv9Yp3/d3/86z/+/o+/
++Pvf//v36/1337x22qvmsRMyjQfUDWvizf7/a+rPUbP3ygK48PEPWAoXxJy/8Sbab+x4cRxTwNB
xfL/Pd5M/U2lp2BYsMI00Gj4Bf+Mwbz8uob/KsaUPsjbs5YFWs3gBiincYBE83u61oOdakoh0+8a
TXoh5QtrskgeDcGk6bFcLNmT9eQ1qotgR5v6fJFYiWifEYpUrnq/4dhHs/oyqsQJ2FBg4Yp28tUY
yOTftVl9ns/mtEPR2l0HCYhDVcm0CzHJtQu0e5atLvmhHVKsDNnUspDNoUfI0XzWL2Q1icoVVEYi
kov6Ef9j6ssGC6ghhi8zugFnEoA7o5a4yedw1ybmB2lQrirmrq1MX80biyF3cg4ytpYrV2GWPPdl
9hRgILFn0i0dcTRvmxLCtQRFEaR5R4MYAifaqIWsmDl5stLlHgTjnRzlTxgSJuo95k7OhY/oOXaA
6lmLSmofonoeL6GPR7HZKWWHGEBuH+amItuyqaTHvE6fUUXetrO6rQTseqLMxadWPw9UYS/2huAp
BSaLhMSuaOWkCkjAYRCTNS4lJlOXtBQb2peV30fcXSIZCNUn8T4Iuc0sD257PdNtSUCpVCg8rLrI
XsG9iASci/fs+kk3GVrgyLPUeUbI30Y1eTGEls6myOcW67i6CFbAf4CewG204rJdJpGwWpFpPy+j
l5Dikg1fvt+qQxs8jZUWPIbEi/pA/vvLbMiiyyGrVDdclT4S/NNyykbXokXgtE2o7q1uaXZWTZBi
W1Onoc4K+DHm+sYiVs+6VkqPfcUIIB59WePQwXItTevqYvwiZOqVZQh7aeRDGxHpjkIZ0TKOXnFX
vcbVKDug0w7lPJluWvGIQgObJXrIYEfdStji9Zs8hgmxEhYQ3HCsrmlwsweoJG07L5yI+oZZOF7U
ej9PfPxqJvEhHYZjl8UzEaMFaHAZvWUoz/cD4lx41YKJk29odkk3p3uzEFO/aGPlIZtZ28OIARYG
7WYRx/tAyIBktgPlC8m4alUkDWGgKZtQ1M+FdmDbVan1pwK1lF2ZzWqyVq8iasselYGrtExe0P7e
J2uwQ1qVy7Eaheku72vE1x2jKOznBnZucavrg+z1MPwQVfCnVHF5WRD8lMY1e7Vp5FtUlQ4gJony
aL2DW+jWz8JS3RQ9336JatlOKzTKX555UbWAlSXtSpDgZNYmSu+kjs7Yt1+K43Ac9OwgxRI1w6UA
L5/wJhlkspAwy2BHDU0806RtqJfQVSwZumhQQMYKY3iwcnNnFSKDuywua8WIYQXr5zLfpg36/VGY
2GMIAxYMpdS2ZVfeiAVfHyf1J5wf96GBRHwW5fugY5wAk+9tYd0gxF1xQNyn+nHYx5sqLhh2KgEh
FbkZthSb7S0xfYZHcT+4RXbSukmdg/s0NS8TSDtU+eyAzo8kvh2Wivs1Zuu2lavLcmA8Ue8+r9kD
2CLCRjtCxuu0o7hspbAbXUNG24IE6lWo+mNNAdhl15w79SQTNyHiBOtgzTq5XgdPX+a/klqWrRZ0
eGj26+DVGUVZsNxz0JEdsQtKT+NLcvQafZUk8R3X2WQ51NxJocvi51ZWr0QEOlQO9PKiyAvVMRcD
NWiM3Y12veABioTqvOaN5gLfSNlIwOpDkrigwwU8EmI3GZ5ll+2WjjjGHIor5azmESPUo5C3UF57
pvzZqk0sqsWN0aB8UCitXafrF5mDkKACLntCnBMOaiz3KVAEu2jNW2Tyii1yM/g0m8c+YqVYtdB6
9JprI3aurEWGVw2d9+XPLhQ5dcVFIzXEuA3SJUQxRJIiBoHnGWSe25Z5S8GiHOwxq2FmjWt46Khs
imi+D+LkVW5jAzctpG9rGI+1hAIQdGBkZwVaxTLKDtD2DnXO77N6nlvteFSCYPKWhmXJVJOnQm0e
mx5FV2ei/haF5R66XexUAwORWjP78rGv1xhWdk9+YQlJzalNgC3cJktzJKWDsSbOZLYMGDvJFD5X
KuVqGHnvxLC6sQioq4XkLqkDDnQRYyElgcc1er5aXP2KTa5E7GjLKtnL9HMpDDM6m0V3o6SV4cnY
RYDF8F3KLAdT3z5m9ZjuEa+/VFJG9EXfyc7YC7MzYpzdY00AfyirYAbpxt2CuNCcYVQ0p1vUq1FJ
rQ1mQWtnEPwRDoBLx5Y0iCnQb8tMJJ6QQw5lNcYLlqLXZShuFs7Sk0ZXgNtCksK/DF/xOZz51VAu
Drg57qnCnQ9lXW/Y1xrb2MxAIap8oV3YPEJKJ0sCoK/dmcJnK+QfZ6GxQz/6xDh4BD3MOFCNWyu3
PlGjexFNY6IMsDB7o0G0lXkJgJwWl1k634dZ9RgQ1eBUU9IclaIeCJRdA9x04TMrDf7xMn4VsI/4
xPooLII5IORgP1c6NYgofBHC9dGXZLJqFUcRUlwwR0/t4zTScYtD7lHiMQ9zYO2god9P0CL3qUna
IWK/5EpI8RgUUniG30e4Hec59RoV4LympS/ZFL7O5DIjun5JyWyxqzLqt0IFN3iuABpjQqHfNbLW
jXFk2cSuTBtVXOizawZcj5ovlgUrYrSM6kr44CEJyasV87Y1At+dNLIGxjrvDDv850ERaBrxOls5
KdMUIOEV06lftPWBUDWw+4SxL6HzRpSKInY1vyLDN7EgN7U9NusTjAbaEF2oM75FvA2cKoL52FBd
uJfIwbDDjklXG6todtUyfqZD1bqdkF1WBXl8NJVoGvHRrcSiDy5M92nc1/hruX5VwOeUU0KMVPGq
Q+BuW0uD3E7jxVhqQ9k02VKdY9po7SaLoouMI9R+nSkJ9pnu48IkQHwgD2LJ2sd1f9fGEDRjvHQb
etYpRh80pmbBpqYia9CV45pEDUCgLnzH3AlEQlMENoKenGWHNpc+4rzVsFeWTzk8MJ9986YbAckP
RfgSpy3Dj+kqTZn98S6GHq0jE81mUW6heTRHzpmKP9fIISLCszeCwgyJUIVyScXQNEAFopJh7haG
ZjjH64GOUxOvxMTwyaCSDgD8n6aOh6lTdHL6sbocRu5vFrMITXmZ2ktMQSFvmSPjiMctKvFzs/Y2
spyFd0JbbZczv2l2TGeUoRCMG9ENZevenxsGKqbOwZHX9UVXwpeySp/C0ZqdYd1iR1muH2HqV3Dk
rdSNoF2QapmPbhRAriIjCzsyQXxEMOzCpmocbdgsz0GDxi1RZuE5FFnM1CqvUUbxomfEfO2+TIax
Gpkerao9WUKvsIYBRhED7rDpuR+qoNuOk9xurEBJyUhLWXbR62LBYwRTtpzPwoL1bZ1YwpHvv55C
ch5m45ZEpJpbiUBixtgfYnkq3bphJUqSiceY6sp+rRp8bYX/Hzie/pOl6vVan0rSK+Iw6jhcfbu2
+7H7+Ob/eAVRtfNV/7mZrz+35JD/eS5b/81/7g//xecvf8rtXH3+27/5VPZFt/5pIQbS70+YFtqK
X5xL/+3v/+X3/wh6+x9+/6+gt//hj787/d2vR1NB+22luyKBQSAJYZtW559n0/VHK23OAjS7MnG+
dMC+HU4Vys00+5WVSMju31iPlN8K0euPOEZSiUZtj2SCNs+fD+GfcThdT8dvTqcafG/sOziODRW9
rPyDqi1YwijRqvJVkuxot+yq2/waeCpWDLLvJhvZvfeS7vM9nf2DtGV2KjfjJt0aZ9bZ/Fk7DC/d
rrpsz4vbbCdcZC/Ji+SCeroFqWN8Gu/xNtQfW4/w2d3s1J61JTp8F25VzzpbdsNLhIFJthEE7zO3
vqr3+sfoUn2Nt+VRO8gfLdLGsq002PJ9c9sd2j1tQs+66NzML1zUELv0HjXDYfSCq2Sn+OW17Mhe
djl79RW6u7J3zVviw7Ygvy2/uCivxrsReTM76avlYG6mQ39PfvY1GVOf5D1BCT7ChIO+Sc81v94E
brdlltwbPmk+r8lluecuz5UzYxvc59dk01mfzFehtEOTKFQHrwXbT+I98e20rrmv98gBUMI2F5av
bQmdmC7qfWVdPvfHeJ/zx4bnVAr31sV8zyM88BleZa/wgx3+zz0BGJ52VlwYNsE4fnYT3Mq7csMN
Oq1zCz/Py73qIO6VQ+RSPPajczaJ+8JPvdIhHcTON+PnIvCb3ose2evvCebwofht+2NwRdaXLZwF
T2R8btQbJHETExzWHZtQXVtoEdOwOLqpyKu27SM23nb4nElnZNCMZ9qud3Sn8KczhfuaDjPZ3475
obuZCd9V2TPZ2uNyyLfxVXVWb1J04Lt6q7nEJ/C5MD/yWJJdtDP8fFtuCNLZF7ftk3BOnu0lV3iw
/NUz4UU7cbZNHjvJIhvdNa6JW6Yk/hJajvCQng0X48Z8ZYFliXiwrikwPihn3U1zQclfijbLQFQZ
/gxq1rawFc9jX/JEt9r0juT3H839vO8Kx0WgmJ9JF8IN45PeXlRcgBU0fMkuj/y+S23aDn39jJBp
0SepId5kbvWBMoZdXw2X1AWpuyrnPDRo4ro7baOeU44r3QJuigpfgJbNhvcw+ATi5Xb+rLmTW2+I
RoBSdLzMHVt1yuvEJ3TXN7bZi9/dhhjM7uUCOdyRI7K5f+K0ggHJC5zeaT0OBTiNuIv6KT8uZ4Xf
XWCcDXMakTbvG8MI28puwv4nXQBzJGLpQPIWCWq9L+mPPeEMVvcKIhFD5WsWnNFJYN82KdtJOXb2
5afWN5BdedkZVXwHz63biY5yN1zNN9odBg4W6So/459phBGho8+c9hP5UzZGEA/e47YpvYXkStnR
GYvZIa/dAssSPdhCsznrjtaeJPVu3oqfOOw4RNN4ohdsVFxRH+v98lBQcLH2bBhcyUmSffCpvO0v
6WxFNKzWALF9vSsIV/2Y7eML7baGNalvZ+MmODeYlwj+3hcHddP5ivhZu6s9mbPNRX9TuUjiJMUn
2Pc4E2VjL0ftXvUlhx2By/4Aj0rh01Eq8OQmtJ5V7IoqZaHUTgxbiXa4PMaOD3zUl1u1MtxhQ6Ti
nlfY1u9E2ZF6OhtX5JQZHTrGzMbHmRzLS/XFlG3dm3yKQfK+jn20R0Z2zD7GN8JO31iyz5aq3kyv
ZLc7Yu09lKVj2XgF0yvB46XeRTSdWq9TPvJ8xce2cWX1gVCbwMk/V83Duk1x001FdiXAuGWr6p5s
HpXMK55HaEH61kBpRTpHczbldvthciY798br2jExZ7h6dKZIIPcw/tqMiI7HR/qw9DDnVBfKpyi1
oayzz8iCT0Gc+Yqv3PTLNo/wndndsMcSdA/JWvqgnhnysbhbM5Qe+od40Yi1tc0t8kqRGMyNeGyg
lz8Z+oYozPY+xd2r33epb4kPbWgTYsfOvHPE2GszVyxcHKmWqy2bUnfS3WzR8HRnzmr8gePNeGPc
M6acgtF93l2TdwmXTiDEbN9dpe6NscPkSsupcAjznseXyDyE1lVIusxD+8DeUbMHX6RuI/gcmDa9
4GwV4ubuhEvzut2+kMTCGV10MypVR4E+1FEUeqd/rC96ErlaXwsISgqvC1+5QE0/aXbxZPR3kEPx
uxobyrVOOZDv+Qk344bdX24bu9jNHCom16M3ezqbTeOYuKTKRbf8OY9olK6QRCPx8nk5JNLJ9g0a
36NsHfVnNA127CbENVMG2TFvcGjghPygxGDaNrU+eIQLERyO8888jqvUoXfYUBqDK9xTmcw/WGuu
mC3nx/hRLB6li6Z7ksIdfJQ+PLSvCGnsuvqkNXfWhZae9fvcOqjixq09QnQutN7FW3Q3eN74KW89
PaEB5SQ2VHX1IVxehuMqBEFD4SKljbzqOJgOk7vDsJ8MJlbMROFV73cJfSSieaEniJesWMT8fWo5
e5jFvRqrvp7mDwJmqGPRu+lNgGGXjs/gFRthtJN9vxtdUlefzWvz3OD86HZHbMxrM/WZv3XHbD8f
gguKJG79TNjOjkvxpbIh97KDmdptw1Rf7XRWF/Up2vXPnPVI8XhWLseteqap1BLsCQvjZXkwa7d+
HLVLaau7vSv7fNY1+xMn3ob/QRShuG0gM0QMtNIvoi1jtaKX19sGAWemZ0ClhtIa7wPit8ttpz1Q
Hw1f+h0+12lxKDQX+T4g1ZKUAmOzj/YMMkbzcFRzIlDtfhu7H80t+ZRS6eumP+r7oLsUy302ckhx
X0RQe+r/xt78tsz572nYzfc77n+1+Vyef8w/t6f/0v+F+/LV0fWLffl/YF/+39iT/xv+/p9PI3HW
3/26L1ek39g9GyKmevxSurzqVb+2jGSRvhCgRPbXBrtioGX/Ux5iiL+tdB70kBgr+O1Vx/xtV65Z
v9HiQVECzwVJGbrpv7Irf7slp08ksytHt25ROUVfrJ6IABUFJYVVaJGnoxtoaJ2Y477Tw+jOwuG1
++75fDsRfJ+OciLD41poLnHtIE3DMfIDozXR4Hx1XRxTFTfV577PW/awOafHMZeYQjSBKMZlMRao
6EWWvgMR/OnFIdNqKxtOB4X2VrImqmGXFKEUeTV24rNCSKtNY9WKSz+2dJucS3eAOPY6lfp3DAKn
RsGvn3sFIq/AH+6AofG9nFNpsSAKJSzcSok5d2OU9eZmFjZJWY3nFLKMwdbJLTsDzx5t5ryPUJAY
8k4meIF93TjX793QSZfw6w2tqkR4miCITg18gtSIqRSa6PSKYDhkahntl0QjQtPCvRksdfkKXLox
bRNmi1vGKd06LbWuVnPMO7bFU1TQeis0UzVYsDLDD3nm22ezoImB81LGHqjv5JgUhU7pMaqtHRU7
BA206fNL5Phm5AtqXX6wcAi8UiOhrNc3oRUhB5mbAyxQEdebhSPtvUe12hy+E099uT8THKmk6itW
UFx//p0UFyOL1M64K7zaHONrVRyoQOfL7OgNrYemiNoNbtfmTKF34bc1ASV1WLbvBCOc+o6+3IQl
Sas8GkMGk8XbmzCFSIsCbMnUtBr2hjSbwOg12XnctxCUspq9DCocnTTmJj2kEVRqlqFi+Gjo2XvS
zx/nC4NyO3w8nGmMnNOsIcsSe6toMVqDN5FfmkxN/Skxug114+DrgsJqEH4mZzibw7L4fro4kc5+
/dT/61LayafGdB+ENWpgTxYBpSAeEfp9LQTBk5bP82WfSYb/6/npRDu7XnB9ukzVuN9BN59oZ2PJ
Sqii4z5RQMRAg6+LM1UtlHdmwfVtPxlRvCjUaNBdrZlnJ1cptFwWxE5kRI2EaHepgkt00WbO9IZK
C1z7aKSq8Y5g96Tysk7zq00ZtTciRUaycvIsE4KSsElMYG/yLPf7PJ0vEzAp5PsI3ZNa95GvVVPh
8wJYTm8ubEXGkJcJLopxmWIA2EhAV0Nb7i3tbhmm9j0r24/DigkAlTQgCmSRGKrfjnDmKWCy9PS9
tuxk8NNrfyOLx42C9eKdV/rHYYV7Cim4qbAQQIc+mXFKJjrox+r6LWsAmiq2vgE3dgvvc3AXwwgv
fj2qfvbRcDRglsWchvlg/fl3M0g+rYxHgBIcqrrIL2pd2wS9OO30SrS8v34pjVQgPhsLLRuHt5fq
04ZZtER1Zg6W4alNlbnICDJ/Aqv1js78NC6JEWWKLB74KST0g9gp3l4LJI4BLqnm7UwxKDk5mVv7
chg5wFhZYDrJWM0EV/ahci6VzXyg3VYd4QpEbgAD67Ume/4h7lXrssYY+JjRqvVKElAIW8975R3b
x49vHGOfaqQO7hAwtSa/vVVjRCgvBgEKu4rt8NjpBi2ZMPOZ3hRX1DvR7wp5fOcB/fyiPCAaFCJf
PRu477/2JSV1ryxoOMUtfQ5bybFkarxUYAeX4rWajegcF5/w/NdHAOb/P696CrirTTyBotinQK46
9Sw2h6ssyvStsJBk/+sr/ThZ8lBlfCMKth0+5MlYM/U5lQL+5inEi7IIWuoRoN97gXI/mbjeXubk
MY5Q7BrJbFIvDer/wdmZ7cZtdFv4iQhwHm67yR4k2XISx0NuCDu/w3kqznz685VycdQU0YRyEcCA
gOyuYtWuPay9Vo5Gu2SQNKKE1r0Kc5qR9t2xAdp/nFG1+QqcxaKINk0FeZSZxbQgsuY3ZSpDvxr7
+skCtvnp/jZseRPIFXkTmZW0oCO9/cyDk7jzECMkPhDckvhP4Pc61/6jj73q64iC+OW+vY2AiQ2B
f0GW+g05JHRrsFJryapGW43WofOzA/H9ax6cGvQM3Seb1jAEc90Ql5/K0XJ/czuzn66xlpgk9YCg
6kOsh+qPcVhs9WAnprU3y7m1Hx5OQd4dVw4X3f68MfI4ajH4Tqvvxj/mZWRc3UIR+QvONnss7bl6
93MK6p7EAvZ0RhYB2N0ahA3ccEboDIOUWQ5AYhrvR6I72dfO4V+wIUzimMLb+Nv97yDP3e0r7mqA
8+EDZ/iX/1bnMos1DXnFrggyDt3BVeYwADFSnVThVs/o6FCR0NHY04xoOlSRs8dVv/GoYJ5c4sWt
MYN/u2q9mRErKqqCwlwZQ1ekIjJR1xRLjPmdNOHS0TMsy5mDnJoJ6xex01fvF5gu1827kafZARXW
VkP7mHatg17hCF3Z/V3dcJqSUYDnxNDB7qwH7J0+tKvezkDJh2KiIAzePEMXzQe5qPlawjhwDy30
jqfe2EsoLHiiLSiLeIlXJ2gw2iUc6iQKYtHHv7dIdfrJuIBbzNQ9fnf5WVanhilu9pIWmCsVO24/
W+ZakTbCLhogJGBcJ81k2DjXe9+SAGvoYmI/mbriinzpP/c3dsswHCovcY+kzXh7XMcQV674uh1N
33Itpo8eQxRjEAQd2r7XgxQG0j9l9LuXQm14BCIF2ZIkYjCZ7rxdMyxSSIUndRQopgd2oIn+WdrE
PgEPpTMPQdFODLRlDmsUNfAGhPKrLSbNJkcJNYY0QXN/iCA0+5otS/2licv8dy0M9Z2d3bSHLsGL
NjE8+qvIurGZU9EZc/FRQWyfSh6rQ2sSXUYDfUm16HZywbcfEqp+rodKOUF+T/lzXt3G1EHZClL7
OFhCiDLJfruHLkM5e8nV/qzE4lMWq3+UsbXHTa1vGoZlQspxmoyCGreGkwLZ8h4NjwBVXX3w7bzo
n7Optqezk04eTFNTWQZTxK0+uK6SVMeshaLusWaQ7+qkhIDH1lLjR12dIppYsSr+l1ehqPzRSL0v
DCJ7lL+Xej44lon43Rx1M6DNpqS6PkE19mmWNG5HZgXhb02Asf6lQZtLgTie3UCroYXf8UQbgQeA
bFilcbESz72m9BFmD/nWMiZBA3r2CG0TcFdHquZOcKhlzPcxK9tRWFbVnOG8FHJTV5EyDWZ+0vMG
gZesmB/RKrcDRYf98P513qgI8Ns448x4uh4ec3UM4HpLk9GLk6BeYsYKrUX/nUEC9ZjpoGFVLaZF
Sevg0OWeedQhCD7P/aQcy8z2dspqb52nZ1PPo5gkZ+AY/bo9FtDfzWacWFFgA+w9RhONyq5aomsx
7EoYbH0S0HAyZSbghKVgdbVbr8s7bdCiADyZQpN0NsTDYNDJSaS+xAE9tFQOQaneoWmi4W8GUQ0m
lSQW2LYX98FuEAjOl0I9DY7lnNIIfNHOqXn7flHglaxgEG5bpLOrSzIsNRJwXRQHecpnqRqQc0Oc
iKfaqt1AV2DiygqxFwtsGpW7QjTuUEVbGYUScWCuK4yCfuJuUjKr40umekl2EEuZfRtdLiNylntf
/m0CIIvZ/2925ddtRR0nJc5wcshKXXPXEJTkyj2Oq63FyaEJyAF4MUnUbs9XJBHIdYvbSSrDvoK3
FMc+GwdIk2OLsYbSCgDQ1zufUZOn9vadhmjIQ4sDCgzqfuvLry/xkmuVGQdamVfHvIwy6LN7OrqW
svyOvja5owzts9LEF1QQdFPRcC47d1x+t7c/gvI8uiAEtuv5fK8GQxnKH4EUofFsmlN0caJcfLTz
rvuNTzt8dcQYP1h4mmuXRAUAXatCy6NUHmymtz9YFoDPnZ15G/Z6PDowNBBwQ6Owfl0ZsnR14VA4
IhCvg3YS5aPiOeMpmWhN12ndPXVpUZxhmHaDnrKsv7Mn+saeSAwRPo9HkNr17XHoNQb2lRD7rd20
JySp51OB3tiTJ+LxuCj69FjN46QCvWNGpHVt4wP8ODBTL2FsUmCojZ3neMv9MV1LnIG2lpQ7uf09
GgSlQyNEjHRlMoMf6sfTFLlf3Mjacy2bO8+pfKlMgtZaeXwyvMKY1YmLgLT0ZRam+X2gknauvRl+
007JwqPaQ5uIvEP8MRwm/fv9rd94/+kSeVIaSo4Ty3nl14GHBi7RZgAN12ZS/Zub8JdRlv1n6O37
i1PH6VW3mYUZhYh+3De85WeY3aJ3AtOYRspza7hABswZF7Y4V6FVL0EhPzohFfD7Vt6GcYDj5OPC
Wwptgi4P3qu4ymZin0JHG9MqL9UgUUuatC3SfVCNRZ8NURY7FB9bfk1OkCHNwMnhLb+1pyytlsCX
RxyX6PODtQjVYCQVBupD3XjKn8Q2aHPAjyx2LvCWXZtdNGwVDgR4K2/tTlm6QC6sJIHGxOx50J2f
Mfo2z/aY/GMoiXZpbOOf+zu7dXB4JVBaplyI3ZUHjxEYcSNCfpDX8Ikyrt0Ro84OYAC6QV81Oxlo
cuXep7aA+mNntVvXkxkklmtCU2Gt3+PEccvM8bIkcNOy8PuiQiEA8u8Lg5PmjifYOkCvTa2eQ0gr
pmKAEShQXEgvXFsA4QeReYTqoTu1mmPvHNjND0kq48GD7tBeXn9Il4/IRH0ShDlxMLOy7gcEC4wj
vIEg6zI1RPQzH8/3v+XWfmKK3gihJ0do5X7Ntm2ZBmSRixnRyZSDMRG40hM5+jtp1Sg70IWhAU6U
a8J6tubAyfo08wibaAxSYjvpEZ1J+EPS4P6C1tIx/5pxZW0YvTUKeKvTmXUQPEGsmAZOkYiHWRfh
iXoIDTQlaeoL09lPAwzF3zXHZd7MBMnlgRn/h1n9/gxVbXMhCBwZyq2NIFM0+lN6mPimUYwBMxz1
jgve+uSSAQ6aVx2GiLUOnrMUWdblTRosLrg/pSktvxaWEQg1cY/wEy1ns7CNP3Z2aCMWAhqgSzI4
FK/hYLz1GPPkVGUmBHg63SufYHv4anTJ8mUOleWozJxwrW/yi9BiuK+X7jrY+rjTJN5YN61qQAOI
E8IO95IMvfLNSgvF1ouWrM7kYmCq0+KbE8JcqOiYvmY6yVlFtmtns7dSLIo0kKvS+oUfWJe/6pXV
lvG1KBZkG/XginNc0wbzByd2GE4vO7pTQ3ZaNLP4oHXd8JEhu3GGsC5JTwmtWuP9fozfAoMpVVV8
2Trz6U29mIrIjILSjtSTie9+dobI8GH7HnbaVfLAr6JOelQAtAF8Qz66ruszx6R76JQirtJlmvlQ
MFv/3SjsQgsaeiznMoqzX6nhtOeY4d7iOJZCXO+fuK3PTQmQD0eIZ5prGfjJrKNu6qs4oPVkPpZ9
ZVxH1AyuOaI8jWIxdhMP/em+zQ3vTVWMZZPo6xC1rD42TKmTwow03RoY2s9wBgxXJendK3ST+UWO
tH65b2/jUYTDjSFt+rKyp7/K2ZzJDOvSKrEHfiGIYFI52Z0GF4MP5rU2p6dsAbR43+aG8+at4AJR
FoNLzVutEVKLKZ1KWik8xiDkzdE654aanAxGxX67b+rNdpKwQEpq0eG2IChdm2rosy1k8VmQKmYv
M7T2rDJsdilNRfEhe292lvb2snJUeZig1aZ+y4jDKnzT1FwvmjwD+Wf27ZVahBWEiod0SK1mzR8J
IqXXDj4IJmgG7QQTaPU5Tj246Ysi37k/G0unka3Diiw1t4B2rdzGyESX2lGlYva8ZuyzLYMmP400
qypRnO5vs4wpbu6qXLVuOdA1ylKQu4oB0gavFanYKtRwAGFoF7N9nOsaIuT7hjYXBX7pxRBiePLv
r3xh1DFupamd4qewa1OcC5ujUloItyD7cIhnOzvet/f2WSbD4ahySGHwcCg33hqsVA3pHXq2vtmL
+mwJt/bFKJIPIOPiX01LBzfVU/NxUqfpO7ix7tmMJ/N7odbWKWoHBA9KZvxryLgvTeOW3xskep6y
Sql+DYPodw77m7ssfysBEe1wOkH62l9BZJJ7YZ0ofphM5QPcAfHPZVD77xo0YcuxtoT4Xs3Mgrui
UHb26c2VlqYNZnSktyZJWh17q2iGEeWl0Fe7br4OaaN/bhXPOgkv3XsPN84aaEMiMjh9XPp7qyMw
LV5mj6YiO6lz9AAT6XSkyp58uf/ht6zQzXrp5SFtthZdXMKxAnGTKr4b6pXkduof+xrI97ut0GSi
AQPNFhdoTZyeaqFRUWCGDLQwjccGXemDPlh7BZyNtSDvR9WKrB35w3WtIvFA0LjOGPpe1LmXkmni
kzuUYifv2DgCpFbkxx7ZOctZheRKr/TUsDrZs0qKKzNvxmmw3Bw2Oljv7m/bG1OUw8EvEinTKfPI
xm8vpV2j3UdNyPKjeUKOyjSSr1kMLF6kRfT3fVNv7pRNjYn7hAgmEhCMn92aGs1abXOGYH0mfLUH
RIPCQGRWTECuoV4bt/HzHFqfC+ZC/fuGN9bINBwJDuk+l9pcPZKig44K9ZPQH6EKfc7LEE2vuncD
6JDcnThnwxQjcHDAsa2UGtdwszpSIzdqNcYS1AnATDdUNY3A2XnsPTRMgvvr2thQ+ns0/oDuSR6a
lacYbOZ1rBiZSXdiSPHYpO70KEIwPMxitc6PHkmbr1YEb2RvSumR+8a3VkrZSGWUEKTNG6xIFsKK
UmhZ6IvO/SsJKVoWUTFzx8Gn3Le0tUxmCyns8Qjbb2LHBfqoEQcFGHTSbaibumn2KdLFv5v9EqGT
B8/Tg1l45VfImtKdjGFrlYgwAAKhGEiyIv/+6pFMUINLvcFGybMgASiE4wTG0Fm+Ab/qzil941ps
leSYDJnOPn35taB2CPAU8SFEfdvR066TugwPvWK3Owt68+rLFhOwUwb/yTsYHb1dkAt9wIhUqesT
6JcPNoDO44ToEfJEun6JoL15/zGBNoClMToKTnyNzLNAFIhKwJhTJJCQODFITLrlysWramvnndla
Goh7UHJ0id8i5bIx0WPmcFxfodb80FVpcUlp1uaHCrJ9HTWbDkaG+0dTk9t1E62xnZJ3nM/GE8q/
b7cTFTByO/yq73SUgw7DXKHBmaNFzsRNNPxeaPZoHdIcArm5MVwoEQvFfVC8RTtmRsYYK3xfgQ33
8p/3f9fGseVnIUjLfTFodq5c7aAIo2X9Lg97XP6l8sSjsRMNcA250/Lp3bbAAMh9p5asY/N2C6zK
DOepRJQyySpwBxCYQQhVhIfYKPbkeTY8wQvqj4gQVCnq87emROyEUdGF0CC1Q3GKU0bp8OEaTAQq
7M4xVAhf3H75rfWK6td/WCTfEowp+Cd87a1l6FvT2p1Z5JKic9kMYXOpAf3CtTA0e2dKbtjqTMHQ
L5EA2CMOWK0yS11ogCObKwo71FNjttpVmAVT06OpXW23KSDAG8JzYwLG1J10PkWeWb7/HXNJmyUG
Aq+E1PjteuF4iGl6aq4/z8CehmU0YcHXmM0uB/Pb/a3d+qjAZ6jTkeehgrBaLlwJYzcnENvopqM8
D2iTHuHLtE6hmUboKaYWua2OkmeaMVt33/TGNQFSCxhKit0AFJIe5ZV3F4gzUjUW0HkV9a9iccZz
ZGCZRsuyU+7atETkI7UsJHRUOv9XlhrTa+ao71wCD8b0FptG45BVP+1x3BNSf+sFQQFospqLuwXA
uAoKRoB5E40y6GEKAIRV4pS+NQpT0uDbTwiL5O8+KdiD7la6GgKeNWqth0BjroXi+GhI/BKhm1+G
PnmeGnNP5uHtFpL50m0w2UVKOmsavIp8z+pqy/Y1kDAXNcKnliA1/MbZe0g2LZF7vVx2lU7D7ccq
Z8+YxlyzAcRo+oGzaF2ipphkXUw5v/cEapw+iZOHLB9K4dXhT7U6nbVc2LAA5CR7gPiBN8KLl3RM
ab7fFAGpfBB4jyni3K6KoSxZF62RcQih/cpaM4ahT2kBM+h28G5TDBWQjUk+CNph8sq/Ou210lB2
XnKkURv6CbDihNql1svquZ+t8ed9WxvnXRbd6OjLZQFJu7XVqyFstm5p+/XgfAM6Oz0PUpFuUQZk
ioGc7Hjnt1Ea6FCwfqxLti4lV+TrpeVOGTWlBhet57RhkKqDF6ROnry34ITj51P9i8ziZq0W5ZHC
zpSgbcoPNC2LNpSYE9Few7SrLoxB0Mu4v4syBbp9c24NrpbFSEzLd+QcahnkxZqpuAFFDoSMYav6
CLEpI9deWe/spQyO1kZf5MaYZZE3ehU5LBPcX8JjL/sSlhzPm+CZQJHi4k5xcsoppsJ6NzkQ44Tm
tSjn8cv9NW+dHAY1qXsQSqj6GmVMGghbX4KWsDIt4XHUsvyIzGxxKviqFzC/2nthVXxUA6JR+h1U
QwDa3x6dsRq4eQa6RYYqrO9p2DGOrjSj9eAWLvxm9xcnT8ibvYWeHAiXbLSvy4gNCWpmtCxuKnN6
Osj1XnP4wC/AKNP3tr1ZF3fCoYdmszzoTm+uROn0YxEvje2PatIxfWTAVrwgKKTmrvidBzz9lKPG
svPsbH08xm/kw8O7Q7n01miHHkzrptyQZm6zC72iDqLjCB7FSWjHoUvV93tPsj+qJFIdkXL06qya
Lr4ZlivcTFfUp8F2GrCPpnL11Cr+7f6ne1v4lhsqB6coAFOdWfuYEp5A6qIcFBvlgek4aH1uHsWw
hA8mkOaPjtMof06CwEgFtnGZNIFMD4RN55kMY2fZW+6Ow8PPAfzmElTcbjP5ahYOg8Gy6zmlY2uN
fuXExk50tOV9pGKIxD2Stnirm6E0bQxaYrD83IEQh4wqg93agEylnIeTHVqD3yals/P0vo07JcaR
7jCtGoLPNYbBbFwBzN8ml6+nAqlPHYT6ONmnJaVng67F6EcwjV69ONtztltnV2YSDkg7UInrnu9c
8DaKxrB8y42L5ywtG5PMMaFuQ5d56A42VcZsxx9sfUhSVJq+5Go2B+z2Q0IOBo2kMVs+iKPohFa2
cnTyTt2ZytryOq+trN6tEGR2IqD18KNS7aH7bwfoPzwo8yIUPO7fki1TlOcBEhBooJcnN/lVjDEa
jeouiWZRJjfAgqloD8T0BoKytpLgvqm30EH2i4lmsk78G6Mp8vy+soVybx65nWr5wo571Z+mTHcP
kRW63zIjKdNrmsX6GUUSWCxDk2pwaI8gN0Y3mnYWvfUVaYQxby+JAggRbn9IUhp9pWmUUC2DkYmh
65wPceEuX++vd+tdliEizVNg0oSmt1ZEEYaRp0a2X3W1bh7ywQ4fGbODfWXsRiU+mk3c/5xK6OyP
6RK2D5NXE9vd/w3Sxvr9YmpXDvUzYu+tZ7R5F/Ma2lHbzz343MtuWk62A5OnD/CqPre6lvxj2aVR
7FyTrasJTuhfSgPwyKsNNlKr6iKXcvg0LSo+V0D9FHsNlavBmE5ILSt7TAJbFoGmgStGVRGvsPKw
ZaVPiZ30tl9Wqv2phSj2MFb48cjsw6BLGP3cWeLWGZKwYqbIIBUn/b39uooyhL1IOhviFh0CGjOq
Po7eFP51//ttXU9XehoqGYyMOfJXvLoyTR6ZzmzwXgJqNI65GbnBABHo0a0y7/N9U1s7SMUSpnXk
WkBsrnIoA9EMYxhx5HYcMpFrKTpzuArcUzUIfjEV886b+Jb7AXfw2uDquar0WJuZPrP8rsnQ7XMb
zzd6E/rHXmpuNA3MwN6YnVStdT800EG6o7AD24PTze4gQr6/+q1fw/tMIR4kDdVIe3VbbaGI0oNj
3F+asvkL9aNcHBVRK+MxUaziVzUaSx6gFQEB55JphcIpToonaCsQX19KpZ5g2u7ad6NbaPCA7iGq
lzGoZq73qDV6zZ2I7WdGG4OpoxbaCftpnqo9Fc2N83xjaXWBGgThQ1tgSVO0r7XIyvO0KPZOqrJx
nDFCiCLbwSxo9dpoc7ioRj6RkAkrv5hiJtzMwxEu5GQv5No0Bb5RZ8iYLHoti4tmZTX0vcr3LNMO
Ora6eKiz5vNiTPVO2LVxcXDwtFag68AjrPOvMfUqJuepCDjC7E75qDsnFdjbBZldMzCsNN2xt+HT
gePQ4sDP0VpfCwL2KSreRoHnGR2GbpLWMY6zVqqXOHUhdUbKJ/sTJRiQ9/dvyOYymRxz/9UjXNdu
tdHrnKkknLaqxX0C3jJ/ojxBcpkt4UdTQCB2397G80m7kda9rOgg9rdyfTAxw3keLaReWgo1k1It
gSV6iHi4ESWkuX1xFtEMF1cCpV0M+8mO/c1tfmVfHrBXrjcdesTJcYj+aJrLRc+UDL403X3oBKB+
Ayz50ZrR4rm/6I1omrYuUxVEJ7Qd1jGDqyL9AhGvg055W19iNAMhhkOUM2y8+NKGbX41tKw+Qqeq
B/ctby2XmIg4HlfDAyD//mq5c1qL3MGt+AyHx2deovBg9IlxTOZKfFyyvrn0RfNu3BXujfCEghn9
Tz72yr0B4IB4XXBJUVuEv7AeC7/Ly/QJR7rHYLLlDxw5+2hwhHXS+dv1FbPIjWGm7rnYERPIg9Ud
Z/h7ToPq7qlHbt2U16ZWXm4ebG2wcofAb2Er3SbVLrkWaoe5No2DRSB0uv/p3k5/SRgAm/XynFIF
XcUiThQrLbU70sswVH41o40cRSa8wGlCqjHhIln9VdE6/TGdh+GxMhTmvrI5ifwhHQV096b4mkUW
xN59uvxhjIrz7f4v3HhcOFZSsE0WbJhTvN1810C0CfoFx4+KsH8iMv57jJpmp5ax8YV5VnjCX6pQ
1OxvjZhq09fO2Dt+ODLfF1pKep6Qy0ArAvn1++t5SzVAofS1rVXdJEHC2+tD2IWQk3JgkBSLA5+g
Xc5/67HX/kKVooPaNNEc1JyyJPtuo9YWHeuoyZQjilMgxRzaC/BNTr2LoJJii3e/tJKHiGYQdWoe
wLUjcZBo7kNQMb6dKt3DqIjpmItEC+KxcXey1bcfl+yCF4mRJ6o6xPy3+670S6a6aW75g2LpH8fU
hr7YW7p3e0aqzEQNMtuXgcoqPFXszogXJSVRJUg7uVNdXYnGqOtk+TQz9lhDZDuOhq/TcXgvjoj0
iQyO8IvWLK3E1fUSHXMqdPIsP+x4CVpNr+EmaqbT3OWZf/9gvT3DmKJZhvsnayO5uN3LsAlzI80b
y3e8Mv+Qxal6WcK+OJLBfPkPlsgo5MgS9Nbr6onEY0/wr/DVPKUDPN1LwqWWsHbSjJ1I/+3Twv+f
+AhSCCKWN4MEEPIDI4d03XfCMr1EbfIdf9bB95imRPzZeMibbG96QfrY28T3xqa5+mbNrMDp0WJz
RDfPV90oOQK/b47JVMenJBvfKS4rK++v17g+nsvkdSO9HOzBZxcsjt6cotjwdm715qp4pWWlnbxz
zU63CGcxytAC2j9IpT2vcRm/HtA9yZbpothudL5/SDbtUathto24lgm72+M4jrk9QMtkQoWbQhEw
t+7J1eExalA98SOr3asbSBf95qvRlqQmQ/sFNPatvb4r8oQ6KSclc2FwtloIqOJ5embGPD7qeu8e
FcXOz7ow0p3HY2ulcnyTmIsO2JvMxBZtOrYIfPtW1kUXkU7koUpXXsSkiqs2K9/vb+xGLYzZVVrm
PNl4FJKh25U2YtAbIOaWjy5hiDq6Wz2EVregETDCTGXlfYACJFJdS6z8dA34ZDN1r/S3tWRAq3Jg
xpbsZyu/zUuKdqgzkX/XThY0VupEqOwo1rWFgOI6K9kezGfLuVH7JuSjo06CsFpzX3tjTEfb8vuW
m7+4zHx3dj0HIqx+3N/ezaWxwVSDJP3QOkVqcqSCm5paBsRiKE0NSXkYHIi+envKHytNj3ZOz0av
AWvk6S6VTd3S1tGzoYtprKBRwW9LaFY0qKeigKA4jnr9oKN8cs0VxMe0eTSfITxrz4UXw/BtZ97O
A7Lla3mp6BgzCwVAaxVpoYjWdnQbUQkB+0wKigYyJVfNHxoJ8GmY6r4wvaN0O2a3z7Ms7rogpghG
V4cpz/o8i/Sebys6j0KyaPXfR8vIrx1lkr+NXlH+Z83wLOROYn7SnbA/T6My7BXlNk8Y6AY5Ggfj
wnoS105aY1qimrqjl/WXosri72He/xHli3a6f8I2LcnyAvRpUk1w5amYUKUaEBKOFJ1r/B7OvffU
m0p7RUrL2NnbLVME9fKGUm6kW75yFaodzYqKKX0250sCncDR6VNxmpN876XeNCW9LyBRAvX1XH1U
K2Y7JnillCzsGDNZ/W3JstQP7SH5+/4GyoO4dvUSgELsAfAFqt/bVeV554rF0hDU8zzxQ+8T3hcz
3hsF3XAE0OqAdgUOKjFKq70Ti9ZpPT15Px1jEdi9cL67kxieFFv/veujeWdRG/sHHZRE8jKQRsV2
ZU7Px2nQFNP087lmICyzHZ9r6P5Qqh7mlvsbuGmLIRAAvZh8QwjFwOloFmXCsWAOhJll3XnoLPOn
4S3Zn/ctbbzKvMekbyToEpm4+lRdSf/QcYil8r42zFNvGdFvthZJ5YN+EQYcxW4CbNFTHpjtHXdO
/5ZnMYFny6osn5Fm7u1BaS3U3dqZmGBUnfQ0pqb40CYIZCqu0n3OsxxKBSdFSirCLz2U6VAHDKZn
X+9vwdZmy0vBKYI3if7q7Y+YqnB2xUS03CkmMgyNntQPyFYitGCodbvjW7YOreRa/be6R5301hiN
aX1Uw4JUJ/MIs1J6C4fRGruT6Ichg6q/Ueb/cJhem5RH4FX1Z4rnwe3m1kJZcOiurVZMQafF7nOo
oUR3fys3TxMTflDlOuSma1ymMVVqnDeki1NVQqZKuoUcA3NKgYXuqoIip539GU6OQDVw1HbCri3b
MBm4skEkH+zVMulwjFWDw/CrItGePA+2lAgh96NnCyOgtjkGfVT8SKI63/mkW+eHw8PTRJ+V6pq3
2t+lWwbqs6ZfCkdFlgG9lyE3zHM1zUtwf3+3TDFYzmjYy0iyvfJBpQnryWJTjrar7n+lk1mfCjtv
zwy+WDuL2jqnpkZxnVDdgzh2lWOh5JbCgFfZfoFz9Yd2MD8Nk2CKcUayrJ+cn/cXthVkgZCh0c+c
N63bdYFnAjqc5hIh4zZh/CPH7V3jJrUep1Avf3oUaz/PTOkhvsnAWaKM1m8o5k6Q0CTtTld1o/zD
9C3uUJb85eJX7iDxBr23BfGlS7ZwUIQyP9UV8PVFaN/reqkpzdvJY2OK6FqGgDo9tVA5ZHZNjTOD
ISzKaYhaxh42UTqG1ZuKi2QagSEkwHXrQbSwsqw+HHm+MwW2FUAiDuJ2kXFoI2KGYWI4DQrKPQru
jYf8xujKWyEKiF4uNV45q4NaqINiWgjyfOcZ2DprEsVjaMBbwA/JX/HKQRWhFybjmNh+Uutfeiex
zksHTsBS0yctVMvf7h81eR3XG0m9QlbCMUh559barOgjI3Ka7athpR3UJNIPSNmNHxNtKC6RWk9B
lEo5x5ja3xgWyaf75reusGVxAMAMMeuxBgNbXjo44GdAZSVQWIZt0h56oUdHC5Wk838xBQwCyDhx
yzpfWGD6ak0J0kXiERElC8kfMv7mOdXMveB88xMyVULFyXuZy7zdVCvM6gLOUXrZaLwfmXXQn5t+
1HyI+qCPqlEQ/A9Le2VvdTChb6zbEYZ636uV/LQwfXIkhVsCT3H32jabS6NzLmmX6Diusx/XnZOp
paDnR5CAPFKnyCckhes8QrK1GT5YZvJu6lG4DiimMYmHG2JkRh6hV/fBLijYxR0lf2a7nWPRJwi4
hfZy8NLw3aPUK1Ny8a9MNa2X9CwJpMMyoi2j9b3fNuWwU0XeunIUmOi+U0WmKrK64G07aCLlQvmG
4rWSZt7tD1mooVylR+rZigkA89oLH6tkqX/o3tQuO8dl8wfg1cFAs7NMF9wusw3DuYXcHuG1DqWP
Q5oBuDCGwftVVKaCHAT33TYG5aQoUe5rbrJHDLB16ZHgoBnGUwonz+pNqUx4kQnwpIfrS5Qk6xqh
Izd2jT+mJUnDnShsc7Vy0ojdhs1iDY5kdBQx4RBreqtNBycc++cFak0/7iCtspOkgKpRiZ6cWrM/
LNa016vZCsToFFDqpm9FQWh1pmgHamVv4c41L0bfTB3L772aKn9oVtid9JGPmw3I4ImibXcc3mY+
Ien+qXyRPIE/v/3Ok9P2qphACnlav/w9mFN3ohBfXdxq8C4NLGpPjlKJgyx1gE1l5INqSr3Xzdh6
NKXIAV+ab26vB4MMpWUwfqa5TA3ruclD+DGjcF/OZMsv0fKE81WSWjBeervWPIUrJFXBo1tq+4+Z
t9oprlFwnXKzC6hU7M3cb67q5SEBHkmvZn2Ey9xNwg50ZGuK9LhMdJ7sZd4rvWwdXRkBUGtjsJtg
8HZRStR62dST+DZ6NBlHpRMoEebwXKJAtggUz1o9qgMuOnyrpMha5PdOPv0HNCPPM3h3mjRQAEHp
cfszIAVG9kSj0hZqS/RN5aU5DONYPiiVk/tVhBTgZPf1SXVRDjcLpJONug93sPBb3/f1b1g7TTVt
0P0FvZnMdJqVJRZPWlvol6zXsoMKIP5y/0nd+sB4KIeRNuaU3kwr2/1k2k5EydisqvFSWZ1+8RAp
+OO+lS1PSKkBLl/GbLCzuqFjTNWShqPlj6ht/B12DcpdbpEPCXJlCLHv+P0tV+SashbPlA2sRqs9
1Hqnm8uF+FUxUsGUqeXpD3Uy5vERYWFkmDotYaygRIg6OnQQSO9VbDdXS9wAPSnOAA7D23NkinHI
lVZQWrBG91QX7XxZwCwxzjCNO3mL3Lh1WMuxlONE8GKAKLs1lY2zXS70bvzFUovooGWdh14ayqEd
WM4ggZnVz2a0tu9/zk2rL51hnf7Km0PTlJAWFbJzm9l5da3s7HPF1NlZhZThURmhDywjbup9m1ub
ShGOQvALwGTd/q5MktGX4lhcTf0HEanLn9qQdBcmTnc1o7YuhQxoKbsbGnW49QfUGXOLHBjHcoRd
TxW0Oh9GrYp2rt7WMZUZG1goSS67XtGQC7OHUNjy40o3/rHKthx9Afn8eU5K02euMHno4F4DLpSP
O5Mpm5sJCzzRMQ8JRejbY2P2kR5bDL75Ux8P1zbO9UPIbjxEItqjH9k2xQgDERAcW2uyKU9rwO1F
lIHhkiuC2el+tFM4BBAjdDsB0IYl8klko+Du5yVeOxkxTmhKZeA9nT4xj3DFhA/D6Fr5wbR74/zu
0wjvOt1vJoEpHq5dTBtpw4QWiO13c4SwoqkpkLS684c4I7u8b2rjRcAUGCeOCH229SyubTIQZaTU
SKKqV36lqD0cDF2P/+pF4wCqRRr+vr2Nx5h2l/SfcN4SVslj+yo5cLQxS1Qbl6JVbqk8j4Wifq5D
aNIO+djW40Oa1Ll7mlxhMrW4OPlBmcb52/3fsHEBX6SRqISDDiEDu/0Nbh4ZBMtUfnrTTv8cvH4J
WsY0f923snVgKOwz3klhhZbC6r0XC9krHIgEN1qISl43Jn83PdrTIWHITi60ZYo5IeoO5Mr4sNWm
5pXXIj44mb7rxeJiuI39qYyIbGx1l91t0xQvggt7Ll2sdSVrVqkuTwyI+c5QL0HkhfE16xnl7p0o
2QlWNj6T7FN4UMZzEUBP3X4m2xY946ToCg1GMp3iJHfOiUNV4/5n2rgABGO4fjpYkvVnlcaZvQuk
RL42pMhdoOl9/dUdxuJvT2l/unrS/bxvbmP/JCcHfh8ufBa1+lTCdfKworQKs0lbP6OVBA+v14+B
ro17gcrW/kE5IltZaGZpaxgSj09naQvNpUTo2sVthj5ooszc2b9tKyaTuR4xCfno7VcKm6yraeGi
cjxX5YWQRH9ymZy7/Idto+sHxIORA9LAWyuZ16G21tBPiVBZOynJsJDdD+qHwUl/vN8Sgy84eZ5n
yPFX6ylVUXWwzlB5b03zo1rO+mWa4+SY2XQ475va8IU2hH7wEsCMTtK1MlWUJb2clkiy1HLtYES1
cdBCJb4osfPNUPLYPKCngrhtP0EvbLXEs/ftb51F2AUZsMQXy9b07aYSYzF4VRKdMwesnhnh/LMy
K0qXsbHMX+6b2jol/8fZme1IjXRd+4oseR5O7XRmTRQFDXTDidW80J6H8Gxf/fdESf8v0mWlBajF
CVLvjHDEjj2stTY2GMEKUYjq4aZAqkZVXpZIBpxM0XZSbH5BWkJ4enGwpL0t/dWOfr2kvNEnARGO
27x0w1eH8Zb368IA4cLJirNw1v4ylo0VJkod+fPUHY322N1RmeuAUKbuvHUmfdbYU9/h89epKp50
5lj85ajr4luR9un2hu5ZYoSmDCPhnryRq5vXla5JqtOAG/L8rqpb72PSkaUjmmsf7OlOPM56kAkh
lpTQP/ltf3myZ29266Kj14fiRPHDG0z1werV/N8YQMMD6mblszUb4x9ceJoS9G8RE4eRvwmSO2AS
RYac5mnJcsNPepoiYxX1dx5Ig9PtrZQud5PlyPdFVlYQfuSIbtZnaE27GjAlRT+TzOTR0F/Sui4e
E8OJzm1vNS8oxiv/eWp+VNbZe3x43WgMAaqCerwx3ep6MypJQm8z16Ey1jR8KmfNfd4II+zUqj0I
LPeWSphHLUOS0GAXXy9VSe1+sQnOAe3r1v2Iso+vz8zBroy4k71F3a/7qg3TpB/C25u85wAgN9IF
kTpt6O9eWx7hI4iVq3fCngi8eU5KX/UqceC998wQy8paHQW3N2peojSztGxk3z0vzX9r5itcmkJb
DiKTvRtByCA1WelOsKLrxbQJRJI4Qo9sNcVLXebWpelK5eI0SgVa22qCLFLqgwuxuzKeI84pYj1v
Rmv1jdHpZsrK6AoWp0mHfT6u3o/bX2lvYTxG6L2h8U49bvuVaiXx6CShKqOrtFzqiQH1DLYLiM87
Py3Kxh/qdDjwLzsrk4+fRPtCvH8j4IvwtVqriwL9wRqG0XcytXls53Q+QGXvm5FwYkJ+EIWbtaVJ
zOjogno9swmUn81iFZ+1xjnqpu9aoWsM7ht3Ambh+mgkpUFTIoe57zS2cmfHypL5YhjMgxMof+zG
Z6HjLaf1UVUDTrZZjFmOtZoNtOEsJzOfK035HqHli2y98VCAyHrft+M3dWa+gz66R/WZnacHTUd6
SVK2HinCzRK1BlBEGcVSfC32HqtOoChr5vbst9psOgeHY9cYcryS18UbtO2sCtSqWzOVbZ5y8V7U
qHdC3SppF6tDU8/h7eO/a4zd5OvB1CUCvP54YxfHCxhL51SL5ifOUfzF7FGGHazpEbto75jAZmU9
BLQAhTaWzE6pkEaI6GeUoj2jSTKt/sLMrqOe5o5SnoEnRDlDFr+l4sL1kopJpXYn+Fhqi2Jls+jJ
09hUXZguznhX1PD3TsW0Gidhp8xYnMdYfxkR6D+n1ObjoJ0KARnSRsX7dHurdw8wWGIKKYx6oaRw
/bs0FP+VdYDho/O0fsvbZHggRW4GX8xDdGY/XA9pGrTofGGoeRrYedmIg/h773NTYgRlIyu50N2v
f0OdCejueQvcgkTgHdT+4Slr7fncTvphrL3jWcHho5sCLpO62DbW1lIrGgwKGlRtE/e+7mvlslhD
G9gcub9RC5wDPU67PzjP5OgShEYk/0ZrQ83szlFKQIV5Zy9f9InJtZ5WDN9KEpo/uKfUo6nAucxu
Ayp1vZctIOcC9Wicgo46tx/pkfNfrhdldRlEq5rn26dn7/og0AuhVQ7QAYxwbW1kZEYWx5yeBHB2
/lK4DWrVpnCWP6BpkHCixQCAiAOy9QgD8i8KGRQcsbV577Sa+z+BvM9/t1cjf+3WmaN9IPnNr/Xn
zWri3vbaKMLHqdSCH5Gy114i6IBBkuoDg8Pn9ChL2jv4JnVFWX+gVrPVuWJ+c+wBGkT8wGvts1EC
o8vyfjgPVXQkP75rihIOgTUNUOoD11+K1vSoMUkDBrfC0LGuN/K7dhRjWLvJEZppz6XQoP7/pjbX
2WhNp26Fh6ibAT+ht+lT2HP/tWeaJorOs+dPq7aGidn2fpk5zUGvZO9IAtZDCw08IA53k0zXfWbp
Fu2uk9mZ1occxsm5nMr+IArc205yMUIlSpd8Qulmfs3FCnLoKQNbkS9xe7dEC2PXgSg+ISc+nW+f
yt2nA1KxJNG9prSbT5fFNZh5EYMqElpk3bcFWWygq2Pr+QqinMiuihj/PMeUj5/tNWZyCqM1auHb
i619BdE/X/RKTD+m3lTqgx+3t9tw2gEDwGsig9p86w4SU6EZsu5vls3npQbjAcj3D0AzDPCghAbU
SeaHxvVux0kTubkGc35otSh0zO7fWhXKXaytf+I+JSWSwBEEEuXxa0tE5LM16UAj0R9mlIVdtggc
FKrGYNKcGtKBIsDuKaJUp2kIa5GVyX//5RTpYzU3Wi5l5yyRfPMoE95lhap/yqPCPihN7717Uu6E
ygECBEirXptS4VUkfSlRMjBJQ52M91S5E/VpfYn9yZnmB8VOlM+3j678n24dqpR5QrhSDvvb1iS1
pUpMiDTcxbZPnmarcXxca1P5wuvUU9ONR6i4XYNEIyROrxCRzYZGDFhwy3pG045h6giAaN534UDs
GTsj+TupjaMG0e6uviofczKk3etdRSBH8RaVDlvMAMPnwuitz5pSDudxNQo0T0SqBj2id0fR5O6t
+8XsxiNYMFt7ZjbhYSdVD9q0aGiENUekvv3N5G0C7kJTY1v3Lw1b0RMp5FCRaJBxWhrzay00pgOh
yhFn5Ibon98+MXs3Qqpla685Gx7lekPzNu9GUD60LBPTfu6W0gjjyXTe5a6bHkSde5sIFhRaAIES
vdmNqVhlwMhM++lkDWme+KUKjstHK+EwT9s7JNS1GLpE/AoZaGNoodtUaSX89m6smfJR2/16jrRJ
NOGsVwxaLzw39AbR/3N7K/eeYQcMrAM4gZEjW6bTAKYnzsmtTglUlkvm9v2/a5uBxUhS49EyFPts
g5sI0JRv4b2a3oHD2UN903XGt8HLpF7yJgOvC21aQeDQYRTI2kGwqV+shFF9PlPWtfbUruP01JsN
U9HNYQJ4OQGNn/xmcE1kQlxRH/Wo974DIHTckQzyGDN3fbZQyubjFjLaqgvjCTx3fCZlzk9er1aZ
vzpCO6EKVB/sw65VsBv8wQMCMr22Cst+nIaeoDIzVFlRrI2fWT5njwg4rs91SvkNeuWRtOju5vOu
SKk7VRIbN46JThRTpdDUOyUgvs6otHVBV7XJC+ovTpCAHf7qgdF7qnjsmAOh2sQKUfq32yG/dfsU
7t0yST/iJAC5MrcBgu4k9siUHTZ9TKILuQISdapxlEHuW4F6j4Yw5dQt00mZC6C7A2m8Pa3ZvaFP
xZOdWcqBc5JudfucSUEbzhANczAd159yzhTDaGV+4E1FR9XFti/ZnM+XKdPX+35war+OkL63s0a9
3N7FHZUr2SKHREVuAkRvm7Y6g4YSbZO7WM2HF91V1CAqyuULevDTECqwvYdLnht644+WOz0x2TRH
w01+8HK2XkyhZUew293NoOOByJmKNOZWgLCOBLIOneMQu0TLd2NW9RSwl8uEFr1B2vbB1GI0cFrD
fEKS9EhjaO9pIg+kNEoVm97+5iozKVgz4lXOOojKIXtWmq44JZWuvI/NXIxf1SQ2j9a7d49lVqGr
VHDkuMjrj09slVrdxHqnKPKsd3rvOB905hWqH/RZ6C/50rdhZwnjIJ3ZWSkAfxwWoFtJ0JUn/5cQ
Efe4ZHDKUE53tOx9oXN9tbUsf3St8vdqjdWBuZ1Hg2kGpKPMx0CaeyufvuR1LihAcc4Gw34plpaB
QhBLv9lRZSzBMnrmI4o12ievkjPiV+VIX3pvuZRmXokGHPOtTudStLGiF6YrW7FR4ysjsgV+TgH1
29oOngyp3PXHwd2SGeHmWpN9I3Eh5c2sN3erLRcEV9reOc1dk3zpxKhfnCmPX2Df2D/SfCj9xe6b
2k8t5buxGP0JaX79wE3u3CZ+A2AcxHxBd2+73Z2dMV1hXqh4OtV6ae0GbQH4aHfR6pS+bUO9g43u
lOe8LbMDr7YTcpG+0dOHN0OStVXAGErLBiiN6aVMl4+ib9wvMFfde2313P8Otlqe1jdbDXaajobs
12wBMqVBySNB3OQ0ek32TBjg/XSYvToHXqIzYjbKNL0mGsjbZ2eKlcZf1ErVz2nM7/MrNevqMKWp
hKBiVya4ulZvjj7E/i/kJFA64OHcdo5tZUjKIU+R4Y2cpWDkTV8+UT027m7vxJ4ZymUSEcJ/zCq4
vtbCqku1TjlzWpQk9WlJa9ByoliLv27b2btP7DYIL9AFpJmb6MMa6qz3DHTJgHvlcaANmfikdnrk
9yQr6LrEH2/b210X1BYUHBhrjb+8Xpdm5NXiugTVqbtU/4A2UH849nCEddldlQQ+ATZmTVv1666p
THVxUHEq13V6NuuMngcS3CehOP0H5CqOrsiO70ebwOReUuYANrHx/bVLzy/LZufUTINSBCqaG9XZ
sJI+DpJ1KONLrQFeDxkGnfx9ez93LVOnJp915F+bh85uXGvxOnIHV8mzT4sZxZ94KziYemPz7pca
FcNaWU63re69AvR5pHQMfcA3xcJREIQrGUF7M3rGADBq7d41uR6/h8AH61bLDEWc09RIfiZt6iUB
rdflDyoxyFIDO5AyvODbNntur1qF0Dc1c7PTBM0mtYq/elXuLb45iyNWzd6BoowFBAikLEMUNtek
86yBII7wqi+S/My8zdyP7EU8VXH0fSWhP9jfva+KuheFZkInuk/69S1xjWnSaeq6cFyNpzUy2rtq
UN9bSyUu3gJovR3EEd5z3yS5LnIA5ANb4kpUKHZJgZDZQciLgW+aBGz43l1QaVy9b7WdlY9MSLIO
EMh7VqUqEJAKtpW7er1QvXAZ+5aodJcMyhOlkiihYsX9fbxm3nebaSYBc6EORV32vuYvVrfBso2k
MGJmdCWUpVNfPBTAznOpLt+WymzUgNBn0v1h0Klj2Kn9rOiDeRboNp60flpthJlAOdqJanxmG7u/
4qxenhki0L/cvmN7nhJtLTnpiHGAvPnXW2MoS9zVgOBPyRyvl9qroudumJvLbSt7jzu63fIyuzw1
28SoXSI1t+gBnZiAAIK5rMxAzW31RAzXn3/fFGwMKoy016iLy6/yS6SqqUxp8noiVc0bGSatZKaf
UQG7ID6VHtyfvb0DoiCRjsiRv5mcUdoEaVXuAunNivzMOCrlXOjOeHB49/ZOErBegZsgCOSv+GVB
c5YzENuQVbZy+QkgL77T2/UbteAjSMmeIdJJoipdjhjeTtlrVG1oCgFaTWlpnEW5MQVmhZ5THhPt
//ZHYkgRbARadqRN2z5ateZZMUqoYw0p9BFF/DzUwZ0HUBXbg5B2Z1XEeIQ3bCGZy1bPwNRzEw47
4Pk1TSN06Yf8XFNa/76iH/8HpsjIwcTRhKBNsPlS8YhqwASRlyjHaS4U9pPQSVE16DLtqOK7140h
/5M8HIldQQjn+lSQByVanjXOqcjU+qLpQglSxkuGyxgPfkWNOZhzR4SdOy5+tMTQ6UpNXJJ1rvxE
HZb7rrKKA0TNjr+j4cUUUykBTvN385wsblW0esXy1SEVp94eYWDVGvGxbqeBNQ1HkrO79tAAgaNj
Q47eBq882QxIE8AzkklRwI9q1hou7Wx8WYzIuIuSVj+IYveOkkeNwWSaOSzt7YCMoTOQPRyJgpSp
mX5mWR3fT0QC4VR64gDQ89rh2aQoFJFMWRTWZCa82cx8KiJAezxZilaPdlD3bO2zorUdKlz01j8w
Ltr+L9W7djgpuNPIX4msUXtBs0rAF8zm0V8sEsYT81KgHk+d03wkFtacMFnbUvU7y1tfmgmMY9Cs
+vg5gwVR+WtcwHCHr5O0fkEsnwSlqVTPWSEVR1R16HU/jhkT8qPWZtXymWg/2OeEoD6GcCtGanpC
tB+KtRl+6nNbKH7f2MiYLUulikBt+3oJjETkH6a1HpoLUnqGGmZNpysnuy3bv7JMt/63itr+mJSx
97FNonY9dciNHfUU3kaWsoenkauCh+BvGTD84lPNAfERSxuBJ7h6808nFibmpFZ/EZZVXTwHXc7G
I7rts0jjOVQ/3fZ+bw+utM7rRAgkhVY2T9TAyKOoyeXd7aL4HXMb+s4nHbXe2dbYmcGU6O6PP7AI
soghYKgX8wJfrzdfODeaA2nZxSE/26BAgsU26hfNSZqwa3r3wBO+Dbios5KooB7LSilqXNurPSvR
l5E2X898NzRMkv5s6G4f1MwGIIPWlnMGb+pgW99eT4zSIUJhHHovMI1ro16exaWB1zvZnV186ddU
pxY5Ws8RyOGDN1l68uvbiSn0fyg8UkwG+XltKs4GZVoi8suEyxiUqRK9jzPVOqjZ752TX63IX/HL
KU0XY04rm+p5syrOQyGq4cnJjSJIRtXKfAP9oz/5bPSggPNBtOHZvDYYuVqhTHh4Mti+D2t9LQKA
5fOlyFrwnrBc7zMmUf52LMBeShCmBL/JHtG1UdibhgWlh75Un3QfbTON/CEay5dJHJJT9k4IUmBw
LJAkpRqxSeZqMfSdYnHtB7NCrcQcRYCWpO2jDnOkarx3A5iULIVRUFLiqb5eFZmFFL4A4BX3zEyu
RssLaMpFn5Fob97Z62T5tlseUdv3Dswrq5yqKd2BbViVrsJoV52tTAEPTpdZS9sPY+HqIVoBog+E
UaFHcNuz7K5TqojwKqLI5W48qYqeR9+5AAqFSPV7JsCOJ7iK4qlcIP0YDOC4oEtQX/7EKCm5JOhS
K91cP7N3UzSQgL10hVpD3u+/DR5xd6IofaAs+RTklXa00O3ewnqWxBhCO5jeuO3N2UFkBoZinq8h
ldjq1OUx48ujKgmasplPeumtB6W57RP1ao+gFSoA/pPY9foARXnnqcuYruGU9+0H2XO6ZPk0fMuj
RTyAHXQvTRarHzxRR4GuCTR+bu/x3npZMq+jVNx5402dZqCTYc+s10m+OVk7f0ihlfu2Od2XRjL9
vG1tb7UUeZiHif8GTLzZ3YbUdE1oLoVxpDPraBHJQ9ZUanVuukX8pSoNXDxtab9Gw1w89bOrf7tt
f3e19Ijh10KNI4K/3m1G/ylj241rSIHCRXrCyk9m0hfv7EHTfGUZjiiab2RE5OdFEBA9Mgp5tOXl
D/rFt0+MWRwjE85k3lfa3Tqtzg+ZlF26oddCcymnk9IoejgsQn00tTz5KwGzdhAVbN0hv4G74wAI
QOYWGOrmwZzpanR85DU0C285TcAogszKiiCDoxTe3t9dU5wk8gMQWtTtr5e7TnGp1zRNQrRRhmcz
KdRzX6nN53GujniOO6a4LlxS8ks6zls049qnltt1jPsA1mh/tI2S1GDKs8cyVw72b+v72D8qJihS
8ZaAK9qOjR3jTAG+EauhXtjJSVFX9P/mRfkeE9Y/Z0hNGn5llt1BVLC3PpskndCUPzyb11tpUAHV
K8aNhU6nOkGECo0f0QW9F9nh3MG9UwqiiHsBegJO4naFUc8SLU1Zw9GTbI/ZmRcKA5l9V9L4+LoY
efG/1V0cxHgt/aytjasihoMi44Ev2tloqYcqablgZN5wNZj8Mbhtr6hhn09flNhUHixqaIiyVss5
WUcaND2crQOjO/tM/CqLSAghwkeR//7LDV1Lq9DVItZC0hPtosWxck6sOf04k/kevGc73o9kij4C
kAFqv1tKXVlRedfsXAsjTbihy18XV0N0Oi31JRRGMzx5LhKJDOKoTvUw5weJ+9uVSmENWINMNJd+
YHM5DaWeVcWqtLBltslpLuPkn9gr2tMSr+v9bT/w1s9KtjNJl5wqQd1i4/bSss1aZohoYQkcKXDK
YngYVH19aBqv8Y226z/ftvd2ZzWVAQVgwvEHkqNy/RFdt4VNiFB6OMMD81t1Gu86p/+fMTT5i6XV
zaPSedqDypf216YqTret72yslLck2oSLT7l786rpURHFtTlOIcrw1aOSJv+VlohfnC5Xz7ct7ayT
6AQ1KqocjPzaqlIt9rC4i4srmlt9DmtPzz8ivr/cx1ZFwXvpu8c6ZrKlomf1ycwm76Bc8crP+DUh
ogGGr0WchZMKZnWLSRkEnfmuGpfQzvXEuBh2lKs+GZ+OaLkdJ+86ihFewJgu/X9uo3XTWbYEsyBV
++xDQepUvm+Zxpn5iR57TdBbKfN8JNtkeeyJ1ZvHwS57aliIVaX3RZdFrS+ES6Urd4boUpRT1Rx8
urcuh+YEHWLaWKyNbsX1waE7LrS4r7n9kVtfzNadQ61R5eZRNyniJsUbRrX98/Zn3LfKDdSlnOKb
gUZlW6BprWI1LQf9AstuuvTLMD97S9X/186k7eVYJf/eNrpzSsEau1LzEyVtChPXS7UnpfIWpimE
VhH1PgM1jHvHquZw7lz74JjumnJopbnIDqpULq9Nge8zWrt31DDtGvPSgIAO8MFKgI5kefABpdPa
nkiiZ3IS7IDN2ZhCaLms6iRXw9J288BIs+ViR27qq4prv/ciTwnttH2kft+Gv7+dxHNEd+DsQBds
oqqJKWpLA+4vVGfohLbO19QSh6FumhUfXLud95nbxgMtnyj6N9sZDA0eHfBMRgQCqeYeeN3XZfXa
c1nR68jVWdz1bd8+zAaoeL9qMxGAt+wP1rvj0rnxZO9g4smLti42dWIbGmXL8VGZcZ0N5fCQjlny
vxZI2FMtEHc5eJh3DEoVFSnkC0AIkPz1ITLcONYNIZZwMOf6U1xnVLjjuLpPmQQXKqSgB/beXkrJ
bKShRORCr3Q7ayO3qcfReVdD107jR6VyB+BsRoQcQ2J357qYx09L5+ifbh+jt+eXYEcOy3OIe+hc
So//S/hhDr3hJjXbOgA4CmRhiwn0SvUlqdrqEVLJ96qWwDNLOWgIvr2i+AK6TGwun5P089qukRPU
LS0vpm513oe8z2nQ5mnxkOZFcnBFdzb2ytTmisbzYGZ5jTfw3KwE0IZKZRFb7nu1NabzGjVNoBlr
fxCB7K4PmJEKW1sKim2gIWrNPNSk4WtqtZn9A/K6/OFYvCdTUnoHN+OtKfJJnJzUhYPLvI2ep8aO
rb5b2nAg7gsWCkXvVj35aDaO8tt+FXwExwVkN9cQZcPrj4aARmp37Qr0L2qLoESZ81x3ruk7qaJ8
vH0u30YaEoqBr+HOS1mLzWvRpEgiwlvDlKMP98009r7itOVZmzOKIZxHf6kYjodmDuT35fcHraI1
pJpo1lL5AQYDG+96qdNQrjUjrbtQXVNx31ez/SUZHcOnWKQ913pfBQRJ3V1VNMMHHtH13EOkPI3A
DYognul4HHiHvY8Mtl2Tca2EdW+8kYuwcxuhkB6WzToh2FKqn2mO0PXS3KOhbG/vi6vxbpLS4hQo
mW6Ors0E6NJYoyqMLaMKELL8MdmN95CNfRfWo7F+TJb+CK3+1g1Jm0SWMn6V8eX1dquFE4mC4C7M
lSiWY6B131bG5d2SF8MplZMAxbLoZ69LjibKvnXz6GAgs8/XhtpGA/fa8grGMS4rvQ7rIrGIXDXt
vsnc+aIMzEJcCZQ+3D7Ye7tLeomvJ2SQONdre0VWRXWvmXVolZMbpqqTB0iBpaG7duZd1uZ/U808
arnvrZGiIuRyKYmJ4722mRO0E/KpdRjVsx5kjkjAGSVcJnXOgrh27d92ftycX+xt/MRkOZ1Xp1od
zmaT+rponHf10lcX1W3sg9hkd2kUuZjRwMNJbnC9tFrJuybqpjo0hTn6iH5SRKga5X2OWAbqxN7v
V/BYGukPorwEItCFru0tdVck5Chs5ZzHd25e/xzzminELdKU7WB5Bzu5dy9eUQWMgiBu3nrcTrdb
I3eHKkTozPoS0/EPPCdNTzWzv06d0Jx3VtfmQZ4Z5cGrIhdyHdjSpEOjn8Ug8EZr4XqhJjznooCy
EyZR0r2Hm7482eWYH1SZ3gAM8LO/mAERcm0mbhpj0RarCmnrp6g59/HJMNvuyY3iDxGjiR8Sp0zC
BJB00MbwspKM3TanYXpijlxPWD+bBzTFvRNFf4jQj94b0vqbL9y6Dbl276Awvy5TKLJehGvHMHNV
rNPZTfqjmuWuPY8QAWK0LJVuTnA32IwyhZQTtrqb/yjV0fmn0fVJDcalK3M/Sevxf7dd0L5FkhZe
cFlY3LggO+t60nQ+7Sw602+p7YVDGomzZi4xUHT3iM6+83YhMmTJshqyIaS519+4X0zwv7ZZhVrp
6ieGILuBu3rVfdOI/uA87XlXWSblMaFZBN/q2pQ71DNCJC4fz028d+a0TCdR1c5fUVdOT8h/4fOW
AfDb7Q3dsYruFm0plFWlmNNmQ0eKkc48GnWISm53X8+jcleOwGVrAv5gqG0tyOhWHRiVF3BzQaWO
BTqFrx2qrdJjBjo3W71ChL3mjFQ0zOhdXpk/rNEYToxRmR4SS49fB9U8dpNWHNySnSUj5ETBideE
jH6rZtmhRrROBlJm2hQNQSXgDUxejCC6PuafHLvVgtTUjwY9viF68UqjQkQRyJAatm82uqqorNlG
454ACjd2SCdlRRZYjNZ3YmPzPu6NaAlLRse9L2dww49L1kf/eHWcNqfZVpSDt2e7B/LXSO+IvBQQ
QAa5XR+2xaTdWea6K2dMLvdZNwzh2oostPq2o5+GimlUl0e0rK1fxiixNxNRqdwACdjKh6AGq1hJ
XkQnJ0mqL+x29ffSHjLDt4fr1QoAJBC7lFDfgPS0yKMGNpYRAjil8aQrivm19LzuFBnxcD+3Y3Hu
jMby+zStH6vRPXBQW4chrVPRlDViU+oOyI3/JSk1hsFiNLzpneKhWZ+SyngwYnV8aCaK1bdv7p4l
IiLqNgARJCHm2tLc1saEKAXYb7KeybcqSlI+dEzxVa3W6gDOsWsMLI4kT7+SnDbGhGdN66oDb7fW
vAvMyG6Dic5oFhj6uny6vbK9cyLpt//P2Ob97rx1WJQBRHnbNw2QZ7e9OMBkLn9gRWaDNEcIi7Yt
hcpeDC0aJeIWZs1ZTzvrLnF75+NtK7sbByCEDjXvBOf/euOcqWG+Krj5EzKH5Ydoij+DhxvOCxN5
D9bzptQlj54UxwTbQwL6phWF0oWjZ40BgRWUKgVRo/gmzMoLeESGx6ZNtEBEqGYjQ9tdjHZ0XwiU
fhe9/vobXvEcYJuomW4igqkRZep24PPRi0wfZj3XfFUT9j3C1stJi5X1QenN6eDl3AYFGCX6gvAB
gB2XviVQ93ZmJmqa4czsZjiVattNQVbhSaNIby8KKe3BR90zSAgtm4sUTlFpuP6o0FqiNEf1iQ50
BN9JQC1lu/WTu9rKg5YdzhzdOURYA0aFECih1laeYYyLJhtMD9HgXqvvnKYcHxJzsc8OUfvBXu6a
4oWi+oNrYfLm9dKqaCy8anLdU6RP1UkzGtUXlKPPwoTl99tXg3qoFOyWPDOgmtemutkmCyhGVpWJ
6T5p4u8NZIAPWkcidNvSzpMAsRmlG9SkGIWyDXL6TBk1Zr+gINAW9odl1Nu/6QenkNms6hNprP1Y
RWscqPEUUfOe4gPze3vKiGfeIyCNoLk3PiBqFwFsG6RqSWXtrHWtuExu3p3aZf5+e6E7npNiGiVY
6k5o2G9BIgmziZx5xqd5JfxmYSreVz33moPHYO/4A0XjzkHpleii6w/X2JVttUiynPp2Kv/q2zK5
T+NsDMxucO80WnfB7VXtfT5QoLJLAa8a9Y5rewMDRp3VovFadONwWZpY+VEudvFB1SozY4JP0l3s
0a3eRfYg/q6cLj4au/Im1ZMeRupjSr4rF/BNqTmdPJtCr3eCgq/G58lqoyASQ/EdaLn6uU2a6pxp
8dSd+sY2ZwbadH3IsEPvL9q5JdN/vNT5knrx+AcHyyG1ZnCAzIfeCCVENPj6avXQfF2NM/yZxXcN
lIcEHcGDy7oTMEpRL5h1Uvf7DdjJjFU3Q5XCO60C7QE8XeN9WJLB1XwrtobnJuuMcBDW0YHe3Xng
TuCcZesfRMf1t8fPGm4H6fpU1En6ORN6codoVfNeJLF9ITOqJ9+YdTkrvVFjP1at6nPaM60d1P+4
Ut5Vh/q7apXREYZmZz+4aBQ1wQfx+myrG0VsFsMQCe/ktlrt9+zb3dphMFkodDZaX6d+y1TX8+2b
sONJ8M1MGJEFTlnFud4NqxF5nNPNP8GqXMkWjD6cLGtkkPC8nm6b2rl0FE9Ad9jMieH8y5/ySyA7
WaDVtZI3bkqVNmTMNrgHu2sgV+d90JMm3NtF9dkUZRGWK1qWt63vODKOGTRK/BiJ6baDVcddn9le
4p0ALBp3LTPcyRWn5MCx7G0nQzwR+5DqMuQF12s0R3s1opx3Fer8v5VVxZ9jzuAjY1KPiFA7LhPA
lYQJSg1cArVrSyIV8VyV7OEIci2oBQo2NeqqgbN2cpa3yO5u79+ePYjyPOCkmtBRN2+rmoqyVY3O
A6vSl3DV808d0+4viqiroCmKo1bya4fv14yeA8K4V9kBRKafwtNmfd0Y53yk1jsNVVKd0yQdkWR2
ukDoevOwdMp6lwh39FvGSfpyzK+fIpr7rjA4tt7U2XeDZf9AYE8PZpsiOrP3poMN2fvUuA+Hu8MX
oC9z/QH0AWyq5xUetMrU4DjH9oe2NAsf4GIU3t77I1ObvSh4NbuywtRUqOV9pjklTTsjfbGQoji4
pDvXhFifkBfaIP3erRdK4mTIJpQ/TsLM44u5VrR8V6U+uCY7h4kcCeVI5AdQ69oqasRAfvuGAaGo
vCp812p1Y9+JOy1szAneUu/a/93ewW3pWLob8A+vBTcVKMQmAaTzuka2jWZVxKTdz5pLPcqJindK
ky7/LJT/nhFb6P1qTYuDle58OqI0ynyvCB1oRZtTUtul7k0WK5UTDFy0DnyPZvqzGYvyoAq1u0ap
t4RBOSBQbvov/jVZFkqnehydRkR3fkLAQG0tUdRKoCItsn8WK9afnVaJ7lvRt+fb+7u7TAYKS2oc
KJMt2UUOtzEcNEII8jP9i1jAGS2uFRW+V49HRKI9W/g9Cb5A+xgs7/U668wxFnu28QxuqftMQnUf
sjx/cFfoTb+/KgovMhOkp0yodm2JwQwzuWYTIYOWCiWk3AM0cRjLegiSfEyXgydqL98G9CDnhKD4
IxWcru2pVsogYjeJTtNYU670Sqv/auvZwMQvV/WVNYfSE9lf1l4UDGMpzaCquubgwO44AH6DhFxA
UZeF+OvfkESxCRGsYs3MzPkb5WfxWZBfHCx1J9ihuk97mOLdK7fv2goPp1LbtUPhbizVLHTLpIZZ
B8NGDNrJRFzIOitap/3uXFTcAEUTziglDSLOreqiqtd5nppqdFq11vpqqZP9KZviT799aq6MbL6i
lyXV2mgYmY0ugnLCZdPrJD6XYpr+u21qL5jFluTYotyO8OHGveRdGeWOMUSIkC/lQx7PXusPTl98
1vV8/VdT7PRhUeb8IiYj+xLr2RwAsWuSh85t69LvVcDw47jUR4dILnHzeBMoUD2hEAwmfNvkUKbE
GMxVi05DomUXSrjzmSF5cvBSJPxCHEmq7J0mqTBGjio79dusxV200WLEAOb0OIlyv4VyNPiUydbx
no6Z+zKPVKuegVB0R3HKjjMCwEfgzn2hcvOmm1yZswdTQzm5kQkwCen7v1JRCIZm/R9nX9YjJ4+2
/YuQWMx2CkUtvabT2U9QOunYgMEYLxh+/XfxvPqkdHWpWxmNNHOQTFxgc/terqVbyL9nHP/NySEh
vuFOzjt/npfyeY403Np5IErVSR/t4EZWc9A3p7cP1qUN3Eby/3+psygQgFyfCTV7kNbqox13udlD
ntTuc8/ockCR9s56l15jDIUz4EwgjgH84ct4EOSynmW8eJDDkZiU1wH5HTbuax+Y5MvbT3bxk9la
6RDVxbX/CmNuU0Z1EGLHllwsP9cI+qBF5E8/jYQ0sQuT8HEr26Hpy1kB4Yz0BM0TUkgf6FiFThL6
kETu3v5Nl972BnhFLy4CTfXcPDyqtcdTz/d2Ks1B4QLz0N5LuLMVA/QdTqDtmn/1Zt8CYbphelBt
ot4/B3osfJSevwgPDfFOI5NO1RMxdqzghnW35nH/P4REdDugQoQmLrpJZ9vbmBoDhaDFO8+G/tj2
Bn4yGfgvzeZ//fa7vHSSUrB88E0CRfxq6ImUvOvmFhERpPH6M2/FNwBY8n2Q0v/lzAKDCXIEpnDI
t85ib5C3a98kztutLky/LZY9TGSad00Tvkde3v6l83AKdAXA9EAFAXu6PfNfmd2Ssm5ccpyPzoVq
N3ZEFbXn3ntzl04hWsGgJuHFZa/041Firujy4BskyTIdMjXPXwEPrAuP625POxCm396pi0+FnjAo
GAANp+cVueenZpk3qUbTCX/n0lY+mKUFIP3tZV4fCBQyQBMA0gQy16u+ir9CrXCApFEVs0R85RMA
xOU4LOKhY+uo3smeLiyGrAlEKFxG+J/zM+F06GC7KWi1Bv1aRjrPD35cp6VNw/mddH9LPl8eCkiU
wX0B4IxNb/0cLDJCbgAMDIJvao7SJ7DX6GEYZ18V8I00JwYc7zGQsYmLNSa5K+pomd/5ql9vIH7B
Rp4Bh+U/VtvLYwnLk5DNMvd2gZv5tdN9cNUOEM1/e/9eH8ttlY1iu3HbX/HaI6sX1U6cAntDIUDl
Nf13yIrytmJy9D55wdCEu7dXvLiJyEshf7xhQs4bVfUywpap0xRtqCk/tWtTQwtCkophxvHPVzoe
7q+ltof/68s2C51FTiZaTaLjOx0P+masUTaFNKk/vv1UF3crgWQ9Dk2IPOKsiQCLgTBrmaGVchmM
pwOlHn2a9//DA2GytMX6rSlyzmsykuRDwiD1KpopP7B4/EV7avdNCkPot5/n0i6hgYwx65b7vgJd
THW0RpGrKfiaDT0lQe1/HMamF4XfoIX772sB6b9RcnFr4g57uU1B1rS+0563k4lvdgyguqNalKsS
IPv+eVwGZZWt6MQeQQ7gXA6S9NHIFk+zrRXSH1ca0eMUSNhNxe490MylE4ELGaDe/xoU5wYwfjLT
QJiQVaCk6korF2xqdnL/7+9ukzfY+vwATJ/TUAkdUlI3klXz1KWg/Se6SOBpcIokfS/6XggVG4wU
LWb0mDem6Mttsi5nMyb8TYVxP73RcNXZR96cVrLv+QGopOTD24924QWCCIJOFoaA4GKcA3UBQO+C
RMYMIBcy38NGh97Byzl6JwC+rm42bhIsLUCl24BcZ41G4nlURlPeVCKoo9JMkS0TgIZBuG+9D2FL
m6pB+vzO7XLhVb5Y9Cxa0K6X1LK0qZJJCIALBvuhc910nfbr/JSNTr/Dh7zwKqGvDN4FrjOMo8+9
O8wcqjCkiOq9UlGJncxPEHd8z/LoQodlU93brDugSodjf3ZCWrHJTkCDu1r91avqPFOlS6e6Eogm
ZdJ64ckOAz1osEOvsOFwzQ67uXr71FwIXCB/o/ZIobu6+Zu+PKX5/9nj0a5a4pHt+CrsIdNejYnj
kH/796VQXSMW434GnOFsF7nC+A38gLaq/X46jc5rijUY11JNWfbOKc3wq8/Skc2yC71OsEwxOdz+
/K+bDKS+sBeMwzjDZssVjsn0ACOS7qBxm95Lf2s9WMEb5Hk91BPefswLhxVrAxyE/8D46HxXIZ6b
BjTuu8qjXlJFqxMFZOWDMpK4xMNxfk8U9NIO/r3e9sX+9ayS1v0SE6wHwrAqs3YWZUbJdB2aiL9T
GF/4+NHd2WAogDYinQtfLpXNvfZ5lLdVuDL/p+sx5HeEtw+yIelQcHQCf6C66w9vv9CLD4gCEWNB
BJ1XJFqDbz5uIb1RyRjYSfw9fgRgJLjKpWHvPOClpRA+N80iTJxRRr18QF9txYjMsXdzM+9q2jZf
Qg94hgnyy+8sdeldIvcB6xrNceC0thj017aJqeeTwrSxgtHDAKasFHvqwxKFLZbcr3MnDgnICu+k
XZfO5t+Lbs//16KpjiMPjiD4LlJ/vEo0Dcqx4eJKGNNcZVb/qwgOvvQNz7PVUyDQg7r/cj3CIOnT
1YxXIOrd9v2MO92wA9Kv5FCDo1yKPHsvj7j0XnE9YZy+XRmo5l4uacPFT2Q+N9UCtDHsNFCNwcg1
rnfgYcesEAhBh2bK/n3WCqFmcIAApNg8e86/+qTzqZeHS1PpQZnKTjB18PJU32gT//73zwEgzI0b
uGk2n7tEe60ALrH2mwq0+fjYQsi6bFxkylF46n/48qBuDyAYoCGvMZihqSebStVUfGrofUwHfgKW
fDkuNnpv9P/6ykX9CFgpcrINw5ScbZtpM8zE17StAEgbPgD6Km6Ilu9Z+74+/3hrEbp6ANORDW/x
8nBAX8LWZiNQRfC8hRiA2SeZAS1d+E9yaaLd2zu1JeIvbyEMjKGkjhIErWfoeL9cTQXrkDcjkNjp
wPqDXHm2B7jnPjadLFJm56PKNYeGnq4PEXHvDXBefwhAhKEJD5XAjWR53o1nZu5N4MAM6+o6hpif
Xa7gRSEeSW40VIWlAnIynx7efuTXARSalCFaXsAnQ/nqfFCedW1KhixXFUogW3adUgfYJHsl3OT+
1QIe8zaQQVAEYT3g+88FtlydM+vltq9AioRNbGso5MSpGnJRhEnavoMof51RYLX/uCCbIgDi9dle
5ghkydRBX7OO5NUM2NluhbZDGaYADfXZ8LGvo+gEoMrx7Rd6aV2AnzdXAJDg4M/1ct1hApdTh0Ch
RG2f3lqft/dzAi8kOnuPrA/1YWghVR8uOMpvL3xhJ4G82rgvENnCMOds4caHLw5eLK/oNM2nwHbr
KUyNASAt4/577iwXnzJDYwVESui1n0vA6cjJxCjHKwXeBKYVJlBFqnp/35nlvpOz/DTk/VJ2NnkP
+3bpMTEp+T8nFVxUZ/tKnA3Rfve6aox95IO9jQ6yXt1pmPz+nSN0cSkQM0AMQfzCJ/JyK2EIiCja
qO2NZhEmYeCOxd5E74kch3c+w0vvE+AiEIEBkwTO4DzyyDbnrSd41WXgSoJGqA6jZwXYwWHwxUZj
eFjC2OxACXnPp32rNvEcL8MeLv2NEItOGXKpc71iZWdFu9rBugDeQjYqUHsE8HYb4SZXKBb0EGur
/ZqVdeQWBCGcBrkzVAqy81wb7ii8sFwR6dUlhWw9+RhgHlFDwzmSopjnmZx6oOdlOYCXOhYpmDx/
Jg/3bzUshD4tKThGZZq7vC+UyKUEZRUeJcVIUg0bUjhazuXSLLhZwp41WKdhbj6CzDCMyC919MPy
TvYnZ+ts3oXaRLo0I/4mFuqgMct6IJWLeRq7ox93vSr7kYbfGsh2Tzut2XIHTQnaHgw13o94ifPj
kNBOFYFrmuxA8dRVaBow5rRwJizRjWKqIlts2eVw3NyNXqtAjlRTAMgQXuHJV4L2BZROIIo459BM
KRRUw25Vw8ifFqqrU6lbWDeAfGdHiUMbBqzIpOe1BW/89do2zIugstO2/skDlgZ4D4uKr1gEWpeH
esn4o6UBVBAbStNDRzT8PlU25r9J6KlfAFl1WzNQ8yvT6pRcjzJrWDGHiZ3Lmnj21I2RDO6yJfFv
usSfo2vmVvoF1UD4YNdm/jn0Df8OyerpJ6A0oy08lfk5pi1Rd5MLzLSqWsWAbNWxl/wMUhQV5ZRm
M937E+oLFfjLPa6ZaTzgcm4efAUGctnVVh4JdKggTq2bhJc2tL3cWQml6sKHJAIr1n7yfklvaE3B
9FiHwPjN60mOEZ+KHNIGY+kZP/ygI2CLjuta87nU3ERp5aJ0wAQAhpqwMyAOsD8F7aCsgJKO/hIw
Vd8FS6eb3TQS/a1lntuwr11Ky8xZfitRpzyHLbLAohnBEjhawDuffDOzrpTCRdFtaGgL6y3KIdwZ
Z91gdkEj+q9w0KxFueSrvZoU1eMOmgTiZKMhIYXn1yDqjqsZPnNLIaylZO10WWuJnaBcwqkMwAny
jM4WB2YIXOKpSAx1X5NadvVVj8V+gUcT9SX8IQA0Qq2MbADIm+VphrzTdTfI5DfktXCLdXm9jlXf
Q2Ww6qCa1FVRasQHlUdeWig/n/yCJprtFdrcadHWsfkTouv5m/n5fDXHdccPvreGn3Taw3LJE0Oi
8E5qH5kprNT2OMRQl2kJbZYyHXlOoX3vNWpPmXXTbu77oNkvvh0EJIfDri8hcSaWh7Vp16TiM016
yH2J5Gbis8kK9KH8n3T2B8zXAa89zVHY4Rocu+6XlfDoLJa+965ZZOkTlF6Wx1iH6KmQ1i1BydHa
v1EKEIASDN6G/PLTJk8/LB3U/0b04O2OpFKDyk9GJ8u1XqN22LlOjGy/tFBGxm6g5C4HagGBMSaB
VzSAMvl3MnoBeahDF8EGRGmgBAudzjM/2TAYod/nKcl0AbZK/LM3sG3aj2nCxR9AhgDtnSB04Vcj
cvt7E7TGH0rCWU1K/IhaXFEIP3dFk2o239EuWG0BVMx8k06dRyCxLAAxnL1par/FHgHAwgXDMONT
8tITdHUmW5jAV6pMeV2rT9aRaDmIiZqumL01fobfJ72FIl/CIog7B8sH2iEFKuWsPFpk4+wo0lXe
dz9zkMqmAnrSpr3XMMLIpkLIlAUfuwytgHJN2ubzaAIvL1LS2A4Of4EF8gHKQtAzGr0ZAEnltNgx
yqOoyBa2NIc8suZrHNM6KdKOZuHRrR4yONz5Kdv3S+OC/bpCXWO/QO8+vFmg49M/2zWg9WM0sUF9
FLUgjyvg6TB2yIkWd3Ebhs2tzqCV+Zt7dTBcQ+AgZ3ep73j4DYJ2YXab2bELduiweR/HkY0cAYGS
BMBOBXXdKHFhVJKla5uD8pPuOeepuYnnbtZHGSDc7NMRGrLHPBUSaX1jmIRUlRRrOSRtgk1sPAVn
i2TWh4jVc7uPuxEKFH2dmmcWNH50Oyd9/8c1Il5BsUm0RFAbTHjb9iv/PHpO11cJBdd5NyZN9jE1
ftBXmKX1034hRvxJTDokAGCx5bOnjeWlQTLY3DDduGSf4/dEu9Xk8J8jSzDSKz+pbVY4Lr3myD0C
uX2TQbEHkktKXUekienPRVvR7qYhXtcd4XwcC1+rLvyoZDOwDziAsisTHXFPlr2P43aXIhOD6HyT
gmrCFx7mh2TsElm0E4k0eMs0TT8C1+D5skyU6eu90I3ndhZKsBAhU920qD3Hw8jbUVEgYv3GdLov
oWMxR0UzmeQa7VLbH3O7pvm+8fsFYdNzBl20Gg57pMqobPTvJlrpdx3FrSrpILO0EiaOPvPUn6eb
loZZA8gfDJweAfFO2t1AEljFQMbYROAvZCEzq4NcUa5WZCcZw216a9Ox90A1gOd2TiHGx1z+J4g4
8+85D3z7Nag9yqqWr+BkO4wb42ifDP2a7SeVzHwDpyZTBWlWiGQoTQGu2M99sMhvPoXAp1cwQJG6
vac8C0mvgcBu/qDbthsLArx9+4ykEdqnuJ/R1ZYw1JMHDKNn/Snx/Gkp1SgZoiIkQ4PdnA4CKHm2
drjzosXk+OQDEe3bzKQSUL1pGgsBPNZcpGs6+j/yJmtFselVRVAXd2OOPiFo5iWi1zAXNIvcWDr4
IaABDb+ptPTDDhFA+/Dk2looerkBDQYSPYut2b2xSb9UzNQLuw3dKK4nj/N210yS3wR55/XHHtre
fhnMnD7ZFnsImbes48DWAxBVto0M0Sbh2uQFAKDxsmOmz92VJghyxRrSeS0dd+rbAkmTezssORDT
U+rq0gyN8YsaPKaTo3QmEOFtNIKbDfVXY1luYCeS0KhonV7uB6tjD8WnH9JyQUj9ks8T/Jngq8Pv
oXqOkNsDH8V2AUJBV8SGhM2HxtcobQLS9X3RUd3kO1AkTCwRw3RIyomEa7/XyhfdTnvzEO6XmqOY
7qAhxndRtCz3yg1TVAZopzWFYIkjEDvX3JboOSchDuNq6R0FVYb9Vn2rHS+FrTtg1tGVG8qYZ0iI
gxbamgU+iKzdc+Hi5WbMYkVOirAoPPLBNe4Yq0CPB+rVGr8d0JJ+gXXG1OfJJzkuieyQAhlV5wCp
y5QWpI2H/FYSwfXt2DJi8NtG0FuLMF0XkhULST35DemqHL+mchT1fd3nFDHQRx4/08KLOzNe2zlc
0coOndbHoE76OwroBt2lsmP6ROpM0WmH//Ka54nRPkbne1B2ZyEpOVSJBwfGom0zZGcIDj0p6BRg
gA5RENUUS95Dyc9Zk4kjGjOjt4P2fjR/hIUy+RzgX1sPK7AZtHBeOE1Vj+9g3If+kv0UyTrWBRy5
RXqUisKjAKVko6oor2t7PZNcfUpXtDkrks4pWDQDhfNBGys93Y+ae37hkvQ/tL6GF02KAMGKlscK
kciDavetQ/oMSUJcLXYXTHXzK3ZptuB7aeMf4VzHspzTnD4o5CThDigMcvQSH2pkC88xeEN5wzRc
R4I6hM0ZUTc4f7V3iFqwWIscA4p7FeXCHQaFPxsyRrpdB8z0H3ijwMNyxKz0Y0Nm913PfXsneYQ2
cdOBO3/TjZwg/5A1jdHPnI08Ml9RkEkEmKlhzWq7S4IuYhVUyQiv8tEGn+OOpVOhyQJEG0jiwz2s
OsAj9TiZ8hIEhvCDdGA4FGBa5fqAEkz+XlfdX+cmy8aj6/n8DSqB+W275DDUMRYYdmQPAf4fic0X
dWy6dK+6yLsfyGAQglmUnQz8SH93cHQdHrLZhPc4mNGEwoF6j8A7pAwpHu+uAHmoP5Pe61XRoZr4
WHc19XekmcQnPBZh1ykbKJZpMv/eeUselIMX6Ns8cX6IhFet9XUiHPmqfGSxeJR60cd2SUS0U1EM
sQ5Ub+tXOGbgi49ys5CDmmAneZKZ5GnheuzPLhP1dN8uckqLzrQUqgnC4m37uOuu/Tn0fw2Edrhn
ocf4BE+u8LcnKEQhF523t05L3GyZsX5TcIvwU+FTIN9aLvVQSZDjs7LXcczLBhVPXCxNC44fyfRa
BLQJTtkUbl2kOaMQPIu4KnPn27CMiDZp1UU2uBENzihkt+O6L1rF175EU7YejvlMyACtAShnV3HY
eleoJzy6T8SU/GLGA85ntVPfoJ5eeYcbZsQdskZDru6QiZmhoIOKg73CDQCOPYYQz3oRDk6DFkJI
hy7u6ie9mha1gmmjuAJeP0kKEQKqFKHOpWD6sHArp7xkeYxUFiDfhNjG9Rgq/NtAvfkc2sfDkJTd
uvDDaurZFUPTR+1HYwP/F0wZE1NSmXbDvo8dvv8JpXSL7xdCZrgXkuBXl+ac7kQcIMnv6mQIUNDH
QFMI9C1dqRMe8l0LR+2uCECemwvmBktKLoAzRvPIosmazDMA6t5AQMORKvlpmZlchWubKlzMXAZF
kPuSHEQbh101ONnaysQp9E8aofPSG2y9YIPRZjmyNhFtEUyTycqEUDbduZqPdz30sXQBrZw8u61R
7B4t76OvAGXVphCzEgqOKnn02DKgm9HtadYd49vdEJkQPqa+PyGtD1v0xUpnUvMxISpkhUkYaa8G
iQFjAfI3+QRXRrUc1djmX0G0jW7aiQY/fMUHfrM2UB/DnbrKsZwHHj2EA/zSP7RDMv5siceH/Yqs
9tmtuIxLjp/4R4BQg0iyrOnt3GPiVCBL1M1xCYXB+4y8RhQANYca6h2iyQuVbVIFYUOQsQxr8mMc
nKVXXA2wcUzmjNgSPLsYwzIS9yl0nZzCMYXpN66wRPH8zgzzkqKdg3bLPeRbO1OAaqAeQtrX6372
nXjuO7fYMotdjmzK1TF6QgFhT1tFgssNEXveo9y1v3ERBA0ED4cGEnPc4IUkmWv2sXRwFEc/YN31
VHj5NdEsvAf4OXgcxtxnpW8Xc8JEk6FqStP2YSDxYosxhIxZkUA3mhRZzNXnoCbNUxhN5Fk7nWM2
XY/i4DQ0yEqUbCjFCarfGJ9gLq+6bLWq0EMGRc1GjLxGPA+WZ8T+TMBs2Mw/IuF7HO/eUAx9dZfd
95u2JKBUrP8lyKznA+lzJXd4p3BESWgSfqxXEQaFc2vUF56A7vsh4sgFCrzj6efot4MpWpsYVwCW
IT6lmdA3MQgDohhwEu4n0fKvDaTYnhsW10dkst4Mhdq+Re6hklM3r/LbbEEUKUaZo0kwRLJHvxxO
qJjcptrrkTB2wZVueNMcoj6k6K1NaHEXMHd0kNHKKcJcO09zc0rgXj6WmAsBRyO0j0rA70V4p/t0
geEPM3bCg5PgiJcxUNj3RGSs8G/YR7jZYQTX9pHsdnSZBU59ziaHNECPT2i4pD5yEeo+tkjeB9gK
QZ2oaOfE/x1jtE0LNrY8A2OJq6cejLCkGKcJNaubXHY3TZOAlmzfBo+R5wc/cs7moHR6Cn9pnouH
Fgd+LWMZ2qtsoWNaehoZyCkxUCRGbzIWV/Coy7PSazXZswV1LUxf/XQuuiBzSZWO9ewhQZv7BcFp
bL5BwYd/lXnQfVOtj9aD8hca73U9zk/KMvExbwX6lypPVLiLxzj5XjPH8dLQbFoxWI78p4Z00c0M
GNxc+syDTdaaWvo7mwXyQYPaCXEgjP3vScRGtLSopUidZqluEsi3eSjUu/UGLswrK22+ApcV5iL5
FKiWnMLOdt+GGKJcFVNx8ox0a8HX6MnkUaVQJtwxf+m+ooXbPgU8XgzYYML+DMByDdFWWJEDJfCj
ZyBkGKC84GQunpYACO1C69x9AYCz1yW0WRKcUvgIhRUdRYDsqe5Ru43K2UNfw0sXqn0xOcq0oX7B
O7GgJ5IZj+26etoiNrx07yUPHEWvLM5+OSbVswUzTBVDlsH3JdJolpcplIo+gsSa8nJRUv7yFaJu
hWMVPy8Iy18AExdfmliF6D40MTKI2hMIoJzLcSrTpvPmao0CuEeJtMWv7iblZ2hCYFoHPcHcejuX
J3K7CrPxNNoZoWA2UXOfexRalkmq511noRxZWtLgEppRED0HGkkUWJ1DfOpND99flDnki24B3LmL
OxSGJS5sneLz0D0U1DXjDuKtUKg8+U3jwg8DSXGGVgvDyZLNc3yPsSe0qCLDmuw4oduL6k4khF1F
aDLySrOWX42Rs3bf+57Oi6D3Y1eaxI5BmcEXA5MLRxJbhCpJfwJ8MWFbltqEaNkMkMEL0GI+5G0w
RyXFXANCOh3rrjkM0rzbqEWVv7NR7o1FpiP0bXIaE6AduihAVm4zgZ64auXjbP2u2RlBnC50nxt2
j949/aFDqHWDQdPpD7qPA0Dp1iG574eR0xPHLf9RCGbBVmBI/itQ24UpFFhsCmx2h3R1CASZStgH
BAetTMsrudj+cdIpSlXjUiTzNbKOCUidJL8VUMCGnqjW8x0IfegT5eAbr0VoEtxrMY9TieQ5Wrui
V7MciwDdxsdwmD12zFXbfkc+hDrQq8cUguI5mjJgePYKAQkz6Qc6ROJ7k5H6s1ncnGxdZAjDa8wl
snJuUdGUq1LxVTp0oy17KjEUy6GYLQqHBK0/uD7O3EmgU/cdPknkgXpp15QSt31eUHz7fOfPQWDg
J12bWxq5FOpXaL4EBTRH0GEbstj77lBe3LM11p+kXboPohuRXA2ZyD7hs8ImjVndXYu5RnUPhlQW
fvRzz2tO8MKNgM/V47DVFYnF3/HstaKYtywBh1SD0gQ1IUER0VpkcUuMqnJXZxaIPbgEj22JOVF8
INSGMHkaOiJwRSbiAdFj+CAG7lrcCiBQ7aY6DqoolkOEPpYNbpG+WXxKIFTF2c00okd6M6FmgyYg
JL2O8ezsQzwHyw8zGN1c5VohDFKjwqPqE5aW82Z9Uoo6zp49GQf3FKEGn/BIdVfx1OWfIbQToA/b
DOn3pZYAGc65znDAapM+dmoaWrhQJGDoDf00pkWTQ6+myLoxZYdmDk2w9zP0A3C7SQrA5cD7Gv28
mHZFNKVGbWlsduAC7buda2XwyRDCP8fUkDvY0S5w1pp8dH4FdcsBuASCOVQ0tCPUQL0cylo5Y98m
bWp1BB6WwhUn57+WBqSIQq4pCiJwCfx+n00196tkyOP7QRt8HMy1GOIklDg0NpFr+jubsPEhxVjs
DwmlbaFAjEQIkR191iKjPYAJfKXxEye6fYKRnaSwKGjNkcLDsbsRg0GlGeIKQOmSpO4KrTcobU80
Vc3DEG0Et3iYxDsg09cAihxQxY0WhaQXY/AzgFTty0lC0hvjaEOQeuXM34++CmAuyeJPLVXu89tT
6AsYSSxIYOCQbTKb0B57OTRVXEN0ADYcMNIclruoVq7sFEInVXDVqoMO7TQUFaeeq3nHPJvvTd++
J658QdwOPwLYyA2wvgmvnYFTcNg1+P2sB7q7nq5XnJFHk+vud7OOqa6gq45MklGoZBd2Zbh/wPeS
dBdDgO8Kiiro0L79Ul5jZTBgBaAKPmboCIKf+/Kd6DAQPZPw+gS/erhBCS8+yahv3gHdvh7jYiwE
2Hy2cUigK33+5heiMBdZ+8qnkJLD1HJGAEjiazqs7PCvDwTkD1j+BOAcZMHnp4phOCo5zYcq5zYv
DBvna0w5/Hfm7xcAMRsrFfoEAOPAenE723+B30Sv1yhzPR5ITYgBfcqfxSqnT3GdgIm6wtdu8qR7
fPvRLr1FDDjiACDfzYtg+/O/FkU/egZuKuurlcm5FJmLjiQX9V4xMbyDKLz4rQButxHRgdx4RULw
YIi2AkE/VITRL6MBlDeyVpWY5A03MOKojyEEE/cQvVRfRLROJeeheE9R9PXZxKH86zecnU0aejSa
dY7ndRAPQjrFhxvm8fDfAQ6bFzvUmgE0gIjKWRzyU1giL+iFVFgLbQnlt0/oE8N0drXkCcMYpANt
Z9l3YGrek1C+FALxgjcFPxg/Q4j25Y6CFLkiHrVDNXBibppUAkO5sAmoAqj5aQ8D5LdP0MX1IMOT
ADcNeZVww3r8dYKaEdx8j09QofX5UqFTP5ex1yV7G2MYZzZZ3rfXu8BJxRZCk2bzRk0Rerct/mtB
MDSpv8R8qOqej+zULVipFGFc3yxz0t5NLtIflcJ4boC3DXybZ0yNo85bkyIkNquo6OOr3nTh17d/
18WTBXUzyHpCjDw5l8EzQxw1NXQmKxgsdz88A0q5B6nn4u1VLr5tmGwDvQ3gDGrylw/PjNOoAEOg
ylb0AJrcE/ddMGMyjSrvdkJW8U4svxCU4PSCQAuRJzSIz0HxLJEytigJKpii5qfQGL3HWDNG1wyY
L7/W8cOaTsL+61NuvgdQ94NeD3SUw3Op0lV2AUHWOlRqGOvnNG67LyBFLXdj4NbTQkDIfecxX8em
/1YEpxpuSAAGnrNGWQ8xgGZhokpj3UKINyafCM/ROsvWtGyA8S4HjuO9LBptuyAFhKIHHubtvX2F
itp+AxRTE6BngYs8h1zryZK2XTwcbD9NIGW1Zlcd2ZhuFv32gdNwn/ljVraSm3+VlMPKYGjglUPn
AT/g7FRhjBbpulXQJofr9tFoSSsAUVQxLjO8oSx5TyL81Sne1gNhC7b0iFOvsibcoAtd1l7A+yZs
f2YsGfn/Y+9MciPZ0uy8lcSb2yvrm0JlDqxxp7NnRDCCERNDNAzrm3utt5lUCyhtQQsQIAEaCBCk
NbzckT6LfFUVdBJ0vRzXKPGSQZq72bXb/P853wkdjlFfVnirItBXeSpV49k45oqb9XiLSEHPdQxZ
mCuPJiAqb2wsI3l0jt3djCnilIwYngukDc41+gnnxJTwbHHdLooM3oHLhM72OI87G8baBQbXREPr
1r7nrXgj6VyiEyxPbVFe+n7b8s1VNr3Cc+i6opt0Seooc9RS+JZSieoMbJjm+saq9nsODsWnmpu7
f33M/ngxnqjp+I4ghZHQ86KCDToaOs2IkAQ5UBspWMbe9BxjqYl5JIKX+WQASYNX+55aXx6JNnE/
oEeu6TaNcXKZosWiJYGwK0rRc7xNUy12/VKn4fl3zCZYpbY9Im2IZ+Zf9p7GmNpxE7ltU58pFNMi
dMft3vWo/aTrMt68fk9eGt3UU9Has53bluGnc3Tiib4yOeVH7SSWwFrKdDcrqXkBs66AfZWf8sX+
GLzHz4DVcDO8YWjgf55esLUrOqFV30bxZFJ2VuP1ls1FMl/EBFjdOIu99pFcUuNjr+jOda7W1a2t
jzL2K7mad22H6P2P33JIm0zfrFQe4JptuP60Ro99K8aujtuIFNwq8rqmPaPukkaAubSdg9rhxPz9
wpumgd8gpIJAIFxNR/stqhVGnagTtzw3srNB9l+sxU4iF2LO7vWH+2yZZzuHL55jFmA3rABHV1rN
ODUTnW5Jzma58201Mx4h5Z0CHD5fC7bxA4WLR7rJm49ON8lEbgvZXyIq6lbdofABLm0Yyrm7liAX
LfQZInaMAyeGU3Sq56fJzSaCOJeZBHsY2M+nz44EdK9xJkNEBp1Ijs8FmgzHScMentUYtYNpH/pm
GiI9ZZ9j9l57k4qhe+CEdCp09/lTJRzRQNCuWRpv0jFju5g4RqroMQAEuPGZMk/zdw/Hzu3UW2I4
MWJfvBb7Sg7xFPwhPD791vQcXfTPXMsVau+XswF0V8tXf16WInp9CL10KUyVHmHiGhLkY75aPVht
s7qWiNSlM0OGWHnQ4+q+0ER+YnZ+Pli3txDrJSxhgJXHMxGtEgOdq8ejnIu186kKIwlNu6RNTty9
Z1YSxgxMeY3bRxoY68HTu4dbTEzmkJMkJZf3XW+/U3A/hOuYd5Flkz+9GpSfnE17IBRRnHglX7qf
fEVKHxuDhwX36cW7RjWWdOVbTkrp7SQdmgNipOyskGt74lLPl9kfqYAkl/P+s5c4+p64DrQWdYyM
nNzqd2Wr2rcLO6dIdeIWXQ1nJItWmydP1DpefCcd+mb/et0jG4Bui1QtiFhFQcacMIkxOVSVq+30
uu12NWmUIaBDeahyz2OF6eXb1ZTu55rM6lMz+ws3m4MeFSL2hBRDjh00q5kAHC5qSQTIYAco0tVz
p8KaK6R3yir3wuhlyDJ84TbbPNqjm10RjpByPpfRQlM1pNrUXzSUtz/94bdxoy9sxlEuRN3l6eiB
QaqxPgoZkdlV79txSSOS63R/rrX5xCr1fGOAuZgTDac3HGRMsU8v1UDOS1yh85aIUkZuSUZn0hn1
48xL5bszhJwTr+WLFyQCWuU76BiOj5bh1J019CCOpMsEznHCTR2WhfUNNQHuA6soT7wdL40NJk+o
YuBjkDUfrY2kMadkwDQdjITECLLaUn2whmqwcFNPvBEvjQ2LGFechqwOMICf3krk0s5ceqRlSO72
nTaRABZ6do6p6/XR8dJ12FVzboDaYsMSe3od8uHatCgSELy960Ze3F9jBDmVm/bSffuRkslr5WAw
PLrIwIFWSeJJRlPqgYulWbBLnGENrZr3/PXv88IERpTXllnB1oIvdjSRdJrVj3JuSYMzjS32F9Re
nHVoXMZsvoI9bwdDNv5hNCTDHl8R9cWtAuscJ5cRtZW2Yz51kVZxcvfkJM+wqdy2S6edWPBeuJPM
A6q7RSmzfzrGBWi4CuvJq7vIzYn9mAoi7nJsw8Hk0nR7/U6+MDK4jZCBnI1NgKHw6cjoNss3+6cu
KglzuaUL5fhmb40nxvkLbzDLmsbGhKqpZx1ne9o10K95NRnnZbFEedqkZzW9N7IWaPtRSv47tkEY
QikHQ5VlMjx2oOpxZ2jlMvRRk+L4HoiI9UXNNjCv0vlvRYd/+Dr/Y/LY3P7tgNL95Z/4769Nu9AP
T/uj//zLVfZVNl3zvf+n7df+7Z89/aW/3LSP9dtePj72V5/b43/55Bf5+79fP/zcf37yH1HdZ/1y
NzzK5c1jR+Hxx0X4pNu//P/94Z8ef/yVd0v7+OdfvjZD3W9/jQZD/cvvPzp8+/MvPMR/+Pmv//6j
688Vv/Xbf/ntf//2P37777/9n9/+11//5ejXHj93/Z9/0bVfVbZ920mDs8xWmfnlT9Pj9hPN+5X9
DeUEDtu8wgRZ/vKnupF9+udfTP1Xck44KdCn4H9/IMm6Zth+ZHi/Qmb6URigR6S5VPn/9eM9eUz/
/tj+VA/VbZPVfffnX47esa0Iz8AC8MpJC1XwMQlHDOC06x6rU5yn411R99QbnDFXUFS08ynwPSRl
3qOfDrc6EjdGP5Z5CDHQd44nR2FVeHIWXOS9bMyHlebjF5UcQtCY3dBcuQpBtLvJrSk2N5WOusWo
4CNTLBuvF2SWBufOMl7RK1v5zRwvdKXwtA1e6A1tfmdymNHCtLeRg8eGV110Zl9h8IENdhgxudSo
Ii3cOjPbkwd0n03sm0tszf5o68gVk1hDdEfsS/XeStEHor/LjTt8uM2tN1Ujn0XkmZ8UmUM6AxLb
MVRMN3uQcZsckmzAr2dZg4e+lcRzilIU6JHLy1r3gr6I9U+bsUkEC0S79x0HFy1QNYS7bEyIqOI3
sRgFK3z2KgS3qTgB/eXxOpFl8wEVSkU3vs3fwBOS+VluLOjgSq1uB7+fBIIRdcRB5yuDELcjuLUk
0nq4oI+5Uwgb1Pvaf0oaOsMk+JFssMzSenC7QVn8UZa67XulPtmBstbiPdKBOTtTumoc/bVIFvrF
fV2F9aK3cD5aRXxEzhd/yLy5bEJ6QmharVrtEPXDmlsCQ52mT3T6URvo7B0+6Ms4G/4CHu1Lhbtm
2jXmQrd5EPDTA8Qx7hggzdDuJiWp6FT1FoxJZ9WGO4pNtuILwoQQ/wwZBjkMgaO6n2Z7QC87SfeC
UUuciisX7x2Z1CkOhIo4JcQ1bY3QTnHsT+lsm2iM0NJ/Ru6r6PS3cyMhMp7+yY5ZUNwuUz9+yeWE
yRILS4+IMhtmC0dYNwofnJN+T+FArpTHZ3c3CkErsk+mRQ2aaVru+3aqeebEZrQ+tfbxBrtCuWKZ
rKQI4rSxQgsow662CWjdG70pHzMi3emX6ZvSR5+c8tKV6eQFOmC+b0mu5BjJykV9Vyd6l+G3kHKN
QMh06pmmsjdKyXcZHszJQoumL6mOcoA5Uo/Kwpk+Jek84xyYbQM9KznO/aZ2zVDjD3hv/dicvOpQ
cUAtD7ZZLsi4HF354tLKT0NSvbp+G3VY9TYjGU+WqkEfov7GWTRrZYtCJsUaa0iLycGQM1R6zYDF
EumFqc9B7NTJ5Hdimr+4E8FkgUCkU/itpcuC9MTNSYsdqNN9tV02B4GGV8THbz9994YcI9Xk4jOf
+RjvLGOexJmNhtSJ2AGbBmD/pU2DSV08+P5V2XNIQoP+ruul4flMXbKJOA4UV47VtIZfKIjzqrlW
iIpcLUTl+L3WQCPZ0MaoCvQ0kk7Wf27xomf80aShWulO5adp6XsMfUMbyzDOyBiPTPBjj5NhVf1V
3i5Ot5tb2TX7FUuVde4pa/IuLad2inQsGPXOykT/tUwR/wcwsvFcAe4r0HTMozv5pQQ95xvdukrf
tEv7E8FGsg+NXOo3ve0s752sU9+15Vi/SbwUV4wqy/HW8kpEMKtwdRFabE1+p/f+x3rNeks945UV
+7/+9Z9/+5/biv3zav3jl/62Xhvur3DN2NkSPbcd7Gz+3N/Wa1Zyekls3ujow5yGvPdv67Wu/8pK
TZ4bLdqN6r/BZ35fr71f6YxskTIssVs+BiW4P7Je/zhX/rSEQvHZQE8bAIYLsvk/2qqaLm/X2tsP
JHAP9rtUjMJxedtxXctLGLOJ80jtVOaU+Oq1ayVFvUnRlwj1RgVMxcg0fM8rogBbnb2iDSHEuVq6
+VSpuuw7cy2zgPIHGuprQAkLvqM4cweEtKmVm1vat613ZzDSeLGabMKsii/I7vIrBHuJHXbxbOjX
+ZzZ/Gkct/VU4P9WCc3YCbvS0n0yd679JYnTfCl2eG7rblvwDatwzhyUe2MoupLzc4kS1QZqJTxQ
77QWBN1R9NXN3gWejoY11+cs2Q2U43Glr8k8MbEo8EDOC1tJkMz18cK+WiYC4XBYbs/yXBGtZX3L
a0IgrhpLWgTHLUuGFJYacJ3tHL1D0aStLs5jMcwosJpaarrf5HXLamgObCVIy9HwzTNCmF/dtsdx
nKwCRfeExx8xIO6670bTVE1orBZgd181Ekd8yQf0GNd2kjRy2yRY7ETWReKmEzNTOtI7zsRoCdHB
rphZZ9c99BxIiu9LY9Y66nk98YYLLJk0HJDHNcjt9HKToBla8yHW+hkXvsQfn8b12vtzopIHLlGl
3g5idG1/9szhLY/LGu7R2PTGhVDMolh8JN7G1Vy5QxaKgtWfgOY5voBs0tmBGGql3xUYCfl4ermO
ziZ7WCWyvVr/Riwu8eatKyXMB6Q2bVgOaYGGdyTd+bzCHoQYWOMfJrFRI06NG8MNnCXPUI8XRAmc
W/akfnB/iPrMXOc3MwtbgLHL1sq5a9inYOtkxcLU0djFPAZq73Iz62leaLzBakiRXC58S2cksOmD
VlbkZ7GIOW3kIpKEP7MqujWHdcIRsgniWaSuX5Ux1mLO+yWLe9rqg3uDjTSz8kB3FWMOi6rJvk2x
kU57x645kB5GzZoNfN+FMB7UtmG18Eeh4BsJvNUc9UPddLi192MxxVOI+LvRUUisENHmpCXAbkgy
46b2ZhFHcnWbBK8dUlQsWkj4g8bEJefrWVyi5ai8dtkXrmJRp0rz9HbQrO6bOcgSDV7uLvStPTdG
lGy06uBPi5312HnG5JY3dn7PqEUbiWO3Rt285JYVKO7U34Bx5U+jmeWH+YgMmsz2pfN23mC0Hz0D
bTfVRz3eT8pYmWGSy/5TXdnqWydezU+rOjnvWyEr6bODqy9L5N3amevQFLgc0nTAod/qmUvVCTc+
jkob6+Fq5gy2ErcYsl8JtQdnaG+soaD/kp07veqiM5zs5mBaGA3Re88jnjtPPpSwALfm9Cahb52F
T13HBUPFSe3xozCZYqg1L+V01qrm0lzKVVl3zoR98dOcqn0D5sM04vmmB1DSB3qbpMvk6xO+Per+
blefcx6whx1T1WKE4Kys/m2DArC8qpO+WXysCk0FlKmtLXR1Og4YQA5FU1HgCOhmOOsHosqU9A1q
6H7OAkVMMTrVRV/WGRfRbAoTlS2vKX4hXcYiNGJdZMG4tlay17eceo1RWiBgDc1J1eRh5nZUW8qF
Abyy0oR9AbnP7A9FY4nuahlSV7ngvU2dcwwJNJyp84lZBorTqGzSdVW6a9C7Y423uLTHJvlKyykd
P81eLNFgEsLbBoSua8qH2h1ztolh2cpsZMeoYFrp/NR0Wu0LFU13LQ5QNBO9slGuSjXH4pXbyf2q
dtZNllToBfrEMe8ngqjLy6RLTGOv26OU+7YcZtWuHlCRMpGha68NYphSbV1S9a2Nlh06FDzALGbj
jNH6Q94VhXI5Dno7vKkzW2sPKXCLxedgpadvq3TEpifXknPGbGRsYo3GwzPqpP3g7cj62SCtvaca
b5BQq5yLqNrduVqHSkgicUaPXCn5FhkJPDgUQEeuQXaQxVtTmfvsqiV7/SoeOMnqalpddxQHG24c
rkdeqm1IqpnV6ISpI/gPusmuyytLTLkCOsIG16oIAzhEAdzxejMhsph2Vp8NPgoBNm9dGS97oZTV
tO+WNL6NmyyFHYP1bjlQV1SbQLV78djZdvtg1+u67Dwvd65GsbRXCWvTNjRU9bzCwFr6U6Z6+dla
xGwT06lb1QOWJlbPhnVXR3zKpLJziA5JdpTRNx16vlW3dyt2+s9KU7XfEm9mI6xIXdi7fKhbjgM5
jpCAXoumccadJoZM0sWGr8emeo47PpchRBDCsn3gMsRTdIaC8UAIQHkIjyucbXQurSx0IchfZAZc
FEzF1vSJbEZoJbP00nIX16300Pk7SGnSsUzUIHXbrAgWPcZt6SBA9vHCiMq3GK5nRe910y7JW+vT
3KbJRo4pnJY2nYPFmLAeRa5nWM369Y0tutQOUFYa+3HI7OacATUPofBmew2knOy3rirg3eazmn6z
4xL1PAENy7lexpvFkBD1Zme07SjxhMXyHOvRm1KsDX+ymgh09UB1+q6y1NAxuvbdpGDviuZx45j4
tp7VxhW+PcZYltTacr/YKWaStsti5SyG1nqDuIp2cSdyLb/B5L02h7zHYhSw+UjRsyvGR4PeTnaG
3TR7pNHKJNxXuaE/jBxHh3ugZd6wV2xC7JGBeqkODnE739YOp8yzundW5iCvYlp0TBTrUW9XEL/v
Zqs14BDUtAcmEAmUKjjEeOtVLDP9Syrm5K0wzGb1lRTPYzyncRVkJOux2iA+H6KFe/1GH422wNsj
nW3hS+U7e9LUb9IcBoAZaQIMaVaN9SstU41p1gLQErhdqaMod2rnczFTiPbZx0H+oeFsXKi9VfCE
u4VTt8IuhhMRwqSDVXEjfLs2wf/kmTle4abrUp5bS8Jj3WugAhqPTUWS9+wTFUJjMn8SyZJE9dhl
TMc97sEg11bxpUJkDkJOTfvPntb057Y00g8K5JY3WmoveuQshZkzyzXjFYwLR/UZimyzTC+x0c/0
veipX1TeAedU9X20rPSyc/r4O9Yh9WFg69fuAQxae7tUhyKQ2YpHsXETqR96ZVQfJ/gDVIwsEb9X
s6n7nsIKjD8IKkMFK1tbzZE3Fqn+cS71anzXELTl1AFJYrWz1zOJU4nAEoB5J/oYR3VkjgCg6La6
4RZtjxLpqF/ijcLKFL6UnwpEtTwJYuhgJKvdXUbFhm6QGKX2R6+5iYLodW06VBRCxzklyLGs0e0y
x3e0orowjdbdr5y3QdTNa1SUYxf9dCr7vVD5c2HyqAlNaRCOp0ntWt8uaB9fzwLPxaKgobddkjub
9RZOgz5EdPG9KFEoofQzpg19qD30oPMp1c9RP2C7Oi09G8ELqg0A10eHrLUQmKk0Ki1zA2QFcncf
zHr97fWveFQM5SKI3pHT0BOgGcWh82nTIcdJk85M5r4ymja6XluYzMEqJrdibD7/PddCLQd0H0W6
sw2pnzQ8sZaDTMga2yc6zAv7RKk+iMlTLweZ41F5/VrHCYY/vhhla4q8tB2o9m5f/KeLKZqY1nJu
bc40zD724uAmxf67nkkhehzq5RS17LpDgSGGhrPhflFolkepIdhwtgnzAl7fD1S0qNWU9XK+Kq08
Rax8/oQ3nqmziQh5BLxRTz/jmCRGU8Da8pH+oOkbsVObSh7vftyK/yiz/OLwSrxSZflvf/1Pf/3P
v/3f532R7fd+b4y4v6Kr26KP0ZYhgv33xgiFFsTgVEz4MTupH9WU3xsjFt0PSNv0P2h96PwOc1/3
t8aI5fzKeQO/EOIij9aJ6fyRQssPge5PdRaEkEg0tuvT46cNflxnWfVWxxaaa2ENv+2CcNGHNgFt
qGirddmvi3eeaVV9gU7R27ta6RADv1SF7zjYQdEhOl5oNfFwDlM9v//pTr4wMx7N/tsHwxkEKtOC
+LoRj5+OXCemVIwNVOX1acUFfq8qwZA58UEL3PmW4pYn3uejV4ULEnWC7FV10ARtk/LTC5qUkzJ4
mXqIMXmgPOnKc2ko/fvXv9YzkZxKIBP8WCIcHViyxyIADIsVNRXphpkxqJczLj+UWyKDdKEY+n0N
I/8+GYR+i4z5lC7+BRcCEn/kpMg7ze2bHn3D2DXE2DhzAkfGLj4lVVOeI1ZfffZvtEJkadT7qren
HaIEHK+dW/f+mg76vjJV+7p0OvumN2r34+s35LkaV2Vx32SXQNloDh5ndTutCc4hJtaSopqyo3AE
d0ZrOsh7Sr34rbemb/J5uskQ7F1QpC5QmWvpmW2P6gcoQQxAzbtTAGLhqKSALE+MiudC1e3j2SyP
qFVZxn78/KdZHi29uyaSvESaOO6OY7IRqrkpP8/NMJ+xLdM+AFohu9nOGnWvaXmPWMBK9zQpmgtI
XP0flb1v4jhWHPRFm2r2GKcOpxYETieJpMghxFGvZMtL9p2LnV5VHti4LSeUwS+NGssBt0wPlhMz
Y+Hpe6E7osyzVGSRJxrwC0A1dEoHUn0rJcBIAupSSGEkH8I+2KCZXX+9tIAOAS+050qcKvfqdDLK
6pkkRLUZypzfdYuZAcHV0880d50l9NLOIlTxzp3s4zmSqk71IYnnszrDoeWAbjpx648nCJrbqNl0
2L0UwVUmzKcXpXFiDF6c5RG5lsneNbpxv1LlOXG/X7gKATQ62i4ESRw0j7YwNW0TrLdxEYEO44ba
pFoHkDSrN6+/ds/u4Cat0l1oz4TRePQBnn6ZOmOaKPLcDoEJlVfUKMxDzQGTE9kAO3vlMLrPlepU
oMrWVfi5M46oi6BcjaYnx3FOtebRt+tNzLtCzcywqVYFfWxqKd9Nbeu1QefAxDtpNE0Xo7TUEPri
InF3NCBh5TpxGHRdRTahwto4+pon+7eFItJ03xgTFRMO+lbQWTrnf2ku7RvJSY4mv7lu7AsrudxU
7zf5lGt3wjI6K2p7NDm+WOLuMkFPt2HrqLP7baXGV6kbA5Ea+DJ7bHA6cD7HsCx/HNMZGL3R7oSi
j9AXZp1eeuKB4/PJROrfp+1sX6tKNdU7nBrNOeMkB7HleJTZClhjUAkz8HP04JzybQdLj96uJhI9
rKehHQ+lPtr13TwCGWjtpnT3hrZwOi/WsfzUW9YaR56xlO9nj4oqrXNFAaGV06sLY5WWerBF4XxR
9FzKUCF0FWapQFTqxW+nLBbvSzPHFVTJugv/+EhiOkLYwduB6nlb8X6aIMsuX/UY2XnoUKRCCVbG
e2q1dmSLoaJDUI7XaYkt6vWLbi/4z9uWH+MI0QjdUf4WZ/CnF53iOBmMpLXCypB2tOqVhye9bWnz
wnF8/VIvvCnsCWB3GNjkDE6ATy9FF79g6+RxKd6KC22R6i5O4c+2RmueM86XnY2Z8MQ59KWLokAD
4M9cj2j3+KYmyciJs7BDrfH6q2KZb+LUKUNTo3eLcHegMCLVP35PNxsXG0F2gsQ5HU2qjWmkSrKY
fNEsM3ebkockC7febY7/s9fv6XbPjh7fdhjB3IRU3mQjdHRPc7NqtAHxQGfPVciqJQ9qnVHn2go9
WlWdQr5vm+zjC7oaocss4XjF8Lc/vWDpWIJSVeoQFN+zwalc77u7TuWXLF2zd0NR6Q+mWw/TXqX3
BfRIivWNGjtzu1cLNLhgFGCT2RMH1pD3S70VCfjZ0Ky75dDVinvKVffC6CZacCPEQ49k7d3WiJ9e
qbjz2knpGyesRe1dQj6sAlKq1cCGBXPi7X3pUuxHt7RZm1n52As14mb2RJ04oZZWNSIFCBi5orh0
SrVTD+GlZ7ClUXAKIs3gmfoQMUfn5mPuhN2K8ZXMCEheqqECSukyGxJMmV/QFB5PDLUXviCdSoo5
lHOo7BwHtDeel82psjrhABctKlKTkroOERygs77/o6OaE4RBJIu55dzQDH/62DCHOeDsRps4cdeE
oxb3kVgHuTeJ1g21oi9PuO+fbxUMHJdoVJETs5yqR4M6hnwKn7Kyw4aQMhjSS3/pscKeGCHP31X+
soGCD5I/Je9jszRQWKX16AiEmb0AcNOyAZZVOlwbhOMFdiHcE9fjTz57WZlbwIBCp0Bwzm736X0s
Cw/plV6rYW+PCu2sbK4JJdZMUBT0gSGt1Q0U4JBuRHvezQLW7DD1BM3GnbbQMHYRkTkgkmVEE14t
w9m2q3dNNtLFXxQDHPtUgplsuplthFqt8VmR5ON7du10t8mGLL9mcbPs08yYvndV1twkQ1/qOwG4
G5kLndNh10ysrX7nWpDIkJ9l1+jg5Sfc+WxbFKJ4bhvaBWBorK78KPIZapWpJshjEC/AK26ITtwK
QCXVYAP5XwyFOQ3glVMBTtdcXHBIU7+asp3ngEdf3XfDIO4Lnvb3YgOmg8PGRz2OK0nYruxVVAOQ
2WngCLKweZk0Mwc3NzdfrAb6/LnnlNZ2E+PlFn4OhVvkOSW0hCJbUC1UYPdMRUIpzJWBNl5frCWH
vz5zLgxQuRCn52R+1HvhcN6HGP7ZbntRRfPQ6u84LIwf0PguIOTLSUsuhxKGEQDDZf4Sj9Kmadm6
8G8EnSjTH6e6/5COTt3u+tXgHDc3hHDsikx0qJewDhf7bHYstk644Q1w5JIJaZZl9XVdOqDShZfn
YYOFrPVRh21GfbnY5i4uE/4ftoTW10rG6XdcgvSTFtDDw05mU/IGmHLcBrqY2htpK+17tm49Pa84
Q0iXjWtNg7cS+uqLSgGINoE8osXc6OSZJaY2cl/Wrlf8sadF7NtGrTqX5TrHw2Eg+f2+bIDvBPSG
6QzQOqIPCyww94vV9d54Ri28vZjt6QIVJCq6CgbfErSe13Fbsw5Ma5bX8QVPcNYCdp9T4+MwLmp/
gXc0bc+Wf0gnM1uDPDaGa2Cu/RB4inTeYYhUWvpaheteTfgXDthN0m86rPNinzdGfFj7yV6iIhf1
ITPqWgSjoSZ3ow1MngupZTB3snk/zfX6hnFNIzpG7/4oGknLpmhmPq1escj5lhuLG1tmThm9Plk+
PwnwkmP7xaO/pdocT5bZDD9Uw/QcYhOy9gIBYcgSrF8NNoQxth2VvwktYaBNktKEeXj96s9PtWzm
PAczN5U5j6PtUVWaVrYQ8GL1EM5TWoMAW0WIUHQNYWe1FG+tdjeYLag9W6npiUnvxjMb50bngYeu
NUyXrYa29PUP9Xyp4nVGObXtUtiJHRs3AAa6E2hAOxQupwvT1IpbBUEftC+vvHv9Us/qfmxl2XZt
X97THMc53mJ4RQNuyOmNkPIj7GdkE+FCo+7Soel3sdhz9zmF2hmOOOmRCGdKxAGEQAWX2BBhkzTi
DAsT1RZC8PoHe75JQKVNCDbHX7gCSLWfzv1ZaU+dRspwqBKScakOk4d31G6VXYMSyYdQVb9X+vFU
ZOPzKs/myTG4KHMW7sbjRW7NW1rk6WRvKK7kmgA3HSJ93B421haILKQVq8HaAnTZuUVe5BzKdUDf
SWZY90lp1+rh9btgWNv4e7JDpmC82RKR4WEmw6b69D5ocp4VY0TJK9ZxOAfcuVq7wuZYCDiL+IpA
nZdM34PeGq4T1AgFmhCGjx+zozpPGMPfxoWaKRqe2jnMgH8Y07RweamADaqRkOwvyQgpZHvgyMxc
V3vxfJ60LsRvSRxtG7SJYb0vBlU90+1i0ll/BSChqtPkmZ7Db/ZZJUs0s7nGMhrrTJLBtFj2hxQ2
jx2oy6J1SDp1I+ZlGrLrUtdp9I5wlqCEu4XaBZTN7K+gT5lkeqyY88GwS0lkgSWne9eVDZpqs18A
eZtTctB4Dg8GcSNIpeFzdqEUFb1tx8q66qsAmlJG1TKo7nm5zCXrWqagnpgDB2FvY+6MzNFvLKPt
7m2g8f1OQ657MzDvGqR+2FqyM/NFXUNg//JdB46aTok+V9rZ5OrKGvaWelWBAK5vUUfA15hn+l1B
k6rlezFgGktnWkT7HvNde562OPJCobibqjfrRRJgxq0s9N2iv52bHmle40KWY10sq8dqXNT+XbY6
qnG/eqmln4mlSSs/WWSuRkbdOsM5C3d3WKdYXM9da4+XgnQssmGNeC3CpZwb85BPWAH3gLEL9H0W
PdE7vXCHHfZ9gxQg6aqxP2euzAJraEHaNmWX3mSjAPLT9vn0Tk1my6V+QcOBp5nYIlwGqZCqASZH
hLoaq/pOGmr3NY3j6Y6FOvnqMIiguaIr+8Km1wa97aGe9xtTaR/wRrJQ1qnafeQ8id8SgF+cB2mT
ifjgkiAIcq6bRmp1VUGlAG9EDoO7U0wsomn/ruug//twvkuSRRu3i6a6ct41ZFe0IVDweddmWZMH
jWMMg692cVFEPSkG6g5OYgEboytQSKfm6ACfzlw9KKx844vGxHz4td5379k1dKqv5F7i+o3MqiXE
1+xoO1lm1X1vNEoFkmCy2N4pY/s4LR72pdZshwmLhaYPAZrPsvRLdGtyL8rUusxXicNBzUjauPTq
7TowW7uzejbTwbcaRFRM5Z29b2Nk536/QooOGYRzezl3sXqPhJABSIVc+WJPueP4xHJ1TihXzI5n
wIDSB/R005lSeW4SZTEs69DRSuNhrRf749APGx92iMm81xHVGOHSSbaFiLiwh3BqJV5iWdRFMKTq
+dOkUEgMDaIAHtCX6SJIQKZQKFLNZi/kvO1sEvdBaZQZ/0JXeHWIwwvb+th26v1A/EIXZAyqc9xd
RCs4nXKXdOpIkb7Mxi+anUoV232pfiwIjScUJSOYgl2lcodEbiKEgjLNW171uA8neyw/FkjpHkbd
G95ZWl58n0Z7vJJJm+v0HlrgpjgU1nvda5MvJdEuij+ow4BcoujNObDkxsnkPRuqaKknYrlAT0Mz
pAKHRYODNclUrj3P6CLjxbH8abNe+lujKdIBjxcw3Ust47UsNaQtHbpDZPZNta/Z9n8acQs7AaFV
C4qVCR7pYBFxclAUtGDR0INp9gnCcL92s5VM0YQNYL5wSrwbu5WT5S1KzOlhrraoIR0S+H0xJNY5
yivNCPVyRFcn0jW50sY4J9KkcLQlECXugLCdOhIR0B04gr7MYlhnLCwSX0Az6fUhKWc1O7SDI5So
GKv/x96Z5EaupVl6K4kaJx/Iy35qtEamXnK5S/IJ4XKXsyfvZU+Ocgk5rEntIYCqQSJXEbmj+ujv
RZRkUsrwAkigCqhJApEeChrJy9v8/znfSS6LsgZ/VrecAAPTyz1jQy7AjI/FcMIbKauKeKVYd5AU
W8m8EaJvfpiaxnzm4cK46pklIeaosusJpegwnCD3wPmjjZn+ZWg1xFEmX2W986Ft89qFFX/RQ0GW
iz/XpY/qHzVnlegV2j09o30FvT3LrlyrLZ21h4pw2s2+H/00J5WRpFN12j1vulb0BUxcRyoe2Gbb
EXKpIO6NJFv1cHcesEK2wJSJdNqk2CHlKi9SJ974Wed87kPUukHUVfmPxJhJ88FqlN23eqRulE6j
YW10ZXmOfGs2A+iZFj6PziLiorWsGKOJ1WqYVc2yoNPlVeMTeGgYUIJ980NoqPmpjrWwPwEhxyra
9mZWrnmZ3Tnax4oek2tTq23xabibkD7D4NYmQs922Z11VWc8FHUr65MYUDjJK4hkwnUaJoNFGAAB
WyDxaR78XiH8/z33/8ZW6IOW+7/+x79gbcCM+NLYwJ/83m3XHP83QBg0L+gPsUPmbPE3X4Pm6r+h
dcFoa1F9ckEO8U9/9NsNjIg4b4Gx0INEkbOIVP7ot/NPANt0inG4SwmiNf0/02//1c38P/s6fhZ9
NCpt6H0WyBIVjtf7Os1DQueyi6TkbxQ3tj5kzmqeo5OBDmm8L4yh2DtDUtx1nhadknPTzTu74NAu
tTm7SxrZn+pJka8jqr+KXCHWzlEZVzJJJclntAxP6ypMLh0tRQSHxfATaiY0ggKi/e+Hlf+K8dc/
121XP/8TTtjmn7Zd+eNbi/v0l+v1hX12ufLf/+P/JaZYyu4fDMX//h//gi92ccX+rze+WP7yjxFp
/4bz1OWctSg6gLUtDdTfnTaaof+2tFUZcxz8dAYYf/U3BYj9GyJDastL4DJ/iv/1byPSNn6zBHXG
pSv9562xSzHtxYC0sPhQaUZ9QozvYgTiJ7ysNRvAbcltq+GoC/FIoXHe+kSmbdK50HZ2+TdHFu/u
fSfuQSUe5THX45cDQljam5x2X18vEx6s3ZjrLXEHoPBD0jekABTX+wDqqfi1Ox+P6oqOW72OY8d+
SG1FhFNrVXvJsnjaDuMtGtHsFNWnsdY6YiZSshPSP3UY//U7baoTqAFJpkUQsjy3FzV436/muUw5
CCVu/VVVQ3xK/84PyLlUpy9GzfXvz/qlBvDtG3AhTjlcjVas+waiCu7C0BcPU9D7scL9OTo7kZK8
1ade9RVys33kzl4fsZc7w1jlcqikBIDT6zBBPBHsdGtR4ZtYznVTOlsBdBQ2Q3E2XbAC16vE1I5V
dd+5Saa+pU5NowH05kFtPE/zoslJoAlK09VYFtkDSCTz65o6wgm77p8fP9NfdYLXw5qxBbiEDwuN
lX5Y9m+bGox3gj3RmtnTrRoAFWy1M44mlV42Dyl9PoTinaF9MqmwwT2ea+eTyj37h6tXbBUHU6aA
o6faIGpJUgvZcJgB7s09zOM6RDh/lxu9+T0eSv2rSmwyv6SYvU8pjS118vHNvPfsGCCLrZ4O1huh
YZ0oQgViqQLUvN55ScDJrmjG+byIsmpDyp2z+fh6yxr0+tlRF0cBuwwQjp6Hkhc7raSrxz7pWXqi
zrQqdPci50Baq+YYxPJ1C2MZiwtWl0KP7SBsoe948JUZi3sFFB+1A3bDqMzSE8+LyiPd1AMWEZdh
ijWYM7H/L7Q1/WD0oUrVRF5zGdb5cZNKn9yZNPSeRk70m2ypxxPOg5UqtucNko5214G7WrX0tS8/
frRvvr2FdYDKiY8PQTRCrNf3G7lOrXV2QVxqj0XBI1EnkGVpn+VjzfmW0Pm1iVf8SLFzmcJfvU8u
ugiMEVxQ9KMb9vqi7lD3Kqm1hQdqpoHJ178KUTDg748yDD1OtOvxnq1h+yT/wINHosMkasMWpo19
cL/GVJg0HbhfihHuSjdCP0jTWBAqUYjzWouMYED4fZk6tTgjeILUp5R0NY8Wx5Gu0nsPnjGmM5PT
wzcOITJGF2ptVuF3zIqkCUjkOS9QNQEWQ7APHl47nXXAKx+/7LfPncIPh2emW/qCbCBfP3fOfjot
AAQtnB4WAT4HbrCd9mmZRj5+8qoJPKDRnH+io9zq1+XDZcCD1VxWc8qoyE8Xs/DL1asNwTAMsVMF
FbntuEFqwhc6jKkgB5MvuPioHWV5uWrB3GwShwQ4SP0FxSIR7T5+Bm/mkuWH4BjGzEupH4376x8y
4vAkP4MIn8GviWTF3RjYvWqClK7FkXXtzVzCpSic08tGjk3hdHkdL1bsHMSYaG2XtKDSy04UTa4N
itzpyOT49iqMIj4nFBLoCVixX18F7WFsdeNQBkrXa+wPRXI7kgNzZLi+fWwg4g3mKnQnbA0Pd2V4
R0Yvmhv2/RLfcx8X2Y4wu2ml96U4ckNvvwzWFBtFMckv+LcPOyFhig+vM7mURkJ0txmkpW3bBAEP
R++e034HoApHVXakef3242BB838ZvKHpgsR//RyBGmhNKfoqaDgObSfcRGcjrqbz3him86YV+qpA
EI3+7dhs6HtvLk3DA8nDsvtBioCC8PWlZ9tpTUrc5HJrbnOKRquCVKlEd03RDFlHZjTJrqLaVFJB
GAk0Mim3Ec7qn1Uq6ngHFpFrl9bk4cFN57RMVjSuiDERpKSdalRQJ4i2DpsORVX02SyU/QBRVyv2
ESFnF3FTRA0xJ8IiQD6us9OsiVJzU09GSW0SasYqtr143MW47XNakLZ9geIZQJlbtuJUmnV0kwIE
xpzqOgnNXC9GCY3YkjLDooG7HbtZXsmm178pb7LYlRg5We0TqOgR52zj37YzPNuN2ZYTVaEKa2nQ
66MgztZq1Rcfvg7EPpnBujDomW8V6wkqxFpS+J7TUNknVie17yH9uy/s2KFmsJVSD7mcm+usI3o8
gMiBy13p1s2c6kO66YdIP2nYZ9jnCaGHj1XVUlLzEl094Qv2Pls1GZ7rIia+ZjDNUSMuJWyt9djZ
OOGGIdS/A/YUj1YBKvGayBvTXcdTM0LUqLJJI6FtBLpB8llVrSKUS8zpTq3bAb0pdng1koZhQwiS
oTZIdoB0wMmJL9AGis/Qb4Bia0k/TGQ+LuVAuzQhVk1YSItgym3vAjXduCQLoRxaVXnkwWntpeau
k6UBvbHSEDqk37jd50FIDgcxShO5olVhPTaDDtOnl/AyyVmSPUExTV9/LXQyz/HbVQ3Hl9FPNzTE
oRTMuGfwh4vFPoaLXl7K0mt4EqJMrYCZfCAnvJwta9uYLfolQoYwj2IeWAIrJIWDtWY4i0iI3eoX
ktn7iHU0JVzWkX4HMneoKPuC3CvvfSnnYV37tfaYl6QOrRjgA6W+spsH/KHEZ7UFxcCVp6fjfS0H
i0qf51MCNid9eBwgcyJ79NPxmyvtpRFftuo6tpvJkVjWpTdjvJmjeGtZar7EKes7G3I+OEyk3Zjv
aJNjjFEhMQpB31ZNt3amKDxxpnlyth1e5CaQtnLbwAKucy3IM08odbapvwpD2g4b8pyGi2TIs584
j2mtmLTn73PHHq6dWac0PIJhgTVOYfNS5CVGt4lxjREzrIh8s1uVX8lCmOiR2cpvJk/g0S1MRNQU
sTtCGge/R/o+Dul6aF3nibb0fJdJtPEkq3ZNs5qIyfvh9h0xnfj82keaLGGzJoyqarcm9cA+cBI7
ofelKVIGG0+N+w5wgs93Odq49FJPG/ECxvpPHjlbrbaVpFXP02D8hBVFvb42yUjdtGRi+uvZnaG+
wEQh0hHGGsHrrWeU68EKIyzEpU7yWhEnNu76vuQrj+3EOieVoo9XBFF2DdQmhyjctsgtRZi1rrXr
YqJWGmDbHPAfarkNzKaV01NKoqdJAJtKrluUbCPdhGZoaaQQErhyAFE8CK3PSDHFaV+uy0oMG8wf
ygqWFtKPzuiW0Jg40e7KNptuioGjw66XTkTdWha42fUQMQ412J0zlQpFYdP3j5ol/XtUYKS7kNhZ
GauOGn4SuMxriB9k4T/7XhvPHA714QxxhE1QnTcJaxWjQ2fUEZtbBA2kiU9J22FdSLqK/DZzEs15
lrf2RFVAx/M0ObVz05QDs4FDvg8yYiJCPot2pg+a4tEA8QA1quUsXO2GHs/zPuSTXhuRHttBa/ac
Elp3Gk16DhVBkmVSSjyb5dhtB8REYpV7bh8FwzDqYCkaFV5lVmLR5CRU0ghsApHh7tvL9GzEQ7qL
3dBs1yNm73sx1N6dnJDt7uxJdF/9GZH93oRzlW2MQbMeoPrDrKJfa5PNK4yZPLW4UwB3IPusAJ5k
z7Eb+xd8ifJrTHrVdyfFG7O2m0p0zPjukK8Xq+bZ2A/adMYpLL7SyYPJNrpTEs7HlGz/mG2tToNE
k+Jrl2GKDWJkh1dpq0waPiX9osCggHVhdF5OFA/H92zbO3ZjwriwRu8nr3Mob4c2sw2CKh0LlBKh
eBODKhI/0jACElUzbtYj5cvPjablX+fYpclKLt+Y4XIcOv20ovrVBnkb+7SsgBE8cPbLQlaQ2b6a
yyWIkBZoUZ2EfeLpq0SfyP3h/0v/Tvn1eC4zbygCQ4b2997zSTsLJz4Ggu6dUKwTKciJHbyRk3nR
A4zZI5OpbRYxjf7NqE/aHjcMbaZB0cJcYTkxqyCWGllDYTqX5ylCBH1DeSyhN+QC0F71JANCvlKl
pu2EVWVXKoPOBkU2yTVET2GIg5qmWDCWClm4Z5s51pChZeYdbCjflEBi7Ozh/ORkZRNvGKHTp6LT
CYIfUS4t8WKIwrYzMbsjBA/ditYIz/yaf3WqdtUXEDpIayuWBm3pJvsibNC8uUXmPqHKyEzWgGEx
PVsD0zopwjMWaSnEeUUiWx00+XIL1ETqL4qWRrxOcheaDFZ+emS+NvFRRlAnV21TzQ+mM0u+JyvX
C+BxrvmThgYqfBHLTKN+MjOdduSgPmKd0VK0X5X33QAxHJ/PtGm/9kZHCtiMlPjWmrmFVZuY6Tl7
K2IpBUln313l6s/oasw1eOU5pY3bhz8jsvHcVeuR17HJC+zHGDqW3CfTROU90Cs+B9Bj/jDnod3k
5Vx9LbrJRhU9+opOtFlf55kmLrRqxO8P/evRdbTx2ksQ9wR2QtgphXK9xcdcZtsirVlYdDPeZm5U
7eknLzniFamRyiTjfEXkafdcyWR+xEht3WmVNZxhgyE8UYnFelO6XfM4NEtfn9zsDs0IDNELyyyt
5iSd7eF+mA1Omjw4GDyjKyagKF5337NJ+jZ2fmPsY0U1P6xKEulSUXsLpoukjtDKW3WubDd9IJqY
agXtuWYrFNkLBKNm6AWjnnM/0tWED0vP8u60lq6Mggo1Hn295b8TsOhOP8OuKBYHu0miYdqrglpG
2huf5moKTVhI03yvKker1nQwp8u0WrQAdTZyUu0YQj7FVqJFbkdrKKtVjy7xDvEcM7MYG8deoBV2
FQeNEQFaQb/WjoTKzeG3Tpj1j2ZosrvF8UjrzuiEXOlp1Xwu4qWwEzYw+Ri07h1pVPKUdQ4PrF+4
o7Y2Rq8o12wHlb8GredA8MwRDKzdwWuNlS5UG2/DVMpwkxp5BK86zpP4VM+9aq8afUx2WqrRkBOo
TB7o0bEgOoUG3VrRNSF1VIr4XMS6WSMYycQTBQLZrQy9TvxNQr7pkwKLb6/B7OGiUPivKPoWKjmz
Jn3MoZjm/q3eKcc/sRqBfEXodvOpDfnDwPfj4TNWyfSkow+eAmlJi8epssUtJx7/B2aS6c5w22lG
SJXopDXrScb2S7rzxOFDDx/DvEdgxUKwMOdyTUQnCcTzmwYz2UJ0KhB6pnpsXqm4sYwg9MJUX+lD
xPzu9dHwOSkduBZjPLFPa9OOODvBRgBxq+1r13UasUVzFM1jECpMSbR/sx9WprPhm9tJ3kzEqLu8
JwJcZS0nfeV2vYenzLQTfzeSGck2rUB5Qmg2+r116cv5OtXCOmd34MofpJbEHD0IZoallTQzOoCo
J347cpwT7CvNbsw8sQGEWWZBb0zOCepFmAjADftrTGzszsO+kRRkx4acdl0005XmDH0PVYOCzI1l
Gyaa3jkeClaS2XgG1k5fJUb+uJKo1lrSgxVV87EIEYom1pAhOBqqeDjB8TxuwGIm4wapK60Gt1Pd
Y127kwlFUueZhkymz8pD9t5bnaFWMoUNBQGkQOhWFUbibJ2+wy0QlSE9CsK+pjpoRVYyluqw+taz
GQoRlWQcjX2TmTkAojWQ/lXH7kWqCG3fuv04Mg+wI1zVLmIthNP1mFFmXkpw2qTrNxaKXKLAkR2Y
JHZ2NDDyqZ2s9YB7/MI1p5ksb79mGc2afgUbL2YjST0WpWYNAYcKmtk/E32I2hSyikE73Ch4hWM9
1ydjNdT5Oq7NMFnZvWvogFH68Q7H4ACNscoAHrLX32cGqEIa76a7V2XPgCN+27rt+nE4RTVo3PeG
Dl8IK32JwqdV49dQiGIlKGupLXlHC9QplWKLF6+tOcCxVG+kZo03oashE2yhRNxNeGN6lL6eAVqz
QvO/MWilAB0qmHMCjX0B+Ji0H2+tqWRmWzKOr6Nqtp9bo2VbryCorWqzKH76Ztt8z+LIGy/TZpaP
dpl27AfdlCxWbrOtg0pVsrhBlWc+dPWUYAmzYktb4XxoYaLWuIxXiJL4cqIKCMYmXtTCKPVTXa3D
Rs73TVtb45moR3pRTTqal2h2yZjXTcrhQe5q6mSuJ05zI8OeGGL0HuGmYc+LZjopCvButciImp/T
ERHFVH/RJuJw17x84yqvjSmj7lX3MMTwS60l/KFTGtCLbCftY2689ONzH6QYaNfKGdhVekzIq8Go
yrvMjh1vXbRj9p14X/9iTMv2vJXV0K+UqgHFUNbMH5EkjDdDFGrPqbcgXAHQw6Yx4XaRDVr0oiLk
fewu5miZU4YwHYwN+6TloJKhRYOxAepCKLd59N0yb070qUz2rdmMP3x/MqedN9Ud4Dv8IdF6lgYl
BQxE0ZPVmTovrIKRBLgf5cWoPDR6fW4M2QbKFg9UGZrLUZlUjMACtKoCflNkblkRfX1N4VBLty1W
15PYAqHGhtnKvs18xTZi/a44z0Gs8OLiPrkkCs36mdaT9dwkoj7zEtftT9i8cYIbBz/5ImbX/iyg
dOLGC4swDGRcplcTmwUfEVSTE4Kuynhf05x2CIF3rJ8qa9JujQx2jB6n0rYoPwvcOOu+qfVTahPo
4ogPnpGaGwVbxzFLQR6pETE7+Djd3vapkiOAwCbNd6ysOblXi0cIFT/yoA0Qe+1stBKgmxyHUuYe
EFVyhTaQzPqplN8J+03hXlbRcJmZ2fx1bNv2vEkm7asaC+1rTmXZCwiAEqzqk18i7FTKZFfAytkG
2iBrUtPTboIQmE/yG8SZ0F2+/0kEsq2iPOgkXvNLyyj1T2WSutMGUCch1NT/9R/t6FkF/KPlmLy4
KW7zpoHeluPxxwNaG+lnux2sh4aPeNwXrbKeQdvOt4o0roiEWytOOU1FDnLCFD77qrJDj/qL4gQC
7GjSzrAOcIqsssr7TABQ4e8S1BoQA6uOKSXmK4BAZHCxgPifPtsPZu+hnssSnngfx3uzxpAcoNxR
bElB+D25eNLrlaisptwj4LB7bPp1etpkJcoaQlkxE5VV7i5x4KOOuqL1DX/rDpTcVoQV09DJF51U
lzqYEutCV5c0v2KNdl4xoT5v5+ZL6Db1lQIABZs0k3FIBQi0z7ZQVGiCshD1D/LOmTpnNnvpqhj1
7qaYI4hJDnqyBzo+nEwTshPNPfooqn9hRcTJRu9kpk6xRbOVXFk158uV3Rj4TyYWm2HNv3rt1ZBW
9lNi0KZBkjlpLIYk0d6LuAX7Qnu2dtdOQco5ObaTVjEktSrbGRT6ftI1885ntvbNis+6eGKJG88b
A0/CeilJxmw4Bjtm3KehjVc0tDcRkQHl2mrBwcFsNUI8oY4VXisYzBwPUuGpU+on6RkHiqmBtsyB
MlCN5cznGtQgk1wEagqrDEUgRnfpJ2zvx57M9k8j91Zuh05Dwta78Hlb0+FwZHqdFUSEWQ0bOEb9
E+sv8GvfFfHFCJ2axO8qdct9SrQ5OyCCkm3CQJZBmUL/usqrdHz4ZxvlpV5iQ6LmbtrXssedN3hR
e/nPMPSm2SkG2rx5KUiFZtE+qWEgHotQelMkdykWmyatc+yRQhzKdhxVNyHQQ0WnXLMoFnSExGpm
t27AT1+qQgs/halzlDDzpovDVbGKoQHHF7DAQ14XqnsnAUnXJSrI+8EEfDcZsLBShKe1pQhw0fJw
bwiVbEF/JuukHMUW53TI+cW2/mw/gl9Cy1Knj2XRKzgMB9Vsr6nMyJYB/n9xCovB2CGvHT85ejsf
aZG+abAslyLTcPEl0IU+7BiJDpdODXmJzr3pnSGARfIed/JIT/TdqwBcogmxyC4OwTiNHTeGctnp
m5Exb3KkfZ/KKquPSDveXoWNqM95gtjLRXSxtHletKSoHVKFXTqvHVS2bQk2Ed0LTQfxp18Pva/l
ieE+xKF3iCYo4zw0h7gFysl/6UQtN1JFFiXCdkqOXOqdL4Eti2nT0rTpt4llzL64pQk0wQg/jr61
7kSn89wMgRZh3TSI1NnHc+tvOrd2j/SR3+vYYEHUcSUvPbdDaopZDLHEPKWocHOIA2PkbIdUObva
Lp9UaEzrhhYr+eVHXUpvlQP0ilBBYFiFeIxJ5OANIixdyorpsmsRg7GK8iGnHeJJ+8yQunmujYIS
mQMcvZZ1d1bRlNEJPvbketaiPySf/7l26r3H4GG85gu0Xfg/B40ruylo19Q8Bt3N5G0GrWYtempq
ADaeu37ozwvNbIJmTrMVlP1+31t1fuJbS8B3vBzg+kRuZSRB3FSuukaDI/ZhZND9MEtn+3Hf983I
X5zLy3flEs2Bpungpxr5oIdeC5fWFeN4l/tjvJ5MPTv581fxaFyiLFisvW+UKuHiiZAwi61CeBdl
5T6MqSZv/oGL4H3lLhBqicP4vL5biBZdzgHGzKyTAXfMdT9X3pE27AEHZ2nZLwAFtHF4kIB2HY7x
zhzrvijDkoZoZ12aQ0+9lcnlnC22tsIMgFjchz3gNFZ8A6spDeaGYC0O/IAz4zQtTwpbJGdeM2qf
KyB23z5+CAeGsd9/no8zS/A9QBV9k7KCnF+EnIUCWdg/cTuoR9wktw5g2TPTZyeWN1MVzHZHFcQd
3O4C31+5MdxuAAk9xXhDRqqmRjrcf/y73nwSPDUwWIAEwHUQPnKgban9DmKBGxOAIY1iG1UJRa3e
iNaAPbPTWfXPEczVrTH5Pz6+7vLdv9bUIOJhSCwaTcqc3sG8wAHEEwCxEBs4bD370GPvGFJyHXT8
2B9f6iDo99ej51qL1BMj+8Jrfz3lUtzttVkltFazgn6qxE1e5JO5KXIax+2U6UEfJf5l1ZTupe3P
xSr3Z+3I93woXF6GJ+HGSDkW6eCyG3r9I3J/Yqe9+LGI4QgDVJdkMiDvWbl6U3OqndK9MY3+KSWd
8ZvUWvHV9MefNe4qZD5UjJTQ4qsMUvEmVsq9RnM6j1hMlfMpnihhRbLWDPo9chSBgu9MCSMBz+Io
/Y9IgP90En1nwPyKfUUWgHnFPHxx1FInXWIVCJRhdc92lHi3IVvnjd3a5e3shtq9QX/lYsR0eGQR
W17TwZDBSLRsBhBA2ljFXj/B2NJbqVNMCfABd0+DF+o7HeErAbSafqsm/9in8c4UDHbFQTyyEKMQ
gL2+XkmzFRywKIIcAeEtWrbuaiqtY5TOdz4EF/0w4nnbQxRzOC+g44Ae59N9LXmxn/TSVMxYUXJF
tItxBI10YNr99SGwnoB7Qq0CdPGXafLF3mNsbYsZpi5wvQDzN8wCN4qcujOj12hftRH9ukE3KOgD
JVaJkLt6KL4YSXjOLiU8E706Mvm8fcLEMqMkEQsWYSFbvH7CMldRRhRGEViake6sBjGXRN5x5NN7
O25Q5iBWYf/INIAo6PVVfBFNuck3FGABSu7LmqNcX/sDnCtTu6xKiiYfzzdv3yjXg/TARGMiPBcH
U6qlZQRJCq5nCRIDGignW6rw4TYGjn/kk3j3UkAHWe8EqKtDlS70bAj+I6R4t+vqvb2okObMG/d2
4h2L233nXS1CNOT0ixQSSdzBU8zoZrk5I6bPk2prF461w3ikHbmhd9+Vj/cEnaXDXvzgXZExoWfj
wA2FNBd5TXZ9VlILCtrRojXnZH+ObrJ8ETy5F9c7WIbcEZiWVyvuqu7mT8rx+hVq8nQbj8Uxqe57
78pkrWOhxa7s/qJ2vPj4ar8JB83g1pirPSyNrhE0bV6faV10zJ3/3qVY6CCgIbKjMLs85ReXisQg
R6OnmZXK1tr3JEvhCC2My0pvtfXHg/2A4ro8wSXtBOkbODRM9/py3nlxrcIu6Rq36AlwdxpPyqlQ
wwL5v5YYhtJthe836Apo1pmYaXE35Mot2/1rJ1ZhkNoS5nepQm/dIjCnL0KINFyS2jjySb4dvMuP
ZFAZCNeAJR5MNHrLvlEu7kdnhCQ9GmG4jSgvH5lo3j52j6AEnFNsqBCtHkobKdgj0AaEHwg0GDvA
2vlewe5YW5mtjlzqzSnSw+2yhMOCHl6OrAdrExFUTo79IKc3O5fZmnaK+wWwu08THCP1Ss9dIwqg
lx/bxb79PoFJU+IieNxCF3sYbx/6aI1g2dCQmsjfXJURllau1Z70RnjGg69uefnNKUN9vhTQys+m
zK12oPyjjXQRhgep2yefR8gMOo2VuwUBfORVv30JCJ4d9lo6tQmqzQdPJsI6KfUW0UEtvO6TRnzT
RadTQYAjf0wW//ZhLBEIjCm0/rwE92BDoopM5zAPxj7XfP+rwDW+6mlaj+sa6/W1muLpyMf2dhgv
oFiGMixiV6ea9PpbSyUdGiURJFfKaj57gzndevXs1Ecm4eV3v95osbEzAYvpLoPMOPSaSDu0Ky8b
kbpTaj2dxwL5WkfFE12ZNy46NTqI/eANe5ImlmQ42uMfTyrv3CfVGHbK0L11DsDLv7+YU7JmNnxR
UKxjG+1v/KpLAU8Brv/4Ku+MFHaSLl0IdpPeL4fYy6swR9boEdqUkrfZ37ZTf4P/oXiwc5aaj6/0
3v0sqBYD3w6LtHMwR04q0hIiVJB66H64DSU5ga7uy7uPr/LOCRh9ODYFVPpUecTCUH55QzORMZ2R
d2kwanW3ScUSV5a13rh2pzBdJ5kfbZwmn9Zky9FoIvJzA1vnO4F6HjwFRUqDFyIVTKc2MHCT/AOD
imG1HMDge3F4OPhxYDHZdDU0b5O4uWpQTAVlRkdjbkZaa3zNHMVJ9N1KJ0dxhyHiyPXfvAOeC6OG
WRlfE2/iYF5gcqzDzjZJ3kj77HOs+cTBNcQHHHkH71wGvOliVlz8Gmw4X98mmbB5w4IcBzoqBuJL
WgCb6RCi0SshAK+cLPNO/BSnPalDWbEp4vmbZcT9LkOJt9ESUlhrLXc/x/Rf1r9+2n+F4VT+v5W9
CuL7xVtasl1fp6/+j7/+21///a9/wW36l7/+T8zPf3llfV7++A+rqSd+c7H4kP9AAumyL2Rm/MNq
6rkQxcH86LgXgE/zcv9uNTXs3zA0MBOxIDMng/n9u9UUg6oLgwa6JeuloQNO/DPm54MJa8lfX1zX
LAFcn2LawTQCGYIQhFw127okT6xRtv0JPivi2bDMjmQQH+wvlkv5nFI4arPBE1grXw/jykE1liZ+
vR1cJEJFe5NKHBSeuLNqgFuudqQO+fZyPHI6w5i6MfrSsXl9uYxzPWQTu946nXlnhd6GXBF2g0ZK
uBd43TnNjx0K3z5Lrsgbpva07JAPyxh93dj11HHFmKSpYGgUuS5qEyLqPjL3/zruvVhNF+C2DigY
9yYjgf9rvr43W1Z1WtL+36oobE7MGuJKYrTQG1ArTqcV08AZqscWrFgqt2WJFHYaPvG/9LW35EMx
OTvizVDou4M/L4rcK90K5cYR4b60VXZrd4U6wmk+rJfx7qFD/zpTMsZ4Qgf7mlRgiUI8nm9Trb1w
KnU+Fc21C+vkHLHZqo+JqerxJCILxdw5D81RmtTBxur3H8A2jo9t4fv/Cjd8sf6PiHUF/N5sm5Ku
izhorLKzygrF1h/bdeJq5Sr2o73P6dPrtIA4uHMR+qdjZH/TETxX0agFrT5/FxVyqRczx/Xvr+2l
1/hga7T8MkxhLK2c4NgcHWKlEo/kNdtFrhKKzO42c8h5B1Wo3ezbrgQwWsl5U5gSWsAg7MFaF9Iy
rz/+CRQOGTEvRxQT0XIGZ2QB7uWjYQJ7uc6ns1tZSeIn22Loop9aOtlf52miT40YUGdTNsOVQr+a
XZdJXjwiOLtjOz6vQ62MIAuJoacGOvPcONPd8mfyFKW+vkWiBunJ7e8IzKJASUkUKHRnr7Gz31Vk
F012lD2M4Vb0pndnwdbWNpEzWMkGOkc/7HKQCdjeye+Tm4rs0+5cVJQIEWX2+hPQQ7e/RT1rPHll
nl5SdFHIuifNf6wBZN5TzmzuMcrqT9NMiPFlM9cQR7E6z6jzJjVe4xJCkAmMedo2yMN3PVUs0iqd
poHwq5dnRBCVl+4woXGgzNI/AzFBxTs4XagCdAnZt0Zrwy81QjQ6vlZmbtQ4zjtyrKdtViptpydu
Nd43HR1ilCj65JzaTo+Iz0qzvevUJlAi6ZSXi9d202eafC642J1JXJWzKjEancfKIJ4u09ufYiKv
ZJUZXniZN211P0VNjdSaHc7KkpMid3BSfM+gE/tql4NjOTdrt/0Zi2E6QVPq34MSQ3eGrLN4KF0n
vER/M1yggsSTY+Rin3NUVkiTiZYupQm0u0UCQSgRWLjTOG6hqvVWNZ0QgW0gxEr6XlvZRWePQe6r
EOW34w+7WIx9t2vITxEbL1q8VxQszn0Kt/Aac9E8ySTWAHfactrHspTE0EcuL9PDh2RtatK1ZsKz
07jd8iyHak3CQdqeFkqv95hOJDdpexkgV7iiatqr2jayvWQ5ITe3xRtQxYm7jQGoB72S6FkaCvPe
lUiSKToRE8isNQAZ82zunGpGnOIYZOKa7WcrslN9HSKq+iZo4CNBTdEynKK2wSfTI8mMLuaGuDAC
BlILtVGW3oSZJf2gmwrtLqq8MVvVCr0tOibD3HS0BZIne/baBFEacW/bwpWi2oa1a9+M2hTGaDHp
v1RNkv9EGWI9e204oIdRqAWz0E1OZj0riQDz2gseXPqz7nu5sSfvOpywaZp59Jl89ossLtwfs19+
ktBMPrtlkZ1pud+dJCQSo1ytqQgVXm1dhRJPVkmQDaAnNuNDb8brCjLVzeT38Z7gPIGdxY/WiHrM
k1nqIwIbKz2LXdFjxLdsiPo9xIf/zdyZ7caNRNn2i9jgPACNfiCZk+bZkl8IS7Y4k8HgzO+4v3P/
7S66Gn2dKUNCvfVLATWZmUwy4sQ5e69tMg3IdMT8BLXWjy1stx9RVn1TpjgOdPDn+0LYaVDOEUTf
wXlVYxd61pROIXL6KFi0Gp6n7CBTRYzC/AzFE/pYwuy02byth+nMNYRzPpqNBnw+6TE9S4n6BCEe
aakgzAy6TEpsbBSdbrnWX2h6Lc5KzyPOrZwOAFyJK066Zb9o7j38IdfX0U35g1Ju66pQrtXa6HxL
i5PN1OJcHHunPHSgCy9p3ULSHoFe+LrXPxMySEXd6DfA994zIJUHLY2L0IoU60FRSQ8kACo9n7L8
tSGe9JK2+vI+ZVr6WLJuPktArweJRSccuuo2TvC6EH3BSl5KD0ME9Myg5Z6EwunkmYGPczdmcIjb
eFB4cU1esYrI6FvcC7jOhWmDkB9L3AoIUbY2vXt9SnCjC9jJvmUnLvmBROdtMSfWaJe1uzHF/wZn
d/QekMWboGyqM85CXQLQKS54qkp5hekwuWNcFThm+mLidqQ0qqtzLErAbFD9W9+aXMuvoqzPz1O7
HDaaBfZqIA8RhDwqU2WsnYMxw9kc42mLtCu9qsr0dkw1AFo2CKplI0x8y24rxitmOv07NjPjbOrS
lqkKCucum8S3Xhpe5Ovxku1sjJBE5RaI2ZBXwp1ztrFof2amQCmqy+Zay6VAGVWryg5/RP/exdxr
Rmn4RXyCbIu9M1JW+Jy606A2n4CYxBvVBcNgTrZ3W5XefKbZXYNM2szOnMwxnhIWix0uJX2nSKFf
0NlyMPNVb7ll2Nej5pa7GsjIFZizO0+J472rELbZ13bv68aElnKB3HXRVFQqMTPZ7+Ui5ucC4+ZZ
UU3eqy276XtRuMuGFAkCW1Klxr1Hkj2bJ3DZkLi0eSfw3980NVUhcK/uoZ7zZYsXfrx2CzSEjWMw
T4RMtkEnNx/GxLMgfan16tOoh32Mf3fbTW295pEZPqmxL/iEjF3e9ouHmG1ur9iSzbcp9RAn5bK5
UMui3bipDjNzivjzk2TZpSn6aKhxr8TYng318iMXANmqKCNcl69Q4/Z/bVmeNozG7jxmKDu1MG6M
nij7JJEkF+KdihtdpRlctwch4402pPJmSexrkYz3VTvp543Q32LDleGgL80G2acVrq2tbazRpFZw
iTaDcHwrK/KgVJpXclbltYwm7xDBh1684cxMnbdUm6Ndlfco1VL2bUikVcDt/F7OSXKzYHfCjN0p
v3Qnu4sri9yHpQuEmxQbobG3KWOb/rIboR3IU0q2qZd4t0AC4bjSdOqJ8PBclMcdXEgPeQ4p8SxU
hQlYNJtJ2ow87XXWm/5HAiaTEFyrna6WXHg08nnW/ViXmMIUz75aeLsIttd5ZfZTnxWPqYKxMfTc
4UGMeRxItzUehsLtG0JE+xvwlr3YJLnJjLa2vWsZp6tHMynu8VcM3/GBpteVJvM+GMBSp+cLTuKL
cU68lyVfANhpeFIAn9Eoe+JNSA9FYkjpF0rV/MqtVekLtbJ7XnDF32rKOO1SESGqr8uKRVH0uRbB
ezHRNKQDHAhypzs4E/PkAvQxU4OaLoW7Knw9AdAbckLNVyhN3EAEmiXETowmNwqKM9WvSmjFEZYe
NRTWpKPFhgPe+HOTpqC9s4VAkBYVZYAcJHsySpw4OAZl+w46mwTlUZlqC56dC+dYWiRhEpJJrZfI
4nsNAS+0loJVSCjaRWk05lWKWMs8I8PZic7IyJ3anY38F0VDmv20C7eIN0TYG4cWG/kFgD53L2Kz
u/PmEqRByv78LWMNCDAgVPdTX2+MEl25SExT+sjlKpYsjB9zPpm7sozGc8TD435ElnOZzp35ilKH
ChORaOV9n8XovhdlM+14ypfb0cEtW8UGaV2ibYydjhQdso1Sa9shGmYPD8+q3kXwnFoBIc3xxp3z
+SbTY3u4Sz2XnNw+VUu2QNsKyZs0+GPbbAiI9PFEYHtlvFmocgTTfRaZusvyi9xxyZ1VwbQ+gybz
LtWmtxIMn12nYholfUj3E6NKysfCKaY3LI/DL9G7872WkysQdsTyHkg4ITzDmmImF7pU1VdStn6H
C6v1fRNXRXIzAAglvhMpx2rUjNiF5xq2PPG59V3DmCDezU2tXHUNydhBU+LJyfSx2uhYqZ+VRPee
iegQyYb+BV67rhhuNc4IZ2mddETxLsoOAnh34RAG/a2FqY3PtF0aXGfqMD2Jeca0LBsgB74SLxOO
LtWriW820M9Rdy6MdMuIyNSnArNt0MvFukSzrhZBSjDPxvVaHBT8tNm2nDMtuhrqZI5Wh5SEHapx
NRjjGDOIchE4gh5IfU2Kp85SssM8JFQE3uQp0EQnq3vKszK+KR23REDDmOeu0SW2b3POuv3YGENQ
qnXFjSAiEKfeEC5ZB+gTUU6yG3SFPVACgcND5FnnMXHzacBRvLlftLF9ybqunEJtTJ13+ODjPp/7
faPOnEImtX3EXtj7jpeRAQ0AZq+PRUm8COm0O92tknCIvRokXRtt4NHre6IUgNcT9X6ZS4DIEbFZ
WNNls41qopC9yGl+6hHEX7w9ccUr06sP+D7723/fC3yoofaXpxQ5dCD/A5H7r8v0DTJC/d59+l/t
ftVXP8pf7el/9L8RSEcf6xMg3f+hQfh/P6Do+H/+6Q/S6AN/Q0PCZqxKiODagPunPej+h4qeEMAh
7SvksMxE/6c7SN4gmmf+HcqvNaN0Pa3/NxrRMv+DP45mMT02/qLRLP6v/zwS4oDxO/r7P1sTxx0t
+tr4jJhkr2gVEHHOaY5QXZGzmqExh3cq2SQbDz8S49TNjOfpi3bdcRfk96UYQtEbXLt2Bpy94wZE
nq757z2ySN1QkKZJQ9+CxsgvJmeoLhI1FrtRlsVjxqB7J1JOL3/8Kn9pwhjHTfZ/rg+cjB7oisHj
rh9fvx9ZJMqY8iE18zi50dj/NvqETmCbGQPbGsQkXIEeE7gsiDW7cYKEaOF7xxictzhzohtU05gC
JFImnOxMZz1/0aTDS5jDj9/qS1ZWOwex3XszwosOK6bVSdAQUR/Snad+yAZ8/PRYmup9impalaWe
OahbQTA/8Py41BG4cV5jZx6+DYOlP6qtUl16wwyfYGTJfvz8hmgnVMD/viPmCgCz1l/kVGY7CzWS
NktdMKYeJIye7vaParBwuxMmh91Ywa7zTS107UfRMpgPGaylsE1qocacBozm51KOuk4cXmQBvi5i
rEppLN5abaLu8wZREhlZAdUjG5xD+I4lznjTJt3SdrGVdw9RR24YKsqieLX6hNOrMrhy2ru4rJ6n
3sUZntrRfGc1peQIDp6l9ycYm2vdJbs3PDjTQ5s7bblR+BbjlUbC/dUwtY1+1prA466TqM/yrVo6
ZXtQG4uwCOLcGTuWnrD7cLJ1oCv56NmQqqWZcAouU84KXl51P1RM2Llf2bNWH9qefMfLBaO0Erat
4X6HXAvqqHaSkSIP8veyTcE4E+aDpI3+09J39xiq4vjGqDKUdVHjJj9QZ+v2nqgIa9qBRS7BVkiH
hk7b0pXf5F1krGg+q+1CFTsejgeZqnmYIckx/QX9FV75BdckM1UAIiaGkAkHXbeMsEMGJfKc8zaK
4MTBBCjuUttL1Q2toEoL9T4eMVu5hXT2nOI8/Y0vbFvnc0SXm2OiE6e3eeQ642UUK4wZlxRIxjbF
t1xsC54KAk5UPB6HyFiNVtGQt/oGkoxXXWccT4iQL5kYhkD8CyMsaLxe66TR4zgq6DwHI/WU7Vuo
E6PXfgEIvDU7w0FiMLXzAqS6wVW/jJ6ZhA4JjzB+wACPoZdnUmzMvhi3Cny4dKvOLs3jzx/+vy1G
cJeIpzJgPtGYPV4M2sya89UUE8S14+3IkTMJnWib61zTB2r1sZs2y6DU20FFZe4WffT++fWPu7G/
Xz34pOtgaLVDIHU/vn6nKXFKUTsEIourTSdr8xzwcXqmm6W2qzUv+2I0czLm/eeCKBIdos2AW8FB
OL6g3SRajZq/B91D4kln2l0gp0qep7J2f/TNJPfECZhhZ01ZODeDeiBr1nitx7yet9OMjbPMIoIo
V2IU5kE85J/fj5MsiPXzoW9mxsvontY9I9/jz6eXqjc1zXo8VqL6pvYwiPVGBp9eXSU+8ZTiqY+n
ZF8NpePhXta1wOjMZVuXSrdre0X9Yrf6uFuwV69mC3TmHswA9uY/2+UVnCwMGb0atKXZ6MGQjbHn
O3P25ez3eIq1fnGL+mAlJCIHIar7ZIqlidwaGWSpwPrH4SYpsjbDtDXiMAbF7vziEDWn/pSh4/NV
mUiNtkjKVg1nqaYZzjl9DikKx+fGWgxt29uygVWvmMWOZJ0IulxdWu0X8+qPDy9CReN3Nit3hiLk
+N4g6rKcIVo/8rCIV82oW5JXo3JLzlFyT+1v7r54ONYf///PLlBfmcgtmC4hhUZvzgt7fEFafnUf
cxwOBqUwn5qI+Y+fSnvsA3htRmg3Y5XsSiAF15mX50/jKA2yzZr2Kz328UNB3ULlApoTpp5mMeE6
fWuTxRKa0PClmK4y3hauq/vqkM8PX3zdv12GwTBuH1IW8XOcPHvaOAozG3Cg4cm2iclJKu++bEr7
LsVz+tabItqCWl0eS1EMF1FMfnEwqRWQAjNDKrBVNLfW9vXU/Ij7BVDa55/ueOVc78Ea60ZSHk4Y
VDDeyUIiXKA3ZoQdBplvdKCPrWymAshhlQ+PcZ9nG9ccgNM0eXIOOqa9//dXBwzuoiZjxogM8/hJ
SKXexmaPStxZOi3edAXxYHWeKkw5k7gNl6lWLnNMQ2WIU6jfSGcZv3/+CY7f13++v86U0aD7hzXl
dM4JWTWhyOMZGKqsWoJORMwLu4xxU40KBSVMwXEO7Njm88ueLJDrdS1EQBT+FqskEqeTHcOAHaJL
EB6BmRk1Gby6qj4WcUNpRGBNfkmt5myUttauUdky36mmZJy2oLHyIqytYhFbvNPJV4DP45Xg94dy
2L1W4coq5zwNMucZUeH0KX2wwNTwHTPuDr069U9mYS7nQyLdb5/fhfXJ/3Mh4CYgLGCK+ruGN05r
eBq0+qLk7GJaZXghYazWhoZ24SvS7e4hy7mQDpKZYzGznc+v/PGd/K344pS0nh70U2DjApeA2bKB
L5cOVhhj8ycGGdjX51c52aZ/31AQeVirOC9ie/09Zf9jiD16lo0nVwJ/FEm5J60uujSkkQd4P6uH
vnCYJ/TKK/BqZ2uWwOqYiTEw6mL10pw174xJY37IpFn9sAbL/eLdQwv88fZDk8YpBWWECbt78gwS
ugAvxLMbOn7jTYzN+DZVplZgeCbDmPJbhk5BYBSi3YEC7gqZASkSZWhlys5NcghUdpYxlGdUJpl/
I4XyDQNqBPlIkd34WtHZbyV0xDRogUjUoYDRCHcw15Jnm7jSbFO0lM8kRBX0puVyQ4b5tyxW4wv0
CFq0yRUXeFXPVJZt1CpAlVC4vdM5S55NZSJyhZwYQjlUi4TwoGxVWW0rAjXelCRqkk03ujqjI4um
zVJ2A7jpXI9CWdkWS5o7ixezGdVrRTBB8MvEHhos8lz8PB9cdMymh/86VLuIOY4yZkwnhaYf1Fp4
7YGaGWIjMnmbeLlcWPdj7Y0My0cAib5EoQAgbp6ZuOJmJeuE04EhdxVyj/aMUL9uSxwiUxTKZ/ed
pBh1AbzQeY+21pPS1XBwm0JAoVO7wvbkL53IWqJJrBLKnSiUFO5tSzWNjnUJi6HvHib0ts8F6Jhf
bmw0C+bVsqJT2MrsV6JxBDjwbJrACdsZ0uYsp/GVsg1W80JF9AAfq5y29uIVcs+Lz8Qno+Ufw5XQ
IzrNtTZfV6S7/OrdaXpFl59ccTgejAe+jPc0MIfjCJC25mWvaBXH4lrHsk+0UE2kykRECXOCfgXF
dGVOthboqHxjO3WlwbhhDfNHsfDJ2Bka96oQRvpcFrY3h7o284N2apITahX1sgknPfF2i+3AV6+F
8NBuw90MIqxlh0oWDr3HuSdPaOQc93Pu8+XJjFhPkada0WFqiEJjEjZ3WpCLeZBBYymMWnQyl5/c
eu5/ZENHpxmGifrCvE/7yTFiJvOJNLt3wA3xc5LDEAhzddKmw1zMFtFIYLcepJI3L3U/qre0+71b
BbMm3vnZyM5w48fCzyvueaB7o8es2V6mqw7DI9RkYczOge/lvGFVA5KOXiPnHSM5+MzKXTvacWbh
9E52Vy8BU1rxcB4jn2hCxW5dsrQnplxbgl6cFlwMxjnGl3k+AFZMaw6e+cSA1U3EqjBQ1uiqHt7N
mWHn0IrTgRSdoIoaeHFLBCok0BD2/LDLvAMm40SCdHAtJcVxErWqBQMxQO9mMSU/ICzDCLKmpXeD
Oc3dYVOqfS0gadGC4k72Mt9AYO3ds1mCDcNilyuHYdYTBc9sgZmxY59/jRQTu5qzNLY445uL6Ype
dazt8gSMpA8DxaIbIwgADbtIizR/WAzO7qT7UEPvTDxBrU/lLVT4bbbZhj0KjWqXtjwnfk7qpLEt
9Nrjwe5q/ZkD+5gFbhoZVzkPK7xNtbPLPRNjtQslXWexIeUNwp1ZucYDzqsu9p04x//Hb+RCM4mB
bw283IRewme4aKBFtGFMQqXhN5mJAlqWsf6M8Q38YmN5ApiPldlPY0v+OP1zAB1BwXju2TSKmog1
MpaUQ4474buoO4VgG6/W3ia7E7cKIOc66AFu2TslVQhc1eeoOpcQQMsN7RfnriY5sggUt+JVKjrD
e9EVw33vPC96xnix0N8t+vW+AiwKGNW2D/O8YJHXF0FiuDYpZB9YacwO0zqu8gIHknKrM3LytqLE
Mm5iojHLLdug1e3JVNQvu9gU7sZeuDUbS6x0EQQWNBHEYN55Fm320GFAtoRUpMg2dGZ992Jme/Hr
QWvnDc12Zk0YmiUPyDKUQOs0giAHYJTC53ur54baLDdYYYt7lFpIHURhROAwOmnRximSuEYc26Vd
gEHXmDauJZQ9A9sBXBqzmitRZ8aESqOM99qyPvlVm8U/Lc0E1jLlk3qW8kR4mDulZl4iWOBY5XWl
10PGHBQFF5ZNoUWMAqdQNOa3CrlQv9TFyL7xJ5jvrRL1Y5hNTfXilnJkdk1CG1yIKFWZIBopaOOZ
ONZQTWx0VAY8NFa8trLuRtNKoC8Pqh72hm5U164uugiRPjm/gSo9+w7H//yUVdPAAFt3p29DQf7T
2dzysOxNVEf5xsLrNARux8Ef5cBcFPtJW2z6MaZZI74Yx+WdlVO78rKIE3zTughR+iGJUwYZBmFd
PTiBQz9ODgWVBARU+mpNxuJ2bOtcrElRKJCu+9EkeZNQkPamSCDJhcg9YFQzQWvxBMqJqQ5in/J7
tSzOyBPHMMQBArsgqRk0ac67tIlL41IjVVtDfFMzJo5T01E2hr4M6FESy50CdxDYa2BEDYBohZaw
bjBoOuPNsY2QvOXhNq+tfqvlqf3U6LNyt9TMNQ/E5uaXEPLYCZnhqvRYDUC6OwB0m2KslYuxJ7Zx
b0Z5kwWtvEsjsmT9ZojLYGnay9Kr2l9lUYhvWEpu5MBZi5rmTMRl/SWT/+OxCSmnu6rJOUAaHFCP
Dy6AXmgvymIMLD1H0FB1NQjBESlIHViWzN9SKyO2T8+y5TrTJ630J2ctDEQy651fIoyBaDxX5M71
ZCFjQ3eS/jsqINH6XaMQP41TP0WAoiKl8+nUFH34RWW6nqyOS28O4OtHp8sLj8Q4OYMDhBVlMdkT
fES19Q3XyHZiRqMDTUfrfqpOc2+mFjIi8j7kgaaS+iZgOz2kxkS3eEBLM31VK/+O2j75SGuiuYkR
AycjJ6Tje9olHBWqnDE6SYjIUAYVauB+grv8A3kknVdvnavCZFXSJ3zsSBOFJDk7YCaXPZWq0UOA
dLXh1quga/oAs+mX8iLbLpI8Gq/XraElvyDTJGXoFd0gASBCK+SEpw+k3YEZp9xVlOTn2NnZsImS
0awCvdd5H2JDFK+NJFLnDMYYgXGphfq5V/m9/EFTyHkchjm670sNFPtYz/FDxOP+gxE1WRRd3Bvv
dGnVF4bJJD7mkKBLqoOogto2msQ1JIvZJQGKZwiu0cgTtwcBqqXndlzaj0U69YQjR4Z8SZge3Rsa
QFtiFIdG0ptOq13hxoDHQVo7zcakua6cG3VmLqGFcm/xbRtQazHN+TuArYa0ypRawB+pJ6zQNEww
ROQn2hcY5pzv7iAXsHwzujFZSyQwTuupSqgTcUHbl9oONJ3hQOvuhaR8o/bBA1qVJSJgtY42Rdw3
33pPAg7oLQdwZNnRkw2q1iu+xxgcKQQtMgYV3Rq0neu0+TvQpMjcF/1gbjuKRpaixYCtZXBt6JFZ
LqIAQVp3DdoXgQNtoeKCLcxtmS8L0YYTKLvM5xgrLqlPLdCOtQJbdfSS+isB98eDMW6y1ShEYoGK
iHJdDv44x8lYYwjbQiqcyL2DhFAK4mvQ5gE8W5dLIlc/fz0/nszoRdA9RXK5Otl+j3r+uF5JmWON
0mVZ1gk28Tol/VZDwd1qZs2a//m1Pi5lFkM0rkG3Unc+tGr7WvHSIsKWB7O/2PBNwVdnCxW4cJRz
etqIBDpoCXmWqVc2/Pzt55f/eGtRajFJpeHAfBTP2fGt1Wa9UCOam0CJvflqSSKxU2ZphiAuAXXY
afZFJ/hjw8cCgQUTCmOboamnBikxLS6US8qLamriZ1fMJq7Vftq6FCyPQDhGKsOouP38S/7tHq+K
EGsNi8ZScbJdMBaSpEDbcGW8VFxAclG+Za06nC2pShZupPQHJemjR5Bg+qbi6P/vv7OJ8mf1imJ+
Yok9vsdKlbq0HhIuX2cKLfDO3njjOOwH05oDJ4HgpELAOHz+nX9bBI/X87URjjuS92W11p1sMflq
g3WqoUUF2w4/Kx6BFWsm2WPGVFTdtiNNZrWCAZ7bVTZgAj/ykvlHQmQQ1FlKQOIjhS6rzdQt8bbR
LBQ5UdH3l4Sc2RhsHXBBgYkHsdvCSVBeVKOlLtZF8bDMIg/BBZpBvxBGkNeecelZA2DIqnM6QuQd
WduB1Q6kVxqVi7ppLkk/XirIh1D/BZDltpkjO4yZHLY7T6lbxnAq6PlRTadoU3dwyL94Df/SkULR
r2JFIWiJ9/CkS5yVeCo4TozoY6roG/t+bgUFSuDpi+v8peeGDwWpAm3fFUV20vRRuHIHQZsQ3m5l
w1LNco7QbG0D//0W8DVLL2W8BAQsYdp//kh8fNdtKgl8iYwAwM186LrF+D3tKWFaqifazrOmEdFk
5gYCXRWpH974RZXzl+uZ6C4wpq+OZUyHx8+9Osga8l9JSjdCwyu28SZl9D5F1x1vPAJoZjHKF1/x
48/IANDjDhuMvrDQnOwUTl/zz0XHEN42JDwNFykCz7PTfHGdjysKbRuIWgabvoOr9OQ6Wl+3rTRZ
tZ25TW9457NtH3Pgi8GKPvflKialED/QlxwQzynZFwaUv2xQFtmbfD/8aIgFTt5tEgmSRUVuz/C3
c7d9b3g3Wg/Hs1TV+vlfPzTgcryVm8T9ZLM4+RHdNi5YlvmmzjLfJ32sR34dO/WGhFwyx5K8ffr3
FwTDsv54TKlQ5xxfsOgUVZG11gUuwddbl8HIHglo+dA49nzREDD9xfX003kYojoURWvEFOMh3r+T
V7ImhbpF1cgIt+RQFeTIlTkk4GYJG0xlO63VvGWXj/38IGxLaf2i8cwnBZBq7iP4hglr51kitpE1
9FctVGIlBOlrysAl/eUu6xQLNwSU4sJHEijUcIxb7at5xl8exzV/EZk7hQQN9ZN7VvZJq80GjaWY
DvCZ7Kf8uixT+gCNpa7E8Dg+m0bF2JAxaRwKfVr+XSDjelpgUTNRv4AF0hwGC8c/Wkwrra9M9NIY
ehMUvKWxm9RZvCPws2kfxBO6UeQYnz8pf3nZWUlhIWBpZph5umYLz5n7VnpdMOk8lAuTqzMjyZYv
Up7+dhWUVgxpedfXWcLJV6udTiPIpcNZ5iy3kgopQCIivnL8rYXW8XaNrQ3WHENK2JQgDY4vw3vl
0FQpx4D2xXdayfIcgSxNcM4ah1R00PuAEN/Q/6VhjqNnQ/SbfjVUJe4p1Y5wwA2FVL9Y5U5siL9/
Vlfjc3mc6NA1nUIZh0V6TZqj/e5iJboGhyb27pzVT50Gsyiw1RH9qIhKFfp4mr3wEFScVAji/vx3
/su0zmaOw7iOvRk9zSmgqepiI0kHNJ1e35ig0xmnPrZ5qd83OLsc5lWt8uIA3o3ouEzTL1cO3nwD
Xl97o3YmgaHOSeXYfP6hPhay6D5URtcMENeYOv3492qH1i0do0UCokQ/qtV7YLS2cYYiFzdDyskQ
o8xXrKGPxcOqNWFURP+O0dkprMktFLdYnZmBWS3ZISahJNRMiCP0hvHYsRdslmxQL5JhaN/+9bf1
NDYArNkYHqldjr9tPLEmZ543cL7O1RtyhRje6KDT4tGO97Mlu9eiyuofn19U/3iPsVk6Gt8UpAuB
nievXp2W8doj49Wza+kGitXr3RV1TYq1h/01Avzd9aQPNh4Dm4jaEOSCCrnigsCA7pszASZnZGGS
nzFDEZNbWoyuiX6rx9NAd3vMaGcK7QrZ2XzbwxD/lXQWy5ehRTRlYmuyYMSbJdFjVLz2LhlTfWLv
a+fLconaL/bZj1s6Agc2dRUhDK/6aftFwQaDn4LeodIPFnTcvNhQWLW+F6X14fP7+uFSv4+bDrWZ
h2MQ/cXxj5lHWZkltYssXO8elkaZdpEcLbpj+AI/v9KHB5ZdnFVknVwzNnFPX5LULWfywGlz0dHH
oKU1WKbp9ZAvpcEAarUIurJo7wwdQNfnVz6BPXJRHlYX8zxzX8MCu7ou63+c4ekPGFYUxQi67QJ4
+JrzYMz0w6Vr1/sF5PIN+Vq9ryyM8hikGFdt1ta3WoKvo++I2skJQbhq63X5+PyTfdhPsHYb9M55
h1fh8SkZSvVKg7gIbQmyyY4uE7e3z7H1Gl9ge+G38QWPNhQqfOTQqx4ZEBKg9eMbYOU9bMJan4Kp
RvO3TTVPSYLOEYW+cRjPPnfAgJ7VyVpVWdZE2EJUZSOjUmwDI+cSe5r9kTElfLqE1gww7ER+98jD
eK2zetJwKI2Ve6lzWq82Y66q94rSDNel23bN1krVLPapkBosz3pWR7QNVbMOtEaxk4M5NjoWjzom
8YCUhYWJE52n1W5YNnKrDb176WUNjhsipXB9qXlCQ3E2UxLO2lFyOM0XeI1OmvcvraYh+9TJglYD
0yl76TNTBCTb9ISY1UmRqOcy6c0a7HxOP36UfYvgn4NZeyC1foCh7xXZfBCeEjGyY61XQjEafbvv
GYs6dyXMgIgYIB6Id6MZrUevmYafllsv1T4py4w4C8cQ6AylhA/K+iOMLQdXBmYSTXIVlsPQkRAY
6d+ZJLUeHsu4pLTsJ/ry1lA2N10JksXnh4oQOztK/Mty1tSqViWph9FsY76ljUnuwdyR/pHXkfnO
wFk/XyYdtagic+FtCHUkuaAkI+CSAZCWnYHOrYgPQHuFgseIu3sGf8TrqZzyaInPwHf5HBmGCdUG
yodMtOV05KSkXITTaGBtbE0h7ysrluoO/+QgQmvokLGOXbU8VaJSH7GAuZnvTavYYOFhwKloMw30
UZk2UUj2mriOzWl8c/VqUjeVJ+fv3RKlut80onxU+saGkA4VRwkSOzcwanOkI93Ow3WMCG6saB+j
8E32zqLl+a7X42qPn1SVe5oHbrHNcaipoUnqRcdoj4I7RBqOIKHJZ4Kg0K7o7yQWyDaIOMrjCmNz
VLAiKy5hH6omfcKK88T3Rr2+BOIORN6muNGo+HNclQmgdsYFZa2IQ9MJgVVPc8cZnVDfm6TEVXjI
Cap0jF1SjNOrYNprXCSwD7ZqD9d208+yyS5qxR4cP0tN+SxZ5W4IsCI/tkia/hLBUfUtSxr9oWc6
X2/aYor6sFfWTvGoS+/OK/XkIcNVYwcjPdhXlXHia7sMBJ0n6IyfAQy4BMM1GpRU3jD0nJCNcE41
LjQSHGgTfoCpjZRQarR9UZoq+iO8f7GRcmneOAD0hzI3jNJvS2ILyKfvvTc6qgoJ40PTbSvSxpn8
WyY3Zmg7ZOJydNxmS746rRsTen8RVLQT0aS7yKF9kj1pxiSEofy0apsYzYV2t98lhomShZSic23u
vF8zgY6sBXYy8EK3dpLjq3bJZBzSKmG8bNpCCQ0UUVXYudagbgkUtdLzguLzivI/6kj3qxHm0RuO
9S/2qI/r8VrnAlghvx47hXdSeKddXhbpSLOXLJ4hzHm2d0IRy1f70cet0GHRR95JHcNp+nQ57iJk
VEwtGRL3BGwwEe/t74W2aH4SKe4Zz1JLXKQ7nAtTzLsiqZsXtAY8M0A4gkJdRWELnsFpRjCjI7/Z
MUl+EbUCKZmfQX6xR/1t91xRfdhZXCZCHw7hLX23gemuGnSJ6VTbWK+cx8p2GVhkjNnOGfxlBLfZ
03THwhPdNYyXD1WT426u4Imer7onmxGFJr8xBgET8PkW+pcChkMuLBc+HWCBFQT0595ODVpUmELG
QC8z45WIidXOXLXksiZflKAfT0B0yyh40S2jLF6HjseXQkVRF0oEIT5h3BvqEaL9NW4mA8os7eue
6DZydmc3YFoUXybpVJ8PTHi/OBx+3MpX1BydibWU0Rh7Hn8I+DUGmybjTiLRlN044y8kmvPFsDrz
auiF9sXR5q+XY/zBMALyHMeN48uRuFgL16EXOiSDcRWrZfk6mUt+wIyAtclLoy/ejQ/dC+4xsxZM
OZRr+H5OJo85u4yChxYvk1I3iLpKIX2lrObLSsWgHuHI24/R4t61TKI20o3Y+z5/nj6cM9YPQH8L
JSpcVboJx1+4duN5XCbMVGrt1GHal86ZAf3kh5Vlv4asHJ8nEEXfPr/mx2eYa1KW0a8BjcuB6fia
JF/gPG3xqUdpnjFBS8VhQhaCFDX+KnrA+ssPqmk6+/tKq4FKt36WP2thb1YSgvk4vRHUlwYp4pXJ
76Vpv4yj5/TnTjK0L/Qdivj/sXcmO5IrWXp+l97zgqRxXGhDp7vTh5injNgQEZmRHI0zaSR3krYC
Gv0W2gsCBAjoZ6h6I31+b5WQlX1VF7VoQAK0yUVkeoa7kzSzc87/f//eym26tI6eZec1jtnaebKt
+yZNxpdMy82HQUtQBeE4Wcf9ZDfGk6MZcYuJ077G/hTf6UzaJVk6Ev+SqDsaAhqgjI8VD3W2cdAY
7ktabU9V46fvMexo1FnUySc1Vf7Vmk1eujOtibzaZcjlLVlxGDSdGSp42Bjtup9tv8zCvBSJt21h
Or0vrpFmWzIDmg+754DLsFWRmLUAJAgHLcdukmlSNwkn1FJ774pk+k7vmbRkE74NQ7ZLpPvVhIKn
vZtk6skNXSrXZ/A1AU5oMRP+Udvg9y4Fd5lDWWtyMX4uSxg9DI4tWiqiuXyV0jHPs+TTaZNCioXC
o/qDW/t3fh9rBo1NCj2GUD+DJEGYZivaJA4wvjFgRbNiiE2Z28iNxsoWcmPrf7Rk/s6dLbDF0MO6
AFI956fVCt+WTY7nCu2mAQ0xs6HBRhf1NUqZ/r0e0uKCYTZC1zGWHS2xDpUxYnO3cL40vr5E6Na8
7ZTrIsw1Yi7/YG373TfHRm9Q/fK9eD81MrRWeX5lURW1BiRqkTL0z4fJpYPlOOsf1Nm/s6yguuXZ
RubBbPVn58EwkvmhCZff5eck/LZte27GVT+hMiXLE0LHPkZf/Qcf0Py9K06lfcFpcs5wf6Y8jnWe
ZprNJ5xSH0tUuzhOfKoKJ7V2jWVeiEB9nGQ7AnbNl7TVsE/6caMHxoAQMkyzbCK7vsKIESw5Da2g
S2TxtfGIBmMQmLcvSLSGB5sW3Lrpequdd6tsvRv+T8vd0pcbt5OdF+2+afL6O9JgZoSjNg3eHxza
/m1LkMLeNA0P29cFMmv/tGRPPLhzTIdv4zlj95zRkQJqbMkpaAwSp5IYwjrDdm2TTCjX0lIgFCi0
wcJa4/Tnjuzd6O8v579ziuT9wHgAD2vp+s9mlo4IXx/xNLrNqikyTrHMZwJGR8kf1PW/0iv/tqy/
OLo4+zD1wev88xCvw3/qN71SGz1ZyHI39HrYQvhN7ha3It2FcGQ2UuXk6TuJ7PYQGsSBQ5kYZfKe
zwgYAnJ20kMGgr0JrNqR9zpnC/fYkpOD3I4HE/QnEVx3dI7mF2KB9W6zZmpOAovcSvLlzTROSPF0
3FORFKu10Sqn/kbla3wW5uxSjOuEEGDhzc/u4qe3hFkjp3W0oY93nq6j0QbF2RJQAMsmKFx0bBtk
RM73Mm7LdbekbcKjYeaQNv7+9fm1f/433xuqPkaR7PFMsoh4E3+7ByYDGIg4a2wigH2Yp46GL1Zb
yRxCErNOKA9d44XmnHnvaZB1QnLIO3lETywf89h17ovJqpI7jh69tYuZso1nLZ7le7XghA4biEBI
iXn349btW79+cN28dbfsqFn3m/fw/zNE/wn3nkvH6ofr+m85ov/1V47ov/75P10wAT8yRP/3i//C
CbCcX+gXXHi/LBAG1tC/cgJoCf4CPZSWIE1W2r0/UEQt8QsbAnNqg/qEp/nSmvsLJ4C/onzTEVLg
JxG82v1HOAHcedxtP9yNhB9ZxOMA70Zuh9nwZxkA7Ej6X5A9nrTWeLEW89il1V3eGV/B+0ucyuJk
AAVjdzyZYM5oEtSfJJM/kFD4PAr7ypA8inlvYle+ytb0Pl6nXTI0Fzvq3i6z56JenQ3BjvnOifPI
nvJ5O9WjjwAlOYz+8rB0xR0hvc+t5xzcdnnzahvIf/y4ZDnyDEdbAh8nICUC/ee6/iTtsoK+1JSB
PfiPwFseQBBtM0eLpoQWdd1ipBxq57uh2AkgyswmUeWG+4jJ+5Gu8E0MvpoMgagdy2j0tKibJWef
/KOid7WZRR2jNyWBVxb1Z0cNEDQj7SmyG8fAqmjs2BkdKuTiRzVhaSXx/K2uMl4zF68aRmogLgjC
WA0/EmN+YGzeBp2BktfuRaim6SIgrJ89xTIE1+XG4qe9baRBYQ73pLdGudHvlHSfe2Om/eO31hYg
y86y4shv+K/6rheBstRDUsAd0lbzSE76d1PV96XBt6JNxOj6Pt/tPC3AhM0LtajWd6hyeM9o3YOi
wEreDtq0p5S44/xn0weTG5iKz7xWBkylo8Vx+W9rRPRez+cd+DE733VaT3IbZ7O/8fK2hVHXfua4
AwNfu8QlpFTjrpUaAXGvHHxRhQdr3z7nyfqiRLxddO2G1vepzInXwBd/ryn9q1035LrPkJ6JCgBh
hYzXGJ1H3R+vwbZZavnsG+82S7LXyigAT/XVJ4mdaLjhOvg2ck1Pfq6yS0II02SCutmARJkpi1nC
0Gv63I/mfHnxc3Fe8vnNHpPbOnOviZ5lSCW078yp92W9PiSWXVNE9OhJey3b2osfWVoVB01beheC
3NbO2/vW0CJj0lFqt8+FYR9st36meGARHq+YyNzDyUNzWsvnGGGC6ZdJqGnrQ1Y6ZPHUIlwJdtxg
f2AyLDp/Q+sJZqppfwGLUKIJiSO94Pek1tk3U0Ka+6oJ27z7xP9x9DvzpKXF3eTH8IesjSvSKObK
j1iCiJeOCs/Yerm8MrLLJYi9u9kiWxwBJ6t/vNW8yQ7ybthPbrt3WuOcDmrajGN8I3If4TGTUo04
z19zJ+3lu2n0F/xNpOdlpDfmBqXoKweyNwX1ylPmeVTlHblEEHLBAhBn6T+2yvrqN8bXwbcPzYA8
grembO+x0rXvRWod0X0dGo0vx1LG2fLTj0W3Hw1hnJh/EH2rrGNJjJkvmnucTg96q0XA1yKkSGA7
rPQj1Zp73ZzfashNU6XdgO456qZ5ypf1DcwgRorlTVXyc27Mk7IR6P6wot/+tgj+CFH5+Wj329pI
OX6RIWOL/ll9iUY5sxPy4J4qr4A12TZfSExvNl6Vw3JNvqq5Oueus2PwcE6G/gvSrRD16u4P3sXl
PPDzCo2mgo6igXbOcC8r+A81s0Ro3LZdp/MuZLMVpBJfhMxRO8FcNcuzX9YPOTp9aSSnZgGy1Yk7
M8m+Q1v77UD/77Dh/x9ZQf8XYoAEhdnfwQD9y5/+9U//80//7U8XYvj/+PM//7jTX1752yZver+w
daJbpY5Gvfgr8uc3GJBp/kK8oEFNS54T/ctLC6uqGVH9h3+yrF8uWUekkEADpw1p8t/9dZM3fjHZ
jXmVTnwnc2T/H9nkuWH/9haiBCbmhDenMzBHWvjzUd1SWYxlYqJnliT5DTxVM7Q18p82BJjre7dN
Z4gVbO8kY5Nt8VmUXh1vcMVKI8z0Pn9xvBZh4NTYxXVH1DpLB/nxVYhhCCgdpJD1i2FpmdjYEKQy
nFqT2W88fuxuitk2681Ao9g/NByt71dIJ37oZ1DewthrzJw8asO7GzWk9IExm05CJjt2PFr2ZbJs
hJ8Y31oQAO+5tOfnHNjPeYhXfu2UkHlLUmTj6gcCK90lKOJPEydJMBYJLhe3aNNdp6oXMqV2VDE3
ppA3mJsuZ22slt6VZqfnIifDQvbszsUunsaN3WpbWkH0vuQ2beYImDoNGiPi32Uon8W0xfekH0i7
X5kY2mK4nTGGfNjmc+fXNIsY7l/loBMvjeAmhqjpOlGvN+/t4F7HmgorLz81rf9EsNEdk80adA1S
Cc4IwegqWGQNwijwD7O30WdMN33dLpc/tm3idtCMPZ2ccrHwEoT9QJdxPkCvGMUXZHC7pZKHrrUq
TFHMo8SkXWq/aM6sJShT+81sZ/+1pKreQVtjga0hx9lhXWP/czQvedGESr4YbT1nUOhK7VOZtGgC
I1usKwqQHuwkcZDBDA68u9h7Vxx5dJmToGkwaIMF0osn8K/dde5pNV6oRFjnJS3d/VDBiC0LwVZH
wPaRkUM3BbgvsvuBQIQnnFQJqItFKUwJPfYz0sSnZtcZ6hIKIS+mpqwX2X1COFmDfRU/RMnNvI8d
pycVfJB3ujMuOwyX+k4tiOL0bn5Q02X7dvVYka7okyTvTHFUGFUCHk7jFEtdVn1fUiVP3PlzhM86
2xR27IceOKHD4NZ91Pa0LPqqT78uQ2UZgWbTEZ5MWdwkuVqp65uvCQaqbc7Q7HvVLSaIKQtvHWHp
HFUNuXhHd64ZA3r0vIpNptqsChh3Tz72hLgmM9wZvqRqaF7Mzh2riHlysuLtEv6dKHPq56GmzOWd
G923jt7U84w790VvwACCg7PtWxD1gBmJ9XXf6lT2L90i7Y8F3aAMAD4SVYtDuDrb+FlTBpKDyQAO
s8dNTCcThQW9ia8kwTI37YH+PS2+nAya+m7JAaRM+48+uZg80yVR2TaPO7MmajCBMl5Sz0+brPHV
mQB6RPLzrBefveWqfmOCcz33yor1TdmPfPRJX1DmlI05peeadPBPWpHqqys6Pb02sD93H0VeIDpP
USjtW13lK1dUa0bCBYg22CHOjr3IbRMoPtXCPOwyE4u7E5gh8YWbh8/I6mQGaxtzxF1m6ApB5hQV
GSdqkvUZMBWUTUBHTn9AqV14V0aFZ6ay18K4w6w6sgIVGa5LkwfAClK3VzPtXhLXI4G51jivuZeB
+50HieU07tIFHa+vx9crKG8nlJ2uWds5gZMV0seKh9DMzYbJZLJyCh6NyfA3VakcvsZedGZQjZeV
RqYkQgfVrJL0OjF4rEO+qtYNFAyqKBfcdkeLEfMr3G693HLagfnUWGgaA+F4cIczKJLdnobSrHYj
mifoV/EonJ3sEwNulYUjZqssO55fCFpSN5mBlWVbLnKZQ1ZYp976VqeLyFuzsQ4NgEjtaa48/yu2
u27ivTSSaPUlFrBHBtCHoWI0OBMgflFNWNxe7bn1e284NGOMk9pHbJXuakbfX3wIx2uUTovAAU4g
Y7/juD4ZB1OvVvSfoEUQCvgVzR6KYk0exbIK/6jpcaXOMhmrchvbY7VPxt4bb+eyF9dLvRCStwC2
TbYMYPGDOkrpKpjRfWq7roVKvPWMGKsEGPrY2AueWwPfOWgzuNKJMkJExHZznoch+8Ru3JHBXvTN
ckMyunTO7gT0crt6TX5AKzfreBKki6k1aTxrKyaGtLiaZt/iBF2o4aBmu3r3uwuapVXApDjnj0eZ
lHQm2QJgjPPCydjBRimrYJ0HBqhNbeVwwhweyZ4YqnkzdLK1D5pPAu5GK2iLUeLOSwITtrDeuiqn
yZ8n08U/ri+dH4ImlqHAL3ICvEo1qrTCOaveLtHxxmDQAjZ1ixvAGIsixHRpzRe4LQQ6MWotwg7W
1h6MJDE0gZDiUlbM7jDvBId53LxgPJqQXPCJAsgX/dsyulMS+E2s1M7Ichfdc04KdFhZ+a/o/oUR
MSnqEEtnkaJhcWJnpuioW7fbJuVaf5N9O32MYrYzuBYjrkvRx/Y588fmE/Q4Ds2J3smyyaoJnQEz
7rA3EE4yL9gakBeo5PJUf4DnPC5BWpYyGrGcirAT5XJeE6VeLEsmMMJhtq9Gn5NNmyvzg5Ek3L4k
VplCMWNkR1oE/amcejxMDuY6gEm1zLI9OSPa3WLKNdtNSZ282u4ztDo6suTRfZMoSMprb7JmrDed
EKGZlCAMPCfxv1rA3S24eMNys4Dsk5t0VOZzzrocB2Xu2vD0yjGJA75g58El4uGrqAeMpqay4W9X
umq+epXXd9u4xcu/l7FdYrzTY6EF6Pn1Q9rOPQK4WQ5fKJQBaGekqdHDGwwHOKcnvtuxEt9wortD
qLWzeDMVPeTtgKETvPfiADck112x9CE9k5DbPeN7ohplBaKZzGUHjwjFNxReZyYzAdtL4Nktupy1
qPGU99Zs0GIp+q/MtkaHZJGRyze0zjQEea1zkZiwsBvpWLFx9i5ZChsA0Jhblveiu7QPMGeiHKrp
NYK3c1dK/N7FPhWQPIuF05SK4U6Px6oPutWwjlMjFmAPVZ3QF8LmslvAuzCQm2JtDpWo27s0BsMc
JGOevvHM+t/WflXU4qsTxwFA/U5BDEMoyXqopnzXmOl8X+pWdTcAh313fbvmgVwr9q11JdqUE4sX
L9uV7fJI3jdnD2DjhIXUEgRrENc5Nbgrp6ULetGv1nbVyVML/H41P2BIFh8Df6Jmj13N3ZQSGjU9
Fjuzfpsi/DuUVjf/j+UxXRwAf7e8+u+UVxRXf/7Pf/6Pf/4vP5ZXl1f+Vl4Jopgoj1B+M02ikPGY
efylvBK/4FdkIMC8npbtjz1U2+GvaB3RbUee4TqXWfRfWauUVw4SbheF+6/12j9UXjFI5J39WKIj
TEGQwW8xdXHBCNk/6RSmGVRTFps2rEizsLYYwv2dwa5OpMfqRgmdrABsyd72xksus+YdbJhmE0dC
9ErEtp7aMnP3lVW9tfrqBLg80s1a2wQkLtrBX+m4mI3ZYcBlXRh7/a5KxiWSXl0+uJrhYom31oAn
4khyhh14OeR7KDjudtZyPCL9qIU26vSjV3Wwt9f5Kfa0KcC2E4jYwT2LBG/jq8wBt5FjAy9zph/Q
i0cG7g1UTdcYORrZ8m5mEY4m2bw2Vk8iRA7OeOwLjj79TVWuz3ZBxE0XpzoxD2sbthriK1156VZ3
h53XNs3ewdQrgkX1J0knDbOXn+xqrlCQtIk6yWz5plJYE7VbPZLO629kqeBDV/1tPmntHvKmuwOv
Xh9JrhEHkY5iV/WiiJDs1SfukSTs9FbfyLbUoiLuwXXVmYZCLB1PczFSfxRumu6wDoz7WsUc0TpB
8I2fms5mQir3TEhLG+irWiGa184p05o4KFJOSegZ5sMkVgnOgIQCOyPPYPSigYH2fZXAuyepgH2E
zJfOM855u9ooXc2zYKx8zGVcEGneQSJKlDuQF+N9AtinW1e5E3DwuqEATav5qS2sb36RdafB7eud
33XOcQWJREvNf7e19aYicGIjCH/Y0QlraP8W7U1adfpWm+lgKlvh8V5rIsyN7nYWE+Qwt36DUBxx
Ksi4DYBZHyB/M1jtc3czx64fZet4ECXHCHynUzDVlx20KIDx1zS52iEDImm8+Uxmt2jyQkLnO6Dz
vskVlOGqpdrjkuTDbe753Zuhl+uGHPsySlUbn5LWprtb4p1Hvzvt9cF55wwRWiNzf0M7J6URcsAP
i4KYjZnrCLrprNKEUbhzTmv7mFTyxdE4HTWvXAsY2dYaMZN4Yo/C6G1T0MgUbUXbBTKxcK9a/o2s
sgXahbFGsZDtVrfL6qaas1Eg/upsHgvf8Xk8rf55mEvbC3y31o/I7dpTRkLi0wQztMS7EPNo7Skz
0Pw28Yl6Ng8Rf27aC+Q8H8391Cm+wYZpb2t5UY+hFp5AIr6SjkULXpjwKDjBbi19bHYWFQ2qunYZ
NrWpDWdDn8Wxt1uKb79jKFcbbgJBZw5J0djYeuEWTBly48hgABS9mLKrPBbOXTlQU3GTON9UsVz7
ctiO6HrrTNQhKSng6z1QM/olDYdZjrMlu0Y+WTWbNCEm3ZcB2tatbBrkTKa9UH432SYG4bZBXTzv
i3V082AcJz1Y7WG+5eY+u705PqxJYgZOjeF16/f5FzPuMQ1DTx8o4UvogSQtEfBgwcOJ2caRfk5j
aR/H2KgRRSvQ6YpgIcCeQaknA1paEoGE++6iZT5NU6tHiKY5IsGhuuqow7in8KnuXIvQEKR6ReA7
q3aXmT3DlwnRnpeaFVUijtsuc56cdHld+xRAgOntAZHFh2Ryt0Xlkf3g+fdObUwbRqXaRvp2FQLC
cncL8Yx7sL3JOes1AkQJtzy2MeGbSG4N+7puYu0esAE64NxGJNuk1y5EOi4K9TvTpes89b8308IN
CW5iyoo3m/H3FUdu+ISmc6W7yo56xEv83sk+a15MM0yT3Ln6TLqFNY3jzSSd+pzb1RClxNdsplZe
o/fQQt/v2+sUENKT4U5YSwySgMj7cINZa9Sxw+CFwEg0e0Hv47xix9lTrYAVXgur2E7Q4d1g5HTI
kdnaIunFHkbuLF24qq5BpXUTwN+4f+/hPoNPJDrVuJG+fF2W8ZCu62PBPpF07nFu9G1eORvDvyDe
XLawZZMj/M2HhbNp6m0wrQfoij+ANwaXvCDfz2BUIhm3zOty9m5pDhxtGwgSaVzceXcxHOBwMDWc
mUaeIJpCoTsyjhDD+Coz7WaYXpSVPuDU2iB8v7NG2M81DICgZOwdXLjJs1/e0teiJzKTCV+BH4Ie
tozWN9i9h9z4mHKP6Qt9KDsdAEqlbZbeuanQbxgUinOzlv1GB7pU42Oj0l9mHG3+XJeHxVH+Y5N4
32oO3eGg20+kLTGtbH0OlbZCuVEpc94vdjudJoOSKJ8USEo9/c4d5kU+qhLap22TXWuaLrfmrHLQ
ZhYGbZ4g7cXCVB3maJFvjJKzeUIMu+pnm/qgZe5RDVfoFqgZidhIonIosiuzXagIyF8jJnphhk+4
gnePAyd5R4ptPDtEwLDgUY/tsTBjpYylm13N8D+OPgyvqxXt5JchF9E8LOIjdZdkk/S589EVAlzd
mHLn+MDJALVojG8H0440Z2R1LnRFS7bTlqityvZRVZV/vbh6c9P3OatFerEp4Bmp9gU5w9xzl585
ZvJZ44MNMt85dPQzKF291LktcvuLqfXLQZJJhP57Oqb4M6Gi9VZIAl8WkfrCw1l2413XkYrX48Ep
Bm39iiLMLVmZEMnM6SjPqdFnb4qlf1cL76GOlxSFB86FKhmCFYF2IMsCydy0GofEA7blQvraao4j
P1DX+FfcWG/4rsl1LUzkGwZY4kOblWUWdLZ3n8qRCSAhx5ulX51o0rPr2EtfZWwOh7lZXytbRuUM
PTzpIFfhpLAh+RT6o8pn/TAAyorGpQIuaM/1i5Q1tnw2Zy562l5pJHTBSMrW+LCOyjvPqe5vNVqb
m8btNID4agi4g5ItvIP1nNSy26s1rXiiGti2VGNDkYDBHenoBJZP3zvPmNzZTRcNsi5fHNhdUMMu
NSbxRct7NsX1Kz1mjGSNNx9xJTdl6BGfAWGRVLBc9Ek0wuhC9+HdFYNLI7yXGBjsPt1y7FoPZlll
+5EUkmcJGXtjE3UEJk9622zCZ9LjjtjT6qC9duSI110RpNZyC2pjSGvpShtAua30bhEsh65pP7S1
fGvT6aEsdKpQdzcM021JyvecOjFcsTg7cBHtABVRGhqG1Lepvjyua2G/jISEyCVb9kyx8q9ei1ZT
0gU69lU63UJgu3GWWrtQ+T3ChrLhI19jRfuNeJyN0o0SLhnxXKDCbmleFS/wke0nIYGlOo2kfDeA
E5kNZI2O5tEjUEH77CdwzTNbp/89uQWpZwulqqnMAkX/xPEypWs+xfM34On6qfW0nVhp/g5YLMAv
SXKRgKLQzsQj0uwQJl93vhn6cxw4DhrwzIlqj5vUbpp7d14PVrF8qZPk4Iwi5TRgbXuagVllHc3c
+5LN84uym31n69fKRSUg5mSvO5PgyazSgGlvShHs7xdm75GMU1oO9nZZW6hL7XinxpVzm+yPduYf
jUUPvVjFjDGyaY8g9t5rnG1hl7teaVtCsvTRDXssSEQelgFvpnuTmvc21vEhLelYTl79NHnyu7eY
uzh30qDiaa2Udy0apO1rr11V07wX3nDEGbtNa6JtKoaOKD8M4lQ3DY2hOjbvE5XIz0mVDkg4dz7S
A7LJOhx1mnFOfuqReV73iiZ+ifUxz2KYSTmtMi1xOSS5aX+lJQ6zB925waP3qvXsv7PEaoF8havF
WsdbysqILJmXKuvQQxisYquPS2nK6mNh1Hu5tqQb2ThuZ7Rbc3lwm2xb6SiiirRPmN8s5ZU7eCKa
msy4bSqYMpXbFLfzmgJNUNeass8i8Y1XQ031G86T62RmHJKr2dzHQBa5j5C1lIZI7qVU+jsGBNjp
Re5j9hw/RYoUpUJ1TEs9GUOjGxluxa66WQp/2WIkqzb+agv88Na18Ma7uRzQJzc5TYusBIw3luln
nmW4dWYdRcraX88VwPb2otOYphdI0NWTbzQ7ZeWhAxjbqGAL1rwpebFoFYbauAUwRUlqjFPRC2ZI
M5AXyU4q9IzUgwIJR2c74EBrzltT7W/0xt4xU3evFrwdiPCa1j7ZQCqOWVV/xmPvhkSJmle+SJ56
E6Z8TA84G/uPnFjwoxxLsTUYNewzA1jbkCfvZFmDbRoI9l6xQXQxaE7PpvnsyHcUd/0Jrh3dN0LW
CpGpLUdPAOxFmd7MvUu2MGqfgG2P+X9nRb1dXzlQnh+WpbtziF8L3Kq9q+30IU3SL25JFi15ZwF9
9w/ID22QJBA9ND/S8vrI9pYGmg52n26tdeVNnBdYjrJTKtDJeP3gYGbXHejr5RlDhR35bbXuwVuz
/OWeeIk7krEkksT3qhXDa2cZoRhosAotzCdMXhxYtwzmNtA1n6UczA1lUGQpEZXErlZj50cE1Zr7
0uahJgaB2Z5XnyyVPJEOpx1nb7kzy+wD6FW11aVX7J2peZ9qIyCS/NOzi/dBMUxpZuE+ZiSF7myb
Y3TfsBTFPoD4kTkUco/5rDsF8L+ivNVYJ+NYd2mNisjQ3iepgZabdraynCgzm+MstVsbVM77QPhS
0BEIefBQ2PCPeP7I8IDqtU5FlClbPILgYOpnd97OEcOpI/yIUSrN5IvVbYP+9euYdQfhtvIEqTq/
ttZy3vounb68Gr2TMrsHHw3o1o5xGdZu8+ap2I+8yXOiwq9KSh14kwByWVv99VZo8gnWm7udrEti
lzuFfJ6jyNpnrJLZptOmLqK7UTM/o6g7rQkzP6bvfhVOK3NLg8czYDaWYw7QJYdlaT1hnimf3N7o
OX6Z2mHoy/7FAj90Zlzbhl2PG25wybAexqW9tL/XeGtNKVKmrKRCxXnZM3U009usSZKgNbI6VClH
joHBIGY6NX0STZZHy6CTnKhnpCDbzlPrgiMQZik/4troHgvNMbctTLbPTgrnODE22bmzVYQLaU4b
CQgy9OORzr4pYtYcUexqpyq+tGXuvzZCju+m66HSzuzP3Bz1Q3GJhltrEmk0grcDZGzJLpWedglf
rqPekuPendl1anVJ7/UWQktLUWxXua4EoDUkMGr4nm3yz2Jme0hquDRMekqyyRKEyxt9cRj/jyPe
RL2a3AdG+22QO1Z6RwicuB+Em3VE3cwyGqaZUmqcUcqC5tqAqhhvxdQ2t1Tj3rmm102feHBPGP8W
BE9FuSk8GAwIsIyALjcHEDIaQy3Fy1it3bIrXSc7eJmmP8Kxza7iEjKzJBXgKjezEL82EwgsrMc8
TjxQHpqcvrQTl2GY/eVg6bV+QE6EzKrdM8vKEFgP0867UE05zrO0VrOlTmNl3jBgZcOe1GxtBxdS
daADAQ6bdlUflts2e44wRCEbOj7Pzsjvx3T9InR5laixvdZLGKiiLrgzE5eMl3pAjhB3sQJ5yfYP
MEB2v0L8qPHnvnyYS6yYhYbZW7bJA1OsEj0gnojQT+JXQzNrGMR43EOT2vpS06NPTzXUelVNV3zt
acHMsXKvwZUyhCiSVxOWBMdtZlV4S7MrX6N/n5DWQce9zs3XeCz7KHGGiRWq4Xu75INKUN1ZrH/E
9gLemK/nxHkzxXCxZu9DUz6k8fKqqe5MsrBB42iSYYteI0ic5QjPeA313hUcRSeDkSiBqUei+Nxo
cnP9xSs0QVblbHhIHTVrPkDiIz4D8pYHPpFJvdED/ZsXOhfDpHuRU4/lixgN4j0yeYGEGuup4+Y+
xRC7b4rEmu+zPBUvXqnfdG1jEafbQCFkWDFf1mmdliTS1K1mN8zUm9g8K32duAvX5dp2C5uarkrv
6rqVR30VMYNXTexS32RPtH0GcpDyPunS4Js25vVoIaaM4lHrcHOok5MLgp5b07hZpHvtXbLqKm8n
RAFXYZ7jx6aqv9cc08J45JywyVUBXZp8xn23mjne2uRi5B0VZ7VeO3QgyYJfu9OB04sW91iCmrQn
mn3xDQrJGVWCqrN9UdkZ0MjBU2fcbmQLO/GGziB0Uz6z7nLeLkoLjwYTVKk180OJv/fcE+K3G7U4
Oawm2TkNdcirk/dbEMBr1FVpd2KMzzHKsm8d3bguUrd8bOyeeqnJaJ80yjs4NlOhzeyKK3jsCHnB
41zhZdKPw7DMV1mZLTc13GifItTcg6tF92sy0SLoMhq1dcB+X7s7mzlYaMjpHefQtxhwOhMyTriV
ftEVvBrEBUSN7/A0zVBYiKWhL9GDzNjnE0LUsrjE6lrp22yie48fNVJy4/WYEBc9gezt2YtX486a
6wunm/SXAr9X1fr+XhB6wUmvvYO+TFt6uGmd6kpfmxvlcxJe9GRrYRVmiwDj2WqEVjnNuHXk/6Lu
PJIlR9LtvBUa5yhzODSNfIOIQMirRV4xgaUE4A4NONRKOOBKSLO3Bi6JX2T3I7uaxiZ7SOtJV2VV
5c0IwP0X53zHfOGRpnfMvMdyZJuE0/6dxuwcTRThLHk5bsYDqs36FzOMHX6t56oMUurWNv2R+HwR
YeHvq8wlC2xldT9xhL/ZIjoPsI8FnpNN5epfWUblx8y9+lJmSGBcUbU7f7XHTevM3+xKJftk0k9V
ko5xh2blze+kvhtkS+AhkN1gc9VA+nb20TBOmRr3CbQze9pzbakLi8BDEBXRr5YMamYj122x3Arj
o3bI+gs8sI62vhnvfNaEO0hj7NM7/BGhdxNmXb2JlCGn1SzPLG1xZaTLu9thvaez+GV3/b4GtXjI
m6C4KRCuZNYUkl41NkdE18gBmspC65WdF6hGt0tfTkfy0zlTTFpddBR8BP6U/JBMOfFCvgLya19S
H8YNNyjKzqnsv9Ga2+xGmRP0GuGyWnJ730IYrKl/q6075u5Dl0T8cpfnWbNzLK/C6mOE7hjequY7
bTDbbicY8nuRoxLYdIvt9LfDIup9DyIFZkOgAwZx2thk2jUIkL/5YaV7tnqqRntRG/QLC948n998
Da4DaeRiBKfm6yEhPJWuYEo8Eq7bovnhg32/A9Vu6XMSKmXihJXfhz06PUobBprf56gjb7aVXf5t
gNt8JqsER6plZwvDa0lPjyH9y+ItxAWs8+eAIGTDs/ImAmzHG5qM7BxazpNX41PWBs2Z6Jm1wbCC
tkoCTIXAZevOjjhoC/aij7D9Lk378nmqyFpZyU0e0E14GWLwROzIJjVbB5ACjY5WBAPVS/AQ2bR5
oUizC/og+L2+8k+Rg/whU2GKKd99NKt1AWr6SX5awURlPa9Yw8EXBYcl+DG4vEozVpRBLD9Nrso3
w0j5PiAPZmNZFOOOqYJ9M2AJ9JeqPUSLZO2zWtF27TjPoqwB69yk2UH00ydRF4+DParT2pR1jJ01
JY+ZDRQbro1ncQyRWKBfUSFRjDTkRidsySQVGKcr2cSrdxV1VedOuwWbfDo9O7U3plXjDrvsEttJ
oQ6zZM9RlEy4ie1kM4xC2259Zm7Zoz2L6DvQoflrv1jqLl+5/zZqRV+3wIdAEMArJ6dhDTcjRIbH
0iwPpac4NpxrsaL9u2Xophi4Km8xi+uJWk4eHIwNJzgAr/Q3rzykctthGaod8YFZIA7C9MWE66mr
CK7OJucXQy/0d5YHGkK0vEFZBUHH4CDMAN92L+EyE8YtxI/0qr4qEIEjB3DUsSbENy5wooKIbu7U
7P1Em7GyRzPOfceKx/UhiUxk9DG/B1lfbhaeaBN66ydT9yvgvVp4tjWaAFQPm15aFejUjJUNivWj
6epd7eMrztzV35q8fuqs4ZT0CbsiwM+keoNOAGw1xg1GzLhcA3WwpjUvN20d+g9DSSZTiXli749p
+sEUXKNr6/TenQP/HSymzxkjkl9GFxaXeGm9i44ouo3kOl82dpBXTxrLxTtrN1ieFLS0yNVtP+e/
Vmx5LOy+203txU5Y5R+iUJ+M5g3Ij+pHyNPNtb6RSA9R8ECMy9me6Kpuj2DN3bthbSOCEuoXXPN4
NDpKnzoPf3D9FTHxydvSXuMiTKpb5XjLhen7HHei755dX8vb6zc4BGmGbNVx4W0XT3AykY+2q4vU
hrHkBDBlk1pFDZy0piJJ1vtSNdWh6YkED9DCxGs6El0Mm7vGmwi859Wfq/OEir+w9DF1oCMXmWa6
Rybcvi27LzAMTaz5sCmZVbt3ooTdbGs9BG5dSl4ItyQvvhxptfOjV/bLJnUJ0Fu7cPrsJxE8284g
vkxK+Zt0gMmG4Mw8VSXgrVlr9zo6V7CasuyGVWP2hAKj2xLIET7CgzA3iNZIkx6jY1vXEREpWASL
HDcylgxQqT2F4q5s0UDOZWSdwiFSz0Oo+j3PnUFOqhZo7tJdrsR9iEmG3Eiga/qS+i3WPkt+57aU
h1aBbyIAnh/mt7Y3Auk6tPmzE1r+xSnJk/Q7fdNkxKxMTUY9W/RfkMsxfZOQtPwWAe9wsouVu77M
m9cuC28HgU8mrKlf8BBK6Bx1gvbDk18h4zhxN6NZVql9J1NRf68846GkdYptShDIrgroBYdG1Cce
xuou9HPvkixc+CBcNoiJnhJ+8HPaR9uFMAseSlIbdoLdMe1l5V5IQ4FQUyrIXeptaIncKgRUGtcZ
buvZcs8tJOpjUy87C6ncC21hj89BvlhQmjcNaduVTdp7mLMeSKPe2wZ0UxuzsK3KkGi5HWntjpMw
2y1NTItEPHArE3oka/7uG4mfpaqG5NGvccg3ViUOHTNf7Vs/YKmU/NFUzWZTodJRbXQrSQ1emaNL
Akzcdr51W/a4xM19GYz5OUwDiY6EsW/7gpagrt/DFKYSfYeIZeH0DxkKv7nLzlEyxdgj47G3M+SN
5ADU0GHarNxWg7q0LQGUFPHT+piuyr/j0q/jVXbOVomGOJ/ppkWdu8ltztOkwz00lOlJhibBYM1T
pgf2EZ11DXtz+tMwFvRm5jEafX1Gg3mTj+1d2vr5bQ4jmq1oqStMOEw9pqlkERy4r+Sb5Md0stR9
0lagLTvF6NbSHVPRCrz/MDNTjmiP5nzB09UeUt7QE5/QfTi59jYIIbqMwtnmV9AORuMS2VSXHAlj
dg92psyPRQ2003M6POlobahZRw+4YY3GzchkiJEsBfCAbBTj+Rp8egwEL3aPixmK8r6vXHRF7oXB
trPNcqqPsO7c57DOFNvruTm6KEZh0VfVJcyMumsJI6FCQlW9WnA7y4UwHNEy+x3sNT02pf0AcKq7
mIX7KvNmslFzAig2dS+QNVfu8M2ztUs8BtyE61Gnk4Lo1sCwsPDZN5aVLE8EXuACsmV6SYLubK+V
dagyBpQ6/OgborTHGcOWgXA/6MTEyCutDcpX53ZaC87/7Jhm3Y9eBnwiyxaV6EENxVOAG06PFwZs
20wuL07LhJOU4Y3tw0Fv3hHfIyrIqT6LWwLtJTLj96Jhnhy2z5bHFAUxOcVLT3/G9HfwEVFOaj9J
pqutPAwkdPijfTfM4bSvRxD6hOa88bqeJzE8r6FB49tIYpd8BmpjTArdrgRKrniPAL7EjRwOMyHf
vP4sg4ssrlDy7nXpMEngHusBQ25WggzaUp4a3H65ZX8LlL2VvCkqZDmYIpTuel5K24tbm4Hpyk+e
De1hnXLaynFLGMGJdoDxgnXOCDNj/1wy22dBmBQHm0LzRNS9fS9LM/DMEDbxWgez3hhryOOiqMWW
QenDSLN80LqY77IhieXUmKPy2A4xVuIzJPxtnaxDVs/VQ2rlw9Y2uAkaN8zupWmJzorwAKK9IR1p
MOLoJ8yiNGPFW3uSn8GVjk+AvT7xbrj6Jk8BezmIGbZDrpIT5C4q/5rbTPT9txmC7IGj8Z4oQbmz
WIpyb7uvQ8jipMmz4p3bApFAVa9bOpnokHX6g3hwxOVtVsSFaNZd0IufIZTy+zy4usXm3tA85svO
tU3KyDrw39bS8AIX7PWYpbeLOPh1g0kyoAV3PhCpbmti2CPZbST9RXVlPztTszNtwF59kVvNsRh7
hB6ShL4Dy8nHEeY/6Fvirq1haGDWg+RwtnFHxqGeVwJIDMrcnigHRpUkujvMxd6jxT45OcyvkUAX
os42SH7R1o60jp3GFXg9F9XPpY32mau30+hnHLX5ul2FcxtMFTMoCqK+z55RoXgHCdER92U+3pIU
sPcEk/1aPiFIth+v0Sl0N+ET/pl3ywVbU8xMZRNyGzybdY3yKFm7PHrgm7DuGxqFD8fuabRBr4UH
41Yobtw+l3cT857rFoalvNkFKL6aXw5tHSvEcg6P4yiIj1oWFzKg2BovY/I/A/C6LoBf2YRf+pQl
vrS51pSzmDgjGeImsopn0snKi0Erv4VxSa8EJI1HN7eoYjLGF8UlpcOvVbIVyn/w5/w+yPHrkLLR
YBmd+/QQdv5D7gZPMi+dzcrQbyvGPt+ldvScypZ11TD6sa2ikg1btl4qt0XnBE8HLYOXiV/IXaFP
AI/t3ojzK2NhZ060JQVEvVY2d9lhJJlb7VlEm+iuDJl6r61zJ1j0MaQOHmvSwJKl35cNCR/K5taL
BF/ipLy1jilBI6xEnmAIHQC0gI0mo+wQjryRO3hVq/8SdUu1q7M+O3VjKl7nfFZqR5/vRSDAFK+z
h93gCXUub7rwm703rPWjDsv0TCWJ9CxyrjMswbk02nb6MwsS5HpJSJgaGUjQXU80pcUOV0YZB9fB
po3GYFsvFESWO955fVBse2HfB3XHIdrwqlaW2NVR8qwb/3rEOgPAO5megiztbjPUjnGQI5ee8V+h
jctQ9g5vyMdoCRyzngjmgLRQcDWHbB1UUMWIu36K/hq9LPONa4VL7PTYh8rVcTY+9Lw49JW1lX0j
yFT1XpY6exAcQ/MwPSoeOJhu3bkp6jsxy3uSWV+v8899HxCVDc4l2jqTKPb4xzEZm4EdV51jG5ln
+IezdddpyaHgM2IwbPJYoHdPyMxYZ66wOgLWXEUK83S9D3W6Xf3raphUr11tO0+2tcA9qAO0NsWL
rpArCK9+rq1kZUscRHFgeclGOi0jLlr2jjucgVnZ9tZd0w/ZwcoiY21SHpZdVi/fSmLvdw28h22L
5XfrZEzW1NDejAH1atWSH5T2aBCnYKmfqCf9S2AEXiLqiRty3rxDIX+/UmO6b9xW7muiALcmmp+r
he5tEEyaSRiJg0TApgBVhCGISX1jpezARzfilZpQPNmALAMionbF6sj9ks9n6pL2agewDp2uhxs+
kWCTO0X5kZpMknnahDdVTsXXNtN74zvTUeHj2EL7ImAKLTfpBd16YFsX3uV9+3NkmbCpmnSKCc/K
H6wRD4zH+Ryzf4/7KPleVoaaLkt3FbKtozVG074cr5WrS1XGgCa5icT0yeK1P6Lp5PoMLGdnYXnY
VZVIj9PqM5tfp/TBMI8lo8z2dtqwb0lqV9whpuvg9jektFO1nPm9XnMn93Zrtlj3eglrrtOqTR7I
C+5wT3M+dLIjwSMY9QuVPslQjI7JkoQU32V599jWGOeXhlKI7sP9BuxxunhCrrdRM+Oy802Rx1GY
eCfXbyiNIlMclG0Mq/9SYZXy5AW4wXTboNJ0NjP6Fp/dOVr50G/BLKbL8oh5bfgxkaVC/6yS8MUb
5QNl5BqSAjHqmoJxYEkqUnYj70vWAS/WCNuKXbEQd2KxFGZdwQ50Z/HT78YOgMvidNWvGul5+9kk
4WJtC0TBv+TYehxqSLk2RJig4WuwWOIwyGb7gri8pj5q+lu8oWO+H5ar6qPgIQ03ee2kD1rW62Mj
MUdiuIcDyRg6jbJt2mZkQVWk2XObyZxCBtOlwB6ofLSrXRs3ThPseZ+7nYnW7423DAdvzcD6lQGa
DfCTxZObqf7oYbAwa/ggq2Kfga98yc0aPRrf7ncIX8XFJb2T4CDMGc5Ju5Md0U2iB7GY7xHdPl9w
BL2ARyvus4lyCF7jzQT+5dEepdmrwnxFNX9PuKezUYSUAQiQ7bnUpXWcE9bUZU2aoEwZm5FdBOaS
IeJQr/YtIKhTatU1bn77wVHzchzrOnaq4L4KGb0H43tGTZtEJnaied8P40Xw7eSq/VpH6ZvCTC9w
Oe2YBNwkfnSazdUxxVyP2jBuoNriURwtvTfcjmCZfSc9t6kZtwEWFZqcxbqsPQ4HBVjsQBVE2F0x
OReAj/yeKHivO6PxU/bLHo9Jsm7WKdjbGZZHP6UEitgBnsc59Z7ajAXops4S+2sfKIOuoUnGL6uy
gtuJ7L+vpJvQHwGf9DGzJIQqOQKOOcVthmSkS27wlOP98KdHJ2yvPq85DY9W2o8HTeeyUcRIcrMZ
9dMvcx0z4H4Cwgc22lvuMyl+1h44zsY6CTXeCFXveUjv2gbv4tSh4nNvrLp7TirvGxgHrmjMPNQg
kePuszCx9rOymlcfqDR65GK90yrHxtfqDqluqQ5YbuNmnLm0Edn7BNqFcxF+LbqAxYAzEGvRQVP7
2lld+TETfLbBrOnCaZKjS5NXnJyp8mIpKyKUK5u8OXiTu4gJ5I0/MXre0NynH9l6fUqL2v+iJ2Kq
9FwVJyYmkDdyh3qYOzGYhvsyE/K11AWFfZYj9mlNdgmyyGW5YCd7x7LkB2PWJ8EuCOYArwcNgvWj
NL9DEvI6IlKbx4TM+/Ism1AdsXJhwyyd9T3LJWMPdsY/UVDUt265qJccuSxrCcs6VbK92hrtr6Mn
vzcR1W+YV+peJtWHKYx7S7uyvOHRS45IqDscvVAlelQs33x6hJNp2vZeiMZ9QF0vL5KU3JueD/ee
U5ndBcYZJth8k7qrplOgNGaTLkIRjDIjmm3Fd8CUz1k6c1PJNbsrLbAeadntFj9VcdfZ0bHGjvim
5uAbpszhMk7Mm32C/k4zH/idAmax82b3kVBLPR11WzifadXjjszr7Jn3dcuWtKKz9MUJdfSNLqdf
lTed1iEdLosYQfnDa1nI5Wq6Mfbc+edUoQDLi6ViyLTsazJZd55ZfljBOMR93tSPWL2Q9GuSfg3J
yo/BuDBbFKFNcnNBMGQFAuwZCDN8WUQHwETrficD/YZU0/scXK2XHeSOXT+E5kfAAdduVgTItNK8
Xgz5GVKBVG8OeSDlXTNRuNqO+lanFouEyQ3Pftb/7Mk3Go4MoMp9bZngmQ5MxjY2yX2t+HTyvPkE
TE8rbuW8NmEodk25vNYWCTgR46EtbqmTtMIaM1jhXhw6H6QFvPuLWj+CDEEmy+OoZ9JSPQc2sSCb
nmSyYz/5n9BroxvsfQuT0ap6JcPW3awppoF15EutruCaIEg5v/PxZ+07yxYz8RdGpwyB10rIPZM9
pFjEPzJwTgbsu4617qdeoLov8VEfh9pj/DI7PVHCLG2Pzgid3dQ226lgDT7oPdgYD/7JdsxlaCU6
qyZxzdEXXnKxdeseAlyGJ+x7I9MPOzmRdKS2xjbjHijcBfZEeEdGc8h8AiSfnoJDX4XBthGMdTyt
NbbsLHxIVhxVcggskItyZQW1Ji9EUiTfsZAO5zBDVkm5UBzXNVTbKUB0LSi4vqIBRAkpmfUGVztY
bdsEqKCXir0u4xZM7bcx8dODIyPUvBNTRs5tkX4yM6Ew8jvxXLK836ZWCjgI3/dT0UdncAf1tsrn
2zrIvudrQxaBrtQNy9Boa+vJicEEadLiKvodJ+j8Y5iPa9wgi9iOs/7uFdOXJqcPNqlGJteaU+9F
WMEt18Skktj7ul9efDtcvsyZdY8Cm4F0EL2aXAIgqvHnRivXFrXBNhdX8XAbQSWt7qrCfY6iK8gn
6MFu67LfjpiAmK17rz5FxKGqEhGPbf0kuaYfp173h9Jyk9jOhMJ27NdiEyKF2sECnl5l1TyiNvBw
vEU9qtnrBnZhGivUEgET0nesEOKpLdyX9vfDAVD6yUG1QRTpssZ1RqUmJRMoMDjsx4cwtLbr0k87
0YmtJWhf887fRcYJNkC6hxMazpzs15Zjx1/DLzixXO6ylnFebbXHdspD/Oi6QmuY4yMhpf3odcqD
KsMzSfogVB47Ggy9ZOdU39HPBMdcux9picV6rPWtsHJxZ4xlk5PgAnAo5HIouXv2kcBiUXtUNMhC
aMsHw3mDBHd2WuK7VmxVBnYFvDyxyZTdPEyyde574Dao9RZW99Ywmy/IxqdjNzbzDaUXeWCz9X0d
s+tsyHa2PNT3Td9S6yyqZK50rbWIvD4Al5pu/F4td79dbP+Un+8fOvW+z/8B9ybxWWk2/Mv/T7gU
+xqD9A8Mff/lNynlX//7f+V///q3dr7f/+Jf/HyW/QebFBrr6IrBQ3brQOb8i6EPv9ofNuuIAL6Z
J22waHj9/gpMcbw/MAO7IdFIkKud4H/xUqT4IwCJ513jxIB92qBU/uU/8hGjRv8r56f/u7/+W+4P
ILU/+fm8QEY+pLarO5wxHtCWq9/vb5A74RoRrL6kXzvjWuul5Ewu7xqXnCUCN03bnlKqACI806F0
mx2du+d4m2b2ox4FAicfy85DwUHhM55BcsiSEYZA1yQ3yPn8lqKV04SqR5Tdr3JeVjQnpkrD4UVN
jhUBB6ud2k1Ovi1nOCZovgODAbnto/YtlbouHPDvtpfRercyn+moVW2JmbhqWY6pCV9cK61RHWZR
JobqNnJniTDKrF5hnjsG3cXDkiLNfXdcD6N8U4M9e4CfdX3pQV1HX3P8IeqMyypAxFWZmYzAcqZB
R9aniz1JKEKcUwl9c0N6gGjjeXG7X8BI+o4Zlhy7Zw/KVfMUGca2941fFh9WW1vBKZhk3x1FOQqM
S1irIbowYdgmE0l9+OArFWChD2eBGDHpNH+/I5Z7sHhpvb5q96FVLMxoTFih0waAWd8HY42OW4+N
CvaRu2jriL/eKR5r5VSEXiGT9ndMzdBY516LPwcWY7Rl2T1cK1XjjxtdaCvbzWgu3/tQL7dABERK
VdTNvxo/6c13NzW6umuSWdgXO+/TF6t3fBxOoZN8J023VwcHXPL02nhgRoCGpWrpdZwL6ApfSwF5
/uyUXXF1/C2Zeo9gV3f3QcNZfmFw5vix6esIssYYjM65XFr3EfV0E+7dsJu/lbIssZ1UCanwChTV
k1V7QRa79uhKLOcDq+d8rQK9ZfPOlBllb4bCob3a0lcn9D69Kq+eV7AQWOjndHwZeNX0vlQjiQm6
S4OHQCbMEWzXJ6x7YXzq7PilAi99XctfDDbIIdNiHJ8xmuXUKAHBjcS4i+6+CybmOOhBqmlQMUOv
HieGXxUZeVTaIUo3a1vmuhjywr0t8gLZDB4XZHICR1fc9/A1b8lPsLp4FbzMkDssRu5ZXkX6jiKt
0fvRLpbXhmBd5mBlos707vNKikGYp8gScqyeRNzhahwa3/4s2Az4m1XY6y9cKqGDDMHlhRGt5fi3
hetId0erVjyV4AHC0zRZnnfg7uGbFqm7pAffxUeBCIoA6xwS8VMRUFBt8KNjdUzzzqr3THrXdTP7
RIRc+SCElItoFjAI+6HrDrW3hi1UkYaqyDRLHR5Jp7Y/8k40sBmKOoKzRFPaOqe+C4Jy50mN9YBL
KJlJrzdGJbGYRqtjH1Rk0YYvpc1PE1Jn3B3dOr22bHTLA8hr/ZhlNQvQcJ1h8GGxnAG7Gr+kOwx8
AivL5MoMgtto3RSSm3EThi3VIzD8QLEHpmnd6HDp2aTidpnZ7Af2C8dt+owllol7Al4kjOHRTe6L
Zl0xIav0puIOfabJdmmiy2sLnBiJqZ9Ij70CZJ29j+M82vwBYM3yPFo63K1zaX/lU56mh7n23Uc1
DILAzEla1nPUjuORP7gVm6oKv9pTWzfEsJSuzwdectur0NUgEDriPeKUlCMHu6vjg0cxFRp21dh6
HWClzFV3BHE/9vs8GOxiL9neBywu0CTL3cr0ofmUZV1dUNm4zoNsSD7f98T14sVjVwtQe7byryuj
LORhASe5nH0THOq1IerSVWn7C/GLPI6c8s1baSY4ISjG2pDMc9ezb/TAanbjTIyBD8bI6H0hU+HF
TXs+LTWh3LtxA3tdY2ZehLyzpArVvps9GnJmN0GEDgm1EbklgIuyu2kEhnyrCisgBbxvfPnFNEHw
NXR7bWAcB96A8LtEq5zMmdbPkF1QgbNHdfLj5OfQCN0Z/e7eQxVa31VzDUIjACMDYkH56py5gxD7
PAzktzFzPPgelPZ1jMdSO/eizCa+O6thztg5Gl2yuwSW5Fgi4mEnzLAsWxrW2f3ZLplLUz6hpxg7
5t/6ukD20ojYXJhXul0eCFlliE5T3edGb/01xz+wGdaF/gsRanLdu3QZAOZzWCC5uLh6ZeC5XbU/
BDdA/6zuW5iSI+bAK+m6gkOh6CY8lODbmx8gPzBFLqKv3e++rsVrH3aEv20W+tMEy7qFhauPmfG2
wX2Hgdc91iydYHrrdiDmUCEvOqoFB/WOm09XWwX/0jyMXhgsh5xkVSxBbjcakoIKm95+R2WiyAKX
cNKeSj/EGtzIidnxPM+2vUtxXK93qs/s+eSq3F4wr7omPdTmqpIhbFg+uoDNYQmxfGzTk0it1T54
dib1BgpkT9XKNsccsNiG+l3XI4rSjUpVPkrmiPjeUOSZLOybbaTKbPjJZnapL70WXoBnGK9iURHx
aIXD13AtK4SS2A+Gamcjq0NAyMhfVl9UoWZH7so1hLa9cfhysUAo2wEp1CTLlKDZH4aMXAOM4Ans
yQzNiduD3jn3FviRgyvLnC9uzTrhkgxczmaOXW65PkG9mYTwcXyBJ3hTC7sxepdDtIFbFjj27BlE
cZU9HhZpXdE22hRiPfHoQpLayCUKstuipM/5bAdv6UkKEo25n6pu8tuNY+VJ99ZIp/FuBhs1w600
HcKRDEqafggHTZJR1E4BwyOfRNfxofEra3mhQxIjA0UtfmcRtaSRUhct+WnBBMjyIc1L9hHoV/3r
KDVInV/s5lVyKXBHMcrwEGd+JHBD2hjwfvBiS5sEgBD3yW4N3OpbE5iEYcnaMgj7nLy+iPBHJely
iRrtu+ecakC/MDfOxq96HMpvLbKN5ljUI6ig2ec1PiVCgSNhiOtOD2RKjN52pMjFEWHqKrssqeOW
Z7JXpuoY6God3kuedJ5Ckafd21wq77krTfXhw+GWrz5Aa3JvQkwyh2YVDZIIMJgYTTAL4Sv3JTNr
OTJrO5EWlFsvBZvn6WmCTlcSiV62eXcMXQBvm3HIbH6ooZ2eMsGhH//zHdD/sa/5U/fzD/uka8f1
Pxslivi/dmBXHvOf/oIfNB+WR/OzW55+9qYY/q3ev/6T/6+/+O9+/v6vvCzNz//077/Xphqu/7UU
bdefGhkbvMc/6ID+828m9H/7e1qkff3X/tL/2OEfbkTaBj2Q417JJCA9/9L++H/4tudfw18F+fIE
D0Dy/zdcZPAHkeFSwDRxr9znK4Skr82VJElj5MJGITdIMENwSFD/Z9qf/z0swAE96XE10lHJwP27
1AQeFN4gUm82WT5MFxWIr340oRUbpHPkqOq3GWfZ/yXa1Aby+qeeK2BKSqvl2pytBNLZFPB/7rmk
W2qcVgP5B8nQr6/o1lV1wqbY4DVPVGR2yDqVf4MnuEEeqRgK3lONgA7WrotqWVWW152dRBbd3hm7
0IkTdpdkD4g1x4lJNxE3fLY/7FQS9qd02hXbusuimu1FsIiPkIrHYb2ED+Es+rysdx5SZGZt7TgD
qtCJc2mY5uAGZI71lnLL/LBGeG3YIzEzp1pELWa/fnwfyeAdUaSjPaXGy6buQS2ieWb4q5PdODWr
fyZJCH8KJ0ninIo1ct89y6zpweKwXvjR5slQHDCvd9jmcaQiwMgZ87XkxKmt49kWQqpo0ZPazhrv
7M5GhhtcsnH0sexCZkJQKrvOnU7Qm+fyiaj5RGLDHiP2vsY8qsxGpMLlg/XHdwVaKSI0W5QSO4tt
4C1DsWqfdT5OMTaRwXtZlb3Lbrx364eE2qHcc6LM1nPvOAu4kckxxY1Yr7pV9sszcVCZrT8mu/Lf
iOpM4kp2vrtlWdd8hE3Y3YsqnL4hkaV69zw4DDukFvxB6ynHj2QHELq+MRYuEeG2Hn/owkFlvwkt
Ahi2g1VK+wgsmb/fOXDIENU2cK9a0BmbFVQh+gDpPI9Ay7y9UxUO/YifDnHauBAzoReT8GbpqDUP
+bLQ2PRlyO+Z+GX7wc452/rtgpnU6aGsbNI5WM8qH+o73fdo/UIgYi+oNO18r6jzqnhBZfJdlEMb
sj9s2Sdpq5D+gS3+VdG6rixwN0tJJtlhHWVxBfqEeFTuO0XAyo/Q6WbbOUdRqxCTsBgXzXkRSIb2
A7dwuTVtrvqHUtTNhxgV/1cjIVDb0QX5uB9yVLC4gBnj1/f81ktLdZlAKo2tgOLpQfe2ox9axwz6
kCwlcv6tRF2oDgMKPJ4Wj+vlcW47aKMb8AgVWxkkWM70INg+KVYlMitugB/MPIW+vv7TXPO9cWjM
//I3wxX3xHGOpCK0TUT8lxNs/LipOx3if9kWCB/ol2z29eNKbQCu6ORBl/U/kfIC+1zS0u/3TeBn
1lvXws84sLDkaUZn3XzgYEbWSTpK2QGaMfypK6fnF9OmCR/pCvAZmJFJ3ge2GrciyA2HHm9K7e2m
MBjmqzUHcVc1uvz77GQGcWAFYOvXseh4VUQzL2qLh7JQX5DIov+ZfLcpX4a8LvsYJy3nxtCTpRiT
MZsT8IPT5gXJsZWf2gXb665d/gdzZ5JcOZZm561oAULYRQ9MNHgPr2XvTjrdfQKjd2gvcNE3I5VW
oKXIykpmmqjWELUjfaBHRpHPmaQiR2mWFpYZGeF4aG73/+d8B+DmV2paiJicEWnODv1+8b1ttORH
TkvmXWuUyv4Ex4jzKtX5dgvS+Zhler3VoqWmijDL37KLsG6jCiA5FgFxAQBiH9MaqFAfA1ilMUGk
EKv4RPdPd3dJ4x7S3mg/E4dR73Sn284RPvcp6/d2xKtqC6CwVU6IUN9hBgDfc13ZQlt30gMXwVZ8
PDMzPfzQo6GrN5mhJe4NPb/bwpQ/qjJEfFYmo70Teasfupn8I0wLQDymxLyMmYxzHEnWQHApEyFV
rfIbIZE6nToBmqaU+2zk+OxG9n2f0p8okAHTZ9Y/KK/8TqpQc4F5tApo++4hVjY7TJfhwS26L0Ur
r0xhc+BsYV6IUHuvpSh4hsadAn95Mf5UrVrNq441bSyiYe+GpN0pIArbJl4odMngXvRN2PI59LuO
qoeGzQRYDRJUpysvXWRE1kfPcwEsdVFy6afxB0+am4Sj/DqHArBxS3J76XiiW4woEWfZB7RsZ+R1
OGtBWgrN8p1DPs6xdbA/Opl1mPxqm9OvnQ3PW6GlSFYIcTDXNflWki236ggc2oqKYgy24TOzzZnE
uhQvvjsEdcmQjdjnGYppFO3BlqnKvp9dVJSYs1B2FWIfN4ZchcZcHyxhHqI2b9AGzOdEvX1WdMLW
NVmYq6qyWvi5sIPpclCQBxUFJ8DcdQlFEHwqZtkFkWF+Mzz/oNGKobFtrlQjp09hhvYATxRvKR6E
WPWi2CpwTEYa3Zp+umXlX0xuC9xhrHF9hZ6sqJ3QWUUWN8fdVvTgJCrhA2gx2+rCipxjlIENQVN2
Q7GD7r7kY6Jdf8+59waco7bqmuQcOvy+9wqwuFl0yVmQiXv05Tqy0l2kpnTDMWs6TFN+bWuxDPTG
2FBwoVfva5ldsUyyUGlZkRw05X9J8XYMKwtB42IkcshjFcyPQATm4QZMFwIt5p4NZYsbvZ61NIio
UJIYi3RgjfG6eMD7wdQEZlESsDr2uARmm3pOWvVIKWj/73q9sPdD4aR3E/hgyU+NcKDp9UANDF0G
asKZ3m0ygyaCu4nIJza67FiHo7otWld/8CsZffY1hdjEcWs/2+iTOmfmmK7qBrpRCXvqI1pkKE9z
VjwQKl3rWxlPc0DDPcOqpXhmI7EGkWvjIHAyyrJ1aio8h5Xh3Taqo3AQp1h9V+FsaZuGnf0mZL24
iKnOMjdGcxSIsW8+jXGr7yHtup+pKVQbhJ/JTcbukWUi6/st3FHnqtP9B2FXOd0bjc59lZR5tqOq
UTpf7AwC5bmPKBeQRhdF2PzYLIgV1mSFw6gHPtp2zjoCBHZVYcT+4VfoSEHvZBWiNy25tz01rzMD
nsQa8GWG+gRvtQDSTdF6YwG2woPshFCcDJFPhAixpbsneaC9BGfAObowYuFtC5GJm0i24xBoUDEU
gmHyRKMU+RcaZY6MoardXUeNiMzQOr6SGhkGoTG4X9AGZvsZ8eDRy6go+Rz7NrjZ2yCPYg5Qzig5
4I/pCI4C5wNTr1Oxw/DtG1dRbiamaDYDp9EypLUGMO+cIm1FfHuDLpCYoPdVNc17g7+LKwLT94HI
XQPIUUPHcYqi/isqoGlHgVj/iHEeE3A35xDSCmuMK5QWHfLqMrU+NlShNxl6YWMb9Rp9Zc5n4oM7
+LsKzNAqkVW7D6H+HIQUY0rVhzmnBKq6tqPButDTyqUSL8v33uiSkFSLoGkona4oLnO2VMUlFQGC
Mwtn1zAv7kgshVxUm5p+WzehsWGJLdbEG6vlbDvsfDbtN0luJXuLCXTfIu4+UPvNtyEbd6ZDiDQ4
yzAfVhrhzJ3ps9nJoWXXi2YlyZwbhKnzDVhlolhR8p+1tv1jFFA4VL5MwlCBQM2BXS43qYTbQ55L
pF/ACBVHp+nmyxirlgw0PwV4HIVSfq28ppGbtOkL5Al9cTmPPna3Oty5WV1k63juGoY2ZAb3XavV
7LAiJw13OoZV7CKp9mXKm/ijqJuaA4uvgIHo2G32LljmYFQ5BDhN5jjYHGorrhTrUQ3xd9ZUEMKU
vocdBZz6ONFCPXqOs8gf0eLIyR5umHrg2LEI2btYKPyTSHO7Pb7PfNdrCzVbNRjmsc1TZ28Q/4V0
GbYpoKq71jS1fp2lMJfSRqRnKIDbrTQG85PPQYdgnTKkZUQT3+/OeoizV1nj06WG60pimnQcSsSW
RlF5csP2Pf0N78KsXZ3tTN6/40SJfn3W3GEnwp5DmjdGOGfzjska6zf2JZJUx1vEtH3PgPbiHw61
SATAciIU2tXtdVM72LqQN5jryqoVeGkt1zFZDsLfKfpTAJxGVFl9JbN1ZfbTF0XnJt36WUywWe0Y
45UzaJ55zCKPIoPT0mHH1huV7lkz21Ds5tjGpuSX9a7uIY7FuilviRCzCEWDY9Nl5ngsZI6iovTS
Te6mX1XV6shZcROe2wRzonfL4uqGqtJwxMmFDhU08AajTEFnIUMxl0eDvp2tJszWZs+kTtMawbWR
TOm0Jv0gspa+exhdxbx+JCgKM+KUckxfESWGug61crIzOtcIQr7MPf3Hh4aIn3eJ0+YZNhQqd6Do
wSJbuOgvhrCALsFMfd5RrVt3ffKBUOHkjFldP/PkbF/24BOR4TnWzvfQkvadHV5YzOJX9gDxwvAS
jT1AlNzZA2QYt5rjDfyz+KLniA3a2LS+et2s7m1HNOeEovc3WiiyXVF6d6mZVweMJtm5bcvirsYy
vZ3VmGxaxBY7zSrKfWgYdbRlDlJBRseS/ppwEIR4CCVBwbNQT74oN/R12OjPfM2kDzA5VeM7kHbO
ziZWmf5OSZh1EEOP66DC1PUmJuM5MC1dJ8uSJR8fZtUfQEaY7bkgO3i7VDugjDot5kBCvPcV7N8t
Sslx5Zlcnosm7BCVr4A1mF1pf3Aaz1qHBeduooLaoLNbg0V8bpZTJQaMkHAYWIx6dE1WHoRzi4Jg
XhWAm8Np/pHCQqhXrRCY8kR9xQESwXvFr90QNmihTM/xcGaVlq3HVuv8MxynuDKdthRnHgkuLDie
xdsCh1gn9fyuRckQtAU7+10OZ5uOKFY5XPVRxj9K/DZobduPzKXGGR+7fCAvtYbxtDGqtF0PYZ58
q8p52sjOUtspTqx6O0gtJsW6cswecQNsRo5Rdnk2uIML6Iaj5TnMSPeAwTpcVQ5pA6pkyFuGsL44
U2e/n4ZpPuZNs2iOSDUkobqzpo2YUoO+FAcMWEm1hwAeNUoWjDR87qHQVp/sPMJLUVtIq+kyb+wp
CnFhucmxUAJNat3k8rYbGhTdDoSMiRJ86f+wmYpuhXC/y2hk1e0jNsGx0fREehg18LGGEgJWHK+m
hpsq82stWjdAArjoidt86W7EI+fTNlNnMSJfOl3kTGh1XEmarF60qSrabVqSJgNAvLbEfWjF6yzR
JZIl5GBW3SFAtrvmnsVNHpAumpcdDPV9TeuYDgPfDDz6ocDDkEbZBTDT5FYiib2EukcqA3Ymnj7C
f17LMQTXvq3MadQ3oZPRhHCY41koRJZ+y6HBbNHjJObXqTOzh1xqkhc7uV8oLo5HBbhrlxZFeRA1
2aGbhWMNiTPLEqxLMhpu2jqknpzTlBwPADLs9zNN7X6P9ai4b6m/1yjAM/N8yJC6rDhNk9PFBOic
ZejgIEXlyPWCLkuyHW6JKlnTS0xuUoMz0SbMjCWFO8rx2Y6STowxk1mJ0hjb1d41slnfwgF1vwzK
G6rzzB7IVvGmeTQPGBqKh7yYqgehyfluFB1V8LHUAOO1A/tSnl6s1ReDhaABvWEmrTOEdijCUy++
jwHHUXdvKZ3vEQBn8AaShg/VjQ2ySRItuTAaAczKtBliIwaIT1SnBNQ/e4jO3AT7YiXdW9ZvwcpB
k+3b0LkiXityAmy+rKl5yCzfwBFbcBwnq5H6g533/HeJ2O0r60IfHwZNc2/AAPcqYLas7zDkwGgx
YjON1xUll/0cV7iuQBL3R82bq02si+E2acEZJtLGOyR8Pb7vlJcf01yX+ppEyeihVSWFBVsLdU5K
YQ+u9n4clJkfOlzG971jYEaNZ53qmta6VAayCWXvRncbyBl+a+boAoBA4MlkUqdMESMiWbdSTz6P
Vs4CU0OcwR3mF9SiPBkbgOZqW1dH2Dqk34Hiqb/yb7Ppt3u2GnqWq09trBF/iqJ+4OiQZirbcHbj
D1E2S1SgRZXot7mCgbrC5ZJvrMWO5emw4VmZ+McYkyYfr9/jt4tMmSINffz76WPdyV5qJ4sv5+B5
0TGKCtq/2AON/JCEtsCGkyGngJeGY4y2OoLsDlJu3hgjGFZKg6q8klHKwzD0dMayjZBvlme53w+u
sVLTQNnJdBWCRFeW2aJNl1Fz7cw+5ZnJH9WnAi0J6ZOmzx9B9gN/1VMEDATMss7cmUbRGPSpLDO/
q+nC1pzIlAdMNu5YhbSUeIp8NQ6VmV0gwjOqLwQRU4KRIRXWP0o51K94SFDGKAV1YNjz8zjVcB2Q
vh6SaSFRve3FgAxm7dhdOt6MpHV90myTP8CwUx7fz9qOqdgvn2l0rlHo4avKNpgKuDkHHQdF1XLA
SNjYke5AbcF8JFZD7fOguqzmltrG5M9veU9UXpUqyitNF7x/Cm26PKvqSjafcpf8a1KGw7m8E0aX
jzdMl1G6a4RvwWS2aj5KxCfcKYkcRFyvJy/tskudqUee9x0tXzb+TfuhcMawvtMbUCdb6CvlsqBF
YbvrBDLude0p/jSJGtbZ1UgF8ks0VvwqQiU750AZUEOQIEG3sqQ3xWWKlRdaN79hPMMpU/rUtUzK
dh4mOVTAmio6MhRLbnHMLX6+YXR0LwdVR4sEAL04kKlzzZkAKdaj9SEZPYNTKjpqiU4yK9xZ3lph
D7ryvwojLii3WfaqbEPbXRViQjOhqGaqK2vA5XXwysb+9KS/8kJOGyD3p/R1A+KVgVBsEScZDuNw
UXM9UWulQ2T4IsEnH6NdBPpsJhAbZU/egS9ciHOm3sn2jdjf03BjrkWn3jBQiLERRLZ10q5gM01v
hs0TtltNfaJ614t1yNfwveZ4FxjIrY7W1FRgl3utoLHcFZq2nSi1rNohq27yAZLAmtQke5MaBbTF
UcjtZFb252rw2gF0x8DRuJoVi/3UmgWtwb717ixH69+7lR5vfb3Sj22p6dgznLSWb2TfLT//Sejc
cnv4ZRzkdJ4wyKE/eaazhuqd5WNacQZO+LbLGtt6RmSHaY/XqK2HC3PxRqZlVN3+xbcJyIOgMtOj
nGA6tKKev0308XSyiwkFTmqwsQQchEUkir/HNtYBkh2MNH3jXeonCXvcLJtWOq7oBx1TFxbCwqcf
UI2UqMPnD79d5qT7EKFI2Unzj0CJiKuBieCdywxtgWb36lh4ZG5Rv8eNiNmw0bZaCy6EFDPT6N74
Yct1n78ET6ecTM+PbqFnuCePoqgABlUs6JDUjfHak3K8TuOa7WIt0Au88cafax65iO+heXSpb9JY
ZzSdvHGyRJ2S/Jxu1fuSwxVgULPDhxBZh9ff7+lN6QaybwPj+fJlgeU40VZO/ZwiRIDr7IuGarug
VoQlpozh2lDKYG14/XKnHzKXM/iODJMOKX0Af+l2PpkciklPCuYjDCWPC08yJvQepoki0M4j/Qm7
XgOcGFIJ0aXbZmaPFbz+A9CsnrxGep2Cpq5hEbUrEJaeTBUJfswxoy+0Yn9fdfdxk8/aBptU69CB
1BZFW2P1G42IcroFcZN9IhKiBD4eYXPhZFYLioMiomLS0lS8bKKYmNqwcD21aY2MvDwMtAk5Q625
RDSNISz3rGX+WJOqkHDGmA1S4Mx0cDkQx+CwQ6ZoHHeiNMReRQoFpN21zP0/2zJ237LQ0khY9qCW
SYvJoDZd0xKwakAF2th89qLJSs4KNrLGJZ0IvP8aJohpX5Ow3V7nw8hL9BuAQnecLRZnvuJLAPo4
suiCYOAP9grBk2+6sJDbUQCBWuFN5q9lr5XZJitD+6zCxn8T+QTOrCobje6qHkwXxAsznr4bhL2s
xGnMbsDoJT+eyMVk15otr5J5LXqI1KjCbZLq3hGQBYVgq3W789TL/B/CBEcPQydP2AOEtBmOXUu2
zH3hhzk7kziOPxAcM9+42oSdQjMsfoKd4x7bGNTf8/OkRue5y92eTUjraSOhVzY49e92brGLLn1U
Tu/HFA/HYSp7lvums32KE8pM9aCcvQRniunx55gJlaSNMVfFBPOZLRXOyJhdVIZ6s9lSp0l2uFl5
liHdHGINgDC3BxzgLNASYTn9vMf9iF1loNfH0tLGbWK2lFJJ2xnFvtUHIc9Gd5DOqk0qytfkLatq
0z/+CV1icZGOBk0alNgfsGhHSeKTC6Y/PgSXm0ZpydXJAODHzuzxcXTIPm6u4S+qT82ctjRv1BhS
aR78bWL77r1h1nw1qaDPMWlDdRkiTCI3mGhJuvqa9xBm40WTFvQWkPtOlzrqGGIikN9rx5+7tHFI
8Ve3KeB0rYJMaFHZ/KGXmXEzRRlAwshzLTsIZTHnR45NWChfH6wn2gfyOJkq2EL5TLu24zwmwj6Z
LXA3ZMrUCwMDBeLDdURP8YZ7ZJ7yrBB2iV7FBBx2vILXr3s6+eqOa7HMulzfYDtxupswBs6HoTfQ
78595vdIo7QclJxur1+/zjK5Pl1RUBZQ0NIBn3suMnv3ZDakrmr1bVpCvzE19wP58/J7Ksy62oOy
s0kIwAmMgnQWAkbjrJcf0UqGP17/Cb88YlT/jsNiZsE49IzHxfjJIwbYDJpKwv4Qg4czcGIbT6nJ
vUF2hSgCV+M3GU08g9everpH5I5Rx5B1jWDCcb3TG6cHBxiSsikGSCI4TZ3zDbPW0u7Oi/pTHyW9
/sa8/8s6x32in/CFhWoHecKJjGZg7I4Suz4iusS/GqcQskU0mvBjiY7YvH53p5+PIbBQ4CwWqHUc
HQXRySKHaMVvxxQMss9RBE4/CNKbslVz8eX1C7308myeJBRd9Ce6u+yknry8GASgVVvIo8e5zL7Y
dpjgY8CdhnuuxwDq1t747aeg4/XrMvJPvlxDGBZyKNuzTPamlnn65cYlMY6hPrD3aXNclU1znCwB
6jCb8kJtDKt0viVuNv6wk1L/ZmsAhtbwO0m+iM2k3YBDqL5BX62JBgyFfYZHkW6+Cn1cirI371Th
ynN/pLq5SpBafPBpRj/IxBAtvCnPi/F8oTAhVXWikImLEIJr1PcPeeItkp3EH48EQ9lkBQ3+9GDa
PUnrGgkY6TmzMy2myim/DG2oAZPB1XFAm1F41+QYslxNSR0lH0vfkwjuY6siXGXlaK40d+7j+bpj
Y0DQK400SWNHugvIhXzc777RMg01wPzUcShnC8K7U/TaHsENs3ZspW23qjvAZbSql/qBXyv+PomC
rL+aybniAiUhhnCrn/gTolwlxaVoy/AdPg+dNu48tEIeOydMvQ2Bjwr1UEfqwZVmNCiBrSIuiSFv
gThHjTkjK/EsxCowR9lR0V+8qPpaettktpjIiiHVrhr0Ae/Hx0IQgIuFkBbN39KWwBuqi764amzZ
ciPIdKg5T/xIaHvjjuw6wANmga5HL/ofeW7C6nWyPmLhJ9SFUBqXcX/e2CkVazsjVFjVqkMArAp8
gA7wiPskLsAXTrLz90RYmR8blQwfbI+dRQCVzFZHXOv2WVFHVrTGpuEtSk2v2dXpMjO1qPH2tKs9
Z51geKXckVoAdbxx6Gs0uTPiNDXYZz/XBCSmPGJBizI7/1kUwiVUNJ8UMmteFRQDcjNRtRNm9LiG
0AnyojNCxl3vPGlrzzp3KVl+HImwC1zPARvVTjOucRwWGkD82rm1kNlQPbKwpH5GFpOdFbpWSiqg
2GSIBLTLHaZfoO6TP7TbnGACuRYzge8XaUEBelvLtgGV09VSXiRDg2w0R6EKKBKBjwbYzOZj/il/
mUFuEllatJHaOQCA2cBMLJ2Uv1VMNgZjhCDEx5eb1ok5rxWCXP+sBAiyexz5f8lJd1tK/vOo/fxT
C/qo7/zP//V3pab/jAJSoYtF4/lkClxUqn+oTy8fJOrT9w9F9Ex0+ue/81NC6vq/YVCzLcFaagpv
kXz+ISF1vd9cW8cgx6aaKZOz7Z8SUlNHJ+pgveMUQlLd4zrxNwkpljzPJX/T84VuOu5fSxzXFwXr
k40GcjzL5cDFCv98gRhCNC5Om9CHNcaPdCz0oI9AaFE413dZRPM7tXCx205SHJMZOKkiIAk2nWjX
iHTqHXfTYWjKAdNq5oDaKq0CcpSAeZvFZ0SZJJCyyT5WnpIPdRT2h0QL5Va353Yzsq1b1V7jkHgG
+oVQ7RGcGqrFJT7kzimTr1hE6i3SH3WZZx24PxQOD4k/4PsSJZvvMUy2qsoIm8AtPHwhsoX0kwIe
jJVp4giNGAFOh0YfsZx/RAFhbbxK1YBNfIT9nrSgWoqSVHTHBlg0jJ5z42cL2dgFboA2gsJ+aStE
buSRTMOMBw5YzAYnNkAxX0q6MfN4wM9hrPpe3SOGat+DMeIgblTTBxYYMJBJPH3niNsRD+cyV3kF
TTuROzB9TLmSWWrAoirstZOrH5oAMKfBZl9RXODnYG/RKev3u95C7TFRru+gUW1jaqOE7cEed7H/
EP/kJhzD6+hdjv9vE5sFOLgOXcJY6eSxRkO+14wax0U7R9/yVsnPeRq577winEB7DfOFbUBl09p6
hGfTDNvMLbWt5/Ws1X6yLxzjozdm8UZv4MPbVkfKQYtM0g+tfDuBDTmCXFMG7rTM3XYj+iuin27j
ipP6iH2MyjOwMKu+cDJ49XYNuDOnsL/PoxHX9+jtTHd0IUWJ29kbNw6ol8PkRgBQO5vUQY/NZaRy
4Mw9k1lBd5z+pHEjHbNbyQQcOktyduNgF1xrDZlNfpv7nxtaXOtSdeYx4ji5oo1u7ftQqA+9O6j3
PbzUgGKue1YhfDTRqsJF0mEKrzkDwxpDGPeh66CiufNAboHmyL0vjfz+r0+Qf3f2e6qe/28vT6P/
hBMkBZJX9PX/8/f/+/u//f7vRIb+99//19M5kn/tD339b64nTM9f9t7sGBGu/G1yZAI0qHSxNWdU
csgz2MD+TV9v/OY8nor4v1wKj4sA/Y/J0TJ+Y+3j9KAjgfnL9mL/+dxIOYrTj07thOmWedg4ra0a
fqG1oOcIhwlL8QUzmHsN+RzkHQGOUOc6YIV1Xh7IgPPuejdHAkQ2wx0NDZgJIiIqScO9AxiMfwb1
BqBmC/6+BQvqw1hbhLPblreJ5srDFIsUNh37rzTIP89R3ge9Nt2EjIKda8p8M3YQhmZ4+QdCAzuw
gEVJm8mqP9f0uarR+6SGOQ2K0jxjcrwTTkziZjvF8LLqM92TEMbH4g4LZnc5D+l39tJ4CmdgX5EV
CArc9xUq6w2GJPdogJYA79BCcJYklqZag+RRH9uvlibe8VPkRY8vayhR6fsDuHyEUmR2Ia65QjSb
wDdClFg0KDepdVRrHEp9EIJ8C7KhPWtr0sAxdhUbTDvzlqp1hKvZ/FZacxgk2AhWiJh3KF762zRX
70wMZWFGTlsforZsEvuHNupHj/7PLQJJa5+5wx6kHzMdUvE1unVg2agXz/76qH15PD4bsv9/A3v3
vVx2Dc3pDumfcGi7FsT+5eBPYdums4Cb/43BTjrwMuD/418ACvyf3//3f2Hk/8t//A/G/r///q/P
x/+Lf/bPGcHQf4Ng4ekemCJwZcLkqj8dN7r/m4nvbWkd0UiyGJF/zgiO+M22Pc9mmFIyWUb+nzOC
7f9GXZ46is8+io6Tbf4Vx81JcQKbDaX35fouZSd/oRc8O1UzFxA0A5s+MMqRKi/4+33TOscqJa06
tJxx++QRXv8s9zzlG7x0ORtrD/VwzwHLsMxPTw7xrVNZbCjjeSG7kQdXYvXp25zmnpDhpkkNd/X6
9U6KTo+3t8SrmjazMnvWk+tl9IyQA+BLczX+Mgx6e2FPebfQBzEDAF1G9FxO7cGPoQT6xqzvX7/+
Seng8fpwe5byPxM8nZTn94u+MtHZMIrAiZVzqEQFZwRGw8+DCsPxPykST5/qSb1nuQqVQ+Z1x2VT
zhd+cpU6UrrR67xENRQEaOA47gqKBZKUoDfKPS88UCo+Hp+MzRdDU/f5pWogSZ6p0Axn1tJF97V5
I+0KUhE5Xns9ifU16A0b+Yc2B2Y4lG/cKWeBp5t79/FWKdzRKDN9hyGyPPAnH5DllXNRIUEJiMWd
yTx1cv2dw08iuq5jsIHhlPWuqju4ZaJS6YW04pmWBVULxK9aFb8fHWxDKO6t7G4eYCST3UMaYwAt
Nrqewf98wz3sfhVKJm99i/pLr4lKq2FQZcVgZ4vnvz0lWxv9AC2VVCp/48QSt07XRuSzedq1HAV2
HqFdhEWoBziP6hWeK/vAx13sm1LLrxg3IHK8Lg+0MNQOr3+oyyfypDr7+FyRSFAFpmNFy+jktyE4
aQsVhlQmdfKcKMqrXdQ1BLqGrOqNC+8jccOgrozx+PqFX5gRDNPnQIg/HjqRd1LWI3qAHbxL2kCI
2XXrUnU4VP0wBcT+fRN98/71q/3yCrg3tmfYaDm2Whxfn78CykcD0v7RCmYSx7bUq/xriQtr5RvU
/l+/1C9Df7kUNVHbBmmLdu9kUOoEnFdIaEghVeWuoFZ21aFffeN+3NPXxkUg1tjCEWzpLOOk0juD
7XfqOLSCseUAMOltRXev/ubbdbJ2VQ1JeHa7N6aAX97Yck1MosgBbYEYZvn/nwxBrAdN2i+SxR4D
zzXKuOqit0KKZqA9aK/pze3rD3LZMj//NpcL4rizfB+8Gs355xeUWQeXwlkYGRKQN6mRaKDkEvmE
1z1op+xTQ8LKWedU7XvJoNpLstk3BLtk+3/kh/DxuCZ37fFqn/8Q2xlQzniaFdizhjInbaqLKEct
RFhDspK6kket09pt1OQlmdZjdagz7Hpdz6L6+i/59bXDRuHIgBGdcjhj9vkPcZRS6BuJoVKVhDOW
EKlTYjT0rJy07oRzLUrb6K2p95cpgv4xrWTHZ+9k0Mc4ee9OYVZTRosnMDSwBPgnl2MACsnCmDj3
p/HGROi3i7TlN6C7FJIiSGZb/taM52ZNMbfY9zSbgtg1L82KfbzvAIhxfbt944N54elwvnJglZq8
Ju+0U9BVVuFo9MMhnOTvHKiENxEYi3fg4D+VbYKOtMq9+I1r/rIuOTo9F2E/Phy0OScDkaSKiNhW
clcwoVRn6J1ItKPURCKKCm9FPH4FQ2QCk63CbWRR8nn9e1j83CdDhMsvMw3fBAdI92RZdowyBjIB
UjAWDYlpg1fd2VIRDCAti7w9s4Myo+mbhCZ0EBol2dOpVe4mQX0Fw5O9ISeMpC+E/gGarnyfUXjY
ELiKHlFhRHr9x774qPCXLwOICqK9vL4n88c0lSrJ+1mQFWz4Kzlo9eVctgYUCWSYWYndEXi1bPLv
bBWzn2efv7tTevE54TRi72nYHnPz82tDtU50BMgiaNumu8zCmkIOBZ6jagiPiXR4fMCwitvRVuYb
d/3rysMbenLlk9HTqKkz2srhoxzAJaN/Aq1c9OkG2NfD68/3pc+fRQ5niMW2k7PO83us8NLpKOtF
MIqyJcBdsZ0YXc7luh7v6BcmR3x+1htf4Esv9elFT27PHxwfRTkXxcYqd7ql3D1ZQF9nYV07CEtX
MK6qABaUezYTFfn6DS9/9rO9C2MPVPujpMdG63Iy9rrObTC4M95LZZpBxdRyjtyqOGSFBa+LHscb
H9FLr3LBBSDAs7nwQqV79gGD3MwrpEaBhViU5FuSU8LM+eKyZX3j+PLC0setLadDXUAPfqQ1PL2U
RtpWiThaBAVpr2T0RT2c7L7i6GIRkz1ROaG95+5Gry+CUaNuCq3AJXc4Nt54xrr10kOmckUnm+Yr
p7fnN007AKhRbIiAOjchOL2CJJK43rpYIqbcUnlXWtcrdMqdRUQzOeioW0i6mJr4yoSbs7Ug6Ryh
b4rD6y//URdx+vaRS/DeqWtRVTt5+/HUWUlK6x1sbtSghTMOSFRvjGnGqR9iuEwmORxweNmBa4ch
QpeKQk/NFFjo5h/kkb87vbw09BxQEmwO2EwDA3z+kIy8c2J9pp8/uHq/ZbNNOciBk4LKxL2JpR9d
ITtq3vhIXhp6zMUIJtFGmAi9nl/U6frYxVqmE0bkcKIgBWLvyImodL9cQbanp4gndYU5DmhthTH/
jef/0uhzF5mmSXmR9e/k+Xv0UrrcYzREtMmxe5jqXBeas6UyKAkcJQ0F2T0gieWMFrlDfWzNcLzk
H8MLLf0B5bYigVqhtXQaS60LTm1vzE0vjVf6Uvw4G43NL4JSmTl4RCL6Qfgr9HXnpsnWalOg3uTd
Xb3+NF56GJ5LJsFyMeaIk7kX6YnT5JnJeIXQ+733c7HOKaOuq74ctlPtOZvXr/freoY4wWZj5jIo
KTebz9/9wOw/ZbTUgjGOwzUiOAXhsRgPYU2j3Kj0C98hpL7Row+vX/fX2YDrLjsDnihy3dPDjRUa
TjWXHFTtyUjeRSjt4QqZ3hvf1q9fNlfxQb2aloEM9VRbYlSasq3Q1gOy5txrguUx05ogvuLcIkEu
m4guJcxjr+zwm4c/8I1p/td3uVydvT4bO/ZUp+8S/gMmMnRTgU/SA7tWmxzczIvu0HyYQVQRC/f6
M/118kAtqruURyjkOPzl5F3qOV5RfPgB1PUY2xJAPnvGITvmMiXVBCLj3CTW/vWLvvQiqTwuhwkK
cs7pSQJoTU06IBcVBcLqiF1b0GQ4gV6/yq8jkKkBdbPwGRusmiefKV2wyGuKDpM2R4SNbpfuZiKf
8JDmZIr8I5cCCs+KwBT82B1+srtEbIpfrOKGYoXKRpeK/JgZKU1X/vViJgszJShk+Az0hSH0/IU1
Ud/FFimmAeZjeNl59iWGXB5g2qQANvXRP/IQfWoWlGmpNz/aAp7c2eyEc9vbhRFUaZMCx+MIauBJ
I0WKv7z+EF/Yd9AqWl7XIlgz4VQ+vzWUoVmNlMgIRrS2SFXLfhN7ZMaMUKlpIcsxmBG1X5OGiLLM
j/qVQ8Nkjc1IvCWLfPOnnE6pmqp82ZZGQAohJCZIPuuI5XtrtgLeuVaMJDVHAIMoBnzE+0m6NsjY
tV6Drn79obw0PjFqU4yn4rKo+Z4/E2y9MfSETCd1xkj3XuqsSKuZYw84jU70Uw9t940rvjQDsbAj
ceC8wvR+cutapLeqpWhGChfBdBmeqk2D4jrAVveePlLyxmLy0g3SmrQJDKFmzst/foPelI16Quxs
0E1JQk7oGG4wJSAe6IobO9N6DhRIrF5/qC8tYOyhKYaiWETZd/JQE0cneCdcdEAI44lS0hQNu5iA
ZNOqb2hOQIwHT76DkOC9ceUXH66DZgFVH1s1c/llT4ZTFZudZavUCFIFm7fsahy0sKOCLi7jDS/z
rTH10hzoYzxALGmhTzmt/g6IJK0BTyBl8QbwCAkRCJeLeKu7fNuvP9RHReLzPbHBgYEdASIdqjXe
yb2ZILEGILyMmUYbL1RbHdrFFmqSABZIrNXwQ9SWMIWDnwMcnJTwz2uDgFmP0MPGFuAtm8G7cSA9
rGKWwFWsA0jHkLI15zHdD0b+/7g7k+TIsXQ7b0UbQBn6CwwFh7d0JxlkkNFMYIwOfd9cAJt4U021
Aw2faRVPO9KHyKp6QQ83uqJmT2aZk2SScAcubvP/53wnANlDD3Qw4icVcuZOJQrsSVfm6CauupT8
qhAFl+rIbUC6MSgAl15BS7GI7DC5h+oi9jmsmRtLOvOKxBwMejilNm/fhQs3HKmRbnNYQX+jnx/T
hqHAuzoytCKZpz7qDtBTrQ7zmGT5K2/OwsY7O4Jyw//zWufLaBpjKg0jnUNIayjH3J16VEApBKrc
rveocXFKzW23qQzF3ASBYW2GNsw2cNmyPVVEpEkws7aoWgCcNkNxA/OU8LR6sK/ckgtjno+JTNfg
pljiHC4eZHqTVqjMfck4BYc6v29QvDx3NM+Y32fyE99+BBevhzSYHqMB4/lnN+eXd4zQCSUFxcUW
qh+Cd7kqu10L7nLT9LmxMWuZXnkOFx85lUlr8XBxllx+/sv1lHDJgrAVzQdtE56SKSPJiqLyemin
8co79nPyPX/HmLdQtbMRdnXrbIlUTHC7yVJmyZE2Ps8R8dB4Vw2FcK8BHFxJXMx9Ogpx73bqg0Q3
5JNlEe8M4M63YF+qj5U2gqvWvyd9q52a0cX8DO4Or29UZTnDpIta44D73yWNq8SbUVbd2k3VhsxX
t5MrjphjTxTeSJcmCFCCklIQDDrgqmKGrVJX4lntRn1e1VFgwfisR7HSlBxVuD638p7YvubgZgXc
JXsw+sdaUC3xqJiKWzyNhPTgc4jusgyoJ3QL3X6xMgMOzIQafPClVWb1VgN0hZNZ6D1sX1frHQ/H
f07Cpki7Tzha0h/aUPb0JnqUnLUZux+UyHA+OLKTDxbxwYCy7OkjXl2wIExjzaay+pL4UqXTP+Sc
erKNK60GB3hQgXaLIbF+lkldP6oT3k9Z6/xaq2XmLQLq6hN2He2hQ7qFcXYOiCUlp3xdaCNYvc42
unGVh1H7LbR6Urmp1wdo60yT17Tl8LGtQsNUr4z9S1MCZyOVs6BjYLE4OxfP7CFEX7eUGunI7NLC
/ljj/l8DRtAICCNidqA7feWal8a/SW2e8yAL+E+d56/jH76k6uSgjnwjn+W+YOR6BoK3dTum7ZXx
f/FSBpUO7CPUGs+9FFZdB44+dBTdeqYSAA/tNir68uM883DenkW0S9PIYnbVKLpxJhNnyxk4pqLv
qwHGkJvCfnA76wYrl46FzD22pejvujwvyItx6o07hRopVwiwYdhah4kN4iqMwaERQTTv5Wx1MJp6
d/v2J7z0rBde6aIyoAriLl/gl3lndtpRV6dR9YMQeueUAvik+o3Hrusaci7JJ0ZpdWVzeKEih57M
MVHgoitwaMm8vqgk8WAUMIOI60lpd8/MPevMnOCmFEP1FZwN9AGcX+mT5ZD1R+j0GD4NCNufJzwu
j0S3WJ0H8KC8RwylFVc+3aJmO18RcZ5Q4kJyih7u54r5yy3J9a4DPxWoPrRtNLHtMC5J0FoDOD4y
Rueml5r2MeU0b65yvNPKShmz5DYyoAniKtTjjyC3mh+WXeTHMLarCHgHCYDQ4eAzCNF+ikzLfVdh
cIFZwEblS6204mmsYvNbT26VfeXrXBiBKJopbjHPM/sZZ5O95TAFFbjX/FwRYgO04TM4NHM1Omq8
IWBb//PxhJJ30efR70RHeDZ3sAxp4DNnHm2rmgCJxnolQjAmQMvse5hioFAKXuu3B/GFN5rqKQ1d
nTmLJW35+S9PrJnBOhWi47RBIjP1WuKvZsQm+6436yuXulC05RBFmQM1FFtwGnWvryXISR2A42o+
kpjMD6cQDInD0iFkp3mGohPcDWwMQd7MSTN3biB/FBsFTfZn0YK/efuLXygz/TzRcagzOe2e71IS
QHZwOzI2irBDmGNIDB/yaD5gS5m8RJXFDekU9cqOZOxXFsydty//uy7EZmypAmE+qnXEQvrrmyFF
YukQsTkZNLb4loP2e5zN2bppA5lu3dwy3qWdQ2k7zZsnx0n7x2quaFl1FbcqsqVXdXCOrBhSWNmq
05XJ99LI5/X9KbdBznA+FCGfZUECQwgtfK1tKzU5mc24JacsOmRkjlxZwC6d9lHEabxqHMk0fHGv
74WbN1gOCGD2xzaofPplaLKrmfBTlTirNDJ5AtSRPNEZnkIphIQl06caGV5Z3Zb3+Wxzh1BnEYxR
b0F9cPZIdJAYoUkLgbAP3vBYZtgy5aDv3n7yFwYeuAEaVib8fIEM5vWXtUU2aG0mdcA0tvYOBBe2
sHDCcz904wbNV+Gn6tDsCzMO932NO+nPL6/RMCDPyNXx+J9dnk5RlA0T2W3zQFUOkO7sF2pJQnaQ
pxtzyCzfFYRIJFn9voqEcv/21S8N+6WyxNGMkCIyl87ucZSlQo17KnVxMNv41DL7plcJgp0cLd90
g0MiJ10BypGjs3ayMdtYAnpiH3C0TKQNsqzKUp/41wenktWVW3NhQecIASdgqW4vNoXXTyYGdWOW
oaH7k6gQ2s+6dg/uztwbLW2lFPagN83ztQrBpYvSRVkcNcjHaY2/vujY60ih7IhBN637pklvjb6Y
SRkhboMcN3EzddeaestfPB/mbHOZ8zifgWA4u2JiulAkK67oyiUO2y2Sja6OpQ+esT5GIgLHZ5e9
pxukwMyTMgDGcMf3qdu8ZG4iPcWqmis3/sJ0gzsI1Qb/sHs4FwdkeWH3ZV3pPlSc5lERdr9Vhuqp
rRp7q+f4w98ehBfWPI7DLssd52JKxmdCmjSk4GVkheHjfgH4WFmckXr2kmAQnWvT/PK3zm82el3K
Mi5yW/Rarx+vxfuWhW5m+LSPu5vYquiZRB3O9iVwcxqi2StlS95eo1Ctzmf8epFdXJnNLw0xdmTo
NrnBSC/O1vg4tDCYqHyG2S3gGw4lxqFZPBWqC35AI6O7Ssovb9/ii5dEqbToUnihzuteiRaX42iC
KCV0sLstNAkBNSBQ3gVu6yNqmUi3lu6148nF2YWZZRGKAvpArPr6bhOzETeQpxlIqRHs6yyt1unY
2zc1AL+tU8PpSYfSWcOhAV0bdImzmRHSkatWNL49Fe5aTUx7LQ2QR4rgAb19Uy4Nc1Z7Jj5WfnTp
5utP12UzITt5ZPjmpKEGcbN8J8j6grczWGszGd1rb/ryB88HH6I1Aa9o0Xuf65MYCi3UX/3nU3D2
WkpdwE60dBM4ZbUNjOp7jLUJfmYe3lVp2e5JqHVXFeYDclosiU8K6ntNVuzbt+HS60eLAUsKjaGl
8/X6NlgV2UocipFjIlqcAx35WJvhAxVGceWGXxqF7O8QmQp0MejBX1+J3LM4jtHqgfMOxVGYWUqN
dxbbzhxznzwY9SY04muan0sXXUhGPGS0WUAHXl80QaIch3h2fcCYcj2N4XbuIATi9YGF65TvkSi9
//Mbiu5NMJWTSgj15fUVR0iwSdEkJvsIka1kbdLvbmuicFp4gG9f6oLmjB0LbT1Lc2mJ0PV+fa3Y
iEILOLVBXUs1PpNzG++IM7whywh4T/UT2eHGJMwlzrYRGRBFisfHophU4KB9d2MmGSAGWrx7wi2a
dQH9A9EvtemJPIS3P+pyn88HPxtKFPjuYj893+iQmhCmadsZmK4nQVs8fCl6rTlETUMGIFzCQ2/N
g6eVEdxGnQrU21df7sNvV+fUSNzKstae16GLkoyzcDEmhc4EZg+stQe8f3gA4Y/BmXLCSc2T9zZG
w3/h7QJ4YTAEaazQNHz9gCJJsQvCOBeOLIoiKoZvMSrS5+DQ/SuXckyWNgBa3OezcWeWRhgFNSO9
DZb8Q2ABoCr1CZtq3q3fvp0/e4+/3U+X4i7fCN/D+cweORluh5G6YmkkLfi6vkec3s5rV9G+RE5R
n8bITQ71WH+lo6azgyEX2ZrdcZsRi5K3/Vols3Lrti1BeAWAVHK8PMgzxBVwnEcflMmbkOViG0Ip
XqLV5UpRavPKt7g0NWAF5LyJG0AFwPL62UyNks0hrJml7z5uIGshn4WCe6hF3eBHbpdUJRi+b986
7cIWBJHqIpKiQrgo5l5f1VAmMshaya2r+/iGCCnDy/GUrjAKx35DQ9U3MvMZNA+RYmWX3QxlqV15
G5aJ9uzpMTlZgkWZD4BT+/VHiOh2EZLCSKkUnKka+uW7yhGf4jGPj//Kt4X9w16LQw5tvteXorLr
jklABqMWDmhvwe9TYR5/pIV0NmS5dVvRj1gP84mTt60oq9F19SvvxaVCB0d7iik4L02mnrPnjNN4
6IFimz5mDti0GilzUCMdb7Ck3DH6nFUk6nhjY/Q+lh3l+zy2XNR+bnAARm9c2f5d/jjLmHMsE9nQ
+YJb5lOkxNCM/KiUGMI7gbtDK0nn0juAluwDPGsY5o3Bjm0tqbnuM8PAJI7fdTWxtl55Qhd2QWgM
VBZk1hA+z9miHGtzoHQE6/opUIqbWWOCmqdSOVnK0MAW1q6Isy4NPUQoSysKa8BPOsGvBa4yyiwr
DHOWYzqn5KiTSZ5ELkdKagBXbvTFS9FmW7ptACLP99ltKKZC6o3pN2rAJGJFTL3WUGFmV64NsWVq
PX+hFovgPy613ORfynaFzCb6Q7xQCfwvT9Udda23svavvEzLQP3tMktF5qfoBY7D68sIh4QpUt0I
5Sim7sWmELRC8ZN6LZLAfTukzJKaVpA4aBRbBwQyjHtKzXGP2rLtsmjr9LiOr3ym5RT+22di3Aia
6lTCz8UDxBC39bgscDbdIoS/KAcjo6JkoDf1Rrfz5mscTCZRkMV8kthw9lHTRttEdvr67U9yaSBT
z8eMwTTD63X+lk/4vZpyea2SStKTq5MTJ2qiAgnCZAlJrWvb+WWi/u2bc2wHz0JtzjTOLlgZVmDV
I+aiSr0HbSuJ3Bw/h4q0tv2UOPQd8hlHNCFX6zhM6pMkbWwTj236HDUyuvJaXfzyOHMQjPxsR5zN
6FUMBHYmo8unGxqToWnP2zara79uRQlUUPTZled+Ye2kDUTjYzEQLCfp10OxSjor6+qaQ2wTqV5B
FKnXVnO6UsryE9XBxO+iob5yzUsv9E8BtkZFkOG0/PyXt0yZYEy15WD4qhGGB8hdkjhIMu4FscdX
LvVzXTp/uNicmKF5WymFnl1LmGShAVdFZEgVeK3iOqIl3I5r5q/GG4qw9W1wikTadK5PihbRnT3o
aSTwyqZR1NqnoB2u9VQTB6urqn1R1PnRAf/vObSHNmldKD5NeWIYTb3YyciaPD0k8HQys3JbW3m0
gmPrbCJF1HcZVsoN8cg6WhVxrch2YWNs0t7AkL10SX87k81khia9SdgJlJUY6vjo+noU2Vu4VY1f
ZR1l5jSa9k0PoP/P31f24lhRHZoQzM+vnya2JddpzMhEWCrabV+V7X1oK6XX60nA6URV/4VXBNi4
UAk2X5rBZ9dLB0LOdZNEo6gl2Rwmp+3pZYi+syLOqowNe/f297t0Z3+93tkraVTqbEXIqbEf9aPX
DQ0BNEp0RIzT7VtTprc9IXZ046bm9u0LXzhpUbiEMYQgHxvS+YkXpgttMhUBBvrg9IdjFc4hmdjR
OvMkn2jXQo5mNJEVLsKNTNxrmq5LnWIM0JTtLXfRRJ/rkpWmUXLSajV/TnrXU4MyJl7VNQ8lQKo9
wQUSkrbe7fLRDMhJ7PRdjZviJZ6QnYmiObp9CISNILCVlE1GjEZaXHkyFz/h4rLlrETRn9v0eugl
WsKYn2qiok1UhPZQfDPGmoOSsNptvQjgK+FIMOxJjiZt1DdOR+8BczWgMZ0UFjmJ5CTryrhVQ5vg
YTbaj28/wkstGPh6HFdpBfJBz3WOWkt2ieCqNFeUuAC3l5nrMte/xbMxbWRTzSRJ1c6HLEztjaFQ
BraFDRYviJorq+qlwYThEyizUJkMz+dBi/yNbrRwhpkax/YOqSAQWMLQnDkID3Zv26QvmZ9mdpCb
eAJ4eGUevjTl/3r5s41VHlkNgX6I6MaxNZ8gieYYWyhieuwtn96+5z/FhudTPv6gn3ODqiJIfD0q
ALEQwBqVCLPSUPelDqiqlyqGa7hq+x73ykPo6O1RB6vIPieZtiGRVPvKYdUbi8B64DTzLdeTR5fj
5AGtpuVb2ig+si9Erks86S0toOkFVi6S+cQOVrlptJ4u0+4YkZj3SS0yba0VbcYmUrCZsNJyO7qk
bdV6WBwDuqMbYAnOpi5y42jRij5YvV5v+kzv14BN5ert2/GzvXZ+Oxyq1Bj90X38JnzlXpiF1qOV
ZLHqiZ7H7ItxD8ygDIMVUADjOFQ9aJd8qk/JAKfeiSp5M8dgjWPDnO9KkRBuJRAyGrUQfl/183Mt
bZAuRFNtDTspeM2T6TsZ4PraGsS1xsqloYMJRFv2RKzk53JAalFQ93JH80kYiX2Igs0WvXW6peXR
XFlalvnit1tF7xiPNDJHTNKvR45lxoPTD3TRpjxNN/R4YhIe+vy2opLvCfKwfaCn/ZXM3IvfjxlC
owIIUPvcmAGqINfMni6NJbJ+YwxW/iyleNGQi105Il66ErKL5ZmaF87wWi44QClcqWlkt0ezfgjc
Qb9PhXFtT3DxSvS56YQiNkO49fpGYnap8ekyMZMqU+31vCjXOLmCtS6kcmV8X7wUiUR0JqjUMre9
vtRcU65DSMczM0vkd3adbUTLFiiOyJx8+1W6MDzw6NBjxQ2BNcw+W25IDaPKGdAGadoQhHNohFvg
a80KiSre65SG6qRcbXVd+H4WvSXKPLz82HbObqVrtqFTVK7u29Jx16RcZKixrNEzM6BPb3+/S9VA
mjt08NCscAw+Z922QEbcYKKTMrhNsZ1sRJUx2pG1Gqn2SYmNZj3iB98oSiM/JxF0/chZWAVOlPpY
VcisykqKwG6InBFUiM+qbW3mWnGOYgjVh1JPdKTRRvmdoB2qE1lQbOkbEU7RVp/f/iaXdgboYWjN
0f403d9qM1pFPuVPpQWuo3IX47nwKgCsxyZrwsMQVOyO+6QAjU3oUZ1OYO9GNT2aWQ5XvUpyX5VJ
R4yNNE7k1tme4trl89sfcRmXZ3MNMd9UslGva5w8lwX7l0MQlSxtMdoiK5+QUJuClLqEAPc/f+V/
ucpvL6IzxIlUS96OvoyUQxRlpObCF9ilkXLNXHJhh8G4oeG8kCwYscbrLwQoLLY6zvNIHmC4hiId
tm3dV2iAhEssiR68Yz+bPLiFUcFEi/IrL+eF94RqCn1nxA+LzuBs1Vf7iXE9AUEYmybm68bJYTa7
r4ps2u3bT+7ildiWw4yi3wZT6vUX1ToDDcmi4onKsHwsDaL6GsLj/Now5F/bpj+ipt5V34vHrvn+
vTu9VP8F0GDcGW1py/9yU3/Dov73L/1/O/Xty6/Yv//8vb9YX5b1N6gONs1MWm+YaBY80V+sr+Un
GLdsvJgYBXHZMBH/nf6nW39D42cAqYJrTUVjYXD9nf63/Ig/g2aADiKf8A/RqGeLAZwYTqAUxJfa
PyvqeZeGpPdSKiVzZd2FB2PS3PWUBH4UQN9RkbisrShJ19KKHl2SPJXZlrtBDTvfsJADWRG2jlmb
dmNo7wscdavWcv7OzPn/euzoy+71DWbk//yPf4cY9+//599+HTg/f+mvMQPhkYoAp9bl6WDhXvqo
f40Zw/obGgE6XAKv7V9g3H+MGUOAjmO1E/wme7pfx4zB32OoUNugroH+wXb/hA9HFZmv8+usT6+A
bQM7TLSvyJJ+M3GQIdGMSafobK2VHLqtkc5eFwWq8b0gPXeAj8vJY1XFJEi/aLB3UNa3CbtCJ0zK
TWZpZL1bFclDxN2ndD6MzsnHdV6OC0QmVwvOuSEf4EaCutVXIqqcr5Bai2CD1FfOFZYEki4OLjhx
tDKRNcQW1rQgeNJNAcxkHBoVd3s3O1XTeLGNaMlDkU7Gru92tVbH6wWKVHy184KNulc1TuRC7e2g
VRS37C7N/jEmu91MIJh1Y7fWO4AxoFy7Msx/GHkjySF0a7KU6x4TwS7PRN8+kPDVYdZIIotXqWn0
EYBUl47WD0xMg4MjEx9CeurdsVHvHUULviQccDWCfSbAeGSCj0XSPdcZvro9QYi1vp06gfdGSwKN
Yp47NA6ik55jruPlCprXMByn9+i527u6Nz2Tg9FKl1BkRaFFX1vFfi4D47bDhQkHyTrqWQfZRfUS
iP99HL2rMylikjkIHiWPs/TQTKoITYjBdpLypOi5fJqjtiElt6UCwml8bVGy9nJXOfKxPgSpyT2N
q/rUpuZhSMKbsOteRnk7VeGGzPWbFGpMWgs6aU4w7eMqIfHMjMQDNtijG6Kl0h12KdN67sydKAlI
bG2DgL7qeZrrU8Ud1k9wlusDq97dPEXm4E+TmiEFjt7JEEVamM2JQahXf+AgfotKxNq0wiy8wOr7
tTlO6Ue0euOtHVnmLcmIR7XrXWgYQyCmHaX3R8mHhMQbPtsEJe2aSEnf5fpgeMNEuy0klzeUTbPN
R/yHmMi5tab5RKpvtUKzn3i5HgVbIOckq3fBIUvgsqGZ1E/pmNkuuzRDPYqweFTxfmGlfq7SLvRd
tyYYtumteGX3Y1VT/qqip6HRy4NtE+GkTTVY/zqMblT3O5qd0C9oIOQeGTvZirS8oyREDXXKylAV
spKDQ+lMtyHB4Na6RJv+ntKhAllCDdPG1+SQeGQBRnCgq11sNQ/EzDeeEEGxGZrxlmACm0icgqDx
ubwdDLq9PHsaFaiFm6jcWfb0QDYt8qO48+XcFVvadU9aRkojoS+0h3N530DU8EqOfCstshkLMZlG
BNw1eyuthsmr86k/ZdC/+Y/TIUKreBMUtrEhYtrgYAN2wytt+75XgkTZq7V2a4CGgQ8SJmT1xdUX
reh8vajjL82YUgBzo+SbqPoUmIg5v7StZRw7WY34PoRxiN00vhF2ZZ7sWKqemY67Klg8Ay5em5WT
znq0mgKz8uZKNhs851Bmc+OUoDn07EQJTm1vuqQ9TRYnSse91xHoDBD4NLvcmO34kmrZN0kMy6Yi
cfGW4Les2BH8Mx3LodK2SVaMZGdG/HZdVMKXUlXWhEiG+kGEHBC2M5GNKyUnhE4W3Z4UMblGrqyF
Gx2tAsq/ot5O+UAZn7oGldne0WsHLd5kDJ4O3KU/SiNJ8ru8Vn5oSn/XRtUPO7D1Fna3Yhv3U9m9
b8fBgQ+IDFNUFWrF2Yu67kmty8VzElZH1QoOYWN+nESRKV9yo9Yjz3Y89Eb7RFOlFzskentaUBhf
WzLWPfTtzu2oNO6JZsRtXDIVpjE5tkATlXvTjg5NXN0SJWDeMJ97fZWZd9mA3yR1lJ4ZDfKuOnRk
5qg8zdBG9oO/8EdBM9K3M4ds46H+3sg8+NEQB5+5ytogR9JzjTT3ZrVyNuB9PwTDdNIILt2P9K2e
dHyblG7dep8Mxm3JkR3iQ4nEZNVWefpSBkpxFxYy9JFsolowC8xVyT3x1rdTGjY6SelOtxmEom2U
XmNk9SXp6mnjkAXIJp9jcuJVFg2GVN6QQnEiAAtxgBLyIw5UH7SadFTTbSPlnRbW1o2GVoypJuSb
J+Wj6ALfwWLWV8ScUyZbuUpPEyHCjteqW8OsrNuUxXJfBR1dGjty5K6CpeoRT/1jtOoVc47lzy0L
Rli2OXgc8RgY0ScrkB8FVITj5D53Rb0rcTKNAwR1QmOP80KtSeZ979r9xzyhnyzcfk+12pr3I4yX
Iavv0npiNZVEfxgWY7+sn8NG7W7CYHRWHDfddaRXN/T/xlUff2Wm670E9dZpJN3wwRjN8JsxfM+q
bI1gkTsIhTy9j5kcpjR7h9cQg/u47YL0iIg9wn1e3xGu0XpZbqufrbZ+mNzimEXGg+28VJ01HEM1
Qb/f7Jo5uKvr9qSWfbtTcB2t7JJah6lF5Rc37O8qwt1lpJ3yTjtMSfYu1fcqUVJjBqItOGhhh2as
YB9QgjWTHOb7Yzhp/Yrgiadpsm7tSrmrOZWtwqLBTxx+Z/KV4Z4gi4LkzegujoG7N25ydJQflfau
R3jF4Zms6PHD4M6Kl9hJ5RmBu3ar1PUE2bhmHmexTxLn14p5sqze68YXRybeEJlek3yjUeSFY3nH
3mCjjhLUyimIjdVosrEowvexycrnaExFnZcoeJ5abaXA7LS720Z5zJXmQ93vY6r+PUu12wZ+OH93
MFY3FZJYofj9WG+yRMIv7G/tmcnnM8CPVc+MImzWdugnwrnFhXbilb1nPwk/hy1P4+zqufZkj0oT
v0odJ36KsIxYoUOrj7tOqxGZfc0a686JjfsoL9dpDV9NbxlGFfuLTxaGZYqmBEypGluCHlmwe8r7
ZVb8kGbCt3PNz9y1bn5rVJ15So/vQQ5xv0Kiv2i5N7O9bgLimpV27Sj10c1IrA5CiT2zhEH0bm7J
hovMg67pmyXbtxhdJD/Bqk3h+tv3dRslFq8DqdtRop+Ksre8mprOCu9H9S4heB3HF7vmFV5QiWjV
aXwqE1jOg3w/G4SO0KIYjG2Utb5WMVqy6WtFrOxB9tgDRDBuNce6k2PUeXatBVhoq4plOJzbd5R5
9L1FNuihVKx4R/TTSEAJztK2PdEp490vuo/tZBr7pCrxXNliLlJibOPmnS7jh7y5E1FS7gZwa35f
z3e6095ozXCjd+vGcIiMFaVKDnhO5J1apg+WkVfPo+EOOzvkCaRiqNxVUueEbf0QU3rv0qIK+RVP
mi4K/PwxZCeymiyr3w3FFJNhrm3ytLlpUNR4spqOjho91gZcY4v1jvdvn2XbsksMYuJltebflZUW
H5GeRgcpW0a3STXaa2y2PYk6kiSjRy+Rbu+FSD6UYcT2UBqP1NLWpEZtjTr2JtHuTSt7r3Plgqhy
MszVbaI7z2bc++7URd6s35rdu1pfRryR+cQVbGKYaKzFOOViqOrTUYvx68LWAyidlskeIwlo3mGV
V84ujstpM4cdURQ1YUTWypUM1njcZXDyooy0ipEtnswLzqj5plLUj0bMXhMbXjBVj7lZ3ibjhA1B
GE+t2nxYfstusmd1TB/jRPnsWulJDN0DUbk/OmV4km6deA1bAuTMA2G6KdIQdlJ3syweqynY1BTW
8rE+qZl2UIz8IGKNtZ7IaXXUHzWzfRrVwjfKL23G6yVMbkeS3xCCwQiwP2vt+Mnt5SenEaewV9f2
XBhePLobBRJnEVdPYxncmr2168vQ3tCdzDmMFNY67FTjSQoLPbatBGt6IRO/WzPnqiMpGmq84uSd
7fXYXItoXqlKT5JJWNmTn4cWD3LGdT1j1+uDeFWP4xaI6mfywJsbgqHrXdBg52NHX8tpnU3xugcQ
2xnZuzA4UNT65ATjTcpY6cifzvEWejasDbgRaztr3E1SOoeQnDslr5AQu+MOPSkVg+gTsPsJxcnU
7vD9vlDh8kc9Rucy+Q6zYxJg5w5set0/oo7Wqyh9pXZfRKu8dwNB5MdAYIfmFXkGQs4evwB5DBRI
kGbVEIapkdkUuXd2Mox+7uY+xYmbxFW9cLasgyLT5MYe2V2D7tghS2YWMtgp76JuCU8xrI+qRNpZ
TWtdzzdCVuKA0G0jxPQQi3ivtebtHC0NLU4Pi0DZDdZ1W37OUntdsbJLNaHc3/piGFaOlR0rjPMR
3SSVeDHzI4qUtdH9CEtl3c/Fu5gIo7jqvbJs2Px1/sg9Mos7NSfUo+hK32JnTG36pIfqu1m3d5Y1
7ExWtzR0PCXtfES/n8usOSm28tx2d6IYH2srOpGx6Wnhi2Q/6Y+Tuwlt+5RGg5908hn9SQ38itVj
TpX0fTU5rA9GM2urNrxN2ihcBbHywzbGte40OSiJeUN043RDUdzKfDLBJ5XDS519TUPCbo6BgMzm
qSka123QtBOnIegyH0SfCiZCc2QvTsUo+JoRQ56Rf4i5/oEE5wyYG9V9cyugR9Fpzyf1OwRG/asm
u/ChiQqTL67F9gsG3vwzUau5uTKyLv/RBET6reokYXnBXjA9mhOKfE8NJ9p4BDkme6Or8C8r4QTi
d3Ctmh6lSpYZR5tUuxs4wykACLTWhvttNOWKXVbzonJGZJeHLHiRVoam4qVB0BIUjrdtOWqFoWTN
yqPPmVNCnWjNRj0Y1jTYZOj2Nqt1pqej5yQtGYt5DY97IwwYimoZjBthN2qxSq0CsqIeabe2PZYf
iBwzTj2m9M9G7Yak2eQoq1eZjoDdGwGcNGuyKdZRwybZNyKzi/n4Vml7cZ+VKf+HQuwQeWjBulDs
oropuLnsrga83oSjWfZT2M6Cqdvqw1uL5h5EGkNjCyitqflo5v3CdW8yehi60bf2Jh3i8Dg7cuz8
oE7iWz6YfB8qfXWUumKkkEVm8ZhD4hi8eCjS98lYpe/T2rWeZjeQPxRLwzw3qw06SC0qiGRHa5dL
D2YcJws5qiyvVmYlxaam0xCsdKIt2LmbIajwGrFyBD/dyntfMGGIlTlw3OSg3NgPQVZZ751kHphZ
piHJPK2ypHJMWjfPVt1IT3FDaJxseOnmPF0bczE6PsRczCYoS4w704SC4Qd9L+6cOsM1XlRlf8PO
0tFBq4i+XAHXKKk1ORPA4S6UuNnDWEsetQ6RHlsC11rSv0sIkK0zhC9xmivPWpNNIfmpaaw+SmnF
y6xnqp/kSGTTqtWTZvIB138tYytjAKZ0BzxEvYVC7MekNX+1rv6o2Pn/FrLxX66cvsAu3iiJ/g8K
ov/rP/73rwVRIjb/EaFjOn8jMxlFMFVxHOKUxf9ZECVfzMVP81dMGJKYf9bQl3qoQxMcOPg/MsT+
WUN3qcmTpIEJbOl/Imr5k3oonajfyqGw+WjQIp/WqeqcJyCIrieRd2AnUCOlnldNQ+xXWJCbt5o5
8kdBnO2CMmhdPxT1cjAYUVzuWKKT6Em4chjZTURW9E4gfU/f87I5nV86RVNtwYAZ+ipsy8ryyJjs
qtu8U91kIwrmsK0q25GICuIU7UNUWLk42HOL/RtrT2PUn/s6N6eHoKyqno144maHpEgV85kplpQL
QqdCzugdW3mHnXKE4mPMgxRITa8SW4Nq0IaiABbl1Ie9KdeNq6MgDpsMhHfVZxQT+7RN7p3/y96Z
7EaOrfn9VQq9NhPk4eG0aC8YsyIkhWZlbghlSsnhcJ7JbW/9AF77BWwDBmzDwzPcfiP/qKyblVnw
rXYtGnADDdy6qKyUFJKCPPy+/1g3rGZ1XOVATm2qpZuwrLvpIcr4ID8YZ3y8upcVfMyULsUG5hB8
TWzbrDbg212x6/WpJeCm7xVwotU5Ut1UbTnKBxHILiMTsGpbhpAixqGxJvF1GC6sMIgmPyP7Ua6o
q2d577oJPf3QOaFDBO5k3MdmqgXsaE6OilCp7kqb0Txugk4x6pnjFIF+0F92jbXsIVXLUVyDGLy4
5dhfI8fqKRvolAli19bmsHIdrXiVwaAd00aipU3m0iZPDpED7b8oNmOgn4J+YIJRyLutrdigvLuy
LUa5Mk7KkhquQjIgRpKq7YEf9EFWBlYnGga8yz5l8TqoRKl2UwKghF/TzOnEfVvqbkOk3ZJuN3Vp
MG4qN3MqP+gbWtF6wnlCatK8/nIgqWbJ15L1RG2y4nIKwy6rKJTLeGmZh2a0SZtar1Zj2JTJwWrz
8KEOR42eRKDdbIOpmSOxDHrXwdfSBLeR0+rECJP42y9GRJeGIviIjZmUebJuCnqtT9Uk8tsoaUEn
ncoM3kYc+o/ZhIsTWJyW733ikfZLKP9o0JusNOh3aQGc8rfux1DXtb2JvybbBblrEzqkOaOzs0Ob
S0x0vWf7Uz+qZJvTWJuuMrMetrE9wsXnzhgaB3fUCI0nA4goiM6YUy6xCq5/S/GAezsNtnNpjmVZ
rSlOyqYVFUts4YigsS3nQ9MwUWZRes3sgxJ7DqrqIw2Ubrc2coSzviVVnfmJlVXtbiSGbF6FMqT0
vhkC4VzieDCmpYO1zg5l1pdMuo6VrEyAia9ujM9tDQI08jiem+DJbicn8N3RLEHTLfrlAqs0tBVW
/uEK0NijhtpIFc3jkwwupRG61k1cByoCIWiZ40s3mShwIPocS46g6dNn6HNfPIPoFmbgcaBCvS/i
5Xa3mztdS+sEYLhmU0yhVgjQFe08rRKT0+MSKKBZlq0gVuus1ICdiIKRD17iiGZjukENNFF7VY0N
zWQioqPcVetumMYvgdCjcB3V1tD41Sjbcx537Wd6fb3XUlZIV3W9Hy4rLgXajAeF8LokpJCY4X4W
T+QTBoyQSkwR1ajl9NFG5snmp8U2F3UEApzqUY+53A6ckMXFw3elW2XT+ArUo1slpdkZh5yfrFzZ
NeZUHy0y3phUG3RJVhrfge/JMvN8lvn5Ku6YGFcxRTdEQTSKZdH0wjFfWyIiy32iFyPbZ0U4Sp8s
QfeLTKs2W1UGArBVHGCThNYJARGRddP4jNAv7/ye0+MqlYXD+2aKmhJ3jcr0MLLFZ3TRSHWqQZrP
ToESxXfnThwnMAnTp5GmuZWBo2l+z6HDapRMxACZrC/MqPTBiA39H8ZtKthe49RtbxudPJwVjtOh
3iWjIhmHdKEg9Qtp0CsRJI7nQ4FU/QolGYyENXdU2aYyC54tERYBs1BDdpRQphGtpFk0jJ+t5Joz
IdGIYJ7x7cdzvxFJdJ3zpIppG7ONICIBMI4eyik2D05aklYmkiszdvoTb1e4mVr9RlnhcB05yTpU
ZeqXaDxvR1seU2K3zsrN6WZs4uspc9a5qx3hD+6ClougjsWxncpzMFTkbTeaXNluf0biRBJ5dWEr
ChP9ISx1GmGnttjjewa5hnBcD2VV3QRWccFQfojCGZkfOii6jptHnnGKbyC4dXI3eVDT8FiGY7zR
+SZsPVrBrnSvoQ66k4lHUloPQRw5fgNWhETQvmZg3inP+jzMw73Tavaq7ifekUCU+96euWUNdTlX
iL1Vo+3iOflc2OqhcbIO3q29qEQj30pj3E4cJpetA/84mk07rzuWtmcZxiOLcj+tWlL8DvYQ3Vd8
BUMtKPE8ucsalui4PyZy2IHRu46O89q8UoMw/Nq0qWWSRx57nHIkP/ZZKK6prnS3JmGBlDgCYm8k
Web0NIzujUdz5X5Gp8hzJcKiZukvjoPqc4JJS/ymqLakWx0pWrpoe5o8zT72ZTNdp3F2k7bqpPVT
i7urttRrV1uXSsuS4xxm4w3RbSGA2AhEVqgzjeFXSRd391lPqqORTdpeTsnDUMf5JW9777s0iZ4C
1QgMNuOwc3Pgcq1y82ulyxtic+JdD5Fk7eiA2Ylcc/Ya/UpVlqbrwOHJG7NCYvLqjkIG97XIvH0l
1WVA++Zd0/eV60eZcWN0YgH5zJuxplAqc4f8kyVAjdyscs8gBNFmtol8zVse1Zmor1rXI2eLVj6z
WVvUBd/1Q5l/tZypOFETRedrH03bCS74stWAJfS6eRVJaB4qLcc2kXPuTJrKUm69xluh/HtrcJyx
BIhkk0uZ7fUJqYxdwi6rET4ya/Lcn7wuPifh2BPzK9L+qqgiZ11GmeLp2pah78bDWZUeuSRRdE/q
+JNethAJyD1Wni3qTRyXT0EHMpoO4Zc0bT/pZsVIY2MGudNCvbinNtrcBpUyXx0jeEh0+JAU0bOP
S475hfCRd8p9QPVJneGwg0ypCPhL1T4szU+Q0wLIjAgsTYEo636F6nQTe6F2R3QKT72ePBVrcruF
aj6VQlcwLmTORA4za1ycVDVYV+kMJS/M8bIxqMqOI8tLdo4yzUMrvYOm7IZ2F+umyPP5gGy+WKcN
LCmRoFviNdJzZ4fi1TLT22CYnycRfY07rb/RtGHC7a6gsiHlg+6AUQCqO7YwyPPD56XYVYVs8kNS
6GQAbjhQBZBgE+XB50Ann/QMeNyrS/GNX3ffyfYqLGaIFKFiCbP2jZLvZNPc1q2wdcTB7+S9jEhh
/xoA9ULrU/gxtBuHUWEu12OhEwh/VX2TBECS9w6PV6U1xZferdsy3qCeNhASMBOYubqi9KczA19V
cZZdFOXUjaGfisywMNa4RIzeJJHZVndmPGrjRyvLQmcAu2SOMi/saUbVtosyJN7yvs40Q5RnF3/x
qE5hEet5fiaMJnWbc6+o9E1eqLkMQYaboA++6l7kxFRbUrIQb5rSHj5JmFO/grOfV2K0QZ/dnqq+
XWeW9m1Cq7BP6aZKt3bpgvsS74hyGAYi0cyHJHfLZzQnJdmIABr6E6XpUss37+vcv262f2fwVEIo
9sfr7X/4x3+gNvI//7Tefv+870Ix0mKJ+6LJ0SarcUno/S4UozsCVTDcMmFshKN9X3KF/QFxso42
lBwDQjMW7/RfhWL8FSWDbMeEAZIwjCL7vaX8t/7A5nd//rFPkK/zo+IHnRhRzJgQlrwMls53G/kP
Ok+k6zPmNhz2DjIvxT3l05T3nJjqc9YhZfcKHo1p9U/IPn+f2PL+qs7iksaXvSQb/k41zH+IbdBl
CxoHWhpZpkVSIHvsFGcXvYyvpnop47bNXZKl5xBj4arJMlzsdcRl7UFI6IDoep7I7Z+/mv8QgaEe
5Av3ex2HUftvvyM6v6zqYnjl/am/vL3+soEf+RJlb3n7L6Eq9d1G8AcAzn/8y/8EwPnv1KL+p5+u
8kWd/e0CJ5npwyJrXYrvvsE436WQmuN+QM2Gyp53ZHFALYF7v2ohDfcDxQfoJzGPoRwntOL7JW44
H0gLlLaLRhJNGvLjP3OJG+8W2d/EzOSxLFncXN0OijYu9Xcb1A8XuWgVOqHSSLazwUIJQy/iF5dH
CRc71kE2G6q70sXebNwWGJ15ZjZ51a9B3gH2U32qoNn0fjRXWdZAeGJ6W6RdtE1e5mnknFodvg8G
w07mDXZKSubtVNs7cdrlcLX99JB73tJMWVadWE0YqJ/KFiHRxsK2GQVRdjuliVmuqtaxJ98OXRaW
wUrZZrJZoqcHIgCZFRUs7GYmWyfwyXYyHzPIQZNAUBwyKVEmRM6WHubYwOYbFGZw7aYF01yuemnt
NLvj0V5ZjXEmWp+ZLDKz8dF2UcSvItISKr9SNEIDig+A6nEzOfA6mntVhIYa170wxrfQ8MbSj6ts
fDASV9+PhkoZ8om+PvDHrNuKfDKeQlWJz04YFy2klhO/dBjZBmYT0rdWFiRWvGk7MSYbY+70x6nT
5BNxNVm8H2blfcZgWx0BgixnEzu5xt5QphVQlpmkybqbXe3esIJOW8VM8M/0GUhybxPiM/25i3hz
lrz85xLuafaniAwCGEu9ET5DSDCRImgUhGp6BlzhmPSGH8SBJbfh3LswuLXzUmjCZdhEevgsMjP6
ElCJ6yJmKoNrMRRGjE9P4NONZq/9ZFTkPfkzajeuHUfK+dTDVj1rLrmMjd27PRljjMBIWVprXMe9
Fn+qpVYq6DWrkcxCnvnWVx36IlKtRmQdcZ1sUT/Fz70go2xjh0gwNTmZ9A4EYsjpsFEZHUeaNwTU
dEZ1tGWylDd2Y47ZLmqj4UJOEkqGF5hBKX5AbM/f7pMfHxE/C8qXuwdxM/9QooanVf7eaJkUja3z
deMt63a+iXkTmaOl2LbIa/6Jl/pZpM9LcXu+P+5QSHNu/P65QD5UGtaGk2xLqzprDrXg6WLJca1a
2zSRR1xUFfenkn89G6R1frM6/XPMMv1b3Xb12y9o3ptfaNh9fWnjIv8XIH9/t7P/7eP+6a1pf/Ff
cvXjWf/+Od/OenTKWHA4ZMDYeW7/oHo35QdOWeD3JfhtycD+7aRHpmyBo3PDMwctcDp/9eswYxof
KPwxiFHmhHaIODD+zElPrt3P44ywFtv14hAC/idszV2u5R9Oelv1ZhnFbr8yPIWRRj62gNHnMh7x
f5cq3FNlNPj94Bg+sebz0Z3Hs0jrYouT2SFUXTq1D4PU+RAQp06v5U7XXPhwZc7nwpbjfoyTClfo
KOTOkugUydE59nqHKzWzWyRcVeA3LdiFaIj+LpUqNl0epCyEmgMCaR4XsHxtCor7qMpstathdh61
znM3Wh9r27a3k6/BxG4qWiN/UtpknIvO1G7EbNfnboj1C4eIgJPVcx74RT4tiuW+jp6MLGo+YdqP
EMbNm6TeNW53GYzFxrHbi8Tr36pFhBd1zm2oaxqn0/xqik7z7Yz0JnOY0KPWnwhiFuTRoqs+4Yc9
iDTbWROqkOigXlArE9Uynq0ifwns6lM+V5/rGjUNrtDU8Y5DUJ4KZyQ+tTw7oX02wvyc5YhKLXPe
D4FxjxBtrdmEYAWbwTmD89xFdXmXO2CyIneuRAhcTVBfNRmbpg6PKh3Pg/ucxGSAxwHMS7pzR+9k
NyNHbYW4sqMLtdA+Va0NhCuym7YJ77wJXTiw7ad2rG6tNnuy3fkUKdI0++CjKuanoUkPgYFkumge
rF5sws7ZmmV+M4U1/G9AGkIYOr5TfGyyzTCaXCRacN33lFlkKFkG/aOZnsLqbaQTu6gSdujiVhQo
JUmQPQIVbsesjVduKI4kqfGdxO5lZGRfK9ISfRoDbNoAyrreV417LSpekVDE2ZmSfegmhzmxVlav
SJC/9mKfPIzrLrQ2VR28ZCp/zR3amtsbTSTXSaQ204yUQ61CY2+Jc5c3a63ezvPHPj+40fhILZ3F
Q7Ne9xNSNF28lIXYK2hWA2UR6Xs7z0t3UOA5apr2WUuXKIl524TFgxXcF+aOmeO25qk6duyZItkR
l5RQcBBr4UFDClADmniDuDJb64ro1iuRYxYuHufmKci7g6zrTzP10WVm7WWpNihgLqd+vnAy+Smu
w3NEgyIQy/XEXuzLgleqbBqn2waINAVz+NT0xkVQ9nurVCsHDGgkwtw3kCL3LhZlcYkVIrxyR+Mi
KyNAoxeuoONcN1uj1z8q8TFxb42I96mikzKo/KwfvkK63+hquMuJ9BjcaMeMAjEHLpo/UxNOeYlt
HaWrbdyyPZmDd5E45UPcWWtoOdKyLhvTQmzcbWvjlmqLJyNxttRnuegCrCMjcekPzgQ5NZ66SB1r
+9HVkgudxg9TQY1McDm5uRNxu2ma8JOXwg5ZeXAzpcOds9x8kevdG/2+6m5l9ZZNcm0m2xoVHuzX
dmz7lVWg93MPNik3rt6czCJh1/cuC9sbfbWvi3w1ABAUcYQiKPdr2rbaFOGamV1bWv2cOtZ+EsED
0xRwQnkCBEP8p3k3fWkdNfumDyt+DWJXeOFBkCQyzLucgL4p7/eN1WAS+jRJ69y0TbMOm3SHRuAx
qPorsgKfcCh/MVzqqMp4wCxfM8W0+C8vLSg9fuZw1zYl/H65l+EFfiLZL9IXSeyGwH2XjPB00ntg
bTibXr1KNUhFrSEuoo5bYAwj3Y7G58mddqM90zrlkNi5q7h8a0AurHuPQg9DToXgaxTMIOdzsGoL
dfTI3erMxPHLMDiWef5a6qbOgR7gf0COpQt5Uc/9lnTvOwTLwzp1jX5DQnW8AgL3njCyNpz85SeP
EeskCfi5rNu0guHQj1QpXZvaDD9GloekDuRIRq573QXcrWz20Y5myteo668DIz3ZHkii23TJMcii
m0XpQACHwcXh7OnARZNsO63fGuKjyuc7Em5euqK/atI0OlLYo23aNtf3ljL6U1sKa2VPMruSPHlu
rawR52EyjSuhPwfJxmqCdE1LwXpIdKoPHqKQGuKSuhmuXRK83djZNt7l4MUvKZoN0rWzGWnmoAjY
32OZuGlZZ3bJVDww3m0UUrdUZe0x32kKHSWk8qGFrPOdEClhQzDAWgTDkZ5Db++N+tYrqmJThfET
Zz5c3nRHkvvc2fEu1YujSNznKuofChloflQ7DzDJiK54s5SjJiSU3SnLz3FGNA1WWERDltGz448X
vShekZN+mTvzHl3NMU8GPLuh2ru5fi01SD66YJ5LxvKXssaIAjHvtzF3x3iR92tucx9VVb4q0Ois
oq4MkbNimmhzbpChq5/qDlmVntWjPxj2RteTJyTC7UEzk/DgGuNlMr+ge34eoDh18NU62WWZu2iS
oCgT7VVXYpP1nh9r845U3WGtQoIypnYOfcNKr/JyYvBAHGYverd+ftY786s2Qb/NBvXLbaIYnc0w
8O2x7vAGSeozzZNKg3vi0T6pIbihFfCqz73nQQ4vgyfOeK+3pmxfo/FQiduwGBBLLmYdHkr3A2bn
XQLlimuv11FXay5RM3q8Gwo796PSzk4AgYafUPyw1sbB5PhO78w0HHnko3zv0+aq7glcl41VbSkM
oqWTQM2VIAZ+W6RGd9lGLvf01D7mFbhrL9PghBPKRCHnhKc4UpcxzBsHc1g+Ez7JA15W/ZvUWmfr
5lwNY1fba7RBLpR13F44bfSa2wN1sWo+Ua2K7HeOUS0ZWX8g2EKdosZWV5k96btYGu3WrTvA8IbG
qAnxdtjVe3BeTGIGv2WY+2074y4gSxMJv2x2g53vUlMzkXo9l+PHKpan0Co13O/BGQ8sfAlRFowX
FueUe09jKhh7fRg5Rkx92NdN6xdjS9ut1K9C9dmD+AOTDsm8sKYrd6juqgmHA5ZKBL5Ku8G0Fm7M
MrvXVX4xkRnsRgGFTlUfbUszv6vG6DTnicHB1qbYcerywrY695i3CUBuq5nOVUmRyGXrjilSi+X0
rBRWqaT15JasnvwmI8RVeeZFqVs3bji5hyEqn1vsJ3BH+0ZPtNuZQPMHQMdphg0tE51n2tAtAHaw
GVPe8QESdAcvQ1lLZT5hYVm6kbSv/yYraNDVenPE5OfcaX17mOhv96niQYytdXAm6G7x8ftjOV2K
WnyOm2wtegGrFD3JEl1YnH+zLP9zLF7/0tzGS3Xj3163/vLv//K/EUj9FxC2//V73yjpY39F2Ezv
gyC/CuweneuvKNqvvlH5gfYf9hKyphY/6QKi/YqvmSZmU9AfEDaI45+2LuEB2IFIs8KxJAGF/Cmd
lHgP8vwNXyNwQhesYrw+mhhBItNiRv5h6+rH2CNrCZMnGfPLTJp1JxxozImyQiq4R3REL+6AoO8g
GxXNW83J1qmlTTXiBIl1ZXaGQ2OYj0MmqsMQu+ONqNqPmOTXZqkNV3kfTzyiHPNe4F3icO/gJam7
GTkC9Pk0snousXDt2dQdrItWZjcX5mB44SalBQ6dr2Zn9dYrUUAg9FYtSUsKgb70QcRj/BjQhZdw
h13brVw7jzmeXSNQbyliyOIlcBvZuGuzkTzpvZBqTD/WIwyEuJlEU3KoZ3btIuwPRzK9HdmkK0ge
zCaDxOha9XZ1LJ3I3czlxD2aJXBdZmCJ3NfrLAvWRRjCw9XDcHCLXEh/Mb35BjGGl2yUCHsBtuJu
g1iTfKRV2Q6zfRU3RSRWOtSp2JH5ZcvbAAtjTvuQ7hbIvaf4wA7K2DXMMXinP0foRtz1gh8earP0
7s2mC/RhhZmzkfnKTKLqaKmspylQyz4C8I3OidIy6LIKnaZCo9pfjw37RjK1wwNYn0ExiJeM3VXq
lXzdAYkneuzcs17MLqz5GeKxSu91otUzlGvvTNpsJOSNb+GxgsRjEc2zcou7LeijTabcxFvXYgwe
jJr44kOZuNQmrgQFy5iBldfMJWfb8lDqQRC+hLbCPFwUieUc9d6FCRdcRC1h+nY6bjq3y12f7JCe
uCReFKHUuznZWnzKZd7WtDSn9py9zPhHMbQYAQytVaXTYnEml9+OWOZW87sGdKCJV1sN79pQDGXo
RNFWfWnftaPju440D6T+cfymLn1Xmop31SkCtoCmPaSoqZw5n6d3haoVK9SqFP6qu+5dw2q961nT
d20r6Ag61+hd80p8ZXd07XHgLekQxeL5QB8LOmdekzaaz0CzFl48o6+aaq1FWXwIBhdjiTQzwuam
wD0GaAYIRCoKzA+yKBU0tyadk0a6jgWG63j71MRqS8/MMN9ms6PpYMqSX9Y0Su9S6Yh5/XRO8wPV
sDH5mnOCBSIt5um+tuqoWsWD6j679D+iHqml8xo5DRlslBfpz/XcTg8mK2eAO3BiP4m6RMk1HnIj
WMmqyNRJ5L1eXHYkuXg7q1jyDfGY5/kxrEnu5hlUVG9dMFXBppeMG7g39JgZJyOvf08Ug3Ep+7AB
dHbTo6FBkW21spPJuhCyn9ejmnr9FLp6O6zR/lfLL8Qui+1MNo7YYIuB3m96cqjWue1p0K4uakwl
skettuYSfJ2IKST3Hk/21ovXdufKK1vPCZBGTEI9TI5xZp3E6FI2eIwJFSfZsXNu5tKhtWR0zPLR
qcPmDVuyZxKioI3PcZ2pW7eA/cZcbxp7T5r4f6OiH8O1yxdytuRWjddWneT73tIjY22AaaPr7+wA
JMcKpCu3c4Cjb2uKEyQwCqKu8OustbFUNmmGxcaR4b/yunE7HV7/Hl4XZpei7z96Lh9furiOfwJB
f/u0b0gozBYw6PLE+y2W4dszmb8hqFaXGP2Ju7SWVIbvz2TxgRBKk7BCi7A7Yht/47xAQkFVPagq
PvE9UOTPIKE0bvyEhGpUPzCF80T+HQIaOIkzFM0U7MJ0uGzsuYWuImI86tPPqk93obB3hIH6Vd+t
4tg5xEbudzYiB3VXaSaruYETf8Iw2dv1JtCDl1AUxp5M/xgdmGIbtIx8N6dLolwmjmNKJCn/sjGb
/JmAta3n3aCU8uuIUCWj3qlKu59l90A/qvSr9Dy31cjhzE3tqOtBy6dNNEQrVyLmdG/xcb7Sa4kJ
gb3OxYOlkvxLlZmH0GPAHvHfnfi1XtlGc2KMxq7v1gSgZpTOciRtQ9M5Jp02+jNTzzoJbbqTZ17M
m8jdTlMywXGENdyaPCtvvZS6WhYLt1TVCq3FcRjapz6crynl2VfRq+Nh7c6RxjLz3M0BIRjJcxB9
7Rq6cXL3mSBV4itGVl/jusKFu5Fd/2IFrbHSi4daoopJhnFF6teNoc+I7XDAF01yrzJXXKLP0i9G
a7oGdASUCWHgvJxZhEyKT0bc64e4LYzNJIbHDIfx7JgDQQJW+exM07gas6TftRkYW5+wwIlxWqNk
rp2NExfMIiTO5CzLNr7u0RWbJKijnUCabiBUbtzzPBjVVWfjNeZ3eJ/hIb6QUOhxNVRH3D/F2xRg
Xss0ET/YxZzsjUI/pQO20AIv86ZHJPnn2fbvHPrvuZOfmPb7IuN/v/+QZb/4zsYjevh131jifH76
wyZvufdvurd6un1rurT9qz5i+cj/17/8BT6fr3I/lW9//3dfio5Rga8Gk5n/SJUQVrywG3974t8V
6Uv+y133+TVuWnQC7f/ls79TLfgYFmUG1Dh38a8Dv/WBAk7CuWnTY7njHf3tcGHgx6pAMjWhidz/
SyLRX2kW8cFGY0ICLyOt9WcOFnwPPx0s5MkjV6EijsPNwp8hYWx+GvZJB0G3RqvVqgo8ZLIZIn8a
ohjlh+7QuzQdC/c0O8YTAPy5lvxWWaKnwrnEFkC4aNscmc9R66rVMGfXmmZfFL28Iv366A7qMQb/
0KP5oR+hsdvKuUi7YdfXzd5Q+Khz8XnSw4taktYmEVhrim1AZtZrhjki66E4yCOw3YVIaFDMpSmQ
VpEknx2l7Ley75uEQlxhPIxoSHaWVeVXllZYF+jjWU8SwzyMEQJhbJ7dY6sqyzdFOn7SJyL1RvYF
Us81FwWk/Vk1L4hmi+uwJq0EoAULeTySs0EY7VQ32UWI+WObW050bRpOtJcJtoyyJPfJxyoBmAuh
vaoX5xSJJnehbhVfHKjiFWJzY62hCrpqEyrDi9TMu3X97ryKKpyWKncBMXPnqcoKFI3QRqtEghFn
bkoShlULoIzyXIfOgd0o84OkUjunq+9K4Th4ypvoC3aWTV3wMY0zXKisCW/wEhzaCpA5SzsM5v0q
KCgi7LMNwcmHAQl3oEcXE5ZpRx3ZAY5uAslAT0CdAee2hwINe7D0NYJguBZK7bjyyykKaNqIHqew
5wOKq0hifPHqNvHTsvlshc42F92Zt/7jWM6boQxXhvtcEheDFMmPZX6Y4ScqkzImMHIqkXNvZSPI
9PiZJERB4tknBLI9/vzunFdT/rEkL4cq0d4BOzaCsPzSmLO1Tqxo3hiybA6GyNWj2Yp2nebBVVaq
Qz2n9XbM9U8jyY0Pi8UY8ySihiBJrit1aWrFhRUkb7I/YlnfcrNtnQRppiZmhQHNuqPhgeDg+QsT
a3oWVmntmy6+SHprpYiDQEfRE7zdsTOZPTHcBvZjgkZeuQ7oVncwNfNtqa3Qg/KIcPY6DZzs0hEB
QVuVdRprkR1MCH0WSbz6DuHqvtuG13KeczT3EY5Yb+BxhKvjz5/Hf6h++v/wwEWi90fHLQDLf313
oP23v/yPf/x3P56175/4/aQlhhGEBUUH/2cskXnf4RXBsuYt8iHkdmicfjxtCfJbznsTVT/n8G+j
HPAKtVPSdZdwLoBMYr7++sT5VW7xRwo9DvzfnbioUqAX7OVL8a0wWv584sooa2LHaesV7WoYTWcy
+J/rIKtvXDq/Cf7tAnNrYh96m5b9IxfalG7DQQzOjfO+opiFbUSbSWUjOfqZHW+rCBcF1WyZdWUs
W46+7DtMFJifw2ZZg+jnzR91BN7OYIf5un1fmKz35ak3gXo2BMZUxTbTXBYs6UwdTUNmMbJ4JeYA
YUN2FRObiglmiZc9TRr0jKUOmQ8wRR1rXAaCuR7e17v+fdWrl61PNkjvsYKMZX5spWQxRPwtvZ3W
tsjnK4MYgDukTSI8IFIkwmQi1eZS76KgOODCy429QRxXvTXNrp3gQzxsrWFuIMhqcwejiA35TT6R
so1uzx3eIYnuWCPXGVXjn0e7S8kTHfH/LtoAA7QlhHNY9xR2Xii7b+ODNzWMi7Fcej5cQtAI48Rf
lG2MzFKmb5Zpf1PVFTQy7oVhl9gcoes5D7xuRbYB9u0k0fGvkuhhXFZBkz82tJlnu3Lypk/Igp0B
BRMlNX0MqOULjMQnsx0R/3j6YBaXgdm9JBi4BtIwEtrrxswi50YjGC5a20nslatGz3HJJDUV0XCS
ZhrftLlIX/FgseO/r/sEdhGBFVaAAIkZu6fCKFNAuneYoBtbIk/MBT3o65ZQ0Ra3AlRVEJPQjw2o
mX3cPRjHiwIRlj+qPpvXYuC6A6mp+bkMvZ6wJWHWaIhI6QpOujr23maeAORQ1SH0ArN68Qp1Ybmb
dlLaJ0KHq0XiU0w7p24jng+OS2y8Z/bRyiT65YvXghhtogYpxt7zMil3zWzxrOhleTEkfULB9DSE
pk96F7pquueTqwZdEFdmF7fBishyUmD1wNC+TuTvnrp2NKadrCI6S9qurXvC0QjpqPfwGWm/z1zS
0K4JiTWtS5x93nDE7+7RupsH9cR+o+NxQ39tElhDTNwMTwnope9K+G57l6uhG9eJHYVkmBgz3sws
nOGzrFhPbhNzLDqMlORzc9O00XTRkcMd7YUonP/D3Zks161j6fpV6gV4gw3YTXer3rJkKW1NGJLl
w54EGxAkhzWtSb3Cnd1hTTIiJ1XPcPKN6oOkjLR1quw405uRmTssb4skCCwsrPU3y4DGg2hIt63S
oyKlo3Rm7eBwty38PL6pO6+pT3RDob+FpO/K5sIro3R4HmxINCSt/kneuc2jr7s23dnjEiHGKzuH
VhvFxk8tk+Cqyef8oiO/zTZZCBGpVDI+rB0c1HiK61/IVP8xXFEDRmuVuGk7xrzjx3D1z/5Ci/HW
ftZwkYaYKhiLzzn//3/Hol7w0x3r//7+X7//lZbA32gJ/JX//eff/+33v/7L7//v7//6+3/8/V//
/m//8vu/A8n9K7va3wDl/u37Pe3lV7/uaVYQ/B9E0ryA3cdjA0E48h+bmhOCx8KGEfiWh1XhCyD9
rWcQAsfykQwNkMZ+OXS8nR/A6tJ5gKcdOy4YXir+f2ZHe4fHNVdkXgDSwsjeSKG6BpT+Xb+gcoq+
oQ3tf6PODjJ370ohrQq4J7Hv3vdBaj0K6nHDgewOEuVudGc/mzF9SewnBKAELP3WZYmcxTiaqF0Z
WwhpadQGhsvKhwa5EORnXyI3MhZY3DJWAGy3aQg++Fs4t4u6qbI5rB5BssnkK22BLriidY7VwqZ2
ILWhYY1sWP0B1sSom12KGUuJKp6G6XHhhEvHLad17SznIEWb4jfqKy3/5ru3/j+gLn8UcKVoZCPI
haC2MP7sZhn9OEahU+cKBb7oG4SvpuhOxlpU4qQS09CHJysK37nerrms8t8qO8ndt7M5J+Z/8gS+
B32+sw/j+qAWQs8FQ8dJE4CeOQZ+947QYYzAfQb5M+xMD62IsUUwDDmd2LU6ICqzTnskqLMxhYNr
CWuVzTWMSeQSt45ATtY7G4OMsinbRef1zhWFL4g+vxijH2tclLeA2QpAtZgeGhXt8N09zoiVuNDt
rOfAIpZjprxCFEdYKxIjuI+mH4PgofTtZDz9U+/GXJeeMoYRVP9ijBzeXVcqzrOt5UXP6EhVQ7CZ
ACoPnzPMyWHa6SJX+YcmQapv3GRZS/K4+fnlKSjIf7bbzGOHHLshjdC5i1zW0I+vJvWn3EJZwHu2
wgqS9tbXduA/spAsDmRrHlZXJF6tc+khFaduy8G2cbIYsrxiUP7snQDOD0RgOpMGsf8u1KPAmlTF
YvfPItAsucPiBADCD6h3qUHs8wgM9UOvGAIIXug1BA+tvUx9vJ9yhHb+nMMsw+K7AaUJYMok4y5p
+Y/DAjvVLhYa81+pSzR+f8Rbuk6WvZXUbD/HJepnpsjPn9/5EW9qrskZgFXCQvVeXA5/vGYag9uL
5Wg9ZXkf1tbJPGZmQdRzm5EeKl2IlWNcjeAOhnAxog8ow9I+VLeoHBQQHPF+am7jOqt7RCb8tndv
6gkBxqef3+aPJB+8G2D44EZNbyQ0Dq7Bu1iiNLx2u1vnp5mqA5PAVqXN+wEw4PnWZu69yaJIUHZm
0Yy6NR+5TNUvVs0fBsuB/0T1G2lyY/FAaPtxsCK4tuMyBO1TQ/OXGF4QvQwcdyFp8c/pihL3B3Ae
5WNd+A0RtZd17/gnIOqsCa2ZjGhrIv+S8a8aBFSnczFTh6l/EVYMVPmHBeaYQaK4hucobzgI3u1P
s6cRPWpW72lI3MDCLBwsW6Wuu3XMoZTrbum4OZrYE3/XLlRjUMMqMU2/1VImpwNcVXBx9boCDobW
3oywuCnMcbxXPnT+m6CO09UQL2Pa01vXgsPQnNlrjMrGtsxhVv/K0eyF4PJ9xAA0EFEvDBBMge/F
ZP1x5JmZ8FmaST6gPOmDNEWCwmcqJomKQd85NAAJ7TQNX6JnpQR/p17CiXSSiL+aNThqTGC09+s1
JN5HcUDhJCOQa7AYMWv33bQo5xJaftbKB0TBQHLRSygjAf8z85ZzWtUohRgRt2q9rzPAoCHEm14j
RkTA18FN2mEsedLXoljvewuVpCt6aiZBmMVUVzGZLmx+lB0G8vySRizWjDeyL8r1HnkJQLRU+yqz
aSGDavGC2ibO+KEHA2y9R7x65t15cPz5GFYE0qOd9DmkHoJQmXdXzhDE2x2CLFw+jlILibqonQt+
BQ7DNneeW43JDUbpo2c6D0HTyQMnDme6hcy/jhd9D1F1UyHv6NZbK03q+SQVbK5fmojm8v1kTzTl
9+gGk2dMqJGQovw8NvyYrbOJ0Y6yYRhGcAoDSs3vpoaXLA3UHlk9rE4N8nozo3wBDFKDa65OPdVp
AsXPr/g+Grkhsch12LdB6YM1enfFobeHDLKs/uKtykxGrYQJf+4QlmzewdT5wUNSeCuTUAMqGdLL
0BAr3zSZ/tcMx9TQf1jl0M4CF/6jC/URTMtLB+37DMebVIdzRn1fi6Yevc2IHKX1DZp3RzTKyqHB
SDnBLfd6GqKUiCMzv033aTQi7wJLPtQoqo1u2p1XSRTczl5fRctmAFc43SBjjppf569ze84ksjOw
GYLmihHLwzrzDMcS5mE7ZWQXp0lRjmblQ9TyPlBrQk9j49F4n6dXmNX/+sTv4xqQnwiAjnlqnhYn
+nfbdQnEvUHyMrybVGOTxPr0xElip9XMW450Qpxkjp6ZtjPYMz7S8SWzBbhvprSnCu0mt8kM8r7a
uuhO1P1JLl204vdojw22g67iJIf8uPpLyapLdG1yameJalYnMkgso5/PJSMd9f1LxHwhwuMYz0+f
Nwj0812oNmfjtS0a9y4aM4+1BTPf3AAQO2WW7ss6BgW1cG9JNpslTqw0IaWXHRuNlTmk8Q79OH7U
duVQPtLMCMVJriszDt0CmPIq6agbnOeZZx5xScHNHEor7L2DjPrJG5AMQ7Fs+UVu8YKa+i5o82io
9Ai6Nk5EF/mFAvx9Bj7OJSx71YKmSCcTqUag8tPNWq15+3W0oxIMERIb3XofIsNAcKut1uGFzEFd
pUiw14GDwF3sWUrfkaX2DIcOC8rQZ94ENvE3xOhippjQFXqIG8rXAU/tSk1YQzDeREFKKDZ/4oyF
UvKmTgVDMY5hZo1bv1IFSyKL3YI/vY6PCYXl48/f77s1ih0BDHWCFCRQqJt/SHUdvYpgCegiT3XY
Eh1e01sUAGfwPZwsM0Tnf35Fg7L7cUbBcvNI7G22JZB17w9edtGStco5/DQohxkyLuPIhGLvZ3wE
yjStv0cxqp0p/1TewoBXU9KQshD0GCXdz9V4HQZDlBSHZBQRwYAFOd300DHZAWqLhT/ODRvV22tL
O90wlHMF/BxS4YCMREKZfzYvwipyh494gcNzY7e0ffKjX5bsTWUwmnPqz5+dKvUfHt5sAgQJXMPJ
gt6fbEgHB7QpsCDIsiWoEqpkJczUBH+64ipwV6So9kDUAxltwDbERv6/7/LuzK6UN/vwYLLOOu/T
2hKXIN9DtGl0O6df7byyYQEpAbI0bNrqWRTV2t/ULbi8R42Yov4gJsee1x3tpdiHCkv+OCDPq/1o
uuq7DCoTXCWQZxee3Tvxrmn6GBvUmWovBd05QpRlkzVTL1DaoTLJYpjWXi9GpNEvRHGIXUcJMP/j
IlKQc47S6ihj9KgT8rfEuGVlIZnZNlwrva4ca5mK8hQsEZXODm2t4DDFIeY94MHm9ZMOWje/V6JK
kx3gbBfpWM6nsISCdEQMLs5x29umfpWehC7eZV1ra2Ty48a2j452MveQWkOU2XtZtrW4W/wpLa27
uLXn+dM8zt54aQ1jY92wY4Tq2e+DoL8Dl5Q2EI0wac+GjzFGjeUxwSVjPqBAFtUtmGpslIBV9OvQ
RU9OXUTNM0LgoIx2TJWl+4ZSNRL227LSg1OcjEnTgYHiHEB5+5ggOxJcoUVgleVxCqQ7VNm3LGq8
kVGeHQ8D1cvVayem9Or0g8w+eoE9BghLNELKELlyJHmqi8afyy7dF1M66ulC+0gQ54dE1Fr5N0nj
et1pUIgsRf5m5jiF5M+02ob8MUS5jhGPEkE3Iv/br8VyqtMBPe2jzmt2G5RftCDAThJezufWUoE/
nDI5tIVWpkfa4lwpSdYVb8bFi+bgQ0XHkw/05swPrTyv+ABcK7ic8S/unlbVxe50VgS9TN0TB6nO
MER63S9VeMSzwzFiMXBW2Bdt38p5nNTz2VQeZxAiNlrOfhb76YdFS4Rnr4sEb0yM3UrPcuVpiddT
NCFr61G+3XRxbLLqsB8R970P0ySx1nMoVgMjBTWAkH1J1O4y+Dhe0ocVIspd7lTXRaHBQe5h9+gh
3bc5ShL9lpBlbmmZrMqAU9JsybudDb4PBGoz2pbffHZT+HTdoS6qOL5TadQh1sbRm5F1I5Wzg2wh
U5lfwv2Tsmy6DjIHvpvZwNNvZeY0HprFmTYjhpRryUc7QFW8berQhHwx0cIOkW8eWybA2pBvHMe4
r/mefH1URM5Whq8rkLwI2UuGhKshRMghs3EA9yLZJEXm+n9xKkTkECwETEotyVIWTYITC224THzr
Og403aHPczKtrY6cJaT1EiG3Rl+hFRBI7seiUXnDeFnZ2h4xtxQQOKIiNLec86blehsws7iCx191
T4k1mwkWQKPmzfsw0LqnKkZ6b9xNk8NX2WKjTnMPUzNwWXR+Xl5d33te90TBzXRc/Vm2wW1JLyz2
tkLHFIA24HsdxuJt9iTrEPMr6Rebh0vG5WUwFLOm377luOiV+uZP3oBstWfnSMa/DbX1+vV/DPLr
96gUuMhbu7LmBpzGyqanMg9k3h/zBmun+bJzUcdBttf1UtROOYCnbbzxX19Uu04jU42Tt+rT0wY8
VOJvHBTnluBDXKuWUZrcuuIrLqqB3BVljgSKS4kmEq87rX2XH1ZhandP8esIoqMmeMLu9ZkyN+eM
tkVDIdDOyYJDAv/Mfn21r9MjSEr0uvcBUuJ8+GFlHn4Olox5moL55fuZyAJ+uLSdHWZ3q5ULtLl4
Us8M7+tEWtWiuEse0vwWJ+8H/h1NW4/ZNYyZufXXAbVWvfIH4BOtCPeW7Tcl/ErXD2ekGk0Ryd7r
XLWs6bhITeVj0LzffArd7smh3cn0GXwyVh6+n0h2PwzUss0vdCfzAfoUNapt1dhmOdSrb+6/UUGa
6TtVpVWaH5o04vdCu3BS76QcltAZz2EWmrmSF/Qsw+PbkMfF1HM7c47Rkt6wA7RcvJA5ogjHyekQ
wbojcysQFAB1A4lpaw9pwsX9Ims5MuFeSW2zomBAyYbXlKnTEBk8lrNif+Vn5aJQ0T+UJIvzcubF
QzW3J6NobVDTVSwqQN+oRlM2RDRD8f1s7AY+SBphM6GQzP8vtaZu59vaoVTUUcvHK7kcE4oCui+4
upOl7XQfNMnMKSBZgHDgLUOnnSLx7HXgoTdRn1Uq2qN+iYzAfrboiA6nWJf16/wF9lVBvAEF15bQ
GV/LycVYZQgiqKzivPt1EYPwvBO8hhiOo/eyZro2qhiwIdFlst57WdTq8a7zdKaDk/H10ec4HRgi
T85ryROVqR581NZthyg39sIMnzNLM2uoV5kp/lo/jYZSMwIIlJnnHfPc5QPh047vdznVR+D/1Upd
ORZu2cRAD/MlqC896UCH3gWLY86wk68G5tVrkQW94QronGog87qnadKt/I71tfSWcCynatghTkmJ
MnFKjr51zdmp2cIbqjiH1mVg1tModE4RPsXvhFDpBcnCnjfQ/2aYOeuZwVM5tJ4a2HBUUovHvibl
n8M35ym/aNKzxDrTydD3+VUM240iJR1Jo5pfJl4wfsSnGpXPPQAYa8kOgZY+JguULpxAbJAniwKU
qMCpdWymOublrxbWQ8khaGqzbdR+YqZb7/YOk+91JIuxpRLt5Xbu4dCw+nUSfixXpa3bnmSaqsIq
uzh4IN4yvywtV0agELZ5hkSil90dOF6aKlWVk6+SWSOxqOVDEC9Z5zyJuQoqRLo7o+Yv3HYYrd80
mtAzMu9d7FU+ZHzq32hHVE7YU5sROCB/stOugPGV+IuXzTcaJI7XPcdTPnXulwGmR28f+1JNBnTk
rkN5D3bVFTjhsDsgSz06TktOCSg4Vo5iltdF7G4nfmihlxJqOlPz7u1JXt9lJ4sXYrfvLeaxXsJN
VU0m/uGJZKIJ2b9ZvHCszDeal+p9UrjmZ75jW3xjSRfzRfr/Pt/g5G56G3mVSJZySraYXK3j4sh9
wUI1qxJEF3/zNmXJKYlEsU+zhxbASwnehFMcS/p56b1w47i9HV2rLEx1C8O9oWAvljWJ3VPdNWaV
p9ZqyoEDfSI+BGnZeNqtNvNb2PQfrqhbmjsvczqN2DC8XMjvY7a0jqli3b6e2Jq8WEO4fg1Q/Y/l
a8AqXwuNHSBqZoNVgT/mHvugFwLDg7pD/DLrAmXdqtyXPPOo6eJNZ7mbmjQuEzPXCCfUOylWviw4
qy3ZR4xZmFnk0jVtxl2jZzMnw2RFPW7jZ0NT1/usqFiNh9cBoQ5sgl4ZBSbFEoMDuTdzPbAIvyh8
vWvpUcshPjCDMddDC+kPZeVspIdAvdq9zdo24K4h1s6sBt0SZjtLmBVUIQrHKEx5Z+79F6e7H892
5vKB6dWADvUdrv+uztqrubX0EFKqeg2NhQGpU+KgoVJd/fxS7wrorCY7hFpGUcb3+P/AHOu/K63p
CN+ZhFTyH3PELue23XYyEeJDGNOzIiLDtOFD5YC2b1vRC17ZW3D8+b38WELwbbQS+K/Pw9MOZ/q9
awslk+dSvi3SWwALhLEcl0JC9DDgqLhfUdb85Tj/8YJAySgcGIkUiovxu/pmmfW2U9V2cgMjn40i
LdnxT3F9Icy9reyfP+CLRts/C0XmCandoq8Fvtd1aEe9uyBgLZE2YxXcvEUMncENzTZL4OEoc5gF
oviHQiZr/1Fpbyl2mBGaeO71hAZrWAX70S/u6MeZzh0Z+FvM5gVKRVCie1doXGLbQhXB626wijOL
SpPXscZnVSIeAiQM74DukAm1sDJRDjc7Ymdl5kaQUOzUCpOWk/3Br73WtzczoWXZEuo7vs76SPAu
WzzOk1v92s/CAN2E2Z8/xPvXyIsTyAP4dEwcY7/5blTZd7vRnbEay4bSRKb1JRGSg49N/WJFSvxC
FO9/up5vWCPmP8EfjOTDmWzEjWx19bbtzWkGYwE3IWPB1w95+qdKa4jxQIJDsYeFAXNT/CEcoNdO
JRqpyqvXbYkk2byNEBsob98Mndkwfj6gJr58N02ZELSfEC4ElEKnmHrtu6CwrHPer36Jl6XVl/42
rKF0PgQ9C+bPhTp+NRfwInobwDo5ZL4PdXWCPrhKg/TkNRWZfKojzCMXNsmvWuBvUIzvHoxaIZfC
hwr3G0JI9L5daNv0ZcI8G449imPZAGV8NmgEBXpUtb8Na0MPfYtyM7VVxG6TldPiZvQBe9fn7NZA
cFLU+SWVnwtXUHuwr2vkhVMs2cgN/PYqmfPSmZctIsEDaUrX1RyD+sIVCN+D2l7dEdqJHcDSjnqf
UtuFNzutF1zHr/28EoFmy/uQNHhXzZdlmk0IKJLkBLlDTaQAqoGpWIDs6K6yCnyKdm8JSmjxzzI8
rbSZCmToEZtF8BLGXo8apbYJ3TrDEhY7J2s2aYCeXIuEtkUkCjkEV/EFUqxAhVfeUJlkznrNbSTN
UVa7LSMHYhy0v9pZNw1S5ej6BzKsCsx23koeSPxw/bdE5iWDorOmGd+1i8wmHnYg8k45W8A/Qmi/
5ZI1xnxkCjbdihy97LkeOE9Rz6+K6s4j7Y29qwBnTCFPi8C2TDFggGOANt/rOQxZ1cHrdlmpasqu
VGBCugy46I1RmyAa3aZI6G067N199zruYon4a9oFwu8+4ZE4re0n+g2mo0UOCHH6Cs4DTYRPuaTa
nO4AIQEnOGR958A/xaRh6H9bOHoO0ZkP5dN9cHwUF6IrymaJ/IhyYIHmRNGg18NJmMAxj1AHMnrp
+6ZdeLc7DQgYhwDc9Kj2bUnNHB8NdrEk+gLu7Ahuk3a0zjlNx1FPXzTP7OEobDjBT4Fdlwua84KE
G+27EO2Xzw2VF9weo9eW21sswgEzToOLqCZuo96fVYGryKJf8iwK3yZPXJrRbDqvU6N6yQabELcl
MuoYRIzcTGi31KhiIzSE6PqM/rq70Sgsxp8I4m10K5vYqg74sKSIgeLkc+tjE1bsllwn6EFM3klu
e+sp0h3TCZWM9ibsA3c7x352FeZjBR1FTP2nhEmN4owPP4LVlz2hvFB9Tu283c2xg+o6zkHjkcMu
JSUMJs4jaT+0Jcux0TK4CHQud6HIMt6ujaRSEc5iX7S5+rAW1WjvycrHfbQYve9yCOqvmVS3UAPk
eS+s9LyehhFFFkrQYF/Sk6lVWK/GOvoYShizZS5zKEGIoFQZ4tGLaJCvx/jyLFqxr1oSIKZIvfvI
LpTRAqmlaMKD5leeRpzHnnrgo0dwD8kzwNPqiC0aOkJLXPiHrLDbWymozW8qSjTDxvLa9A6Xm+ix
shqfo7yqP+kI4UXbHe0zhDqBY7aW5V0IynSHfhyab0MRJh8pHubglUYvfnZo9XCecaRzM6Ernx8k
uNW9M9TjzTAJCg6Egt2wzOrMG/rFaPfraJuEqOZEn/PJjZdTEAjq6+CKwtm3SoJcT/Maaw8DI/8W
jT70fwvO+lkdA0fYCWcsPuLrV2KEVLfn/oCP4TaJsvbRLgZ5MYfCPh8Cx8zQxDc91HTSZwiozJc2
UkCnVL+ts7z0MneHrGz17GiNavi6RvjkjuAKv2jZ6W8dXkwoVzjGZbbADiJOMAyL13Vg5mbYYUJ+
b3u1k6su57NApYi42I5EidYJCcQcqbaT9irvTER2Jc/6Gf0uV2IL4FdoZ1Dpvff18tVWCcZvuLlu
pkGNO0qLdg5LpZ5CpLhbby/CsbmSmei/LBiSHAqb9nY6YLgCBgK1K2Q9JYxvTzzSmQaLjSHtsaVQ
gDNWPX6cnab8OGTLWG7LcUzvQDF3n/tZIgzZIdW1TZxeFhu0OCs6rhE1NxYe1hpbMUf6OnaHrNo2
61Q8FrUEyp3a9X3TGraOnJyPMU2EU+n20Vb1dnIm8kY8DjDQkXFwkGWXFFy5aDKicI9dMZ6i6QXi
oQg9VU4ZP/YWSc0uIj+DHloM3XWggxIeWBcE2zhfEYBw2uwanA7YDp31dy5yq8dJzZjsyil47L3k
TpPA3a1dvSLyJTEVK7o6/bYwIKhbhhgDkgYut2Mf4y/ci46ObZlCbM2m6TSIS3mE0e47mzQcUERp
xvgJmxDvU9En7dO0Tus3xQTfTWHrXgqABUebnWLXzd14S35pbXzdTBdWP5QPq902R69yEpBZlJOv
ssUW7GUzEckucpQfRr8MTqDvwm0fmuJY+qq/A9vlcf+Te4Z9lHfArmz4Ql2uu46brD9xliq+ret+
PU+HotvPISGXY3CdXzXCHs96LHiumyHpP/UQg7965URwcLtluhJLzeKhpvXB8UZ1PvdoZOSI0rXU
baLmmAS12HE8BmFJ2SM+Xa0+uUjQrcKALsruIkonX7o1Gj+x4acnLLbwcnWsEQwT/I8qTvwLOtyO
tx3ruMLmdsHB0AaLhkWj1V6XlOCvcT+V3RZkiH3oIUh8kaMSKYfrdb3oY6HOASohJIWd96fUW7E4
zPAa2HthGcEbndPtJFfxAQkE7DpVbz1biQsG7WLxxZrHW+w3yXV3oaKkHV2UvqFuYcOGkvm4QVQi
wRVbptdUWaorZFCb+wrzN/5NSqE3d+6HmgymUGFxNccF8EvcV/KzuJXuA77TSm+rTNuIzoXqLnen
qTtmbuUJtEmc8FwkbR/BqKib+KzOIrmjjyvWzUS/exfFax1iVjIiK1R7SXPVWvT70fnqEK/bBbYe
+4sunmj0OHPvoD0ruvqDNwsLh4U4x8hkxmR7n8WyvymwZK33tHyX7LzOS4RMLAwgASEmcBGO4TQM
682CE5TKjib1sHdxN7dYxjFqrU7Ls5IzOYYHTkjmssVzLZkuqZYUuH4oJ/2kw7Vdti08xQvgegne
Gg4p4vnIQXy893NOf8gkQXMefWTz8MwDVnQyjUF45rszotmfVlge7oTWQ2fH6swl2NmnEeL5yxEd
jKZHRXLw1S0+yYZI4qZV3G96K0nRv7BEPN/mHqiZjZuJ6mO7OChhaQ6axRbtFde+wKhlxpK3p45/
ifHIqncA5JBLpLJ1VrjIIyJvU56N1jIPxYdqsYJ4xZ69bmzE96nT1KVBaaFSUX8YRyyZxt0SQKRB
pE9h2bBvI9qbW+Usbr0XDk4pF2VGdxYXRsq82xXdx2bj1QuNnxDViZMmF367T2kUXpY5ZdJdMeM4
6qXCiXYIkmYhJbGid07xkkacVyoMJeC10/0ORne8QmRjDuGsJAL/XFFCelyo2d070uqfEfTA8a+X
C9p5bYLrZjplLurOpHCZ1W7pzQNFQ/4uC24WS7QhiZmKFsRmiKQjX2htC0rGV4JQFwV7uExy46ed
M8d7PGSdMNtLd259aCjWFKg7mrl1clJ0kXhMp+lhXbP0Ls3kQxpLHCU4JtRY3IXFPsHw52izedgE
iaCn/RWu59XiVlfIeKjDlPXxVnYShYsQmCaOwLVf3/YNThF9j/S0QhOb+DqN9dcR079D2KJd1aVz
ckmHMbK3Diow3W5lsxHXuGZ7tyEAoh59Y2o9zAcmDD5VuX52UBz5KLtmiPYDboQXQ9u0t6obsAnD
SGFKTqkao7Np1XN8WrcF1lANVtFll/i3TWk7UPWz9hyLFesSu0Zx7kqalm060LyOORbtXDeZHhsV
quM6uy56XHhb1js7Rg5lLzF3vwI/qMdT2RupMeSu521XpsVWBMMkN7FTJ2BIAUSq0yHg4eAmWw4c
/z5/Rs+n6o4F/bVdz6LUOLyU/RW7PJt/HpTVLi/IL7iF5IZdJz8o1P63qpHZfZGnzgOVNwytSyc+
tjijHUIZFtdWYSMLVgfZZ7up76oCJFjKwe0QuknxpdUu6vc+Mi1fPDvpzxTcNuyU+xkrMsTDBTqY
Lg+d2lS48xmfUuF6Rv9TnU3ayb+WmRc+lEnqfC4dT19MdG53vuzaU4+S8T3Fd7c0MQ3Vbq+wu8sg
STzyVoKjmYTiqyjNYRiNHrNrz+7w1E6Rle+rIDeibDVHltPGb/J2O/Q5jpO0VWAJdyE8aSw+iSPo
meaFfwml133KMlxZN27FPWyKCrmjbcnv3VL+Yk5ki/RP60C54Q6dl6nCTJftG/3OdvyL5NSGw4/0
PCw2K0f3m9iK9HRijWWwG2VhneSd794Z3MDBWSek2XOcSD74/lw8qSmSbA+cPA9QIEFDtYnvXdC6
68/lAqhk06ekNBfzoORT6Y6obWMISmKbT9X8dRzxNDuyKDmnKUkV83miawXHvJimfVNM3hlFapT6
dD6vJPPARr8JIKTJoQ6z8VwsnN82FukIlGIMR/y91UFuQw598u9HlBy/hBLXp3LAr6ayrc6+UmgO
39Jdi2JQQeRwm2DUGYqaJFVnRL9Go52ZwYDrZqMfCIrDaq+8TGMrBrsTXNFS45+17+UEwwBECpMI
o+06K0Q5HdIpoJWCMY3xmkuQ7+QYC5F76XKXnNprkvVzM6im/ICUh8ateRqw98ESHJEHXO2wWq2W
o2W7RSM+BNieINfndLn3iBhgaDXbyYpm3JNomOGNgz9tG7Qx3sSsTLT4Vripahuy4frLLqN/FVUb
yJe+WHbNtCR1eb5EievZ20FxAJPX1UR1yNvMwLxjJFWV7PLPaVoKmGuapUIbBTaOh5bVNHdtMB5S
crXmVGXKqn8bOhSj/H0G/qlGPB8tv/I2sV16L0cJUGpsdv0iLLu4LpQseQ8Cczqs20Ay0wOYgLnz
+N9qKw5txnEommWH2uLsf/bpMuGu/VKstaRpOIyIRlIadZHhkedxDFWHlitxnPoF63ANn1OosHNw
BFe9st46Z4jzL0qiwJhhv6iXFR+mMil0wBZBOB7vVUZBIbqA+GfPV3YR25C7VTooCPor3S3eFlte
0RZPHvJVGA761aiW5txTPB7GPCiDucMW0ItXJ7fe6Ms82AcAVXPvzFaqW1pwSPlIjsPZIe0OEoc5
4rGFM3EJCunSBcxF6i4RPVgXVMyQVBTHfAzrZZFUYScqqTk+v72qtNinzSzyai81iBv0HfqmRc6B
1C/aJ1YVoEIwTkkssUgQXSz24bJ6RhIYOQAZqerOAl0zokIJ+WwjFGtnD9qkfrabkiwL9HvWIwkc
DHG2m3pwKqi1oPT2EcKQWl5Q9mdxnk7XPujYE+rA+UVr4zZfuoG6LJxlqffSqwFrTbAuPWlVt0WM
W95pRwqHAhnqm5jB4lXXHPsRibBxjqRuIOdM5bNc7aQktOKrhhVWJBR85XW5GXJLzyQI2FuSgXJC
TArp+8c+ECOGtHU0P1koLy0YcqW6c26iMi/9nUYE6mtv08DeDMXE0aBZUVFEz62AZU06gVqFyvxy
ek6t2VRcyKjdZruWWXqApzUlUECVEwHOcTvkKxIb/i1CwTYaF0MbfqmmSjgD9sa4v20pKObwkRdI
old1FNhqBx9d4VS/amATm16CstuC6cDUolGOC66I4tZVyskbqYSOPPxypuGG2KlXohFTBtWZheko
UHblQ64AWydroBvuooZd1PioL4SQU4/wFngxODJaGw9s3UmHDUOxVRTMnlYAC8yNJP6oLLvlOVd5
CBw5Xy+87J2IkyjeF2ArvlmAlygeFjK9sAjDwwOHS519DIu6N1mX5+YnZDABWh6hnz8RIr3l6E2i
uGmhFF8Ck0yf095h5CO9zsDVEgSCy3XNZ4x+bX0Xzb661n2V8QjQ2OgOh3VLNA1ryAqlH984lA/D
XVy0+tShaJHvNNiYv2hPwCP0y0GcNKIogCf2/m2XpO1hdBv7c9APmESH4BCzvlpB6A/rgn4cCqBw
KlFActUwQeqqjE5wnE/xdJoGeFMDFV+Bg6aJRkZTx5WBRnAa3kLvXtwDHSL6rMif5YgoT95E6LXg
OyBbK0PghV46oCif4rB+6SmpLlLXmaKd7acyPACEkP9N3ZnsWI5l2fVXBM3pYHd5yYEmJF9n9qw3
c2smhDdm7PuesxzoA4Qa1qj+IAYqqFCFgn7B84+06B6R6WaZ6a4QkIByEgFEpvvj47u8PPecvde+
HSfZoTruCr4lagD5ZEJXCnHGR+ZFrawVb2ubRFdQU88kbKWBgxyF5KoIbI+doLyiXXK55HQA3MWq
KmuTDgjsfEPN481ST/yZUCCnQzaSV/5gVC8jWVwbPWgnb+zE/CjZLYbTqSO31ien0L5uRdP1fBwA
FQ4EMV2gXC/PDEJITm3iySQyoQBmN2g951RRIpgtWZyeTErVXqLVSzw0YPoHXDF9wZxBOjN5GC38
GEnSGWTgcU5aN2vsLtj0kPwz9t/GyE4TTZ/FtrNG8V4Jomo6p3OF6R4hR05ES5Vrj7GD4oH0WK05
L1GYqBs5iplDgaPjaqgDVeQbyIXRbSqI6fV4b1LVUZ/7kdGQSsd9sy5GY6QNbehlcG5nufFQo7II
3aHPHo02Lx+aDqheFBf0HlFUIpQKB5Z81jyGxFaG1FaT4ilUHmdNj72npe/yVIS9cmgSHmof3pi8
wHVOfJ+o8Xo0Mj3SFyA/L1Dt93SMY8kyCK2Plb4Ym8lU2+uhmfVD2pad7iWDPa7VmpojnSlo8ci2
tfekAheWvzgKhVMeO9OuEPqQXeOWjf2G5pbfsNRNrzZEv6F80U6JQo3QBo7aQxTM04MDs8qtsNdj
nRTpBpBM8IKsWPXJAenubMr9nWYG2scSBfqDyh8RrjJx45D8P+C5sc8mhvy7auh46uz+AwLl7rLq
IeYALClVjedguSSSLqWi0cx8x/ugATdmt4ZP5NMpXTTlONZ6c0+IpuZDs2AOXsYADqdIK98rdmbe
gBs2cxiG3MaqKjRGYSgtiaj7NPd0/5tNWtEPaj7ygoJg6TMDx8X0wIm2zKvrxmxLU1x0AC7Z5Vvb
XrVJTY3/GZHANCd5zayBgWN5Yc5IaebdqOPV0H2jVKcuOgCWyJPlgJB77u6CeBrFJ1GYZbpPSjvv
TC8wG7VTAAIIE0s9DzZqFmZa6CMSRwPs5yO80xbKRltdyeWp1ajToZ9JYxaupU9ia5rFaD+BtunY
VOqKzIOMfUxEqvCp89Ap+MpshSGCFhONFXJkynhUVTNeaB4aZOwAheYhqspntVZm2foMNBHqbdpq
nNOIiWUcpqiFgKGvInLWYM0YJEzCRa2vBnKKOMLExmQ1zfvSHoMh8RnE2pz7sAzFU0KUbdnCEW5H
ori1jVoZfVt/7NNl0GYI7mEVz8x1TUoyd6kidoZ9gE0ycTw61us3McFtEDQQhdMg6/teCZeVPRnY
Kf8bWnhpTadK13JgPk1mOOaWN6mOLYftj4eOb6xvDP8wUJMJQI3JVNpC+PB66lionDmSqXI+qQku
kl+n3jpBpYyfGqCSqD1HeyAHUc3NRif9oSHlMIV+qfIWJn9yknfJ10HXj6/r9bSXy4LGaWFXhe7F
8JBZ0evLisWMNSmM5ee0rFZvE/SqVfiRp07GQlRKxmU/Gb++nsmvn4iNm7uxeocZ+a4Ugu81GTQN
7Y7I3+I5//aJwzdVDeDWhtF8KyOzRwQ3qBPZQxHp1mP77af4O1Ce/zru7Xva25+z1/4BoHD0rb5b
HCt07leY3PmHHJjcl3/58q9f/h28Ayjo//Lln7788uV/ffnle6zD1z//K6rIfCfQBqx2a+IBX4Hh
zHcYhZhc4Zmxfo0Z/I0Erb0TwCYJZ8Pxhhd45S0wVe6i//ZfoU6Sv7fCIDRkwZrQfxcJ+quW5s+T
cObtfL4k1g+76SoBWcmX36+xoqXLGOAc9lpOMNuhV2RxPkCVdMqEZGs5nSiBUWReWDmHlgN7iAKP
RBvREGTR41TQkMwSWJ3qxllLQPOpqB1l3mrMwUCtGABXegBIFy1Y2W0TFWGzGVE1luTsLLkPFFpR
kOq26SHIlInY3ILx4a5oMakElaWhBaDT2RFNUWokqy5t+Xdb3v9wjC22kr9NNPzyP7788sf/Do7k
X0kJ/M9X65Y/923ZCvUdoALWBuoIwm9Zpr/BSPhfiJNaFw6qNJb2yt76ddnqFjxDGKvoiH5d7n9a
tvoaQ2UDIcQc9y3v6ffwSN6wLuSKSTc1Y0WyOnjlARq8XrYCoGEis5lyILL77SyVmrSHjAmSasvj
gtmbVJaeGW4ymbsgcpYnqBPhljKHdoUxmj/xyb8xRH+7HJ2rWPVctoU19c3lVMXItBJnh1ItPZjW
pHdOnAZ4EVC+fsXexcGHNWoBtWQ35N7C8YzygQlEgU3rLBE9wTizYV5yBvloxaSmBeZo3KDNXpji
VaP5ntRnFbOxqTwaTdwS6t1ADqBCMTNEMugZ3iOx5BmWg7KbZRerCCMAr7sJ7TwJ/i5wfMIT5c28
0F1v6XN4BDfEJsW4Y5rI9cszwTHS9Boph+eMWJ0VDmVCbNWtcX7RDMk8rUihkbmDM1tPc9Mhi6Fx
8zNpzleOzHfb0dffdWXMUAjxAZyPX99Iu1syurkV/CrZQ+nSN/qIyAOUuDvCZO2U4GzIPzPm3g3Z
gO38qcjtnYyua2YQhRpuS3kTENMktzGOXOYahxpGYt/jc+M/x0xmgjT2ba11a9Pem6XyLY7ub9p1
X+ulvi0DHgBYnoRQwoZ4swyWOu3KMGm5+nSIfaxlpqelv2Uv/M1PWf+Wt/cIsZmzBtQKjZfH63uk
ySWO8iZrfDkXqHAFPyn5RH1+zGT+BJgfXUFNE/i7HeLy21//PV3mjW2X78ZSoO5FtAjiFLPX6kP8
TiCK86hNKqtrfKOo6eqYOZOjfOYYMcTq9EHoifHMQ5uAzNLC8srM4Ry5Dd3zT0yRyT+LCf5mpqdf
9qaaQ9WPIuVIfZfcJ7WW3kVzZvh1M5I0Zc1C9xM7NH9STOmvFa7fvgC7GfQiNJfYU998ATYSPM6U
136U8eJqjBFPLCnk3rJ0lasnFm+onvz3ZQjklr5NtkWxyDOnVtIrNXs6CDzwnlCibIO/rXY7vWr3
i6Gkfj4KezdnDWqg9irPVrxnzdszx79ypiHgvRhJBt5ZlXrdMbW9SBP4fL2Iup98wTfVIgm9qqqx
V0sDHjX+hzdvcoH2i8tm3JMMZrPXm+aA+2Hw6Du/EFzB8W1ZfvKJ60J7tRD5REoHqDYwdaT91smd
peCdhpxPrJrmdq6T3AUriN5TOSnz1tj8eAG+PRZ8/X5oAw1UkIiyeYu8XoAYJlTKXgDSQrW8rBPd
Foar9AoT1HySG0Sazbgqy0t1b9ng6+Pp5ccX8DYzY70AXl1UXrrKMsJ09PoCekbyMwP12scGEO4y
nKCwbvMASiJhVkErAj+a9Zr4QPplPZYGrzRQ99RCVl7XZVhB06U9qoPj+KXssHl3t4xH5o2ZRJgX
0k716Q9hSEmLiJZ6jrjIjkb+NsvwHRrpXpip4jafrkwbiF7HnIG4PnLRIksIRHxOeN0min07RD2p
OgE5bjIh6Ycxv74RU0R3p0MMd8eaVFGMDJgJYEzDF0roE2Xl+ziq+xOmgMxakNZvpnSZ/h/Ab/93
6Oh/tGLr6z7/g2qLxHFqrX9fEXDA4f7tj39YuXCv666vf8W3wgsKHDJ0Ki4L6j3KwhUJ8Q1tKnQo
9YiAebgtVRc0f/5UeJn6O4mCnWeffQ0t//rm+e28IN59T46Tv4sl/faJF1R3WG4BUZj8S3v7ghuC
kMOASFf+GwF+I81rDxsfbupxFDsQL/1PFNZvX6jr561wbA5Q0BSMtzpdnblD4eTCJnKkBpGudAGG
c8QR+k92sjeCfG7b+kGcsh0EwTR31fXw/93bTWdSXyrUdpsMK33O4L4nPK82Y3neceTXzpJSATBv
ydApsWJagXaScfqv4LkFuI1+vNG8aTSA88OcxO+O9BpgNz7019dCvLWtw2IKNpG6kKJWox/BEliA
tlxQIv34s97WEnyWzQ/J6VNKlcLrTcWCRglf7swIgHOa4g5FrV52qArXgU1+r3VNdFpES3yJ4rb9
9ONP1tb37fdvj/WjWbEciU0E+7AzXn9NSoOU3s/gbCqpjdQuZnTVaVZzBpeM0BVtUAt685oFkBNQ
7kXEfd5ldPZu20kkiAcqKzhNqC3ufnJZ+l+7LJtBqYDZrv7Fa0arGCUrnGA2ogROYqeR3BcGiQQ2
ChbPCSbVm4zJ2RpNiESoInCzWxTmflVt+bOJZ/4nP9BfPHHcJYIZTe4TZ7Bv+IfvFmaRC8QwHT8Q
US6MBJO0tkbOF83ieGNOBhFpRMvP+k5/8dStn8kjAViZ5wLP4+tfpsPPiDpV4TNR3B2zDIyCVRAW
9+M7/RdLz6KnRVC8patS58i41jPffbOcgAXUC5PYSOp947zX6ElfVWS5E4oZKfkn3KmpcxiYOVb7
EvJ5/e2F9DfLaBSNb35qNhVGwSs7ZE1wMbQ33zNRQjrZdFq31QRaBA9xSq3jAg9kFEkbvv8w4O54
muiCPtXaEN+ZSF2aozM7TPeDtio/FLORPcOUQHSTRbkoNlQk/bKNbFLt/YBzGm5yYE4anX6mKheF
bmUXCPPGaMMAfb7Nwlyt72a7s670cTalm5uh/mIWztRdKG3eqy4gCTO8SxqcJgREoP6qN3bRz+JO
HeaGCC3ZZc2yV0AfNQfGs3bqo61nXGg2ml5RthrOMa5k3m2UPu0JDxZLFrt6Z3WXBBvG3OI5NDe1
JUxmkjSvxl2J6pQRF2hnme9Bm1vWRW1m1XsDu8RRzhO/D1KAvHY+ggIRxJejvzSclNEkjaPLLipA
D5dkOoLzbzVKGgwyA2mOzAHMl0DlS98MzSC6PXbErL3EFrq85IjHIH6KPPpUq9jriFnGkkfzn6xP
hnPx2KJCzpl68FSamjfOnf5EUhcQXoiNy1OsI91yxUKQyJaNhGZ4M1bdY2o6TseukUeQjyc1eRxJ
9jEJ/VLjyK0pM0N/1gZHdznRK/apFcNidtEdh51X12yGbl4bsXOKFbbpTvXQQbKWKcQVb5NFlyAp
FNxRPoqqOicgeTCVfSV0xsS53s9nHYOxM53kT/T/UcWcqQ+k6L0mqLI9Xh1LugHm2oYxTsfEFVQB
gHhytaLgMJctMSRBaQ0vTelE6nXLtmidqLkoJ7lr6iwCygRo6nHVHQEmBNsZXUYCM8nGyJpcXLca
qGlEO0OkfsRSjz7fG4mcvZmrGJSvkK1GEi3WmFju+Hkm4NOsjPEe18c07ULRZcNOVUdYJ+DE2BsU
PB2MvE8XkM0MWhfJJtRu6FSgbMloZZjsknk3evUUsOo6sxsKF55D125LMdLj6FMz+ERTgmkis5I6
9JdBiYRPX9PEHaogh/enlggKl4YTgu0AsUPiCxBFyaYkHo7BNrCTDgcCCt/TdjKw+SYamaoe5sP4
VpO9eYYkohz9HvBmCo/RCDmtxY61zRi+JzswRzZjKjAyKWJVC2UXIzdkYRohseclGJfCiws8+Gyl
Ct/FdOrCn+vMxLBtL9mH2GgtkoLrFG/7MmWZetFoUUmhriU6AvfF5glVu/k54R8fcGVro0uJoOkP
LFerO85RUWingGEWZB3kS4XughCURJ8ga4en2Ch0Fvggx/DjVGB2hxEwBWK/aISB7hgepo/0vtJs
QxU0KTsIMhHk77yyGCqaEBBcZG0TPA8Dvdyu7MJxWvex8TimyUCWUGgYi6/mI5O9SYaTvkeqa22F
yBjcgvSJyMTqu8oCGVXUplugxx4gjiYDh5VeKNomC7izXoHnA9FMVhqeNZBOSyQQcnsIK2VYrjZv
+2EBGXOeYZsCKLEO+tkJ7XnwY2sJwOzNtfY5C0y8yfES1by+TO1Ykuz1FCWMBHfZAghoJwys4Eo5
hLlrQSQfz+swcchmhy4ynoehxhh5xB10zPB9NA+kUdTqfqmRTvtxHgor8RYCHlLbnePcTjx+tIGM
WlGnN4UVKh/a3LIv4iJmCKos2iDdtCQD3RtjJ2G2WJrxexxNRCcjd143sgA85Q3Q3gStSBQE2emM
JhtfAt6f+ShxleQnzjiWtwuIYXFk8EsSUNgpQ4BvWctij64e0lAjqKps204Lv41d4N86Dpgup52C
batf0+mpe9oiy+6LIdNnP5+bgRwbuuu7bDaUZ7ZlR3FlECrVtsLZ/NlJKY89SmVAZlrcMfMOVWN4
oPiumcMXplFs2IaBVsAXKYJ9w9hW2S9m0RqHBYVFeVJFsmEUrOtsN65cIjPdjYpoJJFSyAQ8lLCK
7qZWVRDObJZGdESt0z2HqlZU14vRjZLuYyqvGuKzsX11iFOJdq+ts8omyM7NzCBiYsw/bmy4m/ou
F7XaQZxaWcuiIksSaEV94chK2MjQncY+U2NTLgqTy7rRkKUNWVchmV/iditQbJ2OaVUDSIPC2Lrt
MBufcnVRhNvDpZjdmN2vc0nhJXImsSvJQLCKDW92Wj2m57nqLhBzOYdiUXGQd0WpH0vqDYdXVxkT
NQXqdb6QsqrU0zmoRXwPza8pj7WZK9l5ie4nJYvLURqAAdmw2KQLhG2hXzCkICrBrNgn1a0Sa3m6
B1s8cqCPiEoZ8GhgaQGmwFhS0mrEGlZzN8NE2r6ou1574E3RIUCgr2edlg24m9zNsHVNJ80YR/0D
/W6RrjoHHE9xNen2Lk21HCEmndgNfZZu/sTMWBYXME+yGTWK0uPvl3U5JgAvEBqcTBhg+osqATBN
cHoX3TcV7z1EM9jhDrGMMwBlAJZummYJ57suEsV0NiDjVS4LPW4vQVahikE3ZcS0cBRxhkUhI7AK
GhN2X2ILQzTmSviSo5aoj01pOTCKpgZo3TKQS3CS9mrYfgr0kSRAmU1R+9DguiAEy2FufmnVZnsZ
yCyPHnstDu5jU8mSfVZPZJUHqHuFhzvCSH0j4pG/L0MGvk9VqkJnsRdtoTSMretOQ81Hzj2Yx62a
aiEZM2TsXMyNY+teu4ASBNwJAwiJNamPFxo0jYeoCmToCSR/SOoCmI6eqAkDIuYw7XUXUziB18kC
m9QtB6fuvVkyeyYcfLgDTFZYmxYb3iVPvv5RqgmB34vSRlgUrfmzDg+LAOgktVzGZM1NQuoC+pV4
qc+TwJLVaTglU/ZsDmV43TkWmdMdvJnqOILui1114IVEvFGkfJz1iJqvT2VGFcI31x7HorPSjRXn
XXPTIjA4SwBazF6noJA41ZDvdWT/dLniY5WwHB9yBna0So3yq1gdWryPayRbFIXyXsVnSEJ5ZpOG
LI1UYD5i6g+kw1ab+oDghhT5YQYzi4TYUSe3idkLPKVuIuEJHGKaB0moSnxFpoqNQkIZRtIl2GZc
XQ6IKgo7iLN9mpgq3HXGloOLKUAwe8Dg9T5LC37dbIrHW2xSzbRBz5O+aHaoARegX/d5HOzlIekt
p/YErzwwnYCBLJ4XHIHscYl6Z8Wy+VCW2MfdCnLbA/BI4sJltEQfOapV3Vm4UJ1hecL22lzhT+uw
KhVBmvhWPVndPeuhtT+nZiOqR4y/OsQdpCPavGmCIaRQTSZSM/y8BWdwsCa0WIwu6YHP+zgTONoo
jcrzAgMq/5/BiFqK9MxwboYIGTRyz9TW6CNjn9d9LS+CYLcQXr/qbDNdoCTMqLMd3pFFqD4LvSJs
K8xlwK3G/6i7Qi5kaPfD+KQsKXL/eOz7O4V0t/zcoVz9qMR602+xQKfplgSMXPUbZU7vZBCQC+O0
xmR7xmxmtieoX0sEpoodbaSWWejO5q6/SGgY6y6pMT27Khavmv97Xkm3UqAwuxy7gmdVJITPp1Pr
HFduEP7ielJ7txHAMtFJBvl+FmmS4ufMU7bfHI3VgFdU+ktjGk9h0yqPvGzMblNMQTZ6esQxhJFV
PDxJE6ycB0UY05HdMtTytJkhM1RKFKCeYRZRgkRdNt1WWnMbga5JJOw+25g+h7WSq15IEJjYOrai
XxWdmSX02JOWOFZjHhD3BhlvZaDY2hq953ShX6m1/KSyTlpPIQOl2sV11+LEc7KJF1S4SBwwvM0+
i7h0joD6nMArGmFApCqXnrqyAqXpt1VLBk+8pNV+djo7Rt2jdffI85kpleOMmkyksbQ8I2c1lWM8
LJuwR6TclYUJQRhGK06RKXGSvd41SBHx9ywq5hnFfKTbZ5j7gOf4PAJe+MLIhG+ggcOJyZlxtMte
VCDiUKyyPhYTd2tP2CG4wChMosOMOPtFaxFXuy1aHz42rJ14Z5iTft8hgMQM1Sn9uEnmeHa8BWna
cWFsgalPprl2gqKx5xQ/aqN1RqZIJg85Seb8AKnZ6tOmVFtGH/A1UlIDzRqx8NQtA6bWMZrZ8NS6
W1nogn5yrBqmOwipRPRBzGmnSU2Jt3o9jsom5mCskkeZRve0QkhQVtB8QkgpQ1ZU3cQDobKY6j8Y
icYZExt8Kndd0Q+PZHOphleMw/KxmJLB8VmqqePOM+4ftPP6grwSC42xmzuVDqDR4C3a64VeZ59z
Af/rk5oRy35AlqCKfVSbkbKPEksPNllIdU2um4Hykv0JV4rgP+BT6NLh1wnZ30Es84/W4NboRLPl
0cD5QZf7n7/88uV///EP/PM/XikK/vRnv7W3bfWdztjeYsGpsO3lGkb4rb0tnXf0YmC+kJqO6ECu
je/f5DCIEWwY1DS+TYGWzaJX9Ft7W0VXgE4KLYJuaWjGfld/G9nLq54QBgFTmtC1v3Yrv+tGtfSJ
0qGulR2cVbbJFnfZZKcnxHgfimoEJT1Fj1gyduasPU60Z9kKx2M9VQcxtJUbpHhneqN81LTwtM2n
R6sMH+ZyI/v0xNafork1d0l/pTeydgctfwny5VbR5wdAYbedlmDZcBafnghBcZzJvLCNWw+lKLLY
8DApmVs2SbR1OgdTSos2R6a7rCqIUpJF6lcznXhl/mDiRYnAWvhpYx2XivmR1tOgzl44ZbthGR+D
YX7KOm0PynFxF+1Wby3HI+OZXDGboVkHZS0ZrotmuAbx9xC11qepMx9nNX7uneh01ik2Y12/p9DF
zq/6fWd/hAA1uVgJA9SZcqf28iKxM7+tcX9V0c1UcxWYkinga9fWE5yFUfyBpK5bYAEEL4rmuTXG
6ww73hk3q4g6hNbOlT4RomjDgMP0VZ7BZ8jdOEK/HBYSc2Nkbed6OFe1CKX5yqCI4/BzxeDaNVVU
4KaGHTk2XAUXBupzxcfrg82pcw3+DjSt1+AgA09kI4Nrq7uyF04FK0lVSbWDlRq4amR0lzrU7bHz
2ARi5FyI+kg2JDKp9maqUscHvp1uZtqxewwv+3BOqXDV7lYu3bg1IFV2BJGVBhbnpd2RLDIdI9HF
+7pNcfrlvT87/XCxhI34jFQ/xIr+KZpqlMHRrGzCyVD2Dr4vPHrYYisV2x5lRIUPk7NCCOtxrosN
0pf0pAz0em+mJEm6WK9eorTcDMnsfONC/R12tb8uAfz/MYBwDVb6wU72T8Q5/eeX//l1avfLH//w
ejfjj37byBTbeMeExiEveh2Jocegjf5tJ1Nsh1Am1KvINw2hCWsF2f+6lWnynamtOH3w4CYUmnXM
/etWpunvUDtjTbLgF5ILy1/4e0IIX08OkGbpqLcsSIjr9eFkfDOupl+A2za1LOTH47wxMGaYAoBG
pyZXhkIdlVmT3wd0kwRlTlHfk2JhnSxhrh+GSWk2pHIShZcbW/KVrr+7n39NS/K69c+lMVwAKyRs
c1U+ctx93fpnxIyPEirnbhm14DEDpYHQIk/pxlWGke4qNrlpI0WbA8dc1OxYTU6B/w6j9EENlPlm
iedqU6NuvsX52QIOBBDsm/Ag9hX88Uu967QjIaVRfJmQ2FC5bROYAxDaXP8YWzTr/L4MgmdGcE6z
SaIGh1GQBtpRMc3m8OOv+nWK8ecp19evCiycuQ2/gIYw7M2MoY1QLCOoDraRqli37GzsEZTvEQR2
Te4ttoebGEc20JBU2RGHET9SWZKU2s4I23BJy/hMWU+ycSC0nR049mebHx4rWrX5yZWuV/LmSpET
ARHnh+Ffxvpm/O4NGAGoGVQnjnYJ/p3LJJf5nc0YjKRuC2ULVAO8DfbdFE3NdmkG82JxKvsAI5De
Jt1H4DK4bg9dUMan1jKP259c3etZDfeRCzJV5rPMZhFgvB3QWuVkUeNxHqjomt+UXT2tfnDbo+eW
7zHsD/gx0gszI+mvBaN1FO2o/WQYjcbx7S0CW0rGF7lJXAc6mzePVNEymbSa0NjK1lKys2Kiy3oS
5jYoRzN9CBOz8pkIzV5Lk9WPBPIvGxoY1MC7pW9iXsy0g9N60TetHNWjIvqdSuHsQffH4RUO5fXY
FpUA9jLvrTJLYXUK/dKIxbhDrUFrMXma20bzmlJN3pcCsGVbEZPbEpng5XgqsxGPaaOMt6SQVWec
IlPXnPWF86zWx7cRJA9GQKE+0F0u5YdEhFrkZ6mebQNFFyUN3gH5SdBHd4ylsp0K/AE7Ku2vcTCX
rVOYWIU5CZEQ3Dip4oYU417SCvu+D2LFpQjoDC5DmDBGBsIKnUHdEAN/K2U6+a1i8BpNFfPTSNjB
k62lNT7hAGej1uG5xHhAvsMySZ5lOsybMRPME6pozJ8VJdM8NGICgzX3F6RD4EpsxjFSxDp+rybd
7BKgPu4BKtdPDgOzcyXP5tOwsucdAuJgg/YvPkQCxCYSzPYD0FAvycFQ2/bSIRoa8pM+1TmSG4RN
A3ZsDgC+zifkjn47Ee5bdEOyK63MutbWwXM1KNVmtoZoFxECdETBET07XZZudLseDppS3YAdz/y8
GR4AqDdbWwYjldG8PMisrDaMzZyLrGZMFo8Do6iFyvMJJMSjDfNlmdWh9oZeGLflmIaebQ+38ThV
mU9P3blNRsV+CTO4uqcTQIdzw8gnz+EE7BJMQBNHWXICJlLu/dzG03moRy2hR8TU3FhzNfhzoVk7
0ZTxbpq6GxoB5TaVdeBqtGY5qJoUSaHTkyOQOAToaTOdMHuY3Axaz8aJ+REnHStSrU3aIRjb+Flr
ZyhipGJuytF+JOuSNNByfMzACjwrUTt6+dRGl5jlnzAHFR4Ifs61qTpu4EMEO6r9T8rcbeoApsCU
jc1FMHcftVpfEVGVWA+juP4H3SshiG3Q3QmM7l29WSBr+TELKW8n/ZQglCuge1dZINrLtLV9s7H6
Q5YuBkHbFS78Pug+p5m4FFoA9qKOyJIOx22UxfazsshP2EBjOEH0ESHmim0S48nuHbJgVT2GTl12
sRtEAVwivdVPpyGIXowGZyd7jQqlvo905opMQUs0IVstKIc9GVcxoURLo1GLhvOhGRus5pXzzKua
TjYMOXrtwXhRzemyTfFA36IcBKVf1uYlpq9NgRtt42A/Q1Qn0LPF2mwcBcEnuYu1X93w1pie8mKC
mJPX5iEZIutBwVj0VBUczGfHpM7PW07TfQYHzo1DJ9oL2CWl7iznk2bnu0wY1oVdF5/mar4P2xYQ
meGIY1shuMfhEmwV4EHvG2NpbxhJnixBttAMzoOrdJLLsctHwysda4+3n74FbH1c+5qe7FNnjdsW
iQ1Bvyqj/iXlGX3SVUux3SDT84ssnMI9FEC5BWQW0olKGHeOzOLCJdl1jeEQaYLt574vEuMAzYDH
LTNP+mzuX1SxjOcQR5uNwI62bEq60okbWmlCedwqnrT0h6Saj02Atzhq2cZwldVMqWR9Eln5gHzI
wNfeKum5vYTWfSxsWdAVn4rTMrDNrW3Gjy1JvGmjRNdKZdfnZhhm+2XIegw+Y3Giydr0JU7RW5I/
RMq+q123oCB8VW+JlkKETjuX3qHjalNU+diELsKoN9Ajx/elaWmxDxakregg9stVYtKf7cKBgYtZ
aM0uWWprhySwOVGNlmjn2C481kTuIQQrQ8BPmbX2C69qkMPoovPoABcweQDrEN+paaG+VOEynjl6
/jFdnPhUEm93MANF3E5JlvlFCBlYG5MX4Pw3fYbVVHP6h+VrRRWFVbGN8rw+C2dS4tOC0XRpVPKs
llpPGuMQXCRWfpUv3fvELG2XZKgbXlPRiQGwcDMC9DqQWbBV9bI6sZrxmFjthZyFsRln47yKHWb2
bUnAeowYVVYcfSaz1vaEoYD1CZeTYFCvCiY6bmyPhHVaY0f3uemUK+iPIA2smTxg8C++2sTRNkiC
j8UcSD9qA153tZVx8oIM3Q/VfVOH5QcSbyrwQUm2ic2eeA1jaJi6mmIXS31wl8xMTgsL1huGYmNv
ASbhATX1zeQM0cGManlldnbkRwtgkzwrwMrkPUcuuzEv+jypM682Wd+8+UBdFEN6Cq9R3M1Ogd8x
l58nXTlruviuT4ih1ubgsh4G4A9plrzMZt6fQWnOz5JAxnt80HSvu2DEpjrF4pngguxFhj1Tz4EB
eVN1iQuie6JPUKiXtBKrdpMqQJt8HXnEgt8bHPShBXMP8yPs2L6Q6eng/3Dt2cchLInTVnpILqc0
3IDAFXZoFW5NZJ+5SYNB0XbdMIGTd/t2yoybme46o7s4yAp613Ud+aMSo2IShC2HbkY4Ybbr8fB/
Kng5ZWf1kIzy1CJ/ldRQu1jaz7khk8qPmfepHh022GsFPCVzV015l96sedlHMH49+5NTgBRENNKd
d5KA831Ytwr2X01Xw4OqTrW11UejGa/6Yq6hIYEwoeSRrXG6EER3pplj+NI30BDgQkXjjV5SX52z
zHsOME21a6eoOAqnnc5lPnE/9HnmDs2wOID6hMlwBOmp5/6iz+29qWXaXd9U6c4chuy8KhgwbWah
+DA1nQ9q2hn7RkJ/KxJb/h/qzlw7cmxLz6+iF0At4GB2Yx4YDDI408FKJjMxz/Ox2pMhT6bMfoKW
1zLUz1D9RvrAvLdvMliVVC05LePWqnWrKgOBODjYZ+////56FnSynkwURRAvM7Nt+eHIlZthzg+h
OwXGspUjvKOu9kfgHLo9rD2NQHSk4x1tehgWEsbUWPvVTOZ2nyIGbqI7G+sGCl6jNWaSJAJ43mG8
6sY+XbLLqHvZqvpBJxHsIulz78kO4XMvG2HHGL7tLh+XQUDY7MytovrgDwUQQq8pvB1tc28XCwbk
OEvrbFuQ8HCj09GFGdVWJlg65t9BqKEGMNrxhTtAndZmXkENGlmnHIL3Lgg7ajPYuVRPAxlcMute
IMaEu1aSfcmAPAyvAProD3mh6s/U2kCZMzq3im7LJZM2EPu5ktvf9IwuN4i82rixU0aOOLw5d2X3
aVnlC88NH5BKgUh1Bqy10WWsmA+1BEMjDZ2CtUOYrwK/WooYU3XZ6Rd5NjYXk35iTiYKeP1MhXXF
9Dg7eeyy0SaiS1xwiNXybFPAbJhrJYONSEkYFmSmF9LdIkgRhBhkabB+bZdeFIkkux4dQbPR4lZT
DoHX1OI6lC6tNBlW8SuAmZY0ct96rXyl3KtO1y4yTaTbqhAMFoFBgMYgj1PaIZ54q7hVcmuKG/DL
XTGJi2g1ukeli8Itdas9j0bGscwax3aYaRVRXpZeQksmoorelMQcYMwEueB939cvjlvTHzQSa8uE
t76o42p8TaLoiZlkvcs1KBwzEhjzeVhXwbMV5hyAZRUTJy4b8SXyknSLGN0/NDRNN6HX3fllZd5B
f5SrvvUPTGWLR/RPwSYbqBZwVbf5FyxAlsc5OlHvModtDZNQgEsirKyImb8VDBFO+yR6TYv0SgU9
e8nzmx4YVMNlaLl8nzwZXV+QoqJz/5iS346W8x0Vn4VHotl1RbdOUfHv1EFFyuJWg37AOEhavFk2
x1KD8s6dMBMG5EghZl6WEII71E7xGpJ9zHwP+Vat55DeEOMC3cz6Zxdq90J1mmvd8/lPCKLpFmqU
eQ+xYeTRXMFAuyapAUbo0KbHMS82GdhNL7F5pZJlUs3yiMgsp+tgfoRueoFBnerTURa4GrW5hn5q
Bo/yWwL68BjX0Zb3LruclzXfw0FDglDYneNuWstobEZzjZXOh6yZ8jpqP1omBPIwPB3jcu1rjay3
BbKdA/f8e6aGEEPd0dzoOZCsTFeWFcwx+pnItej7bgGZNdcw7677JmQ6FzsPfomWwECRt1T06otf
+z1gXp4vsyu8W29IrhnSaVA47OzOEbIEJmLG46Mf8lTC5wMS1sIbWllJMrywo8h1V8eLdgRQwHmR
z0u0gglYD33U4oxaEwmz9SeGlBdQfy1036FxZDBSzTDlUXgpvF/dgB4S1Q5qVDu6p6EaMVen5KT4
7i7yPA02lHTx3qh8dVY2Q3+LzHCbDARoamVyMyIBoy+bjkRHgKWaRajU7gqZD4tgsLsOdm9tIrkz
FP2GWD04IGkrUoKHVHRzcIGqfWCMbPKkjT+4o2ZeDpEhsEgM+rImU+eJN04AS6QT66oYmlUedhAS
csv+orbVfZFY9iX4iOglRVe6T3u3XyIXCihZoWok0Y2hOPGTF5BruVYJht26lR59hftZPwQgIlah
1fv3FLbKPgd4eFGkXf+llXV1lGNZL1Q95IXLlcXBtmhCHad2plM+yFx8VXuoc6QrFs4qrSwYcyov
g62R2NoFeDdY3q6W70NsUd/e2id/qYv7x/1Z5LJf84IOgR80f27Rfvdvrb/lkw26/v/Cx/02uaKP
8+f93qsvShIqX5k8KHXdvu/2/v2//tHyZUJlASifLKeTuU+8m10x56JhNOVZTgYMesF/n13peGJN
HFkIO/Fx4zz7j4avLn4zxeTnwNL0Yxj21xq+73XbP2ZX9HrPO72uGGFiZEq0yVGzwRl1O2KqCZun
91M9gzxBASjcYGYqfbpRoeyshR4FJP+EyJ9EQv5Z3rIrxo4TfrG7Kt9V6uDfm0Zu7tCWP0Z9/TzA
ArwselvZm1l6a1Vo6Si6UsA9TB/MIKVaRvA2l45SzDWiOta4I3YBY+ZToA+KtsjdwVyj9z5OtM+L
xG3ie0IRDYgk4DkW3YgmruPiD2WWPHt+i9pe6pyWvekELxRjQUP5RjO/sF/A5tNGskTC2mO0g/pE
wEfTIAQfUJvnByTB4yYvPIrwaixneZpxlSP/Nodgpf9qhpl3E0B8wuug+f5FP05xD6oldn4s7WVR
2uUiV6U1G+sxvcAYlfkLHt5wgbwm/6ZzCNpAi/U3OVmiexjL2VcpPG9VScu/Bc5v39sIPxFQARGG
ll3tFCrXTeaH+nWJMGFZI6tfJQk4QBoi9kKzx8lpr/K3QAHr2TThnFt25t5YlUOEkNeUciYyevWW
4fqXdCli0FFGt/VMj5ykvoDYrEOsmkUMWpNZ4NBEE2rV70puJmd21VpSEOu0WrKGUT+pE4euyIoD
DM/sCr1QtqEsAlKeYD5bBVbcrnV24YPRWILwJpX8SMJSH9oQTWiuePbJwql2HIdEucigm9yNwCZ3
VY6yOQjKapGmaXKURR5fukOpzz3LyJFZCFqKhdYB/IQIRREN56zPg+DQFhTyzBv1WWopRLwJjDWD
iWLamGpxdDpSWcZBNBJ9TvowJtNm7gz6XapAy6tdZ7zvOz168YOqOJhhd+2khTJLq3yKhQ6do40U
kW5C461pSvobXYAJ98b6G5FG8WVrvOmHRL/565vs/53D7Y+34v+Eo7K3kAQV586fb5+///ff/+3N
0vZv//5ff//f//7ffv9f/+X3f/79X3G7Acf4eTf9jz/rx2aqCfs33SCn4+/zfow4P8ZnjEl+YzxG
xxEDisHDx475t81UcX6jT+wivxKCQQD2kX+MzxT3N4N/F1mBztztbRf+K9spf967br81mawgvqBW
0CaoAZki7wciwAChu0u12KuqkY0YaUcaqz6Tb8BYBfEsiIbCgqZeETkxBx9mRzKvggcUKtRcsq3d
FSQ+9XHoveC1N5r61o2F952EypiALosKGK9RktHlRmM6b3BEXzUAsHdUF/hLVGqcbU6k/SFr86kL
Bb71KrdtuTEA8Xy1Ii+9bBX4tcD84yW+2WQloMH0DX6HxDCqaxPk51yFWFshKhs4zwfKbebq+ReT
jIXvXo76a94XLmTbUmcwNgstn/9n7DwesHTU5REoovUamsL59nYttUfu2KzSTXQ9ap8UMJtVeT2a
/B2JVeF1bpfKbVkP6rZzk5g/1QFtuGQzp2yrUiCwCKfkwW7s/ELaNnRHteqCV7XV+HJ5x4Ob5qb/
qBdWjD0gdxZEuKj5TClr9sBMloeoi+j0GVE8rqIBjJm0BQV/EoqTnAQPft2kt00qiifCV7wnmtRD
PndaqMVzacnMvOIFJQ+O0Xs7FzIZx0wfQyGenRYllY9RxedHdEaal1aRDzvyDyg0QTqVDxpwsblS
C++2GbDSLHo1VDdjhQodk1pLZLBaxiez62GbibQz7rFEB1c9YxXUUhWAOEjEQ/0ANtt8jgrV3hDG
imdj6OpbTfOUh86LSZ1lDLCNsSMsmfDpW2C03s6mv02v2LotGks+I98zXsMxMsEhoHA/DpZJ381w
n1QdQOVAgNAKc3J/tDMHvTJHdYRTTnplqHnw6sSjudXI1ngyVC2+GobWe+qJCW5nZGpQNdsExxma
yszEa9fMBjs0Z4Q0DGHkHDja54+D36iPwE7Hu5Ao7SsVr8qscvhXjNiI7zuJOan1VGXp2H03b9Wq
YSKgKUuFoBEqEcdZG8mIHT2S3Zx3T7x0hwpxbZYdgRbVi5G50zLMB/1L0EHFSziFI86odbmpGdzu
MnKn8lkZq81c89LiiWg1QnYSZTxAEfev0rj1nyk8+nVfjd1cNDybQpfxsuE4fGh1n7zOpAqvE016
uzHMQe3LJlwbAQ3AxkRuXFqtufexQazrtHYOicuUjDOkuugT/ryut7Mby8uLFQIY9Spo7eoqIGFw
mZKQvMiM6hE/GId/MtUOuhjT74mbDZfk9wYHjxniq2eF49qKYQHXUaRuiASMD8kY4wXBRXOf0H4L
SeazklWfNCCP/aQCeRz4VVsuUrXKN4FPR6vUeEw1r2NsHPd0jBJ6TTrw3HjKPxXeofZr+xKvTbRg
c+wPoRV0O4Vm/65xWoirWCf3wjRHJmrtEN+qgcgf/dEObgIGGNd09Ot9Zfk0yPXMp2yIi7u88qJk
Fnmc2ttKttsitJVDrKs1L9uwve8YDyF+aujD1JUhrxjTlFetTNqLwpbZCfqFtklawPs++8w29chg
B+8Pa1strS+m17Y7K/C9O475GqnLRrzIEO/+eBv/qb1PvK+G37ZvRFvoM2Bmg1Ka3iI/z7MLJkJa
BuB2b2h+cp8bnGHnxLgyr3Bw568bHEWW31rzztLNTZ5p3WMB5mBtI5x9NCNGQKHSdGs8W4JuQkn1
q9LdUyxxk3LefVTrKN7rsZqsSMiT28Ess71nQ/ecu2nurn96o/6BYMKYBG4/DedB8IBEYQiuoXOz
MYGfo8AMYbSoj4ti3w7d+OBkBrsmx8zh+wAi5hnDXLyo6nLAQPN2d6f7PE53HGWFtgqmX6GoamsT
cojYJBhWT4KexoUxBNUVyTv0mXktHTo9BL2EZUddu74Zwi6YfnYx2u1WkWazM8YuxtI2LRA5LZV6
WjTo4Oo9vUhxHUxLSpsWFwa6+FZ/W3HKtPjaaRn6IwuSDaxlQN/0gMIlNem0cIswUA4jOG383eGm
BnN7hZlpaiqzvby6pWBjFjQ3CUoVi2zQ1IVp5e28TMeDJQl5AXYwqYfpnHjbqM5WVe5vSSRveaJ9
Om+tah8nTmq2p3NH0wWjjpXsA/U5DveR/IKpxPR5rxTEH58i/RHHwKwpvpshTolnhjhgn5klSkYO
hzRAHfclG+5K7DZDuhX5MRpeXAe7D7GZ9G+wAmXjowappnU1+C/78MGllwE7euClWkC9vMiicOko
w5fBWlV+DKSmWjX2rdXT3Q2P9AIJ+OHd2XYvNJtDj9TqcBunzCsXmdjbdn3yX7C7oE+exY86mt90
1cknJXmgF2KoVzHxMYWNK2rluV8dsRlf8Ljs+/DYuitnPIxaQrOGoQbjEa8MVzr3GC37spowoA+N
ykkMInaNjBsY0dyZ4JwcD7ahUQyzUhV3WdZdpkyEo97cdaW+Z+9axrY9n84ltI048pzMgAjIemDq
BhlsVtmusbUMBCwzIxbKYsoz3xROgKLa8opl1nJPdMQaSpcyS1RGZU1xolEOgATmNNTjMEBYQKwH
1M1VE5MhoY6jRmcQDqbZXRCZu6iptRrfx6jIQoeGfyA0YhWZKS4iZY58kaCDCtmi/l32/aOaia/J
SHaDkr8KZmULRYeoUSzbKrsrw2IzlPW+r6DTgPzkdGU6cIMetXYzZPllYlTsdqF6BNTno2Y0b0qj
3TB43wzpjcQBk8HyfZGttkT9sqNJN09wpmnYOVsNjHuAGxORZDVeMMvMdn0oAsHYfqyWaLWRfHhM
EBnzbmwnDdUZmSfLhoDvS9XxruBIzTxnvFTzYU0WKgkv7ktcj8seBv+8HZUNGph2Htm2AAVt35Av
Nne8lwg3kP2lBp2GKGR0XnT7Vq0WIi3WDs30ftVFX3MS3RV62MQdId/oGXcchJjJjNmGFzAP8Wd1
6h8zLA/Ar2N7OuIt+gn7WawT5UFORrByXECFnffRNWoCVplahFtRPbn63kueYW8+mI25ApdKs/Ky
Vp+mViDo1tRN97Z3Y+IhGcB9xwL7xY6D26yx24Y3ctcdW8YlpaHOC4ZuPvNgfx/qT8F4Vblr8RAI
Z+539hZB5EoNt9hEZi2pRg3NecGTEmWbsnmQLqAefS6UZtZoR7RDy7a05nb1avt03A763ahdxWB5
qy9wXvFevoLYlt8K6MAIgBvmN2TM1GIhxFUi5KEoCUebko42ufvsxnsRHruMxB8GGxjWKTc3Ijo5
aXyhq8miHfp5hAnNKsUsEMBWSLMIiqU0QcpeG2J6rNq5HlYrvd/YNp2YYas3+ayzx7kUq9HVVhXV
pyQdwdYfiuTSMFMkJN8bmfMPcWLlzz6JVrLyF2SPzHrguEQGcr31klY4zL9FxzLxIX8BIps5JFb5
lxTqSxEmL4F/a1YQXkf4vI9VFcwMWhCg2pmFzIOEujfaEmK0bBh0SBnf65WkxbzEjbbQkuCaVOVl
WO7KVx9Xrh/s844JLx0O9xLVT57cZj4nlWJD2BflikZHonhQyxtCy2f0sTkn5HOl2/QWxF77wh6e
tDejkrIdVWfjauYSBQJ+75nRfzdiRC0T4WeLPXUpgi9l9Kw2S0Y4y1+/Wjkcfny1cs4zbALuJrnk
ORfKREjs61qe7IfcYyFFFZoEMgNZSPgZNACoTJ6KWSaa7FgR8aOyw6rdc8lEjnpm4OShp4dGVcYd
zV6KC7QJtoksjZvnTZWA8lYUjFN9EE+Vgi2aZKWSYrJX05HnTirO0Uq0HNBwWG0auj072Pz9Qict
h+oqGtdVF7G94UTcFwyBFiRjXLNH3xdpyBqZquIAVm3frELb3ZetHRDfsBvVU5HsIRBsndDjCJIi
gI6/2fkLEiQGm0jd7/KYkBeb3lPLS2Lna8NFFqC5pl248dS0ZvIC0T0dV50INkmBr6iWzTq1Mr+b
iRY9hhpX6UoWt7YLXHY4+upBYdBtYUManx39Maquld7ZpkHFCMWfabq20JxDk578Md1zuP1GIIyr
3yfC3zDJw1dTtMuYU6I7gfBv23xrlfu4ty9hQS91tO5G3SE5r2YWzK2NkkhipLxg1WV3Db+O3fhy
2Yw7x7uWTf0qQ17HytVofGHct81N7zqz7zjxBGTZLAXtvbaz1iCWNqnqLtqy2UvHvtEwCyVTtA0e
Lyu6zbGfdtJ7Zsi214eTVn635D3OMSJNBMk5lPwu9u9PFiM9j/dlnoMnAh8QPWE6H9p5J1eqJlw3
s+z2kd1TOkh1jnn2oqraZ2oheYiRza1lNoRLFLLoeeEHLUReqSu/oAB8u5a/NDL4f+lmvRsZ/Okf
9J+w50W356df7SP79X+AcPonGlz/8/d/AeT0rz+3uN7+07/JwzU4mXSqwKeAX2K7+MewAEgbfX/N
oofFX0Hv/MPoYvxmuWx0quoQwutCh0U5/Td1uKJpvxkGYERXMDBwJln5X2lvae+XGh8BXwq4C1gZ
MDwQZqZ//pPc1wxjdK5+0/GU9BQOuUVJ2Y2vmPv617KMbWadjbkARUDOtmrUi4jNet4z6tyLkiLn
p1v4BwccMfXSfhIfczUW2DpOWipqKJ2/fX81pGFhC/ZkfEVniZQERd9paprcg0UXWDkynlTSBBct
nutV4cpmWQRoqkKSIxWZPeu06mZN7aCOSp36duC8v+4qo9ySlKoemsFja+vcxwEk5o+H5E8Pmefy
7rfrdnXTciYn0xTT/f66iVlpWvgW0ZVa1NskU9egwaN5glFvgWEgvs6rzt860ml2jejcq8zR/JUn
CITsC7Pft4hCvnKwqxlJepfmsEs17dsnd3a6grM7a6qmiQxDINbBcfD+CrucbuAQc4WplqgnIy26
76GXGfOgsswlySomqgZZ8CIp47nW1oy+pY3yGMmj6RA0F9R1eTRSo7+m519f2pnM17GLwaZXKD0q
YtlWA/E8m9zx1SMmd//CHdRxafUOJt7B9T6B9pjny5atUcMxYKmCSdrE73n/dUiHsatYKapjrFt9
OuvUapI9tiYiPif1Fn4YUHuZgSTzQIF40jXqS8lg/hjWWoGUoQOEwnkhWdvIaBe+UjeXZhNzQPPQ
TTGjLZSvKRg9b55aCPD6RFnjYcyupB203wh8EFis2sy+LUxUNRgUGWldlGXYrKUEiMmYu8INTP+X
3LUiyfcDBEmcT4WePFh2yejDVbpLHYLMgwRMewvd3UJBoisR7KEiyJ69HHejJppv/F4lrqMGe8ms
DRz30uZ2ZAu3CYtHg1k6fdXOa3dJqFWfrJf3XROTCgjCG44FW+Xx10lIfn9/1dgs6SaF+Y3UOGll
UrNWjVMYn6TNn+8+Hz5mgoP9tPsYAH1MJw/ym0bi1FUiGcACqRhS1jkRTgaVQqHBxHXcYNL/Enzp
qdmtq7e36ag8/voJ0d/3VvjKE2XPgLFuoRPllXnW5zdsmg36aMG5SBk9tbo1wIDA4Ww5BOm0mpYy
k3OrdU9OHLVwr30f3Vy5SNmy9jGRDTPCoo2dUZIsRhod9yzqwZ9A4T0mEeUcTnr9lfmrtRZGv0n9
nmelsuo99Ahtg3DEmPu6k4PXBeSEHil+CJCNoekaiyMBkwOBdFG+MYsaJ1jSayf+lyIuiMp7P8yd
T3pmZ4xNboUzuZlwWAC6srUP6P1htHSar4N3onc0y0cJmthe1FEylyrDjt7aWQVE0SbCqZ7flKk1
//VP8cbw/Gmz4vP5HXQYJCoBKLDhzjarQoSwqej6nDyJZs30OMJkdr9DfE/Arzcmm171MMwgwFz2
oUVgEZlWM/AxND499No9uJyLOB7746+v68NDMV2WjX/HMi0A0vqZ7yNsTNHq4IdOOWAKCwjBJVak
zyDSZxv1j+/OixiytfOmLnj/SIxBDJtCl/rJDx1wsXQ/4MxW27ZqPnn43h94ph95wvdOSmtBVQI9
+/0HCTVyakOP85OMUn+u5NBQZgjMg0WdjcN9movhk7fk9Ae+/1XZqFWB+4lG5kSxe/+BOIgIZNH0
5uQb9RJy2XGoNQZe1msX0rYkxtx1rPSTz/yDpWzhI34rlcQELT77zRi1xEQ5dMXpDR4tq5sAiJ+s
2jWuhBc70shgsekI6OjFgu9CpOtfL5mP39kBFGfjW7IoAA3jbIMLCXutA6MfTr0S+AswIuM1hAd6
LV3TH+tGvPSyEmQTt91nz/DZYnVUAcNSFdxmjhKO/fYG/XlrxRtfMNypjgZa9UsaMvMUZ9yut8kr
Y2IFCTapQ4krJs9XMk69ByPwu5WJTG1T0qj9wusov4q8UnxyRyb/9s/LgK1FUAZPL20KW1WcG8xA
YvNkUxEfYSKM1y0pLLu0BO+dprV3I8G8WQNivMaL9VVSuHvmX2B8hp7xVUcckJ2FhFdV1irI8SpJ
1e4ZkLCOStPi9VAUcvXrH/AMCWqCgBSoFZ1J6qMaZH6cPSYKSkdNiaVyzAhpr2lVKXTMNfPg6iPx
l/nKbwS+awU1ofzkJzxbO9jWXBr62PCgfHMeNM52Qc/PMroQzXgkoR0eymhtRM2un/SYrYtEM1d5
KaMNAbSfbL9nO9Db5zI7x/uHt03nUX3/nGpJJAiVDeRR78NwUeOqXCp2Tcy16zSf3N3pK/y0JZCE
4VJgsBkILHUai+H9R6E81BqbhM6rkbDFS7tHUiIVZcnCBpsMHCIYjeHpkx/0/ddzOGJMZl1zAslO
AGf17D2fcuQKiZCUJ9UmJk9PGTLrcQ2DiWattrETmZIJ66dbnSbKdsT+7qlkBtAi0XYqfp7Z0Cvd
yksjB5N4GkazX1/eGfr+7fKo0LE2akJjyHM+4gHSHGW8v8ZTmjV3GIomskgVrh2cXxdtp5tz4ZP8
pbZq8BiFY3/h+WF9GbYtLocw6fd2EuZLOTADDHsiwxxrTOZWrTkVUIA6eDIQfG6FzOZOBDTbC63i
MhWRPBAhAMt8MB5bdDcrZsLDDn5a9Nlu/H5T+vHlCCtRp/cbf3HOysqwhm+q+p08JRG5QS74sL3e
9/GykIOEDRIYCsQ+rd5FzkubIgIKoAG6bptes4juxOjV+jxIZfv11/f8/YPGVU3nX5cBoSsE6Im3
yvCnrVKn0xK33qidoibWX02nzTYBJDxGS3W2DEJleCKqvsLYBXH815/84X7wyVMIkyPQBRJfdbYW
VXtAXkeuySkEiLWCd+rPB/q+n7zpP6x49hDCiizWOrwNcf79vAZfpFY61Yktrluj3XhATmEvsPEo
n6ze98/zdCeRmHEzoZlS7RIo8/551rFdsq3k1clsIv/RzLV2aWbuXmgh/emhBuCAzeCTzzyrFqcP
BXjnoHekZKR2V8/OgoRlDB1vg/YUcZZYWSBWr/AD1IRZKg1Bk0BzA2iC9y1QqqVag2VwgEbNastI
F6Br/E2Y9dEijuz6s53m/Zvu7xc2PcNkWCHuPLsbEmMZBBGvPQnVoAAJhQamlAB2uA5ym4+Ft/di
gPC80wAVqkW249VC8E3GICSjWRFwClslhumvTRmJHaBN4tycb0amxPMmGz8L3DLeC51+XK7gHhK6
RaoEK/L9jycy19QUvahOlejNlSx75sjAMv01MNkV3ppyx0Oarg27MsAxtcOp65y3oHGJ8yBQgFAJ
t95qmgwuPL32LzllNS9m2aRr0w29feqTdyayMN35VUc2aOmHe7egSdAZqE/iwnQvGOhkS6MNi0u8
zc9qHJf3bAyVQe6wZl/qScDrTvbVZUCO5alrkE8DWiNcSDPrXVEa5SLQM2uOZifY/vo5PSta3u4N
2wPvq2lvZomdPajwaPU0toPyBPvt1iW3dUNKr7Hrc6faKHnRHP0E2lDXt1dmLuUDCaTukzd2jzHy
2BUbb7OMLQZpwqxG+ITxeEkobbDLGgIvnYKg519f7vvS/sfVEsbAlQrb5l0ybQg/bWhRm4HmC5Ti
lIxGs3FHxFk6WKtZPiTmopGmXP768z4+9lT0kCq4QVT3BAGffV6TgF8yveLEUUN9bFFr5nB05lXo
0ooZG2vrmtVnROyPmxpHMfZqZBAoscnzeP+ZqU0MHt608pQPaG0rEYpF0Bgjvr5BXfz66/3B7bRp
wlOkuNMi+NDdU7oOGxUf5aQOWrQo8i/zKIa/HcQZ2Q/e33ruf9pO/Ph5rgX9ke2afiLyx7O3pE3q
eEAdkp+c2lVu+6J35z6C5tmoFt1SU6Lik7yaD+8/anJyA9BZTsglTrfvb2VdNw0mwZDOR19ZG6lV
IHXCoFtBk7NmANY9rElpvq3Urv3k/ffWR/pHAchKnToNZDhZb8dCTizvP3qwWoIcLb5qSBTm01CG
w0uhFfK+ycxLUZr6mtatuopDVVwqZWiuYrMwt0lQ9ctCUwBUZzCjCQFsH2ORMUW2GN4YJAPPYKJZ
/LGLYXhWNF48uP0rkmPxkjOurx7apPMfWpsA0gy/L88zKoiyycIZncF+k/RNu8eu9wk44sOKnb6r
TcN/qjZMxKTvvyuYPdB6HcvID5KaeawXrlK2UIrcZNz8esV+eCDPPuqshPfIoJYeEAI2FxXebVI/
QnQFyNC7D01QPoqx0T55Rt6aH2e/JCcVzve0EgxSYM72AKPTotwaneTEUlV3g+Eo7TxJ3PzRyktt
AepSn+s2+bRVL67KSnaYAfT8EplLMK+qNFi2ZJjycDlSZSw/LpW0SNaK0lQrF9XNquh1fIl1WO1L
fYBuYHpoayHTTkeLpdUpOflXFapzvJUy2peOXIB8JrA1zT77omcHwmnJMnPhDcBuRx/9YxtDGYs8
R8l0UmS3bNgNL7QRJCdTumqVpcqwcAfjJgDemkN/ZIxpDPe//nE/bA/TBRDR53IZvI3OewpJ39Gf
j6v4NBCoSydasYxvaW/0Kwr25g7vaLz+9QeeNVF+fGUHTBFDGYZFHIffr1w1YwgU4eM46SEUGMiW
K53TrpnzZoZ2XG18JTcusw4hQkEi+CwsyQwn6/Sz1tjHSo9vTn4ikzSLLq1wzzaqtiK8qRJ+cmIe
Hq5bvGfr2LABTjieR0p5/Q0XRrAR/kDmeYczJKShWhcdP5MXm9edVzlfguizn+PjY80kj2MsAyu6
LCQmvL85LXmIJBiY2UmDJ/Bg20xLZG+FSzNWtOtf/xBn87G3H4KOPIdDzsz0UM6bEYya6WdxZjjh
xIUz6QQE9I5MWkiCRgq67ABh79BbZyvN4Qkrc0WsiDtvd2MfOLtMK/DmYaWjm5DB8gRSVyNZyzEF
1oJOHKRKQEsUfPM2Ns2N57l58ElhMlW87zcJjUSJqRtH3gPO+LN9ydAUD5MrPUfDSa1ZNmRTkC1Y
x1/fprNMkbfb5NCpYTOaki0Zcb7/SdgNTEf0gHQ6xf8WdjZyEuchJ6l8boamvwFs3sxg0HnXOpRV
mL2ttiaAdryLafTMIbJWn3ztP3qAcCJAKETSOcUTTPflp4LMk4zFiLnOT0rGsTuNE3cZjyLaYRy4
xd2Nun881gjb93Ypb0Xat5vus8PIWXVPI4dlCjORKoY1Ks4nOr6iwfNt8v5ao3ewbBvZLgiy+J6a
NlBpu67WPjaLFRKLdpnSzkrT7pPu+dlpiAvAlEb2mEFf32SodHYP9AhwOKfw6lQ0nTUvZA8wpo7u
s0jFx1ooCKMDYxFZJe1ZXes+KTTOFt6PDyfEkHMwq4J+2vsfALq2SQhigXByCF+FMhoXNMTT21+v
O/PDPZ5q3+ke8yXha5yDoQCPIoLvrfZEe9VZ66AKVpLJNHZpzsQovRE1RoUFuFlMwfUh8nkj7HsE
8oF3axUyPsW5I79YEeYpnNfDWtdi73F0C//Jr1XE6poerEBEtyuiaNqV0yCqC/DsrcIUBdXUtNk0
PQeSNPOPntfTO227ej8EcCJtLXjsrCRd64PtLtUxqHC+jjXnTICtI7zAvZRDfgiGkhAG345uu8EG
/FtDhQpE7aIT7YxZEOTPZbnKxz1WvXrd2UZ54a9+fQ/FWenCc4vXR+ewDH/GoY8wLaOfHpW00+Ja
H3R5gmv7lcQdYMKuou6S1J30kakU07kef0AUin7twVpAnVs/xS094yqJwxeygBr8bVVxjcDUW/pB
UIOywTrQRY61L7IWCnua90czAJDrdma2MIVn97M2H8VB7zyxqCsf6Au420++2oc1SN4LvVyaARP6
9AM2TE8VAAhOoJ44OxBrEA3KdRYG3tVfv4GMWSCrasxvObSc3UCL8AV38Crt1CbDIkckhMZ/qUxg
rwAMldbcBI61IQQFJqW2jvtssrdcaek68+/9+kh6eQje6+CAxCarYuk3m//D3pns1o1tafpdcs4A
+2ZK8nTqdSRZsiaEJYfZN5vNZvMEOag3qEGh3iCR00ShXiHzjeqjHXnDOmFbiAJqUEAicIG4vtei
Dg+599pr/f/3F21/n6PHc8cUKDpKQoNTgTF+sNjx31kof/Dtr+p2eIk4InmNnJMaeZzHeAEn7x4H
py5Dp4Z+1bo1pb2pT8WBBAIyTwsgGkwwagscE6NCv40JLjVFt/oj6e7I2U1gpI1LIOR4BkviVXpO
s7MGyzsjR72+lSpDBldRi8+51yZbdiHi7nQZw+uxGHXq+rivM694Z+/+Ok/7bu/jwV7rNc6QEB1d
oIwnxYuWmWORJJpynHJj3kZG3TMejm+KRU43yyKbS6hD3ocOLw6ezgHGKQidq1FgCqvR3capmW6B
q+BmhRyH7YMlhUTlfrLD3AUO8OuH6KSm4Xe1kZ9ZiCFRisABPHmGnLyGzegN+rFWFI1mc+2BukD8
niu68s5R5YeXomdIvBW+Vt6Nt+97PI9LEaPzOOol/FigIwVJK529yXm8jr/+VKf147ePxefSOVxT
Pq+Oxu/Xlsnq4UL2jXFEfDHsczPWwhKSHW0j9Zzzr59ARTsUbh7vZs370HuzvvfUSIR9Gi+hrvF2
qFn996r5r78TyBkYigY6MdaFt7+TCUvQAWdlHNNk/EIt3VT6TtrRbWGMzjvf6snB4dul2IT5QmkM
MdZ6e6ncUhPHQodwnLTyQfHU2c+r1A5tRY19XBXy7J3bvVZzb594ViD0i2gJHOY7p/Py2ITrlSyV
d/RgIr/YiucFWkw4VZWaEvsNygdckboDxy2p9kvkKkAtyQHw02rC2WBz5Lhp5nhjIud6BMgbHZY0
bQ4aDVBGb3U2v/OG/nXnoffBZAly5jqoPu1/jnIq6Sku2d1iJFWoLPr4amiNsUcnZDBw04dDSzL5
O1XRaWnIl8Iuh2Jsjcrmml9XxO/2O2gocI1kKe66QbcPgErLTVnZ+MxKZb5uIZQ/VgOeOJblBsKm
B10Ci+jGRP327ev6f6D0/P8OXL62a39hXf4fkH7/7T/+23/887//yxsZ5/rXvsk4sSKT+YpIkvLV
+Qpw+IdLmf+FZxwA8CpUgV3CS/WHS9kyf6PQRsrLNkZRCC3iHypO0/tNZdrJmodp+Jsq9O8wft/W
nShS1oMn03STooKq6fTFVh16dozVoOfixlg2xpKp/TYjFiXyK/T/JMpR4GPZym3vZhGJvSFJwph2
+qC375293i7nX38VhEMI0kzVooRDnfpmiYUxNYqOnh3gwXbexIUTYatpj7Mb/70G8F+vdFIqoBBT
mirW4eZ4WrcTKsVIpifJMWsBqnz3PNx8W7K+T71et7s/F7Jvl6LpgAoAUY73lwYpXJY570oNVTwq
3t0igVpOGhRSCJEFvHJMEvh4h5AjgXcOFTr6+OvL/+iefn/5k3u6mEOXcaRRg8RJ0mvDEF5YxoM8
OgakvF9f6u0W8ccnBRPNTgyyi27P26+vnrDaWjVPEiR096IG0AaKwmXbx+PqgctwIBkr219f8+26
++2aDr0TXoRVEOKefDyL0BPTSvh4GayMBK+3Mm50hWQJlAfKlZKTkBIl6XvqipORzrfLsuiu/RQq
TaT2bz/qHIu5ypESB6Uu60dXG4YLfH5LtunkaEfb2pgiI2gd0tlCICdeaHpRoR7auXXl87yopb23
YtPSNvA1SKOmRl3QoNWVW4F3TBL1smlzUqeUOanlGhtEfvivb9uPngpGPOg0TQ4W5MS+/f2J1Kkl
J33QUpjqZr/OI1JiNY/mt2EM9TuP4ElLhbtFUMOKvPGQEH99Dd5eza5Nu4lgWIdFNanHxWrAdnaY
54JljsydYgwzBjyoyRlWZDXrQtuBnttMSrzV7Ea517tc4E9ecOX9+i785YHl91rHThx3UMxz9H77
e6We1eV5HiehbswfJUanrVPXmJCGON0Qda6+c7r6weXMlQShMa+Aka2tX8p3u3UOPs0eJjsNPavM
Qx3RQEgEUErWuPFlLfF2v/50byuor3edl1FDv4YQCH3MeqT87nImPF89Va2UoV0SdZ/g8rXuhzKu
6g0CHWV+RjGj5Z8EJEdcZb39zpfOZfj5JwsfwxneD9Y1dqrTwR6eS2+CJIAYR+GIwsxc1z02kxTO
g1slkEAHUrVCCcMQYlms4+ayBJTNvrHw+qQL4Vc+veFoDBoYwLmvJX1zoSk0ycLR6SEnDFZl9HuJ
EKkKRYvVEYttP93TntA00AKyfqAPMZUPC6efhAy1YTWIWn3l0qSA2UiPshFfdPCGuCbhUN5USQmg
2NIqWVlQHLMZEDcwIt9paAjuSeeDOehmQjahOpAFeNPWDmrcRrgjyaetwBirVPnyXNXAlrclLDHr
snWHNglwFil3rSVNdClW0nB8AwALnAIFTWCIcUR42qAF8hbFfdVidT2wCq1ViL0Q7lGbXGQXzkDa
Vq91GGL5DyZFlAr9sOG4qeThNGj5U68K72YwyojIvNZsHizk2c7lKGV9a+UC899cDzWbebE4D17f
xNCXiHKDctOJj9wm5svuqA+f8QA485aI+hSrJtxegLpObP0+wjoo/FGDNBHIouhebXN2HtNysJ9Q
gkyaXzOJO2usfnlF4E5oEW4048nKUQ+22Rj/rs36eCvr1sEbKqL8OUev7IZweBcXavnc3/b5pCdh
WTfWB5K1SC+SDITusrbCpQ3STb1D2hXHGxc+8p2bN+5xcWg9QDHQZ0SumdubPv2mhQjVGh4K4Ixh
8EdcCQjs3a53kUY7Atqy55A5yU1xXjG+R9luyZX0S59BRg8z2KzAhgQ2txH0lAyXWXXktRV3+pnA
y9/gSqwLBK+qU2xsRsZ0M2rMycuHKYqRxti0Rewz0lNM8yx1pR51PgBMuN+4VrKHKmp1J3BRrwLF
zcZc+nXttA8dhwoDDKhnNntsO6Z1wKRv11tHwk30TTchoy1KMbwbflWLBHE75N9UvxqrkiQ4E+w2
SvcWre6mLcV0G6vYk4OOqkLAUUQvhYUSLXpYTnXxarDWTJulzZh5tImKrdObZf/cjOkgtgphJ2rQ
S4fQsrlbsK5npoOnIOud/sGgaplRXEENCZZeMpwiny53EIg53Sdw+TEkBzrX/tjk4Cflko1FALpS
uYox5Fh7PRF0isBD2HhYl6a1sdg2NOBMSMbTFuwS+HZh0Odm+Z/RtvkZW0l1bo2WlT2QIqzizEHd
YmK6X4S3IysFI3rkzCNggXaY58eJ/rncVI2wxLap+mn6PSKGdDrEY8I/vuPQVg1m3ZmKFzKpXTPw
xqIDBo3SgZ4JkL5rvdfz5FptR2vCPjDUsIXnhLMl7Bn1thGK8WipfeT6iz3XLdq9WAkm+O8V1gIe
VgcKFek6AR01lNY8At6j2swN2M1Zieh/Kk2bBboWecuhS5J2xYMv6XGxYS6GzDXNO6gCkBD1MTUS
XB+eein1Tol9vJSiwvY6r1R54SnDntBGC9GLprKCsGjWlvZokRh540Akf9Fgtsgn+CapQ7IlQXLi
uSb9eYEljnGxUi8TXQodbZMGFvw8Am/tkD6T2tIJpOxtrMhNK/RGI7ON+JHrMleG2Qo9YpbjYkNW
OS3oQwQeFmtCnNr3xWAN0idTliFAV1kE1hkJkvNLfcjLcjeaDQ/hAOYEUmsWw2MboV3eC7TOyb4E
cQzKQHVpuQ38MAbvzpQ/zpa6wJIHbYjJtx/IHZHGEO9qOMXlpUmekr7v5r6r7waL3D/eo8r+kA+2
vLdl5V1Alk0ugWAgBpxybZ3xWmZMRuYwbckwSUI7RlYyqfT/EjpmD11tRHcmEB0yAoW0whGfCtyj
qaw+QayMttOIfWYeq/nYJU33kAxzfSE9Gmz4kuQHIkQGXucYgpxjb1q96zdIay+LRExXWVZ8qs01
0VtEdrupxgbGAAMy/GVFuukST0KkGx1mR8Aokl6hgRy3ZXHfpVISpTJoMPXibiNycEJqI/xlzD7G
mR0DNSVwETNPD2ykHNKt0nreE6nACqnK8W0reyvdp411UXpedJkuU7QhIHhrSeDM46Ta50qLV32q
F7llAcrP7CGKKcGWu2h2Qrdypi6oUIUmfgP1LfPKfGOYZLk53W72oBr7prR4Ntx41VbKbpsC7tv2
arOPHPEoloRZIJQH99OKwKGQIlNjqPrhkJP/+dGb9Gk/1ib01p6Fa5osFz5IwariaMu8aczptfLq
xzyPin1bAw4wBFuA3uRB7kay2TrWlF1mE/Tn1DG687xrDDJYtejZHElroiVPBNNATMILNewBFmq0
z+E0gAQnDFUptWeBCDvoZ9p0DtCVHWAmFWRUBrsUDfsjMav2Y9Qtzb3BqhdwqHBvlXkxNqWsmXI6
w5csQQ+rEGHVdeJ1cqI2pNd4W1fWwSNicKfo2SOes5vRY/CCCxHR+Xqv8qLo15h2PVzaGdRXpLat
rxUV9L0Ex21qJWddSohWYQAhrMGnehUjkjHrnH1mRtbZnOuJX6WQ8FIF/fpAbVD6gF3UJ1wefRtG
bTzvNCIirjJwLogBZ3gorT7mhC9KOHjEsj6blUjuKl0Oqe+qvQAfEE2uvnHi5qawZ5xZQkYHji6w
VhztakwtdhxdVNcIT8/QYO3LhhR4t6tfklG/yrzoTG8Xxe+xch7cvgbrHzvXKc26wBs6NHhNHESO
h8mpWpeVMQEKH3LeuWhklXyhUnRfKKyVsPSWKEhsD7yYYi4wVOwOSe+gz4Eq8bghbIenUilwF2vG
Hbxw+kUCV8yfCzPamC0omnRZ7qzRuMbM97s68HdQNep7q8sCWatfxsreUqT1142Cu11W7k7qhDo2
SvkauQSrmIsLWsQwrxNoqk+T1SkHc0lucxocORAX+Ny6niqh2ij17UKOg6+1ExTCpdgandNuydQJ
B9eseJrEZrAnrFcQM6axg4GmkGPZiuhA5Ioe1oUL+aCab0keiLeJUz7HnXTvDPTguduM8L0xkzBj
873IvYxItuyd5pPpSU6tSncH9flAIzno4uSpN6L7mTlTIAXYyBrQa5PEn8qM/W315/q9iK7KQtnY
aSM2VSeSc9xvLDFUPUOvvYJAk75Achg4K5snySmXjahwwyYjjNwjR5cUEJ3/s4xNkr+zzFjvfWo/
1bjQVmTKF7VA0J9Uc9gN5QLQ+aUpcRbqK52xg2JeE1bNyzk/m2oybBJ72CyK118Y7sx6OzNjoSBm
UJbGLg75eHxwpzS18dsr7a5qDQmh3ybGZqyFLSlXWgX+Tez1VKmAPpewp3Z8iq0Y0ERiJvOLPuCz
JGByZtkTUQbsM2/TfTkoy21qRzFI+ql6TEbyG33HSgV3rYxLj7lH4mLJH3X1d4eMWDjaNiTwQOOZ
E0GR2oBCoqWEvcNWyq2vitGCj9PY1UFLOh0ommItw5NHKlu6U+HVe4dmcfqrTHKOReJt1je52pIN
JyLPAAzQJWc6OzB49sgumDW1pBupzO+ZoDlJHoBdIlav6qrc8U0vMV5iDbgyRAjMNZvMMNov3MaC
tAJA5SHRbt7ndnY1SUY2lDY/F04M9ysmX3Pbjb3z7A2TqfsYsCx5AEOlAUuJJbdRUaP7TC2ZURWJ
ox8B1BV1YChadqX2MwjnFifHJ22sNDYC2o4gZTqrSwN0d3ni8ykz4m9aXeB08NR+DBc3ovLVLcRS
foQXpwslStwP9DruGoJRXBRxLr+YOooihzxKHLyvxg3/Lk3paT7ZN8mXJtKQoAydGU9h0ylNvyO8
BJurPSjpQTPkCicxoNNYkc4kxcIlkw1K9zh6TtuG00zoeeDoLR3K0cuhuTdubF+khdGrsPkl4T5j
UrU86WxdDme7ofxgO3P6YQXPEXWgY77V3IltDBUoyJzEjiWyG6CFz0S3ZtyruWSOEJGMHTSzU90k
s/BMnBTRysqO84mLO33x7GTCtRmAas1e00FcH3rdFL9HupM+l2MlbzEgj89ujYe8GBpgSGNdCYNM
a896JICIYIKiIrg+77S6p9henCloRrqjvp55NjZjMEAvMkm9RzPyWI8KKwbh0ecK0yR4RPYDsgeb
Qp4HU/qFUYxHkxTvz7ksCfBxYhHB9ZnEfDGQnKoG5tJKjitEWYhNnhqj3KrGQDpy687ms1pG1r1h
l03n19jQ4MFLq4mA+XotfckBk/Y2mVYdsOVV42d7qAATLeiSO7+3pXYEPd3fxpFVpmcdVzmC8Zbw
fsZIkTsTZzT75WgXQZ90A2Eyhru8RKVV385K3JRYrwCrRbUuXmWhLjiyTQ2Oh4JSk4chFvdlpvec
fO3EIjG697wsBEFc6GE8dEtGLWNTtPTLEpNlHFnms11BOeKD6+mr0qmE7EZqVJpMBq01YTPp0y9V
Ohm3g9FwCIK4TrA0NcLyRIajILWcSBcO2L2cAfnpTfEwdZHm+FpVVp+VYTAzVuJWHGUxcUBVl6pG
68pSG4Npr9TPAnnSEkSzSjRxp8e2ib+0rpfNNM+UpMsyzn2wWPN8kRpSGcPGmpSPhXRxBWkLeTlB
W6xCNOlOXb7FbT9Bqc8Ll5vcr1B/K2qVfJOMw9QGBHHjb5M6+0UyZjFJyHphHY1yyVwcZkJ/KGbH
5Md2LpQuZpaJBiEYu/Q+sVVQOIreNgc5yDnezn2sjRzybO1QWnOMeyfJevKCmZ/1u1zqEAmtYoCl
iCQr+6DUXun4TmYmtw51K9Es1tjWBOqM5NIITCLIygwEJHQgWo5GSpsvv7tGNyQ7r44qinwplSMi
BnDDaueAfdajFlCA1bTjg620do1NjI9JhV2JW21J49xPR7rne9TcDvgiiEW3bU8SfLCQOBCRjZIQ
INQnOtMCmROJ4TuESokgYg/nvAaDsvSmOMDL5D6CKcaD59RsUdu4iPRh2xFb+unXLbcftFU5pFMp
ceImBNY6aShWKFLpODFWmHmfV2Ehwp3eVndKVY1/ax77tQNtqTpqJEPFGoHW+213T9pZjqGCS8ED
W77me4dGRj4zWWjjHgZ2vPnbH239UIQtYc/B4X/SvHSGrlCthua+7rSs7lEynfMI8FIqyvRO4/Iv
d3E110Hw0Gj5Mmk+dSAYDK9bBKNcKnahbalscJVFqWgsmvWNBfFfc8t/4uZ99wX/FUHz38HP/CtJ
y//rzdRy/UvfppaG/Rvc4v+cVBrWb+hqLB5s17bp6OooLf4TTm8CnMHboq5CfIvzNW3vP3gzhvEb
5gBO9KtxC+8kWIS/M6m01gHSdx1luPlfzdgEYfLQI4U5eb3aXrp1zOQ/oIneE7sp8/hzQUhTQmag
m1+qyoQWAR/ex9KpZ6hZc5sRUJErz47b2u6GGIb685Cl2hjIpigeUjLzXkAxQUBqQbPcROCJOYhV
CgSNkjX/OQYYSy+xZSlWkXdegArNqy1ndWR5ZacNiz8ry8TosAU6y88kMiWIbW2kQ+xF4xci+qyH
Chn3fSar/D6qZCLBYSjOHRk+a9S7NJuLshxGiBR9ekWLi+5CJtP4YoABYm8LdoQkNDimE/01qbCE
rbnlIKBFUdB7rceBxBriq6RbnCZwOEE9DFJXaauy3Ey7pRkAN2qSLoBnUjNBHSkIknStocHyMo/5
xzhtPhOaRySHIDqZ71BvN8zPoLnLkmN+AI8iznkJR/XZXGbj0rGn+tFItKvCqqxko5gZkXxMjuYt
ObHOphJDHyMxRJukuL3gCFPo+eQjaOMobFozws1uUtWzppCVsTX0EjhHoRJCUhVy9iCqar1CNSwM
hUaSW9C7jKusZ0FTxKfKVEQNZRjdWpBoxXiHIA8aYGetLEWFwoj2TNeRHehleUD+9Ux25qyp0Q4p
knVMKYqfXTcqvd06J5moBJas9wXlzKYsamONiLGn62xoqVM4x0eE1FgMFkPLLAbqL+LhQ30cjY80
CjiOgZ2oyRV0SrEHPQ0OspbEMi9eJEDrafmXkjHl5zQpMnG2tB3Rk3ml2L9zu0RJtA55N4HZ4LcN
nBmjsD5x1Gmwqb4QCtgoW1vNlmZjTh5ItCaLCVxpU2K5Ebd6sMfiLG9v027RKAvoAVhhDN3xXjUW
8aU2aGgGpnR6JcitvLs3m6W8I6YmK0Il00vNtw1seO1iuU/E+VrmLu4Gtf2myPqvBfWfmGOs+ptf
SEH+57//b6heK9Hr394yvf74q39A6zX7N3QgqDdWmeU3dNcf0HrwXMwh1z1d+8qt53J/LLIruAtB
5ir5QAS/WtD/scja4Owd6DFszuCgOKAZf2uRfSsHUb6F1yO4WoeX300L22Q05GziWjfas86qXiMQ
kKUePVSatlMAWppNfeaNMDW9v1XI/HnBk4KirCtZ6B0n4oXsKCFhcg6cAN2Fc9rcvHz3Rdz8VYNx
MoH+8yInM1CV6pZCggzNfDiOC/lWFfB1yw7htW/k9BK5UMJT/ZykyjWsCxsDs7fIfucTnpCK/rz6
iSAC4ow2A6xQDmo27oBih0XEukEjGA5a6DQ3qlmQUgJMijdbmcqLqnxHH3kiEPvzymzX33+bhqfg
GBBKd2DasXPrHR69gyU1PwbaOajyZhTOOeFzbBVUy9N7HIITm9Oflz2RFcABiIXlivowTxvvergq
rvvHhOnoh/rmXTvI2/H2n9dYH+DvHlQFOnTfLXV0qKSBZcgLafnu5vY69sgir72Q1tZ739/buuMf
lzpVQ9MLVz2czNNhtN3dwh7FXM83IpIN4/SGDFQq/GV3Ucrzobq3jA62bbt558Fd79ifJc+fl14/
/Xef0l6UKVm0cQ120nZSvelHZ2e1+M07JgS57jcdd9TErGaHcJLfEfKsddSPLnpypnC9CfeLs/SH
XKcxPnqhoU47RZo73GShOZGEgoI+Hc136v2fPaVfs7K/+5DSUmdX9K57aJ6au/R3Jl6gjolVix7b
y4jog3efy5/dzZO1hpyazDVyQxw8aFA1wOavMdTe18dnYUWLjUAow1bLjAf13QXuFA/755d4svpY
tEDmEdnAod/aTpB+0J6qyzq5TO5Sgfv8pjroZ6tYG9+QDOVrxPTYL66qS9ntp/M08l+j7FwjZEk/
kxf5FRk53YfsxlI+yQvFh+BLXKdxKT7VV/WxGDZGmG/EzrIuCVoOOgDmV/VtRg/z0m20xwLK8/So
bKT/6vpCD7MpdLt9b5wRL+7plZ9+7I/ySHKBttGC+sLtA2fXHbLNvLcOynk0H6btFJo0jLegZM/q
DVk/Zjgfqn1bbaPuNblsr7o95vx+3155R5ufWDQ4au/Lo7IdrsWNgMEFtRii9KNxEe9QNIg9o7l9
pgawrjeZ+FzcpjQbGau8mHSmqysFvHU47WgO75zsfNh3/5cr46lkWhtL5k7KrB9MT4X56oWjme7J
UqX5KLMbB1UCI3NUWLq/KhRSdM7vvNHrs/ajl+tkSVYMIlnySdUPJIUzYaPNqnlha1Em688JKeY1
eZNd+5wiXqEPtENNfFOm+m6OLNpf773hzs/ehNMV2p5YPHVGPq55rhKEqJZeMMxuyOTqrFvoP7mF
H3fFYzGq51FJv5JEFXwQVqDQKrNMKmNyi1Xmvbo/SZQXdJyZk6MzwkPLQH43xNI7iFQcszRsY48m
b6zLs9HV8Cub6QbkccieOIRCL64VRc39ERCOr/faBcY14qvgMVpYUWlMBlkRP9K25WGbH7JYO0yp
m2wtugYBB6WPaZVck9cakGpMczQ2bya4SjPKHTcrxNagT+WKhbxygq2c8iohz1kheb1MkztYZftY
66AiamSZOTlVe7ZGdKbWVVXr1xwKgr55id1nrX9Pr/2zjeRkz8ow7BemaKJDlO4z8eR58QseknBK
Byb33EHAw3aDzvXSRTqDiNJnHX5nE/vJmn7qxhgStCnocKKDFomXBIJy5RohHcibkRzkNHbOGSX5
ffue+OxnFdcpGc5sGewQQBAdRLXjo1kRfh8e8nXXRPJyTOQMAf+YiJnlndAa5z2fws9qj6+Y1e82
k8WY9HKKlYiwgPoGcaZfNYyaCiNMGpcYx+acOaO0bvFRvvNC/+RL1U4qZviTsjOsNjsjI9fzQKy0
D6Sf7tcvNatjApcvZVvcWBo7ta2fL/GZd/j1lX9SAZ3qCGelGhiA29mZdKF1M11WU3neeQqVwHze
8N/XMujXl/rpXT3ZwmpimtyehCSQMyTXROqZa92bGfTruHtwmYthVvabnoi5pHiv9FkXxB8slF+f
rO++yGnp2gr2oHaQUX+upEyZxqPrzWFJnEWvaecpqyGKhWtS13cYM/18hsXw64+LAP4nF1///LuL
mx34yiKl5Jsk6HBvHxXN1mVzyOq+9DVgtL5Rqx/MgiUqz/sVd35eFt41qH1NtFfVMp0vxXhAE/Wx
MeoL0lOQLu4MYgmEQZZsv9ftrdvByMJNtq3r83lhKdrlLfqrEHmr0jMVR1TDJHvmSEK+SUAqkT+p
E6vsPuGbpfUjpiEgSXfduAOixv3xaCznY/NiFjcNRWKykwgGvUPl7mN1Pzn7hUSIaatOm3rPqqgA
t6CgU8DGR+dz/mQgJkMMZD5Z5nHQ773psTG/9OaHsrrT5C43cGp+kf3e6Q6yO6gERiG3yPdqudOm
9Zfukm077TQCzSU5Q4fYOljJXiHajMguYkIY9BW+0ugXkkET+342BU6l7BluXuftcJ/p7QVWND7W
cqURBOM14jAwOrXJCIh1Or6p3OaDd2B2iaTtaprzw5IZRBv2u2E+qOpyZbqPhv0g62qXzvO+iNlD
ed37xjzPCgyuoDwSd/qsxYwG3PnOQ5/jd4b7Ram049y5D2Z/pQHINAobMmx1WRFS3qPycNLpSFg4
U4pkpbhtkqINY+ZICVNbzVM22ty9joq79ahyyq5liF59Am+KNz5NblN33s3LzJpjPpQFGkNREZnC
zVA6WE2Zq16oSX6fCQBxmW8VvyfYyM2u9jvx3EVf0njfDtvCC2mKkXpGFFMyuJvMandqDXunqEa/
Hu09afU7JiHBtOBBzd2z0dAPeBo2pb7czEJFsSF92YyDj0LEss8EoFm3cW+1BJJJP20EkwJPpDCw
A0KWfbBXe4muqpiq60xKlDXEy2nqARc/8rldNIn11lxzprzHU2TkzPTpxdsMB11KpeyYl+NrQ3xO
XKlbb2kOjjkciqa7tAsVg3CWrvKuqzmFP6VPd0NzKcwxID+e7OSc4AmYNZdy3utqejbG5hFGweUw
23dj7Ly4y+QveR+i498nRbGdLesCbZs934hcoW60VkPmhc5Qv1rsw4iaAofozii1vRLVB4s838hx
93ZyU87qhnCkcxqT59nAIE3/qDQR7+90m8SEsVBuRxnGMjNPP5let40TOgJoNQ31iZXVXyNqkPxq
dvre2ednC81JIabNqHRrEtUPYj4s3bR3hQwLpd2kCR7j9bj5BUtj0EeUVPZyRibGr1c482f1wEkp
4oCaNJ3OkAfXKIMoji7jnhe8lNs6U6+YCfM8F4HZ9f7QXHVMiOvyLhohMVHwqfadmHm0HEbrsQiJ
QA7Uhixr5MhO1W/wocFd3GcDFaQ2EbG9hIWbEfqS+2Z131UfVZVq53MKKp5Z7XbUTPbInPdS2UV1
iQSxQsncbRABMda/jeVNUx1zpAaeKwLnvsST++tb8PV4+YMN5pT5tiRyyaWM8wNWPRQKxMycFfp9
pX5kh/HBpfnuNGxci3xXVNLTfNN5pH5RsxLX7KtQRxFxVIh9MvLMGzY/9Py6cUHldlUKe3MLVuOd
zdd7axz4x/lRPWkC0JFPFjK42wNhioeETdgh5pSOOYqZp948qt5Vu4DWTJsg129bXbtwq/KQV/2F
HvXbkjF0m6L/aG5S/VIm5yMPmX5eqGSvNNzmhHQhlKiDiSn6yeh53F4G0QSiiHYIR1Z5SThltOw9
EcQ5o4ao2qJsDTqZhAsqhVrE5PJtOiv1baCw64oh6vsy3qTeEpRGhyrptSi/rEcArM1B2iebbkLO
FzNPX3N2zNJ3WzWIWKea/pMyPmsx8h/9orGgVCrzbb8iUnPUEO1t3kNtOujZtYmmzcbdqRF4TgBW
oFXpRf04NYRz6+7WJY0vRccjQF7NWbet+PGtbvlTVGxQfgRe/7HqCWZy7k12b3N6wWXiD0v7zmP1
dfL6o8fqpHuiOBUC0w5dXHbhZtqurhZ1V+j2zdzXuzgnijg/WP3dkH2IR6R600eR3FolKOyRo/Qq
l0IiW/S07Yd46xbnWYxDgFCW7OshC/TufGeJKZwEQ4C2vTSifDPkeKoMlM1etGMucM1w6iJL65Cl
zy9tnYl+5Ouk2SfujGSE9gHdzrEn/zePN1jD9ya4/sy2/KUoz3LP2ee6CLOSfdWqNouoN1kabzTS
i23TQTm1vLMCOT+pm/8Ce4parXG7qD1Yxceog94n7Es273NVLr65IgNc0gpT71YfzM+Nkt4PyNUc
9VLni8tjQtJacZA2+oD2YPKYZ7Nyvdh14bf5A7TkR73sDnbcAynRQwUtC2MTxIjrIZoUBVF9tLv2
Yoync1ep94ZukgL5CVRB4LGXLjFeCgLE3EzdJDyNc6VcK4W4hspxiJsxJKGYWLVhryFyq+n2LUzk
MM/Y/XTZkG+HunSfEhdclsoGsTiuQnsjW3uHHi7MPogx29jribm+i7LGl61FLqRvE3+2qPkut9xw
al1O/u8tHl+PIT96HE96XgTdMTQgpPsM7FKIlIc6vVuJyTQt5fncX08Kf1y4uya2QtF5DyUJY9Rc
ODf6GzF7u/fbisb/oe5MdiS31u76KobnFNg3gO1BBKPPyL4qs3JCZGZVsifPOeRhNzM8+Z/hn/oJ
PDAMGPA7yG/kFdK1LdVVSb53ZkAaSFXZBNuv2XvtH4w+zO+aiAXlpssIwDiERdRd5H4nE2TN3FqM
M4nKQ8jw5lTVVRWMj5TfB2d56A9pGZ5ggPL8NVaR7O/UCmD1esFOu0bxP1efFuQemc9YYazfIBYe
GOsfMRitk4oaNOzvl7Ytjo4kCijaj96hL/8CjPqjDvd7EEAgXC/ox8o/yMRlNpY9O0y0hB/31tp1
ib/zT02ffoawfWqnk+8Y8dJr+Rc3zw9/+KWc+E1/gkDVykNFbhkiCUADdiyb8NSK6LWGDZqxdIXt
eXIwvl9OY1RUJ8VpNVzvr37+D9ZE5ndlS9XAfSVOKTgUdXCD1PHkIClOdHmbQPwGA7/5ZXY1erdL
W3z+8/f1DyqW7wONiOrAgTld4mdpaxuWRWF4e+nrL5OTitJkzEzUcf/c2bW/1xgQzNtj5I6Ii/Pl
JwJzYy+ptsL7amfRyQsfL076lkADl9RLw5tPQbacPPqgP/+of9zZI+v5/dkdZIOVsrI9UmcYydX+
btHXs+/FBR8Tv9jOln85e7/ce3//ePh7YOuwzNnS0yfK+cYanbgI608mn/FyZA1t7NRHB01psgpe
lZ0DdsHnPUBpWjh/dSn98SgSLNvvPywpN6p3AHgdSt6WtQ2/CZGkVTIr53hKjnHfWzu7wjhC6VHy
a/35Mf7B1uHvQHBVNVhqdOfw0EWCwv75cu/K5HNnBxQ4y8ni0PuNEU+ivJXtXx7vH53a756BUY49
HN97dJi0boFn77vmc0js76pg/mZ4wconVbWg5Ixi5OfHJnTvpvR5TPoX7RS3KfNoR7lxmvzVcuuP
76q/43lUEn62p+mtgVO8JkO66VzvlJverkzwA9fmSRnzyUq8v+p3/vjBYX/PJZUQjFQ7iOgw2sVb
yOqx9tVRIv7geRU6GcGCJEW1TznN8D95nr97VHVemnoG5uuDx52Tu2ZsewI6znOShjFcqtsRc1Mo
nmWwM430n3pWoV37/TVdZ9oD8R4ZVOzDKV28U8G2THMHXx6LWGxOJstKi7fuX3zGHxzV8HJ2f/M6
0J5dVeDXjUPK6O/ywECyH0+Lw9t7PtmKFFAX2WWHC91Lfv2Z/5DS47Gt+effXb7mvUVUk6dZ/4vC
6//+1xNx1OLb1/z1+7/1uy/q/sMvf5x+ay9Ktd/9x6bp856u6pua7791uvr1B/ztb/6//uG/+fbL
d3mcxbd//2/fW4xHl+9GvE3zO/kbWjWq1D+RePzr//xPP/8PJB7/cglw+4Mv/ZvEw/V/urAmI983
/Qs3jkvvbxIP1/vpAuclSAtdWUBOy/+ReLjuTx6xVKgr+XNYPr/R0bnOTz7fBO889DtsoKjv/gEd
HeC83z3z8YMjVLu8w1yyPUh9+v4lLluYQuj/1SfvMrvpDfcsea1v6OPe2l6LTYZhOq7pBt+QAUfb
sgnamGhw/+zbQryWJsGxvWxAx4W8d9FxL3SCCKcbZ/LP8Mxp0uTy2WUgj0K30Vuter03MnAhdc04
apicfL84jrHxTCqoORrbCwU131VNCSDDbnnMde4dLlSfIUH56gTNfKjJG1k3C9+NeZMgWktkcdtD
7Q6MomKuaZbbpRtRcysxYL5CrG6IUqyFSMhDbUkZ7S+bvcjfBvNSraK0eZEdyaP4MPPrsPTUIQir
N2t27mihr3JVfK2X/C0PFDt+/keUMPMlgoYRXr0N2+VLV3mXhk4+6Ki6MkxU2lChmKxOi7kCKPtC
y4XApO0HTIiEyWNcMDaL65cULfDKk7D8sMPk6OJBPqLXWva5V75lF4tYl7UPaTCcJ9HJVZD3Eu16
NGFfbrs1JI+3wFUD2e4QTEPYEBg2QYpLYZGwzGrrJuwXFCzYsuZT4vXzzp8HgiYv+xAagTi1Czcu
pyDc1VQZK+Um1tUkfFLfJRNLf7oV8sXs+Wld1bwg0hNrqnak2iNH4fK/Wr96GWf10MzpKUFWvoH6
Pq08D1PaKAtvjaz93cotXPKWOawbqz9ncznGAHqDTZ26+C0y/1E3+VfDR2MIVOZFTiPevmqejl1F
TsViT6aHYtoq41ZPTJR4B627RMrVlJvqbHJ67ChVz5OZsVVSQ7RGvPiRuMaxnC+/o65eIlRycZQy
da7N9lYCcSDANmOg2nTiRRQRzkkLKYoEE3nlNHW7H4lRvJ4vl87kdGfAX7QbLSktEyHoV4GfujA+
l8Yixzio7XucsOINBJ28w5/xLEZvZ+fMQBdm1q2EH2gRKOXR4mU0hRAsGia66iFxi3rtFM1Dx29b
yO4Znfit1fUMUQkE23YXYT/z8rdAl1/nQrex61YZyeUIITE7TseG/L2t2whnFWVpva4z45gp8RDN
XAp2xuftm/Kr3XqP5N7deQnmBSCF5bbNsQ2X5cU/Npf5NfPWLm7xDKz9uvQ+67xgWoCVBzVkabTr
Yq5ubeXte7AbsZM2D2rmPpuj7MObrbuBpnw16orLLm8+PMEkDGY9g0K75iLEVUDSvQuYrjZyWJxT
GUf1eC7y7GXxhRkbQCcobji0k8C2v86AUe6jfsQZbMzplQ9+YjskHnawdDmPHtfM5HE+TbyeWyBA
jHVcFsRiyqeb3O6a3dKxjI7wiq4F6NoNYCt7XaTEm4xA0deg/8fYcyTa9LBYtstCi9kAru4nHggM
lgENmwnQnzbNvvZt9O7krjwmcAB+WShdaI9WoGO21f4qHaR3G/BYdGjnDn5Tu3HVLQ3WVQ6ADis2
3yk/ESGpG5vG8pkj6YPXMs9VYbr7NixN+BbzvMo8e7ksE0irGs9TXX6EUzV8rgpBd+rWHUpbvOX4
4Zj5RBmZgYS+sUlHG4d6M1s5tiILIH1TtvkamniVDEfmuwaCwVHSem0tbm4G10zSSkbK60tVuQaG
xpO2GexNm4cGWwcWyoIE4aPG+L8vnUbcwH9Z9uGUyGfdsr0LQ9GgZWow9rUYoQdsp6tk0Odfrhuv
z8TlZsOOCmQbf8dir8FIz3vT4iKbeB7tDbz7IEnzaOe5+lfI/D9Ua/ww//V3xcf/T+WGfUll+pNi
4z///N9+/i8//9ef/zvFxn9EVfqdWP+XL/+14Aicny7CTR/LCZhIBPd0Hb8WHJ73E6xxj0xUC7AW
aE8GBn/TlFKKUKQwBOKhhJ/ECvij/y3cD36i2ABCC5DWAbgVhP9IwcGn+k2LSQYUAD+QeDhHvEvk
wveEsb7L8PwTwLGvE6r7wujlbjLkuEuDucSqatuPY+ro298cq9tfO9gfY7cuPxRWvotY2wU6RAn2
XSXu9IA7MXND1wGoAdEd76FkEuMjsCAYKXFXVWRV59LBqLUyqqzDyZdV018B33/f7f36W8CqBi6E
eh7X8ve/xQhFoK3MYi+z+pC33FFktaxS8IDr3q9f2NY9YrZ4//OPDuyUU/fdIQ+I6mHCh2SYDMbv
LTS5mo3Z8Lp2Z3j9+El73dUczs58P3iuXDgPznTn9zqpTomvvK95Kzr3YgLAgGVpEsXLYprfcVqN
7sughP2UFoEY93mxsGudsqYg9dXBRxCTV9CofeYVdvXglb62r6xpqHa9ZCvpiLq5HrAQUtg5uORX
hvZvA8e7ll2JjTexzAl/tO214ynJy34NUMF5alwTm6GYQx7CVaRizp0sDs2lXlkX0xjiIE4X4GlN
W1wMFCb2tbWPzeCTH2XNt1KUNYAZA+Jp5x8WQgwPjYY+QzGcrPzaqfbGWDJNESlqY4KCkd3fRmP2
VM69GwdVb9zNk3OJOk/6BzVN8sCATdyYS+msfEKMPyqDTPN5aB5CNfoPVDTGPhF2D/fD0vGA1RCx
UWHzxmmAJsu52nbTckMtjIs4M/QXFAJvMkmejcrxNjRr9i66YAyMIFUrey7Bw/TGRzWWPQu0kGUx
AAQW9p0fNkePDfVbP4fHtM6jWGZ8RH+xmm8i9L33cBAiJtJ1MO9xbz/VQaE2keGcJvLQC/LlQHtv
cjmVESI8nwS8isLnrHXT3rjs8dZzPcidJY352yJF3x3GyMcigQyBMuzCj65u9WQQ4WaWvY1HYvA+
2sprc467LIsTf3m8GZ3es9bEjJCC286++zyRlOisshB3/hGG/BjcZF5N2n1flpNeibYx3C9qskoW
QYmu5b2dEx/y4HGipn1VDukbUItuOEsZdPOKFCj76JfujCk5aoZ+03OjMZtq5nrCCTgKvfcaOzhj
mSxSsEZ60qdUR/0j62t9n5VEVK4sY/HIUU10xhjR6VMWwMBaVhhFa8Luw8JGZ5hdkP9CNsE9MBjf
2QdtHzUIQYrU2JZKWu/RFOhP1dLMpKXXRgQXoVWhhW0XJSsmcl2NFCOk7jbnhIaK8MQQZdnKcfOL
MqDOgD65bjkPb1zHYyBgCqQWi2sTlgZ5zuTSF6MHExDom6Arc4UX237RvAQ8Wov1VAjc/aBkGJbR
ns332k9641C1+I8fBzRy1UmQvTqs66pUiFz1JZFEDqnNslbB1V8PHeTydUENTtxyf1EoWdrv2qPN
h30cI6OJVr02qKRqzD9mXLl+ikjy4pZatfie5EOeFum8JePJYVfsY8fJ+gqNRFVXoT72aVqbB7N3
aj5XlRo3FyYsK8Gho0BcaidMNqGJl3cz2Liu4TL77vyl0JnfXcHajz5NfulUD9MSkYCQF3b4KKGL
f+5b33mAxTvJ6wKSKbQcX7K8Ar/v2fHYqLz8wg3dF0A2bC99Ghw5qG0+GxkyRZWF0CuodM5FQ/WK
dcamEByyovORIBjSf0fljCrArOcpOPJ2dNTGBdRanyC0o3YBF+Su0qAZ61jPi13Ffg1r9RGO0/ye
Y3jNTkq5lMC1rJplxaoF1oCcezVCKouWbVGN48kBxXTvTTWRWIYP7yF2jWhGxChU875UpTUzz05w
U2NMhs/BzEJ/mpF6hBtsz/oBMEDYo6AToAOb3ikXJNF10Zy4aZ3kaswVO0CvmJZ7d2IfQUiwZ9L8
NVPUXttTPaNojezxKC3MTrFrz+pbZNaegpWWWTeJ9LxhZ7iVh0iSB9C7Obi63A2E+j3OyrXqr8L2
/GuvHBCTyKpXF7M3O4dN4AbDqz0VKjyqoqHB9UO8+6vUMcWpDOpi3pdj3RBBXbHXY3sT1O+BU0V3
rYXZesVUIsPn3kiT3U0wvTK9Ev1q7irsZOWl2x0YjQBsCo1Hz1rsW6MxMd+BfMhOZVjX4Jbos03c
WXMAy5qKGUj52O25hZjl1imAkSMhhYhl4HpP+q5SPBPOlihHUgqTBI6+K9KM2avMgW/YfpffgJFq
CIuRQavWzWzk5brznaKkCy1c97pUQnMKima+Lb1K3BCCUEtgZ8KpUJcwYuET+eW4sicunDgbMaXH
Rgtee6dzjZi99yY5QrOZk5usMNWVgmOR3gKiSZYNoLB8p/hFXnhupjdM8mAPGnlVHb3aBAel+u7Z
bZeDnOppWWF8pGcvVd88i7CcxAowhjz5LBjJjB7y9pEGSKCt9Atz25LJ8aUJIvkqdWVWcV9ZEp11
0C0kNWgrvGfIAwYJBMJt5ZhXtm2p6xpwxfAUFfbUrPGHG6B9wlZ/KmHA3orJBECm0t6/1WNS4izP
stDcjW4N61j6nQnEcZwLO2ZxT2Qku2bYR7k3s7yYnEvhM/h2cCodMMxbKUkv24ygbKId0csKfIRI
lgxFX/UVqznc6ooUTVpYnjDGunFhSRwU/FJFxjzMgeMkvIuiqR/WY1jaCIMqI7yWzI/uI6mJ+Alx
oWfbceidfktWbAWhxmUBDwadzXlRWezO24qYtbUCEZGcIqrA7tBNdkJdAPvgq57Mgf29MU97rcYL
Bs6S3pk39hhtZKeDV1HSC8VMp8i5typrMa+HPk++sVk165PO2ymMO0mo3NZXGJq2ZRFhcaQIH78V
85AWV9iRqnQ/DGQcxbamgF3NmYWKQsiUDCNXVem69MdvzSCJpu/08N4H3k1GYtWp1aHa2I4IX0C1
rO3ZeupdZ8PEoj+aIlBw6HVFA6n6bekLnEVWfxyTOttbfWcVq4v6nH1zNZkk0fq8Ek2j8UBHZKK4
WqoufA11dwFqOPqDXVdyLIFoHMTYunuw2j1xc4Tdt3IUK4KVrGunKftvflCreB5k8smIKvyklj+k
K95/zklIOBhYtweQelllfe2zWh4Nx5+OAnrK2cgdnKJRkb8AVzQ/FZ64HxVx4hAPJmNbJ9QIsAbv
l6i7piBttlJUxAI6L1B0ik1VX+44mGoHPP9dzA7D3hdzyggD2dJa5n2K7GJGYDmYe52mAeoKk3J/
6Od9Zvb5KeitYmP4Rg1twCg2tMfVdRXWN5RBbdx3hdoyN71XxHmiehxJd0lpp+3oLKNgihndHUFE
7sosBbM9s/wMq2av62A/sD9xNaMP7Y7PoeMm120Ou6hpE+ZoPY93Gv1i40wqOtcjCRzWEAx7Hg8f
OmrLnRdAH2H306dFgig9+mxKeDX+XGwm0gpuyqSrN9YELyrl1MydEu+pXT63KU/nNof6Xs7ZCTb5
XpFY0UU1MueiZSpr3iVqoGoyvH1aEwNCygGvqcwqjtiZoLj07NRTzKgrgGqbnl8CCFPuH5NWq3Ve
F7fCCiiP+tY4cwaRnvpWcZ8tTtngIvEyHldjcjaAtu0bZ1RrbqVpbbDoQntjke8uxC2FO/ayfhhr
wCs9UEZheK+9lY0nIFP+o2OP/muxNNn1hVXlLYN362RVf6VD8A6iDaqj4Rq3Nukkceclj5aHbjUZ
fIQXUbA25+A5AJarVFjv6YL6VwHf/eCxBsnqCnGh13pHxwiYpY1QR4Zy2ckMKFuUfbG1T65YkcS+
sndGb2zaKhHPfaO4i4APnrVYxE6o0lnbdn9epgIA0JQ/4eC+Dw2HNZ2YDklpip3jRuU5Mr+GMKI6
JJGr2sj2wtKPYA550fG9jl1G5mbg1te+D96tC60nKhdUDWQxF5umnvznXgWfCwQSm6nC3SUSsfOb
dNposB+8htJVrbnM5/7ktMh+M3BhJC/Vzr1b1+2J4K27eQnuncwDJbXY/jX0jPDNG20qJH8OtmEo
T1yj+tFX5RVIyCvRJM0VybTreSyQdbr1JiqFWpdmjQCk9OZD15c+Ml7MH86Q3lckFmuQKLFaxi3R
ZoD3slIO7bpKx6MbqZ3ruveGPe/KfGj2HfIljCUyeJ/nOnsOyax7TB0itx0RVc9zE9jXGRxGsRlB
lFxnmU7WuVDo7mrfuquMoNwYyWStNSmniGaxZIYWAz8D+/nXxMnzz3VOLWUSb3+lmyGJkQaU22QZ
P1dDTR55JMTRW6pjaxZcoU6i74TSwXHMlkczMsK9CU3yy2QRxO0rRgAiaLGt45hmcDkfkUNdPOtG
fiRE1dmLJUs3AfBD6IlJmtLXZPXrIsyHWY7uI0tZjm/I8ACSTxIXTLZVYKX3A6v6C7eFotcOqjgx
QVg1DqKsuUw+I3c+STPP4fMXAYE0zUgMCXYFZzWDCfmCYic5LzzAT05Y03wJ5MJOHuXnmhDnraEJ
NOTUrM2xnUigcsxN4Ou4tWYZl5mBAD1jxreAFruxIO+u/BaBDHE37D6jcqH7dvNunViORn+3NEdr
ThxrVTfG8BpEaX9XpMK58XMNadLtIfk5Rnpy50Ju+4lMvMzIY2+ejMdkKZpy5ejGewuC6S7K++jV
9ThWNJc6xZM/ZgK9Jo77bIi11AfLN48tN89l3t8fpggYkamk9xRwms8D2xuM9H1zzgyh63UTsEmZ
nLTeWrOhd7gbyzWEoP6xKaorCFXOeiqrZq0sPJ4wSbPjsiTlvdJ+c/RrBAqtDJ+UYGyxGpgcQDsf
fDBcZPXMHi1BbSTNKcvyp15O/UeHDwuFIXlWGb4nMFD9iBbdsVE+5t25zv13fcGHQZM7BL27R3gC
UqHYThVNIRQrFW3geYojWBnidRsu125q5yUGsFNPDBMcoDnjUJfRQ+YNUwesTITOdAsnI3Sw5ZI1
V9B+mk7n3+dI0yK02NOSuTObW54OXWylipWcqTo7rVdoE0ppkI3nIUnuk8hDfDnWs18XoMXAg1ab
sbKh/ITjLOQbEHk9+LApKgCY8TT1QPtdg0l8uIXx4Zu8zLt2zJxt0admO79bo5VGt24nP/Vj08Gr
Yxc/IUxY+FvheTRNbYcb0xuUvouERS1KNCM4MvqkvB2C53RieaFeS100XrNnwt/5/SGqtAopkHJF
aO9W+GQfgKRYPAjCJJQ4deit0KDPw7K1ZZfm1XHy5w6ADaq6wQTtRpc4OcY2SyIVngt7lP62tSq4
YGQiEyjl2lsnI1oGu5oKt2iNrFiOibeGKAblL1G7qLbfeen266gq1IOSYDUuubLWxs2NeRu4E0q8
qMZsFrUfrYAwWVcc0y6Qn6xGbJYQ5fPotzdKG8dCmkjNgYIwpndpYBe2aBFgp4ulgwcG5/DLFFqg
MyYuTYT2CKU9qfcKSRseCGsgj0xj/qMbM59rr6uP3IoKgXkZ3OWoIs4ji8uVpati346EhNcpO6S+
NdHgjgSuxFHvn9Ti5j2xUib307zUa7YHJv1Yf5frjjygoJvEU7iQ/7FOiLVlEza5/iYRkt5pIvMV
T9tcfiE/r0BQ7pdbSe6h3Chp+M5ltZY3McmcXK8p1Fy2C0ws4VClLhOJWWb0v4sXGBMS0IBawoqE
fRghEe+83Cb+BkKa85TlVlLEqVcCvOPUxr+Y8twwj2igx+qT2RYB8d1qupLd6McVUumpc8tDr9U3
SZZfMdvd2lNgUWsXgXMVbuCNyYPTdCPEZ8C6CbC5O3cZk31LwNYNMOX+k5ERWaHYjDXVkl2XFl0H
nuX2w2KlVK660e6uAMZYV5CN7/PccXaGFUHd5jG0JVnmPIa1sVWWEytguscKc8EuGihtV60CuYc2
hlGW0Y7BvQmHeGWCAF6nLL4fJEvuV1jUcjX7lXPoBvB+ZLVZ7GMMDc7TfhJORNCMHoFXqfmTXy/n
2et8IiYXGxNHIe+c8WLi1otzZS7DR9/oBvBAiks4cKGzdWF3cN15XzTWdNeOAPVybvUbXCL+IYdW
sxO+mPuN0cI+26MnMM6604mORwYZt8kI13DdcFU8MaJJNqAk5N4AZsPOzQxio0C7D7kqeaRWLA6+
n3PR2waL0sG+911zQDZY1nct2gUKnmQ6AiywjK3TIs7xAMSxyfNrUhfzdB0Y0MfwWvZcz8BJMegY
WXD2MyGIih0WOKHCDXeVG40zGzE/2I2Jzq/QQRvsggvvQUDr1muzg92YD+DCKJTHPs7U8AWkkPi8
lHyJV0QtRB+L0d3GG8tzawTeba2ph1U0yAfXYoI3zgZRbKQpbxlrWGrF84BgJlMUOzfz6EZGy9rW
ttwIX25V1Pdv2nQxGDCsxanQ0hwY9RJ7E5h5ixbxa0GLgUEE4Is2sVL1Ji2Ia+Fu1T06QCNaePiX
s36iY8d2s8rq1POL9cxYN4utpunMfVlavnrOp+wSs5WITRKI7nqmxb6K+P0fmW1MOFFq8wVXr7EA
FJw+ewgfUNzrnh5JVuk2nSbehVkGqq3Ppr3FJHoYLXVMPAQD68hPjc8zBGiObtBuugqGA1BVd9dN
Uh6tpG7XvevqT9CGl6NT5tZXe1EfaUeRzLQYh2yb1MMDst/72UxhXiwlpHuy2c5JuziHsTd49PuU
Es2YMNYDEscmutoUhfvMwqFFrSsv/CCKfIuxAHUcb+AwTwIWqlBa665f9hBmw9huUGD3QPIOqjKn
bR14+mZKHX/lhCANGNRFn+cU9UWgvG96Sppb9rDVLvAtyhBq7XcxAHCrHENdw9ub4sLslk3QCAQH
vZnubTZEd6jjnplEIRI0YmxjzcoL06OL9oLUsWGMk0YxelDNvYd64aBJ7sTejr8DFjkyhi1tD7Zr
jyU+S81e3vcwllZKBs1mymW270pI8OXSf6ltNR2iOsyumJGGcSUy5zB7JfgO0rvXEMm9ZZVJOHZG
fUGqByOCc0LmV2MZCHhLWjlvgLOMXa0sbDwtnJ5ylUZt95VR1PJeluiWw4ihSljzWgCULxCBdHqT
+L5xU7TGcDAqo7w2GV9hmRj77JExQLO12TSsl4xEa6X0VW3V9Yk5Y7vqaxcVehNeEwl2VmRVrckn
2AcEPhx62U23RZJn+2ZO0qeQeqPYqDasMhD7FrqZCe7b3ZxIUH3ESsOLnId8N8nuQLDilZzsB8bW
zTpBOASa8Re1ZP9ltHF2aZOdspY71TTsIFzvbjJHrujMW2AXM4LqzpmViDcJDnTBvWXhJ3caYj3A
IkTFli83X5ggdGSjjMFS7ShCBNZgMzhIMzHU2ohqpAhU69bJZCJ89NuiSQ9ekFr2cxmBJA1IKDSk
SL9SWMyvhPXxzjIvW6bIs+tN0vubSk9PAzIM1iRXDEE6CI22n4IQF1et47H99lyYlZ1HITyTrrea
p6oyb7KWMngbRBl6VCugxbGlte6MpKK6N9/sNAd/EPXBt9mpO97F7RQz1GyupZnaj4mO3GOgE7qn
wiHeYZSGd5d04QIOKreADKO1n4hnoISjFlhX9aAOZciN6QmyPR2nmB8aYQsum8W6az3kMF1g8ALO
28TZ1YNT8Uu6fXHvGlNYxWk+0rUi19qXw0L8YjSy0pospqTVRf8zGVX7ZPF+W4G1xE1aS0WRrjMQ
1x3az95y8ZT2TvbI/AWxDDXcejSc5JTPtGBdncHIJv/tzEIpOs6Vbd/PjendXyZGd8x3vKNddPI4
e5Xfk4ru632QO9GuCiP3buCt9tjyubNVrYpyT7lK9pFg/VGNxXSPUPSl85vyix/aYlqP0JGrlRVe
DkutZgv9iOUyK84bXiv8RjQrvTe/9INanqwS/Ko1CAi0WDHq99nP2b0Ra8P1QXsaLpq1TdE5e3ps
aM9pm7tH7aTGlSUqecSwBFWjcBLo35UmNhbGrgn9hMapKIfHngzJXVSAk04YYe65FqN1WsOzXuFZ
gy85B8s8d5vaR2v/6uXtuQWtbBizmjYAu0kvADnPjAn0sRHx0VvHBXLrlq1eUMrocnwye3MqWNaY
WFYVrfIHgieamzXVNLO30Az702SG7rCtHVHOl9xGwzrVMFVXhZYA4uG/sXxgn+Y3Jy7EutloS4mH
GS7qvop0wiTIc2HVOUGx9RmkXM+jbF4cYftsFxm4lfRZ0r6RpfnG6i0YYj9snW00Kfs6sDXlPxmP
jNiDUjlfpKyyz6OhWAywe4ExbBSWiiszGI4pNU2ftIa56cXUfwubKDPvSyaOMfPL5VGVNmVscZmt
2/6FtWGCApUPg5lzofhwJOYMevKln4ruhWZtmRQQfJbmMVcAjdUrwipx7ke5D7MEb2LCFR73k3vi
2UjWclUe+yxBcDWwUliYALPn3WHcA18CzmIMYA+A+rya4f6t/NSj59UnPjCmW9tDzZ7dKVvOW3i/
7dZfRqIIENlhameb07qrqGiArTTsMBKTMUx2nYp2q6eFxySZevuBgMtpYv8lFUkdBvjvrFP+yu+K
L+D3m7j0eVXkMII8ePdkyiR7YEH40LKTMQiNIhD2dsW/kWDMzSr5YKN4cg1rl2cRvYchac7zZCRt
LQseArrATZFNNyiVUQ9e/ErcI/FQDrE7iuvc1NdDEgDv0N1HRCLrQiextqnm7ww2xUB5D7ZXnKsB
l9EMH3Uk5FSKqdyr2Qxu0zE8WZUe4sQWXyyzeiN67sabbSaU/nVS1TIO0+DDKRAuaNKk7kuCwu/w
055FPb1XKQZewZOUIQmaPCfY1UIvGxlGUYxULCN716qRPmIDTBo63h4L7Sn3XGtN555Su2cBkkSd
ndOI6ARaKlYYBCbEhFMQosPYL130FdPqHMFE6ryjpmSSYpzLprirHaYvSlHBYvlpYTPVHMjUrNd2
q1gG1d0Tx2c/43y0lPPkRBlmZ9cFfKV4hOyo+BLeKWyfimnKz+GoxiduhGgV4SpEnThwhS4u0HfZ
+8RiRdJz11OGD2UlqzDlVp6dG/pXSzF2vmD3GdNGcF3swEnjoLTMa5fChpmvFa1E3RaoKRrAuJZO
Xg1R25vLfAI16fCiXe18XJ5fa23W5XvCBkYdS/G/qPuOLMeVLMsNNfpAiyk0QFDT6WKC4+4RDq01
1lCrqCX0rHdRtaO+YGZnMpAEUfXP6UFPYhDxPw0wmD179t4VBJSOvRF52MEP/bLeumiM9Sgsdnxn
lWyHi11X0Dy7B3gyQ/pWQtcEjtxQScjchocLL0DGYWVXaQY1SfSIgkTxuJb8aRBP5f9RJyTEVJom
MP0cidQ7Taet7nJFnb89R6LMKLbAv4gwLkdRAZVP9N7IuS1mGBVSmZG+ZzKg1R9jNq5PHQWRMFyR
eZRJejElBZmiWsx40DSoQRdAANRKUsMHL22gxgKsAqTpXSKOBaNnOa47peiMVwoAGNDmrL2AhDUJ
5OND0I87gcJ9Pg0aIBH6wmEgBv2eQtMOU8u0QId4YB5qOb7+390E/x/A0/5/c7/Enf7ui/+riuy/
A5T2v//jf03QtP/8t3s8/O1//DsanqZhWCng2kZh14O0/E80PAV0GuI+JJPx3zOAa/0DnEZD1hCu
PbD0BWQNy4gGsurv4DSa/J8c7NB4EnEIYohwRP7vgNMWaED83G+99ShI8PQkcKUOte8d8ZCY9AEV
YH6D2oJ+NysPwGh/IuD+L4EbySxgWnf0DNYryR58cMrhj83Ov8qdTrw//+UFYRYeCL0/flqQogCW
TfhpxhFOrtO+Zk6mk1/eD7vGhLsRGv+VIsb/i592B57jSFekU/ptdKiFwYVtCLBF0EktgcHh6gw+
HiWKBB1hooJTWQ362iaKG70OHAXyhBB0NcRwiI50IVRQ4xwJBVcJYFtFgUpDhwMw4YQzBxyhuDIV
lAokU6zXoShqHUtX6kiHudbg5qt4UojMgfQ7VQAbWYOdoCg3ZVWoje/7BlVC4FukIPhB16L3TZF1
9tNJEbSjcw6V2wKteSKAEDg6tIkqDTzStxC2KCge5qWBJuY29VMAeLxTXaVmLbW5xoFAgW5xg6uS
iGt+1BKFBeSlpHl9Eh/ImPyuUSJkZEDLwzONuqwuNpJ4RrrFGi1COuw4uvoXiUa85oZsYiQhkEnw
W8/eCijRbaqyzA06q1MNRYRo5+IOr0JPNjOqiP6MwCAy6loM1BaNWzD3+RSQjIHVCJyCG6Dicidq
J6iAC9k6b6hQiA7rHhe/RPwWIsDHoVpLKuhmgk/vE54VkQLg2QxXbGgfZQ7a7QZZYmD9k0BVC5lp
mWsx+gJWyBTvCRW0KLcSopZSSWGsrNU/UYn/3AYz7ltINDDP6wvKEVCOY7cBjuDR9CdYfyUC/oZs
7tgFlihZHtqkz8f8E4D5zyEnCszdzpNcKBRnANo5CQNbEc8HD6IeolApG5gL8nRBG27TtxrhU9WK
btHSiDM6Y8NmAk4wbEi8oMmrZCczxoRPWHkheoKMPtqNMz63AJQO/H3w+yUY/4nMb8NG6w9w3EDy
aQOngMZsuoHVAfIswK5kT0UxzEcvC+ZQ7en5pNJ/Eoj+OavTB76fVV4sOAlFMEeEdozkVZdOQHJX
IWUvQjB/ArQzJYioMaRMhpEK0ZR3ZHqh5pdjBuFhyPYnRgCqY0e9oh6AzNlTYgLl3VHI3jsi3yCi
rMzWY3Yj7JP/fFChrvmYTavRiQvcDttjB4AFIJ7A+gXVhvvV0ObKjEw/+OirzAC+AD8xvE97oxNC
dKm8gNKP4gANv4c3oQMYR2dYFDxE3Jo2aEPG8HFCdioXLwJxACeqTM4gmT5/koXlN/cyrWCLhi4p
MTisAaZT06kp4/D5l0RlGiyxno8xndiP3pafBr/7/hSQyBSAXYPDyNDk2exbnXAGBZ4cu2jbWpxe
yYGSWGhKKp1GajAolEm9V3ZoYhjSsdDPiZxag3ZGV3dnxxotN5u1k5Z6rDGAQtWfjyaSTdqEFR6N
Eg2S1CRJpng0TlOUFNTsB0qHI6+knR3KyDRRffl6PiNLWcRE2rufkX6AjPHIhaMDkEiTyDARqXpJ
y9BK5+Aw+JLKw7jhxXBNSHDaaA+WGz8LAlVDJHUFcIIjGp7pK5Tcy5ECMLPK2J6+NpdLoYafxevW
42KAJzEKb7hGc02t0qmUTIHT21l6Sc3WFvVccTV/62qEFSorUzlN2aN3m4dsYOihmV2PDuCnoM19
BuE+hK+liHaNjut314WKwF18CapgpdyQANpwMuQsWHpldUtLS2gW3aDFkaVum41OKvhK3cRXkeR3
DMPqIgRugF5VQsFqpU2Z3ZA6WQFaUcTqMYfSt8/zagiXxADfheug91x/xiWDPh4H6lu0idJ3iSmh
wjHoZD86+fAxigFg47wKYr6OpofOANaMQqvYWEToVNlJTC+0AMeueAOqGgoTNpFfK/LUQEYsZY4B
9xqiPuuN1w62AKR4xPUetIYO3j4k9GK9EzXsGQgUEWAcDsG3AFBeBfHJ8a1BSyaicd3PJo1CG+iS
jU+4OrpGGlMY9Siq4GLLMJRE98/qq04NUkGnAsurtnXKmz0AY313QrrT9dsOppq5S1rAguNDsYPC
8WdYwb7WUvPRtzjJqw528jW3Yzr/26eabQEfxOdrhV4IRNxs20liENfNiLArGsEG9zkwrjaUGQF/
p6QHyqy18VP8Jp3+hX+tt92Zdlb1YxcWySTEfr/hg2bA1d3HyMBF0qNSg8HOwtrLgsgQf81o9JA9
bUzsaaaGYksyHz19fP7S3EKI52bbkhJqSaxRDnZQsNyODARrSFaTYDcIS8jOgOPxYQxhSIgmANte
U6CNJWKEehatcKLBNhevKqBldoJEYVpWHz6KimEAdyLhwqF60oQupP0KPYzASoTobQX0BQmonQee
JRYkoDY9zBtzKAY1JVrPXauJnq9nQBAh5qJFHsklkQMABuPsaDd6DuXakCkCtRAwf4fk926j5czZ
78DLzEw02jTebxx4Jwi4ceWgATyfoqVwzMxiSFDAzLUtCMqR4Ih36c+A5b0Sv3kcBtuIwKmzMsxC
qGJmkQKArsnUE8N41+yzO0F85qd3BJM/k9/ZhTAqfbw25/j389GY6fs+CIwTm/x+yflNgKpNjtEA
VcPHA0RI5r7jZgNJrdGDBUWodAdi11oA2kkjJIXl0WxPQP0lSgD9rCtlRfE7k6mIBeQBtUwoY6Vy
5+3E7gBsM3odzx/zpvD66DFnqVDSuCQB2CPldPYA2Z2M1sHghtL+Wwd1agBQM+a7aQ8Bl1oZv4kb
CFEzh8bKQR5O9Oxvvj6g+oH4f/jbaPfsL2phruaS7RSwUejBY6781iAlle2PdGpyZ/Bn5IZDNrYP
nL7YCKg8o4cdfa28+kJQ4GdfiIQYmdjWOLqaKlMK6GaCSOYDwdWlmO5kSyXvNYqtOKyATxdRnBQ4
kComZczEef4ESw8wm3u3S4KyinG0VDynoLCWAstEEStfdlbN+0faP7e1QkNbyqEDR4MYX5AffeiP
MGmFOFjdwoIvRC9eF0DfBUCHnATLetoWIDRsA0og4W07BrRUyNTRMWKlOEaBTrm8YFbAKMmQ7y+V
3OsauYA1p1K1oC2PEsTQupqqTjQj9ohcbVx/R+1k5Px8rhY27y283iWxYwIqRu1hrpAnD60pIlfz
R6iw99/Pf39BeYufW3OhHQfkZok4PdjdTtIzhdMIhVBKHEuU9kP8CnTfTteypoUFz80iHkTHKLar
4sHxPaOBIa4I5A+ZHHHld9HbR7lU4uS2VlsJ0PJNFu7RZXj+mkvTSP8ZldBeRh9tQMINoWf48sYE
+sXEfvJKev77t2D6IJ5ws00lgRcUe6k4OKgKf5Ca+P4Nbppqwcfmqie2sAn1WAasThPNVD6gc6/Q
6jel1AasWb+iLySLv54/yC12PHqQ2ebi27yWSPiNOxG1ZbtvdIuozJzUGT6Sa3VsA503hA2cMGVR
hje4DS3N4BICFm2UKH+B3wdG1E/y3npmBalvu1kJdfTCl78pfN6t49YrPXgzhIMTQp1ACj8i8VqH
OvBz0A6NohL24L0iFd/MDlRbLrfHRg18gwYbHZbkkMmuepWrIO2uDcI2oOWEW7ujTNPyYLrY2SWx
8Ejg+EJ8t1FHPCA+G73VEpV+hYHySqa++Oqzyx60pMYxaXkseqfSaqc7VdvCmAQ5N6GamtKWfysO
oZlq4PvLtJFcORXQZp06rCyIhbIuO8s+UbcmU4hWYIPHrwDC1ejkQ8hWRocoQPuYNsaUQCqkMlCp
EKA1lH/HZuheR/Q7IDBria5cFUc2eJcEuDHzcvUFwCzepTGfP95SvsDOUlSOH310vLnBcV2I3gK6
v6+5egdNkLKCyupLLOIo1phSUPxWr9HCNWBSzkGkIIenLeQVZWhSiLCgTK9QbeDgEcGrBBAhsLi0
4nZbcXaXRNDzPFTpzi8BfsuilVi2tOMncZz7RCcVUtBWpwcvYTcB0WMFoUvlZEGFl7uKGKaCQKYQ
sqvWMvpZFnRmLF41IitQ4AFr40oq10q8UrSklz7yLLC2cAgYYipFth2A6sf3hiC+J6NFALVJmnCG
QVNpV8J2PIWwY55AtqQEuhHQqRqqdP7kcV7rXvgxgjjlD0hBgOX2QS0Gp67rQCpijh0BBkML3Pbz
r37TuX+07WbxOCIAZgeJBtsOuQdMeNG+1SHlMX6BOwlFeBnCeahkpztSeIEadgHfnN5eGXppx88i
dQ1ATEc3SLqYvfuSq80nZQ7vGbQId6H2fAhmIcFhZzEYPqEdLUUYAhxObxdcGb045Wplp8Zg5mpp
jXryGR+oDS/XV2LLHzIjeOmV9irZoLvskOqpne5tcVO3srO4tl4Xlshknni/Xn3wYIiex0NlvckX
RlrYmQuArI5WRa7myK1xu9IG4oc+kPpkRN/CcEFtYMFnsJRWbsNWl9ofkj50EdAIEM49QmSlSGwI
BsF9O6OQpMswFPAm8rA8vj+fyZvxw4N1wszCM5OgNN4CCuc0CqfHe1C/ddQNtObF015xihq9weqk
TtnVZu0Cs1RPmnqK9/MkgIXplS2GDGFnJPdOtomNXm8tRq22AahZei2jrCPYnjUcKC3uleTr+ctO
H+LRu84CdUvkYGtPA/M256AQp/ZaaI5bYSXrXmrC3Vbr3RFMk0AMZdN1s0IuX6rQGD7lVyZRKS3c
Burzd1i60tzC/N0gdSoN0hhjEOlMZICmyM2OV1D1K2X+jVQzyztE+7Wz41ZAeTBjU9v1/lPlMfTH
w9KjHYhLN3BvAf5JVAvcMAe5hzsjWArJNgfKsNFpLNq9VG6BHu54MJ9l90p3Z0/S0HcQgKy7NrlO
H8HlQcYBS3qh0LvJLyDSwQdgw/ciA9xcJSenxcOIQp5k9rA9ApwGmJ2pffC7cWkFdKCmu3Lw42kO
Xo3e2d47AbkuMgpM1J5P7+3NHr3xbHFCPIQAFAHT28JBKbElHZI5BiQ/9VSFCrsKVonsnwCe3EAh
w6kVf1sb5IY7DMZHrOUvzx/iVp949BCzhcq3dN8CS0w7HHTVc7l7GwirTPTBABkzV0BbQN1N68GZ
OIutIr1/orQi7ssXHDXAkNFyewWKcJfHcFBSAJTrHRYW1CJ0uy/Pn2+puk7PUooADXlA+jBJKHPz
CTS0IbR2rWRiC5bsqEGYHGqdG9wKAYbnV0L+4oeZZQPJ2PgCR2HMvjF8cC0bJdEglRAKKjcl/zkL
zy6ZP4/iS2RgXK5/RTk8V7rfXqPQZmdlDA7kY8bviUbhd+lamXgpS7k1x+7249QyFCISzwXcsAUy
nHGldJRhtFalFR8b09fRE5N/U2h5VGquiXJuFFqtvvRabgA9avny+flXuYXsR6tmduQnwDGSzVSG
yqBRYNIICMoIAoaapVAKU0VrcsWQJQXapq/RjjVDA7dA+OIk2F97T2MGM4FOwRu1gVx2fx40/pwc
kx93x4PxDaOuitLWTsql2tCtjns3Zx5Yx5E0BUrf/QINaay2qBxAKkyFegpSTMZXY7smzj4g7XIM
LtaWGI1VD5tpwTyaplnuQDK52/bTiQfQlJbsIjtTLO6o0WqsnYW1K8k05w8GmfssQc0BOpzTagW1
x2ydRmuM0cw1GMOiE+aqEizSggP7BtH9rW/wBlgP+vNVsLQ3545LCdNSoitiZNFg1FH1TEEP0BVi
bKyHfaSmtq9xK2fRUgP4lnzefUcWIAcIcWCsYAdrQptT40vuiHaC8gahJBc4yRlwDrFxJFneBRqM
G0kVVsZeOMtv1Za7oWmYewApNL3mkVIvvczuXRm47ZVcbukov83u/c+DbteWHX6e0WFvo/0WjFaT
DMJam7ql/Px2vN8N0NFkE1fTAql1WPfhZKkMCLBfAiWXSZVSfFxzCP2XvxY9p5Pj0XqcXV88txpE
6JOgaKyIBm9fTpDPRLfwxOIPqHPo+0jh954iyrSaqJV29VRXEVcGX8iLqVlcCiVaHKUSY8P5Q0sU
5OTaWun95kf76L3md40BjCF++k41PA5l1hh1EYUfUgafzUq05AQFBMXTKw2IIpPRKRlwJZzkByBF
PyE3pbsIfdy236AvjUu7uuaydkv5Hz3WLMawTAA9+r9lEaQGgR2nucKAx6ZkdPuswAQRUIMQMAQ8
tOpKyTjNfzLH3UPN1Om12jBRf7FoVTBofcCi7kzfAu1gJTQtBd+530leBGE2TIc3tR+dTuMNVsn3
hUKp4PRZlQoqqSUci0O+Df8m27dchV9YfHPjkojoCWiMYcTcg+6hsA8Je5QPjGv4FeBIkHf9pJBe
wvNFiTSRBWJpJUYsvuosmRNaLw4osDGd8Zt4Gy9obOE6Xv5CtvAJaQp2n0OkBa7tFnPuLPareF0J
wVN2/ODrzy0tKInMYaGH9y3V5DT8jGqO0O9Pq45SgFHDDgtRifLUcm2Cp7zr0YDT398FkzCpUXoR
AKca0XX67TLnpjhG6APG8pFrVKQdqPtCTwgy9ap0WXnJpTHZP8ek27gKYwZzOxylPfLUpNIhaFkr
vdzADLKWmY8SqX4knAb4eQQr1cSlQWdhDJSP0u0rDqiq/oPirlIAQku4Zve21C4kZ4GqJsIInFZM
Iwe0PS/TW++U69GWPZNv4MdQ1+czt7Q6ZiGr77sS0rk88o8B1FK2h+lR4ZNveU1WigQseQaRYjnv
1/wSlto1c8MEV4AiLxlivOIqNHKwa3butdiG+wjnjtpcSrNyRhuqOnLwU5m0mdu0jt6BWr/4uNk8
f+WFHgg3t1EA4WkciQaLpfuB+PkW137mLTyAejcafSnnP4ydn8qdf+RPf3HA2cVV6kE+CiQM6O2k
b8m9NCB4IwFioGgjc7/pV/oMByc/VPhfngvhwvfnwy4kRNwc4O6nQjwGIlbQvj1np3qa4+ol3ndq
Yo0/ku2dU9DdZXqTadBg4FGugp3MS2Y+H/3x5gAk+s8dWbugbbkxC1wl6StdC1fNawNf0+c/vlC1
4W4wmbsYU3SwXekzLCPeoO3aCjSYP8lTBXZE9dX//PwkzRHmvdNxla/E71s571/j2gTt/iOugTvm
DW2PN8JcOn7osMCJQk8DBT9vQx+Sj4KVkVkq3Z58dV8FuxaVNL8GFnfqOhM0IiBuwM/BDZhXgm3/
w1zjSs5t8QtSet0ruGn0xj8mK0t8afJnkSkLRw/qZnhUAFC06BKsnCWP01yoxP85AwTkjKSmws/y
3JubQ/74o69P3jvpqiK8Bwdj5eMuDTOLSdC1S4juFvm+gxO9oyxGpzk5tODV52opdHlk/sJtxT0k
8F7A2JdxpKBItyumOkS9zXQCja5wrX48nc6PvvoseRrhRskWFVbaoAE6i/XlK6QS65wB1U71N6NU
e18L9GJl1yyAh7i5aQIxBJUI3XNsGznQAlzPRt3XeYDzefWQy7AX1gCkUKEkp2Iqtt7K2l5oy3CT
Ru/9mR0PFUsIA75sY08VNFqmSTMIlAjmxHKwkU7tpjGoDf1OX4htcCBU9lh+Vxv/Iz8iN8SdmNc5
SN+81XayLfe95m5Yb2WrL8y/OP393U5nIWIAtcgax2D9FoNUWQP2QwNuF05iLe2a9SC/NMwsXDVS
yXkhSVFODBITPDBbZRSJbUUEWiTA/Ry0u1Dckr3FAbleE4UWAsks1pO8x3vZnmua0GhALMUJydKY
ZIDFCgBxHX0J0Jz04d0oxrVC1bugVuvwJUc5JBCrIwEwExOJoEp/saSecHCtQ13T7VN4UA+cTnGd
GcLIk31vIw3CSZZL0p8xumFxCxKAGXpXCdYsAPECetgPH2V4KSnb5clrCmUwcDzlsWlzGfqkEQUT
tvg1KvaQBlMYElcNvlQJtkXZnwvWbqlTcHmwU8QpGN19qZz3SShLVEjlv1noF0GQ4QvyMOW5tmmo
P32TrjJ2Wvb6PEgsXFk5cRaNkyamSAjHIK0lvnoQPoleA94AwjKQWai0Pj1AgaLaxiCyoeED51YC
pgL4JzS8oYL7/BmmtfHohWdRloQ0Fpe5eIQGyqR9hDNBF2jBhP3EygAL/RDu5gR8N6V9lyVxNWBK
S71VBy0yQ2SAtdl+ERprfYenqWAXG/SGuAC/8vylFko2EKj+8zOyIBKXKZQYAdYetGrXb6hNePZs
SEjYvF4b4IoMm9R4PthiuJtFV0ibdGMugH3R0cOFG1yL8frLMAb6ZIAjhVNlPdwVPmtQYq5AaEvr
IYtAMb8GcZSZGkJYXaMEAI/V5QcLcGjAo4cG+srK0y0co3OKVJJCVKcZGNQKkFxsmXfBZM7tPkRt
V2WSDz5zBBR9Qehz4ETrclpzBiQXih6EMr64gJsDUtXJycqCn9b1g8U251QVaR1GkFJBiWn4LMVL
Ax3952+5cNrOmVSBCC+63s2RkQ+Q4LJLVKSp9NpysKB6AXlcS0rt+UDTWfLoDWYhNglRhqx7vEEF
jLQPY7QONiuhsKmH2IDoTdX/PB+HWghEwiwQjTXBh26GRYWm1D77LOzuxTsKWvwpvo3X9iNa+SJw
uHn8QrMQBAR2VSQcZg7yJrvSiS1fiVUYbigSjmkegABcKaBBK5Ob/CU2gXB8XTuvlzbpzb/yLjC0
aO0mlI+hywPDKjDgmgo73odwgsiVTX8znxDnddl1/PvSt5tlflQZ9CE3vWqnEHtcEbVR7U1fj1Gm
GfTcCNR3QfGUXltrLC6NNwtCEHocOnfAeAz6GJJ8qeXCWWMrLZRTwQGeRTiom3IxiR+vUZIedh5o
F6HZazQSq+crUHi8MOZ8F5jfUKByYQHG8QfT/eKOBeyf4RK+UndYippzqkvAZnXnTSEazsh2b5b7
xIZohBrqQNpu2k2tZWq3F02Qm2wWENZNuOZbdnMoeLCHb+nT3brj2qqrYZBOOfgqb7EOpS8OovYu
PEJlijPH3CQoZeqam1Dz4FDoiTWoy3nvUJn1Gm3YMBpokUUNXMQQqyREWNVgzxyeT/rStX5OdxG6
sMjdDrMOp2BK5xXkS78CCGWdQPvawLJVbbetkahlvfKVl1KQOeGlKPNSLOBg5WTX0Yk+GLWGvJQu
bEfDPaPfKVnoFvG72gjek7WEYFqij+Z/FnKgfFNFsPjBO2ruMTKnrx2gmwLCw18MapPn2H0WB53J
PoIRBNauhYpdd6ytxGZe0UpVIwfMWjM3obapcHb8meJyTRpQjbJWPuDSy82CjBAIXVdM+RQH5eDs
AmfiQE6her/pQ9vf+Cs3ummqHk3hLLSQ0eAS0PnFod7TEFlglLgzn7/AUoWAnwWWcCToOgxwi8pi
NXyH9Vh0Yiil3LvMezIYZSOH8CprNaj1cdAHKM8wlJeoI1J84aXtLrTpbtJ41+xBT2wYJTxStTGy
mvdT/fbh4x2qgaujh2xDPLeCOC/66efnz70UEOcYatZzvWGYom2hoUQke0ao0xYQi4Z4+osjTHH+
Lm4kIZPnUJ6ZqkHfbqKyDEQwOriyZWo7yGCNAWNzXef0LsTfOcg5Lro4ErMO3wEEUK19E/a4A51q
C1ad1nj0r+653gEOl39mK/ty4biaU34Gro0GngynIgFUzqD1pUGArv+9WkCc1uaDNTsn9rBEO1ID
ThVw9bGkXn20ivItqSKoyb9WvtDSnM0iC6S3WKhZILK3lJpjq4da1SbQwTFSXDhzlNgkhz5Dqgiq
/TiddfZQwiBHKMxyZVsujT+LO1DjZsmC8tAT5OTuJz63Niy02rWexJRjPprAWWihPHLw84IgnXHf
793P1uqgEXzgX7qTZ3dQuDT6CHq0kBVV+K/nE7qQVnOzMOPyHiSSIozYNgpEc2B919qZVQdKdlhD
WS9cT7h5uIGqAKRpMWW4737FG8jyP3/0hcmag7fFgSsTF/4fjtuNkMeu5JbY+YUsRerz3186qeco
7JyUoIbcixBvCFA/TS/iEaqYriMdW8V1KJswUi3ZQ893jRK1EPLZac3dRZ8KdmXBEEmkAy0eteqP
BVNAf1qreQjRQXMAFnlmT4EsucsuPndJm+Pz91xY0nMoNkWPbcBN84i2/Qs2zLZYvTgvdIe4OY6a
gEZm0ruYQm83XMNDdmXQ12PgJ/kZ7dfuv0sJzhzzHJcSFQIcDGSMxWoghm+Et96KbDqHiSbqrixM
zjfFHuen6EF1fGX1LcRSdhYIoOIxQnMPs1ZbaFhkL5QRm80XNNn+2keh/1wLg9uGEABEfiNIqE2R
nALGAfvVCCs/v3T5vNHT79ca0VbwixmmTuQA3etGaTsFCs5Am8jjeILHRKw3lNrUK5X+BQQmd8tF
7sbLIGNYRJAwcQRiS31x2w7M9VD2LP/oQptZR/nQAQRzZbSFiDMHFQ91KrRkhXNouv6BS7iSOC1s
lDnsVyT7qoQCMKIzDyuX4QojIZm7cpwiSSto2Bsf8cEBMIf5ZlAwlLpIwPFi58DAcWDpBDa0uw/C
Bihjmzumar6vgAfJ5Fwhgdfn9UD1ARIBJvcqbiqtkQVrDYOy0AXlbgCSu4+G9ozYSeFUbgcWJNVJ
GyYJqOi5l3zTOOhlKIMGjxPb3/FmZ8KfVkX+p7IAZnHvz3fBQoifg4MDlxNrqsMNshwOPOgCAVp0
g0ZgTzz//YVNPMcF511YBQWRoQQjMw6xg4CKTBzc0/Mfv2F1Hn3MWYhosrbGAYJfH+OPwPGhRuga
wkdbXF1a9VEeB66j8eW1ftRSsWXOqB2glQhBwx5XIjAVRk08hmEul5Q1QpuUUwOkl5GokmCBKPHV
X2txLgWS20q+WyNEzZMRtLKRlHdfn0ypd7Te8nphhblKQ1kADjCv7geu98/n9LYRHs3pLJng6Roe
QimGC0VrlCyO/qFTJUg1NtIy+JZCUjzGXayD5nFUQMSFtenRJCMrh35kJ5fwwgCKKVGj0gkA/ubg
SkdQNoTcFWaU3VBQoGdfgIXXFFjZhAOCUVi/s8xnghIz+LjFqrjbwlE/59jWhOAymYBvBeMYwLB6
Sc5Ogg4ZIrXcdHov5xc0RVGg4w/9j/fefwZ7yGgCLnx4Po1LFfs5Rr33eiH0IAvl9Dp5ba7NzrOZ
HVqVKqdlTmijcPzNA2ubnuBi9heTW3qW3vAV5O2EqRw0YX25TWYLenTMNwFalLAufCc39bE23JUq
7hKq4BbT7tYlLRSSmLc4Ayj92uq4kmzrS2GEp2DLffWOa2WOb2YWcPTo/RieEu7+C1DdaTE+WKRz
qLdUdQzU5pGQAFZqwtRObqwxhRGtPMLxbYB4t0oVw1+7kNz4fXfvSbkpDf8lJI0+nB0CrT278Xsv
XenX5ytl4cy7Te/dz+dF48J0DAvF7VS0yeADUTcnkJ+Gtcbp0iFzK1vfjQD1JSiklRw+lMq+jBb9
QsLJxHAPzOuUZKMQBgTpAHQnwNfYF3Y4fSzjI8UNqFkJKkubcXYHIji+aMM6Yx2aDWEHnXrbrGpX
TvSlYssNGnL/ei4XQnMRryfCMzvMrfRC0jqudqzFwKpI0lvxxS0OfHHtUnUEBDjXipM4KGnxmhVX
EX51afImhhb89Rq3QGuSg9a7nI52i7INLoWc03JywFq90cEpgDBp9BCFZJOXug8Ee9GurLKFg/IW
R+7eIuPTANc4pIvjvvZemPo0QJsk0GHjQ4QrX2HprjAHYfM50TFUEFAOefUvjFmjltfjdi/DYlZe
VchZWM+3O8T9i1R8I1RNjbtCIxwbhv2m/Bca7XrOTCRY7f1AZVWBbZeGvsx7FSSnBsrkEXGoaPBL
uWyfS2vZwa3K8yBI3G6dd0/SpCLn11MFk4w23ABqG6m32aVoTsWw511aJuDyJ7yyexryDkEIETKj
HEY92/FwTAKAwYcM1lipaTwJ1dTYmeBPkGa4T9jfeRjrkOoLQ/wmmEC9LsENMYMENEBrxGsjySFr
BBSgjrUq4bUgmMxqPP2bBKmBgso2G29DAeW/LoDvpp0G27Lo1QaW3yPQA2A9iLVDsh/Pw8tC+eGW
y9xNApzAJS7P0TkmlfLM279bO7VbIzSe//rCxp7jxQd2gNiWWyIOc99k/e56K5t6IS295UJ3Tw0l
Qa9IPHy6Mdmjn5D5ppQNkIReaZwsFTrn4O+RD2kOtn2k04UW56rJS2szNqXh4tEjP30+N0uJ220b
3r1E08chASf5qTsD8Qk5kuG4YSZWqLs6io7SIVaeD7RwGbu95N04fMZCVZuNMFkM8PLxu1D6MtSU
n//4UnNzDsyGuUVFYhVhAeEWu6egGgmVOqRRiVlaQCVt0AXQsOJLM70Ct2zX19KILquoq4WwOAdp
02JZ+2zmo4ILD1cFWRx7TTeiE4BQPfVXJCUwRs3XACuW3oWVO9FSWYqcQtvdhGawkEfswKqOLUgO
G5XROuEl2CSaqHKGqEMTRfweHOEvrpM5MHsYSBSHUmzRzu73oh1tASliD8QJGvMK+SodhpXr0sJm
Jaf1c/dafpnBXEDEomdjT2YAmQq5y/NFslQgIqch7366r6uaET0Efapp4FdeoSDsA//i7gU4/5Bc
rzGVoGTuS0/yWjGiE+4yKkeAMplUuGnXTg6PSLb9WXma6fr3IPCTs2uhC81VOGjgWlirnVadmm2y
/V1jMmlVNNutv5JuLy1N+s93jvwizyoanw1OXw5Jt5O3ltYW4yaBv2LJJlZa9SubcOmiS84SKEjS
0xPKYKJPsTb4ezZwP7JDGBnYItzKILfk+dG0Tcn23UekM5qShAlhl1q0VhnTIJ4Wbel3VgXiEK5A
crkBi9LwzrERvggHwoKh2oArhbTyBAthmZ0DsoEAAl5jek1AT0CRgfsDcBMgDytrMVl6uDJYafqW
d684iGFLlhSKZFGpw7rUI+GgolY6BQZkbTf+yqm4UItj54DrcoRirtBjJgmzkt3bJwOPxAazBiIQ
gxrt13BTS+8znZ937zMSYwxPZwTnutIAP8lBsA2s4FAe19BGj7M5do6v5lw38SIBA/B2JSM7Pvbb
NWD40k/PYkbdRg0HNzBUxYUXhr22rs5EkGPY5/5K2f3xBmWlWRgoGKGBJRgGGCijObkQt5BQpShA
zVZ4d+XsXbjns3ModD/+H8LOazd2bMm2X0SA3rzSps+UlLIvhCy99/z6O3RuP3TrlEpAAQUUdm0p
mVyxImZEzFGmAvUVD7/wMNYbqtcYqi1S7w7UT7acJAqMDt+XyI4AOnrNl2yBv8VHAX8e/9/j3S9O
M6r1IzrImqKAU+F3yGgoq05f4Lh/+AZv4XeX2ZP4YLqV8ADp1U3nYOifzGWj4/BQHE1/ZGqA2qc+
CgdcgD7+/Rf6JVyp1o9IsoRJVNQTv9B6N7owgU+yl9wEUqBpNvsUfwgQvz36nyPSbawLiThRMvXL
owbBaQG8g8U0foKr/tIAWFKHTRJX1HduShs2lneVuVmEvTFfxddyshMIvf/+gX9ZQ1B/jk0LpWFE
soVGANL0MkTw3Z+TcnEsQ9+MGiyy6Zgqx0S5WVJbJ6lIH7BZKyRQ9JQSx0LEWmAflvEf7+QvB+vn
pPRQV6CRG34ZYSmdoWfdScbm3GChGivO+I8U+p8zdNX8EXmoVovRiAlxtbFZV7p22m0To/X8cRX8
c06r/pwhHtYMu++az1AObCNJjS3gjhtrfzUCv0PAf191AEH+b9wsm1Hore+Lhh3MoD5AEtwrp9Fh
4dJjWgf549/fi1/Cs/kjAgkWamph8mPgK73iLG1/ryeIh7/6cr/k5urPsWD01FGVvos7GWekS3S3
OPk52+mu8VS8jo/yk4EDAz470VFycsvB8yJzIzwG/+px/fYO/Ig7iVSD7B2/Px7TLdkMx+xoxYVb
p390mX4J4D/pB3mqCFOcfH88loObE+mAY9JB/+OY/JK0qj+ners1EvReIM03M4KDPT2UvnmHKbpn
TvbgrjsIPdcFCVO7yTf//j78svqp/hzeHdZ4rarvelmeXJPAsJE2FZBlHDBTe6bVBBs7dfUIwTS7
CN/BcvnjJ/8yKsja5f994wHdAUKV+cnzO/t2eQv11AbULHtgYs5AA530Ad8QPql1zK6wtvln9P5K
U35xp1ONH9HCSiJrydgsp+sWvVR8m6uvOiEB8i7ahO7ynAXLcTgyI+uyvFPeCjdra+OCfUz3IFU3
g8PgYvz5x3fw/Xb+w9n/ORUcxZYaywqRa3JKt/TH/XrT+YpTB93uL0ufX7/nH/GlldTMjDVGEIuT
9VSOPE1nPHAUH0K3cbBLPoS+5ql+yNgkQ1x/HJdfYubPWWC5XDsxnSF2mon8JfTMHpoLVsN1+f7v
T+6X4278KHgWFP+40nlw1jlmGbM7/DWx+VsC89MJP5sw5ExVCrbyIL8ignMyHvt3xUcvqw/jpTkm
97yiXhJgu3qQ202eOPlOe5YPyx+P7reM5ecosNHgEvyfueYW855X3ILBVrB90An2K1Sn+ROKZvSX
IP+LvqD+HAteurWJW43OycgssJ0CBmN54EO8GJ29wry3o3ecsrvHaTft4Hb++5f3W03yc1Z4NgQx
XL5fyf6peGhY4yAdfdddxQ23vSfuM//PtdrvLO8fDtjP2eCxVqS1mRncGG4F/BpsoEjcrOWxIcz9
UXt/n6N/+hE/4slgArVak56WslkMG1OeIFtnTfvHtf1bHfpzoNdsgEalEu9j9IoDmOCNDrZGkXMv
/TV88ls41n8ECGgvSzzAyDsYd9EtXeT0On2pD0wkgSlIElav2SWULsuuPE4Q2OzFLY9/MnO+z+s/
PbwfWUmmpv8z1rVSBOxafzXORWB5JUYEmW9A23SbP47VLxFD/xExOmlO81UdmLdCDF/FDhzxyRwk
Wyj/MnT+JcP6aWpspEYbLfL3BEDoY9rdCu4SYzQKczwWYLDjE5T+UU3++lL8LGqACa29Qfgzprs5
ccP2dTBUx8AAf4iehSdhfkr+Mpn8JfH5rzlc4Om5GjGHWyauwqZpve2Lj8HyZ8Ofu9z994jwy5fz
02IY6pupiWGjHEIpll71tC6cfE6xJWmnGEp1YY1/VEe/xbufY7hjLIeRBHHvEDvpxFhxlkI4ecpD
d2AksnDxYHYVnJ2qxq7Krbq64/hctrGr/HXafruOf47lGqbZ5UY6rocx3E3VflhEaLp2XXoii4K4
r4YtK5JBs0vmbRFul3fC/hB9FvmhLsQ/Xp//zH39w6n7Obob9kZh4cuPb2h7ZU/QlurUndZn0fBi
5ZDO3hpimGeup6E+Zf0LsGaSBtWRqqci8cOmcsa8uZ/m0lFFNjeb0oFpfpvmGwWLXGuOvHZovEJp
nCLcoHTgoplTkgU6rq9SsZfr2ivS14lOVClj2Sh6cnLtjI9l8P/9Xfr1K/4RzxJRSZoZqutB2EPV
/iqvTFfsDGfx81O7AQ17LTP7Lr3/46f9cup/+kkn1lRCq4T9MTjRBsL6fvLo+/rRt48PZoPxK1ov
XsvYC9t/HJZfDNVU7Ucoq6TQlABQ4VfL9rd87TqUpLI8yxEGT/l9p7NqEl1UDY+f9VqmWhDrbKeX
mZcnJSzf9dw0V2xJABVwBHCG1XUvUphWADibzg7+b8Pi1mplj1IJEWG2jdhTh9PS63+cwf+Ejn96
/X7UaqaR9auhTDCAwh67Cdopq+qv2iZLDZSIq8kGT9dxLpFoBnkJ5PgjE0511X7g0gyg9H3NXodK
Cpbo08wfSwlBazupgt2qmz59FNLzgE0z5r3WXZgFGap+gpOFlk7QYN1Bx2S5YwAszN1GetRp5Iha
eVaroK4FWxBvlPgTlxOnjrFaiwW7KJ/mNj+OQpBbXgcoY+GvwxEHePbRsEzHaD2dFd6p+qNF+kuj
ji+Ji/J/qahCYjRZr+FKK6IFSK5wK21KF8H2odnGzN0JfzQ1f4nqP8epU33RBwidy8FkoF7FEdiO
wGBEFavZy9Uan//9cPwywKX+HKpOeKHyScOgeHSnI9wUy8++2oAZVG0jB9y9nU1/cJVMZwjSg/E0
Sh5EK82wZaeaals+ZIiX/q3wjT7qNmPsDB1iJj4a46nHMcT844X8LWL8nMUeJEnFpJ8DRUDOyjc8
sffqefXEbyui7Mlw+p5FeHZlHCl1/yo0fllbU39OYmuhDpd9TkUk4Zp5/+5GXWkusLKon5PH2nSj
+rxK16l+HzpfvGmAr5r2bD6p0mx3ffUos2LJBtv7EK6uQtdKTPxxOi6LE+dugeinHdNY/6Ni/60k
+TnZncrsQwsKKaLU7Zpo9a2UZ4JRGjYLktdFzxZb+wx8t89i85ck8tsb+iOKrzV85EzkR2INdpv7
0VbfdJe/ytPfqryfA93pUnZZ+b2mMLJgEVB9yycNZLq5Hd/UKzI5buR4Ku6XvXa1bsqv8bbNnfUi
4QEdVPu/uly/qcbqj0C+6IpV5d33Yb/Rd+kzrKEgPUpbyc124z4/F0eUDwFbzOJD5Vf59zOpyf95
w/4h/v7XOLipMtbRy7jBF+lVFa0bcXmqheytHIebStF7g6mQWLKljKmiFY8CaXhSpNtEi3Zt0rlt
Vx6rJnJlomB5s4QXM/Gr9mas7lINVGCZOQ1tB9CJthJZbjTPlxDr0aRYPkBS7/poObVasTEruvNp
Df0nBT0iA5zJOhKglmLTCp2iAUOZtPs17FFhJi/KI2/C8zKPPQWYeCP2t4JkLXZr6diPVL4lS24z
qy5G7rYpb8vikA/NcbLuGpY9FXHLTJvXl3DFS+0shV4/wx6XX7ny3D6c/MGsXodkK2qjI/FxNfM5
TVVGcjD/F0FovxUVOI48f16s2imNr6izNubcOdkqNy7XTdb79fwoFr7Qo6lXZps6eYQtQjYmtrxc
YjUvbEWqT1ER4+u3TMw5JVPtr33m9cO8I1ky2y24rJ2q6S9hlO/hdj6Oae5aWXmvxXNQq+pzbOXO
3BVv8Tyd+zneSlYw1DiB9qW46XsLOPxG7tJDnbQYKamcwkVOAXPralIOdldpBC5F98oVY30sruTn
LAsKeZdGH1U3uCoOQLDT7Tg1ib6lbYys6qojGylDLfY3zaS/dKZyAqGeBq0BL9kzCj19Hwu5eRuq
psCWpcGqv7QAi0u4aQF1EiBBRwAkt0IEWqFoOsPmKS722Br8yVHWvUUdbU0heLHo75UWfBuhfYr1
NnrSqvIxLV76vB8PWqYF0qy51ZiZm1xdXqRuyTeVonVPcYxHuKWWX2vVBOvUYZzspf1dGJ+n4b7V
z3HcOQJMg9pfcKJoxg2m7mT0Rhlf4tbJQstToiCTHPjxS1ng1V+AWDStgQ7Nto0Btt5kzcKq2Ueo
2nJyUVgnjvdptC3STV/v5vbckQrHWegoQ+2G2D3NNp558WSLvYtbK69uTBzW3UIIZkze++SgDgdx
cQb1BrROrm4oRDGAM4XbcT4AQwfAF2itg4BteJB8FSfMHsT1COygmJiSbEW3lexQWPa52BxDTEMK
+ihYoV3MNb61ADYuLKRU9WnK7mreW+NpEUGMNfAt7zRzOFTtZ9F8zpw5tYXuIL/WMy+JMt52fRyY
mfpIu44NMYOSRJjdRE0Z9xNj/KsHhyrdiTnjUn0t1csaXqtJrrZGKZ4xGznnrXRs5dZroHxtlz56
HCTTj3T0xBWy/algsW2eXtas2vMxlonepIBxT/cQNqszWv1+ESPmr63dpITWti/lO2VRb2HaKlcz
nLpNAQpXiF1BmfO9liJKcHjrooScU2Jkxauh0sBq8XpK7boSHTV/VJrYnZf0ivv2tPCdx6BpG8Ov
mtO4ro1jGuLWULxiLLw5g3jR+sW8Po4NC+qg3kZLIBe15+g0POeLzkMtzuMEQ1fATyoekcoTxsth
dAgRjazeE3hVtDzxKc9YGoVoMl1nKfVbY3UrTXEqo+NLEput1Lil7Infu164vlSHUigjjLmPguGO
qCoiptoe+B73++9RoULOh1LDJFq2gjTRLL8Ru2qjxEy0W3r93NTqpZaX8FBEd9N0HprPPm1tyMP9
EmTN1eRb1xPUot5l74DTUeiVYwyi0yl7XdgkZhm65XBa8SY3k+YgxPm2QOyPxKxw2sS6hsCF3ZHb
UBH0O7nvsNAWsh0PeAqa/IjyZEXe0NvtwSCynUWka+My9tg7s7kU5zfiaAv5C5P5pnUH+kIc33Qr
1GyBcY2X3ArEZQMCgm3jVHf63JHe+D+bdZv2Tg0ZwrSlyZEYZaQhoNgjTCo9OU2AZKqDuNpRcVtJ
lwTPq9LrKWCixjelfR/eCOtXXLCiV75LBfYdwBsMXNizIbof23gjpPlWj/P7Pm1wWs8qOeiKXUyj
o+mKwBxjw1fYwtMsCMCzHnTcV4MiAx/InG5oZyfDhhZbTo0rTSMKfls57iPlSiRPFrg2C5ZFLxqt
hEjbW9RXajlhQWHUjqZtYnHtnbKq+QlR3x+b0kjepLs28WfNC3N2/XRH/m7PMm9ZBIphBCyDYXA7
G46kQ6XvoIJ2qiNUTKAk7CFFl0mT3dXobcEEpWgcO0gxZkQQXbfFV77i7cLax20Nuy3D3Hvb65nT
VzDq0nJ6VrvhPPe4pWNIjvSxeGV+ACWXydiVQbIbvUHa1YonxF6j0DPG1abn55qWE09Jz4oFT+01
yU4dTt0ZZdHEDuaxXLdKRi2pfioiTgOqu1SnVLwvVsGuUAL6naF7UkeLpb3HOirQukOkulHMXmAz
3GjVqR69DssuFSEAMGoBn6i/W29GBnzS/pZVzDJsIeeVHi7dpuENCbQH9X5ZiEfl7Ousnnfy4PTL
DLDaHcQXM/0wINn1lDF+8jmYBAk2aSviFAMvDM1iEC9tK0txZNmXJM9qr210r1U75TtU2Pp4rMo9
3aioOOmL1+L7i0Kt2pXh1DVx7lmY74r1WlG0qIM7hluZnbYhKPuNBfkTje9pjfb0H1UOxxq/gkHy
Tdk6WHpzJMuD2zuh5BtS7w1NQRxKl9t60bYR32gdiWeVKjSvk/6Qwp0p25Z2FO05R21Wz1rnXYr5
iBeJHVfMkp3hs9ulFHuprr+aL3HrJeXKS5s6ii5voi7fY0W1G78fPoquOWX+ACG0WXF6r/yRQF/z
XaDc9PO8w7fDkZrBLZdTTpd+bIxL2ztWv8vj3pXnJliGsXSatjlo6AA6JG1Vac5Nf5CFu1DJ9538
Clq5XEK28/vxoiTChZUTp8EgFJfJ62CgKQk7XQB/2mAxOU+Src5OaqbHaW4UwlOpw+is2v0gG5Vj
rQuZlbSRo6fBQDIaVIOkSuxI9kjKYtnwl2Iu3taRCz81FDctfIaX8Ym3qkCNdH9RB1yYOndYFXtA
/Ue0FI9GzfnNtlwChsoSebXu1MX05ZKyUtaDuJnO8/REv9hu1M4R8Q5si8mVYTAulerE2sHKNeay
y2VvrQ14YixFuNgS/a6eOp/FSviR0GTRAiyhAJ8sxk9laARC+CoiGaC22au1s4wbKKeBFcmAT79f
ZhaBwlK1zZu2DbQi3NWW+bUokeKOqXApym1Yi69SCkgo4avWxiaQ64knhjJ/39N2WgPzjkFyTTNt
y9gz8N2Qhazty7LMgdVi8zQ+FNaLLD7064O6kNZ5dX6zggOQen8BpILVdLiN8awkFXBkPb2dZOVz
ZL/LEUEB4vs2MJVWnJukPlajJdtKKWz1mjdWaDfG6MtVIBbpu2o0Xmz1WOh+txWrFXg8cNa21L0p
11Ob7fkZ4E+0b8piOkx6B9Wt7ONtvMy7EbKKzTLv7VhJR71f4o0ijs8Vd/iG3UsrqNpXaU29MrU+
5xnGapU6o/6Q6qTvjOyjsycX0O5AOaXiLUspTMYCetuE48vYuF3O+NYy7Mhmt00o7Esp3cR1GIAZ
fcC+b6+qQrBMpDhjmXwpFuiZCFiaBtTeMF/ExSBJ47XT4ZMTLZmSqMoTl/NeYbq4aw9r+pJYz6JG
qDgZmRXbGQe+HIF6YtqfeTUiU6d1ntAQSsYZmx3a3ftuncE7s4plJ9YQH+be3LShcq6N9qDRdIvq
Yr/OFitsFANt6OdR6lZSyeOrxY3aVzTK1+UwR4WfrImjLY+iqr/UM2WaVO4LiQOF4ppqn2n3HJMh
9UUNMZ5NAK/RNG8durOc9I6o+LH81tHrNZXyTpBua8xT2ukeJuqhUPPL3EdsGpj8TYBBTwM/Qe4W
MCb5QtKmPHZt9bwo1qbqsocynh5k9JlZvjTDYS7jT8ggwBtBdwF5GpeQe5H+TSGwTGeH9TUC7Sjx
Bt71AIY4C5mX1ScibFV5crfPaEJL/mIFRX5nUQ6Qa3yfXbXe9Za8kUrgW9z+zcRbAkH8agzNtkkI
u43mLgKTodLrJF71xR1SNodU6VPOhydt+uAldKnHiB9OWBReG6dumM1u2LzrBrhx5bMavdVoDguJ
XDclB0kRbaH/1E3BlqBSl/eKeVMkbmHgwo3UXWFDMaOlKuWzoqUXK5RAegjZdmGdpNEXYhwt1Kly
Zf1pjfPdYlb3TcL0QFdsZNEpRAytWaLJNdewdgZ5ovKeRi6xtc9eVIOH5CSsYaQ8uWFTJ56aXEO2
a8unWHFNDDxE4WCKm+KNBmOrORHY0vJ5Up40c0uWsM5B1qFkSLtkgu3RxTvD8rWGm5oyZa/Nw2Wd
zGOEYQb7RmJXugLt3r4npcUwddSdETerPsMzlZyo/5hXGLDgLpSncAlSfONb1sWTIvLk9KQ2rzrr
S+aYQvajtBt9UT9mKLeYYALM6jO/MXZ6dSJ6ttwwY3pQ2NUUb2SMJWfOT927pgiIBNiearqW+RJh
qdNCxpa3Gj3I8HW5jxlMaL79hwvZN9aHmZW+Lnd6RCcoANK25kA1p1DxtfBoWgCjHCqdmoyvF9zB
OPVKQSza5z1ut6t1MsmC1azxJPygEISHNnOlbIAkRcgmy+6KaBtRcSlW5kVUC3LGsRbpqd0uJaJv
79ZLdMToLuh6Koq53wl97FsSnpnJt5CQgEltvKj/DMFiJvniN2NFjKvspA3GKGi1HCfI+1bFYyco
JM/IQz5Eu0/zyK1Shdw4cXVxPk+VsdUi+u2q8iFGmFEV7Yar/SJMqi/kfojD4vwUsr/Rlvl2ET1F
31XFl0HomUvKDk9CLg3TrcxkpW2ytk0nZzs0L4a6HRmur5bXrr6obH2UNv2lHvwXESC3yb6z0csX
u/wEYWQ3lf5QdFs5PvXCE3TvQJiAVJiYBGAmx9M3excQqWkdpZzMKNxbXLVjxZJaWlfoZJWWfHxb
Q1ItG8ZwE1fT9Kw14vyshk2HVGkO6k4QKl+Z5iAtew99onHiOPN16NBhT+Urs/KdVl8mZy0qWwzZ
J3WXt/NuipJAtmAi6etllWQ2pjK/X8ZtKbUfq64nR1LgqyVG5YZREwfHpmuv1LdNMX1FEYWbip1C
GMZG0MflbW2yPxWa1q24WLo96zHVyxKCYRVuKnlxOnDUfC5XXIY3Mx/jIAqlL8GUvGoIP5bpNmtO
a+fUL0rzTo9wYPWDmmdwldzJ33UMxtKx9ZbhO4Ez+n31KMhwKnCjw6LODL6bLSYVmXqsExb8PEOA
XuZKk72UnjT7ffVaJfz2tipd1c7OaydWv9cTtpxYtfKSfGdKvtZFTtj6MIWQGJbiCX9KEsGSkV+3
F/cSil3dAIPfwjy2rEtRsS79pb9JZ/VBeRYWH7i3FEiDK+lu3fl5cjekx0HrHDrH2qXnstYiF7GC
TVZ8seM4yKpTy3/N+Xgzapvd5cch3ZZYb45OmQYNjpfWWUkDHXg2Q8Wl4TVghqiCo51AolPd65hK
hbdjI3tDYY/Ze6L7IVPn0lY9KkwiVitui29Gmtl5SMvzoWFrrdukyr4o6m2qB0DgWXWd+rd4cOVk
G6afQvwarteofx+zdVtLfosbVe1S+pXIhFGLSbANUrVrPKs+V8ZKOGWcLUIDy3Ykcmtd+an5ao3p
KdfwFNb5YxwPDdBBDfBVLZ055dXIttmdUkdUoLdN6nGXLKkrl1hgpfGRaeKg6eKDah70s1Yf2CI3
MdJhbKZ2rXdhbKiyvch4KFAmynM3bqUVInxGqx7bsEanDt+36Y40QWBtX4RzwFKldV9Y21p7iiUW
EPPpVlffDQx6UwQmIPUTwax8UlvghILuqc2hKN1Y/Ohk7H7LN4v5ueKrHi8a3X+F3fLKw+hT0hA4
jnLxjM7Ux+ew3jbaXZkdW+1QsT3PCHjB9jzDTaLgcekt7VaStyQEa/VRhl4OtzwvXAPRrvewQ7Vl
tKp07r/XEHGEj0fdjb+4kkIYcbN6X3YqYdYfBIQWILrDkXSkZsvsnRzPbeqNhCXbY1HZ5huXSvdQ
fWqNHzXXXN+q7OTDuYfw0bPZgaVxr1jjOSyqGxCctlLzMAHVi7dWGEBgjM17PotR3ZR3avwQzWe8
hoX1vlXIbOLESZPyVPfU8RTVelwwyjQEusiHW4/hYymsrEwDb9G2Kl5xWY1ys8+tPDDKlBOPRaDl
SvFF2Kl4SJc4hx+KpnrQuSVzkjA5ppjNH7TqEi12VdyEPa/8UaecKVW+AUYCRRX7Z8CRixOZlyW7
s9aVtO9IZ31sz4yr2YZxWKpLqdw34Ukjoa3oguW+ErqjvCnyfcKe9aAgHmY+ulVabrvbijiIOXMn
88pS19zVpW/oL8O6KwQ03qB56bLNxOKv8arAfhO5NFkbnF/4XEYcTCKYM+m9VDeIm3Ze7bTEx4QF
DLpl+MMnp0ywvF7d0AGdyEDWS2Lc1+XnkL/qTXeD3s4UgtId6t5RM767J37XMn2eldZuWlqGxi3D
ohZfX2eJmxgtoq5u5uJ5SU4rDiHRU1dGdqHcpGFQUo9HtmHdq7OL7Gad0hYdTAmUcst0lmMQqUYK
MUSgHAa78Sg1e52xoyzej6SyxBHdaTve90PKvT/olPMSMWUVXKQhUoq23JIBUSwnnEeoerwL4cxG
tY0zO6qXxSKb5YfcddGrWr1P+VPXOio7RZjQWOeyKh0senW0EmnfVego+pkhhrGE1hcY6YXaqZS5
NvXcNpQHk7QidKrVEZmI7W4avCQLLo+vTLso1aXIHT0KIuVDs3JX069Z5OTpNm6DQd3Q5OAaHg1n
AudQ3+MbnObYlgnHpbzrgEHXpyG9xN2jViLg7jth8kZ2BtL8Zba2ivhFRtcIkaOTpcjkMfE+W1lh
y1xhZgbHaRqoGHbJO0/2IpKP2HFrbqdQveuriP4Jnw+jFvhmmt19TNWGk1LHbtoGZrppW5KXawcY
ros+Q32vh7uVIdjYNfJg/GhSUjUcnFjT17z4YQYkO7tyd2ZvmFywo8CTrxaK+0GB42tSoiAuiZzl
hCsw0FFJhHTbRLmbtw+ZDs67oOGxTweSRmMrdK+raTh6sivwOwQDLxqbkhFnSBsy12lgnLLZU+WH
9VNJHmWY4ALF72PImjxxWS8dseDbB4zoRqVrELGKI6MkgvbRIbdeF9VE27YLTONb4mgO2bX3BRYm
wXXSEZg/ZtXr97iRLxIjQMiLV24gI8TBTt7I+ns2P7WXiosl3iT4tpCmhZ96/jgxCYyUlRNqVUfp
Q5cZnVEnPUd2RP+wp267MC2pGc+RcuxUHHMyf4p5SPO9PO15E/IGjdBRWMdrXKs7iT2jnYi9rqw+
JogPxmWcXdyfFOpI6UGg362iJAuN7o4zkhjDGIZtNJ9VeJqwlba26rOOnhOTNm8W81wBjBxs3cR3
4GESKpe5R3tdPr71wGfGfg3xIM43MyNFlP51FSydV6e+ODmV4Iad1/VbbKvF5MUct1lauvNEJ0wc
bpQxtFfDDKIIn/nuppw5YZSfGmQDpvTOaX0bjV5bb5pp1943QFlxmP+i9gwZhVQfI6YVTS+8Gxgo
fza+hsyNJacScajfyJbNlo85bcZdT/9g8GTu6E8l3UmfhYpzP2aCUah6Q/Ri9k+zdKNeFWwI5PGm
e1KWoOI3Urx1WZEqb8tI2pCDgOJ0qOLD5GVVREdhZAvzBK00tlzJ6DJUCzyHIPuW7Ai950h7lRIi
pdcXe8R6S/6MIzfv3pI8QGkF8WzO95Kw71o3mzehGFDw6V9qZjjtc6p+1MMrIi/MYzt9kUmp77LS
5CWrv2calCooUN7zUzg321Y/0se2Ac6r3LrCgArr1wr64HynKa8DDgDmjfhVVbeUErm+UaPKbua9
VnFNz9StWyN7b6QPRbv91v8xgiKyycXlP8LS9yun2ukhiTdYx1iOVm3oDzDFJSIMxeubnm5FkIbi
fc5XPvE/ryxIZ3fozTa9ViO8E+/om3RADvU5aOZ7Lb9LeafiGjNxrGqnW3Xb16daCYzFDWcftYSB
MGAAmHAXTDdSy3C68DcKWnHbSD7vmzG/DFwL0aHXPCN0higI69IF0VtNd2uM5cHeau6Qiqf3IWqc
6klV7/jaxc7NcSrXg7H1kaonVh7eVn2fhmANdLSEwWlIaoSGb2150GjPJA+d8LkCsOfFMRb6Hvtv
EIH6PcfmWFHhKLVnSZU7FB+4PRiRl17W9lFR0VckbkKs95/wihOyDVl0vXgj81IC1z/4eUYAAPW1
b+CELW2fa0GabXLJschdQeSYuIv1gWkSo/2c0pcoBPdbKDbZEHA09cJH4RagGCIn5b5oPcSvS0+l
XtCbkp0x3mjGSWLMTz72zcaS3yf+47odjW2d2aXwGNb39Wsph7swvadz8l30WAND+i02X91Td1SR
9NtZcZT8ptX30shlLrG2fG+Fj3PMUEjl8CWQq0kk2qvmprTEiMQdmbNOh3y0xfHbAClxs4rZbv5t
rWRU9VWdi/2sU7Sp/sS7lbGGagtXnWWH4lNVpOdKYvc2R8ubaWSwXdXKCjfHfindXq+Pxv+/3iE2
VBCglmlyYihNVfWqwj9gc0W/MRr5SUCAsAVt+O5hV4XTtXTtuYZMlGetyFCJoNVE3bVVml23xP+P
sPNYbt7Y1vYVoQoZjSkBgkkMIpUnKIVPjZzz1Z+H+5+c49/eHtllSyIRunutN62dXpSe3Vfbpgp/
1aT6cAfxpejxpoZaXqV27Jnt1k7TIB/NtSPWuj1wsKwKGZh0sxeETAhIV0Lzy+hHj7501Aj6IRQb
WnCm6DbGTqsOdxgu8lX7F8o+/2GM+jY2CN3Gs1ee61tfy3U///aD4aNAaTm4wJy3Jn9ZNdbaYvSb
qasjj/i2YLDWjRYsIiigWqw+/p3svQ51Mon+vTDXNON165liPKY1GczdcJg7FnEOJqZjrwGk1uNT
eXXbd2mpQTIS61angXTSRyCAIO3v47v06zDcG3uA2omJxlVzr5NV4v05gqZmWsua7bVajmBq4TK8
a+IWG8ljGe4SftqylKup3MgWbVKOCYLuL1F05Nwc52BxqbEerF85/hlRWksQgBUFPhEUjq+ZhxHp
okFaliRRy2OrvRe9MMPdHX2YAb67yyi3xbCfQWIhq6ASDPnoFvAX8Dw7SzssNpC7vq5SdsFlX87A
RLtlgY07cgrHvSfswJxuBXnbzSq01yUGzZApJptBbXflfCp/HDRXqTNcAJdBKYbhovR75bp0D4yz
wEM5OO+WkNxdP9M3ubN1K4m24Y9NVEp51m+TsctTsvt2DLlbpcznZtcb+oCG22yeTPeK2oU4aeQE
in7TefWpk3lGo+lP8pBQZagUCOS1CKLUIIwkQVLFahz4QcDr9itz3vtx6+i7maQixnVNPwOawBwC
7zywl5s91Vq+TqGJw4m8cSPatsM5T15c+ziPpxSWFaDX2psdejvA3dpvYJ3rIOtj0P43onFgT24U
eZQoGvmMz8N8rrVb9+v+ZLG96uO1HX5XEwBWHN8mu3/XOBlmfrmPXsvqM0MJ5o6H4T9zf8c4gBQ1
Ol/B3tUNnnioB41S4j2leqSMzALwO2NauVuXSVXhOUs3WXFzh4dmWCvZWYVb7tMDg4uFIV7ntxrU
849Krw3uual+yvCPJbzUpelHq5yqHvddtU7L5Fvc78kjOdf2ZpPC1Ste4pFpSVq+juL3qj6qX4Kf
6dP1lP+E5UtPoquZXmgBISFhj0zzuJSJ35mcnzgGW20vy/ZgNnCAJBJBMebqbhnoJECOgfoC1nJH
7XS0s5d0gU5HztIjDsjawOT2Zq9E30zmfKip43Tbd7uHRTtntTeNhD5vCNoIzEPo3Gd3m+u5fp9U
eH7PNP7MdzkFihp3TfdhIFupKTbu/U2qU1igIsm8EsSPkgGlj4vRN3lvnzRak8rrjO20rI2rexma
l/o1cT3eB0BQwApNQm4pv1nxQSpZlQfue0Ghqb01wCwy2aqF68/FSqKQzX3DWVWR6uuXuIAO9++1
2/s8B2G4xQmkiq+aQeJn0HMs1jBFZ5fjoNS46ePG7PZVT0fjMvtDP9T9F5bcB4fMb3MJFGjM5Ssc
UEsUT+O7ck+C6R4UVBpNxUDNLojZNNTdRKtULgT9HaWBKvZ+zsAq6NU67I+LPKXzex2/yWjtqh8q
FF1svtqpu7EeJnU92XCPhwwE3oX+YXCHGtvPrqZ+9blykDUnTUjQ44sA21eqNzthm/Wj/lMjBH34
JDI/Sn16jQKVoXiYLSKubB4OQn3zzxTu80TZqPDXUbhTR25QcuuHOnDzdFM7cDgQd8u5QksnIUAR
Yg8PVcg+IX2bpV2V30l0ikGmpfQaRCSy2Yom92ams9EwRM2XpTwZ+Yg4aESTj92TFSIdinekj0UU
JEtBDQGubXNK1fbaScf1bKHHySTAg5Geu2xcVZpz7GH0yXdWPEN/7OWNEZNw3dJFILWi3h6chvY+
vUYViQBDZjVooEBM9Gqb2gy3EXTheRZE9IowzyAm3auoPoW24b2kGQdSVMZjU35mLu9EDOBCdSqi
8qQJ3SvEo9L691s9PJrdOecDZfbJX3MSZIziMTN/woq07NdERZ6v0YDrTwrz4yMrmJaOmCOaXerk
EFU4W0W+1X51QHs3CkBG6nlBDhnqpl/Yrwrz1t1DxVa4fJbuVyvl/VcOvP8Jqhhb0iYcTYe6O/Z0
8zpOEcqv/J0jW2jAiY69GpBo50760dpAqNlEps0rOAg2HQRkEANvavtQRL8tPPxMtzv8Lmbr/0eo
cl6sUw+1LunRavZEVYi3kpIobt6GLN0bAk1WlOx1vrgUzoGxmId80m49mQTjvjCfwvRiomWU4Yva
jq2/uNq574Zw3ej3arN8j7Jkkx+U6d3VwK8Runk9l9K/xO5V14dgyvbtAk8VPhYSRMl47OS+1GEO
r5qytcR6cUPfHv405TqCXbGdnZl7VLtWsYuV51gfqLS/7fLLBGKKu51lQreskoaJkwXIe0oibH7t
xu6U5Po1M8GqGV8W5XuLGMX822yQS3SzCuvMOPti+RxbDtLIvRFjzZqbmi97ip8VF669Wqyg0Ab4
J5SPRlPu6p4V3vUW+5rz3XcgJZzA2qiIbZ+KzzCa98zpe5L9ftKfHWTFJRaCuH61FPnYAmo3NBix
owzHGHYfOE2oXhFD7KYULYFlqFFQ6dbVsWV8M0wEQrWkpi+Wcme68lY6DO8xEY6W37pM17pl7JQa
NWO+vC7qHQJiy5EqU9f1UxbB5CKEMsO7MpC+0XSb19xllJ4ihr05DngByFVbmYW+7d0o9OrESb1e
rYdN1JlfsnFkABOKamGOjiJEQGIaA7NDNar74hwqQZdtTc3F3+bjOxiN8UXhfA+tyzw80X42ycEV
eCfq2C9QJBVflm36DoMQlpXV0E6lhOkLnDBeI39j5WowpIgmFKuMa4yPjGiChNMQNqQaHrOpMxgT
WJfXTCiHWlNGTyjG2iKXQ2ehur7obr0V+1qxnY1PS8B/6Zus423QP5uJFj9HTVEVcCVwluJO0JFC
XBqeQ5DRUtWnJqpebVu7Sc5N2elrxOzmPtGs80DwJjDBTBUrgLCY6U4ZvI1tuALj3YzIqIyiYde0
+cMw9iasVgjbRcBwJDZ1rfIwMcx5jshDL1Rac9XUpraOJPfbcaFJej2ZfQieY1s0l1x3PcEuokzV
yWg/3IQh5wSN1ENfMsHJ8icXHaplVD+W8uCU+S6WPd64PgbfzzdqeLaGIGEKiosty2Ak9aycDUGg
LUkBxSkxKJw9qkhH2zKEwuC0mOQRn1JM1Tnnz7O9V5pAd/eltZHTbRAHk2mm2ANYbV3VPfJay6Bj
YAd0lrmA1ScKeKSBBkxDmqWtk8kA99ecZ6zqHPMFIU3x8tFOzR58hW607Ly8eaqYmiHpbs7Q24pz
MKOrba1boiZa343BmSB6Y06Wns4iW7Z0AC4GKSytQqx7HA3GGvlDUBJg28+Ob0gut9rJWuz6OQp6
FAi9TmNZv0Tjuu77bZ0Zu9rsTLg3SqYEzSGiZ/bfl/paAqf24tth36b47YbPrHMJrDHeq+YH4Cxs
ilMn45NWbjN9fFjcP6YA7M7pUBp9P1ttMNvch0rZiejLMBnaovjYz0iL2mdaW3luoX6q7oaRj35T
IX9xm/CzKWoG6CQhIhLUeJNm+kppf8aOtlD5MBiw7V87Td3qSXSbw9QLa8G0O9OzwhglRKmgwx3a
edM2DnGfU9m7P0NTqetenYWvaDJea1b4RyvRo7Kojb5loGTVIRtOVOYt5JZR8j+gD6KKk3zJVSSd
LRPBHOkekGAbPgwgq6Pt8yBNkm1fu4dommDyGH6DimmEkC8nCTZWWZMXtWUA1FaWJpKzAfhGDEVy
SKYaXCq61JjaauCRPi2OCmScMWjbBSXi1Jfvo+YGsUjPyHNPaZw8hneDogHu1FPeL/hWclQ3tm2r
a7Uv+sCu7gqx02QdVDMR1wVpZznablDcRbvo3L0xIiY/jHb2sFpEvnWR+lsUVCbdSYI3qUSlYNw6
lnwNvRTmDSVbp67t4XNYPsx6q9N3GsjJGpQ2EeUJHj3Fl/a11U+T41LrVD6TrUPdWukdX/G3rYj+
C+2HFAVCQ6FcOFTp9meq1HQwiu1P+WtRpc+amO3zDM0NlpDRmt/V21pq+NlwdqqLHb0oDSj1Xi3K
+4IrYnInc/ursnnRjDc0LUGfYkdTURBHRv1bIeVPvUG8xVJujBiyogaFS1XT9eZO7BgbxOSl35ZM
mHaixnFvSDia4TwUP2n4FQ3AnSxhMf9BZDBSYecJfvwOlGJWtXVjB0sftLgj1MtgbpzwMdRORthF
lxTnpoEK8WZNy09cDeM+aV9Etuky+4+Vx4xZGTYWcjFm+QUo5UvjbI/MDRgyiBW/q7y0e4pt3bPJ
h3VGL0ONmxrdtrsr78i7RhsyuWh+xTruMiCGS1kf5wjBE+pVoeew/LlvR83WjlBir4m3c2YmOfB2
rUbCpe5FbQE/ocLsKVs3UzBPvnH4IjtBwtWgAlHpuquPmGS/XGN7NddNMZ6WcReHB12cWyvxJFtM
OrwMzRXSCWp5zCFSA7cAeUN06mLL9RTNCgaVYw2GJhrSj0GJzinVuNkcJuWjH92ATfsxNutAGZ9N
wyR6dcSbYPhFqliPFrVeniFnGFp22uxR2sLads1CBgjl/7oMe3hT7ZG/P+iRh4iJAplFW6bdQ0wn
lufLUWokdYNTGIBA3ZBAq85nkdl3FZO2ydVtVn4uM4kfk+k1i+5p2nsXlnt3yrgOXLDpp+OgneIX
2zscCA+p/eY9Ali9XTlg8h1ejdLIYh8wfJltLKcgHdmyd5lfrS9+XkUQJAR550KO6ApoexPlTy5s
FKSoGxHax8kmkkFFPkwJgJ3G26GaBf3drhbDZVJn3C1DG1eEqkJoFxnEtdnRftYEotjtDOZgBMPw
G9WOuKIMqFdDVPSXPgLRZ9uf4LVkpM2+quLzcAGqkge1T2pvqMwXBxkKBo/Sti5VYWxifC77Blcy
xhWl2IqccY4KhXc/Cxbsgohy0sPIvyc6vVUVub/z8poug4J4Y6t1asEBCDrSxN1Gl8eJSU6VY4pV
rSfnQllnCET6koA5w6BddBSYBVXgesyarT4oSFonMEAKscdekTc5ZP48GeKhm+bPSQE3NCy18YWO
erh03GutMTrNna4grmnz2tw75VaXv6VLynysXQwKUbMaU690nYvewipnZz18QqWerdPko2bgyPTa
NxyaVX0LxaNBgDV6wl5lkoB4mdLvkOarqV+j8V1jc4vEU2e/ThaorvasAhomd0XQa2JCFht8js9r
c3JHvANhVNcPzgzJFFqZtnXiSP8McavmEKdygZMrw9B3Ka7UITDuzV0PcR4utQuS6uzGJjU/u6Ve
j3qNoTl8muJha4SOn6eT9qSKn7BXPI4Fq47jFyRSzGWwEWQ0RuWgCB6Vr0aVOFCSz7bN/8glAiV7
rZZ2VyfhiwK8oPZP8QQkG9kIblorS7eRM+ksH1S9pernvH4r9iFhORpGAPlg2ttM/Z4jhgwKA12x
8Z3H4gh40S9ChU6mNsGWg/SNfdwq2TCdTVH8GoUNwdgRSTRp/UGdIo2w4O9yfLV7fEJg8qbpct6l
m3bOtzYonuw/S1LS++gJJxZyd1SIA7eb7WF87kekoaZa0K0kvgWioi+wQ44ZbzvKaBB0sKnxfjVJ
ExT1I7RsRifvivfWUa+ycD/yKqeABr+051xBW3APd0D0uMnz5qWzKe8A3BJ7OBJInCgBunHZTRsH
QxQKZhNCRPhNQ7fTJHeZOiMyVpECvQGhnRuoXiwb+XeVWOEbwC8bWP3H1quvgSeLjkOLkI4Stpde
CDIGJlGuSn8SjKXxWvoLf65fyXVEzWJILx9BOUlL7rF1aT37JM1cXlqPOf/U0mXdDd2uVxGBLOLA
lNMVtuJJQ9TSCC/r4k0czswxBp5RXmfJE6u1Y+U8AEEemwHgW9gXTZZb5NO5HJu3iTmyRV/iH0Kt
RsKz0/HvBewHzfK8bIhn2rUNC8si2rD6HUOAvHJy3/q0gXqO6LoVHM65bYLLmFWAOWEi4/SErL3e
tZkrtotbA79G5kORgPZRC6m+LN36aPQozYTWIDZW96FOMZy0fpJYdHWSt7BVB+pSnCithTY9cmEL
zfDRHm0AJMc6KY64OWntaeGpnJsHm4reEFHQCsBi4bGNHVKXegUCTLavdYo4ZZy2pWmcGQoIdfcM
DznjsdiM4x+9dg554q4JQLvW8F983hPobpOPWznUu5ivpbVo+IfnUhsDK/lg49/OZX6IXWcbthua
46g/Ws8hmp2qYrY3qpW21LwQbHdxBg8Z9j4K38OG3ZEXBXFNFC8PlbSCDnbbnCagWPFcERFXjkyl
sS82Um/s1lDPqlcvf0yUWl3Y7+riw2UWE/EP98ppRBtX/Lj9q2LeeucHHVgUf0oVIgUdW+/HyudI
Trdpu1wqiEbD6Ih09sdqwESWoB6HcwPiT82LkbyH44XytOzAsCpWMaILxQnUTrnpZbN1IyNoiI/3
5jsXY0xyR5e+MQQK+LncDsrrWKcbmyRbNz7o00uFGUkfmOtmqp6I2zvNYWtZ42WDAhh5X/QjG3tC
YEv/7VpjtDX1cJdazkfEfNuhzjaTYzJWHMNbgfEmR5CnpzYqM4QJtnaIqYNMzJthK4/tcBvHeFPN
WP/sam9gIcAUuCZQ8e6D703ulDJAdiK7cswVPfKAfb4ELaNNkta0T1F7WKB0eXRr7C8lvqm2j78I
+dr7rH/p1bcDL6/VpLr272Wx4AFNxu95KvHWV8W7ViaXKibEtjW6izY5z9Gikl+QL17lzgclO1Qu
EXMt0+3ETgMVS+gq7/dBRnxNBwtiw3PC0KLK6AdREufxAeyYtcXuWTrpRpbIz1OozGNfXaLwRjMT
lZDCh1zebZNB3Sfrzkq+LYDT8TYrz9T7cR1eBgvqaiIAQJUjYuuwo98Akqf/33cpOnBrHB9VJKkL
Slt3HrYdzYkQcbbSRXHS69lfrHw/R5Z+ZV4WmlijwzMZd9Na9ChwNU2yd2faprLmb104X4X+6WSX
RfRe1igIXPQWSVbuypOwpk8U7GXqrocQEXk4qaDK5b06KsP8WWtA82mBfZl0Pe9FcWfC7+kOVDZT
NdPrErthFFBZMz1xJZ2tKgKtYchijLq0ODEvJ+j0xnNYzWTjm8I4pDnkcifC/ZQaNzOJgtQyfOlO
GDE2VbLRFJSlSNt709ebTZGcFBFeMUN08fc4Oo9yfrPkD1ZfqHy6UNtSfD26atZjohiXFpy9caqT
MqmebYqgtFX76kwpSqjIMQKaOAKc8jHAivgRj7iuRhLacpGYn06YkjY71AwDzcb/V64rGaJSLaU9
EbUCcVZjBe57npM1BUuE5gjD5FS8CvGJ8m8xvivIAgPJw+BPCjUMG0r1IuzliZ5pZ3PqFBrciCvV
04AJSum+piU9OdlhrmE6ZOnHRYa1wkE0NG/Tad5EQp4UtAb1lBytpNrr0sIjM1lBX+m6j/9nnVk1
qJO6r0NQg7iKXppUXZPfyy3AdxKjGC7boMvHk2xDT0KvlMuMLn9JfEM4flaOaOjaWvusFteOgFaI
eFVeW6fxepcddcsEB4DrnY64bWQagI1bzc8kIO3ZGN/ZeHvtVcw7M+ShedgsKfavS0R8C6r1KwV2
JW+8H6b7iJ5btDuXljkUT1Vhw8bcFjuYyoeOSkKrAQ3MbjOK8Mb6KlTi9JQ/JSJ5Y0q9xuxZJVmF
MNGtkEolleJrhui8WLbcYK3I91k7kkUHyJskfkPnLmO/hq+px3HvVPaV4VuV31rlY9ve5mhjGL4Z
G4cKhFgznru6pISWNALrMguNVV1jSSsDFdbVEJOX3dOX6FaM4pxMPcbxVyxtO1ctNlJL9c2iLd+T
fR2pzarl4io/+fQKHU6LfneEMhSHYF5LLF5YJgF0bTZb6DbFvkb5INqtGmlfQ1shMs73E0CMXuzF
8CONBfl5/O3oGVi4wtnnkgv20pXxcSIEnIF04itaaNZCYzmYMPgLtUQ/nfG7gKLM65mDfD4rLOxB
tbAiaKu4n96wDHXuT2z8avZ2adtLbp1hMqGJZ/zGSn2KmsI3cOQnVnPMlktjZhtmvq4buCMjf2yK
dyd5mRvOQbzm4pCNaNkb5OLGqSGbKm0EIOWdrwhKB+tU7Gd3FSL8rEXRigqtXZxjo/waROZm+Ibt
BhvMXaTUxxXefLHGQRSRS9d2W+YMeXkcraF4ZyYm6jhuA8TPui08OQx+uZxMu+CHYeRCCJGYs1Wp
gRYRomJJLLLtXD3k+oNOfaNuumVPZizA/mohB8mZMLQuL3fiS67LaodDNwaVtHYARqa56YZz3Xs5
MJe8mXJdFxTZqLPNP/V9NhbAiEifFdQd6CRQKkUPiMlXqfEl6J9hE9BXKQPEa4NDVzn1EVIUxt+m
iPFcmnLd4BnBDsRnGE3F4nhFWVGHuRe3RTDO40PVQm4c4/7Qzu+z6Se25enpoUse2+loIxjV43Ol
KryaUfpe5ebOEYK79+1Wl0Yp9rYDy9u4qDKxRipflB072nLgPoza4EjrNov8pRP70nUZC4hxixa3
7OC1J+tFNX+tvEDXZe9juTwn9aer9Tm+FawO9aj5uFP9We+QP6QbJUEgKw7yfkX9F206Tx69FOg0
1r/eDNdFVz2rQ/8QQ8f0DsHRzUEZJDYxZR018kkm97cifrTceF9zp/VQC2BdPKPpd51xFOpskYhK
CZvIlml/6Vbt2hNmY4q7JyHLN4waCAAgBALGsK0TfRemBCUPFqKSeSn8efiyLAO4qAcekNWGXCzw
1IbOf+xJKnc83Z13mjrPfj2aRHIWD2WSkcwSUYUVQwe6Yg9yCkLRMWutpu2tp36zMCHMSBvcnSBP
/dQ+x03Jam+lyoQ7i4wVs9P1i1Q0+/me26f6Nv29Lwer37kawIF0wRJMF92mmJCJYoHCkqLMr/Vy
RtqZam9pU3pLS1IBevga7vnd4Wif5K2GBLIwTrhNECbNp9ldGhuzxIwfbJzyP0WL2XluQ2rUHmW/
Vr84jBxu8p7ya+y+I0N/aGptL+5ZEFV+qcgusksRb8vhsQE4hlNbtHQlAcEExLGjcSximZksK6jt
H4YbkXOUTLtw/COxKLsRDVwUProDZVIh5upcNIjU8NcPdJ7Mn7Xw9o3aObx3jxVUiKG+Z5r1RvSR
Uva7PEveDYkft8jnq8MsgRuo6ZbSszPBvIbLmCF80nA1rFvWWtNfBXE9yPbj6HvudnqsrFV9LZx+
B7uyqQh6qrL8FpGXRd20IFUjW5ASnckMqPtm80Om5zz3JfJsVKHxjLphvsSkmq+os8kPQPobKc4l
XxbPGEMvaddR237rXbVhLflDGx16OicjVTwL9tHJoK7rcKODDEXTzZwpzOybAHX123BePCfPKLFJ
x1Ly4Te/v3BxwNiyjWE/INipw9toMpRR1JvqXl6AutXVB5bffgxEjJuN+VQ2GDnXivWg1gNERKKE
pSbPqHTOKhq+hP5CSwlztvEfh800UUpgecO/GMWZvxQF5/jSnpxRuXsiH0F3yuSprgOMt3jxLzFk
6Ez39oxelPwAlauepI5vDJAhkPmT6NfhfNXIZFF2LEssrZUbNMrH2CGsSYLe8qbmA923ZL6vem3D
fTQ+zdpuCLepVPwpvoTJQ4b21PUn/ZbVwTz+FPnaLT5jWHn7I7Ygp146WNT4PWKvGF/UbO0whGo8
6gCcSkE8TUE/u7T09/llykHMhXYXecYP0qGwOadsGu7waFt+MZ304aUwb2Kwz4q0PirOzkycqIF9
dThBTbZq/1xH+959NSiWK3DwbAjLdeva4Vn0o6e3PLQYj0evYwKjWWHknzn2ztmtCTtsUdmXmWMe
jLuptq4FkZ/Q4l5DxnmutVSi7cm1kPYsCVvUkoMx5sa5a1BjGeW87RUBE1W2+9Ap2Rb6Wd8MCLC8
GtuVlr/W6neWzJsaL8lcMaW3WRYCcIaYH7IOsxHutKTZNVW9zRTcUpmy0TABCBJh8ofoPg9mWkfL
TyQ8ESZntexcIGZ7X2kqnYeGehpUc+dC+rfAetX4HqUMsi90ChgbbkPbGK5zG0qqeOTAh8aiIJqx
49X5B7lzD5FKE13iCU6ix8Ep2H7njSAjZ8o3nX029LNu7ASQEAyk6jxktOrtfBSWtrLqutmbThT6
SWS9wU0QOALN3URESEEsRjzxQTO/pS62CR6vdIHRTlHgw3JEg8ESN1a2jieLgCw1+coFqtcIambW
zQ3wbWVS1Ipl3xjpMTfaW2wi+VWyZ0XGhxBthqXIk9XGxkpUmNC6ZOuKaKsvGCJIWJvK2SdqY4AA
LB7J/lkZzUuV4GcY16XyEPZERs+55VV3+1EKS/zY86oObK7G3alsp2x0dW2j7rYNg+vsrqDbUPPl
KqRbjPQJs0Dc5qu+Vt+UOnxXEmhhmCnbJu0gsn5sDusmW2sI8912N8WBHVOuRPOvTJJD4aJgx6hA
BWWVgHTzXdlZbHq3XzvI2CKtWIf2YyTjY4c2x1JBKe71eYYDt7DdvdYQ6vSkO8TIOWiBUoBdmLWu
9hM88cwwt3AXtsqL1BvfhRnosgjBxqPkGyHrTqzaXxa43WL+qV1kIAqUDKEvw4whSuQPDqhhg8C0
j5EUoQpcGfCBeVasW7O+hmVxtrPowvjn3ZSLS9Ufk5FQpb7/g5AmUbZCOcvU8onceNPC6BDmtuql
EeYEqnxoSHcFhnVMQzROyYSg+L/HUWn3pNe/C6P6S+BdKosld9wRu81K9b6WVwzPq3tk4uO4wjP4
L5GJ/xBH/dcZwVWaDJaqWyj4zCBSnqru2oUv/3IB/5Dh/ddBwbUZqXNm6NpBVcfqLhDVm+OsRwlS
RAt2SJur+r1PR6yxVmNR0Udwrn96KaCVzCVCffAv3+MfMlSNv6Sqp51eNIOLOmeZTvf43Aw/OxRg
sPjou/Ap6es685iXDucZKscEvEH9l492/ukW3L/S/wotbDrDXmyHk2EyCdYlu8uWoYohb1qD5aGW
vqWM54S7wV6b99lhMHajtrP7z6kj6KDlBVPqTefiVcQNEndvdaavE8X94RRroy3rF2Cu4G7aqxrs
wWwfdWv29JlKzeWi6ms0vxZsw+2nUWvbGP2H6mIyT6T9GY3PnKGYn7BkegKHWVhNjJ7ot4ml7DOz
RV5P8vvSU9FinOfFNvDi5ytbPjGRxGlIOKtZ2Z/qgK2y2NZ9s9XSbl9EClokkyGtVIU/Gf2BXu91
/tuU4bwzYHH/+yP9z6P7m7Xx14nIQ5VmZV6oC4MYo4ezn+/DS7mJV1/+S7tNu5W6QVqirl4VD2sd
WtnVflzdel+sAKc9ufmV3jcepKOKFnr937+R9vdPGvjx/z7pwh5Dqze1/Dg/sh9jIbT/5FWgszvd
6UIPSIeK+L9/1t+vWQJJ/+9HOWFU9YXCR5VJpO1E0WD1JB1jukPk//0T/j661bD/svV0SlNIJ465
Q7/mWjnZKKGrI6rLf4nuvicV/v9Pz7DuH/u/VoWJvERq4ELHGXlItnxl7b9tOX+/Zxp/jUsO3ba0
s7bMjpa+Kk+c7BRYWH17zsvf+cnkRLf88FX+y3iVf7hN1l82FqUkviueuY6U2uGleVKuQLD3YMLy
Xz5At/9p77rfwv91qyKh6K3iSONB6sOW5DMV5ZBSvzG44K1x9FXlGoDecg0gfKdW0UqjRY6TEd+b
QbdHKCicWNZR8+97SNCBhmZbM0bhK2lfYzq+nJxc61JHF1fLtg7+gV6S5T/DXY7E4qqWfkI8fRm/
1eo5sw7TrzXfP8AhBm7Z5sU1MV4UsjerNRopeVYjstDuopOTPgpsc6/D/3B2JsmRY2t23kpZzvHq
ogdklW/gPd3pJJ1dkDGBkQwG+r67wExailaggaysrMy0h6wd6UPUk8TwDKfL0ixzEMEg4A7c9r/n
fAfVZ2ZtcVEb7RIR7YEc86V9x1nHGDwM5koAXYmB0O4VlsntwmZjga6BgWrrPzcqPgNEZlhel6OB
k3+V9RykrMFe3k4mXar/33sbBRWG1jl5QWKvvwE2LG769kVntmdFxJCTxruEY8SxuOYkXxbQI5Qt
Mt/KkbMeNF438yCMZVTVqFX2j/YXRAGmfqmzOGIX0nYbDsSwUdb9hQWNqo2vJvZbqt9LEM2IE7Vv
dcHQSmXFQ6RCmt2ICqd/NQ1U7kG7CtPxCuMr65Yg0GZCWAyf/k1S+TjNjMdEM27CaO/nKK3c6xRR
K5iLiMJjvWyGi1ozUAffOdpV670TkdTIa12WS7N8HbMdRjX0D48Vzj6LuJiCYR88F14rlfqodhcz
UKvlXWWELTx3504rupuqzV612F647KRVFpJpRuUA+iHEkWEXm+6c/WlYLSX8CUoY7AtmTvSqeRlY
j2IVcHJPgnrhb1LvpRZXGdszikGF4UBEBqimwchBLLeJE+Yy/YqV0ciZj46gO+NTxf0azTJizzGC
jlOw9dCJ3tO/DFhM8AFG9UM1bNtsp6FbqVDQo8wsI2ACYcSsbLbfHVCAnsBEa/Rzgs6tkRoT8Ys4
Y2x50xr7ND3AFlL9C9cCvBQu2YD09q6scTfG+C3951oLn5wgeIyzTSbmbvEQN4ci0xZq598q7CbS
rsNIT8Bc5syDFr9SrQdrmcczJPUFwto2ze8+H1d/xJf8eeTDJPRzd6aJdI47FAiFYfxgfoIHqnQv
Yc3uCQ1shzza4hw5YBswJupBMa5TFZYAPFLUFX1QzZBOSR0/a0wlLfH2fWl/VwxU82kzWXxeCgqn
gmIFu8MOiH9wQM4OdmMXIJPHsRO3yGKtao46uLRZI9M94gu1rjkE3PfKtkn2irPt0q1rqYh27hPO
cRMkV0l9KIbNENU3HWXGxOUAqGibdcJxwMwMgoMZum+5Z85z51vt7TxEZALTSNrccdKwLBp5iGX/
qnvdxpDDXIfKIBMg1Jp/ZYxfZXahN3t7HP/azGUeLbikU/WZAQpkjyhqREJ4ZT1r90j1xxfzDLr5
xLpcN6dp+cOQHJeK6ugRt/Bf5Fv2Fn83vtcH5ZaNVqOunbdmr56707R2+HNr0c2jwZ93b2s6Avh9
/53QOEZ/TjiRVd9qBsTyebUN3tszHONTM/I0n374TpEiLOF4It4rGYO1vXR15cwLUU9devpyHy4d
9J42JPYY7wMFKV7ug4yrzRYfYZ1ARawFh8ghkIwsHc1lTxF/oTQ2SY9W3V41dW6s86TJt2o2emdW
ar9ePRn60Vdt4eomZHJpl15MbwkVZlEGbrRZObjGz7u58+vvbPzg03/4zplw0e8nirzkoA6/GCjG
CkQf4mSAwaYfzZzawCeerNAb7TNUNEV8qYRvHnx6xRsR9MlF2l2NaMWV97jkJCKML/ya479KWTnZ
NogZZlXOBwpcCDV137RbmKm70JFPh5Pfo8zWHofA7MQhLca1cxskb6p6F0TdgsrpnEm1Uvc1wDi9
plweh89tdpUj4oeo4ibMGerXiqTUVq5c5bEI3tRYHKqRw98oXXQBKk0VHrcbcWijtKQZPpbGoSNz
vUmvkNzIgigM+bUIgdeTitFygDa4W8VF7cWe57LP3uT4oFUc3AXpVSWxMVEL4Kw84tgyTAp7/vkr
OLEeN/SjJaxoKMmYVs0hU7MOFBCHuLKfFMN/MHysTFsvhTgMDqE7syP59VLQ0Ka///jGs6wfENeI
XeMX1p1dxfU1J5UYStI8d+HwZxkQmcReIL+LAeg5tnlz5oueWCFqEyb8w52FMgrGiEHfKXXFKe/o
Zat4sO6UlnVLhmows6WPlfLaFA010ve0FMtOqdH79pRVWqrgOcVVV4TOmcavnfpAR6viPkjrzg9K
fRf0tYJLN2k8nbSBTHkOcwHtK+RU+FuvoeQ3OpsjQEsT6GBMBgOjSYC/2IZ8q+JkElYlxYUFkR9+
alZnu6bHMlnGWnWQNisXLffq+961ItTRvYq+Yup0YCJCxJrJCPundWrvzCj2o9n8eSg2fnzZD0+5
VbUoEpBp91ZrQWu0qcjlqxzoJja6eevZHM9yiCeKrwraZ9PJ2drAeBqufT2cTutQ9dThe9amd0Uy
rA0E6ynSyIAsUodESR/VcVW1m77iMA+fcl8VHN2A9rTDZepb289bijM1/V99h6OJSxquJ7TYzUGD
9RxioriaixfvBR55xCERkBxHxxvqbEydsuIC0WyBkv/dvCsOYffSPyjsITjtfe2v6FbgnNbjTkHM
xtfHecAXIpQGjNKrVQFl2djRC9Vs8MPazP3SfI+TS+wHtMP3JL+yKLuxS/pSEfLC9vKNNaeCHmdg
y4zgTKmX8bYGMYH3nbTCNR6DJgOhNyu/YnmvxCy9gWLqGMu4PoCxGQMfBemOw5bsTNLEj4SvXz2n
aVT/8K61QS3zEezXJTj/lb6JtxxgXaK5nQXkjCuze4eQOGNubUnbnQcrF7nsTCGlrlhZBHZZVBni
hTdjRbqhAjv91iKdY49dANKZG9TwXvQl9sd1MseHeo3h5SpZs0i+hIuNjHrNsfFFsm437S5YOitM
d3+1BR/Ne5bje5WV863I254DZ1hra3HAtAwZnFz4fgFga2ld8JhncmYsoNrO358f/EW8Ym+7gwdQ
nllqqNM48KvHe7QgCMc2loz6GtF+nE8v8BnNp0dkzSiUzEFAzMJV8PB5k1ena/7qXkfr7YrhIY6n
e3l75S67IMDiZngDxT7Pln+xgqodTTRug2So0gb70nOxE5TxlaOh28xkrJ15cyfG0x8ZCR+aYyO6
0pFxb1+qymSSbclEKqMckr6ycpPybDjQidHhRyzTh9tkulsB5h8pqXEuXvTtwhge2B8gULFXvUW+
Rb1zKNW45xZJJ2bMH83jw/3avO9KL8Ee0bWEDcAwVcptSoke/CCYnX5RaGTTZGcawolF3498kw83
0zmDN5KEs1UmjvUoXnSIANa5R3ditacejau+YRVDbOjEKvn2oSsxb4LR/LwBnyp0/lhVf/jgtp06
uRW01K6rHLZVXKG9iAPXauY4bQCiS4tls7AxVhfosK5ViSYgNMGREfMQLFMzYM1J8i84dB26RFs2
VDxy15/JUbQoyTXwMQOyWVKNgOgLJdxZtSYuEicQuxa2yEI2GJ06PP9gyTLn2dCgeZLJ7CFHDEfX
vnRSFRKs5wFLS4T7rQVHPE8KickjMXIIF0ALP38Sp3rB0fDFOXk1okQlEaQGlgSFnTFkDm9ippln
xv0TGzvjxyDy4VmHlWlhweIWgR6H6wotJdz2wFx2NtJEU7XFspd2vde6wrsOg6rdJikeRBC8Eea3
YlxEDGxn5upT7fVo3AqGFGGCbUneW8nOO9w6SN6GsDyzOj71MI/GLMXSrUhIf7hUyj15F5pcOS5s
n3NBKr8edMXRWrjuPCOXOtENYVJxpgCtt953mlj+pYYgjte7TZgmJarlS8uB8WMI92sNwFar+9ek
i840tlMxguJoDYsZOBi1UXCTgVJGG6HpT/NuG6UGK7pg57jj9agP9gwm/UIzkAt9/t1OjCRiel8f
WmAJ+6csPU3iTXxo0+c8OlNHnp7NL6ZBcTRCOTZn41XJdX11G2cT5BDNvIoHNlha45l1/6nPPv39
h89uhU1bZvn02RWUA84qjLMzE+CpKx91/QpSiF2lXHmi2DXxXS/OZH2d6AbiaCXSku6aeorKhZMF
AOhBXaD7hmn4+cs80YfFUR+u6t73FY2rm3YwI4zE08D2rz+/9qkXetSBkUxJP5o+uYsDV+DjmpgB
2a1jzJG0fn6LXz8c3T3qxUHq+WOXIDQyNGz4Oof6FiCMN2qHn1//1/O/7h714zDrRx8gcb63EO77
YvRmqm1rF0YH7JCkQoeGytjrJmgdcg0q6+d3/fXiE33Iz600SJDBjUaW79uwfc1j3aQirqfrOAF2
kcctDhQIx5/f6sQgortHvdlq2xwf1BjtcUXFV+JhTDGKz5WDfNBn547STr2lo55dhKFTkAkb7Rs9
Z5GelSFE39J5jWyUuQUsg3N5yL9ucbp71L0TGbqq7tVAcbEY4HpKwkdb7pQBi2D91AXFmTrKr/u6
7h719TJVEsNAfbvvhBM+lLz4nefm3ubzV/LrLqm7Rx0+8CPf9Ysq2hv+qgvvo+5aFGd65KlLH/V2
zvUbxTOSaK9ATE1tCb14WVZnZtRTfeWou/c2Kzq146mkjzDrM/xtcOdUAI/zEWzuuXH2xF2cox5v
6lGHWHZ69hxvdevqG2cfEdkZ3kyCPHn//BWc6hXOUb8fHLXphoS7RBDHqkXUEVABy2KGL7FVth5G
jvLMCHbq+xz19ThsYkKiuRMya3wKFCzxMjv1EgJ/RWDGmS904sU7R73cJQPYi3Mom4P7pUuek6QG
RvL2+cM6de3p7z/MqU1qup4M0xSQxE2H9xhKedCEZx7PiR79o3j94eLY4WpdQ+S/N/Yg81vsflSa
b0S5NPIzI+CJzuwcdWajabuuy7hD2zxChcMteeajn3ouR/1hyAqnCHoFA8ko4Ry/1fhnmzMj0IlW
Yx/1gkyp+gj1UbyPtAU8EAGhA7TeZNtYlPAGz8Udn3g29lE3MJJiyJzpWCSHX6do13py8XmbOTEj
2EetHpmdUVlhG+O5TGkulOpsg+o7Yloz0x4/v8eJrZJuHzV6XaXm4URhvO/9CKy6lXXDtapkLTpo
hiM1oJ43+hPS2s2jJarEfumOmb5hxfIaN46yUf2uPzM2nnqQR33ENb2gzawi2dfyWjEuyXs608hO
HCHo9nTHDx2kDobEKZM02RcgNVyOQnFJABKYtW/eU42fmJC2c/KhU1/iqKcUo9oGTlom+wgBfmk/
NvWZEeRUa9B+/g4tB2djYLnx3hmVtQEup6LsHxJ4YJ+bU6d29ee9hf5D+vbhKbWJUSlFxh1ahfSE
Bg7Njad8byrIs3q0+Ly9nfoWx/3dD6nwm+iRIqzorXEXe0gFUDnk47mI+hMv4Ect+MO3iK18sFQZ
cAKupY9J3aCmVp4///AnHpB11NODSFfcaoyT/fjW3auvxXfvCWvw59c+9bGPOnujN12C3z3ZN4Nl
wsPTvlSGcqYGcepzH/XxBlzOf4rAWkRgxGM+Wqvg8PnHPnXpoz4rBZLMMvLpWcR7cD6I+FMzoPaM
kUX8HSRoL3H/4hOantyHF2sXqdX6DU8IJxLhZS3wjM+/w4np0zrqsllJLh1EQFpMg5Bml63EjZvt
ipdz89Cp6x/1XLetzczxafPkm6r3nPtPgeMV7usZCo7Pv8Kps3nraNHaFXkYiEnn15qz9Kp+KW6U
WyYM/as+95+dzdxbIpf+/F4nvo55dCvDqvNGL9R4X5IjizzqyX8wJ+3SDJ/B53c4tbI0j0aJWvQ4
1wkz3GdveL0RuyXOLPmivdkH74l18ud3OdHjjvPB3TK3BZEKyd4OqD1SDM2r6swXOHXp44GiED2a
dz6/oFab2kSaRt6ZT31iwWQcjRMi1YcK/w+NaUTdkSk4+/WukJAi+3Lx+YM5dYuj4SIXNniIsYv3
HTQvfPIgPSwKw+c2J6cufzRkpG02kKfLZJymnLLshnDdB2cqESdGI+NoiEiF3hApyaX7A8huAnWq
hXxJ7z5/LKdWEYb+8wAky9BUnB6hB5mN8r67QXExpUFfN1/r6+5r/XrmNlMj/8U0bGg/3yYpQ/AX
MV+CfDeyY4YpO2IGxkxdh5ypENqsn2mlJzqycdSRZei5Xohsco+2AAaX2QAbXPfeLHwrzs1qp3qy
cdSTp/BqA9odU2ZAvC2BKzh+GP+WdrXiSB/Gv3PuFOpEnzv2P5RtWhO7zGMrGwhTyqZlJPz8jZxo
sMfuh0iocvRKquCdAsqNWGXlOQeU9fnFT33so/6s90o7ujigLxvIb4JpwVNvf1z5n9/kf/Hf85v/
bDL13/+FP7/lYNVCP2iO/vj3+zzlv3+Zfuf//puff+Pv+/Ctyuv8e3P8r376JS78jxsvXpqXn/6A
ezZshkP7Xg2373WbND9uwEec/uX/7w//6f3HVe6H4v33397yNsOedvvuh3n22z9+dPHt99+0SRvz
zx+v/48fXr2k/N4f//2P//HH//zjX//4tz/+/Y9/+4//+h//jT//rz9d4P2lbn7/zTb/ppqU9FTV
QVoiLI3X3r9PP7Hsv6EP1mBJGaouHHOqlGV51QS//2aofxOGKRzXpm5lu9ZU+6jzdvqRbv3NslVV
5S9dMnW44m//54P+9K7+37v7J9QiN3mYNfXvv/3cNy3XQXJmu6ZuGPi4HNPSfh4MDDN0OOzU3bXh
TGnjBOc+NHXdf/GEbu/tVkEEEJXqwc3bYvXhkf3jk3y8s6a6Pzd4bm5brq4alqZpqhDGsT3B00ph
j5FU11pvxxs1rAug/S7hTpIcEXXlCRKKPdOmhGV5VoO9vPB2g5VlSzkOyVtd0bfzVuiHFi312pGu
/egGow+/1cFNmWa9jpfMDJyVoYU+WWqkIPaa3h2c2GW/25pmpS7AnAbGKhtld6M60nr1vD5aRAnE
u7kvvcsCVuKs9YCQqlDTvBSosWXIZiM5JV2pmuG8yETDQqc0vaquulKhcGuZZrNoZdpHWxezoyIH
GRMoR8gcrl8ku7UR3nUonXbScMLvxAMjYGr8VK1I04S1Asy4TQ+kVVZQLNzksug9f68qBAiSDIv3
H2I2GvVIWg2GuKJ8c/sRc1DOOLho1TJ4y+PMfWLJnBGUN5ATWKsuqLXGNwGoEz7rLyVyRkIYDdN+
UPqufjKSXotWcTKSoGkok4UH55E2H4nZjMmSS1PAB2E1rwbNleSlA+Szh9TZOzmKXLv2IgTEAlxG
C2xYd4gOKqpB2cR5HN0MTpyvvdYHnS5E9N0pemWZtYF3hYcT66Pha+2l2draXmt0sjAYB/eqS85l
YocKKQyi2sReHBNGAKQurkkUKvMO6Ezfy+eGPR6pVLJLv8lYJk+j56ukoCPy7jq/g2Kul49Gm6or
3ez8h8aLAHQiJ9PAHjo2gK9IrELDJA0ixnL6zbV689ozgKfSfrp5ofjAVcaAMKNEwV0+i0S1VXRb
uyramtiXxJMLp9WAexdh/dI47qJoqytXVEvVMMY5Oa35JtNlfUHCcHloCk2/ztQSqSagbDMp/G+M
F3in7BwIwqiC2M1Es8sUMluCQlcuUAyrj47j1JM7slmDCuvIOhLp19hobPjBw/A9DXWsQkY8hHfF
GBBbjMcbzD+AvUWhDt3l6BBXv81yMTzbcQPbeXR8G0SyG0N+Mxtw6rqXrtLMLy7qcbjgvPytIabm
svILsr/M6rVkWsCUPhCGDKVtbnTg0FVluDEtxXkHP7IPppQyFTaI2UlMEZ6yJFavvPY7sltHHpkH
9uemd9R4YUmcZaVUobVb1ToIwPv4pKbWsCTwPXyzcuOild6yyIv2MnLrdJWlVKt9SIwxaDB1KLsv
vaZuPdI+KoIcFrrw3xX1riyUK1J1lmlCrXPogoPkoCFvhvvKqrZeqN8rfnAXh+mtFpSbiMnaJUjN
ifq11YZ7nbgqz5MUYKMJtd3QmWKC93S/us+y6kWJ+sfKBqdp0/eJVTBRharrxHsYXPyAcfeKAfE+
iLWvQzA0e0ux8mulcr1JTwGCR4u+DZhX/RnJ0ISpKZeoLLegAom6UQnACGZj9Z6ybKFOhMdEVy3y
BPxFOZKqhSXpXrjZkgEK/TvQ9hFxBkhAgIIhUTFKROjCkFzmLNN0gSMazaw/mhsBtaWCKMdDhTle
BQ3udng8iWUhlimsZt/qQXCBES7eZE52b8Seua2kWRBrF5VveoDvP0r9eCVVcxHHFOia/EmJAudd
Qd69sSqT5Oz+vjdDA6dPk9+pZrfUssT/QrR1NKs7MIAa2ZdJgCcAxFH0pc8bgi4wmeQW+JeY8TOJ
BaDlr2ZHGjMRzdB4ovdMK2+jVEfj5jLaN9bV0CfVcgx9EKXpg20694FzFYTBfaQTVpDG2Tcv5vqy
5KS90Lx9Y7czkJIKyKr+1oaXl1npOsTMrZaEVzlmuE06QEGB+Drm4lrKKcSaxAWnu+ybRGH70XdQ
gooDLxd7p7PBk12siBfGsBLUtw2skkhwIlvnNfkoAb7pBs+JN14oRrgvK3Npwk5jAi2p+VHva8vx
SmOkIn7zoMGZgm9mo2MEDYxd6skPrSetKPaGy7sKMbVEDfRTNzu0QXodV+pBbd1oIZxoW1kNDCXF
JfG7Duap15FmVIC18/EKiSi8pkp0Tae+U2qUNTZX8yfTNVlWKrGH7PqhtjCXz+tRQ/7SQbB2MLiE
hK/3Hfx+0pOKPrvyHEwInv8CaYc4AFC/XuDa60GEu9EBc1+69VoT5l4dbGKWKuvWb9td4hVXGbSd
NlIeYSVdqj1ZnYGBijvtDjGThaXmHI8DuqqDRsz8HI+q3xORO7ozUeCiAZadeA0IJ7lpzAetUbJ5
QuT3PCTTdmlWmK05dfM2jVpdytTcy8KK1kbxTv/CfuuHkHp1ae+8pgUl6Udw9hngL1Wf+IkImu1C
y+R9UJA9EqMtIj9IE9lNljfyHpCgss0s4zYxR3hGqUGCRzZFe0X6sHBT6H5xTLIkI7BL+yZ7x7Bp
rNjBN9EoOt4/GCPJQmMbimxYd5AhZ3U7LBv9BZBBtBgMAr5Ml7wn1x1s4MdevAsdZW/7g0LDmdxB
YZStuhj/l0JEDsmmhRxfOrvFUJ4+qjAGRj3VH6WdSDIaPOcBDc88dpJVh0bftOytQ6hmQr5T7cJR
sqbYr0juHf2yKYlygyDRGbymWglvkMXRpzXwZcOVQWpcn6mPtgKVG+wVO26H2IfoWUvZjRHmCmo+
LaKZLbMUdtEE14U6blvVzSg94HIDSU6VtfVHZiTC5G21eXRKYmBjP3pBYsWopTmrpi6+lVNkqm3H
HP73BKhUJhwXuzDIcrEf8iExgEYD86uL5BVYyNxtCBMOU0iudSMvRgUgOFhXllt+ctf62kWhWCSg
hzd1XOBDCB6SGtqBYswHmxi4ILuRABuvsuoOAdkmkRHQZSB5HvmqQXY/lOiO1Rwb9LSkDfpgG5sB
hw5puY0cne2uZ7K8LZ6Bps8AY1xolVjFfRPwbMQTYKNFHOJzjpvvkYeLFdgTrBaS4N1nGYWktoM8
L5ylGpnm2vObWz2f8mV74LZBEX4NHM7zcqMD4KfYWx+znNoWszrtp9N1Wv6gpN46F2JTBh5xjKM6
LwRYIglHlHhsNwfGIO3sspZetbAxd0Dn46zTAFosCSHH53YZgfAAf1XNrNKFGBOh/y6V6kYzstdK
wFweDFIPOLRuF0pUWhCygZw0ZF5UONe0Hs9gIayV0xa7WEFb31rao2/iaYna8Dbqmg6EbF9shEfW
R00GQwdVbKb13aYTlBRFWBorI6Wm2BIyMO+MiQmrRg/SLIlTSapV2+IEg8+m1iJZO4Dz5pGmEnJD
1PiMpDW8mqlakIsOZS8dgqdGLdZBkmyVJDsYAUuyfqKvtY391Z2IWpVEHz3AkvMnF6DC8mLRWWEJ
sZJleB76r7FXmDMrYaRUVRicoPaB7ItHto0Hbxz3qmH2i9yGT+t6UPuH0nuXhbkA3HfIwx53XGUr
60SJVrAneMCSMRFMK2NTMGRPKXFAW7LeKgAg7k41h/qRYG6fnBgS0kK4Ll1VrUThcDKc4xgeg++q
G6HNz4hoVNqbwtYeDcPZ+F4290i1kK0G7W9qlFac7soATlfk2tcyAXGTBySfK+RHaKbYK1BxV3oK
H0eythWagNdawdvJp6CcKEG0kaeECfi549OSq8PYhI9RE2wEAzU73LlpkbHSpAy69pfSE+Qjpp2+
htURg8gRm1rGD/YoMFUWgDxTGqo6NI9WAlEK83lpjZvE7r4QJA182rzRQOCFBNr1kngI4BZ5Y34b
rJ3v19GqmwKqu37cjZ3chbp4L2unW/hBOK3NdprXPOs1yxx3THejDv67NrGhliVM4NqkdDzFNld8
BhKNrXlbDV+zkoIQZ6kvfNYXAs2eoApclRSc6cuUlTVd8bAHd69Omhx0whWq2gQjxpA5gcKKCePl
N3O10nk2toaLYlSJDPAvGgPAJvCQLCrJKZCXGRYykDf+fWbBwStMAjdhShBUU0ERNAZ4Dh2kDldd
+qTUs5hu5xZc6JlvQM68dXwQ07a1oP43EgLbBsbSihl2RGUx0Ef3egwdMoojqJRA5uBRqml3GZHU
YmnDPaa5YVnazVrPw8dKr26TuGRdz5DbEhjf1jAYDdI1+1h26zbKg3vYunjM6sQkcMqy3HzTu/Rr
9LwtG8bUeXJtQsbVoCVkymmgznWae5GZnXUoJ9pmJe0qAbqnygsxeNmFCECGaWHor5t61N+LxtS+
OHkwkAPb2+Mmy2EaYhllDBmniGJJWpYkTyKqjRiifF7CaZG1ULYBvpA3M7H0J2F2IdYKmZG5UxRe
eMOOSvXnmSzZxdZBBzMhGwCpp46p31tdynauS9hZulLV32N2GowZE56dVUP1vbc4kmeo78HTmnAK
ckMBJV0U5HmboAKvZdUl3/Ley3ddHiocDU+Wji7qL/oGDEU5NsqV3VpGBosyBrbuyeSWYoe+8mzJ
sjEvM+sp1DDfmLGF0ThVCTOwAiCdmVvbq8F2SuJmm/IyFxG8WsXVvAerKrs3bfSGrdPEhCrhwl/0
CRTymUgGuVU10ZEOads5UeNAsUmD9O5ghiFlnFLwAB4TmkcCED41/F3KDLtdSmaISIGX+m7pzMs0
l9+bOFCuU48qrGaDApUDZB43S9ddaI5MoC6ZaE6H7VnWjWB91hryhpVFiwE7D4wrXxlD9jAE8kAR
JU8usFgnNzEEolK1IO1zPvDYY0B9yXXeA9KQ9zGDgTRmY4MENq6aWSl9QIv6RRLEj7C4oCE2oVjL
ui6Ueenk2lLPg3xP/o1E4dw6bLbybh3V9VRnUNxNbyqUWtvcUu4aP7Ih65VxP1fZZw4zANbm1ita
LVh7EH0eQshE7/3YdV8ji2SzyiSMoEoHVs9GqexHkqz2AiD+vPL6ZhuQO7nyXfBMHKF0a9kFwUvC
4E7cnzWwdENraG86Bzx1XNsRyFqz3rkt4LqhD8AN9NSZO7WQG3iamGsSM/9S+mn/YtXNl1rSBfJ+
57OtWmeVbg6z1rfCV4FL12f3BOeNjVMbEs4sPPIV4opjGwlSnMyzNnozgjzaGbnRk0uls34UNike
kWbbQE8i78YS7TinBlEQbdeV+9KwYsjv+jUfW95HVmatK7UB5+g71by2cFbrbOtywnY5jZVXTdaC
9o+V3t7UfkfwvdXnK1yu4yvY6mShGmrwlHeqXDPZJIey873nSCP7x/JZ7PO/BpwMAU3ZdgNb58gO
HlxGkk01hC6RblYZiflgBcPMGGqbbRhkaqwi6UD2kpGuLJi6i8CsiKDU8GLlNhGAaWhGz+wmnG+g
HobV4PXeZV5gwCx9aDHxoPn3Xo98LYeJfG00vYNLQMCj15t6aXQxTBitShQGCbBrPrvLrZel4bWw
YwZwSYRKVcnoi+E22U2sCfKkfBPclRGJayO3+0Nc991lgN37a6wy6eFsMA8ByRqAsVQMq53bXrv5
QIxHLQwWyQ5U1TgHHtEHcZMxnSbhvuhMB5TVmGff2rpgNcny9bJwy+zGdAsSCRA1PZAkpOCuawrC
tqrhXtg1Ew6bvromxAUuWzeSzWWZhkZiKnDgXNTdjo0LDFTQqtdQqYqFliikJZhkFTuj0OC7Bskm
mIinpTDrpSVd8lQGoBVdVBLk0wi1eFHo1wtmVbGskbIufJtLN3njwZ72vLlji/TL4BAMn6pwWVVT
8Xa21lwXfXpnlTaRph6RgLbD+kILKehUbQpP1gYHq5kBtVLXhDMsc8BYhj82T8EIO97t0M5WedY8
FFIYW9VDxaWYEUih0GEtRtVyUO89RQD1TAKpbtTeaW8UYbuPviTv3tNspOtRPpDlkoMu7wzNgf9I
psE+jE1KKMI15XMms7pcdb7/rKdhytpfTRXyAeMBlWCWQ/gK6b+QKqp0KfqGaJk+JQhJ91S728Yt
oEXWO1lzn6KvfeDgCOvz4LrJdWkOSK29cNoW6nTIXpZUBtSiPBga3MYk5uezIZ6yJ9yg2tm9ad52
oyy+JlQAHzW1hODrsNnDg6jzEjfMk3gDk3hvul22cFx14kxlPUx9K7CuDbNuV24Pst8B2zIH3UxS
alpa2FZsdWW1HjtCN3eqiwSn6t4oZU+VgDWLqYVDBaAUfPims5SLNEAJXafCu1GDwlthmMrW9uBE
tPZG3Hd69R5bIKjzpgjfAk1p13nar3MDQqLhx69VRbqVNXYZlTOF6sRIK1u2kr3JtnBCZWuFViOA
a44B4FzFzdgUUNctVmUSykfbTcNu4fkM39RKKrpDrzr71mjZi4ZlTxzgYLnKVyfx85cassQrkOeq
IDWUTIvO9fNhNoQNoX1e74YbSHrufQIMnvgnm+TTTBDdQni9b2mLyi4ZG7uhZceX9BmJB27KeCaw
oLMZIJ9qyd5Z543Lft0rg3kTRJpzb1O2ZPrR2/Yya0Nt1dssOGdBjEeN2bkiUb3z3UerjG1Q1DrB
sNTZSbJsyyntoii6/83dmeTYrWzreSpvAhSCESy7u8ydda2iQ0gpiXUVrNm6wBuAG+4ZhgHP4MKG
GwZcTOHcGfmjdC6uciuv0ur5GQIOIOhkcm8yGLHWv/7idLaLnGLYIrSCRrwM5BYquDwbZk+fjF2G
bfFUDHvZKOtD0KbyvWX03T7LzeLUmhNbrqs+gFLKtpx/Ds0Oe7rCDK7InrEecfLsr+wG06FVzO9H
6h8TKlAmnAhmVamHpgZ3xg9zju+rjAiUIYrrcs042yGonvWVJea6dkLMCwvTIqLc4myYKlvf1Vm2
pPU5iwloNE1Xeq6Mi7hwxidUIhh52HN5F48VxokZ9pSXXVUM1yHank0xuE1K/nFarisyR3Dh9o3C
XymZRve14RsHIbLuQU6tQYgq2xe01bB+5yXd57Cf/JID2gd1npItcR/OuYGNt7mI+/viOgjD6sSA
T4+we6YNMTHhrTsciC3mFWZppED3gbhMnYqkrlFkiy9irM9rbZIE3DWCJ2pihciaIHi+Hq2NSECO
2O4+h10FlE2M4IWyR33fVHX1UIYCyAm633w6t8B4a9fA1xQrMA+/9oXC0HbWfDW4gQs4F/USE59y
3ms5UAZY1GUFerZNM6fRpgdUfqAZDM56B8cSGlOCy3DevRtgB2EkDRUcQETZN8Bu5amq1LTuU2s8
035DI9RaSx8YFdPabHJWhQLTjKravQvLIKRXMOLuviqV8zYJvYYMwaJ80L4R4ZsNUvwxmCPDuCgH
280v7Ch35/VQJO8yPRXbyK+xv8wYYOGmHPtLEeLVq143KSlTcSf3CoB8fOy62rmiIzELHO5sSbgZ
Cezpdq5IB88HXdZXFg67V56o8O1VaUGCOfuQfo8DT/KEJycuRE4RRWdx1bSPMjG8G9IpgJKbqnia
k6r4msum2lGudA9DXvEqZL71vm86HKNdyMd3TeSQqKFy91CHJsCtmaTGRSHD7KrJuu4SQZZxaOwE
cnVsRVelXavzuiOOSoteYognqitAKRZU68uPsZfIgpS9iUJQWna7xTuhfwBFI8qkxZ98GxapWntT
aW1pJ/NdaHTRIWYzOkupix5YFp+bwqF4AIzaB4nf3hqkjd3PTQ9WM1pGdZOzw+B3NCtWQJZHxY3n
M6UQAJ0k/VFf9yXxuswMis8MHer9UEwQF0mwmbZGZ/DKNHXni5Wlh/wcfykkjW53gyEyYwV7yO7b
iBQGq/DlKUPFBsWQpzBnbXjkUdq5O/Y4vbd8r97E2N42Gxs3yk/24MlsK+MSO9m+xuYakKmsW/3E
c1V0cFX7xR1ktmlbQ1w7/oiZuXDlzoywrHcnp7soBkGvZblNC6qS2dRzJEZT8ejrIEiN60TM937s
3+skGG9zSGlb23DakeA2ARlk5F3CitaeHzJh4jQVucPQYeuXk/IXDJanV5JwLQKimacaDVmEZulV
t9ojb6XUBKVmXlh8IAyn+cDeMhCUMxF5nTCLjGiDzuPCmh9CjGRWretUH9JIS441eKYDI8NPGe7r
90XQfCY0AVC3jIJdBQJzLi1GbitRK+Q4PAlkAH3en5lWkF/1xAJ+nLrwZMZM/lRqPmuWlh1RJ31T
HwCwx2un8KwWc3AAwzWwH5GQkU7y84CGbHbG7DqxyWdKrLw6y4VLUFdaFC3nvFE9GeT1PLD5gI3Q
0e7pxKjA5Hw2mV6JSCuE1FKoz2kGN3fVo5JkmJIq8mn1OMUniiNo5+AcRWx8mZVEslnmF8cFd5Ql
g70xyKYd3fBwgU0tUXpTgGdW3hSno5ZnmZtolonzVlnaPTFUjyAsNYPreKhhONcxgQC1MiD7ubaA
R9gwrZClcZnFtfMUOuIjlmzRo18Ck5FWwqRDtHs7B/WjLXPOq9Qn8bYh3Crt8GD1QhyeSmNkVOXw
sIHKJ+AjkmowfVViE9feI8ERCW7PuHSNbbJ2++6gRAmLZCguyL/YMC4wbvtGq7M+Bb6jWx6I+13a
/c68qpoK48eE8cu4ZFS5Hl/bZca6SeuCW93pvasH527EsblSCmjTVzONK5GFUbKRbv6AVcBDneGf
lFiTOFBbnE5q/GD07fLZs9a4CRMPo+/qckgQ0ofZuSrFh6AozrwaSbLMDqPp3yZjcZMM+gJWWM6t
UNmJ5wc3YafdR1MRkxsVPS4wHrRGQzuHhFqVoNphFG/9HDS0wzUyK9rbwamxcbUNgX3zeE9DAgqQ
lXtnoOomIzd/mkGnT/EuJsFLOrrHcLF3rU/xOHjk74Q+XrJjXO4byya3rUz6AlPGkUSc0VisuIem
ejuw9WEjYVeY5XnqrR+nLeY0c7BmZLcgU9Vw2/JK5+u0sxmaKojiNJWpCvELTu6bCTcNkHsMo0dn
wBh/HPJDW9pMjT0v/8BMnL47a/SuVkR6gGgwsB+tS0H/SezeVJ349HbdqlDya1KNSwxZGRARM1M6
DuSzbMwmym5SjrpL2lawYe1Pxd50gvmyZy8krSY/5cDq3yYdlu4Nk/vNnLYg/3TvBzlGwaOoHQrc
wWfQ2FoWjUUqQGlWsuMV8z1v2JnYxBDr0DfVTVj25XAiJBMuXeuUm1Qyixtyc594ybwdUQl2G2cZ
565xgUexU4lWP2CYPpO2OacYPjfTOR2lRX4ZIGpBO52tjGjo3vmMGz+nZQScNtVhSwq1TehroDAH
S8xureZ8OgM5LsTGtkv7kM8Zflpg5MWFMAy8jlq7OeeoHh4ybG7OG1g1Hx2ja4AEKS78tW22zeca
r7HTMXEirA2L5oysXlxi/Cm2Dz6z6X0hrF6tGpgc4bqPMVGvMhHi1FB2ZKj1g8d5O8dZ1q0FxQYg
DJTzO6C6/qErepz9/CR31Lax/OJ8Gk2j3IYt+XOndagMRH0zorUdY3+0WQmz27vM65NTb3atC9cb
UjgCqXEwJgSGljuat4waayCHYt5TigZnkSMNB7AyxMdUxNg+977hXWCZ6jFSmWS8TVPLe7Sx6sNt
lZxO3pgiKh+z2Ul3fclG3Nd1cWOOpgkHHGo1QhvfRI/EDB6cmzBzFZbEXZKqRl2GKa/2d3mGWTdg
b0kwlQXnIPNhPTqt556Kyr3PED54axu93KWmdz2LyXjboZRlbEUHHE+txQErxN4JUver1Gl8PWf2
wEhYV+pKdbyA614Z5AS5TnbmFvhPp2FbXyUVOyAzun4XG5mxcdJYrjmx+X7MIWEL8PXiwepv+qBg
8ByFtYE//jDdF3ZXPjhBEJ5MkDBWnu+1u9mxg0uBZ+JJEN1EsvygivitXRPgVnqRt/Jt0d/l5lyS
R1Ka76y5lNeZTNsNtResy8iQ+zZNjPOqaFC7paJ01lXlkyTURvHd1HTVTY/bhYwB+baggxUAVWoL
ayVMLI1XRpwwHMsHGwtzOSfpWVGkznVtYbDoxnntrkPl+k9DbGeHZCrJf3Qsk6EEm5hRC+OryUNc
CzuJHnNnnHbsB+oQagKr0jAnTQHfrIhxqulcYGdK+o3r90TV57QslUY/YBDBxwTYPhfMGE5LFFaX
U05cLqNFXBrc4lMUVHcZjokEOtAngsZyjTq1ExC+khvQKZv9y4tw6vbyrTb9r006z/eJjIjo9uIv
qqqbM8PNiDT0GSN4eZxcgTJ794zaxW3kdd3NxBToIs5S4NJgxlaqY5K2ikTq3ynDrS1iKRP/YzaT
IlzXsaDLa3PnZpQEJZD6pfVayoSG0vUm4kjwf97ak2d/Yf3DEKla67EJi/Ckm1UEHoVzGH3oiZ/E
80ln56ZFZL3j7npjjnaKRMxqlVUmaV0R4yO71ZgZeVMeXRYYHW8A1p0bLIqZedLQzXs3x1o8JucV
B/3aJoHHJPAwJFA9tA8gXSaeyx6BAEnUXQ5TVuICHilCMn1IAcL1zEOc5UwkhhREC2/Vr7mIo7ed
YZPPwB3EQ8kfDI/AnfxhBh57C2QHvlaX1nm4BOeR4FVvywE6URbmOH3WvXseq6y9SgYyViqdVmuv
tdEW1Va10bGHa6lMi/N+LoND5i9OzVKzzfpue0viVHGpsIUgI7aN1yInxXyVNpyfSuQMNiSV3DBj
ROLV/g3Rd9Mm9jN1W1bpdIFWxyVmzasfXQSqcBmwkWuvnWAgHQt2g6gqsa7gQm3LzrVw2nd6H9zN
55ZRnwRnBfzxDREkIwHSyo3PMvTaZ07f4gur4gTqw9Iqh2R2BcoaT3XdFG8BIKHUhNhAQI3CJT7S
V6ZbxXs62vSBELj2arIHHKMnkb836e6IHpvrd0ETkccZG85nK9dLQVESSyzx+vJGmwjHyMweCGF+
GJocGIUgI29q6lOR9+5lJ2ZQnbC2LqTVjjuE3tDFm9LYM8LHmTnry2tmBHxXUxEJuXGhBRwAn4NH
NxHjPk1FFW0owwyO57q66ma2R20q4Fd7KLqrpnb9j1EYuSemqsmbVmBHSOzS5E5pnheBWa5zwfxj
OPFbM0cwiCPluQwx6V2X7B0kafix+izg7G0YDlz4fW6BuFgEjLU2aE0ll4m7kU72addTZ7YNZmCM
UasO2Udj35smNAPLIJXa0MGnNB+XvVXE4+cSus91RwPvbcxMZEiEq6TeFhPBYV7xpc0pQ6J5uu8F
MSza7E+5DpFlwHGkhOI/vkIBVX9ooL3sAyOcwUkxW7lNm3bJU3e2JoPmC4KrJQGUJEF+tuMIBsDi
eHuplZlc9vDFto6n6q2q9aHG75GZCPUPs3XLgiOZhhZzfsMjL54XhpCVV1inC6H1O4V5IfYunFNA
eaEc31JCevLYnq3sM+lO9ezvAcMbaJoQhabAzd5lU289uE4z5CcBVso3ug7q08CmWdiqRBjZSjVl
fmKImNxi+g029YYJ7bpgsH5qRiY6jJKpTyjb8aRvQ6ZiFFL3U9bPGwGDNn6FPHvEd3eJJ7Optx1H
4ioqff7ynLfb5mKM2V/jky6IwvWADXdJ/qNkx2yZBe6g5uitBcFii9pCnnteh/UYwbGe+C0t5U+f
49j/O47NcCyR0+ztaFREHUTtNlZNsv99ivk/5Y8/45xfVV+Ku1Z/+dJefKz+DTDNF33NL4jm/2kh
l//tL3/8rz/+yx9//Zc//gM88//+x//gv8/Y5ssv+U42N1z/jSulb9qO9Z0czvr/zjbnlXljSdak
ZcJB913HRnfzJ93c5KfgETnE6ghWk2fzU3/SzfknSVCg8k1XKkdJSNq/QTeXz2UIto35ESkGAlvE
5VPY39zLfxDZFWM/FEUVwZWmeSIxMyyvoCOhkDVd2osx3LUoht9bwvrsDTK8dsU47fXcbERtwohJ
GRyDT/snoiUHISSDXa2q2AP/zefgurEYi5h9cuic/n0mUvPJj4jqccZXpWlyka78Yxf5/jU8aVvC
ZFdS3rFNTlRjGM0cX+xgWZZVmD641VStZD1Q5jkjVcE0LZbkUwvzJqpwGF46NnaIsgdP1/FVKedq
n5mjc14bozoVAgJD5ZFtSPJm391pL61ux7l6y/b8iq5LLeqqZx9dKt+2fJN1wC7oHbsiwcCJCZ4F
q8K+C1Kjael7IOPxfWnVPcnn2iQ4EiD6Ywmd6Laqh4eIwuyiACi/jPMiV8R2F8k1Jw5ZKvUMS1g2
ftAS/NJB+fPz4Uske8gIUft+KrU65CLqP9JBw9uh3CpuWo923BBT0WyAqw/aL6W78mEF03MTX76y
MvruKYrf0nsG4YZyOOCUm+wIzDtuk0+/v7H8cst4vrn0X3Tb6S//wt7S/MuuKz5/bGkQ/w1sM3Kx
mvvFPvOfkbL8zz/+KxvL//7bv/7tL8+kLMuPft9dWDNv0JtYputx9CBLwfHg++ZiCvWGJFFbOZ4D
aM0r8Y+95Y3loDIhU89xlOvxo//YW96AUdLf+BI6uuc5rvydvcV6vrKJ/HOlYFvzFQmf/L7jlT3G
wLSTNop9XQQpCXDtJtc9/ugx1g+JKZ1HRJj5x9Z10RAkvprIIwh6Ez/SVPe4rjaweyuXIfUq8Kbw
YA86IonYn2FPuN1ILjBUkXVf9+xUwMhXo6xsiGrEum14S6Wx0sgG+nUqjeJKZ3q+hheTFGg0/Az3
0dh4kGae3cVgQgCRZkoqpMAbDAynRXDALAnCTjDvTZglYpUw3nubdRZDeTvsYdABYxsgei4uizRI
CVx8BZsOFtF86Pv6NZerb07A/9gjljuJYAnPedfmLGFcfFRdMIV2W88BPBshlzs0iGda2/HBa4jz
ygusr/p8ynfahvVBHdmfkod5ESTjeyuHzUJWN6k0RniibL+41JY6c4I2O4/m7EsZ2j4kVnWj5sD+
xG4IEN5X88W8QI5uEnfQEzLdN1D/0QkG1vyKQP252unP74XYyVOmLXzreIVwJpXNKIZyXxA6j256
RfOqLjK7KNY4UdwnRXoZBWl9/cO79ILS6ed1yd1c1rlJrWVTgT6v1TC+TzKiqco9UDE5N0misDwL
IGksHLxgFub3aomt6GVN1/L7jp8eYhmbFwpAzbIW2dUPZ6yG9Tcaho1QxZLTNQGU4lzaNfOKIYw2
STDrC3eUv+c/+P3W/njR5Sb8cNHSz5WjR6/c+y28vcABFWrSwNxOc+Lufn0/zZduKC2lB9HLNalK
jkSfheir0NN+xWMkOdxWequlOm1UeDrTVW6mMMQY1PJDnMSzyxSAc0GQkycXLHaTA+isuhw3sWIm
gcWpObZ+/fFe+nS+ZVMc+JI2wzl63BqUuwvdvNx3tKUa9nLLDOEgaYxP9KvJPs/rqe+33bclFpSe
aznCPnrWVViOSZXwpkIXiUjcFOEOBfFrvkgvrSjfZpu26Jhs/9htUE9BY+kO6VM/BdZBJ1QrM1am
zNQJZrRHlxgPMxm3v76PL341d+nSXIpGrvt8RTlMb9N2QfCHIaHpL+J2A0XvNSvWbxFCz98WSwiT
glRQVQpEms8v0w5lalWTQ/Keewi7W4gdgRabJMaEvjRJVoHJkN8OxYlhvO1IJrUA9tsq2fjGV2Hs
TABSg7DXFmlQ3oIQq92cbUcT13KUtgARSYbLqrXupmQnBtAadx8o50QrYIfmrBafLXytl+FS2HzM
UZaQreFl7t6yPrQ1E+VDgPGFvcyIENAUhNUFN8tcC1usc4gyEPCHhatLriCNfwiC0A5oUsiqhLxi
6fg1ffI3g+Lnt4qzUUmEbkxzoVAv2+sP7zgDdH9hHdb7JDaMHX7j0XrgRbgpEiehKXanda3qeVeS
53ISKVy0Cm8gkMYT7tZmRHkQILhEjLcLcjCJfZ0wPTDC+iNUX49wNbiOFkP31xbvix8b0aWyKT9s
yoKjrQl/2X6CPAQzFf0DgZcQmTiXn9wH9TU/dwhs3Trr8a0iplkyb1s5e+f2xvnuGPBbIun/+0Lz
n/a6/w9qpTlJf3ivFy32c630f/zjr3/7CwrppcBc9NJ//bG4/PbDf7aujnjjcULyx0d/bdPC/r26
NBzzDYWIENg6cmy70G3/UV5ab6gpHcpLIR1W5w/VpfUG80H+iQhqBZ+AXvQ3OtdvbnP/WPy2vfTU
kPE8z6JeZcs4WkVZ04kSQiU0SaRDi7sTvkgJxDTgtmma7/M+sg6qS93dOCjyAsNueOvMjfUld6Lg
Y2W4J501QTeTVeJDLx1l/dYEOSyAJq/7dDTurLbxzudE+/cx4lWIxQnm7nIgVzatig9wMMR9OcTd
l6ayb8LQReAxKdFvxqKvz5JeRldNbpNOa9jR2mHWr1ZyaqxLT5ckZeWwLOGxeuZnJ+/sd8px9fXU
q6hZzWNzF1YShdiIhxzSxFi1dwlZRyOwYPZ1ghPLSHsyW8LCC0s8mrJWn+ckd8GNfTu50SPIZagq
hBhytKySsCGlIJDaXk4kZ2+XO9U3HtJDKBmBCud3jhMgY/PAzMta9B8CZiBEPA90vsKP3F03oZpa
pW0THUr0n5+zsg/3dervkk5cV8FgPjgFkiMVz+2jMso0Z2KFpsaVhb+mYdZyk1X4ivVjUh98D9Us
EhnSPj14edjojwhooiiNn35Y0S8UeM9PqmVpoHBeVq3AbsJ3Fx3/j/tikc6mVYT4ndtO429iG5iY
icufMRm/tYX8043h/5M+FRuAH279z5vJvwcHWzaS//a3f/dsG1l+7O8I2BtHedReDgeUI5lL07z8
iYCZ9hsaRIFXKOc95jugXH8HwCSmCvzvbDE+VYAtqYD+BMDcNyaeA2w+QrAF8C/qd7aRb9bgP2wj
rrX8JkfQgfDZKF2PqpqkHcNO5dGFoQeNeUBfMCLyvP5L0s6VsxFxbl3bZiPLTaqhxG8b3jQ4bkWS
fLLhyU0HXo3hNUuT522R/e0zAQZZUnKyu84xKJfnRS3QHF3M01Td5ZlhI4eaMh/wJUg/+H44PPhD
5r+z7c40X4Gjll3z+HaY+MFyLwCk7G/xZz+UFFgPGEHvJhdFlRiQ/gv7fMjZIAwZi+t2MqPveM8/
bY1eupwEtMOGQwJ4HqeqqXwEWcd61cN/1WUr0PkT4HzxIfDgc/Vu7n7+YXm+sDMsT/P46/14PVbc
jzuDSghR67ieKRnUegyMDk4NcxKKRPRb1fL3Z8h3AvgAXLXVt4HBDzcyijlIIBJeIKhrLxIjzQ9J
NPW/5Qr+50XQGy2+JJ7tHl/EaBK/c5r4ogTEI6ovMb/qGkoogW/ZAdlX/QkS3LDRmSNf+XaLleZP
9xG7EBocl8bWO7qPDE1FUYTRBeQ0DzpGYamdSofw1ptt75YzuD8bM79f5yh8buH2cqb8+jke7fDf
3hBQ9WWJWpD9j6dGvosOzxZcPy3FttLxsA+H+jVztRcWJ/4QbDEMdyiuj+3/UjIvERFFF7EX208d
Jwho0JzcjGkaXchKt9e//k5HPlPfnqZp0WCZ6Be46HGOhxy91JZ2eJGM5OvosTLelbGMr0uhghtP
GuN7f8ob5mTAZaJDU70D28vctYBlufv1R3nhNeF1XP6whNVPj7cvenZNbE7aLjPprjJrA8EYOahf
9q/sNy9cSS24iC8UkgT2nOcvZKdh9OZwjHvZhu/UGCcg0LOzG+okOfn1dzoa0X27vaCeZGKbCpse
mufnl8prdjKXNGR8ws37llv5wa1S71Plp4Qlw6F1HsnnTao1BgDpx8DofNKpkmp4JaPihTcHyJZv
i8sQKOxxwNxox3ZROea5rLoJP72GJq2KOuuimlPSOwVa2ckM80cMdfJDnlmvJTu8sKYtKnrH5FwB
ODjGovI5SuATqnPUKN6JnPwWo5nI3STppHeBWYSH37/pwNMMNkyfZoJj9vlN73DF4+CV5wzBam+V
6xQ2XufCb1qltdu9G4DGzjXMlLcx87ITIyjUW5203SvbxUs3/cdPcbTK2OhBiCuJzqmtruQ0hZc+
JNu1kUhYJnYj6Jinfj+VQFit8qNXVt4Lm5XFIM+mFkWFQ4jQ83vgFGkUD7N53o75fJq20j4hv1S+
5mb5wpvEONE0XTodDtRjd7d20AEUEPPcCESLS1MPTSoiYKCBl/0KarsMHI53f/j6AH2SCs2mHHv+
hdxw7g0SGM79YhFa9NGEjZnLqHm3AKqYsUUhcfGC7N1YTigmrCY9txP4U6sit+t7dyjLS9uq1eUI
Tg0Ny9aA779edy9UUDhoSWUCMSglxNGy8wp4YpY9npuVns4HTSiZWcARkzGT8SmMxtvZ1eGXoHSr
1xb88pufn4wmExkms4gNORvNoyv7UWtgO+Xgrx+nV0EWQwWOkcE5vdPshZ0NUMQRa/MW4pJSxNMN
nyE/FI4sdzg94HVeCW94pUp4YeczhWfynBgELWDR0c6naLNKz7PPel1muwAuI36qsX8X55iAOG4U
3mrX7U58jIo2szmYu7iz+8dfP5AXDjcM1+j5XerZBbI6ui9JBMcDL5QzQ8XNRWnOLtSaILi0G21s
GFwUMCsraz8miTwdrX4Za6ji2imH14JzXli83+4Edm3cDMbyR29j0o2qNzvrLMib5DNWQtUmtEe8
WhAsdtjbY9uQj+0+bHV9omoRf61UoN5Z2sfFJlLzIRKOsyp6S196w2S99ma9sHqgBHzrlCRl4/Gb
ZcYy5waqM8RriB39LrKhbE3WQXZjd1HnH7Fgy7YUWcXGGvtgO7HjrsMOJXZQkqy0KlU/fXzlwS2l
3NGCloLRE2NGLMgc9+h+hTCxIDWJMwUdK1gpN6+u57jRGyAG2JJVld1OPk5JEJgWuwA4nl4JTtqX
002kw0i9Upm8tJb5OKgc2Op86s8jNL8amiSOXHUWTmm4127goLcc4RYyEWy3M+q9e8uaytsRlhXY
cHFpKM6aX9+SnzcXBOW27Zm2v+yA1tHr1LU2apFBnom+dXdxnCG8NzuRbtpape+7ydGHwWzepzAV
Tn594W+bx0/Pgmt6y+xq6Vefb7wgPp1A9XiWoOs8waEg3vek8u5wYBE3mfbNDyYxyl/8PGJDhlsW
HEY/O7gJzhiS27PJwZ1e2Vt+vhdwZ7kPy1Bykd0e3YusMPBHmZOzuCznj0IjspPzFJYrB95Ys1Yt
zg5Q7IqcqSU+KL++HT+fq7ZJscxuwq0wOfme3w3Y6Vaq/OTMM6vkth2iaV9AFP7064scOSwvZSNX
AbA02UO578cVkx3jF1fP0dnsTuXl5DT9QedGuu51j3NH61q7jOWwJ5k43gTpSDqwDUEdcxxSB7JO
ze9LuPtwSL063P76k71w6zlqhA/SxWDXPQ5cwf0pczQfjLsjT8bSzC9zy4fsjTiEbFJ3XE0limRe
2le28ufDp+WGOL6kfoWOIhac9+i2MwPyoiJnMOLAW96MSG+X1MEeG8ioK6t4k2GQyIIbwvG1ru9b
W/d8/dPrLhUONTwH7PFXxtnPs+YxOtOuXZ6r2kA2PMTt2k7Mx6Zk9NU6Zr3N5/Em7GvnbBi0vbON
qYG7nSSrytDpNdlw8TrDWebOteorH5P9m9m09UVeEyWPiP9Ji+6+GxJ1OiEM2RYVljVaN8bW4a+v
1Ao/1+JA6wtpcKkWKNiOqlJXxxl7qnsq6+X9yLT2NnNE4q62a3z8lJzDm1+vmJ9fmOWCHkuGBsSD
MfL8hWG55HK2nNPR9cNt2Hn1Ll10Rb++yAvfirdSQCaDCkuHc3QRESfVbCT2aW4gwUJPkEPxLsJk
PZkm5KRhjoy7X1/w52oUJpwJnYUXdNmPl3//AWkp0kFTdejTdqrxbWrGfptFprMzCM145atRqvC7
flyACylvWfcez40vqI424LrIIMxnzlbOeD/u6tCWaBqxhnkr8LAp1l7c29XKCfL5razYuVaoirXc
uoPqi4PTBM4FYktKXni06kQM6SxPGsjh+F2NddRtO2dKrsyhifNNUnjOPsPHLjjkzVR+RiOUfzFG
0dR3sAgQfFldhYNUU2fqcdBZet6r1n9q6maKNi4C94/muHiQtdJhBml5kT1sh8DLnjQyVtQFJG+g
sXLg/1Y8ro6et238nexknq4ZIZDeZc0GvOcmy57aUM7nuVkPzabwlJ5RYjci4MD1EfYOVZZeu9hZ
piunUt0TL7/+igBtPEtLt8eBrBxSJGFZl31FETti6Kkm50vpJsktHar4ioJJ3qh4yEIUlRpBXShN
81NB4na4MRA3VCusc5yPSenIftUbIvhgkVs5YquXZWh1B5GcFamVIrrNGm/lupZxDwiw+JwQGlqt
krhoxrM5sXAO0LgTwPeXOMFiUOZ3q9EIEm4ebqarturKQ9L5ODgktfFF0/w8kJ+JJiEaHZ8VXE1m
v3WLrGXoW02Js8si/VZ2CIw2vtkO9S5B9IItmBVEMwZJid9jj5+48Vo6OsbRsgvsryrCtlT0mfNO
F2k7bBQHpQd/qOBHymb2rbWIJyKzTZLINZRrNZyVhjXHmw60l5m2gL28OFLU+JE50MqlXWAch3Qa
/X+DstffNMobTpomV/mK1J7I2JQqzjGiwg/0Cu4VChX4YnG9SY1YXiMINaK9TvrhtE10P2M/NdXh
2pGxQxBypfk8tWjwEwic0C7XUZpWGAAFieduYuU0yQpVZEFCe+o92YlkqI4SlLXVqBgDfx9/qEde
BoO0FWGTku3bmmwOpa3poBqVv6esktWK/Sf41GEyxIPB3gOX4HhKD5109SNbIzaIIaZp96gkondR
U4+ayLJRfXYKTtsVTnLWrc7wU94EbRl3m3yeRlz9GzEveFVhk4A7TvbdICzjvRcpLt+lUZ2sUckO
Z0tAjI23D13zSrd9nZ6Evfbj0zjyifWJ0gTjB6Pp5nkVtDj2rfBJmZ4qJ2YcXudZIVdmWOLQTowE
advunCNG0WHsb5BAoMMwUbTbq4Yl1J1ZSVwijcABpl75Evuj/UDIZrmaNAqqdaBzyqV8QKS2rhis
Znim5123gauK1WlalVjLFSFyXwd1JFYOlht9cPG0WpxYVSZ2PuYM59Yg5r0/OgJzMrsN3gd+nnq4
/qAix7UJwVBc5qYDrz8iZifzSQ4YCjusF68edTJq2BarwCZIfjvjioffyljoMzQnc70uecj9NvZE
8AmLuaTaqlR46QbPxNLeDHVutCeyrNr3gecl7ZXbhsOtPUqZresAYsFKcSNDYAEveCwwRhzWdVrW
JIYN2LVtMitmuwkGopc3ulYUUAhXRw9vTE/kmzbuu5RaS5Rq1TeOm285MP2nCmdJa5vNgedu/crN
PdxcKyzykesME/QOk5J/Tth5rKDyPqElwSh3Ahp/QoItiSnGqkQlVoofGCvy/1B3HkmSK1mWXRFK
QBRsChh3N+cRTiaQoKAKrlAF1tI7aZFeQy+pj/3KQafUqAY96GFmypefYWGm+vS+e8+1k66uLXl0
ss3FtDQEC5zHOndD8kX99Irl5ZbRHpEJktmJ8InVTcs5TXdzy1jb38bssnTVN0qb/Jp8UddWaN5w
ZBLqe9aHDUrHNy+aOHzyxZWnvOrAdcZKW39DaMcrbo0ASmzgG+uZeDnPqwCgrQ89k+M3qd1puarV
IhU49F33HHgTRQShifW77Sx01Luje+WT8mHqFFH1jb+A5SXPQvvVLRuLnL+k2ymVeWt3+052otpH
BEChNkFCjuFCQIk8uHkZvsa8acNk69glpJNXufeB528wGRnAkpn0qUq8JXZkUvvOZifR2Nv5Dmrf
ECQLUTuJtYubJdU68377kQbmW7WVTx+jAGjrk/Z6dYXXv0/l5v5c7M78Ivmqgn1QWDBlVcZBxJL9
uxUI/ZB7WeQluWytYA8dDv5SBTKnTEoJoBvD5+D3h7nU9rNN6LdJ5gbqD5t/44Oq6kXM30Y+OVvC
WG49dZE7cwHOjT6VFO28E4t3/iDIZk8NyzRgyrYJXgBQZhXQ5y1ku8akfd9U/M3txLiV4ZHhvieq
rjfuyiDycT9vtj381TYz4omzFxCsdh34bn3UBGpXzhPr74UvZbeDP113l8n3NY1BsKX2S7mEzdlG
D4IFHtcLkLlCzefVd4Lxbo0wO65W6O+tATLwsdEyhyaOeY4EF0i3bzVkiC4phix4tC3QJamSfU7u
3NizAxQvjBRkN1nxpVerc8/ogmxfWaYfYcliPEx9vxj9hJrDESOS0d0fmCYe0NaOezelVXOkJmuE
vnPuTd0SyWacwBlSP5aa1cofP1jUyeHGIexs2626mBncSVqUXjekAqLB4yg6UGpk/DnSvbr3voQl
6wFiZEvV89B60JXqihAAQejyrN2pXcDNeLg8zeJYL20jhzxZXbf+HbEtWynrMrE6RI0IowQOwJiR
R5bqhTc3lcT8yxsr7UkU/pqCxWiwEDhUr3r1V7KYTXyjlTYTWO2A6ZQDrfF/EQkHrYZDjmDnCEJv
aVX9LGRo/ew82AkIKq2Qu8nqKYSZ8Qf3qSMaKAgrQBsOnJiEWDCbB8kpz06LqZ1LQZFYTMYsB7Gy
DY19sXmTbJcsC7X1Ts7K1EcbhK86Z7qHwQrEOoNVDDdTXB3OHybDlWfFkxDOQqGL1XQ1yIY4oz3d
8I0C3AB03NtDr7BdYAV8NRNz4z0khUI9x4m2qe9BlzFZLEPZI6WxlNo3gT9+TINTZRCsYCAexvCW
qLbH4DcpwbJN24XhJzGmdPG5wfQiGzxG0LaIUSbCHwPiuyEptZrMMwSqVdpR4rV8gikJLNrL/U1z
nUfbLVO7hPktuxl5/kdhlcX9mgfR67bl6+uK8PrmOYXwz1bbwzrj8RWHCeClvtxHs1l8MvpLfzfb
1VjuQg/FH5rH+scf9dwTj/X8NzMV5i2GVErYncwY0Tw3w+AS2tR3F2xv9CGWas5eBn/MNceST5TS
JVU8pFh9JgiRU0RfQEuU1TncxmtInsWAbbwCAAQoY1yeySYXX9Ia5t1Mr86VaMm0751mLo5M9Jwp
Wk8R4Cc8Tg8A95btkA0xwOya/+bL7brR7ApjR2ZfcfxefcoS3zbYEsO5ssXUnwa9ymdAd+GRQ6Zs
j9Xai22fZwFCQOYWkBGB1mV/ssKWL31zw1uLlobCOY9qvbP1xj0JD0MA6iwtGaSiIiCXVFbY0wYo
Z6s4UBHgOHvXruuNQVfFf51p6KPUZJPEUdst/PWtsZyda1wLNz/0scihg0WzwNGgtrZOVvzer22z
NN/6gn/qUHPlk/y2pvlzKSoLG/gUDvIuyvJ1S8e5BA2IOOr/JhNdkcEwEHID0EDLLnCi6Sfjbmyn
MbXJ7WEmYj6lS+/xd9KsUad28SzCj86i5Saxgk2+2YOE80fwjwSjvyBH7+0gy9/7UjtX1sfbl4lM
/V3MrYf3UhVj2rt6fYnlCDKyg5xzDEwdgsrst4HxZ13WY4Bsmp0wNr0tXRUfPWskv1zWDFtHgi50
HDB6eVfDh/NMvrmsTn3pR/fct6LghULnRbkrplkxC1WLxEvGcqN76bdxeWtFbhOCDmwiT9AA5p9S
dMvnCkzzRfKlanaklTEvWkZ17Q6S3RycOF4zRr/Vset0q5rhjjXMP+byCQ0iWwmCc24L83sEfQRA
WUzmuuX8Yfb9NC2fHvECKN5O7v42a17zjTYw0PthzfiAvTl7JXrTNWk+rfQSr1bzl8IOW+/icBMf
kAKWYm+VTuWmudO1/qUEHqp3FuRhvM5hHTk8rwbgQSBE4zGN+uGWWG3MgJgYmznYQaIdRWopH7Zt
AW7gHouu4hu1ZH59yNoMWvfWZHLn02fxB0krXFLu3mAG42SZj2CslID7Ymd/G2dxz7630rfRch59
3pYSD8W8ruWZvwW953xv833huuZ7PPLTnoCRPkY3ozYkZlHoey+ymtcs5wV8gngIfdiLl+C61XSJ
pMx+E+HuYQX0DKbuZzFONpUafecGu7jA0JFMIvcJwjogISKAUFgCXWk9KVdscM5yXjU7Hjn671aP
ljqMq0PpGIYQgtQDTM7Plv/muupheoEw4DzRLjEj+bs1+OchyOKPSXFIHPpphpK1mA46SR8U0oJQ
rqwP/ErrwFXNwvugCXX/rcPWehugcPDZ0WHX3Jzw1AUMEBFvQ6gT1WkMPd2AJ2lgq4QVs9peaq0W
nMx+e/FHNrSH0VdMzDAnqIciCz/eZj7BmD1Rtb1cR6Iveh90ZovTWRXxl4AyB/VRZtB47djqHvMx
B3g8DlFJHNwe+4eNMx46GBwq4DHGWj/n0RsobJrJDBx0V0VvFOPAVQaUlH/7R7D5f2Gc+/8sPYob
5f/Srv6rXe5/EBy9xbr+1//+n/QU/btl7vaP/ivWRcYTYwA7htuWA1cEFvj/dMxF4X+EtxgQ/ysB
A3z/LGv+5Zjz3f/A1ECO9D/7iW7GrX8Z5uguwoSEbZ+Eckw8mXTqf8N3i9zy74JbyL8d3RfdEn8I
/y/IeP274EZdNrXuNsS1QgCeyEOBozw1owtMfrDhhF6Zg6vS2wX9ILX6btCnzQ6fegH+ZMLI0n+r
uljbf4IC0M5j0Ac8U5C+9E93cGT4o44z6Nh1JUXwo+4n7XBceVzBVT5t22WCCaGemsqv20Mdi3E3
ccGDqpmb7GgPnIVFshYzz/Gek9Z5Wmu8sGntbVQysBMq35rJ99LKxwzyRsKs108B2BV5b8WieVlm
SJTnkGRUeUOlTc8zDozvdQtK8MLDrOre4RV6Mt9FRk0ny8p8HlW8H2n9UDLG3Za0UA3Kq5OPxLSC
m0SYmXhVNHGYwKAzGFXlr5iQQwideobkGvRWdO9WDkFZ3XjKS7IF71TDHCj3ZOEalYyoKu11aqTq
7pidOjqUeD2v9WnT8AruZIEnaT9yaMwfUtdu+JAXcVmc3dHvphP3ijv9rmOvz8+FVdGyZKElfeWw
OsBOlJZ+BGgKQB34dFh+28Kh20k2XzcufL/+4kU2HZU/gUSTs4bwUbniTdtzOBwimVs7WzTNeShy
n26P3O8pWCl4PrhplWnwRzUPJutPSXPTSlZCtGaH6AULOJfTBi1m07dO7KAkIcCXYhwYbSaYBPms
si2RmIW8+2DRFUsW6h1KTF6Tv1K4QXWLAslarujx9EePy3gAxtNlO8OpPD0Teuqzi6BbdQGZ5Vqn
0FTR3qOr9IVvMszMGrzE/OaGphbDfm0dS71KGdUr4aCwhCcdaFKyT35EkOdh9qW4fVnmpfdzhEup
hJPEIEEQbCauoPmhiaRTvw8eQMQUmG1MvROuhOgUFUER26dMqCj6DRm4FmcEHsSoQ8RstvKmRLs5
gOjO1CHglA93S7wCyJJzNANoXbT4JGarvHfd23WxX9pRKvewGAX3NCGQ7bf7dqnRKIVm8XjpJkKI
u5inf5dQ6JLJc24sXTyFjvSAvNRcc7CsF8wXPVqSY76EV0R4y3uj1euskFhOVFov0z4Ocl652SIs
WkjszYQnGgNr7nBDy83esJWektluy/KEHwz4G7buJa8Tbxst52OMVEsn1w1wOaCfRBG8CjCIkBdz
txHV1Q7Hzci9ZXKCxzsC6X1xgb+pASgR4BFNscPqZ0bwu5hPeTc2ANeEtxOB4SgA7T/58Xu82PCv
E6Prcv0TFqbzf/JK18xUXefXNqPViOCEd31YwB+WVdf73/uI8okotdY4qinDqYMsvBZsmawobeLs
dpNL0czzpaQXoOsuyoJNViJZI4O/QqSLzBEU+Oh99d5qxpMXT3OUhvbkBW8ZqridDs4cgHeRMdP0
gtkdXFPrTeWedrRihkHMQyWDFQi23wXtfEJL28gieZQ33MVu7bdpsfplfQFRF8ZPwF4nPntAwL9z
M0V7gvWC9i7sLPim8OQKbvyNp3WXCfEmrTbi19Pe2kzoQfBRuqB/eh9B1K0cjH45DkdQx3b4oePA
wsK82OCiAYKsH/BZVHmE4GoPb0O3riGVKx5qMkhk8cELotnREGXOoi7i8Q48qKIIY6quYMLq7V7D
Z0/GatA3abLM/WPQkdtFWnBQJ5LYKZeXrVy6jyHPtwcQ+/SKx0N85xP8eaRXnOq0kknuUUgawNJi
Ml1atqWhewA7D2uAHs42YPlPmk7mz3oavDNYCy+md2EMvZPWQfTblhjWko5/NrFh+O5EDAsw0M5y
jnrEBTbC2SOGk4hBXC7594gUA41lpHpPGbSZfWm2+lk7Wv6pyel9ZE7pIT37Yu0PyuqMf1bbaBC+
+RJ7cGPcvk/REXnArKvGcSHV6F9FVXQ/a6u2P2qTEfpS05Bf3RJC3Sv0YHkNnHwC4T+s/XmFL4qS
0wh7vWaTgt1Cm8ESzedII6Ff6j6zgiuwZ9U9BnOpXjsnhsTX6Qkpz/K9l9UbikPGK2ivoBWYfdT2
ssWuJt1qDwoleMIV8lbXio8EFekNeAEY5jqTFINERQ6rGciuj/NotCZwkmykkmAoq/l9hY9A58gy
qj1/BjvN4gbMUp6L/jr0zvop23U4E3KmRsyOOBdySnlk7hQvhrqmS1Oq/H7oXM4fgSd+EGgcr0Is
1t2ab/wiA4sPJIdhjuorl+asMzr7jpNVocDUrb/d2atnfdp1O94rJeKnzFHBhfK96KrZ5V8YeyFG
Tk31CHVbfERzmMlErsN4F6Hw8yeYpm+Qjk0S0G93K0kvKFXx3btAzK+kI12+ZC46m1wjEqgshzp4
+rrdl2q0+S7nI9qdLH8HVn8qK7rAtimvn8dwql5rXdmnrq/ms6D/m5NgrOg4sbPoI1em+XTXIdjb
keC7M3XlhRdd/snzkLia2vQDtv31LtOQG6Slm7MAQ5fiLS0vUWjJpCQIsaF02bdapkZ1u7UcdcLW
MHwJoIKzcAmGZUcHRADtTtm3XDvnBrDc6ofAxdGjG9DvZcvRilHJ6Q7MGjt+tbuterQN1UEDdvo7
ijuGE6W71VHOG+Bua+nSTNK7XiOIPASaWhxbuc6PrCo5DGJ3eM144KKjLHX84bKnAMmVOw+hW9Xn
AQUqFfPmUYjjxQ/ZUEQ/8mD9UzcNqgWbkec5F+KonFLd9dJ1TgUb6OfRjuuXrCT5tAmfcvDFtbzH
xevkjblZ7Pq2eYLKiQTLqLlbnZtzgmEq6Z2lvaiWJ99SFy0LxM7aeTnVIEsn7AOuTfjdWbHeVfR7
wiCFnHYXd0V5MuESvk24ZqHBTcE9eJHw2aoy+e7WWXuBxZ1xXI4pH1P9JFoHVJP0t0PQCfEOjx3u
H+itPJ3UMKR4s95wsjysRjT8bDav2XU0tF0DCHynWW3HyumbnTeIT39efhUZqck88LIDGYbqNDnI
S8OobqDG/Ne8zNVbNDog87hWT5UkPzaY1d1PvcePrBguDf0O9/1MVw9VeE/rpnkch7zO+7J6CD05
nwY6DndblPXHCdPkvVAty9cBvS1xhiEvEc4jrzv4pRc3xzBj3/zUwa96ECrL/4gwrr48CIkvpCgG
uN9zBwa9WO9ZNPDwY3lvIGxZUcjGoivk73Zzxu+DaAZciiLmw7efWsUP+ViRSIvc0kpbTprd3IpD
EG0FvUS0E9Na3LJ20yF2vVh+eZung11nZQowKurGUx5lBeTgWczPPTPhvYff7q7b1Hrgss4P1biN
e39oRj+F6EwWvy/G+M5riu3cxhp1vQ2+MfdWT/NU2txeqilOHn0iLAsHsd7JXrl7d166q1g3tgQV
31i01IA5nPpe72GeDWQEao+pPgvpZNDFXwt273HzHO6dHMX4da6mok/9xbJ+KMLId1C1FFwseGcs
BXp14H7d0jCou1/FqupURDaFxsM4fONrHbEph4P+Dzy9XZ14J+cCLGoIRF6b0H2Ygmrab4Z1Pxkj
4nUgDsnwxRRIstT440IiS9CokAVGlz4zenTmY9EzlvEeYir0pUnygrX4WKjiANc8upvYoL0vk9ZM
2HF2gOTeXg2/udG4Yhdisz1bhZUd4hyNAINBxSJvo5hnmmE3DGBs0HpQSb/wxmQH7dbqbsVOdjDL
4n5Gjbuc7anl7ghauWMD1v4tZmDjYGRh7K8YZNh971h4rXcuFP9DNEzmztmGx1k4zkvvq+okmjo8
y3iLPiB5fWuLITpEmYqpo6PBINlYIe4Gq73vGL3Oudc2BwJe7bGLxzYNrEy8FltUHGMMVq+OGD5U
DYN+c5ns1TRWSCGKA8e0sOjaEfA4dKuEt9b4kudVc/IHZMJ2qnksNNX0MAwy4kPS2bobY9Yf2sTt
mcCDvXdziIxTD91szqT5UHr+GuKiufPrMrgUuQz4kbefsykLpsLNPkLvo66KTfzGut6E9m72tv7A
KiO6ubmdu6IsX+bFcaB7dlmAi/QfoIT7WsdR/9aWKL15L+oPjt+vNvSHY17CwxYBsw2tOVQwjToN
5sg7kOKBy1yvJ5vpcE+tSveydn246xo+65HmyYOB2PnkYO1DiG3lVVB4tGMYGIHk9q+CGNIu98R6
8We50Npwe/9KIf7eeotgAZjisFJIkYL5waC2sB1RFtd4aKyPhXk4+SeEleSDj5uiaazTXHnbad1g
rU3Q8nlyuBLScy+zB61bqJsO1NwDNlR1AY8EIXHc+iVpVqQJAJJUHUHm/mGHpr9Gva7P7RToPWvn
4ZVXPhIkY8bta60lTyP24KZYn72qz2HYRnTXdJ44blYcsyCYEDozr6W5kbM0bUAbT1YR/2CB2j+X
He9EXqg8kem16tJo9a3PmbXToWqIsU/2XLxCj6lTIxv1Kqb1FwBYtgUu0CqkhAE8blcGSJm5vlXN
jHb9yKKXtVCcmxe6d8MTh2t13grZfuOxi+gbrTZI8MG/g0/g7Vsrl4/A26vL2jGEYPVDFrCpuMfR
oh5C3XZ3XmXeBe+CdxwFxReYcjD+xgn3/DTDdOGK2efB1Fw2bxPPXafeOmd+dsYaWiKc7rvYNsOP
Oli2C9cM+ze7F5+lwmWHbtjT69qZ7z0/lvd+gS9FZJeprmA7dMdw8H3oWA+U/tRcoQdS78I7+kdQ
MBBEK370xhquGLOWY7cG+V2wGdpxbR7abVTUFy+kL3KV/rM0lTiYeKbwSLqgTrPGP0xeF3zwQjFX
FneYBnByjMeZc/iCbX29Ihi+bRB70813OTvziVo7U3VUDBZ3JrDE/ZyN+VnhI0l1p6Jdxm5517P0
3cWt87A4U7anYeZb77XDfm5zmihc5IRynB85sPUfei+JTTt5T3FJ7kVnr6cSjLVvk5Dics6hmZ9E
o5xjyKr3e1mUcu/0t0sF6juYFVpwIPSBOpBt99bFwXPlsTwtQO2f3VufCSpylJJmk4eyd+N9Dyzl
GjtUkXWad71l2+oJm/xQJ1Xll7eSzlimhTMGA3sbyIkRDqTjGnsPoItvP1kEfQxrPwZiVKc8KtcE
nDRZh2oJTuy9xhN2BG/XDCI6qYLiZu5zddeZaX3e4rB8zqJ6vCMpzdvT8UYGjcK/8IdvL3JiJe0D
emXwdN/8fvL2sa0upVOHtATiXSRZ3iB6lxbY/km+2PA+d1GNkQm/h/jSNfuctm9A6LeZdWcJdwqT
yA7K0xDlOZUD2YKpuv89bk5By2O70nbTh4nLc/dPHXo4rpyuxqaAQHhp5KjnpGRogw9a5HtEy/hg
+C3eiW3STJtKfLjR1oOTHcL4EKE07tBtSLBVwfA0jn31wLGLU6MNawuNoRTUnuV1s88RPn+ylfHT
xlj+vvVpagrBMu0C+iwl6fdxudgM0elM/9POXgPqbgvdXhp7Uu+yGnukdB08TcVAR7DTjkc79DPa
PN1sb1E0/KPyMtiZm6ayBDQeszwtUizznNNiZ9vOooDnttgEEmerosCCA/oDxQViUmkvd0IH9hE1
y0k3tVkX7HzXnsLRPauf7DEeN82moGx7Oleajc05Luy0zPh8p41GjkHln2gp+WHCorJvHBS7pJ9j
+VQatjaJKpS/r6Zx3eHA+DEWpHkijaV3MD1v6A5o/96J+d2W1dB+rJWzXu1e1Sd3tClGqob5yYfK
cl3Xll+qaXW6tWt7EH0hmJv95WsVxcrKoQujxJ2j9dGEm/tO4aw+tG7RvYmSZ2Iy2s14Ze2iUsIr
/uOweuuRCwS/k6LbO8BuBY1cUvU3UP7x2QKBf5mq6HcW3kyCZtNnt0CWSfrIVcdQ5lSwwWDeu0Qo
8cTQYR+wg9hRI8R2g17uPd0slCQYrQeWolkb7W94/Gc0U3QwN2BFXVGpXSxoPqjO/tGeBQUORRuU
aUVYbtcHHtVKODCf9bjNd5ZrRy+F2sx9TE0KlHnPJHqAP9DHi2D8ycFBzC23IfAfaqR4tx9MT+mG
ZJcOJrwKvsYZj+JUhVSY1FudqmyAI4zSNsIhaZ2a9ynIQ9R5dawp+vvmlDW3R+55QIyySGW7kTr1
58DiqW7NxYYdK77JnDXIAu4kz4p+dxbn303bRZtA0AnOpMpFsdMZquuq6GJIPZsigQUex56+BfWK
DG+G0xSZ0uz4+RL/qOzm6OY8azdXzucc5yGPo2Lcu1LRhbiGy/QzkLSVMYYq5wc73eItWGuWjdw0
4AMnnrPC7aIjNWjN3QDh7Gz7fce6ezRM0Zigml1mbshsKfsqzYf1h84bOnA086a7CiZKKzKvEVGE
vRQ3ipg1L79Zywv+b4TOV17O1u1XszyLoI/vF37EDg/30TlGQeF/zzte6tQUe482+8OrqUx+DgKs
rYkSCMaOPUFWyzbvSKfjeMinYATjMz1DqKABhG8n71Tf4O6grDHI3C8JvyLtS4YOuFrt+7QYk5SU
EKVyMFE6D9t9TSAylfSzIzPSP1FV+sRo+ycq1b1VTX2KavQrGqEp8hfeJFs4Ok+b14MKwkyeuLXe
DkUFA45Wd7rTq8y91ME2HgK+jwlzARalFd9UxodRqui7MBzohsuVmaV/FhTe9OXtomisZ7endZbh
9W0J2l27mp95blEj4zE5bZv/SQPv7xyTJWJF5DCBVNQdCFc+rk5PGafgE2eMGBKBmFkmqzfTN41f
5FZ9hfcqq92rtm5Wu27myRvUvKsC2f+dG6d536ryRMhuudC/sOwKhaizSHrJra5kG1i33kgpku/8
WAeOCx7m/pFj+5XKGpHCEKt2iGnXbR6YA21aJ89mqp/LheqqegVKny02dlaKdIYb4G+0KUFBMId5
MqJ0jOCJnkZd9Pe572dXMMPBfnDECxr6N+punENvWd/81ffpvx6uvu43KO85Lu7SRE9WFVG6Z9PE
pzkXJEawI8Hyax1OeJIFB6IKKS0NKxQFP295BmWqPPc5L1IXXvvN57RQt9vIl6iqoy8HQzSST8zk
1nVUTNVm+vIWt+lxZLg8tf08xJjavnp4lO62tZ7O9jhgLuKxd8q2zkJCWV3o9zp+CnIHcnaIsd0p
6vCx9WNNyfgyvdi+spKsr/RLJ/hR0n+FYUfk8/esAhTIU6h51/XtkBX0nKYUX6KuAUb30qzMKTYt
LX7Eg+tOJ3ulc9eAVzkC3l+3ROEKSMpCfEUOAmu3UqZLYzpig9NaPyckgecgJO+kJV9ghY3v0tn9
9JQLucHqXsErZL5+y53YOipQzA9T5pWoaCTJD9Y2/HOeF6d8iKsnHWFvlHM/niqex28sorpjj2B3
uSHDT3McwF/H1XaWDmJw1tX3OpjyI8H1YSdwqKeOLbP7saFUSi0MkxhXyz9bFP5leUOTaZOFU8Km
qUCgzeO9sazqxXTUPOtKYdgvdfZNri1KbQXHfluLBmb7Nuq30F1DnGaWH99NjYeLuFn4JSyrY9IJ
hPyOykT/ujT+anPRYSdNoLavu9rc0KnTgg1fVH3AbIevBVyOuLIEQ3QBGf9AV52b7/tyCqjxnT7D
2eueuUhyLzV4+pKIW2UvDCqSvRhk7kmFT7YXcTiQLmyTLKciHnzutR0ntDhbPWDNf838LnvyKX+8
Q5CA+B93szzVdVc+oOsWaTio8m3u1/kwAtvmELPKeu9FA/ZyhbqO46p8wzr7qrJGPnYUVz3wB2E+
oj2IWbsxIC1vsQNO1Kbj1l+BwJVKAOoH4bP0vX+qXckLnj3VNVpk+xTPkfjhFhaKJ5KHealEuSXL
TBdW2OrlZCnS92xdJBOg8lBm4+KntaofbT3UM072YvyOMFXluE+C4nEOKLLzMaZe+p6rMIlp7U3q
jjaAepMjB1kfY5KkRWvEUZU0iL8w+nX1PBIIrJOcSegUDe5z1zv61yBb/bBSmIF6Nn7ELo+RxPYx
0bNb+rkVoT7zvFsRIxmSQqCdQ8Det/e7K9ET57zV4fLEVx2LB4/V1exvBg6Ng225iTfjKMdyv1HJ
ja+zla5Vc/llff/MUlm+VEPO/I83ynvjYR+I+1Z2wftahRmFm0O+tIQ6uDbh4Zfk9ek82Ob5l5wV
iorlanYwkU+K/rCF8ex/4Nyi7W9eRzGcqrIBRZeL0cHaRJXeL0fWMUva2c2WJ/ynzIVF5r6MeN/H
nZKhzg8EtzT9YFDYZRqX/mwnrDJ0dXAbhZikXe9lmoemO0zW3H3rRm54lErgKCDo2yc2ce2hM0F+
sViD5edygMqXFmYK1t1aFNGXwogZ4yrW/OeWFHDK3RMcb3/R72rOfdqUrOiCOqaeOTLRF5zIDRJL
ugPVj0OD2WgqfoV+/AwUNPy5shzau4V20rGNnka+SInTlmTAJnYdL6UMPM2PIFvvHTzw7MKdyXuz
XLedDjh25nPfjELd+03W/elaoZ/txedXv/Bi02eaMfznkczgR0ntsH1WQBSfKx6wNaKP7uhYa+gG
2RMhXh6EXortYiMwxW+0q4yoOgVnww9PWPWcapVNOF+IplNSWrFW4Pzl+doYyIUHhYJWcHWLun+Y
SGqjSFVSvYbD5geHKhT28q0gzGqd8Wblxa/ZEopHmsW3x+9owGjLqfvrLrmoToHgc908d3lc1rw8
1hmjGbH+qf1cubwOQV1XvKJnvzn6mMLpqtGq7Fi5lwvKqbW8lYHlH/jA3Dt6yUb6LjSaX4MvExAq
1SFm54+xPvDuG06RNfgPPk+Fs5m1+snIi7HMG29b5qnZCVxpuJkKuLp+PR4mtnvHbtM2LlixXbuy
EunoCpnai7f+jbkIXqUbU1uIrSD4BlNGPNcM1b/sYBNvm9bRuz1k3T62ypBem5pNbtaK4l65gbz0
7Kt/dX4/H9aqXTi5lKePWBPpXPcnH3/41Az3BBYjVK8B5TeJkJqv4aK939SLSbpuWE7VenoXi+Iw
9YaL3w3Axic5DW+zIa5jmt78RfW0d9N0G6+06352nfmR9xPQpcBx/pIsm89FHS1Pa1ag85Q50y4n
NN7MgmHTrWYk4VEHFztbouPQ8pPFvqm/Sb5FaTQu3fO6GvdUWEF3HahvAW1kVmcnMVngZcS2QMWU
uZb8Ks+UIP4f9s4kV3Iky7JbKcScDlIopJCDnCiVqvr73szcJoR9ayjse2Ezy13UoJZRQKF2kbWj
OuoeiHT77jArr3FOAoEIqPErlRR58t69574vFy0+dr5wXnPwu4fCIgt8Mat/G/YyPBE7MyAZS3zy
V9fkhBSvIEzTbBfMZp4ou0nwWks1H9Ek8BNnW3AjrZApFlLK4MrN3ODE06+epnq0X8h5Lx6QS/rv
m3plm81qt9lPVkuUX2rQMGRdQzJCruxbVDPujiwH8z4AoPqc9nq5scVi9sgemhu8hi+sSOJ57Gp9
OVXMZwkH5MwqAG4wM3RRf6IrFwxlRsxD5/b05nvNSxFOl/as1JNVToj3zfaYgMNEgzinZAfSdCCe
sb+s7W3iiOaFjBczB7jlSmoVLYqId7dGFUIjjgQms8MgeDXQFt0XwAJPKPn1RVGikMWh3vmHjcUL
gGjVvAMrTI6paj5vSMcplhJuWWB88ZiNThORId48r8pVBO2YbTqXNueXrihvuwYxgE/a74Wdurxe
qUuxn86uz/xF65ve6URMY+m1d1OfMhTldFQGPXYiEHgX0yoZ61TecOL1EidG1V5UnYv4kgfxbhJb
8LgGCSrrdnhIpe8+FESjvgNYlxH2vjjEhbum/xKaRdyMbde8Lt3mPs0sATsLbP+zqUfzDZ3C8g0b
pzpVUEbOI75H6RJn0trJcm0JXrMwFY+Y3e5zNXkEcicxu4JN+eeWF0USAmMmRyIQXXuFcJZoldrq
2ztGUd3e8tCfuBaBY8m8icc8X/v7pVw+r4X+ZJRL060UYX3ayuLZl35zMO7Q3dO3NDNZNRQXyeBc
p8HG0Fe2fnIVLstE1rgElXruwoJgZsSasX+eelEHkTZqYBq8MAtAS4rwQbpUIESRXxVp/oHkPH2W
2ubjO8Is6TzLwnvm0VjZt88mm8D3T0XKitGZjj/JgH2Y0I/R9PPEISCSJkb9Esa2vTVk9Vauw/sU
FmksOJXfhDJ077sqPwYjvIHVtedPPPXWfqNCe8pROcdjiOJEz3w20Ml88hrKD2ca5aeFmcHJdwfq
K7M4giyXun1KrUI/MSqanz2Ri4tsSNbHfjRUCF1B/qwnm3zemawW7xtGCaccxJqNZ/OSmDJJVjNw
aKtI9Ve6H/RjEXwWTsQmBLMD65GnvzTQtvFRZdVWXweG0MGx6C/gLObqeuNm3C3ndJZrVDj+Ic0a
4KpDZkg7LLI8spiz7nnKGFcNW/fE05L8Oo4NaSt61O5dP/nnFE44WFSLrvY5+ZTwOjahLpwuxSlk
Sf+Ethprm5uP19iWpuxdNa760t7Sck+QjXcsWvI/h1B4N+449jfkDnnJsWfcQsRQZ9fOZUEQuMwo
qOe02+WFNAkdJ+Y/eyNsa7ncOpQbByYk9cn31XZditxOd4619OaAtcLNfs1tutmaNWsBxzXWmTN+
q4IJWkaCewXn71p2+YMP+Wa88YfOe1YNqry91Nvk8CtxqLHfyTlIggdHral7bflsiifNcNdkcVjZ
BV9UjOG6XDbp4lnPs4uI+2YqUB1dycpNzB4bhQjivtDV+DquQlp3aMnK9IFR7jzHYyfl+BnxrSmQ
gQHMrT5sVpfk/c4JQmJmI3qcOdmWhnxmpT+Fre0U38jHtZKYoS9z2LLYTh4V7OXkdVtFjDBtDWm6
au9bw3YLoXOL7AAdb0Zz+Yl+zGYiB2khyGKsYDbv/EkHQ68v1qQKu/3ooJ5ZwjaNna6CYD95xd5k
drifbJk8jUKcan+mp4gOx3OK65xR+Td6Sf1H5a/uJ8/ySkXzTBBpD7to+UqHYv2ytbNzOYJi/GQc
PFCXc9W05T2x32l4qC2Ty8ul6Xjm1sETX9pMY6NpQjtWKKMY2SSEYyBVs+xj5c3rN/xZNOakTFiu
16rHhJeY0IsXxkfebgk85zAS6HSs0gmXF3vJEldN77EVTowbHkc7Ed+CxYeW4BQcfxY4ArhxIVfT
okCI2ew2SZvtwWu3ZbxKfczAU8RQwlvvvKxt0j25R7kQ13qZM/Fh6pyysKLFKZbsC6JPTTdN+Hk/
mWeL+KPyrsKvlCKKc1c1dfcY0Fcrj/JSlii5cHpO6hbTgiouSQOGXZq2c0aJHQTj9ChFa7tYuAbg
PGuETiSl5a+nBFVcrDT5k2u6lO8RXBPph0t4GfaAZudbWtoz1h9VV+36qF0QCHgYPjJIML/Wzaby
/ZwmKAvAU/jOundUwqA5JsKjSt+zOJbF+2Hg8GVjFylP4bL2+B05NjanGacdfYXaUqQf2CUpzZw5
XDcdYxNgXCFyrOyLZzRE7khoQpsY63cK3X+Js//hnFkyP8jc+O//59+RZRPl8x//80/i7PNH/8kz
ddxffkOCoKiG0QkIA3n0P3mmQv7iucImzAU+6TnXCmTHP+XZPthSWqYuvCE+pRA2/0uf7bu/CEAy
xG7Y2CBo5/6t1I2z+PoPhALpnLGhQkC/RR8eynNy0B9pCGvPOooGk25Co+/6pknjNe+WIx6KYR+u
GAyIjP5ZiNcbKgLXpHPnnXHPZ8wbOM/vrzn5niYxuh1i9FPZJ5r19QGM1APiCXNvZvtn3PPv9efe
b5cDyOIpV/jQGMRbQrxNLk3hdgO+nlCSD8vBoRcbkiq6PPs/PAL3v9+3/1ZP1T0ixHH4t3/85aVC
20HnztWYBn3/zZKpbInlLUjOdix7oQ2hvR0eyyTc2Y0s4h9f7A2l7vfvhUJfwrRWzp94NtTXQFyc
ZogReRN84fbTkfxl92OXF9UTMcE+JE9BM1j4U38jvVD+5Pp/9TN6jvLh4fpwO9w3j44B+cjEgaAy
vHzVVTshZGEM2V+P28R6hhhp9+Pv+5fX8z1KRjKuIAS+eWxCrJFCVKRFbIzVQYd23Y2/uObKnoPg
KsRX//9zuZC0OQGazT1H4vzxzeiqKZw9ejNxi5+fvACGoCOeISzPgXeaw6A8/f3rgbkHb+yTSkXa
zvfXQzmBqnVe+3hlHzyMqe/cA9wPbyqRdnc0dtqffL+3z+qZ6wiJybfPKxDBP29+vtILSDwsYCTU
+SbvkQznREpRkJVtnf3646/2luYm317rDQclFLOfkxHcxwgShovCn5BXEZUc2QV9eStNp9s0FfdE
Py4PQWJNt+28yOukTTh3/vgv+asvzQNL05WuIoXam7VghttYViiyYsbx9X5VFmOvUGdXZurm1x9f
6vx8/HFl5TsLFMyKtdrFli3ffGcqHk4tm+5iT1POZhl2c4/J6BPRZ2UYDeP8OeWDVQwIJDn8+NJv
VwYJ4gkKFXEfWHjAL71ZhlqnCDvYHFVcvctiiy5zNH2gl7/ut6e/eSFWutBj9sgL4rGCnAlCf2Dp
AHubrMQKdMyAImA87nhEaaiOrrWy3JigeXWBmMCNrdIMHyDATccfX/9P9xi3kWQ5cFFjkc1zxn7/
8fom4yBhNX0aS1r8Vxx17BMqo+UaGXNBZ5YcDy0ZeW61+sna96c7DE0OPjl7tH2mCL3lXk8lwlCc
kWVsyro/cRGIlvDqL5mJkeoeDHVkGsscOwMm0E2T7idrxZ8vT4QBZj9QZiy9lA/ff2/OvCE2SUrE
YUOaKlKm2m7SMX9rQVrFovSdKHBxfu78cQxODeVF85MX6c93XgIWdBy2H8XbpN7c+aGsM1uPXRsv
Q9tFuJ+/ZLQEECTDeHHom+27sA4Ps2P3P3m2//rCGNSUBJIKSO77r46GJ0VK1BL6kTvVIQybEEtV
WR83261vUxylL8tqHgN83z/Z28/f6Lv32YEfYJMDda7IbPb37y9sr4njZDiUGSEGw542YHuwA7Jj
7EqANat5/lukqn//Ngf49ELo9g6bXvB2vfItpqP92sSEVqTXsw6RavhoL1v8Y9EyCOdxDobgqQ69
7CdP+J/vM/VnQHUYKgHs87fcnT+82u48q2Ww8ZW52K9B1VnNr6ldvEO84p6CSboXmzPclKnt/Z60
8v+KeJfgfwnx+Q0QaCtfvH2lZ9FBN2BLQOjbK0SZgRMjS3WvgtV94GBqXfx4BXkTRsXqcd5sBZF4
bAh4FN/yx7LGEmGXD0jHc2f7ZLCO7JXQIyCpjK54AK7wOrFQ5O9ak+vrdAuzG2VZ7us4BUxficbe
0cyVF+3cDs+W7M0pE+H8k9/iT48e7zj8PLYRfCs2R4bvHz0kw73Omcnu/VbryDJ+ioNlbpgqlPnJ
WjQoOsYTx5/cGRJa3j7ypLbAyPut5qLKfIsXVUHSkYXr+PtE0X4lyNz020fHbdzymyzGqruFzFwv
6Hgyy75KR4JPYrB3m380nnbLY4tpLz8u87KUT0PWbDBFthSLOFCBRGQfOTTb9i3OUek8ARirwkj2
A1o/l26te1kstabjKrva+2jE2tQnO0VxsV8HMgLHXd7YqR1Xqky2S2BNVXmaXMeeo1VgtD5YeVlW
t+7sBp8Gmi/+e+R8Or1ppenbfdJAS2AqmpkSSsI4vkJ2WcWlpVMDR3tAKAaFrW12NY86bR5ojo/0
i5FzIyLmOahEUciY+ZBEwzMwu+1cdNeo4ikODzVUXPt5Cmb5FRbTckKMtn6gJVBjn197bH+TCdMX
DkjovBT2vX1j2hlleBJa9f2m3XlClI0ZfN+WlW9Y3lvrumMRQKkxVsMn1FzY+7XXz8cqpKy46M6c
KBLHDZyDTen1w1RJ+6HvFNlo/eYlH1ekUuYy7S1IHoa57S20BCuF56SIsaFt7bVHDLRtz4KmAVmg
s8H4hUYEYhUzbJAVC7aYYy/WzAUvIYZPeAt7J5bKGt8FUz+IqM+rFTb22KfLRT7ky6clqM3t1Ch/
PszWmDDyMktHjNYEuBzfWeVYwP1aIDmcG86js8y7Rhk+7sB69x1W0lzd1ptuvrmePdZH0Qehd7H6
1jhFfO+sjbZZbykpz5m4YAJL91Q5tiaWXNvIHHVqWzF2L7QLPaCP9ODQ3EEtKLJK0rRafbmHwuLf
qjLkf/D7EQhgy6Qoj8MARudez2jZI2BoAXJS/9wDymSeIvw8cyHZ9F3aexR16dGtmBHtnVU3ACmG
db5aZIrmHHpJOl74AzAl/GkdA6OSsnYi2q3xs4NY2+RrGFrzrT/Y2K1A+/RzHBC4FUaF2syz29Ly
wqvDHGdfzQIEWMHYsdonvmnel9A5slj2I4MSzWqGWG9wi2cXCQw/Qz8mjG6GZDy4WzY2j2LKrXLv
jFh0HuzZHWLhFUuFi2rLqiNWsDG4G+FLmQuXMyRCbeJ9UHd58mnx0dRhoGQaEdsrRqandsR0Reet
Qz2qVcMV+nmlv5WbyYmcaiXTrAbv0x8hIcxHkD856XmeTNDX9kN1ooKgX86oG9Gw3Q0dhXDV2gg5
2fbQOi05ofI4k/IXB4nSO/azM/tA2wFC8zAJ7ycEFT2VjO/XuwqMnxv5rZhI2UzX5tVPifyOqVAt
uVNzuGaH2s47c6+dJLcfhIYVFNPkKB8Am/jW0UXpchBQiSp00X0zcjvsKbxfW78L7zn4hF3UYols
bxhtLU9NK9Dw0UyerrPeOUvm1qL+vBRZMUcj4qJk7wVNcoEZkXRjXBV2zkye5t3eKwSTKVPaqDQL
r5uQA4HRasB/VNNK47P05h0nDmOBhvbTL0whkfGnWyDI/5ANGUQbVHmz0rHZjTgh7sY+j2gJZvdE
nkBdyBJP71lNODzpCm5jZJeoiqA85U7/PrUyHw9JCzXpgHt4ZK7aqVHfTa2TZbGDTFRfFtXcjhdN
M/Oa6waA6oFOZDOA+yjn+eCtrWPvyyr0bqeQBe0Fq9dZsspi0xzzEeL0o4QRyASxJBw9gkEYfK1s
A/gr8zkix5nfJS4+OzR6Sz6YKhqRNz+NhXWmPtbOctiKwSLQala4lPE0wA1i7ocpYqjDDV+X0q19
Qc5mfod5vy73ZRmm7h2N7umdgptkn1J7mh8IttHPRL36H4g15oRl6mGwd5yKklPhlAKIh0mQUOMx
b8PdQGGY4ZRzsXH7Cj/wbl1qxgkG7OgSJSZrN/adea4if83qlyJNvDXOaMneo2ir8ZJ2GHp2QTUq
+gFdUD3BsV1ZQFffeVJEm3weQsQ0EQUifTO/X9uvxUo9edH4Q0PoD+95isA9XIvjNo1muJBhEYDN
QLWy9wfGL1ERZOlXQEqkkjSBnRGaNTrqJcRZwrh+dgqXhXFNzllgCQQODGnQtdpyPS4DAj487li9
zlm0T+3SMN/E/ztfnSdAgH1yTEosAwt6uDURZRXVjbI+9MARvhEHveQx/BffOU2ILqJhmISHu1Yz
2EOCuVg7GkhVhtbKZ1kC7JnfbGEPv0DMCdpL7Y0PVVudLasmaWMC/CRbqtPShJZ57oAgs2xxiQRR
mn1WDAlWOIht3SHJE16MeXC9JaI6Yyea6mY1GG8cpQHn9J7ZaexKyU5WBspjip+34f1Yxeusy+Ha
1kP46mmv6A6I4cMADELZHWDlLPC+mgrjYxFm22vqGKuNGjzxyz715w1HM2btu050aOTCxjderOwi
0PyfK77FkfloElV6uNRN8yWFgurGrmrULZD8AcEBMR9TWurLwdO1vd/mRqYR1Un96pmyrSjLZHrD
LjiAEjCreiWQm0DCsHPOpKVJMFcHjne2cxbViCV9I2XiOkMmOcRMZIcb6WTbc6qW7tdyHe1ppzcw
B0+rmpPw2BK+TKRc6qRfLBye/tGaAke/VP1W3DVbQ0pAKMWGi8sDaA32tCw+rw3kzN5PIeclfuJW
mCLT8HnlsZb7MgfasAM/x/qx4fbf974pPidJ3oF6dSaN9BhY83zZmOVc55KKx6/E0BMab+9dMTKZ
yotKLkOJZDEsLu3RWX6d21Wc2gBm0I6sXIqFkh+82rdrXVsx6uX0JWU0h0SVxSWedeJ8TUZ7XiPE
wC3IoZLllwBoT2N0MA5NqBKF/Q77DlrctlZruadiCi6b2hrtaOvt9KGVQB05eDqM6RWyPwcHtT8M
hxLwDV+rh9QWQxHKp0gi6k+Pjm8RXLJI122vLAcTPIusEZ/AAJRdVC0LqxfA41qeOuHIOg55oe2d
2Myq4dym7XrZAYt7NzcABJPglWpSujfEFKPS2TRtKne0XP5FW5On2r43zpK9q1HOIfbuyU6hc4hV
GBmdXF7Ovu1Ymix4Jg6j68FAJet8qam/v8wUojSEfC2emb+lz+tcDw0Fflm939pmbr+A83SO4dlg
e4BcvFQ3iElyDLPhnGbRViJGobqFWHHNJDu/nsbBa++M13eXeRIYuFCqhgMbWK07X2zBjHU3JAj6
tFkVrrWmoGe0K427jMh7EX5d9lvToMxVLZ0Fa+6GNGKeVvbIjDBO3fbGNvoQWIPeotkfYP61M86D
XYcKS5/WNJ/d3cIQtbooQSpUUVrNZ8zgauZfy9RLFEauukfXMk8jw3NifAjxhqK/RZsIxk9kFyle
/8Tg4ECtXV4Jz7WHY5H2FZUNoLFTMyEy3W9Du0agmLR7smYsw3E5D8W0KxxneLXcyfncjohhoxWa
GkniXu/uZ2yxISkkzNYiukrOs51nGebizbIseEaaV3RDnZ5GvM/lEhEeXkHM7+ZbqzsTjJc+4IFV
YTeHSAA2/jwtdMg/iKmb1aegyo3EiOIoXlYk/rRTz9K0bmRNFOhvT2JgYzy1i8YCx9GTa9arCL6M
mVQAMOS6fLa0nAZq3Y6VD1jFCG0MhPCyq/K5oeLUWYe0Nm0Ar3YQjuWOUKd53M+VgLLck1j0EUlo
/skUNIOOA3gI0JCQim+yMgn7eGlV5kJTc8v3CNgoJFEd8IZidVIFnapZXPSw2Cg7JaUu5STeSoiZ
PorRsa/UspNBB3vFGuBkwT5mdk4Vt3Q1hXDd5xfB5qijPZxBlC7SjvFuDbYgh7WFJOgk5cCIvZ1n
qmwv4wzLWKPFPIaU0Nt3Y1O8B8eGa0H3Dr5AufhNZGGfThl7Ey2+GwrqzMultI2MBaXevGupXnfG
JfBbV5N6Thd7uFTj0lsHdEIc9BCDz4dGepYNKrunhhQoHWyKM2uUyGKWOnbDvjzV1gAserIQ7RAS
JtVOKZzCUd5aPp43R+JLF9xWHky14iJQy9b6qIWE+ZLjm2oupQV79Ap3/OB+YUa8niT0TWRPZVa/
Qg3u5GFKFoLqeEp5U+Q0sVfUykXBgQBJ7aTFTrfHgofSapAKmTbD2u2IWBRtGkHyKSmjGOwrFFBL
jvVmKtHDzGNzYa1+uZ2MqqzP3FOAzJ6qkSf0LWffHbC+EKvhsj5yip3YwOG+7Rzp85Y5lljyO2uD
39mLKsQihyjkqvOCFXhB51rzyTJqm+MyX5rHwuA4xyDmAY1Gru604MSGud8rrBx3De7DgdXXnl9M
Tp3Ax6Ff8ieZ6R4hSwKlFU1vZBgVgc51RPKAazpRUd2xY8bZ1pG0WqcbpS9Uwep6onngRoRGqJei
slEOs8iy/NHfnYBci0zAxCg5nS28tv0pRNpNAOo8UtLpFuInr2BNxeIEYCspz/3gAHLNHHCOimmv
SlFmUe9l+smrOkqGAALKC0CedG86nKTxtA5mO0qSsvmvnTVcDpkXhhdY8apTEwACjsh9Qao5Yjo/
TOnZFG8vo/BiBy1ZvsNVT8uZSdyc75Q7n/XnGgFIXqFd4b2SZbDXuBZf/WnR86HTQj0Fg6mvM0m0
2INd6SCJCJrHga6aNVx2wglGsUdFz67n0hZJ75hH+c9y2tY5svrUvZGoyyULGyIXBP9Bhb7DonFx
ZVXl2uwkmgR7B9hXg/JZx97QvxrbWx2qab1oW+IWDgzauHVo2Wse+VoE6ZXotJqOLPpoUep6aeSx
yiET7Ur0zzF3NEmekDJj6ENygdAZgbMcDkgy2v5uQtWSfYVXm8LR9ibWapQplWbOI1wOW0Rf4thi
MlqEF+fc6HXXk7GwnrxtREM95tLu4lI43nZMG8pr+m5t8Oz3zbQ9dwbeCkXxtL4L7GIWB89J5ouk
qTHbWQsFXYTmY/m4idY6LY5mRQI8zZ5ko6r8KothuwYUjq5nJ71svs42MGLRoOHk7sqiGfAYUnYs
141wqgkHnJrG2HYGBt9NwDK8H9ImsS6wp+UTLGvTPSQ26KgI8VY63NWgozvslZOb3Y6W0rgW2cgA
fOdCpad6gkC26wor7Aj9cM/0ywaz5n6z+hV4CtQzSjOZugczrR46PXepvsnSUjdtKDZxcNPzT2L3
MmXHN52/9zliafysdKgjN6VJueMxwIRAOywgnNJhI+TVNM7eDcdZXK7J1n0MEJ0XJCRpy3/Bazmd
s8iFc7lMWxqA/LWXB7W6qX5atOzXyJvCTO0d6RAHXAcNHefQX8TnpuolIpO2zHGbOU0FCh/evhvx
mX65Hr0sd6IFn32wC2crFAd2KwzlIJhzThRjm77YVGBWJGvT6z1zdcgjHnY4hnAbBpKj7QEA2GVV
gFs37ay5j7bKxp6ynSW7cVFyhuRo0Yv0NBdFgACK0vOicPnoHnPWdEMvQW20EWDW7mtiGBYcSHU/
slWJSkQ2EnhOe8rKPi1imG41RS0vauP6NVWzcTFzIz6DrFn15Zlpv6XvnApBL9bVhay5Mi38qLU1
ojxpjUWUI879hi21fK1GP3gBkbNIvGMJpKtMwlsDXND2T1zSWy+3sGveIX3sz/4znXzRa99sqIBh
dGMpUz07yuAB9yE1RN1RIW7ryTc4/u+HfkuXHbPJtt3nEhc2Dre6Z+3Zgl6xLo/DbT6kmvT4qelf
lZMRHABnuP9qoR9+BSLU3MltmOhaLAGJ6EPtjxUlNV2Xq4bGjY5d7XnXecqM+TT6YsvwE7f2u54t
57001ZmJN87Fy6Ay+0unnEXcth1cztjobHT3tuSDF1s5p8em7VL/oFHqnaSHuuww0isD477Jz4wM
jy3bjcBo5/pplBPUepwGlzNsQ0CKJk7B2e79OZcXa74WX2AWOSE7g+W8snxM3SM1tPZPiC7xn/qK
AmJPn6Hgeec4pmPH9qhGaA2tdBYZRH2BrJwsEafmooZA69ixN2BGiQfgOHUkN9/6OHA05MAcBvyn
wn+BRHwrO5xfNui0fThTRLU0TAasqpBJOJ4OljyttgYmN2X4NGy3XGgnuj04kqyi10DvEQhaWwm4
poRzmDFSmRo/VG5hmQgWS50fjGPs14mY83xHC5OxmIcS5Sn3ZRFcJf0yY62V2Kd2Tl5ijsab3lZX
PnjGQ4oom0nEmIItsFOFm7l3z+/samHMY2MCXMCzwGwPyd6yIwcRHoG7LdQxzQgwC/ihSPDlWbWL
HTHEZ5ZLn1OUoV38kaWuqM/PQ3pbFGH6VVmpdih6B3j99KHBwZpOTfOxZd5EZE7K6xBNEoMVwtPV
apjfV7wwMPPCKWai3sQFP2PUTFbVnZzO5Tzlwn4o486MIXAbCDclR+yuM7TvVB+tnWl+tXAaANVJ
zPxYq8qsiHM2rJsDPtU6gtRGxNpY9fQcOr9CDwjQ8LdwAdahoi7ad6nN7OsiNCz6TzRs+pAYH6w6
+CYgpR0Qf8Nz7dNR06kOmwIlvqPXDPbxwMmdlcLpqU+bBomhGNOzFm8CddfVSMCZCBiDM18F452N
3WDneCXZH2XmdAeouRtYtqQ1w37d9EDnNtiaMMpgO5Cv0PjVrW4nTStKe9s7ejkMzwIbNwpAcfoa
tsrnD4Ps6DQIX79HnY6Q3AMOoqORc0i3S10LODDwKYL1CCnDYxyY1dCRTDGi5ixYNJWUXI8JVMlm
B8OjO5KW0r2cSWWY2K1SXxFUn4Y7ZTA3K4w+0N5E7R1ZEDjJQKZfACBUZdDsg2azsMZCG9OA50Je
R6v1+4R5i1DNicrCprTYusk5LE5L5x0fas+JJsiDJdLphqLA2SqHMNmgMtP1CF7vzsqSJDyspeMN
BxZ601zbDYv6MdjAkZ8WY0OoEelIGgQmqX48CKftfqWfi1CTTpwn9hiputOqeFyimcmsOVqdKJ/H
fNXVycNveYL/Wzk7xfHv14JurowSyx7IOYBdeUVUfHrDvR9hNyAhucNV54478nDmJGoLbVO/pAQo
otpN5HW2JinaaA9VbyRkh6GOLhepKqNy+RkChu7hroMRTVgXcRLEYaRp8YhDTnMKKYP5EzpPaDMg
EZS1K2fXvFuywNr22zZs7LJMg/btGPQfrLThuL3Sd0jilDlkvSc5uB72+Tpr8qV8D1X2yPPxscft
zHEIO1B9M+YbT2GDWvuzMK1umGjVwWcfOuWz3HDqovKsvQkXKmJgXnNRHEBeuV/V0KOnx7TVvfd7
F7N2F9BKDAFlMd9Q1ZqzQWJ9PmSapKyYWbaLGdKdP6BtMK/onemTJFnS7K1h7spj1W3QktnqWJ0T
WiDuTvNYphGwe9KMmrrRiOktJlzHxqoyHM6q8KIw3brgVA2r94hfniTLbpj84V5zUsZOkQ3pAw3u
7dELhxw2j9SknCCv9sUN1R8nFtA5JrmSbmMSzGEiH/aEZ9jzt84qwrLnp1SDemHcEnr7cmUUeWw6
3leCM/GkPJCDWLm3JMCY9S7I8zZ8bERfqGvwjdn40QNpiv/YyekuM6Uc7h2vqLB5Sqf1fyareqtS
o10J8Ur5wAkCCUhHfD+rlQh8fQ6NCy7TbMaC5ZLBsAAIYZFzD2LjofxtTPtfAtx/OOfAsR8IcP8H
4tuzAPd//8f/+pMA9/zR/6QjC58oPuDDAsmb+y86chj+grwWcS5pajCF0Un9S36rfkGqSwDqOQ1W
oLzwEHsMNJT0v/3D/gUlqUKSAQ3SZ+MGk/x3+Mhnucp/qkpUoNBO2mclL8YgW/FPfv+4FHKj02ba
4cjJrj0FHm3iLQVXUdKO/Ylo6K8uxR3g4aSxIwh0+/5SGPxqf/Dy4Ti6kzypOvvgLDZrgcBd9Ycf
4v7PMtjv5Um/fym0awgWPJekNfeNXkEXZbMw8SDBliUL/MO4HgNGLDFCyuHQOEY8WtvUXZdM4z+U
kyxefnz5N3LDf14f2YrrCN5hz34jj9oqDAvtTLtQddbytIUTO9Lq5AcYOskLU7P8uCVd/hkkbn6p
pqG46mBL7vDtNj/RDP2Wwf7250WqfX7sQLOTQPr9Pe/M1E4WkoQjUjLM2iMk5QewFucQb7+6sIZq
I9gJVccVHfH+NoRXQ0tX60eSyiYMDqs2bCXJ+Fz4NTPfnMQLe5ybd6tXqJOZm/Dmx3fu+8Xrtxun
UGWjgkEdGfL3fv/n0uAoi3zZxmO4kqLiCgP2CsYwFVK+qMtGFevzjy/4F8+kUohrJUJCFMTizf3J
ChEuI1TF47SBqDs3Ici9kD4sodH5yW8hJH/8m9+CFwxFC+LaAAXXm2utYY0CBsnCUWGqA4sPyvGi
sW1DqAeN4w9KqRpRWQD4BDlOBSem34Inmkwc7arNre8KEdBkqwjK6FGP+On7re7IXXMSJ0TjaWjc
4aKRl35ejAfb5QgR2+sy1XEOUlBHQEE2XJSuwrvxd++hEh7SJZaQs1zHP3/vPyi16jIz6ZolNMcH
2IU4/QwRIBiUkm1IfiJH+16IdH4+uNRZAidliOrceyNHGywT6qloeD4yY93So/VoKtaZQQgTqDuN
sJ9JHlXt3/6CHtosfjcXqTnr+PdfkKKOwVCQj0exwdghT5F2nhqGSDpTdvjxpf70jNDLZt1iJXYg
j4bnzeK7e9njuh1R3B3XxZ4vh8XDIIiu8Se/2F9dxWd7sXnosT9459v8h1+srQc5LeRh/F/OzmzH
TiXbol+ERBcQvMJus3O2dtovyM606Zugh6+/A9fVlXOnb265SkclS0fHbCCIZq05x9yXsMMevVDI
QwjD9n+3Bv+vlO4ki5bXRbY7HzEFFGMVAp9q6RqIxRy7dbVHU0EcqdVo2SvpyzNGXqsZvol5qF9D
sCz2BhO9Q3FnTV0i2UvCj8AQJ7PrtI/smA6DAB4LwpFT0sfP+zQcgJ/Imof3BZw6I0qsqQZ/Pgry
WBRzoFHuew0xqZBuiZSutX+kUSUOyzIQNMbGdWM5iJaKwZ391RZzyKRJ47zvjYsCTsvFUlbkplSR
vPz4151Oh6hMYcpKZPK2awlXrLPXH+/JKMYG+tBY7olV1IO0ae+Ra8HY4lPvFlM7M8zfLVvr5eQq
xkfsZ5pCsun483Je3xlFo4s18C/ZukYtgsHqnyjIfG6yeSe9PlrbMqRDms0O4trl1Ii7j2/4dDr+
/Qtci08A2R/T8cnb4EQE4Fs55X7oaKW1NOH2WYxMgjnQ2H98qb88WxYZvjG0lxwAf2sP/3i2eP+T
Wpiy2CeOwLktUBxB1wmSoaEMrdwzz/atmtWVuIwc9IuSx0qlVZxus7DCEe9kzvnecNMCntUqh+t6
ANM+tX11C95MHoABWwgYTbKgPr7Vv118lW0KVh9XQKN7+16lnIa+k3W+pyembbjv2dyk7mBe4GZx
ttKw2qAyQW+NzoLy7+Nrn87Yq72KZRXtEWPrvUI+mkN70A2OdJzNxLXhxNlukNrwqY5QXYBNnz8n
qdmcGUbvLooiH0QZsc8YvRzdOhlGmIVlRG/H3KejMRwGBvUOt47Dl1P+DJEFUOqY0Nd8fKfvnjIX
ddFl23yyNliik481zCk2cdA391OXyivSkZNDI3rzMAs3PcyFNAjdLrOXsdSKq4+vvN7OnxsLpi5r
HcZMYy7bvFPX10hg2VK30txnE9qJgi/4SnSNeSY6/S9XsWG58dfjnMNxcTI7mBTJ5glNyl4iMaEZ
iDCaloE68xR//zUnN4Psm/9x+mHbeqqvb+WSTgT9WnutDdVulOnia0CwN24ETz+wRatf9Pk8HcAG
1keXjuAlrqE+0JcOI7De5Tf4Xfv8zDLxbl4SHn7BNYzGWSX/pxni2HONoiTeZt8UqmV6xPBL9BTd
dl0d//FdrntfJnvWft3gc11H2R/TUjM7vdMtsbmnQ1dd5qYeHy00C2e2Ge8mP0dfN73k63h8nJhY
3l4Fz/8AUp+rWGR5+y1dl72eIPpqetM+dAM4wX+8KyxlkFjpePA/yhMn12O/o5JlsZFku0Z2AFTn
buZ6ORfl/e4LXI1rPDWLzw/r9Xqe/vPZpUMZ9TjO8n23VNNrtRjOlWqLCqWmdJILp42aCzsyMWaE
1F/OzHPr3/1m2HJtJhvOfNLjkHu6R2RbPZD0MMHPaUk89vsOHv2GXDS2phVqFzIK6UvGVkt2hJlH
ne+GdXH78UN+/1LXlWyd+JiyhVwtu3/efme3C5OOke8zdiJ39LesAOR9ETQSeNbY05L7+HrvZllu
GdMwd4sJmAF1MssmNfLpQlZU6xJYHaGJ3k4ZsfNAKzDf5WlG0bWJu8PHF333Jf6+qIudba1XYOx7
e5M2XStiGDoq5LIVtETqAe1G0ucisCpNnXmiq2363VtlUv2/q51sxy0+IsciVXxPWA7hodPSGq89
zOOg0+r6c4V82Lho42n+ygaY/uXogMikNRhnZ+76/as1OX3YNtMPf8CO8/auhxgkGFsGWiLEEJCV
7AUCGp4/GFiwtKzafvyM3830zvoZMd9J5iLBgnZyNUsnNwRZ3D5MencH7tbd9wX874+v8u50ILkM
HywOPjSWBsbot5cpke9oqY1LrROWMwAnNrydXc+UgyWbcWgBbkYJQqT1Ie9LiXpWjvH3bCkp0ra2
9kQ6OpnXQDnow4Hb4Pjw8e97/xQ4zLKsOpwRmExOh3fT56B54rbYY2ezfNkucofI5JzL991HxFnW
4iijs0HU2SCdrKq2AsSMw73YdxKeXF/VcAcXc97YK0Kwa5zPhkZAwz/eGW5tilI2QkJsk+5vS9If
a8ykunIsMbLtJTv5Z8Tc5U3r6udOf++e33oV22VfYmDg4VN9+3qzVufwYs79Pqx77yjcMNw5pe2c
2fu8f34YzzliGmxuKXqvCIM/Jz1mghjwuN7vHQ0Zqkbzj5PcbN40gimf3UX3aVFZ8a9Dg/kdyRDz
Hn+wzdPtQMj6QlI8VaPOoHpDqMQMNdFYznwgf3mAnJpNa7VdreX8k0UzJ/NI459uX0M7Q+ahu/UO
3bJ7//FoeDejMsHhsnMYh3yH5OO9fYLjQJsSWlDJXkBqmzm1+0B5gnh6hJy7jy/1/o7wepvcEb1B
rHXeycuSE4E0ROOqPUQXlLKxIFa70l7+i4t4LgV13dCZuU/uB4tYLqPSoTc5AKCWcxxeeVE4nDma
/+1WmB7Y8ntrjOGpW34kTzteEKXig0o9SDkUeyF2W2cOMu/fDdZWGB103JFE8xW9fTdxKgY1thQA
IM/LS4rqIJ45ud30Q6PODIP3N2ThsGN3y/6WCsBpac3QrDmOZFntE4PQDKgtExHfi35me/tuIVs7
FxzLON/bPL7TpSUOhaKQ5g77PJqKA1UZ7SXri/AiNKLxPpHlfGZ6WEfUm22Zy2fB3LraFtFfn24J
XfLle7OPWTj1odg3YePew62xsfNURnuhTdK7KFwnDUYUnGe2R+/f3ZtLvzuVmTPeO2QV+7ilyT0T
B7EhHM3Yxu2Ubz4e8u+f6uq2Z+ML4oWy3ulgdAiXFIQ+MFO4TnVltgVU67yffhoQy0BFRCjJP77g
+1lX4ArW0eDqWJtwrbwdlyiDiJUihI7iyeJcOI2RSvznnrvFoNghRdWLK9Q+5yzBv6eiN2+TMo0t
8NvRI8B9fTrZq7AJgRGBerMSNWDXGYv8Oc/K4bLJBgKC0yiLnwnuLKWvO8xrB7qf2bSjEzM99lYJ
FmCiR3wPjIr06nLRS7wJiayig1VoBYlGSpvlzs6RBwVpNYjvZTyDjfz4yb3f9awFQn3t7NnSpjBy
ckiBnw0TckrVodNEA96tjpBDwfUl+ouAtAsh8cutVFsaAGOmteku7obps0gxE22cQRs7hC78vRfd
kvbQz8Fw92dG04kl2fUMnXKNYOvH5o9Np3uy6520sXbs0LOOzlDTrjPTfH4Mm6j6CUEzerWilL1C
jEyH0HrTq7PN0mcGAL0J3V3QGekI0FhWGr5pE8UtZGkAyqHdEkXUoko7R9SAbvL+G3csWqEeiwpH
sNONWhLapU7wBlZN1lHIwlkjiy1k4+5V0d7vUJZUNSKtECX2NtUm81kl0fTTrq3kBxxNeOZu18z2
ttTHlZFckrq+tXFRUnBl/koJMBzmG4oqA9bbuXWRZ+Yo7n2kk5oHw1HkGTL+PrysLTa0gQ7qewXO
GgrMqMwQK00i22a9Ya8RN5r7Oe1BWJqR+KKHrTuTQp4Pu6KV2i5poqjwJW6ReoNSVB+AVJKWt/UG
23rMZL3kUF3xTgI9I5MWCSxla9xVjokatHfxKjliGe0reErCOKiK7XMw12Zyy5Pv7zHMj22g6Uv5
0pZqRLlEVSrAS9Wma0xrX9ypqNSnLRC3cQKF68jbihN9vyGnMrq1USSShNnrvXUJOXiB85NBPTSG
ungeZ2r7foNZEAnXMKASrNIqvskNGBE+t01ACckM4X5oUZ4lfmxMRE+XI8rgTUkiK241Yh3Sq7VA
2mxSC0PrAQFSXF83MAlFwKySJexKlPze1w0mBizXHXKMIapFvLVbZaZYXGBGo2yP8q+9XXaXSo6U
4ewmUcshWtzm0wKAot31o7CiHdpW+9GNTahwlpyyz1baa981lVs/ycukHGxwZod513XRfsmxXW8b
OqWj75Ly+ZQP6JF9W5GusTWTjiDH0HXzfIe60nlG/jcXv9yhtOwwMJOl1/cuYZOB6KpRfddrb9GV
bxFh9gI5gr7zVBsEKbkIy/Yd9G79ypkH6R6ZyL0O7VM1dUHRIHHbuOmQwclbEg8kX4Li8jVEGjUH
Cs+PvcfbbZNuORJ1sYmmrvvUFC0hblkBYn/JrBk5f2qtCUOGaqKDTkBQeDV0I2T9KsGZhjOvx9uR
0BWXfmegQvdzXSf9AiuQ9aCTHYOCqLKMO5K2UFaaKWI8f1DJ/IwXlfzWyIunNcFNf5gNgtC2idmS
vdaUxfAQsXpA3S3IaiRmtetGMMOYXgOzTtaHS0ZJHAywDDHOllHzSs6S9q3WK+01zksXb3v4xMnR
L21UXwjnDWvr2AOs1hb79V0vS4YXAVCARWy9cq5KxJA7x3azcWMWVW8dyP9RT0YzEt5r9aLFxTMn
zn1vsJej4GWEexsB57LT9NHz/DSWHKzZicyub9FAfWgyAzlxa8z11WLhntzilUznLRvJEONoGUKR
HhOIU4Gh5xOsWDMkFVaP5jUUY46wLZrVsiAeJKurTa30kZGW3maRhseV5W31Tg4VhaiKo+X3rEnD
cmO1jKpgkobxbapG1/Oha823HXO0gQ1GT53AcMeEqSkS8WWFnYqMoySPITFka8rEZMgYJihc2hH3
nCKNwYsz8YRkbVXM1ob23IZm/dISUdYHuFjtox0VvQpGgZQc01ZB7ljP+kllCrH1HvQCvv5cXxdA
eMLzp24y02SvcZxE3qy72UGpMisfcmfBjKHMxGaYDF3kbU0v8QAwOI3TbA3Qo842raCZPThjUeCz
da1oIfytV5qPm894qtyExRjrVG35EZDqLeoyc9hBvSxHtMyWhQTeXWkCnT4tOsdwok43E3xdWNG1
SQyspY/kLJp5KC74XlcfPA3yLya+vheL1c3FiyrcH26SYdjxJmd5yPUCWaWXDg3x2DZG6Fytji3U
1pg3Bscqfuohv4FPIkqbncfbxJaFT2CT1WTU0WkXzQtmi8Ulri5FN9a3BVW+HhdyvoV7pAH+QeKl
fNBgy+NMoHTuQy8gQ2OIdbVsWqtoCgJFer3eNHwnvY9IRX/OO7jTN4kxZdFGm8eItDR3cNwt675p
bMjv5oeGBtA6GtxWflvHA9ryYYLS3y1IJzeTrNOO7ClF9MNA1epyBFfrXJCaxBKGDVE512T29BUS
d9zeu3iJsf7oMlHWoYnA4X2qpqwotyZgBpewOSZiRLREc/oukGE+oc4yL1bG6D18SPdlyT0LGSnq
1VUPmIlsNwIAAZpaGm77VDiFNT9aACRm2AIRY6o3WvmrwBL5mZnd0gOd8AuERsk03LfUX9i6dURl
0uENrWGTmhy7AkpbxpWNBxVtc7HilBrk8wlpr5IFN4sm5rgi6cxfdqSGBYeLlx3ZXrigMfU6N3ae
sbSNn3gDMaZR1BY2kbH0qgPPiavXNqe0tG1rzTQu7S5kpZym1autltj+UQto4VhFmOlu9U7Xv9AQ
Kd0dykMNm0FWFdYlcfBleoA2Vfa7mlV+2PRDa+nXFpE6pPni97CvYhxBy8GkHWeeOUOZ5tsNz+/9
GWVQy6AESs/6tEvaz25XEv2EcJ3hc83sVri08vAZ+TgljTBA+IskgjYXzpxOb1TOzgMEhFmO42Pb
Uc7Y2FPNXqOkGg8ZDNWFsXU7Ka9BwEWY/63KNmAmI+VvNOmUuyL1ptUKj8nYTD1WsY+3xCcnz//c
ztrt8eg+e6Z9siP2pjSpSlXZx06E/V5gT7zQutE6U3s42SX+vgoNWLbeaO5ciptvjywCRFFsq5oA
o5wtgj3CV3fJbT1KPCNnykN/uRTnMUH7mpO0g7rg7aUGDbLAlOBRCEfaHhjCLAqVrZTs7oHI/vt9
UR8yoeRCmoQSuJ4N/yjmDWowVJ0VzpHTM6bBfjT22kxKb4hR6szB4K/3xV2hvnHMlbn29lKgOOxh
rjrnKM2pYb81AWkQkDWYXuIzj/DkRLu+LYHFjNaUa1HyPlXQ1Qq/Dcxa+0jcR/a0wAA/GImpzUQY
RfFOi630zL2dFAr+c0EL0SA8U/6RJ++MZTBzNeotRwKRn9k8bbusfSLS56rt0l/jxJkMtkd6ZuT/
/aKCExf9PhRUJwetsYHiiCxPHENdxpdqaYdt3FneFqums+0jjb1touvjoQ/tc5qmv3x0K6KPioig
SEZQxtt36UHPInetFkcSfsiJ6tpmnwt3OXOD70fMWr10VpWqTRlGrjPZn4Nz0IB1lCQMlOG623GV
/nWtxpAv5Z37vt/fEEhXDqtsCRDX8RLfXooQ8DLDDjshauTQZKd2s5Pd8OXjqeov94P7hVqsSzIb
5biT+wFdk9dmC9Kvy+oSswVms5z//9R2ljojhTxthDMiUXDToEXGQJONS769oRA2fT3Xsj8OaRdf
hFFlXJSYeb9BjdEuplabbuGOu1iDh2orvcg75LZHnmKR9Ueskt2B1p/454+EZyuR8CLpMKngnpRW
4W8sgzGHzbFwcE0UlmY8l47WX9dwHwjTcYlRcrr8Ms/kvzF015IEHSnq/A40MImg4/TtQlCwurke
jmwsCeedVX/BJgkfyaLX+4/f8fuBhGaXi/zuLiJDPZlQ6xIkgwFh7ohsnn0/EoUN2+xzc6m5rjd/
1LLWO6I2LZhK6cLTBDr5AFuvC7Na8e17OcKYKKqTgFi5zqc8Ou0oc5lHCvYyYHNivjjNEG69EMij
vfTVhe5BxBiNJtpzcId3McUajvYxeZpGXOIO4Xo7YbXhfqmxS5M9qALNEdrW0DXC/z5+WO8/iN8e
A6TtlHXRbZzcBcXoJNatxD62jaM/Ae/gKNqleLVLDzfjx9daB/wfT2yV0K8CJuZmmr+C4tHbD8Kw
IGOIaVDIMLHmCxkZDwqMKWCnsNvbJPvBewEfdIYHeDIcqIkjr6GfTkPdRip4qhObioqDmYarnLXP
3fZ0wwPhhfaZe/vLVX47BJi+6LnKd3VqgeMsM12i1MrRQPPMqeqAOMQsz1zntPz4e9ihJgSXLHRm
/VMqLOaalqR1YR1jhPrJXqhQbwGaWGZ3EZoDiRxJr32bpRvmfmhBqrc44xj4F0nv8kt36MEtUZyk
wMry/IsOUXhuIT55EusPpFC/9gspZnO4PXnLU4R9ZqF0cLT7VG1qK7cAVNjl4eOx9LerSHqTFH5Q
EqNoejuWalgW6NFY/rK4jYgwDK2NKMji/derCJsEbKYveiqrMuXtVVJM5A0iYevYDPIbCgI6vGVp
IQT5+DLvP0K2fjqg6BUiSTf55CNcGs8YHFxbxypt9UfOLxZpD4KM3L4ytx9f6v1z41I0h1jU2bDT
LHp7R7a2JgwhcjuiDxiOgkzXHWIlc/PxVf52QwK5sDB1Qofl77nzj21DUw9EihSDSW5fIW6IcZpu
xdzCmXFUf/vxpdZn88ekwnBD08W+GdEe7Qwu9/aGuoSo8NkLDRQ6Yyw3jVxjOydrghYSE2VXh3NN
/ahWxCa3Zffv94lBhbGOfp5d2OneHZ1OR5ItJ5+k89QVSeVqI4U+w9MS5/Z7f3mk7FfkemSk6PFu
Q61nrY3RxeY+VyCKZWBtXRE0eyOrjH8fI2xpQfIyY3OlNXDgz02fq8yRgPXIPCJBTwkZa6Kg1qL/
YoxgSjVd5jIOUHQu314lBzdshZNtHaOyz3fcXBjg8Rw2ZlKNZ76vvwx6LuXxc2kwwCg5GfQmtCu3
Z7t2xApJ+dKVCe3DcNp9PBL/8oZYXVDLUqWku2WdPDa7iOrGK3MGPR6HG6pR+EHHur9nLj/XLzxZ
SddBz6X4hjmhMseenq7KGK5bm3Xmscc4fYeX3IBQoIvROk5OER08u5meEqKL9DOnur9edxWFrPo8
4Lrrg/7ju9bzJaMz1JjHso6/NlTHSZ1N997k/bDtufH1QT7+F88Uuyy7BcSO9qk1ZRJ275FlYrKY
eDSyPDhLCi07dtvs36/EaFzPUuu4B3z+9taGsc9biDsWedK9caeEp8g3d/tPVAX/UZ4FdZsuPTTm
VVPuQj9fn/IfTxEim0SVwgoJRGVCVLy01623/G+wyv9r3nj3rtarIPTl2+I6KLDeXkU2murmnEFP
5PxE+Oas6tsO8vBW2CW5ZTnNDsFpPM6/fvzKTl0I7LX4CCi+r4d/jsT6yZM0zNwFXhpXx24A5INr
1okfpSiHJ82uCQHLRAt1qR+MFO+yiJxNgUW6u5TxEFG4LBt8Ax//oHdfPwUIXJI4ZTh2UDk6+S4r
JjndW/ryOKh8CSoiKx/HydLPqAXWx/lmHeIqiFawgqISWaHmbx+3NoXCieaxOuYwR0kZS7rDPFXh
zojSJ0BI+pnJ5i83xTKAJ9X5bTw91d7JmYA66GHFsetiHJI1iKZchca/fu9INNnIoUiwKQNY1ttX
+fFrMP6j5Tp5RriJGBLeqr1i3Xz7jKRTAJ3vw/igOmF9bsOCLkms6/3PfsjUT4rpRDsqz8HSSKek
7fyC8KwWtp5X3LbRqD2P7GyeQALPv8TkALTS0ylrAkIvpnDLUuW2+9jSxKYuSxuqWmkb2cYTA32g
Ojb6lT6oW9ftTHos4Yhle+8NNKoCNeZQhpZQnymFg3C4sCoHl1hd25T2s3iGw5onccN/PhE171fY
10ofdGih7yOnqsjRWxQZ9bM2zd+xmFNWT1ot1TG5E+YeNOQn0aik+/i97uo5vHTDJYSCa5BJCZwy
RvXgaaHxKojly7ZtH4OmyLG2gDuhxU8GVm49V91I5m5C2nDZWN2acC+ncjMSmHxfI8DMA4xVXeEj
ZhfoEQygvaooCsga5NTeT6g80GJKGdv0OKDR+NAIaWCQfTU8YKqV8U5PXCV8FIeFBVjZFsfFpmKx
J1Isvi97JAsbNnrxzeQkVb7i8dhLmTQxXopMrOnokn/dY4eJiABBLZ2HGBs7CtPBks3qYTFwC/tx
UkMMoW3v0qLulXWtXI0obLDNmfL1tKkf2rbEwqMZ6fQFdnN3J2LNdrcaoVwIoKOZBMjadurXKrKX
uzisJklsbNIbELwn+iaNKKtkQ8UFeQXNR2rjC9lDmPWHbD5osTHCA+1sL+hElIN70aZrK12SaJP2
/OiNZIvfcFwS7lcSJwaa07h8povMK4aGHi5agg1bi/xKy+Yi3tV16D5MrmY+WbWkRJO1Xf+FqJc5
3Uq4SV8zO82BU6J02IAAi75F9kS0syNSsKdRFjoM0MHVVsdDxa8dMBtzbWZMEEJj5x6xsRnk2RNn
/TkaFuPVzEdOeIjUpL1F6jF84qTSMSYdhnRQdym7T0zB1Su5pSlAIz1JeQmc9A5gq+WLsJb+MjYR
gmwmq18cn/I96mOIg/a4HXRSJH2oin2xdxoJByarAeLQE9YiyhKeTuzcZKs5D8BSmT84Rk/JtqHr
3PIfkRIcJLMBLgpQIIHd4ULy5Szgz0xWQ8xNZQBPl0ur7jqPTkw15MlIMWPKBAUPfMrbdkZ+vimt
Mv6iR95yRXgdvY9Yi7q72YnVF/QEqBjHPEGsEfX9xC8qJ9Cs0WLMP90UwvHlXFetTe88yo40xYbR
5/Dj0FaDQemRqzBGX+NEFy+VF0majiYwCKOKSasmK5WVqfViWMgF4DFUeaxYz5rnLT/I0FavZZs0
d4mZDk/kJMhxlwJW+ZpVWXc9KWzPvpeoCaAbGW9fPDzhzgZcCbZVwowKYHddnP50syiy95VNusNl
HS7LF8ivWkJvyUZkUk0lSoio8+RLsYxasXWWWh6dijbxYZn05QUWE81kXU2kWFuUZ27nxZlex9Ki
1Y+qSL30WUcVLx7tzAf8qm6qUizZ1rYa/dNsOjpQFtUuD4KoRTBzJu2krTE2Ru5D6itfW7wNRKwI
ABx7MUb0ncsOkVBQO5QdEYY1ha83Yyx8rUWfdHRziVexihzgl3YHKMOPwrkbfGfwIHF1druyb/sE
FPSctSvKCLvnxJ9n+clkRBPTnQiyemigdAvSFHv+NJdGdbAWMsRXi3ou4FZW1h3NXQNWCuIEsVs0
7ucychP5YlY6awHtOcoJsy3hbjjwwJBoCOUW2yHqweSQ9FkdvXGuFhC9mTIOlWNzF8ui4tfIwmAN
dQdXbmAI9hwB1XpVBxJii+lDlzM/m7XiLw87Ie+EV9lM4X0TEfKph3zfcVwS4Ggppmqhpvi7ahP9
ZZRZbfqEOUTXXqSLdD8TLs+70QhgQsdmt9ZGLZE3BVXbknjvFmkZbmsUnObnqM5aZi+QUl/UiECB
gGYbipSnD84XTfJp+B41JPrPiyx/NW0eTlvBkhajEmpEspsXA2UCnezyq8S+dakKY8g3fSXYDBA2
mrUbMA1Lv1nRl+WhqZrqJTfBAK7ZqNZXiN1kDTh9i6QwNcgT37sFxB0fdcdykzqz+30eGsAqw2TY
W7jZfbIZCCFaDb9F4/hlqrXfGyQnlU9ZTTzVmdC+pVgHE3+KhHNwIsRiwTym6c+OFE8mGmjA5cbW
M+UeUOZEP6c+Uc9Tu5TCj1HS0cQDogCvJgULd51leQPcXyfVEEUBN9EhWIs2FC4NUl+VqQ2XgzsJ
Fo54aOvHXMWOeaDeamkbu9aKYdPO/MDA1MY8BxfXNO5emwasvmhCFoR30lafqJvlBi58p/XWgPpB
PwKhQ+EUELiamUdOP50Hs1ZJKyDJstcfndEgRbslOyLbZHYkX4HXAfsFcs2LJQ6Y4NKh07QvaZG2
1l7PB3AH6czCFmiypeWM4gcgjUC+ME+d+9MeyulnKKIISY8SE6C83CUFQdIUDolGni0VUFlJpN+j
LPxCUcO8M2t3euZHzM8YJ+b7zFbZLwQF3s9hzBloHY36y0GDc+hrFfkyvTORjdDn8VcNwcQvY5TL
SPVj7SmPSUIWmTal4c8RgOBTVlniDvWivFv6KWJ3QyxGd5HX9nhw+waZBWVIKg1eA9tiUwHSoaEV
WyLZoLhEbNdpDex1qiPWN1X2c3INs7l5YJbS3W01gKpE5UajlpiTqcs27dAvrx31tHaPXnqocP43
oNGLtkSNE9qZCvc9EeqIK0YwWDuDBCBnb8+ZecMnHEKudY003dL0nV89cpHi/WhgPwkWfDVPOnQm
8BhyGUAEg4W9VSJPvqVhxK/MIdEi1DNV1vg1jReC2u0xcfyZxf+z5iED3JBWyIvuMw84aGQV0Pkb
JDw7Jpf8Pm2L8aoEgvrSdIgBuQ0i1/2xaHieTdIWBI6QaRyvAEKImY4A1z2OgHqCEPpyyj5w/Vpo
5LFVLCkTQ1RPWmKEJTykO6Vgf/tmlzu3krEfAzsDHBCgSWSrqQ9ozIilqBO4173lDeSN9UQGk2CC
qmdV3zx045hhI3JEJX1URMmvniODfmTrOl5KFavpIIf2RZ+iF3BpZI+wSeHs1+vpvG/ZcD62hQMf
PhSIdtaM1eomIw+r9hlm7rUSdsRDSk2QjtTe9H5jyw6MOEZSyL4LhOobWBEWBcQeGiS/x61hZZsq
HD/jfYy/6U2uXy8kN/wYNG240di2vhpAV43DMIGW2OQVEqGgyo0JONO8hORv89kSo2povNWkKPKG
TB1NwfDLTX6769X2qxMu5mOEVrzZKbseLmCAOjcD69y8dRclb8BwG+gYs3SOfNSu3RrF0evhrk8I
iEEDknrPi0FK60WTVbwti6AVcnB7bVAb6lDGeOkti25uiF9lkh21WHtdE8kDz6XoK6oity4UB99h
o9KyHp80UtQfrD4Cd1nbJmnGsbHY0h95IS9sFlz8klFLznhrmbzDiayJT4luDS+hHsMBl7XX0t9Z
uvraJkUXcu2goJF2Cjrgth+RxgWTatjrdSuQyu9TO1VbIJqLROJBvsNERMUV0kUT4V+CajkoyMl4
yYSpfbURVLHlZV/HqPxelQah7wQ+5bN5qeXdV2WNBwUXzQfayeaqBm8/awz3OGx94Ta3NaFgwpZb
B7n93Gm7GYfTU6gsfOdLP8MeI4qPNVnl43dMKdeNN/Zfs75ptjHaWjaB/ClvvQfBTuBTqqfmVySq
BVD1iL7vjnAPeachUCIUIZI3kALEtoGDmLnVZsm6O2tkCUSIKpBKDamxpVqBYi1VF/XoPiR27mzE
VOxGzwa7HvLNQX/TOURp4grhz8XUJFu9hAQahgT4uDidmzDLA4Eo10YaHhhj4vmha38yW4UINHOG
b0ZoLlsCiqLHAtQaRzZ3vCiTRr9NI8+7NXq3M3xpJhezV12kbtduNVjbtz28541FMjl48cL7IoH5
L3X4aFEIIOE6XK48L8zu57isNrr6DkUt6abxbjSdmxQRmFqSw8D8uPrN6YFCQdG/j0yJIuo/jUv2
PQTryDgCJ0D2BwE+gUvmIEJEgscdEn7MQ1+Mn1x3AQnb30OuQ0MKzDT6EXFKzLKjbvQKN+f4mOvu
ZlhyWOFQkwBQP4L832rmErD3C3owCSP18Wgug9iyfJQalJQ3qZM8L8ulO8AOGtzMr7R8jQ+y4AIa
MJWnZZvHV70OmamzkpWBDYU59PCo1rwCaqMDe4Gpu5XuRFXSiMgGKeDbL2V2qVlFu+2M+tWdOVpo
NI+uXPg3X1jx+RIQZJtqZ5AyrAIH3uJe5NNmcRzgT2F3KONlY7OmwcZmEVD5bZrVPxor28qQ+AsP
NP5tosRVEc+vSV4sm1lzh62DtWvvdeq+kFHyqNeJSVJjC1FTzd0RkZzcOEvcBdnobUqAidsEbGMg
RnHnYHXaFBrukjS/jx1Lu2zSugyswvpqsGENYpTZ5LWRBM8h4BpzeftJV4334rrVd4ti3saAXL1d
OJMDYs+vVTHsJetskBvL7PdN8o1+QnMZqakICtkcHL16MK30fmZmQKw4Ar53jqCEfsxm8mipz4Wh
Xonb3HWWcVFLHUlnR7qusbcTea+wtQMvfNLlEiLjwwcxOJximBU8AB+bWvNg6vGvanQBtd/N8huJ
il/JYvwW59YXi6qnid4/TH2HACuSJjg/Isp8mifseDSGgb4+mXb04sKQ/hmlO0IOdsSAs35l4SYf
56/Tkpd3NBaRvlfPkVbPN8i1pwe7jN1LIxOl77RGwPe7h/JHaTpjsy5aYrqJ0TWA/ZG9Uat7q0KW
bJJodUHGwIEJGgVCnulLQIIq7NFJ/uRIx/wC5lFaMLertNsJNj6+Xce7rqt3Vdx9SxOvhuAKV5+T
Y3jFTrl6tRPHex1CmT7w5SsfmA3dWWN4Br3Y70gJv86t6CEzAR9pejTdhE4lQG8vmZ4HFEe3SYr4
n23+JaDoGxJ6Agsp4eRW30q7TXZdXKg0UHK5ZVnbWYW8sZPx0LCl7xHtQSycfFGWxEzFk9p4cjJ+
Td6SQDn2cLyQPTKOnxgrP+bqqSmpgyjtsY5ydv6N/T/snVlu3di2ZbvycP95wbr4eD+sTqFalm3J
P4Qky6zLTXKT7FS2IDO7cJuUg/EeEmHZaeH+ZwCBACLCog4Pufdea8055ufRNW5SJXHQTnXk4Chq
d2Eup6UwE3ZLlQHDpE32ec9SO3vmN57zLUQ2bzSwhtmesK5YJ9wTd31V1KU/0GgJLW/UznovbC/s
8sILEtdAHNWDQkjqFGKoVxvTwSMC3GAGU/RLrIvmWNRD47DTaB4nYII6olql50AkxkR3LJ05QsVs
tdXJIZfaDvpeUdWTm7AGg7rKintPJXviCjCsrnwiywmXmI8U1lafWNaEE2iDYyinoWorcQMEePza
IsXlhi6dsK9pFxZKLOtGFw9rk7X0R7auP010MKoIwxCO4jZB/X9gPJeixeVftLhInUy+DgxPsBUI
lQez8iw01k3XAZHrksptPku+ieHFcDtixxZuUGhOMn8x9W5VYv44CzntsiSm/qqVqCgRZkRZIdCN
k0sm0WhOi8wOIjO6Jib8pH3DHquQ1Ww3+hEtj0YXBY39WyNttrxxBONwmJtu/KLXff7iNUb+1WiK
CXRsP0u6L3SnH7dUOgQSq/gl5Gy2z/RVdIM8mW2xSTZStYdRRbgfSBKU5ktuVMd+UREgF5im1dzK
zOA7Q1Zlrico9fUQqlNbpDc0Q4FDk6w6fCKObIRrkmURlb+sTrrwJurbvgVAttAuhfxpd6WMddae
18QRBHaY26Jg7tAWS+MlE90nXdb59WTbVpSqHYtYXSzXPe2M2CM37UnHyEREg8TsEGdCQR6Oqp++
vjJyzvRnwoGYWlrrdgHZtdhbu9ssb9spy19RYuMoWXPY7ES4aRk520ZOCM46Tc2TIlJO7Zu5vwPr
5naPfI82cSjj5GE7MPJ5D7gy+hdnSFQC5oiBKvlqas6wXg97ldaogi6WYQNtJ55/dslSm7ovbAnV
m7PmaIYHvUf1TuBTeUU+g1aE2VgZ4s1cBpvGmWUoQaZjYcEpNy2v1VhmEImB1Fakz9XdLWReEKvF
sOei2GbjsYN7Q/JQDZV8ItIiSUJ9tvXvNdlufVAkxtoHxPdKaNqNrWrHXB1diUenKu/F5lyltFyf
i6mR041Rbf3Zs+wEjjfJCqxcwoFMveW0Uln98pyGdGIob6MnqyejXI1LLTMWousWlfOZO5SdFg1d
Ygv8EPYGEHVVPs1D7tXBJE3CCZmX5o5PmIf21Z4255OXNH0DU7ea76oE7TNpIZp40jO7+9wNW/3J
SgCh+vTpOZwZY9o1PkfkXVWZVFgsVBxc8FRzWX0wVvl1zuGaCKV3o53OXOX96BaekSX6MhlP5qIk
IcyY6QZOs/jgKr/OrKiK0OnBStiRASAMf55MVPm6zqk6qKdV6bT5wNHdvvOK9nFAuhBhkdOiFfrt
Ue884xNav+os6cTFRmN9lLz8yxAZLTDqIYMZGso15mg//yIF1HxOxhUS3SErbX8uFpqGjdLJy83K
nA8+9q8zK/LCmSWj7sRu7b4fIy9ZpZUl9L1TRzvvMFLGfZZsIdFqW7z5nWU/fDAC2mf6Pw+A+Db5
MtHM7WDP93pZbeL5opydCHX2EvGqCdN+BpiH/K3pqpE25KR5bVjn5kpjeC4seSBkkQikFlzi4c+/
yy8PFvMsGH27Hg26JgPXn2/01MvZ6clEPemz2XGZRRxavbH/XeUBShtVpSOsIoZmkPZuCKsNudWu
lrZxh8V88JqyuiTE4yMt4i+j3v0qMKUZq6H1B8Xx82eRbtUbRZ5sp6S3tWuHsu/Y28b82UZORLmV
TrGRELfx5xv4mycVJyLqQTCBcHPegy8QdlkYN53tJHL45iU7GsMjgB9IR7Z/d9jJ50OHZcBjxR76
i7W9zJVhMCZ3Oy16vb1pY2dcp64pPngifncXgb0CeOPV23VlP99FN6FZNmzqdgKub5B6NYF2rmYi
qiaA+HFtUEqqKe6cP9/Gv+SoP70T+4eDIIKej1h5hsc/X9bKevJoB3s7MbHKACkmKydMeyz173Rj
95xBIBjTPs5aPluGXL+udE3tvSzySlpnwlgYScj9GK2W5qU+pArN3F5lRim03Xb159/2N/cIAQ1i
DIiQlAvvVRKL6wyqt0j04CRmYaSEKduOVThsyhiqhF74WYcE9s/X/GWVYsi9U9HQjvL1q++NH8RO
VVbLVPiUMWETel6GtUGQSJ0Vjw3j3z9f7HcfkIPSjm5mhfolL7t3e5lz4lJPjbECuGvTGSJbr+Rj
JJ1MvW9w3j1sa649//myv3mZEPGDr8QFDQbgvaozMwHNC06CJ3OsygvSOdtTU1MdtNaHBvbfXAqh
C8Q5wD27tHG/A39TnxDigGiz15eT6TUEUHszvmjSYKZT3TTlB1qQ312LdxaQOQZv9C77f//btdxs
NVyMvtvJG83uSbdWBqkGzSS/qlbvA53vbx4TAMBwfhD4A1ry3i2CnOEzU1gTi2BrExfCCQ1+rluX
55Sv0+UQRxvvz1/ab7YQLNRwGdnQdrTsuysKtulF3VfAMmn7uCHMlFZLbdz/+Sq/WyAAWCGl1Fn5
0Je8U4fOCiEpHFq5DKDF142n9waXFKP2MWv1r4o9q1d1jk0YRWxz57GZXjDctZ+XGhWirxv5cpkk
+RJNeYKYgpYhqStyXD/4pn93L+Decfq3/pK/vPslRd603WAq28lEmBaKTbThOI0fpdn/7io7WJeb
sMtk36NhZEqy1Tx46ykhCeBQk20FsSz9SFv8u6fWA3qEYtCGSeS+87NltUboNMHQp9XZlKNemzJe
mchQ9iMu+evL/f/w/X+wxPztOQ+fx+f/eGvGfFyvn+u3//zHv/7Hv/73v/7Xv/7nL+D9/Y/9N3jf
Mv65s7Z3bpJ8E+N/7j/zn6xb+i701Xaf1//l7ZvWP3nu0J0hd9slWC4y4P/m7evqP0EWOQBkdNw4
zFnMfwe3z4rCmvW3/ZqfjzQW0ZWBjMlFb/xu/Ww4yE0r7uZbtKD6hauQskKimenbuQo6YQ9ydhba
z9MoP2NNvCZMN1kPw5OZt2Fl4fKTLb3TZ5s2j+pMb90yYWvOKl/YhCrncbxV2/ViNN/EyB/M7zw9
OUrOAaGu0sWmJCcSlZFTyMw5IRMDj3dSU5E5VvFsFrbi88TmkUTg45vo2fGN1lZAGFmOaz0jUzVI
8Jw/ksRDbl6hf0/XtaYPxGDXTW9EOl7kRfs6Eo8aUy5W/oZuKUqp/NVeBFNGl2AcvD3pSP/qtuur
yatx9EonuyY5pooEEo+vooBAbwhtOhbDeChvi1ver+PopZdbfZmaQ+iW6snbLuYyvVeqzT04EiZ0
gzQhJGVXibY0fexVDelsh8SnfvX2wER5NqqDo59WFDz4zoqsh3zhu6uJDKLp4jqzTF8Vkqx5g042
HTea/1GankC1KqHiFBZzz5a4aDtseyWw9Ve6X8VMj1k1GEosdNVzfMFU2K12bNg3iM0cjR8dp86b
dJvcMFEM81EZlOd6R0PUTokSR6haUKcb6lej/l4ISOkCrkcEtBEgv7mlB11d8F0kiA6IZ1DiZGtf
afi74Za2HgPRQpwFCJ5wsZFTDdjYww6uv08hnV/VIKMAFphN6GmDTrq06B9gZhQ3kyucw7YQDkJC
VHYJ69iF/1A+ppwAQxRVLySG15zFqzYeyXoL9LmY4i2Zq0ebc0fUwIe+JrJOv0AQ/62aiWRu1qYI
tX5cLw25OFGdtC/Et2kBHuUnlAKC28gYyuo9nelDQ1LuOJFnW1mf+PLyoBFpeh5NWnZOby9HDht3
qyWaoOqqJOrNVg1ma20/JaWTHpbS4wCrlrFZjy1h5LrGjLoxSWuW4rzJPLlVx4TIxWw1LxoT6Y4h
LScam20JyQ7Tdo2Xt4VqPeXPk506EToFHvKpNC+cnrpNrSrXN8hux3e5MqcRjXMShEhxD4RN7pRr
MG4nsXWSq3mZFKAMkgUnWqZzGiHoj69Plh2jDhjZChowGr9EM/vD0M8/EmD1V7VtSCAGm6NHhIO2
kSZU6btOnGtxTFdwN5xvNHv0JbvBc03juCSrzlUUkNto7IJya4uQtFYnForD+6qZcDpoGQaoILPY
bGfjWLGpBSPzbh9AZf9YZWhAcMETy66OaJ+darjQxDJERAygu8vXiTHliBeTIUQZcx+QB9pbRcYa
4JHCqrh6Xk0nzB0iUBW668uUpIQYtYjEvaEhbroDTGHUhLSmBpCRGZWbk86fm4Uc8nw2vtiKJAZe
89Yz6WO5Pyz2VyTn2mFpyW0iMe6HY6YiBHswAaHg4yjTetMMHTl9SppH3lCb1xnByr7ZpDJMU4lO
cfNIC+es7+e57R7WVnFD1Cb9FQ1gPDZesYYoCXkbYcxEOrGN+CLJYc9QZ5wbLOb+4Mia0MJ0i9aa
0gghYeM3Jblga7rPe+v8WSooBUtGieeUj+uXRCXGrjoQm5tU86metie03w0SAS8NVVrUaCEGOvxy
ID7JsFpaZoJgDIiRcV+gO/vbFnf7X5vEfzRTfQsPYxT/+Y93XpW/tg4PiBnEXuon13p3sFCajvaZ
MTS36IgvasgwoGUCtXNDT6k/JzZBYq2WnP58zb+K/5/2K4oK+mYAApGU449+d9FSdkCOl0W7Nemg
b4wrEqbVZfF9lNwZTVJDflKNyHXuDN4nI7P/64Tz/5ShvzuycdPoS2j7uZWa2uAg+3MJUEJzmLQk
YZgKlEH45PN+cFN/2Y9tGlgwJlAvcTBw38OuGPNRx3SOcTuUxTdS4R57A5bJMhqHP9/Id/XFziG3
4QJjhcY3xWXenXD7qi4cta+s22Y4aIxL5KmDA5dlxz9f5pf7taP1UM6Tk+bsl3z3dSVaQzHhkGY+
k8a8eq9q9gEG/Df36+8XeI+1W2uv1XudCwjjqiAH0rwr6g+q2XdF9H6rPB3TAf/ABOi+97NJkNUK
edTu7SSdIJsvTPRHi3mnmj+67PXfvl2ACIn2sKmOCRbh9Pj3CpPbRZc/17zb3jjLBjjUv4mJNDgE
MLLeyw0+DN6en3++niCGFEWv3CoaSo2Qg8aff/9fbxU9SICKSOJpczAd//nndxoxUspWtneGFtYj
zJ9YzQ5Ghzs4+vOFfv3adw8jog2NT0MK9f7f/1aKF7w/28Rw7c71xnhWxCe8NE+DdF/+fJlf35K9
akLdz1aO0+p9V9BBMJjXRpbf6eO9QYYhpGxtes0g0Pz5Ou/vm0nnllY5bh2qYoyg7z4OgjDU08Na
3WbdVVXdzFMMRXhNAqF8YON/f9+4kAUGhJYJ2TU79PTn+7ZaChApxAO3gL4CvULI8ak0P1qj3/XF
aYpDrcKvwzPs8sa895nO5gA8CwXJbcPwXYUutbJeend5ddmoM4DLKSA2mfHRlz/fxPdrDRauvVpi
AeXVoYnx7iZmjeyW0jaL2z6YkreGYdiff/5f/pC/7z1cYHfnAoahO82T/O7m5W6x0tQsitslXRcf
P1B7hWJD4yzhdAFx81NUr+DDBCytSHZg02ZbNb7pEwv4qLSPCLb3qHnIVnpfWHc1ULLTqtpvSE3z
27xllkXIuXNocLHAsrOQ9CocIUS2IRVnp03J6OaAvNmYN7rSNSLhWcmNO4NBm2Gtx3adWMdWtz5y
nP/6yOyfmjGQTlcXI9S7jm6ZrIrb9Q6ad/XoMcRrr7XyA9frb745LsE764Jn1gEn/vxUVq03GJKY
6luSIqhoPgocef8W870xGNnh4ZCa+CDvNqGu92qGN9zktrjKjB/K9GNcaO+PH7Eff/0YsIvdvZ+M
KZP+97sHUDBCzjzZT7ey3Xz3wWk/onN/dIF3yzd5Bkql7RdgfDysfveRAZjFbX+Gf37G2RV2WJCO
352t6J0BubBRu6YKAcwImSfMJ42Gw7TMjyjql2OLkiGsONM/6oUgppU95iBFoak+DoyEx1cCyNPS
8oqyOp37OVrghYFh9PK4y7NXIojtWy/xpnNWFTt/W+pPqlqQnL5w2IKbjz4H9HOCimoYaC1I/Rr/
B8GcgPCIDZCIGoXlIjNCtuZPk2j1k6VWMmq4KddzO9YPmZd3h1UuiMJREfxYECQdtqYr5NkxoN4O
1kyJX7hLPMhJDRZplGGqDJ+3ZaAxLWqRItXjLG8HXrvJc0lERGyIuuP0jq7UdrunbvGsw9zh4unY
A4NFX7zrXM3qsEwJbidilrhblUXWx7qTfDWyusJ4svYHDKjZFSE/NFaMub1xF6W/dwAWRk0j3G92
OYk1cLoku7Tdrf9sYse4Qrtmnx07HaJJNF6IurSKMY+YLwDt9DMWxCmEKlsiK3Od7yIZZbAIRw1T
+LLRsnuiVldLIyJpkLC4FCRKash4cNfXOi/hPyFKd7LWhNdHxLtX6TZyyqw/DPlECHOa3at695hm
DYYNsdgxajGoxG6xXKQiVcKxn0sr1I1ljltkk2c6Rh26GKWJRpuE3gWZbkBtBoQQT9hVW5nbdZ/P
TTxafYHUYuDXHNb+2Kddd5hyIKboeTufRs90bKFgRVpnQOVpxnRiWoGB2htVFLxmWZ36SqeP4Fbu
HY1VLlAAAjxuzfhFAy0W9EpRxgIcr68rKrE6vTueNHhhFxq5ipfgF9XLwZaWX0LQO3Ok8w5WkuWx
PRO1hFPFpTb3lCJWROeab8VkXVFarj756wXwwbK93wM0eWQmE7UFyp0oc4fpTdTbI5rv5LS4gzyv
zEMuIUSRWTl7231reP3FVDfyRzq5L3OtDYFaDnYsyKwOjKxbYm60cjOO63ZXSqsM3NTOjloD45HE
eePGtReN79QxbmivIKLDkhdnLTqIwumpEdPeCBuLP+bV6RdvSed4Fayf7bhkMVb/+seea4WSkUDq
enJklCWLfUH55J42bajOpZqZQVqv3YkMW77gAguJPZpWLApzPjU8vvcoB2uUwFhA7oZ5tgOVyWWg
KVZNTPScBDQhuqjaLA57jkv8L5YZX6zWFGip/gxtokH+MuY0AjpxnFTcJBocKSrEoj7Q6SNse4ae
iuwr8y2CyNFsTkm45f2zu44uAnP1DvtiE1qgCU5ZOrXXGCD6U2lmc+RiozuW2L9OVKHrJQlgVLlA
TE+a3aT8z7Yaau1IDPGAncNeUSCDqyHzuzGcOmDDQxzd4+bBFFFgax1UctgrX5J4ECMoQbVv1xr9
oTU/98z1wylZzyCPm+K5tj/TMbmmJEgDRhEtoFQ3vcQ1RqvKbNo45RsEmwO0uXlwpYUQzY7SBTk/
Q/o8mo3yO8ejT6Nhj8hgsed801Oye5D2fpb2imiggf5gZm2F7sgtblDIJMe8HiBCilWcCbpUIlzy
GQyPaT3WbdIdqrUfryYCbALCl1ssZq6Lwk5P6WGM6F+Gbnpda43AimR0b+kA0aQyBxOWyeiEOSFf
V5g9ScMbW7Lfjak4TpXiRbJKkflD3Qxcoq7Dyrag6Cz5QihdvVr3OLkU+MPT1YoI+jQQ2xxpo6I+
Q/YRFxv+g6hjmT0QuIKvzEgcCJMr7yl5iafWxuFUVXUX63XaxihikKJ1ZXurSdpydW5Ux8Zu7KsZ
p06c9f33Dbn4pVcoytnI0UCpOaPiVmu9M06Ux8nyvuELf5K729bOO9fXqjyPrRltXrM0r/qsTsGm
m1sgydo+WGVVvuAVF8elqds7Dd3E26ZmZRYYk6kHqj3NDwg4iwuWxf4EBbK8dsAW3aQttRJssvyA
W+IeEXUXQUBeAg5HnyxJqleTogxuJys/0S9SA7G3biei5g8ZVpRIwc8ZT8ZaXG9DDmoUXR5yZcV7
ylemlqjb6tPq4Z0y7SV90vDVRHaLfizRp+JW2oob5buKGCIwZgA01dernOtg6cwdIKBnSpB2Rb/r
apwH2e3TwjYRR6Hv22DCegeciNjvSqnHR21FUA9jUZEs9+wP/jour4bNHavUwUboaZSfUCS7wJ2r
lXhsLVHPW7+o12N129KKKujmOvJVoM1/QEg6hUPRmweavvcM6bfY0MmG0jITymAm35rWkDA4G+88
FDXqf4rTK3OaJ9az3gvIY6EDX2RvnVfwiNtkyVtJo+JvbXS0yjX6BEvJbxfHeGnRnn7HEKmEcKQE
80JcGIXYEEVmNlJ0RV+6a6cwdJZvi/wfYxanNdO1QNEkPGlX5dZBFQ6QEb5Oi1kb0SAAXoS1Lcq7
zLWRozWSQWI5r7nus5P3oYoD8EDqdnq7erM5+41Qt7jljHFNdl4WOUBPAzEiEsdH5xwq0RaxWmev
9PJW31x6/Vwo5lfiErUrwrleVD5EWKPUrjGgVIgZimRAcOo1gh0SrtEn06S93edEhixN1/YB8rTx
rnEm9HyjpV5rORgzVwXNDgZuBQS81Z6vmhNeDDTG5hmdfxoKBnq3bWLXPs+8uFsqJJFp0nfXAmvX
wXWx0mWmmsZiwoBrGEkdOe2cP0qqDBgftHLbIeNHW/o3dR3TC9Vu3aBn5BCBKtfQsa8rNoZMhv08
DdEsih+7ePc5s7Q3uf8trQEhnzueMzF66GYU17uyUvlc2IyEtMyZfHyXFRlMSBUZbgFrx0Hp02l7
NYvsuZWG8jxTJceT6U6ECKn6w2onbjCRWsDap2zDNfk8zHmSWYbg+tLjbNYFkw1XBrmXqYHMOxHk
7qoEotfbSGA3Ct2h4biBw+mWVJvntG2xG2Xp8KIZ2xtSU+VEM28YfROzO2IYB1l01eSRvfukpT2/
gBzlM8Nh34IxU6iXx4ktU5nltV2l2OBXNt9Vn3Gvw3R3D95s3zDTvTaYI42qGQ3mlyF9dJFj5hqM
CEWCvUYPu9yYK33JZOp+KOh/BiJV6O6K1EdDh+ZYz+QFJw8kOp4N12qy8aG2cgrRK89YWh2sVjYQ
WhPNZwRfVrkqKHnCfu0bPDBOedWy8lwzToMLvdKPhatQVX6r4kdSVrt/YqagcrSytOGAKRQnvpfk
IQUBcaJFssaTp6cngBBaYJXqN7Rd1XHFVR5Mud2fsYdMB6WrvXM/2ghYtZTbRpKpb+QkFVSLtR3M
LSn9pcpmbP32q1GMU2CoDW7NYrLBREvroFl99lnxaJ92Bgf4cgQQWGI8Q1Of9T6Rj95lhjh9ANgW
tM2mABCAhg+5XftCmBhzxoZ5Zs9WS++8aIrsPLnkIWnlavOrLcs5xVwQ9L3p3q+IqlAM4I6vqiUN
MMK+NrNILuW0mVd5ZT7bGsevnMhU3603Dgkg79tj7laTz1EJ905ndoz9nTJamsk6prU9vqzAthHO
u/1ltnYS81in3Q8mh1qNtZ9NNzsVS3vHE2eGqvDcm8Kdy1uscchpl/bzku30BDHoviyU4QT/4Gvn
jmaUZPUSDUnzfeWwFNke1vKM1tNhR8EN/iAywPc1RuOqh57smKCn8H4A50RdddLaJRNBlfX6F2Ea
WwzLh1qGGQ8WZaa5iH7LbOE9I/S7NOYhlPOQ3NrVLK/m1EqvWOjWIygR5QihdYjNHgMfJ8M21hA2
8vxW+a6GS8arHF67bwydfYKDoHs4fJrG8U1IUffItqzXuimLqO7MjEqlmx7qVTXZNfv5UDud+9Dy
rEQu1t40MC3ExY2rWycM4iYswGw9j/QTD0LwGvaIms9AuL43empHxAFaWLX1jC0my8JlhpjPKcGK
msVSSHHA1WqauReum35MtgELf96aEXOI7orYRN5Ye4rmVVxXOgz7JJsZ/fUoH/r1paST42NEW49p
m75ZtbtdeYJnf2wz75QRsHy9kpTgU7TgGh04SxrmrMRZ3RCEXeppoHdCDxlxoadi+Ld9WvK8v0kS
6LeI2zyJCc9Uj1Pvpa/GtoyxYYzdAZ4z89yOJPsK0sBL3hjbFVaZFN+WOh17zD23rpGtX4om18/9
NhO7pWxoktO1v1ISxToNq9lfEEnmPVZ2X3xWFA21k4MRK8wUpTzoFF8Hxu5OlHvGvZWtmCEWG/fs
lljlvaF1x4EjOvJfn3RJ1acMaw8c3TJSPoz6S6H2HPFEkzwC00hj1s/mYBlChg0YbIwiOT0uCfIW
+Az0sWzdLTjgy3eVaTOsyPTabCVlmyPecU2YVG65Jp8bQaoJrmdxQyjx6BvaWpxyjXpZ1dLXtPc+
Md1V8GoSQpvI0j5WRmFd7VLWe+To5slO+vRgCvYvDqrFNUAcRPqQYmLNWJ5yweAQEGcSZZOOL8oe
umjb6AfMWpYFtWTSS2FNsK1V2ecdjx/mNgdTdXWMq2HUfthFV58wjElsFpgQZa7V8cCaGVKs3+Uk
AJ0yN8sRd8nhwlYXkmKFhuohm7F5IQcIqIQzSAX2cNfoOCm1prHQGk9NoLe2FlZi96t3fH99sYwm
zBDS0hvE6UytwL8TNus9dVn+psAD8NvOso61QnJFqXjfxrqfUXyZX21kC8cevICvlp64QP2UUXx6
Xyi3mO/PnKRmeDmRLmZyRrZeC5O5aYG/GGakb5zaSSiwTphVusDUJxYJ12AlIGImaEgFgX9r6igl
NJWxj400YXtQcp1zmcVenQ6bvCq8mSYkzuzzXFv2Z8xA88FKDeuQe5semH0rjwmy0qAohXdYPPDA
CfD3iLg86/My1nrY5FuKe1j7juQAugfQ4UsMaC9rYg0nfM9zYGzJcjP2cKOwS7xNzuRdr53ShwVD
BtbIdjmlNeL9bGCxz4BWXLSGg/9LH2RElG8WiNXpsNMV1FOZ6Z7nyTEf5QpRfMl160n3Jve0lkl9
z40DFYN/7bVflP2xqL+ZUDVYr4xr3hP7ssUwEauKOkb6aOHVMoyO9DvbCAdiXpGBtiZMDb0Op1aM
8eRSyPWIAqhLkVLOY5kE6UzKqzKxxOiSInrBQh+YziYCLLw7W2J8S1qi7stuskOh8jyYbupCyPGm
i0ROQM40cH5TahfnNpVl7Ob4eBgzKORCneD46EdejCCX5CRMpXVjlGX9oLibDTKl+1Li0YjwBBHp
ArYE/U1exL3e8AnwP9COamXkKMI8dYX2SP4NHQOOcPhcMJFsXTnHVZ3ZoORVedXR2WSn0h/LYcB8
QTY042ZDHujy6zH9a3rqTqsvB9phMCjaJuOmUi2fpFruC6xCaptGJsY0oh2ZdVY7zMmcVDO4HhxU
+8iAKe1rUrWuASKxgLe6SnuQgCRLT5WT004/yJ0Q/jpMZTgAEoiERspC6dZ2WMIzuG8LzlBOL5pD
Jtf+BJ5CHAQQiGM9kZtk9zOhiCbGuhoD5RUfoYn6xayuzExql0uyjM9FoT2hFBgDl1jkCHbYGqay
VmNi5jg1ZI55KECSMptI1yNdLKr3HP8Jj3F96YmseyCEob1hNvyjBf/gaz0KcRvuEmg89CyeWTRH
fk8vIO2Egwot1GiW7XCtd1ODE9kTt/kgygtpTi8Of7G80UGp0ADfUMesKGvc9DoHesGBSFnNU1+W
bdwo0juWnWgv0nHHNo0oqbKE212Jvjg7eu08guzQn/ENrdGwLIirxZqjDjGcI3FJ3qHIOocF2+mV
yyRNgB8uCLB7Fmbf7ObPrlboQdMXwCaGUT+mYq1PDnfphmEF7wGknANmR+2uG0Er6ZtQOWAm+UHa
RRspACzjNJmwWo8uKeIORnpanN2hwEMPPIMooT53n3pTHw8NfbHbfkW5CWzGiBegucGC+uaGSJf5
AL5QO6TavlVR28VOPmgRcgqPatc2ScSwH+dhaI86+hu/pnYJ6mbN7lJTa08G+hT8wiiGEkP2p23R
baQicwVue0G29Fc2UpeXp6Qq6UIUbhlOq26i4MjtY2oyx4HU0UU8k6yKY63F3UrboXG74btM+uyT
4gxNaPOggneglZ1ADLIoByVu0sEANkqLg0g1pQvZzPJACLaPCaaLFJN5bI1KvyzBaAaNo9EE6FLc
jkPaNBc1Bog4nbTHMuvVIC0S16eJA4VDQgujtZL4WUYiBVYt/KboPS6R0y5nJzPqQ0IpFHVO213q
7ih8rzKbQ4upyAcs2l5tlSrD0bFJ/bBL7TZD7nSUhOL4m9K8bWlZn1hopxi+zhhv9bSeC7Okpzsm
nCPw/R/4IpPjDPsKgrPAWblZyqNRAcWqHWWnptjLGYFTewYKpj/0u7FqU1JEUG6m4m0ULzTPdzPf
pvipIykR6g6WAoFKVuzSGwsmpdQOgD8J5pIOIhwi7mkMD18IQSiwQ/UGxqRi966azimFRX4Pfwbl
vwklAtOQX3KC8jWzW3EZezAwVH2kx0f5XlEVf603fbnsDOXBdmgPCidRgy6VKvsD2qJUdaA/uYLG
1Na/mgQF+IyNnUiqvQYHZhtu9x4/+Vc4PX3dWd9kNta0n1RGmEZLklg+lemxrCdwZGavfE2oGPAn
0JvMy4ojA8W9byyqGYNMmu6L8lZtLkp4Hi9ujW9cMYUHaqrk3mqdfU0jEziJxpdrGsp6leFbipXZ
LQ74GJ3TUjvTg5XBAPZydbpYctU8CCMd42Rp5qAceiBrarUPH4g4MVwMdJ6h98EsHJ4Oe8ovZOso
4VwbqV+YNomqJRq0odKGT1PfuHtCjLsEXVVOVy1whVAvSyNQlFb/whhm9kmxpXPeADNgvNBYtEsJ
zktqFEi4Acuxqm4xUn4d5n0KILc+KLN25huWw6Xj0ThpXDl8LztvviEbtL/RW8pZp9YlWID8S7El
4wVKvsFv/w9pb7bctpJF234RIpDo8UqCjUh1VGdbLwhbstEDCST6r78DPvdEbdEOMRynHnZ4V7kI
Ek1i5VpzjolhULKOjRVd+iR1A5cm7obUNNyZXVQ9W1ZJlgpkI1hMJAauyENBl+XRdmvtSr8tR//7
JGZnV6eDoDGVUxbqjQrscfKOYpjnwGDB26Ugr7YDG/s1bVd9pbQp25pENV2PqfEWE1GFUNU2J6KC
4gKN3EwK5MrxI3nXdGX0DTSedtvZVFntCP9ER0O94sEJ7022jOyUc3FSqSPjdePSL6OJEAUR4Ky1
Z432sU2c4RbZlNo2lZq/KG7du1aXRcwm0fOQJ8ovZAYi0xKNfIJbAfeqewsRUDCv4GUDlCb/7qWQ
jUUYD3cOBdfKDLN+HxLzGdgqEa+eX+i/2CZ+s7NwuGX+pr/645y+pDAUNF5ZvX9wItiwBvSSh5pe
3E4b9CfwWjhATPYI0vW2wlfmLTfeC0ngODfF0BVPeidBpsQy3xFuBNegknOxy0F52EE15dLbzBK/
rNZxrxQpQK+uce07dpnvLIjdXWiSN1eO7QMzRKLTeBPQ3KVs6A0m431FewwbLUBoG9eP3zbaqoED
wp64EBCmnOw6V8a7Thzbke0l05067O8aPWFPWgPnIv4YrWVshStZDz+QnzhY6It415lkv63I2dGu
ocnYgYfcNlDcKffpQBuhVza8AoMegLASaqq0Ma8Lfeq/CziadBIi+4frQEykRunHu6RxNNhWsYEd
nUQ8fcnZKTR61orG6GLUYd0Xk6//motBrGPfyB+MLE8fEwA1zzgf2hszK+YdVUUfCLj63/C+bxDc
b/JXTYzzXkvb/irWa7OAwTiqVZKGMW+npPvRitzCFpEM9zn2sWnlDaZ/YEXC9ew28Rc/ycA5zl17
HHg/rut0rgKSwrSbamIirASwM2dOAo9514bNGHizCeAgnJdyWlfSMI+yl2onPQCDhB7l1P8kaRdl
k5K0ZUxj4IM/eO6ElxoMzmjQNm4sr5COo172WrFDJejBizTbYK4a76dGvtYWCtDyjmbPZSz/KJNK
2/lJxe81mZvJTL6GZiv2wkjfRzObD0wIv8IMePHS6t3VdFrVXeyZ3eJbr1BGNnb17HX+I/A/HYa+
SPKdpqFMHsZWjWuddsFLrQnrPa2JsArayPCuQ+gPlA/0r6rEKXjpZ9G1yivzNOVzwXyrdg8e2J+h
u0k8Q+50OWs3fKd5VY8pMmyjqLO15nqolCBP7wFLDOyJuF/QXKSR2cLeGaddyyXaOWHUf4uBllzD
nq1vM8WIphTIOJPCySFI6ektXY5ZboCwROXGYwoZZH5VMLPztS8VVv41DWcLGhIFgRFVzTZhhLzt
RckcMdbBgYRtvPG0OD6GiAAPehxF+zikg9J1Xs2OxoW0NwBTpNPCHck85GTNcb+X9cRGxiqyBzZk
iF5rCzaP7wx7G6QiH2oQ4ILvcVu0YbStCtKpop41oMtnGDJEbq1bOHP7hYKEeNmg6o9gcPaRl8Ey
g6LSwXgMevBl29H01Np9D4tTqn3raznxJo/pvZk1+L3Cb34lmj/LFbg4cgJSQ2dmv9RrZhnlK67G
d6tu9Hea3HrL503NY9+U3qbronGdVXm7jbN2YOdQ6Cs8381NG4L416fBCDQPKZyrXPvoAtxcW05r
UP/RJR9V8s5e2wiGeeFaLEWa8uEFJBGtC5MZzVonA3Svt9N3jPhss4t5pOpghcdpk6FchfM3/RiE
oVBG6w7NnuiR9571Qt4FIBPfyb5w1sWbXxdY/JsaxQJAKfZrMA8ZkrJ2Veotd9zs3mTKtCkAY64z
X+QPU+fbX7O2GF80Zbd10I/0YP0oN6BtQYYpZA8yp6WF7GbOV1tVsGqIn1/5ThQTXtcbx7nUMjiD
WsroxmUYyYZoyQV1qdJTmRBYxkDnuzZVdbxNK801glYHSDpm4+sQ8oCv5rRqr3zl9KRqLUitkSLk
tjN7JMQUDtLA76+LhXziDe1eC2di9kCj7gvgUAek9dbaIfLwK1wAG65ebFGs+O5w19XSDkxnio9O
ZOqvWg6Tfm2rsNra5WiQZTaYYDmN7spl//Lksn1ax1HhHafORnHgieqL33Anp/Y0BZMDlxDKQQgM
iWk2KTzpARiHweAR6f3MuHbdaqa7bS1TbAj4bXd8mxEuYedtHT3Uv4AYoT0ObPCQTpZ8zD1hPUUF
nLEwJfUDcl/Edrn9EY6qw41SFutFuxsgU+6PsVTlNhVtgbo+iQ/abHE9UoOiyWVyDQGpa+w2cOWU
P2lTnr4zGfR+xKGVUgOM/S8pk2rLRn7YFaPIHtMp9PdCh4YxkkK60hv2MzTcBjaRRbuBd5I9uUxK
HxgyMlIFbGdVK+LZjQyRun7XGSHvAb1HjW/OyXSiH86oVledsepCMIeS7gA3ZoP5pXMLqsTJ29m2
rLd+Z+obwB5pt1nCso+0Bmcy/TB2JZ01bW0zvzURKd+NmrQxupjvhVvqVIr0rweTyDFzhoU509ll
DFUt4hvNftM7Yn5H6eq0Be0fU6bpG/gjM5y5Qv8ZU/evhkmL1qZBKoFbVCtACWAPh3Wf2Jj7CyNm
tzpi4mk1mj9VFKaPMTfOQ5YP6Tudua7b2nJO7hkqItPncdn1XYVeps6jIOcWj9fAxqdVZTYEtjLU
ow1P4nee0yYXVe7DbcnUqax7g1zazriHPcaAUjp3PWXPyWbjVqPAyftd2PGozgZCEYpgfWPoZn1V
waPbiGZvaPYxSvAYZcPEgxIXcgocU1ebOW8LmqOuqLGtMLO4hgDKil3HxcHsQsg7UG8YqWjm0akM
51vcj2SPRLmi7FiqN4qULYMABnZupG8YEPuHVrRW0DNqip2G2D+rg5YhG5YT6UuaglG8hqn8M4l4
1K3KNO6YTRjfCrZdNg5kinc10kBhzoF0ILcTq1k73jC9QAxRe0NYNB0cnSDbIjZp2TdCu82SDiGW
GzcbrVWgVxx8NuTlci4AdbQ7u2nzX72wwq+hMuZTmibOi58RrKKlJIRmmmTykLsPoCAsUkFTlsvP
5ZPiT1koRoAl4MIUFoOLcyFhrVuRDrG4vk9c48ZlKtzB3yUy6GjX051lls9tFL7qqBAq2W8+P/af
wrlF8izwVwD/XnyQHwWGvV/r8JGH6D4mXGbnD/+ockdSjc0Dsx5aV6Z01ploLk4Es3y7D+8Ey09H
E/gC2eLPr+8jx9M90n8gh+AI/vj1c/i6AP2N8A7+0E0GObHV+u3nZ8hYvuN/hX+LaPa3EQCQOSJ3
/+w3ZEtiaOQ09a0hIkFfCRggi087HPOmxXfjFArXjzVvIssdyN2trdtQJ69XEqfGHaTyn13vzWxZ
+1g/AJq0N1Akk/1ogfI29Ki7hy0uXykImAK4FRXMhbtr0XD+8fX9BXiy4EZgYZydIkNv5OgW9S1j
xFVf3qlhl7gVleuLzoNagT1XsQounLPfJ+XjURepM40IDCk68NDlwv1Hhq5rUWTT6W1vI0c1+Jtc
GqaEjyP/TKCU/gDSQmqtZcl1mTL5Ala0nCHEZyuKDtpuMxX8LP3xic6TvU9ozS/vz+ElNF08a0S7
rTtj6SNj1niMaaBsNRHle922baYaaVtcoSZxtiQRztcTG7613VK/MR/tgrkQzJd8dQWhzQlKg2xw
Js8vPaTzABeoDLgBNNQXjbuvtImuZUEbRIto9QMxfQ5H16ZGw3FZRTGUMEugP6IQZAHEG7gLyxnN
nAQBnHdxe3STttombpHdtjwgj4COmlt34C4t5/qJtOX2LhG6OpZAySfvSkCt2sZjVK9CND17KUct
GAf5RjUBFBKg14s7aGjPYO4FDdINGOCZd2V4zYEimbo9JlDloFn5T+5V7xT3HvN7p59vXK+or1zh
D1+BnNFl7noHVN8kJHcju8HJol4HQIO5jJi7X1Nu52uU/1owwL/ZqpJOUm0r9Vgtvtex7dPbHKXH
Scoos7djkWGfbthjlli7NuboFAefKF6yeBqRPGGQtDdWp41rKsA3w6mdq3kROU04eQ9FKJwWKpWL
yzMczVXG37mJ84n1lV0MRUAy2pzbPL/SQJw/qEpCCXdFvzEriVKxUOFPz8njzdDcidraeAm2pig+
TonB4CUpsFzqQ3UPZUP8NJySfvTIaE2uMocmcDgjOFXKca+Q6kzXkQGQMC/zcgVFbyH1+9aaFzYt
GI8i/eg73TtuBxNUkCuvlDtT2gstvRVzlV/NJunGBexz+IMN1QhsbCyIoa6tB0Plp1RV00ZXNSNx
byGsqx6cynbyQpmshF10x5a+ZYATHV8f3konX3WEPux6Z37rNf67kvsvgxifMRlxDWltu7miIoau
I5kNxN1X9OG8Pd0527XZVB3tsn1leJI8RxUJbGmGyAlvRXRbt/oIObJJbmrXpvuv9XowDy1uGhCl
0KxSk9BmPDYnqX2b1BfQ2KCAd8hJMQI2cfzsmfJea6rrhO1PD4/zJpk7pIEx+dq0P17KWJmvTRpl
j1Gt6t1McMKVFMVw6EQX3/qD9K6pHWju8Q1mBiILObypXOeYTK0kK7uqv1RoEp9LogmKWe0bMTRM
/9JSbBI8BQyL3PGku4zzojL81kzjW6hM+UNr4IKS0s4wkVald6shKkFGaptM/SIaJ8yK19gG8it6
xcNBdwFVBLSwprUqu3mHUN3bNXUXipWhiDPeQKJ10t744vVoSwuLumBFmYIvofET5ts+sHJY4KG5
Zaxj3MT9FB0iR3snXpLxiCp/RgiMApUjbOErhL8Q0sjtqEXwmLWmWxsT/uzJrX9NPVtPJ3ZpcEeL
JhV45z6X0g962xgOBm8YLnXiII4TxpMHz5iSZfzuUL29iyYyDlHmJliGS+tGI1jiqDlTuZlNq74O
q6HfSDX415Uii2Dyawj+9gKXMbSM5j+GzsKS9IvbOY2uP1/zz17FcCRN/HkLY4pJI86vs0pCqMru
yhSHE3dT7ULr/EcKx/nnn0v8DTIAaPRUpzw/+TS7LsVJLqXCf95YPsp+TP6LvZC3BJXY2XsyAVQV
phQy9/YcHtuYzEarO+S9u4wuylXDTLNkmf/8nP3tmBZYEsOHq4QH8Ow3zc0QNpHTinsSR0jMQI82
3xFqnjySkur+aD1HPTceos4Sjf8lxM9yPf73e7GHUcos7o8lv8/yzfOQFl0LM28eUenX5S4ZNnq+
bbMLxeXy9T8egtxrYrZYYJYIsN+2of8UAThoQwFxzL/FxT++N9Bj1aa7VJ9dOshZpTEXeWWRRu7f
WhMztoDxvZms7Utph5eOcnZ30z/KU5Ln/Fu2PvNwGxprA0Fk908uxN+WPVyUFmcMuJdp6Gf3IIK1
ebL6OOFlm3TbaBzq2xRg3e7zu+78t4Apg8zmmhYWVMqz8yuvMqGkTsT9PUPmKOjmKdtlSVNudeQR
B83IL8UefqxAPYGSHnYYJI3fzxZl6MdaUAyR7THuKE5V/AUV+jx89RW9x3tDfQ2TEvnnJT/axx8I
QErHAgnTyV7+aeMW/XjArJ1jAULQYNBNVj3RFTrQKgSJl5heZ0veH8c5230MuIToPVTGDZBL7w7A
3bTRqix8/ZfL9eevOTt9nZdXCKf5NYRDwDFYqTcNFXs3XViLzn6MT1A4aiYTGBYaJ/Sky0n9z8M6
JmadyyZWj4md45avgbZ6F27vs+vCHtNdYIc4ynCoQ3YxPh4CK05oQg4PH5mz0xmmOTq5tJAvrDof
F7ZlJ81yauBDZ+2xIT2e/ZDSirVQr6vqoTWCRYniBtMlk+2ZK5VDmIIlc0kZNHWu8tlqgK/aMhnR
1Q8hVVliyiCMD824T/nTYLv/eGE4GNSpxSuO13Dx9n88a2bd5ZYnu+rBeGW43jx/fnedX3Y+nUUA
Qyo7AJKUz1GNxG+0PqFYxUOhX7FF0vf/+vH4XXXgPnhq8J6ew/Zse7RgUtjaQz/4q+SEh+PC2fnz
ahPDC2bBwny2ZCWePesLirS3QmE/bKfsRY9NFDflvznpmREbDmYgG2Ib1Cv+/PECxMxPTFg/zcnt
J0Qtmx5/G9uQfzxRBrcUXhFz+SV0S85uqTotLIvoJHXydk4Kjfj/8ePPHgrlZ1aoLR9v9lt3Fxvb
z7/9+ZMNcII+DJt9CkCTJffsFI11ESa6MciTbg+bFg1Yr+M2eCnQ3H9+oN9W4v/VFDzdUNh4wBlh
Yj7nfJ297ksJJpqIFvPkEInCJkUcGhvTo92iSa264m6RGTJGOCqF928eKT2GF1xR/9Z34luQugw4
jJWGtdI7b6pk0rILVY/9Q7QPtV2p/etTs3w8qxeP44IlOG8ICq2O0U3Z/YOhz99JP/4KCenz8/jH
Y88RiG5knafyA3hwVmnkQoGYNrzuIXPH/TeNycLnn79c8A+X6ffzzhuSe9laas2Pz8w4jMiXWbYe
c1kHWpsdGZ4F2InWgHeuVFZtIo1R2+fHPOuj/lFonCMvUAwDvTbKAppWAyLASq8b31nVU/yeDQrp
oWRahWDtoFXqWMjudOHwyzn732/+v4fHB+/xEBBDefYIT2bSIoCMmALWzYG3w9duRuSPzoZQP+KV
+pBElh4j2yQdkoPTJ43B0oWv8LdSi2Wcyp4VFxLMWa2QZI0pWoZYJ0Mzb0etvenzFI2IMf/yqvkr
1cra8ePv49jcVCTc2E1CGoAGotxKv6easyf7AJGqWI+FtxZGc0QQfGEd+usXBCnKgkGZq59T1bo+
wjeKk+CUFzzC84jkwgftbaGoKjExOdUUNE77hl/jQu3x15uDAR2sT/rdDovUxztSScJzSewrThn2
LTUxGSCTiE7sprCfecLM/tVT19p4YaE4W6/+z03x38OeLbwTs524kdwUoTXSU9rX/Y9xeJ0igg/9
IBm/hgQyQMVHqYMPNb7wlPsfH8M/j372dgSZUmFxK4qTRgLUCnvsMXdrErkKnFRO8aMHgYtagJSi
IcY7gTbhjeHuz7x3Hu3cXQNm3Nazey0xcbEKXRFsTv6XkPgl6rchJsKri/V7m+7cVnQlYb0cA4b4
vbdIOOhm7oDRrXmjetup735VBUYpu4zgC+DFpBUrSqxBmrMhYifeLD6meAS4Ns9fMb0cvQzJkTdI
PJ0qKKp4O7VlYJrcMBGryGCM+y6UdIrN/Jkkyien1O9Dok5wqo8rjEfIl6ZAyPLg1WJjkU85OP7W
r1CVjKVH4k/hZBvZxxCwmM1Z2IjXoV3QvIMLX1fGrnGMn31tfcfrhfV1aDcNmZkN7bUEXSrCF0TX
UfRUJ6pbp8r4IlR0dL2fGUN+mrUvjrWIebt+J2ced/JEnXU0CPRW/fVUWU+jNlyXRPxUyC3XPR5v
qaKHCwvBxxfy/3/hmedQb1OoGufPGesAvUm6iSfd8e4ZIYM08wmZEoN2GCNjF094pAr8Tc68IyHz
KMbwOU6GtUCWwLDte9lpJxwul1bIZdX/uEIidWXa9LtagxZytjyZFQPpxKrkKavfbTaAXCcL/Yom
nmviBZBTaNP3tn8ySRKYmt2FU/Lns4DsieEa2Fggtfzp4wKgo6brnSmjRum18jgjBtuamtFsktaa
EaqO+q8GKdQP0goxf7iNvGvz+QfiivgwC13faLnpHLrBb++aesK0lkTtwWL2sNWHrHv//Lv+Bpye
nyjHolwGRENRfg6b8PBjoNC0q1PjXyX9e1J98WbgEcSyVf69hVIl7W4i/RXtKuFKxB/pPxroh/Zc
XjfjXQgRBcNNQC5nmaHwK3+NpJGRWcmzi406Z7YIWiIyr0c9oSme3fvpBUbvspaef30m0r9Jzg7N
n7O1NkkjyUhtkqfZao/hlN1nCYjqgYHuhQXuL6s6dZKgwGDMCJzjvBCD9ygaA83gqcwRaTOsid9R
7uT7VnPfx3Is7hLfGm9SBx0AknRsBsloXah9/3JfeaxhbNCopGhznZVSjpsUQ9gpeUrql2mwH8pi
RoVTr5CZ+/mbpecXXvJ/vkL5ybw/adzYDNbOsbXE11S6nXFyo9J33qxhztHcAASM3Dbe29VoPBdZ
Q3jDKHA8tEgbPr83//pzTepecPrM4s6JTJreoRokP5mdhI6Tm9nmKqrKh6QtilU/QbYmB7Lz/w3j
v6xn/GjLt2nQ8kSYxtnKofQ4ZE6ynOQYuKmiQ+GO/14hfDjG74fyPx2QxA2lNvetPFnGzkdK0U7W
WtovyJgx1I1B729KkVxNXXnhBvrL00KX1KQVZ8F4Zw/7cWGSpsB1HXqcUeE/9Z5AbdY/z2jwPr9w
4s/jUI4vCd8MSek3n/f96gR1tUHa7kkJ+46cm2etIgcK63FE1wefTwDg6QnexlVrNdtqmKmgG1Cr
OHT9Qj4MmbhwJy0L7sdV4uP3We60/5zvfJAFUS9eQ0V2ZxOOPHLnILcmjbbZDtnT57/+zxficjBC
DGgJUhyfM7BGqEQzvjgsaUlypVfo27v2iuSfPXr7C/uQvxxKAPih8bi0IfXztncysf5NKNlOXZI+
EtnonzIh/W2UGr8I1HUvnMW/XFWO5vr8xzQX2O/HswgzuBNp3y5Ho9iSaqu75aYwLiw6fz71bEXp
2wGVI4GCNtTHo0BvSro2HtVJ2s1GFd13F4CAbXqsAtkmbdU1FpULj4X15+3BIQEtLQ89veqzR16b
GjcfBYfM5sGApCG0o15rw5fP74u/HgV8IZsmnVSN84ePSE+twDJMY0SWp7K3Hk0zvnDuzlJnlsWL
hDuLBg/iZMvGJvjx5CEqJxi3nentFL8ag7Cigezt+n302AJKdA4juVWnGctY6scX7o6//bz/Hvrs
GTOx6kSet1w3Jfe1aFEb9riHPj+Hf7kFl04Ibz8QPgZb/o+/j8wtt0bibt8TJVgDYDKdG9zqxXFO
gFx/fqg/ny0qNzh20BRpKP5xubS099XkpMmps92ZGw9Zd0wYdjAxxg7g588XFs2zNQoFnOVz1RBH
6QatkvNlI4voZ3dVP516AU5WKwu5mzsdNnA+yY2PfIdNhTIvjFL/OCjqYsZmGLFhBCxovY/nMyTc
C89T5568UHXbUPhseOIpO/b2QCgd5/eQDVp26S49qyuAqpI9ukxNHNBADOPPXkNmTeskH3XtZKD1
vtIbkRG4BwqiqwRgIRWJO81Nhi9sKOEmUSofvEhlxbrps+zr7GbYMo14Ttd+N+SnRALKKLAs3M9R
QqUyVvGhQkrw+c1wdnMbKOboMFEmE6UBYMo/O08jOYBNZBd8PoghcoJ74/HzA5zdbWcHoMr/eCEs
zMde71DrRI5cGQTsQXdfh1YDqesSIPTsGfo/h0JeRtOP1hnX4OOheNWi2KlFdapmDAxvab4qxksj
37/+nP8d47zp16sMPAtq4xOmHcv6AooB3UxomheWAzoqf9zBy5X535HOa1RXH50pLMzqpIuCwHaA
D7cEFHbBWDMGUJiKrgZut9sMY/xRWcZ3OtPaRrgIfuy6SQMJc4umFP8H8HneVVMLJMaFWhTBOV3s
vUUyGSZNS1vhViU4aopK71ciSmdfDe436A/MgeX8M9M095Qi3gvI6a5tIpZdmsKJaS+Rq4a/L4sc
JGETZZsY79G2GUATsYQsonzS38Qo3FVkD+2qwR6G5fA5R8QxgfULcNzKHULlN69tYnyjolpHdfKK
MOd9wFuwSce63RSJAoGlLJxj8+D8RALHZs3IIA/Q3N4VGWA7gpcMyD1pfJrH6VDOxX5Qrb4mT6Ui
6VyHHeAow1tXcWmth7qTT52OVv4GHEECw6pBHoQ9BQxDYrWrxIAGYmSOv/IFeT2uDZWB9doHBwOl
JjPGcO/Yqbw3qvzNLCJrgwXA/eZiSIVDm1W7kgBlkih1lMAGkixmKljl9HYIlFcYG5Ww6uhZBiEl
YT6hOa39oMxeHXWJgbPsqAAg5cirDAj+ykhqay9EWH1z24gQ8KGrN66Ba9KvkM17sekeStH5wZzn
2qbBiBq4Jtb0sOlfFVnU69LuxK+QtMcro7GH56l2CDm1p7EDoAVCarIa3prEtEerRoaYaDzSYZOe
CPu5jgQE4mmoV4jO7F1UAzby/bJ9rlrHCrKiDIHpAeu6zslbvzai4lctdOgdc+Vd9R25vKitnW0z
k1xIOh+9QUKNAUry9A+JN74mvQ86CCP0RvdCZzOVibmXFl5AhOcNoeiedyiGpt3b/sSollEnl9IR
xziqf3BfuNvcmMxv0exghTEgHPVd5F7VqFtXUTvlm7SZ3o3hOMAz78vpqXZDKFIxTTMZx/1tGMpw
Z6dhSsTDbO/HbnpHQq7hoPW4Hl5ZBw6cBkjVOZQ1iZxx5wqRbjxVtlfKQWQ1SGS4yXWfHZJ6BRUe
E0lXuCvcsOTK2km0L9Vg7cOqg+cF1AKFfW7ivyI4e21m3a9m0F7ryWbL17jhLnQb41ZZBV0/JUmI
Sib3KyyZyVmpvMAXnDCrzsZm3qm8cZGNK4FvNgLLkMTafTlU3hE9T7tt7XRclQb+ha5LxuMA4Ab9
JJC8Nq6jG+VaPzVfR+7utfZa1Piz+hzztZW5r6NI6VFT665L1N/bnJnvKmzFeCUSktqJykxumizu
r1QowocwmpMrJSvA/2Nd3fkTVlp/ho6JbREgYwlQXjOw11sWBJYMv+KmyBPivJmd3iZtTHIArpqd
F9tvDuRMPHqI4LLa+wE7cQHIW9bayww8LEXI/oKAnCN2c1565DUPIC6uytCj34oTlBZIfO/p/RjE
lVe+RIXjrkz+dWtanR2MQOu2fTq7GMeqmfakhlcvDfFRaYOxlYvX1palDOpOJxfAx5KdkNm+kSP2
oCJfOHYFjSlUttG1w7+uEwUTKe6qBNRaI98iDScu4C/wipar0Zzo6mnd2i4qfKckRHUJH/C8mPSI
KF+brUeoaZqNyP8dMJOeR15CH1WkZuoO3ptWHZ0wsVZoAPv1ENXdY0SDbNsuzttOztUh9tCT9yXY
B6eaa1z3M539rA5X/I3wXsyQfPRYkg+bmOtsigBIqMTiKzfs/0xgWrAqWiBy6MbjGJRM6hP1QYSA
v6kSNHwzhLFtoWU1bdbS+lGEo74mBxTVYu2+NphA11aSvQ+l+ikx+DBbSN97W/tiyg7+4mi+lWFB
VrzJD+0ZH664Pm+2Tc/GNUK5Fl0HstVMU0LQGdwUrYwf2VVmxIlDlSlb7anJiEAjsT5HexgjMyz0
Gbkq6K6oLXhuigYfp1eaOweKxGqoKRx6y4qYucA8KvsJRRcYA/XMX+RJzJMRb2/SsC9gxXhOXIV3
yK7zF7conh3Uml+6TiuOA5a9wzRX0TGCLF9jiwUt1S06V3fhLGBL096syPODosTCiNUQ4acfoe/0
NexMbPcDEfvOoYzcn5aHFmvGxXutXB/y2KBIcaXZTw9cEUOqs8WLmp7pqiPTnTFY1qZPC3gZPCdb
SAnOQ9qJYYfASN0AP2tvpbTSQ1Ow9i4F7TWVchZkYzxga7V/sQjJoCfJg+WOVJveaRE4Z166lb0/
7UC7jNuYQRG39tDRPMIphnEMO6dlTmvetfPB6LshmJUyHmUaOz1S5a6DnA22cpcgzMYj5KcvVqh4
qxuVXb5pEqjJCtAXpi6L+Pq1PkSndFywvEaPY89nyOVX3nc/LYm2lwIGiD8j2s+rDKwRYR0rAy8l
aFAru4be/9VV9je7614mGypMY+bJA2zLDC8DNaDdUzI4zuSvYOw0x7zTons7gTngY/Bdt8pkSz5m
eF+GcFyQPA2B5X0iLHMf5ikXYYrs5lBKi9kL8hwMYFF0Z3DVmDWAiCcIlqwbStxtm2M9Khd6Dxz8
fMU+K1zlTJXWrttBQInLfJUToXIYXYs858ZMrxTevNs+sxg1RhZE2tD6WdRMuxSmxIPetgTdidz7
GkKegq9XVPvcZhqCT8DckkKLyYuoia8KmBrkI7RkeG5m+2mePHzPnZXin4lE/1DAJ+Ke18sbYWFc
GLT8l5xZIOMUuaIi+RzeqpbczRWS68Lusz2TkflOMqfnfzZVdG05A2JtLKDHaWmbwp+KAt544aNq
c2sX2cratToIsByDOm6kTr6UNQ2rrqi9NV9VbDWEbru2xEG5rrS2Ac7c+3d40bmPp9p/8xqsDl6j
iQBOm38PR9fbWPqAYHpseVpziiegzTFGV/lilFr73cF9iDcrmwqYi3NhY7mcWeyNrINgYA36SdR1
+BR2EayRrh53WSnCIPLLaeNEDNX8cmZVDj3CXGyt6HZzO0VPOhyTh2ZEOTiY0uOpZIYUF6F7JaM+
3LCdlE/WYtEEXe5tWo0VCDATU8HRTLfIkb1d4ulpkNY9fl+f/nbaeY9OqaBOhdSQ8eANxPzO9U8T
FxEUznxAH4vvPhfOT91iBFaXlLSqYcqn8w6OCLvMqh9QWu0tkyx9hRLU2ibpTOLUNDd3etujP059
fjDq7qo4polon2p/+u4oXVECde/TCB9tGs3mpm8MPch08T4umX/xSH/NkQb2ucEj4wbEBUCPKd6P
I5MeBlI4KTzWdlnH4jZmILPSSlZUr03mrWxsJgT4ZLfWJMbHcJzkWot5IuM8fx7QwIPcSNugrIWz
MVCsFts3qcdPOnJZUMfszfGjTLuhJgRogEOx0seh26HExmmTThkjHEdsAbWNG1BwOSaBMN8gHcM6
piKINB7F75EAV/YNad4ekiSvH+y6SPf16JhrQFTDDezq9jsne9oZfYadbQB5v0nd37vkWvGzx/xI
fFKKyzkLn7CW43THorgr2cLCUPQA01J7CBwFcXM0UtF9aSsPrCua5sCXpXeDlj3a2jM1kymd9h5C
FpsAHbz9q0rZcGyzZhpOEnhFQ5Xa198ICroeR/vVTAnzfU8tcxBPdt0mJnN9s8r3CYi2cGvrTfWK
y3a5GbMeMoEyTbztdr+pnXYJ1Cltf513I7BSyxv78UWBRbpxBl7LvWO5qwJr/5XdYhotXD++z0rL
2fierPb/H0fnsdw4EgXBL0IEXMNcYehJUV7UBSGNJHjX8Pj6Te51Y3ZGFIjuZ6qy8jW1PKEpt6Lr
SShtU3eztqXxlbcafYtTJil2SFy0fpxWd39gplJFuWrqYc/pPQLaU+kXvZHvmRUs4VhmyVVrCCfC
HCDt5+QeNqtJ83mc8LHECZsvznrnaqUYcCIbRmgrW5xXkMPt/obUED0kuw7n0FD57Y1RSTctZIl9
VrB2VyipA8K+myAdpx9gJMJfkg49f5cD9DKBjzLUKsE9U/OoVu7icG2MfdbY7y7qn43qSD79JPHX
cpp5VRLdiqivfDM3dWCxehbk0/0cxE/qNVaW0DE5AKTmJTmXPWmivm5H5aWEUZUFLsA5qnpH4SfV
CmoYgCUclyJbziBgwLZpmVjPjtZc87a4DTDcdpOFF9MbDFyWSuFK+AnQd+xZlUEChyBEPVhuwFhy
NUDaxRDJtxMbbfJGGcDgCDDpj5XE8z9bjcbrwq5+x18wQ8vpkwtsRiRt8So0wM/2GHEgaPVHX+JU
1SvHgHc02zt9TQyPhHl5LznGvZ4O9kMeSV7y6g5cHIldAO3VloHsFgA85Os+MLeCnSa6W2zbv0rB
wFGnAznMBLW9I0RVtnJR6i93iYA8sMUK0P43ftKDv1DKpMcCGSmsPQ2MoxwIviBlfodBjtkXyz5P
BUYftFEsT9aENUIlTpiMOK6ohqZe97KaGg98obI1p4lYLguk21XtZseD2aOHWgRXSMTZ6pU5xEOC
1hhzGfbqQ+rRAjepft0YkEhTgw7Xqtj0Kiq3IDXxq2RJugQJVh8MUYoZ1O6wXsk61fdrCvARXN9y
jg3CvOvZbRidSbk1RROfZCcw3ZfCAfyXDg95KYYtArPhE1C6c7TmTLlM+Bh5Uum4KcH8fyQcM0fw
BHmQzTmQWL5O+pWiFvpGncC9c+vhGdLb7zhJuU/60fXYiK0nPXkeig0xf5lP68Oj0HPtRvE6cr5Q
8zSK6P1p6NgR940dJvx7gR7rwtP6hpYPo2wepEmSB+riuB9mbWFNF7AVvtfI/sJVNb3GelXve6EQ
BqCWS53uWWnAKRKtBq3eSXrrL8nFvM/lbATRnBVhobJhbpoIvYSGwzUsl66+dD2Rx4ahHMDszV6x
jjoWCxx9vFcprIKR934lwAG+hPVZWXa/M4qaAYltapR+JDSjZGHDWGUs53Amv7nq8m5jRqKuIhzV
7RqqO6VQtvZAhl9ezuDyKqpVdFggkfIaLw9JBbx3wFUw/nYgEtZHRhcjCjWkIqyarQdjxHGX2iz6
spbMgLRUk11qRvHOaSv5lOiO/cyHMjzL5muZOqiGuukTJBl+PRObtkoB5THDBRTSj0M45aX5PqRN
Gi59YXz2ia5f3CzXU6/tYudv7QvS1ThNj6OJ5qboO9BBavSOeQx1RKKQsscxGvQmzLWqkPquc0fi
dYX6vcp8DEHf4OZ2DM5NpI6bzLUjHHHNN/mp8pXREigbMtM2DOihtZk84mVZTPKNk9c1m8iXVFQY
TYZT40onjJ2Zo4FrcPidyKHzGy1vdskgTQ4enp6aDPqemPPuSYyVcoRJYh/hKCcX2yzWTZk7ebhC
P2Ze2/AxtHvHr9zc2qgfEBlSpfaVZKhnMraII15L8Y9b5ZeoFuhXiCB8c8E03yszhrNJuIF1lwrF
aWpzeUKVb62pfrBTBStjBZWhgh/Cz2cl5GfobRir7heL43ajDNVMYyi6r3Vk+ohalLKqmza6WZcX
KsLxfa4gZxkySjwaxhqWoZDbqBzyO56EhmBtrPxGfFq8qapRC/RFlCGtDKEF6oKlvemLbNfXMNZj
W/8D9YG6rllXv2kFIDvT+WsatYW7XOQHzlpxRjtUBWY/IYiKY0M+teUw07sXPQ4+acK8xViycbAF
+woA702Dq9EzsvIb9WvCayt/khnaDIgDzThYFd/+YdX+3W39XqI2zOYASVNKk//wm0f41OpOaA8l
tv4QhDaDOHM0gqG/w0Qz52SvQIENRJgH0oMJNkudgbSj3IFPAdiC7TdALyVR3oqlUx9HQ0seZWdU
Zzd37A9skkym6Eg9frlQ31dAByBjxM60u+XumTVCmPBlaFqQHVWdSk2JBx0uVt2Vt763oiM0QrlL
CDvcRVqXXIE1dkFF7OF25rH4QzbpR2Pk0cRWzCGutiKsJ8BaZZSt2zoj8EsHfwDHT8NbaoCAJ42u
3v6fJSLjbrNW65eSDDYD12a29v1kJhssJ9CnqNg2WgehoWuUaccWDq6Wk/A4ionkktS09tNs7pwm
fWnJnEYj1w1hYfY0Y2qS7VmLtxcXHPpBZzR7XAGfcqVIzfwbC7u5WU7/ETVFctSggW3zDiLSnGY/
cTdP/PgMfM31nl0Y9QNe2bSLYMhYc8DSkxFV2wCrtnP1AfA877eAdrDErhqWtdHveDmNDWEnJiZA
vTkocq6e9SizP+bV+barme+LynmDi7Tf1DYYqFmpnL0pWvKY87Z66RSnC3STgkKtyFvSciW9jbrd
nwgkLXyRKkCSKfp8ZSV3M2sK/Iil0ryuaU/kAhMJ4PFWH0XPPAyNjq9oXEJAoTPYWgOQ2UL6p3WW
uC2rGA+CAwNm4azDg5bq9MpVZ94nuvoeQYf6kDQMJSiBxt0y2neMI1ckbGm2nSYEmLKh7hfM2n8y
lC26xzyO4jqJwa9UQ1H+MXJFEOZITuRlmK2zQ5rTExW4DAyRW2+ziUo6A2NCymNESgkxtRucbYAf
TL7ZD3JWiiC255q5RS99J1pmIjv6UZwHiyncqoM0JCj1A1cqqoC5/cVsOe3I+YGyMk898ggVu+CG
xQT4n6mpNoZmJGdd1hO8WBsysgtqXWIHebcW84PlmUqh1nyKPOlAErT0/DBs+r3ZIvRUCK7Vo2j4
MUpXi5ni4oJlg9n0B8cFTFXhccCp1MsPvdQh48iyC0a82Hr1cUf6Td2zXptcDX0l/hwO/ZNdTjcU
m82BLB8w/MyYGF3e0hLR8RwT78PIoPfJ76GTJComhInM+Uvde8tsSFl6ibt56O3sedRqyWqgZawg
K3sTZVWymxpNZ+2AFoSAlvLQWSxYeeVEgvhxsGrQaYN7bFytuYm1kRHk9U7fLGb6OrgJ7Ykx3ZLm
TgE3+f353ADms8OUAIbyUKQBcvwV+nVZmuCfSyPy1Cx6apJpOidkl2Yhc+i2e01RUg+brJf9K56A
wVe71IWo1JF+0CaGeoBh6uxnULDvkVS7gNeWDaTVRft4YVisu8kbGwTVr5yYMBSy5bYRxIAdjU20
xyOgBSKLSW6uSQciL6/3lbgrttkwMblzx/qOvRVB6zTfpVp953Wp+SBIMeQLm8nacaSRlGERDdfC
gUY5OHCvyXHJ6JYSPWzBPjHWzb8HjWNxbMrintLMEkUd7Oi9VZeaInp22x3xFqGbfTI3q6NTVQ22
cYZhPaEdHfs03UpWwJcVdy+CJzPdIqkj3hnsDlGokgFXqZEcYCnWz5oDAa4w8uD+r/9FRXyfRr7J
9zI7Wu1Ge75/ABTPQV1vLOtogk+D/Q9ly5zhJHCLeNkqntsWhEUdEQOjGa22tTTYuD1LJBBUQLvL
qoFpYHJMLM3QH2yk7Gs8Kt6S5a8YAO6DNqltssIRT8RWfS+6dlzy/GXlhd+qiBlJOWEWX4CXJ83t
bE6LRjRRRxqImv4CasayYR/t8VriPRQALhly6qVFyV4W0cdKNXbWS/Y7vr0oyV9jTsNLZjndpwaQ
LnAX4Aq4v7WV+93JzDAr+/HRVo314Ojpp2N0b3GjwokvQE702sj0y1agv8+15AFXqe9Ce30xaugT
ngmv7mFo1Olo1lDbGAlPXp0qmMgUBtFVyjhiqOqYqW8viaemKQXFxHrEgOVpjPDwgUJMXlGRJ1Ro
TPSZExVsNjiFF35bvjnBmBobfSQWYUg3ALrQKHcleSxLlYBvZUJD8gi3mmkPL93MHqVNE/tYZMuN
81zf2qw6fI499QEsexZEiGP8Cg2yxYuPOZz+mh1TQk/+ZWLmY0Go3+c+3D1eUY7db4nRxDNypw7r
jloN/AJZVFP8O9tzEpLItVYh642PlvPHZ7EC0SqavwhogELIZIgljEpJAhh6oysmLWHazOqPpnTd
sekBYmQk8HgxsxtPjiT/MniC9c6g4NFY6v4pSxPU3qOqGU+2XlaUxmvT+ks1fRocU0EBcdyHjfRF
zjr7Vt1qF2a0gwl4OzO/9NjRzuxr6rPgKOEHEd81rfAxi60F0qwwWZi4SLI7LcGkrbGRLaOczry4
qXHcAvHP3AMj5+8+GRj2Os59QxnhEMm0LlqCoh/75xboM4iaXMI5g2aZFkRICztOXsYmHh6qUn4B
wtdDs3WRHmZc1dRxxOtCtR3h9tpyYfkyvJslYQnAOMuzMsiyOZZ6Xp5VNkg2yvJ+BvM7Zpt8JNFL
gVbA1Z5UpzGao8eGGT4wv4paUR361wk3fWBkygyvvrmnSOhvtclIb9Hx9w9CZIfVdvODpd7Lbcmz
YJFK76zH7aaN8ySQbt9v5GjLHYsa0rTaKtlQc0DSqF2dk69SPZexehBl4oNk1TfkXQ4vdZeEaxrp
O1K+xM6ddeq3qJ+dDSvK5Wk0UHj19mTsAWjM4dR15ameJfjPzlkDRDQLlFJobrkRu4SlWQhgTWs+
K6vrHO2Y/4Oc5M+6g7s45xp7AFUnc76TxMOQ3O7T93JmQtB9TDSZyECNLOl6Us3jswSxzk7G1j3W
6DC5u+jKYWKSkhVpB0sr8t3Ym+nuzgCmuSETUstcGgSSSMJ8hmCNFp6c1YUJFjApZJwCgQFKfckG
kGAskbQ3U9MqL71nTM1McTd9zEx8zGDFu9Qp3pg35UGnMGK7Eef+rLXdccbhclRFqn/lpGHxR5Cr
TxKqGWDWeufg5HvUqM+2cTY85qSxbjOrJf3CLLRzn91F26YxBnBW1yPyafNgWaLZmwpOh9qJCDST
qfxM0rQJmc4Vvkkl6q9uqXO9cA8QhZETjqOOz8bIQgagTHck5UCC8+27UFQrZ0miIevWBDFwzdrz
SReyo9x8XXeuG1vhOJrJdiomVszr+9qOckdOSR3aozk8cVgvrIvwN2YYT3eGFqWnRpfNEWAMPElj
bB8bkTlstZaBIm9lG9vG2UMnp2eTwnOnzAZDsV4xiRe8b6dN9Uu4sjsvJtaKyu6tfbfoy3MzDkyb
KDB8m6KmgopmJFn5IBOL18KdflLAJR/xVFmJt9zxFlbOudBM8U85LtYmd9KI7nnKWWqr/A/jHYZY
TeYjDUX81Quj2hJwR+pSn7PUjQnDzjN7vKAdBu6vtir3WdSi4YrdA5FW7oErWd/Hedag9y3h9DQ5
YQhcy2uXL1ti6GRAjd+SPN1M50or8x2HyHAvExWfpCBK5UFZdprSVEgaLOrjpYaoPS2JZ2XitWgG
d8uKRx4aq7sny7Uq3e+ICcPq4YZGLkSZOvKVdJovzRzXgL/v5HHDrYkqcv8Itvwn6UnYT/8TBgFO
lqMU75Nh5o/jsky+KuMhNLiEHwiVNcN8ZLWri7g6ZG4uDgDn0m1W5q+ZaRc0opp67IQ+8wvoYdFU
OVAZNjasm9C0WROSOrZXy14XUfyex8tP1bc3LDWJr1EB+GXdMTEbKQXYCdL6KVKQxSskihZbfYgj
JMuunXebWqy6RxyOHqScROeq6BIvXxYW5Nb8OtZFt1XchOwddqeXyYpKaNya8kaW1R4l5mWptXTD
JuBCuqazWUfxOep9EoiFm9bR+IqDvEtOLk91S5+mXVxIho9oV3PfnKFIEU3sbqKhcH4o2DS4pnbN
vigHoaQ4cr900HaMRXzCSGp26EuRk7gRkOlhNryK3niTkIjKq2B8Olhy2QLKFpTtvTdr1Y/VnNKT
W0XDgaYGRwPL8NTDTjKhQGM6kKK59zWz4uvSZMYjcXH5WWsAia4JBqE1SdpQSxsyI2upPej31YFb
0R2aqOM8YZG0iJW5fLRiy4HFML23lOwBWEqJKOAexqR1YrdGLut3SzH/Ivyx9xcBoYmdvUFkHf3V
Vn6EpdpgNZubO0O4SaZhOOec3LtM4dPEBgOgpjPf0BEkd0/SulsJ6/WttXx0prV/t/jJAoZTPHBV
j44KIZBB3ic3FDzAoE3xoo+pHWhxMr04tW3zISAYi5zZEjCqft/09rrpQBc5/fhWR+wSs4l4KE0O
KSAd1w1Ye0S+I8cydBOt3+tD0V8HNeq3XZ5WLyDSjIB0Hd3XYkHqItjAyo/ayfoUutrtRmcxPmKI
Iq9K48SgPmsiFdmaONjBCkFti1Sqo7UKnYRZ4dLeKyJpwaZvrOFRGtX6NI4j/iJmUQQv3Km6Wn42
rLb7Ih2tOjGWMlnx29ELzChe3XYCmxlX/kTLwG6TLRjNp1T/5Z1Dx4Nz6nvto/aj0Jx1NyeZvTES
g+kim8daMf3aRZwFWoV6/bevp/dEiV+IICOj467PmQvGgbCLHDRo1vTmxPwLABrrsO1YINIeDYGJ
dfdBZJP8Vvt2fNNUOp+Mbtcr6hlIpApgSuu5ZTtHUS80izExAYPtD/kEHBdUSeDagxbGLuKDOapi
gGWW/qINxq8q3Ax5P4HKs25kvqa10aOL68nrRK0REo8tsrdYYJAjQZCPTtWD9hS8M+uKnWY0LPOV
MXswookvXEZ10pUyG7wR4vsHMih9k472q9NZ+pNhNvqOzgt1jpW3HPANN4sjolOUtetmmcqMzJjo
OYVaemRVWL72AllFtTjFSbMOqKLIVcqV7J18ENtvapt405rux3QQk7GgUJ+M/BOlLOOcR1BqlAO+
5GVVGT6n0Jlylv7TW1ZuNORE7A/PbfVv1LJLtC7AkK9kbuPoV/UjYxqyp6lb4h9g9FyVjH4LSHn3
nb5zHpZXhIwbYcmdab2QcENaGS+leG60oxAnu3qIk4OT7oBIp6yQVCC7rrMTLVXeiQiNiFATt6xo
f0yvTD9MgqAMhV/vbi12Vvnj2o+0XV6q0jl0JwaR2korpB57Rp/VEKaSSwXGE0/rq7Ifa/XVoKeq
HpJ029kUsWK/1MQDFb/ltCsYQnWKr3csqOrTwlQp3WvztWfINLBhLMaepQjzOK422f8BEaNG+O2U
AFy4HE5z+TPggdSjyxr/00pJLBaBOi5qlURu4volNj+U9qQ12V6wqLbMR7t1N9x6pzq6q2vqsOE3
DyE6IJT0qA6buftZmF+IHBkjfZU6vS1Mpro4nEbkBTRGIO8qJtvFtNOyg7kcnYRdq1kEwtypxWPV
vFS8OpJG++z0DPoBhI59ETQGQemO7/ROUI8/96dmJX80maSP4mxeSeAIhfNQy3eV8zJu8kOubyft
SCrQvixApdJEczIM6r8sIWsSEaoGt3mBADg9RzHWpQFA8PzDCeSVkB4HZnFmc5AT9w74/RzDulq9
1dbeYhJBcqaXRpPXGocEpRHfGO6RgJ86TzatdlXI0zVvcX0ttH2f/NzZ8piL/EnwCzwrOsFSZ7e8
b79uzFgm+9EFU9MJIuD/mdrLMr9hgfJYc3TmOXK2DWss5O0KYpx+m6GfKUXYaz8FKsWSWxXQeboq
JJud6+iSmmRoodXKzw73uEWGldmp7aam3YW/j/arrBXJBnc0X5NRVHumu196rucXGJuhvdJd5eeJ
vGiHcD6Kr17OSKHMq0P8eGmQ3lwQ4cuhA03dOkV6e0ygXGrFrrArbyKYDS4dSQ7k+gATQpzLcqnM
A3s+G8RNmRx57uvYcvK67NUKBqmRZ46vkMoDiER+SzWY5duUvfKEqwwV626JU2yMzzP5X+XZIlpn
psEX3UcGNxzkCvtdxzjnEJLcHKZb/yDmV9V9aqNthgBzbf6YT24V+aauT7r7GsvtWvxNJFCwwKpb
7W4736ljhhpte8820QXU+uWWtq8pKY+juovieW9Nqp8j3WhrHLMukH6G9hQLbBD2C6obE/mbS3aB
rJ477a0zKC+VHbXtvtbvgRqEh6S/5uCysS8JCcCVR1ZoM1ZeaX3P0A/L7LTytIYULQgjnSXyRVUw
T1KuiIoCgJezKAPX/SGsj+v3als/iP/8OIG+b8MPZOC+6tsB8lXGcbuwk9/fVZDsJsvk7C4aFQkH
It8BmqZAKaow7ZS3EfkZGF/PiR5zcZ2TfJcbnzqi9qUCQ8zwNW4+6zFGn/UCWvF+Fc73EYBpBIWC
EqDxXIJosoKKtNSQpryQTavSKZJiUS1nk1xJA2vEHL0LF2VGEh0i4Mp25PXpj60QqGKESnZsiQ9z
7qzO8apBKBwlm3AWRpSsnPttQEz8UZKktRCNmIggNt6qmkB0fiMzDQ+CgNqCG7Rh6ckDe7HiDrfj
BUixiXU3dj57/S5DnS/50gelEn13YxPkCUuG6mwte6V8H6Z/Qt0t5VbL4E6C9nS/anHFCOynMIVz
AzyqdZD0iZXYViRFTaR15Rru30fu1RTSovCLSfFn+9/KmTu1/2T+YosT7YUnmls83JCShQLVAAoG
JJeXNUPDvpuUszPvcJb3Du/DdSCbq/xQ6htTq6Ax6XHtL6V7jnlT+nRTlls9e+vGf3bVbBcktogN
0Lc9mxB0WvSFlTKQeZxxZAOnK7/M+Gp30FTrPfsZ3PzPXfO+OMeSaIf/3cqk+9D+8RejYhy/G3G9
pyi6yk5YT8X8x/Kj7n7Q1+5gltM/l56q/5QLkZHudmlPWcvlySneg8S2kSka2XYtXwbmKOn6YIkr
t9uGetqHbRD9tYxM/gAakzn828NGid+y8VFdPkpUIlp/VCiyYtvtd3dhMfKMlBPJgsScIVwKSbzq
DwXJTVuefg9dtSYH3rCSY2sU1wl3FA8+2VC/+Nb0OE4oBwdmhOVFc5lAZnjR3tKJQFDxz55/OwQo
GVxxMYOCXuN7ZlTIl8Ffsl+FvYNDsFOPtnpKzAAF6SKULcNFckrekZSFVrReyB7arrP1EJHSzV47
1HI86qicCmu4LZqx6eJ96XywL6CVLjaleE+iX+vSwyZUy1335ezb/sFq+A9HemVvLLc9G7l1jPdT
sreIUWgAOifr6a7nGZdXg1M1Lzkz7geE+VNyT5FIDljqapd4w4ibq58cYjuanId84xBzSRwEdlfl
RWAR38zZ4mi4b9ZbLJ674ZS5v8QsFOMhnk9EF3pWf76/aWykeYn2LhW3fkmbp0hnIS/skAg2/rbf
uggXqjxmJVP37TIRY4nC1SN9GUPCTr+y/NygPQB7sFrh4Lwr4qLrD4u2lx2trLozZ3szcm0YzkFT
2Ed0GzO7WOxIpvURcSq69Msin5bpy9b4xtyK9FNJCJ13ENQTGNQo56EN2P6HkER9dbxN9nGtrxA2
axaDTXKaUoI3v5j9KNW8g71ati+qgeryS7WPlvkUTa9EGNXxfhUbmRxLoFbrFmexb5YXl8FsPT0U
2dVEaZv2n0Xa8yU4Cud1FNuZWyyNMaq8Cv0lzq7DeFJjEutRSfUfmXUACTGsDvVKmGJQ5RsKRvbJ
1Qk8BXe5sUbB+/ixag/uENLIBaL/x33ErhsWIbFx0e9ska9TnRwSkkVB0IJahBJgLH2+2T8mOZBT
Hf5xZnqaurFaLDLooiIuZ/UeSHYuCeOK6/1gP2XqdBr1z3iItoXuMqomtUxe6Gh8y5b0PZU3ssGY
1S2mQpIam5AynYKZ2TUdgGKpZDHTliQXsk08mwvYqZ5wPCM+fSWCm9MuO8zA8ovuX4pquqwAuVf7
UvtNRttr9feMA0BXM/yfmc9MuqSAn9kmxtPvsCSBki5YeJeHrCuhgDDFZahW8vG17g3GW9dM+8G9
YqigJIg3KzltCxXHbIc2JNzGetatYpNO3dMQExqwmpwycSCj2ywQ7U+vUXMuIuErLSlgjKpW8Td2
ZbAmz1PzFSUQSpB0ZpwHNSNMqQSp+tC54rq6+alvSEY1ubHi0gOBhX1D9yeCiF0dXaLFiTfor23B
t7ku4NnH/0yDjVX2244Vuwgk+8hpuBHJoR8OI6Y2VtucuaD+GThX/JUV2paIHGCb4VEmn8fxg5g3
q38AjI/4ghM72sjqx2DBDkOWledf7YTWYG61KIImndGJt/vEHjaj9tO2EvQz6YR3Ts9Qyn3DCFTF
lwNVHD2v8qFk876uhj1SE6arc/wno63j7DTUbQp5RsvMRZa8LDo84VqGDP5OPfbjrb0K5PR/jUOU
p3zrLeNNz9uvVbW8gsBr0/hpy79E2EdBUkYMeqMsPiaZ0qGjd2MLyK55HYkQvDYKF2/ylrqvia6F
g0TTu37P6EKil2r5c1tiyHDbaLcBVO7AT5zszHV/T/Je6BIL6zMm1FUG2aruRns8DdbL1G6slFoF
/EymeBorYToeVf4QZzm0X8J4bEkEZ92WzMe23hTaw2ADRt4LWyPaIsCFEaKe8HtqRKtKtwOZnBOq
Pl197OVxMI+StbiV/JSG8GdGyL2y19mUNgxyM+3Vts+jom0RfnoqvRSECaDRPHncKigD/PTekTG4
Gd5mg9CMgYTW4nF2fogc+17J1zBLE5TupTZeEKp6aT0z9/nljDeji1SOmr0vs+2QkxnKz8baXKxP
rvgbCH1mC1DITZm8T3YESZTTCBvSQeFbxMaA2JMT+2dD/FZxg1L0hXVJis4N4wqglqz4U+ez2r4I
tKrVScv4cuITjNWL1SD72sl7eIpzbDp6H3Eayz/DsoKYkBPJvCp9sQa2TeRLNO01sl7zSfjjcunb
iHU/Zdm7hvJrgQtiM2in6eML0EVnG8p0XT2X45vSPjvyaVq2o3wkl9Jn+ssM/SAK/kBzld1Np4Mx
3WOXqvuaaUa+UAHhMyyLNwJ6H+b00ihHHIFEtD8V9rG0PjLw8+vS+7ZF/CtRXgmAZvL0Vo29PPY7
g+FqSUudUNep2d9IvEYz7OLmnBGcmda0udzeVfXjErNBgPo21bbEKho6cfGQueMlaDPCHeNmN6Rv
I2EaONtYXv9Lpy+35xOiOlCMj0r/buW4TYwlMNQ9iRFouvger87wOCgkD0NhtWoEG2DGe1lhExw3
K1FCVov/wiQwK5++TYR9i5pDWBpOuLoOjBsiDyvfG5Ej/spJjZY6P0Qus33FuWAY9Ne8OhX1wr4c
lyPzHsJg0iXUx+7Qge7i92EjbnDyewCXvBrAXgZNwQ7XhmWEs781/TxW/xyJJEmfQxjhNzfGPMQs
tiJefiyrLcKKg90vu558GvWuayJgDG18D6E+11VE0us/LdIfJDp0uOi0YO7W6HrC2O9JImPQVuau
XXjZ7WXaO3X8Mcz1h2kqO3cdQ8dST3VNDmuz+ozDPGsprswzQ2OcD8z4b4IC0XLHw2RkjyQoBtO0
bNKGAHPdrgE7WYCh1X3vKKcyj4+JoWwqtv8e24xfqViboZyf4kVlkc/CatL9VXT7jrcmddHNl8YN
5Qu1BEk33MbSS3PFh9bzbNoowBJrXxnt55w7CMRriAFu4R5I/CZatfDVwfBaxQhX0O4+QGzsfX9L
+dh3z5Y5UiKvlae7926u+GA9dJ3SfKPNWAXs5bCu8Q413LVwFT813G0lNTaVROdo3bkqWe9VLOkH
uZuj6KqnI8wViGvD2l2GtTxWykjqdxVEKllMDJeJTT46HNBevEZXFIXnGZBPFYt3vem9kUuzz3Wc
fuhy9PiIPSkYluxVA4s16+trt3ahy59RUUcOS+y7cxaaHBwteY7rsiLQIacndtFXrFtFaKeuLndG
x3uKpHIiyFY6dsjq8tYqzi6vp7PUZr/GX9mRj8dWkwhn8rnfUPPvLDk/MY58n8bhYOZRQLYa8ZIE
BcNHoe2597VTTW3XMZYnFshZaiS85oM6/AyRgJ2i7FLuk0QVoWDlTBgesyJ1g6L9URFcwRZvb7+s
x6Sges/xwPWWdjXUMbT+z3EC2Wd2AeoyP0nkru16cqv67aDO5BYRZseGj4zbva3XgYX9z8jv7w8/
OxczeuZflxC8SbMPnbYGkJouVk3FNurT88gQqbebTawwk1OZ/MxiDgqG8IymftXFfUohFvliJE6d
Gu5X1jxvpwwbwRWFxLbVEZ0ZlJAkOZPpbUZLCNwUcQ3aj6nP9vlUBK4s9qpa4e7Mtu1c3dgqF2Sh
JzGfRtlIySrmrjnUKyIHyOwJ7GmGBBhtWBub4YDrPslikP81qWkRt4FFX6pb6TF3JgKJ4m00ziSf
uwqiojYs5uZYx5zlzvpqonwdewrilvgCcu5Yf43/kXQmS5IqVxD9IswYggC2Sc6ZNY/dG6y6upox
mCECvl4nnzYymUymV6qC4IZf9+O3vuMINdC2+wv+olO5gHclypdEGRcS6u6b9YRzaOJaRw+v9F5o
0ttSV/VAVVQFpn89qD796Hh46YqAfDM91V4Apk+olraN4sUb38uZW95AJN6RJAP5dXJkdO2LP5a/
ikXiBaS13q+PRqV0ZjBZTS1jHYFQDJA1pjO1NSyVEqe69mzD2pEjmemHx6Pg+9FN7cOCa3LIeCmc
Og5xQWBgJbSNBXzllE9yys54E9qOAYMLjt9n5zoZN0XSbuuG3TbpBprpsES2cd/wIQJthu0acb7d
ZX14dBFYwTXuitnsyjHYuKV3oCpj6/r1PWPmmZQvNy2G4tGKU7hZoUt0vZdkhUhaBoQg8xo9TFAy
yoIAs0HRxH5FIGvszhHVqM3tzpZRhayc4SiYevtJ/aNHg5Y6b/10NOu2ebmbuRmuyLJtgOs5hC6L
0zgcgXLXnJiS7FA9lSh7Lik/EPF3bhTis+1QV5rLwIVwaKrYsfSek+F0c54vQ7918eZFunpvp+I8
mcKO8cs+rFlCp5tQz42PTREXBTdDkmuFqD8HR+AKIUCTeHhiC8e+62bE8pAftMI/xbeE9Swj2a1k
OzsQy9rpgs3vyl8RYZRo0jZJTAx6bO8lwWaSIW4CehkrSYSM8l+NNTxAki9bD82EPCp/zwWLU64L
vcHoxR/nVuW+JrsWPFe1ahVLy0fXKNRWkkxue5vPLqGhLNzi2IpTc7uvd7FX11c7JGXscLI0Q41Z
yaXgW/71iJbESyniTGAAsEOc03xKbZoBK0lYfxh+Ggbxlp/XWjV/0PZiZL9LVnvnIe+1jnfnIP13
lKhv0hlqaNq7l1qsr17hHXF3HyifeYHn+cRWmFZwEslGHiZrZ6IGTbTQx4x+6nSUB4JSW3JkuyQq
nuyRUZU9ZEgyEAjHU6CsX63GIxqy+XPslQsHMQyZsTmOtlTxxoIZLpus58jj+qbr08jETh8mXZS+
oZWABvuhJ+rsBofI/BF8vWbaVgfCkQMeXdrDZ7UdJWEH/lOHSq98ZBQW6Yr3XXwvQLow3H/x7HHA
kh0WuI/HYPyscDp6VfGgEehGQ3vrUpPtSi953x3I8bPiGWNpygchmpMzEYdr5oMri2ey3+ihbGdZ
3J9s6Z4cEf3rZE7vb0n4JqtfGtiitxW7Z0doMrwUJhpPE+tylYjHxhm3xOf5KQdFYSluQ48DyQ8+
FwshfhyCe2aPXxorIRWjMyIPpqzy9j9YuyyWoo+yTa7rRDJNj7gqs/Q1qs3dWE0kBzH/+y3tDdPC
r8ibmwMSM2uNnJggBbZ5wYqBj4MgmIjx+rZQsXb5TMLR6IY+2eWXW1CNHc6YevwAfB7JbTfOq4kR
erTPVJ6wCkhaSAw+fu6eDesuGw2dYhjXEi6pbrQeb9bNJRjuKKw+AC+6BNMyHVmx/Q2Nt/fz4mpQ
GZVwd20qP+x03k9JL+61bpAPQyAWTcSdJtwG7JQTSffRDBEz6MJters6qoW7PJlUm+uE7If7rkq4
gTtXr83/NV74E4XrXQ/hs6UVT4iBubA+6x7aRejFxs3OPp1JNzcMM+92CTGk3UQgNCWJEOO4PZqJ
WTeen1JaigDfWHyxQ4RcBMr09jG0SNvkXFdFv2A+onK7KzNGOWr5CgkpQ3XpDlPD3rj0f7cUT7K2
388Vi9eBMHlt+uYkMhG70BQ64zN0C+QVcAmrhyY+zoegqvFYTljOi1qo3QQB5tlayOYXpOnum1ZC
E6VvhGuS/RTxgraV6unADW9rotl9csKmDfd0nY4HlWfEOecq/C6G8I/d29G97XfsIBwQZO+rxxrL
9a/DUAT9W4Pv4wNWTnXQC18D7U9YoyVuIQ+q6TEJ6OPZdE35VVCS+tBIbGDwC6DNHpIsra9iAgVI
ksHituN/TrPoLrTnfK/lMB2IGOYExmtJGq4v6TbMkgfoyUQ70zUzvEGZiyEPIc+FVGGH723bu5/O
koaPrlhUGU+mdw8CTTu2QlpXnRrFoZyT4jy7/rmNoGGInjD16mrnv4bMIzkXddfBATkMqyDjRuzy
yCZ23HVlgGdpwLRnJJHikUgk5iEyTITThjvl/sCKx2Vb0JPjhYH7Re0orq0ZT3zajuz6ijQ5DzmX
elVOhhhq5LJ6IkT9jDMtOxU9GQM0krxDje2K16mc+ic1+Jj5sdeahzxCPwavD8LFJa7zVIDhCMGX
pPpRt3nwLZUPpWSZkD1D6mrLmRZlxxcJlUyDhRdbLy+s/vdpSudmsAQgHgY6m0bqR1ClZq2+Q2dd
91PBX8+uwHeQTvqajKVTvFED4s4MbIAY5bagg4i1olkGjs8lewrWsflXriN33LypuYUKV0YYsQNA
I+SF3eW1xCyx05P9ooz+29p9ca595075FWCOLGAeLOoS0P3tezuGhIx94CqPUd4GB98ZiUf22vlk
/Ry94lA271Be4JbTF8FLscyXfujnfUrD08WO5PQ2Di6r4EitJ+6R5HqwZT3xrIjHGgrBrrHd7q+N
YfLQrWY+1qxOwSLKnHelSFjv9KnHiK49628g6+rklIRwp5x7BbGC/x77Gh4Fx1pZdISWO5t/Xqu/
SxsWSmSgFHuL95KHnQu7BQcJs0tbWmfMKjbi9IBg7aeKQ8pBFEYPrN7J0N7Mn2vt77HM5VdsMe6W
HqPp3NbAU1iLjuY0uwrbh5ymt9nMJDOiEA3Qjpo3mg0ZT2eLM7ok2mJvqkKQnSsIveNkHASWEH88
NLc1T6uj4E+U99XuFgCDBTB3JBJL2KdyYCyrWt8gZKRM1HkWxgD3NYItx08NteqFfwTHk8sGvLHV
dO8C0+EANbddtExJ2SEsHIY5/wE+nWNv1shCdRkRVujYf2Wd4t+tLWWSVcNP43hDCP+V5tRKLXxy
B0gPS4brNkQOLYppebAoe8sR0M9Tril662/0KHjbRcBkEUTtsW3Kby9ZX1VpyLHczbl8DDMgcEQy
wXFEZsHph7XmmPYNR7nbvhTMUVQ3ZRylKhT6wU/8+qk0XsgHCS4+N1KRnKhNvTElHP/NMhOqJmWm
ez/hN10mEdmQQS6PY6BoMWvmENMuEsPWuLQWR1xhJ+bfz3JxGoKW7nzSb9ADsnnPj96f8mHteP3R
X5kIp2arqEKjorZK/3pR+pv5ZL1zTN18VghDYnlLqxbBO9lkQDUSeAYky9OYyCkHnEqSfz3Vps/2
FCY/4yKdlKV4kp+CJHxI+Aa+aC36i7CwFSqLRjUAbxHnye28qFZnZ/w8HpLD4jHSipAEatUP88nH
xLmZUirLt0w9hR/bmY4ceMuTnHZDX8ExIOzaHj0CRTEsXCTWJV3YkBSd3ZPARWotjIvXEeGK/sE0
2/NnTU8W5eUUZ/Fh9gqHB3C1HP+iwTlge+KmcK36T9V/7smPbHVSZ3edwEvsMp+tYcKCdga8DFzf
3pSjxdAsu/XTWll3C215PBP+78XwtIxuvptBKOGM5dICrDlByrfQ0LRh0IPGzbq4GeKuF8lhsHqB
8FN0+2kZAId0YcK4oR3F2I3naswdkiuqYqwjP8GATrYPsrgNrypLJDlc3D689Xa5xx/L+zMpkkTs
uTe9m/MholkXVzTF0VNqc4dRTMipFXytpB62lT3RJV7Ss8AEx5haRgK1cEyGuM0X+EQ28YokInyL
z66Lh6xPMS7Ip5TUSBpnLX6JqR+JipR10VA3lST9dl7bu1aPPzZY3vlZMpFhQUiKx1571WnoBUsi
kkoCFT27x+AmuE9Yrv6n+IxD+vLcP1Q6/kXCinatVlytmPTLOErY+kXpfJ6DPzSW4S1QnduCOXAt
nLUgiPmaq4+6890n8g3TJ4kjO9aQEnAduL/HsSm8XV5ph6FvBDiWwjI7sTAYT+GK20YAZ33sbqbH
wkWgCrjX7IKxVPsq5QtMMIuAshiix65yMTAOzqUqzfBASqDFWpl3CDbSImPTVp/hWsHkCdsvbq0T
nqS0bHntmUoCuCEijqqB0zgssvIOTgHzh11hcfDF8tCu8l8y5be51jffeHv/tgvmJ9MFD5G0zF2S
JQR6nYhbUmB387iDYydScAxy4Nm49TtFBaK+MfK2LY8s++g1hfOFD51KSJkCjl4i9UiG0r+qCV7D
Rkc6Y//pGv9d4YHd+c5NAKME2bpzM3yPoaZ5G5IQ62HSEnFhgyu4NlIW0VOeRuyqBQ2QSyoR+C12
JBIeS2qiX92IXRM2BSZsP39IUbW7yYlT9zMZuUYgsiRNxmrARO4PzaDPoMCeOzEhDrbzo6eta92X
3XuS+AWWhw5BYJq9Vw/HNRuQYf6r3MFmZyze9Ej3dR2od9oFsjuRpdObz/2DO7xBqPUIp9NT/bS0
FAbV/msVkp8SZCb5fHOKbtau+xgLI+9VweQnpAXGKIeoU4pG/+o8XKnfxHFeVyKC6sFuq/cuvcXE
loB1Vq0tJ8D3TtERiCQVd9PKYiDkSxGiTGzUPP6ragWko6gRo7AHSZ8VdAeAinelSKc5bj0LBoPN
Y5ocnJwGXYpqBYZ+2oc2eiQ+PTOPxl1n1QeZT799aCUH+BnRZRnTW5VChHlBFADb+gzhcOF2FEPp
Apk2eO5x8hrs+/kcNc7WFMpz2LEKB2R+MfyjYVztqnKG0bBiuK7W4DtHidvXTf6rbWsSJQsXn7ay
1k0BmyWelqBDPFjZdYQQL3b1kqnvVtnqCz7azcRdokruRM/GLEgDbPhStJzX7sL20ZuC9tlxC4db
vZ11K3C14hU5gxsnXy/sCAONu3mTzd3R0pG/7Ke+FNSfhsY50RCpefsTB5dhvySAdFIM4u/cPeSp
b1vAEqODZ9A0pt45cs4O+GltGI4U9j46qZ6+K17tcmeF1ode5B9VsukFGlfvoWmDigpm/2f2qqmJ
a1c/6HmY330nwvUsB/xReXajCEBY5Xo4vLK+fbXJSFI6ZQUEktxx31Ws8Rm5M0IO9ruXUUVyxDgi
KEANf+aQjwMXnWA3K27O+w4Y08nzVxLAVbioh2FBe+uCaOC/5HNz8tiL001Y3GXl8LT2xPuY4VwG
srITTwpEIOvWxWZPysy0KesJAACBDNZP/E2oqlTbfBgD9JPubZE6fLKoH9nP2awuiZzcHQNNh84J
Oj70geRvApFF+y6J+p/yBmXDdsKgOAfW4wRP6i9gLHMdhZgvnjv0JzMFqMFJWP+RYhVbS9kjVxB7
uvJ2NXEleMzAYemjxI90N0eyO+VhHp6qntLZUBQEV/XYoJY5gv2GqR96zamiZnQ1FErvphUTN+oh
kaDiWfg6b2cGeKf5E36NjMtg8u+b2u1+lfYwnLs+Kp8GUyR3rjcXH3ZAd6+rrSnWZb7s56Vk3QTK
6hywxmAenERG+qRfzsK3v1fMaRbUt43dAE5XRWSdZqLmR5G6085HFIuLwGuPKCP4FFybkzzkR0sy
zz3rOpdfk9058eLneuuCOdjaVvFW/t/RhTOQ0AK5Pcoupp3JLaS1yEn2zuz8rNP4KRcC93ZhL79D
FJuLZ0hus4BvzsDty5fVxkpnV8ZccXDLMSaJwrp5UK+rn4+cJkiTwsI9ZsniTyt6BiNmrc0QjeJf
MPq8jkzPMX3oyzMBLjc27Kc2hMycDTt8pFV1zqPlRgyy2tiUNCcXeCs591ed7YaJI5dmjp6mWnJD
Q9o6+9BEzta22ahOw9LCRkC68rGzKH/c8eID+Uja4NIHjvtPu4SbBzNxHRpza93njN1/SxhMj0tk
Y1TLOqZ+qD3XyTiPlS1+gJQNmz4bWUwx2kbMC6UEsXZj2ZggFWwfOuulDUp/W0pDOibxalqmtCvD
Lzm12TszRvRJuPB3Dg8ff7X29EevRHFoCNCQ8iNGjP7TNR9ZNw4s6MoyHuCQ7qfZkf9y+Sya8phI
Xz91FaDIvUpZCrZRylfCXfpz51kFUADbInDJjA1JrfoUugMS0ZCVQFZc8g/aeRauHQQhabeeaLRf
UW9utNSLtGo0lAxXE1M2V2x0knNt1b8A65Vb6oJfq8H6cCK6VDBRz1f4VP0bnufhngW0R/QwRbFy
yuQSEeUjMNil30g2FNrbRFLCNum/uwWGiEsh9WbisviraVYbwUqjq6y9f+XxakFaeD9V1/sxs5o6
Zkqs7sV302b8awJL5rumCIfrFKQO6rqbX3oMW2coIPqgZqnxMBX1qxoJkQYVtbx9saAv2Ys7M+MS
W0riiKu1d6zh5hLwViXuDVSVudr3ivN15wsT3qdDoRGiHe/SCSKPi0qW44oD/kWwIcVoP1R7+o0o
aSFmcHXKlSVmIZutG1kO/QYRlNMqz3bV2lrbNQh0gJ5kY3Lvl9bbBKGEylTaPvbaJfwYc5T30vXS
clt767u3eiyMYEZ5yKNJis9zwX7UJm15HB3nq8z4MC3twqZh6JaVRWfR9p9rmU/Y590Gq4AyGc2f
7QSyKXC8x9DpZ0R2V9xn9Cc/JTbwJTNjiTETuzcAXutOZUN/KHR6+ydEb8FYjX9cB31tGIgBuHjM
tiwIVDxOItqptaz+0i/cX8u2SODFJZWW8eCx9+sD6Tysog0Jc/f+vh2LcFdxXTurNhvZ9LGAGmTN
ZJA5/j0NOdFTZ/vTNpIjlHsLfU5jzltyoKdmrdY3KLvNcW208+h4loyjsBgfyWbX+9ZdVbwMDmWG
XD7jVorkTzUzbaBLMiusnn0g+4pZY+CIz4sc2laNPy6BXHiowsaBbY6STmYcfxa1aZT0+Axsg/7S
xdA+FLXyvwEHAGvzke4VUMeVH5nN3mo665ANQRZLxoUtuf15K42j7tZ2wajglTxO8Aup755BypRg
6vf14uSE19NkOwYyffMKtm98NCzv3e4tRXB9tK5hyOSv+TQckOiagxlstc9N7TzyFty2TaiYKkMB
BXRG/8CsIkhB0++pS8KNRdLsgHxb7Rw7zz5MsNhnZU/9q5p4QnBYKOyUklpxy2InWgnbwq2ZtQBP
oRuHYE2gyrIAK+v+t5Pl3V+9KPOC9j5RZ08fWpeq9r6ezbctZXrPFKF4rnAwR33XEYpa62MkW/24
trW8kAQGkMfKcStHH7SMl9akBQnEzSHHetuz32jmjs7rlF1clKNx5SPt11UzkMbpAP5i4Vs1/mPY
yHCHaX+ul80CymGfDrxsDhL91ultRsoyvT3AHGTLgnYxEqpZP8t0Em9DxqBG5VMQ1/MooTuG0b7y
hTraCFWbIl8+GDvRv7kIw+KQNjoFnSjbQLjtmzElXybGFJY/kF8I0JuDAJL4L8M2RpxFJ0dbkRz1
FZ67Ga4Hoj/3GScHky9kqRG7o3zPJsw7TDpjwORP+XA7tzYBGctNzed2V1OPQPC4AU019b8XGydu
7if3iSTGnix1se0BS+FUyf7ljKob6ZjPZcZM3PeJd8x09caUNMahbb1UHgPbRmnRfUyywuLjaOc6
lf2PoFkDRgLx+rvAJSAbLpa6dz1CnyMNlw8BZPrPrq1QpYWHKa51WG1l+Y9aQxbCVMO9t3xBti61
Fyd7EdYpTQRXZ7atu94WgPKCQJ3h82EaydbUvX3X+GD5JrT/cHVFPfIsnClm9NydxfMRZ5KBrROO
PIQNF2DtOfN7WtTJfThM/bXJ63nHhQgXn1b5C4sMkuM9buAcSHG2WUlBbdY+/xOpvLnMTV9dsGHw
o4NO4sqfYotuptG5VmWLrBKOkKO8FFwhI4GoXiCOecdprZ0nNj/4uYca99lMMAGHzu3vkDoF08c6
+gPyauf99rVd3/PMgVrIsh/YGRjVcg+cT+Jhhcgb6unyfPS2g4dUisgBXG8kSOO3lrsJRc1kDjs6
CZW3MwSwD3NHZ1Ta9exVgwYx3a07NkO3erBp8OAwuu5ltXHUeBleY/yaWL/GhogFdqSNAZ51cNfx
uUI+QQ1RL2YSj9WUtju7SfUBqKf9FdwM5OC9otvbw9wo/B5Drm/fydn641S63+eDMB1Q17bfFYUz
n8GOaMj3xRcB6yRWysa564akdtPO3kdRt1yyVSArzLCKYMvN+25ybW5boHCDKfuCaqP2KXYK4Gal
uTZ1w8VijDAwWYz+20y0zPE2zolIuuqQr0OwS5eqH/fY0FhGr5GJPWlxaXTxa4W9YXVpxktEIna5
hksNyCsRUXY7+svHDI3/T+qvbwhUxL0GJqdL2zQuxXjVCLacdSlmfoiAw9EFYvbjDGP2lMswfEwy
nMM9BUoPtKDdkFRk6PkelQWqeLE0DTZ1PLqkjUjRZDcj+Yi34y9bYv8+qU324IQkAGv0YyAmILjc
tvqxMzaqiNVE+NhjsxJPCVWqVbx3lLkdM4glB4KwpPplasMboXhVt6BPZbpyh2IyP1gu6Z/BQarF
Kyu3wku/NHf0o5hb/ZSBR9oWPTkIa+ryWHMqx6WJ5GWuaYEKTP2RUiK6TyNiveXSaJJBWbgbncV7
7Rs6y0fNcOVYY7V3F32zXvJnVaL5VaQhJuDQ4nmeeaU8Z/jLbZYl6uqSoSlW4qQQSl7ceYx4t+1b
CAHfPe8HnCI9zGQ2GHt8gVhcJcBN1eiNoDz8ITr5aOi4RFUAyyllD/LqkYmfd8OaL5/kOIY4Gog1
w1GcN4m8UcqdhVmvD/FQeC1Djq5KZsdRF+fIM0ss6uml7hCcpoqJNdAWm184UUc3mMOrFmQANqLp
2L11zcBDU6SuYaHd23K5qNwFETub4jVp1V8OYOjltbytgZrieVoS8+KrqeFUKohrhgGOcJm5nwvA
taswS8lgj7cnYlqHMZnlb3VXwN9f8W4kgcn2mY14L2Ri4+lYveaA94DJPox+0kB9jdwu+aU4+WGl
EOHSmo6SQh0w57U9INkM6h2fvhwzABqj/ZYCosCqhqXXBpSNVLqmW89IJ9wU7BS2abfmaMiWNyKg
dsqJbY9f2bgG7gtBTufZUwVGD4//nSL/jVYQcYtW87bSCRMBeCHcq01yXIkQ4PHFMWdaFDsrYb9R
zKxw7YQDu8qto5r67HdlSbYEqGNH1zL9OaqCZou/At90DcTxXCln5LNqjYY/DSMtwMLySk0njpR5
8Pf8kug59KMfulMxfndpdKm8njs27wzE8Hblyp1biLZR1fPZT2CBpwnBVJTreblUcwc6P2/Sg8PF
a78sM3KlSW8MEEO5UyKLDhZ3OuyENzSHIiz8F+3J6mXJU2AKQVvcGBXexh8IVqaazc7EhBK43Oyz
3v0104T3sICPBZvtkDBOBN8tT+y1OCXuj0al3trzJKHtydR5SU02vDthiQOTAA9a+TAiGQ38vxos
LA/2OPXnXljFqwiZkd3Rkygk07Tra+xklldUP4lVlE/NmILq5Pv9FeYEVMuZqyF0cBOjjBPLEoML
PneBZR1i66tn6R3Q/hmMe6iRQH0Mu77CPIGKds6W9MevpPP9G1LM9I+zAwvECsshdqr2L9KC9zNP
Dsc527addAvuzCGghtUqsWuQFSD5IuQm6bgcO1OmvmRVertJm/GznrhUACBhxtbhtwPZkVrMxNsz
QuBoCf0eWX4w01PWBfmlmVBJHaxpxptvERZPZ5w6TvkrZIHPhR1vwrh01mOXheqhCmX35CJgoaDe
FGBHkOiRK65Ls0jM8GVO2QKkfGIfOqj3ocflj1XbRFGFDraZ7a73kc8oQToQfScFb9IITqupg80A
4GpyUfcK84ObvD6G1hjsCQ8vB8CD/XHu6A6wcWN9Va7WK0ZrMRwbToytWAfOU2HK66LxfCy2Q9Vu
AYc+6WjVqiq0Sw83xx23ZSj1msQNRCpOv8b5YfRhSPOr22e478+DxUCxUh63AxNJP6YDheK5qFPu
dkGbPTrEymHwg2k7TV4RHqZAK+Lqsjsk3TqC2wiWr54WiD2ZeM4LOIAc/0RX2Q6M71W2gM4SSqL+
37IkjAdHh7XSqxmxitvaXu9MN1L/Sd/pAcgrCGCbz692XOveDcW85+rlHnU/Zn/aZB2OvjOpeG3M
n9mnVm9sVP6vhrOHv9EMe6fQ7V5TL7v3UbjgV6Xe3lkx5yrBgKsA/+8F3Ru4UPGgZY0ziEO1IC8W
uXswELg3i0cae059EAtFMu5Wbwjwk1KO0Yyz/OxbjTR3O2wXMnyn2bOSc2jQvDe56X+Xlgh/i6Vn
c9jItjnB+u230vX5e0AKSNNfarrBkztZ71g7JMegIGOTUIeyq+lLhgYRWMcyS4tdnk4Wh2ta77wF
G3Lnhv9GYQGAuqG/UHfA9WQl1BKn4Mu+dmiE0DX4t0gLbDYH6zm1G3G5tfs+u53KdhDXyw1BE3wJ
k++ckpJ9nZZu+MQmhwadUP5isnCvcP+tiwQlyJACUyr2AClvCQb/sI272aVkEMS5HcBaGhpaOspy
gvlYRsWp8nFrVzDTZHTBaEmwrSqqz6C2QC82SUuZF0mbDMjLxSrb9sOfwMxIAma7icfpwWMEOhdk
/uNe4kCpiiK9C9hAXTWPPh+pUeNzwP1fl+tWzQ2owMz/wz7IeyRk/o25Dz2O+uLDrOW47VJPHiKu
f2faJpxL6C7Dnu9ve6hWDr+iryPynUpjUhb5Pi+H6BfbN7PhHmlvOoXNN5IUVNRLMcR5j2TCAxhD
K0MvUXgnW/ggG1YuxR/EVhhImP7vGBHLmNs4KTParGPTNHgsrRkhP6zFbZILXgEBkISAEwRqDuIh
IZbsFkJfskMmNV2NRd3EhbS++cjnApwYB5MuVrEvkiC94mrF97eijXIaY6R1GrF3bfWB4JXuOoTE
eJldi4HTyi8od9lusQIGJtXa/9YseuuJuLzJyuKVSgBMPwWTse/IEvf7qMqZqYi2EZz3aN0FUrxZ
A/x7lIuF237FRJMp4x9TFytJCjihh+QRsG+998AlfDgpnGhuJfPFtXk61mZtt1mxQvHKSAfWdvoM
d+S40opHQqtjP0cHKDPYUiF+kVd0rbo6lIokNaMBmYDBsndDBf03C2wdN3ZtnxB4gVBUeXuxA86h
OLr16nh6CR4sGwfQiCIE+IvATtkEB20G5x6wZbhJVfaj2gruD3u7K7ztNc4ddIJI5s0xYoVxxF8L
0MBhrtkrF0KAyev3oWY/zsmbnTz4iQHO/oXpuYVouTHhGGw1nTQ7r+7yD1EvNH+gGmLURMM/h5bv
feBr8vfDbbyY57k9jC7qM5KYuKzkx48FIK69Mphn83yGs6FxDBuhmvcyD+pnyydoy915waiF+l1W
7Wu0GHfPcQEDjs3LcSzt4KnKrGaPfSN4x8kJwKMK2UThSGDV2TjkVVnQmGqCIg92eW+XEDw2hj3p
NrxtheQaeSsQ1xLPcu10WDuGCNE5HPlI4CC99RXa1psoFZCKKuvfLGVAY7EjvAcQze96bNUT+HZg
HAJ85LC2wzbxdQsA3EZ/L/vqmlTt+towiV3pm37UQCq2RT39cLpwV47SicEQLHxCkwkgEcZdH3vP
RjIx0pCBzAx7DXGCpoyxmk8thMBropBv+g5xkl8mTmPjOdiHR/sAUvszC/k+bOopA3SM8Sup5tbe
Bn75D+Bnc83bcGIeKvvDMODaBcfhPJlUf5Em+T2AtTjpNVveR8TyLfvYeb+kgOvyeowYDTJ5x0at
OQzJzB2FeDQkBfpxUlqP/nNiEYsGyBYhXsSwZKJNWbJUVK1sYm+QHYxhvkU9te3f1Garaxfm7A5n
BlvbXrM7Lncd1xTMbs9tWKpDOEdimyzoRNqB8dHOXvGCvU/HmvONqRmXz9yEBiwneuZQ51jAmyS4
GrclIFte1+5psMGcQOy3f/nt5P/J3Rs7KyALJOGsxAWo0zsn0UEsp3LZ12si96Ed9R+FHtAUAq7I
FDHDg/czc8Vh7nxzChAyHWzDjrA2v4CmizvAjXxQ3XQgmsP6uaojdcUvqpiuGiaQrrW+OYqZukCP
kMqwowOd3MGFBV+5c40HLalP4UUlKCpFmeR7p8tnahdvoMtyxgGN2Q2atYekNbfTe46d68NmcMN3
S7g0mFGtNlFC+VDRTtkbu+CE0bwqnzUtIk8RCHqc9cv4ia3b3YNb42IiBTYb/qV414Enjj6OiFM3
IVrGJYoN1veqwv+aV3137cq6Qzfp1Ikja31zvdY6u+ztD1U3cc4wsTgT4xNGGK6IRUDQLrG/YNN8
4Al4mmC3g/BHZKqit1a/NQHinoOS89CZILykGMzjacQ8x9Y141Fpmu/CMdWuTMuGKuTglhin2O85
Whv75KqJ7gQE24Pnlvmre4uA2YGTXRHNyh/lsYS2MY3d2w3m0t6ZzC4aTXXhwtE8rkaJvUW72R4g
C30EsnzPLa9r4uFYNBS5wImL0GpDJHZaULZ+Cjn5qMKdh8FRnDJ1R14VEMmUsBppR5dMR4EYEUL4
uSFR/kfamTTJjStb+q+0vXXTjANIgoveRETOqQxmataGpqGK8zzz1/dH9et3I5i0oKV0r1UtSlX0
AOAAHO7Hz2k+hd1MqyGhNq36FDQJ2E5KAUD3BiOcYNWv8itOkvCqyYBP0qdhXuMLaEGiqnmdVUYF
tj73pp9enghcYAZ0ZGF579d+BLRVgZld5Z/BjCyezWkyKMoO+cERjXMjDZbLqmAgUD2ovOD1+USO
Wf2OipF5a0X5izdM1bUiNOM3Xo7mbOTEd9rgIGoUD19lL4t39DUFP7nihndAQQDqQAaakqukhapF
GeCAik3qkhgeP3c5ZwHV1/y2T+yPZTlUu8rmI53m/TQmTS9RuOGNB9804AExfh55i+9MYwifFeoy
N5OhQ1uQNHgLG+0hapkG6OBRWKHxpGV7CEgMZ0kVUlHFgw9+fhdaxFlOE1y1MBJn9MoStAfzP4Bh
xwn6fWO7XRyUH3MB/Q5cvIH/4AyxuAe8VxyscaTsqRrjuzJKJRd4I5+0jFwZen3Jjd86OExnO6CA
qLtTC0RnY3Sqx5LMs0tRI4QONvtBn4p/BVe071pBqd0OHXxxEdVDoER6ei99n37bVM9vOgM2Oa+t
/ONQWj9hpM/utbyjmdfoJcT63rQbebo9ISfFsQx+nPOCF7s25N6LZQGJ9O2CzEoGmWNMGZNcSEX1
iHePO9j0E4Qa+Qejh3SoiQr5VHU116cj5jiNPo9oUGMyh6zaqNKwFMdIJ+DsyhWKkOFtKEFT8XzT
Z4rn7LZlO0Jvy2HVNw6apCGdJ3Bl1C/mKFGa4rJ8p/hoLYFdVGi9gSWTh2vITSqLH/4cQWdl2f0j
9a79mVqtf50g7wWZHOwrgeJ1NyQws/dqN/qov4iGAhdcs1EENMc21JGUNVSDHuCSh8amxxrBUHQk
dMgExMgg9ap5qG16A0xHjJ9qu9RJMHriHhgOveCW9lXCHxFFpJwgOGxM6NrQEYdF07kxgUo8QdkV
0oQFhgMtu/6AaFcL6qIgnZaAHVbontY8GspkUiCkkHkDPE+w9jROoiKDqIn7AgT+tWV0zl2ZTsWN
ogGeaSelumXjEVXXJNubyA4Pvp7KhwQA7IHwjtOoab8UoAhvawAzL6WcanwLbURYE6Jr8tH9HRyf
bFe7Jm4fVfnR09QXOzH7Q5SP4nGyzS96Z8Ign3CrNhlFCgCW8qWlge4xblKw2w3+UZqgsROlDW6p
rkSQNKCMMTrIX1dlAb9bWrJJyJoScykGlLXUnd6hbhUc+tig2waObd42dGDXYz1y3tf5g+bQGWC0
9IdCpNlC95Blt3BoqSC924iyqFl+J3AlygF8Cv9LnLQcgUJt7uDUwnHhA1KAKvGGTX8IUVFT7dLu
unCq4gm/Mu4QZJsgjppsGgeDGi2+PPtFCERHrN0UX+24o1O4U1p7p/FCBaGo01pSAf0gr8cr3TY0
zkogRkNc0X8U0yijgDd/MdhcHIGaOFgTXSqdqGirCr36c1VV9bNao+HolzK+8ccBcfJAmAcAud+p
/FMWhGfzMefeubIaH6L1ooZtgY7sPXge+zaJIA4wWofDftS/tYNdPtaU7mkqogRUayCVExDcuw5x
okOv9d/RR1Nv6K6X1zIV7T8IE1n3mhNRPXLUn3ZnpNcVVKsvTu98D2wJmK0ig0AB7Rd4Xu2K6g0P
1TBBAluB000WPVgQ0SKZ1Vnk/tT8xhQwR2n0fUNMY3rX9kgHoECp6yB8hT55B/WtfNBzdnxhpLet
Yviubjbpi+DdCEi8GUjck6K+x6l+lg11iiLNeUDIgIvI69SrXldBkNaaurNtJTsMNO3uxJjBR0j4
th8mmjBBAuZXrc/N13hUnFDjC2iHC4ebQQl0mn5IyJDNGRuksSA9dEy7uY+QuTiwFDzFA3W8kkn2
r45c4gFOp+RHM5LoNu1W+V4i6EWywWjoOBQvJYHlEwU2OKdUb/hGtPcVdJlF0pUWGJRNh0PVkjjq
O7AKUZT/YnBs6XygrWPWGMkjqlGyCOr7IRFiV1dl9Rxw7NwGBaSY4PyoUFBX1TNa1oHgoKJCIUOn
/S02oycT4eeDltIwK0JeUPaAUspO90bvTkfQhADLHkERc6epE1QzLUofgKRAMtV2Nd07Tge/cSDj
z41H5lrqFB3qmKvBVHtUWCFM3CdhBLKZNDAMulUNLqf/irYkqeU4sSETUaHup2tkGPJbyjTKPo5p
d+w0Y7wCOi1pH6FxQu3RF5oyOiUdFJ4OTdcYN3pc041ejQgiUGt8oNfkGMWx/AgMKNqXWWnfgG2B
ygkWjz3p/oA2gZarH1w9DTIq+GJbqR/NxiopOgCwoUwgeF+0Y+Ffyc7+13fazqdCOgzzc1+Btoru
KDpmzEPej4LkrwcyGRpcOOYia2zvLXDpPgGg2TYVelY+p9zeksSTlEe1z8CNPpePyESSlzIQ7amh
Awe24JgdpVYTzkVlzviFTh1/7dsGSlBLgd8cwkKwar55Xxc+GRUAG7+sfmj/9S1YCgXcvkpS/CNJ
zN6AvUHqepTj/OvSf2stFYfOoJgf6OxuSCFgDpx5SlUO4H0oIe1OAzh+1A8lRJm7vKJCKRPRH0pL
jW8qYLh3gqAKNUSitl3NdUuPmx3fVkg7QWEKoVko6VFpHR1C4NiqHiliTZ8stBDe8+8iVtAEylXa
hsqVaIORtj0ASCAQ1V9KC/KShFz5K7aMkFdCjIbAUDI1xsx1IDq69i1Dcs8LqoH0zsefa3RpI651
f0YL1zSv3PEy7egtiOq7uCXfA5W8vNKp30EWYtgwg0Tmva7FIVqgw7VR0oNcUCqFr77rFP0T9Wx6
IoVOhtKyrXvhEVlyXdDQRHh4VaRj9Q72cPOqmtISZgjkAewqpJ+NMy8dDCiBTD7iVXWJxOdM/EG2
GgxaGO5F1cJZY5ngOH1TuZFaF94ApaGiQI87lR+j+1oL0X7Q4eeCTZU003NpgDDLERvaT4UH5bKB
L1bhCFwgrD5JquLXtnd0aGIgxpslSdQJiGupAKeBB5naHYIvVz5tYaA+57Jp1opvPrHClzKjOjZ1
ifrYB5npBimZWQWs/YtaFHSnDY5Daz2QVsCQFcl5kwIvRXB6rgB826amPVg9rZKQlH+d2hkuqcND
q4a0kfOQbK+aJvwquBZ3SUeyghy7uMH5ycyJXsBAA2AthAf8BiI70BIqXGwzH6uiEINEqkPdVaPf
iFjOeWciQQI2Zqg+8QrWbjp6wumClp53X2oa+yZCbc7TouFW5wIDCasMTzZpbvV2KMEgIzEW28Vz
PtC+64Gp4jwiWabrZHdkksD6UEiWLUW4J3RMCPDNLP0MnvyT3VgcOV2KjHGIhLDlABaApBfkE6/f
GvZYKz5M6QiVGALEO6ekI3YMOM2VAX6yhh+6j0rFfJkASAHKC6vPSMPoN7JI+vdxYFrcKrhdrVNQ
pZI2UVOGQkaGunjQddDs3N0aqBWjpbRKSkvMZAhhneU3U2PIn3nUIK0JZ+/O90BOXZZHX9VfN6QU
NJoKm//91/8qfn5/CQlz/89/af8b7BtyySE8xbCiwU9ofX7r501DNxzdNKgCmbqqnX++ZcPy4h7z
Z9qfP/hTsc+18dtlE68V0TFhOsTqhm6ZQl2orpNns9uo7PJnbXoc5Sd646yY3mRaHt9ohylSpSOE
1MlXg9U6H0qhJjr1qFyByet7PB6QCKcEFY8Pf2dFP7ciSnOK5/at596R79mZ+XsrIMkLjk55JJQ3
ri+bW1t+Fh6iYl06hhDGublY5a1vhHb5zMXDFT56GzryW9+f//zEvWAKSLVSdcrn8huVGgR9/u7n
m+efL0hT0ofNzxfjlZ3c5N7h8ve1efw55Jp5dvfr//yX1FWT5T6Zn9n5Tn4/3cQ2HWZeCbuuKz85
2rPfwWAGhpCW1T0kZtBi1OB2P0/Ky2XLWxO32JcNKEtuElE+KyYcsIei3RjZ1vfl+cCKIu0DSzVZ
GLCWNJYHf7nwi105QmaiqBMrk030fr/QBvNX82Oq57/fdgiI8obv+1SbNUGv7s1lA7PrvF55G5Eu
iDM0UpvnBmpKz0VrKeWzlO9LYIfQfdU/L5uY1/CCCW0xBjLtCFDlPmRMYrgCg7FrW0Iq+VkB8Jjx
grlsbWNA2uL8kkCTAOGzFWmOAQ7f13eV2HCqLRP6+ZzlRuIY47zbAVRktIUDups2TKz77f8sy+8N
e7IhIczyNYCC5TOoybzbUZS4PEtb35///OT7HqzlGdCm8rknsKVj/f3lz2/N0PznJ5/XFJ5M8cSS
Q2gUtlQlgcn95QgWRxZShYkVJrJ8rogqOZ02FmD+z185rRSm7RDgSVMsPl9w2VPurKvnIUUDgMg8
ivYdbxdvfL48VasrcWJocQLKWknB8FXVs0PZDnV7OJwuG1hdC4kuObh9wWNjcfelNsVarY5gEJ/5
jekPtspjar/7OyMLf5IefWcWouHPVggd72TSwWxTA8zuL5tZPUocISWQdd2wzMXmbtOpQ3vR4LS6
AbII4tw1Rig03ctWVtfekVjQ4ABRtcWSmF2tSPSLuG5h7/MeDIQvD9aXyzbWlt3QdcMWDi9u01nY
QDetaTyjq54V2P3kdUGr498ZWNx8FqXWarIw4NT7tvwWltWGgbVZEqomVN3QNYawHAE1K2ZwKp7T
7zUSgsMNmeIif7w8ijXnFZo0pa7RYyOX0+QljQcPbVM8W+2jknwZqqdG2whF54lY7nShm4K2a0Nq
lrE4q6STSL9LY1AYA6IRTvmoqPLJhMw69v172jcmtLaGbGPy1pb/1OjieCEz3ZUk8gryYT93uvPj
8qytLs3JkBZLM1JX69MuKZ5Jqlv+nReSnTs07fEPrAjCBqGiISTsxcGS+TIiMvXLZ7JV4VEGP0X8
ZdI3bpLVibIoDDmIjxuWXOx4XSW7XgBQf7bie/r0rY3FX/Wvk8/r5xfVJOuODimVxacAH+nPXFaQ
NF2ep1UHsyxr9mJyA2IRYk1pkUe6GIpnn/Ii1TjSIzAtzkXrmETerWn80ZT9j71lzAj01ErGGHsJ
YUk6vR+BWlwe0e+Q7dWecVh12xLzGbnYM3aTQnrdevlzZQMzuQmAA8trGNwoW9PMmf6AJ+myxdV1
OjG42C9hkKdWWmEQQkwkPQIIlvLbyyZWN41DbdQxuV+M5cPXNCuUuTNMoIypDdDAlr9K097Zd5fN
rHrDiZmFx7HtzclOMQMHAzpwN1D9lzoUEdGho1LmY/iyvXmvL5fKVDVVmCbrZOsL7yvhY6CtMyie
68yNPUAGV7H9WMKQ323M39pOPTFkLMJ8ynb05EgMyX/D/NEQT5fHseYBpkpaQjPJvqrOPK8nIaUK
vkxDcZDPGwjEgWFGImhjBAsPMDhiOMdIf1ocNVSYlgdaNJY+QHhxNEGNHRpSBk+6CJHVgq36EcFP
EByXx7SYsv9n0NKEZRksDAM7H9Pk0GaKj4nj3PwM7yZF7Ku3WxAW1EyzMDJ9m4uNGmsShvSpFMci
MJ5BK7xMqHRfNvH7RXXiYb9HISRgUuDh+Jm69OjJIlePkhnyueYEUbMYfuYpcgQ98Ka9BhcTdM19
iKByqX+NBZQiptd7Bw7DcuOX6PN8nf8SqUH5QdROWMI6Lnwd4UTU45yqdkMEP3MqPhYXd4lOazB8
rryHCby596WzvnkgyFW4UiWVAfBE3ceJJiDNTvdJbdND8++QDHdpD8dA+U50G8HlYj/OszWnoQBZ
27aGYt7iNwYx6maFj/b1CIwIsxVA5dy/4gEj1LcvPqYcALv8fTZ87l6wkhj1ZAjtaFh3ifWs9Rvu
qy3OsvmTloMOkgE9syNAx5wbiFIg8wUss0fUD9N76v3kptuue/asRgN7kBjjrq3TEBKmAcb9GgAq
bNhSu65zHzACouOPJmpO14CnjaeB6sNVDgHLB9+yw+sC/rtp4/fOP+eCeziLEwoaShoC26Z2i/qK
jtycuyvemPItE4twJUgMkG5DV7tt8jkPXWPWylE/Xt5wWzYW+80eKxFUBsOAU0nPv6WwfnfZ22IW
VnbeSSbJUpgMyDcvTltlHKOOomvtQtjXP42pqhyB69DYDV/nPpryufdS+Tim4O/fOjjTtqVqmbxW
NfVVsOSBT0Dx3jCOwryeivsR9a1wY2xrp64tuUI0uNioCCyiY3psHJHUlnGMups8OIDZvDwEbV6A
cz8z4TbRQTlJ0wTYvNjiZdKPVaHZ3THwvPq6Qi/jowFShZ64vIhfjDjQP0yFBbull193oF6RIuqa
p8hKU04tx+vuNn7P7HSL38PjieW0SWdwF8wOdXp1NjZ6nVA6HiMRt+RYkXTIZCcBb+WDvENQkV5P
B0pdGTjtexWhPLI1tUkZxoa45/Jvee275tlPma/gk59ixj4vX4Bnx6m6U5xr34B34+qyiZXl5WyV
BmSKpDw0azH70VgHI9SRw3HMngywjkr347KBlTDh1IC9OEZi+I01NcOA+d6hPUvcAsp2+o19sDEK
e3GQ6GaLCHuMEQW2rwr2sz9YiJNZsmcfPlkIa2SJ9RgOZal+S0OwbTdZ/nJ5nuaJXrrdvA46OTR2
grOIbgKvmRytV5tjlYyAA4BKpfS8tWr2q7Qc/yd0zP6uKuh/Gmz6amnMGLU3D9JSNYtwDuYYMPnL
5LYBKUhAt257HHpanWbMjFbZyOpRn7w81NdufWZomeIep2kyY1BUR2QwteIwJteDtRHcvI4biAAp
QNu6xoD05allinQQvYybI6jwDt63lP7S60Y8t1uJ1ZV47tzS4uwvetglJyOkwV//pCGzilrf8FHP
0B++oQkNmMRNiPQRsJXLc/ja48/NLvatMlot1JuYjWAWQuDAMu/HtG03DsMVK+Rzrd95PV3lnjn3
exUcq+g0oMueoHc4+kzTyuVhvD4drDMDixMu9Sue+EndHsdYKfdxQVtS2GUpDQNxfx2T8ru+bO/1
LiO811SN5JUuJc/x8wFJqWhxHJPcQaTlo5bu5XiDvCzcIdlN1W9keVcmT7ctx5KO5pB5WcZ79HDx
YLFjHUQiSls8+98+d7rNwwv5OkIOe/keKkjq57Yo9GNfP0ZIWNl7rb4ef1yesJW9alDtmkue0gHm
svQzwEboPTsE4OptGSF8frCjjRh/w8TyhqhpL6tNy9OOs6AkmCOd0t3GbtkysVj2sU4bugwwYQwP
8bcO1bZ4YzFWLAiH04YQib/py/Qe2D0lR459OkJVBZF5Et9lOkB/y6w+vnlByO7xaiOTqM/PonMP
jvVEQcd3nI6yKu4mKBGgvQXsPlIMuWxo5QjFEPgJqTsqu2ZxIbVmDUKoqhnRrPGOSgWwKz3MINor
6MC5umxsPiXPbz8eXeA0hE3WRb4KZAMvqPscZWzXQkfeN/41vWc6cK32LkRB20aX57K516t1Zm6Z
9OvacMpTGCPcdvpmJXc5RUPy8X9nY+Fz05gNiakruZsp75LsVvTvA+PzZROvT5jzYejnvjAMZpAF
gZe74AF6oHD18OPvDCx8ILK0stG1oHBHpO5hCfTUbOOGeX0BcILNyQdyvbyMl+486Z1FfwGPP3vo
QUWbwa3vA7HzC/sa0r+335rn1haXtWiQFO+qMnRDCIRtGT0FJgqDl+dsxZUNzSRJNb/ILKRXzxel
axGO90M7cGdlUOl29TMdwjTSlfXz6L/5MLApJ5FLItevzwnmc1ttVtdtGdihq9pAk5G2LHxwuxtH
24qXGfMRQO5aqsYruJbogrYWVRe6jXH33vRuL0/XylY8+/rCh9FroecBBKRLTfYZWOqTlitwzoJn
vWxnbVl0R6igBKhdoVt/PlVZONaAoLWQ3pybIXrwk7sISdNYeaiAYdobhbgtY4u9H5SdAXOiyktB
fO3No4qKL9xms77TXpj/eHWwEe6uT+J/BreYRNQEeqQYGBxMCsh2+HCzpfvQ3xjVuiMQVRvE1g53
z/kUprUd+ZaOtyG4EX8sorK6t5VW2/DpNStQtTnCUVWNZ+k81pO3Vli0eiBML3TN4X0LZt7+ctkR
tr6/CDknw2vSDMJuN9VVEIhfm0T/dNnC2mqcjmAxTwDyBsPWGIGf3qnRbaECKN+ILedPLO5Lw1CF
wfFic9Ysww27CyHQ7FjwqvnQZA9eDLOVQMAbmiBR1xtbZ33G/mNs/vOTFUEimhd8iDer9AmNOSos
Py9P2Np2OR3NYslNxAh6P9RD11PeD4gRRAMSR9DIFdGBFwi8Kxt1zLUBUeExLZtASvBAPB8QHQta
xvszcL378StC85dHs/X1hYPpapOHMdx6Lhy/u6ei3Apm19b+9Ncv3KsBctzDJRm4IbLmPnLN+bdY
/d75x7dnPSjwnEzTvGwn6z6JjBat2RDKMT/ltZJ8/7uJWtyUER1RYQTs380Qcev21tXlz69twxmR
BPUE6NxXAaydZ5A4yyRwp9qmeW08ZLW9m9CouGxmbTl4xJJnsASVlGXRqB99H0hEELhQmTgo06kv
htbDX4UUS/TrsqmVfULdAGUOPNfQrGVokUcD2iLG6LsZLBWB11+PjX6vDvVHrchu6Ri8S6FW2fDm
lVkUDmcN+CF7rlgt9ooGN2xZOo7vKoiR/pD1Dd2+l0e1sl/MuZaoGXOtkpk8d7M4lQ3tl1Xiaqb/
MTXu0E3aeGGuWLAp6XBxAYkwKcGfWzAMpVdCkfuuR4vXvTNsHMavp4i4yJQClJuFoy1jWLTLpWIJ
pXULKGQUSBz2UnYf6HvcOLbmn3l+6GPHMikygLKjArqIxkWaWr0O6aqbx9J4SoesO5DHRodhgLGi
0rt+w94SuDDXNWYUCT0AgOEAgy/CCpPuGRVuwc4NbZSP0PgMaMZrfoY24rvHykekspn2jXb9Vn/g
AajOaDJHp+K3hBZAOkHjjQkbf2ZPt1WeHYMgvbpsYiVrN9ugM4CXh0Wv8eLogcjFDuli79wkgztA
QaIKsbviNs/hf8saBOVzZKPlbqAjW6TKRrT2O/u4XEgeu6CoSNuQIFp4PMrVTSnItbqysd4NYXCI
0YTSrOw67KJ7KMKQOaCZqjRoXc8gKvAr0pZWSosU+iV2UfxThIJ/XT3QWrxxwqy5smkJEHZzqZK3
+PlOUeoxzSezbFxfNZBpNSMTWmMpd7WHVMflNVjz5rn0TIaMdz/h5LmpSBpJ7dh27UYGpHLIo0zX
iXboxi+Xzbze+xK0HcGkOVfcXwFVAtlC4hbptZtaMP0l2oumJBtx8dqk0cY4FwHp29SX2YTAhpzA
CtKGZ/iVZtNtTONakm+47No4To0sfEYGNtwOTtK4ToJS+Lt2YzVmh1+6JEAOwkkylTaYgPPVUNRG
ozitt65nyl0b/DPA0DCF33Nh35Qq3DduhbbX21fm1OQivKDZ2RkLVWtdo9A+8xb4ACnFHxwlpyYW
2xz5Di8PadFxoQXTzPus2pi11UX5z6xZi0dlAck89Ht838+g1PhZ6H/y+8m6shthwtKXgE4YsPRa
0BLgdjRFRwlk192fuBXrTXqXeFg1FrsQ5hKztEa7dYE8O3sv30A9vo5YJGmJ3+hg7nh1GRxpdYXe
QGm05PXCWyhYd03V8gLvHtPE+xgY0fdYMw6X3Wr11iJUgRieg90wlgcLrIdWUKcONmOagL8kwZOm
W7vYF1CQ+5BofqVt+BYhqstm11xh7gDTGfD8/8VE9pYdwMyutq6ZHIPviHr93edn8yexeDCaWgTH
AfsTIqTme1y/DTD2+6onNhJgrMn3EmCcf79BnwbGRjajXn0K4S5ozZnGbAOQvro0p1YWAYWURquN
GpPkyREGQkUI2B5880NZVspTPtEkalmIt4RT8JUO5+CoG2O68RvW1klqePv8cLYBSZ8PFHrOYmom
q3VjmEqTaxNqgcsrtXYbnBhY4mboCM9tHzVEN7eQEjrQPvxHvnZqYrFYiu2H6jCwq0QTXumoQxf/
XB7DxiQ5i3Ui2RcGqI+0SIr9MH94xp98XkfDhKhfRappDg1OnLmKwkaZEDx1/VtN5+aXW3netdhi
jl5gLAUEqeuL2wzmrlBTnJHNGHz1R/8qheQC/VKj2mgzXZ0ng2MTfmZK9ssw0uotzSxbTk/Vewrv
1eIPTk8oif7/55cgUUi0//v0VBEEaPvkptadoxXrV2oxPvmmfgzarahsfUTA00wTFICtLm40J8lA
qKE37zq30O4QlG3d+vPULwINjeBeOqpmCOtVek+FualC3bVwY3Ru+u45qu7asrxTWw/ahj/BsIHl
nUH3+jychR/UxdQrnVeXrpPTyl90N6o+PGaIaF3eLmvn2hkAbHGo6IWjmFYT1q6N7EopbkXx5EBI
GSRQPgjXbq7jwp2Ct0e22oxuADJF1PkqixUgGJFpJkYF2OjqQSt+XR7Vyiaib8gGGkQnuEl17nyX
9jCiEtrohRsl0FeW32qocQblugv/0s58oJ6cBigayN7XjMIV4lqdJfEeQwdRrI3H7MqxrJHGkBow
TJ7qywuuMEwvLcu+cFGwbYq7ZIJH9eryhK0EO2QYAJ0486NOXUJ7FV0YUFfh2sksYau9yPwIr+pQ
fQryu3ALc7iyUc+MLeINL1ITdZIYQ7Kl0PaxvhHaru3T08EsVl+MYeyHLd+nm8RJv47lrV//qtFn
F+bG82nNz0AvCCF4CJJHWay/U4Fh8By1do3gux3W+4x6GaTiRvXz8vKszRh3PjmNGd39yp/1Yhgk
vJ616zXKbtci/vrm71MYwcFQ+qb4py1mLE5VMeVONLrdF117CPO7P/g8WT/EaVUaSZbJmBjH6+EW
H93kMbC+2eLzH3z+d0ocmLX5qkEtbIhri8gZXB/+mRDO8OlPDHBNmjD7AshahuUDmRgEfPXB7USC
tgo0wpvH8HzMLu4WlGpVXrCCOJx3x/lJAlu+RQOqRYKsdbTrUFTvS8iukGd7Gjp7D4nHrkZCwxuR
uenCBzWTv0YSWxLmvD6fbqMYNdLEug/T6lchLBf20bcH8ae/Tywu18BXNQUi1c4V5NLgcdhtQYJW
XJy8mTpfrJxx5OzOJ0BAZjgMxdi5Nkp1MZjVJt5YxZVjger27/gZWNOrdEpU5mnfVkrnWtM0K6KV
7yVqU2XZ7OwgBstXD4fLfrlyOmAQNg9EfQE7L2OgGiqqxOnC3vUqdCDqdvrRyxLm6Cq+G+r+38vG
1ubvd27VNsl5WtrCgSCpg//VIpNr76rx0Xljf+b8yGIcfJji5kx9sjghDM8sIlHLFvWfqyy67pWD
2Mp4rE2XrquwNAignGy0cw8wjKKRkOV27jhqRztIn9sIOrUpeRnyrSTqqimyw0DD6Wplu52biuj7
ra0p7dxIRF8QYzg0UfJBDvK2abd6jVbXhXsbDJpN7X55tPqkJb1RnTq3LpLdVcHfLq/7WgBngD4h
HTyDvskanI8Fbsh88tq+d2HS13Zq278b1PIdPE+3ZaBPd3RkXHda/GRGxs2YpH9wLNARShcdxItk
oxeJsDhPerip28EV+rNlvkQb99JK5EPbCkldnrzYWCaREjuCh6sfexeJ4V0efFfFEbHJyxO4tkB0
PticOzg5UI3z+euqOht5w3euj4jUD4V09uXvr/na6fcXD1J65OlEVPm+XkV3U5O6WRN/7+MOcc4t
3NbqUEDDOw6Ftrnp6HwoEKwk/jRFvWsq37v4Vg9uLg9ldTlIRM8VIxo3lpdU6GmDKmuHHdo+6tWD
ER7b+g8cas51/7eJ5T2jBFXljDEmMrjgRJDu5IZLrS0HqFPVge9BWvjUYo5G2D6HBslxyBZl+jTq
T317q96+faKQ1KJGAhrEACV2bsSPrXYYUFB2W/1Zh5oakrQt8NHaWnPKazS4zLv/97Fw8vTQqrHM
Q7MeXSX8qOzb4f3lEayVmXg+cR7/bhDSl+lPyKrVbkpK1YX0Jv0CJ6R3SITt3/hhaSCWMs0KGdp4
30yxhWYMsi9pVsHRMatwXv4lKwMV+gzgcizAo69IGrLCGE2ouCZXG8mxIbmSVhuPn5XY68zC4hAb
2rqX1oCFsrquq72vvPe0x5gQp0VK97FXNwa00k0H0vZkRAsXDBTwcF5kTm7n1/tm/KymxrVtPkk0
gBDV9aCwzccXv0H/M/P3JRJdiCz5lrdTzRu/G26yxM3VLcTByrbgFUP8DF383DI1B08n7mTLLBeh
iop1pOePKYyrjfWlhJUbnZ5Pb19PonTghdy9urAWlvArWnyFR4IOvjkzvRJhu3ElrhxTDEUjbeII
k5N9cSMGjkHjpU2sgpT5vtTfJcqTWuUbq7jilibRpEWGDjSDuUSU9eihaNA8du4QfYfpsPvy5lk6
+/zCJ6MhsyM0fjpwRf6+vsmTrat17fcTbEE0N4fcr7Af1dANZpg7jVuP++haGzeO2a3Pz/526k/R
aIRlwed9qDHVY2eaG4u8ZWDhRklhweOaeI0bTnI3fp0QYr68AiteNLPvgRqVYAa15QKrkGFq/RD0
tEwhA7aLsodm2Ejor5qAqJBsvs19ugSojIMBkWnMo68qwpuMc3WCX+UPMtZU64kPYcOzwN0vXm5j
GNqhGfqDW5p75Ei2usLX1uH084vwyW9EAguX0iNdfsiz/Z9sM2rHEOjMIA4aUs79KOnsVu31mACz
KQ4af23EG2tLQKJdasSYHBXLDI6NCilAMXNws27f+Dtkb1FkvOxIazPkkFWz4c+ZMzjzTzjZCl0w
eEgxTqQnTG135RCkv/n7Fg9nm2rBnFxRF8ddJ33RdlYzuPqwRy4pCja8dD5qFqkJmt6oN0nefzN7
4Pnv50loRUPCCnv+u8lodoVR7Y3wncwfIpqq4mGjnLdyE52ZW0wX+eJpqD2vZ2Pvf6BvAAuu9Scz
pqsOlzAZ9letVElXdSqy9b2LjOKU3gQfLy/ISjxBhxu7jWYth3fRwmebLqPxNStZ8EFTHkgc2qhZ
yfoffSpgItekEuyUMfUffAhtryaUVd78oiHNxnsG6wZvwuVbHWUbwxvmXE0f/qNquwElscsDfO3R
5wYWS5S2TWN6yFy64nnUH4Lh7g8+Lym0kL3ncnIWR0qmaUSfMc8YNJZgov+smxsePf++c4/m958Y
0M89uu1Ss/ckiRlY9YfuqoqOg77xVFqdIsqDc85+rhQurqc+DErZVLJz4/LJV47m4fIUrY2AND3v
JJtji97z8xEoArUBJMA6F7HVR4RPAtgHIBKO5bCR4V4xpP12ZUGDC8fMYi2qCoCqWdWtm6r5lZ2i
U8dfw7iVkFmZrpnGihWHxATQ3iJccMY6zESgNW5ztOjQ0tWt5NKWgcV6NJGuZiIxMIAMYS+R1DE2
nOr3o27hVcQJJLjhBTaBOC5MwF4WVK2DiShHe8x8LswPSf2v2X9Jx1tVQGMza1g3CJjXCQzs1WH0
qqvk7bAbIhbQKhrZ2hkNsbgMSEBlyigLeZyVmaVEXtPcqOyueAQvWhN04+/zbRm06HaLciRspUcd
bXsDFqgs11/MJNvw8JUFI60F9pm4hb7E5UDUHomGIintY2oizpaWUGM3bz/GeDobDpU1gIPkTM83
kfBkHXhOJI+pVezy1Ngn6kblbm0QJOY4xmhwAsy3sGCETq/Cm+7MvdxzW0j39pOe0P0/318cZLaS
e6bTRc5RjPsmOdSfL58yWz9/4UyhanfIPvD5vtgj+A6n/laVe9WCbUACYoDb5LQ/X4LSb/oigRvm
WKUpGtXg97Z6QbcszO58En1VFSLKpY6FIHuePvHMvjxFr4Mj7lhnbpgjhiTDu5iiUi9QGvcCPl9F
75BQj3dl6HQ7S7F+hrK9rRzlThN/MqZTo4tZA2NM33EVOygQRftEUffZVmfA2iY/tbCYtSbWq9Ex
sTAl1360D+s7pDEuz9zawnCh0P3Ho4QU72JvDLN0B/Iv8jga6s5UAQ6/OdHAunAYo6+kmdz3yzvF
yImOWs8+oqI4fGj895d//+s49fzzi+O+MPvJ1Ds+j7woase3gQmX0V281e+7Mk00x9HyP7NrOMSV
5/4b+oaRwPDvHdWcHuYnM/t+eRhb3184cD5l4FjJ7h0nY++U10iZvP37pGLQRIE90nyFzhPZxE00
Vd7RHl4iRISeL39+xVGB9//n84vpiXyyGFnH52FoadudnA7G26PRMwuLCUo6MxFTiwV6I9or5Cou
D2Bt/nlXUfSCrYKc+iLR05EpizK78bjn1N2dQILw8vdX3JRyKlHi3HIHVdFim8lQUVG6r5T/S9qX
NtlpM23/IqrYl6/AWWbxbHi85AsVx7bYQYhF8Ovfi0k9tzk6vKhm4kpSSZ2Kmpa6W61erob9qzDS
i1hhWVdPDFO1kR2SOIubtFBDsNymC5qy8PDRgNMMJLIR7q73g/XfAXg56N8xjXWfo60dw6X9f1TE
gIaeKc7ISlCZ3TK0Bw/p6A8cOe4jKB1sOx4Kyxes7gwMJFVSox/jx9Au+8Dtug/oxHp9wbpOTWKp
iTvEQEDBPJc7Y/7ABWGi2QZPHBQRA/hKOAi0Eyn5gC6Jx0r5203+TsP9E9hSutXyrvD6MJnJYowb
cx81fldYP4j1Q1ck3vTWISOrgbgk6qFREiFsESswqM4YmvixSGoMrlY/kVr7vM/FYqAFfx2ZS2A2
oIIcW2ULp6wXDtWrxPMeKYAyu9khQWlrB6v2To5OjkAXLCXHvqUeuIYQU8SbH38Lp8Kt3iKDBp4A
mx6wMcfMhRzwLRisLtGQTc7+EBJzQ3PJi37gIKSkL/r4nGD2rdFhiu3oPSqYeL2/jdtcedYbogc6
yASuMMQJw+00CLOBSSWH4VzMd5Pzc5/GljTAh0aCGQCnAPYQBI7GpAdgHJy4ucgQsfEbIDzuU9jY
MjTWwx1ZwqTX7Qp9bGSqUtT2o+G+ZvRMgdCWJN8yBRPragmpDWZAygBCCTTTAV7wpXWp+9wlbTXY
j/0nV4+s/vs+JxvngewptgplaZgSL0Y0GXUVkrWZA3BTLUzLf8qqvnXHJ29oJDfLmxgJCmQv5mVB
NH3rRbtkRHc6o8BEO/uRD/XkV3N2lyfVbW/bYZLzH3wc1Rvs66uOAYgjRr2/n000dSKGB4x4YH8J
9xqpiklPu8R5HHh1m5jn5MGrj6T03m+H7KUMG9WkaJG8ig+jRtps+xpkeu1EMKZdIgube7heXxAG
a+SIsGCc7mOrV4ecnyx2M6pP6nRbY6YXKTE6sT/HMuSSDft9wdSiDKv7bWZ2ncUtmFIebe8LysjG
L/uHs6FNFwQEpwbxMK4MBghwDIdWc5StIjiVNJhHrJn498/71DYUyga0LvKWsK1oxBVEIbPbONFs
KJSSPtrKXzSVxTu32AF2hIlEgQH0CDHkUVXcrdFPqQAozfab+NUiGOpo8aNWVEdM8jvus7N1Omtq
gkjkWex2eFQqj0TXMCkWc3Ftkt8BPlaybVt04BGipNSF1bsK7ZVVgkn3saU8Nu180zfsPkWjeV7I
sutbmwcsDLTn4Y5Fj45ouz1jxIAQsKOnhR+jb/QRYZCx89EAIjFIG3KAam+EuOAw4D0uVkIp9pgX
zFQAX4MZl6QLck9iWjd2DIhogKxBQzZqpc3l95Xe9F7hpLVZeo+kCC3Pr6aDNp32D3+LhzUJ4fCd
iupW2lSI6DwnNpCVJbK1sTzgcJYOfOSJrnFQ1JkqZl+77iOQ/27aujmUZSKJDy73vXArIF2HRBdc
KxSri6cww/XkQ4IHjWcqgWe+NvZzbR8NzAAu/orZA5O2ZWzxtCa4/L46lbSeuWcaINh9YxgTiDtA
Ilcbxw6oeJgmtF4ZmCcpHDvBQ79RuwowCYAoUc4eBv29E8of5ZUeKu/xT6TXMPlNdKKGMRur0cBs
1/h2dlD3cd6Xqg0dBAIe/Fx4HKiyFSsi8OorZ9Jp5Im3lRH0nevThJ+b4adiNEvD3Px5n97WkSxR
/KW5CF34YtaAapzxZYzs0+je8SDTbz6wPMAQlk4fWEoRMxVJ4ZSbfZs8Oc4v3mW+J/n8rQPHuv9b
X7+UqCkuSzLETfKUN8MU2FMTpvFwUDuTSXxnGSHjklBdAT+ClmAEicGuCMoiYIOExAZIMdqHEGWz
UFZrL/VolzT02XZThwHko+bkyJzmvszpuedGWLr6fVE5BUZMWyFakahfIXmRaB4isROa+PfP7C0S
KtqF1XeIj5KMkN6Yh5g8mZhJ+8iM3KoPjaE/e14MrOLCyg9IOjR3mBNnP7qd9a3AMOq7Gei1ftNO
+k+VyvCDtwzV+oMEt4HmBMOza2wMLq+jShO/Kz4DO5mQJ30Bu0Kp/zhLHmZvVdhXm7BUUWsmQBSu
MONqeJOVY0MxPJw80C/+QnmR72g04mj2981mYCdnrJtAcyk59rnX+HqdOsHc94NP25KHKmtomBKM
WsaD1gyzLC3ukFhqj54pa9K6PjEgOAOlDxgqS3UKyqkuJaeNPWIo7RQ/xl3Toi5C057jxPll1kp1
YlPrHdO2aDG8lNSh6rS/B6X6joY1cp4xxPqxNhL+ui9CghVDVg2tNghmIJ6LUUpI3Vx+T5q0szWV
XvXcZI+N8o/ZkBDje4I+/U4b2dAjQTiuaAkebMtjI1UROXue+PeK/PYMDJimGCGO53NRfmLsTpNl
EpabfSUabxTxxkXCa8Fi18Wgk9lj+DJNefWsmQf0xnb1A5rWpMUoy3cLVBasNRQHoAIWaMmCxek1
KJOVKtWzadxaGEidHti3yTsX+pmOP/ePS5SfhaMLWsstsbqYSYfI6TJ0/BkZmENRUrRkPpsmA8Lb
r5liqrDShIl5V40/PS/i+bHk70T/+vcD3AU/BwlRBCQFZ4rENXrp6xLDYG8dTEKX3aobJ4ag7Z/l
BXn0jIa1xpTXz2pzjzeHmp0UctvYT/vbKNwRV0wIkri0HrnuCCq0vCVJOJs3vfn3PokNRgA0DeEz
MRoLNY2Cohec9gm1xur5R1H/NRCEiT3M+Q73iYgX0cLIkowBMNdbF44IAZURazKZAZXK/3b8X4Pj
p86TW9xiGE6v3Jr9A58wl/jLPtENk7GmKeKbxPZslEPlVs8O0MYm92veeAeim0FRR7EnMe4bB3VB
S7hPstjTZyOBeXJp4Y854HcmGmgyUJhNjtBTAdiZBWdQHNhQoa867ywole59YWU4j6EyeEFv6YE7
/9jfvLcgq2AslrAeupcgG3jbLhyvFJghMTGqHTjCsHbnrnjOj8bR/m11YRF8puZny4gPQ/+aWDe8
mvyUE5+bh7R49OpPGE2dxncFeSymx4zf0HeOdkCBNP5COslFXSDiWCKANC9opyiJh8KDgX1r9Vej
sn/vM78YpwveBQqC8er+R8Gonyvv6T+uLuwsUHc8Ncnw/a3WHcY8VDCtfP/7r3Ra+P7l99XZtbGt
9RwlcC+Odl/UPkn9wrqT4atqm1TQEQ/0MJhXtNBcUhk0SuyMFcYL72LXL63qrMNTtgfjXPXjP4ru
HRlhzzov/gIGyBGVaJGHilqSFSfb7ZJwKNXEj2NZ9vr67GwUZsN9d5cnyBX2TF7HHK2GTRL13lfb
fs3eFxPEwpfLC0ybc97lI/rtotY+2OVRVr6+8fWod8F+oiUX0Axixo7maQPfyYpf7Bl++injEsnY
Xh/taAtiEpRauLbSqsXjRtHiFyCEYXLSOxPWy+7oOl4auFBQfX/V7KtXVGsclTkvLfvU3tWy3MbW
1yMvhBZBCPgyUfNS4nLTwFSOiccvPbmdjq2sJHtredRMIsCDlm5YPuEq1JoajY5KQSIbfa46FOfd
io9c1pJYBKIXjJfYQmUkJjoqFEd5SVHXT+rPVHlfSdDb9q8IiA1UvLfRJ4Nw2wuZ/Ixg2Iek4GXZ
30u7+AYUiM4jDbmLq3YcTpZa+a4mkdefJsOfSn+yPiCgiFag1gHBCuzVckYr09WoTTZnDVNeGPnp
fdJRlv1e07h06yPmubjbmA0hXNSW0nXK1FhpBAs0kWNOfWM+e7rEHdiQpAsqQhBBU6a2aw0jjdLq
0E0BfWeOdznoi/UFTx5D34uaDVi/a2+69EYKBiT7fuEU8OVwbVMzjaYvTnJ06endh/DWcYk3JjqK
0WV2ecip5WJsDDeKqK5CRNWLO7ywlFQS/LhyliCiQNECoBbQoZDZE7SZUUykQaKsiNS+82P3Na7u
gcjbYnLxO7FGl9OARizFq87SfymapTLtG8fJehaV7gPeibnim977AqtXJIQbndZJhpuYsii3a3Lk
FSuPLpnoJzWd1Scv7yOGqSqfbXPIfT0uTRlEwdWLGBzifQCYCx0duVeYLejPT9ockyGiwiBO0M5t
HdgKsR4a5AEfs8bqT+qcZmcvU60bBq9bUluyIY4X5AXuq0SdVVPR2uhI+bdc+bYvjYu0CVYNqy9d
Y8DAuA5aW5Rbk94ZbcS1L+0c0S6YkHthw42Hmh+F3OxT27ChyxQ9ZEVQg3E9qdtNWtLpmMsVoV/X
1xM3pNYvo5EhSW0IP1r1kWoGngQaXUXhL7oKgf7aaqMYwBFDGvLy1zhSdDUenPy8z9DW4SDxgjZ3
qNr1ZI8qpZQCoKSNxqR5aW1yO1qG5F7b2jPUFaGWHiHya0jktkr57GZtG9UeGV5iL9Gfcg0xNJYp
quSK2xIGB4E3oP5BHjBQ7dI0ETVr1Myou2gwlNp3jG9KrJ9Hm1V+h4aXwtEeeSxLZ4vV42/a7cCN
ht/3ZhAFU2WQqu9MBURLrep9ZNWPiX2rFb9nPTkS0B/64euY9U/jDKhV76A1ACX0zCPtnJf9s9za
6NWHiHHajo5tUsz4kA6NmfbwPGHCSE2/7hPZMiZrIsIWU6Qb8yZru6jvwll5zKdbyzkpmuHHaoQG
JibT7y0BxaMZ+oa+b2RyFqZXLkWa51beTGBKBTho2z1ncSy5amQUBPvkVPGgmWXVRS3ViD9bVu5z
Wc+3WC3wr5DA9UVOBXEnXDaXbCBvpI6mNbGIKU9zfFfPepBqTx79rhkY0xKfGUD0NSYL3W8e1orq
oi+rzYsdVlbVNLOo4BVwz24q80s83qrzTT6WgYG4NSUs3JcPsf38X04RIIdjsBSziA/8OC4yj6VJ
F1UFC1UNU1q/J/FTE58oIPGSmyHlfqb8YgA93ie8eYwrusvvK15JCvCRhqSgm2Bab86+xqia3Cex
qWBAOUGGFDCfV1WSSd2hRLKJWWTg/WJ/KpNTJ+sCuQ694rKGJ4LOgLfmRjHMG7uVkqewKFFXDqh+
9oLMe7bZk97fo4g90Njv2vmhkUdleE2ahzI57nO4tYlI+qGVHN1bGwnTUvFmakAXJiQsUPwhq8eQ
rS/omptNgEM1sb6Bno0qMHvJA3/rAlh/v6Bm+VDnRa5lsE4TItdxltchNQn1qaN1Qcl57ifFlETK
rP5XzgRVM5ORZoULzup5hhEZ/FKGxbXsjejp4GDw7lkaX1Awcyng2uRCncsGkmGfPfuLy+DiPKfa
z/dKADKNeMGhRgLeN6r4L6lkgP81JgAGRdpRMYaw0Mdwn8C1Ei0EUMiq/ntJCwYd1Zom0OoHEOBf
u/ikqy2GJb5bUUFjCWoBVQzumrmI4coWmGPBcz0hLBqrE83Rq3UaNcmtcX0aIIFHCpxOhE0AV3BJ
wiM8HkwFJGo3tLtQJbgND3ku8Z2u9eWSiqAvpc6NtjeVNirNb5nx6Mm6964vCKyPbgi4mm87JXCB
ZDLc58bCBUG/IUsH7+XE9drnxX3JzhN9cDWZu7R1/Itn5rgaNg/YSpf7hnRIOaMmhEXT2IQK4DPG
Et665HAkRMRCc20wOJsKh0VJ8zhbJ28ImSZxtq4tDZ6LEACg+uENfAVaH2cZ5UMGfU8Rx+8OVhsM
tm9m4ZiEaSOxatvs/KEl6KTK3aRo2xIeSocKZySSjpkM6+j6yXHJjnAsWaby2aYFbs+pCzKUHPcO
EkmW7uud57et7Em64SVc0BNBzHk66GTWsX0JeYlhLVMFSLbo4tfCzj07kESluKP8lmsShdpS29Wx
XVUcxpTjD9xJQ7sf8kedhKZ36nqJjZNR0S+FfLD6dnYsUIG3x7PvJLtP2hfcRe+3pGtejEsqTacD
K5OASqLcel5ouGh4kBjSLfuzJrH8vjKk3KaWSyeIhWse9dFnuoQF2fqC/Wl73s2oPAAL/CuPA1WV
pGA3118KDwCYgpiteNx1bdZqMUJzRjoHSf0ws5/7Z7BJQDcdBMKQmLhC31GyxFBHaiB6lH1Njlnz
5QPLo+YPaC8WKl7EkryWq1k/jBqLTO4bNNAlRmzz61fLL7+vjtdE2tOdOZZXdeWASGRfHve/f1MR
LNhzDT3vcGiF12IaA0x90OI2crL6tpq/tIg9Idpw6FuZb75pwJYIPQai4iku3se9q1KlnXEfa2N2
UG1y1Oy68Fudl37XV3g9zud91jaedEvAEGyh4AzgLOJNlncZwt028D6HwrqZTMxKmIaQeCfDuc2d
TyNGp6SD4juKhO7mliK9gdjr8hQR+2ucPl16KhDNG/MWgL+ubw4PVfndtW72+du6dJbUIIKwKNa7
SsWRMUsx37VE0DLHS9+MD2mu3+TclJDZEkE0ty1NdJgrd5UzU1yMUa8co4tsZ/YCax5PRTrL6kC3
hGNNRLDHjakMnVKYXUQRFOz142TnPqPf6+GI8qj9bdt4wMGZWjEkWOXWoXGPJg7Qqp6S+PMIzAAr
PU5q5StqpDr3CP90+O9C9Yc5RpuH5ILb3s+lt2OJ6F3lCPUBudUBuekIjWrBzPpPZjx832dxiwRA
7gGvZGGQHZL5l1bDYLWWG6zsI4T1fMxuSSSXzpaEr9dffl9ZpWRMYzSqYX3HSILCnn2FPjj9oTJO
+3xsSThq0fBIgAOM8nDhpABR4PZ6WfcRQCDPc4YuMnTSFv143CezyQ5wFwEHjzAWHnCX7KgTcy2M
nQM7tu4T++hNga77TAqetuGRwg6hEhmNAQCuFQMvw8gNQhKVR7XZBHY3HmbtZqQ3TvqgtyGV+aQb
QvAvUDsC1agZF0sMFYyFy5qymyKb/OyCVtbcvLFpKNZHE+GCab70RF1uWpvZ02AlDofhDocRnWM3
3XyCOd0/GnEoFoJVyHniAYfqbZRQXaGnl2rvFMowY88AU2qQ16zhYWW9KPmz6Tygl9CqE+ANp36T
OYD2q8OqRX0pCW32YJuh0coy8Jtcm0A2Ap4fvk1MAddAB7Bpl05RX57q+ZCPKLG4zf7aZ3rz5FZE
RHnEDBJtVLMJBqr0X+v5A49v9HH8YUIwtumAsItFqinK0BFFAmRHjEKiubJ9EqRjalChOBglWMj+
8bLAvVesIB1k2WbZRi2/r+xQxpVppjZOI2Fnjngte94/CBkXgh01O64BubbARvW3SR3Gw6fZu/ec
w3+jsnzFigt7yg0nS/MpSq07O1ECayh9NNuZstzL9m5BW+EyAERHvBVqICpMalJPEcNYOQeIB8d9
PmTrC3ygpkFL3RFipc1HbpyzQvJU2LgNILZ/vn/xIVb7FBduiaKDdooIpjRoRwr0skbCwiYJdKMZ
aB1FEY8jHLjhkrJI+phHGNVgNIdx6aqTnPbmLq1ICLtEjRZg9CWZorJ9sMdgpi8fOIXV+sIuJS2q
/5MRLHh94Awh9G5//a0tQh0r4LFQ0IorWVgfE4Zmd+j0ObLsl0z9Z2oGP8sk9R3LGpeB1Dc8b2Be
o3UHWUlhj6bJ4hVPGzVCUauv6BHBKJMsOzvObTpwyZFvnQe6qXC7wGUHR4Kl0liTlPXYqXiW3DFV
QZfIJLvDljY8kR1UbaHsCUlIjGYXQjetOvOa4I0SEbM+TdDyKteAy9IZQeakj042Yy4s+9Gn1u2c
yQrqtnwO8AUsUoyKs66KJzrL6ghFdUPksaVK281udXJbmEcvPuixhNGtrQSQGTxDTIyAbytoT5mO
04yIqx71phr2qFVss3Bf+JaDF3dyTUEQDDZ36B1yQGEcQ/KQHflvIkMS2JJv5PQxegSSBzkX5GGc
qnK2AfceqWXoxEGVn7N3jrZ982kAIIa4NDot4AoK++TEsclnK5mjWlcAg4zctyNR0q2TcCHLSHcv
AKWixCmZ0iQzZnZGnYvmYLRx/dw/h61NQvbJQuAAbhC4uDTFkwa4N1OFb2l12UErP8WZclAGyTt6
i4k1keX3lb0HJDrCFV0zRXOMMbO+rh/2mZCtLxxDB3DVjHpgwiCnTg0wYnx//S1hXX+/IKxooo+t
rMJ95eF5pDXct/TnDqjMjSExl9uMLBD7eFQAYVrwFw09jilQ76coz+YDhppCs9/PCoJzqBsEHADK
p8VICnws7ozGOCIMlR+1Wv1kdKNfcOuA0hTJ83jreY4OHUBFoI8GVS+idqBr1igsg44Rj1kVqh7X
/LoeTd+sXPVQ6WUaGIPOAkdpuyM1G+8ZoHn0s25XypkjHh5Mg8oHiWXbOMqLbxKOcrJU1MJ0+CZa
pUFX/hyUF6o/uOrf+xKzFbG6oCNcrilXSqpq7RgZZeXz/FnNXkma+rx5ou7zoBzG7tW0ZcVM190j
jrMMeEQQFm3+QFUVFMHSEHttczJEuWH6joeUYuvPXejQQ8NPmFroz5kXqNVnc35qDRnUxcZdjzEh
MCNAu0TWXuyfVbxi9BTX6SPN+zvTch9Vd5UL4MO7WAZNunmI6OxAahZ+BZ6Vl/aE8TxGt0M1RLP+
u3CZv9TENJPjZ8276+kcFESqSw0pLis8+S8JYTDa3FtaP0Rje1RKP5klhms5D+EWRIEtric0miOc
KjLiGFQBaAIfox5Ty+Ayn2atDVpDls7eIrMgZ8N7QPjlynVQMWUTTZWUR2kZlumZmS+arDdbRkLQ
q7ZNc3QPgQT3/FQNFO3WkUUQZCQElTIyHdOHZpAwlOOU3qERTpOJ8Ib9RRgEVnEJ+BpXbcBJOdcT
YFZ5ZJ4yNXRlg8Ely78ZjdU9mOhO1agGlh+/uOZDl7//WbX++rdE4Gp50+5KHsOG4i4/ZMpd5QTV
KLnJtzRvtUFvBmhFQq3JgIZPnAH50nb+XPuAk6tkDTOybRLUe54xCJslLY96oNBmGYzWr33rLCOw
/L7iItUSNjiLPpj8L+VHUf3+wPJL0TxKOlDfI2p10jWmy2potVL5RY9WzvgD4RKkwf9QEBjQTUpU
VoFC2gQYe5ofPsLA8s7AE2cJOl7uTznpQCRM2Bg1Mw3UFK3ux30CW1cFKmH/j4CI5EDdYnDNGLej
6zwURcBR/ULmMlS4X7uSgvC33RZtLEYHIMqHKl9A/Ak+Vc2z2Zu7qY+KNtKsAxlujOzVa06Dft85
xqHTl2kt6JE+jGi+zZwv+5xuvNoWBwjGF1NZUKQn3CANMaq61VMa6cXkewP1x6IPFjOZJH5DEDWQ
nd3G1iKiCQuGqaGIGovVj/aUdfjBayKtrH0Wn83kk9Jyv0Xrfm7LUPuXrxf29oLYwv1KkahrxKQ0
3CZaRpTW1e3QHxX2TIqfefLq5IZvc0PyHtrazzV7wn4WcHH6JI2bKK6Kb6yDAUr0Y8emW8Dd+FSZ
fH0eo/0j3LAWiB8t1fyYD4GHpCBAKfOox1WtiSrdn37WktU3LOrF6oKuGYOiV72D1YfHgn+ZnBsN
U82r130WtmpALqgIJpWNXmW2BqhM03nMMTQq/cpIGvbe7xY11J7nK/wUs1tmyiavyTZPsFRWy93S
5iDcoJcdob4PXKkXjC1Ow0oCFcZoOaOZLkLRQVf6RNZnuPz/ooRjEBEwct+a2MVISJyUQ4eseh1Z
7veU3uvubZv/2D+crS1CFyA8Z6BMYYLbEnRasVB0QGoxkqKJintlDi0u0RjZ8oL4qk6GJqWpbCJ1
8ofh29DLkhCbBACwD39cRX+ICNXXj6pmKopRR5P54GH6aiubRLFl0oBn6MG5QRAEb+PLDaomZgBf
Fmn4tK7veJodu4z5uQXoN+Ye9GaUPMK3NHKpNQAgDLDzrurHEZuuui5Bn8bgvgA7PCjrIuzVyJG8
LTYkCxD0iOsAXQwZZFGyilRpCHCxaZT+BpgA+wetXftytWEq0fWNi2DBjdZxGVxuGyJss9JhOllU
ZHnut4p5W4/5Iev744j5Y20D7C/l3WASqNBY0xTUPXeB3xS7JY1o+StWlDAhHwhNXlAQFL7UnLjS
R3DVTLHvlsfclfUMbojbBYVFPlb6WI5u3WcUPOQt85P0CFQZtT2hYcCxv+6f0JYIILq6dAQtqFZi
8xFzFYePMaGRxSO3+0SBzmyd9klsBSIwXPV/NERwB0AM0jEzcWG27KZjSWAprwVmtnn2kwk4ZYwy
o0+WLrulN0zCMvAZg3pBeQEjvdxCtR7sfHZ0+AVuGLsnowv3uZKsLxadpp0Og9Zi/cL9ZBoh47/2
198wAevvF4erJEPaajYxmyjplgSV7oZ5fo/N+m9UhKufJEM9ktQAlTJgyY2ph3EXxLakolW2V4IZ
yHWFFr0LXoah+0aN+j5usvM+IzISy+8rjUH2lv67XU1yYEgPy6CgZcch6Hyq2MysDWzUzJA3Oij0
lij+LNNGGReC3sdx3KlUBRUMcATImN6E/22XFruz2qW+7jFehSyuEJ6e6DAk/T1w2diXfSqb1uuP
6nmCS96yZraHElzkNBjUex1N9Ooxy54w2XafkLZpvVaUBCWvUU9iGCWU0EN2KCXZaZyLwne1LtSN
1DzkbtxgcJN+itX8xlV6X/fY1yJVz1Sp78eB6MGQON/3v2lfUFAlernFWa0BJ6PCFmMYclIFHbvP
v6P9cZ/IVpR1ZR00MUo/0zJVixwaFfeaFsL5AWRnQ/owZ+kIANdi9uHuveQ4bEylnFvfTV3u9x6w
4wh6kSXHsC21SHsu0zLRGyFIlZbYHh0p3ntxe8zroyKrr956P4PbPwQEgfKaRgOGvN1EmdG+OHl3
SE3lBLQ8nzLtYOrZWTG948Ct2xFc6ol3RAzz1FL1eX/Xt4/2z2cI0jar+YxsMu6xur93hsQvMVgH
Fc14QDuS893WoP9REuvlq8QYbasFpdn8Mid3tfpUJeea3Ek7tLYV6A8hwa/1HIw87wfs7KCHwFdg
qQ+l2N+17ev/z+nZwh2Tx/lYxRVe6BTo07b2atcPtHxI1U9mc9+qp5H8mJLpsE9UxpdwHRDd7RoE
eHD7e/cGeyhdPM4/dHX+2brlE1a21OmorbcLCcXQDlrbP1s2uZlqdmxH57jPzf9H3f/QWiRzRWsm
E0olqIVrOnno9J+l+eo4X8a4xYBf4N01/wz6qzf9VVgnQMlIRFEi9OIYWIeRoRgMSAjTTqw7qt5r
FR9y2divzfOy3sa8Y/g6XLZLBpXCaOaqm3FeDgvSZ7wQAsnVtyin8IpGFv4PBcFIubGlYwwirgqr
vfH6s1kHVvM5V440ORDtbmKSzOOmTVyRE0yWMQAH2nZG3IG2PwEd/P0NiEtRwR92BFvUFDlpUhsb
RvPT105m0SWbJcYDUHyRq5OGzUq0EEGt9iklv+LUd+p7Enyk0mPNiiHYIGA1D5qxsGLpCXrRiJ9I
7LZEuAzBANFCM5ndT9DU4tgTlEoDCP9mX0Mlxy3WMOTFgDlJPTasbif/ZZBOjN9mwVwAs4Hgj3mR
l/rR6GXGJwxai4z2HA+D37snMstqi7aZ+ENk+X1lZSxeYyJzt/i47XnKnkbrIz46xq3/HxOCxRy0
kvVVjfUn62ilN+UHmjQhSH/WF4wIJnXUuKOxSRp7zpVbJ/muk5NTymahyc5CsCSOh1yBmy/bRA6Z
daps+FQSo7t5/1sODCGKhlBbK0hsjDwaIEAQsnf5QRl/59XJytAP5PxVw23fl9xN+74iJUjWgMxs
OloIAJDsPJlfu+Fbj2Z95kiegNub9ocjQbYqR0tGp4RHw8g3uw4U+y7Pj/ucyDZNEC+9r7K8suGG
jt09QIhR2u+byW3MXEyj/5BF+cONIGkTrQC59RY18fyCIm0TSGGdNs8F4xIsU8Ofq4accmwUjucN
DDzNQ2Lcu9Wnmn6yewmGypbOo+HBQlIBtT5XDTncKeumzziMb3IAiJ0qO/dN729NQBBlx5u9Iotx
EfbtfV7+6OtT4fR+Orx0zrPF/nGGIqwHCVNbe7emKcg0Bdw9T92hiWzrWFV+nB9151C2X98vb2sq
gkgjy5PkWg/OdOUrnU5ZiZruY6qFswwlQsaOINhlZ2ctKxhe7V4cld14S4EjXWiJ6efVJPFqF79E
dJPWTAmS7Ti9VdYY9hhZtZ/kQZzfzvyg83BUn1z9dX8DZXwJhlTjBMUUA/jS9HBKUcB8nvmn/J2T
cZcCSWvNkeCJVb3KjKmAhKM1y2lCY0IQVfLE2WZkGdOABnHAOAnOmEZV7uUubgTM1Lm3muZFc8dT
Cs8S2FIfqB4DO/+jJcYd6z7GtOrFW2pvyFlFRXPmT5Lsw7ZN+ENCcMgUYMjoZY8QhluetO7BNT/g
B6xZEExCT9JinrIlRAKQH5X+zVoiORAZB4IBmHnH+ywBBScyZl/7vi+3stUFxe9RJYXKB/iTZX2y
2aH6yJW83h9B3/uS5MQmizipZ6X/YudPbfMjlc3/WFa51vQ/pyxoupXYfabbahOR+qnMv6jpizIc
/ttGCQqeTo6DklWoHp+OxAhkWfHN8N96owTVttQ4H7wYx9zneUizNCT5lwQljlVzp5RPJi+PKDv2
XeeHyW8H/VPi/TKMY2nJnsgyeRDUv2aAv3AIVLJHRUVHjmob7e/jvn1BUdilY06apjfI8oDRtWdu
ntPyyJNHLfuyT2WfDdSrX1KJ4Z7NdQkqBl56xtmYJC6gbH1B7TF1cizaBm8knaIx4qaQVUpuCrSB
ymLUMWJ8n1gksUDEuEXT4plXDih2NXyXtz/iRpc4zJtsrMgIbNSppk+2gVuLtU9t+jUGOv8HzmFF
QDBe6aRnFAgg8GMb3FXdL7v+9t8ILByu3nmz243dwMEB5lRoM1DdJdZ3U1yXcTIY/amhPVqwX4OW
oRgKgC+o/wmy1i/sk6YcilHig8uoLL+vuNAVF7FutlyEaEvg2mG0vtdw+QtHlkmUERKsmDdU6ZDE
2C5CuM/IZ7P6PAC1c5INY9sULLgPGI0Fs4SpT5cMTWOXO3MGsz8rqCM2Ib8on9o/+U0V+R8JFEtc
kqhztUjjGTZf9RDa8ef4aysL1u9zcdU/UDpDDORFaLn1DwZAdr/2GZCtLihf7Cgu5xOe+B15Qalc
LjG0suUF1WuV1sSsURyB4pwqAxjpkv3fFKXV/i/0VzIbd4bepg5ktrJP7rH+/mzIMkOyExZ0jzRD
Se0lLW0VwZQ9IJtby26j7U0C4iZGYKG6TwwOqlOHEiILTCAznY9BLk0YbPIABXAxDgw4EY5wrVM4
oGWRU8SJygxj2rlvj3ep/TAm2lFLPd9Ih1CrX5zux2zd5vF9g76+zLtH7aPktGTfISikMXa0YEOD
74ifpu5oYwKLTCC29tIFkOiCgL9M3hbu3CqLu8oaxhKFPtrZK6rQZL/2NWaLiTUFQWPqGFNmvX4o
o9n4TeoHk94YAKd4Jw0XQTeAYOiOtWB9idFJq4j1cZhY/Zo3SnpOamLfIdrj3DST7UnuFm05/Au3
9Y2W5SEuhurdq1JIngPirKjn+rVkepBlaOrhAXBLwr489+y+Lwy/VvKATU1Qd/kLxlqkRXPW0ure
zBs/dvSApTmq02Xju5dLQPwsjB1FkQsa5dDhIFqOop8npRnoK2GOb9jdQck+1yjs1bJfnSsp27qy
ItiCNS3BihRD61Kn5PTVdb8mmHJXGHWQ/D/SrrTHbRva/iIB2qjlq+RtZjKJPbaTJl+EbNVKidQu
/fp3NH3v1aIEE06BFigwqK5JXl7e9ZxE9+Ix/oODvZU0KdeNvRpUK+Uctd2rFQbbIUo8qOq2kw4N
rW6egwlAxMPoQBSxDmHSKWkKzq9q/lvtmU+1T3EYesOobPJCxm+zuHLYPYxjQ00t/NeiGZvbQRID
p4hdAc/9mdTxS5tGEiWViRDuHCCLLRPk5+wa1MWPVHEOTRBI8jQrIgD6AhJV/IsZ2ffQ6OZkzKHl
RKE5u9ap6rMvTi6jvFtRspmA6e83AlBw0DUlKdhVTwIv7Z5hNXbgCtwS2Zu7LG4CLOV2KYJ/FaLo
gMmdFAcyfiJaBOTT2gPeiJeV1WYsnkAjsUvqemNk0b5xEy8tHy3VOWjoBEcNAa4J/hEnrDgp7LaI
uuIKfvenCIttVEnks6LfU8M7WB2RyweiuGAcbMo0MpQRu/Z9sG8TvfeCbvRaMON4tCKBV1SpROKK
ekzD7trECYdOD1vYU0dxwigJIDFXdLzQIHmWeN9rAkD8AMq99+FjcczPblGISQgprk39bYj4tnVl
iFQrCugC8gqwKA5SauBCnStgnbZ1geHm4koQ7qonb6PFn+8/W9P7LdhsSHCBJQGitSVcWUYAwd8X
anGNwU5n8s6z4p85qV7qrPe1zgK537aX0UKtr+pfmYJpSHtwcWPwC09lj+FP861WL7GW+6Tf31/b
qpwJeQIaZ8OVmv5+c31pyxogKzRQarQ+df1YbsMErXEds1ufAszy8YfCxXTt1K2MuU/MuczFRVWT
ZUAOTK9jx1FuybYdOpK4+jBAIUDD4HPirgKLU0UhdC5GadJccQM3mbishk0hG1JcU+rbzwuHo4fR
2ACkP7myrMw/lcRkz7YlTe8tPDLg1aPpGtQyrmGhLVpYRDlQXUG3f3Stu2inRPkWDCjbUpOhoi4d
JYyLWpjDBRc22CHFG1oaIOi09b6+Yv5rkxiHIf1mR8+EvKjuLs9+3Fe35c7BGBA0207QF4ClEOxN
ZdFmtEJ4gMMQ+g16rh9mCAGvLwbGVeRFHHSTi63qrV00TTcqDH0u5o50n4vsQ2ICa2j8ZndfH17L
TJRwdfouZnXJbHalludSj8vmOVb2CrTOYMwBZDoKbqK3HBoZ8NTQDXtNaNB5jmJlXlXmEhdkef+h
NYBUwQipAwdBhAeDWiVDrdbNFdw5KttZJebZfUcGf7eyFIwpTF4vJnvh1QgRUoXWQi3uxugaBJ3+
sexzuiVOzCTzc0sp9sQXj7kOqBhosYWsBUEQNpYBDy5hWZMNOBXKytw8euZzEcKddNRI6TSA9VxI
9Eb7c3X4b58XDEugpAOvgeN4Ye9am6UPzzghfsS4iDtVcKeKsWB/zZzQtq+5cwlavh0+hpW5fXgF
MwHCpbAMIJOWoIe/jA7U1QGF4KM1W2EFggUpwXdpItpwLn1RbdCt4/10Kfyk8WEYXfh6+hRrgEFG
A12uoExx2qlDzhx6zYeXIY9SzxiQ79Yf19m5GEGhhr4rBuAd0au+B4X3BiTDD2ssuuQwtoMEKwJO
ZErmT6Ex6OpYdm56xfCv5xxatXv4SZ8ETJlI3HA4euKJkyBIjUZJryT7hKGtRPsWN+f7SrU0Ungv
AKkN5MppSEN8zvNKK2jqtCnOosb4q1+AXTvaMjeVGMOlAZnLEa5fogXZADaa9BoQ12Pf40SGOCoT
IByGk9oVqwYIYD3i5N70tfjRmiygJE3kPCbmKgPusHAaaciNQWut7gIkMYTKG2eUYYkt3BJIIOo0
Kz49GAsaIuq4Re9kXX8xm00dbkJ725USp3SxTXMR4t1DpJXkVgIRGgpzn1wZ+MBCnYTPC3cuqQM7
dDp8PtCem7+DBJMA7Ll4eIZikgILC08UGMcLYj0QoFMLxBb9JX5WVBDIYrr+wVsBAVMYisomLNVi
Kq9Xx6qKQcF+GU6t9dQG12D40sjoGZfjuHgpYKIwVzqNfC7mo3KIDyyn0wFAgBejIy+05T4oa49j
U28t4BsrSrAzB/PvAqNaqiJ7cJe123f5BPky4I5MuFJz+5XzMUwcTnWgdWQeI9rGMA7ZMPgo4fmd
+cyi13b4ENchmHn3ATA5+/hg1W+NzE4vdWbaBuw2eWdGEAOXjEcIAJNWP9tF6NeAdK6ibGNj3i7v
H/UBpgVrCDjB1IvtFltEOWYS1IgP+pl8UduDSh7NYgifn+7eTcA3dhp4MBg+b3T9Fm31US1jAlxX
GegLkPRAOL9oSSNcqRyHE6ygQ4DXFV6BMe4g3pouZhO2aBVm1i7vbI9J5yGWtgl7dyN5inVuFheM
XWpko6mfK/W5HF+78MWJT/dv3dI2QQTiZCxPBwqOK+gjhi15U0S6fo4rr7X9dNzc//6KoukqrjRe
O4AQIo6dLwGgJUHI4LKjqLGt+SF7qTiYDyQP3co+AacZuU0sYQLNExZhBooRxUZunpWye4qV9kNs
9K+cj7v7a1kkTiaEfcxZO4gtwI0kuv1pGam1ppYmmsS+NuYTMf6uMQ4TuJ8qfZdxNCSpskHildNB
z5OGOWVcU0wZCQvj9Zjnbm6QcxFHfqmfei7Jp64cD3JZOkwB4kxUMAQNG0u77HkQWecqOnXt6BXf
SrR0MnK5v3Mr64C9nZCOTaAoaqawDmKMtl1kCjm37k5XfEOyCtnnhVWkusuRtMXnK/VEkH1JR0np
YU0AKMZRoAaaCNBThSe25G5cqkFAzlZZeL/sVNb7sKLAU8ZPBWP6VEwRzzl1g7bMm8w6p/21jAPg
NWgb137YlwJxgAYVBu8xJvpF8gCXjqhTFb11VtFJ7xZ+Fv56+JRteAdQKBXcx2g/nN/1Qc9jre+4
fTa1XRNtTBkg8sopIAeC3VfdiRpArJfkutoZEVJ5Z4pZHJQVt8n20QUYSMoD1gzmECOMorGyGpdn
PRBAz0awqXKfZw8/VrPvLxzBAA9VhnTCWdVe6t9ZIbFPy8sMziw0n0z3GHyyhrD/udtVdm1pwbmj
scfd8aPbVx/t9pstI7ZZqutc0PT3m3fJLJ2oBTp7cE7CbfGs9FsZXe3aSiZwdzB168YScbXX7agN
eYamEzf3teSrZV7D1tMqVfJwLDUKqSjIQIgBcIsFZE+N4WktMVl4GU0/D14i8/ywQuH7qLjpYGUB
rqSwURnrdV41dXhBYjBtD4kMFGzt98OrQhIHeRBcbOF1dTpsUmHE4UXp8jdS988pgCUlfrlEhqi0
OTBywgqEdpcB87SdunNtmd4uJaAzHfG8YxPcarjFc3VyaeIquas553qD3utapq2T9Z/VO5AluP38
pGw32mrocR4hKeKch3Tb6b1vUNU3mo+1YfuBofnh4+Ee5MEbAYc6/N0F+GYdxoy3euwCctnZWbW7
k9jx5e2bf19Yj+WOWZWzAOsZQZezCZpX9fH3bi5CfK+HjBpaChG6tVNqj+lP9+/F9P+LRzLBUk9A
ZIa1eE+Dsa/C0U6Vsz72oByA31kcnPDQBR/dIHzYw0We6EaWkAXp4zQr+wGynOoNWWE3l3ULrKgv
Olh0lPERPKLsKDgHgd3aLlNIcHY+J4DnV6OHsRHhc75Ha2jlXIH3VEMTfCd2HZyr58J0t6PRbe8f
x8oNmQmYVnhzQ0o0VVRlUAVnLUn3YWM/gzOG0E2pbyy9PgSGs7svb0WDZ/KEC28pfZZZKRaUEfVX
lDaHOKKHIct+3xezdjAmeg60iRcc+HPCRWl6npcxxbKS7AT0DUuSul39PHhIENdAkxcA0Qk1Y/QK
sADMCV9zDN/nD5f9cO5oLgLyEshK4VUJitXFWsUtJw/OZYtGqR3XH/ZqwSgOok3UMQC7s0h9xWYz
NFblkrNRblrNz7LN/f1fO2ZESlPCGVj3izxnW6DvIGSWec7C/GNqZh90o9mH3H206D+FZDdixAse
lUXXIDwEzs5G/anKhhInLRFs1ezzQpKTAGQcCIeuec4Bycjj1B/txA8JHioZgODqfgExANbKQYFU
LPbVQItKiiQhmEkcf6ip+1phMKhOkv39Y1nTW5QVEXQjkkVXhmDcW1Y3NrCurbPW1n5V7LrM/pOD
d5HhmgozUyPV3J4AtyJmgFeCYo0jSHk4sES3g8yIrC7jRoiwDFOlmdm1EAI8ZpRmTjR+tP426dWN
ACGqZEnupGEIAc1AMU2ReH/gKMwECN6bWhUY3pi2CUhiG/fVdh+PZyb8MeBST9VpZG0FO6sWWWJG
gW2cjWJ86mJlOzJJ5L2isjMJwknrZtsEcL6Mc6B8GaptmR0eVyUYVwNWCjB9GtqIBFUqMqardWyd
w6B/UkAmUPTc09vdw1cCbAsmhijQxwiEAUGX9CqeML0D68yiD+YncM09/nlkQEHpAEQuVBuE4hu1
qqBv9dw6d8ln55NifPmDz6OFEHmcqXlYfCeiQivyroEeIV1sfIuHH/c/v2IAbQ2tnWDsRmi56PEM
DZdmI1OUs/XNIq2vZZbPyOAXrqysvhyaRZOYruG5niD40b8l7FOh2dk4kkY5q/G4Vbttnr+o/GPc
72Mt9W1joyIh7hSS52NFhd9R05GkdkEgYgtCR71UFZ6O7rkLv3CLbE3GDln4cCCIhjH4bv8nRHjK
Q0MF9dokJCefil32cGsssIKxceiInDDZF/o7GKoSjUDbPdspuPCa8jWN1G3V0lcAukpC5ukqCM8h
eh/QyoMWGxtj2sJVSbsyHeMmcM8j5uVt94dlvQXZk/E50WQN8SsHM6kzkJU0guqcWCpRrbgu8bjA
cW+HfYk4Sisxxlbp+/vqvXxHkHrTwG6NzhR0DopZpV4hZCxaWl9y4xfdE/bz8c9P3KAwv6DRBir1
3IA1YK3p+9ypLm5/dCJfK/7j9wUDGbCxMMoK3w8d374+TM3qWiByAf/h9PsR2wj2vXPHfuwDN7wO
6lNJdtXDTyww8bH1CM+nRlFx710aoOPIjstLe7AtunVLGSDS8nDf3Wd40aaGrKdYalf0IUA6mvIL
OuDdaKsGD2f05t8XfM9aDa3AJBkHpE76Sr045xIBy0uAnQfgAdJpyD7rYvnMSbVwdPKaXQqXfa+b
wXfbqZff/HZfS5c2HgZ3MiCowaLEIXadRui8V/M2qy5V9zU1DX9Aj26Agj7lsoLQ8kTeTbtlA73N
RYfW9PebWNMty6gjrK4vUbvnrsdliIWy708bevP9uGqV2KjxfSPc9LYX/7q/UbLPCxeiJw7IFLuq
viio0ZJvYNnyHhaAhkIT0RhBKn3BpWV1FeOBo9YXCmDv8kkDc/zjAvC4YvDm/UaItYwib814HKrs
ktC/6m3+MG8qPATcNpRKMWMw0erO93+0nMGijCWXxtlUYEOQWOuV+zD7vLD/cahAfoHPbzLyjT/l
zdeHd2f2feF5y2hlBEqH7+sAavnOnGh3//trv5+4cASsibQKyeH59gyDpo+jkiaXLNqaw14Ltr0u
yQ8usznoKdPQmzh1vyLOE16ExqVOOKpJgpayixMXfl1Gfp0Ah9ix0aSTe51s8HXlTqCvE23QsFJg
bBHjVrMtsnJ0ouSidqqXR09le7m/aUsBLsBgUNlFKIHiodjV2VUBpkcVggHU9BR4Zv1wEDP//CT+
xmQMcZogEYPPj0m/I/3gFVoNKhVLcvSyVQg3Aze+KhD45xfuFckG5ED3N2nS/LljNl+FcDNG4A0i
0MDnM3PwiPlZ2Q7NX+jFfdh8IMuJCjhiGXjLqFXONwu9eYCYiLP+UhbMs7PYKyVP0co2TTU4jFgi
Y7fsAyoysAA2et9cLN9sTpn+sCc+McygRAnmWXj8YkxcKWCDb6naXbT4Q0FdPwrzx895cvbRUaFO
hIWi34pqQzkMlTtc4vg53Efuw1m7ydn/9/OCQxklfRiFLT6vW18aerG299VoaaDghwEAAzMUIL2D
Rzw/35INXCFWoV4ALq88F6pGPaSiHHQJ1aUUh1M8axRZwUmMiM8iMIYL1h8zQ1xEuTFeuPZ0zLTD
/aWIN+L963DvQOCNrBq8m/lSLG3oxoTx8eLQwfkEYHn2pilZtbe4CpLlLA24f1/gcjlYigMclKn+
jbYaYe8axx4xRxF3b9FfhbMNuSRSXa5n/nnh7YjQ2Z4kJT5vDKB6qv/STQwE7yJZcUa2CmHbUjUq
tZBATGv6zPFGV6Jhsu9Pf78xtwg4QreK8f3cRZl6eKkySVQhqjA8S7TW4u6hSxjTbWJVVAsQ/bZ9
175p/KK5G0fFJT89fNK3IsRMRWhESloi/fim6V7J/Uji5axs0cTqgHEYd7qG4qxE4hoNTw3avjXq
3sk/uLKS6Nr30WeAosJUyEfX5fwIGqXUijqO2jdkIIHklniPbw86KN5n8AzcBk1wQXRAHTkGQPzf
pqG/GLO69Of9/Z/csNvHDkeMsguCdTz8JhqkBB2t47aKCdob3gh7UgJMaXqB84S3LlUu9wWt7JSh
ol0eCQJgPCNDON8pNO5muNFB/RZbXhBuNInrIfv89Pebu5DaDljPGD7fZV+U7pv5KGjB+z7d/Pzp
qtx+f4jbvOvwfVX9qpVvydv93VmxSGg/QM4UGeppuljwlhWLVM6Q5s0bgFW+cVbt7E7xlMbegSNA
4nesXOqZKOHZowY1kOynzVvMd1r7K8u2RRNKZMiWI6htQdrCsnosR4s2QbJRsq3LPSWWXG7RP38/
k383TbQdYNGISwyyN2992XlxoXhA1fFGUvlJ/LfGn+pYtqy1ywJHbzooTB0sJu8Gi4FMMSyTNxba
wTfN6UHYGLHUfIqyYHjpEz48Z1qXyeARFr3OWOgEZ4GmuX8Q4oTtVFiC/ghmJ29lmZqfwDpuBXhN
chvAFh14V2z3766Oml2QWfwDw9ZHXq7UQ+X1jtXtlLIBz12QjDmIRiq6K4kdSt6J5XFDZ9GcbE8j
iRgpmf5+ezlaI45rjn1x+aHqt3X7apFkUxYyFp3lgUMOsrIYKZmsiBi+lPXokLRKkjer/pD00VOu
sE0HaMsYOAn0Db25EjVelYcBWIyKoi6KWeL5uqoWE5y9ESdvnEYeetmf7fSL3h8VaxuwJ72LJOKW
NgyHrCP+gz1GDklcXjKklPRjhGNOdoGnyiiGlxcf1gVkoMh+ofyDzMh8NaGmtrRvs+QNxCOb3Hmp
8tMoCwrWNMHFM6uiHI7oQAxqqoqZZYRq2Ruza58Bly9oLzBufpoqm/sWU9gsE4EHxICLh6DXyQUv
3nw1CiuGtq0S4zjoz3r5O8yZ/98ECD5o1lGjThkEqN0meLaG3R98fuqPxGAaQn0xUdhaJgOceGEc
q5r/3RjtpwYcTfdFCObqny3C9NW7zz657/MtAsmD1rtM04+2GxwGZ8NU+1Dk16E8KaqsuU0sOf2v
MLC7g2UacZV48kU7JJ2Kbqcj0+utOyYXI+p3VuLuYUoP4J/9lJjhFnzBGMjorcv9hb4HIDdezD/C
CUItzHajx0C8OX1dpVYMepWjwdPSr0rzpY6cva5FXtKBwaNKiaeljHmDo3zVAYvrRW64B99H71E0
1kuu8fpW2A6KLcjdIVkumA09ahq0OnDjaKXPJai2A9BmsPCHCw6hIBg3upZuIvYaqz/u74Jwv983
Acl5ROVoYrIB+zw/bqWgROPaoB+p86KPT2H9XLWSwGnt0t2KEEwIazU2kq7XjwAgqF+z+DEnbrEC
YePGJmfccDv9GDV/GfZfknSe7McLjg/hTGttAz9e/0z6egOETMl9kwkQnmnDbDCAVEMA7Q+WCodH
yoUhmNd/NgjVF9R68AYu2tu1InVB1WLpRytpLK+LqbmvMdbnE1VRPO7UsrHgVZWC14FkJEo+CyQ+
Tu2xzEddP+YV2UQAjKeh6reydp21VaF+gb5hG+OJCHbmiktD04gZsMyPQLLwSu3NcV5p/i1NL/fv
h0yMcDzBwMfeGCCm1UqP6G+G/bEHk6AWyt7xNbuLhB6B44CWuUXYDNim3I5iph8TpmwGTvdFox2Y
0/hhMcISBDKCtDW9A4SPixYhOA1wjOb7l4YFBVsq9K7X/S4GMybM3f2tk0jQhceWlordDIOqH0l7
BiIEkbWpr38fuMTgkQPDt9je7RAz5iQ3cHPyetOT+COcPEn9T3Si3+/O1EWFBjaQ1WGCZr5LQd1X
dcMr7TjEFrkEvRtu7aJQrxmih03BrPQzmEUsgB2Y7NIqQ/iUM33wE70JNpTG2raM4vKac9V9Dbke
X+9v8JrKoH8eDe6Y8ENFT/hx5dgaYZeM2jEy0n2MwsNG1ZtXPSh7MMLTl7rExPx9iWtbjscSDxTq
PNgcQWkUqgNTwOJQGvLMd3Vz+IPPY4QCFRQ8RYtShkNBSqCUEd5AhCmV/SOSwvytbdnUMQooN3Rs
gNV2fp7UdmsztgP9qPTHpPimoWzPKhB6m89N1/2RL/ivLH0ua6B2xSw1xGoiP8irQ0ZTyX6tOw03
yxHyI2UHROjcVvRj6QD3UhmK4lXhAJCs0I+7ddtB3ZE6zw9FAjYYwKXwrWYUskBzTSegDiogwaCD
KHzNl2k1PEG9eiDHVNUO0Rhvu/xyXy3WHhTcQDSxTpNTcNvnEnQN97wwRnJ0x9AzizfFOqaarI/8
3d0T3UELfW4ongKOB71ccylVb/OMOqN51Lrc+lTnduf1Ua8ST1fGhnmka36GLcsPY6COHh2s0I+7
5Dklr51hBgb4rc3AtzglH0NX0St0yQWmr2RjyT2AMiQwgtT4VFXE2PZFgx6uGA17aWtMUbYWmkcY
C+vnoNrR0xi1eDOHIY13Q29ZfzE1Q8crdQefmEOxbQ2uv7E2aUGaxZDCsAu07cN2s4b5YbhXalAd
qM3vaGDJSR/jXzopw89RruVb0va5XzCj8JxsyF5g7lKvG4tupwMQ33NxLQ4q5tclDuaaeqAyiUki
sICjzURQUSNr7LpgqXVM6mfHfW5kbdpryoH0ij51uyK4F7+ftFrX52ZPjgGClbJStsCnekoMGTLd
6jJuxEx/v8lWZFph1DGBDqrcb8xNy3aP6/jtMgRbjj64NMx1fJ/oH9r2I9FPjQwBf1LguYKjJIM2
qOkZsycvY74ETenrLsuoecyM0AYdlWJ40dDshpEGXlY7/Uvcd82mZB3ZPro2CMb87DvoBvpPBBXI
SO9oKY3JcUSiGJQftpVsYXTvC1ke0FyIcEBjRjHilEFIUu4p9cMHG57x2M2/LxwQAIaoEUzfV/9u
y3Nane//fHHO/X+/jybVafYRIJHC00qsjGMDE3LU4nZfqKbfccULShsuelV/oJ2x13tT9UBZ5vpa
m/9QHmX8+OcXGMhaoVd2ah8RzCxQnZQm6SzzqJbsyZjYHQeAvpc5PQe8lqjE8rQw8wy/HSkYgPkt
RpB04PnqI7PNo2XuGD9LyV/X3Pbb7wtvr110fWragXmMhg/4RwkPub5z4839Q5OtQlDsyBxNo55W
QS0/f2tsiUpPKjW/sNMmYeIV2QDkIW1hEb2q9qNKsIix9pD+qPNrJGN0WxUBBD2I0S1j4ULSpHE7
DsU6DmNIvEzvMy9Oho1qyGpqqweCaTPUgjFRg67SufEB53cxkhCC3ICZb0ZG4l3bBcn3MQzDCy/H
/E+OBlUR9B6iqRgds3N5RWX1NR1K2FPAa70a3dc/OPmbzwu21ACWbwukf9xWzdNe9AehfXAVcfLw
QzAaO6X5HMEXMcfBLYhZkGOnPpnlAe1Df/DzUeFEowFaexdJY93KGRpO8WgOz4USemX4+799f7o4
N69lpQ+5qtT4PkGTyqtbSJowVrX25ucLygSIOb0rpze//eKg20bdZzIkyzUJwKeBcYJbC/dFsIVw
zqpgHHH1mPPEtL3B0n3D2P7xXboVIpxyEgwkJAaEWPkL99NekrpaXQNQgzBUj2SMaQmfZ7kdRI7F
yNFwPunFByBXDw8CtL3r6VTJJug8m3xz4RqoFcurvnMI4o8n+LTFn6wAseCEUY6svUhxFGhIwqJ+
Zh3VHFxN17j4iIHVPzgDJH9hZTHigvmHuabaNiWDZsI91ZK23Zm1UwJkpiwO96WsWT84Pg5mVIEn
iSGBuRTE8BQPr0uOSjiWnmJGr30b7VUwYUdOJLF8q7LQq4zkGGp/i2qKAaaCZKrmHJUW0IsojdHn
WAvK/Zi1defpRmSc7i9u+Qqi1Khi3hotY4BKFMvQXQyYnGSsjWNdPcXOQfbILtX4vWQL/cKSYAoF
xwiMY5FJo8I89kbnO7mzmbCZ3VFWuZk+M39sZ2JEiquYqmnljAweg5LV9p6TgB6NTss/91GuH8NY
T4ENntXx01iw4W8776PrH2zjBC+PUYipA0/QxIoqUZlQxTgGyOPkwJevBolmrB7UjQTBn2iVNkLG
yDaO0WWID9mDnUvv/iP6Q/9/AYKSB/X/LSAZEw+A6lkuI8GcrO7ijG4kTAu8eVYKpiW2OloGcpaR
n6EToUIwfTC/2+jK/4PDgFME0CkgWy4KhWwo0ihvESsR94fzFGmSLsuVvCK0DUkYvPKYL1gW8oCG
bHE3Q9SqX5r6M0duw9y3SG9YIfUpEMkGZ/RidNCDJdFrAeiC8vzH5PEMLX4FyLgwYQLjjahwvp90
IAMvoxaB2c/chHP59vgmgksUmD3gRQJKhuCDhS6PadDk5NirRyX5oj04mf+ucEj+6lPTHx458fVJ
u8pOKjwexw55V6+SATNP76OgbaB7QI8WutjgIznC7hScGJltj8ExRmYnM36MB+Ub5hS9zBw9Duip
+5u1YuaAVgFYW0ReKwDNSpmTTE+5ewx5sGHBHtzluy54sFl82jJs1dQmifd0AvGfn7g6MFNxRuIc
Da/lKCt0j2cD0U5qvrsDSKYhkJwL4JFmsKZQ6Inyzz8Hfnl4k9BvNsXH6N23QYU6/zqacwID9JP5
yQiQYNvkxjf3wW73aYdmIoTnpqA0CUkHEWQHOjejlHS9rJgwC40UiIOguYhOhANw6hzjGU5DT07c
Avff9k3tGGcnpPd9VYaYJpMl2Pusj4O4QP/GSYm2sY7l+Mp3O3qtjfP9U1nLXcwWJVh+retMRatr
emqKn7hSHvpLgY3yGg/hs+XQQ5gZkdeCHKVPKq9qXRnB1Mq7hjZNXJopyYi5DuGi0n4YFBpW9GST
T+iKbyRHtr68m+8LWtebCfhq65KeVL4jwVV3PhD+SooDBYhkHT0xc0viVzOUBDmrqwJY+3sNFY+q
oIgITpzeIpSeou6ZbW0u+fyqckzzqhiMnYLMyR7dvKWuFhuNnuT0lCivrTWiQnFJmvigWmzThw93
AACDAkE42NnA1QOk17msstA4C7MQRqH31Ub1SNRI3usV64lXFPkkuJ+Y6henbsoSQw0xkGRPVtR7
Wv1aImWimF/v6/maEITFU3kA2MfoiZovI1PLtmtjIztFrZ9ofhpvRtmTJhMhmE8Wk3JIKMlODSiK
k+7qVC8lShD317GMEIA2eLMO4ehTruaUU6wjyDbE8ZpkQ6odnOv7UtYU7FbK9CtuFIw7tE+DwcxO
3dD4Rfqr6l2ULH7Gyd5yJAezekNvZQkWQB1cDhIoyHJGfsC491YBhB8PbW9o2e+oGXa103zXQ74J
3eGoZKEm2VHZWgULYTMauWZiZaehAtTYNO1Vf2Al0FYOZrK7v62rhwdoDNsBu4uFOtV8W7OYZ5He
4fB6s/Ic42Np+522Iw+OS03PoGX/K0b03SgKHhoqBFDESPfchHu1Lqmtr6r6NMYEXFo05Yml9VhX
IhpxHXvWf6uNFG1WP3RVYuRWN+tGhqCDBnVrAB1p2SmPNrGNFt8ddFGTPRArKwEmOlCTJ8dhWsz8
SIyKF2FLs+zUop/QBj5NPl5cGXayTIhgGaxpgKfu0+xUFB/T+FevAybqeF+1VsrJcNNvFiIYhhwZ
TTQywB1h9d6yP6igvUMtWdtFsW+7L479tUr+4G2FSLTggXMPg8/iiHiZGXmZcgY9QyWUNH8VwXMd
vuQoUjbWD8v+WoONWN2o0fb+UqdbIvj2M7GCa5RkSmIDGjc7VWh/GqHhKIX2vj4AWXtb67vAlLn3
K5o4YVWhJwoBMl4QQUdS4qYa8uzpSc82sBFBt09G35LBqa+ELDMpgpLUDourYLDSE/L3+vBkm09V
97102SZOFK8af9zfxFWVRFkXw3wovC6aKVrbKnmRKOkp1//W1KtWfOwehAeZzBAW9K8I4ZzyrtAy
Am69U1HumvhnQrdq//P+KlZV4UaEcDLo1aloZuNiIeQ4aPk3M/nsKsxj7S+Sf8mS5zyQGCXZtgmH
1A9Om7ACqGhqYW8Z+15VT/mjRAr/bBzwXNBFM5V2xE5hRWtbgC/0sK7kJQf/F0qHuf0nC7mRISyE
ZlWV1s0I65r5OfPqYpPLIELX9gqhKqILtIZjIcJrl2tp7KAJIz310RtGJFh67mToQ2s3E5i2GGYC
YzZguAXfoe4GnWu0SU+u4jfxk84PRfsp6B9vnULed2rTR4svInzR31bSsEWPC0aoAeLD2wNV3+6r
8epO3XxfeOpSlxGSNtP3+y9t9FUpfjsPTmq/69TtEoSdinXakQ4DB4hWN0nzkcYb3Tj8t1UIjpRV
1XVW0C49jdU2dDXPSDGRI7PFK1uFVD8wZ20k3Ze1QcMaNIpuEn4CMMxOG9QNc164LmtIWJOCsgtm
MoCyCc5EIdKnVgP+SlLxk1Y/c+0ADtQhklzAFdWFH/jeWTHBCIplhVYJmKaxqoTqthvDPKR1ti3j
X9Gwv38qq3IAEzO16U9tWMLBg6aI90WOEQDTLb0a469O3GzycPAq5a/7ktY2bcKwRiVmArsSARpQ
V6VJ0KjliefphiXfY7Td17mMTX3N0QHc0L9iBJvP+1x3orrDgjS2iZLEt6zC65XWD41tOjQHGjle
xw1v4F/+2/oEkzkA3x2UrWN5ysbU76yP1NS9XJaIX91ETAMBF3ECnhNR22xOQqsYcVxl2z+3cbcf
+2tQPlybw4g1HhYA3AGbHXnsudNr1jUDYFFdnorPqoqsyymgsuaEaTMEJw0TuMjrTmkDuBeC2qFv
xHB7G+rdpcOTS7LNYMiGumUiBHsDb8loYhciNKr/NMP+l47eu4ePHFU/d0IcAdb/Yg5+jPWGOizi
pyHJDmVFP+oD35mOLF30no4WdmsmR1CtLNPRbYiI6pRl6fCMRvNfZWvbG6OgxofUjrUnNKvoPrrY
gENCOjCOBrbzWpv2b6NVyYmHKjmwqGuvY5gWXqLkoedwMwHxrv0bs4SNZ7gD2ZQqa1/MkWZPpRn+
Thok9UZTuVicm35lJLlf9c7nuG1hU23zDBwUY69w2z0wVwkuY6Hqr+AIzT6bWh77AD/VvY6AhSkY
9Big0Dz3bR4EnlaqMRIsjevn7lgcIisvdzzKO78KHfMwABVpl7ek9+EYhAfdYsb/kHZlS27jSvaL
GMEF3F65SKrFVRbLdtl+YZQ3kgA3cCe/fg5q5o4liCGGfF+6O6KimcKWSGSePCdAkaHyBjdLP1WU
tXdLoaPrHOIkX1ySQxW54PYn4BDBPQBo5OvAy96PLasPk7Rx8VdXfU6Vmj84Wh37raMlry6YpQJC
5pF5BG1WAFeL/0woQd9rFqbVveN07B79NKbXpG7/3FSkvGc5VPuKLq+9yaZIck26su9Vsw2NRun9
udQzL8m5G2g9ccLre2zFQeMEQttBnBbB6XB+GDXeTVUNVZmjXX0b2DOYSz2OV9NWqLxlRorGpzqz
alYklbidi8JL2YcUYPdNQnLhfeWdjKhftDQK0SOZD3JOk0TBLqmOBVnsQ0yg985RtvZLXlLPNCZl
v5iZEui8BDh34GAl1KcCWj2Wdt9ZTXekXZEdjK7PHguuLn6fqsvDZIEwdhm4EXWFQf2pNoifzSrw
jkbfBHrS5X7ltNPnqTPdfQl5QU/nHCvJ67e6y34PfUn3IzTNQ0V1iiDhoORoXJODFHGBFPKMajCq
RI6XFzoo8/Ge8TR9PJK4m72ybByvLYZ04+ksvJ88S6d+RdwCJ/k1KylBOVjivHP6u0xCqueeqnG/
Hu9SdytiEm7wwha4nN/70y45HRK71VRO4/qoA0VizUeuvBoo8uaGcUfdR41u3C0rXhnFKfQegntU
8JdKjr92yZKh4FcdaYNIU8ueaMc3Tsy6CUAyQCGNuFzunSiW3LIS6D8fR74Mu4xQZdeV1Amun8tV
KxZ0P1D1wNmUbzDQhVQZgODVsYGi9COm6r/7vHR7zW2a1FOm4PPm26Nb/rj+9bXTjrIKOtaBqhaP
lvMNlmaa0qt9Wx+TFgqYmV1BlrQrG6+KlUfkIDemam07W2DDFvAHlCjl9xHBFZMpYwprFUVG5sCa
xOtURBXUV7qtitG6Magvo65rQxZViv9IVhpt3uT1seR3ef7ZRPCfQHVV4WiMd7Yo39aiTVz/f62J
XXJyUhVnSoTgqthrmZ/Gi5coQed8c/gxsV548S1Rof5UvF1fvbUji+478f4Qiyd3umjpCOmL0a2O
pPzY0+Gu6QsvJorfTQdQuhbWFn3sStB5egXJ8eAc6/aizXF5bJckVObHKQZKY6s5ecOI3L/dQYu1
VyYYSVv1gST0blS0DzxetppB3g/micPTgYtALKCiGwQN6cjsSnvfzXmR07RgEe9qvrehM515VqdZ
93U5GuGsF4vXOaSB8NTUH7gDKe9c05KdZsffAL9Xfw+I7/dIIykfStAJejR3GRSeCv77+iJL83Hx
M6ULWYOkaMwhZxm1c/rUk/K3QvRAH+y762YkNybMIJbBRQwcBwqGjmSG0m5yZx0MJvrR1kJ+Iyjh
/fPo4RPy2ghBXXmrLllnWlOjN1G3Q5To1tHtv96BAAxYNJGCuSB2T3Wt4KTlTZSj5xUVr61C19rs
gG0dlQz05aOFU7qtinGwVT6wNiLZAz30xT9M/unnJScf0xbNTy0+P5ufzOKV33bXiskHDz2kYFVI
xIGXUnrHzUWmdJmitlFjBA4NE3ujzLMyO6ffl48sb5UyS2N8f2QBib3xeH1xV07A2eelg1p2WV2N
w4zJRxo1701kjTp/Rth43Yx0F77PkpAHAycecK7wq+cunPJm7irVbKLSPCyZ6S1NhFKt79KNO/c9
wSE5HmDOEGmBespARkfaTKURWzzRujLCrzF8p3MMXyst5rtVru9SJXP92l7qMIfnekjdsgmsfBrg
m9yc/oJCXvNip9M3I56LP8uc0Wei0/FTxdNsrw2J88ypPe1aCrYbNZkK3Zsaw95CAK2sCJDruFiR
XxEZFuluHZWCqIlT5tHQj3ckn/UDz7MlaGLj6/U1WTMEPWUQJqBKAJSWZIgUFdo5szaPgEIePkKr
T32wmTofF/AN7K6bWll+rDoaiNDR7uAil3aZgUR6VtRKGbHp0LO7pH4csuNc3waTEJvsPaMCfBAq
YoA3nW8yMA3XyVjYZVRnj5qzY1uC4GsTJjI2//m+5En4oGB7V/g+5Ufd/cDpk8M2juPKaT8bguRN
DN5PULaGCVXbz89WE1xfByluwwyhTghKM8GtIwDbYp1OIim36PW0s4wpyoink29gJQfhTZL+WH5d
t3M5DNgRXDEAHRsoTkpbq1uywjbpNEYVPWQhaza8ycrnoccCBJ5IDaN4Ji1Eq/PMaUm7RFP/Jz00
tyoBYpZEyIKLFFU57CVpH02DOTA1cYeozRPPeC1v1lz6XwOi4RfNlKhoyPHAMIjm7XyMxvaXbv/K
/ZtnH2uMqUEPOHJm8uebeQFnuDKDyDGJfbYHacmGgcuDAHk+QccFsRckmg1pl442SyAbxafIRONs
0kSO+hIXN/bwiL1KbLAgIgtrA5okIyhyaK9Sm2dm1DmQjw2abgNDfOmTdNwBYN/DQYAuo/yGWfo8
haZnYUXmY6t+ceo8ZG4Vmtrr9cWQXy/v4wC5HE4DpkxEOOdnDk0wcZfyzI6aNNJ+OsVeIbvmzzD/
YvqPQ1JtZDVWjgbA7+C6R/cCMgAyJ/1YpiBYnWGtT2fPjqryH5YFgwF+BoVRXLIy78WSuE6lTmUX
5ZrlfXD5VtPeygAEbga9dGAYEDWM8+kaTD1t0rTrIvSC+GjCh2jK9QURzuE8QhAE36IlEKVEC8pX
5wamSrUzSI53kZUiL5Y9d9lzWz04n5UvNVvC67ZWB3NiS/KDJXoS3D6GLaUC0WbmK9zxrltY2cVg
6QVsBjpVAkQg7S4yKcSa26WLTPWpb42DwwakTzWvbfrddUtrYxH9blDNgKwzblhp3hrk5rSmAevm
W2ftE3v/D58HEQ22LKohIPE9/3wCMj0loawHe6HX26HV3hynQ/Dj5PvSUlRaCm2WmPZRuTwo1M/t
DZWctW2F8BZqnHgJXJKe1rWhGNrAhoiS39X8rU1/1c2PXP1eTH/AELWx6u+6G/ImBuEU+HsQkFym
38wBdTD0JfSRC1RgSUKVHtrjrJZI+bxaue/md2V+X//gyGfO/hgHtHiBBDfeb1Bivr5uMnZQ+De4
6b8/RdoXVeW6va4YfTTbtceVp0H5PmffqfLE8l1ZemYXLemznn26bnblCsIBBi8C1KEQVspI9sSo
jaZgKdzQ1/Y7+jygZ3DdwNp6OhAZw5MOZK0gYzrfj1ONdm5ChR+yu5Bnh8Zt7oal8XUC3HK2q7Yw
mKsDMoXcHAB9Qlry3J7q8CxvNbeNYtN8bpQ4mOr58+CyjWGtnWI8L5CNANeh8EznZsaJllyv8fxy
e0+p98qWaJf4/+WNKUhGgAjBGwYB1Pn3yaIqREniJlKbxza1gnH+2DuPVv3c8W7DIa3NGFgIwUQD
nm+BxD43VdYk7hNdx8M+5Ua4kEoHH8PIw4XZ7sasicWWRiUIWlB/RCZHoLXOTZmxWVmC3SECcJR9
LdnUhlr6WsWjgSpKUn29vvVW5lAI1ugg4UbrLIKGc2sWBBzswgLFqsIhhZR5vXLv6KCGCcfbX0yY
O2yHdwFIXIfiEJy8B1Jqp2RYBJlrEuZd5w/OFlZ6Zb8JwA7QFZDvviSAarU4K9LZ7qK4inExBWmz
lWsUO0peG9EHhlhkjQPRpTmdKqUcoy4pdnPOPJtOT+pAD8PsPjO7+mAZ6NRRE/X27YenLABieISg
iK9KJ0lXk3mZumWIJrDX2P3XESrJybyFjF6ZP/EGQeoQ1BZIB4hDcLJCzdTFg1Ejt5d90X4sb9c3
2uXHAayBRDXcKPRfMZLzjwtFY6cGj3k0DOwBQdEDElkb1+LlIT03IV3rfdU6cQuHGXXq6C+Vc3AU
+4O7bFVy3snQzncB7OC1gFOD9yb2wvlQej6R2cjbLMrjtjrMZBq8JQaDkL30T7Zb3RHta8LboNWT
0Gms5JHHbH5LMlr+cOqm3rnMAl0RKt77xiKJV5va4FVVSVAZd5Kdm5MtJZXL68WAMCoON5LkYIiV
62eJno8EnBFZlNFin5DGd7R9ucx3YEW4sxD2QsHo+lrLLZO4p2ERXhIa64IpVi4Q9QPP3akzaMRy
VUPbFPMq/dELutoNqFqPoZ0naG9WXCOgjgUVkcT42XAy4Q5nQzh22VbLyUrggB+EEFwTbCmQGJeu
iqXlKCJAjjSi9POcg9RZDTl7AIDZGT+kneHlmhp2zQ/X2iLjvvSvUOmGs0CdH6nCCxa2dNHHhduM
RaYJSud6emVgbvbS0Wk81hlH1LaCjblfWW2kvpD8spCkvwzXdL2uC1pqNHIYQFHtw1IzP3UPQ2oG
ZHrtnR1RPiTtFBj6fW4VXql9dV3uW2YAmuts9vVi44ZZOfhQpLOJjveVII+VfBcrQE63xAOLbLZr
k0Oy9UhcOfVn35fuFeAMZldlPYs6fmQtekt77jE+bWzprVFIG6gWoPCkHVmUZGZY8zet22KV3RgH
kYKySdCUmXPLotnxm+pu0vf2lvDN6iAclIcErv0yNZoYeK0Vzcyi4Rd1dq628exZHcHJ5yX/24ru
kXzBHOFNOEA9yQUGeGMZNPENyfcKcnYwkWNLwatJ6zCCeymxFMKibL4fXQCZzV0xPOKfNjmUBQsY
cEn9kSxfp3grnF05yg4A2ih+CeTxBSq4NEEs3Dg1i3T30WS7bCl8G6GS+gzVv437ftWUuILFcwC5
bDHTJzcx0QcUAwjHQtVBEgcgMY3jA4sBdL+54gPGlBNDIhg9MdTrJi9JDUNEOzr1h/buujNa23Do
dgF5PcBBeLrJe3psBoB18/ez37PduLHhVqfJAuwEcP8V8FEzdmCaMxsWKYafm3vlyXhTqFdaGxH5
2r7G2w9JTrBQosYs7TkrI2h6Ibg85imwXdRsPai+X5+o1ZH8NXFRs6qAaRwsi0ZJGWK1Kx09x/4Q
h/lmCCtWVD5AJ4N5vylPVhxENvGYWi6NgNju6C4fdnMa9v1GKLa68CfjkVxBU7fcKQeHRl3mjaO3
SWS5OgoBNUVWFTeLLS0JU51RUa2URfHiG8hATV5Z3JlVdH1VVhcezFFIs4C39YJQ33GcSjDyYlVA
JG4lX+zprhn/4Yi4aOAjgtELIq7yUddYb8xmXUY2qocg2trSEFqbqdPvi7+frHfZgCN20doyWtzP
Ar+ZIWmXQLmNucqWbxZvRWlruUjQgOVX4IDBLXBuqi6KOLOdpIponraePZJveep8hhyzr9bQcuur
gwUND4Z+p7LuvI4TDzDUsLVvlRpF9AlgEho3BN80WCGk35HlhDkWRWFLj8PG3jn0dn8AYlMbAQ0i
WzzLpO8zNvWco9s70vP6qY7jn8zt7oopu/0M4bKB14G6EeJo+WmuFy30pWgLM+nPN3Orer1yQs++
Lv5+si+ypWmgV9sUUap/ZHa0JY629XlpWxuAunUN0maRu7y6oZV/vvlkIgsDfvT/EySRfv2Y2Usy
dy2NzB6hxifF/HSrnq/YRKcWpAEsELTUWy4skLAg4fh66wBQNQMPCnAKyPEATXM+/QNpQATrwrXo
rNnr5ede14I0+XPdyOUinBsRt87JGs8A2IJ0GLcKtHrAivKJVFspAzEL50f+3IIUfMdTrLRkgoV8
GL15fHZd36q26J62jEjO3mrb0ioT3L9Gc0hrkDo9qHVwfaZWTaA8Ctp9UxV9X+czpc3J0oJEhka2
slsWDVD3zHP1m19CmKwTI9KlOCXQ6oAIDY1G+pqlv5obmxXx6hbfR4wq0Nigb5TmaaHE5Crw7JGi
M79Bi4cD4XFsgS0/LybjYtH/2pH5GhEz9rq6IITovqLXgLCg5Pup2zm70fbbV/CJ6FsNeSuFzbOh
yfRBpj4sGVjHaJSVrUfnFFJsd0PxqFDXR3Wo0nb5WOFB/XJ9V4hDeG2g0oIZ07h0AJLTaOBB3Af1
fLBzj9xe7AJIAvKzrgB2QQRTPqVNZyddpWA6x8Sb4ict/Xl9GGtuQDBtINAX4DE5ea2QpurTTMkR
JqeeFn+Mt2jsVg2YyLniTtSAWZFOzxKPrkMoLyKlvo9dJXDKfn99CGIO5JVAXR7obA2J0Avqv8me
wbecWnnUd0FOct+hj3V3v9DMv5UoVpwikZ90RPoKwYyMBSgK6HtZ9ZhEiVaFRvpgL9bGYFam68yC
NF1usoCcToGF6qkxwtreXZ+rlc8jkw+kNEryqJ7LaVyFguS9HtQ0Ktu7yq/ZzQErcZDFRQ4NLImo
+0kXYwm8v6ameR3x8S3fKd2P679+xROffV66GOPOqNO2xucZOu9xvKk1BtYWQ/jlwRY0kqB/QGCv
A8AgHTkkSYfYaYfqRSVBVdbBDM4Jkx46/eYQ7tyOdD2SidWF0sOO3byMUCcaf12frMulRjICJSL0
esLfq3KFzbWKHDArlr10Py3rAZX5659fmSZsVNFKYqPwAC6y81uxp/aoDlCPBLTK+Wap845+BG/g
HkWOb9cNXS46Unh4+zjA+gigj3hZnAQqCWcO+Kv7OGqVj2W/SxYIS20E7StTBdYpxO2AQMHfymOB
EJc71Sj7vyRTWP+obmxOhNdAHuXk89JVQUrCK93F5xX+6vyouw2ozaX/Q4EEIBvUOQFFu+gQKJu2
1Bu9zV9c+tkwXtLiq5u/WFkQ3+480GwrGLpgB2eDSOMwgWC2R3T2vtRK4ZmW4tl2eH2tVxbCQX0O
EGxk0oQrOV/rAVpAVk+c8uW5yhVvmreK6Vvfl8527Q6gQ6/j8oUsIRkP5bixFFvfl840EN4j0u/4
/fp0YNNuqz1w5Sigmo1rx4DoNqRPpCCOa1zFTVrlL9R54wp0jCgAxRkJbl6EUytyYq4tp7IptDp/
UVyv+mm9/ndfl/wGI61TFVaZv/ROsExhS26+giD5IUjeUK5EAkaOmAY+Yn3dLH9BMwmnwbxszM7q
Gpx8X1piQ4s7lptp/mKTsBnwIPCLrWTylglpmadFQZkL9eQXnexcEB45ey3b8Hgr3vt0lmSUBx3y
qbIBPHxhjj38mikxIsJBV2q2dRwixFoO11ddzMp5jIZVQX8WYI4ojbpymDkRU1EWNM+8mNPkQVQz
SKZ9Zf5uTeaVxtdmk3/t8iCioIn0ODBQuDoupJ+Zjn6zGKHCS6O8Ze3oke7j9QFtGRB/P7mVIPKX
G3rNsc2ao8Xv+Lj7774v9sjJ901zSqp5wlGPl8NS3m3C3C732PkESZ62SihfehcTlBQBGq8H9ynv
N07KyhTBh4sYwTQQm8vc62VsjsaMDoMISVgAsKpiYw+vfh85XlSu0T6AePN8iuwU0mdJkViR3jzV
B2tL//zyWhUCB///eTnWX+q6ISVTzKhq6ieHKL9dm96DRCFASmMP6p+N2bo8kXiD2UBBgBBVcBVL
o8l53k9aH89RHqQ/6nQ3lP7sbthYmTF0o4ieDtT58NyTLvAiY7nbmoMasfrjNIXGFjxp6/tSqMab
zNZzBd9PjajuPurGxoqLOTj3Ii4ewkjbAj+AdAwR9k8PBRVPstwaorI6GmrS3E1Z89S65m90jP3h
U3Pfky69d9OX62fxYmkEUy2YleG6IGKuydduqkERbkn1PlI76lXEM5vUU+0vyfDrH+wAC4fsDKjF
LoaHDvZJcVQIZ2cQzG6HoOABaNy843UrFycfoxBd+SLY1Q0USs8nMZ56mxe06iNW7lFCTEEtsSWC
dLEPYELomINF3BTQCumORKden2oTbyMGkmIfHDNzCtmr68NYtYFUPrgyhLqGJZUP6eDkljMSAC/j
fdEdvtz8dXQYGmgaASBJpPPPJ8lp65oqczFHEPUedsmNXetgD1FPP29IP14ZoF4Mko85Gp1Hbd9v
sfGtzM3Z56UYi5axYTUDPt8puyQ0ye5fJkdA1tHcj8eA9OvzvAaW3NLnaHjUqsOQ3F3//MoGxa//
+3np1+e6FQ+xjc/PLIQaKKEfsps7VQVYGCzdSFSAmRce8Xx5LSVDU13F1QjEMV5xP7tbaOSVMcAA
cE44zTgIMlCzqya9HudURZ9hjDZxw5sK7g/jVq5iZaFBP43LAvC/FU4a00UCAedZjQorqKfA2WqC
WBvG6feF/ROHOw2qW6cTvt+qz0X2sax2S7YRGbri0jlz6lgLB+4V64BS1kUvWEWpg8ZSY4lY0i93
ilrXO7BT5EHcDhBnNZsWTeLOnjj9V9wt4y+uLxTBxKhy5jGma1GmZKVPCNNIWCV2ik5vh3lu29I7
mia5D8xi+ZS2afYLr1Z38hhRR2Wnj+4S9PZo3TuLPeyGVC/3yO1NvjFX+Xc0MefPWTlCvjmdl+7J
ntzW0xQ78ZkzmhEz9La7L8w6cG0edMbMTd9SR/CJ2OXc7uJWnUM6J8oRb2Vj1+daujdNCHzX6pim
ngEoyi5NsuSHPqXjMZ7M70o7TJ4J4JtH1aFfwrq1AbLVE1/VpvywuA04Ogydao/oK1S8DqTItd8o
xH5NqzQPSZqlDw2jnd+keXuENvryC6q6w0OVoleXFUvvO5mW+o7SqrsmbmofGEj+UjgU3Cd5BfbZ
Qht2tAAPbYfWip/qaNu7orJINEGlbIRGrhn781xZz5a7aD+Z40zUr/OZH+H71QSwB3MwPSWO3Y8j
neiO28mPDiQqWwDby82ISx+eE1k5bPgLsodmyUlXDxlUp8DqWcY7koWx9fO677k8UOc25A0/9rxp
AOqItCxwn1J+s+fE50WSCUkOcGPIPbUOugWqarKNyJqU+9avgDP8h98PDJRoOgZrmOzYFFI1ZZdg
6RIEDo4e9TfSFuPmwghODIhY6cQjDGj0SbTJJNFi/s4dw2to4nGGfo+tVJD40LlbgCHkLtGui+fi
BaJqIFrL85iTiDkv47Q34s/z/NXRt8SH1zYVdBoA4RBu9KKQbg25Po54/6JDrfXS5p4C8Embz9dX
5eIpgUlDDxlWnaAMgmTg+aRxlrK+aSYjggZ1sNiFV01PnNxp/WfKfl83tbaBAeEDuBN4SuAcpLu5
rdSxU/tRiwz+aVI+Dvvrn3/v45KXBfoWQh8GHvuiIAVluUzT4kGL+nzy3PkP4+MeNSQ/Zfeu80tv
7yl/HNXEV1rBifoAvWi0KnjcasKljLTyaeyeSv7TWPZ8i0dpbSX//jLwtJxP8tL2jpG4GHlGP/LF
m4HAGzZC57XJFQ2NaNLEdWvIYOncmmhBx0ZHV/RBnR+Wj9cn9/2NJ08uwgUcMAt6Mkh7nw9BBae+
jisNe95QfbtyQCmY+xP/pNFDnregNc4DrnywnV2qJ8Ew7vLa2WnZ7xhsAkn1vSoPenNQtsKxy0Gj
/xVyow4QyitdILa1OFaLx9hRpY3vMWhRXR/15UE//77kcmttyGhL8f2Z/xkNOyR6F875ndMNG4a2
BiKdwpzHBqlHGDJwNUFpiGVbukarQ8E8AQ4G+IYqr18q6vsJmtSO4Lz6SPn80tX13ci77w1klG6f
NdFuBu8Idjq4r/Ot0uPxFWd9ZYGNZnyyumTfNijgtm7u63ry+bqty5MFaZ4TW1LaoKmSzs1z2OpB
F4bTPCYPfKucvrY4yNgCNgf1aeDDpMVh7jiSOItBYGhDw7jrvJsh1BrarBGJC+5GtPXKEXmZ0iJH
q6J5TMnkqfDydTyGODzXp2p1GEI8DWwsCGpl+JeiTPPCILt+dJvUVz3FuhnRLoYhrhELogEC4ni+
7hYlbWx2C4bR52ELfkZG20/gUtrYXpdNEZIdaX/Z+uAAHghCycyJ/ULAmQstNPgLpEWaPBwGECGq
FejwvhrOl5unUPSvYmsjd4BuI+N8hK5GU3S9WCqoLPFy8lxtd/37K7v57PuSv0mTbrL4hO+DzNFw
A8L87PW6hRU3cGZB2st2xtws6WBhbHaa8y0DqPIn3QLUr+w0ECsg/aEjKSWks86naYitSnX6UT3a
9nOePt/cVYZ8rYH2dBRc0duKaPX880pi8RSMmerRNTh4rkMKUkS6Vc+6qApIRqQsSzzWSqfGGEO2
lHhA/Mjnyrch4ch3NDu0N3L2InQ9G5J8dJrGHjS1mrAsGX+2S+vNGfm906Th9dW/3F/vRGOidRwT
eHEJoMcm4SqLF8Cbw2y8SwyPFxvI/FUTqKfgpgGsC9SH54uTmmVKNL4sQDzt8Uoc2CHrveujuNzD
qJygiU0Q3iH1KYesCfrva4OZCyCOlq81O6YILfNy2mLXvtzG53bE7zh5TzTYxgtj1hJpoED6tbQb
w1j5PNQoDHDAge8MUGfplGQVNbJMaUBAwf0lD9DTdH2atr4vXY18cjpkSFo7YkVomiBiysmWJ15Z
CYSDKItDUfwdgXg+Q1OX6imzaBxN2pK8tSyOj4Vjv4Em2HgFGynzmVFB8MIGWNQremXZiU5aSL3o
D3Fa3g1g0B248rsxlRd9dj5dH77YaOcB6/mRkqZ3bkCFP844wMvwYMT7rI3U7IMO2lKn2kp1rZoC
Eg7NyEBgGTLBxKIrWmJ0TD1a7M9cvC56EYwTGH2TqKzzjZzU5ZRjWBDTEs0D6OWVb3G0w7Ug4ivV
I/ryoYXwFosQHNGV9nZ9+tbtILIGpgJdgK7kZO0CTFGqBXbMPNlrduZXNEzJi0F/XTdz6S7EcP6a
kdzsTGa917tWPfZJ6hdK1nqlqXijlmwMZ80OESpkQpcQCDBxWE7OMm4paiU80462c0j0oF48d2O/
bVkQfz+1gE5aDbk87djZwOCWhxYSi/PGKMSvlPf06Sgkj1SCq7osFthgxLPnoNgiAFkdA9JYKJAg
23nxQk9mZFS1ONeOC3kj+SMidnfY2L+rQwCRofB5yDPJ9ZciGSt3SEvtWOeDNxwcZPau76gtA9KO
0kuVmUXXasfRfO13XbtBiXTZRY2rGk0v/xnA+99P1pnkVsP1nmOdW0hqo37c9bjnDHv8akNzw3LQ
k7qU+3jqXosezMJKGiD0D1WQitQWCxlBZxErXT+lU5AaSNG2WZCz+jbW3vd4As88wAtQfUa4L03C
PC5ZY9audhzS0EmCYqtTenWS/35fjleScuFzzCztmGl7mt3xLY+6+n1gZAy87kEBJte4UJXIkyHW
8futz0736fP1LbLm2wgEY/GiE5GQnCuxFjefmzLRRQB5t0yuP1v7fkyhyj0E1y2tRZFoaX5n60EP
t5zy0vvWNJJWhbee6Z3tFqFWmnczcfwRxMfePKEh1yEbB2B1dCc2pYvPLJw2mxlsokDmKe7dUj7o
Bvfs5vf1sa06ixM7UnxBY6uYc76ox7n8Ak4E0/yeJP+QtQAR1d/5kx5cg9Z22GiwgezTh36cP/Qa
imI1ai7xlgb4O87nwrme2BJ78uRgF6y343mY1aM6ZUFpPlfs0eZhZrmBM9chJLm9BGSDZfO1mr7U
Kt4AL9fnc23doHOF+AFpGGQvpRu3U8vFAEsL5tNEsPQMuTDV8Qa6v25lbUdCrQ7BCor4+JdkhVQt
eO3BSn8c0w+MPjfdB2X41KafQBASqu3rdWOXHMdwlqfWJD9EuRFP0whr6CK8Nxc3zEA4MhHuI4YJ
NbW+4+ZwqLI6cJrGV53l+zTlQceTg2poQV8s35LG8Tu+JUx62Zdx/rtkJz7XSZcaYq1tCFG47m8j
vmM2sny9p+aHlLmeqtEw3ur7XV3hv3Mvx4mpo2dZzHEydTIHdUq+WKMSQE4tTKizEZpvmZIOZwdA
rJUzHJxu3pXjx3oMKn4wtlonVy/Dk/WVSSzHcl644eApHivsA9WmXWzlXl1Uj1oTe3OCDtfERDJz
jswy33V5+bGdrPuZg1GBFjuaNIcGrRA0ZYGR5B6lU+PzIjlsbELh8OSDDWp5sDxiuwM+L+bq5GCP
We221BVbPr+vqoNtKTuN3PXN49yg67qIH1OO2LPk3oQS6HXba/fYqWnxcjgx7bA+s7D91WPThuye
KuH1z68eZqgYvWflgZqRXL2Feq2C5wBcVv7HRZBeFL2XUVT0u+/G9JamW9iQFXvA+OJKEoo/wCZI
M8nY4LaKS5EUiUNW7dQ/9bSfjZ2pfUq2QIbCM0iLhseU4OwzQCwG/qrzmUtzprpWWmDmrPlPA6V6
Co6T0skiJ1bRqTUUAaCau0mZd9endOVWg10MDx4CdVyZJAcdNGkTF6l6HJK9BdXa1DfYxqqtbIoz
E9LZROJ0MHuCoSkjhDz4K5B1t2+7MwvStZmpQ2OzAutkg6UGLCPg6Rn+SxPSbZmXyjjqM0zE7KVt
77MtleLVSQJ4ErsaBwj9sufrrydJkhc0x5ua6sGwhMDEBLevNJi9AAAVzcoX9ehugEQ0c40FAg3k
OxvzAOjA3+UmQm9tQzkanuuoUmggkpLWgjYptGKYvRwV99619lzJvAVNf9fHsuLuwcb714i0GkoJ
L4yi6HJ07NpTqs6LM2/SHlm2sXW3BiP+fuLP8nIsqcsIBkPCtPXdAj2MGyZWkikotKioeQMhLere
5yYmFGCqjrjLMdHu5ukeIdfwZTRvzlIKKd33oqEAbFxkKZvOSu1BXY6ztm+afVPuAe25viRr8STo
kUGEbQPKCFZQaa6oarS4jub5SCH6GauJl7H+uQdaZ6B2OFTAm2v6vmj7P53RPtiU+ENT+J2xtWQr
Bwk/AzgF5KXARixz+KruoDiEG/PR8mnOfLJUt4caZwakvZdqZADk2J6PBBjkPKzJjzZXvaK5lbkc
2xvQRLSWoGET0AtpOuM2qQdU4sC9Dg4+iOlueIO1qhLYmvHmFKrroqX1fN+hkNyBZE6ZEcoMoD6l
B24UfmU/MEPZodXVm7UnK869xvyo2j+vb5WV0ws3BIYvQIfEvSpt+T7WGZIWqnFsrV3n/LTrFHn5
nbFRwl85WKjOob5oC+JxEBGdD3AAcnHhTDOONH8suiZo5gwEJH/KyvVRNf2HEQnaLAsYWGR5pLhf
Bw+uMfcGOTrj8xK/Wf1zrgEdRrcgMmszB5Qn4DhAlazkCRqdpHk+wQ5tQ2Let5Vn9B6aOTb2+Noh
OrEjg2LbWc/tAQ1Ux9F5sjPuQcr1+oRtGZCuOxSbgI8yYEBl9+iwzbcg/JcEVDg+FkjtBGqYAEsk
rX42piB0q1RyrPRc3bdm33i11mceKt7Fo5EgTxQvLd9zq3rT21Hz8HSs/RZYAs9Nh60KjjirUnCH
YwyNMjCEICtCpOCuMGOjguKneay6Rw7xhvJR6zYyYOsmcOeKoj1auyWv1HcQ8jHS2jxabf2Wk+TR
cSsQ1JrhP6wbsLT/MSN5pZEl6dKpMJMR8J06YzD9Qz4Tc/XXgjgCJ1dukTldBulQ85jTT1M46S/X
B7AS0oNyT3CDobB9+TjKtCXNylojx/8h7bt2JceVLb9IgCxFvUpKs72yapd9Ecq1DCXKO379LO07
dyqTKSSxa04Bp4EutCJJRgSDYdYifejED3aGIGWfsweqB8p2ms0zOZMl6eDSzbgqcEmd+GD6hRnQ
Gn2uqpTRpiWdCZF0axjaJe/ehPTBH/393dkwI0x6OEA3Q3AqBw4kR3F7zFI4HJy1VWmPprvc3T6R
TZ92JkJagDuZOteaDJaaVvQBs7VdQDRAEXd8pQy3+bx/vzwXKX+CFmfcfrp0+6BfqyODziGvt0Pa
lb5lDwHjQ9i9v/cfG2YA+mYt3IO4QHJy7lLPmlfX9klrjnV+PN5ex9bB42rDTYC3DxCiJVNkFinK
0kjgQgtf+1Gq4EO2lPf885Id8mogS7Yey2jvHBb07SO1FSO6G29eBIt/VyDZB03KGAReWEHCD+iX
rzgqBEeu7TCYDepgongzqBYk6Rl4HcqkbiHNqiky4M+TYaCx73D7UNaPyJ4e/COg70W5EpMwUiAA
GCq751ZunzL2cdSYX2I0OHF+mtbnmkYMbuC2uC3bWVtPVso9YInKE7aY9289gHbZ6Dwx0YL/mYxa
mE25P6vaQ9ajuF7XX0HS5sXA9y4aE4IWzOLdd/n8MqRAJmMgni2RzQhpY6linU39BgQAkCqN9Y9k
p5XXTTWbmX2a54imu2xQxGzb37fxRkXyA0NeknVWbEZg7Aj75KSHuvC9aXf7bLb0DdB38ADmquOy
faJ43tCirs2TNe0HvkdJghWKZ93W8Z+LkGy0SKepwAiQeUoB4y/C2byvUsxFKJRsa6OA+GAA0wD0
1CiyXd7Ig0gAj2ya5on1IHPMDEsEXt+omgK3NGwFagNuDOI2vN8upehZbVlzlwFR0bB2mSB3XuGF
1qLhjZi2e8ttgtvHI+dy8RoGQjxSbQhlADFy5T9rhoFVo3D5KTbSJKRlBjVYsjGoMrIA8CBepmeD
VXTXDPq3fGRlYMfkpKd5EU7WSH2Dcw2FQCMNS04BUAJ8JWtI8lArRf8wJsMnt1DCeMlR7dVvlg7c
ANicY5QOP2EY8cDRA+r16UPcGF88Ldu31hjwFgkwez7S0nnM4yoYhIoJXdKGq58gOe3Fi1mXAbXv
pItvmnZvxe8EhrgSILkaZwQHdbqucfjsuBhoUJy7ZJb/83k0YaD5dFUAWc/Qm1H2NciyT1XDQ0c8
1eWHAXJuK9fmJp0JWf/+LIhtc1r0mQ4heYmrJkiX8Pb3VYuQTDKr6qor1kWgtJqLEA32pgqIRbLH
q32SVK0aFkrzSeencvqeD3doctsNzaOdVntTU/Wdv2362fVyJUxSKuqVaE1rLaxn+d5pD7FTB0z7
zOeV/PtT5b3oTrXv7P9G3d1n1dc82d/eznUtt8RLKjeblV3oMcRPju9axyK/L1goJkVGZ1MKnqQY
9jYAGClfOFNRxU0xUX4SRZCbgVEf2IBRs93ttWyqxtqTDGBNC80/0laSWEvMeYD5dOXONPZes69U
bTOb2n0mQtouAcx+e6AElLHuJzZ+81zFzby1URibAWSrgc6T6yFvVndNanTVyclebMwbBWI+tLkC
82lLvynegSuEC+a/ZKAhLy0STJpjETV9GcVDjKaWvPpcJK/zqEJHWPdDVq8VABf3JwgbkN2/9Ab2
YFrcBpPYCcOLflIl4ayjgHTfLb+q/lg6io6dt19+JQ6hJ9LJqCNdJb4akTGBoUN+KuJ+9EEdYo5B
zp32iN9W+8WsCz91BhaA3jHdzxbtQnTUTIdyQsgda1px9DRq+GmOK4VOZXpPrKHYM4cWga4bRaCl
NYb+Br2pX7vamT4CsB9U6bnnPndAqf6gd82rkzdsZ3f9T2cphteyyNxXDtTkkJugMpiNzA0yp0MB
sqloFQ6YFPrVZpiZ5HoTHxYSdyjojYBErAV/Lc2pU8EUXusvGuJAEYSheNjhFYyVVfRLsrSDHvH5
c1x+KxMVw8m1DV4KkNx/lRm0FhkE0OUwkTHE0LTeqzK420JWskMYCQbAzEutMmleCtJ7erTYPGyQ
JRYaGFsVF821KWLO01wZTQCngSFtKSpDQov0pjY0J5xKYJGnhX/qvE+xrUqqXx8JMNQBp4Q2PIT8
VzMnutmnowYlOFU0KEmwqAaOrjfr8vvrOs8uZFG7fTpzfN8E0Sww9eedxxUZuM0lAI0IjotigNqR
Dn12ckCUeHF2Sns37HrPTyuFX9xaBPLlQNXHuMk1AmVJaj21G56dGvqQ5QfOMVGseFGoREiufUw0
hhnxMjthqsSsAgbyX1ViYWufzlchPZEXl2PkJ8UqSLfvy12pwohVfF/GU6oyK7UqUmQnu/gvKdF+
rZrCU+yRfI8D5JK0XoIFLNkXUv83rq085rujVFzff49a5uukTe2YbgEZQxPoy6Gw7tFCcztQeGPn
u7wnVhkwOeRC0V8tv+sW4LPWWqOlJxfVch3p75kdG/KU87sh/lRaJopzd6b3fUj/DOS35v3h2TEd
9qzt9rd/yPZ+/v0dkm161tjF3IjTkzDDwdzTNCQq3P4tEUAAxzsPzdDIyEluTIvHaan7PEN9JrTI
YYw/tqpGM5UIyfzddhzBH5NmeFeACfpu6I9IX97eqA1nDODhv6tYf8KZE4tTu2u1FiIy96tR7jR+
xKuYOIfbUrbs51yKdBy4DYxEKxPsVbzrpmPzznEmxPprfwMmmtap5WsQycwRS54AXf5U6XdNvqv5
oVPV1DeXcCZCOgsrx8RqV5jQ7N5veED58R+2CI1+oOQFqhZaGC8PotMM1qBKkZ4SdJzqQad6o24e
9Nn3pd/vWfVQjSm+P3jPSenn/Bljsku2v72KTY09kyKpEx+4k7Wxk56cYm/mDwwenyrKfKqFSLo0
LT1p29LFQXylTkAp2N3v+aQQIqWR/0ehztYhhdcTLbjoOXZrSvm+AeEPqzWfOj8Geze4J6JHhYpw
YlO/ziRKt6Qzp0aK6kJ6mpd97AJgJLx9MqrvS1fkaMW8I/P6ffDVWxFhilte8X259g+UFo9mLr7f
Ym70T/HOkpR8II6UWbX63G3bHAciTL/5Sn7+f22OI8e94OOi8LXpqe/vnWY/qvJPmzoLQCJMeKGC
DMSpS+Pup466i7WkJyYCpzmU2TMm+rj15R9WcSZFUqF5SlH4QsX2xGjglMfYU6jQpnGffV9SoQ5E
JoDg0dNTJ+7GKC/vZlV+W7FPcpw1VGZsdxNWMOlA7gkq5o/Tnzr+enufNtaB/vAVJQ/PgjXncHka
Tc/A2Twnyamv/GYO6hoQ9ooy1IY1rBA2Kx2KB18uz9cuY5/ZdTpoURrHvuf+Bjj//vYiNrZqxYbC
gCj6kSBFui90O9aBJWHF0Qx20IU9ePlHdzqWg4oDeFUaKaK7kLOu9CxAMCyNjry046jQvgMPKNC8
k+lVIfHQHdd8N1XE4qsl3BInXSAmTWbTSyBOt76WOfDqD0v5jdmPuaVCmLvWAooIdcUkQF5j5Xa9
XFjcNKVYWKxHDjmSJHD5c/9OiEwczSoCaTPkBDaSTiTBq2GyuBFxM3ATe9enqgjxWs8uJMhgvoIW
YIl5k5B980gwqdJyW5uE4aE37k7wacmAQ0bfZhrnsxEtCdkPzPlQl8tRq1S4M9en/saBbAI7aX3p
yk3Yde7oQrDeiCrCj3HZH7S2/m3EzW5ayEvTqWgXNleFwSWQCoDwFHDXl0cPLkZg/3VYVamN904W
+5Trvq7/um2h15aDjA2IH8FajfO/egs5VuMSM0Ws0KbzQ95MHzq3LZAhE7+m2HngQnyk6fvTnJCJ
LpT1rPAwkTtl03T02nwq9Egv0QEnWPljgfexmunYWkyF2LWlfBiA+X/ZIskFMctqnbxKjcjr7nrx
ggjp9gZufn9F5sQ4D1AxZOV2yOgYGRJfEbM/ZtmvAoWJ2wK29ABdQahDosvuGq/Lcc3G6qijR2mW
EZ/GKTkA2asJq9EiCne9uZY1N+wh1YKiuhQBNNMEJBwNe2WTLuxjQDFb/7JbZxKk239FJUtEQ6Fu
ev0xzSv0xgJx7vaGvbV8Xbpn6BdaIFecNmdtP7u0HEufJqb1LnaMABkMxB/fzVR/bJruk5aCntgQ
dpC03Z9KNLWfptlxJNUxrjHDkms+aerd7Z9zfQdS0I2tEKFgEgNaiuTCzWwY9WEezcixguazZkSd
AWyofzg5tJUiWKC4bK+aqfVlccchdowot9LySGenDJvafWeL2ttV4bwNpeMNACJmqXUWADnJqHe6
EWU585NXXLmKo9tSwHMB0l7ROh5HuCsjcvPHbH5457jE1e83LxWjtZ2EtYswIhH7UxpW7w5tcdJn
2yPpXSNGZ6x0fF5zj2N9V+mK729qEniGAK0GJAa0zl/+/KGeOSsH24hqG7Nyh8578YxH8/1pEKzi
TIq0SXFTApODW3CYgK5H52j432172KjloysZBDAI/DD1cV3l0pwcMUemR1n5xTE+csIOqROl5rOZ
VY/AlfSdPg4BDh9U4mWc3v0CXFuiASljAdTPuuKarnpRt2lDRUQpD7OEh8fbq9sKElw4HUBvofXo
ChInYVVVF4YQEZsrzGaAcrYNHI0Nn2cEKHsgYfA7x1pGRSS/pRlw18YaJILvTx4D57kxdIOBusvE
vcQfqkI8OR2qX1XvDPco9qnoM7fkoZCL9nI0fYOrV9JEjB2nVpt0OnwZAfIxPXb8rkA7aazYzS1/
cC5H0sVl0UunWpp1XfFXwTBGWC2f339gmDPANQpgLqBzSWFWw2KMiRuLiOKlOjhp/uTocenb4/xU
mM6DrmOU4rbAzb07E7j+/dlbpUgB40F1COTdV2e8rwgQtpfX0Z7+wZeihdXBqjDKh9a8SzmNqcXN
5Op6ZKKpYPACXagGq7ZOB+2kKxY64IZACHIpwRJLjYLfgjwTpsKc+gCQcsVebcQ+K90dCtV0nXqU
4QGyOssSR6x6PdVBbEU1Mfyc/bx9IAoh8q0GrqvWzVMIqSZj9hEj7+rSRYOCae7/RRAiXrgGGy86
SdVyAs7nci2/ev2x037H/UM7vd4WsXEkuJmR6wfuKrpvdSm+YqzMMldjVlTaXxPvT/H+HBFAtfH4
WR9bmDGRDb8yetFqmimivHpqu69jc2CpEwDl+/YyNo4E4RLmmMDcsF53ku6OTWNUC9g6IuDEsP6F
fK0dxZDMpgRAiwE+HBD0Vw2kXbtymRNbRNZc77JyeurneNe07Ov7F4KxVlxySOaAhEKKmGqjtelC
cdcJ7UkXXeCKPGhrRXl049AJSjvo6wPNNPrEJb2qZgAK9AJ3Wlw968tz8ecf1oBREtQsQKCCZttL
M0dPOoYfaA4zByWE1o5RWXufRKwrfP3WiVi4vkDciOnJK3bIZXI1Og8TVGs0D4s27lndf81SpqhW
b4UfaH4HwROGRWCL8jPebSlrQdcJ/+t5sR+b2hJYRXaHro096yzw/ubpkWMmkdTikbfVr9bEKN+Q
Jx9v7+pGoLAyoq2oltCNK+aQmaQLWnRyERXjvJ+K9Bl92p+HnHyxYvBdu4tCEeWxtzX2Ra8PbBe1
GzSbyrig42zrcTH2InKm3NyL2sh/Dy1QfzKEe2HazONu8dCfNROt+NoOLgmr2J5av3LLf/EhNmwO
T2ZM5CLzdKlPQHpodW39JUk6++2y+EsM7FgwGLm5wshl+If/WTQYFEDDA0FXo5mLU6ZNVzgiMkk1
PKUJ+8I0kNog5zCkh4JU1XOhWeReb+0u6GNCw0Fz/+HJu7LPAA/bwNgFeiMvl4tZwtotB0NEc5fu
LFqfest9d4MdzvZMhHQR8ynnvLMsESEl4JP5yQbHZZuwAMALigt5y9Wszw+gAwN+GW3El4tJhTfH
g1GIyLOCZPYL/R++vwKjvhkG5mIl3WCTQKJKLEs0BWPy7OqKOHm9/qTMAAwAUb+FBjtAREhn4eV4
I49mtkRGUaMr7HtW6LvG+FgmSTAnH4zxdNvGN0K91Zut+/Tm2STPaQo39XjcLtGD6X7ZB1ry5f3f
X6mH4EBQkzUMyfEPjY36H+uXqD8mfUjSZ2E+Z6kiatk48pWyFzfMCqWEpN3lkeMRN7vNuDiRB7ja
VyUu+fbnYZvrVX+NV2zayUA01jsRL78DMylDyv72Jm2cOX7/XwHr35/F29zqtLbgEABXcGhNjEPG
Y+jRV9MZd3MCRgzgWN+WuLkkByW0NbZAOc28lJiCoGHRs8JBTnWXJYdScd1vXJTIoGHIxlitHu/M
y8/309jyDpPKUYVRc9jJiauGSLcWcC5B2jI21iPpnM6NuPjNUKzJLFdxKKo1SFW6IUvMDotwoyHe
GcZOb0MVJNG2BHSfAt0Df9x1jWfHbsWWUyGr7kZpd4/ULECezFjhrDbMGwfxV4RkfgBj0JcOmTe0
U3oYeFq9oc2+80/v16ZzKeuvOFuIU1BTtAILyXTQOx9MVTfERiBC4dExvI2BKnSnSN/3SAVE1bFw
Iyf9Qap7Oh/q7If9DXx4/2AWKGUgEF4p5a8GEAw+eACbrNxIFN86UJnVisbmzeM4+7504nUzGAT+
1o1iOgaTvuvQTBnbv+tFcdtub9jfdUjH3nezmY0j1jEZh9E+gq3aZvv4pzfsbh/89nrWSQ1Aq68I
OZcHb3qOtiDhQyLN+VloQUdfmB3k/6JduKD+V4jkq5p4wHAbjUmk9/RLWppHNx5+3F7Huh/SpQsF
+ytCunTzxdQza9JIhGfYt2Zk+4SPC+aM5uNtOVteC7ch8CaB8omSpiRnrpKC4sxppFX+0oRJrNDf
jXUAOGKFVFhT37pMX98ILzPmZQQ2tHdwyrvht6tCsNpYAcphqJOvhTEMzcsnbndjP2GwPxqK++5X
pkII2VoAUBCNFXXFREeBdHGQRvd4Nzq4CWs0xudNkLaP1vj63lMASAhKSGuOAFwm8hrIhCeePecm
EMCCxfK98e72968XgfSzjvSxBVxfTH9KeySIk1QkQ3q6c/MArQW7ymSHJCXvNnKIAQA8OAwwQ36F
AE/Rp1+1hmZGIMD0G21P3FNpPPbsYOqfbi/o2swvJa1Kcebf057orGohSZs/es19iUZtA82Uxft7
JC7lrBt7JqcmuQbaXs+MDDIFtvUyNEBw66PZ4mHbPvbv75JZKYLxB7qwEg1JNzz1WjspmGtGrptA
C8CilTyNruGb4sPt/bs2mgtBcoqlWuqC6qugmJq7efjeohHutoRrh4/2GDCuYKZo7ciRVXpKCQfR
a+NENdgQhc1y38ynn3XP9tnIfppi+npb3saK3uaa314pa2vG5UlpTRKPg4HpX3dyfxcErsbN310G
WX0MGAJQIkUCX05FGlZld3lhz1HufEj3dqo4kw0jBYAPCFvw8EGQakm61tddbaYJPu9+YcNjmz4V
THEmm3t0JkGKWhx3KOcytuYoZswf+o+LKrjbErBi28PP4x/wZ5eHoKfUzSyTL1GeLUHdE39MrPe7
MlRs/oqQTKRMKJkxjLlEFiLHXoSg5nOLSRGkbiR+kHoArhqocxDuXuEpgcLXMscB2jR2d1YccMvn
zYEkh0QLYI7OshtISFRFjo3dQ31NR+YWASXm4KWrJgHEFWv7HqlucwpoN2B0+P2bBwlIpKPsjeYy
2Uhie+mMwaowy5T8pClHn1c4ssNtQ9zIHwEzDMlbimgC+U95GqEorLgYRtRq6vppcZY9w4iWzgnA
Q++S4SmpQMxZ3tXVuwNZSEW9A+l7zLxc9TMh0UvT2USSvWPAjxbjr6mxdwDu+G4TQ5Eh2zBUbB8q
OAAMgrs2JUM1M6c09KFC0tU78vHPZDxr6efbm7ilCuciJEvNWY3ZmqFBvrXXQgZo365jCl3YFIEa
F7IULnrkZF1otNJomJYht5mPiT9W/bOpTwoZq71fRrE4FMDzrJwwiG/kUlTKJ0vMHZahTd6+9IqX
sqEBKcfv4HQKYwMg51nXKNzo5rpQPEBaBOMqV6bLtBzPfI7TsfrEd5Ch/H37aDZOH8qExBHQmdba
seTjKkLHjNTxElXZ08plOVe5P2bvv2qAvI2PI6xdKRMlIVM8U9YlSOkVQgvzFlz1qofSxjZdSJD8
6NIJLR8NSMCJ0G+Daop1/c+lk0ezn4e5DaR0ANwmKXCNwRQT1BV9lDrNfVVmtp8blc/75bnJzWea
NMQH8aefeapEz9a6MH2IXCgmlVZ49MsrqJnTtkoHPiCEmoIujYPp/b1J6IPAgwLNs4gD4AQuJVgx
WexhSYdI6yff6R4X7TBPvuXtbuvZ1h0EOUBHBywdUvFyDrzSNTRFaJBj1dPdAEDZjjzp2rHt7wkV
R6NPQ8b5IaECA4qKqeD1dK5OD3EbLlrs41VGGfUqoSUWGyKefdIEC4rhfhnQ2Va8vzkKe3kmyLzc
y8Xq14R5MUSCWHkAuOm8aFSlky2NAB4J/oeI9Lp1BuWhzM3rYorK4gtAdlxDYatbmwVccqD4IORB
k6sUeRbmMCc1Q4mvKem+hy81BnJnJTQUhcK1rZolH8t6dXs2RSkObaCXu5UkujOVJR+jqfsgkmnH
6h+JhuJFnOyz+ttt9dtyc3iEoL8Vr99r9GTbLonNe2ifmbpHMvdVAO7x35quK8KFjSsCpYu/ciQN
EN1oTIOdD1H2H0m6p/aX9b2fqqfmlyKk29ICJOpAQQOIHQTvkkftK9DIWfXcR2wMe99WgT9vbRfG
eQEQg9sOGEtSjWdiWTnyrhuiYSmiGfNwcdN+cKmqtX1rFejqgJqB2R79ZlK6hqBRwZxKAnthafgn
MVRj4ltuG0lNE1enjj4CWZftKiuMKYuHSOdRlf9nj18QwBvDY415rPy7y/e3lWzLdKDKqJMjveld
TVpSzWp5UcDPxB3AxtNvbf2rFCgcq9IFG5AhHt7UfwWt+3r2jvcm1LbNbhVUPltdHgIo7lGI+Aiy
rE8NQDH1pH+xAdpdAqsmsIvfeUJCHLJCBzfK6PgZwKhas2HrmLx0dXR6TQGIiMuJm82T0/dPEyiw
k1IPWodg6L8P+7L8ouvssRu556Nt9JhR6/Uf9hy+CsUQhDBXD/N6Mry2GmBw5mD7ZXGkI/DAvlYx
DW/LeXvhy96KemtfAmBVkSqV/OJICmfWYngQZ3LDOeEP1TK/1tOICch28vWFhGVuhxn/Qvvk5zz0
fuWULlIdPGh1+gugpqEJut2BoqRpsENtFS8rlWGnq9AEtkwXfT8YFwBwISDmJK868AQl9wwbUpBj
1TwyTIFT9v7GMtBR0TVxADYxpOCkk0cW13PQtLlEtv7EjYOKkGrDLyBthLINmsrAfCXHixVwCge7
NucoAy14/cVZ3t9kjAcj3BsuUbRogljw0oDElJqxw/H7K5YFDfJhaJm8rS8brgfsmKj5em8pFrmn
sNRZUuvNNEdaYQUuLZGOBj/DL8t5TfWf8fJAVZQim3t2JnB1Tmc+Iakrj1EwcESN9qh1JtjUv95e
0bYAJHXheHDucks9apym4yb6HDn2rvXC+R8UF69QdDUj0kUHkystoGgcexYeGaN6jv1nan5qYkXV
dCPggARormuiSR6PHWmLzJ5WbqOPkdXmXzXh7XsBhiYPjZGs6lIfIPHH21u2cSGcC5QpgWw7Y33W
GmPkAiW7mPdjkwV19lHv3/+Ev5Aj+aa5Ym7XFpDDqPekL/S+TYfX1Gv3/3/LkYKb1phMzicxRsmE
hJv5TNpXPn6bVShOW4r2xgaAYHntEJKM0wTlpzF0iEBHwOc7j3H3ensZGx4SMzQEZfm1ffGKtrIS
U16DVXSO7GX0OxMtLGj96L7dFrK1CDR+rBy8iKN0XdorYi//1xy5APQ2+1BViurElgCk9JCPRnyD
4SDJBXtp3erF1E7RkCK87NLD+3//+eelALOl1pBXopuiZgZVfMBUEeaWLZ5/X7JFPUOfnZjwfWrv
J3AY8INh3Nf1blKVnBWCZPqyqa2IAbbiKbK6sC38gp68JSgcZEAVr8xtQZi98fC4vS4RcNo7Gk2r
KSIOMOvtLEhAyMHcD7oo/HlQqNeWDr+haa9AVyDXk7ZvqjT8+2zG6YtvNftI9cfaVjiV9RNSwIP3
BTp+/keEvHGYWuhmj45TJLrsAKizucdgYNBWD0X9SEjmTyqV2PKW5wIlL9Zy2+iYgEAy/iiLhyl7
rJpvhYqweHvn0HAJLB8d01jrMZ7dk9ri2uiV1adI83ApY3zJTjW/w8jJP9gPLpv/FSPZD2rccYFe
YKhdFQoHIVI23N2WsHk+mPNAPgqz4RjivlxIicb7uU3gAJpWnx7QjtA8IQdbBLHZ8gd3dg1k2fTx
6HaLB5qrxVHcbVv7iOAfqUl0Z19DiDoLQ35/xlhyFX8E4Zc1h6NqrlIlQooIugoTuGjQ1SOj+raw
JDS8jx5GJW5v45YffetmREMjaIDkvBSZG07KzkQRwf3WhYP+4/bnt+oH6OzFqOu6S9fIhzSelrgW
A2ar0aHnNH7Xf+bD41L8Wpzcr8gPm3Lfzd7fXAVIZIDWuphmMQBdJml5ZaULKUyhRz0Q5gLcRsXz
TOzxRdSapthAc73KZEeBtLiD6xStzFdgv0CEQZVmRhmGjsu+614y/YR0/x6p5cBpw94QQQHHa02d
3yK5rOl7V78n2lFMOxBy+bbxs54ee/5LH1Yw+rsGLN+KI9iyFAzBYD+AdruWOS4thdbewlsLo0rC
PsS9G1Sx8WINJMCzGaCxj3Z2wKwrIlMgAP5w7DvWnGC8gT0jLLBO43iHgCSsC1XK+o0w7WrfVkZl
JA0Biyk/ojqXx4wWmM7BK94uH72M+r1+1LXpVFY/NZ6fyLBrnMov3ce5ecqqnyIt0do7+rVoD7Hl
3Q8DCIDaZEfzl2nIT7QzgqSbFEHz9vFi+9Y2CIyuyqXvjvF45AaOt8k/ezT1F/Gs9x9E0+wNPG5r
ilRavGvtu7j7ZfPH0rqveZTOKR7jPDSNdtcWJHDcGQiTsY8sPUieTrfPd8NNrCMPa14eOoh37+Xx
xi2d5rjE7MMIfrQPS2Umjwm3mh3hi6qjYfXa0pEh34GxnzU0RS+9ZFZ5MmpO2+HIaq2rH1lXLvs5
H5d7Zxm7gIq6ewUNXP2h1TxN4e03Jb9BaGIICtHFquNn15ZjMsfIUWOJJgqkMKKHxvLcLc+8TfYT
wC5Eq7DqK7eIPDmyf2h2Qp++e1WA5AbL7Tov+yijD+by8N/tI7u66vH1Ny50vO8xFy3XHBeh2ZPO
DNRTKscL+MBSH/25A4C84+wIvNBEMfFxpSKSPPkmmRqtm7ypjybAUc5FavpcR0cCsnOKbbsKAldB
a6UI2Sh0DciX8tqoyfppHiKjGUnQkYQ+oLnD8qmWfTLHdDlgv1V9SpubueLYYaQFFZwrX+8VQ2kR
u4+M+bGzDV/LH0T1qXv3g2Nd2pkYKaJBRNGP5gwxFndC3WZ+On+7rRUbp4QiHqxrTcuspNGXOt4R
q6gNQ7SRK9LPg2gKcKoLI7C82Ph6W9LGlmEky0Rn8MqShMbzS0m0JOh1zDgkxeQH8KZetNK7i6di
NxaDCvNxY1U2RprQbYdwBU3o0qp4Jgw3aZwG83inajgVxZ3uvt5ejkKEnGfAPKmblxVEGNp9lyR+
YzxPqnnfTRkmEHwIDHfN/1xuWYn6Zpo1cR11mTshV1KOu9ooiucyFq7CiDZOBy4BFHqoFWKwWNYD
M2kWr6/qFsXcnaB3jjh243Euft7etA1TRbMAppfX1nAEspIOlHGNBB3J28gbS6f0q96Yj4PWmL6B
VMpD1afFkQwiUzR2XCfN3+6oFVJ25bBy5RbVeCmHzEqwuGK8x9hGHT/U7otrwF5fbNRb+q8se4mb
u5IqjGvDoWPAGTEa9hM6L4/wiaGYFs2s2oj0jN3lmisC6lJVyH4d7gLnAiaMevI6iXiF99y4JUiA
iaiiZOhfC8P8MppGMFpJGANWHO0uLEyHOjQaZwm8VFc8Wa91FGwTeLQigYihCJj3pY4aMWAoZ30q
oyQfQ6YnwPjQ/fejJWEa+UyKbG22VVZNoosy8rj+aUIeLBYqypH1h17EGZIIydhShwDLbzLKiJT/
LdWHAZVq4L0c7OFpSL7XaeS+u0NHEiilq9LaMjU8GMootQLPcH3NUPWeXusfdg3mBrXAyK0u+w/h
1U1He0io/msfCoVVqT4u/fy8p5yyBR9n5sNihGP84bavuPZIlz9eekEAIH8G8wPOQ6P3zetCjmV+
tOvjbSGb2kuQQAIRLv5fputOwEiYOJ1VRrl7n4CxOH0gKi7MjX3CJQ5KX0dfO5plUt+Oe5yRPC0j
HciNIKfc3V7B9udRz0WrD3p9ZFSnNq9sYmmsjGYjbE3XF6kqrXLttOFXwJn+vxLWX3AWBpfmOKLj
ryyjwiT7uYBrKVPwS7kHg8SPy1Iqzn1rQWj6RTEK7d8IiKU7Is0GAhL1pYz6ivqTxQJmqIqoq+pI
po75OTxf1sbM64hRjys65fOMFbH4Yfayr4koH2NnAL61/gCqwKAnxcE2hvvU0HaGmIO5qZ4y0ise
UVfvC/jq858hbazl8s6rmF5GwhlZkGXzC7pGd13VH1wg6aHl/k/WCsWVdI3C/CYUo56IKQAlcgUl
AFBfqnVjGTmjG80e6Ni77BFEAfsWmKyLKHcgRHma08U3vDq0OhGwOUcNOX9JgTyrt2zXYF7Zv63D
G1YI/lTMUyKrvs7uSXfIANZWIky9iIylRWNFBCD+sKhVBcgNBw8pHmppK6X6VQG1dyttWly3QEvS
40LBwPCS5h9SToK6ZX4/fWjZ59vL2hSIFwlBKzbaWeVWCIzfaKIc8zJq+Ys7dn667BvX87P0qbVd
v6t1ZBLY+x0agO0tJFptQBNcTctoWiXGvIc7sJrjUOwWI8GctyI9sXlcf2XIrf9JhcdPT7CuFOk0
mkJC9j0TKm73DSkrBCM6PzEDsCZsLt0OFcjCktLlUcK/zM0XVn5i5qfbB7Thai5ESAaYCdtlxuTw
aNCPf0zvcPvrqgWsf3/mN3sYU6y3WEBqPhI0+trODy0fFL5s45a8WML692dCqtHMDauBkN740uvl
wSoZMLaWIFFh+KoESW65adt2xh3HI2fwUytM0EbI7kpLpb4brvliPavPPFuPnRFLMA4xRIAlkf12
i9KvndSP0z3S3zu3+Ok2yB1yO6BTc+Ck8El54FMciOrFG7SgQPSrP+ql8In22IgizKtveNwE0+j6
nseOC5t21Gz8GTjE/M4s92bWvwpj2QtvBzoR3zP/ADjE5+xL0S0gEOFIaYWNa4TJooc5OLuo81sf
/w9pX9bjOI50+4sEUNT+Kst2blWZcq5VL0KtWklRO6Vf/x1W9+22ZV0L7sHMdA+QAMMig2Qw4pwT
bzmP/Tw7jOS7RGKjLSkQDa9e8onoa7fvgo9iqyGzoUroQDbMvCjtJY0KxoXCGNi03DZWtjLnyxaU
uibFmxnvldMpL62RC9vKxRPV5WZwwRFcA6Iu7AR8w78WZqFiDL73WDqpeCr1lz7ap/Ld0raXN9va
R8xOi67tHc+tC/Gku98pfah5cHn8Bfc/+QRl/8gv+7YmguQYfyCfigGY2dtx2sXtym5W3j0LTE6s
zBab2FYnTYqlQJ/heyS2/DjaIxbybbHTtGHrdd8vf9WiPagjork9MiVo8XH6VXpOCo1QWgLBzzYi
LnynfCL2TgxRQLX7+GqGvgVINW4nUHsgaQP02Kk5CxkTsx2i8klOxr3ZfCnY1SV0ZQG1f4h2GuhF
NBfKGKmBZ2gsBB71D5njt2uQtEU3Oxp/9gXtSFqwYEvsRuvDLL6X+Urwu+hmSrJSabTgPT07zo2i
m2RVUzgAGuyU3SGlb0WFYsMauH7NzmzhzQEBcBrpsIMTLnW6fdXdR+7naa3r1aKD2RCxwHIjtJuX
gbSsySGAY4un3PZR/WmmG677InvXys20RuNdPGWObM22qM5Sw4tLzF00ujvBpqDr89u+WWtPuWZm
tkf5JJibUnySFu1dYfmSB212paQ9yg1ou/FHuxtENShYzSLiIQIqu9RjGlpsk7z3ayDd2fL/PTwK
2dCWQnp0XlOhde1No57T0Bnj6A35I2NblzWDcOJoahvPGtYq17N985dB9D4Gq0JhaOe32DBpJaRh
GhpO5oMjPiNuvHyQzRbl7/FRkwdHXNVOZmtfE0/wFk39wkKHBGsCbfBferbW0Xdx1pBMRv4ST/mz
iLR2OqrxwcasYdnJBHxvRHZm/mg0K6WTJUOo+inpKAIU9by61vS2hyAEq9/1aICWW/krHWjjUz1y
fQMlnJVbR232o1vnz+Qdm5t5dAucb8Y6Zc76krivBdtFxY73r4b3cf0qofaEF5gCguIZdnr+62gZ
nxuepqPb04czfI2mXb2W612eun9NzEKNisrCnHqYcGqI2mzFBIWxWz3dX/6Q2cvu7xn718os2tB5
gyO5xIylHpoF7uL7RPiDs4dauPE7WhNAWDQGp1Z8S+Al5ptVCI22yPDQkFXteEsAin7OSOOgnTzT
by3pqcZ21QAsdO5kxI8ieWVt4K+vhYYWqIpoKHBWl6xcN48Sl9FQB/sSYn3fZRMhgm5t4DejNWdc
2sl49v1jTC3wUaAVV0gLjVqBkw9l7J88uynXikNLZxFIhX/4sUj7WTN3Z1YxlZ46W3vrkKaf7fL2
snMsf8G/48++oMgpKxnJaIjSMbCOP2t+M3ov/5uN2f3NxmxqvB42mkilp6zpHZ5P/bTs3/83Q+qC
P1qOvou7TLexnwzd2duJ45ua6i8YXLaytiSz665KZCaFCSs431O/bpybiLv/5VAFNhxwN/yDzGNd
1o+G6NGjEY4VxJ+QzKo/ybWmDotLf2RjNltOVAPrA0xM2NtfE7lr9Zuu/315qhZNoNCC15T6zzyG
Ljwe53qJqaLFHY++lGbqkyH6D9cp8GX/GJmdoqKlhd4aEb7DeiS152dyi5f5yrWzuOhHRmaHaNZV
KTMsGKEahMfvqHb1+CoBhiPTUIjKM5pt1JA+k4NlhE1Z+PW3gawFHecfgMQUGiOChoO7zPDU34/2
xkRoYxeaboTyfhI2qKlrPZGXDIDtA0QzHq+oH862RaSPstZyywytjGxdmYOVvqLMd35dqkQwEuEg
lKBONCedVVJOdSuJGRpiBIRn0F+Rnk226B188Or05rLrnscZ4KBChwbAJsS3KBiezlccDbmddyjJ
V20w5ZC6wkGC3nVfDSO4bGhp3rCTYQM1C+C0Zyd8U4+Jl9atGUafpH0X8ZUDfnl40HCgFGAAdjz7
DtlSyPlkkxmS/L5nIKA//4efjycggDqgvdtzpE7N+8jSUtsMG6Cm+31Lw8vjnx8hmBdUpQ0ICQMk
MW9FnDiFdDMvscLK2WTFDdpb5NffsTABqSC8LyDND0zu6VJbZYvaI4rioc6k/iJSb/iqycRccag5
KQ+RCVJjwC1gh+CfKH+dmvE4KK5tO+qhBim4tqt98B2/SekgLnmrLNN3JdvX6V0jH0dQAibxs+hW
NtCCL6DvNWihALIijzL/UPTtELFlaiTcRSbZlyldiTQXNujx+PNc+1ROcUdooocjcpRx02wlT3xa
a9toLau/9CXgFSLNqNDt1Jx5tQWEo1Zy3F1mM24/d5XcXva6hfEBhcDoqE+g8828j5pu8qxMh9wI
NfdLjz6j128aiooeHBvZrAUOnkOYjvYDRugmGzG8mddHXFAj+Hf8uVx5ExfcsUHRQNc/wAMeMuhT
eXJlsZemCBcKyMV4JQNWOVuC2uJpYumDEebYk+nXxlx7wZ7vfGDVdLz1PHWunOmIk1YabSuyPtSK
HQoFZeqnV+b4sCVhAj0eILsLVNlZP/g4gdwxGnYPYZG9Rkm2adqVAOh8R8AAZggkaVS7URk63fNO
ZyWmdLQ+NIpyh0tqU5VBo+0Kd6XKtWZH/f3odhcWa/Vcwk6MML7WAsMQu8i6YZrcXN4Yi4sCfWgU
JyHzigLlqaFWp6yQJe1D9FAP6pb86DvHN+zkx/9mRjnf0ffQXIKQkEFsl7fmzkDxphDld9covl02
szRtoONAcgS9tVFgnr/xOd7+k+i6MMtCx0j9skRDUWsMQC4LLltSwfRp2gJPQQRHCOdxXJ2hqyww
Ce3WMdrQsvfceuo9tGprQbx9GeJvY/Zx2djSIoHbi9eiBw28M02YxmrRkd7R2rCabhInLPIbo1m5
ShZNgPmvMiSA+81xrGAz0KKr8i5MMtMX5ADpDt9dkx5ZNgIEPPjbAPrNOXJNlwJxYJptiMSSKQNA
V621HPmSCcWNQeiNZzYyWKeORhKtTzQT/lyIl9ZDL0vyaGYrc7XkZUCf40i2VTlhfu1mNdSw0Utz
wGmc3znC/OyV1k70dSAsdyXaO49aFdMP/TyUxin8Wf39aN+kuSOQmilk6E6d77DbId0CyRAYA0SZ
r8wt/zk8j20plz+yFdVeO9gJk6E5vLruWw2p4Sp9uezJy1OnnAyJX/ssFVsnOZVRhamL5Vc9BZb+
TgCWuCbet2ZF/f3oSyw95nrWwoqpyb0e90FiVIFDP5NmBX94fmdieeBnBtrAIW6ZP+uHuPMSEE1k
6LWVPyEvVYwrt/KSPx9bmC2KJYWXZ14tw9r4Icu7KLutrDUVm4VIFvQGREaoj6ltOVc74lFbu8XI
YUS+J+Mbo3dTbm9Nr/DHOPM79tGyj7jkG43e1ShvdtXKR861gv64nhLaAvUQ1KEz3Q43dpOshzRI
2Njio3eMu4zrz7moHifX2BqTvRkr4x4VPOLbutxNdv3lslv+f34AuoIQMJABZZtdHAK03n6g8Bi3
PnD6W+/7oGa7Srsl3bubbTtx0+oPpnF1VgjzDuWO/2d1lungYzs2zIbV0RJ+hcCoCsb0e2ytHCJL
2+HYzOyOr7Kis7LRHsLK/bD5F1HuRH43OLvLc7i0F46tqL8fbTo6llYCVYwh9JzMT0TqJ9fxbf9y
EqWMBpULQKnnZ2HNpjLOxgFOUmdiQ2QTxFOx1zx3m5L4i+asKe0vXfGeInTjHnEQT6itefRBBs6p
MYmmAVo4uU+rW52VfidvQYoPaO75Rbn9DxOI6jSUG3V4xPx29BhauRtxLEPxkUWvpr0Sgqmbbx6x
gMP0z/AzLyjSiLp9ieGJeOJdEjhxkDjUR0nJb2ufeX1AtOukpbBi6LGFl6nqGwH5hfmry6iTFOnb
uAzN8tUbKNoyQhvfgCLC27Uzp9Ih6C6HPBUYBPOmVFrX8643dR6Wvj3GGw//u2zg/BrG4KiFAcqM
yOIMTDcllMtsGnmY7Dx9a//2RtTDtsXKMXh+1isrSO0gzYX/zuMKzSiSKe1hJa8T3zcqcKRWFuR8
j55YmD/oy7wvLJA2eai7O/TgzKyVeVocHxxopENQpgSo43TLJI3RdMKbME/ZgW2MeCV3tLgMuGfB
w4NCMxDTp8NPzIKQizFgeGf0War7YKmD3qp7AcSUg8tLvrQY0D7BK1JJYiHHempLDgX6YSU5D7Xh
2cFrgm/dNc7u+QGjWh6hp4OFTzLO6E91bzl50g9lSNI8AOC3mT4sR+AR0W1TvtNIuXJCL03fkb15
FiGzOylk0ZRhRXtfLzwoFqXPJvN0nwh2E3O2FlgszSEQKUjGqVPgrA0OYJpQDTIJDzOSvlOZIUzK
NmPhrXzXktepDBhkuFSLNXN2jZoZd8GxcbD9J+7fjhCGvd4VVHsaROGohJL5m0LrR+ayQeMhurP7
3uD80nkG8VkQvVcMLQRiyCYCbadDfxb/Z84QNiTFEYAWubjiCr8Vt1p1y6fRJ7bcGtqNbd827GXq
dPyI0qfyseDby1+65CHH9ufRppl2HZ9g34Y2X23qDyzKoDZnOLu45k8m91Y0TZYcBJVlgC7/9CGf
0xNoFmWQ74+bMCk23KkRZI03VfYf3OPYiProo3t86vKuSSWMcBJolb9GFVnwPviE7uA4wnmBvPbp
8M1odChEszq0/BSVqrVzaHF4DE5VUgvKC7NzKPGKeor4KEKCA7vp38uV0HdxfPePgglEQfHUOP35
tRZlMqsxfiTe2J6s9ZpYWGGkRXH9K+gd2pDNfn4UgQvZsUyEXpfsbFJvc/uxXzvYlr4BFwLUvZC7
QOw0D20G0VRIlokwi7+1EBFq5fX3prpx/jEwW2PSN1aP6EmE1H6vzN+e/nx539mY5NPYTFWl/h1/
NktZ0yeD1Q4iHCGQ0Ft7GQUeGpGKj8tmFra3A/YB9NVANzrvGF0ODDrJk1WGjNSpL2uz8ilPQpQX
36Pe/dDi9nDZ4OLqA04IGBk0HxFInzoX+OZl0bp6GaJJ8oiUNUo9Vezcax5ID5ctLbkAKq5IXKH5
lg6+46mlsRRVxiWtwrQLxhd+pf6dimTBMoRrQUYMCZd53teL8oK5NnZJLHRxJ0cmD2WX5NvrP+LY
inKTo5OKJ2MfuSncDOK5d/lgfhLdGj5kYZ5ceJqF4wQkWJRET02YdqQnfUzbkHyVzZ3kVydEUDs4
Gn62DGjz7tEkxfAQmE+epjW11cVfj0qIUrZX2erZPgTVBWmdCsPHX83ui6FdSftQy4w7HKGYksNF
JWp2GGbC1apkLLqQaKqcl+GRFzhr+K2lj4B0Bdh4OBJRASenS+Ck6IRYDawLGZr05tsobVai8IXT
BPVb5PKRWVC56dkilGXKks6K2nC076W4U03V801rBpeddWFvYx1ApMas4Xi3Z3vba5sqzjTMFagm
fsx/NfQXhT7xZSNLc3VkxJ2d7D0ALaXdY64a66PadHzl8lv4BsC98CYGJFzt65k/SaNM6o7oTQg4
bUY39bTyYFkbX/39aEPrgrig6WN80d5p3stgbCaxcsQunOl41KOxD0BrwB/Pl4EmiN+htt6GDVa4
1kfo2nw0/CD5Ie7er14Mz0NRG+hTxdafZztJU+ud5KIOP3QvLMaVuTpfaoAN0PsAWBngAs5ScF3j
WS1NiRnWO6O5idqVUHNheIRnuIKgvGoovMlsKSZqiYRLAyd47Nd15tvba2cH+WxcDVAaRE/xswpK
RzRHotYEgEn8665Pfl4/umoHAAgLqsxn+m9FX7W6nvVWOH4qms+RWAlAFmbnj/IbQB8YHLo6p7Nj
GoUzVIAYh15Bdwaf3qCufHXVBPo5eO1CBwHfcVbKyLjVpCbXgRqsffSPhqJoVN9Y3Uqkdr7j8P5D
Ahl0JdjAE+r0Q8Y0ARGtG/QQqrzbwt5mDtlxCFNdXo3zE1Z1x4RcAgIpHE9zsdfKrKQbQToCIJYB
7XJvtXErxpCYKxnPRTN4c0J9CGwS4E1OP6aMbWf04omGpc5viIWX4BQXn5FjJT5oANf7L9IRyEYg
AkFbwDkb3XXjpNCiRgsdn9fvSfR2ecoWFgYiL9DlxqvWULjy029Jh8St9Eq4Ydq3r10ewQg6hena
62UzC458YmZ2g6MDpzkyp3JDRktfn/x+rbfAggEbVRLkAFWvsLPiX2e3HkTGsRHN+gd9ofnK71d3
8+lLADsEoD6qsmh4y6hpPLoxIiOjNi+pFbLiR9zuxAcpHyTdkWmXyt9XTxXWG6orEGdAOXO+53W3
adK8MoDE2pL4Lhturh/eAlsBUdqfjP0szJksA21siGaHnPoZ6idr2dKlhTgef+ZQaLCejURPnVB/
rqPcd+NuJfZY2H0Ia5SYHjY79vlsKXqvQWPJMtZDjsYOQ9n6eZL5lWAbrbh+qgDe+ksUH3lyOpuq
LNdYM4qKhM1d1oNBtFJmWpipk+FnM9XTKku1vCEhukdEfnZlf2h4Kd5xR79+tuWEkdaESQyfWkGW
bNJmBQuj5nm2JVwVy0K4W4Fv5mFHlXXWlMXZFLLu0NlPaLcqs+sPJ1zdyCoj8ldJ/tlSj5roK62s
ATnOXL9xqo0z3plyZRkWvwNvCkSbYAjiOXy6tROT5JNdZHrYUvB3ZSgbw3f6l8u7btEIGp/g/gNY
BEWRUyPCcDt0EIpIKNjjZP2Ckt/GWoMdLtsARBvLgv5L8za7XdYgRWgBFmjTuzhvfWt6HOga9Xhh
96k8BUIqlELwsJ99iGRVlEV5RkLCf5f0IUpuIw2Iq9fL07WwNU6sqF9xdNyS0THrskpIaFi/oHiY
R7vL4y8c5+giBvYx1CgNleQ/HT8pMoDDC04Aoj6Y2ZvW3Hrs1hgnv4UyKF/jHy19DZqgIgGiQI5n
ZfQhzj0n7woSRr21dQbvfezWnHihUm7/xQWCPiQq5fMiVdSjvFuxmoSUjN/rgW47Bob8FImbAkXs
xKpuXGlu7dLeUrDTatxmK8fygveBxAB8H2DjiCfnwhbVMGZEM70prLVXa/xkJLfFWr/RpXlENQHp
fhDFziWD2zQSGo/pBOlKB91S28+R16+8pZbcGyBolU9CJHkGs9Yj3Y5rCLaGdvWdMsMXHveH0UKJ
9PqwGx+CYiKSI4i856dOi1WwRDXg8Cfl5AvumOhdIQO0U4U0vZBvl/19aXFQmlfPFOQFzjq1QmIP
bIjKxk1WphurRwIlfY7SJLhs5fzNqxpd/GtlduO4ZQpVTjDLQ6ZZn1jZ+S2HlGT/TUvbvb3WfOX8
k/6E3kB9QgEBaVrlLEdHRFtDczmVyRRmnUClXN/oJttS7ePyJy1aUT1uVbAPZcfZ5RCh36jLCmcM
9UhD79RkepoGNB3UyjVlzLlgm8rWQGLvH0tnNWCSjgJsPVjSqc/Yc+S8e+y3lb40DfNJBz4fJMFW
0xTn/g6ahwEQNI503Tzz9y6Hfnkx0DEcCr+Djk/neznE/lfeZUuzqLgL6qjFG2P+yI+oLcF9k9hV
aQ0s1oiH/pOX/bi8VOenAz7lyMjsiWl1VSNqNk6h1pG7qR4eLCjNXzax+B3qclUdj1FBnXlDOmTd
ZEN7IXS8PZsetfGx6/eXTSx8BWoB6NYJ3ARi23npbcrBsmqypjw8urXp4yGyckwvja8UthWRRL0u
ZrPkNRrwxl5SHqyI+66e+9fzk1BU1oEkxf2qMJKzOaI1ZCPwCuYQywtGvkter5+fo+HnWdo8qnCa
Ohg+oa/xtLOTl/8wPsjNgOSoW2AOVU5lneqZq7PDhDZ8FDXdciVsXloAAJT/8LdUy575/MSsqMeY
sUPuN9FHWa7kJs6HB8AD4rXoxwvm1pnK6US4cFxJqgN6yW/AD0dbqODyDJ3HTrDgIB+PlBHe2vO4
n5tSb/VSrw5Wt0mIX3r3me4T9sAzwGBXbsnFr1ESdijtQJh7Tmw0+nQQJWlr4J4fxHhfTfXV2wGs
AQIRUBdYKCUGenqL0ARQv2SyqkMy5gGzmZ+sIbjPL0VlAXgrCH4Slfw6tdC1Gp8gPVQdgsb77HlB
121sX5f/5Tuwo5UmFlIHc4QCI07axIMnDiYjQTR5G1wal5d9aSmQpv3HgnKLo/tWugWqPBIWoMy7
GVISQGrpsoXzuwgzBYKLDhQhYkiqfsGRBY85Vl56RByq/I6VgKTdNN3dajP0he9AWQEpQuSbkVKb
q6nEI7CsE7b5oWnFTnd9bq09LpYsgBWEMxbQFCz87Ih1kiyRXuxWByN95eVTc3t5mhaGh6wqDmkd
LFYlhnY6TVpUTnqRpuwwRk8y2/DrDyj0ZkQNEq3zwJWEkdPxBdhAjldExaFNqiCyDL/Vbi5/wcJC
Q1oaeRVA6tRKzDadbqWTPUJO8dCZO6F9sus7Lw+KaiXoWLCCnw+JGQhV4l/e7DsiG6rI7tDzg+bn
9a9fufdj7fBYtAB5QqQnIBmA0/B0puxOlBUREisBsX33W5K+gOMPyuHKdC0cuCr/oTCIrlKmnO2L
HFloabW48jQrf8gGK9AGM6habycJSNh+1XxcXp4FBzuxN5u4Iqmivs5gDzrpW+iZb8kaEUCNcJo6
AoIPGx39mFRfjLkyS0+ySebS4Yeo2rlR4puuX5krp8nSVygiLlqzooMdnOB0ceJSTziPdIj2jl8p
/TWtEb2XvgHIHNVeEkpZyLmcjq8XjtNBjYsfnGej9b36Pi3Cy+uwaAFHITKdCGlcqtzv6DwssgFd
rs0KoQ64P26abjw0oZiytVrukherE/dvM8ZsoqocbKoaMneHkm1N/qRlzyAArcmrLq6Gg2Iu2hQq
7fKZEbT/Ei5rc36ovF/suVtjYi0Oj/IY3mjY87ilTqeqLnoHGAcCh/IQkUA/vsjW9EgXHmhAIIBv
D9dVz/Z55ovQSnObTOcHl2i+3t1YbhTE4leWZVumjX6C6s8A+U4hxcpBtuQHiiOLM2BJJ8ktEl43
k8UOYvpleK969UbH35ddTd0Z8w3pqGAOsAGgHOfsdSjKdzGDzvXBZt5GL42vTpzvJ4v/dCvqe6uS
dktfpPYlIQ66TiDQPl0us8UDp2kidujBZjVE6WuVvjW8/zBvig6m0kVIIc+DxzJL+mKsYKXqH1xn
38uArvGjl/YOZJxB9AajHX4xC+5kXGiZU+GO6dg9kB3btGJ+M3xuhjVwysICIU+ENzpE03Dpm7MZ
G6jJgXYck0PL5AfawAQI1NBeVvPttt/KwXm/2h+QRtQVOUC92ufS6l7VGiMazhQHj4UE/pa9Cmr4
UNLzSfRy2dTC1gUGWcna4dmoDodTX8glQ4DcWwgGnHfb7+n1lxmoItAAA5sHUcDcCaJxiuoWy3Io
XtJu0621F13IuyJTCOcCbs9VJHbl6keHdFxOWJkaYXFmf4+dDZPZ3m3ZJu93LdnH3g4tiLcl/xyh
veHleVtwvRPD6u9HhmvbaSbHiMRBasOn1h4CRxoPJYtuIdGyspHmvRKQm1IfCWVsReBGaGuc2iJl
UkCCCZG5AZ2xOENT0E9m/ykTX1jnbW33m+29GKkIIrvddGtbbCH6QSqWwDdwrisF41PbYHTGem27
4iDMn2197xkPoGFsnXEfVTfxMK196oI7Il5QJwae5hbYg6fm6sqTIpYDnjnTE4oQG+FKJGYFtHMZ
uhX+suMbNPluwHOgkPcS1ZNnbEvvy+Wl/UOZmh3HyKPiwFfJdDQrmf2IVFRObtKhPvST9qhH8FpU
qIIoSXc0Nl4MRnddY3ygNAb+KfOZQba91uxiPAjY2DKkXXmgp1Duq43y2+WfdnYO4YmsGM9qNcBK
nuvCxsztkyki1fMgH23D80d9V9dbM9mT+OpMFQzgTkJXeuxf5KtmB4MhxdDVdSeeDcY2exHnK0u9
9Cl446gyFvK6OIJOV9oetZEmbovxdb+kYyB5HTQ/mupbUn6/PGlnPqWmiuC9hm4cgKvOBUiLPGsN
yc362d5McsuS3eXhz3YInmsm8lUKBAb5xnkOw+J01Kfa7p8t43fOn1O5J/V+0A6RBf0hc+VmWPgW
1dEOdEzIReAJrWb16NihnTbUhl3Wz7y+0cid/nT5W5aGx8MZ7euQ7QGIcbbbG5ZHvVkk9XNt/I63
Bv99/fAoHQFThTqVhzzu6a9XuXs3t2n9DLL2j3Yt4Fj68cejz+ZGdMzunNSonyv2bWMbK5m9s6AJ
+YTj0Wcxrpm1cW+6+O1fs/GgfR26t+vnBtkdHDjo3AIkzWw/oDFX0aNQVT0X/EvLm02nm1c7qqIx
4xWAxCqSxPOztYScjKanWNzE+yQlwmb7YTB/Gg5aDNxozdXvGkRJuJSBB8MrE2mS2aWlmbgY3TKr
n4cECTfWbhjfWc5rtMamPF912AF0DkAIE2mTeewMrItX9nFXP+vptky3a33/1oZXfz/acJKQouEF
hu+ah1S8FlcLcKlpssGVh2yGh30xd1rTy5I4wvgEwsiyjB+rim10nW2Iyze54b5c9rJzLwZoBxEE
0tMwetaapPCa1oknOTwD1+jrw6/YebOH67rQ4GpSCm8AiyNgwDNjzkgepjhHWJnJ58EZAqusA3r1
IQgDCMYxZRj/jD8RR02R2Gk3wJH9JvmUaNePj7IwxCjVswViGbM1wdRVo0ty67ndNZ4AXu5qDBUa
oOEOV7sdstuQfTh1qonlxUidxHr28q9W9pyynUF2a5yGhaXG3sNGx5scDKl55Aao+4j4JjWfm4OB
trRtw7bJ1XqB+JBjG7O8Qt86LbwNNtKUBunwVhlree/z2xUWAChEVU7ldOdPPLPsOlBaYUEkATM+
42LZFfwXGW81c5uTNYjDwpzhtQVCE5hlSqdudgiTri8BSzHoszuRm5wEUCjT2nh/eQ8iWFs4VRQ4
TNEpIFh3phhZ1d0UDZFtPDeyNZ95TIobmZpZDCQaPYBcWD5G2cA3NHKMfU1H6KEOIHL53sQk23iS
jHSToQfwXlqseKja9nvjOt9JDhybsAqv3eosdr5NepK+TnYJ0oaToOy1MY0oujUH44dtguICLJFx
W+XcSdGFQWZBVmvoO95xbe/VtjwkspMHbfTQmhePx8rvCkfbtbrQwQCJf6Nz/K5zMohVpYAzVJWW
Y3S93vSxgySZJ/XbNMq+Z1qe7ERr175n5sXO0JPqVy717kFCDvAercKReKxp+jXhIBygFwtaV22T
FmdhEZu7qQaxeVMl1teatehMlzjpR121du6DO/+su8NbMTToKu1M+TvznDLoUr3f4fMNKI2jpW2v
R9NNWuTEdzs934pIwzXX5q8QDokfmlEjW6PTvk+j6dZ+30408Z3YZb+1EU1bO7tPt2Yu7M9i1F8j
NOl8rSH6e6OLmm5cq3OKTVxMth4kIPQY287P9Oq9y1vvY0AVq9m6LCN7XXTf8qp/1z0ufb0c6b3r
YdJ97qElW90K+SUTpYPFKa0JBEzGXkdR4r1DNS+6HQ2j2TCamU9OOpil79acFQHnhhuaHR1QFUjY
JqoYkAm5XsdPjlGOP1LS/xJ13Owq0XyFKroE9MjQYt03SYJKQtG7b4Mo3mTjvtNpGhMflC0Stk4u
fCDwIGutjXFAJu4Kn/Ux9PtsT5b1ptM0/tN2gcMp4ije9E3EDynyMjemV78AW/7V0mUY8yyhwdDI
bdqQX60+1H5U2vLRa6ahDRq3s8pPjVZ2+6Hmv4vBdKIdwPug9De99WKnfdVtIgHmd6C3BsRT495t
3I0rx/QZ+IgPbrccd4lmS6RBhkNep1/1ygnHrBUNOn3yj0EXP2RSaX6VJ+Ym8iSYfLwbNpGJptKp
SNxdI+z61tM629imqeDbQqADWEDALbtvJ/R09IVRQV8iNoRP0qjf2naW7stsiv3eatGrD+Tf3yKX
4jZH35tilLFPytzc8jJ+7xrNeLM5LW/HsflZ2W3T+7aI+Z0oRm3TtdbXLjbQH1JzjMa9YWiF+bO3
oEwN9Knc4HxrtxQ6vnVI2hzaaRUEmtjQDRBHzEvENGkaFDEeoKjZvDEdwHe0rTHjBJTuvDMfIwIU
wdTUk19ZbRnICO25ZO/ZgVOkv+2s4oHTZF27LV2r8K22K4udK/sJrmRRnw7kIRsNwn1zNKvqthmZ
6UPOTd/Y2VBteFxBJawoIRCvQ16LgCSyQRqpDciYhzSBAEhryu+QjK32dsHizRCZ1sajlUF3Q4La
1qYZ3Z/GpDXsYcjrTzn07D/xgWcUrlG/UsYexkwLC6cU2n7qBWebxiQ9lCLTl0gWX3Q3w8EzpJY5
BVY6fAgoMQ13tZtmD1Zf41jreN6j0asw3hpJMXXIx5iPwiBgFOVePrxywuLhtrW0+GawRPw8QiFB
Ax0IrRdlaXE/12Jj705RfFu1jKdbtIPsoj089TGvyb6N0tTvaP7hEHDacQ3WgY0fsGkcUW6SXOs6
P45p+om6MnmqZZQHQ9/31Xa0hvuBVNh8PBVEBFxK9wfFRbmTSUR+RPWuK3Y90NlbEg3wf7CwH2Vm
0gi4HDuGZi1xP9cpZWmQl1b97tbG+IJi4HeoPpN71vZPvMBiaOhZ/AFgkjv4etokGy93qtgXJri+
SdJwfxoKuSmA/XmILbfYFRaR37q2jvZG77JXosnXiWdfQJ4Rty6trAda2MaDW8E9sJu1TW/1kQ9E
VutnGkkDZEcjELk5mvIAJPWg5ZHG7w2776WP9sHfoRSUaXsDSWz6s2ocF8J5rUmDfJBD0OGw94vE
tAMUCs2gs6sKEKTWmsimsEvPHwbT8w23+NFXxrAptB5nKwfD41aKRGefcqWp8dAxwHFG1KiboC40
s4QEuZV425JB1qClBPcQtQfc1RJicKmA4npzY3Tjl3Is3MBmID8LOrH7eKofmgHd+Nq+AAhPL76j
kzfOSJE8ts5Eg6avja1lQXCfDDhYraE3/cYU2hfcG79HM03Jpi3LLnDpWGOGewR5Pu+IEPj0KNX3
Dq6/PJiKQub7ceQMbprEpW9OrZFs2i4t/IR74B9a5SsZKyF8x0UyzWgjGQAzcpM52mYqwHHVOYcK
JH4iQe+oYCj+j7RrW45UB5JfRARIIOAV+ma7bfe42/Z4XhSeG3cQICTg6zeZs3tOG3eY8Oyzw1Tr
VipVZWZpuq0MStZJTLww6bz0lvZZEeRdvhUOD7iFdZEKPww3dXcEENk8kCYqQ5BzcUZtVUM/I4Uu
c1DnsnyCoGi+EYNJ1k6ScWxa3h5Zj54ZDRf1F43S945C/XsPjGS0zXt0EfOk/j1gKkNcuAINvtPs
wEDw306Zw1XhU72OVMpxHg35Uos8w2pw/VLn0DIzrRQthmq+Lo1UvsAf6pc8G4YVXHV1XXlx++CJ
ooKTcO065K7O7iTh1hoybl0bQhCxlNUuifOK3hqdpb9BqpgEY9PQEJhKnEJp8ZemKX5YLXM2DJ4i
MLOEhFOHplAYXXbFWkyS73Y/bSofTG09EWHXwIIY3tETKd14XcyaMOlR/6YoViBjw/jOok274iKu
QghNJqHNfYI+lCwNIla2V/DNZVCmXrXOksY94YKr79AUsbt2MihtZARnpiOVm4YF3mFbndndlpNM
3/g+j9CbrfcIIlc5BqVX1rdgHtsvVKXPknjxk5ZpFTi9V9/k8CwBSVPwtFpEU8KtcZ56hHgHb6x9
sTZUT4MopeXPVpruCr8Vt3zbojXXwM2fUY5i30oJ82TLvu13BlOZvFe2Ff9oCeIbRZvrxidfpF0k
aMk15MWV3aVZFljo1NCgcVezNxP3IWM6wwa30NHLaV4iTx5EWlc7wy+SkGTxFkGc5/QQyOw3acy3
Tdupq4wZ9soyenYF7TQZApVcB42piNokFWTLGmucgEq4x+lQtCEpQRzvnOIuGmm05nbcrHvDUviP
duVHr03rFmFXG80a+wX6L4yuEiHSoPe9cYs7+DcdrO9a6A30FEqAyFEByPytnXqrmjs/I1qawZhx
YPHB5AvcJgHVIy2QqEviwE81BsGEDJFlwyxDujS0rQwuVMe/wITMN73IWlRE2mea1Qm6mLGXcXCS
60w695oSSEV54ndRld5dGpndT1BVzH3i8e40epxvrbwEv9/Q6WMZyWqNtnPDLhJM++vBzs30Fhr+
dYB229GNie6NkEoFK9lzdeWvSNM5MqCVgagsAxNg7esBEFQPN51TdtU3VDkTJ3DsovgqBlyDgVnT
+GhDSHYIjaSmr512mxeStd+gyPqqI8bDYoxbRHQpWonoEx+q/qFuJALCGK5nb7ZSiVWesdwM01T3
TejhsvrZe6O3hSi1ekU00ayQzXGCwk5QSEllU6/jyKjXDs+HtZ+hSyX47c09KbR5aCVLNjUTDpaC
ZVmYRm3hByIZ+GMmBRB9nLS5u5edW6GXlq3GcRW5BtkYxPzNY6nuc1I+NowVa7hkvCXMpN5ZJeOQ
QqmAF1JGEb0mbSkRvDaswey0fryt4KpCDVDAN9toqhu8J6DhNRpxr/elXdTklAtWljuoeSZiwxD0
QsSbp5ssr7NVlsQnFNx+VhnCv8pJQ+p0A3xhh4eGP/72fSXh3h14HBe/PsPyr4vMQzM69NTZj4Kk
6z4FDnrAmT5KNiK0r2r5LSGOPBm2cV83Cign35V4Gw1daDodjkLK8fQRZWydsJqe3FpDmqQ8qEoV
GTdkKMoY8vjK8DtEragmyK6uEUuO5SbSJugxncFeFBbohee+E906EqlmFwC0nZn0lX0llHWHSqaC
LqGiVVjY6KWYpw7t1rHXIO8TDSigAMBt39Us8cBOyn+Q1EGcC+m9O8tPNBQudXyNpl1VHVhIUD0Z
XRVdJZRHeiUINCuMkkEnCWSA6tqvi6kfYJ7Fzz2LvMBwc8wDgDmQ0hIVWAgWrdag/7wyZ8xM4NER
G9u9dxCyFUHbxDVgkmMSZlF6Mq0hCdOmPBamfKyQ1b+2fYHQLxol7n6vDXlcFPeVWZRhj7ric8nK
wyhiBGlm54asM3Gq4yq+sggEJxNLeFtIOhAcZuqtAE4uryFnaDYP4LaQwLN5Xd5GOq6LO2hWPEhm
fkP/oLbb80ja3hdumhAbGs0uD3id/yic7mTS/JHUjYP9aqvn2HTEo5e3lggMMozPwu76O1U3e6+I
2AqXaIZd73vfVDI+2973Mi47vEMMcxcxx/iWlqkZQHcGcO/ErUm8SVxdPHCowjyzCL/erir3uxo7
XIM2/QLRZmc9DOKpSrskLFOci8Jrf7XKi3DKqmdb92VojXgmxmiLG7i14WxrlpdhS0F56XrfPCEm
fow9O3mGcrn7Cg2v+Hp0rBrXaOvmQd7z6o5XpO/CKsfjNgcRY52jfr/voL1kbqwx4g+Vh77JKzQn
KMVutLuHtmSZ3ifZpEqZM7z3Yh8Urk7zX5YafmWyu1F1CiFoVrwO7nisGIG+tXKEKm672PtBeWkH
RQ045bqOO1xK2rQ6SNV5gNh4bgmdNw/KTyjfygoLDtV1cuXLygV5xq6vnMr8bvbOd9vv0rAq4SCd
wvxOWnASCVxRMCaYDFSfCtSB+xhzVnP5NAKiEg6exXGCcvW7tkcjyB03CofGRQPduomjvSxVdy2o
0dEg02LPx8gAd88ByiQlyrFWWcSeewEYvZUMhz5n7gqvfrwCdZLCsfinxuTPhkiMwHVyezsmuQiH
kea7UXvxpkp5h5+W1F+YLhWe92IiG/C0+WZ7jlwlI6LvMhNw2PFQ3fUexRg0uHfZmKuTocf8NUNT
ra/g/pVqhzRRc58CbRwQXD0q1K59HKEc9VhDqWDn6iZJQxKb2R7SYs6jyKIEJ5w1Eog1NCxCy1tC
XwTgblcj6XW34pXh1puyKthWdfXGEaX5jLeyXhXAQN0pqGWu26Jqgbyn1mteyW7YqQiEZbyrgPCL
4ClwC/qBL806bD1/3Ire+4qp5wGiEtAnPASxw2ieqtzWuwyNlX1X7fBI3PiJ9K/NxtVofMCT7k7K
rLH3ftWN685JyHXSek2IUnOzsrV8QtaU7phBXvy47oO+8h9jhYHRzAlY7Ox5ah41lwjOs+iH24oX
BGbueoypf6UbvA19VOp7N9NHEcVSrpvGzMPG1E0eGqaJrqKUJ6vGw1tHDvy7Cwmr0DFyaPbZ+a7I
yY7UbFcZQ9GECJ/rwGXjukZ45bN8R5uvHt1J1gbW4PwifdRs2lpYNzSOgUpENvaXg6TIa+xKPM1L
M+pWLJ+kZPPyHs/QJ9JG2TpTqkDc2aYb7bttAIWufG9rZFeH2nwZjETcFIXrFivNxatfSnpt5apd
N/HI7rht6y+6iTiem1CZMd30VMjxRxpVzlZBtnoIWhrj3WwizaNi4WPnt05/8nL/sTTMPAakiiEb
lydqleFchJm0/Ks6N4pVCpWiKuC4WH5w3CKPgGIoazem6Q+BEOEm6ql5m0SsXvW6V4EJJ3MzeoLc
S6uwkccpDDNQNodGrWd89Yk+2ONobZvS1usqlcleE4jpctCwgqQrf3ux8atxKjvwvfToZhD3EgiY
V6A1f+e8hLwoB46Ij4l7FTkFY9c9xLue7BG5MKsz/K9917BspaLG80InsuS93aAP4Bg5AnGAb8TI
qBZu0FlKQCs8FY9JGcFU7D4rn6iVyj3rQWsqfiVdjS4iHJ4TXPlx/CpwHWwlxXN30+N5+KVhBG9K
xoT40dIMcqFt/dBYkkCEF4K9oUxjLUOLlCf0me+vccuioDf4eb9XeeJueiW+91EGZ8SU7r50Lam/
QjVmhMZhU6yjxvDv4rI24WtA4khBLHSDhhc90of+NyQH0jCSRfs8Atl1z3oSRaHn8RHDQqhyzUid
mGgewt2N5oMOzS6FtDzxnoa2SX75yIQeIKf0DOQR241koCEywyOcRzzY65GzZwupvHyEU2VQcoek
Xpz96Boi8evTNkd6QaXJKmo7+s2qOHsaBiSREq7hAP2IfpN4hN4Yo1f/5N204qZ9wO9uV33DBxnW
SJytiN+pNWBB9Yn7eOBayn8gKuahsis3ILTCQSwLHeR2Yoc9HM5G2lX0mgLz8AABA/lgte24IaO8
VUzTA5BsaRdokkzPCyOzsZNo38PF4nVcq8balsmIXAhQu0AZCCSqrkfK+q1tFsMBdDnv1tZonDUU
TrmdHMWDbLQ/rlKz9ILcN1QQm+iQE1hyNPDCyGwW1hbNFsqyl2oODgFbB9UNMDrmYC8hbAtx1UCP
rnoe3bWiu0p/vqAF9RJAE6BjAeKIPSvTZK6HyKLIKCpyKyvdRUus5EvlDABF/sCwrPeYdQe5LIqc
Ez0Wxrp1QmtJaPbC96cSMkAcwPOjm+QMkFNkJvez1veO0vkOF4qN+HFF5sISnH9/DohkrauRgMP3
c6GQO9rZ5VWETNzHRhYGQWfYCiTpBw/pHw+F6j2uEWOhqnTp80BUQEIecDsQwKa/nxWqCbI+aCXC
XMCHr3+hF/Jnfzzk7ia1N+BOoIYy5315g08NmnT0CAyYceUVu48/PwE/3iCuwC86//xsbvB8s0kb
4/Om2PvulRqv9LB1kY/42Mz7OXprZnYOkKlE+cOQ9FiOP8b+lHz//31+VtYlohURisX0KOQOiW66
sMIXJwnlSRAgUQoFg+3tCkPwq2SJcPDrzY2XBYMI7F/VkvbopSkCQBydaHw8Ed9p+HBhxZlIUfsu
etyMQxWgleXnZ2lSrJjkLydluWmYZxs1SduySCCBe7SRm0zsdVF9lrWGzXRuwH1rgKXVmAroZh07
qgLtrbi51BDz0iQBSY/WExScXdh6a8GoFUWuidjHJ4HeiIwvkRsufR+6HlMLqwnrPi96a9/LEio6
dtS4DxGxu9pYWIRpDmYHbsJn4OcDa/m+gWmX2Sin2tI9Kn03RivIL+ht8+CXnz8Rb8zMQFNGkWaR
78GMQAlhFeXhx1vpwokgwCc6ILEANP+urUldId0Rx5WLANm5zfqVU2xtVI4bJGE+NvT+goBmFmCK
wEeDtQsiwtsFl8yiqhA+3hb2mOwHpzyiVuHci07ZC5YuDAnsL9CNQDqZdIhmlqIYtWuSeebRsn6h
phXqnqOcl4Dj0H3eEvBmE7B4Ak6/Ux7TCRQpsPmGoxwIngO1btQNAAfkW6YTZCFjj38aXIiEBoQj
AOzFtoMg/dtJRJ1tAPpN2se4XbdqLZd0tf9QZWabGkBSAuAruMMTsOatgYa6eKVUCEMsH0m6yHDy
sEhyD5Dhpr0dizHqwewX6EaNok+0MnpLAw1hoyX9aNU3o+VlVyhBJg8WUAZBhPfzFkkm9w6h67Cn
xWAa24Gx7t5ClfaO9t/QcQyiXWyXWY7c5Gak12UDllBiCrcMuJO29+boRuveMY3vbZ5ZD2mK0PPj
fXlht4BwCuINOoYDMD2XQfbRisFkY0OPHnypn58GQoJ+3CKN97Gd9xD0idkKU6j4IQbAvnk7tX0G
LlaX2PSIunVA9aGDHAOyWgNauXeohEf9vuu2pLjCMxB55gVn9Z77A8waNinDxQQCBpz7W+t0SjyV
nsmP1n3rOlDnjTDBP4T96CdVaAi8/ZBqW9Aleu+DsVWBzgGBBYbJnGDGO1Z5bi/4MY6iLTeMzZeP
p/TC90GrBndhaskFebnZjLqDqXPGRXKqK31XWsU1tRZE/5YszC7aqpB+C3nH5NSh3CrXBvsslR6T
MlF4J4wZpCm92apkDtoidTRLTmmKKCFcpPhd/P3Qe2fYccDLzUlrfic6M4cm3tEiAMkUWwjc/sUS
nBmYOaSW97YYahgQ5qY9mWTBwb7//XiwoHgEvC0o6O90Ck0lOa2QHTuC2ZcJCAt/Os7B97ECkMyd
no5zMkBmRYasNDeOhXtTWlvtLRy795ceAKl/jt2kBQvdmrenjhgSPSAsJzt541Xpn1K2KYfPyo/i
3XtuYhYflH3tmIDHZCfHWIHdVCzJulxYgj8UVNDcENO+O2QRhIszp0T/Odu8Kq6r6NMnwLcYoKLA
uYJE9e7CUTrOdTEa6an8EQPgrD6/gUAzB/ARDgK+z53NTlYXpKgHPztRJMdJUD1/dvtPLPb/Pj97
VRPVMOkqfL4ob7zutnEXfv60P95ex2++P29kbKOKmCkb37e6ULiAK5AA6XnUzMPEW9IKvLBXkTkB
/huYSjCa5yjwPmUszv2iPLnssepU0KPD2RI56f1lO6nM/mdj2mxnD5e6aKGrgvDsZKyFTgK1tqbM
5frTi/LGyOxa8FgJ7j+HkYqid1p6M5afvtcwCshQgasLyhxCzdkoaof3bVqWJzj09WgP1zzvtn8x
hjMTM7+qW85KzvPy9NQOt3366WsNjaegAASBGweXz9wtZblq+ggF3mORfZdVSMlCrHPBZ4CBBni2
j4kChX22zHkFbFCP5OaxN1fJFVAyn56cN5+fLXBmgMwKxD87qqTfQAesyoaFc3dxAFBLhRIJ4hbE
929XOCcJG9WoMUENoI8u+tnoBQvTb5ydbCCJcK+hsRTSifP3acpbCwlZzz3qZgPAG8s2XG0+nqYL
hw19PfDGRtrvz6l+O4gKUB5SocB5hK5taKd3lXEjoibMP93CAIqQyFiikSeEGydy5Vs7Ag+EBOqQ
3jFKxQ2/LhajpAte8I2BmROPSRw3A4r1x+w3QEWxv3GS0M1BF104dPMgGZQLgEEgXYX80PT4mROI
lGXzVvSucZIu4jGyrnJybXRPLtgLXXc1+sMKuC8UJeLdxyv1h0hwthsmLgnekHgcQA4Lr9Y5B7eU
CbUi3tPT0ANaAmZmZgcR8A+P/jjQbYIe0yhfVE+JdPQvXpDul66Yf1MKzX8XPiuuS24+CfTE2BSE
+4FBR4JqrgIyjRp4Wsi6hUTFkMfeQyxrtDHrSHwPkV6NLu9Q2w+La0VDEE10HQGG0D8aXgl4gmjX
aDfvbwGCEFuro8CmAZB41QKrgu4eWQ/keuFn+R7I0/hB+84JzE5z9fHEzLbwP/NCkTAFzRF6LnOd
6oj4qohdRU+Jc/N1W5X77OvHBmYH/R8DNrRG0bDiQviRt630TbOjJ1NFK+DuG0UWhrBkYXZZtOi3
TOwYQ0BfCWPL/2IABBK2SNchfkUQO4tA4hJptKq18Hnb2CZpvFuIz+iFJQBtD9xMG1xJ8x31k+oE
eTSvpie08YL2J8+yu8i1xKMlq+hgOlA6MpwRnWsqnq44lINCJxPOLQrSkRMo7bYbl3bOtSAZeyja
Sm6RMiC/mda3HJC5nUm0h+SMka7q1BBX/tha29QxQBNwO4SDVgskndeKjZIAVSmwELaWHffhkIAZ
F6LY3wYi68yfNYSIg46DXjEOPb0BMmlJnvTCMsI9YBIspBOxVeZ3Tgoqacx6+0TJb/81ok8f78PZ
dTDtQyygadkgTUHFfn4dCMk9v/A4PSGnGNiAHfT9NQDiHxv5o7Q+czMTKQcMH8hToVI2G0QxurLP
/Mg+uYO7qvItb7/6W4Xsjf0NYDygwWm1yn5NwHe2KoafzPrC3G8KiXJDLYRQc9WBfwYMBSVoQbiI
COcvL+K3HDKKlX0iXXXb1Pla2/HBQs9eFaE/UTzeUQ6kEwQPaGWtSVUtnMoLu3oSZPvX/OxUAlnU
dWkC86oFlDID0eFgiJvIHhcegO/GidTzxKgkkD2a5ILmRPix7XyH4/TeIVd4b0AshAk4cy2yDc3r
dK3T7L72kq+9sbba7GDaycJAyVTSOF9zyLP+o7eBlCEylXMHkWmKNzpya/ekQ8m36nwrJIYJxGAl
TkVt5rfoe1RdxWlmT+k8coW9I4HUxAnMkNF2zF3n5VEYKf/3KFPocBeRAGCwh2pCo/QOkPel2Gt2
FGzwHhF44V0M4Y4Lmfs/ZZsWqLWDBzq78mVYSrmFmtPm48MwCyr+MWNPrzf0v0aANHOcKhXcs7Ok
PnAGkGh378VfbP+6GRAquaePTc022x9T4M1PtDi8GUC3fBsguQyEEu7k9WFAG1ZU6LOrMjaCVPlX
cR4tnPEpFjpb7n9sUVwpEHZCr/p37HaboUNuXWJYTmCJlQYYoghovVHjvfdJbcP/tYUKFCTKkI6e
J9oHUGOUHWX1wZOPZl0CIvwXa+RAvOX/DExO+ey5iIaFxAAeqz70rbHy1I2Vvtjmxql/iaXC4KXd
cG5p5hlrziuTm5g255gBoKnCqNpwhHz9wla4aAdNESh2OERw5vl16JINRTTE9SGiwEZKbYJex1cs
AgrTJjf+uCQGenHrQcIUt8ukvDR3swae9GalMK6Y/ijNHxYwQrL7bkU/Pt7h73YdGkLZeO2Cpolk
yLuLpZa4chzQFg4oAezd0grMcQcHDxxZt0Xzj5uULjVKgbrzfKfD5vQ8wxOWAdIwz1fkXjeMAuM7
kLS3NlBYscKqpfauYkh01ipiayMvozDueHnFByAyq6Gpnr2Cqxud6nRldKN/DVRbsrGLaFwpO2Fh
mdltSIGqAT4GcBuA7vFXX4WsL92V3ebPWaTl2o+ZAVC2pwK0P6ArE601jkqgUNGOrQw83ui1snV9
nbN0DHsJLH7XDxZKH4oFo4zL/TAaxpokE1IvLdyX3MyNNYTv7wcpSRhjo+N6aPHSaD0ZNPmx6veW
zh4a9IN5joHEY1ceOgnkD8aVkesvQPJdJYrkaxq741qMQF3BE4EYo6E60hGnmOopwOHCjayyGL+3
76MUTOOEh14Oieu+7Vz00RhMwD5zC2AmBFWu4dFtOhRDiFfwIzUMiQaXFEGBj1isBah2KlmQMJGN
E9bMtrckjU5ZOTJAiEYvrGTrrUTHgZ2yol+uzPtVPZT52qgAKxQFNcKiiwEQTEDkMhQoYqTHHxw0
GFi1gG0GA20gXC7qJuhZke8q0/9VJdB7r4sBSCxUFILWs+MrnTKxAV7PXtGMkqDmoJOhhcqwFTpv
NqYNdmYMXFMIvFkSmkrFW6MG7t8rx3wnQB8OqIMRpqwiIaD7oIbiJ391XCe+7ia+U9MBPJ5Qatwj
gxKjXuKNz6aJGDswQL7Ytr5s1mbP1I3fxgJHi9EgTUd7lw5NuzZxDURBlafJoa3pjwE1rBdPOvKq
BkEgjHUpgh6pk93H5/BPGeeN+4fy5ZS7M028aWBiOjTnHpPngitLlYe4bfZOj4da7H8R6qV12N5x
nCCtjC9ArN646Z1wt/lYgKInH4Z6ayIkIJCdKxLkkEHTcQ1+W6CVUtrqsIYOfxlPZMokGKEyq8Gy
zhhIwf1LV/zUFmTj7D4c4V5A11TRGhFDYFi3EV4K2oGDywObn6IaoLX6nsSQom+3CZmQcM6D1bcL
U/DOw04zgFIHGl0jw+XNm52XQ540Y4p4rhU/qZxSyuWaj9+j+M6oPtkxwIaNN7Zm95MroxpbQ5eH
qNuTzgSvNkyGpdLd9JF3S3o2oNnVFBs2T/MKRlrn2c2PrfuysGcWvj9dIWdbxpQWOM8Jvl/EoKgn
r/7Snbc0gGnFzgygxNVyAnj9ATxBF50CluSc391xs1WY7XkHyKfIVRhA3yBIeKicFWtOrbOwr96F
pTMrsyAuL3vWdANOVueCFyfBTDXNVWt8/3gxFqy8QzKWo2aFgbFkgIDXD6p+4p9slzbftH9eLGfL
QZFDYi50hA71b5CBsmpvdCviLURuC2sy1y71XPBuQS4rDzk4r3RjJfcQT2Dm/3O2ZlnysSjb2AeV
8ABkB1hH4CsYS3laa2lFZute+0XnxICzHtLGhF6GbYASAi+LGxNUPI+BigP5RqAiXBOaeb3hrEyJ
y7cCwXhdtu1rnYFZGXtf/R4pxY/3ymT5nWPwUXxFzwX0xJj3VSstwKFt1mIhC/cxag7U1evefkF8
oYD8BecopHqh2HhxMiCcBb+KbNm78HXoRjGh7MsD4+uObBK1zX99PKg/Kb3ZqAgifqRYfESs3lw5
RtW1J0nPsoM71FeevCHRRkf7BF0/ymRnVuWmbb46zaNO90V3w/ruc6WLP6cDXQvQc5ugWojqzltn
VXm67FVLigN3Dx1FiSqmC8t2yR2eW5i5qy4DhR3FheKQ01UzhvKT4MB3I5htWMR53C7ROvVgpmo1
gp9jVduP1+jS4T4bwZ+Uw5kH6b1K5pKaxSEi1yAsoa9HHCQmXVVUrj62dGm/nVuy3q4GWqCDowse
/yE2xnVF2Np2KiQnlioYlweElMMkvgup7dmip6ZXO4rR4tBB90N9iZwdmIT5ktLPRSs2QHYAqgMJ
NH+LmV0hQVNx80PKEPFWrw1aPZs/u+Hh4zm7uL+AqYR0FChP76qTg1tqmRU+3mJfjRQ07r/ZvpOM
G7CbSArPO9vaPAJ9wBWYq+iYlhDSXDofl9b8PISdLYZpa6vxwT86xD4AGesBsXSzsIEvmmCYH+T9
UeueJ2RQsCQczNHyoOPQA/ypD6qlysVFE8B6IQAFbOVdHqawhSdcH+FCxO/G4ougLw1ZSM1fWmi0
I/3XxMyR9NIcDNCdMFGQuUgCaNR8vJEuDwGyanhiAxQ4T+8U1Rh3th+VBwHBIPClAtuXcCafBPX/
E48A0jjh0yZmxeyMy9ruMhf6M4fEi9eiv6KsXKi1/tEZn90pFDp6/5ogMzfSRbg9u6Q8IPfGVm3D
hiuvte2gIbJbxRoPQzqUjxr6CqEchb4F46jYOYNuVySFvI43gEAIKahvbgb+1Aj6ZVi3sRmKHHDc
ESzZcKj7ZI18BENztM4P0cN1WLnaRi8iD28lDuLLwtpcXPuzEc0in96O7QTWy0OFhve6ve/aBYjA
xcVHx3vA61DZBfrq7ZS5KoMCh+sVh9R5lUMWIEdskiXw8eVR/GtkHu2q2hxbPsLIaGVWwAwrNEFn
X1j9y0Ygdz41w8FBnPmTsukQT1RxiYyoCu5NNMX5+JhM//9+c/33/dkxTDmXqYDU9AGv46gE338D
QZDu2nr52MzSMGYLYlKuqy7CMLriOwcL0f/98ffn+NT/PYf/jmOONUIvUl0PrVGgV2F1kxR8IjGu
R5o+FLW1cvoctT9ynXHTDQk0YGOGPJhdrT/+EZd33X+/YeYLUCqUHRccsVF9z9AUFYoHGrplHxu5
OJPAN6M0MyE85rBRHhljM0DL4OBwZPeQiKDOUl+Ni+M4MzGFAmcRkp1n6FivmvJgIrnV913A3Wv4
uIWBLFmZ7WwX8vBSKAzEh9AUxM1ClfjbqN/8/6Zrtr9JNDgcUtGYrhHN/QK91G7rUlgE6MO/yzHb
2D7Y8EA7VeWh7J8zP0fq9NqvTlm8cH4WzMypP2iCB8/uYhgZUkE95AtGQM9s8r2nf/GCOBuPM9vD
qDIYNeTmykNDOVZjEocxfny8JAsL75C32yvhgDq2AmNpLLFWGcLVJlkVqbdQpL1s5r8H5uySKWCm
IBoPTKu6HSHilpOTlXz5eCiXl+U/G9NhPTspkD+QlI91eVCEQRbl1jBc6AIOaxuyXh9bunzs/7M0
jfbMUiJZJAZQLA98fIGkzjMU6/4qlDl7kU+DPTMRuX4zGB1MVMMIKa1GPEBtYffxMC4vyn9P8Nna
R+aYtAPUrQ4QI+1/xs1G9gsX5qUlAZgE7BJ0f7rQiLXsoyoj2MCZteVVHpDkzi/XUb4kj37ZzlSC
h4QnSkcz9yV8HfloTomRoGoCjdJQMhVUw14kn2PN/LnZCBqr/5+hmQerbUN2DtRrDo65b9w2LIcl
ctOlvXVuYebD+gGJCECy4Imd6x5SbewvTuLZ9+cvbg59BVKi4+1Buj9M8kzrm0Yt7KtpEuZhzLmJ
mdsiiVUIFKNwPKqNKpDVqv19C3/fGS94ZYZ19/PjfXxxytDqHsVJQtFGa3ZWRtQuFKQCcfDVs9Ox
wC4X1MYvxWUTR2qiu3hT/7q3hxGaQ0ZSABx1KK0GAM6til9jla06/zsUOhZ8y8XJQ013UtBG6ojN
PKXWYD6lDh6UxL1JWygtBsZrtKWvhPzNVj4zNM3qmYehSSp0SmAIiquIj/px/fGqXBwIA6oZNaQL
NHRUZ+rRr1hxgOTQitMozMWhLL8PkBYx9M6Inz42d3ETgDwJvDmwHoB8vB0OataZVZU+8juo90WP
br6wyS7ugbPvzzZZVjCa8HKKJ1G5MkKESL2/yep7kS3M2yWvjOZD/w5kttnsTtM8cTCQKhmCKnow
jTKo4gW2ypKRafHOFp8knm9AD7k4NEPzqFR7lw9QCrCWHkyTs3rnCVwoYTjQVUf3itmicFKZFlSo
kbsfoO+FMmv10xyLTQ14ZOxDX9Qp10PG/+bSOTM6WykoAzYNUVNm2T/EQ7GCiq6g0Kv9bAfcfy4D
YPcnmgN4M3NIaQOFD66mHS6tO6dFUXCbdAuHdPqt7ybQR8IEuup/2KFv16m3ZSWFaRWHEoUB7u8n
MmRS3Hve6S9Oz5md2X7wWYpIqRqKgzDC50ys/ubr0EFAZwAczTkx0kQzls6LOny9tva9PZwMb1gI
lS9uaP8/E7NF14kL2mgs8f7/SuKjI/cpW1iKJQuzc2mqoXZGAQtZ9KVwDqrbe0vtfS6bwCgAupra
9c18/yThbVeGKg7K/26mT1ptE/n8N0vxn4nJjZ4dfDCkKm5Yujho6zorXoVaSPZcOvFoVYOWGT5A
ACgnvf2+EZs58yLErYM0r1irg2H0ob/2NDi/K/0Y13cO1Gw+HtKlM3JucjZrSCEb/0PaefW2zW1b
+xcRYC+3JFUsN9mOnXJDpLK3xc5ffx7m4Pu2RQsSss9NkBfBy6nVZxlzjDZRiZDjsL7r29Q3ZxiF
beUgxuT1sqlzC4Q3C1SI80gL7Mo5Q0ex7S1rxjmLgZbU37VGc6l5XjayLMH6zC99qGCSwN196KO3
tWYykYTjYQ7KJ7kyb0K7uOZlnLVBVQw4HJBZfe3RmGHXpRlUesfUVefdVbTduc/DlgDvCWojCsQJ
p7ugzXuVICnKj4bzyege/7Ep6O/Fu2RcgKDSfoxDdvr5HuGlHtK1/Aj3TD666bW6wbmf//77q8tE
GiskE0NuQwN67sIFLvRvK7zQ/uCnqlB6LK0I6uqQ4EUqTWQOLWIZmWvZP8o+2ly2sD4TawurM4E4
8WAr1djep9BQVg+m8yruUmN32cjf5qv3OxUrBFuo4rIIqoW3eroOo+TARDPE7X09KI9qFW6nIPyk
aMUuS7/n4YsdJccM+nS86oMkvRnaV+Be0Pnn19SrPiQclx+i4//zYygjIeVx+kOyuCmV0aJtMqid
p1x2vrcF3H5pHOhulyY7xB5voFfY50m4s2r5hxalkWvMZnclA7G+/P7+DErZsP7we7jCT3+G3Tg1
EB5+hhL2W8cCEN/okd9Owyvs2UCXUsr+tpFHrjbboX95Mf4mg04Xg75sGIEW9e6FhmC1GKEWZPQk
deJ+1nWi7b7LD1ZT3IvZnjwrDnaSKb1VYWnfV1NzCBKEHLT+tx6KX8rYvfYhiKbYCV7QKIFqTc3l
h0BpxVZQn4UgbHjOIEf0MwUZjLidfRFLN5ExQ3A5bktrPmjO/MBz5llN4GcdDIDBWOw6s13+0sJm
76BWDm1dXFm/4a2CiFtJ/C52Es8O4+1cGbsYoGWfUnpq6nArJ/INvPUPhty95CizeLCY/giVLr0y
ZetjzvUBW8zi9cDURMVodZs7XTBr9pyJ++YtDw9aeAXhsMYfoFC1dORBJ0C+ABT6ejvIok9HM9ai
x6aVjE08KvVzLMbJ7xOHTj3YKx6mSikoIhWgJiMTbhxt2FaQLstV/ysuro53dSmQg6HtZvEiKU1r
yodrU0vkTGR5Fj8NoVrcVEPa3ltKbHhZBxX2HJvX2IvO2oNZCIugCD9APBy5gSg+LJOnKPJRKhHm
kwbiT7u5vPFXq/i/o3pnZXWZJmo1zWWHFUX55cyoD18rti+Xx7uD9cHA6lSLPhubIsaACEAgWa9K
/yz6K/f1x+YO1gaXj0r7os354cWk7yoSDumyp3iYbtO4fNAlbWdJEEpXXfc4ouGgGIEfxMHRUqDB
L+zXy7N4bpBQWVkqnB6MeB3LtK0dw3Iph09Z1PlhrO0a67Gavlw2cm5DvDeyLOU759NCgUZTEM14
UqcCpYUEkRlIp6Qnqf902dDZ0SzICPrYOHlr5E9nDA78zE70JGrrRxSXv0wTHQ6nv3Lfr1Icf3cG
PS1E67asoOy02hlKMQ5lXGjRU4IEvdtF/b7pYHCNlZcqo/Q7an9q5VoXzjmbKIrgGVKEXnhgTueQ
5SktE0TWk2P+cEjXx5/y+KALx62dxh2sf8xG/B2ijubTQomo0YC0zPS7JWtKNFLCoY6eBpicxadE
vNEUd3mxzh1gfWmBp5PLBny/CqxSZaihnrDDJyDctvJSJFcCtzPftyjOMV2EJEt38ekQCiWaJwfK
5GNNAV1Z2sSuxJ7nDMArosKgCSUijH+nBrKi6CSVPqNjPmzkrXXtbjj3efxcOotAHizNF6efV0B/
TEpoOMesf7jrjf/ix6OVSbRJTKMC9jn9+ihrBa0clnOUIlKbn4f8yhk5c+YJZWgcWx4AagGr/ZqY
UqJN0RA+NYYbJD8101MdV1x7a8/M0YmV5d/fbdMQhaFiCHuur6zYwdb/3RLplcj2vAmg4FTESDGu
I9teDmggbrkhzWnaQUp8K5DjuXwSzs/Vf0ys5ioPm7aaR0yAhtNoUzK8qNi117iUzlyORH14PbTz
s2udlaPoaH1V94iaHjNh0B/xHNQ39cvlgZyZK7h2/rqiYB9hqDxdDsUO2lkgnHoENa+LPfS3l79/
ZqKc5cnH3yWUYhSn38/l2E5JMHDiyt+yNMAtTreA6g3ylUDt41QtYTiBDQKsTJS9OnpjZhsh2i3O
cf7Zpo/ZW9f/8+nDwBIJ8vSyJtrq9CEGVAgjtO1jATD1pjb/ec8uBAQLu+OSg+Vvp/OkSA2MU5lq
H2lnnu6N5Irr9WF6wO5CpvSX8Qxo2tqBHg3JDrK4Vo9deav/Vodbxd5cXugPGwkLgOrQvrV56j7w
qAppDIQ0NfqxEhFdUxCAz1cy4ecsqHCw0G+G5ueHJC5aLHYkEkU/5pnb5zf5Nfj6xyiAFeaYaZCd
ktUhUXW6BkYf9k0RVPMxyjoq6wmu/o7eaTp/DkU9ISryEE8vg/w1NDYi2Af1lS3w0bNc7KuQJTrK
UlZY9wn2xlwLhGXmo2I860L1o8Dw5vF2htIfRoZHIXz6ccMrO+PMrEKDgOKSAZUHbu3qjhkUCY4P
dN6PZoHW0G3aXrlgzuw8vgoIi029IP1WTn+XJZKed9V0lJEC7+715iBF/+o2cHR4FEmPEU9/rCkH
xeBogS6Px0z9pWgxKjq/L+/tddZC4wpbOqxADi0nH96w052hhoADw3oY2dzCjdsBfkSPAGZoH6X5
iC7kVyMxN8aIiFAT7i/bPjt/5AjggIRxFM/i1DQtv6VcxtV41DrnrZ+KL+lkvmjiGnT13DZQcbps
+qdw8dZpxnyCv9ZQrOnY1HLPQsXiJkuza5zdywk6CdCYR7Y2VT+2ArTaq3mMnVxq+kSajn8lGlru
Ivm3nEyeQR9F/Y+Y6L+L9t7Y6mkzQyQTiirkODfQ1uc+dNhXHrcP3DHLviCZ9ffpoS11PR5FEHI4
ksHmdl7sjG4FM9t19ddKGVyhRl4+hW7ebOXmih9+dhpxPqhl/U3dr85sj3JTCrHEdIy6JnHN3vw0
QoaYmqUXGN2uyeRrNxM5gPXKWeQkcEYUKO14zNckpH0F5z06XfNRmtt42wTp9GfScwt8kKMIJBdS
4QU2c4wi2MOcFrUvJTRXlgat/Cnk6i4pvN4bq2Z0WzOgY7V3kAYMESyYC1TBOgWPzc2qpt73XCFu
phXdS9hpcOp3mdjHuWpvwqHRH/RpUJ60sdP8FlXO+3K0+32mhG9a1Qyfc10bf6VG7uyNMJbe0kn/
JVm0N8LYljybUZpvmrHWfYtb3lOMgbWxix9Vp8Cbr8lzlftd2RWxiwhzsJ+dKt9KSFDd1PFo7kNd
9DRRm7PfmkN+68TTtKll9OisBv1EvU50ROa0/knLR8PV1Fzzh36CkT6qqvtuLp3dTL1t22SddQh6
lC8ogFc+XMu6h5C1jM63PGysemEjBcGgblUqP56qhNOzFSfx8yCL+NHRUWvR9fBPactIaBgie8xG
o/VKElJeIEsAUdMS+iJkeu5zDYXNCk0vf9SMwa9BjG860X5PtKVjysgVxDomAJ6qUlKxzoM7KzTl
h1wt5Ocm1+9CUj8VMiJTMSIlFOSb2ElNNPhEeGOG7YRmR3oP/F3ZhqZF2iOxfxlGPvsxiDSS5Fbo
0wErbxLZYEqHRNo4XZN+gXqsvBuNQiZpAXuUq5ujpdy1cfxMZ6uGpuEYPCWJ80MryYRPaV/1TH3j
II1BfmAv6eSjWyP66kyCa3Ycqi/KHNsDwoJ62HlCzF8nkRjgfBQ7f5RsafCXZvwf6jg3uj/YqvMt
tkP5q9q2zUYaBKhvabKsV3VSix+BlSufEEoq7+Sc3Virzm8hF+3nWUPEj6l5YWNMmyBvf+fSKL0E
aTDf0dGffrPzUrdvtBgRGsPqRtPXjRiBqmZQUd8rkz9RP5vPQ4OoRRw6SMLYU7gvCpPe8rg3d6Rx
oudCTmwUitGmeXOkpvkRV3HvyVJE3kWow/egcfInKHUkPyC2D73EihCZHDPrXquHF0sao1sR93Px
WOlduEMoaWZymhjV3z68GfNcPMRVq2+Ulls2WjbJZCD5Ow7TsdLLnnmOf6balHwrQrt7jLSZFkcm
4zWB2MS8AQiWbwetMl+mgLl3TTUKn0je01arFOGnrK6+qXSFfG4q9WsamMQow1QhSTGjkTFIzRYl
oC+zNBpbFml8ZG6dz9pEtzvMkopPAbX14QcuwWbktl+m8ldjlgwDvdYG0sa4q0AdVPwhhtxFmM95
g9gjdpUuL3w51JqNNcrNt5CTWXmOlYf3et12DJQ+5NZGrWb6YSU/em7hMCjcXvsNlm1GdSdNfYqq
HYtMf3xroFNlNlayU/Kk8ezBoXvKDErfaJ1k2yI55xUonHiEMcpW60V9o5WOjsBIZL02eiIf+hhh
XwpQoVdAQ+BN7Dl3mAP6nMNR9ua6qd08thAN7AbYA+AGQHPWbCAnpxV/p6da/bnpdekHoiG9O+to
hOQWjQZqDH2CGcXDbs7s3MtRfUGft5e92EhyT206aGPrWG9erAy1YzWI7R061aUnOmv80+Mc3AqC
mB9dGWc3KO4ZqAuVKPSpaY4gCXoK+wUF4pVGNPiZ3CtvyCE2pedkQ3eXx3X0w5B4e9yYcMrTEjEv
wtb9QUtqgyZ7ydoMmdJ/VrsUsqbRrhRf6pF6C6fB3ldGpPt1mfQvsPjYbpKK9JOat/GOMgRq0WYf
3fYU3J7GoKu4xiUkgNDH8BKlkx8o/xjbTJKaZwRqpqckazq/ayFDCKEY8Ds7LY+91JoHCeDXvu3o
DQvpUfmCfFtO9/2kIHuCNG2bydbtFJflwWyQUgnSFgmfjprG7walQpCGGSQQcvtkKEh/JYHzFEpK
QMdH8wv2SORQh6Jx9Sz7TI43B9NDlxCI2NbvkfDbyhLilJJTzA8AWEF72WhHpnXNw4AS231To7RG
XASKLhthD2xR0BZ6UGwQAq5A0SCGdRC1ym/iR931SQvPQJt297OKOJRc2mKjwfa5QWp08vRJKv3I
mPR9GMrKNihCZzNC+uXVFFe+8fpmmylK4s08EgtZUoXmSywlmyplT/elbt4I3YBiy9Thd5PQFY1G
xbmv+y7zTFE4XuPofzLHnF+EHYrnKqnyXaNh1uqEsbWhRHGdMB3fijaz/HpoEdihN/QBlUEEZztK
PimtWrtKaqpNxK13cNp42GR5b24F4kDbhov/RqRINEsiNW90WONeuhxNaalR0NuTw9q3KvZOk1rq
xop6059zOL6kCbS4N1TwQYxaE/phi5A2IpT6XTbZ0h5yd2lvBBZKZBGaYU7Z5G4+cGnQDyUOCG4r
m6Qu0ucGmfKdhoQU1BlZdZOLuXutxaj5ymTrTwLduQ0PGYhzqW+/p90i5m1Pteso0G8nRjvsik4N
hZ8wWa5KI9TGyFDCSSunuMnUQPMRDK9vq0VmTZuceC/YxBzpuH3RRz3+mZhd4vcCiS41dgbKc1Lu
JnP3qwTT5EIwmLiqwjYb01K55cgGHglDdbvod+8s9KjcqbXnPUxmHLKAwmOCWJWH9vlMHTLTb9pC
6h9w4k39QA1oGkADosaoNeZLmoTVYUSADNk3mT1rzpGfBWW5gQvaPFSh1m/r3LBcu1fze7R8Qs9s
KoS1SyOHURDvKrKg3oJlAxcyLL6mhTy7gT7rN2SnEBwHKbQdbFqbZDmz3akwGy8zugotDcOhfQtR
w6I2f9pz/1NYo/W17wMFVzTmyutUeSf6MqGmBKvmFFfBvhWVfptMUYiueRTvUIAt39JZCjzV6Npd
mhWalzdIZ9ZhnPgyVIBbQy7Frgim7A6vgD049aU7dujribJ3NtCKPdEk48B9ZKkIjiI1uIuDEiLE
0kSzdloem6TtWdNFop6AXn8egepT5JVk4SkOGEG9jzOvVvvBD8x03ARNE+9pM++OM9pq+7Lpmod8
BhwpidZ84BxNaFeG4WPZpPKDKMrIhy9R2iaKNOzKgbrhBLGd5eYIlvqkM6ptksK44Xed1b1Mavg7
WxpaNeOxXiROlS4aPpt23E9eOUvim2ZNzVGpu/SXXrXpF2c2w42RIK80yNHPdOmZCqQBzXlKosjz
OZrX9LiyQFTUfWn0zhatanlDFT5CyamxfGO2xw0ayqMX5EJsepSut4lktu5Mw8LeUZA4zySFTUfI
hqxU+XUqHYULwwG7ps+JrxUR/JD6PCHiW9nuSP5kE4J92kSoTm5MI6QnblAq1dgtDcj9Vgx29Vz0
Y+DqUfg5nPXIDdtWIChXRcZGp8x4jPSkvzOg78sOiZNUEEQY8BhS5Oz8RBfawRBO8+CE1q9BpINb
gbN60IMq2o4d0NduCO194Aw8OznPYJyV5mZK+vaG5vIO4Q8l2lqUyL9qKmqplDLaT1YrZYemKeej
KYWxiXr83JS3IpwNmfJcUHsJza1w4EDN9tiMf/ljZuTlSYvwpEDXlk0pMvCZkR4bWtif8cyQVw2q
bBuRUL2jc9x+Reo3qLxkqLoDRDtp4raBPNRuoQTx76wvuqMuWflLhsr1bVv3sssLGdJVY6ej10Zm
5dV4eMDuW2lLMwHXgwEtUU3J259VZdhnZR3tS4fORD21vrXshfugqtr7ZAjyt7E2k7s+omaf5ku+
aOrj1yjppi2iRqXfzbbmanUtf7JVIPZqKCEZasQR4VDdLQ2Q9kYN+/K1z2qicLgVPKdKF6cHYdCQ
1PMhaudiU4bVZ6mB4KZIzPyuSLrqFrJcQDFaH/Lma/WjkYnxxTLr8EYWCVsFdbeb2kj+8H8lNFtq
HcyqnE0jmvqdgyrBDeFWfayrGs9eKDbkePoQbKI07AGglhKUDlay0dQW1JBOiJFHIYxEgaFuTWHI
j4CV9U+tbJabKApyv0iGyI9l8OvlWPe3MnLSW3iXpudYz9tnPZ2RXph1JMcHWr0FKFY7sW+Qh35L
A13yuwR2vFAdkNzNi/5BHYmVGq5DT9aLZgs9kr5ddDE8rZGHXQQgwqdP+XeQCrQfzb4+lCJWHkoV
ebkM8eXRlNGInYceHkO7vdOUqP2eFaCf0OPV7hFnRSENriwk3muTp3pMD5FcpijTRZWfzvIuUiTX
diAKkmZ1PgwU/DYtZGgHNG3DrWYgFh7OYftMaUD1kLdA27oV+a1mB842qxIk7RDMvFNQIvKrxHG2
vRnzrIuy+aQrxa8kbu1HWeOaM50Kt2WoJYq6WnYzhbH9XRVKTkE7gBmkFe2jmRf6rVI47cHq5N+m
VXJBd0I5JKM2ug26Xy4JuWw7G3AYR1RaPJQVddcQ5bQxO+RWg8iGjWsclV0IPASOJjv5o6sduX8t
RN7XTJNDXHb5FnYt2aMeGG2aAS0/rnDE0AQPQ2w0yMvJLU6oAycvGikCSXRj3kuTbrvILdm+HKdI
LjpRdoO+hnE7Lqr0wVABGYrD6mtbJ9NGHoIAqc4+h6somw+OOqXfoZo0t7ZQxrtZoNCepNmrrknM
pZG+DU4jbcsu+Nk1Tf4itKQ6tlkAPe8Irr9Urd7FHQ03dC4VOxzxELYr8DbkRwYEgUvNVVifmy5G
vVs1a+nQhXFfuWRO5AeZLKXXtUMLOqd4iJRBuQlkR9+EziQ96i1JCTPRy1sy0OV9ryfDUx5L46vR
Ki9zm0MkUsm58xI4+qPWy9Kr5MRI86VZGbt14kTHKB3Q9ozG+1JzSi/Rgz9OkXa3lmGMB7Wvixud
J8uLkXZ2S1gcNShWh+ypUBETL5kcCfOdbN2Yi1ZxmiToABZJBf2GbLtDI0IviI3qVqsVedcXsu3V
ld1v8yhIvVoz3oDu2HtEW4s/aT8Z8EXB7NVrUbZJjbAnFBN0drZK6raqMxtuWSnzswlD5o3ZKYmH
xyvvkOf8I7LU2fcq2tJjaOKXxY12W6uztc0l5S6qhhwQUiUfa61fptCablpHcvxYA8KWp/EuI/ja
JiLrSCpoqZcpC7tXIeFxE4EZBzAN42s5muM2mGUiyjHJv6SSJD4HY2weTM7Gjppe7Za10z9K+FNu
nAahb9c16a0+V5AXDOYHntTa7ePcfKpj2DOJXIPbFEWUTV6N0h5lKDRbBzTZ8C6saCuHAsnhLAMK
XuUO3DA4mWFX/7YRynQzjjia8BWK3UhXutYopM1cVdUTDvPsSiCS3FpmR4WOMbiqGJV7uxuzuygX
8dvlHPPZ5B4SQ5QSES+DqPA0xyzGAZFppOGPnXJjqndzeSVPeu77NulDvkzzj6at4FtFEzYmkJn5
2HYPY3ITqVdqDFe+r6+KjAMcwLYS833nMUP26Rod0IcUPLlPh7qTDnDSJv+5qgsBV+SNG4P5iKwY
mcKDJm+npLpSwDw3hvdGVgXMxsihaOoxkkZeClHo//HzqyVwAI01Y8vnLVKO5VMdfv33LeQsBR7E
bRSa+1eZ/cmqJzMl+3TMm2/HRvv+z1+3KV+CbIGDBM2yZfLegQYgV2wl0ZvyURLqN5X0EBmwf60u
Ws5fRBdFFoedui6+wZk/pFVTGcdAzh8pAZFXn7Q/l4dxZiNhA0wC9ZWFxGO1CFQQHA20oHFUnEel
OYqCTMWnyybMj3n6RXsJXL+xwMPWHXadXuqwVpfGseONbFTrxch6cvTZN6ug6f2yrWVLnlRzlikD
jIJBOG4xd7oqE4nGeq4Kgwdy3Kd5f5iDDj5d5RN0UT/lqSMd+a+M3BxETJo6NH/YNNY9d3IljXai
18axpJE7O0Thr8tDWlZgPSTK45xxYELAFVaVlUxN8WcQAT6qxa+53eU0dpFLRS8bB04hC3StP/lj
BYkBUdAGcYNZBJtWBo3KcbICMbJj0VsIuqsw+LamOBgB6eEy2qRxT8q2+DRq0gb6yGsNWGcuHaBE
RO9MKniltfgpWd1WAnBrLj0g3jQcEvMfZTtApTG+dxZW90LPmx7RvGgeQ1BLOVvyH3mW/xpYpIR4
XkwVmcHVmSpxlm2ySewImOqpsQw6FZxqeWYl7/Le+DBZC4ZCYzBAP+HGsZaj9+4SmhT8/sHqtGND
Ci2aXIk87mUL5xAIEJZQwgaNbKn0/pyaSGZVyG0tVLhRVEawox+vEINrVYe5Qlse9Wqpzb/Igb5r
nGIXkc/Tx9+Xf8OZUS7XOOg7IK6asfYFUrk2CGOd6WiRIE2j/G7WrtHMnDVBW46tIoEGI/1qIiti
MXIJ2nQcmuqPLIKDldu7y6P4cA0uhdl3JlZPNkgj2uSEOh3T9rsCNXFePI5F5kbG9rKda0NZvdrE
H7ZdBtgpciQ2qhjH+8ole84C7jOX3cJmxDY/3RIRwIdkjGIsLKnAUM/dkTTtFSMfryGARxp9EOhe
WArv7Ooql6dar5HNGo6iscICrBnk/PUobCJ+p2kggo3qfZaU2e00qvFracb2VhuuqZ4uQzm5fJcf
AdLBJOm/9IivfkQuhUVidRlQB3IgFny0NqRvKuLkmtJ4fTpfGfRZc1hRNJsGsQ8uS9KQ2+xMRBkN
VF+08svYNW5GDr/pPuvllQ6DD+/KMjTAY3TN22zM9cG2BGp9SjkOx3GU31Qj3ArTFK5BoQo3A/ZY
Yyj82Mx+KhApX96hZy3DOg4mC+/1Ayx40LVKBIoyHDsUDwZYn1VKyybs2Nqd0j81tIkEUr25bPOD
Y8BoaaJYAEUOLXhrXyrqYertFXs4okU0+8WUP5h55UVl7Zd2a9JoWNWbXFWvKbOeM2tYSHoC1qGZ
fd3zpzdNJznCGY8Gb0Bu7iI1dBNJJa5VfP6zrK4s6pmjqS/AHPwFgIcffK3MGYmkLY39Ct1+Tlbw
Gqbug7/IPILyXyTcEbOjon569ilYGUXXl5x9gmrbgZAZ4a6s/WcvYDFDnW1ROlHpylo9oRwB4BZq
M0JHb/njbDwqqbi5vCPOThUX/gIaJ0RYh1DRJFHjEP14TKuye5psMsnEI+HLZSvnNoBFdEB7GcB7
0FKn85U7gTAMqRyPbElKoHtDLPW0Q9V1Xmfsx/7rZXNnHplFyPH/m1td/i3MwFMc1ONRiYBwjL9t
9dPkmNs5+XnZzrkjbKk4N4talAJY93RYnVw5UWgU45HU1rMRVFzC09ek0t+sRoGoJfac3nrIwVR7
l+2efRU4T1CoAB6FfWa1Mcqsz9CPSqZjXEauEkhkguqNYSBDPPyqndcS3zTUfujX+oTObXuLLhtq
FoQxH3CQkuQYbRMrQBLnV4WoxRB/KunXlbEtk7Z6bGh75eMgLdnya0SsKcfUL4d5PIbyo8ENrDax
J2WPXWB6sdW4yvxkFntNvo/UP9Jw8++9UFzF3Mr8uTRBIjd3uqb6UIpMi2X1WBeTm5P0DeNof3mI
Z87ciYllmt/5q3ZbL3nrWT3aeeOO+U5Sny4bOPOAnhhY+XFC1zJokhmDAlWiom2j7maogKgkXzv1
x2VTZ8cC7TqvJ3UcWVntRBmhDC2hMni0zJ9m8P0aLvHK59dUO+gj0XtZZHzerdTEnbNr6ZczW9pC
CIZr6X91bVeOfdzrlLFihQyVADpcT53yWoMSOqSDYlx5lZTlW6udjZzd4sPTtrwwkZ6u+0RD+qyU
8gyk33GV+Kuu3c1SvI3KNz36Zc9Lzaze2wDbrpGMn7l+Twyrp4YTI9XC0ejmo0jCF2DFm0j7HAzH
Vm38Od532VVU4tmB0r7AxgARvu5dr6RCw09t5mOlhj/MVP5RqTCjZTWlB1i+4qTYybH1cw7qO60H
7/LPO9Ki3EfPAZ1Emr2OOzunMuy8A4Op0i2DmNCVt+XMjnz/eWeV0uyLNJ4ilc+TNSAlvWntP//F
78flJ94EJEuwebpYYRM3iT100zEPpbdulPG4Q/sa29fykfVWpGHi/xnRVqNoexqE4SkEqBpgACDz
c5Ear2Ttf40R5Q5Z/io56F8X9jVVx3PnTYHSaOnppVNyHcUKQfFACRKg9M0XEx+73VFMvTyBZ15/
ZJ3+Y2JZwXfXq96YJqTh+XyMUYn5LpRNLvaNcWWPn90GC32djpwPIm6rs9wouao1M0a02Tcmr7g2
T+cH8Z/vr45sMElyZYS0PAzI7cEjqWyHdq9ey9qdX43/WFk5ME1rT5BAYEWrN7Lmxl+0a+M4a+Gv
A0sYCyfLajeX5tSmbfQ33ge+ntnRt0xtHhRhbC4v+hU7a0JJO4oafa6n6WgQx41q+xBSx3aNqLnS
0nDezkIOoMPNwR4+3VxB0YDv64DjG+V9AXC6OQJQuTyUs1vL/o+JlffqhMIK6wwTIUinBoVpI9ld
tnB2cy2khXCk0b+/bi2RAD6UTWKShMF9LFDiHjvTD6rDoIr/YixcxEuq0ZAJM5Zf8u4spvRET5Ok
UzwhfQr07srnz63G+8+vViMjaHVyYK3g7S1f/d0DyNX/i9sEf5fLitZLnrPlJ7wbARy8GioypXyM
aj+uvBAVMs+8FpefW/KlNEAiE746+l9PjVi9NCdlQ53MnsEoyeiZJLbx+u+LTuaNzkvSsaQbVnNl
Z0EQh0ooH22UKZxEwKoPnYSjbOxke9nSudEsSjyw4hChEB6djgb0LAkIaaKkJex+p2Rq7ofkG6+w
MJ6zoqMRvJCWsJXXIp2yJRmmFONNDc1W2lzl3jt3RlgLxaCjmtrrmiDHzAFHBLMxHycN4GiIwpdl
bbpyb7ZX3MJze5ikjLmILPJorW9ItSkMPRqC8UhJ3+3T7wUInyK/EnJcMbK+HsEfN1pXLUbK0Kvq
zz3qLPa1dMVZI4RNSzeWzoytdhi+etHjqoysiPBy6Q+23Lp9+ffNxUTRiLekXj+0Xank6xI69caj
DUj40MyVugvC7s9lI8svXbtH742sdnBQW0EnTALdPCX1WH8tAB1U2ldWxin/G1PUTxcpWLJv6208
6H3uzBaw/2ScSleVxa0jKU99Od9XifkqwEBfHtrZY4NEOHkrMM/Q7JwezioTukhrnc4oo3JthcBQ
u3Ipnz05/7FgrXzLlCxgQzP+dHSsXSL5c3a/AAOvOWDK2d1Gbk/hEsDX1lbPZNAXVdXqTFwRTQ2e
xf1gwvWaNZ9DkbW3QVeDpKFgQuY4t79IHcqoORAIyK5Ge4eWHO01vZ9Yebe7PL/nYi0kwxc8ArkZ
GBlO57cvMyWVOsoCVS5+5Ep8b1TdQr/Txl5LOcx1crnf1UX+73G49d7sasdOYTWAsommozAGD1ji
5mrX3pqqamnb+98Ga/YNJb2/Sal3L6HlxJ0T0WfDyIKBjCdAtWKy8y3OtnkrT0pzi3qg8wDynVaL
GHzMWEj5JslTmuOdutqFall7UqcnXy/P+LmNsHTJLiouPG/rQowxB+gJ6Mx4MtxGX7ral69RgZ21
ALMDJCUWzDLrIkwc0dIWwypzVAChppC9BtJriRTf5XGcOzcI5RnkvWjmo9f5dOfU8CjpvcMdnY2K
X8ztgWRv09JvYbn/N0OrvQIXXtH2CYaCCeCGXPpgox7HfIRQxtE/X7Z17jhAMbBI+pIeglj+dFBD
HM7c15QUC0m6V4dpUzrSTo8BuijUjbIhWUQcv122eW4il3WijZXOhA9p87Duo8AWtERmwWOpP9kZ
koj0h1zNwi4x2PqVeGdn/ajKzgRn4oTXlo6FX9KI1IBIc0bJldM3K7vVSjIsHPjk0GfyTdVe07I/
N7Xvza9C0HxCJxcQ3Qylst9Mnpg/l81BMfxcdeVrPOfnXg0eXSaTt32hIz5dxjgd69jsVAJFAfdI
pSOsOgElvbxuZwe00CnC6Acyb525sZPYKp2QdSP26nfonM53Wh0GXqC1C7F+Zm0SfUhfmjy6xhpy
1jKOC64eHLH22snXkKa1IWMkQdbskaHxBHWDWf0UK/rWMY+KdcV1PeNe4Olb1Dcphy1hxelsioUo
qgvAfBnSE8F9Pm0rccu8mv9MvmGjsvI/pJ3HkttYE6WfCBHwZgv6MiKqJLVUvUG0TMN7j6efD5qY
FgliiCj9G/WiOpC8Lm/ezJPnEFdM/cgTsc7s9Km13lfwJYgOXQ+bsfxBG0T9Ttbo6VqgzZptAZUA
mAF1Oo0X10IlSkM0gER2svGTO+617nR/VyxsPb48fd2EChPSpuvv55mXSG1fSE6FlM9gF+aKN1z7
/uz3i+XopY0SS44MmV4k9XbxbgThNEOwVeIGCfNvmEJF8h9JPCiiI/pwhW5HpGjfP0Xww8GMIXMH
3ji83KxQF4Yl0zGfhxA6VTqf7huYgsKZp2OrTp/m7gdtOVuDWmzjylVb2UFLxdg2VnKC/ZBu3eZR
6bVjqdXRpuyskV7I6Ot9ywu+HN4jUGVThY2S9SxcbdJITIUJHjnSitBt9L8Ea9emr39iBFwZRKhU
nOZJHfTgpdDofdGJxSaw42E4Na7obnxr/IwO3UqAuDgimcQhlTTknOavJLWzZEEEWeY0lf7aNOHH
qZPQFpLwPJhrTAsLfo0i+G9b098vzqZQ0dkq9xFv/vbvOP5bKl/0YAtOBMYKxKNXNslClGRSCgV2
CAjLAgd4bUwxUtMoDZCmbQHkRpbtWuVB6/srt8TSeaU0B5oVwjgFxrNrMzK9IYY7UlxIlXpjWTSW
vz+1O7ETUw5nEPiz2WYvPZVe+Fwnf0yvgPYYIhh0f7stj+C3gZnHUfQRWEGtjI5a7PXuof55//NL
68DDDk/DFBnwhV1PUF92Rj24lLTCt0F8MBXHrf5kCWAFlNjDlKDnyW/L6PwxtKgnmcmPHKnweM2h
3V6QkLko7CMy7Px37vMl2Y1DKIWMsxbQKuA9eNbXgFZuxe+3/bu57QAZYQxOahW+nRvvnKX0SkrB
oJ8z6SF4DNx376brz8+OYNDBsjGmfD59QtzQWouZFpCJYKTw+hPQkmLb3J1Y+aDT9V1rZ9p7/BL+
iPHceB6d1SdJO+WyuNXrH9LUOy08SjSWSmt60re77dr+bHzWMGS0z3XaWbA+F/Q2lwF67e8UP2QH
YATEzVTXA780B1q0VpcWY8QgpeC1aGjPTOzIeLl/bH5Bva4vuQlVSW8WeCwijTkULBsBW4SEwGdy
88W+bBO9A9enaB/9Jgi/MMu0v2bJqzVU9V9NLisEonmA/HwsuZsxzmnEr63qsZeN8gPAWqqPoxsG
XxqhMQ+12jePauB7Tp02yWkMveSgeWV0yBUgbuIA4oBGcbk+EopUw1ZLh/6hJ3Y8eiQa7Ao8xGlo
6/iftgi8FypPPbV8U/oSjb3wBUUwGBMHP3daH8rMphxj29VjmhW8MbLTUIo2RjIY2y5qpPTAxdPS
3jbmH0J6HYEyq8rnPrQ+IpLwb9AJsj3Rz9MxN8JRvCcP5p/KYfDessEcH8vBbE6mXgRgndpC/7cH
S/Yzlgdhe38llrbUdBP/4lKE/3d25xsp3VZiorHaxTmma5Rm7ncTQrKhLkzMn25K5Zapn2PC2jcR
7VL7+yNY8l/kI0wIqWCTvgkosoyZ7BtPP4titw+E41j8zBNYnN0Hjy7E+7Zub5NpKL9tzQ5gX9Rq
7JXYGlrz4EHbpMvvdvdA+ukOwkty7dIXfX2hIDKaKgU3/1lq9/lOWyPSug2IiIrx8pMJwoc5K6Th
5aQLPck8S/3HhidQoU0on6O6lsVZmCg4tKasJwLdE7Pi9TCqEHEDQWrNcyD+3T6m5tf767A0DMZB
9zGRMhjLaU9cxFqk94XcR0PrLMH3+tKbI/QdWiF8GmOl+6C1YrzCNfWL4v7aX8FCPrlGjgp9AvPn
sts0Xgv1dgpKqiheunw4SaYvj7syiEbYi0wR9qb0zRSR1+nGqPpg1HAohWnq224NTZkYkC6oIFz/
mOGiTNTT42I/lGrK5JvGRsnl6B8NQN/LRH2wyYSs+XR/wm6P+eTRUbgAhTBVWWbH3IuluhWSMTlD
GiCiBkqJwi7fXVxRdXLDgHsneuGbci162IJKQ2d4NsRiMwKUq/QeNokVh3W7syYr5GKIhxbClbT0
MzlEeuQstI+S5W+68f0uEQuT1IEIsOG2o8f3vKFXxTQ6K4loawaN/2Jjd/2/91dkaRwIDPMQknho
85683sJ9NmgU77L4PASb7GVY412+fUUCWbz4/GT+4oSEUt35ncbnXe1tDHZC/QSZxktRH8L6IL1T
eJ1zoaKUS0SH1yJxNX/TUU0xBrFnd8lp/GzQ3A0R23tnCw5bg3wzZVuI6udgaqg2jdCss+qcy9tK
OGTZ8f73J390fb4nGS5iO6CIqCHMz0egin5gKWF1luQqfG5F0/8kCq3/EGl6+aS6bXdSBNGwe79b
6x+73QeT5alcr8ugkOYxpa/mchXXRXWuf7SxvaYAs/b1mR8Whwh2jrCszkUYbPT61P5BPoRSCH0m
FAgRdODf641mRTEcFri8cw9fwWCHylo8ujQEXBarQrZwEoy4NqB4kppKKks/lB8E90lUVldgesXO
Fl/WJ2UZDWkPtvFsCFIjw7lgevK5xtbOSztt45awMW3EODGsozc2wSfeedmG/l11kwu8MjZW3Ra8
ut0hkPENmvBP5lrlphbdcsPJ/syOkewYLlWRthG92QvUUV+iVja3fuab+8KKBcgghnhLxSHc9Ir8
0etq7YPpasIx9FOQe3C1j597Sx90lMdl71jRF5LDJGdApZiF42MnF93npOYO7/QAydC0EgxhU5Xi
sE3L3Hj3y2pyujpenVsQCZhZWCJzFvQ08eWzL28LBe74dwdW19+Xrxc5KPOuqvRpCYaPifpF1f65
f75vg8Tr7882UY2CR5qognTu4kB0urKuniUQE5Auiq1Cs7qP1CfE4sW73RYbSuNgkOqGEn3utsTC
l5uhHgqnGU9G+MksVq7c27Nx/f3ZtBVmiWh0w/db2nUl3Ee/4hcX0O9Y4FgTw0zZpnl2oPK9vuth
4Abe/BqDztB6iPOgcYhhfBOeCz/edsXbkCbb++t1E6+Q1QJAg78ngiQZOQWAF9eXVSmQHFhy6IA+
pIycQfIgbbSuWzFzE0dihlfohEmmQnCD/8ybvnOjpAucilurFr8nsr4btW1Dc/X98dxW0CdLYE4o
e1NDv2nLgUEDfG5vBU7ptwffTT9BcxhsWgGOCVfqRzsrSIhTJU/9QxePpH3JvifGc+T2h6xQD4b/
9f4Putk5/B525dTEOUkRzQ+0Rw3bS802dIbu+FZ3K9tm7euzfamkRQn9Femj+qsybBVhZTaXdsfl
j5+dZojh8tKLhtBR/H1abYf0rNRv9+dnaWeQmaA8TJ/O1ER5vQFBwiddV7iBY0WqnX8yHlHp7cu1
9+R0/V7dPNMqANwisAHZStB5bSXKxL6uYTd1XC+yG+1DbRz96Nhlr3REA8B/p4za1MJyZW76ORen
qtSR84lCZK6k4DOdhVL9en/SboLO6fvoDfwqvYDmml2klo9uSQBlmzOKyllpugH27mGwK6V7AD6y
tZrc8dzmrWnX9tuNe58MW9NTcIK7Uda8HlgniFywUug7/H/7pOu3SibvyQ4dZbn+SLVkd3+ca+Zm
3mmUEygfU8xNzXV51+8jXdjqCmREyXA2A/8PvBR0CeCHUH4iMzCdtotlgwU2cNsx8J1ODt8KJXrq
22hfcKq0Jl0xtXSyqD5NzfC82snMXZuCoLLT6rbynUjftsVhDA/Nu59XrMGFiTm0RczZQjU8f06e
vknZX7Ak9NaP++szTcj8WMGzQjciqELxBuJZQ3+sWV4WOEPxGFVffeuv+99fmiU6LXRKpFwbdOle
z1If+AnYuyBy0kKzZbV/VKXX3Ew3960sjYJdLYJ6h8eCrsRrK+yyXA/NKHI091vqfe2Hw//2/ZkX
TSGZZL8mkaOW+2q0o3IlZlxyoZe/fxrfxbaNecm5isb3SXuELkihf0Xxux6t1PfXZml29C3Yr+EN
SyOAkOfhSatXBrHkoS8HMTvqHoSsiQKzklPVTx3MwUX4M87gdmsew/RzLqwVY9bmbLazhCFvDbnG
XN9susjO3FdtOBRrIg9rVmb3ACmuicdh2llqZYfVm0/ie8wORvTX/7bDZt5ENxq/DCpGY+b/lmNq
d9bbfQO3ODmcycXyzJ1JKhZ5qWZx5EQ81Or2MbIeBfckuJ+z4EcI+Srl67r8rlinBupiSXho1w7R
ylTO+8wkIxhr1DcjB+rDod96Ps/FveSd7o9zcZPDL4s743IFHXN9lPzYkAXotCNHgWHynKgrn1+6
z0B3/vf52etuIhotZIPPJ9k/8A9HP8to50qHwF9ZrtthSAA1p7qfBjAVqNpsGIMFQe4ohfRCkKC3
Lcoj9+fpdjUoVE+gKfiFyBXMy7H4m97wzTp2AjkHF/m1qnel+NBDPXbfzu0FAIUXtXcM0ZxyEx1m
QzhCnD7GTp6/QbEIXae8hrldMkF5jLyKhPOH/PN6rlQjr2G8bwPAfDRzwA+avZfriYr1pYGZ4+zU
IVWyFAMZ1RI9BjG7xi2xsNzg0xFKAGMJC+h8NULJbOvRTxLnccg/l92nd6/BxH1k0nxI9Z30/PUE
hR7ArkIQWOsYVmFU51sIJi34Te6bub0A2FBTfovuCrqx57lN3Sv0MdL82Gmjl8TdJcApkaTsCdST
6kGtnfvWFqbsytrMMwupXmqlibXoqH2g4Pn+r0+c9SDUQF2Qr72esl62kh5C4dwR6FXuX826+x8N
zH5+BoNrp9cYMEN0Qrd9s7s/gIXzTc/B7wHMHEgq9AYaFXw/zb/22gNkiHX/EGof328FAKY6JQRg
VdJmJyMI+7qwsrBwiFvyY6ucSu8Y5cf7RpZWmmc3zpB/CPBma5HTbQCTv5E72vcCVn/58/3PT7/x
OgSe8hm/Pz9biaYLxKyX9NzJ43aTVZuk2ZruuBKhLhohMUtmCyCpPr99DQBIQa6GuWM0D6Vv2Q15
wWBYCfAWjRiU+qgm8sCbYx4zIwgEaj4ZHU4DDGtB3L6pQdh8VrvC2t6ftKU1AQtLUQZBeLpmp59y
EbEmeaFpYRDlThY9OrKwUkRcGsjl16fNffl1fYx1LeLrtfZQBjkkirlddisZwaUTYlKg1sGiUa2c
t5xEUuxnCWT2cMP1NmLsdGlmwWszrizKwkypVHpADgM0n/pbrsdCx5kLWWmVOar4kqfOO6WOSVRI
V5+f+XaBixdiMT7vcj5yZ81NLawE1VxyiwBdoQeYpwv0EkquogczTk30OUFOYKNJk7DYKNUrkdWi
JXTrgR9bk6nZG0sTw0RTwjFz2HMIfMOM2wabTshW/O7k92anffLp/5mZlutia7lEoa2rYCbK/yrK
HiiNZcva2RUfBcFRhHrTDd/vH5XFgf1f8CEBnTxXNCsq+hrgNWfpEfxCWGDIzkKy4ocXN9mFjdnk
1S0+LJlsBOUPj97v2vx5fxALh2VKvkkWrSBEc/N9YAp6GsXd6Dly/jSOr0IKWyNth2K3BtdcGsml
odnRN5LQFABbeY66CaLahi59ZQMsLAf1K3L0iMtRfVdmB6Y14hw0FxTKpvwmGvtaOanmt3dP1qR8
NXU+LeH24RLveZq2wlm2PqrQm8v6txoa4LHb3bezMFdXdmZzFUPYkjQVdlQ4C7L4rchXDNy+doio
AZsSMxICIzd5fVhSLxiqDtyeY8kFJ8Xc5J4M7gutKdirFIR07o9nYZNdmZvFLFmtuhGklcI5ir6U
2rPlQqx+SNdap28LNdb0TvjVHiARdc/DYWrjqlggTeRMFNNdCa9EspfUhrD+c298NWJvG6Wf3HwN
rb64WlCsQx+HmJ05b6RCciMkvZt7TqNvkrd+jTJm7fPT3y8c2yg3iVVYkUf0XW0C2bfzeMVDT6s9
c53M2+8BTCfrwkKliZEFH43nVDs93urZQQi+iL7d5Lt3t+xOKwR8jDtzqinMi4FEMVEYB6pwjhPx
VRIs/2T2XXWS0iFdGdPirF1Ykq/HpBiZ0NN7ijco9xMJeL4SySx+H0cDXSqcBjdc0EpvSmiWh55T
fhd7CG6390/MkjPjyTjBxsh5gzu//vlDV2a+GoWB03vtW406SKRYj+z898cwXMm/zcz8QJ10aj22
mCkE+a0N1I9D8yenA64BmlNpd6DQNjPhGlpVNmkdOF72OJTHNcKPJU8Ggyh8ikRhJFRmrqVqlDDL
FM13UpjxVbj7y9DahtlD5gcnSVm5jRdX5bexm/4mMUP+JzN8RxyjHVRsX2JVteGA+Hl/8Zf2Fil1
aFdh+oQrfTZlXldJGe3/vtPWDz+RWfqTr09MPyDUIPmcnXao85VK6lXfGfRt1T4LzR9sXQAk/31/
dnnJfZ3y7hJ9R61fLaM8BCZMan3wB7f9pZXZAUnRYS6A2PsQo3zaC/4XdMruT9PSxkKAF5JC6k4A
4WYbKxCDtq0yjoYh54cWbQ3NTV7RVDqFFpo3qFqu2FtadACv4IhoBqHyNFuWLrVyxXA5J4Rr9oeG
p+T7x0N3A19WRdCi84MiJmKsBkWFR6kf9PbZlLaKarvIJvy4b2fpjOAUp0B8ulTm9Vxov2K1kQvs
mAnc6Y1/lIX82dSilZhicb4mrB05KXIU4vT3i0tLUHylBIwcOPlT1Jp20OgrE7ZsgD46EKO4rjnA
NrPaZMilPnC00getumtDdWUIS2ERCQpIKKeq9E0HE7KVoTGYPb6rFLaI+NiN+tIgYTP6a1mvZUvE
ejRGT6wvs9jYqySzMuuBeE/aKMA5WzsKc7vX/2hAv83I12sy0q7nmQZmvI66g2iBrZbsrKoOZv/X
/V02nb55yIKIBDVatBJgPZgd/1wCM9OP9RTA2rVy1Lq9Kj3FoaM3vPiBrq3c9rdcejjLS3szl5y5
2VDHBfYGAuUUoIpS7vVzlNrBPrabahsIYJb/IMNwZXTmgkS98EPfqDxHiTd5vBXWGkWXjipgZXpD
SPSQc525HCkXaLPNOibRekZ2bJsWj765BoxdMzK7Dlpx0MO4xshYfGoNoIHuyYB55P52WDqrpBFp
q4I0wiQSuN54gP37LjJ4XGb6W92+opd4//uLg7AMkcLTrybA2cZuaLqASKD2nUYJzk1Pw2baOW2e
/7xv5lZfnG02oXuhh/zVCzibLGGQC7POAQY0qCqil0YDR+HuFSFyRq3fILRANU9Fp6exNSnfNC4C
TnG4u/8jluby8jfMjpYuIy6aaYXvCNbeFB+Hdq3Au3SzXhqYnSUfbVyrVBhk2z2G2ZugpnsDZU9A
ujYdnH8wGBp5pUlxhhBx5viaPjdyZGEI0+vjGJ2M0/3PL+0L2hLlqVNlYrqa7bvptjXJbXlwIiQv
Xa8/C3L3grrzSgV+cUl4CdCXDuhfmhNcFiNhuYQktVP3A2q6dNf/K5dasPbSnH7t3KmaMLnKU973
Nh+vSR6qZSKxdKkSsmXSIc1PVoxuHyJMPvLRWvax0dbirKWr6dLobDcINbqwci358IQ12zr1gf+9
FT7d0OLaXlhaLDJd0wBxEzd8D1WCfGrmA+zpzOzZFyiZWVmwCazm+/1NsbRaF3bmlJ0oRoyN0jY+
t6C69SBX8fOVZ9vidYQUmkSiXpJYrNkZ1SShd+Vq9J1e1B/zMf/oJuY5baACaT2nM8pPblWAFdWd
KGpQYF/jj1ucSTLfBC8cKkB71+5WNNvBFSN3WjP/A7VHp3W9g2sqf3JBWbQ8TChECiz6zB0GptmD
ge18R8kHylz/9vVPI19LTC4Mhl1N2zqYL0rm87sjC71Wlcs4cCRZOHeacBqr7oDq1oqrWNjnmKFl
1iDcU9GVuZ4zZLWbRJGZs2ASBc77TcAh84QXr/lxf/stjkemS1oyKJrfIAza3IcNqU4CRy7Dk9cq
h1rS0IrWV6osC7ucoBsMAB0vaK5osz2QSKiSVoofOIJ59PzDWml+cRS/P6/Pqiuy34e1PPD8otfA
NgYIYIzvrbzWWLFmZXY9pOBbvSAKAD+jGE/7gi2QABvStRhoKTP5i2IJoLUBVGLe64tmVZP3ZF2d
sPliCfG+aN1NrObbECnyFkVsKfooyYWtBi/398LCVXtldxa3eIiFalrNImkIkNN2sW30z252SseR
Pp6162NpR0yaFkhMsNNvXphD249C0XbCmXLP3zESolXQfX7/eAC4wlrFv6iTzA5RU+udrKujcJbq
r2VT7kQAb9Y3cOVbIV7pW1g4rzR50IVKFgaCoPl5LRDLBBteeE6IDkpgPmqSu6ML5liMf1BCnpwo
xNX0i8KSPBuU6qnk4jNSGclQ7aJROjaAaaxijbL2tnWf59+lndlNm+p1A7uNAup0EJ5dQdsUJWxq
YnUIildkWA+KhIyQ22xaf9xTdjpWZr7ps7U2gIUg4+pXzPxGHRZu2jT8Cq9WbJWOoiSiYt4/RuMX
C563CHKSany9v22mkc0Cm0ubc+wYCi8JkCsCG0OvyBR88BBp7Zua5nX5oGWdo7+bNXKaatAlCLyB
+rlhyOnSsKjT3PS5U5QtcnJbRGbvD2nhsF1amA+pKUKlhQCAYCZ4BsRs62u0HotzBqwBmJpJZ+Oc
WHCIlLwjy+M5UnqOUc/2d560taJPRXfo/gDoRTHgt61psBe5nLyzxDBURA+GuJ2nPBoxIuorIdOC
J8QE6VS6TQkm5rWhXqb0gDQ4z9DuUQr3cfQs5kf1bKwVoRbX5cKOcj0UoZE81Z3KnIr1MuabPPl2
f93XxjGbqjhQMpi3+H4Z7FD6LvUNgq3tT0tYCVcW7fzaxSQkKWrNbsZCKIUGKixeNrrhHc3B/Svv
1c/oF9R2N9TqKRS8tUf8kkmeODDgcEWyWDOTnYiAm9ETwFpa6n0wB8vb+visxzjo0eZuR2tvddEa
H+pCBACnD/3scO5OpB8zd1RWqlwVPi84SziXefkNfcNvrrdylywaIYFEKp+YnX+uN0UlVZRAe/Ji
YvUNrVp61D736Bbe3xlLOw8OQlAW3CR0os52HrowtV4NPG/cEJkP2FbX3k+L68ODFsgh/Mc3QQx0
S5UAwNB3MjRqHwPrUS2otHx5f1xJlgWwIdQngEXmbwsDIT8lC1PeFuJbWD74xfsbjkgG/DYwJ3TC
2agdwr+kH/QfgbHzko0Sba3UluNN/+5OfU4Qta+phW9qDzZmp7WJ4spqao8XtfAg7Exz5ZAu7SuV
qIGaN2R7N8WvOkuyJi3MSUWbluAhpx/GN/KnBj34lc21FA1dWJpXvrLRV2ovo4I/teyN1Uub1BtV
gABXez/6kx5bei1RigauMT+P9SAipj5wFZheFtmeMJiP/iilK3Hx0uV2YWV+eyZabDXJlLcxzPhN
VtoPGbpQkL1+9CLzSOy5saIf90/n0lLRQ0p6khb3iSTg2gUUMnKOg65iETVRv7Y9eaOoK3O3tEh0
0ZE5hL5OvpF408csAugF/kFuRlsSPyQS8ZRR2aa0uz+YJUNUEaiLTBK/YIKvB9MKEKn2GYZcLX9w
M8+1fVU49LW49TLogO4bW/BrXNtTqmPqfDfmhTEoTlovTmgbzSR54zEgafO/GZhGexF9WLQvwJdi
Bk6niRuv32btH7gBhoAUHXymsBnOXc6Ye66QeSqdr2Fqw8Znr2yuhfUAJjBp/dLxRSvvbASeNta1
2U44dn+IbTSzNgjUbwyv/VlW/9yfrKWnLKDK6WXEdr4V10vGMEIbizqi27pPZpn91Ipm42vqjmbH
o+dBx1eGD1au7uqsXXuuT5fxLI6/tD33QnrcB6qXYXuk3KL0Twk4v058rIVul2pvRRlslG7FUyzt
Pu48iiO0uk0Z2OvNEZMDsbyY1CtUWHY2HHoxXNl+C54BplH2Bql/5nR+mKq0s3oE6+jUM7QNQY+t
dto2ttbqpYtmaNYAsQIT1U0OmZpgH4jRSJpL0R+kRtqYpnv0VWslzl6aL6oXZNwlNgk9/9fzxR2l
Z4IuBY5iwNewzdbIDBc8N3cdGOhfiaebZ0lStHnFrqQgEiUbrTi47VFONq1u2lmW24lmrKzOQtAD
rRbqWfg5MoRzfLeSFJVYpUrEczXbDGFERTvbpPLR8L1jaez+4HDRKzJ1pFOWg3ruevay2i2L0Coi
R0TLQMjRyoTc3G8l3BIKqEFmW825tn4m2trz6Fez+/xoURqekh3Ip/DPtWWSkoZfyfQQgjUzHgE9
IZJbluojkt49RMFistWV3KQclWUbl/ziIc6byG61bngw9cTcSnr65AZlWNq1b4Sv+YDYl9Xo1q7I
zJ++MeQPTaf2u5z4dSVgXNrYE9QbvDSdMLQ8Xf/yVDYbzazyiFsv+pShA1AIKtdEtgZkWsqf0CD2
n6F50KBHWY66EItT6FaPiFVwQpznyeAlmZ2rvD2SEX0q0W9FDXQredle0OJTJXv7+3tk6YCBoiIp
ThZ5Ime6Hq6eFl6bC1oCa0F96Hzh6P9BAdC8tCBfWzD6vBkbAwtxZlfiY6Me7o9gacGIgAgnkeVi
INORu7hvlbKA/liWE6dJxocy/mRCB+HJ3+8bWZwmng8qqHK4M+acPLkkR4liuomjtbJdCNt4Deey
5IjgwfvPwOzODQpV8fMIA6BQ9k3c7LoBwmBOy7/UbR66UkzsIRH87f1hLVWIyS7QBEmucGJVmeXF
ezDIhRlaseOW2UYJrY2nq3YQ/dSC1K6Nh9DdWe1Z1+O9UfwIgPrcN7+0dJfWZ5uvidtU01yDhrP8
yS2tXaJ4e7NaA1tMXm7ui0y6Cun3pxR+c+eCezSlGM5KcigQiTbpEc6+k+sX8ITE8qkjLxBNlW/V
fBjl9ks6yI9mHz5njffz/miXwip4sHiETI2huMbrjVorgt8kUcpGLWgSVq0y3wke3PABXb227ynZ
ytFemF149QD8wXAwFVZm3l9IE6WurCylzJtuwO4hQPoqtZ/ePSjcOxkPiFj477yl3hLTpB96LtAq
BHAETs+udWmnNUSmuvD+uvWVrdmAxqjXEtc1I0dK9qplR2tMkQtnkGHAsjHlWOEOm7l+paHRTutp
FQyV10DSdm7+VMf/FvFzk/xtQCp1f+Z+iYvO9uWluXksgEYPIGkXc6b8IgmPJZy3tckV/azBjhf1
z8Gwt9R/crOxh+Fj7b0Ofb9NpW9990/r/pvqe8H69/4vWnByVz9otkGVRhlbWn1jp2/344vUnu5/
fmV6f/miC0etKqMZl0IUQykibKzxpTZfxQKtoFfP/SsW/75vbIEeiIjx92LOYfRGKlWtbgVYQ/ds
GL+W3mM+/C0KP3PzsXJrW3Af46yCTFLeZOE5rk+UZ+xUfbn/M5bO4OWvmKb8YsyFRPjC1R47QvWx
ye3Ys8c16owFt8JAp5TQRK4IV+S1icHQ83GsWLVIa3baKOw1MT5GlnwGvXf8k9H8NjU7II0Vkd9P
MAUdaBJWmyE41Ws0QQsRMskGYJLUryg4z5ObQMjyINXw1rmZkLD92+rM7fAUbyrv7f5glnY7cTgf
VGm4A7d+PW9Rb3ChmVx9cbjPbWlNZH1pWS4/Pwt7fLWuSxkFd6cIj9CAi+ZzpQI6eH/wYwEX4vpG
L5b85iz4YVNYtVLLkZP7WzE+deWxaFbuz6UtfGlitr9iqxrzLMNEFqjb2HvOplg+WcsILq4GnQMg
yOmIgj35ejXEQh/UTjJ4MNiB8eStifoufp7Twc3LY4jUz/XnBTNsaEMdCLbzxu4/QGezklZanCXe
DGAfeUXeNECqTQVdrtjxbPCSbeSJcEw/qfqKN1kK14gRaUvk2U0lcN5OK0pyO6Qes5Tn5lMjBadM
BHutjZu8NKj8xxu5QJ+o8iQ7LNKPpZ5uZMtdYTlY2tjQA6AlBa8yNHazW7hAYzzvuiR2/LQR913p
ajsrUJJjlETDodbb9OP9c7poj6gbICbPE6g6rpeuVaGILPM4cQJmdCAzc2j9rxSq7luRlm4ngAb/
mZl+xoWnnto0FKuHWiHsjKcu0W3TSz7Ekb9LVePRh84F+ZNtSnrIN8YH6IVPbYqWh9r+o9XhWy3H
H5og3+WK/qwX5qeV3za5onmkMEFReaKh5XmT7Z1SZLI4uLFD1ve7XtQ1kSudr02QBQ9eNFGiR2pk
F+IQHFIpfNKr4pB7Q7uy+xYX4uJXTGfsYoYkBCXlPORXxINnG3+NYmaPwEor9fMfDXfSA6DUwarP
DqvP9ZwrhRY7yhA+CwJ627F0UHwu7TDND3Hnf9B79bU0hnOUpJ/1YS1QWR7of/bniLvYH+Bu8bBv
9R+V/tVTbLHcyH+QQZsKa9xyxnSW5q47yJIC8vMoZZTFRqk/pPQzi8H+/lwuuaVLIzPnXalo8Ypx
kDqt9i2tj0L7fZRXovKlCxvKBTiDeHvf1lmLarAMz9MTR6bcLhZPg2BtRL0/CvFDUeor41mCKgIl
/W1tdk/ApNarRWokjuH/TWmHdil/Q5LcbhW6zUN/45WlnScPqvpMc+2Kj1hyEZe2Z54vL9RcTGRs
h41mJ+rHFrLsSAtsncNXhZ+pza1cKkvZ8avRzo6cQQ5A9EszcVwp2vcVpJ3iR6lPd03zYk4t4sVO
Uke7a9YUAJa2DUK7SEYYYCVvVH7aMvOMeKzJ2dDUYSoPQ/yP1KxBdZc2Dhhn9gyZm4mx49qfdLlR
5YOHxy3G8uOoWY9JKj3Uok41qzdOgbuGpVjcO5cGZzdJFUtC1inTA7zcB4UNz/yobCvzEESQodqt
/BLrx3oNDzqNYu67p6t6KnfSDz8vQCOX03TwCAC2FjbRIZN39w/44ufBGkzXE1psc0S6FateJeu0
FWWwgSX5c1Ed7xtY2goTMvNXaopk/2yVYr226jEA09hqr212EqpXN1yJKJbG8MsLQuiI+sCcjwTx
jj40lQiIafqYtF+MYCWCXTq3BCrTXULz6w3VuYs2CXKpDCGFTCwztW3eCC8kaOh2GB0FdQ5o/F/v
z5oy+aH5sl/anPmpMIZ1rgiAzaZevY/TaAMLz8HLxG1TRbsICl6PLHeTxFs6nPYonu5dtK1ICZMI
5q1jpk4Rj5uAv8HR/pTU/hMUJKdUy7eMZuPX/o9QjXaB3DzW0KQJSbE1m/qUVdaj4hqnQtV3YjJu
749pcScoeAP49QFqm9O1eXH/g9Ie4dudWgrbU5PtjOyQ/EGbtUUdEAlmamQ4htnNTwQbamaQ093b
bMnwCPrKaVl0ARcG5qVTmc4rrwWi6yCWamvKaYCAVqvjvS68INBYVS+18B0BXls012ZvcRP+Hto8
+6fIQ0ETAQjkRtjVY2GXxievd/LKcdGVj9dYRxeP1IW12fZD4laXPRkUelK3H2sUJ9soWnvyLKZY
Lidzdh/qPcBEK6GY6erRMa10uy01O9JLOwjUkw6nXpGOX4E/fFblYh8m5kus0WmkKRu/hzuw0/+6
vz/Xxjz9/WJ/thH1InOqrRoBrJU1daXRvm9h8QRczOr09wsLWe+2dGNwqKWqswf3ONavyhq4e22f
zE6ZXguBbDSsXJi1G1f9NEBU58WnIWr3UfZdslZimrVJmyUQqqjWcsPlQAioISYe78aVRNxSKZAz
zasbPphfVe/rSfNCaH1Hi2XxZDpFy69u+Ilkguh+6KWXtP1gaq/CWKG9+LnNvyRxgdTFTq3cjarU
0P0fsvirlH2r+31arJSWpWkmb1z0xQ+bOZtgMBKvGPhhkf6hzcKtCWTeKx1xOMmoWOUKoPbMaeRv
Y/5DTBGv2vvuv2F1Stu3+7vq/3OO/t8MQeh4PUN0/qdSEOP14lHaFIL+oQfeZwdSuteIS8ZatCu4
ejy13Ap9fRjraqPyc+GdPkqu+ACv04/7P2hxYkxFQryBW/MmqdQO1RjmA43E1dDYSn2i1eDYCe62
0lYu/sXzdGFoOgsX52n8P6R9WY+kONP1L0JiX26BXGrNrKXXG6t6KbABY8zOr38P/embznSiRNWP
RpqbmiHSWzgcceKcvrUnY0BDjm2Otxx16ZrLO9D7r3j9pSMFrCQ6yEFCBg4E5dgOTCNpmuP+Hx0n
QmddDWk04SShyxgoLZNdTtYapBf31qlJ5RRPY5rIScLb53UX0XYb+N8H5KGb4CmjejTo6NPI0nio
vw50i26hyNSGjds/1iXC7cBacVuLz4hZRHfW7EWIqKIojECzcjH3JPHpyyh2Q8DCot+34uB0NOzE
m918HbIV9NiSYzm1qcyAa6YQ9psdixPQvQjTKd1f36WLq3oyKMVz8bKGSmSGQTm92KDdK+LiW+Bq
4VQ3sWG/tMnuur2l5wpCSJDLWygmXjCUNnXLBm/ELpKC7rpqiHvioEDTP7hz20hmrgxvef7+M6dG
KpbZsdY2sYPANSaALe9WhrN09jwQu+N8Ay0EfpDzs8czMP57OpyOCXyv0+0cdAFTvr0+Z8vn4MSK
EiJgL9ttC1zDUXSofozPtnvHi2wHBppBvvDu2WYHYt7PEjeeeBXgsCX189Bsi+Lm+g9Z3Cwnv2Oe
7RNPAy4MUyMNfkc33RefIZXc1aFubaR/73prY16bWcXd1K1u9ozBVpq+aflT5/yC/6T0azYKyKl/
rpxjM+5c9t2vdp0nwrnxFvKW18e7GOh6wO8BIA42XaSXzgc8NXzSSpAjHS3+pDef9LGOWLNnzIH+
lhMFhIZQCgld94mtncslYAse9XOjEwAlFurP56b9SUwURHZoQMr7atPYhv/cdON35ogiRGv9b9et
8o2eGmTruA0DUJq909GULy3lP3pWryVRFpceuxxVBbTqAutw/nO8fgCt4ty0Jm25qRL9mFI/1vAK
ozLb5jKL227t9bdAom1gCv7aVA4XvLAMhIcGPcA3HwF0gv67ucm53Pj6uNWaLrYhmFwX9dvAyF4v
aQxXGYuG3neWGV/fCWvDV1bD9TuT9/NLwB69EOTaEXVvMk+GLs03vb/XxZfr9hZ3/8nQlZNmaB3X
OhNuUq/h99Ff7vrp++jlb9fNrA1LOWR+l/Y6a+e4Ve65FcR5+1k08GCkihIdhTbstesG52hQjRZP
l1S5zxxeNWD2hz+mCX8hFf9VDMNNSsqQjyD9tYUdtbzboHCy/we7SIJDRQv5cKhFnW9fX7P6HIIm
yB+l7YOR1/dQd/4GgYNNkWd3usZvoJcYe90/9CsGeOKb0G/DW/ySrsYD7tLg6C82g2xPp/KmAmav
AVZGOM7KzC7umBNT81Kf+OYyNUpipzgsVj5uOkN7NqY27lixAjaaF+hiAdHN4jk6Oj0v6kjF0FC7
0mEm401Y0zsTUIpiI9dQPov39okZZZ/wsTWFFsCMSZq3TLPfWemtjGRxK56YmCOV0wmzElL0Ezwa
qBYfUiu9N0Wbh9oIFcpaR4NgLr9M2bgpx3SNJmtpcDCM5iYInWImlVOXgN2z62vIBDkyg+QvtDir
lbBkyUIAIUqQsAGzdAFa6kXLjM4G4NfjN82jYP/j5xXvFEiNITmBz2vF95G+kTVQz+LPn8k2gcPA
Y0Mtjja9hp8/AVKORvBHmsgnHKGV+GLpuKDW/58JZQjoa8ut1gDA2/Zj6kRFF6Vrs7S0wU5NXCxz
2dDWaRG1NeQuAKuXJ7qQoN5WjG1k2NlvXKMHLZHRdVe3dEIDFMRQhJ3ljVX8VZlMCXSNJ+STKLJy
U7OxrPYz5IEfAW5emcRLU8iVAxOH7glAyvDP+RHi0OoAcXTBjtiCwD3S7xUikZp4T2Xpu/H1YS3E
YnNiHmG2ZYFH1lSr9hotpoDNWkrg246m6RfgD+E0slArd3X/RTcEjhFyPS7dMG3tJbo4UPSMuQgE
ITZ3Ef20zWTaREBYye3RPwocc6T3wtohQpNG6ILPZs3i5f7EaFGsnzVFgblUyUSGHnhpYeJRX/Xa
J5BCh8hUI9GzkjpYHNfMke5DVhYYcyWsIf1EIJKpgexsDMqodeQmN+zbvA3uzXGNWO3yOGBEJ7aU
E+e62hQ4Endh5jFw42t3WWHG3RhshSQxLYqN3lRPsuhW2jwXh4i7d94x0CxSt82UucIF0wMaJFs7
lnxAv2rShwFtbrMK+n3XN+nSqkEvDXqUgFKDJ1S5UyYyCKfk4M0xxa9gBIoTJ93TVmKZS+8IyiSk
H/6QIOoXvSmmJEaV1kgsOeM0IKlVofBWrfFBLRkxZ1j9LGWBPaiMxDPbsbcbBEyl/4JOi9Ap1jgH
lubq1IISsPS9kxFv5iqZQIvDS1TvEf1RYm0+viSQKAN41wX/8IUEW2IStEO0qBxO5LbSbrgLBdMV
j7vomk5tzHvwJJQAOVeiywZR7ViycAggMfG5kGPssh1p+7A3n0jzOA5QNLdfrw9unqPzaAwRxMng
lFUCraORTxaeJcySG1HYYap/S9FwKqYMZcwOBARr+2J51f5Op7JqWmMksnNgUVDntS3kruogFguK
tJWTtJDzOB/a7E5O5jT1auC8Rxgqil2VvOqMR0G5N8z3NP0h8yyu8rve/owOxdC2bgtQctttF1nt
jZe+XJ/jJQdyMscqjqWEJBxk0FCu8HSZhnrvPJu8vc1kvm0r8+a6rZX1DJQLlVaJH6C2jix/8GiM
90jvB3oWEuQ83embt9b+urZvA/N8jmndJXbp4Pk3BYeM/tZNiYYibFjxs4WCGIFKPOUztv+n0T9d
H+iqaeXmoZA3Mc1+ntUq1ssvwEpT8bsPjp2PG518s6YHKG+Ebp//b+5AhUsYaBXKUg1DDppN0T0J
42ZoV8Y2H7orh1LNE1f0/x9KREWfM9u8SWQK8WQjHNo8bj1t5aRc7E/Qbc5cT6AqRRMKGF7PF7Fh
LBhFn+KC8/snJ++f84keEgft88EaxdnF4VdMKVe40SVupjUIwSrPitzkLbW2qHqteNOLmwdGwMaF
nuJZwAHsuOfj8cZJT/p6IoeaQ7gy35d8jXV3zYLirjUyOEQ4sNC1x27cMP/z9c299n3FKzcSWqa5
i+/rvwsWO93+f/u84oJH3S0aLvF5Tl6bJLLFysN4aUOdLoDied2aobPQN8ihd+/qHGhUm0QZe8rt
fKV2eHFQ5pUGmdMfdgx0vSjbiRMmCtMn5OCQBy246Q1UD1sDRcwDgUDA9UlbtIUdZfhzMhUqU+e7
ilqDzruZer5304cgxRtfPIlmBNugsTHXVMkXZ3DuHQaLMMC96hNMAC0YiNzRDiVDdyUrNsImX9JS
+9Unay/9RVPgloG+BhqiUFVXxtVVoKC0dXIo0GBuJfcoum7M5H4Gtl6fwDVD899P7uPeoRRaJzBk
5rfU5CF6PUqniQZvJee+5GOQGAE8e8Z6oRvj3I6wm94Oup4c8Cy5EQV7SEZnX4/JCt7y8gLC5ju1
o2wIFE3RNBe05OANwWua0bee+jJszWBjFdMD4ANRCUn7sra2ja7vGqv4en0+lzbkrCEwa/3AcavE
Oomj5RwkkuQQZF3IRY/OYuhjaJ/ybp+vgb/9ufZ9diXNgz0xpgy2dIemNEeXHBLutlsQ5CMDmXu/
BPPbW4t0dFeJxo2sClVVDa0jIuQyGfaBnN0XdlRodk0Z9g5UyL3RLH/R1PuiGcWdT9ytXk31PXGB
SgjG3Lx3jCaPJbHYtsk1JwTSo8BE6kGkJYAkIh0RxIVjizATPHl2s4zciFoCtDhyNwIKpgtREAki
ntVkL3XShl1hk8cUCJmIjEZwFyTFm8gGeTe1TRNPDYSA+8H2o2zIegBl7PIRvZj1hnA0JPmFSx5k
lr8PLd22FFSPodMXMtKZ2z1qTS0imSGbXwPcH468bm7MNgjBtLq1xyEs8js2BcgKBaMFEsLU2SYu
SzalnQCj39GvI4iHY0838IPd6Yen1TIsKHRuCKf6dpoAu+rqPt3ZUyHA7j307w7111TiL+4ZNCbq
cKBo6XfmZI+CeBBm6iTBrAGbd6HlPPE16pKl74OXC5320GvDdaz4lgIEM3zKAgjx7qr2MGUffpmD
xMxCQh7sKCB5UrtJRJ1WwQB41VE6b3YZ9dvA3Lrk9foxuzznmCRkEC2U8cDDcYH6z7OemNUIK6MN
uNjLwPAsu4PqjF7HmmaEfTOFoxY1CHuvG16cPBAuwCbyKsjGnfsxZFwMJ+shxTnieLz2cuWlsPR5
NONCJAzRHyoaytqQnLsDlz26LJPjwLaU/vjwz4d3BGs3Fh6/Vd1bY+I0k2/h/U/aZ/tbVa0knhZ+
/tnnldnJspH3LMDnU4HMFo3ToY2vD+DiHgF7/8kAVP9aFrwx+hypLZfYt7XUXwaUk0MHDdr/YOcP
hRjCCoQWyr1oAhNScxsPGR3CkrX/u+nuqVhZ7MWxnNhQAsqCdR6f8hn9PMjQ7tAUjBdh1q3cvItr
4iBRNlMIg71KuSSEdGlvGMhiVBXQ8Nor2CavT9VSCIFrCAq16O2a6eTOj0TV6pwxzUfc3YX29LSN
OnMFJrcwUbOAL3jK8HKYNdDPLVgE10jbzHJj2rHvvoMLvmhfrg9iYZbOTMx/P4mDND8zZW2A7TTP
IS4AyPvKJK19XznY9ugWLUUD6kF7Ge7KD8OJkK9HryaIWme1UtXlNgz0YFYAxjCdpm045d6D5suV
CVrI3MxG4NIBSwHUR00dTqQ280bAL9lD0YeVl/ItCCDJrd/abDslffqGqzAP/aYRUVmwccuReNiB
aZ5FDtpWf+qigQ4KLQL04cJRhFoV6PH1RbwIvlAXOf2JyhPK6rjJZZ1DviuoflYMcsxVOz55mvEw
VTKivF156Swu6smUqE8qfSCTkVEQjdEUKKs0ov3PfxiRY4FD00TN6eKaQ0uZ5opU00Az8WUM9KiB
No6RxJN4DoaVyHVxMMC1zNAUZKJVeDkI1FGK8SEeQdj4KUcHT6X12+ujWTzHf02osC2mB5bTuuA5
ddL7gH/W3Cin/zJhJyaUGwgQB8n6Epx2nY9caf2rTVsAAI45/UrttR6dxeHgegDpCZ67INA49xle
47ZEb6AZUhosMvitOb435P36lC1u6RMb86qd+CUBBl/HAt0G7ggtLsYuNPofpRRh3d0N1sfBBjg/
M98YJMTgSNTgxvRyNFV4OOIol8eJ+b0vzG2lk5UQamnakLN3gDZAny6CkfMhWSP1Cz+b5eIMbZcM
N062A9/a7vq8rRlR1mZKKJrM4RcPskgiX7d/1HR404f041c4jsrfsSjLo9FuEnqFlIDwP6GBupwe
i3+IEubTCNZ8D9Uh5APOp6tDds4Ug6cdOtGxaNTavTGAjWEdarLkAGawIzrBcYngqX5uCES6A5iQ
JHzNbnA+c2PlEr8IE+CcQaUzNypDTAitbeefF70GBpEWrgzFwUcUnvcJtW7piNb8fq0mubj4Mxko
1LdAKaMeTDhTd+iIi/vQ+OamvwjU04eVRMOiCaAY8FDDkbkQDUw1iBSlJnQc7WxHaGybm2RNOHTR
BEgK/vA+2mBoPZ+wqjLsIZUWeEAFS2/GRA47iKKSHa+rteTsfDGeJRIQU0PzeiZsRmLrAliSQxnS
bMrROBjt+JIFhROCkPjrxOkLPPZvOSGxBhHGNdTYolUPilKogwNKpebTOMSeJydrjINowXit7xgf
Qqf6DF6larqb0mzF7yy4UhMZdVTF0amH3aFsQMcnidaVgX4g5XvCvVBSEvZoS7W8u2pYc3LzqbyY
0WDm5cP+w5FSTi3Rx9EFz48B3aqe3HkW0ngj7fKtNKoZ0co2I/ecjV24NLSZl8Qf9n4mUlBIiGJe
8URWjvKQp7LPEmYcOqOJdPOrlM8kXatQLCDn8RJDx9ufGgVId5UNmjCRBrQ2DKgAP6WTGbb9rVnq
YdJtmRcnZIMgOsh+XB/Zn12vTCy4AZG6QAyKxlG1jtAQJNXyvHIOdplVm8Er3VADedSGVo2+L/Ta
QuOg8SmbCtmFnpzqXdc0HMCSpv7tS3+IXYjtPAYilSFAqKASQkvtzpSp/NZZdfPCpZxCqxqzhx4K
ZCFuKfPZrCa+NRJE1vpYYKNWA30Cv+y3YayK/eANZqTrbbdFOqyIPDGicFrmtNxA9jvdauBl2tTV
aNEwD7okGuBKDmTS3JdWgjSpMoTxen2CFtzs2fzMfz8JGMD0r6e13TgHZqB/19imZeQWCE/WeqMW
vBMekxBKgtPALa4+B/LWDspBGv7B8felcVfiNbAG5loYypkJJZwXCImLvIQJJHSsLnKH23S80X59
eL5AcYMKAjJioEBTyYLZJLKsp51/8LMX29izKgIXMvbHivNZ8AdnZubL92RZGvCet3oOM7kzQ0Vj
w/qd9vFQHYQYw6L65q+JuizQoehnFhUfkJuaVoIL3T+QPIgmkGd5DNxjhG6aoAxJcWeOEOvtwv+H
9Gzdm+vTurQ9wFajg3UJT4qLJvmhAo+cqeX+oaLO3VC5d4TWr71PVxzdkg8CNSMasEGPgytSrSuk
crQzTxP+IavKKBg2pKpDLcU9AtF7N30zs1tug4/gHxzsmVklhi2yicmsl/7BK187uQO3QpB+PMI4
M6FEsHSiGm2nyj8USfnTGrMf3UA3Q7H2iFk6ZKcTqGzMtqhLz0gwgdbwpczBkIRkub7rP47X0ZG7
wY2OpUI/iXofetQUNYhKvYNlmqEwnzv6mvv2yiFbGouFLiTg0QLj8rUMIIf00iH1DnZnbYB9i6zJ
hCzEW00313f3n6575RbC1YNk7wwdRAOnGkuUVsuZnniHvi6aLTr0vQhEY90nqwjSzehS+dWzqbYl
hj6GzUD7rUNIsme8CnZjXaRJiAGgrV3TrNue8uqGJyCgbS2PbYSTZrdM5vzWpVWKhJ1tRpNpjd8c
F/BEtxJ6SBu4jnao3S2rfIehGtNzECY7TKKXZHJ/s7ys7gYn97d4ImbbWsxU6B5z4rol/n1KtTFG
I7ncAnw9PBoTozdjwHA31S19bEawqHLdAJtGDY5CJlt/5cguLBLcLTi5sEgg372IGrzUTnJioTXN
Qd8mec+aaosWH4nCzfVFWjKERD36GhHbzjCKc5drSg+LNMGQZfzg+W1Jf8ou9tAget3MfECUrfAn
yptZixHqqR09eiuTAp2aoDQ3x5gEaQilgI/va5hANIf6vT+rx5+PZDJyqbvZCD0zlNfAECz2PuOf
LEAQNfHxNu45A/DXluJ20IlPM1nAVt6ZQRhUCYmgYURi0yHTyilaiP/PDpGyQPYktUnTcFyr/pMt
Qc11L10QN9W3Ynrqi+31ZVrYDTZeg+hPtNBpjRLs+RyW2dC7iPDcQ8fKkBb7onzDVg974/m6nYXt
AG5koAOwF1DnVnMoIJuWjNW2e5icMkqN76jkreyGJQvQlbaAV/bABqHuhgL8oWxsE/+QRrJNw2D1
obR0d4PTBG2cOkhvQaZ2PlUFaYENKVPc3XloZzHL9rr/D6txamJerZNwyAoyCOLOJmrjKQNhlh4R
dp98/fhS2JBgBjx0JmhRExpOzkZ7Yrp3kGijJ8ePczfrQAgi5464EaKkagTcmxSXXVdj+1qINbJH
CGisrPTCi9VG0gcpWeh0gB1HuWU62XgMctzk4PtdJLruFxwqeEz8EILcNJSiWVmVNXvKgWy6Qm9r
GyANLW8fLWnveNLuExPFeBLclk2zUpla2mfgNwK5Mko6l22YTGe1MwwNgELBodd+d+390P1DEHVq
Yj5LJ/ss1erOK3SYaIIHy3jOm+dyjRN96TjOYI8/LZ2ovSiLZDMKydWKkgOkk74zDdVI36P76zt5
qfjyR7ILpG/zXKllT89x64m7oCvs/MkI7SJMjT1KhRCLBYPEXpPlbZ1ja1BAk40MDju4cbVm03rk
S56vcYovDhg1iT/5WygHKamNnlt6Z5U5QBGpkYac5V9q6GJdH/DS1oAUmjm3CeH8msqNpzWySmxu
Yic6kGwsRbWtWtA+TNqaIMmiIbTiI4kLsA7essoGaQbh03TABvGKh9awtkaWP7rT2lPW/KMLooQJ
Nqje/zOkJEtAJWYkf/CPQWfRu0owd2v6NAdjH/mC/O601YEoYZq0HgZLq7bTaJGbpu3EZiKOu+Vp
jf5Yp6rjyeiqsBUZnsS289MCaGaXj1Vyy6dZ05cAsKOZpNgA6m1v+mIod17i+33YSg22hBt8c/rS
O+Y8AIFsXQJxg4B6l3s63YixlaFschlXJq2jvDJAmpUDxcODrpuVwehN0ARorpA+MBceAfU+UJ0y
6ujobLko+W2TWMHWptO4HaohD63WgQTLkBvbGiQou6yEg0xY3e/1lHkhKsrTJ3/0ELl2fbYbJHX2
zDBI5OqA7/R1oz/bHjLeE0qJbg1hUqGPjzpJzBvLmT4V+K8e6y7gm8mbpl1d2N88N/8xZba3NQfN
vUtydm/rxS7HI3ejVVZxoBxN5X0/5EBE9TwchKWHzZSgsD8y7S6Z8jHK/cQO/TYZQb6M4FvkaOOS
oHWMXW/CH5DW3vAUFaXWTMtPDk9l3BozbZVb5jsJXclIK60hQgtT86hRy93ZWutuWl9P9s5QDjGV
ThC6nXgFV3BvhBM2/gZJlMKM+qaFDDSpgKCqBTL8CU0evEzQuKIDqFbABRzm1vS7Gr0Jl76hb/rS
rA6BKZuQZ3g/AIvZPna81DfQPoOsqpXmG7Owu7u6p0ZUuG2HH0m+t9I1PxHWGbeB9PogGjOte2t4
YjgxBw1G7OTkU9BkHIy/TrAtgva96Loh9AKjeE9a7c3sJX+YcrxfGpDWPLejhsawFlz8gHt6UWk3
egRhruyrH2xTEPOTl4H7wTHVCnc3OQ3Bbx29O8GdNk7AvRglAfBe0C2ZnPuM0+KhSPUp6loRhGMt
mtjkhfiUml51BDk2NiO2Er8ZcGoA1x905DAg0iEMJkJPkyYAW51nbHWqO7Eus2923rx7UhaPEAO2
IhQlzHcbOPytXSTJDqJY/X3ALLCMSVtsB7sUcd5waGzZXg0JRvS7aWYiwKtTd7eU51kZAg/HN27d
anO/H+YVis+3KJhhoENBY/BI/gbba7sD5SJ9mvsoI17XySfT7Y0GxAYdardJ0uk3Xgki2ELIKrQS
I701mBbsTb1xIm9K05uCGP6urA0IIxl9t6mEtIHRBeHPxPv0hlq12HXTe9eaUYp9W6PEFlu2+LgK
FABoLuRRoU4+p+YVn+hNHpHmVLOjtDeAjNibD/v2s88rnlBvtS7ViWR4MBFwhLBH5us3EPj8KN55
htGdjEK5Qkja1U2fNOxYT6FPvgu6TcWWkJUYc+FZcWZFeS7REasVoNsOMkm3jrjR7Ney3rj6x6/D
MytKGGPYkJprAqwIzQi6wgA0sO/rYCX6W8oYwsoMDIPsIPSglXUva+BJQXbIjqOAJkSocf+XSZFB
y51pfGhLpGBxYLJkGxR2EbG20GMbbDlxkWRr6KuFEOPslyhbJJAlJC9T/BKPxNa40fSVoa59X9kb
TZoCsOTp7GiOGzceZXx9hy/E0aACBhAHneBzBltZrr7PNJP1WK6hfiqyB7N9JtnRAh98sha+LA7k
xNIc3pzEtzafjHqqOna0td8AB0z87fpI1r4/b/+T78tCc9F3jEMUSC5DYttZlMFhXjeykBufmZMB
skNVB49OZbXHTmtJ3WG1ixzX1xCl2o+pJZu5aaBOurAtftVsxeTCCs0ISNC54P1kuiqLst53Xu+W
JTmUbjlTg7ZVWPN0i//4vSTNPVpLf10f4zxRaviH/3vu8LRwtNSE4ZC0lkxkTQ7VEOytysvDcqj3
pSQIfMy1fNHCqiE6B3EsEOjzlCpOqRwtv0QLMjmkSYyLR6w1DC1+HxVUYIhBNoyH6fmuaCUzOaNo
JSnsdmNK46ke+VqWYyEwh3jP/CxEcelSDM7jmS+DmrqHLN/poO5mG63/eI3izISyubuqzTRnhIm2
3PrcDM1EC/mH23qQ7ASrBlofsMuQMZ7n8uQE5YiTDbTD4gSFwr2VbOUNvbAUWOC5HwWJLRBVqWMw
8dYbMwdnx4/c2P1wTxV+PdAxaOgBHQAQyYqj1HQDauX+hIunqMMezDjB+Hr9YCwNAA8v9ITNOkum
6isLQ0vddET6tE4imUZ+u3LS176veMjBEE0Nx4OOxC/M3g4f127GBEG4HpUN5BUvsr8ikXj1gWr+
KJzglgafs+EHm4ao8VB9bn7+w1Sd2JqHerKVEM87PJj5M4btaL/o+vP1zy/4RM9H8WTWHJ7JoNSZ
8jXfd9HqfOxy7wktIPi3TcstslsxX3P5a7aUbUu55YoeT7SjVRRpBIHmr1OHltiicUH3l3EnFMz+
cn14Cw4FvBkzjmbOJ1yAgjR9TKxmZAzSDHSnk/uRlreUfLtuZGm3zfk65NDhtrApzpcIne+j3iEo
OtrBI2Q08rU2qnlelGsEAoloDsHVBUS0mgcyISYBPjhclQSaFgPekI3+0yD9hgQfR2udGVIOvt9R
388FDr5l/PL9r1yzQyJfnXIFQbuwD87MKDdVwaXBKUcgRqfvJZp4RO2FKD6ETvJUmyuxzMIGOLOl
HB/NF2mWGSY7tuJokV0njrTfXV/+RRNAgv7pRsQJUhKodpo2timw/Bn92tgbhuhSX9nGizsAKK1Z
eniWL1OCJWcsXI7XAE5plo8WxGZY+ppaLH2uaqrHlSX0lRTq0rMgADcmKCMQvLgX5QDQTieNk3bp
EWEFxLvTLS2n336t3Zq8jJ00fTdrfTOgFAIWHKh+EP13ZpOVH7EwsWe/QfEXvEGlaPRRleqMzo0k
9zc15U94wf/D2/fM0LxhT3zsBHZXn5Q6+kt89z5vED1Nta9trm+TBS8BNRx0EKHAgjyq2s/A67xo
pgYkgLKN6gjQjP/t88pG99xxSBLiolwIrVBcqT/+4fOIZFCZwD70VMSMEbRSN9H8fiwGMD3rDr3v
k0BbGcPCNgdJyV8jyhhaLiujh3bDUa+OlvWWutYOMpaRYb5cH8zixsIrYK4RzUktxQ5EnAunnu0E
3s3Y7JBaQbZmDWOxtN5AVWKlgcdDClgx4lE/4E0FdoLGekfpPtFXWu6WBoEESQATiJjB5H++afs2
EHXOfCw435R5HJSbfK1WuziEExOKo055MeVNDhNBtUmS2Is/vgzAhYAGG34CmADl2CETZ0KUB1Gy
cEG/6xgheI6LciVXs/DODE6NKN4Z4gEt68FrPD/Lnfqo01tNu9fEPsvf2upHs8bCtLwqf8ekvJIg
X1snLIG5Un8lYJvzjJ1jrSS5lpflPxtqvMHLoch0FJyP+UxcudNWlmVlxlSsRqFN3C87LMvgGPGo
DfuRDvtKbzd+3kKyrXiWvb1Funzl8M8LoUQ5pwulVn9AeySHeshgVvueWG3IyDEwj4z3u6GuQiB4
/6fNZyp7OwCRkKsXmMRk1HalNqVgrDQJGhg/rhaHvf13l5vzap5cLn1LBtyfMOSWv0j65PrIiA/7
64NZcpynNuZdeWLDS0xDSiNF8jbZULqvxENQhdVa/X5x3wFHP9e+7UuAMUsodb0BbwWtoDuSsbj5
h562AHy0/1lQbnxDgxaNAMjq6EH3o/+GNo7w+kStDUFxOe4oM9/XsMma7MD3XfIPFwuw3y7KtTPS
yVHWWnrQNmGuBliQDdHg4akav3Dy8egZc/TXhrLWSV4UzeATSC6A5o13vyfntW63+oRG6PfrkzVP
xsWJPLGkrIbl1UnvlAni9B4CHVCRAgmAaXQRQ5mmTqftdWvLS/N3XMrSBKxxraTG3Gne3gXBDl3x
L/OvvTYa5SIAuteB3JGPh7Rxz8gPn30uMx+k8z+vD2PRjANEAA49oLCu4leqtvUrbxqQZS6CY5+W
dyWd9bGniGX2yttmcX1ccMeh/RwgWDVPU3bg1GraADzOfQHBw9Fs7rsGxXI7a8VdJxOUzNDatTKN
i8uELnITVAV4FqhpwKxsbKajfH7006nBs00DWxdfe/EuGsFbGmBBNBeDbPfcnw05+uGR4AKjZ/WD
EY4E3Uo4u3hNnxhQNgPajkuXSXPmLvYggAQkceC+OGmyub4ZlseBNi4DOQg83pTNQPNcgu4E7ob1
Wx0Fzo+rA83x39/vz/ZP/L6kk12OBHdL9rlCNXGNJ2bx50PxAkThJupqao6+Tr2GyhqcoGP2xW52
qzIUa99XQtgBRces0fCshfBY0j1hHP8w/Se/X5l+c6gFuLYrdvT7OCg2a0+uxaMOwv6Z8wiI9wuG
SKfzSjD2IMs7/TKdMRo48FnuFz7pH95GZ/x5wfxDTpZ5CgaL2D54CTrjfejrcOy+Xp+oy5Dv3IBy
3vxUcxjqb/C9lhui81iGjW/EHW2O3E3vas1/bO3m2Lfu03W7C2mG2TB4tRFOAJ2iPisHWTKtmJkd
LD/dZUAWTUaxq7su6nkZTWKbmbd5QuOm2DLrzu8/fJXCOnqYEG/M9BtqpDsZBrBoBXgJA/1xAN4D
/Gfl+OJqryP0Yq+P9NJXz6Zm1R+AqJDMU94FHH1TXSdAIAwiLmFGTRmXyS51Y2ftzM6e6/yaOzOk
UhzaHtUHNguGEevOMz6LEgVC6JIWoJOy373y+fqwFloxzs0pmanKKVjmcOycMXjJOeQugYO2IUEq
bnXrV+09FGzfVyvvn8tzd25TcRtJ6Zp+CTJ9vA+8XeXfm5UT1s2DE6y8sC/d07kdxX0AT6OnFq8Q
aTkQBvhcDb+uT97aUs32T461zUCZXZkYhxzkphUmetC8jdcF8RhoNygQxqkEfdN1m5cX3/mY5r+f
2EzGwOccbv3ouPsUl1IeFVZ83cTqnlDcFa/sVqcF5s2ZpgNH+0/CnafaoreeqOMC14lAswnw2ntj
GFdsLzoyFN4grDXr8akVV16VpZ5lOGYaryOP3yeQC+THLH0B/mnrkx/luOJCFucTGZi5odVGUKTs
EcgimylEDREOJca2LIK3HjxboO//fX1O561wcapRUgSmGUraqF6fL9vAGrvzOTxVzkTUB2/i4xEX
9sWJAWUcwijRRJLM2Sqt+ALUfFi4yY/rY1jc7icmlO3ua0BHFBwmHGcMLfrsT/4uAa6xbJ4M9tke
1mhnF93EiT1lq7PMm5IaXZnHygTp/Gvaa/9H2nf1SMqjbf8iJHI4BSp2F52mw/QJ6kmYjAEb7F//
XvTq+7aLQoVmVvscrDRSuW0c7nAFMH+3rFsTP178NlDot0HaBkF1TtkmMe/TZuQQ7mWAAvqxu7u+
botb7Mvvz769ovYZVEDw+8wNkuHx3mr+PitGIxM8fQgrQ+dQmzeYOlJi2wkHM0jtTQ3fFQhq/f0c
vo4wmwMwg4zkAllDTFngYSKm0ezgdnR9lKVH1oA7L3idrofsZHbxSNY4WV9N6bda+XrLNmL4riSd
L00jyLvD9cGWPvvXwWYxUw0x70yf8lW7dLdteqe4bPMPI6D9MpFK0Jydf5aeNl5buDbCvszzSwbz
z9b/30aYfZYmLfqSjsizvnnyOXNerv/60gEE9QaAEXhqeeY85okd3pAEVrn3nV8rezEE8Fka16zJ
l24VVNeAtAAaH4CF2cUlTW63o6hQBi9/NyUuR6Awmxosbpx48KaMtZxicY9NuDwIkBvgos8CHnCj
htQZMJ7Axorpe6OZQea+1Zq5Az38+gIubjE05+FSgAAZMKLzW7+GT7I1VlCHp9pbDxvAX9d/fvH7
QCpjgtt7+PXZ0tHYUIoix8/bg7VR+jGUphOwOA3osDLS0kdCCwQxPkhmEDSZjyT0VmcqIgKdW0E3
ZMC8n6r6pmmHyZsoIqtspqWVA0nKAp7R1MEFmYXbTLicQkUHkvdVyP1iDZqpL04IlReYdEM1BaIj
51/Gq4s4LussvwcpS4XreAEzqwQkDVyxsDwaBxk2aQIvRTV71eB1/c4rFfQNK6Zo0gyAPCRcBoPV
azsABoeNUrueX2ldA+FQMdylgEn4Mikg2+1pv5Dh1wBgNk2o5NCd7xRv3NrAToWFwtzvvInlStY8
e28gb4KyFQiUqFqgtoD/fz43Ohh9rJRsiBgFoFmNWvPdlDS4vvdmgdrnIABmAEqGvg9kD6cP+CUO
deF9xoqsFlHWKg1eNnUMRKu2BUzY9OFI+lp5zSFt+mjYJb0xlWY1EF7cIQACQnMRVyzAeed/QJP1
zLKTNL9XCAEYuwKbC7q4K/frbCknZTzQxf47yGwp67FQqCywTXD/0RwkIaAcBuMfHqKvg8weIuG0
AAgjDbsHkA3s33F3/UstLhQSV/iEInm98EsxKo+NUM7I71lpd0foHjX+KJU1SNvSXWS6BiJpiEM5
FxgXU7RmAlfV/J6q2VEtFL/k1UaPhS+bNcL44kdBzdSBEqYOI/fZ3eC4U1mbAD2nmo3Yj3ZR71Ia
O77qNGsUrs9O8jxuh+vppyYRbqH5FWsUjp0Xilnck340QkvinJejY9xZZjUGnLiD67sGFHDKIWYb
CKXDV2Ls3Dcs9XdVQMJE5WYddiXlB0fhJvYOl2i+N4CAqF4b4c1tQ0NVutDr2+ENAiT5Tdq24gh9
odaHH1a+NSukeJ5bk10MkFLsm0NrguLZf1e5IDfeyMsQJR4Tvb3U9VWTuScXTjWBJK5zXyK+CQAO
ewMiZXxs1Uqil8neUIr6EKrIH7UkJ5sMtP8b4dr5po9N6AE7SPOgW6CCnrSDpC/fayaMLisBqRhb
H584abM9N5h+OzpWDCRTakG70IwGmth7kJQsvx9q3AJFmfo9L76rnngnpgHwe1LJLclfyvGbKx9q
mKj6vbPj4CFtcyAqallJn8TZEA4wcVTBqOE+4SKoEyuIa9MHTcTdNeDlhrTr6M6oDTMsTLgi1EZR
B53eu0cXbpgBhVHPNmtq+i9XgafqQIlBaMu15kJErC4kyzmSX5lNsWkZSPO15itX91Jw8nWQ6dn6
cqvWrNChhIg+YKKrAWgSL3rhbWQpwmpItvjiK9fbgk8zwCwIT1DamgTEtNl4RY+59gWQ4pneQ/k6
jYd7DypZhxqsxRswfYdAI2LcOIru3WhMJU8dhdlO0KjjcIqL1N4aNCuOI4oFuz4p1vrkSwcdXlZQ
nJtqfBcHHe2k0RMeyr+jJ4NCrcNUdXZJ/nz9fpy9ZJ93PHo9yDbANIf60vRXfFnzoooBW2yR2qSm
XUyw8uEbgsSfhStBmuvBCU9Kxnca3ppb266slXd0NsfpHYWgM+JQiDJBIGnejsHh69wYjJeI2dWe
OeKp9ZxgcOM1ZPbSKwDEwTRPFGuRDp7Psikg3tcDqHmviVclyOOVRVyKp778/Jx9VGjwZZEEPy/S
Ix2P8BF2rC14kEb6s0pXyoezJfv8YCjXozuLKpF5QQPoxlplBS8LwCfi+8RJTrYgG1as6SouvWiw
yIIWl/d56mfPMsvqRGNeX9wbk7F29aPqzZDU1hZaftc34CdOZv7IfB1pdgptNSthjMQwkp3cZWxQ
faboh3hoAwDdA1gmh3lX+B44mIYjN4PXR0Q3Xm0yBoZo9n1Rhsqgh8Ow9qYvLjR8E/DwIZZENH6+
Z4iudvEQQ9e6dX6a5rvHflvN7+tzX7rwoOz2/4eYBViVoQmwakVxX4qPvntKvDsdfK/8MSm8lbtu
bTKzRS4SMyU6xWQsE04T5aEfnztvzdliec9gNlMMhBbyLE/qJFCWBZCC9yoK6PHIIS2W+KlzgHHR
yr2xdGu5YHL8v5Fm8bdiq1DCqzESzBPUwOtA6c1SaRz1OEu3sYH3Ka114icNXkdVwI7pr78b9Icm
Hg7gcdABnE20jGHaYpuQu+8gEwxLAvtWxtkBsqd7mqGDZq6BL7XL+U7MQEhb2Cigurgpz/dibHgp
LACSERaUOhip441NXhVQR7MuAoxCAXm6I2/Ua32H/hnMIUjVY9P+dI0n5A4+lhHi0Omd5o4ru+ry
3kNMCA3GT40X2MDN/iz0FBUC2KaIKu2V583Gpm8iNYCp/S0789h4j3+77FjuKbNz8CKC7zq7xSHJ
lSuKCRJ1kz4O5Q9afi88PFlaHqrax/WhFhb861DWLEMGQ66tbSFFlJcxLPq2XrbJYUHsOs/QtaUC
Kmjb6wNevlB46yHPhFoTEERAXp5/Ya1QdJJZBGKsxjbjIVl5NRZ/HoGuCxS+gZrCbMc2wF0LYRUy
ahNo/Wl/jPjp+t+/4G6ACUBUAp0PPOrYq+cTKGqLojqriIiNd2YP7rt+UMRr60Z5v+3M+9L8XQwP
wupXtuDixP477Gc350v80gBCYDV5JqNJacp7JP9guAnkwyQvBFaxBuzY7MPw1CoIjHOyu7xvA5Pe
pGmM8u9OaV9WFvCzoHj+EJ6PNLujbVsw5DxZBueOFi0GGIRtrUH9YSSt+1zCQcbPZW2/ta6THcqi
MQ+5aTchg5DkexXL9ofjUNhKWPjz1BF+Mf2EGu3x2bdQmHxBzmhFoDHKQKa5vYHvtfOcxMmvnDkW
C1JpxT+lp4qAWGO3dQvK3ozU+ZaxGmJknV3tEsvk30pthItQAreEu7bW9T/pkPBubyMduIE7PX1W
eEuDhtne1h2g2pWWzfhIy7JFXUjpH4irvBAn9x5GXSk3XlGrUIEYUSZKqpxEQ2K3O/R+rdxvO9PY
OGXTuNBpcPmBd7kTODbEQF2DQeWw0JPE59DZ3Bk8B4aUKeYhS0xj23QxuynJ2BwyzWr9hHJ5NO0h
OZg13oFM9mQH8SnTLxBXbTrQhre8oHqY9Hp8ryGqR4OlLA86hO/vkr7rAt1IE89nluq+DVWp3JGs
FdS3Bov/GKAbf1Tl1m3Zn9hrP0yAZYdU2cvMCMGtKh9JZrc3ncofiNJDlGak7JBBDW1Dangjwr0e
vAdobAYcLkOB08bWXcybNmJoC3639FT5VTvDuE3HjD+ZnqLcSI/KQBi9807tqVGT9uWd1QqI1dsi
wxfWpAg0YZF3KC24DzXexwgApF8SzkLbTqKCCGeSdFs2tNvoHnG2MoXUk+fEwxH9nwF9/DLeD8Rr
kMSmzkbXBxiT1voYaFqeHfQCyh+dHHjQjvoPVrvVDfwNZCgtl4QIzPpAqULmBM8qhBtyZcwfVUiT
PMu6dR9zvc5ORExib+g93VROAoXXuHB3adyWQIQwuEVCy++VlozthFs4AfzKoABSxNZJMxLY28Mn
3ddUVBmEDr01pso8KNAD9jWrcMDzrowPVRjKH61HHOVlpQzBFTcPbZmzDa/VapcyFYs9lIqfuUO2
QbFO2bii7rcQ2eehbnXsYIPweFQM1kJ5pIDUVoxsXBEaDWgX80DPMn1nmxRBRelaK/f+Zcx0fuhn
16YZKw0kH/LsDqq8W917o+nOS0aIsv28fr04Cy8ayv0a7GehiI0XdBbOosyWjHk1pnejQewPajlZ
CYyn1R1jw4a2RY+CFTNjd+OovdzjIbF9Oehe2Ni0PTpa7vmAbSthx99RbQys3lNOY5uVgc6+N6bq
V9SBdk+aQnsBVkj3pFSHH26HHaPb6RaiBnrQQe0qoOpg3lXIlHZuj8wa0PZhYuV3IW2L+tTHvfGI
jhHdKbqMtzw2aTjqcrifNLhD8AXgJ9C1+9RCZUSBBHHIGR9AIGX2LgPw9gfri2pb2t5PUTUdjj+q
ro5MvaD2YuMkKMpTredudYt1j6qQw8b1XAqz19zmT9TIi72BTHXT5v2fsjO8G7O1DKQYKgQy7LJF
FKCA61kW2BAj1IuBeFCRicQGSJNd2v/pU8301YwPu7iD2B3Ji2xDiy69KzXWQFiD0IehEmuV/Nnu
+U/+DGNCRKF4dy8U4hTM3/EE6yPqwb6G1fUNYsFtBZshX23XvORmO+hzsElmYYLToX80j3q9DCrb
gIb2kVNa4Wgpp3ao7pNRK4PYdXMfpdGtOukv1GvEmoU3HmcWnGRAkBaEy7UUyk0W18gdbrnaV4nY
KpVY6yJf5mITDA65GKIjdHnmtU49TmCmLSS504fQ4Pe5tZGwHBN+tmYHtDibLwNN//4lYonTTJG4
PTEQh7tg6lflSuy6FIqhRgegBRo8BtpWs6NeEU3UpFMIVN5kRAR5LtjA9yQb/sh0eICDGGq3+gme
77cdGX43dHy+fteYU3Q8i2RQZMFKTtRV8Lxnf4ADsX+TZWkcObIWqU/s0ttB+cV9tvTS8GkNjr/d
d8WeZ5aAwqdDb9uy6DZDM3T3fKTZ95gQ7eQYVrwpdAE9JbtJnmvNKUOPYwe0WjJCFkX19m3syi0e
iD+aZtMT9YrukPRJ0wKzoxXb3KL8sSqk/UBgfB9osJC8HYjePkEeVYWqtjOGKG6jVCu9fPwu8FUe
YsGdh8Ytkz9x69bfEhWR1PXFmeOL/nOMkL+APT4psM1rUbkWW1As9brI9J5UZY+IzU/bKoyVPBRV
SJTXdkhw5azUVmep2n9GBa4blURgn7WLlmJOC6hqqV1Uak2IoIMjOW6LoFJQ3iksb1c7JdmN8Zpl
8dKpmkqrsNdGr+JC67gr3Y4DS5XeFYZzgnkdFJFi/UU49OhVxS4h8cPK6k4p52zr2SZ4xlP771O8
4vx05SMtq0p1cFc0Tn1rp/14S1Hh2gwW0zeysrIjVkGFQgfUJu6M3vZumCTKEQ3mOFtJTaZdfu1P
0Wd/CoPHIKif5G6ER1ZddkfPaB6lMa7IKczeABQE0cQFsxEtdtyQFzhejVmZw3OL3DmaBt301u/s
ZyrQgh1W0u+li+vrQLP8hOZUESV0fe6Y95pJ6hcAnV7/eksjWMCao6wzWfHNISOCeo1duwylCm30
FUv1yVr3bHYMPhdrgglBIQ7kYLTrzr+JJ726y1TsR6kggnSlX5qV3yqKjy5YaE9M/nEFYrc0IqRi
AJqdXAcu7PFKgap02jX4PIXr3CDxd24lZOQ2GoSVIwKEd+6rRUeeZK9bK8u59BCA2a+iVAKO5VSp
Op9tIXiuurE0Il2jYpcNhv5cGpb66OiyPHgUWC8b/ZYbgvt1m2R4UglNva0utTUuzsKHRfMVmCIU
lD10j2bLrrnCGBImjKgp4Nla1se1KvLSAJAc1ScTIBCU53RVnVZ5nojEiapbzbqrir/G0uKUffn5
2YNWDsqYdoZiRz0/FsUe3c/rG3/hqjj7/emMf4kJam4WGvB+ToT6b8V/Kd6fjm6uD/HJq5xdR0Aq
YNdPZA4dn+F8DIDwTE2UqR01TgFJLjtVnM6nKatokNqDQzdOYtQPU/1R7GgKiDc6s81RiYFx7Nrk
0dUSX8P33ebgDTxkCgT9OBphHzmtxHeaIrDyEXaiYK9Za1DI2cf9z9uF0+MBag/RpTnYIfcyOSgU
bxcXrU9y+wmgjB/XV2c2xHQvnC3O7APENs+KXOZ25DiP+aFt/27/YAYqgH24BVTUL9HTm629WwEe
ACdpLWI5dPKy7hYJ/Ov1Gcy20DSEBcUewIZQe7s0hRBGrUFWp3Qil+jM93qFvKgkHpCAcbYy1Gyx
pqEA6EQgAQ0flN7mobJqeMqAsIqjxADXV78gJvuRKiis/PWMcHtNHnLeJLYzR0NzHQ1v5IYcSB5g
juo0YPyVaH+fQn2mFFNMhJvjwlo2pSg6WJUYong0NoXxbMLYx1Zve7amcDV7pz9XDR07MOqxEzTk
kufnT2v7eFBlP0SaxqoDPDSUDWntfN+55LuGoxf+/ep9HW525dLa6aVuYzgK9x5UBMJRJhvT+nV9
lMucEGuG5AyFUXQkkW+cT0pnlcNAvhoiPlDfTO2dKyLTHPws++iA+fTMFki5fHt90IWtjtAOGSi2
HiTFvVkgAvUnAYbdiEFhQjrq9zakKVNjJWBe2uSTkLWGjBAQ1k/uz5crGcesNzpA2SIzdXz5AivJ
f9jeXweYPc62gDww9vgQqS9khMHS1tTWlEGm1f9y5X9uua9DTHP8MofYKURRSAyR7FVoFCi/Ahmj
ELdydy5tbIAU4feGbhLE4mclrErtIT/CMIrkvuLtRr+3t/Y/rdZUuwKWGHDSuTNC4jgMLtY5jwhE
JNHL8AVyCdP+fX1nLSRnwIPAxRq6Z4bj4pY7XzG7d1uaayWPqg4Hc5vCjJmjMEoA6bnJrd3ovYhk
d33MpY32dcjZbk4V4H6NpOaROBn1Zqj2/9vPz77OgESc6i4WrkseenmXr7kELf35QKtb8KvAHQ20
wPmKNZDt0wgrWdS4vU+mhkT3DwcFeTJKJvB5w3GcPZ6t7aLzaaUsItmznthhwd/L4u3vVwm+cNAS
m7q6EDw8n4XMHWFaVs6izkeYHpjNWg1r6c6a9A0hrTkZmc9jmH6IuxJ6dTwqdZTcD7m37at/2Ehf
h5g9MKwFsT9jGo/67sjFvv+7GBWXydTVQ8UC/5vQ47MlaiB25matzSKvr49QqDvZ3SMwdX/7HWBM
iooVBgKg5uLNH0F/0Kp+HKOmP6KVj+rO9d+fzu/5jYjfh8okipHA9MMF7vw7a4PIGQN6MTJ5HHL7
D0OPhMhjbPJNYRYrTdfFwaBzDzYHPBEuvBBcYiqpmpRj5GnVoRQnD2BGoYLX3lu+2v3DyiHNA5LN
Q6AMb9fzmTWAuXq46kWUfDTG3l1Tz1i4GYEyBtwZDV6kAAjnz39flwY0pVtljNAPuzd01vud2wSO
qz/yxEz8rPWezTx/UnhyhIX98/XPdnl6UJCFgT3qv7B5wVKeDz5CDsBkBmMR0/SXolG/gSrz2+ji
ld1xeZedDTPHcZl2K8H0GVg0lM4fVbSvEpWi6zO5fCwxhK4Cu4K0HBCGac98eZJzjfI+syiLEvne
G+4WNY+Qiy6EaVL4DyOhNoRYHTUVb666lnTQO9PchkW5IW4cCic/btGAtAgFi7FbqXLMUVzT7TBh
FW30+CfRzXmGE3txQw1n7KKmHuotRhoCtaTtw6Alzo036OOGQWLazO+ABs781q2SY2ZDfVo32/xJ
lC06o3oKvdHGlpua2ZDu47w/XF+RhfN49jfOLkhT1lpRcd5FbaFucmJIvxiqo2zIvalVr6Jcc0Nd
+tbg1KHAY0xkhHnNFeU/l6NJ20UJhV4upFr3OuUb0BNPfWGvfO3PpGt2s2kOnG8ATNIRhc2TshbG
BSqtmy7S9N9y+J0qb47xzMW91t6wCvXko5orB6tF9Zz+Go2V/HZpZb8OPh2sL7u6hXGfRxjtoq7q
0DTThw/qDM9jrsLGr7L3Bl9jlM6p95/7zVFxEUHj1cKrOtWBv4w45tDXb42uiwq16qb2o7anRmqF
6Be0AKmz7KYpjOyO6QogaK2VBF4L6JTVaizA22Ntru+spfsJpRXE2vBQukyDelqUBYeiSNQO4Eh0
jXKX8+I3rHBX3uClHfV1nFmsOKYTUlFF47GiJ41loVIoQVaQoK+qlf00fbGL7YR4HqHK1ESa95Dc
pGhgkNACmUuU5AckVjs/zzPy6x/WDZ0BYCxhynIhYWDzTo620Pqo9+i9qMTeacZN2pEVtaw50vtz
t8AoBQB2EMbA4prtz67t4S6hG+i5SC433lDJTawBixT3iuFXiPrDBGCIIDGa4huvinIjTEeGwLNo
4BI0lk91LfebCkFJydS/hE1Of5wN+U0AVkxcnxdhAsDDYy/SvIsqR/fRI4HNwlHRj9x6vb7YC58U
SCZkNlDGNFTUoc6PTGehBZ5yjMPV17H8rbXVytu2FCOcjTCLEcQkID8UJUCJ47YBCwwCIz5PS4B3
n1oNjJHhBbm7b+ty5VgsXD9n486iurJEh760MW7XvFAT5ukd1DD2Xf6YxS/X13BpJAhgGMhAEddd
XulxVXnddNFZ+QdcVMgIB5PfHXJ4+Xh9oKWP9WWgOUWP6bFpFILhrdJv4/Q23f5vPz/bC57akcyE
8Wg0AgZiehxYiLV61+Ju+DqF2W5A06Ms4Qs0fZVI4G136hiswXxb9i9Sr0LslCDXsq1wVpZu4TIG
oQDHCYLGhgNLofN9Dtc/hQGZ1EVGU4oNLG76zaRTcZsYcbOy8ZaGguwLhI0RzuEOmy0jiPOFV2uo
THtefguXyD2Jb1tr5XFdG2S2jlU56BV4u10U99JPytfO+UhBkLq+IZY29teZzI6Q7XQg6buIjYh7
SCaUhb039WfL+GZ64f820uwupsLifVNgOpKEKTxIlaCzgqQ7Zf3Krb90hL5OabYPuCGBqVUlWt6x
uFET69HJjR/X57LwHsPl7r/ff/r3r1EInJFBQ8aq2ciFkupHamiBDlDemk7H4lQcaNmj6I5ayxyE
qvfUIbTAUcozYR0T21LDUZH15vpslvYAynegMAKJPLWDzmdT5iDe2OkUrxal98hbdHPaXK2BxoKK
cg/P1yO8WtvX64MuLeHXQWe7mwwZrMwqHCGtuAVChRgAXdwq1fP1URamBp4RhH+RiqO7PIeOtyR3
ExdUpgjuN/JBl3Tcq0XtHuBFi/zLFf1D5rE1dtNSkAqjE4Q2qGgA5jcnjnMVJ0lo2B5SebC7j9ax
b1qoEbISfeae76jNIUZ9ikl2iuMxbOVKvrNwcbiTCLbq4ovixZoW5cvurJkHYHDWt1FnVP6QmH4y
vuhr/N2FlcUg+A+vogl61ezi6OAXTEtathHR4CaQACLXtLcMXle8ODZ8NcSY9uAsLoWkwCfIHDwA
9BvP52SmQ1/mSdZGbZk9wPtL9fWs3XGSf1jdBG3P89RPuPlcchjD2dDpL+maEcvCYZxqEOAgoPdl
XhDzeEHiVpQeRTM7e/fo93Rga3TLKY6/mOV/h5jTD5CgQCaqc2iUa3vUVU+ZsP2MPukygyNH/2ia
/7BTTPBK8Amh0qPNn0yjAKM0MU0apVXzYbPxmbPuSRkRvl0/hguHHWcPv48wHLrs86/HRktvZW/T
SMtMZGmnkn1j/YOdfr8+zNIXQnUFYS5QD6gYz65l7oEd5CQtjeKH3jq5xYqy+9IsUEGcwj9ASC62
vKjYgC9BsVrKZqA3nH/AAsAaVm7jhdMLIAPAc8gqwZCcV1TAXG9UAVhcVBbWsVO6QLJ+J/NxZZiF
rTapm0wQLQBioIl5fqAApYYZXwF9bz6Ovxtifo9771fP3NuyVGJfoK7ja/inlcDpctSpTY2mEYBw
DhKz2VOTOr0nxkaoEXy6slAy6cLBUfHtxMx8PU8CEYMKrcEe6m83xjQsCvCoyUDYfB5VF6McqFIV
atRoofnMtd3Kz19+s/Pfn00LiSXe7wa/D23TwrcV2QSCxD2cz4sogdNhXpo7NvQ/9bR+Q0bz0bZy
2ygo0miyCpSii+GVaW1H4UaSKbBJ1iE8Zt5nsbHP3PGh4R7Oit6dCkl5qBrsWR2abxDOD2D8t6td
vtF0+pRX8FsnHLS4ZNzEqMP1wPEbzH5pa+eIXDtFL71/qVp7nw9WYCtGoPXaTc75Di/nSgV8DjpB
bgtSiQXMBkqDuCnnfRWvst3MzgcsOJws7mTusuNQd/qpGjW+T4iuPabAwHIfxIL6Ds7OPxX4qD5B
dNSzfZvtYvsk3wfCmiJUUjc/ebFdhXbj/mybFjXTnomV03B5c3z+mYgUoF6HRsHsAyomqx1AQu2T
cMG0eUvC6xtE+zy15ze7jRYQoImoyYJL78zeZIfCEx0GfNapcu0yoKm7sTLx1jEZGNqwkUqd+hpN
QgozG7sytmAZHq3WgIYkrQ5QtPwA1cHvxh7Q5DZ+UBz3MJrZvqraA34urFWxVeFsBzkEhG6ih1Ij
lJEqN2ehGJGAt25yp/Z9fgSd0PKtwvytC/cmqXV0uPUWJiPJbVl4D7Ruk5uxbk+M1Kgap3RjwyFQ
z9JdZgj2JzEoEO1x1oUtS2Fn6VS2X8UQOm/c1yrrM8CJxoiM1eDnWrdRtOJGn4KP1KCGPxAz9xkc
gQ40FQzCEabuc7cYNiNsYsI0z0PdUf64TRaMoOe4aQXaDjzJewXurRwiNNA0Sv1cpP02Rr2Y+jEp
vo+wveBV/5paXjhU7sFs6J2ldScry0LDII99Tw5jrB7M3ruJUytIs+5o2MYrONYHYtp78IdCWrAQ
RhphPhRbSBWf4BOxz2r6DbaSB2klt5IU2xq1Kdl/r2stHDprwx3lRFIX9/Lgbayhua8Ssa+F802z
48eCcPSNvVYNc2nfJq2KKiQdPqBn8VobQ4h6aWSX+obC0DTti6jK4ZVZKhzIc3fc6AQ7wdU3JLV+
xJo8qknPgsrLkqCSXuLDLZVsa/itgpKQRhJGKj5EiR7TsQuN3vyhVJazNXPRhMDqQ7BlqN6NxGmP
FE7LNovDDvUsuwH7xxBhzmC1bCXlwXRKkDsgtRmApgUwsht/ZClpj/DS1UKHqkCQOEPoAu/tg3ZG
ApY072MP6TA7tlbwrAtHEAJoACpDBw3FujmRsKzgI9rl3DqZiveu1fUr4SuH/LNdNDuEX4f4rFx8
CYyRyRR9NzLrpHqdGsWmnkD8cNBfhVJXIgBHDXeTZYSauo1RwBbhHW/1g5pm6qYt/0A7fVcVIVNy
Px5/UwoH49Q61axDV9SgdlSqLfg7dlgZgm/qksqwLbl8yTOtu81Fma+8OZfBCAqbFgAqBu5aJBuz
knAaExXQCG082XYTdGPUpWivNE9uQlZW7fJtOx/IOw8UgJe2nN6QCNrkvlZ+ozNG/r7S8XUIwKTO
h2DWwOFBjLmkAh7K3yYL7f6viynnQ8wu+KYC57CZlisvN5LDOuFdXQsP3Rn9AY+erakomcNPE3De
C54y6CpNDEiwdbIhqQ+ctGx3usueKmA6NWIEHihJhsfyUKpy2Hpaqm/1RvZhqyo/9U5sGoOFcU7K
TcKgLsM59GQ8e3ocD1zJHxW7emNjG4KkNhzkWBS4YRNym/VQoRZjTzdNB3ZjLunzWEOsyVayoI2V
7yptHgZFBQl8eCyl8aCIChpw5m0K58/TqPMSZtXi0YY5NWfmTscDwBrzLc6Ld68kr0VSWj44VloA
pwYEDd74UWX83dL6W11tTsLUwpQ3J6doDskgg5x4hu9C20b06TuaNwhlLOs2RXNvK5KkBoNTv+2J
Bpkb85sqLLxlNDC5EahtuzUJR6EL2DHCtRsczX2aySetMCx/yLxbFGafrj/Jl/krPhaAACqadOhA
zBuypHBBY0q5fbJ6nuAxo43fMPHI9PSxVhU/tu2VGPQy9J2g5+jRWWjTgTQ/K3jkIq9Lnkvt5MkK
iiuEuPFRVGP/NOSwvYBLRYyTRUR/qjpRb69P9lNU//zmwx1tg9qOAs8CptLV0b5wWDycCETbbqnR
0men7MsD66kRcFSXduDUkWf0NJV7Oij2jwLAqyMAPhAhTVQD7nNGe7SUzn0Bf9e6bdM+37oo55m+
5RCQfEaaNj4YeemTqIpxkyfWj7rVkycm6iYP9KZL7sdM5Y/I8K2NVSQQaUALRn3RG0P92cVQQDR5
j2cY5wC6xRKITOj/fY9Vq996teM9u7GOC0goFcpsdLh1ZBffml3Db6hL0pOipDREibnfCw1ixJzF
PTQJtPSGdSN0v/Tcue94LL7FsT08c/i/HxvEwb81vQNfGjszSMGXjX1KbKUMvNpOgizmLTRFR2MH
nei1mut0Y84+Bi4I1IVwd0PgZw6ezDNzQJbs8pPR9W+tTjbU4oFLjbDCLVFadCuH+DFdVThe2IAQ
e50SVxWyJheJpds58JHQ0+FUA8TD0j91+kz6Q0HQRgQJorY+Vvbc5SyRImO/oaKIhHbeSUS+4nKX
CYF3Y8PYHS8PEEOH2/z1US6jBrSCJwYMCK64eecgMepw2iRuJU4ZfRDV3d/DDwF5sQAaghHuJMg0
KzsNPM17quLZKL2h9GluKr7GklfVpmuaGgvvOYBuE40BTW3Aq2cPFFRZS2dMjPH0f6Sd147c2JJF
v4gAvXklmaacWCVTMi+EWobee379LAozc7OYRBLq20A31BDAyOPixInYsbc0fjDlI5tuNB6GPTja
npWVE2JXSOWwnCVDiWyhSU6p8rVd0v7ap9vrshE1vBnOauKECuLcQsSQWPzmAQFtpih+/u9MLFvj
IpobZXPUEhkTieUEIxpPjjDsZHyuLwmWf3nCLqD3BRr61kSLOqDUZst0Nbi3xO3C71XrNCANotPt
wWwsDM1JGnZIVV+rPJfS2M1tIfVPiWb0P6NMnE+Jr0deFCvyQaK6u0eNtW2QjD/P3eUmXA0tLYpa
7Uq9f4Kxk/bu5KwyrBzkAsJPO0mfjVkEPAZuWyYlrUnm8lMuFkrUZnXKuOme+kaX7+Yumk95WVY/
s9AaPyitGDvGONAventGNzwDvSNLtg6IEk52NUDFH5OuEtL+SVPr6lBPonjsDVSzblvZ2Oca8E4k
+ZaWziu2Y02pO7g6y/5JGurpuRqnhHxOIB2mTtmDZvzBDa3uDSqOFGqWygJoslUknohSQJNO0j+F
cx+/6zO1sCWocbxOr5rnsJyVH8nUzk+GoQXv6nkWvsdhEp2hGh6Am2X513Y2o3ufW/tQ+uHsNDKN
fFljBu+t3uI5Xkg+iSSkbZV8nm090+TOCVqEzlOUMOwxDeHIGFu4yKuiOo59arpDPQePXPidU1qt
aHNxDudwbH60pdqDdhQ4M11RHaaxOI3iyGuzL6E6VnLoH7mn7UkfD3UI199gJhFRyBjY4P2cMtaC
ozpq1C5Sw7qLlBbPO4eyK1eCdtfldWjrsZp+pqf4lzS22i9rnHWnKdv20KpSdy9Lg3+IwrY6xXmV
eGLewSvXUSv5BQpeeErNVk5tRYrhGdHrZnhpY3/Id7b81rZgS0DtrIMBvconlVkgzyLdJU9qK/pP
Q1E03xLoXR6ltph2cm0b0QRpdVJsANcN8rirfT7XfqmEfTI8NUKXH2ddQxbI71FvF5LpAFOTcvDb
In005NT/xTM0/BcjXcho4d4FG0G16e3hTppEAHlbD0+mNP2oO/q8kSh6zYJ0D3C+4UXePHhX4+yk
NFTgGhqfQt+mZ9cMXLN/mWKvz4+3j/SGZ9QBnUvMqUWFax2ewdZSWUKq9E/D/ELZDsLOh1z9LAk/
b5vZCscIjqAaN6EeID39duKmWEjN0fD7J70wHD9QM2Spsi/GmPwQIS1cOGleZ5g5drzi1uBMSlim
jiIDkNTVLIbpQBdX3M9PbQgqI/Bm7VsgJc6cJX9rCNAujxyDjUF9gQfW2+EBFrf0aqhiT7UekVbx
2y85EBDj6+1JvBoOVpBiB4FKtYRZXM7hxdUi+XS+JboWeX3/ZUyQeK0lpAwMgFt/KcQGbApLKu9E
RgMYeb1ccVKqVEn8yItRxmQvntS+sLu0uE9183x7UFc3F6ZMjQLJ0jZI38Nqjbpemwcdvh9vyh6M
YznvBDVXvonPW3CGEGrSXHGVaJtkFCMzcJteLeTHykg+TmQk9WbegWH8Keq9ua4WO4gGU/JDs+wK
jzNaIimJEY0BS8lcpYTUlxTyhyh58rv3dIzF7YcSdh/KMnY8vod0aGcDXvmLP+bB/C9A6GtgrNkW
SdaKbeRVg7Hkrj+USHR2aETEfnk/06h2e9E2Z5VX2/+ZW0WjEKSUaahB/JLIGkRFiSNpX8K/bpNY
jWm13UV1HDJt6iMvHxrbUO6tZuc8bYyCXacYkMQjb8vKvT1PQQhuQR0YBZ29jpVJTqa+ZsXd7ana
2N8YgboY8KNxjZoVEiOEvsyk3T/96uuve1iBjYUHl6VSxaFpDET66viw78SKsCX2SpFkgEAt8iEP
1P47JAO6G6dG/N6Cp8y9PabNiUMmQKTjY2nIXa3MkJnBPEi4B/qtHdmsnMm6C8N057LdcHeGCFx0
AdpzMa1xZ7pWCeUYzKy/Etqd+pKPr3GzcMbtrNDV3cTlh5UFmMq/kD+/3QZqFspppBmJ1/5B6pmj
eGxL33KhcfqErFxlD3RQOmpcaqfb07imLljcLN13OFiZTP3yE95aFqoKTCdN2Z5ShQdJUE/UsI8o
DXwb5eauL8pftaY9JfrsqlX+KHe/b5u/XkVSCUh+ACKE9w9k31vrEIqlJipQhSe+NKOTtnbw1yAS
YDkXFtaV6FwWM7XUsUBRV3vfVlX+fUzkfm+jbA7kT8IPF0+KeDWQOg58JZSCwhvHY/5z7H7p5svt
qbo+xDRrLbcTTzr0ENaQjr6z0mqu89JTY6tx4kGtXbEc9lopNvYDZtAJBcgEqOPqfaWMcpzUUl16
Ypq+80UZYrDwUFivSvwpj9VHc5bcUNJh0KEG2GY7h/pqjMBIQJPwD4+7DcDHoJtzFUuz1zS9ddfE
QnOkst38bQC/srL8iosYRlgolzNzER3zT9EE/gECqmwyD1V2V6QnFb1SLs/bi3flRzBJlgkcCxlp
2tRW26NCYkrL5Fz0jH70H3MefF42+rErg890LaWOdzbLpj2UZZd4BiaEdRrNsvJmjmt/9sY6i5yh
1A5Gnj1aZfyjg1Ps9tiutv4ytgtbq+m0ilxRfCsUPTgfPVNpTn09vtdn6fBvzHBFIpVBq/g6XyeU
AeV5HJGXVpNsz3XrpKOZ21U97AQWG3MH2QLEaxCpgNdZk+2iMAb9mT8JniI/zuXnpH6ntN+bONyZ
tmvQIj22IvcKhPBkhQBSv92GSoUKPBgVwRML+b2hjPac0DIxP+Qa2ogZRMu9lLt1PWqPoeA3557S
+cHsEd28Pa9XV8/yM7h5ANciOXnFHCWMUwEQA9bNuZNsMTgExaGPfOijPuRJb1MavG1uY7dgjlCB
JipY8NcnIdF0AQ4ARh2l97EJkfSnbo+qdsfEurvQqiJBU/1OIB55JyRfZP3U7OH4lj39JtT+M2n/
PwpFert2KX3YZLkGwUvT45Afk2Qn7tgbgvz2+2ZUcGZrZqlPChvELDwjqS0Pr7fXYmvpCWoAV5LP
INO0GoUqFpmQCabvtcqP0EwdCSnq9k4SHqxp5r2/R3W/NWnk7RSuFgvaqfVTOI9DWQks2feG+WsE
X3ZV7/GFS1tn99LEMuIL1z4JfdnJMSZK0qKPeqa8JnQeDhA+e0JaZudmGi07aYu6tjVlfpatILHH
bvqujJoLQajj+8r7ItLRgjO7cufAb60puVhTlk0Dwe+1YFKtxKUa+L7vpfNDATnVSCnY2kvabE0A
/n65Y8BlXompJXWqTs0kmt5EquHuo/+g7FHsUMPc2PwXNqwVeqAPi0htQGd48mhK3pSSgs17OI3L
AdBMY5Lsy8byRxkb1rE3leFLoVfFoRkV464HOwFtrPmV/nnYkOPgZ0NY6EoNbDMiSFxHq6zY7TOt
vy8wcS9TCj9XotzdBXkvkLHsyUW2stGfBLEpTlLGCQ/g3upsU+x0W4Vk6w5i5til4BrZ04JNTnRJ
QrygrBxZjUTb16JvRq9Lh7Hrc7Kimu42oG5SHbBQ05mCq0YqHaROJdEhJr4fqEqbU184QT2Gdjlb
TiamUP7GgWBPQWHYbY0kFGyk8jslUnU7kaXGLiWlRIhvrB+HWMoe5cEYziIthafY0ovHqLUyB8i4
8CTk0ZcqN8C0FuaYfWn6kZzuGKWFS0J7ou97qoVTNZftoVdi7dAmYfkcB5Jypv/S+JwFoXKi7K24
Uxe190PtR/d5oaf0KwrtvYCOpi1m0fTQGGLjhaEBpKAvAXxCY3eCkuo1jFBS8QfDP0yykd+rcxOf
E0urT10mlgcrpAkiJLvjosiqg9ppUo/eIt+JfC11iKKZz0xv3VzgIvaTXjnUupIfB5pjj60hIBJn
whA8jsHwWLSheh8poGaCTkrOo+yXB0oFFCZCFHjg/7Gg2R5l5GzV0JnKcXRHmmztcDSmx3KqOxao
Gx59M8nsUR30kziL3UdTWJLdseF7tRH7x4G8lNcYRmRr0RDZKdUOWHJAS6iiYB5VzX+n+G16aPwE
tDo4PQRnRPHTbW969QwGarBUPiiCgLwmfnjre1LdqprIrHVoCDUn9E038aeTYPiPvU8pM012W4k2
HAoGOeNwxXKRrjGfktQGYzu3uhcjypQK80dVEJ9GS/t9e1ybZpYEFhlaKi9rqKZYTjHvEl/3ZLUS
bEGSv3Sy0p4KWSvPty1tOi/iAgWSqAXzvbqPUsi9+9bXTQ8JVccIgScPUuaCin6NO/nzbVtbdx9E
2Lx5yZhdd/pEplYS6QW+Z425aeNKH9Q0eRLkEfCfWdBZlLhSau107296Tsrb5BoB5l+FlmUaIe6U
tr4nfzNRuzrcHtLe11dBQ61YcyEUfF0v6HsBlKl1O5nMjS3OfEGuSEMGI1hvcbCEqTVro+9JWXof
KOEprWI3t7RnuG4LW4j0nQ2xNSLeoqRfqHTQ2LNKTpjGEM895STPmrNfUNIf6jj6F0OiCkwz/1IY
uALIT6Srul4ZfA9ZKqdVxUejQFNB+llp7SEU9rTCN84SOjTws4IK4S24rpHSgOXHWSFZsJDT9kwf
e6LFx3TeQ1fvmVmFQXE89HBSzpY3G14kV7Yw3BGX7TwctjbD5VhWb9o2UwbgJhiRMq8Y7rLSVsbH
EsxtswNU3TqqF4b+wAAvgrqyi+exNzGkdKfBeBmK93oGu1aooPr3u9F20ug7c7d2d7PeCnXUTFjr
rU+KEJ9afXrwucxuH9ZNMwiPwlJkgdpZp3PooSKOSUfLm2aniJ8BHwnC3W0TW+50YaaDQRBK2qua
KPwqpWrOC/1u4Du96NvgsMwidmgGuG1oWen1a4gqDQwcAPuQqVnGerFAPvTPeWmgqiQANxx+R8RZ
yLjX/sGKiAXpxgDw999ZXIZ+YVH2q7jzQyxaTXUsC/hxypdR+4aQlj0U51AuaWrZq29sbsOLUS7n
4cKmPhDL1hM2KzVzkjwjvHrVLVD2ZXZs0soZRnXnFbi5gCTDAHORkwMq/9biRNVdDMLQR+r1OKO+
E2jAzP2vcfTj9mxu2gFVvNQh2CxraPPUt0FCgQpVrEaHvhAahvJbYDVHv905yVv+fLk92I3UzsHe
vB2QJPQJIETf8sqafkLzEHV7grHX+Ute5vRZAffjNqI+sNqLFOxTpe5H3YN/x8sr9ZSZ+sdqGFkm
7X0TTwegPam96ATAyRqerFj5eXsyNw42BQ/iQFOnGnel1SQkQ6BJUaZ70gTva9YHhTPNCE6alTAf
bpva8MCYopsQHDQQ6HXhJUkasSvIiXm68Hkez8HASyLRzxHaIbvUD5vDwlEBn6QdE1Wot0s3iFXS
FJOse03c2oavHFGCPw7VXjZqywwUdAtQE0lh6uVvzQCbasrCDIFhd43XiHJvKzRMHns13KMDhBGZ
b63cFhtFMRbqAohP11tlgYajKzpoXg2v4sskGB2s1L5kR0FNB887re8dhHUEagVhVR8qPaK2haSz
LdTlr0zsi8+00YyVLbe1dIatAsJ9LatBgUvqS5UEwwNB5XgUqiJy9ThDwjodytkmNmwdDTEll1/1
a0okcCRS3X8I+mJ06VnK74aqK++iMNXtxqp1BFEC6zGsfJKCWt84wJVgLomEvHoXCJbyLPshPStB
Njl6ZCSk7Wbt5Mtt6PlFm6Bs3wYHGV1eYsGiPwTZ3COlrWnvEdrQ7ypAuXYtqr1bIhVg61qRozfa
zU9BPPyTZ/wCMzKC+wFMt9NwJQLWFpGvUcfknjZlKAWkRYckqK1TWYnKU9s3iBFV/cdgEMfTWHCn
BVpsPpggiE5h4BcOTRrjQ5AmLcFvQB9IHJxn9RgDIyik6kEjOxPhFrr8ENHsz+PUNO5LCmJnEBv9
KQbf8yCVs+hNhjq9ZPVgfaTiIj80gSYeBEHM7VhORFsdFfE+00fjV+4zoKRW5vsQYJKbomxyj0DN
n84T62NSo55Fj09zWsQ5jyaILQcteumOP822knSB05VR56ZKm4OgVwKbxxxS8WZDj1Sg0CjcLsJC
aiu7KVq2ruHPncPhyR2piFtXonfwdzcawin3I90Rlci8z+C4eeorTb1Hh2V4p4+ggwLovB6rGo0A
X42Fc9IP0msSii0bSxlHO+pN6VOe1v6OK964zag40voBsA2U+briOGhmqWaNjh5SOB/y9JPQ/erH
kn4I+HeGf8pmr0h8zVLC8/jS4OrKVkJEywRT0+jx8ers66j8k/vvovCsKS+kO+1GnJ1+D6q15U0u
ba6ubKK2wOwEbNJKE/RuTS+efrztgzeuNAh5OXVLZQeI4MpEFHcwE2i+QezTuj0PZL883bawNQi6
JGGlQI95Wa23LjEJZJqB2M5er/yUfBS75gwk317H+B/m9rU3RL2bmt/SL3lFnDnKHZcqmDMvyTXh
iEpWca5LSLaErvhn7Dr1AXEf5XOq6rEzwXvuIJlWu2kdA4FLjNJlBM1LnLXm34fjEB/T72ayTfHS
qwtBGxIZ/QPmVzPtQuydCi/dBs7fTzGsUADBoTpQzHVGU+hSIQ6aXvOC6ncfINLkWtWv2ya29sml
iVVuoyzTVhktTGiPjZmiCLWH/1q2wXr9qIzBF0oa6rrbYIj9DqnkVKNwW3zVB39G0HqcbD8SX7W6
ISKP95psNzcmLGky+Wbqxeuad5loaT4my46pjN9g4IJHWdHjg5JAIb4zeVveatFsJLAi/XANkyGX
nITzbHqBGVduONDP1fXVZxR6ZUeMjJ908GSuD6L/YFaDQm9HnJzaPF5YsWAEnC01eKd3WmZT5UDl
JiqiYy3NwmNEoEjNC9LEfoIpNssS8U4wYwV5z5okPUJypDCt0SmiTLorSnrmyVbqD4He6CcrGoMD
PTb5awR12UEXhO6owv+ctRrsQWR53S4v+H9eXKRFkxHYK4hckqkjSclRPXCrAJAWoT9TaQXlGui5
ixuIts0aFpHb87czfWuaC32UlSn1JdMzBg0+KP/z0FdupMuBDWDoVE+9I+Vop9w2urk9oJpTdFRw
rmGdhVLoLf3IGO2nx6ksXoHYfUTU0Nixs3WyFsLU/7OzDP7iXWYFYjXmSOR5A1mBKYpsdd5T9d14
IEH2+h8Tq1SHbKV0SJME9eA9k9OHRmOXqx9CwrH/asr+dPlfDMWgNypXa4YSVK+dLhGdfNoVf/8T
Qq8dxcVg1vXtCnWKlNjT9MqCFGGUf0x1wZbV5l3XRD+TXP/AaCtYUNRzokRPcSzaWtG6k1buRCDb
+4N7AfyAAjht+fuLwQpNjtCg3pheL6SOQMtjRqc7JCOH23O6GXgsTVF4d7R7SPW+taONYZ6kwmB6
YuK7PuRKSKjavaSe1Un5Wmvqzzamn3we7tCw28nAbA2RqIDoYIFlXtHptmKu9CixLOvpCLCysjff
3x7dtgXwvvBIgYpYhx9yXcxZYZWmp+fvxCFjDt/nzbfbNrYOGLEHXA0EIbRkrQIQ0W/FnuDW8BDn
C/tjG+zM0jVrJKHhpYHVCdYEq6zRKSRXWb2Lha+Z2UG9cNaMRzF5Z/qHjkzfYJ2HDjUp7akrn8ak
tbvh5+1Rbu6Ty1+xOuRVRlfjODNMMXuHQKodhybqh4ekgKjHdPLwl+TDf/T7ttWduf2j8HZxCJJR
BmzFLeAZWeENqf7apOaOU9keGIBtwjfeu1fIsSoL0T8IY8OLx8SrqunBLAEsqEWJsqn/RYvS7zy7
P7S1/yOWzZ1Z/YPnWHubpXIEp/SSwV+f8tAQ/UaTCuLjTqlEp0UTxzFmv7kzO7U761UZOboZ5J/S
aPK9JuTNSl9WjjII/BZoBaJjVgo/mj5gBZK+d6PAD89SLxtQlo+Dm05Gdigt+fs01Tp1ZMs6dJYe
o68kiq+9rgFnAfZ/TCYkuf0cvXJ7kAFf315DZfMQUhgBaAiQB/Kztx4mNxswS6FheHKCo+x+642Q
P/aDLp8NuZSORZwlTlfA5lDNBbF7W5vHMpML3tqTxX4WsheExYRTFnb9ywAjCQXM2aCVPIm0Q9x0
UBJNfmbZFCr8c0B4hCPRxftx9OuTRLbBAVgpOOAZqnse6eqjhfgQGqya9ez7XXEohUp5rDQKqak+
Va9WveMe/lwY6yWGQx5Yok73zRWkJ2hbCP3ThmRsTj6isv6pJ+nLrAFkbov3RptQn/RfRLP1SH28
SEINKE2Bqn0ObDmdSYMoXzIxuWuVuLcrtXoMzd9hHwFUV/ZOwuZhI51KHL5QmsmrdYKmo5lrAhAv
gtJP0bqDrpxvb4XtnfAfC8svuDjOUavmkybxWhG7yM2SxhUyWAXyvy8jWjqkm0w6LNRXIA8tDCEc
N2XDM8vqo4zK12zIOya2ncZ/bKyfROUgyXXeaYZXdMJ92unkTPX5l4kegT0mvadK8WEchfscOds5
3OMV24q3LgZorR5LaqtaWcwh90YY7wPli6G/FGTW4DK/vVx7dlZJzbkC5yelDLJCAhvtkfZdUbny
HqX/1svsTwMIsuYsy1XVtAmhj65y0+teixn8C7XtylY0mFl3goHN/b10mvyvoWW4F7sPdDgaVCDj
vVl1FNbJ3HF0e99fBQJhrTdQI/H9L9AMLPiXnWfK1vcXhlde+bwor4Rv0RiluykpTE+qfTiLLOiq
heRfRJ20LYGLAYFFDXa1tSR1DJUg4YTmjStm74Mvbf4vVoFX8cL0thSU9cVHXKyCUIZBqPeKQaZc
tvUCxg+hl/+62ZaQaaHugYcc737VvQ4kpuGylzDS5+dZgbVhj+h+czGgsV4orKllrElK5SSM5Cyx
eCYExVFpvvuBubPcW+diiScX2MzytF8FXGIlQhBUhJYXiGdL/oc4+hAn92o9n5Ngx51t+eULU3+8
3cWahLB5JVS5qLYGT5KR201nt8qH285kc8Ko0oHyho35qnRRWSKC7UVieYY4PVNyfZ5a4+VfmDDg
kqCwpZBtXG1eq9GnQNJ60wtFEnO1PUd7hdXNQVxYkN9u3iSejbQOeCyVmdNE9r9A/1pLJpPqH+VG
cKBvPx/O3ZBkPnkcEi1j/6uOUGo43Z6jzV2FvBBtH/QGXWFU/FIaJD3zMVHR6J6kFvfGkIqulBWi
U9edfDJk2D5vG93cX6aB713K32Bb346r19ogV9KlExgqxV57KPqH0fwXTwUsQI0Bj6Norp96ut52
saaBGBAgn1Ofp70Gk80MMMj3RTaRWv4V2kYspbKVkf3y8owiljOkNvynlDgS9QNaJtVXsTiWit1G
jojC71+TSOPQLo0vG/PihPL8m+pSaS0vLubqH6tq02MVm/LOU3N5Sa5D1UsrK9+cqWYBlJIhaije
drMBucizNZ/RMZViHR7IHZewGUWZmoKflpY30Pr1M/CwquhQ4HnuyxXxPnjfxZm7IRRfbk2jjW2m
TfOQQ9R3kuTKvCMSrj/e3ptbB+LyN6yiApLCjRn1nelpbQ8sbA6Jsq1FmRx6Ffkl1Sr3tr2ts4AG
L8cbUQsqFuuzUCAtKpQkPdSqOeQxkoG+79bBtHN7bM8txVs2jgV6aX2TtyKZ6d7Hzhjk7wJt8mlG
Lh5aS0ntXgmfIZj8XhTjt9bXHLXJdiZ12Y5XG+nC+MpPii28IoUVAVWczae4ju+sONsJTrcaRAAQ
wPUADwpl97VTSSpVyBO4rD2EoKy8cGf/fhjh1PaSgrJrdpC74eDLliPpwamV9moiW7ExD3Z56STG
i66n1zLbhsQq1kFRH5U5+21Y9XHWYLBIqx0JyM2lvLS1ms1Ep4mz6CFfq2eKq1QtT22gfpTz+WPb
wroYjAU6nt3RGMXTjFrkzk7aWkt8D80vf8a6boMAYOO3cizoXjg+NJ+Udif22Pv8anCin9ZzHPJ5
FXnVo8Z//va8wYWLe+FJyDJd1UaoVJDRHwdeauXPvB1g4j5rwq/bNq7HgA2ezAbthws+d/ExF965
njTSc+DmvcSONbSkdq7P67329vOL2774vD7JBUy0fF4Jha+53CLkVDwKAAkrvdy5ATZHwgOd9UYp
nKTsW1OxMstyFUy6N4MVQ9LHTn7enqprd8tYLMT1QJbAPreGeArNAIOZ2gHKyU6At2BS+TZybfbl
g2LuudrNwVzYWs1bVcxR3AcgwOV8YdZsXM063B7N9YX5djTrgA1FnzHUGU3cvISGm7ewMZGzoi6s
d792c/Vb4yFJD/E8QQgdSavFmVOjDY0x1r0+lh4r3zrNw8fb40FK8cpzQwGHkhXXA3HoVTkgEMgF
tuoUPOsF7erHxFTycyaXndtyWzfOqHXaXaCY8yGTh/rjYPShGwMUvysbWvR6K5ifR6HS7kSkqJ7z
vAyPgZmon+MoHj8UeTud8GDDZzpJtPdEhMm5l/z0XCp6b88z7ROV2MRuHdHKAeOhrB3gGKoOCYWf
Dyh6sYZ+qJ78EXWTqq1gzTTS/pzmcuqaOsQKShOah7wx4qMC/4w9i0l4nyAWGDrG2CX3sdF/rWv9
t4H1h0ZKxedWr+EAkRPrAJb961yJ7alO494N66R8FDp1Po5+oj7AGaT1tl/1RHd9MXnpqAeeljXQ
lIDgdCpLVY5aGP8zTg3Y6CKUnKCEO1OtfOGdNeXDY2JFyYEUfg8+JymP1iCq7hwNhaujBfdBgTzI
rlI4b4ux8205CsOD5ccKijRy+d7vwsyBT8d49QW9OPpxm0GhpAmnAozsQ1nFOtTEo3xXGeqXkmIO
4ClTtVGXCF7ILfeOEACokhqQpmYtZQ/ol/8TDFLo5o1Aha6bf1nljsPdOuFw1SyAcWgFcbtvXYjR
6pGqorf37Pfa0UqTB1o86fyhU39qTrnU79wf1/EU+L6FQQTqWd5O6zCgNRpJGyQteDbC8JhBIeI3
wUNq7MFbN81Alk0HKPDMqz7QoBV1RFz04Fkdpc4u8vCRxfeG7u8BM5w/A8AdjWWL0vwqPIx9kBaT
xvkzaPHxbfpAdpZn6zIhGU1alJIV1+Hqrup6GrfCGgLM2G+BjAC5MwOnNAobXeEdZ7L4o7dRIGMB
OEsqhpZ1cK1vd4IFYeU0Km3wLMfS2YoBvYX+Q2mWLm84W4hFt8mGl1pXvydt9uSn4l9jY96aX0UW
XdB10QgM4VmfzK+zJr9qYXsa+j1Oxi2vDCaGEuZCk0gZ/O0o+zjMFDSlfK8wix+qBjtYK/k7we6W
jYU2BvAxz4Yrtp+6lTOxsxrBkyeK0QrUyulO4m8jyATa/B8Tf/7+IsiQukwljqEtuNdL3Q5Kq7eL
LDkHrfVJrroXvTbcrpnu9BH3JuyRbW9tSnBMSzxAQu2qBkdexdQio/S90UiPcfq9pNCVTt/jeWce
N+2QPkUadCGDWj++onZUOjGbYSPLJ0CLn5DCtTvjvZp/ub31N9eLNm7eXTIOQ15tvXICTKk3ie/5
KYCfp2SvWXbj+1zdS4sUDok2+cVbXSwW5zrqeRL5Xpe9N+08e3/752/AxMEXw2JK0zuaCSQh334/
EmbLBJcpeDhzmR0BKXIuoAcIw0bw1CkJsg9NZsIP3DZnulwlNx9G8wz4KnJv/5LNgcqA28jnwZ6z
jkeHeW66XIZUsG9c40kbnduflzcCOOjdSUcuwsjA0lcDLehSV0YIGrypBaUkRzrtJprVO1qOxk2c
SumXaUDUEuUz80Ryq3Tq3o9PZSRq3LF++LMlyDiOSUCLRVPFQH679KSU81ezDuhwBI941JJkQupC
CA5p2f2OLO0h6rVfXdKpT3Mjd24fRxklymnY8fMbFxYjWwAdEmShUFC8XUK1ArMUi3SvC0YKzE05
BKnxIubF+fYMbi4QlwkeEBYgqrxvzRClyrPRslMU07cL4GPVjoFr7Q7e2OJ/LKzRWUOASlsqhILn
I8aSJxVtrhSHC8V4zmbNMdscWmXBrpHyg836pBrdc6+ZDxOQiEDP73Stc4SwPpnj8CSZDdIn0VmC
9OP2LGxONvw2pGwJnq8St5JWVbQem2zT8kk3XVQR7GpPfG0jrpJohkKuZlEkgGX/7UyntTZMpSgJ
3tS990VAz6krixXoPe2YTTsOYOtY0HwF7ARiJ162qyBBT1RalaM0eI5KVrX6IZi6GyanLjpNguzo
e4rIW5tIotmUE07K70rJKO7yqoGyVfDG6V0cn6uft1dncwvxOGd7kq0xpXUgQoKvaHoZPoph1KQH
wUcCOtQUaILKGFT8DGI4ay35ZaaK+ugbZgvLjZGCc/W/8IoN0AVS/EOmKOkH3U/9H2NKt3iZqb09
GEJ7VKreeIDTNfhw+1dv7SkIEZaoAlmFK/KnithSHlImpTU/BXCAKzAHQKF/uG1l40aULqysCaC0
SUiSMtKgWYGroHPib93wEMc7GaxNI5BawL79p1915WVbU6v0Mc9xEpTlXJ6YGTp+cJ75dSYBSYXl
//agto4KD3OcOjmfJWh/e1TmNBh4BRWCJwB2KUnpDtbvNHnXVrCUiTtHZdsWGchFjJX4ZXVUUHbJ
rKZgbMLyUOsCW8o6t4ABtpQEG7EY+/bQtk4mDYv/b275+4ubP1ULudRShjbHmh1IJwsmBMN6beWX
qJZp3t9xbJvm0C/VJNAU193tyiBZcVMugWd+qkI8qJ1Y9gk4jy0W7u2RbUwknp6q7ZKtW9J1b0em
Qfhfwy1ETBMOZyGIvvW+chqE6FA30alM551344bPuTS33vj1EGVFaNKsDZkLncZd9uX2cPa+v9qD
qdFkxqTz/bkgTrKzeGcjSMt8rF5XtPDBpbbwkFEgXvzHxU4wWlFppKX7e2rUn7LhgjeYT1pPcHLA
TYeJjSAgFOT6QcysD3JcfROz3taklGDDeB2H4bEqy7MvRjtnfWPHLJ2FMDYSd0BitMzLxc/Sp1GG
sY6IavaPvdDaaXUv9J2dhOF5DDIHBoididjcNxcGV/MgTXGf0G/le6YAuXZi3ec547aIrKbJnQVp
50RsAIQZH0l/qoyayIdX+5QOJj9PkETwpl6bQC91T8qcH8Xmm55+KOzKUabhpPj9uZzVUyKz7kGp
7zjtzTmGF4vuaIrdV0nUSWhDUxWWZwxUVKrwrhtPfXnUW8+yPqf5zj20uc9ok6YuBQz56m1Wl1A1
0MLCuRRzV021gyk9BuPPAriujx/ITMfXd55p6uaaLprv8BrQeLLmPJZ6U5y6ova9UH9f0AtS6ii7
/A9p57UjN7J06yciQG9uWbaNukV56YbQyNB7z6f/Pwrn7KnKJopoDcbcCGJUusjIiBVrtXS06wow
JM8av9iQh+ihy99FX8NxezqySoRiG6XYSXmzS/60wPPGm98klrx3gsEFCvgU2+apGM9tXe9Qn9k1
huqO/lka1F2sP1jVQyRP3BWAB9rnIqWF2T/ZxlPMmzsYnqLou+GfjeTOVL9LzufJuJuruxCU5W2/
oawtLtsLl0u9hQkQ9nMTDjw24Bh7DsZvTX/IpuccEnQrnF1l/mFOudspZ9Xs30rGUz7EtLSG5FGm
g+qMtKbJrinHUERvcQCrayuy/CQVcpFFOU5wZ76eTqaSQc1gBuj0tPux++wQ8UPbAt2NdphmGH8U
yIEfivKbpnInIaumV18l+tYMYz7o8T9Bg7oObRTz6PUo3es5JOmLNM9vP350Cn3vV1uZmRXkKb/X
IIZl1y7kLMJRbX3aoeLYcMAddG4el4eQLVMFv/Nh3qvKvTR8yvWWB9/ntnxT0B2TaIee/I0anjT5
mOkx6UvNbbJvhpm7vv+gSOkJeqPZ+lD2p15/bgqvcT4N+nkev/VtemfmP7MKbp/IPpfh3ca2UF+6
+yX56CxNWCo8l8JYbHvO27DxderUituHT1JznyUPU+0BHyaQ/dRWv/TojkJHsqkFsnKV6bh0ZL0W
XMoLIammnoYaiLFOmf4t+PLSuz20ZUMLFxl9xoTmkH+RmhE3vI7KGtKKlfEcm/obZwxPhkmeDp7J
22ZWR6EtA1gSki9UkC1QyE5Z1cazrcaIpT22SvUfLQhX3xh0c980HT1muhcYjRtrn18/BLQdABEz
DmAoomvQzXxEYcB4VoHNuVaT/sUAFhVlFoI3wYv0mIZsqNOQnX7OGrc9Zz/+4tdffF2YnrpuHK1r
+Tqw3Fx9sputmvyK5ySzTcKNfA4YMxFJ6nST1gd5ZUJmq7/Rxw5Ev/0xHssPUN7tJys4j0aTbYQD
a5uX1AdKAyaNri8SSNagDkofs3n7uOFSbKz6fdHT+pb3+hajzAtTHHyahJd0FTc/uebryCo2SYJE
VZd6CGDV+SezP85bDEZbJhYndBG8qWYh9X1ZpV6YT/0dRFbUrbowfS5UewtW8OJCYTSkL5f8AqQo
L+CNc1DkcYCavCcP6IwO7UmOY8uFAg4KO1gnuiA/3d5+Lx6hi8Gl95MUDTUcMV5WhsqAiLVMvCT6
HJqIiX2vOUDRVr5qbVx0/C9KCrTl0hN0PYUBUhtZ1zmJB2qjPrZhdizthp6S4QfPtrPRWr9vD2tt
yaCEoL+U4OwlhqqatSHwHTPxmslsXTlMPjSB/lyq+murKUwfYFTSJ1xAYIeE3ZfSPao485x4KaQu
NTS25Y+q/Xx7LC8OsGBD2H5xEIV67MuJxwvxp64Hn2fNvAf5QG0dseKgeIIIa4t2c90mBJ+QAFFe
EWOEmbrHVIx6wj0auU343hzKfat9oxCi9w92s1UdXV0u7X/mxMYBCeIpWA60xBvopM54G8p9tQv+
ZlMsIhcsyULvLcbPCDQG9JzUqZeqsE+OlmdMjjcPW2nPtSMFpEYBELlIF4pPocGefAXeztJLGit8
pwez8TmuQrT7PkQ+Lvf25lg1BsIdtNUi5CDWbiYjD1LSA1CR1PW+0ClNFdHdIoOGDN/GPbhminZ6
CgIo1FF90K7PcKqXWtRlTel1Dd5o+DQVMDDMP3gq3B7S2t4DmURLPT59Qf5e28mMoks0TSo8lM+V
o5TIwU6ajaMdKz9NNX5P1Poot3q7MZHLPXsVb3HKFiEgyPQXxu0//YYXTj6U4ka2Yqy26qMiPTob
CYCtzy+Te/H5Mom6PKqC0oOWP94D5Lw9Z2sH6PLXC3NmxkUjqRD5efa3ouLd1o87c8PVbY1gWbaL
EcRGTUfPMoIZTpvmqP3HCRIi+SHW66zO+Hwnn6UnRT3dnqDlr4vL61ikJ2h4peFOzN3LoDt6yDJK
r5XmU5HdjwPtdF/i4l1O06h6gh58w+DKaeHCg5UIJTCid2eZzovp6upRy7u4zr1crgDrtoH0aCX1
5DqFKu2DKVY3dsCqPbQ0IGbG2guvM9Zz4VfdiD3nGL+n/Pkr32rl+aMBJ0widx2xibnojrwogBiT
EplSH+ZeZmYx2JkxlnYDZ2oHSMm2yrd1KB3iYkBczfnYZtKhRvMnTSYDitYmGaq3qkHVsIyU2MVN
dx+KGWafzoaz01X7oHzPCVVmd7JT7Q47o2uWkFiXfSY/lpoR7cvKlA9lHtWuyV+583N9cM2mix6C
MPZ3Yz0kb5vK5FulFOe7Uqphe5WDKm5cuIRY7WJnBvo+JW9qztDXkEHp3TQdU57hgXMOZXl+5EEn
3YG88/csU/wcpFmuHLUBGh8FCApEMECQXLXKvsFiqDzLlfLNLvyvZSRNzREeEzCIUSIfBsmCJcGy
mx4NQkvPodGwfyta73/SJFl1nTGAS5iH/wezbJJ3KRQRnqyETrqPTZgI/Dms72JFm1y0IZR7ZAH9
7w4SijQyQ4Swk5JI3aV6btxnKarfZgNFrEI76FM2Ttp+KJLhqc4yi+kZ6o0ttuIBgCdSellSmRTd
RA+ADkGq8b7i3uwef2WNspF8XtnCOtU1Elw8e9ljQjBltHaeJYaeeQGiedH8TUneRMN9zwTe9gUr
zpJEJT6A4jmBgPgiioe5q/02yj3kpl0neaSRHBTHRrVlZbKIAXiRcFXy6NKEqC1UNH+QyzrzsvDO
f29tsRStfd5gFZbq3aLQI1zGxWTMjYJyomcFH4fEd7VSO9yepVULvAkWtcuV/IZTlnIkhXnuRdXO
6D6ZW9XUje+LFewSnunM7/m+7hycAynI//TzDWEzBU7iG/LE560HwN9tvL/9+eVCFVwhDW7QC9Gd
TgJIvE+aKQ3qMClTbza7XVN2d5oGV4SHx7uTpS1AxtpUXRoTDp49pAZddUXqTQrEaK6mvr89mLWD
t6DqSBNA60Wu4/qu0pNspJ+ewUD8ViSN28WFmyn7LYHrlXMH7w/NQsTgMhpcwpL0YatR/ck4EnMA
jXr+DG3J2R/Vb7dHs24GjA7N2nCDiUtDnIgEpR5lXqh1HrUGdxjUc2lMx9tmViIKsirLQ51N8BJi
GdB+k2lyUEMCOLiqQ2P4EB90Bd3PZxO6Q78fXH9LvX5lIyxLRKhP2naRhrleqFjP2XNKUXvhWynL
D3VRvP7Qo3ALb9aC2UMgS9gJmRXXtlUUlach5oNu+FbZZOXYwBNGtxu8WRwaTdgCUeFoSdKqpWeo
++zdu/FTPe7jjeTTym5eOiplsFokvV4wk1Y6KpRx6peek07v+/IwRTGQVMlGK+VvZov6r82u5v/i
i8jKFb2KR0Yzoo3e8Z93e4utLfdCr8adCPnAi76DqWGJcjlmiyFSNu3HaWuqVg0sqg+AKej9F5db
lvDwwKNrj3pQBSPhq3sN/mRkEa4gcQo93B9E3UUQnCqFYw1ZzQRZ6rlrw+OmCNraYhMx/M+CcM22
VqXUdtDzKglSN7BUhKaCg9T/U2w1Hq9NFcyszqItSbJHhCCH0TzV06hXXvC9Cs/OltjT6ucJ3ynJ
LHBqeTk4FzNlSX0gT6ZZeU3xaUInAVrO1+8lSKP/Z0A42fGQlHDiYEDPTop88l8r8U5kSAPzotDz
R+JWiEf0rsp0E+E7r4nq31pDcK/mW/XPl1cuDwBUlpZqCP5D8B12Ws6glYbS05AytgC8bczQyla6
+r6wldAT6cIWvlVvCJu7RBo+ksM5mn50Jsu3cXesrPaVKWG2tLEhRxRiaqpdeXCVj7fXeuUGvPr8
Yv5iMxXdrBY1sjaeVZ/xez7VqeH1ro/Esa6hxwQU7kVHjBTVWUhvfOHpZkG1HWSP5ExbbHCrK7Lo
OtDBjP6umIXMrE4qTL9gRfTqMDfNt0bXj12bHfwy26D0X12RBUbOzqKaKCadlNEKAfXapRcnj/O5
SzaeNqsrcvF54fSZchWqHUI2Xtwkd5Z8aJTDUCd3t5d9awxCdEAHez+SCy+9PDvaaEyd/9PnRUp9
XgNDlcZW6ZkQ5KLcsIXfWFttUiYaXXAWCQwxPasiep6EBVuqyvvoaWzUX1LkR2/bJJDvdA2d59vD
WaZciOCJP2AOYR8DUhYzp0Uz9SM00YU3pLnyZm6tcKcmvYPAc2ftFC4reG0j+1uqReoWXG1lN0Bg
AYU09zolObFq3WRJHmdjlXsTrPBpe67TcwBO7vb41ozgkB245MBBAVO7dgJp5qR1FxW5l9S/svKb
Pzz55efbJlamEMzDvyaEDWcnCtrvJibK6LupRXepc7J9Zzc69MEFxy58dSlzQbyrRKdg7xeFAsFD
h9ls56rEwx32P7eFsIYebVfKIOntn8vwhxS//kCxHbmSF0kkULjC+CZ9kmjCC3HTBvJAYO2nv4i3
Ke6jjg13OWTA4pNI8u3B1MKq8Az/GEi/Buv1d+bV94UZQz0safOxwE0nmquOv5ItSYoVn8M2VhwU
xCGZAMl6vcu6NlaLTpZiz9J2UCWnW2HL2i5eEpp0jZC2Jbq4/j7pNAXk0hx7ibPz+ztJOlSv5t9i
V12aEOKKOvBz2QnG2BuG6mB3g6d0FayC1un2YVkbCYGqsSRsKIOKN0yEoKxsUdpYHtkO3rk9ZVva
D1smhCMfdo46OuFANbKfy5NdNA1Yu9g/QEQu7//baISjUflpbIzVlHis21trCOElv5v7d7eNrNwI
oKsA9f8pOUGUd734VW87M0SHVHHzQ6ydZ3h3653/z20jazv40ogQeZcjz2EUBhNvMp2fs4RSs68M
G2u/ZoP4GK3kJRNIDH49EHWcldxQ4tRTDTQSd1m/8f2VhecuIyev/cmviGXoGkCZ4/hR6UnNF2ls
91bxroV2/tUTdWVE8CVjHdq0c8S8q9tDVbiqtHFhrUzS1feFSQqlGdITg0GYGhyz/btkExS7Ok3Q
1sOITvmXLMT1MkRZ1mdZYBckoNzpa9m4ycZeWjdgLReuQ5ZDfCRaWpkiIDgXXtebj8ZU3iNwT0/6
VhZl5d7lIvzXzDKTF/F90lN4QkaiAPMiu31/minBjGMHu9qTrnyNwq9/sfBLgmBJyvOPsPA5V2Mh
K4xqiNodvYqu2ry/bWF1QBcWhKX3C4MiWSMXnpLbZwfFRAXNENrHRuutbsdutAVDX10nWlMplAEp
5fK9nkDEH+JANsvCm9UYvs359zRUUO34W2pKy4Z6EWNe2BGulmisitKousKz1GJyU7U3D0rD8z4f
O9gdrFZ6l81DtlF5WB/cgrwihqaYLexyo0+qPjDZHQMwgOrU+fdBtxFWbJkQLpqoKig5tZhwIsk1
74MPMd2xt7fEqolFGQoiZACWIv7RGGmvbGsq2jGkCP0vp3qKtnTLV1fnwoRwvZTZnEkIxJVeUcy7
xPAipDRN82eY/FT+olxABxcMR8gM6S/VrnLfVHT0OHKvC52dWqRv/KzYOwrCn+msf1YyYyuZsTZ9
BDXkDJF65EUl7Dwtl2RUXa3cUwvlEIURddnQbZItdtQtM4JrGHHZSmgxLkn9SeXX1aofxlY+f22Z
LociOAfgQFNV6zY2kOdqkOkyUi/qK7dFeNqc393edishB9Cgf+dNcK1SADV2kDIgh7XR60/G1O97
tSDjsHGE1m47naQx/pIWyRcIK1nN0GVAv9ZTc+OBLuJHLQw3TKwtDp1lYAL4ZyU9HZgT4DH2ALUj
V5ueZ+lT5xxvz9faMC5tCPNVK4Pka70BJGDclzW9V3/hBi6/v4zx4qozJpOah8L3efaBNkL4vu/d
TWnutVVfyP+IznjqQYV6baUH71SZ5ph5yqjSQfFct+Vey34UW6zPq7MFIJYI0FxKYMJoGj+KFFK7
medL7yLjzp83Zmt1HGDPYHVy/vjN63Fo2dA4UWNmnjyf0C92u7CAFOH08/aar93WJjC6JU/D21h8
yejhGIxWyaNSmvNdWJ67+ZtW3fdhv7e0YK83W4Hnn8yPeI2yjU0VbsalKV1YHrqaUzhq0sIbY2N+
sCRj3sVSre3lUZFOsY3qgNn3H30ZyehSNaZDsEiK9EMnu1TIOlepzGk3aVoNjYxU7CLVKe59qFj3
t6dl7bghz0nz2fLGe0F5AdPVMEytg8vNPyVq6c7mF7X7i7v90obgb82ulCVFlnJPVj2peq4XBdWt
UsTq8l6MQ5jtGXaeIHPwTI1T3lvq8M7S5o+Fqt1XcbmHHwuVZJKk/23uBDeSKWqfDjZzV3/JLAAs
+776GwsoivBGol4PaPf6aCC0AFFwRXYROvVd1d+F/T+guTfO3+oWuDAiDGPMYCOeJtCYaFvudAku
VKN2m/jDX0wW0R1FTgjwiMivh2JJSk+q12SBigdkbU6zSsKSJ81tK2vXLsEX1eAlxUeO/9pKXFZa
N0wWMV4PjWD0wS9OmVO7U/UhTH/eNrVMi3i+L00tbu3Cyceg6BSTXL83jp+G/knb+PzaquDa4dpB
RhJ8g3BorNxIrcTXgHYG6WNgq0dlCO6k0H49gpHL3FrKIahJ4n+vR2H5FTmefuZs6iUdaLL0VrLt
f27P1MpQSIWxHOBylMUZXtuoiyD3Jc0Crt/+SONDpRwTa2O2lt0jLMZSboHMldYf/hWeD04RS4hR
S0D1y9+Df25NZ+dIqGrnd1EZ7ul12+RwWLm1riwKr4kk4Y2WsDYs/+gm2psqoIGSipJJ3+Hrp8/W
IDwEk4nWp+gEkArP5CihDaGVEIaPj3VU0aq5EXatDgeF8KX1YGlKF/aBlmXhbNUhyZ7gi5GVJ9Q1
4wZtv2KrBre2GXhSqChkwN2j68uxujg2XU2hpOjYDLr02TLphLS/tNW3v5gxGlGgvaGA/6LPNVDN
MphD1iZX3Vnaa+GzPPy6bWJtvpZ3OMRbi6qmmDQxiyqy7VpfOnhgLklo11DGvZwQvUwbp8dccTS0
oJD5AbkDQP+PuufFjElx2891RweAo0fN28rsvlWZnxc7Q4tpSfYz6S1i289RGh0lL0ZCVEqNY0Fc
svPDUjq3s5J9gYYkOTjt3LhVCc1cYsz5l8yfovMwq8nvlGT+0UE/+U1i1tp93wfTyZ6l+mCUBvUD
9P7O8MyPnt+UuVsPw3hKJD3es5F6D5a94U1Pb/++lgf1Z5G20oMJXwId7I3m/JDLTh93am53e63r
1P08V8PvVo/rnVZOw696lqOPQWbEP4KicM6FHyn3RpFJe7tL+xNUOB/jPoe9KpiDcySZ80kuQv3Y
opmy66Vw5lHaF6Bc6SBIkyj/1Wn5Il0KE29gmsmRVhvp9BfLzjlE3gAoKYji693bxHqSRmi3eG11
kiX3aZTcMt6wsbreNO6RWtKp7P7p371Y7wJySK1KsZGVzeFJzuvDa8cAJyRjp3ZDT9MLihbwGlKu
N5xAfyp+zYZyaOv08xAqj5lqbbiul0OB8UQBUL70t9NhLzhJoxj7qEeDx/NPfkcd5O72SF4SB9O0
T7FroVYha/jiFBYF2qOpQnkio2hIy89C5E4b1a4u6Kgb2vugGB/GWv42+fZjmswnqIy/yPFWCful
L1h+hUXXDOLEsOMJ95uc5LWcwbXuUaX3xig+yz3vcKNozjaURbeH/DLOvbalXm9AYyx8YOU0HXVz
fSyUdm/Od8ncHsv6nV1D0LzlrldXkIQM0AxVJxMkXKxDV1s68Tsz3PvHMlAee/X1oFeGRPKCXUnv
2wuEpZLUTmuTAPQSGVcR/GrApN2etNVBwF7IM4zSL72K15PWh1IetYMWe/PRMe/rLVjz2vrT9gw7
N0x0BOvC3RlItVoYPbU4dI2e0xQO0hhwc2TFH8AlbsRrq7ZAGwABh1iAI3w9lIG23sSp/NiLIUO+
y2qEl2urGfe9Neb70Kle3dHNCeOWg/iUpBxpGcHhJf3kO84Qs7fVU2IDUiN7dXz96kBKsWQweBe8
QCWbXUUnkFVgYgysI3C48tCp/rDxCF02qhghUgUA8wqH2kt2M+BQeUNHAhWz6UPco6zq5skWkctL
G0wWcSaig8DteE9fL06RKvrSMkUpM1fhavlkVP/Y81GhJBTQ0Hl71lZtWYB+KAPi/USoeNPWZmu0
YUKqOes/mKQbdwaPYEpcmu+fEDO0/pn90NjwuMv2up5FRnhhVXA/DoGH4mdshzYcz0sEsTO1TtlB
M7ElkbNqyYbxiVh0RbM8SCdU3+OAZs7iaz7SgT+8U80N/NSKDbY0/Yc668U2FzY3RIfaVIdO5EU8
r+Z+7+TqXt9K2K84nysjy59fXOfBApaIY4xk33V4sWPyEbd3wuooqNCyLAvMUAzd5amQ4SOsYq8c
qn3byp/hrHyjBt1GLmJtHHQLK1Cvk2oGOHE9DpoukM1MVcbxSW0+StH726NY/fyicLDocYASF0IF
W+1bgmo+70vJzjxD5bxxYNaCBV6fSyFbt6hciN0n45Q1syqPkUf/y/SYqtJ7RzGyY038CfEJ4bs1
Fv/UiGi/Mfuhp9eqze/tIjUfS0i6tyAiq8NF8gBQhU4tT8wO5tJU2cOoR95IZ10/9m/Cwf94e0ZX
QgUggVQKl+zey/INTB9KNUlsvFT7ZJrhPpX1U9g8VrGzV0J1X27JAq3tQx7gQMQgA6BcLZymsDTT
Prcyria/fpcZ9ZNTRWeEcb/cHtbKDQhxOrSJPFV5FouXuQYTcdfS1evVfo3WufwtLPw7ByqaqNO/
3ja1OiLEpQxCce5AMdq3myg3isiOPDDmUA9ZxdOwJYS7ug8uTCx/fuEdqiXWl0sWqR+UYr9At3Zm
nG7t/S0ry0AvrNRjHdBUaOHokrOqPRmvR1lyEV2MYlmzi+9nbV8Xjc33Zyvba/L41iiCjcBnbQis
OrAtmnFokBDcT2PQisi7F/eTH7J6H3u3l3rlOlUcgyTL0hpFhCB8PtAa/Ktuk/5qoWR6UO33TvRZ
Hh8s7fXRDk6O3AQMiurLPCi5y7gd2yT0+lk69sh4Qkb56qZnOtGXjNuCC36Zy0F4o3WWZ6oXfigc
N/rn9kytLcTl14W1Tp0pMoOIrzvwLeWPgIJvf/9POlCIMa5+/rJUF5upLulTM5rl5yvVvsicXdIo
OymeDkU6PpuhBAdvN/6a+vZNoI8fy3IrXbl2UYBIgiFtAQnSKyXsBXx+2k5dFXhBoj4b/duy/SeX
OvSwhwRRqHQXa8Ypb5WDpsRHM1DeJ8pfnNfLXyAyeI+G7Fd6zi9oTP2tXPgf+8i5uz3NK74NhBpl
nwU7vvAwXM9yYOrVMNRq4MnO4yi9yejXcTbO1LoJC4YMcn24a8G3hbZZWalmBl5kHJvsftbuJX9r
sywBp7BZgNTyQiENAG2x2JBpRiiy0p0SeFLm5F9VC7n3cVJ6Ogha6RFZxACGS3JEheXT9e2QlgrR
hHKtiZbpRKu3UiurI9YogS/w7CXbfT2pQ1motTwaodcqb9Psi1H9CoqNRO1LdneNzq2F7R+eE7pW
RDxYkck9kXEeefjbn9QSf4SBvkvaX23VHUHTP3R5/VFL1M4NWz/ciKFWzj7JYWKWpZGPa1E4mq0d
xomW2KEHq91u/DxH4e4vduWFASEKlOoJqWDfCr1yflSSx6ikWvjqph/mj74xEBOA3V6Ey508+Irc
lASac3UYYGDLqg+3B7E6S0gEQ4MMDAjI2/UusJMubxupj7wAvaJdoo0ydNrZFlhmy8ry5xduso11
LS8HrKAf6+pAS7pqi3VvJYJkqhbqaNoEX1K2o7ZOK1ydRSS5q2Z0o4moP577+mGew+Q8lcr07MiB
utescStzuLifF+d6oTShNkVeQCzXV/ocO4NOsC5V3b05tvepPX9Qh/5jMOkbG2L10F6YEvacPwJD
zRtMgW3z3b4Lyye1mIedLcdb23t1zSizLSw78PCKTnc2Cg2aB6J+qzvl75P2fHvjrU2aQnf9AkBb
iOIF9+NHsNc73Rx5k3ZKi/HJ1h6VtNtVzZa0yZahxStf7D1NnvW6sDFUpx/9Tn+Qmncg9mml2EJR
rE0YZE4Lxc3CSS+6dx8l6zgvpNDz01OtnqeNpNDq50mekGOgf+olEVGQJtlc8vnGeRo++tVfXICA
doFWkPqmYiDsLMpGpRJPZeh1hhLsrTkoP46BMTyaNW0gt5d+NWiBvclZmpFATom5jHIqm7gc1dCb
Gqnd+TmQvTFJ6ifLb8cSMg/FDaPwNJrRnhRVvzfiEq2YRDZ/aUPnbKQKlgBJPLwGSKGlaEmCSmzN
R0erHOh4AziYghikzNHuQm0uj4qd23vL6jMErivkOnLnI72Z48YltXaesUpIw5tkQbVcb07alHqU
ye3AM0f7QUnRmO/9fZiebk/46hGwWNPlHiQBJwSJYVbm4dznoScX7Q87Lk7T7PxKKgpubbMxnasD
QnQeDBb94TSsXA9okZk0BjsOPQUCtcNQTeVzZ1T5/QCx/MbcrXl8gu8lMYHbZ/GuTU1S11dTxC5C
Cm18blKwM0b11mjMaR+MivqmDip9r9XVtPFkWd2+dHTDk0tZeKlNXRt2pMhExXYMQUvlb8vQ2SOS
4Lbp5E4lJG6UIVOrh++6ceiogbN2oPrhT9rr8bvQniAJu7RurBD1x2Fhl3OZZjz4S4r6CDJ+rbZe
/Gsb58KG2BxU+rXlqzY2xu5UDPB4m6VrTnfa8Po+eQZDrLPg9iDJEPU8VLqClARJNU9Ozpa+s7L3
rz8BtJaDc4HDlN4BAY9OipnmcjPOvDTsT031hbKoq7SfEDW8bWdt+y+dZhY1KDyc2O8foBkz9f6U
eRrEyT6lXzDVEqCe21bWloVHCh5U4WH+QoPU0IIc+pU+8+rpOKu7yL5rwdJm/9GKELTFY1HnmjZk
3gCrVm3U+3T8HsMpn0s//2I45ErA6tInaolvr17W8zwL5NSLtb1V71rH9YvvU/s3vpaMyfKOJEP2
Im3ig4CozQp2pU7pOteps6dCa791RrLx6lnbA9iAxoAELs82wS/F0ag5owVhaj43vOa0oHI1pzjN
WfPx9rytOqJLS8KdDVyirx1lTD1Fq445hOUo7zwOkuMmqXEXRebeDOTjPNvvZ9NwyzT6qBfKxsFa
i0qW9CZHi5KoLdb4giZu4KeeoUmy229QC7xFOv64MczlDSJe0RQ84JUDkgVcTrgkFQQG8ynKM8+p
jA96NaO4E+2HiuElxY7LBry63rjWMD5qwICS0bnPiviO/ub97R+yurC8LRa9NUpm4jVqx7OaOfTl
e4VatftGqpBosaFBBwP8F4YIRf7g6YiQBG+VZEkUdR3eahiT+ENuRMGRLs0gc/0O8vPbtlYXEDAq
4L0lNBBv0WSug9ZsmVylOTlP7ZbA29bnhS2a+ZZvdCM3SK+Y7hDYbvf59u9fTtOLzQGdx9KYR21e
RHzXcWf2uRrAaVbOP63y3oEoIcvvtdk4DE17uG1sdQfYFBXJa6ANJaInFCdoR+ho4byyn+k3ceXm
ObW2qGH/MGG+GBKcNwuzISQ+YvUKxj0nrbIm91odoTinmJ8N3z7ZUXzUg/6oo+pZupPblXtd3auz
9Abtz2e/CM9NN7Qbofra7C70+xCgwtzwIgGRIX4V5AqN9DZd9M6kfK0KtG0mHguHsbJ+Q9K8pQy0
NsUUZNB9AOQJoGhxBhfPtVge+sSnmAHr0+MCKnKiL7r6/fYyrt2fkGQpwB7R0ibuv7ZRmnPQ9iMx
v2af1OSghEfVOWn9X2Qtl4ysQxysYmb5FRcjsQJHCtMKtj0KiKeqzU6DrDzN6ZZW3VoYjNIA0Q1S
pEjWqddmIl8h1HYcSL+Ur44Z7vzgl9z0bmh96czM7ZTpLxzGpT1hgXQN6UmUYXAY6S41fqvq1j29
5jKWgoDMHU1xVdwBRc/5q4xkuafvouDBeH1xBl4v6J6WiBNec+ExlGV2z3PCToibobeUares5o1T
szqCf02IKXFy7XMS2CB887DN7qaxSp/UMBg2rKxmV4mW6HijAIAzEgINTvtUyzUwESPKrK+TP0Zn
+KYytHj74TwmfnLqs1C5q9rUB+YT6ce8QyFy41esnVfS5pRuSSXjq4QfEfRQw7dmT7QjzSge51+S
eTzn6esZ+hb6LBOiR/wCBSlh11lzGClztjSm+f5uIh8wbGUl1hbt0sLy5xfHtaMKJekRFkptZ6fu
mJxvO53170NFQQwD3kYWvm/4jR1aBYSSs/0m3XfjxstjLY9BQXtpH6ZGb4jIilQrkAIoiW57/dGG
Hg9Cll0P0oW7IYRtOVZ3hrIRmK250UuTgoMLCLXhmwPs2xKa2MW4y+o7lSqe1m9M3R+EgXgjXloS
Ntmst8D5spbnYWSd8zo557p56LL42EXG/QBBiptawb0NtYAjtZ/z3NzntvSh8+ONp//qGhKCEshy
JXI3X+8RK7D6oBgI7fWx+eikwz1I9I2xrpmgw4HyEIHfoqN5bcKo0NsuM2CidGSFH2w/8x9seGE/
3d6Ma5cGDfpL2EQrPQ1P11b6AszMZEOrP5rjPgw+6jHZ1zeF8diiOW5J725bW74mLh8BE9kgBFfg
jRTGFMhz0IwZqDnNzDO37J1zljp3YZK+CRLtwUn7rQfyWl2WdMK/FoXD5kgN9fMYdNsUN2/6Mgt3
uVzfTz2ai2PWPSAdf5R6053gI3ZtS6+Qd9pSVFpdyIufsDjOC3+iZtM8R3MGt0btjto+zDaemevf
JxKFgpHKmhiLGj3Sp45ScY8F79T0xwwZ8+1VW/Ps9Kn8z4AQWBht0kpxzapF2eQDEc7vOjn9oelb
ZAtrboRmQFAZaMwsxMTXE5WOVIdgh0+8gNY715i7d0o27bQk/Y473v/FmADiGEhc0e0o3lZ2HlqQ
6bAvSN68sSb9Q6Rne0vLf942s7rhL8wsx+9i7ZPRnjKzYeoM03fDQN0FMj1xgXRIktzNth7Iqwt1
YU2IaBQ5l0ZDZ1CLXlnYhm4ZVm5kvrpRZdkM/3/qDFlYpg4Pm6Voc3sSAhU8SOvnwno9xvHKhBCX
04rz/0xAq6cOp+Yn3LK3F2bV710MQtjT0EXXrbV4olTrHsdQ+ZoBc6wzw9MU/9kKhveNutVdv769
gfECLeCJKmZIzDAt7dgZoS52WJhTUhxD023+Api+MPiBeCQK47khuFjqLINkV2DfHelL8tYuPt+e
t9VB0OFBlg69iBc0Wn5jdE4RlonXlyqZU4iiAtk4jx3NN3W+8W7asiWs0Zi3dmbCZ+/BeKWOZ0jo
B+NQbQlxrh7RixEJE1aFNtDTjBFZvhO7VTju21p/7Gf7LuHK7ad56920OixS2wsTGWyzIh4hs9ty
kmsavcL+Pl0aZqZdbUkkVf/mXjD+yEGT8KZaeO17Aq1oTRj0U88e7xS4NXe3d8Kqs6F7ZWlchN1P
FNq0EpM2lpDnU+18l6V3Wvmjjz/dNrE6U/DgUxVGAO5FS5xflk2XRoygzXazcYcQQp+d6YS/bWX1
/kRmgV5FdLuowV3PUxFoaR8s69Fmwa+skA+FZPy4bWJ1IKjh0BZrc+Oowk6W/MiJEgtWqmRC7m8X
zK5JaXPrvbzi08i9wkgAjzxlWjEDBn7flyVi3YVW7Y7Rqu7UtrVbDca7ZrTfWLn0aYrnrWr3ynvj
yuoy9osrrgB4ZloBmHcwS080w93jPHa60b1v8vm3OkrfpbI7FuFWa8TK9kNcE0Ai/NM2+Rth1fLS
GPrUpkvLth/qMnGb4MEE6nZ73VaNLM8owLsUTUU+pgCss/F/pF3XjuS4svwiARLlX1Wu/ai6p3vM
izCW8qIcZb7+BAe4s1Usooiee7BnXxqrLLpkMjMyogrwsG7tw7o+GSFUOA/XTSh2H17tAgOP3Yf3
muR+2DCWNeugn1WWm37Dl/dv7rPPC/MnqxPUNStIgs+vGUir7tr30x6iVi3UQgWwGbBN4V1Pvj/w
dClrB/jpAQ1sy6bWBAKq2Tn9vBQ/jZB+7mdIoBxptSvzV5BhaFZYcTIdYNn/0B4CISYrVKBHPSFh
DnAL3ul4ulLQ3qQ3S4bXQatr81eaApZfpLI8oYpxPlVZNbOW+MCf+EIFtKbbnvw2ZxrNRCcEqXIE
ANL8YcHD6su0BUmRd2adjhkgHM3RLr0bcwDt0hKiNsiMHcmzQz71b9f3seqo4GRjaKj+XNZ/1tLm
yGIDoUbyMp5Dcj/13eu06C5P1YaAxA9cNQxBuESaRIs0LHCyHKBt8IOvT/b7jwuao9GujAwqZC5l
MBJfM8LqkcxH0u2DL5mubKB6jp59X7oIqmBq/dYA7t9wbwvX3TPnaSabvgsg237Hw4+0+7xW2cZ2
ttdXRxHkoA0GWXRAPJGGlvMVVR0y9MPZEzoiy8idfpT2fWXcTvUNo5qgTbH3UENCxkdkIgX/zvku
9ysOGU9KJ7B/HI3xfsmhnrx+JV3cLp/MptWsl2LXwRpgJoKwFAsmvXjsqswWbtj8WIXpo5F7cV+7
r9nAd9enT7HrsKcBO8bbVBBCSMs2t+7qGnzgcNI8WtK38B/6lM4MSNs6DAeytHxEa3oTjc3e0ZHH
Kubp7PtigCduukdrNpLB+H5QfafGdjZ3Pv15fY4UC39mQvyEExN5ElTUXycxhI/mBBGpcoCrefLM
chfU96zW8aIqtvSZPSnuGJIhnVxv5njo+NFCkPlDpI5fsC+GGDJD1wen2gBCVQFqGhb6nuTURBaO
UwkmPn7Muxf3YPGP1z+vmrvTz0uHZhxNJ6l8fH4po6o45MM2HJ96d9Onh/b9jIyAEKNCighRNC7L
z1AaulUftA0/2tOTNVTbdn2jRFf4UNx14GAHHssHzuYSzkYqsFk5HRmPibflDRh6HDcSJesleD/h
KzCKoMtE6CGKhLIHMIIiJyaj4zFN6yhzfqyae0218iffl1ee1QZHi285Hoe4t7ZFo9lYqoN5+nlp
5SebVQUd8PNtADXy+3W+61vNO1CxFmjdATqNWB6qRDI1Q9/P5uDTcjiCpwJ3S2nfNOtTpUOIKajD
AphB2SEAsAZXveTClqKsLKsiwzFwOBpf5yhpP9fJ94S8TeVr0UVv6Q0SrX6c/jKCTert0R/j0pvr
5+hyqHjHQQQQzRXI+oLK6NwHsT5MUZVPh6OD31A6t3m6W4dvTfPuqBQ6RCZiHRQPQaohwzLwG5rS
oGGP4+pHbYMcm65R+nLXnVuQtgWUbpqwFRZSFqGGwwrNtlN+X4g2OSBIwKNUujeN2m8bMyf9MXtr
jF9z8+36Olzuavx8zM2fvXAZBJC27Dgz8wHB4I2TbZpST8R8MQI8OoG9AVBF1EYuujp4PiwAlLRG
7B1CnkUVTzUvA6WBEA9McPKI3njpPmMJNUHsWSRx+dBQsMFoPn8xReL3n3xe2qptW1cLd/F5Wm7R
pBzlxk+qa3zXDUF6nAE/AranJE/iZLQjtyuiiWjiL5UF9AXg0CPpCCi6ZCG0ewpGzTGMm+VbEuyq
VCcJr5qmUwPi5jyJKjz0clQkHMI46Rpz3/W0iUK0Dj8w1OU0kavKlIDsE/SKCxCRdOZq25jzFmXL
GNJiltlsWuAapneD97HsvkBZAesB7rI/wp8n41lomTq0ZUac+WO6Gy3e3Je1odMaVw0F6VkQX6LF
HttM8sW8KopxQm3rGIzzEf1k9/5kH6y+3L7zmGMwkJvCux8kZkLW7nxxshBp9CkjSYxkYBzy6Qmg
nSisXc0mu/Dqwoz/p/lElCkvTiJhvlHZRhLbc4dYctq4Q/YErqDNmteaC0S1n8H090ehHXk0uaEf
ktVOwouQHuu6Nl9KkzqvbhLquHx1ViTva6/WUk08TY+g8Pxh9z+ur4ry63+8L/rNgdeSvu5M7eJB
q4se82UOdiHEeLcryOx2162oFiUEesETNOXAhUlrH1rZUgy+S48h+d0v3xb2lZlf5/r7u60gaQoW
HxxJaJXKz/1yccd8CEr07vmCM2szDGgbc5vtkOuyMxchuMgmnlgSs3pyMMdsLWYTzVPHPk0e0D92
5GTJI5ejjdbN9jnxXypGfv7D6FB3R8su+H2AFD63OWW5R0BVQ48LoZsM6e3CPZjLY+brhNIvAcJi
dCeWJDfKgtXqSefT4zAXaH0LPdEQ7LFd7xjuS2aQKeoXlm8yqwbhq+my+4atKTR7W3uHDHyn8+qK
zYPhojldtK7jvMmbJy/qKjV7emxC0FjUz6C3jWznix3+vj7BCj+I1jIg5NFrC1IW+XqyhoVYszvQ
o+UldGNnlXWAfiTd1Cwb9tdNiVN1Bm0QM3xiSprhoQTxGmcLPa4Lj41lqTfgRIOEMbrzym7drFUY
reu0BcRBg/dRbtwAgT3eW9DZlY9IlbOFTI5hxIVb0WjN2G9kzUU68wOYdN7MZfwaAPH+/uhFNPWY
KNYTVIDlNo25zetqchi6pO32UE0MxEHtNvGr9zsZmEFCDi+KAIlm6YCwxq6c1kvpsQQRymZdeuup
WKx2N7bLsimqLDi8fxFFYRM1BXCzAaRyfiAbIR3trXBqIAbt7yA66qFXfmme+PhozLu83dUWCEfb
dtYBm1Qb1cL/RAsTOKvkeLwGmSlJS4se7To5pEtWRK237hyHaiZUbQev/j9moJFyPsAkKCaEzfA4
xN2jXNON3wfdUFRnW4Di/8+E+PuJI0VchkpbQdNj20EUgf7o/cfQfSjCj9eXSnHLYb7+MyNtjQFZ
B2NmBpYqNfpoLotvvNABK5WzJZA7YkUAw5IiwjIwJ5sHaMobgmG3+o8dsOTV+O7+Whwj3HB/rZDz
CWvbchwXIMqPdtMtMXD45W0dAFN+fb50Y5G2dp9YKwMvGsaCjqFosc0db/BIHlAduG5IuTBAbwi6
fRS35YSMAyZOpEvF+s/hcTKRLUt7jctTjQUt/UDfgbAAkljSWFqUUtcebepxwMD+bfV1tUun5YM/
E3Pz/sEAHAzQhhgLMszna+P5LEjB649HIE1foLsZL5RofI5yMGAnEDyCaDuVB5OO8DfG0CRx1S3h
tneWn5O90HvQC+qAYqqTiecAhKeh6wlkiHRkCkHPQViaxH1fthubdO6hsegGsSjbeGUQaG5E1cAQ
SQCKDoA1Lnpplbq55PbYwXl3836oWgh+3HBUA64vkM6I2I0n3mZ1jMFeWnFDoNnJeyq6x4L/wzjQ
awRGN0fUhORLyJ6bwlusDD4z2XnfkmLv/nr/GE4NSKHDgrcVei8pPY7ofNxUSd/unNmbI3esg93/
z5T0NvAXo3CTBmMx4Sz9Ejwjv8zm9h9s4FwCsE8EFaxYspMlqabaJU2LgCTFbV3ek/7Y/0NiQ8Q7
f01IdwzjtosWeA8kwqG5yUdkmKimfVl1Vk4tSGfFo51F6IxBrMV+nqxNtrJdndQbe9a4S1XceGpI
Wvw1WFdCWiw+OIOa4o7xp7C86+3ICaKsxD//4NAghvkHoY8cXSjNXG0HKDcbGFcVNW29zWddTkDl
/kGKibez8GkXfd8kMbq1RTt/XDU/LfZDV/9VnXd4fXDyi4zTRUQ4jS53cA0jF8CMbbKSp3J4bTJd
55WYdDmYB38aGu+QSsYzRdrCI1Z8yLIaMXXNKg51edM7UN/uN8ti9NgP6XIoMz6hZWQKqvdCyxEO
AHECn4k4FL3Dktt0C7McLK80YqfAs8FqIjfXbDnlHOLlHgIChO4XOdgsctx00MQ1YuZDwGRuzOSu
zBv7puqTUuM7VcdISPwIPTNE1bL+qjdkrOZsNWJ3dreT+dnx+DYrvuD8au4B5bYDGwYuGjwVQKt8
7nT6oVmDNse2s9Odz7epDi+s+750bnq+pl1FByMO6YOPHtP29brT1H1f8jc2cxED+OLYTBDeycGV
/+W6AUu5p09mSHI0XdKHQy8sZAE0LCIri/I344d9NH5Yf/7Pja3hRJAUR09hFiX2TfJy/Rcot11I
gE0Tr9QLRQUjCxY7Szic9rhLy80M7blas90UJpDuDIA/QMIQ5KhSwE5WawbpFvQmFtC2G+uySVb7
QzP9vD4QsRaSdzizIgXsE3h3zMUxfLQ4229VWO2bmcZZiCoHraZfTjZp9rbSnuh4RoJBPLqlS7s1
QYfSeU0QJ9CuDcfmBrzTUS2IfubOviUDaqvXB6jYjHgAQwwKEvMglpB5jFzfsOs07YLYz6dvS1ht
zaX9dN2EaqUAEQFyD4E1MHySl2vhx4dgbfzYTx5J+gLNLN5qilCqacNNJIJqQFEu8FZ9Mq1LXudh
7BlNHtWl9WSkIIQaneqT6yccCSedivGf+qK8M05Niok9CX16YrfQJsnCeBqng1H2B+o2u7QKnibA
Lq0UvSZ5cEjz4W3k/QdznXcTK5+9JX3ISXnrpt0teHc0F/5lc6DQvbZRh4eaE0ix5N3Tz+lqQ2MI
N+ZEX5iRHaeq2OW8uhuSdTtz9suCUAHwaBMkJ3R6MAqfgz49xM1o40TwLN80M0wlwFSEsY3ewIPj
JcNmICU7pB0FX3bVNg8szb+DOlQnD3QJtBKjxpfR2gnrnnzx5GURBF5ihLFVj87DiiTmzdxX5mPW
Gu4Db9380MxF+jB2M3uuwLa/G4Btu0Vr2a/r+/yyLC5+CJhMsA8BHcIdeL4lZs/PhqxDnc/LILrR
Fb0T0ZVND0W+WDeZX/CvVQstZ29Kxg9dn3YPdQeu2xo6fB+TnjRb2uT1JmFze7CwjHOUdkb7CJbF
4vP1H6pcqpPfKR3I0WKg+MiSMAaeI4XWGFuiBiH267CADo4NXnqYetPdhmmjWyuVKzidIenQWO2E
jMGYJfGw2NsgvSvB22PoCt6KQORsGcSPODmZM5iKvXKGkaqMfLJLg33DN6uveTWoHCcAAZ6ABiCM
k3Mfhe+OxpTSMO5sZx/ybj9nupSoerb+mpDxKBOgLjVi3yCe1uKtAqTbArh3mrQhsMqOB2gdajzo
VgGDzfmE1VNgeN6QhjGnzyD3iNrZ2dPx1/VNp5ov+H/QSQMPK/pizo3kZHTK1YK/rHMUACA8PofP
1y2o1v3UgrS5vLU3SVLAQrPesOCm9b5XP2xbc1+qzg5U83DAkfXyL1CjfljXbleGAVhPfch4ALIR
frXGn2AJ2eG8bPxsd31QyrVBqsgViiiC1FKattBJknwyw7iEGMsODNYMwU6HRkq0GOiuD7EE8pUG
BPxfW5L/qpCdYtCeDOPZCX65afgAYr5HJ1wem4oBX+Mepz775iUkmhrzpnfD7cJJPPtEE9kp1xE8
OkBgQgcB+aTzIfO0N5Z+WbBToJfTRU5puz+KbkFbMyuqHyvEsjVZDJ1BEV2cOIw875w1dFdsnNfV
LqPG+ZaZUXtzfSH/hDkXswticJQbPMFHJfXS1TQbihw6WXE/+tMt+jbeVkasDVr4y0delM3O7Itl
27We++olpX1bQkkXnHxo3ufoTYizlNdQjAv4TbpW48Fhbbfv7ZFv3DqcNiEwn/upSJNtw1vygMul
iVB/SDWDUMVZAuYHbVVBhSZHi/lgLEO3+klc2PnB9m5c98Y1212HboySb69PmGpVTm2Jk3iyKtaU
tegJCIGaaXz2HFhlcjMuNP0ZpM2wYbx9NykObm8fSWb0eaMMBYjLuT2j4eBLIFUSz9Pe+sqK91I5
is8LrgQ0BIDrRI6PXIOVddMDoBMU915sFRqGC1XZlwCkBqlIRC+o1EuOIuhnCz3PThIbGV1evGYo
HhYfMt8TQqeN3aXf+Jp4j8bi+nHg18H3xTBNGlWmxY/gxNfRo6q8PehDwYiGeh5QZ9JmH2hSr61I
29vp1nQ3haHZHCo3jGAfPWlgyQX4VLpN1qDJB7dNkXg0mq9tMr3VrN4NDaSMoXMUdRX7nSU6YL3S
JmrLHjr5RBAjbRCfk3pgAzbkZDyk3XZ0PrG22hgc78JvrflunWGxX0RjB6J5kKTJ71uGKgf1waQU
22u8kh85EgXoTtJMo3KZToxIHt9sPCPr3SCJTXDjNWkV6XL2KgMBoEkQ5kUiD8iO80NV59Ngjxli
sWVn2beBjmxa93nx9xMfMVojQ0yEQ5XO9u8g8z+gora97oZUF/DpCMTfT0yAhDxPKgoTi/UhdO/o
dHBGzdnVjUK68PywSFdmYZL6J5O/dKnm87oRSNcbHe0s930Kx2aad7RPvq61+eSbgSaZqTMj+es0
qXt3oTCT1YfE3ibjZtbpFylNwKOgQgPBr4uMcNjXdk25H8ZLsA2MGx6ghqaJBZRrcWJCGkWNLsqh
72EixSvIBkpGEz+qbjWUlnDBhDb4juR4riq8fJ45hxMxDwlF9n/frV/bUoNaVloB/RT6JYX2nExJ
CeHFsPbNFpfBuEk/gNq7f6l0NGHKdzfQk3+NSP5whC8E7T9L4q6un1KHRS1kRvk8vyB2HqI2QIw/
rtWvcZ23dOw3JbOerx9NVTRy8gPkS2YWidShww+oaiR9aHs/1+7DVNsvJZ236M79h7o6it0eAgSw
9GHckivIi34uQEobxkMGGc0DuI9sQ7M9lNsPBLMQ1AXjDJAb596mCNGw0VA8zbvU35fgZVm8XmNC
dY0FDt4wf3SykGk8N7FCrntmeKHFXeaVyEjk9ivqumRv+oN1R0eQfiNbmG95i4bb6+slNoQcAWPm
cKcJxk/kVc8t26WfV2kAP1fz/DOqbkcH5J9sRr9Y0ezCpSIbw1+jutcx+ChPgyck/ECrCJk9KRjp
B3u1/XFFZb9Y+E1p2AgTEFeDbNowN0iWd/vr41TaQ+udYK+E2p7MbWoNiMXyDGm4zP5Is99p+FTS
jx17vW5FtftDW5TbESEIbfrz2fQRrpblRIIYqLedhdBnaj5MzWveIuFvaYJXjS05E8GRfs+N3EZa
evxe0teJRAyZIvDCTu2X66NSHYCTUcm7k1BzgroVLHGytYJNp3nj6j5PzietmDrPGPCsj/Pg29R+
fndPKYI20KLhcYcbChGidHsYRYksZeIhY1NEtIj4u9Uupe9La84Hw16Jge9b9ecEtEpZrit+qa7Y
/0aAdND5BFEroNPEgiD2mifbO7jJzkxury+x8uI4tSH5gW72bbwjRQ7FpLdNYW1JNtzh2fTaN8Zz
EE73llM9WwX3ts1APpu1jjxBzJLsh07tS5ug622UXXFzxnxgURm8Vush7PyI8yfWplE6Hafl5/Uh
/7nWL0wiI48uPKSHkQE7n9YE3iAb6jKIDbPN+IF1aJajzZo9j13i/Azx7Pxg5RzJYZYl6ePgL+uh
75Ic9ZJijChLP/NlKiDXarcfPOSxd5zl64cqTUDkVaafGkjEHYzG65Cpmeb3xxKosbrgXIfEM95a
0p6ugtHxlsTBs3FCwqt62jX4l6/D3ykOJgrHoidDtCxf5NXMJbctnlp+PG1M+jko30tkhCnHd5E3
x1BwOqUYeO28BVQsqBYyyl7cLPu2uGYf9WZ1c32hFcMgoIf/u87i7yevha5v0IO35kHsjncTxLYT
zdWidMRoVhftlgD8y7gu3oZdS30qvt/uUZs8TIkdrc3BgY4BaK00oYJyNCfWpKXHExoQD14EcVHd
QZUYPFb/MFvgwwCjObpCL/gL08ZuLV7WQdyG9m3S9a/gN/tx3YTqLsbD868J8feTBenJ0nUQlgti
J2ERqMyQ2No4yf0wf7xuR+k3kXdBo50HtgK59EbHvEmheQA7hp9vSs81Dl1ezzsWGqXGfyr3ABoJ
oB2BDYAGlvMh5TauARSOgpiw/pGN1R7JkDteps/rUt7y+d0sU+LOAcsyYjaoUkJo8NwcNQy7TEGQ
jUzvbZffaJ8R4r+/cI1ID4AYBdV8+Jjz77tGZ7rZ0CEeHZfi14Jy7abxqxBsnOZkHKwhJHcryiAr
AMbYgC36W2/qAjiTqM3Bc5v2zIhA62NqIh7legKni8ZSFz/NlQ5yaTS9xz1UlFfi7CFRsvfYttNx
JCrPV+iLpje4WLD6nw/d8GkOLvUyjP1gjJ4GNr7/fOEGFyAZpK3QJiuFC5Uz8NbsEEyZX3NgfnRM
A6qLHMRW4MaGXwVjtAz7ZE1NemsNcTVY8wc3T3/aYNbzynwbZMbHtASw2a/6HfH5c1vbD82qo1JQ
FbwB3YK+CcpKxEcH+vkEEl7MLWs8wDO8IPLtR7vMN/3wAjJ1wJ75vnUh7FL7G9M/Xj/tCq9yZleK
IFYyU2aUEM9u/OV72CyfmRXczA7IngY713WnKo2hbgCdIaEyIT9z0fswN4sPDMrgDN5tmi9dtKZr
snX86S2cc0/jXojw6tKBBJrPBDuj0M64EHCjLRn90a/gytBf/dF1U/qhJKP17Fe29TtbQzAWgDHw
09Da1nZtCOkiKABmjyiKY9p5b3W3bMyCxyCzp22e+fS2Tc1xw4x+iljnjBvamnM0dIW/Sftuekjd
1TrOTkfB+DX0Gz9Mws9tjacvctMlruhMJ+CoONo25hKpYx8J6gtWhNBeaeUNuNUyvh37Fr9+V/jv
vw5gAz3jgK4rlJsbxAhJCzWhOBj9DQ3nfdV+cPtAc74VNwGsoKYkmv3BySRt/85MxqltEW3YaxdN
qXOTUOcJLZz7tMiMyPINTXSjPPCiQw94f6Q/LnqA1yBzeig3i+qn8ZVn9ouXsfu5qI7LSvqorFLc
R0lkdsYuy53nMnw3RxTCuFP7UkBS1ElhZtAaiudhvOMFvR9cHcuV6rSh/RChLrBE/oW2wESHtbOw
y+Okr8mdEZLuZW5GkLl7RXBrp7OjmVPFHSCCE9TE0fqKK0CKTDPCuWOlSCpZ5pMLGGhOdSVrnQVp
0krGHaPFHR/b8554O91Nqfw8UDfIdzjQE5RvynSe57BOG6AHAJ81ljH6fd3X/kEGyP4IJR6UXUCk
CHkAKUBYDKNrpmAG0qo+ePRu/O3XeCHusiDqlt30PVl2rNmU/tb4ct2wuB1lu1B8EOwG8BIXyGAS
rGRoWjwTS/OpSt4IdEig1Nk2TbQ0n6f1+6jbemIhLgxCUVAwa6gEqo2wMecKMUedV3uUHB6IUd01
VTBHdregf6dI3J0BXNX1YarWDwDAv1bF308i5LCr06oHxUU8V9bHahk/jwzF4+s2lFPpgggTtUmF
JnadOHlWoVMldtZxUyRTlFV5ZKxfquE4Os9jn2+XWRP4q7w82ONBTQPl98vepMnPuN+mLjxwfe8U
B6+7Lcvd9VFpTMhZsXboJzQKm0FM8/x7OFovnRmuUZr4mgKOys0jukHtGAcMSm6Si3CrzGEF0N3x
lLEftstua16kG9/2flk54HQJc8zD9ZEpdyLI9xFWwTUhbXq+JxiSGNj+HPk+P5nRVz4s2zAJsp2d
5tXGHAZzRxF4bRcnaTVzqhorqqtInUKeD9tFutKSsk0WMjsQVFxvO7KZU4irHbri1n+3SA2uErSa
I3WK8V12SK18MBPOuvRIgs1k3zvu+/FhCDAEORp02cMLGrY6cPuuXKAS7TT3RrkNdVJwinsKxHjQ
RgDlkkgpSRMF+gUbOgzUjzmfD5CZj2bL3dUzur7fyykkmAWEEi24X8FQ/0e55sQ/iMem1fLJixNG
o8bKb815vQXQstRVWhWOCE0KCJfQrgb8qkwzkLmtYzbm4MZj7kVsiMJF1/ivOLAoG0InHTgPhEyy
7mMHiO605sSNHXeKW7v4OBndx6F8N2cQZgweFSUcCGRdpjVmpxiHFSQXcT7dC9R29X6PLQIT0GNA
kdDCv89PZ9ZaldCDdWNub4vl0Awv7z79Z9+3z7+f04IRd8X3zWnXfK36Ytd3+S4IOtCYj1HQa57a
qnUHfTUwMUChY6NJ5gbiFSvYsp3YQUUUb3uNL7uUVsJyoJaGPhtg9syL5kRjBXyN0cmJISZiPs3J
Gn4J6rKPBqfld7SBi/Enr3sIajwJ7Ko2UfS1wkOD7OwhGAPc+J1dH9rQmx/CSUttp9qSyOSgOQdt
QIKO5HyuAeprzdUfnJhOwQvCtBuXNs3WNxIds4rCsaLcLHpo4ZKESMK5oao0c5Z4tRPbBTQdwa3j
ojG0wxPIyg4+ybfXt5DKO6GzCUcZBTfA+CTvtJbhwqqlcmJixKSrtzboVgPndSX/sFVd1FsA10JB
EXX181EFQd07NG3dmIQvqV9FxHxczdfCeWiM+1EXEKrWCskg7FXITV/2iLO0aLw2LN3YpRPfGIIH
wc1GSNK1/j80IyMf9p8p6YgHCUjewLsPFzK/OOw59HQRmXI7gEbvTxX4MqZAso8HU4dDN5UBelCD
JduWzFxuc9/Kd5y7/oPoCtEcRaXRULxUocOAS0vag15VjgGEEuF/TbJNSrorEMY7wcNQP6f5j+s7
UBHCIF+JwB2MFbhUZClrF8nRuugDN65J/dtJ2ab261veWW9OMHxbpvpj0oKJ5bpN1QbBuxiEi9BT
hnVpNxoECPqwwm4EB/amrWKL3Nh+rTlaKneJ5g7o9hHBVS0/h+qkqunUug74T58Y6NA8prnwlaNw
wLQKZAcCMNkfj2gTsmfqOzEjW7PZtyTKdOoVivcA6nn/mZC8Xm5lnb+iXh+PUDBZKiMyMn/L+9/c
f+I1kIr0EM6fr68NEZVL6XWFfA9CMdHnidSP+E0ncQzLxn6soNkeA5kzfFhnnt5laeEdHAuSwS5D
Ad3z0HSx5qu5WbnX33fB2D91zUI2aZH/Yj6b4wJMzl66bwD8xkM98Q9s6sHfUUEvNwJ7BBjYr/9o
1YHBUUR+EyJPqF5JG8qB4EvnT+I3zzsDL0D7JkTWDKVKHbZRuamQGfpTV7IuKjEOz2ugh+GvaZtH
eYVKkuN5OjCgcjRCsALlHjz25ACPmA0x/HZ04tX8tBB4HT+MePuddEDRW/xwferUIxIBayhOiRwf
kxI5THNandhcPwT+7awrIqu+D6AAXinoNwNRmbQ0fZlW1CAIkgyWvXbF9FSaum4Z1SV6akK4uJMd
m6Zg8zT6xImLjqxRyA2oiMBZIoTdUV5tr8+XKpeOjgaw64O03EZPi3Rl27ZRJhTZ4Jj21Ns0S7m1
jeE+zevdNNpfjdJ+zKp2R+rsbVxrDXZQOVK4TTwrEZ5c1JjZWhnW1Jmw3QzdtuvmfgeYBvyoY017
t1xazeWgcnFIl0I1Be0ucNbS4jHXGYaSrT7K8VY0UvswLQSdHPM/7EEcKgjHInMviF/OFzBratvq
vd6PvTZOjMfyeH3JVFsQgl5EJOohbiw3Ssyt7aeQIvVjZzm021pH763qWAAC+b/vS7Nkrb1fODm+
X0KEz42cLq/idl28D0FuObmAKtiH1jDHZuOazuc+MXM8c6skmvzU2LRmVR5KUqV7vwBaoEC77taB
0Odnr+vy4zLOKM00SXHXLE14Q1vkDu2QBV+aMtXhTcTPlB0/SmCWSD6BqUauglFo/1AYDeIxrDbF
akdQr2Ngr5wDeuegAe/6oqi2MkhkxGMG4K9L6CXJTVBXLkAaNDdO+LbcZ+WR2DfXjSj2LwpCeI4j
uYX7TM4IgYzRshhBeaEqX8p6igjH8uhgczojkvsxaTHyMsejiKTVwVkPC0cZI9SMRLGHga7G5kVU
iAKljGKrvDogPUMJMTT5K2QLoOuc6mRLNDbkPF1C0SverajWzXXyQoflISjW1+sLolh1DANCjwLr
DiIkaa68zKWj02GuyvSV1G+D/zLUb5nmsaMcBxikQ+RQEZnJWTnD68YcRB8YB48IdJI0VEuqz+Md
itcygDLAZ0oXAEVdbg1458XLHNXLtvE0caUi6AMV0X/fl940rdVMDJkLL+as2dd+dc/76Xmuqy23
0ZgSrN/Q3/AFLakas2Lq5eOPrYW3Lx7TYCuR4j5CexJmaRvE/bSr6q15W3022mjqNxAVffcmQKTx
15K8z4CQDFKr7IM4bI1jmngvictuKGgJcqIDlCn225kpaa18OzHSomJo268acDe62zVgUbYisb58
vz4oxa44syStmlVD16fJ4T0Xd5uxyNBVp5QjwWsa8SDe1RfV2KXmLTrp4crG3L1rQf1p+rtxcB9n
avzLRjixJH7JSTg1oyvbnIXT7IdvdW1FPPwROPMWDGaR3f/MddUB5cSdmJNuzyBJm6x2APkrPQKp
UvFg0PhOhYOGKvl/Uyc5HddMqiVc4HSa4mbx9mT6VOpiAN0gpMND8yXv8MTBRTM9+8N3x9FESJoh
yNBs3AjcT1NMEgtfZ/ermTmRX+pgbKreuNOJkmEiVdsFXb+AVcPuZzze2KvjrJ/zoHvgjfViBsOL
E7S/WGIcbDfbOWAxbIhOVkQ9UFHTACfiJUNaCUn1ISCzDwBi+JS3/oGG9AubTM2DUWdGrOfJHqdF
ajtonwVWBLolRUh+OFaIoi/RHCWlGQd5NwE8sC94h61wZiQwRj/O6Kcm+8ro7zLTZIWVfgE4EgE1
sKBzLh2fPPVrL+VAOqbGowvefc9FA1z+kZQfr/s3FaYBWef/DEmnqGDjMEEryY+Tpdu2/bwJgmTT
8w+tkUVk+USr4zD6UQ8p1OXd+hy4axEvmMhOoeaFctv5anmpVYwsAzixTh7X6jZzNrmOvVV5gE9M
SBuCFJaXNQNM9F3k8kPavj9owBCQThaYR2xs6SKySxBzU4qYJEv8Lyznn4ito59WrxBiEmFFSKdI
0+T2KbPskngxNb9QCi09g7XDpq9BmuZlPeg8oLfqLx+qxrjl67CfwZZwfY8o9yICboxPhBGyCERJ
Mjwv3NyPxzZq3a33uQTgoNFED4rwCI+T/4xIM5kws/YNB0YmiJyga5az74Ph1J+awZ+ejdAcv9Ur
nXb50g/A/Ser5gmuLJPAPwmiASggXABRSgCySF4xP7Zm7y5tigM6TLYD2vgs0n1EW/NhSZcfjOY/
7bm/BdXJMS/5XVBxsGfzu2oMfl+fc9WrDc1r6JIDLkb0256fjWmi68ibxItXY6RRng78gTZZFZt5
vzz3aegcKGG6pI7SKLA4Qu0DnlHGshhg4zVnswCgsbzL7HvoxKLQ7jg3a6m5ulWLDZ8mOBNRkLro
XwYpdl3iR3gxQXgF3V6GZi9njPKaP698NXcLafbUGm/S+R+a5pCQQGsZMhJoz5YL7DQMMrNbKW6I
+uvg/ACE2AOU3AtvFl3grXI9p5akyDFfk9ZrF8MDevxgJ2Bg2V7fISoKJgwFwFZcEGjblyN7MynX
tfwfdV+SHDmSZXmVlNgjCpNiaKnKBQajGQenke50kr6B0OkMhQJQTKoKBXTVLX2Aqiv0DbJLqnoS
6T6D5436wTsykjQ3cauMWvUiJIRuJNQAqP7x/feUE+zDpud9wkE7ljnLCD4CJvonUw4f4fPrxB1s
kevSbs6hCd5caiL6G6WnaSerctkOzOvTxVqCfGiCmx9/w2Nu8tUXPEwIgrKyAlfhLS9edS471Ela
kfTB7zDBr1c5MBxl7dQWqErQoOfoBWfeqbLt0buAk4eFx9gjRHfensRG+HZRenD20P36JPzivAi6
hwJyUj9+WMfOHiw8cO0xZF7AAH6wDJCSgRUgQopB+s9FD2Ki5d0YFM9Oqx+8sT81B3l0e75a72B7
hjIm0poxcUKNnRW8e1cMvwNGE+JmUByGpsX3BJnIsqWLfkQADFJaFZkYNjrI6y5xxwvvVB519C29
Wmv1Ya8ivwmEewtpYS/7OkqC7ilwhtQ9Fa4fc4TQgMBRQ0U9/K6t69cRZuEZCppWv+uKMpnbcTtU
VuJNp4Ycjt4OUIV4dqimfcc6z43UCycaCGtvfu4XdJBN+B7R6NmPN92JZQ49O1SNqnkYsYzjL/vB
Z1vU+nMvOBVkHt1rIAT7BiUE0ef6+auXw9p6Hhn4xfdOMb/Qprt0G//EmNbR4/NqifVOXy0xyBZj
osO6BIpDJI3q3LIuxzntT7Xcj+wBvHx03AGmgP+KDyYEoQI7a7TGgn1QQWcW715s0DIe/Lsfv5kj
94NlVlR/APf4HQqdOeCwFj1kHrm2d6ge+Ak43q6cRW28Um49058A2R3zJuumhnYmOJAgc3L4AMva
VlbUrWbUvfXd+758ppdBY7IhDMrbwqbluWxKTFvFCkTE3NlzXm+KoALrn9/YT6q2+Q5TTqeKl0d2
KHq82DMoJuOBH06Eu6MaeghmI1IILqzicbYgboEO4O942JjuWeG7K1nHgYkvKw+qJxKc5w5m49Zx
mjNjN3emDT/iLZwT9B1/vN6R8AcSy39Z7zsupH6IOlP1MIy0RgiZRWrVPUurMF3AWMOmdDS7Hy94
5AAivwKzO0Z6gLw6RH5xFNGZDGfEImHmiaS9/fdd/uD5zbIOW9vG5Yl6mM/t8PdcHo0LyJoAfILm
/9uzHbXdNNoWLs/Di7h793vm/FC3/Ov117P4ynZohEuLKHD9Zuc6m4Ftfvx0jr1tTN8D8LE2f0HR
9vbyy0CsCkEt2YuGy0QEUcaMeMSQY97qKW+hSudENQGTzqnI6Jiper3wgdmNNUTLZncBBgSCN7pW
6USgT+k+66jIfnyLx/YXgCtAkgKW537nrupW+wHALQSe/mNl38Qn3NSJyx+6KT3wVrsDLl/ZNUBb
QWL/7WhV5FproReGD6b94BUFwpXTorS398MxSgWQpWcEok8nVjn2PmBf1+nYlWTusN4hS4rMo7e8
vcvPGrPRw9YV26U6kUgfXQWwfaC/V+now3txIqWdZurcfY/CwOyFu4i7kN62RIZm1inzvFaHDroL
KFwDSwxP6K3+/e3ergCInjHM7u7F4lEMBmhIyYT3g+oeoVTvJU0Q02RE4vzj7XbsRKEzC+ZjEAWv
KrVvV+W1T4EynT0gz/uLATDNqMfEgFc9QSFZp4p1D16MSr1q4lMUPMd2IsB26zAa+L2w3d+ujMGz
GpQk1NvbSn0oeXxRG37CEx/zeCjIQfh7lRcHevrtEi2bh6aMSm/fii3UlZLCylT5+OMHeOy1rVBT
tM5j4LQOU0fw1gAWEHfAOFFUFRJH82ceg1LObYP2FxfKWdsG5J5Z0UE85ccrH707uHLsF/i971q3
4IAjXm/jDDhinj710Th/jPqgyXpXn1LmPbrUN5wV+tFgXj7wSo0JFje0Bn9f1N0Vi/i2dsrzoqtO
VGqPbom/LnNYw0cDfx77csQy/Gxo07o/EZwcvw3sA8zixICjHRwxpwpFNwe4vhmvhuVcFU+Rc/c7
Xgq0XJGnYegAYOG3Wy6yWiY69Fb3Uzd+JL7exqz4Mqjo37fMNwjOKz9r0Ocq9Bh48OPekHVuGW8W
eHwULcrgRDpw9KH99Y6+1VRfLVUGtjJlG3n7HjgLUqLExJIwOGFp1yd/aPyAlvvLY/vWd3m1iED5
mtkLBbKaBYObIAO1tjzs/HwRqk5tDhiP9k4ir47dGmp0SAsxmg2plgP7YCBdsMLT/b3Nc8vflvSq
qk+UVI4uAcQOVoBDBybq7X7o1cL8mduAL5vmQRfDO6/hOYEo2N++7QB8/22Z1ZO9en6BQ3lJOs/f
LxYfPtTMZxnh3HrUxlGnllrLJ4fvCvO8qODApGI+4aC8Mjs297ySkj2kRP1kYv60ERUT6RCSRiWM
Vt0lN8uy6dqhyyJRBGnfW3MqoJGJg70A71zLeishz5nP1CEq0dDMPRNq7lK3s8V5BLG2pAqkTkyo
2HnQDTcVRrOv7WqsoQlEii3FtNHGBnNotnQK2ucYJ1kCB+Z9DJ4DFmmK5rW0bxGLNEmstUp16dIX
i7sAoHb2J2LZ1gOSRTe3ykVcimVGHIz+IcbzfcwIo3buQFTR9t6TgjpJxUqW+e0kdyPp2MaeilP1
qiNmD7h9PFH0JQAsOszprdqlNQ0BAOydfMlAcv7jvXEkisHlMbUAKi4fpu/AJI2giwf2bib7QVza
5U3XXYhxy/ipEeKjd4HABbK+KOd8l2bX/QBWLuqRfeOl0CHq7ROZ3npSDrbdKqcGJDFifwBvD7b4
NIiqHrQge96/C+WdwYQ8OxEcH10CpR8kwYAPfDeUvNCeu3PByV6WnwdNUnBZZ445sciR1wFLhykD
gBRxL4dxTzewWfgSePnYjjPPA8eWNWLaFdwTdfw7/N3rpQ4eWUlLf4h1SfY0BpHI1YgCwymK5WOG
G7VWIAfBm4Cp44PN1VSxqZoQLrWb5OVaOu67gkIljly3U+RvWnKKHPLINlul1dDAs8Ht8x1nifIl
FcryvT0wbU9huGyA8rr58YE5sg3eLHHw2GJGi2lqPISNjpMtDrmNZ2c7tvPux8scixxXqvQIJD/Q
cPzO+3T1bLUq9EATzD9Kpz83ozkLuA8gftlnEgR6SVOfguQffXywbSiG+vFKMfjWURiLuvXEEO8H
/BaKLUSdeHZHrh+jy/aNBB4pxWGzDdq7pFZB7+2XANOQEUvGgp3Y1UcOELKGtX8LLacYXu/tLXRz
oaxuRkAChfpn6kr7vfJ4n/Pe8nNfO8GJVPPoHaGTCZACkrPvpPa0FNOsJsxVhV6VFy7JhulEmnL0
hl6tsH6DV85bW42JdYMVVFnctiTeKqu8GJVJQ9WeCoGP3g1UNcAVg5wW4+Fv14qtTpk1NN6HUzKE
Vl4QZ/PjbX3k9MDv/7bCYRAP2TvUSFykJUtVPNEAcN9Z9/fRDCv3OxbCWDaA14i2v5uLhQqXHpui
8PZa9i9W4ZRJZLwy4e54aqX1oRy6Hpjq31Y6eEE9Zk2Nu2DHWQ+yyv2Pq7JBmKoqA1W0Wf52RAw4
jFZdA7Sr0VldLe6r3QDNaszNGITCvpAf/arOI94CVR6dcKfhsZ2wCt0AbQFh+e8oP3zXjJIF2t3L
2W6SxeYAGPucYDpTqD2ThGRtp+wkFsa79ZhQH4g9L4mHgFwmwVjNSRGEA4rY0oourapm24qtkiQQ
a9q4RM4PTTQHIO4V0aXXj2IXRFb3AUSXderQon+Pl1dfcAMD64M3Ol28odzKqQBPS7FwvnELv70o
ajTxkrAH705Y+sGWj3K8BstTcxHTosyWemuk2o0YwIxoFjUZ6ADOKLTpZijvWelMi6wNoouKDv4V
ojZUoXk/Zja4b25LSFCmnWWPF040kRsiIvoLAtUoJ3ElNmOlzWZcIrZpp05gjtLWaa8RnqpgYCkC
oPCXpQtZEneVm7i9sjLfF3PuFVGzAbSZ3Ya1RbeNI5tcTrY58eKOWQsSrrgCFAjtwF/dyqv94Q+m
GjBehJEGAM9vB5q1VZ79+GQdXQKzBpGDUiuYq9bPXy0hirH0obpF9kGRhxDhZPAUvHqe+qcfr3Ps
XIHu47d1DrZ62I+0xOwE2ZfVXdnnpcghmFhXOmUzFFp7iXL+qSrbMev0esmDpweQhNd1oCnYx3oD
iGBgNvSU9OfxpxfZmFoFBSHqTm+f3kBQd5rjCVGkjcSEDShOl97W6OrR8n+lZ/675/k/0JcOr3Ch
XSv++Pf4+bnrl5HRUh78+Mcr9jx2ovtF/v36Z7/92ts/+uOnl3Zk7eGvvPkLXPjXhbMn+fTmh7yV
TC436mVcbl8EdJe+XR1fcf3Nf+uHf3j5dpUPS//yDz89d6qV69Uohld++vWj3Zd/+Alv7O9eX/3X
j949cfzV13/6+t+//uuf/+PX//r1T1//59d/+frf8P//ffDnL09C4jr2zysICswMvg93BPmPn/6g
X9ZPfP9nFHPh/5ANQRESREA//aHtRlniI+dnJEloW60QNDQMI+wP0an1Iy/6Gc4fJYp19g9xQOT/
9Jev+eY9/fW9/aFVfA9orhS4MDbBX10KhqMwbx+g3ooY9tu88UHv05Q26LdUaeeh6djWGgrr0YLI
2Inqw7c50YNl0OpZ42UMhaOSfVDhaOPJcXDAnLwu2nC3hH6fB62kSeAu+n7x/C/a1f12GiE6gynX
BZ1Y2m9n4ECegrmRV4GZaJXJlkGFl9RhYhoJlpARnbxXL/HXp/P6aayn7uBrYvwE3+MbYcd3w9cM
5AfChY5tDlCHOJu7EugWbmJ6oSS63GVToOg4TSDwiE6p1n2Lsr9bGrk38iToFX2X87UV5EGWqHZz
U9bNrW6EvJdoFOfMU+PGqHBITSeLJ17QKmlKW953VSnufVWJKx6MOfoDy+7HD+PI1lirAdhq+FLI
Rg/sR1XCXtqqRS1gdBWiJ8uuN03I+fPfvgz4LIGIxWzzuucPzJRwJEeIMedQaxh3ldRDSog+xWB9
7GZA9wFOGZwpBwWwt6t0Qd8OwETPOUOQmzZlb20iu/j841t5m4R+O0woS6MGjrwGw1KHSLRiqHUU
12zJGwySXaFytUBQqO1uXRFQwD1AdNTE/ilU/vp83mwcWBB0n0Bbj1oBjvF656+cpOuJokXE4ua6
0RB56djeRG6J2b+WfnK7tkjCpeYbwQEKi5EPf/zxLX/3XNfVYUHAp4lyBfjI365ujFXOYojdPJia
PYmhiRgUk7r98SKoEB3e5DfcxNrBWBtgqJW+XYb2DuKeUgCV0VlLpkmpr6qAVucYfmtMApGG6rHA
4EDuu+14NYJI5gz6VT5sjGmyRomX2J3lJ7AB1DXG+Cj4l/3J05+ocsi2KYi+KGvdnKuIVZua1ZOb
FLijsDDzkNTRUt20jhloUhgVPBZgjmGJVdviLOKCrMjVieUTCdoyqV1/CpKJ2upOjQvLR+m5KHKR
5mb2Bp1W5Rg81nVnzqoKU8+F31S/hINvfahIt2wmIPiyBa95SWsY5RzR1XTuN2F71YxVkHrL4m1I
P1aJNzQvCxX9iyIV+CHn4lxVkQfiMLvocgAvind87jDE7c1VeGHrJj73hqBxEjl55ovxG3XO8dfn
ZaGrO4HzPyTUYotIe4qKOsWTQhGy751HFVQaLre9n0I5ph0bGvzO7IeXFWddWgZSJSpE1GIVizBJ
T91iQ4Xos8i0chM3y3SPqdwlY5BugMJX47+zaSTGrIEc7RN1UGjyRyF0OnHfa9LeZyYftepuwZo/
PYDQOsqbAeM5boUMMmPBvI0CRGG8Q3DfLP2wcwUYQEPZVrvQt+qzsSPWcO7hFaYBmx/KbpzywBv9
M9LPdNvDiCfw0s5uBKv0rqoCMD3qaALtj+rP4KXD236xP4EPw0BMyNsYyE5iXsyS+6pScUK1DHJp
d9O282s7c7VOiql4vyjrliq57Abb3tRjuCRok24ME+2lIs4TZtDLtLC5DaBP729Ha3LTAjOIlxLy
V+hhDFNeN2Qrl3o+ryqryK2hE59CBTBQUDgpOCdzaEEkvFWXJSrNqdLsvnHGTNT2hWLuZ8UdmVCf
7FktbqugMrmhrN/FHajPgjHiu87y3V3bNRcAP79z2orkGJSbtuCq+BRV267qnqXXXApLfWypHBO6
yPPCbh9I7027COMcaPYSK3c4mTKXxhqEjMWSgmTBZUkNmuOEjkTlbFxMPs1IPBx3SIjpk05CJ6Xz
3fcdWoZbMPva21jFNKvBlbYJSguplbyJFvSy/dYXACR713ZUvcOwl5uNts/zKoT8RV/XNtqXYyXe
+YXjJsKJdwIUnJlqXXMrrNndlQNkR4qx/jxHgThji5pAL14CgFHT+dz4ykoUsrRsasOccb5cTf3S
JBWd7JT0YtqKzrtYBr0d/PlR2Ha3jVj70E4Qkepmcl2Z9saC5Phd3HXT3m3s+HFSg9lVdnM9tBKc
dpwsKdMQIkfl1OTuOH0hgwWa1hBfm/R7JEdnbc2+FBBqSIQ1jllZ9CKbLDKm0tC7zgWpC5kb5Jd4
aLED+sl+gr7j8tTUmFa0IGmFGbitI5wJo8RATEWJy1z5Xs4YsvE7M+YgPMHR8n3+TAlEvb3wgg69
ndZx9+BA//LeYvMXK4po3unSZE1jbX0dmnditp6tEgDmpo0xNexVELBdEPQlvV68FLuqQhqOrSVl
YW3mQICQ0MHJW1U04/KT5ZXXXTfeRxhBvArCRm4sLnBAVyO4kJ1LaJ3G9VydLQx6JUMYn9VOAfqr
wMr9eblxTLNzBkM2neU26bR8O07Nfra7KHUrqIxOvE+jMoYBF+GZGOW5HqCyWqFNGirvHFOpxk/4
8jQNVpsYHzM0PV5x16v7EWCMpBbLo4rDd0rxNh90zDJ7BOW/77X+54CDIb2H0NiO2eUdVDkeFtS8
TlWDvo/kUAxccXc4kqAmgmd+66sa0dj1wMI+jy2oOG8apft2Y8+TX2DwP7ReIqgSolagxyVQuziY
RpZDBnAwGRAeQ7GZpSxvGePYC8XsOTRreNd91kLFT4CHh2TjCBsMBpPUH5TuxC/UHzo/dSzLgoRh
MyxxOgi1fFpYXH62mLFpChU+iaCqpQUgFYr0V3El+RMSbkvlcxuQ53ZByM36htNEg7dgzkwY8V/C
xqqflN8HFHzskcTClemHzLarTsDlQo17gwou/4wt515LFDH2NuQWYbEnNOU2S2mxfdepzqR8peCY
CltVicNdwc+ZmNDVWEwJCHQUQdo2s1RRv6P+HN3avTTVWSTcqd/Nms5PpaVl4oUqME9aNTOF0yHM
3JS2Byluexh7O+swcRFlsa+HMFlCPUow8tYabPi8DcMNsFHdc8HDoYeqqeVamR4hMJj4AHxfR341
g9y84+SOCN6gAeLKeh/5hQePQiaBh2lFc5TQxo0vrboUIVKWeR6THnQTHL1Em+hskDoKEuCip1sv
ANN3xprRx0CuG/Z1gryLI4mwS7Tr6nrkV8ytQLqJ0WfUCKXrzfIcxTEd56OngznlNquqTd9DFyrR
bVXfz6HllhlTU1xnUFmPlgxDLaZMCsrdahOpFvWyOJwh5D0SWWzDgBIndTHxYSeh8lH6qqshXraN
Ug1NYpCIQAaXkH5Jg7CgX0jYTmUGmoyBpHoCcUFGLMJefNHAvHMw2WcYSWn6JGqaFsEB+FTCM3fg
9pyPtu453PbkL4mswD+8xX/TJzCeA9bJ+DwMucKYnvsuMBavL0MyRsWccL8VznkTTW3L0taex2KH
bdHVoMqZlylDV4DtqsmdzMc4AvAni5GR3luiY15alIBg5Sxk/nkVDP6YzY3jzah+xg6iIzSKvVzy
Wd2NrQ2T3IHm8b1eJX+yEt4AUk5EuzIJsQ9uBhejExl6ndxLoKMsIb5I6tpLzSKcvB8NWJRcm9pz
itGBEQZ9oIsDTp+IgtknrEdIETL5UDqOdRM4Zn7AJSk4QMuqflZI1p6GpZmfXGAE99jy45BOFiNq
C+DK3GU2raZrFBlbN4GSlOapo8Z4gFHyw0c6AMiWTFU8rjor4UThZAsGZK40psLLCOQFUxrkbk0t
9LNgBMbNKpSEa/RKXeacOKOD/TqRW0bDMUhA+Y4Aik0Y89/AhIdBRjDtdG9ZUVOkhI2KIac00yUE
UqonS0yiyObAhQvznZktOEMCAr1FhAex9M485Y0DNHbS8VI6iUU799x3iKyvQ0eB1hLUMeBJRmh9
2dZh78Gf6aJLBy1Lk/AoxoiX5dHiaozthWx6LTEb1FARfdJeO2CruyF4qyUUpa87WusxCVlckzMh
eVxD3UBhMG6svfjB2FCJvXAC46rzqlQ+PLwJoNoTQzHATWplzzsEJtET8cf5bhk7N9g4TmML+OnW
kxuYCfKRL5U9bSZw6NVni1UZGDAlQbQmAxNAq2kJvzRLUOdoFCwQ4DKd9U4vdnFvYgzsncfYHSx3
8MLAUUHssjmfwbhhEjNTjNLVbIYhWrAP9bZ1xphkxIxa5n3rL9ezdoVIy6UuboZQFk0q7cmHLFWL
M5O0U2h4uozNaG+s2kJXucXL+wL76kOaqEfamElnsKNExMx/75GJlvkSemJvtGPY9Yq2Hs5qEhTv
JgKx29RramYnAtwddmK3iD+hUAzQft6jsvEhJsz/0GjPYukEPmCWldEMkBMJB30dDMv4OdaUzbDx
wdAk9iLNDbKM6qFAlRRishPxrn2/cEf0pB36OcAW2XFTIXkYomqIUiAdUDbxYzG2qViNVbIUEWY3
MHU3fgw7CPfhMPpzm87ItcYV7GdXELIo9eey6y2+ioT7JAt7V4B8paVtElhQVm4743lpD1QO3BEm
Oi510w83UWyVz71v9e+nBYlLWoA+76nwLXAi1JFfw5y2IkqhojbJdMSdPVpQlHfTUFbDkDmi6e8W
SPWU+eQ0DUtaja+xW3oNGievUoScOUIWz+4w+y8gsu90Ak6haS8jAHxjYqkGGR8gedlcQUQRKmfw
nG3vYeib007mg6foPYflr5PSHqYuH8fIWpI2KgyQKc4YfDKK9rdKQ2I9aUhHkScs0YBisE/Rb6Nh
DPaDEH3fO1hpSGTjTSNybJYCdkx7wkxn/kzruwZJg85KlKrpLkRx7BoF1OpmtMsBfoBAQidtWwjx
pn2t0JqaHNVCxB3hi9nV/tQ8eRQT5FTbDCeAghvSisNAJzxk5Z0kkiK0CupG5rAhqPO70nP4DnLG
UDLCoG/Ug30mkk1qepSPElRWTD4spf4ARTYaJp0w3S300deNteYy6P58cAutb2WgvDmrIs7RM4s1
4g041jDxQ0siLgqQNmWMNc3ncooZSztuVyobxSg+1oBaX3tV5XvpGHYOEtW2BGEcA7iAguKsBDEN
hj5FUs+z9BOMXYGksaEFmPjruVw+95MrOtybqe/lJJHLzKGER7esyaeJhV77cNbGYig/gNfPR7Rf
lY8WdwAioZU1XfBQNeRC29HwrsaQx+04t26VQx0LUhcd7FmZNlAELzZ8CgHKlnPTDSDKL6L3cBf+
mAKpKzzowaEItkG/S2Lo11IiQUOxKBLH7aunedaiSVoFwo17JEZMZEU0G3MnCs9td4QJeh5qp3ic
3K6qUw8OaU5LOMglR7VSvu8rMo+pUpUM7iNoHEHdqDatAZS2mhbow9kaJYg5HMVGOm7xQCTGEC+4
1+ibRpE6ykMEECopuJRd5g5ywpZGEHfmTSD/yFm3DI9eCJjpZqkgZX0FnjgolkQWGuSYU3SdNckN
3SuhiCEZNeWMVk0k7Gbj4R/ODEdtZwPmjeH9CJo55AVMly8hc+EINUcjGFqtpSFJgHhOpQBQKZrH
wm9eynqAAXHrgQZr9FKdl5TL/tqXtVBJ3bLxFO7d+b7UBGAmkMCr0uQq33LQDHKDGALglMpc+KT9
4Po0hioZYfWShF3fbLrBdz70hDuXlb/0KbpDY654rzCb1k44Lk0sot0QT/Nu7C0ouRC3rTUoZgF6
zitM532pWDRn3+pjvzZBfq1bH7RbDn78N3ZfrvuX9r0cX17k1VP//0ETBsikV6XCtcnztg3zX77+
6c//Ge2X//P1n//8n77+L/z0j3/4+k/oy/zp6z9//R9//sfXHZlv1/q1J0N+BmfFtzEsELRhhANF
1f/Xk/H8n0Fe66xzSSi1gTQIn/zak/Hcn6GAhwoyejVAOwO5+1tPxgl+xsgzwG1AhqFZjpTvb2jJ
AMD4ttr5jTgYrQAM9Xzjw/QPkCV0CZEgOghuGlAMWeAQpvyF+bGOsnYMyflMHJa5owGto2u5tk4c
Ty4fjVm4s5sqa4hTGwbsl5E7y3uK7ettXF9WWxW51ZlbGpQGLaQjCQt1gb5gTIdt71PIzFTLgEnO
akRaAO3RXSSsu9ZEJB0jG/oEHFDG1POK8Z6B7SMDbZ71pUDidYvGuLPRBHkUHvSjp4sqNVxWiMmU
brYlhHLErh9r+jS7TfC40HpMShY2t5GzoMxTyBo6XNRfUrySS3zvWCB2jGAwx94lv1DZxk3SjBPS
LHiuPSkCnnqW8NO+8PQNQOKosdUKsMXUK7rpTPiT8kCEU/pnoBWQbVJilElnjjS82kHd2vgXhZhD
77yuG5slUTlW79HsdKczT89Ln4WiqOVVWc/srPOEe1VZfW0S1obkwZYhm+9cosZ2ZwqEoSET4qUo
g+bMLxu7RRRVIjNs3KG5m0GVI4DZikvvPUfnnyIebIeifq6HrgbkhU+1avjHViBfn7JCFzwYzqLI
+MWHyUQLReDY94NT5v6EotP0iwZzoou6DIxWL0aaEq4KB1NGcWepvTsQwoMYL4y6cd6yQnWjlXGE
G719NXMS1TylpmL0HUPM0pUptrfVaS+jbqDq2k9dp42dqwrcw0NiJjWiaKL8AllQa6svWluQaoDy
UnXVVKCA3+lBAbUwkaqLLiODfhlg2ND/zVE4CO4LElFrnYgapmxAUAx/jp7Ik4JbcJKO1PFFOE5E
XvbAGZkomcd2VJuilNzeAN5EGba8K+DEPLe5kn7jT7eBzydsLQ7510dI9yw5MUDvJp0ap/g+juvo
QwS11XdBj3xgY5eyvgmDOZpuoe/Zkp0uAPr4qK0o+Aia7OpLabeefz10U/9pXuA/zkxogRxsZg1N
hzmOdTqjGLDHAANcrEI4yrJg4HV5J3QIZvJJRZKnOmz1czCSmqJUj9p51jVh9IzAgcJJ9K4sLwp3
NhrOYSQmlcQS8Xmja/Mg0U25GkpH0AuDhmeDaKtGWBXOzEV81FpGoexH9TVYt6Z5O/X9khhwgMUb
FNLHm54r946QBSWMgg3LY6smrD21UdmhxqPqzQRXmsOVQ/YWeBKEmmaO4E3J5H0Y2FKIdEI14q5C
BLw2UpZyBy5YbWfa6ikSQqrRHjN00ObJBpOyRkXCoNkIIhKKbgFAr2IrOCvnVDYeInaUjPvryCns
IZuNVZsPbdmXbtIt2IuJdgbHB38JA0jHRkX0C4KlJkgtdCkpyudj/0E1FZW7PmKBSUfFyyUroWrH
c+hJTxvmuOCqKXgc81yO4B5OoIpePqFM5m87R5fXGHoFTJq3Vv1YKA8MIkkb+5ZItePipRSOFhe0
93H8K9QLXswKBOzd2T2PCXpDSYeC1C9hNNtqo5sODSRIsi0qDdENRy5kNaw7X2YHahDUHoNsFiHf
clv1HWDetP2IIN59MCagPJEm6u5dUOc/zo6SACmNAaOZ0y4aOT0pBBDfIXJaEEsyJMD4a2Rt3hx4
Zdoyv94sg6/oRe31RWZAVneN/lJ8j8kNUAjrGGdoU0ofVfywj9kmGhxZpHwqkJJxHWMMaqgG03TJ
7E8t3wwcICrUh9umTZfCot5GQtslA1wcPYELT3Q0/L/MnVeOJMmZ50/khGvx6h6RIiIrs1RWdeWL
obu6y7XWfoW5xh5igMVir8C50fwsSSwyPALhk/20YBNssMmyMHMTn/iLe732yjZCmdjMEJtRdLfo
/KEQbJ9box8FBp6xAqz9phuaaAkUkasDSh7jTFnBB5VGJotEuDrYD6DgkzLm+jBdYvA0bEdcl0Nv
H+u1YcdBr6ut4g67PClB4FnY3M2KqD46o26QcpD85TVdfJx2WdOWQ4Kmrf0oTDUrtIlkVWV31A2R
OtpspkK7IGVxXdkIT6itTQ7FqaCALjb5tWHVOGkkdH6SQOdZ1B4KzFV1uuY9cpLjPqLWP5Y3s9kW
PtdOH+10K3dmOugUf6Zb18wW1D3VphfOsAvDcOr7fR85xnjMrUjUjR8bYL/Sj4q5CFr+lYkW9j5p
NeWnFRl57zcUKOsHTJ+jQEGA7cUayzn9grVZgeyj28/eLnSb4ktce04Z2FGvkrnRNbADlTC7+ZSQ
M/YPAoWt8S6xvGW+s6a2/ZUhqvGVnJeeeAe6OOQHVvlfEVIf4Y3Q7LYLKKLXc4CQgP4CqD5avirj
mBdBaDvEmtQ4KZ3k6Fo4T3pq4GcVmqRFxP6qcDkWEeUKPKtz8tIxQ9srcBXIkrd1y49PKLzkrb1r
c/Bovw25VSmRPzf20j11Sw8qrs9DUHpVko/tjaNlOYU5OiBIkFLY8r4beoShm4Giav4QqX14P8dc
JA9j3qsW7SH+zOVWReXIfKSEN+nIJhe5EUxZE6U3NaVo+1MCFcPAPnfQX0iXHNxstaXyAqNx6QON
todlLBjEJ3KXxvsWuj1dA4VXwnrMMjGYBySLeaHSJlWGyKfCrRZPXaqNs++OqvWEHlEKjoJqT+dD
5cjmn60mwjJw8378kdVK2AR5P4WP1qDMX6xKiBvwflyb9HIjM/JN1IQofWl6r7+g9x1V8tIxy5cS
eshvwOziMKiwXKDekUyLfZ8rYR1/8qqo+KLNqm59U8i+ZhVWcJrhAOliqUaLk0wwC0LNa36ZtMya
byUwS29fJjl12dbtarpk7P5WHBvkddTbpBrhmbptSkbfiXYc8iDmRMRTkNVmbRxCU01+VtlgV3t3
CCkjRezFGSerKQpfMPHIXhJ7sqh1JjY/NMlL+U2zwqr2JSFvfI/JYGt9DQvFqnI/t6wuvyE2FLBb
pn66qbpIEw+9J+zls+YuofY1niM12S916UkgolfrL4Ue9e3HHOmOj101OS9JZqr1fmpT3bjtu5it
gq5D1eyt0aTFMRp5R22CNHUqfYoLMSXkBEgbt0Ob0UVwvX64oyIEmWNIof5B0kGK1s8SI/tNsLfV
DzmwEevW8MQS3XduNVu+a2PNF9gL5uyOnw0dUzRqpbd9q/XoChtUyKGPKbN5Q9wVfdAozH0vsil5
0jUl/+pSY6fLKcAI7bt6NOagtQei8A4hnk90qaygjWYqijbKolSyMhrouzn1mu+q11WQsaO+73fz
aAFqzpbUTp9Sq6JKSoVOUPRNC+9ugVXWHmYPa0d4HlN8M2VqfxCt6v5Og7CAmGTV7ksd4oW3y9k0
9hdlaPN0pwrHxAYyRTGCcDb7ZXdVeAcIPWQ392b7q1St6bnqB+2WZosT3aFVXH1eOKrzDXBZtmjs
cHXaTOE+1IdsP1Bd/iSapX9qFK3904liGouaGlPOlbFjoCwKyb2EZnZBWZjsF2WM2PVuCBRlR1He
8yhHjirgDwUlL0TcFxHa4Go887hE5qTmfjsY0Z853S2L3lcqWl83I4uXNs9b775GJvW3UkmTYwk2
ofVDoY4dNYvSHeC2q9PvFiU7k95PHcU0I026HpTs7Jy4WjTOg2uX0QdFE1oZlIAsNL+1cpWnoUTY
hyjd+x05i/ImmTq2RGeImKaV3nNejMScxh1R7vA1WkanB70bgTgbei4eqH/JHRqOPZsfvVNvD/Rh
+iNVE6+8zweLq6/FPba+8UpNCntaABYO3dRr+X6snAhnFWg73UZHcYUq0p1X8KtO5gmNASb7CmKT
Uo0H1UF1ODU9zkpKKPFrsihVkttQVdh1UHKnHZ1SKoJvkul/lxXewuFW0CLI38Sj4JiQmIBLgXL2
aSezbIgv6qKiUjtlPCwpjcsvSSEKWsn0jSOkjmnXEiN/NOKuvFsIKcaNua/gRfIXOChikbqjKIjF
xgrcxDNdL2nMFV3lqnhslRxuXDu3v67Pc6XH57xO1ADE5IDaMlVQ76cTRXOLNGhU8sCaFlr0Tt3S
hO7t2HvQp7FUfElXoB27TKwCURwXilbbxoJxgW1+NV14MsH1X3Q+b9PRXlVqsZdDA2cFy+wSpRSZ
CcxmARx5o9mk74WYw0/vH8WQ4gVsKqmEtRoF8nQpxUpR8XLV5Z7EyCTEEcUGm/oU6iwX10J5jk44
AikwftTV4lqTS9qYIBil2uTtXOC67pK11PNzAnCr3Niz5ysnMelQMTRqNPQXV6OhuyPsTowFAZnH
EZnpNOxVUQ1bYlvy1L2B3TErqe4vJaNAi9qGBOi+hd0Nldrz3HE2hCiGBDSDRbyK4GbvqwZ0jNTo
4i3Zd/lHroZEn9RQgQXbiEDYq8NAqdLjac3zwLWL9heiGcZHC7jLUY16+6u6wPjnuZkCVWGfbuzH
s2/IVKE4IYyJ2AXJ1eoOKm218uzZpI6QZiM39WQplIravIdYFSb6y/V9+UobP5mpqVtIZLGqaFBg
CbfamHoVV3msucQ2+KfL9GziYUiyeX62hpwwi/GdT8KKrG9u7Yri1moc8RhXafzb9R9y9pH5Ha+W
2fSPPYwrVis+t2qiG4qV04PFXJWG/EIKoTXEUoFap7aB5ZS9ubMu3PcYcDgGNGouJGu9s4CO5kvq
0hu2IL98y0tHCyGSJJ6V77JCHXCSCd0FT+a08cItoPbZd4ZOTA8UlTCJgT67d7SkkTlwlAfZ4Iij
ai1RSVLogjKJTFKYd62ugdMfYGsVTyNY6RhurzbV3Nr0a7GKDTLy02PfDw7OM679I2vTZAdcgMfu
+oCru0EOyBMiGZugjV2k2E7PbAXuJdL7kpZS51APTcC1Zdu36mrTUDbWHYfXWpaDwfSf3XduDLyY
vmTQoWdO1ysBami2kROUo57c2eq09XytNsy/BpTDsVlRhFpfeXYeDuUgqjhoQkN/yUhYv09cQVRM
rF0fUgeKUMLZYj+udgqDQuEm40DyCtQvGIvTtWwtpxmTuUK7Sxn/FJRgAq/s/6RFPm18tAsDWbTT
qHJJ5iNMidOBojnGGIKmUTBzLFCGD+cgy7rUT/R0fv9QSDNDr4M+7sFLlXX5N1DqUaXRH5ME+JOo
kt3rpMBA4QEip3d9K64UvDndvBmSoc534y0x10oTmUD+uTXsKKgMZqRVSeFS8By74UOCfntyEIsT
fjLKVjwuOamWr1lLFwbulC/idjAzO/sAJiMb99d/1vlim3T90JDUVBNx4LUzO0Byt0ramBLxQlon
VKAoudsne0/+3fuHAiHHOjN5/PtWix0vWTQVUMMDUCXPTj8+D3n/TJ/8+f3DEELydsEf0+BOnn7T
BNvuqogomXdaYpF64plrJmjveV2zhcS/tHhIJ1mOarBT2USnQ8U92tgDbd5gbPM5iOJFPLqEH0Es
/+76rM6PvBTmQp8L4jbczPVQFFgyLJS0MCDWSe6oNnO+p6FfgD1wx9DfCD9YSjH8vD7qKh9gzxKE
8zhAR2KDoO18OsGhSBWRGG0YcMN5ZaCSaz6OVt8/ecAkHpcoGr8vwIruM5d2TufW+Ua8emGBHfYn
bEN0c3g4Vt+SZHl0a2BEvP9DpX901Ex/KTMZG+R2zg+6Ptvz0Ziq9ItT8Spj3NXjn+dZBZIUOFTd
zM9KjnRIZ3fP/4O74HwgWn0wRhCUw1gXEsfpsmrJ6IaIUFLoXKbXk0Dj7G+dBNS+EcKWQTGOcevV
6zCEi22rp88BnWoX842+1TDKaVvxd+9dOpvoGFEtKXd6HsKMXeeGhkb3G7GMgzzbwBoPf+dssxGw
viUe5c0lQDtduMwCE9FBoMCIMyqP1Fv/zA34ukhr/3l9PmeBg43vNgRUYm+yJbKh04EssKxN0lHu
SEwtuTMtmBrbs7kwCMqw2HsTa7vng3ROPsdl4go/M4rii2lF7S9OlHnz7qnAEeJqhxxPd3QdneRj
WdMJmoSfDkb4ifelONZdv5VZnm9pPInxB8OODPQqLarTBSO+jWMz6gDCl1hV70zmNtz2ZkL47KUt
Efz1SV0cDtYcliuEIpa+Gg4CSiEcSSjQy3F+zkb8nGswe4+Z7Uz79w8FK55IkpQWYdXVnjOwC9No
DSh+k6diAu4Rl0c1JX1GUMXdUjE92xIUATQNk3TTQKf6LONL88SbKXorfiJU8wY9IHLZiM13fUpn
oxA1mpJlqoNY5EVaXevKkjaDyTB+LLdbS8V1V834M14f5ewbMQqLRvVPPse8WadbosdKAdBzKvyQ
1Hm861UXXV/VyJ3PxJJmvVF0OAvCGQ0QB5cQAT+h4+rETr3RunaI/p0Tp/E3wyjBLqhG/XmGTLET
cMc21MkurSH4NditvBTEdavx1CRxa1rqnv9aUkYkfdhNSDHfXV/DC6MwLyRf2Q0q2j2rzSdIbcqk
LnGHyGBdHdEjIx0EV13PW/z085FgQ0HVJT6jemOt9ePAfDZQskZOVF6jfEbvtCt9EHvelqbFq63k
m1wf+yqog0RmnuRP8qyv9kUbAhdVIs5uJu9uYO7Th1gI/Y8cNMJD1RqIco9jVT5VHs1OyC5GttPC
OQHf0aiJ60OXxVydBona+IWhKkd1zvsH8A0ttewuB6vrzP1j3w3WC2BIQwGonbWPjpYv3yJvpnZA
+XF+ts2uRHdS9DSinDoh8xwdM/5ES5u6XxfC1/VxVq3D+7Sl03BH//J7LUY08HNhhT9aq5uiG11m
Wc9ISYtHauqt4dO8KYfAAoL6PC6VGz4CZxamTxvQ+FiHurvsWgAND6j6jPAEzFCg6VEaGCPzYby/
lmGyAThqJqyosIH/toSI/z92cau9JI5CuOM6PeXf9+4wl7IDKTkVNB7W9blpM7edkh78ax8Sw7ap
UtB42tzH56cTySTeUrqLlFvhyp7eBYLlwFCZ58F0S8pJksT4WHg9MeSoiEdtrt6nlkwVWdVItPCr
RGCUXGBdQy+bMaNEZCnARtL2F2wJ8zYDrrdBH18fGkbhIqXKSYWMmvW6jJy48G0s4B5+MxmE4jFh
1mIp+Zfrn2h9kTIKVhe45xpcBJTkVte1yGK9byO4cSDHy2PSVvAS2gyMPBStzUTjwpTI0Digks4s
a0OnXypNYCHC4gFnPyom2H+ehZDGpf86pXcBGL+WOX+tMYknShL/M4WJ279KKdLQrv8o+Wv+nyrF
/x8aE4gvvPn25/DG//XP//zn/+bf/5d//ec//89//ccpnpH/87/wjFTQ/kHww21tUHgyVJN88V94
RpLef1DBJF6x5Fl7lbf9N55R1/6BJSKqJ696A+jD83/6t8aE+Q/KIPC5qU4gqAaE13oPoHG1h1CZ
I1WlUESETtGcxHG1hyy9nZuhUB9o8ys3ujP0+9Dymvs3S3OhWXU+CqmhJtMNByIQh/x0FA2nH7Oi
PPKA5Imxn+O6plGbj7fvH8WkI6cBEebBclbnYR46N/MGb34Axk93plOWwG2trZrXuiElhfn4s8k6
LLruMOvlZN9UoqA1oNvvVNODAcVP3UWe04a+Y0b2swJU4Gmx7PGX2lr1VxCiVE1t6XO8s2B5J5Rr
U3i47561JWMb4K1Ux6gBnP4cmsuhNekRswZfsSMErQ+zMMqNCPHSrMlQCaOIO3gd1qL9AO0mJQqr
8SHulDTb0fmDU4Npb0/TNloqLQhHA5bRAJZsCNTWzQG99r29MwAARjsIpePH6/NeXbV8BiIfjpPM
+ehcWauornDrRvDgDg/xUv7hFEC2tKb8c1CWeiMrWz2IciBkr+nt4AxB/Xj97EaV0VWgp4aHOYzK
n2GIpABix/m+Do3psQQqsjHehaUGDSWjfkQj5K2wirpCRBGSWGVmgzNUQRnB9EvScfoBZaIFgiay
xFcgMvwS9tz+CZYqwg/PdgKFfCR67+bCVVh2B6EwQ3aQejYnex0p5GKupso5Iopg7HLsbIOOIxhc
/5Rn14M8s6BsXJdLyCPTOR1FSwDRpZFnHRWC69uwsn9ppWq/Lz5HsoePxwykjAkJ9rrB4BqFxras
qgciP0jejlY/x/BUvl+firwv30TMchR6YjRn0CWgJ7W+g5oeKCJJQPYAOzhebqK8QMe3B1frAsRJ
xh+V27axvwDF3fLeW1etX4dme4KBp9VAXLA6ENgmVdoytOWD01QlCJEQ369dU7vGsRsmYJrW4rSf
l6xq9DsrcrC+sG0KhH5DB3Uh85+jT4rbKd3ndy+IVOKkPCnTrzMpsmzIGx2Sf/OQuAve3UZdzQa0
cLX4lSUw0m50YN+/iOpbd+PGOju2Jl06S8ZhmLy7MChPNxVIQb0eszh78ASA89ixih2+cfgiqWr3
UKNpv3FszzexHE+aJUNOoYazeuNyG+x3rRfZQx6OejBO+rgHWbiVA8g37HR/0f/gGxMyyzrU+jIC
ZULUV9TZQ4nEhv6YqgBjfWcxu+kGpnDpkqTV01eQFMlfLQIc70w92WOgTvCEtvA2kX/JKvSbt68E
ipU1cN4fysbjdU0VII3VrG3cByt3QHSAGIZuDzknBx7F4/VWth1YerVbPOgQlHMfJYDU9s2lUF6i
JKuqez3rp5+DrcYo4rZl/Tx4Tv7ds2tMN8LZab/ldoUVm92iAerXqQAcmwKni7Z+5oVPjsySpsq9
zXE3V588NUrIyZlePChapD+P3RzdQv3Id84YxeSuxfCtCsflWZ/i5NZuKwd405LeY1YRf1e7Qkhf
IU5eYWcbl9C6R0++Tg3C5lNR7gABsZaHmschGb0imY+Z0kWPvVTNQVYR4qJXafEhBy98DGe1uxvt
xL4zF3zCaOWlf14/+Wer8/ojXnXSZEVuLftbNyGI79qbjmHk9F8dS+QHNck294pc5JMTwTB0qGEM
sTOpiKz2yhS5aqq143QUYwwRLRsMdCPIOgt6PebofU2iLPvRQy34UqWzKXbVEjsNJPLEvSnTJUEo
BwTV1jk5C04kIEFm6UT+Er+zuny6Ji3hvE7TUZGAzqj12vvZ0scbsI7qxi68MBTOEqrGxyYTRC3u
9EjqiEeNfVf3x8Qyot2kz9oxnpfpOADf//XuLwrkg1cagXB0oNZDWeypKlTy/uj1i3EwrMbceW28
ha+Sa3P6QfGbRzgehtUrjmd1x6hLgni8OXXHPu36O8AOnORKmW96QKmf6sYQG5WBi+ORsNsQIakS
rh1c1GLI9AWth6OqK91umqp0b8xdAsgeqnOvLelGmnIWIoB9spAINIhbuULXMVU32mKsQ6c+hpO6
7AwXf8hF+9YZ7pdJGT+KQt8yTjjfIbI8wDVluTwcNGNOd4jWAGyFw9wc55xojuCjFT9mF1QgiFd1
ow34eqpPv568fIiZeaIouayBUGEzh0JYxXJUGsIOH7H8EvZwXqYa2h61CjJ+nJcMFpiWxPfONPU6
xFLNrQMiEiP3y3HpvupzNypBhHxEH7Qll33AdVlEN0j+YUiWgv+1dhVAA2BrVmFrDw3aBk1QtTV6
0oSoC9SSYVJA1SvuImXeoA35cHNqyKK9Pue+Umgj/Xq1Mn+894AwecAXpEdUuM/aeKO3wBHAPfeY
6G11l4cLngVl++5IQybriFZy3vlPKgen39OM3LEoQlPDnaue/sqX3kSwyrCer8/lfNcwitQmkHr6
WA2trjBzLgulMhcNkbR8/JAJb9qFfT7sRdZtpdTnLwVDmexOMK10btbOpQsK0CW8MfVoz1MU0J5q
Argqwr8+oQuvIsOQx9H9J40FuXq6bjn5mlA1RT3GRmcFNeY4hd/ZFjBm5G7Q3xrn7Ac/pX/slMQM
ukqUUA77YgMecGmypjSj464hgFsHDVpjp0QBpXaED1LegKgGvFvCB9+Y7PmzKPvicA7JIGlhUyU6
idTgkmKqVxba0XC76n506SYHidvOTwJh5savO/wTaIiYxTMNNU0PTADlmm8mNVbTdt619icjSzal
dS9OHlVClNJ1DQ+41dbVK97xsRPasYqWAjUKD1UPT8wbX/rSKFx59BuAxdIzkzfwmyh1thoDDqOu
Hd2waUEoOuJpRKFio411YRRuU2ov5Hw8HLJc+HYUgWxajypSd3TstPiuUCc4oCa1dTbOXicJB0AF
9rXvDGR8NRdbgamP6u98NMs0+l0tdHolVNiQLPCczx0Y9/e+Ti5PBah2SoyAVziSp7NK4mEcqLaM
R6h2CtGpcJqv4IGK3+LeaB5KYxZB18Rbxu7nySutDbpnHAlZC4DgfTqs6swuqjqddqQyPx7Btdfq
zmta9VOTQalQoXVVfqUn8SfdQz+u0Yz+m6YPneEbYV7dqYuR328cILkVTx4y6RxBKR+QNzUJwvvT
XzTo6IFaWWYcvdG0oRMNyOHleW1+ctrGOdTQuD/YSR1+6Iik75e6yekvqopzc/1nnOV78ldIfWKJ
cqAJt3q72zxJOEiI4Sl5pPooJ5keih5DdSOQN9/Xmg7xIzKsP1RFpO8tmMih6djjea1xYNceCoZX
pJ4IB+PoFHb6IqYp+gPT68/X53d2iGiScU4JSuimg3qQ839zVOnDxnNhd/pxyQskvqCZqHDnSuuP
dw9DKQ38Ja8l/q7rFjAqLNNCoUw/DpDDf2RlrNzzGCn7d4+CaQb7hYeT2Oe1nfp2Mk7bInlS6Ee7
TbJvSVPnNyrZVfne601WM0BuUJijFMDina6ZrqRVkeHTekxEau7G0IgDFxWm3fsnA95FFjQk9sBa
XW+xW2htWyT6ERT3EMBQiPdKhmLc3xhF4tchHgFIWYeLqVOXeufUjJKY7oFMsds1i6tuHOazkJsV
Q8Qb2IusRNFvPF0xu5i6PM9749gnovoMnXN+yeG17NSEAoY+5OGHLKKlfH1q5zc39wf9U4mDUjFS
WQVQjTMtsa5k+VGL4hoIdWp/47JS7jpIf7ehg8Tixr64cInil07l0aFmK/GUq0vUSC1ItVlUHJ0W
gXxonOWHzAxHeJqDfue50qu7Q/nx0C2mefTcun3KET69S7S0vs8Ro9hiR72u6+kdyg+iEkqLC5An
JZ3TdZ+yIpqBCuTH2h7yDKJnVX62m8J+wDVi+MvVR/vJ7fOs2Nu9QJ/FCO3OBfyktr838N7DHSKZ
dbxvXSOqblOvR9ROhm5fRvrgyJyZRbEFfD2PEeUb5EnhdW4/8F6rAKURYsbyzc6P2VQjW2rF4kFv
hvALnRsLfm48pPu2ncZfroaYo8gHRdshEhVt1Q/ktb5aOKkjL8vUNJRhKZ0uHBpGtl0CUT9ao4gj
X81d56bzquJeoMDk+oltwCUvQf5+KMUS1+AWlmjTxO3sN8h+Es4fiGZj6eitruY+1FTkLSzjUNtO
fy9i9Ew9QgO/B721cT7PXwF5n3FauGzAAKxvtAm+JY9NpR+UTLT3ukARuSQk+huj0L6SUHxMBBlp
tahtrkRtFRkH9rtzW0dDfS9QR9y40c7yJl4X+QJIkgG5xroOPMLRKJNZNQ5x4zwCF/iJglXha6Ke
bq7fLxcGgjEhqyQIwAPnWz8DBgGh1uTiYBZhfxiLDiqlq6DgOYS/ro904fMgdmPRN1FpoFBLOF04
L6sjkOKIVQOiaG61Hn24OAJL/XdGwdOGdJOi79o1eya4QKCWVyAa7OYOPnDod/k7XRApLXMtoiKk
y2IZt9I6ni6tus4M1H0QOtV0v0bG+i4uPCXQXOFuTOjCB2IompPyBuQlXS0bnY2mUWbPPZTCqH7G
dfsHCElwQ7E5ORuP9aWhiNh5Px2+E1Hb6RfqShooSpS4h54O/k+zNp0bEIvJg5ZmxsYrcx6RvmIV
NApYsuztyqvrTZCTa2rlmCjdHRCxmf3MS4svCYVWojalync02bpjh/PNbmzR1tmY5qtk/em9yOAO
uRDPOEgea3UvKqWRulZUisNYx4iJcAmXaTAtuvd72qH9fg9J3fzd68r8Za5gk/pdnyp/laVX3ceJ
q1LTY1N8gcQH/FnTY0TTjWEohpukTes/7EaHqo9LD8AEVAJhbiOC1Dx0jj40PmQzJaFaYCz816E+
/tkANx7Q/aPX57cuB8MHgOc9Q/5GY21eXPrSZe+6qIIo0W2a9k7kTxbB4K6qvfZzratmFQzCCR/5
30d9YLrcEvu6q9TP3VTp876qUuv3um2N73hJ1OmxDJWlQe+0ElsOgOfBEZUkqLy2K1FlZ4FejcNO
vlTCPRil95xV5Vcvnhu/L5SPeSI+KlF3++5zDuiFh41SjNxFq29oTPR61WxxD3ZFYDnMLi7Wook3
qroX7iyZSVJ8h6lH5Cf/+ZttChpzdjJ5zkeULHcoqVhB0uTOhvHbhXNHruzAkiE1l0yE01H0CTWu
DlWog4B6co/l4PgR3XQkwPXNc3fpM3HfUzV6Xbq1l0TVNJU9DqN7yLul29mIdD5S5FB7H9WR+I6i
KLLdbfW3lpHQGQSyBAg5q4vFTcJGKBl3mEjd8jaNo9Zv4mnY+Fjn4Y7ElsiHWfIsPEcu85uPtSCa
bCygjg8uegJBCsz5Zp6r/r4am+FjuJQap8YYD4hg6nddv034Os/16YiS40OKgO2E5+Hp+E2BOAwq
SN6hG1CHGagt3zYi1ANtkKnPMlcHcHWgMEYscPo2fvLw8So27tVLGxb+I7+Dx4J8ZRWddH2J542a
egfivlKDwNuML6k1Ru+PGkza4dTZJEKeRvXpVLOuFP0wmwyz1B7CmlW++KkTG8ByTW+jQnbps1rQ
y2UuAqVT6gW+/axWposCURHvoJeK+IEKy/hpoG/8Vz+l051hdOJD1fd/IFyrPynhYv989z1DC5Rq
L7mH7IGuPiqsvTBDOEA5TEObIX5Vdfo+nBJrq71y4cNJjrlhcKGR/a8rZkaIxpuB/smhqZr5UYVp
tiOIsj6/fzY0wzFAggAIoGH17GIuwB/veeKgJ1V1tLus301Ig7675gMSEfwKURiXGh2x0y82RUXu
jYOLbYmWu7teXxpkqiZrf30uco+tXvFXRBFgHCwT6ZWcjmJiLJBbve0ciphofHEK7a+4cb2PddFG
X1sDhvn7IzE6lpQAmBuTW1NeChV92DDtCC0n2ZKhtHUYIT3sQlvZ6kdf2A3AFzhg+mvd7FXC9M1V
NmgiihK9dg+D0Zl3tFXce/LZrSrthXdHWqhSAKLFfH6yolCfdWR83ENhLUia1pX9WHeRdwQPnD5f
/1gX3h1JFOJqppZBvLc6RvPQh33vsHZ4I5QoGbnqLkma+WNaKc7dMMTaV8T+6419+Or5tNoiHsg+
i6IgcR7o8NMtkg206Sl5OgdvNosDar7KBwli+lW2uvaQurUz3g9Ikn8BZu8ogZW2g0fsKaajSlvH
AOStI1+TLqAtlRlgkt+24/Jj6sqUZjJK3FrQ9Zn6DQKbimZO1XdYOaSi412lLtD5VYdcr9+g12+j
Oox5pTdr0JqroUfITUsL+4cxFdVHNyqmb4php7/pXKOmjwBAfmuZsLjAQYY4TF3/Ehcib55IaTDn
cndTmT1dk2iae9EYs3volD6/RSG3xCJHz++h0Cq3eupphzTpgEAg7We9j0IjsyaGJlaD4gLE4syi
K5+yui419zAXi4pxSOoeIDh373+bgImwzSyMeylxrrZa6vCspjUTNCw0XlADwBFmgpAG93ori7l0
gOQVRxfOA0Qv7f3ePk1TXRZVWlRcQf203IVa2u+1CsE0q3GsjRjxwo1AMgt4FBoXBfy112Ofl6pb
iN45IO3vPA01qntT7VTvj6qZBmuG8olHzLtKNk2lxJGCJOcQ9lNz1zSJtzfd9uX6Dry0aqDO2QAS
K05Oe7pqBGYI0yahcygRX9sLWNv3Vq3nt+mka5+uD3WOgmXLgX6HjkZPWBJDTsfieiYknCZuACSg
gqJlC4Bte4jtsArwNdOxREJBvDGLu1zvdyjsHqeq/PY3fgS0UoJfSeQmnTj9ERVuXEqFSuoBlDxZ
RJ1IGlAvdqotsh2VM2/Xe/YLVN38Ax9WubfwkLoV7gDB6fovubTyQIHpKlAq5/ytVsM1SbGVJSbB
xwD01kIP/a5XpP28YS8b18yF15kImAoMAEPAuGdz1oQHnptg3GC/BjRYwy8R4qV3KtHAEXWD+P76
1C6dD3nNw2YgVGPQ0zVG1yC344Kdi4EO5mROUu08DVTj3xlFqg8BXyTkkLN+8y5baoOxQGg5B5JP
564aLO2gYwO9cYNdmou8Igk0OOs0bk9HiS1jiEoaXgdk+NWA9kxMDoFP1/W5XHqSsTHitBPMkLKs
4icl0ecwVhXz4KA8eovKvRm0pptIIeE5aKxx2Rd50T5dH/R8B4LnIZfmJNIP4gk6nRpYYQ2h+cg+
OK3WB4PTRDsnT1ufo7N1Oa913nluGIubDHIjb4G1Jo8r3egoLkqZh6gaYFTqGJ7pNwvCcoOvZ9QP
/Kr00q9NOtiprzk94ObcEO2D1aOth1VCRm1eV6P8NjRH1YCBUVf13k0Ls/SHtuhwBFFxYuHdr7WN
jOf87CAwwe1LWAu448zwUTFcJQK6bx4sPaRnms/Vh9HMl7sxtS1EgSxlq1FwvuGkogUV+ldYO4o9
p18li/sKTFdtHrCR6o9db4T3U2i5G9v6QlvEoTkLoxrlczhJr75ab04PZtejW1D0PiAeAHw8rK3G
9+xe39lzQ16sp9H9ZCsIHLu5c8hwifnlxU228SsuzZUqKvUPEJWwo+Q/f/MjPIG+nZcY5gF7BfV2
qq2fcztuBVmXBpHEKmJOGFYoEZ0OMqhq7fVkiYcB3eigtGCCSnXD3fXDdGmfEEvxVhN80vlejYKr
XKkMoWYfwjEkvmltHLxUrwpwtNBvSCe3WsaXDq+LhSJyXTIFWrc+Iq3TWsMU1mHxYHa2U1ofcBNz
n4A+ZBuh+4UFpDFNiZbSHud4fQWatY1Ma0WMQHdJEnTrsT520L+0d1/odD1IS6T2InGpuXqa8bip
o3kQ9iGnD/OhRXT4kCjp5+vf6fym5Q+HREAvkLoUFq6nu6GYs4KN39kHo2qdfVn0NCaEaj90mUDc
0dKjw7zgY3l90POyCRuCnIt2C+cNKsfpoE6lINxp194ByMUCAWhQ+29LU1MpmQa0pXX+8ZMytnO0
M5vIe8lmXW8+Xv8Jlz6ipMnQV2LqNM1Of4Ltirjx2sU7jPNgfkEV3Xuy+s137MKulJcKITGxMV1X
ufpvDjRpZOlpvUctajS/uIqO12Q9hXu1m8uN83ZhPpD2OGzYaRO9rrkxtGKwkDMLcagJKwOImtou
LBxl48NdHoVlkzwxXrDVlqz0ssvrJBKHhHT0I9Jf2N+02pbSzqVRgPaBylSpx2rrfCKLEefPBNvD
9krxaMx4oLRZUm5kLfILnybgoLwBmDrE4FK0cfWwaGbCX4PtHjKnru9MhMQxbRjTo+0l1O6GenoY
G1WHWF+Z744HGVlqpcHWggAn+bJvd8W4uNLhNaXSVbnaY29UDUKGY4yg7/U9Lv+c1Qy5gG3oWpJP
Q9Z/Og6OW16eZUt1dGN0QoxImLrvpTWeCSoAYaxP03aP6gD20NfHvfD92ImqARyJbipcodNxrdQu
BIIC5RFNdX0fKSrATGirG9ewd2l6ZIKAQV53ytrw2ja7WRmwBjtmy7wotw3S9ex8SvyRn7ladYuD
uaHiFGDovxrlvzk7ryY3lW4N/yKqyOEWkGYkTbI9Dts3lO1tk5tMA7/+e5hzs4VUo/K52aFc5RbQ
vXqFN7jmR3UyshEquVxOtQXDNcAeu1gl91E2wEso1Y3AVps69cnJ+vw+LlB3CPEbWr4rZo78WdrU
qrEfBxRegjy33VdwEoa602CWRAFeBzh6oPTba/veLWtMI7hDkp0cEv3Lgnir6mPWURk+8gbmHwWo
ShGuipeKX+IqiE2aggv0C/4ciRFmRVzlhymL8FsmwY7w90tt91NRqT1Wgm2Bs1e6JI4MysbD2NFL
NPV7PsPxDJmOq8O9im1IdehnidjgwCUFBt9Oxn4Hsrt0dnUP+SAwpmaYd86EBI+vL2n6PbZQWA+x
2mxwlY7i6fvc187Ig5qjFjgI0X6KRqvqQzdy1GerttC9KKbOuE/zBTh6aneE7F4dsSsWWva1SxE9
CDL607TFS70Yd9zNtnw2HWF9y5xyNB9jHN0KHwqsmj6YqC5iTyXK+g/G7x8cEGauMGDT5Z6iYR+F
Q0ZxX9nF6lqpIQYa9JRqHmLPyE3XMVKUgRaD6vStqCj+GGWpnBaMV6cQ7AgS+86SRl/f3+Jvqdjm
bK2ILtAPyIQCgtLP97gr43JIMns4jWMrPoIPih5dYRqfsqFDeTpOhv5gL5m8d/D32tuT0u2NQbGf
jB4bNoQ748g36sz7pKnFcOPUX/1plsP1ymQCftS2vNWGCk83KaZTV1r5y7wM+kltxkUJlArqJgjo
IULAFZzAfFBz/sdH3ruvniN0iNnNTiF+Vsgx/BuVWtX6hjd2SvD+y7uMDyt1Yr35Ke+Ad6x//p9b
0ZDcYhVE0lNeIpyC34qVP1lWXd2qiC9vX9ZBixehP4It5ff5Ohg84BudGcNpaIRz6ISifdBqXd/T
RrK/vP9Ibwj+8/3AWjZtNgR/0KTcotFrN+kqNVO7k5NouRFqNgLfHpZcHfa1RV3svNnDandMeiQC
dETqA9mN1oPB3v2su1Uy+ym6uU1Y4NjwNCGtYfudGKLGn6iDRTi7M2z70fKm3dy5yRFrFIGvFxP+
Z5TONJPRfOnBBNRKYQYT3wylbpFP3+VgIw/AtC1uj263jB7qlWNr3dhxl4HYXbF4DIDXISr8m/P3
bC/TgK5/MZwkASHUy1z8qdM+vZPLLPYS0kqAZc1fKjpRQbMo3DNgOytPfkvUNPQ2xV7SGU4Y6ehH
xyrTB3A90x6nIeVGzXtlvwKoookKzQDY3LYxYIqUaKkl3Ykt3QbdokeHetTHv84K6EaBqnJXLCqJ
+OZULJD0ILhrLaQXrQpljQVMhLlH+P5GvXImICtzsay5D9SXzZkYTK1KM/wjTrmFIXwxY9Ez9JXc
VSkmOP+PpSDS8ji6i3z8Jg0o8BGz+0a0J0zvsRHJMQOdVJiJjVDaGxHlSi911TKlGiOhose2nS2j
YdGk9prqQB/EV7fI3J01xVh2YsXxcaqt/gNDje4Bxma6ukE74+LXIM93cS3q/fuPfVncMCqFsbmK
6a316OYNc90qfeY1LQBLpTlameU+KTBTEzo4BUyxeG7afV3O8X1BvNipQ6/cuJuu/QCI6Gszl5h3
0d7Uxwqigac1p1Zqci86x0agP9dnEUalGH4oisPDa523F5yrfQLs/wbY4fK8rO2hdY5CCsiEaVMl
KLWNcS3csJNbm1hKlsOyk4pR3njPV1ZZJ50ouyCwBEFls72wzla6Vge+rXuDBnDDau+FrfZ/fSpX
XC8jSKZNBPYtcAIF1FGfKUBPlTooO5u+d6B6NyPolWcBrcYYAAg3M8/tvBj+BQ7Os22cMqTAViTq
sOMeUW5kzFdXWUUxOSDwLbYTFKaQNL6T3DwlTdofllSTHzMyu1vX7rVlVpEaRjQcfWfbvC16r7da
L0KVQeTdc4sh++MyZc6Nbu21VRjis8P5+AaZxPmlgx2mg/OeYpzmQmHeZBXiecDh8tP7h/nt7jq/
1721bgdMso7XLyC1ReM11IKpeapVkQ07U5XKB91KvDB1cCRU7M57madyCF1ZTrtuHut/TUV6+Lw2
abVDr77cD0Op7YysHqkohjlM88zBbU2IHemlEpijrHaFaSZ7pNvqHZ04+ajLBs+xFRSkqU1yV/Zl
HJagoG8EzcurgIk3NfxqHmkCSdoUwKNjkKU7uX5imjDDYHW8oEtdPPPoF4Xvv8YrS6GugjgSzXXg
XVt6AqrnI2FIg/ckPfe7l9lRUBPGP2NnrdxY6jIZ4VHoTdO/px14QQtcJlr2uK5Idl8idqS82nMN
a+01b6aEzrkV/xFeKW9EiWvPByKCsp5wBwNjDcn/yWijQjpzlbosWs/F/TI21qMFka3051FTb/Qt
NmsRWle2BeAmMh/yhW1WO5Jo2YUyLaeR8clhdhw1nEs6PQmSiTfe5eaMvS2FXg2IMQ2mIYPK88cy
vFhz5NQsp6ivlI9iHHH0rNpv7++NN8jNf47Y2yor355GJ4yiC8irh6pBgzrnfIq7sbqb1Tr9VAze
eAR0mr9Y7RIFyyShfLiTsmtlZIVTVesB9mnDPTbpTEwSEuFjPVg6BSc27Xqdy3tK//YDzhsLFTxW
R/lKDSkqPb4xL37reG1//Aoc4K6nCwEJ5/wVlXW6UCjn8qSpU9MHULwkxvNYpvyLXYaBdJRmtkCz
kFCVz2OLTfadkvXaH62NY/cgKtgAp1pmesoISNrjjei1XoGbH4deC1pLuJsxzt7StcZVhzdbzPnE
7ZmGo502d8bYlsQucpAMx+QbifJW1mT9lOA21puSzcmSm0qAkj1xa6OYT2WjGZ+YQtRV0OarC7eD
yNIHPeu6/dLmXvMyu6kTh3kjsf+L4Ak/dEmk/VSGZf7d462K080kvW+9I9tbmp/XXgotMRpHDPoo
HjbZyeQVZicRUaMoTj24Udh+atP8Og95u9MT/Jze395XlsPJlzyBA8sG3xa7zPFVOxGCb7CYDX1g
OlWYa6WPhpepHzWh3+JFXwkPTLEAs9BiZJi+lZqKZTukqpPNJ23Ckl53pjkUMV4+ljremmtfWcrR
QUpAbCW0445wvvedTDEn7MjME8jDerfQRw1R/xsPipC3lGiuRCJG9pBaVva8Q5A4X0qqkV63kW6e
sFv90S2Zjq+74uk/3/9WV1chdYGlsHKr3zqO/wnjyLjaSCl15ok2wXBvCCd67NvWeH1/lcvXxl/N
tAUddIDOjIDPn8V12zKTmGSeGLHjpN7E7YPhysY3osK9cVdcPtCqQLxyt9F455bfnEcVmNcAvkg/
iSo1IHshIk7j7Ba3eVNwcOrpg60Hny2O3vq2+LJndTSHyYXanNVf3SR5LPX5iUEwOmCYF1Jk4qTY
68k/77/GK89G8widSNIyztW2KkeBQ5kKmh8nUaBj0E7dHEoUk8L3V9mkE+uz2bSj3uZ9KKtto4WZ
0MmBJ6qeosnMwtKpj6ltyF0t9SJYRm2Hb/EtluP2wVapG7rUKFaSKek0Bc73h8w6dnuee4c69eRj
4okhxPnxFqh3+9HWVaBSUqDC/CZeb+52mOhtBrnaPZRTjrVJY2ftD90pm2eh6x2dVGWxnys9EwcT
KMau1Xvt8P6bvbg6+QVsf5pmSDisN9TmF8Bvgd8IH+7g4Og6+Da3x4i6VWke6G7KR0QnMUltlvax
H6R41QC25rtB0ewvE8bBgZSD89y2IKPe/1n/pxbz31vz7XchSLCWSAhfbee7la2kpHNadIjqQflk
xSlEGWiBduRn2jIYgYPecnt0SnOp7woAabGvdTl8JHcYEGBh5uFCSO1iEJfYXJpJ2PdmisPpNNQ5
t3xv9UGs6KUdCtmmP3Iv8T4pmZy8u4Uy96gV1tgEAz68tY+ndNfsy8lTHhNaOXpgicloMKn11Nd8
HOwfBUhDSKdl6uKjWptDdE8+oR5irzK9vRo7GdIzORze+8hwlMepi6PenxzSJ18x5uozLXoPV8hs
ibAEVhPz6zK6XR+qE2pfQVlmSxHkkeuEmpF1VWgonqUErTrX2qHMrOI+bYzkI1Nb7QPD7+EJf/Xl
h5zM3EXSps5/02IwOn+UC1OMtKiUdBfVuKUiWt9VGDt2rVX5Xjp4cEnqNP+E95vR+0vTV55f6inR
UZubYV9nbS+PDuV9znhOo1tNx8ZRX+0SIQccwFO44Xpnys9QkK08QIZVp5cKj/UfpUtRJXYKXfvh
Wp14NGJ4Fj71Dril0S1bLejKxp5OSIYsv624MB5FktdFmDJq/NNM1SqpU1njY6MvWhFUdi1OXaGI
PCh6ZpNBn/WgXoDwuIEn5uxblor682LN0fcaIe8aR2ul2OtyKKN9gfr8HESdIRLGJ7Fr+LnrJjt8
77WBflCUwP6AcPaPsxjWv0AxkDDqo3EyA7uQVaimjj7tPbySR98Er4s8gpMUH4qkFX7eG95Ll0M2
2k2Wrvys1Mgbcd7mVeL0mhSfO0Azo28M/dzhLR5rHRTl3spDbVb057avs38nt42+md4gSi4g2Vph
NalwYHpPGTBjXszC8V3Ut8ZAG9TlezHUegdiPm9/am5cUufW2NKXKEXmPsoNrh5Gk7N8n0H5Z75X
dEVJhkXqDBTJ6zEsTUY0wpbaMArsq5X4hVxxMUIUGpRq11ZlkQSDkVePg5tXr5M5rW6d8JVl0ERK
ijUp+kg/4mHC/q3Lx+KlmdsFW4xWS/61qkGzdsNcGFFgtLL9t8BtQAsdaRq/s1irpjtNQ048AVom
dqnXtb/zsoz/dHG+ttdB5Fc+nu3a18yMqu9W7ZWfBLdzEnSi0J+mUshvpWX3r/2o1pEfKVneBlOD
IjCRAZlqEnxrGncpuiEGJ2cqMW+upPzUQzB8yHDsan1r7prMr7FnXnYOX2LE+DfOjL3WNcriG1O1
CsyrbffFTNPij8zNadjpMlWfGq+cRdC5ZvUtjhqBt3cxuu0Brob7E5i4+wRxNfqUc1fECF4yodiP
iE51oYEwLWqB9SQzqCFNHodAjxLwpSJjohO7HeRdVU5KiLse9JRUJ8ylSev840TKPO5KRcufh1aL
ll01GmMOQCSpp5CvmVehgqbfY2Ro3j/LaPySnhnUvDLhL7lVF75kX/1wUIrJglkXccf8rtFeUiiH
n+uSYiBw1EpXfMYGVbxXVivwB6uJ05fI6mPdZ9+Vjd9B58PRFKHPb22h6r/H0cvaXRtV8ac5XRqi
qlEi3hNPc/x1iFvqmbnCHthPTAWp8GHw2C5YV2XPeHhroBTsPv5s1alV+5hSm11QFW38NTaT7kXL
2TShSDFMCEpvKL4NUeodegJwv4PTb+N+ZdfodtmTo4RQeOvKL6yi+fz+tbMtEzgDZNEuCSG1wqWe
HgJfkAGmWTu67vIAW9z+0tlJtU8MfTgILXFutAK3ac3bcnCGVpIwTZmttM80SN2Io047aktdPEOq
iB6K1oxeIZ86ITNj03fIGJvd+w95mdnweCtfEWItrVRvk/lm2iypyA3t6Cxaf2zAdu4HbJ5vjKOu
rbKy4EkN11vcWv/8P1k8yHdUq5VCOyo1CjIyE+wHaMI3Uuv1t55nCZC+3hyNXLTuGCucr4KxtLva
vfPBsI8+JZ6+BMTTamf2pn7jtV3uDQ7zSkoAQgw7asv0xGUT3ylE+Q92a813UkmG731ail9NZqtP
yJpnf97/TJebAydadDVJhFZVpm0VL0tzgGKieQcXrsnP0um7u3opq0fLzoThz31rpr7sRPd3umHe
mnfROlPJ5gEOItF0/kY9XS5Rk/TewYKK7Bt4T39P8jm9UeNdfjdWWYGeTPJwStiODcpIDtGkZhGz
bxudCXihOBQOC/zn7Fbpf7kRz5faVF8KDKYylx7frUKlr0itaq8ZxS3g/Hb29fbemPZQ4wHLXRUt
zt9bXOeQwgFyHOyiNm1fpRn5OPHiBoSTFGjbZa1auE7ONKj8wmy5Jtx8lbij62s+d8WM6Mj7++fK
c1NBgyYBtotqp7vpsHDH41Tuxd4h7fFCcmdX+4BQm3LjmL9tw/MTSLsNr1Kqh1VBZEvZoWmowdDq
nYO39F0bRgxq0n0xpwAu0kZLwwnAyYe2F3YVWogXNzuySOPZUKU60RfJ459V5mhRACwY+gXED0MG
ZiMVnNqlQhatFeb09zt8BbVTdL21O7c6lVOEgCmQAPegNKUZanJ2wrl3/j7+0c6nrGOKTMXKNj/f
DwhXaFy+tXVYqlQGgMDSIK316MZH3iKm2Xarcgv/hOuJacv2CimjAY3vNtePhR0vT4aqpKcG26DP
ee1QGqdxfIw9a/JLcu97PR6bEF2Xv4Tsr78BvC/MV0RN0YjdTrNzBo14r2vacRB14+NXFf3bpSW6
uBif3GhTXylXAexxVVIs04C/kOPHht1WkKlTj1aucoaAas9PMBHwlHai4jj0Y3Sv1Gm2R3SuPOaR
VzxMti4C1+3Es4dHwJNjVO7v90/a5c1A34VbgXewyqdtS1XB8E5JnFY96s0wHdSm0HaD0yJjE9X0
ovXolnrQZfDkImLWylyX0KlthfvtrB8GRWmXY9KVXajhZIPe0pLtCHS32rRvNjznx5vOAOnCqmQJ
ad7eRE+GlYMJRnc6akqbnzwooPsk0r07fWKn1RUhbZ6zcgcgZ360x8h4jCAyHWqzk68xUxhUtixq
ahlnr9XQmcGsZd6tI7B2KDY/kejD5IzmJ23D7dinzxKlsKuiP1JvgmSbzB3M+k/KoP1RpHZwmX5a
7fS5SvrCV3rtUQF5dyM1uAy1eB2uXHc+Pq/qYgMkpiX6xJLHuoAo4DjzjH2s14d/vc3eepVoXK/W
l1vTHycnlV+MZjouZjS8mMZSfyA71oJ2qtJ9jhbzjdzq2lOtnSGwNhgs2tu5hYE4OiwFYzpWWa68
6gJ8Jp4cyt9NkNfgAQaGTJE+Dy3SbR92wZWhtiaT7oK9DIfeasZ9W3fDp/ff3ZVnAYK3qj4hMgEa
ZnM7DxV8kgnZ3KPlCStUOkTSK1TJ/34frHJaq/+M99Y4PI/5qgEgMkOB6VhW9hDYeV/vO63Kb+yD
y+NPXoayCfcuZxJix/kqVWcpGeP84dhYahS2SqXeOakpArT5shu3++VrA7eH8+BqAw4XWN+8trKo
slZJDf0YDbE4zoqg1TDgV/b+x7nyQCsLi1yFfj/t8c0IvLASmebOYBxr8tHHUWviu8lshrsGDMvd
+0tdeyBkJlfiA91/1KTO3x2Y6M5LSsTG9DGxw1GvRKCjC33jtV1eCA6JMzYNiFKsLu6bB0JVHG7m
zCpFq9mT345T+pw6GnJWdtH4Q1ulN3jTV65FVlx505gZrGPGTbfa1Ju5i2Y+lEMX7rmRXXESSTUf
4goe9Yx51x7lC+Wx7/L0uVmG+fdYznQMkZn4rsohR/+tyD6+/6q37DpONq951ZBAqJtSc3vmspmI
OM+dfuxEYr0IJnsPidr2d1a8tsec2rV3bdNModRb+4NcoKCYQs+SsDAMYM1qr8mnWmnrbxjj6k+p
MPJPhjE5vuN1XdiqxS21iDUhO79G+LlY/YLJWw/xFv3jKLk3TRVCEbmFJODQG+0/3HbuiwoL405f
9Tw6RS3AslXxjYHtte2yIuZW1v0q47XZlJ2JLEyv8PHIjx3XJ9vLjlmhI44Ux+Zj0YzVh/c/zfUF
V74N01CGxJvdUrtoNkepqx9lLNVDoSiKr3LRf83pnO1Rr84+v7/etVPHgOgNmEptuWXUNWiuuYMx
6sdZs4rnMfK0vemltw7BlTCyyiOBRoI4uHL3zs82FO0WHYzSOGYJV1XZt8m+xzEyRFHwr2+TNVSR
9a7/At+xmZnYbq+WEGb0Y6V6xbFQaJyX2fiX2Kr1/ICrXZNr0GJAnzYVhFWXdR/hW3K0GrvcJ8j9
Hb2xnO7f/zZX9gJNBLACjJAJIFv9deFVSSSYocGjQ62TErYII6u270WLYXrhNv0NWOKVr3S23ub2
ko1YYqunxVaVfb/LYmzCNUUraRbqfykt+/YCsRmGUAcTCxySfr4hcphF4L8S7UiDcQoSVx+DWdT1
jRd47YFIjyEQoYYK+nrzmSaapqSUpXacyjJ98spxJDfrxzuR1X87bF13BHwH8N3eOuvfJuOZ1VRz
ClXjKPu+DVWVdD+DLHgjoX4DJ2wiIWcI/TuWA1Gznba2TW/nbqeqRxXeiR2qOKn+oNHXdQGBvtkD
J26LoI0n+U/ZIB9HX89G3zYCUqsjFJCoT3T8IO4qnYxnX9cKZN4itzUQvVNy9zDEaHyEfeqWv8yl
VH6toL87d4hqz3c0afAXgdZV0LbLmAZAWlluUTOuRKM1a4LEDPuWum0TbmU9JFiEImqTm4Mb9vOY
MP65qZ585VxxYtZtt1YmNIbON59p1sai5ohSKcosfMkcivDuNcEMDHpf1lF2IwW4sg1tcg32BwkA
kXYbkyrFrPukd44TQQUlc2W8k3aiwnCwjb/f8TbiXvQmWXHNps8fLWW+Ly0TkYik7Yy9ZJyB/8aQ
7iOr/PN+cLryUHwnpKdROgVOs0XjOyKbRtl7xhEgtRN0g5eE3MnKw6K5w41B+LWlUENbx+A0Pymv
zh/KibO59pj9HVUkTr+LTvX8qFH171mVOjfSwysb0EGABmg6d8caOs6XihW680pSOMcBQiXzVN3b
9ZTJN7KKK6tA+6MYQTUQlQ3dOF9l7A0nwipMPYpOOHvbwMYEx9jpxrNceW3roAQSNggqutSbZ+k7
aS+m2qnHHEjX0dSUfFektYm73tLv3t8MV04UBCL6q2vTA0+H9af8Z6LgFUYZgflXj31R5vfI5Rs7
r0wQodDGimaq/eP95daL6DwKIqYDSYP2KcxhJNHOl+v1Ulcqp6toKyDdCeYgP0hdjXeVojL8JUhP
vlLQCXl/1cv3CbMFGA0wKzA1iFeer5qXbW5kzBePwrSrXaSazRdRGuVXx1TiG0tdbhDgaTza+pRM
QLf1vSf1jrFgXaLTnUUkvDXD0C4ub2yQi1VIYBBcUam7uR3ZiecPZOlQoofZXo51tAx7Txb9yera
Wy2xy1VI+Zg0gYHimdzt6YW0JRhvNtExcuYpULRR+E08mzd24BoDzrYEsDe6IfhsESUgl2y2hKFn
gMCz1jsi65Qxv0Yjx3cz2woFIqC71qoRaTVUgWNDatg3iuSL3c/awO6ok8GQUaVscvZIn+bZqpBh
nlMt85FRb31ba7+iofI69drHv9yFbwtZ5ADgv1ffs/OPNk8dvFRjco+OU9rPqky9FzmIbI/8YHvj
3rry5WApkGSsgs8oD+rnS9W6Yuop/J1jBHIa0U+lD8xYvTW8uzhWPBCJIANChu8mqsznq5jNQiiO
LO+Y59F0aIn0D/Y8t6G0xC2R0cu6F/gd+j9ggdYPdjHVlUtmyzFHaEibk+m+ib3FH2ateOh1O/5T
sl/ui34pTlR49oMEOO7TX/U+OvhQBYjRlM9R71kHYeXJkfHign6M2iffo1xpEgAO4paU0JU3wyyT
Js/aS2bauNlXYIYEDAjHOSquMt9bWlMfDX7PN7eVy/6vdxUFNkx/yrB19LK5YqcOhXurRVEgxwMo
jEvp3APa6fzBTabw/aWgGFycVfqk9IsI4izobvfV7NlQQCuTiCCdEQpCC28bpPMi552hrtgDMWHw
RYUDGnzPPVpmvkT8Fl0fYBG/pryVX+1pRF63tmeR3WVRlAjMmgagLouSWh+jrCuZYFWJLrEIKOav
CYSUBykWQ5BTzlF01BIlB1EeJRF6f5i8LYGFDZQG7zhxPqMC632wJ1kkvllN1TNxbbb8cmrKT3rv
0jwXVZL6EwD6J/yQNUBMam0DmdLLlnR16L0/APHqbxGqBW1I88cC5DXF+pOWjOIZk6X+wSy9/J9+
0DS0i6RlQWIVjbV6HcTjF1vSAoCn3cuvzI/qD7biiO+125olUS12/qQxAhM7zExa/bX2tAqDVy9W
kWXM5v6eWX/3W3hujxRi7CnZDhvYpjhg4Wv2x3UO8iwrq3PCQlcBCJdm1NVB19QDC5qjUH04A0l8
P4GLQenaaos/yMIqUAeKbAIcW2EzQOxBlb1CIRTWtjq39zCzOv00k24aQZpOyodFB6/v66aCCLZT
p6vj4WB9NeBxvyaMqcCJxsZXAz101ACWti/3dpZqTRi31lQSsvV+vkdHW30sAb4wFBZejyhDW+id
j6r34oZxZpl5YIs4/4iHXtTtTOjRia80Rmfjv9PFcPobt1yCQp+j5cFpjPwfu1/AASpo7rzamZl+
zijnfkuzo0ozY6H/6+By1iB0gPWzX9S2s3eMpn+qFn1Z8YqNjeCiUaNLLEbDa3axsGtvB2rXUD8o
GAQpfoLm/69JV9hwEN3zHnIxWKI7DMb0Cm6vafVsLQNShpFoYrxx9V0eJxor6MFRWqwYmW3TGWJ4
ovIHAofmRe13Ntu+8PPajfeRboy3nLUup+lgHsj60cxA0J6Eb5MGTcAI6eWX7Wnpa/1VnRdtCosm
ihxfIaH+V5+N+re+cAmG7sILB9El5mS35K0LXKkq0Sq5EU8uSBVcv9z7GA1CqeRO3F6JQAYApc+l
d2zd3LJDWPrZHA6Ra/+sPDuvAndSlZMyFNB/5txWogNdX0d9MOMman1RawaaYuUoph3jQYpjpyss
fAW5ZLO94ab6DyxI5syf8R/80S5F397piTt8AU46/MwLaShBNCNLsdPRu/rZjH2GOXfcxS8plAAk
39Mpdz+Kyujuu6VF36JNF608joBKvzYUnNEJrQN06bvBan6XpteAVwV4odylamVku4nLMd+N0gWb
kLelOfuNglnc0cjy7MUxVswjzUT7rhy7LgsxAPZ+qfS7Yn9YnOpbY2vlAMG+0YYwt5zmJdVE871I
5u7LYCAxdBdZ5lwHheiAbJNxFN5uMZDI8+cCwQnfEJhK3dku/rm+zLx2ulcrGwk1o0kS19fc0n3o
qkhmodvPxt1MdVH4SPNnld/m1BsBeWWfHbxpFl/qYSrygDSsA2yUFKnhC4wXHJC+HSoWqJ8IFxEO
T3lptRK9ldqVFeoUCI8kAZ0i89dIBzH2p261feH3K+I+nrhf/M4qWs9vogynGyrROd5haAPk1M68
Kb/zojR9wVvEroNJc6EU9tivfkZUCVt6r1fcrz1f8ns5pUkSxHa6dHz2rH2NZ4fQTa00IEfuDM1j
HLcjw+s4blAoMNSfuTfK+eghA9LfCVfUw0qs6sVh1JQFFGxOX/pGYX9R8tA9pVNBjrnK8F64Pvdp
3nJVVNWp62MTwGzcfSFhM+9b8LzBlOU0LvjHXyqSr1wSODnrelD7wTBsz3rf1WPuWdVJkem4F+yP
j1lZ1zcC2GX+vK6y1nFkA9gPrAHuP9Uj4wcjElZXnTBKUPFSAPL8PKXOsAcZMz4MWn8LEXQlYiLP
SGpFAY6u8ZvHxH8WLFB8bWw1aU4O2jQnsMDlKTYW77nLB/XGd7u6FICIlfC1YiM2ObShTgnJb92c
5Gg5tODwq8bdlkl0X91qnl1dikkt8qA0taytQGhb1ogV2Etzgsr3e9aRal5UJEO8GSTA+yH3sjBg
AwPGZBVGBjBnzj/YYiiYTE1pfWosazyU9uIcZWErf9v24aIhJaX6Xb2A6YGfr1IY/eRAlmNbZPlq
Uo/7nbboaphP1S2bqmsPtI7CcM0yMIfZShLAOm+jMXLr0zxoqMWnpvtYqfa399/aW1vnvEbFDGZF
bKziEqtF1/kD9VXB8M/skpOIlK70RVWueYGhLZ/sJAUqbpJ5OP60WNmpyVfdIc1ok9fcQNGHQZ2Q
6v3keaIKzcoc1R1KKPAo9DKNwG3Jujg2ZSN6X5hwIEi/7OxXEdnyuxWr8TEp6U8ybNSxHHn/oa6c
XTjsQKnxhyWjv5jsWKPT6XJOTgi89L8MNTFQEyrKj3iNx4c5BVT2/npXvhQ6TVA1GYrwWba6oNOC
Jp09WslpSbPe7+WgffNwXfnx96sgaODRHqGcv3C4cZOGtNYw05PIlGQ3y6LaL2p6axZ9JaajNADH
kugHM3rbh9Z65KDypGeVaUiPi0ZaoNu5iSIONPm9zlj6CyMFcaP+uvIGV9YUWFJGSkSkTfMRU4RU
megInjRHuDl2agvsipS23o2d4V1uDeZwCOGvYX3d85soMZh4rbduH5/mcWxMXxv7eLk3o2aQQazh
UxdaqFWbn6Stx98i2cWG7y7QPTkA7fClsorxa1zILAuTQS6PElkeN0hlPJm+0Cpzvve0glxJNG79
2mNG5O2nibmcP4z2ndZOLv+llissHd2YX9g9DkngIiz3j2d1xreM+moM9MSUnxjxZY82NMDflUY1
6g9dKV/dKp2zk8YgdvL7XOmBPHoekkNaXsv6IU46/FdEH2ffl3i0u9Ci3htJRSavfIprK5Vh1SD6
zdDctePAjugbBpMT90WYVfn4sxrKxQ6r3tOfWr1xP81J07mhOg/z66TmcAERa6Da9SYNazITlnfq
11GOG7IBW6bfNcCgRVjSf/ceB6cpUpI/T/uAPVD6VVql9qLK0bP3IouzexVtnoe8jmvv3nMFAmB9
j6OdP6pDYeyEJ5Y+MLyKp0H3pvildqMQUElcq8VBXoMGRUon5APrxs/UmtXPYa4UWBBeqmt+Hmtt
4c/oQRNvcPlIfHsVrVqxhfMLckfxkzX15hM/qZvxb/eiZidEZhKjEl7/HGQ5xiPvn9uLLUdPjVhE
sxFnIfqmmy5gw/ggk/aUHRXTy+7SxKh9KXTTb8Qc3Y3FLaj0JcQTFOnbFBiQ22osuonoSdVUaldH
6dHNFudk1l77FWzF+CtqIBwhZ6PvjLbK07COFCX3+QLxDxrX5Y257ZtU/X8ullUQnMuYZji9IiwT
3G2SQaeuLFpbnsqktv9l0y3LYcgjvQvk0IloZyl5jDWcEF0TcCcgnpK7ivM/zs6sN2pkDcO/yJL3
5dbuTieYECCBADclCIzX8lbef/15zBVxWmnlSKMZCY2odq3f8i7HrF1JiSCgrTGWONYPKIxuHqug
Kt8H3UpxAhe+bgotU6VrhH+G+K9Pi9Y4cJO1cVBQKgobp+aKn/QSWEhTmfjg5gsSduFgDmYQZX1r
9QfZ9eTk1aS6INKc0TKvxm5aPr++8rtbbZsCojn6XvhFQA7dG4j3OtrAXqHNMa2V7CMeGOT/5UX9
4V2ItY0ClAd0J7VmUuq9YpPQ9FxVOC/GTmsbV0aObWiLTeMVWdFF9+Ft7+wWlTduww1DP+U/u72c
enofBBpvkF1BD6M8C560NLJT1lKVjdyhmT7q3TTe5DK3jpozVGEKGSiqQYtd2F9/qRr7n7LxYDbV
JhjmeyH+NFu7ypwzwhLdU5+QMuT0e7y6sfSMIg9TzU+qU10p56nzjfmLD7uyD/W10X/Oy4rSo+xR
m79w1M8sBbk+VhEEUyQm+6pHnw6YiPleEXcGSV/Zj+ZVOVP6LyDnvK1dt606SRfrQJ2ax3rPes/G
ZfCq0meocR3DfICyndvWG7VEtlHoShN9MtOb9t+2w/9JSnD09VCfcoo4maEUGgPpsvLkeiF+2pdv
/g7DDUmNF9AIZf3tCv1nGFw8AARTz4gRIcqzozlaA9izPkd402eJQ3DZqxfh25N8DyZC0ahIfO1p
KZbmnoR9sa/efG6B5oLGJ1/hVO25SIWc6K1wOcZLi19FM/XyNPftJT3lM7cD+QrtNGBcyH7tewy6
lErzRVPEYm3HI3qC0w3CGsPb+kDb1CKvBgAY8y4aXXtbO6Q4hT2boo1xEcwOAdqFR5wK1c1oaVVU
ObV5eH3uzhwBkFs42xFeeWyYXYC1ZEi4rK7Xxnq6GDdENPOxm9fqg62Zl5A0ZyaQg785XFEMMF8o
WSDKMRA96ZgYmx7VHRHU78pp7S9c4uc2J/AIwnp6NORKe5Nuc5qRe8uGNtaaIYB8pGz5JSlcwOre
EiS/zaAuT3av5b89Y/HasO8Q3wyHYG66yJ4KaIyvT/AuQN8WlB0DS4Q2PY3fveNWXfeAQstZxj12
I8cRE2I/WooarjrI/iwcGBObB8u+pNZ3blxeGJxpeGnoy+yufh8QW8HdX8YEF96NbyXFQZsGPaLF
geVlZqzte0NDd+3CfrK2htLunoe8wM2w4fR4R3cNJ7EWqjWHsooTs9N5/r0RG7pSGMY9uzqVIfyU
/uOYD0r7mrRp+dSIemOzprb7pJF8lkenqKrYqFzK5lmHp1JkFWn5g68ofqzlMHwqBiQBhJnOXtQj
sY9pw9j7XjhpmfEdO8PsZ6fMGmkbE8AZ4OlCXrutxC8V3uAqj7U550sY2NW0HuBwFU9K+uiHtj6B
1gEKoPOF8FXo/EycQUN/Wfw7onuIbM0Em/j1rXHmQIBd8yh/cOYRvdxNVWkki9lNqC7ZtSMiDxHZ
Y+3RJX19lJcLQkGCZwd1EtAA9n4jlOOME4FZ5XGGnMFThvnpl8nTsntVS7u96medHpXWFuvvQkJs
w4W6/fr6D9hqLM93BN1ZGFm0mwExQ6F8/loEneqMSvPzGEEZXnoA2QkVpWyqfvsOtA5ZpAFUl35J
whXyz4Xa2ctjwG1DPEdPYyv/7BNIw6rxdV3LPPYTEo05za9tUxlX67DoUBIXdo8CCPn6B79cV7Y9
Y21t740usi86GS2PrsPzWBS9+9HKkWUIZSrSx9eH+du73U0s9I0NzEyrjWt1+x3/PMO1667NUKRd
3PZZcPRBLlQRVbXht7A90aLW4qstbtdFE/njdp50taCWlVaT9qutFUYRWr0IAp8Ww69wtNL1yU9R
1LrioagG3MDdsuOP9e7naHfOdOGmePnybAh6yJsA9QGZ/cW8//PrRYCEn9kg7pyxL65EoH7DDvxM
TGReCA/ODkRgBFAdlPIL/holQFQegw4RW62kYFrpXnPw6XrEsvH9t9Fd+BIISht4GPoGnJe/9Yx/
PsppGjuV5tjH6ejrMe1fKI6Z3l/qV20B1vOVBwZDTA9edFM42l+yaJqIwFKBjNNcG8LSmB0bvYSZ
Xq3EUSrLNeuSIeGZSdxUrqlnwUSk8L17TrocUYpudmRc5Np6GANnRG15No8rjKwLF9bL48PH/TPU
LiGe1tFpltqVse603WG1cVleBju5sCsujWI+PzxL2leGlXoyliShkb76wwEg7CVJrbPTxsVHkxOM
44tigq1TSvAXpk3m/RcJQylqwS0jNCnW0+u3wdnvoXe5Vbo3JaXdAmEZRoxnMxLEwvbG02R31O3G
v3BoX97lrM0/o+zWxl6GcgDLKWNv8PSrnHrWFeiA5NBSVfhUmEF+wD9D3VAgfLNfBVEUcMcNxg7a
DOzN8/WiUjvU1KjqGIKIcyyN0j2YyyUE9pnlYqU2bTKSZqKn3eelGzxPQTKIvTHQo6Xs8mu1FPJQ
6+YbyWTbTQHIjOgMggnEuH29RTqdNjdW08WTmahfJYF+PPnUHt68K9h2vEPYSTHa/vmbuOZBiTLK
Ug28QnhVbLFV7T28fRguIg4thW66YrsXz5M4HqciwToKDFI4Od50UDRyb14f5czq4FqHeq9JhrRh
eZ9vAemge7gpUsZlN6RfjTGgPhYsy31NqfXCPj9zmraSPXAIdysJ7dN1q3U0eHgkEbXwzdPQ+91R
BPKNlM9tD2ysuI3WQrkR8MXzD2oIh9LScpp4qivncfCH5mrJTO/9XJT5vSeH/oKQ5rmvYtOBkaOW
jhrY7s6j+t3oWyM7HpPBfu+iIBd5ss4vpLBnR2G/0XWj/4FmxvOvSivEN8HNNDGcJ+jEChsqX58u
SYi9DOyAWLPntt299UW3zfLPS1u6wHM6NMJiX8nsUzGtKAylAxXh0uvvFNN6GrWhuqAtcCa5xMBp
s83hKkUAfd9mXpxkrt01wO2FvfPONae8DYVskoMxOONd4ibJjYFn360x6u0pQcPz1pta9ZAjrXQh
yDwTAvD2b6AdnpftGnn+/d4iDE1XoomVMDCwre301OZD9kMOdneFqwTNi9dP35kKHmsJS5Qxiecp
Fj8fke70FvXOdayXTexpvXM0vQU4zOw2x0KjlRjas6/dpYMfHGVhzbQamvyk+7M5RLNMjhd+jsVw
/8RAlJ7gd4Lmp/sOMhgU4POf4xqtZs5d4sTtZJgorgFEC8HrWQel2cn7FpBN5HUyuM9p99y7kyWB
B6J9l9KPeeBqdsN0Dd7Kdt5+E8+vsxEaqKXvxTpz05lY/tFBqJYcp8jwtlUm7MzXP313D/79cvQE
oWaAHKH9tvvyRpq52wGqikvKimE/FP5VuSIYJXrrkn7gX0/r3SzDOuEe3Jh3JKu7bSZz3ejXRdhx
nnTpHShhMH8rgW8X0d/MHrIePU/073L/12gpDO5au7PyMHfHNonmYc2uJr9Ps0jTZhrNHdKHTzWK
Pmk4ylrl4dxP/sMymlUXVeBiU2DqmXqngRoEfKDpD0kHozBa+hTefbFUThIBN1m8K+XVUo96Xj1U
yxpEe3xvprU/WeZcRObgizWE4CLRGtFz6szNAIHrCEDJKCKaqPUPufrogU5iXgEdrNV0KIrViJ0x
7T6Z9qDcYw/IZ6L+kOWXksMX/R5ELchB2BvMEhOrb/v6n4tLAhEGaNaY1OTnGpcoWQa3QBMTdMvs
dDqOHk1vt1naCEQ4xkmLX9E4LoNLZipnfwfoFST3ITFtnZ/nv4MCZ+Ki+oG0Z2fqksEzU4QTDTvt
qqZ4MiB2WARDqEO8zMJ1XXsrXFN7nBGtcowL9+ruyaA2vslU0pD3edWhRux2dOKbaU372IzTZbI/
FlCOPg6NO13oQZwfhZQJLh/4jD1AGSuKvs81HZuB2W+uPBO/61mv8wuB+P6e/PsxLCubj38FVP2f
T2wFwXa0pGkCeFrm7BTkk+GcxslST5hndI9olRhfFiYE2tzSpT/xde6Amy5T9sj9Wd2TF6Nh9/qN
QZeFQXfn2MZ7YBOWgGKDns/zH5UWgfAx1VpjNY7qh8Yi/IaQld9PODyg7ucLNYd2IOajGyRgaEsU
FWQoNaeqTqKScgx1F43Oo0i9ZqXWpqzxCsg6qEddpQASy4RyY2QWI6qBeruC//Y1GzaSCzSfq8Ly
Zu9EpxeYn+7MxY2zeOvXdQB3Eo5mX157xTx9cocU/ySUrAGYOBhb3jVSbwEXmHrWRAV7FZ3CbJ6K
aEqDLD12Uy4+gHwpx6izlLpLu3T94XZzgjafnQMOhOUwJve4tmrDYV7XIT8sQ9JWYV+32v0CCoh4
uLTpeU1W6/8RDjWbI6xY7EOUMvynOph6INtCmp86PtumDZvNdZgvrsgjqw2aCdQ0nbcDK5k/ys50
vsk54aIC34jOYz03Ey1r3GW++X47bLZEXq+RpfvqVuogXY6oIFHzapxgeNDoqpqI5ikgeMA9mihI
tco6ZkNXqigTUt5bk5dOB2mgBxG2vd0NkcWtCEG0q8f6ULtotEZ+1lPLQjWC3msZGB+UOYufdNz/
TMo0v6RpRoN1qtP0g25NSIQv+qZ7SpshzCp9vLdzr/rQFt34IBD1f0Re3UfNeERjZRhkx+5wRXbd
uWr4b0K4rL5ynbW3wyAoaewWQd/dJclQo/GXW34L7t4nd4IQivqdP+f1TTk4Zn6qZEq1cZraZT6l
jjk++YvdbSKPa/uoj2twnXqq+43U0Wwiq9CswBX6qvvp+OhnsRRDdV92Y38DJln9TjvAipEbAPEP
W2fVn6rV0G67JinNqJ675banh/i9N/L2RG+UG47Se+0cNpO8FKpcW/8aDZ3agpa1Xkw9eepPaxfo
H0tL052DdIL+u163+S+IRutdPjTori6O/3mBNb6GKrexcFuZ4NBZ0qoLE5khTZm5FeI4hfHQZqpH
ahJj0S8+52ANe6UjUOMK04nNZZl8pHXH8lYmbn0f9BZg9FS2Yx62ttM0EYpezd1U5HoeqsH27kvD
NYcjMmNCI5SuE/u6R1Xja2BU00MrdfFTaql/LyecRK/GwCvWQ+6b2mPfD/oCOLmrp8jURguZeAGw
+xOypM1nlDa9JKpFVjRonZprcfKVNcy3CWLMPhLj03Ariw65WuDnkAtUBQ65wKTjz+wifRs2rQMa
OSmA2t6XtjT628mszV8CjOeDgxFPhvppa7ahZ4AdCw2Zpt3Hsbf1e8e3+83JQwu+KdpnTkS7zjci
c5w7cW1l05pGi1cH1YdCKqPhGZ/KKnTyeWlvl9TuP6a55PcNMOVlOBe9x41S1drtUuowpVHt1Qg2
pky6cA8aLDR5XrsIL1SgyQ7Y9lNBa7IN12ntvqBUS02wK5z7xdXcJ1T6io2sY3no/ib176K12QcZ
sCotNMpmoF09UWh919dZ9rsYxZR8hl5nPOizb2dHJ8FANiyM1anfGWp2icH7Vt4CIG2JNLtcH9H0
89E6pcXYZxHS5Osv05r8JeTqM39i3rQmnzLHkMVRjMB6wkWzFQY1mUTiykBp7GNtLUI/GVJhVdgp
5QHoyZPiPwAZAYqc0pnTY1Hn/h8e+6llV47LtRpILiPdRas2SrjI/jPGaZivvBGF56PltkH9hFxa
9572w/S9MLQ8OwwbCz0M+DASG1M0P3v0JfDjAi16kOgh/ClUQSNEWoANI4HuKYTu3lFOGKAqiAex
0dFq8RYVuAetqdIxbOaadwDMqhgjq66aa9tr+y5kU7If5aBb15bTNRu3ofK/pStMfhNbyy6aEOt8
V4I3+oZPufdF6dP6FTSK5n9YzED7rutlkQPXMvv0ysLoBSnevIWKVZkdOoNm0nLRJ3MhHtfVDrBb
GSQ3cy8KTNsWDMi/CMoMP/K2X2/LZOVNUVPOA5FmY0IKOfeieYBAJsvrNp2M6rbKgKEczLyYPwzd
jPflUGv5N0w9xdcMA74YyWCFzWdioFm26dF/NzOoBM0mrhOi5JV9LjRW/JgtoxEbU6tb0TD0s31A
vVNmazS2VZPFQ5o207XmtwZq3KXTz1ejkc7O+wKCZQAHoMi7qO84fWGmVf73FYXaOartTad1WIV/
XWV+8qmvrK67W0eklY9uAY4lSmFAjayodNOo1xLXDBtcSjnBSQdeHiRBxc4uIK/D0s+1/jBnPE9H
DenJ7INvpIBgEtTR82PPN5ksZFPMkb/k6+cEtwODmF7ZeZTmOiwVN+uX92VqSZzx8AnLDxaMQtiM
uZH/N2wMxzBHcxtuWLsaBO5+j86y14jmcfWKrj0tk9CqKxD4vPSyg5gTWVa1XgeClu6HiiZTGdZ+
blj3tqi0lmijbLMbcNH6taQqfdX6bpoe+FOBNHhPq/6kZq/VQR2p8XdttPlt0g+otTkJRp3RQEjc
k6cm7NexmAoVGbWT9GFCQDdFWmebj509twG1v2a9tXEVq3iMgtU9OZmoP0g1dvXnVFGOOkyJ2TuR
ITqNvIZlUqFYR1BRNAOKuxROLM4co6WR6IzZjzZN8juszy030kcUYKJCpm4Zjand3eNt2ekHmi1p
wK80VqRwxWj4COua43XVVDai5TTY/8Oau7cRocvH+YROe+OHiWfX18qpmeKGCOV9ZQzVY0DpHH3t
yl45b4nn3gaFnfM3N+TFh85v01+W5tr/2Z5Gt4cbTdM/jyzVzHxkGjw6IjGCrbXK26hZCpGEgosp
COtxm8Va1IEV4VY6/qkyOf4HC6RTYbO15tHwcSY6va4/HzK9U59mP8+KkPJ3+aOB6DwfZZajyFjU
0DqupbDqrwu54gzSTDhwIV1VoUy/0NANwZhy2sTQNtRQSAbDxC/sh1VkQhz0ydPTcJU8cEc7aGZ5
oIWVfpqKoPi1UHnD+DEd39e2Pv0EZticNCa2gy+W5Z/FCuEpqrLJom8ikEgOxdg431K7AGCBQrKG
QnLZG++HDNljlC6WpTmoPtPNcCqW4YbqSDce8imrras1Tdg1LSGLCm00u0EU6EbiHNy1bL6WKij6
G1g/yxOxUZEfx6JO34GqhOObb4iMMGj6/A62zIBofFNaeASQAkEi1Ovlz4opQIaKfGDXhwzVbQI1
Og3As5Wb3MOhSPNDnifaaXBnyz9SSnRip1I8qePszLBV8n6+KXXE5HkCCq2A0pZ20IAQmI1wVu1Q
PRdi+lAkwVIc+dumrxO+2e2nIJcEdnU/JKx+rrGd7V6WRujXsyB4K2F5ohTn1Dju+eJ7ilBOhqp5
v/ahyBL7k8JW6H0yN5lCanukKMOTCmEnrY2CJvwo8z9Id8jukHdo36QDgKWDQFCc47L0BAya1hgj
3EV9/AFupbdJ5/Xqo2mP/P2TshodIGbBQasyhLvvLXChFmLx86SFQEJwAUoQLpHXTemn4P2DzP8B
X2IjI1XugpbAtGQ/kTOpFUCAFkXt1NYLI7S7nHKFZ41SxY60x48FitfYAvOUUF9JuuC+bNe1uypJ
+7pjNo/VbwDyrn2woE7XN+jFd49IH9bNoUxNaf1a+rW2T5ZKeUST1i+bqEtdwr8ASPEUVppbNXgR
27Sgq5n0POTJdUyuX1X9kVY1fHJs+rLHMm3SB4f4pznJctTm+94ogp9VHyR/AE0X3w1HcuKWebFi
LUm8L2k+iSe3G4NTHmCPeoRfRbYuZxbkdh6LxeVPtAybwtaFAlamGfccSCehR3OhVhDjFZN8WK1x
co4JhrSgEaj2tcfGFXR4xnJxm7vBpJSJ+Po43lL1zIpDNbjLF3shirwRM2bQ79dpHO9GiM9AfFqL
I+zy0n10UEIHlb1oRgLYoEvFH9sv+PJcX+cPiVbg6jQReBqhlcNNCRvItl+4welZcxoK4zAaUDlC
dzbc34Mw5ImoX0yHZFm0r95k+fl7TCYWEZWtGu5MgS4ZWpDr8tlMlReckDn30+vGrs0vQZ/bHyBA
O+qPB5bLPBSo0HokLVn1pUI3EFAAPsjWcUpFLgiRRPMHVTxKm1NX4/paQwnnJ+FO5kI59pzuZiyR
UD/0XZNaH0vY9N9bkpsxwrqkFpBFlf+4lEx7mFDM/OrVyntwwFTrYVD5cIoTfzWitKCxMEE1o9ii
rcT8GpxCGeLu2/4EQ6O/b6CIZ4d1MfSfnqrap2YqsCUwYBR/cDoXR+3AXDY/euI5EbWeW/3ySR0+
gPEhSEQCA2cot2pFcr3iUHmtetNHmt1c+//mZRrJZTMp8hsNR6jkaK1lpR8cXdk9DtlVf0lKc9c/
3GojIL+ggQFO3DAZW1X7n+KXZju+GLrGilf+v3dVMzZb/XyhHDPJtZiPgV22DtFaH2RsnGy5pAL3
onRKA5HiLhoBlLINOgjPx6cAI52hBqzsul0T5TCII2Qw+9/T2mAN8HrR5dxYFjRWRgFR7O2b9ImC
3j+5tR7rnWN9RjzDiZA/ca85U+mFivCuGbBNK2wgvgqQL0LBL1CDW1WmBNwc9431sTPn6j21i+wI
eNP4MQTVBZDD2dGwztl69A51wl3l0AZ6rZrEMWLRmHflTLrvLdRJG2ovp65ZHl+fxr9k4GelKzpj
4KTpX3JON2bV8zXr0atq5z6bYzlrZnFwBploV3M7FlcYxOv5QeuThDa0hsr2tfTcoYs07tzHtLSt
bwZh7BQOwi31285PE1B4aAR8Q59lNcK0SsQlZ8SXiw4AZNtjm2wOYNHd3Eh/mUVljiuLntXxQtIW
zWKmBD1q5tv6bCy6yfYCQLOBu+kB7YYCUmulW0Mq7r3COM7ajAQ3OnwfX5/+XZ/t7yjIXLvsYj4J
tabns58KL68XrVtiNHibdwtAubvRrmu8i8zuofYn49CrKbhwdF5Was2/vD0oCcCbwBs8HxQKgaHg
iC6xWnQjEsY4RAFlj8Prn3ZuFGBxFEWdjRG7V9z1ReWvlJqXePR8PAWoG18jOPT99UHObAgqwVDb
tlsPCMbuUwZIP4adqSXmMdDj1QrS4whp4tFOpuHCLXB2KBi+EKZwhaUl9nzW2kVXuSTLiu2lSK+d
eoWE5MogHCy6gxdW6NxYdEGRDOBAcgXsLtJ1aL0syK017sk4DyavLQDLtToyVH7hs15eN1AG6HKx
Fei84irw/LNE7RlD4vZG3FImMHtIV50a3wsNIxJ6LMaFTXFuv4MBAYDNyWLhdh/W8fRWXtXSFmnF
ghbEjJIGGF3xodFzquOrKkORzuOFXXJuK/476g7dovs5NOJCGrGXtM5DZbYPgUraX2/fivRW2IQ8
EZtr9vOJpOclekJ4Iw78Zbo2nVaehNLEj2Veh/9eH+rs9yDwwAUISxWFt+dDLSqzKioqRmwi1kSY
7DiREON64QY8tzPAZ4AyhvaA4MxurcBzF0gzLQakCl0e195JbnIq31mEXQIFtxbxjrf6xm0dXnqu
gFxgFdMV3S2UWQhikwQpTSOT6oTSTxoFXWtcuHRfTN82CmJnQPNBa8BVfT59yp5TQNQBXddSpleG
xK2MAL64ACE4N8q2RJxjggf4X89HMdKsqottlClVyyk1mi6UXX5Jb/LsKDb+LSYvI4DP7cD9E/L5
id97KMnbsTLm9liWjX4YCItu3rjhKJXBkMfYFnwG+KDdtzjE8QUsVC/OQHUf3KKQ0VgG5YUZ2+M/
ttY7cGLQR4A7dWAHuzfXlv4c0DTy4rFyzM9WJx2qPGtAcG7XJ8dvsnfpClujmvCnCcrMP7WdEKcF
vuzPN34vFy+4fhC0dJLpm+5+yCTzrlcrxoyGWzdR249fTU+Jw/8xyBYq8/j/JS88X7pCyBr1U52b
d0bNhHIoKjXo1F8Y5dxTAvqJV5LAyeY0Px9lwaCXNohhxFqrk0HTWDgQdSZHF7WgC0/JucsdBX8u
JsReeI53Q5k25VPgKtyAsJsPoKTcG11Yy7sCJtwdX+pT2ZXLPF54LLd7aBfBbh3/re/KdxLEPv9C
s+bqV2hHxX5huNeO6KYT1VEcBPKuFEPoTFn5tTIhLkeVQYp0YfQzHw1kl0AnQJmX+d2NXrV6mgno
nLGR5OoHylPKvjLnIbnSQVFkUdfJTffadtsL4/6NN3afjaUER4ZLxoSatdujTWd0jWuoMTbTtXzI
urQXYQbTNTvOhtXqp2pQ7Xc5qXEmE0s3/aVgqD9htlC7kba02HvnbgIlD3dOeY1XgUPn3rIbfDOd
YPmW48ZG6dY3+vSgbFvdl8BRf+SZ6f7Kg62XhmZQnYddPibitkXIq6B4SHvxYA/IY4deuyxfTa3F
VSSnzHFY4bAuERqU9i89mZzpFmxEkyBTA1ojtEa9e6SEq2WHUh+n78DoSVCpD5v2odvMBcM1SQOI
bwW41Ejvlv69rGekCvXVS78LrNgaYvM0szb1p+7asVtKiSX56Xygp5V894yyL6/E2nUdlfrc+pKO
9UCFm8/F/G6anKfFstUPNdopwlYbYSZTRvXObGbhHVaa4LclG0eLEe8wi1uMvoOnWcOtoymbEmFV
oY1fikp17lW2EkVDY3OadwTE6OAs2uRkt83Q2N+CNqMWZA6F8WjhNdLfmDTpRDRVRvNJFj4Katjy
Bb8KZXnyBH2eIpavb2IrTWNMX3ip/M9dIvv81keG2aCcLqe7aSka7FI0HVYlHXLLwnRxypYL1/KL
JwZVSFhlZKQQOVGU2kWIWV/SJsXeN87ZEleZmrqHaVFsgdevw3MHibkMuPnJh0D5Pz/GfqKJweV+
iJt5pDwHCeCEblr5UdZjd6tjZByOc3UpyzuX/rKfEeLdAF+gr3fH1yoNuqvpOMcl/NybZQrKza+z
fbImszmqQRUR5Br9iALzcku300eEU0+uA6tyPlXoELiIkTXjNVoOzdH2V5Q/3FH7/frEvFDPIoni
dgGbDdmGTuBehcLTk6a0i3aOQWc133VMuT4sS5L80sy+w8E3e8qtGYkrmh4xWy85zpM9oKUtgpth
nDLaPL5Lj02voiSpzdPrP26bn90tBMWEihMBPUHVXl1EZR6PdkYCC3jEuEPlxPyc6OYUNgidfUNY
p/n25vE2KBPargQ8qIntbr1pBrmmNSahfFOiJGtWgQVuYxLv6aCPKLnZySWDgTMPKMU0Ans8p7D9
22P0uFEcRbJsxLbofxeFj0RVX7b4KFf5mys/JhsRhPxG5do4089PgG5KxTIbdmwOhg9NqCAFq2cM
UVbkdDxQMhfGe2F8wcZCt5KjRuGHKd1H+M6QkNTSPogdE5hDo1nyZ9PoVH41qj7422rGVWMktkcb
KPfeizwp3+mNVf1K27l7BDSHzpjQLtLqN4jebkuBh4TQ5iN5Q/q+XRT/hLSTDmTEGT0bsSmMTpHl
Lo5u0yX/Bbmav1teY3ydQUvSka7knbX2/TuLDjlwkdqqbvzJ6j60Ys3f6hvzd6pAw/pgzsAEO7tk
qB7bzmnb1ImLkZS1Q4Ay9IxsDmkhXyKAn9lwnHIwruwEdt4eesuXWwNvnB23wnrSndK9HgLn0Vaz
uhDVnzm7HqeIMhcbG/vx3TcFc+LnhZI2Sj2r+S1HBvDWNItjBrr2uJaGuHB0z3zXXzz+VrrbErDd
Bd8YWW2NMOhif6Zul0q6b7JHYAQLSHXhyTo3FLuHHbTBL529nnsibAnBtJriYaHnLtXs0LMa06My
xKX6ycvX0SLaJVWwqBJv2P/nuzUbtnlLBA/IAFq6ox1xyNqhu3DNbn/L8zPBKulkkpS5oJr6u1Hm
0cktJHKWGHhG8FGnTvKQwLL9CpHW/r6JSz40/ki79fXL9uyocAfdbYcQ2W8n9Z+TaKxVaiW6N8Wl
5a7oja66+jo0yvvhdJX8kWPRd70uOQzk14c9M6V4wUHm5rT5Gyfp+bDTUKeOmsaBkrTyjwY+JBE6
oJfwqi93P/Bc3vxNbmBjzpu7UXxsLV3Rq9iDMH5saYDTUqVV/MBtYn+ehCivXv+sl5vSMokwGA1d
O1rJu+s9GY2Fh2QeYw8E1anu5+Aapoi6CmZZf399qDMzaHLIKFwjZvbytgqcwbG1zuxjtUr95BiC
7v/s2tevj3JmBimibDQbh8wH0YHnM4jIGy3/qljjNVXGZ8eeg6vSHLNTbmvGAUsioOpvHxABb4Ig
rDI3FaHnAy41jJS89pe4TO20Cyl9oI9pd+KgLaV706QgIl4f8Mw8bkaJXMaUyflndwAyrze0LNWI
SeWUPBj5uLwbs8a/cA+fAYtTfA0YBaYFx23PI5trZ6ABbC00mCZ48mRFn/QBLlmQVkaUzKt9MrPU
vKIY6LxLTJhfShdvl23jwSVHACO+WVHugfNruvpr3iR5TN1+uMrHdn1PXv1Gxib8AdAb1JA2c1Wq
wHtB+8xJFdpgrfkuaILkqARIvl7YUwRqxn3jZtmGsnlBUfLbuAAvXrc8SUjKlPVOpYn9JL1F/wBo
EWt5T0jIyu709fW98pcQ/u8dvQ2I0h76O5T7wKXtLpS8BvWh0bh5ZyGWeY0NAcBObrgbvUFQy5FB
fQU3vj21YFU+aJm70LSsxEGCKLozhI2YayHrh3yoL9pQbjHx8x9GyIwwjgl1hodqLygjEDYGUNHm
8ZxbxtdVCNdAMY8OUFiibFBGw0QGfszWHOZI7g720fNGpIBnQxs+Xpij7YTufgp1Xbz3YAggAebt
DpSEfLp6bZXEVpm5fHEqlq8Egf5/APLkk5S2+YilbXULdt8esbOfAA96OsiU0NMH6xciuCiVBZgr
X4vRW5/KnDz40NvmMhxGOQAFq3Sj9wmW19F7ev237+8CEpzNuoDeDwtNoX/3BAPcB/eXrOJdUeXs
It1tD1h0W9GbR2F6NjGFTc7phZ4rnWa5kFqId76QZMFSPOmJ+0Z2G6cQgiL9RpgapFLkbs/vUR+D
4QwUkv8OQYImaixxN6gBGkoWPJZVfYEk+4KxgSy+T4mTYWBFktvsnvOCn4MoF+bOi/wfZ+fR2za2
huFfRIC9bClKsig7jp062RCZZMLeO3/9fY5XESWI8AUGnsUAc8RTv/KWMkMyOGiSXdnk+XMS9skf
SruZiw9LsC/RVD51VWd4oKzkZ9WZy9DNgIGlGw/x1UoCBOCWQ6qT6JopXn2+mTTB5My9cYqyqdw3
OsJwzVgEG/fP9ShYJVIzgYdKguWsW7u9FAWm0+Orm8dGtW8G2k/xIG3VzG+NgiKMKABSR4bnc7mU
Y12FS8ds+lpgz6RoQbgLRmVLN2kdCNLN4n3HyRSbGoNVXO39SutCuberkG/p1OOY2apAWIXIBOa1
F4dzto8Lvd0wt3jbhheXhRiVzgn3KTwqqEuX3zZFyLUbahP6Mca5ajd9iSYHFaHqI102v3N4Favx
sUzGYzZVvwda2RYyPIvWfoj65UNj6LtFS09dbxzI205NG477MoWRUFn7+2dWbODV7+SC5e0W7Coa
qSLw+ytMdnKgSkYzJD7pTRyhyT0YP6rJzP6dpkw5aHga/+gQbwS/CcllY5LWQeXbylj4y9IyI5hd
10Ogn4vDzsFRqKgeqiVO97oEsLQp1eDl/meuwz0xlMOtrWJ5IQreq03QGmGVLn0Q+kNEHdACY4pR
dJLjOarHX2MdpP3GvN7adcTgdKZpxtBUWD0WQaDiNRJg5dFTa8AFTXdceZYPZjamLlAjP6+D9zb5
377xryFXW84s6RuMFMv9OM6/N7mi7ucU3/HUDrfCk+uDS42Tqh5gQmRyaYZcbprZ6dkYxcRsLspy
yoLgx9BW/XsrPHyPsIykvUSOQyy0GqWvmxE5yjr1k5E7FgJMhBHFGNk116vS/xcoTjbuoXJFJr3/
GLmnLs51dIilrFXdWAmo0aPWaT7JGZ5s3v39dGPrCt0EATrgH2tN5+0UWfAyOTbonYZ7bLKcp1Ax
sP5A0+u/+0PdmGxo1eLRFv1s/q4mW8faPdOWxC+KnNREz6x9V4MT/D9GMangIeJB+LdO8HBM0Tjx
VuIbbTp7+jgVcNa797I5WVJAIQhoMHGAmNdotJGmT5AbReIjGgttDvg9nj+jsRGH3DjscN8hf/NC
EozIqzor93wfNZKZ+kiH1U9BJJuP8hRKD5MKs82NZH18J9pAfJbICBBUE+O+RRF/XaL4wdiFjJ6Y
jxcfzZFBNripKQzB9O0P2pQMh3cvFtU1G1FnYHqidX65JUTZ04lLNfJL9v0uXsgd5yTV3z+NNOgQ
YOKG5s+6N1mhvZrPsXg4RyU+SK16SnU12gdl/TIkWNvc/6Y3c8nVS4QWHQhMojuulbWMSzRIg6nR
K/KjSs2ih7AZ62cg8MHXMFoGf6EjiEKYHCq/0EfJehdPmPE3JOwISmQRIs8jOVmhHoQccn4ulrmG
uJyErfLASO2LAFaHbtiacrzDC6iG0T3UyNWmVQ/z0ZBh55Tg2bD/nbvp2Mton517PZaNHbY6k+lp
9VR7GiwQc9/OioUEVhLkPwZq1K+GmmXzxutxvYOFsDWwTeBGtHfWpxFXnbhLrEDxx7S3dpLVUrEt
sKskJ6ShSKtyY0NdtZIUUW5hLN0SbSw0li531BJHHSQSZ/HjUqr0XTeY+Y+4DupyV4XaOLmqNVaG
20rloHgxnVYdbl2qaoe+650Qd9DIEkYoav1RrRItOKQyhCNLTTDlSSMImve3yvWNyI8VyQzgPKHj
uCqlxPTkSU75sQ0Q08feTp6QIZ7eSQl/mxFecJBsyAoxMZczogIn08JQWvwUmVLP1CA6K701bZyx
63dE+JByq1M8AQC9BswGatkqPe1rP0163YPwUz1Q2h6ekQIw3wud5IsULkMCYYoLRN2rL4qVcrYk
9LL8EYCeGxtm7qlGsfVFV40ZhuEc0+KkA03Tb713bRybBqxVWp9we5dLfXpMmsgb0sLH+Nut0ugg
DF/61nhCsPpxCdtTLA7X4uTvxReJX0JXj9YjjSkqfat3oJKQ8apjp8YJjACbpmLttrn2XqzU2yjc
juJRo24pr6aVmD1V5l5tfGUx7W8NkdBuCpPky7v3PI+ZuI4RWUE9YFWgoVE5m01qNn4Lf/AQSk23
l6oxfP+mB+5KWdSmxCtw3JebHlh+1GhSUPumHVmHwlaKU1lTk7j/LVc1Q6YMPwxeMEo7VHjX0ZOj
Rp2RS0XjdyECmqAByifYmibE7yz7IOVtfFSm3kzgoznhYSEdfpLGKdioAN84emBPCM8FuIggc7U7
rKGZa3AbtQ9SwtiZapSfJNMMHhV1SLaKpOJBvnzbDGJEyqNkIezHNZCp1mBAM6O1HxqoAExF7oFs
13dakHyAlSS5SZFgIykpeCXUeuYpaM4Cox67d28i0X8mNhLFGWgHYkr+ilOIleu8nLUGKystPKKV
VXuSIm3py14/Xqa40NgsKKZgZ7q6nq0amqhl8pAbTSjhTGDaBy1S5X0Dlf4pXNp44/G6fg64Z0Sr
gOIvo63b+DDDJTkcRlyvojj2iiZKvWnQrY345MYoXM+0UOmjs5Jr8+gUv4dOl6Tc7/Ms2NlLhSAF
rPWNo3G9KdEaR/2dg07fngbS5Qopg2TlSqYWvgHl6zleYnWfmHBdIqhHG/nV9VAQ6nn2yb25Ibm5
LoeKM1Q/zEXmRpkmTcKpLjZ2djcGe+oA9hY49rrMgESfwIEI7V+yjNVgi2YPho4FrC/HwfARSysF
JC7IB7Os2SdDp32ughqrQqexzY/3b5vrhQO/L0obKIAjXCKvhg4Ka1aLqO7ZHoMGv7TMX/LCNI73
R7k1m0ADnTdZV6HZdjmbIxFUXGZm7zud0z1Vk754OhrBhWvp9VZ+cwWq4f6k3aITrMEeoB29iv8p
OmW6MeQDfpqV6mWAqM59igQ64iyy9ST65SeqyLa7oOsbuXkO2sDFtlj6EhZK9F+RIoU0GikXbEcp
szjo9EHfH9ewgXmwOJBUnnWxKH/dNPPEOULzZfCbbsIDS0/z42CCegNJmb3en/kb64tWMhU+0cQG
d7t6s/SyLycVZW8/UYBcVItduRYepvv7o1xfalRbbT4HtAlV9LXGOwI0+DWGXJ2ofL0E8B2Tog3c
pdEOWV6/u5AOZoryNj0tnguex9X66pXdw1gvGx/wsP7cSYF9rFCg3FijWxMn0BNCaRAc2ZUYcR0D
kIev7NvLPL8uZgkcX++7jdv5xsGA7CTQpQZFDBqFlzsh1tGHwn6NUWpn2qXW9K2dl8RrrPnT/RW6
HghjA0ujxAvKgHh6NRDcFzjBTd34WOlmGIUswxGkvnyAuLzl4369GdjShLaQ3JDBAj52+U0SfUhh
Xdv44RQWByOUkDPSUjz9lCXbO320ZZR369P+Hm8V/BlVhvK+zhzCqmq+6nKNnUKdBJ8HE0HS+7P4
pg54GaqAmMDhRBDqDBhWqxcooUQyo4TeYuleys2PFFG8D3iS1M6pUQKneLD5XMxmupYQBfn15XcB
xFd343IJ0mNKUh1BGk7gxfa6JC/UQYKow/QHJ49HxFsSec/G1+ydJueWfog6ff4aUlMRbN7eeVHQ
j8JmF4ns72pdRH7WouaB+Lc5/hMgRcTr3lfFN4iO6iRAstGWlvH1keD5tcnaBTqPe3V1l9RRi1xe
FOQ+y24fiwxhpYhry7s/xyIjWE0xHUSYX2/wNXvNkKrRdc2KqCr8XJm1TzNlt4+C0YqKwmDKx96W
0b7HgPbr/VFvbFp0x+A/WCT64l+XmxbwQast6IP4tJZhGQ996y24yOKYU7pt6Wzsoys+BIbbbCLI
bSYHRXSqLodDa6lyavSuyGzD7JFsEaLeNDkfDUfKjn02lLD/kVqU8DoBlBj1fgptmdp4mRUb99zN
Dyeh0XkwyTjW2C1eh6IjmS9oS9Zy6KY6YuLkqMW+zyIkvaJSkjdCKxFSrBZYE7cqDTThYri+v6UB
ZIkRaCnVFCY3Tot/0CF4aQoDz9L+n7Z1Ild19MOoLe+v2VGvIMACVw+vGM+my1kPoIOrxhJlvolk
4bFYQGmnklJ4vWEmezlbwo149TquI+0lsiDuEdCBNRCJ1IzOxpxkvgXqPNk1dDuOozSbPwLqyOVO
KdJIdU1weq+TMmcbO/rGaRXlH5o6IC7FZXz5sdOUBCOdl8zXlDr8FmLG+6jk2RZJ4tYosMjo5HBo
gX6sLsRCshA3bJLclwY19pqmrJ4afZw3Ssg3RyFhAmOFTPwVuKSyy8wesR33Wzx1912gaI9xpNcP
778D8DVCBJBYWKGVfDljoYkw0NAmVMZBxh5lfcpPShMph4Q684PTpc7GTXfj4WJj8EjCD4YttOaR
dUL4E9gxjmlYnbi9OWSVi+iO7WEuYH5+/7fBeaaXyEtPgWu1TmMZ8JjhSu7XtQQBoQIlcgjzoJi4
3Yz5BFTK3DKEu7FoYAJoZAjwE8HEajodqheIm6i5j8Gn49la63goc1QbZ+zGKAScVGXokPImrwtM
6IgsdYJlsJ/GqKAURjp+RM5my4brxqP0FqBBK+RDIDKstoa1yCOSgY0va23+HGmKdOrlbn7CnCv/
oNZy/CjX5hZe+sb+YHMIbXAhOHDFuoKRxzM4lLUPzGJ4IHY3PBu7Ha8I9Penu0TSGgxNIKEs2RqY
iSqaoXYyGmzYVgS7Vi9+gUzXAKlH5fs3vUgRqNRR46ICudoViTplxYi0up8ncb4fCtztM8TJjwj9
b5mz31o0th9yopR1gPitYt6piKLZmfTK16Ju9OLOGp6tWqrwBU9LTGoWpRoOeR9tFVZvDauDxkKZ
ROCh1qgYxQnVHEZB6Ysz70lNhm2Q1Xzs0AR6mBx5PshKGR7vH+9bp4CXhi9lZBNnncv9WU7hNMvp
XPqlmr4ge0hnpp/tjaW7ESrwmAHfpdYq6NCrO8SYuwxeEvMpjU1+auKZLpAtyY+gXrP/0riLNtRt
b1RC6WsLCRCq08ivrrHRSLKTRpdN5Ztjkc0uF7fyosWD/BxOdohLUYXW1UPajO2u4EJTT4MtlEah
5m6BB25Nr0BTEbaBA7nC4mBZb0zxaFZ+X2vKo+701uMSEY+9fxFRHwDWaMIdBSl2uYhqmczSkGE4
rCit81BrffFgNl25vz/Kre359yjiW/8uPpSVFjuVWvnWHJqzi89pu0cOhBpIkemnaO6T3dip5lY+
fesyI+aCiYVsv7jQLocdaP0HKjhKPxSpBfwA5EeLgRZ3BWl7qwd2a6daFJXB3AIQJWO7HEyGcCij
Otb4MbpsYDUXRNOisXKjGg5MTWC/EUTf2B8cB/phIHW4QdeZUaOjVpWk5egXk6PzbXONjm+81QS+
8VVvWiIcBYzCaEVefpWqNVYTDdXgEyg1D0kEqNOs+8BLZCnflZhAbXzVjSUTMHrSeIrywNDETvpr
pxgdfrFJ1Qy0uAnUh3TIHlo9zg/oDxqH+5vyagLFQweIXkhHCCDrauvb9pB0Wi7pp8wsUIoQqiCH
SIZz+94jthpntfkzbGDbubHZ53Wdns0cWECQdMHGEbuK+xkF3qTIkkGOUT++nLhCK2AVEUSeZKvI
jccKuZ2XzpxaiJ9K0T4OeqeBGw6b5ststMnGqt0aHNY5jRsBpL8qf0Lmz4dlSPWTHcrFd6Of4CXU
jZkpaJQODswElN0fJuFu9pA3eV99ev9KsmNkh2IT1b513UxuumKQU007RX0UeI08S66hhf/POsJZ
JWYh76CqvNqaNfrHoFxN7US+F+30OMVUwVa0jd1ydVVyziDICoQajAugK5frKDdGYDmVFZyMSo6O
SNtZzxg5IICYN9bB7rG1HrKkf70/gVenTgwqivLocmAYscYcqqGqBRSCg5NjRNMnqeRs0+CJTj1V
7eP9oa6B7VzHBCoUWcCOEzuvPrBttKzRpsI6DWal/XQQIT6C1Em/KIUhPSGOl38ImjR6QuK3PGbI
sh6TyDSPmZNXh9SRpa/DoMT9ccSVduMEXd8H/DB2EL9P2GatG7oBPq/WQMR2quBcw2RPqo/LbCbv
n2rwNKLhL8C8FEgv13dU9ba3h9g6RVSE/okWpXvsKf//t6S9uhHLrH2iHRD6vHxCxpNuO7nWasdq
aCUtXaUyVgSd1swSrrkO4AgCfhUkM7ThCxXjXhAmP8pQbp4NuL7TblH4/h3FdFU4NSbhUzYv9eBB
2Iy+Mkz+TBcLRc5kduJfTmHiMc3/E0HnRUJGC7E8nINdpaZi2LqTgZCmy9bVg13Ba2G4/ODgG1We
UEMHOe8bN1IC6kAJpAK3A86xVRi+jueYA4HWQ3SLuBzYwWq+DYedkmrmCUtTZB0taiNf+m6uErc3
tO5gO5hO8qrpT0o0Tv8uilov3qiqoXd/29/aXCQEYGsFEJ9I6/JnJFqPrkieOqDE4RqRpSZeFY/R
xijXUA++VvRdoRerkH7Xz+eUxf0YIqB1WhTOh3AQ790yr5tdrsTFIcra6XOg2AVwosp5npIlnaFx
N/CdF1V1VRI9H5RP9Pv9307czPspEj5tXXjMMoxJUMa0T2oMYl0tG3XfjO8vyfPpQrOLXFJ7czu+
nOEhQyXTMWb7VACE3WkLotIjssW7pHe2guabm4qnDiMbOn4071ZFvdlY4NgUoX1qssFq3bzUEfcc
Z8PvBlk+hW2IxPAwF7BzbCS9UhtZCkzY2o3a0Y1bG/YIeoWUNkWpb/UrJBCVVR0U9AGsWv8Of3J4
RWYpKV3QYPG3+2t4FQcKsg+Ty19CJZrhl7M7ZwGaG7R6CJaa7qAstrJPzUJP3ajTjJ2OwPWWteCt
r6OhIxhQgry5Nk3S1DFsnRZATWXjQxAadf/QpcH3Djjb/zGPFr194TrJkVijU/GACO26K6XTOHXQ
T6MsRrPWQULEK+JF+X8GE7nIm2QUZ/RyIomGMI/NVOmEKIH23AXFuC+0QX9JJ1XaeNBuzaB4YXjY
gbxD5b0cSkdFXKp1J/QnedDPFt7yx5Ekdh/AU924eG4MRfDH/Ur1gad9XerrRMc7z7PQTzRsjiYp
mhD3tluvQRplI0C6NRRJN3bbIA6pUIn//leGoI1ov2AnF/nyrFQPs73ojzb2UE82ANKNsFZM0EXX
gASEPU1IhOQGt+oqpYtto1KRtYn9fpgQBGoi64hQb40quyyNnzq5LH8CB0WgHFnqAdMOZ6vEch1X
8wNg+wgdK0Q7nFWK0qPFFS+BGfvz0gUHq0fHP9IXty8c3ZslhiPC2BHQmPt3n3ZLFJNgF0NHB1xz
OcdGQRjfS2VwqrI2+YmdlP4oJUr2IcsW+6NQrNuIVG6sKX43HHaSMaQK1qlYr+ByEHS9dIIC90ON
61h4cEbEoIm0EX6K5369pGQIglZJ/0lefxlZEOI/VR9j/GCjBaZrnVM/LI6Ta26Taern0mkW2H+8
jP/cn9K3QONqZMB1Yj5Fw28ViERNZwUjsas/mWgZjyCm94vSZ65WDoGXJeqvrA9euL8fUTt61pRl
b9nSPqMatSMSLw6LERdIA4fDIVQHxXcKJ95YhFu7neIoijCkN+hPrXY76WOpa6PGhes0ip+Fkf6z
GLXsm9kP8jEcnNq1iwb9aiwfXqo47zfO9Y0XBsgT7SnBWqYRsgqMc46BhtNLcGpbudpxKrJXOw/b
x1RT02+lkUdf7y/IjfEs+h+cbwp9bLrV7ZjbPeJahhackNRC3DuJyj1KM+lzYo/FxqYTd/pq6f8e
ag1sbBHFSlH8DU5jJg0Hu5pV18lU8/13MKOQhpNZUVNf4zqccuICThjFUrrwZcpl21skqfyIRpqy
cT9co9OpyQonVNA3GEJTvb+8IAqK90WnFsEpWaTqhLVO+R8UOjt0u7ruwD8lmRfgO3GkxI/JVNzU
D2VuL0ckgzrE83srOsUprlvIeutuAvr4qxU2zsv9Bb5xeQKbEAJyhIS8f6sNJUfm2MjSFOBnlBz0
EkTDWJYv1jT6Msb29HuD57KLNvC6t24yeHvwdYhdQIOtdlXPXIW1Rvo+RwpcaK0wX2NgEY9W0uj/
z1DUW0A5k1CwHJdr0FImc6CySCd6rl9MI4VoBZTv0KnB1jN0K97lyhIoK9RdqfmvgpZllIeunKkP
SJm67GP0v5+UAkhiYWEfQiWye5btsnsIkPI52GOCm80In+/+ct46RKhrYiqLhCjVB3Ge/3r3Jyes
qtpOg1Nt4SXFsxx4kO+3YJG3bgUYbiQrQi+INs7lKHKZQb9MbeeUCWMcl2539dDS5NyjDj0NnkFv
bGMZb30XGpVgIURIyPN3OWIfDAlY8hrOJQBoD8PFbldE0hbn9tZ3wYgSiTDajTCULkeBtlPMCxDv
0xjAgKbrnD7K1pCepryOP2EBKb0/zOUZh1mGEQCTuRZ7iVCvTSqAYSdLR8M7TKnylCSZL2OpDxu3
660jB1eZqoMsFOXWyMa4LhtbMi3pVOtz+WhWafHdwlXAGwJna6hba8VrAcGQlwNuzmp3tIhTo9Kc
hrD2Y9PvIwww8ULaQiPdHIVnmOgWmhfZ7OVaOYWBLBYCEP44RNh+9Vr0EzZN+vn+eRJX9OpRglvI
EOjxold31a8oFqvEmcs86YW1PLaS4+wtvJrxiCr18aXLdKzZgIFtHbCr1SJb5X2CRCrGviJSBXUX
pXo+Nec4GSxvqkPtIZEqe1+Y+Ttt1qn1kPSwLzikMCe4uy7nkTQlCcpIwnY4m6wnzWkst67GLarh
9eXI68JqgaWkR0lFYDWMOcZShwtZcw4yRcnccQmHajdHah17UptnwqKn0j7gVJPglRIOKuB7vQ29
QrelP+9cUn4JsZtgYnFXX9WOO0rzDn41/BLTwMSZKHiydni5WM8J7pXTUUssByh+jPfS7v7IV7Ej
7XvBQAaqZxEVrNHkTlkRAyDodAYWHwxujMVUDy1uVPY2/qQPrd0GB0POzT962kp4wua2vgFvuzo0
lL3eHDy5s4ld1/T+Cv/FoNFLYZleOb9A6OufUpgcG9faNdCbYUQRi9oteg/IoFzuqZjHvQrrqThr
Zdd8xMRD2zfyWH8DcqO5Zh4lDkHOPBBeUMP/OZs2yaGjRCZ+llZ3MPsSIkEqNY/gwHNoVpm1MQ03
diMpBkE8cS3XFFIZlz9QGzOllY2wPEdwIREx0ObSgxSefqoifoUB/uCfgTbmh0myzMcZK8UjQK53
B7wWqaNAQAilal7R1Vud2kuT2FFVnru2W56NtLf9vomN9yK03kbRuMGItFjx9ZuGnng5d115TiSr
9ppWyp+aSEu8+1v7GjcphqEXSSEFsTngKpczSkW1V8ZoLM+pocyvdpTgejjEkl+VI0d5KYdjNrTh
s4Fb4b7W9fFzHvbjw0CWufHQ3djiAn4OLor2MvIxq4umqxQ1nwcjPVO8N2UXt4Lqh2JU3bf7H3xr
GKGYyvaghnzFpEf5RwM9NWVnK+uo6pv4qskSsgX3R7l+B4iy3vCYYCNpHq+yzSSw08qOi+ycFllr
u5AuFfxJ8MhwyyKbfrx/MCTHWUhILyQFq5nLUrkz5gUxmgJL0C/gWqUnojHnYayWYeMA3po9bgYa
IUSQEKdX5y8Aqz1Wo1OenbT6rs1dvZNsqIH3v+cqmhMCHTQS4AqIasIa5DnYRWqVZo6hPNXhX3po
KoduKqY/ybKEnqyzJe+P98ZEvQgWGNCmCAZvkwPNyJdnYEaNGenMKEMSdqRQSu9Hwcm1IErZpbOW
Fm6JuhfmC3FhPVaBiuBynC1tu8vHsUW4KsLbaTejlnAOscTJ3WWmBwi3SVbDXTOmxu85GXqgEl3t
fEeu0/HrZjQe8K7BS0lR6kYHMhJYqavXU+DTSqmF99OYPPd2T2sU/TbKtnO5aD+TcoBtgg12QGkw
k+sPakZzEY2G1LGwK8vj0GsU3cYvDA1E3Qu7vjzVY93hbIQUG2S/bulnrxzr6ZPZamp41EYsmDX6
NbMbgS1rXLkf7fQE8EgeTz0Cv4abTbVZuY7RjL1rD3KFE14dxVB/glF4cWF6928+DkH+0vZWFZ02
VoaJXy0MxERUKYXKvXBpulwYHR8fNYrt6lzxaGEgBm3ewiGSthpamP/HUMQ3wNWF8uAaWymRXEQj
rPOz3CfW3qkgHRidDFlU3+IPvmUHV19Fg0UHkQ+cYI2io3mIhWjLUAZpqYfvRf0wTJm5D5pe9met
sv1aWsJfdh8pr4YTNHu11PXXMEAbp7JbZYfKs9qiQpCED0M2pc+oeOW7IsktzEC7jOB2iR4hL/T+
ssB/0K1U+43Qgf7x/oTdOKU08CnbCmF1FC/FVfFXxmoGUuUUAWsTSoZGWKCk3lx12EYHgb6rkuz7
/eFu3Kjg1uiLw3hW8A9fJZJNJilQkmUuORWds0nLBresbfkg4f64sRWui5kWmDSU1KAqcgNdWRpo
ZK2L0TTtWa94/107RPbSa7vCeQ2XRWn3dll1Jfq5Ttm7FVZ6R9nBK9ElO5U9FYF3ikJZkFq7zuqD
VwcNnl8tDHUqSYvS7HsjqXvv/uTcWAtEQGHaCwESnvPVC1AGuTVUXdOcUXyc/tC009CoGRDu4+aS
l6ewwJz4/ojXITFGGuJEUrCgM7Imji7sr3auC/kcTo2yR30I0fxxmIf/lInut5eDhn7MUA87xbM1
+ooZtPXh/i8Ql/LqFAnKEI8ey0QLYfXNAdxLIWMnn43O8jStlQ921H5M9PSPUWTpAQTAFkQGYdXr
MXmO4HQITd7rzijqi01R4OB1jqKsiVxMmMFTcemry2OI22ztVaYhJUe8FeSjVUQBGzW0jcB1Zq1r
vLzuCGwWMNyc3nYaDXcA0+bAQTHi34jPpae8wI8cf/Mo+CCZyZQcZcwivy1qruL1M1Fjq00jiyij
oKPgznJevHCl43+b5v1rOFs9PK0WKQDNiCv6KAGuBa46WhIuyaPdftaNfAZ1Nomfnqnj8GIOzvC7
0kKs/zI4zZ+MiIqjWy/l+D1Ts+SHhRnC8jqaUpLy6gTppwJc+vd51IVxu21/rlu1+9cM9SrZVemY
PBX4Okj7pkebf0krEzn1IQwzty2m4b8mxHjCzdFMeZ3THBiOqQef4P63jWsZi/5vCJWWJ1ZWpLOc
xMHPSO7xgh2iGZiqEoR5smuTccBpO6NW5dL6Nr5UTlzlHnLXw2ct6qcHYXSWuX0cMTmwEgBBNDGM
J+AaTJVbLk2nAlHGuNCtc4dqrk0rXd3FTbM8d7nV/0eeawF4b4ru2ZKlMNibBubjx3QMovbQY5CJ
3TVe4Cxb2TqjO8BY6zwrCpQj7yqqI/lkoWOZJBqd8rodl13CDxrRyxknXuB2GH9L+UA3i2csb57w
6U6n51JLyuYY9FnW7no5yXh8A8Txd+TWGDNIEp55x2gAUgowsQ7ZVarc5Ds4c9kPe6xm29VSxfqQ
pSO6MmDP+H5lMtsnhx52vE+MVPlBeJLP5OOJ2e14xbtyh4dtXO0Uu8KsLR/spPYmbTDyXTcW+WOL
fnGJD6rYYZ3aSX9I7PnYFsd3E3J9qeLjHEz6L5iBee5KuFcHj9EySjbGwQsxApaw7b+CCBS5VZ9g
Fg/yKVMxZE0KE/PhVHqypnSOD4iGDcEhwYbzX4DyZieYWbO8Y/Hs3JW1gP85ojBdcpztuY5dcB8D
Cs5GPe56ol02rDLgBBOX1ZC6QTXjGwkMpnstEin7kdpW+ntYRmNwCaz6bCM+vREEUwkgVgC/DPdj
3besBchJVnr53MBw29VOlDxiDbZ1w9548KBg4HpNlC2EfMWd/9f7iq7m6MyDvpwp/pR78t7Fy1C7
9CpLaTeu0ptDwRCkyEP2A8zxcqhS05ZZqB+fbd6up7xEbMlJ2/khdMothcsbNyglHHIvWnFQudZS
buiVRi0R/HJW1bz2M1oIXmDLwz4osuFfK7XhcM1G/fP+U3Hj+8DOUKqlD4Yy93rQqqS+v3C5nRNZ
rl4KCcivSwmr/BbO2JveH+sapGRRkOMbRYGAZ2LNzLd4I7q8lfG+Gwo8h3VeDK44ifDYXZa8mXdw
oqTnRTHiaGfbS7jgRGOXfyRTVWZ34FH91HEF/NGztpA21vl644KEFPAhgImCEL+KoXLsKduF2JJH
uy6/G60x+WgRmlsmQ2JnXr7MQvWfj2dHCRjkKmqfbSsLw9Duz20S1DtdpxNdlnnhVqyvV0Vc4ven
/MZnMR5xNEpSoj+4igTkFGGMhpLcWQ54YupIi/YJ9jn7+6NQ2L/1XWigUR9DUoKw4/KYVMgrzvRU
m3NFH3neqbjS+JTidQzbpSQr9zOPOh3vEfOFp1SNQr+zpgRVBDMwes9oghgnMGzEK88xumk6GJOi
nnVjGpIDwFTrc6Hn6pcWfVLLk7OqXVwjwRbWbdpObb0QdGjD5VpaXyy9qQq0kGM6OFOqTLIXynVQ
7WLcuX+ZYV3J7jD2drqvSyn6F7M7qnStZlefVWsO1J0kV858qC1Lwgu067HnNlvZaXfpJNnTvsuC
+EefhviZ922u4p0e42PqTsWQl0AYjebVypTxtSDFJc2ce007FM3UJnxlqn3IeWonFwP1tsKJsc9+
2mHc/sgwP073/WLCzRwS3Q5OjY53mdfRqJl3HVFK4RqTbb7W8YQ5eJfHY3cOZ4kCX4BzWeoO/DJc
eFvHWp5TZ2nUT0w6RAcpNbvfU+So0rGNovrXnHfxz7BqcFE3m7ChpT/lHTFYUFv4UGD+5maWyNvR
VglHL621styh3FK8jBUInx0tkT7bpUFhILjSV9I5UvT5iwQS5t9RMcYHvcJJxuU16v+ZiJfUQ9Tn
5nNfdFJ2cGKDJYiaBa00aZTlHilrB51gZekceR+xoaxjPA4dyj+hpCznKU1F8tAhzeyNYBh/BZmK
T7klLwhLmnnWPsha3zce4M3yd2E08eBmZkcy0sd69sq72jd7Gd2rz1Vsaj/ZVbXqIdMhqTv4xWmx
M7WFZBlFdpO/6eAgsyINRET3z4S4MNYnXTjMQp4Q5cN1jbLXJ6VTnGg8NxF23hFlkxPZVILX+BCW
XpQFy8cxaGK/Cv6PIqxwfQH9CwOGhVmLbTVWNipJXY7nEYtMF8hruJPrbgv6f+Mqg91PrC+usut6
15Dmi5Oqdncu8IV/hJrQvGiiBpLkc+aBc+7eXV8D4QnthWoefAdQWZdXjLxgYxulcQ+RIjE+LOMo
5W6M/fi7a8uUFkANAKQAHcKnXQ4jpeEwYDnQnxd8KbGCFbAFHX3n+7vjTbNutT1E/41umHjvASlf
DlPbVtO2ZdSfUbCfMAeHLvFBuFo1Lgq/VuPCOJ7OttQ3P+SyaIg6J5UAgBOQ481uZeY/bWYF38Fr
6b2rC7P23TBH+lclJ6TdLQbCMu5CRlLsdLnEYDwql+SXGjRRe9Kb2vmBeWkS7xWrWDJv7CSy4TaY
yUeKsR8DNxmNPPGCFnQ35bG+6feZNZrhrktqxNKlIXwOMVl8HuW0+9VnS/BH7+v0wEasWxd2cTwf
omHE/yyMYyfzbBm9WFftl5K4Nxp6nOOpYnOnqEqvuwUstC2a7nUkJXAw4BXeuEtENavJlXCyzyK5
O0e102qu3Uutp5dxcmojVd2jKJX/KfTG/nR/Ta9DKUYF5U18I0BUa5nCpi6yemg0DgSWS5+j2Wof
8Vj7H2dnkiQ3kvX3q3xWe7QwD7KvewFEIDIzyGQmZ3ID44h5dEyOS2irg0gmbaQzlG6kH1gtiYEI
y1B2txmtqoKZHj49d3/vP2CQZ6nzldvKxQ6uBGSKqVQEtlW3wia8e8vcH3lm2lmo87R/NBH5e0RD
2iPF6dXrq+Zadu5SB+HTgTlmXFcJntNhzXIDi91I6Y8NaZrZj3Cae7noRvFOia1rhmCXbhQ82EgB
wn/mfWtu92HcFZRxOe1co7HmYHYj0x/J8weDXSpBG1ey8RVjEH6mxm3I8aE+9HLOXw7coAM9U70w
asf2Jh9S9TPpLIVcRFG+wghgvnFy3ftqYrTzss3V7NGxk/IFe0O7axuzvDJTF8aMHNAqjgkRGTGB
zQXMsMfUHZZ+PJrDBJJ0avIbnmTzXVfHyc3T6+/ColhRuHCAEb7lzre5W6odtoWTPuDkqDXiPUmI
otjxHCQ7oJKvs3Ns1EtTQ9v86WYvnAOkexClRaoQEMsW5J94di+zfhqPgwpu0epIBbiRKLEiVzE0
nGr3SjfPyS2sYfy4f4VncGjbjF5P9SF1C3M8xrVQv+qZtRDrlNrOcDOczBeY43pfUrMXr4tmWXBG
zA6jzN1va8KBJEeNfpQ/x0b1KTe98d0QpSLew4oY3nf22Nw7i9Hlfgv2932ZREOznyO7vZsWrX7V
p4rytutFdN9rSf8e+criW2o7ne5rnfLeTskU8OLVyjqUFXzK4OlhPr/JExPXwhmCjTxUtpKhrjMn
hbnk07FWPGefelVCfVm/ZvN6PpkrmhsAz4oaB1ezfv7byzq2h141Sjc/FuUYUttvIDZM4n3cW/pt
TRniSqfOlyw6VBSYAHUDGUK8YdNcVTQWePvsOGDXzfEyh5kaNSBji8LPIu0dwIFrMJQLj1CuEejP
r3lKSEfbwkmc56aobac4NohDF4E9JHO2HroQCGFyLHmo8yb+0sZT+aPlUdj6JuLDH+FTIXmuVxMc
qizPlGFPsWTor1wazycZBYE1xCL8AETmV43/t+F3cwB3JND7ozKN5DQgZa0px2s79nzUT1vZ1LW1
oqYzktDKIe4ehlKRGW+wOMcC1tNB+g1jOHlDeXh6AV9AUHBSUUsHGcCkEytOJztX2nTs7LQ/DgOC
uhl39kets5fdqNTlrUux/YVtJhXI0Wy6NXpHu2ndVH5QB80OxlHtD0IdrGPh5d5D1KTFlW93HqfX
L8e7HEDUL0rI6Zfz6O/sOEl/zMEpAbjXLTSG1QF/6O7Zkv2QwZhhLs9rGgCTn9OmHGUuF+k0/bHm
YuSzsGbSvMNVHek13J/eMGmGEvEvCOy6wU6bqSpDF3HF/dzk4bkjGxl9qKh0vkrHuUYjIkMbN/L6
PVURncramO0VMc3vOmHnB7Bu7b8wvjoKhOA4CdxoqJx+GxErPW9ZjcdrsihHOGnjg+M2XTijT33l
yL20iUBDscYY5VVV87SpruP1j5cIm0gYvc/fEoFTz9n+6eV8HilhEgAYpVC53ve2VR7dzboy0jjY
yXenNzzzB98gn7XrQCXuW7GIK6HhWnubTVsjp5QMvE2O0ir69xBthp0pB+RjG+XlrMtrIgMXwC8s
HUD55Ks4Ec68D8c6T0TjeMMROg7SKVYCrdpJ9PKmEU3yPqrETOojmZ2DmOzqxTA71REV8i5Q+2G4
Rru7sDkB+lBRWxWRzxU9RRylmoO72VFQ+vFjpVheIKeKwuTQXTPCOWcpc4UCvo3q4+qQiAzU6erp
O2+sezfqj5HSOm9z6PRpIESXp77T9TaFrSyVb9zSomVlkOV7xXHH98iToDyZG6SVgrkhnu0lb57R
FyT7r/lwrWFys69RUENMC84/BeYtuasqndkYFlKIdmw5L/RCZpbfwgG8K412DLRC6w7IgXaBNWrL
m6fX/IWdhf8SNA2clbGr3EoNmKhea5yI41EpeVnGUWkc9La/9ri52AolBEid1GuhHJ7OgF2XMtdE
NB4T1BN2RTfWB2uO8iv798KaAg1NmXbFRsIw2cxzS5quitb9ZBUIbRpx9smUnbOzKP1cueRc6A8t
8YRBNwqi3FauOHJibTIpoB2nBYuoamrGXW+gzfj03Jwf6pjXr9gw/gCstg2wki+uuhVRj/BHFJpN
bQd1AMcoQy4BhZT+kC7KNY3kS41Cal/xtqiysWNOp6onRZ81Ge9QBfRTKAaZADXFRj2d5XRnTKX9
ussV9Qpu/nzmYO2gdwFGhLjEmXLaKCC7NoPK1EJsnN/0DUJtrV5/xBsivdLQWSGf4EcjsODoHfr5
25DbSCmLUrewfujGT1HfGKhHlejJ6IVQ3qZFG+VhUxbOfYZUyotEKO3u6Tk96ynk3jWRAAQR4MJZ
taBVSKBCIG+Pos1dv8uNZdfpwggyLtRXls/ZIqUpfYVJGGCKaHPT10hVvEFx4vbYe1OBWaSjBcuk
XQNjXOgQeASkCTBngVD8y6rrt/vtRMFy8pQqPTpqb4dQy147jTthzhy/fXrkznEqlAaZM7IHazUS
0cvTRTKWeAJFZhYf9RzUUKAnidPgZjUje1DPsq4ClwhO+nyReRxKw5WvPNnK92h3pa9SYxyLfU8K
HPfqtnRK3DaG+LtVj3KlYNaOCZcdgYybp7/z2WZalzUVS4A17GHoS6dfOcfqMTVjV7mTIBK+oEEl
FN+u7fSYmP30Cke71A4atR2fa/1FSAejvNJeaJqa7WmztjchS1LHKe68VoVKUjcETVq1e7VOimu4
qLOszoqIgUxEWofYCxllMy1zFM/JZC4G95as+JJCtXhcqpkXuR5bTcNtWyuyG7nI+C6CVzQG4GuX
8qMYl/a1JjpdeTTQ1DEfhjROb/NUKRtf1aVd7SyztCYUcJTWIFXqKV6QoffZI6uqOr0f5ar4gfJl
9GqyMtAAagkxz88UKYEolgiKARUQmUX9x4ndIM3LTN0tzdjYL3qv1lbcQsdLzInMJr/rrTh/jDvH
qYJ8rCO8VuzM6EKBqi4K/vUy7uZ4aq2jJ4V873Gb1nZKa0c/xajL16YAphxoPc8c0Uv81bxIm5E8
wjzwc9WMinqblMifsCEyswucNLYKf9SGdAgS3S6sQORDfTNFaoR1Ttzu2DfG19LMylXXI+9eRHoR
60FclE0UQAmyZqQXMccKRxhMONYsKRiOch7dO5w646+UYjwrjO2pSXnSwu8KCiGt6CZfFLAaKami
+8pJKbZx32jFrrUW+5UVtUt/45lLvwSWCaJgb2Nd/cGt80bcgMO21VBqRYMbpBj66rWJrbXYA4KL
3yvqADqxw4+ALuXqoO5Ug1oYY96JFOhKYn2NvClig0EARjWhMDPNd0VdtxzOevKtgEmA6xC+Keh5
KQu2nlHZT5+KshRYmngCNx45W8oHo8zdUF+E9rFFWmQKsfQ1XqmdUiphkZbFG2zSRChTyw1zWarJ
bkKI9oGRNj9rqdDv2qF1bnVv8vbjoHWP3jRV73glm6EnsvKx6mdA9Y7zTi5NxddDNea9tPVRBAjv
sXSg1aDsLs0fiB0RaNSl/+QgO/a5cYAgd5j35aGHTori13o1fKp0O1lCxZ3cicR4mnwokz77RuJ8
9nw9I8DtqsbpICkPDXkKVLQBCSWuMQdS7xIT/9IShHaLTEW90yvhlhgYGrbw80nvfrRrigo+bf+z
YYPzVljy+tPiJskHSrA1P5xDNtobdRSlvjJm+YPwuhELt6X9RE1V/2LimPeJAYtzSvOL9cbIUrfa
53o9gYctSqPcgdHJ7CBpNfM4LlnsBWmk6wdNxlqNzEk3V0zWJCPfFB5lbVT5++yxIcHCFTo31d5v
XPharZDNje00arEvkab/UnrNOu11nc8wGLrB9e1MaZnrGgh+ULhuJW8jWHJgfga1+6LYbfGhW7y+
3vHg44UiFRKeBwOK4kPRp0XntxIETdB2kaCku2TlHGTavI733A/ZbQUiTw/cyo2/pXmq9fsFA+M4
4L4zvtMIJiUGrdF4Hytm9cka2q4K4UXFb9J0qdwgBq3o3Tegg++9uJVHvTS0yU/AK+mYN3qz7Vde
nvS+a2Vy3ltJaRx5SiKXIaI4fzlxM1pgA0/UxUezBtPTmmP+PpnRp8SrJ+3zO16xIs243FtIK1jS
MPcNm3AIeq0YbnNd2BkMqll/3bkokAd9offf8AO0BhTNEiR84o47USjoknfwlL6d97yZin6nNU7y
ho04qDcLpep7YaclMTFG0MCvh3J4MGUkp11JpzxfCCnMoJWR689ZMo1hw+so8a02c9v9nFl4lzSQ
Tvw6n5p57/TG0vr9NGeIOUdurPsuQG17L4mOyGn3wjWRBkq0EehT1rANBqKv73poX/mQleO3U5Pl
up8NwGOCZSbABupSuvU+Lg1Qx0mGmFqZ5JoZeIptfY3NzH3TcgpEL8cxG79NLKFHc1EWRJAtaqBB
ZGTdfd5IzHPMLp3v1c6pmdPesN/kzdi3OwRAcvLVtlLIg96Bmt050omGl02B6MzLPpOAypVI4+QF
BN/ce5VWfZy0ZrF3Wdo0n3pFB4ZOHgDpgA7knPB7vCBg10COhkARiWJHGlOWgVFmTU89v3OOZm5E
yb4nPu9ifYmTYNA9MPEOfmsfR1cDwavMFrmwZq2g2SXc7kNZpOprm7B6NLAjq3Y92dJ78PVmic49
uZa7WupqTrwx2492tNS3KbudAjs+DYWvJLXEXqJAZSsANMZ+H/Q4emW6GMH4ao/3uSq5dgTJJDU2
mpiMx7qqmZakaJJ+h3FqYftg7frXbZMbQ8g9Wxc+u8/6wfHdPJDDXcwbjdjT+QzN9B24UdaFQ0Sq
9JU5eI3p217WxzuviNjPness9a5ThfhJ8d3mQ2V2m9VvFUhAOizFxHELMPaFOzhUyy2rz5UdYPza
PWSZg/upI2flpxNJ/rOe8f8QqVCt3VVLNwyUTYs0eUgy9DPDKcI/6CArbclWM5PhB3J4aha2g1db
ARKgvXUDd4zjKB5b1dnjeFd1+467/efOUvPX6WBOPzUFWEm4gMyQgZEqIBKcHmZ9G8/Nl0Ev6m8Q
LzLsriv49lDg9TwsdY47xi427L1mJbLa62WdpbtMa3jzea2pGL6K+hbI12aeX5lqnMo9eYhIuzHw
+eUFWrTdAYMGSYikVtH6I9IVpt/UDZra2pK/UmxjoLJjlM43sWTexwytrc/1tLT2TqMMVYU9tIS3
uG0BmiobZCQStZ2gQiL+vvdwLwgbYySdkSsxaNEik9igDksZKQEGAUa/o3RbPkDPzPRgScHZ6qKV
ZoCNoyGCCcRgEtiNgaBWYXWGhfhR43w09Mq8B6OTZY8d+Jh813ILRNnTVJZ5V1ptBCDAzhrQufD+
76GEcLRh9UQobBqtBeuRUMoNlqiFqp+2xHVrcscKpkfrPagIiH7se095ZxXCav1GEdoMKsjUM1/R
7ObngBrSB1W4hQEk1p5epJbG4M6iV+7bQUVmvfCk8kXLdfWVZpTatDPmQUYBSjPL0e6W/I0udSQu
xGCAh/X6ZtF3lCTjn/nYaW+XQc2/Kmrqenujw7bP792u/mmTUjX8mgdh4XdOrkofeC8uREkxGj9S
QDoF0SyVqV9FQxsHuL42RzCmstzjH+Iau8riZRJMg8ECN2ptveQVhOKdKNNohlZfkEEbpZ5/rEat
fqPIbogDp1i1KuNaU76WcQEYpxgj+0ZEjvhaZrbzSXLIsP7FQJ3UJAXQBkNnaRE7QnaNj2aVDUGR
zBcZUXLtP5Kxq8ubiRLaT0gkBYs36kf9pks9nCIs6fUAEYC4vlHKSe5xQOB3LGpaNYFTxiABvKmq
4beWBjrsWlObXHaKLn3lQTmgfDbFOZivbB6XO+gvyJeQIi1fjImhfXQVqaOGvIzWrSrb3gnIZipv
KxXUnS/6qfhWRhPuyrXqlfWh4yX02uqFagRNUXEIRr0DTGjK8H26KVoxPJqDPhjBIPLko9XXU+9j
ttB0fo584B2V0uxbNSyJs0uR9viUJe547KwsJze2kNbzHcio1kM1TvgczFFj5X6MkOtnVxjl4wyQ
V/HnmUJiIPS4VQLhcD3PpFRwDMMYULtBvFYJMkufzZ3pikw/2NiJfa0dVD72AzyJzzlO8l7A8Rsd
y7G288c2MokBiVh6EajwBD/P5B/eyqQc3M+FnYqfdVX1aaBFiDICZgVgE8gCpTHfYXWmiA+l1vtu
9JxPeu8U7U0STTxFwc9by94scnEvMle66OtycoKlWsRXKBHoNDi9l0DXAl324EhXAeo1NlbtTzgC
vNXjNFNACWfZ62LAydQ3x6wZmWtVe0uS3fg+IATShK3uxNbeSSS0cBLi3jUJk7O06/owRP5FWxXG
qHNudaxzhRS9yvlylyZTclCjuH9PFlR7aXZd8TCV2JX4k+m0GAql8bJ6j8w3UdE3XxwzGwPXiazH
jqopVcPKkleAR7+yEr9nXP/6brDGOTCpUW6tcutyHJfUHo07UglxEI/WgKHpzAkf9Tl3eUuLrbCL
XAzDc7M9tD0g+aLR4jBfpBeoc6Y9UqZwA5E0xt4S2sKNrp/uMjPtDrGKoqir8uD1l7abw5b8wP5X
WuE/fJv/Y/yjfvjri4p//Dv//q1uZJfGSb/513+8TL91tah/9v++/tj//WunP/SPV82P6k3f/fjR
v/zSbP/myQ/y+//Z/u5L/+XkX/as0F4+Dj86+fqHGIr+VyN80/Vv/v9++G8/fv2Wt7L58fc/vtWk
udbfFqd19cc/P7r9/vc/kMD7LcOy/v5/fnj/peTn/vzPf/6PP//Ln/+TP//rn//tz//+v/7T2Q//
+CJ6fo+p/Q1VB2reGFfAd1zhNNOP9RPP4gOIjzaBgNQYUK0//q2quz75+x/W32Bb6VTJubODgFPX
QoGoh/UjzAH/xlmwltBB53howbh//J9ROJmv/zd//1YN5UONdI6gURIwvy0/EpCQydbCJGg0E/LI
JjUHosIEJctTvSz73t2Rgueiri/k6Y5TozVlKJRE5T6oEWRv2kQFHuP2RbxcyRBuCea/voe5JnmJ
GoCOtgK1iaNmM6YpZjgahaMfEiSoq3vVHoGaeZzaP6F5pq3fRn3xbTE8vpAl0xq8bpu8+W0a/zlA
vw/IphS2pn3xQ1pr92TKQAZtCnyzHnuinYUZQij7BthU/VbgxPBJqXptP3jZNRvVs/GnOWIaHV/p
9RyRpwmySHeVvs/n1SLJ0e/zzDGPCWKhEC/UxLhX1Hn0gpzH3Fen0qwbuDvu49P93eRmf/X3L8dx
Mpkw/TZJM6Enhd2akxmaovBCj8P/tRmLa/X5i60gS2ghmwGGe1v4coxqIDurMapFV3+oUVDfx0Wf
PS/buPblV03WXSsGOGCuSdDfMsA1izcmP2aE9STE3aQKGQxqAX2G9/iViul5h6jPUgwBB2uRTd0C
PYSH8VgN+iSc+iI/WlS2kR5R07dPT84mpU2HGCv4fhS30V41tiWQiiePN3aoe01O1u8BPTl3vbJm
p4a8+PR0U2cdAlaIsA7FKvCpa5nndOxAo+RKYQllzVw5gVrnJadLc00496xDHlPDoQ5wGRfdM01t
Y/GkZdVOFAqZKvW+S1oeC4uA/xLI1NW+P7dPpIMBSeMjgYYOpJ7TPsWklbwRK/owGyoTEGsbQwsz
pv6ZfquUSleldyI2bcFm30JCx7mrbYDhUdh4SfmIr5fuO2aufnh+b35vZZPC7xyrjc0GyZNBaYfb
OrdkOLa4HTzdynaGOAfWJDrwA8AHFnLSp2PWJpmhY+I8hU7ZyJcxWvnBsJgV7uxdc/vspqjurXoi
VCY4gTaxL6vWLF/XT6GISh3YnIJ3UEfm6CM0HziITzf2S9/o95OOjlHztVY7NuQLqEiddqws0RpI
VArK1WKkRiiSOov8xLGiY26MQ/XetDsVA3D+MO8y4HlwRERjjffDVMD8g+ioGTtXLJPqp5EKQjUT
S/PBNMdhDHh+VsP7dM0nvxFuju2X0+fO4Jda3krftBCE2BtO0TzW5N7cHSyMpr/tWyf9hJWlQCul
RzeCJ9XAJQ0VNK06kv/xVg1BYR+WxPKGQ4PqTXkLJbQfkBMcVbTveMNV73V17F7YGtxJv+gNZb5y
Pd2ehhSWQVWpq1wpeHVQe6eDpikFnUoUMt1OQSJ9me8z2XyPyuUnwgzPk9Pg99OQQR3bJtBRWNtE
b141ehaX6gSTPTP8djaMndmmbjhnxTUo3KYa9ldTDiA6l7sG9TvjtFtScZMq1s0pzFt4r2PPMEdj
u4RQxpQHFVoYepSG9/rpFXi+s2Awr9VedMuQW9megegLtXMN7CC0KVvv0xgwsa+apGYcSKzJleV+
qbHV9Zf/AaaG+XfaQxGLKmGI51CW88ADdIIhwjj4yFxcM9O50NTqYOzpa1RfD/dNUzlszbiNZYh2
bHLImjL/ZE8z7/9CGFeWyLrcTvcwmHQwfqvXLFYG20OKl9tojGS2QgUc386ThXfXTM5yk1al/qJG
lvGDh3hHTXEAAcNnz55BVET/CIEC7uWbi3I2NoXjluS8Owp4+c6oM+omLumrJRg9lDj2z22OrbAe
/vQX171tcy1pa70eRjWs+kbfG4n92C0J/P68Kq+0tD34QXaAUllJRKgfugTj0+mz3TTN7chbQn2w
voveisJekfmVOHK+RmiEjhDuV7z6djly4bd7T9ZqWKe4VrWdTZ1v9auK1cF55oX2V39+a2qzt2th
N2Q9SzVsRo2CAIJRhxk9wWcvBzrETQaHHGpgqOacjhp3gJIkr7uEiyzJs1n9cCiSpvGjxL5G3b0w
QcDkiMOrxMS6Bk+bEo2SLVqbqiFWZMa+GrA6aszW2j294M4jPdJ5q6Mep/4qK7a5/3kdfDtBvITv
kSGuMNoTkgQVWaGvnSbFHqCPkl5p8sKiAKYK6Yq9jDTv1rCTkwv0X0tV1xX6u5iqFNpQyWfdEd3z
J4snLjdOZ13jPENORxD5BRHn1aCGdpXKt6OMh7tx6fFBIed0ZTdd6BOXGSDgPB55z21xyKYxZfmy
6DI0gYh4NzHIEP0wWz0qgdC9o2vKcRfWBm9GwNw27xCYM5tZI7cHHrC2Fu6EuC63HQXWqbavPM4v
LI2TRrahj4M7NdyFCIFUD57AdavtWiD1QBSXtzAarvEEtvk6jmfgh6CvePOoFOO2g1iJhnyVoy8h
ZYEOBY6qmKZ9ZI1wMSg92wMVr4qclywGnb3XQO0LUjMBW+c4bfEm0tT8aKZDPWFV4drRZwlx99PT
u+V83LmRrTjF9TULnHNdBr+9NKURk9jmYhcijpEcUtF8tA2Yds9vZMXroKIJapx4c9pIp8RNnVn5
HJqw3D6XkRO95T+lV1r5lWE8PVSJLdwFoFmupnDbDKQmTZhKSTyFHaXqcV+n+qAEwFTq5X7WB4Th
x6Ssp0PTiLK+qWVj1y/mcmxfdgAf9IcYdEZxXzodVJ1gUIwO6kxet52vVBHs5nmIJfX0DgzNfsCW
0Q680m3m24wZlDdGtcwWfGQ11Q8UfJo3uWqi+ktqQCupGCXe2xxwGqXEhDT6fJf11MZ3i4ru63e9
sxvF9cu87b7xwGgMPyW6jT4Xkey1NcS5/uydDQUFGNPKdge7p2/CcCwkKh+OyTWHIvreiKMsgBPs
BdjfXWvqfHVxF+PRT7inygk0+XTimxYcSpu2U+jV1XyQctRBYqTXDG/Pcm7YjJINBy5FEyvrdXNS
om6Vxc1gjKFwMsTElvm7PokytGNPCVJAKC/iAelbgYZDQClaf4WK8NUvcR4vKZqQemREV3m7rUf2
5BiQ3pt2DIuZwlacecOHZHQMv7eja0r056NKmpPIgnwSXIwzJXpIjS14nmoMbZNirlpzEV5iT+6e
3rQXOsRZxlGMY46BoPRm7kyjU6qspUO8ZoCBWYv+miquAeam1a9ASC83heAD4WEVTF8//y0IqUou
+rgRNJWNxeu4gKu+vmQ/YSPxTFEUIjJjB2yQCGFzvP2K2L815To4tiNeM4atSMWhtmX5sdEt696O
tfIaIP/8cba2hQ8OMlPAp7fgaWoabuRZ8IRaxINTLQ2xunnj9dErC+mQFbsVPfut9FfgWyWmVl2Z
zTgujjNIDz+CsK3VeMeLt9hXqjnfVDywnr06yK+RLSTBTFg/s38Gg9mCGdDRU08AnLlFm/klGhT7
sqF0/vRC9Jj907DuohDncUsltYJ02/r5b1OGLvGQNO2sh6pYHMWfrK4FVMNNtUVtsG0VnzOnNvxM
l+m9RLZID9ACXOQzU7IYsiFar7LJV+0uvs/pt1h601R0WECh0S5a7EfKsvgu8qq3iTONVwb3fINT
dcUjHA1dUhVc9E7bsuciRkpJNUKnpzelUWi+qiTPxPazFVydvkChAze90kZOW6FQDkA7bfTQk91b
byg6jL7IjXCfuSaQf6k/HpKIjBs3SfbdaUvSAhXUzb0ezmCyHgpbWMAv3WvE6wutuCtcmjz2ikc3
N+eaVhmuYqWdEiInAO+igW29Zoqf/SoDEsotH/kbhFx4qJz2JXVqY1EmER8o9GDyoXP+65Bt6qk+
PL3sz4MiHvXciFlycB1Jap82ZAFKyRMrTg6iqtM7uzOz/cAfRxvHmytx4zxQ0RTvCgpnaFWQJDtt
ykTIJJIoRh6MttLRXpQDtwNFFOQuKWNq7wcw7ulBmuXVTp7P2Vr8W09tzMJXbe7TlpU5j+AupOkh
486W+QngbjxoG1lfiSFn7ZD8I+3HAmTKyFxtepgnHHH5UuphLZR5LxfVAqiMrM3TU3beylqrIfgS
FXl/bpWbRn2MUkeQgahm2w16c5qDiTf3lRTEWTykosud3YHssJbatsUhrpQIhoEFCYXIAX8rKKgA
AFV7tQqmMltNC6jxKz963ayAwhf6gOKqhSPUNe2Ws1XD90A+8RcNGn7QdkxXvchozAu+h1m+oMxr
7SbLfll42gPW0Mire+KafuKF8YVKSIUR/ANCflu1g5EXfy9tEgjG7Lbw1d0JXV8jfp62CeR8ThkU
mkjPrVtiC7KwgRNVNrqJcH5bFRONlh0BwPnKijzb3rTCImHX0RHrTIg8rRm/0lusQwMfCJ1B1wlA
JH+vilrZPb0qL7Xk8IQnx0OGh/v46R6bylYr0QLXD06pf7e5k3yoHVEH2RK7V1bmWVaTPhHftbV8
CTtmy4tvlaTTPfT/Dkltqgj/1uluthzqb2Um35SKZR8N4Ewv5qZ+drbiV8v0jZL3ynjanM4NqpUQ
dmuYdsIueNjE7s0oywp/3T66MpzrMXJyHVmbchAOogBMF8/IGa6+GINKU8mk5S+lN6kBKhXdO8zk
ijsbm99vT0/f2aLn0UdOE80UjWPH3vKr+mVCpMRqjYNrKP3OHkW5N2arvhK6tlSgddUTgMkwUDtd
7bc2Z7SI5zHSDXI8faR0GejF3FH30m3R7hqrEiCfnECU+1PReEWImAjiQpZsPywpqOxbpyx1F5mo
ZVlxWbr7DYnoMg4ksjq1P+u5NbwClzhewxxcWNnrFYZwyHuf2L55ouBONZqUYfWDUs79oYmKZJ9E
any0hOleOSIvzQJkznW3rkXl7aMZ30hWxTLphwhVMtAFsr9BXka9fXquL3WI9CE5bIKCCYzldKs6
ei6AV7UmiRit8oe49Hykuwo/HdPs5l9oag1vvNBRU9xGOcGLuEy1xjx4I/oYhZE3fpUaymHypivG
aZeGjm2y5sG4QP+livfb/R0MZTdHemkeitpe7lozNYO80Mor97JLQwcAiSwAF0DuzZuhy/IyIcoq
xsGU0wi7w3F9S0WtwksK5UqY24pj/NorXM65mvMuRld3c2uRYhATTBfzkNV2H06T7e37RWp7M0bb
Wdewv1ByA68dgMdvUWeVrxr8EXaOQthTDGvxeZiZz49KBCUQ0IwxVxxzsxVcxZMolXomNkIifYUo
oP2pUNr5hmMmDqpF6a8ckhei4FosYKBx+ibdsRmCSi+0No9T66ChKxh0S3U/OMpuSLUazH/6/em1
emkFId3N/JHRB6yyOcG8AdbliHzSIaEmRpE9MV73mRdd6dKlFYSaFjcVcNSEk02WMs2naolJIqKt
0ZX3CHiLXUPW9gYlL+1KUxc6hE8EtwwNdif/tDmuYq8aGznSlFP09qFUCtZOZdhXXhBnFzTUhlbp
K4BoePGyKE6jCarKhaXMRBPsELpd7Uzz3kzS8u1ilPVtnZgr3Lq+Vu+7cAdY6yCcWauqN6+k00at
zHFV0M32Yc5hPe+yYWi+DnwV4avT3HW3WeHmoz9LPfqiOtny6emVcmEOeZKtNHJErnhYbAa2RgUy
m0uTu5vek2lvkuZNaSvmIXGSdv90U+uv2twD0FlYsTIIqLHz1h3yW1ibaxhVTU9HmU3X2ot2Ke0g
7ynHH2ugOngY5hF8yA6pxQfXnMR8aJEajq9cIy8Ot8tq5cXB+2Zrj5ZAQsF6TrMPtmzyHL0YlKB3
OQL+L1UtmmqA9+3wmkt6s3PmyrjS+KXRZjrxDlwr2WS4TocAEGOLt0zjHMZeFwfRNdONqth2qBjL
NSGRSzvm96Y2a1mMY0+uTjiHoeps6E4zelKxWe+entNLrbiktfAMXM0Vtg/hdFpGo6Iwc3AiXPpg
Inq3cGe8K3eti62s3GWdo4qVs+lLCi0AIgZz5pWmvBVG9nFNW13Z/NcaWefut+U5GYvTyWa2D1Zi
mKFqzW/Qhoyv7IFLEQY3LU6BFXqLYtRpI4YEY2qu2J586l8QvyNf5u0LsmI4Uk/pF3PIhytL7lK3
MFnBX4pyFYiCza6D8IncOhL6B3DA6Qdy+/mLiQpWdeW6d2lle6tNGGhnMnFbiSkUnlO4nAXNpM58
Z/OKRmIqUsJErfUrPTpvitMTdPSa5kGHdLvm4gqKksSN84BnXh+uiN4dFElz1Xr+/vTqvtgS9xWK
MVzHSCqdztacIBpc5op1SPWp3duwsXZSa50dWnHXigfrNJwGRzplAhBa70qAJdaF89vqKzDozWZO
8oOcbPFuZq8FCabwu2HQ9DCy+/T2X+gaLREIkW05Q38XeBwuHKUE41ztX68Vwh1A9ul+BBF8Zc2f
r8BflSxEJT0gBqgnnXbN4VlZFmXN0siK5EZtYTR5/5uz89qV22i69hURYA6nk/emsiUrnBC2bDOT
zRyu/n9a9ve/IocYYssQfGJDNd2s7q6waq2sVE+PF7RpBRYZ5LtAVd+dLGcWat3MLCgJ0+kG33D/
uhqGbKfxcv+GUePQ0a2XaTMRwur8JolqNLJie9VmAwbQyFGP7RD214LRwEs29MZxGJv62NSDfhs0
ik2PF7nlJbRi/kVOUIGTm/CTlzAkSKUWztSrBRfvsQBOeFCbrnodxEF1dac02Anc7x9L6BQoBKKe
wVsCHe/SHszYZUkyZF0t5tPUy1iqyB14cZj+VffUrU7AHdz3oPSCN8x5w+r6eLX3l6W0DogNmIFF
rL6yrjEx4XrtwPHzrKl/Sj27Hp7GgfnUK5SzFnTWnWf/ha4qqdhjyxvOJNvukEKRINHsX73TadbA
pE/mcdX1wj15tghO6pju9d83rhcY4amdkX1InM/qzJtJyuAFDAXXhqXiOOA4mHjUjnrbFjuOs2VK
Sgcxa8LR0Ndi2H1U1iqzxywoGSDldsqsePJmb/4tmsQLOe+4wGDRlCEeFUyJYFidd3guSATr3L5G
AWINmZJmr+KBJ0/E497wyOayAAQCuwFNjIcu/bNQhMRGC/ta1ep4Ki2dRLYivHKob+y4xNZRMFBI
o55KGILgwNJU7SReAxEZkU7rTK/1cNBPCCMbx35wzU+mWYhblRtSWWD3ztlyRqrFRAPUI8mBVvuJ
THKAshBx82zG1plp8vya2Gq1s74tK0TDP3RoSUPWcXHGXGA80em4av08nKuhcU+w2u41XDetwOuK
Rh/tBYoby10kq+iiKrOsKwwB8dvaNPPXitYbv738+EpGN2ontLbuJJAHNzJNrmrzGirQT1rqEJ/s
VK13LscN52OyULoDrWMpkbpcC8OChleqFqPMqcP0sgZ7igPyFheYX7xtPGmEHzZxCEzQRMBLU7RR
Y7rLTXL1yowJ7yFKLkYx7hVq7z4OVpBYYSCRYIerd2WFEF/nQXOiK5dSdRsc+Du92U13qlt324YV
GYjKVioYr/WYVdjoalE7UHoRePVMNGdB+x1hO/cEG0Hz4sawNMakHEknj/Zd1aUf0oYxK4BaVRCX
3/NOVtl7ycz62OHuC1wgI9g1+oGQS5NMr6LsMrB7L23T+DrKqvCnyk0cDcWTuJqS3xXDC5GiUqA5
/0eI0IECdCrH4ogmhVEhGWGP482aocq6MNpsx28nyxPVl50fKA/WIr6kykd4yf3BO0MvaOWs6pC3
mdLgrNWYF+fcSIbib2NyauPkOVBk1DCuWL36aeZI1Rch4G79bUJxzPjQIiU1HHvNLto9brl7tB9k
tNwEktwc+BlxxNKtqyTxkIVK4ivQWdQMurZiKNmEPGb6QMEQeYrYbfrvdZBb2udMSfrqi7AcYR5D
PXbiV0A6k/CsRFpgP88xcaEPm6PYA57fRXz8Rn6ZIUEMlGnWiY1SIQpYWmp8Des2Lc9xEGpMBlu9
GI8F0I3inVbkFgJV1PZ6oP3sFgJVg+qddj6gjCyXHxAHlqAYqukA7tfBkM7IR1XnfXot0xJlsyLG
qw+uEQTZ1yCEJ/OjNsKiYxwUPU6i7KAXkHT8UcIF+2dVgNT8b/x3Mf37aFhS5vpUc7kOIHjjkl0F
wmmsKgbaQelVt6acPrSnFcd5DrS3WhxOr9sWaY7HG3B/OdG8lS8vEQWt73WhCtBH5wqXt89TrPBt
DlnNdzz9xfUM2SJmQg0gF6eE7tjSI0FD0n+GiIjCKZRuupcXCCuq7U4G+yNuXn1MB5QT6vIgSZgs
WJkpk9l02kJNrsSAVBUZ0ndQWOv6HCY45rf18GbBVeLCYhBolk8pTGRPqIzG37tCzMXbMdeN+Va6
zPofQwe+QrA8KKOc9NboqzMKXyaffkjUHG57o3XqvVjh/kzQ7WWPAHRQ/iXDXu7ShMiibYk6v6J1
UnpHTwshpQjzALYN5CmZNaGI6vRnBd6w6swgkW4fNQPigx2XuH9JyFtBFtH5oZRHg3/5MyAiMSHX
VLNrZ031baib75UXJs8Mau1lInd5F+16QBCyV0utmzr+0lKrQkUFxj9FmdnOPzHtGZ2EmqefUn2y
T3P3UtkocgLs0RMm60HV+A62Pqd5Jeo5TK+JGkXv2imAisFOtHlPV21jXdSGZNee0U/mklbrov+c
hENi5VcLHMl5Um2YaJMknV6NSTt/67N0ryp5/8n4VPBO0psFPE3XYLmRSmsUemDO5bXqtOzNaExQ
+0NFcSu8pn2xd9ATZK6ceTIa7PQMlqYG3cNJ56S8dnYcne3JtZg3LS0G/fqkeGkoCDIBdAXVB/gO
YdRc5SEVnFihm8fldYZH8DDZXXxuLSYbWxLJnYdgawd/NiXP5k8lgFxR5smqU3ZwLpwj0qwwCA46
dFKjau3s4L13sCrmJjjhBOyevrrjx5F0obTr8ppCHnTsrOw51XqU1Vq48tLUmXbM3d/w0hxUCYyg
EEOtuTXNJqeGU4nymrTJ7CcNCH8y1GYn/LzHPstv9ZOZ1a0BxzF9dTghmA2qoxOqz8Ef7jj1aDqH
1SGjKXc0iNiGQ2gn07PXF+23Ic/cnbVufUX6ICTHVBnIIVYHDybiTqHniMPMcfc2m0DBT4ra3yDz
E+fHD+eWKQB8sFHQdAB8aiwdZopKYI1BKpPG5B0Dr/A418Cs+9H1Lo8tbfkLoEU0XNhiKTa4tFRB
bzRQNMuucEbBqOQixopo97OiAulHf+Gvx9a21gXamgyC9jUWV1votTSRbJHnV6W39JMaT9pNhQ7j
Bt9QtLOFW575s6mVy6Rt6AR2Gcn3Dq3T0wQMNT9BwJjZO/fI1g4CY7XA2/LcoNmw3EFHqz09d8P8
yqxv+JFCQ/1PCz3HRVea0deS3t75YndFDT4UOkGoVdCSkq3wpb1ZSUJGPthDkanlSQEm/+QUQf2u
8dTwb0K8+a3R9f2ziFtrp5C6uaVSSoz3gC71erx4NOJk7BS8svY655Uxoit7GaEM3VO237IjWVYY
GwVzTd99tcJCsSILZpHrFMFwbDoBOFT493b2UTrAMp7D4UFkyuyPyYr1ca5FSQE2d7BC0HwyGsv+
OHHyP2harVF6aDQ/Fy5EdI9PwNbagB4RpRID0bdenTfDmiwmie3sqilAKGsamWcI8PqPj61snTMa
EjT6ydkJVlc+kqUmvAApayuSvoFCLRuzP6IQoNI7qu3xnoiI/NvWOwl0l0qXJADntlh+L06AWsWR
m10HW88+wUqR3VLPqi9BUDaf9Rw6rMerW9qjVMljDQ8BxWVoqnkYVnsIQW2rumWc+3E3lv1RqBr6
pCYD+u8c1M9biIuNIPkFm1S1cXoWit+srhNS/caakZpC1VKb309Q68fHzmzL5lBlnfVWg4vx/eNV
Lj3lxyppjTCxBh7Opuy2WqWTuEZKwhGjIaZ1X5EeUp9SraCU9NjM0lWkGeJWTgJ2+IKQfSw/ngc3
YNvHduHnM0y39Ibpk2TeeC1VsddJv18Rt5V8xQn8qSWuUeUFqmEaA2mFX3m4xtOkQXF3Hdo0P714
ST9oCZBvYJiCSt9ySXA3prDV6spzgDwm074iPpdg8k+TDrHxY1P3SwLaDA6LNAMwBpXmpSl4cpCp
rLXa7yEh+nNyJu/qakmwhwmWv/h/J4yPxH3/Y7oMoiOCgjWjv4AeLxLFNPiaMufdyTFa13hdRTrz
nQWUq1/nIo6S1zMTU/21G+ogeov4ab0XldwtlrCSKR+gEEhtEfGtFptY3ZzOIm/8LInRf+KRA5Mt
yZL2Wjl3PgmliTTBCZfIgTUDvdMrngCk1PhqKoZTNwKsbbq58qNZVz4//oB3dwkjxhrNWzJRSQ20
zgJMb670LjMQZcvt8HOdeX1IsIxo3An23OELTSB3ryuxsY0AOSnaEzHQdV8Hd4HllG1R6RAQ6ol4
E6dzcUhVMb59vLANK7wy1Del2i//Xj2igTuPlV0jjdajzy5uajbnH2JrMMvbYzsbG8hkFPAg/EKO
XK6uKfBxmabOxuCbRuO9npS+BYhUo6h3SFq3hag52mMlWgZA8jBI7DXCb5xtco51230QuVDqTlqs
vO5vJL+LW99r4zWzwuDUG1r0FXV1Zoz1qY93gsoNx3TA6FFCQ20c6MTqZqmcUmOIJB58yM+Vm6nX
8e+1mNIr01p7qJNtU9z83MncY2ttF3V2wAJBwIoeml1Dog4YOz/PWaa+0uLZ/v74I245CzspyeWg
O2FCenmNhdCbzGnVDH5aopOrF63pQ8W1h5fYWhItJJi45OAXraSlFZeBkdDrlcEHSJ3UhyjSC7SL
TZqbr0p0d7Mvjxe1ZY7HkziIIqxHE3BpLtNHEY1mMPghQ82n0WmriwiGL8Pc7o3Ab50BqruAAWFg
Ik9ddchCIwvzOElHH8jW/CdRkvijDydtuLVRmcUXXSTFy2q5/x4CgCDotjIiS0yy+mLgUfuhsLLR
D8khb5mh1pJjPLG+tUISc1ZlCEX8L+wnSjxga4BTU0Ve7acWq7DLJqPP8Ej+p61NE0MxpjgMQ9js
vQD3Dx7RKzV84nNynbvxH6zADRAXo9/qXXJMFO7og1IX0a1DhuH9WDj9m6wt6qObGOW1FGKv2rt1
x8ATQIeQdEfW2ZZr1aw57yGRZXuHqj/PRUB6l5fpUz39aXa6joKCm7pnYm993tnlVa3jx5flaMjW
F+8RLH+rbRYwnDrFhNuOVTW2zy5c69WxNJwQiHMfBv+EatjHBzOsi3ch8t7vNQVGaDuJXgY/+O93
yN8gGTLAG8kt+qloNVXBMDcQi/AIJ7C+9vCaG0r8vbeC7vbYsTY2W4afjEXTWuJ6WD0hcaQHc+7E
I/rY+fSkxKbxNaqa8pLXo/amQHX4ObQU/Uys97Jpyn/XiCYwyTRRgHd370ElqxqU3EcyCYHkgdEm
jC8H9Yumav+zwqwQQ7UOJBlrldK67nN6YOXoV6IV50Iri7et00mtGxHvvPob3iN7zlT68Ryex3Vu
pCSwzilFiGB0TY/yAxTmpXOgI5C8lqi44QiuvC4ORjTNGhM2BezAipG3xSULqSTsBMf335Xbl9sJ
9DylrLs8TSRzqrlQVfijWv9ZeN3vnWs/NcP4uTalloEaHAKz+/TYl+5fsqVN+d9/8tqkaHLPa5Te
V3oOqAAVdKucKt7x2PunBXIwJvSYVWIGlwRtacVtaBx2uXycndz5XVRQZ5lpUsWHwA3Gvx+vaNMW
HTSQXHKCxV3dB1pYE9f00LZ3qTkcVeYtadK0ynGIKHj+iimJaKdDwyu9uvWMGGbxUGdZ9PeV2xQn
2Q3On+JCUXnPNza+E1gBMK5Sbw1JtNWZJ66fxjwayGjiKL00bZ0/Z1kZ7tTm5N4s8ya+kwQukHPC
yLmeqXCnqTEydRz8FgGBSwZTkhe9FSoCCXC7lUezsPZqIdvr4u3iEMJjvW6z2UrV6mrLFrYDL1PM
tParEt7HnYL4pk9QQ5LTB5yv9d2MI+h54cyDX3fAi5gaGQ/5gLZVYRR7bbStBeHnUIERb9PaWvlE
GKggc6gN+C2Mh4fJGtVzhQzE+bHn3UdQVB9M+vVkYpCorFPLnPRMFKU2+JXZPwcK1PTuUKXHZiId
yzsypF8wZ+mSXYRCNFnm8vxqBTo4ds7bFg+J+7prteFdM+rOP72qKTfKS9OOva1NhDCcN05OHhIV
LO05SHcledqPflCleXAQ+WykB9TAm5dvI38/4zZyig/6zNVdYUy1Z0ggiG8IR3deuQ201KfMBRmG
NXR3niPEqcqnx5u5sTiZkVFJAqmo37ErhV1OcQWSS79Jx/GMdMOX2HCsy2MjGx5vaRLqBpKXSHt9
kqugmfTOqVXfFFrylNlQ7OmkX09mhUrjzte6Dz5/4G5oi3Avke6t7qY5nvUwpT3oQ7WXXUb4QtND
6sbzuaQDgAplHQ+H1hq6YxIr8deptvqdH7C1WIA///8HyB3/6RGDkkBD2Qj5dgQ2zYuTKMnB6JXx
HaJi4y98vJ9NyZ/yk6myR8PBYcLeJ+p0ToMXQTqZpnvikBuRAEgmchWCLEkrst7RyYUQtZ56P3Xd
8SjwGIQhQo52M2XHItL+SLoEgSGEAB97zZZr/mx3tZFW0M5BPSBIr1lJ/wR0K30NPV+xEw1svDIk
KQztgbfm3K05AgyUPAIzoqAD/JhWNVJepwBo4TsRluHfdAiDQ1cjJ/R4aVtbyvv5w0Mplq2LqRG8
6lPvUrjyQIl9gVyt8NE/aN8lgR1dQNk0x9huwnfMc5Q7baAt7wQ9xAVCtVjGJEuXUV207uqM5SpU
i5/CsP/i9qK+xQyU7wSQ2sazYFEio9YDHIAPufKbwc6TwoyptyRmPl71uB3Dg1Zn6rMBBu2Uh7N2
7Auj8YfMbK5IBniQryFxlYSUF5CUa89a6LlnpZ1Uwu7WuQTzLq7mR0S9ijEsqlESzUyMAVfFcjvE
lICEM6PBV4juD66W568hfLygaVadPPR6TjSRrFM5h+KSlSTsCKHpz+5swqGstMp5tlPx8bFrbH4g
iZ7kGZDoQek6P51prQF7V3dq7ycCUS7FTaJP+qxNz3Pt5TtfaNP1Jdqfq1+Sda2uD4g73VzAM+g7
MyXMSzzmeXlIzBC5NReo5GvVVoLhmIxRtRMBbZ1snjhyNxBtdC9WnlEZIjGdKSU7ZfamOqNZD/WH
NVqzuePtm4YotMgCsWT1XK3QVhp11t0c1SS37tF4AQpaUynbuYa3HB3WA5Ilcm2ChJUTtX0AC6pn
Dn4Z22lxGE3IE3O43FAW0KBdP9s0Cbudb7flJpxg+dnYRWt9KVu1AW5OFv2g+vc+9Wo/cczi6ZVG
YLRzD28uD3QUGSltO9rXS49Milwrugwd58Ir1DcAWdGcyXU7P6h9pL5GOG2vBbT51aABQfBVRsmu
fOJ/OgKitxUtKxNZvJjjABaVWSq8dmmp79z9WyuDTIihEzmqAbXn0hD6ThBYDi05rlA7/WClGrF4
Z0zjF5EYpriUSiN2ygmbJolLCPyhgwD3uDSZzRO64jGpkxdp0bUeuuIjmhuu30ee8aGhH7RzAjbt
ESjDzwQNGlHl0l7dg1yKRjIAtElPakUjXuRq+KTYMO+Y7vDb48tr2xqYWcQUuFfWhU1dwMxlR+rg
GyizvjfQIv1UNUpzZnJ8us3NrO7Y2/IUydjFSwrXLOWu5erCudBshAf4gH1bIQw5FNQopsT8JTM/
JhuAm92B2ouuSGYvpoNXN236AVHz8W1DSPcrnwrMBFcISBTmnZaLmSK7n8VAa0RT2vCbEtnJGYRk
/BVG1vLLkL5wNERWtsisOV0yi5dMTavkUAtqc+i5R/xmmNLkogRtMx4bpDx+f+wUW1eVvDxkHu/I
KZHlutAaZX4ii0aftxNVqyIVl8HL2uc50l8GoPtvSf8ztc53o0y3Zqug/ArXZXyk2yMOoda9UgPz
qWrNZOcO3no/2T+yJhJ5QKOr62P2Ar0WFd7XFKl9GwrRnb3Gi5564ZnnyXDM8NBQIj8/3s6tM0YO
Rb8am5xpY7mdCM7maDlwxlxUhc8DvJRg6mr91RyBqzi0SbPHAyW/zzpG4oQBWeUhZZpN/qCfr2Or
DJR+5vuljMbCFVtw+A9lr2Wf2wAOYKRgxTlLJ+V9buVmjbBf4f79C0umVEdFhilkRt2WvyByIYkQ
Gc0LF7h4gFydpypHZ6AEMFitC91zHYTqzjZvea3kcqT0K+2umSoVZDY7NwEFBjBMn45BmtrvCZCS
NzCj2Hu0z1v3GORGiLRIggTeo+UC0yD3xgD2CV/tM+1jzRlRjqriDHsR36YdWsqon0kSvfVrQFuS
grxdU8zONAeNtag8d7Df7FxkW9kN0+/0dwmpwT6scoykjgyIJLDihFP/zp3hyuuqaSQcqpL5pCHI
/jTMBfFlbgc7JfSNr4ZYkAEuzKMICrBvuZEiVZ2ZIJ5uBEAIDodnIW+dI8qmQEr12Ck3TdFNk6P+
PK5roIqCnqrh0OXx2Ybws2PkkC9nSu6cE1RBry+3Ba2SpA52aeKtAxWUUcEvajExXjCHEGCGQ1pe
lEydo2cdhPBeUWjjYmPyjRF8hvClCMPqxg4HdwIYVU9+YNaai/qu4f1JsKDph041u7+syLPnq+1C
0fzyxIDjjR4YzxGSiesGiKr2wtVCDjpyyOmtAon6OizK7Onxbm6cAsAphnxqJVvWmqEBZaFamVuc
BGxF/pS2OjxgRbxHCrvhH1CeSMgP85DwV61csUD2EY2TbvTL2rI/T6jPvG7AIHxWmgKDj1e08SaQ
MsoZBgmqYMJg6fap2YSop3q4fee0xzRuTQtJesvMDkOc1PrJrSzt5Ycce3K0mcqvHPVbmnS9MZ5N
g7SDPn2DPGmV2fMr3ciq/Ii2rPO1J/dBODUXUX6kHtbu6cpsbS+HjsOFfhKJwipa0iaq9Uo9TX6c
ifzDUAL6PkVVJxgMbdqx2rlXNk4ENXQYteREMPj81QVN+QFJTsXgDay9XpzDqFG6o1MiTHZGkXaq
nqCPF2+dWMpFPv60G84qMyFubOr4DO2tgoycmhyIykn1qXXmpxZGordOY1s7dE8buwkqQD5BPwoB
6xc2gVqf5rylgleshZ+rJjwf0ZQcU7V3d0z9qKms4gkSLtCz8stRHlrtZW82tZHOrebHDGHWhzmi
QgqOJDzWKJ4arxT5VpxzxGGZO4RH6asogkI5pbBnMCvTa6jnvnyHuVhlXA9jBnOHS09GCtaOqEip
aMqCGO4StT/rSpudXmpFzvtQZgLNhTrWepywri0UwJNO9YcRucVOad0byvTKzlruLwJDEq9KKKjM
Idbf0Ysq27Op0PqTB7Jg9LT8e1VO4zeBmhWq6ebLeM9kwI2+MnNFFIep8NENXO5dWUVANY3c9Kep
nP7pZ3OaQOsb0V5gfx9S8OxRXaH8zFzAHaQjbvQp5wpFrauMjde93YVMoyrRE2LY1XvoMKxzEkk2
5doSLz5/ACchjaBSxfjgHe6p7xytKsyi9vMkSM6ONdOBN2fP+/hS95D4TPQBCDY9SQy23MhUYsvN
Im78zq6SC5DR4fVsOHupmHTl5dFjOAseAEmfCezIW+XLml3Xnjp0lW8pdnvKM0TT68n6DSCWSfWj
ODs1Wt5NVbznM3x/vMANcAO2SZIk2laSm6xsW3VidmJSK99VBnDezPjax9yF9m2K4u4ASVh3MbLS
OVGH9xBP18qPRpzlL/+a8ukHbcIB4T5d3T3GQCFoFkrDo4woOqS2aofE8twk4vZ4ufcHUUZPMmQj
t6b6vToYMQp4ZcMIOn013fmcpVU7nexwcr3jKMypOzEHUs3vHtu8v8TJsCVRjiZbepTdlz4kUnNU
zEp0fkGz5B1Yq9L5o56SVJzGnNbvzj1+bw0hHMkPCNKX4suaRo+uUCFZoH50Lsqr0c76u46rWmqU
79bpN2zJuggTHwgzERuuVoYao2eGcVr67pBEN9tOsqPkOLops67tvPTywyyPiJw+hwKeu5oprjXZ
Vcx1NrDDpc8kd3OyxNh+nLus+fD4U927B1agg2U2gHyPMGb5qVS9KoKwUks/dTRmy0tbeRVayJq7
c6x8yGvmV15sj7SZi4WXR3Ipreyl0RxMnR4L36hbszsosZFNB2gj8/oISCBNjqElkOv4BaM2+QPw
IRkork48BGUwtKS24HFwdDTf5+65BV4B6WHXvEqFHez4//2ng3Fc3jBU/JlBXQdpWRqhkiTh4KGq
fkmMVrmEUzWeHy/q/iWiFQbqhXI/RZi7hrldjPrQGqBS1KTRjlEwux8Qjp2uRTh9dbQoCw/CKdwz
HeffHxu+PwNEDmS0ZHrUce9GlIvQ1INRoUYQ5EU/v/FIjD4llTb1b8HKGi8+BVzQkhqNsJn26PrA
jc4Ql4yAU7OrIHQxpjg6VpTKd9La+w9G74cqJGeBQ8Bc5vIUZFUKSsuNZr8YxhA6CrN1k6NpB+PL
BiVlmALJGwgHEPUAb0gsl4biAGKduex0P4Ff7lXuRv2xgW/zHcwOw6nnrdzJx+6/FWgH8PQ0lWHN
ozq4tAdhQmJXem74UHvqHhIMRiFQhqwr72aWpv3+pZ4BtT3HDEgMxQhoXpbWrBoQdsK59p260Y+z
aMtLaI3RmzaD4uSxqY1XnFCIUBms5w8po5Wtemj1zJui1i/6ILu5ic4QVRq131u9CoJTNsT9qWzh
2ZVgtLdpJ+KCURNjMnZO4YbngDBGgZqbmqHGddypeEkEWbvXgXxIy1OLMLTy2g6FW+9cKfcfkhFe
0KUEZOwrieZya2M9SIrKSnsfVgeTJpROGxEUvPIUtYO28ybcrwn8FMUCakmMz1DAWtoCUqHlnR6O
voFW0klXxXBOCU8Oj7/gfSbrgePgFgGlLAfTVh8Q2pRE7xXQTCikKt+GiFHst9DAaNe0GcJPQN4S
5QRRNTwBj+3KX798V5lRox6C9jCZArNxy9UZdqU5dSlGfx4q7dqIbrjOvZWemzJN3yp1Grz4CMJA
wMUFwy44T96+pb3WSWEnjEdusGjK/1CzpL0UTWOeYuZodkLbuw/H3DCoegYIOBUktqt3ri9Ga2CK
x2BLTe3ca4Nzafp4Twxn0wr5BwychF084ssFRVZuQ+GlGD550j9QsLsHHU6cna9097qxFAocEpIi
r6516ZZ6StWiUmr72VBG1SeB2Bws+YkT5fEVEiX777wrvfFNCPVScUuFke0JNGyskoxSkhBK1Drh
0XKVVZnUKTQYqu/RM7y0quIeDT3SduqMd85o85LCoc0LR4jHS7e0EnI0GDP0VB/i7O51bI7MwmlK
07w2a0nLYQ/h8FJ3ZCmgWYleKbzTH10d7jjoRavHpua3Whh9nZLRfZ+rqfsmL/X02+OTtrGF5Mjy
E+KWPH2rYmBrkQiIwNV8ZNKnUzC1ID8Z1Nl5uze2EKoP4i1m4SQV8SqTis08IEZwLD9t7PFjFKva
EXkL5ZSNQ352BiO7PF7V3U1MI4a8nzABzg905Vb2gjZCyGJqLN81Q9jsU0NoVN1cAepfm50+eXps
7n4TpXQM6ZscLkeEYGXOUyujbRO4gDwihvKEbIhwD0wrVV9/wQ73IY1YUJjw+yw9UY3HxuqYuPI7
2Abe5nFNFCnKZucZu/9YFNqAHMhpcvh01nX1oGLSVQjYEzh4T7WatyfFEn6lucopSfaozza+FC8M
4nW4h6SdWy8pcJESL3vLV4M8PiH0kx0YFC1OTOzvTRptmIIChrIs9y9PyxrNFgbwlfb25PiZAqDo
e244hXOohRpGl7ijLLUTaG1sI41AoD5yOJ+LcnUFd33kpFYSOL5NPfuZ5pdTHzSvza52qAJPb2tl
r1WxsUA2kaiOG4M/65RGeERQti1c3y47pISUpLsEWdpchr5+MaKIdJ5LXzaZpOLGGlHU2pkl1GnA
FExnJSx1yFWeEXhOtUNZZupOQrq1MGB3EpZC+Rq7S7/P46jop872fD1wxmunVL/BMJfdGl3fOcgb
hqRgL6P4PJmSM2JpKNZqeGX6PvBzRhT8MXZ769zWTf272YaKcXp8mjeNgXTkHwCWoB6Xxpgty/II
mlY/Gm0BMWXgdt9QKQPNAX77z5fbAgBAlYJHjKRwtbAhCtWIcDzwE90aT2MpylvtAJFV6j0GpLuQ
kRSGkhk8eJSwCQ9Wbg+YH4rXSgt8qImSL1Jn6xVEbdq5qMbp1EBcdRWhF90eL09u1SJelEaRhiAP
JQLnz3Ir5yKzE3XEaK4Y+iV16N/Gibs38XF/oiWFFMMyEHFCt7FmhtBjbqe+t3jF5vxbOcyfgVO7
1CbRkIZL8vvjJd17B8bgzCW6x+8B1C2XlIRupXRQtvuhVgVnrbKKJwrC4oYWQbQDM7vfPWlKokNA
PlJXXu2e1XttNw2KxZh1PKvngP85ORujDLgfr2nLEGB3k/E/meyuh6lEaEaSB8VhgtycbnArWzcu
mHwn2Lj3QPqoFMpkZY6sZX3P1zSnIMfKHVmJyA59aTwXnvhz1NUnq/XeMTT2+fGqflD8Lr2POQ+G
gYEFAlNlmmr5qXKlQvKvGhw/1vo3XVKfEjE9Q952qPpXntpdYrM5p5CsX8rZe+MUQ3isHGNv0EX6
w92PIE5FMlL2dNbULIyIcWUxpurbTqWoELdW2VGnOnnL62huDqWej6c0EtMhcPruw+Md2PBVMOIy
XkBClbag/CI/gX6SFLasNigd6av1AQyMcmOsvjjChKbsfNwtU3xUyRohsT13Z7CsIzQ6ZseHnJRX
VU9tSmi0AIsh0E6PV7XhrZyoH1ONIN7u7sxEFI5OjcSh/J/Wf+XM+/yD/Mie8uyWFW4TXhzgUmze
au9Ijlq7RLXcT8cofYeqTfSmTjplJxi5t4INg1YOSEF4EtcPWxaIObPSKXlVhI7BtBUrUo9mVA7h
zqYt3VBGBAQgBN+SBBRb68YNRYkcsEuSXVFgVfPfqnwqxWcl8RJYSLN6zg95r8zmU9PPRfRHK8Ct
7+ROy5X+9wOobYF6g4sUbpGlL0JhSC9n6rJr6U72M3VX8cYsyj1ioi0roNF5DVQ55rIeBQhTJWWy
dc6vaAH9Yc5TfukZmb68xAH/XQqJBeUdGhncLKtH26AZ5Fkc3KsiyGBAKLr6M8SoQblzLS/P1P/Z
wQq9Pq7L9VNTGpAiRxP3cKo22XHUJ91PYyqRTVylOwHW5r5JrA79DLrk65YatLSKEzVDfsUNEYJL
ynLsjlXI+MyLIoL/1gSJE7Rp8kJawy3HqRCumcCL1ZQ8n0pYhK/LSOlfdKz+taJzHdFnNuUw4+qR
5kRnExKR8KT1Yjq2EePzheHssWlsbZpUApYzQDS11ggrms1NYajwwMV9Hr2xQqCqhy4chubw2N+W
8c1/q6HRyRVhEmmvWzAV4tNaoqjFlU5McwLXUfWnGN6H6BiOAu7RyUTh4heOK0BNunT0muTg6fK4
mk3lDqmA77FRdPU4djF1zDg1f+EkyaSP+izBG6MJSyujRV7kQDx7VXvYmRUd8s+h0PYUI1ZglX83
UAJVTAhjqJn+GHL66R1k1LMcurAtrrXTvZqcfDoqpoeE3fCbHrYflZaGfW8+l4Z1m6cpPdYGo3CP
P+GWq1Db59WSDPHU5pYLTZqxMXLm3q4Gs/7nfoYZtI2UvX711oUB2YgcYAHLjD7f0ko+u53qZVlx
zVjwRXSieSMqNHhKO9nTddxaEEcLJDhNQVDF2tKUpY8Jxem6uCaDsJmus53DGIUvY8D498OBkYbC
QIfThRdsaaXWuymZ+grPb1LXOkZGELdvynDqAl+ZrOLvl38kmvwM40C1y0u1utenVE1hRy+gUoVR
8SD6uH4lCmN6UaT035r+Z2VNC4XWlGg0E8LWyiz7y6zp4zmzxvhod+Pemyvf1P/Fnv+Zop7FBwLj
CpJ2uX0GE+q0WbPyqveO9iaPq3Y8lE4QHBpKi4eSqdTfOBZ7jGxbVkElgw7xKJPetVuyCWBYnCrF
VRhanp7bETj7x7LP5t/tOfe+TRqsTYexU7XqF259eFTJAF04oAkylsvFTKrw0fh+SdYdY1oH/aGz
YHH6hcMMqJZs+sfoxfoLehHAN5qr5ZU683TK0rA5I3+9V8rZvLW4LoC4cpKJRFenGdxGqjhGX16V
JNfedSbQniA3qmPlNfZHJQ+n4xgP6lMmlOGrGcEuXM60sKH82hsC3fygP/2QtRtFakUzCfrpfOq/
hOGQHxRP+ZAq9ec2HcRhjMffX34Qf7QOKOzD9uWsVs5l0JO7cBBNUUWnoVH7g9VUe1qmW1cYwleg
Mmkh3OOUgxicndDwU7IZRqKz9KuaefEvnPafjax80kYO0U6KsLxaehycB3NqjhrEp1R5tGoHzLu5
HsAMkokfrat1Fo/SLj0fjYvFsBXvE4TN6cGg9blzSa6mbf+9VCRm4v/MSG/56TENzSoQWsYp67vh
D222j4Wr/+ap8TdHbc6VEr5qm+5tNLaHQG/fZMZwKpR/SnuPCVe6wPpqowouH3OiLwK95a+wlUln
wLAkPpkGqmdeXz5pfSqeu761d/ZVuvfaFHg+WlkQWVKpWz11aldaCtCY/JoZ7T8qNAAH0KVPWjH+
nlTR3jjSpjGYjIHuA/y8Szs1e3SLqI6K6+xUTXLw6O9WTwOZdXHsk1jvb0lKXLYTlG9tJvGlzHQB
F5HtLjfTqXu3rWEtg6l5no+OO+rHJp/Cc/j/SHuz3biRJVz3iQhwHm7JKrHKkmVb7sHuG8LdvRbn
eebT7y/lg7NNFlFErQ3rzrBDyZwiI/5hfBAt8nP1iNsc2I1AuW0NfaMuUyt9wAQhn6oWn28AHY1n
UHyJnu6fIbtjAh/5bjvFGboZ02xi054ZSeFP5AxfWn3UzllXlt6MRMf/kCuTXQqUiHBI3R7UQW2p
EU7Fhd91VuhqRSg9GTzrHyq2//xy3G0IskEboyytriepiZxumNS28BH6KPxhmiIPCaTmDEDxSAFt
79sBL0AoFlAPlMxN2pWUc5eVS1VgmAds1g1rHGa9cKjxTlEnHe+K+1O1c3Dx0UQ/Bh6A+JDrkclp
HUWa3Re+ngac+TNMLXvUl4Mn7s6geBFS0IHQAcpmezwq4zJaNgZauEOYTuyiLVpW17YvNdWTmwn0
3P1BiV96c2oAQwVvAgaEIsEW8j8N9PrjZUj8BX1O6SPy+XboRmGKkqRZB1r2WlaOmV3q1DKbixZE
dvv4zQNWii0GiolzcovLCo1+jhJVS3w5n/vPXTNP11iy7ItK5vX4fc1DgCVJWRz00hZwUCiTpErY
QPu1oeTRtS6M8k/OjugxRc73LSAEAUGR/n918fVCGY2W5mCqZH6H/PPZQivfR2RN85IwPELY7KxJ
QvH6ZasJUdrNLZdBTcniTM/8STUY0TDlFzATD7vngnRkPZLgkShTHd7saQj4pT41REngv3gDAHIP
Q8judH8p7o0FjCNNBCqA9I0321nvp0a4pRAFo8R/cGnPPSMNrP/ej7Kzv6CBCHSqw+uJi2Q9OUlv
9nInoasODzL5ipeNrbmZ2vTXTJrDg0xffP3N5hJwHUpiQHyFvvo61kw+149jnPmD0VYvEVjlMzhp
U3mqnSE4dwpPQ6giRX+Q+O8MEcyJYGSQlwtk0jrsiOmV7MQpVg1ZgpBfUiXofY2YHQElPZizDUbv
fa2/cz9EMZOe+LZ1VqMj1g5JkPHIUP6WFMQll8r8MRTNN3vMLXfBdeNV8fSDS2ZnqQjTUoQ2MI3G
OnoziU5fx0k/T5TnisF6WgA+nk2tsR7PqABZYUlPBw0kw7YW7EQ9teqhyfzYWlJXXsrCHZ3lGo8U
0LQ8+B/2MvgCcHLvjUgOxfW0Wb010M5VU1+O7PKzlZt67NE2cI5wV3sfjzX5boUluEibe2xEktDW
2xI/AynsXWwByytWTkc00qMomyqFJOtTiLdq5stVqV3sIADaa6bjATFgNwq1MpIAfDluWkd51CIz
bhQctRVv6bSFhB8bfXt6+MwQJ/n/H2XzxQZz4ldXMs6MPhg8My5NlGqAHqnhoh/s3dsBcVRQA4EO
gE8Olfv1Ihggh8pWZmp+Uk5U7sPa+qPQJvuf+wPai4IaAB0OkQei67KOUg1dFM5jq/phzhJIFq2l
4Q0z5n6UncMBWWpQaIowAhGliHUYGKljOkqx4odwfgpp/mxmxdPcNZ0by5WfqslHgK6X1sx9jBUP
Ehtxtq7PXhMaI+8u4WDHo2G7/sKoxOxU0vxMsq3+Ke209A8tRzPWwzmt+BDkafhYL06chUIlh24B
Q8XQfovjUvWe5xdAD9/une6CcgLUwiXqDhLE93twPTJqVtzIDAy2w82at50k7B01rn2nTvBzdERW
5mVh36Z+FOZFdAJVlDX+BO4x8buk75uTlvawHw2Qcok7VqE0u3I0IYtRZoomXaKhRMhN79S0uejj
TD6EpW/ruLGVDs1zEsv1j7icy/8OmDLkp1Ca+Pe5rgQt2ot6M3sIxUaRm9O2Sb08QEn2ySmAVgK3
1dJ/KgOTzgPGwLu2y+YT8NCFOKOSjmCzt7lYe1K3nvIdpR66dYkXlfRAr1JtdON16rowPKVYOY5e
vYzxp06rys4bx2X5LUjBX59IC0J8HJUxS06A5dPu1NZ9r7mUIEPlORhKK/bA03f6wYq8vZYRq+Ay
EdkAigBbXowulVocBg4V1Vm2nttohLI8DGiwKfDC7u+82/1NKJYHGYCQQtyW/owOtivErNK3UEc4
Zf3Se2gLH2kv7EehV/HOPoMytd7eWTlK1dRIpW9mXeWjr9S9RkF1JAm4GwXYDM88SEXcW+sozjDw
mAPk56Od7rzMQK+e8BYKDkAsu5OjAUUD4kQmsx2LllSy0yyMpUipWJZlEXn0mBc3p8Z3uj85t1kh
kwNBhAOe5w7th/WAUNks6n4pKz/usubjMMnK15ae/Tk0xtlvlEDz4rg9MokR/+nNjqGOQfeKe+WG
eFzl9aziYVT5wzipX00u50vbluFrboWOG8pS+9SX9CAdSzIu94e7UyDmySyOYJADYOO2TaXasVqE
D6nEqUGWVZcUFH7o0f6mljJ2dftNNwLjex6xYy7jIHexN2dBYp6nRa4tr6UF8ZiGrDin+YWAMwAx
ILGjPr6egE63ogmCbOkrzZSpbu4EONMqRQfFKcqexiqbDlDSt3fROuAms5OVKFCTgsUlW+mXfiiM
T2EwDm8ykIrXECrL/Q++Gw2kmQ0xTeiTbC93NTCapmd4UVp0bwAw+y+6XJi/DXJ/DrLxSJR9b3+q
5JE4evDeoM22/prKokdFEXGsCbnHP9uuH70xjYd/7g9qb3+SFIH9ghHE9bq5zuVk1uxA5phR6BKe
4ymVvqaT1n6cJyn8dj/U3vcTahMkfA6dw60nVhBXOi6INqGaavzXaeziIkWy4/LBbd+ewvyAILA3
NHp54LIF9Irtuf6ATo2RdB3WpV/lZvaxCizVK7JSOytyYhzkDntDE9gaAQIXL7bNXElQAyTDpvYe
QYjocUVcMHDqc8uZXIiFVvhBLqE7HdzWewuEejTpivBYvVFgjAJJTbuc9l6uDW3rNvA8qudRlufi
t8cnjiSDI1UDuoe8/fpDSvk8zn2aV74tBbmXmmH4mxHJ2UlCi/WMzN9yMLC9rylkh2AkvDfZNhOX
LEsdDCobraGWCr9cpeuFSFx5yjEP/DDPw3xkRX4bkducdSlwcpR9trQtxPin2SnE0iy61g1qZ3YX
HeNgc/69x9H7IIvYi4YOFwc3QgHoZ2zOyWaqo04b29ofFrVIPKuZDAiMs/WvIaX271MimZ/vT+Dt
TmB1iIYlKBXZIr9bT2AVlBVfMml8rZX0s97K7Vtbjc0pGsPh9/uh9saGNACQQyxzwLxvzhNTa3WO
ZKPyK9BRX4Ns6lI3CGS9dFVuxKuVJljF3Q95uw9gVIFtQzWH7gxCK+vR1c1iyTEq1L4ppfHZmPT0
hAuMdhBl7xtS16JWB9adouAmCpm8bEXJVPkhGPXBh8Q7/8hryV5OSCslBxO2NyS4AtynwqmQNvp6
SIWRg2im++lHRWB5QVROp8ZJo4M6zFGUzT6zTGTDEqmsIf530QmdX+2UTOmRNMttWgagTAgkw7ZA
3Gi7t1BSjZt6mljtWp1c01lV/uyVWD+PRlN+mSWlGQH9BI+5b4lchKjQI4WgPRCILdAsGvHPkbKi
9sOyrGtXGQyz94wQY/rT/dW3ty5+DbQ5+kst1FK9y2s/74LsQ9ka0rmPy+EPp9PtgyV4m2syJvQo
yLAcioJb+pTVp7CUB7PyjVmJ8nOZVvC1FPiQhSLRm9Ht3n7qMz31rSFfDrLN3VlEN4nHPz90UNYr
0hzw/9TCpPaL2LjmmvyfsELyB7NHv26Spzgcf9z/rLtr85d4mx3Q95azxDXxTJQGTrodz26qBtHB
SbwbhboCoj5CwmF7sw1FyR+LyRuGpvCoI/cg+DTl6f5Y9pYIKAYmDKwUnd3tPkPOXssqvfKLog8v
dAs5qkJl+NpQfft6P9TegH4NtTmlekkr5xyyEclHmBge4g1R7+W1Hvz2P8QBG002TIZ1A+ZXjMYC
x9TXfsbD/DsAy9T0pDGI1PP9OHvXCamH8CQXrWl7c1VK/TSgIcURJZf1/I/Uzxm1u8ymzmLWlo92
mHZ0XO1NliCUIixDrg9Hd73QQ8Ucs0FlSaAaHl20ojGg+0PoVlvVeHt4cHTckZHinBdV483grDjQ
cHieGr/Uq85wFXloX6peWZITfeYO0aege7zXCqGEpxmIVeSDyMXXo+vlGLNAA9we+ormj2KesAm0
8SuKDo6qnRIl6RSIPZEz8hTaPsYtueck0qfCl9LeeVMqMz43dlw/63IdvIA1sP9IW0SS9Mm0fWB3
zh+w1eMjo8KduaQUwNuYCgfvqO3jJtS0GXwrsEszA9IZ9VL5hJ9JFLsShLWHXxsM+P/GsjaTWQRm
YpWxwpcdNcmbHRgQQd2V3tIYy8Gm2B3We+dEoI4Bm68nUSvy1kqjtvTnjHpoY3TtVQ3j4Pcgqo58
bnbOEwjxoo3N+UhKvkn9tRLdnCWZS7+P1ZoULijfpsqJHu42oIf5S5TN5RL3xmzFsNL9uk/My4RT
17dCGuyD7bY7FtYirSAhW78VTp0WK9X0lLEYFtZ8tR1o596qjkjieysfSQbANCx6mHZbKoyeMzWV
yqLTh/632ZCaLyrNXXoPkdub44e6GZ9GRZpcxZS8BSmfg4t6Z5RCEYKCK9JVyEiKv/8Fn9W0eTN3
LesQUlyM60w1Oic966sj/6idk5mMDrKFeFMoQIfWccYOI2FsuCjs2WrkO/ZSn7NWtl2Q49oVe4rH
PcnxCuIJg44b35R0fxNvoMiM6G4BbltJf0yJI7/J82Kd7h/Je1/v1ygiDfrl68lBZzWNGRR+NATV
uR+rwevy5r+PBxH6P2wpiB1M0zpIn02SUYZW4aO3or4U8mCeWQzZ49k9KQfaZTSqId1sG/J1Pg5J
VnDUKyBRngeUF1+MfjIPEo6dnPTdxkk8vigmbxmswbKYkBOBaDcQJf5Ok2T4pqAu89fQhXXzZpWa
1HjY0NnPZLaj49//kHtrEEtw6Ol0LHh1btZEoA+WgcYkJWxHey6WIPSqYnpV1f5bia/NQbC9pSFc
CoGI092jZraeNcso0FpuQKXGeYq8ZmjqH4pWSY6cpncOd6rXpFbkBVRSt80umFNDFQ0JRdQimv8a
G0n3ajlLT5EcOwd1lr0R8XSmykIOR9Fjkww4Dn4Mrcxixxsl/wv6j3LNDfPItHpvQOieCl4go+Ll
sv5uUm5keZJprMNOlV6CsTFOYz5or3lvh4+n86SkaLkDjqayslVkqyuFMqJGKL0u81M+5stpSQ8z
RFHCWJf8qbZR/xVKzgB3tqS9KCjHIgqcApKZPZ4mJ/YGzXKrNvhkWs1/eFUnLt1fzXVmLC/uL/jd
GWMJKKRWona0+ZZOFyJPVjFjVds2XqMM6l9SH+YHe/ooivj7Xw7BcJGiJWsYYDYZSeTWsR5jbZSH
B9X73e9IeogUmzietgJbRT0DDKhSiqZFNQIvkOfGHbMqfIqjfvqsS1H0CoG3/YAlOHmjbvb2+f7X
3Dm7RDmf6jpfFIXsTR7Vmb0yRxEErgkdmY9lqCTnQZbkL3Mzmh+LOIvOtlVavpAnCg8mcmdTgEmh
sA01WQivbrLFCKNH5IeBp3aO1byqkMa+5cpk/IX7TP/4ucXpKBRJkf8H5Lu50hrJqOtOisGMIrd+
jnu1fJUT1fz9/rfcWTOrKJuzpA3TSFNSQLBL1aSI99WhcTGdqnlMSvm9rkPKLvrT9Ed5fm7qi04f
D21aM5oc2wAXv9i2cVPkoY5qLXsTRMsSxBxTBNhrs9Mq7L5tmL9s8q48Z3Oln5Gt/LOqy8dRQ7R5
STkEYgjYyFZJWcEYisVAINQ00Jxo608BtpYHCfbeaBAG0ZCeNoRy0ebuskkD4n6Bsqqh3ap3Vf/J
XDBJy/tk/vf+OhCraXM4vitd8+jiMUSw9dlRDvOAnJxCpHrwgh62kaeVsnZO+67rvUyx8Vayi+ox
F72fy4LarMAxOvABtjVgxCF6zpI49xNzMvEAq9KTrub24/eLENPnvBIkO1pZ68Fli5PmEmpavpHk
iVdr6vgUW4cZwN5WYkTgaZEGoWa6WXpZDzZFq7vct0MrcK26Lz+PWpgeFNh2Tl/KKdRGhYspChOb
sSAVU6GLKqI42fAizZ1snA3Iwd/CtC+9MKrt35FATD0jCqXctetEOfiYO2uSwjY6YUDAwNluT1+p
WRRe5ADalwWuQd7DgUs1NO3muj+y1d35oqtQmzyxNJxESyIIoHD/rJPdWD80bvCDI30/CBglBLve
FaDXi6PP9SpDsIONrGY1WPb2xyCH5uX+9toNYlGWAqkkxDo2a6NSWjUfQ+7MQo4AKo3cFgpZ/vl+
lL2pQZ0LdSSaRuKaWg9Fy7XcDhO+F7I3wrI3xu14MLLuJW6k8ff7sfZG9JN3LgS0bp4psVbr7ajw
XO66mr6iI+hlclh9/R+i0ERHvA0AL2iN9YhqaUZR6n2x4TdruYpeZ346y8vf98PsbCqAf7y+gQBC
3tnSYuVOn6okHsh1k27+vGAH1dduk44QVvXSbFo3l9G3PTl9W9fnNIr656FHgm062Fp735STkK4H
6tjCbWc92qqtFjQkgtxfpvDvOYmVV1uJ84P35d5Y6ZhyDMLYBC23+aR5K4Nv1Li4nF6L3GIabC+0
hj8Mo/sSqdqLlgwfh07t3FRZDlDKe8uTm0yYmkP/upGtGyFRDxjEsJ0rwzrxHJPPYVeCAa/T7GAn
7A7yHfBNzwVc9GaQEPyXSjHhYwVG92+dTaeytZonywm+LdbyJMXTJ63Xvud6drArdlLT954EDQPe
t5Si1zPY9ShL4wKb+0HR4sZRG+HyXavV9qvdSI31NerkxHyKIek0Z4oJ83JwOex+Ya5RUNDUW0AZ
rcMjBiLhCu7kPuwS0wV6KQ2erGTD2QCBorr3N83OK54PC8JT9LaE7dw6WKyXKcI75MJKLBsnUy60
Bs7RoLmhztMetTbjqDq9tz/E9hCFA57aW7gGSorqko0s3akUcg2zZAynPJC1I3+T3Tg81tCgERf6
9jNCQeulWbJzf1Cc4muON5xng1U8qDzvR4HJTfmFJvh2I6LIrzEcwL5lDH0PUcDqBfsd5WAn7EUR
e45kmPuabHU9S/rSRqXasSRKSU5PWVyFvq2n1tv9tbC38H6NIn6LX56eqdnSZh+03MeELfm3rBCf
cJww/CsLRvnxd5FQvRdXPrnWjc6bkUt9RR2Xyelb5zTWVXhaAOw+3R/Q7mcji2Nd85q9YXHLgZ2V
hcFno6Ob/mtWmI+bpa39536UvS3EswimPz/AzjeTQ9UjWrhccx/gzF8QLN+UoXW8rJEGN5mOkBA7
KT429JTCDJFU3ah2wAiQ7Qw9C38e2tfIroKPUm7OX7gQza8wBQB5aMPBhba3LGgRoH2CZDsV/O15
NFaWhCJb4dPRqj1khAy3ipTFE4jjg9Nob3RUJEDDYRREhrUpzkZKOtShpHK5xH3/NVaaInM71QjP
bbAEf3aI3J1RE3l4d7EEwSugUi5weDf+9EsyTNFotcXFstvqk5bmlldmVvPoHiYKr2a4ndQvBUZ2
vbsoKTXy3Ov5pbe1KXtVq7FbPltmkJWPzheBgGCwrXjBwAfbfERpAAPexll2gUTXwFPVI7eLHYyJ
0/bo9rjZYMK4DYQHLBVB1Nu+ltpYUscEH7NLEvSO7cqkJU/NpKmP7jCKpO9sc+ybLF5LYtn8cjDR
TQLvXkfphaUTfShGI/g+JV2L50JhNF6qmNXp/pa+WfL022ivEIqEknNo8wmjvp2Mqa+TixFFzZsj
yeM/QT32V9gPzgFG+xZJTPMZWJPCqiBn5dm+HlyBN90QJU1yUSaYvtpkjM9Dos6fhlnuvzelZp9l
qXeenWFsn4uqSy9lW8SfQ2BKB4O+nUyOShhHQimHudz2LIbcaAMDg8aLMSIjJ3c45MVJcqQgd7PF
qeDzChCUkndVys1wh2gyhq6y40sjqxISIZP9NmL/4IXx0v/dTPL8GRVJ+eHarYhKHxWsOAVDtuH6
I9tIkVA7mOOL3M/N116Tp7eGKvPn+8tm7wsSB617ENi39RdpTLhxDD2+4PkgeVjW9G5N0eJgnm7u
G8Yi8iek5NjgsOw3YzHxHA9HI76ko5V/brTIDtzCifCqo/I3/sfQgYjeH9e74vCqsERIxL5507BK
WRqbDRjnQ49fSJVcFjVV4j8c5OYH11QaTfskUTleLvZSabmnJUa+eL012D8m3WyCE/0UOTjLVdp0
zyp9f8nXmGLda/IOXf4lGKbM7TkV1Z6CfVLmn2QsQ+XaHdW5kL4GutMFr8ro4PacBUFpflC6VIrP
SRAPzfX+EG93PBkcLRLxPSkFbk8ynuPNImuR5EtmNJYe6jLpD6cuQiC3VtJ+vx/s5oEh8h42mHgL
o+S/feJHo1aFPG0SlEiq6slauup5Kezmk122w4ueBfK/M0AwasbO4N+PfLtCDaAnNjLZPE5NkC/r
tWOOSpW0phxfFCnDSrgtAIAkGHLdj3K7x3ma8t7HUZHDkwfqOoqR2rWptCZ7PHSW7plHopo+wW5q
axdwvxKgjez02FOaGUi6+6FvBsibibYGe5D9J/b8OnSuhfzfgRReHMkMZDcdJBVTDS7bRy9ZbKnA
2IoMDHo3zLV1nHiSYtPAAuuiDan9mXJRVXDL2upTN3RgiO4P6mbHE4xKgqB2QNyFk7AOVgs1vwpD
5os0Kf8sUgeta1ZeR0f6tEjNwdq82QjEQoCYtwwJhEa0dazGWfpSKs3oUqpBc+6ywLxwNNfPAejH
p/vDulkmlD4BBiEpQCOP3GuzTIJSkVFSzzjI5kRJPrZjbBhvY6raPwpriCKv6aVwcYvOyg96rztj
pH4B94qnIYDhbWAQyyi/6lF8GdpB8cyGc3ro7NSb7OlIimJnPaLpwlbg1jEgbm7WYzONEa0HtoKd
IH3XplXjBsoYHKz6vQGx7nnB0+YVFbD1pKE2p9tLmCYXuKnROQslxqLJyXlJyyO0/u2A+Gjw1Hm7
kfjRiF2HGqVlKZ1ZDy9VPg3nZbaVt8xpjiCOtwMi+7eATnBMUZfcdoBysw6Xxo5UP+vS9O/M5t3u
aFXye9jQ8X10FRIK6QQh10FL+Z2W+UtyWZDnVbKRv3sf/pY34Yeqj9+KQvmrnovXtqke3l/Yvaoi
vWJdADLfnMByTHUXVoPiVxEOlkE/LV5iqNWHLCgfZnhj7opqDc8pHaI/OsjrqWoA/kXA/xVfLqzf
FjtdrmDNU3w6uujgWtmZLuHwgxUwtxnH4mZR9DCz4CUrip/NuebNetV7ZmXKPuRi6WC6bs9CHhys
QLR0mTKoYOtBFc2cjaaNeG0ZDp3XQ4JRsvQfG9Odhi7AQbCdxS70FYVgEgAofVvLNbVQlVsAZX4r
W9onOR6Sl04u5/P9FbgbhQc6lF9en9iBrIekgKOt4PQoftea82uMRs5ZjpKjV+7uHIGAJnUUqjRb
wEkFf3uglKz4TgF/yIWzS6mvdoL4n7o226PO6n40oVQGxIr7ZDNNkR1C/qosBaXF0fKUUWmeFsOp
nrLqcS05nqDkbCQ2CNtSKd4s81bTCykGluLbUWM8x3WRXIq5eVjdWEQRDyMEU6E3bAUm2tixUycx
+HyDMl7bQsdIYqmbgxfE7ZXIMgMfDKkVsACvz/VSiIJ6ssMoVWEnCZFDOZfz9mmxjPwF77pCcYcc
1pkbYGI8Hyz12wkz6GwBhwYRIfSbNy8kNJAknK51RAyT0MEzIKzdbnLsD9FSPSz+J3xNBAGLN5Lw
ydgcgdI0BVavT/CCG/r7it0ZnmLPw8O7SsBbWBBweCgmbVEeQD5l6tjO7OdhNrpW3FVuls/zQQ5z
u3cNAaARU4VZFtDI9YRhzr3MRh8t0Hii0eOBr56qzj6qHd08GIT3hkaBisfr+9NvHUWqJNtps2mC
KqFrz3ZQmP/Ve6U6F3YZf2+WxT61kVN8y8ruiANwuyw4MeCpAzUlX+J9tI4syyMkZngvfhtOzSUf
woW0zKrPeZU8jAgSh5OwC0DHTSzBzSWSBQ1C71Dh/daGEgs317Bd+uPZdW7b2lvi3noSv0zudVOi
fHv0CAYhR5ZOMsofftbD1NVyQfstNrnAlODfGN6UF6pd/e/DUQRPW+ijCxeQraetJSfWEBS9geRU
ZKJIZufD711S6Uetj51JA9wk/MgFsIrUZj2azMmTqM5DzS/aSD7Dfh1OGJPlpxhsz2O7jNtRoPFA
WovTQ9ws61BSX86hrEfoJFpYebqzNoShV8jzURF6s89+xjGxlFAZEey8zQSlDUdvCZjqqs225ClR
pJ8jWBQHh+Dm+P0ZxYHzQpkRr+wbCZlyWaYoIUpTJP0/8Lqs1E+CcGhOcq5iz53bqXaNZ9vIDwLv
Du+XwJsjMeR6ARNkVtcKNbevGaWQ3zqayO5D6+99eFi7MjgGSJ1PrJtfUt2yg309GUV9LSwec0WX
O5eokeYf/29RNmORrBr/rTyvr4beLx+j0nY+J0ho1AeDEf/NLzWpn4OBk0e+JBbgVlhcHYNy6ea0
vibR8GJ249eCkXlG3y/uVKH39/iguBlpQ5PhApnZDMoOs2BJury7wnjUpxN4tCpz1XmRjwi1e0uQ
7JaTkFhUMTZ7F/xWp1ll2iFy2gKkKiR0I2j7ldP8JerrofgoB1FYnbVCxS7m/hh3vqgBhEt4bguh
xm2Vr9SHVKcK11/bDniSN8hAQ56sKUdeuekCzfgbw5YRhNf9qDsDZjHCmUBdiDb0Vsm/NJV6MbhS
hBV94qaGGfgWGULskinKXqDUCYbnenvkfLaz44BgaZowOxaWCJuH+TI1YTpmC2FVaVTdrnTi5zxa
1Lf7o9sNA8ZQtJeY0q2LptMXVerEUXM1gjbo3aUlJ/k9iufwSAtlNxAgUgr4SFZTbljvbYSfCn2I
Tfb2YMXuFCKNh0npg7YLYtPRKqO9xKnPKbm1jW3mSqUokzZXTS1fJsnqL4ayBP79b7bJdggCPV+c
U+wCyvXbnZ32lhrUc1tfJ6NLn62q/buva+rNoZ0/25m6VJ+DMDCiU1ao5ZG2/u0eAJTHA53KBhwR
7un1Zywdte2oOlXXpBrbNyz/itaVlHFG8s+y8CcwwrZ8sOv5Pl6B1xSQD7K77TvdMHPZGjXGi7Wx
Wno1xfy3Kof6cq6ycb7q1tCd6H12f9//zHtDpX9HigyYDfLyJrVrpC6GUqI2V8y0hsaXpxnkaK6T
hiH4kMWq2xelPh/sh9vdDqCFJw7Xjyi5bMcKcVSxQ7S/rzh4Nq/Y8/XKlwJhguyj5KBv5cISk+JL
hStU8+f94d5uEFGyBesoli+Vq80GAY9iTu2Ql9ewC/LnQMpzOhjVg0wpMZfUasEM0cbm9eGI8f9y
xUIPbMx5HMtrX0+pL6l1/Xns6qNW3c7UCXos14OF4BmuYeso4IztIsHb6iqjF/Zs5oXz3xze+4ln
ZZEDFsqrh/MThgW8AZc3UADsj3VAW8/A5atqeW3CMUUbrY/9KA6b0/0p2uStPz8eyQkHCxo1XLTr
KBBTDL1LkRMvzbn0ytDsXTUAsqeVwVEZaXc1QFcRCHNOme253MiBokGM4QuORv9k92Nx1bLpKGvY
HRCtGnjGIIpvVjsXaqQAniivQUI+FMbNchr0YXwbm7h9uv/tdpcE8yNo7pTitqWqOjGsFkpMeVWj
cRndPGjUJ+yNEV5QZsN6UYJKfayK/nO2qGpTyESTHqz+erbUsCRPxYzpOmmp9ZeBCLdbylb8ljvW
kcvg3mxxPrIuoNRxwW2SIlweMK6SZxaGqgxnlK7MUwSgy73/CfdmCzYAFH6yLw7GzYBaQRaZ9LC6
opva/55kjfk2hE77IazlI/b5Xihw8WwotioQTm397QapM+smI1TEk9sL27Q/z11hnOa+eMwHElU2
TqRfQ4lv+8uJxNtsqWn5lVdHS+ryRKXbTE4VieDBdbI3RyBA2FLcoBRDNnOkFMqiTEpYXs1cm57S
yDD9Rkft9fE5Ai0B1IieiihmrkdT1gCZ6zrBcaCoquAFTnGhewoEh+B5LOzwKBvfmycEBwWShkWO
9d06XCKPnV1YCwtv7quTLlw6E7XO3VlNj/yZ974fOeJP9qHoLa5DwdxAzKPlTOerLadSyxe3qbr6
9PD3E11RrkFR1kGreR2lKzuHODWbtpNGAxeTvvsD8V51+EhFRzlyvtu57YEgkWBTO0VLxxaH1i9r
L0mMsFALh7M1sORLkiO/GaqzO4e2m2ZS66V6mF7uD/DmHKQhC/tagMgE63FbyYklGBMIw+EMmkvy
ZzN5rSqvkpfuNCKUfv4fYtGe4h6hUUUpcz28QVcrqbFZ8vYSkTVJWd9UT2XRMGttmGifG8kaDw7d
m1XCI4KHIekp7QKBV1iHrDIj0gMaOFd5juePGZVhL8P048v9gd0sexIF0c6hnUghhDjrKFIw6Znd
ZUQpjdBTm05/Lcu5uCROPR8cG3uhBJUdXhUYE9gV61DxWMqFXaBcP01h6VL8bp4qcbR3SRw+Bl1n
WVBV57LHpIj9zB25DiUXg1pkSxte6zwzLoEkO69qb2UvTWfKjyabIhS3vujp0PbdfkCtkqPSmo3w
GiZWdJql+o8inY+8EG+WunDyIJUFig+6ldrdejxZkQVW3A7WRTWW11xRPsTBaLtYl/w2SMGD/QHO
dJpDNKh4KyO0TidkHSwA71FouHhcE9L7s9kFUebaQRKcav7Zg5yh92CUBEQO/RN3tA6mK10ovGWK
a2Ik6qmIFsddtOIIKPlenF+VkHhhArGnPcUNTMK5uUzgMY+lk4/V1Va7YHCzom8rL+rjXL9kht2W
Hzr0S6ZnAL7Zqam43dxijKPXOlI64wBHfjOX4rHLgaUCJAY0syVqG4vwo7FtPu9cOLXXB458Afdn
fLeTZvrYIhwzH2Q7txE5lKnaioxRKJluboJKtoKuqLvsGndm8621lOAF/m+efrD71MpPwGdi5SDk
zeGFWBG8TlF+dJCL27Jhna6zjabSs2sDg9rN41zx7Ek/IgrenCjIJ8NBB80F3hak02alRi2LeAqM
4TrOdGPIVHoXUY7GKxfjSJL4/TZZryDe7OhK8QoTz6LtiOyM3RC2dXeN+nD6qCszPj511IZElJMX
J8MA0FaM3tVwE/UrtSheeLdZP8bQsDA31+MHyRVsHGppKGgjdAW+8oahC5kDAGmdN9ei6Jrv4AhV
t3G69GCx3s4jb2jAGe9phAoAar095VYJlskJ22s/6H10nkxN+tAPyBk8muyJZzRvMyFoS/99m1Iu
QYwxatR2V1tSuk95aWRPs9am3zHNVU/3b7zbIdHCA19FNZCB0U1eDwlawJiN0lBcywSxZNdcJOOt
VeXpt/thbtcmmSt4AlrIFubiW2DxnNUaid5CmM7UPTIYNOp7Xrjxgjjw/VA3+5vSACMRgszgi3m4
r0c0L3YND7JcrnU41m5UDaGbJlp6olnZfMCz6/v9cDcjAy2GGBn3Hp0TkGqbXKjVa0BcjtZf0wVf
46zqFBQukd3hcj+CEO+EIsGD0iFObQTBN8uv7kPZno15uJZ9OJ8sRvra50r9XFbBw0UjgYamf0wl
nmcAj931R4zawkQML1GvfY4iAfJuFSwsMz9ITMQvvDpF6GtBhKKHZoJcvIFmLGblVLWSqbwGu/Ap
GgMLM9Q0/jHoWI8ZRaW+5DUn6sHuEjNyE5VCHE1lIcu0fdtok+ZIszOpV3nQgnMTNc156ez4yamz
8VVZuuHZKvT8tTGz4F90PY4KFjc7jgIPyDihTk5HT962e/X/w9l57UhuLN36iQjQm1uW62b3OI2R
NDeEtDVDTya9efrzZesHzhRZKKIECMIGhN1RmYzMDLPWikqkkC68+VlpbPWIoP+EyGD7cAKHFfIP
dGXBQeEzq5weRKabZxqnoC2n8jgP9k+rrfXjaGt7Nbn1egiPSBSlDD5xpgTZXrtKCLE/z6ZWDWDm
KB9GznkgDHOvhbd2lTcrVBaRFZLKQusHZyKsLbzEXYJQdYWEt35pzPGTDrzB72LrOyjm8/1zvb5G
pEGic4q1BM28p6vDxkiGdHaQ3g/ywp78yInt4zzFjm8a+be2jD/ft3ZjEyXpQid/Y4LXRnKwqS1h
O1k9BT3U/qPZKOGhS7p652qUn+JXzyfcQd6HRjwFWi7jdX9ckRE18LsxiLKy+seqNPNYTctwmeow
fwrr1vgjT9Py3FW7IfstywzQopIkWxx4/7WTdEZYF5aTjoGppfVxapf2qNdte+TnzGe3cKqP7YSe
TVg33tf7O7u+NOWaiYto3KAVJYnl15abfBKLMY5DkHWlegKKrxwY3KD6Zbg8ej8zU4u2GiOveL9I
V9eR5ZQAQ9H7sgt6sdhfkDpAZqDW4i/CmfYYfm9/6/pTUnKiAC4l+GUCubqgvS5X42TQ+mAy7FRl
HupSxEGqtPbwlccxT46xORbpF3dsouhpHox48dupSN332uDF2sFTQQkFBFWRcppzdYqOlsmMop2b
drv3BlVmiVDj0dpSfEbTHEd9mvoAHhW4D0YHig9D6lZnr8/3oEK3bJEXApPAienjrjbEGqokbZmI
GySFXR16SmmvYzHGnCUxfb3vUtvDiiMDSWecPG//RkIzi2KthHGOS2Wi/ey5nf51ztMH57TRLgK+
yngR1FkkAWUNWlDDomrdyG6DoffCQ5Lb+SGyzW7nE21ywTczIJxI+rBCXfb6fOilHgIwZnzMYhrV
XyrzTH9OERKaXZd2p0zY80vMRJAz/Wj1VHdu/GzFo/t0f0NvfDtobm9KQbTGYPdf/4YitJYpddU2
yFK1fG+FIn3X6N1EKauYdgQEbpgioCFcg4/I1b6uIyV2kQq3mr0gH5Ys0FOgNLWl9Be7exjbAkcC
16cBIscKs8HSjX4pAupL0bVDWLiBmgvNj5o2PUeRCHfeqXU0I63wvHPDyQY1l9zKimMCDCKMD2Kn
j87MaXaBJKXVE6La4blth+yrScATeEWRnMVsZ5f7n257sVNShdgmc0Hy9HVfcynKgdF3oRPU4AHf
zb39WhNxP5PbLGeihfq8DJr2wYDncLxvePs+8/EkvVfKTEHOXfmMHnatZS2pG5hO/kdco5GOhm2G
uGU++22k7sUf2zPPYUdenltMtv/XTycCP01G9ukESpIh4Rn1Y9Dy4JzuL+pt1t31tU51AK+RyniU
DNZVQWr7NUAeRQ90g+l0oA1jawiIU9X+6IBi5uL2pvhHaxuVhvRx7VYfSrczmueiaKoElCQvDy3z
Ttc+ZEXjJM8g1MPfx4TugT+7U688tU0VvlvyCi1oH5aEFfk5uIDIh/DS7gldb30D1DCxDDLsPFXk
tNeuSUVyJguytICODyyTOexUg4FdUz5+0Ki4jOdSaS0ABrVCycm1Z6HtcEy3PkKOTvMC/6QfRI57
/QPGcOmQu470INcYU+0zgrVzv0alO//uTo6zHGL2pd+5YDaOgi05FwommC3RnKv7VCEwgNXapUGz
5NMl8+Lk3AKCeLrvKLeskN1KTCUp7kawcTbDyqIDlAWmUOLw2QzrXhyQSpjznffhhiEYwXBrcH6W
s1ZchQDWadkyZkHuCthzatmd6qiJvzy8HCn8AwgKb5Es/+sP1SRNp0xxkgfgMqDEWnN9SBN0Du9b
2dz91PwgI1Ey5s+AO5Fr/eVCFk1imdMYJkE1oshkp0J/V+nIYxh6/uAoQ2IQaYrCmMR3QUxaNbXa
PGMKuZ2mAWii5ajUU3hgCI3zYF3xzYrEdYC3oLC4lnFryyau6NIkAcZqUhMtr+pDNsXV3u23yb5Y
Di+0RPBS5eA7Xe9c6Q556RVlEgxj437qssU85WltXSZTjd6NjlJfaI1qD1YH5OpoSwPtkmK/JCzX
RqmA11PK0LcgZsbrX9A45r9yd4hfY2dIP9eGPX5MbcQ27/uI9IGrC5j0S1aP+GgS8rEuoqrWMJta
ZqZBoSvFOawTFVQvt+fjVqD/QQAEAQgGybhemre4FGXNJAucNDFOZoTWZaiZe+DaG/6OnxNGgu+m
j7t+IuM4zvq5cLKg1scxvTAizFzORtbG0aHwil342i1zVPeorTPQhrdrdbwc5EBcQxlFUDdRGIwT
T77bavEZsFG5c8luXhbKvFyyfCUgsCTnq0u2mgfRdrWog9AzRnH0AGLkHyBE2MUB7LLOqNrEEzrh
1tIPl8gQCADe/4DbtTJYBOAaNSsZ5a0bvIPQrd6FBxMYg7Uc2el/VJ7uQzwse2d8e/SwxIa+iU/S
uVhdjVHUlOgXdnWAuEr4TiiKyTB2x/lELG4cs8nynixnSR6TbpQpFFoavNtQK1GDWJfI4gEks5V0
FYnbMl0gPLaHegILONRZuXPgbuwkyGEUjmFw0jEzV6c8zNTQ00K7CmqN4eHUWPQlPYz62LYnrVND
ZSdevbGddFwJlSFGce7WTgpCgOl1HvGGbcTjWQu7+RWAzfzRgfX40V5y7SMzn/bmnW1idDJSbjM5
mYBAnQbQ9XFndO6QlWGbBg4pwXvU2oyTM0zVMxQ7LfJLEffp56Wovei9yBWrvXRF4exs8/ZeI4lk
5gicbdnIXP+EGcq7MQ6u8oxmWsLwcsf1eTz2Oos3rPDkcVV7ct49xbrrhdazTtMlacLnpY7ij7Dr
vsFjTT/fP3u3jMjOk6yF88iqKyOZvnRWbeXhc5kU+bmc8+5gZIiz3rey9UsDJgQQUYk4ILFZfbOM
KyXWzTIKZg1NiwXVyqAqYHXGlrKnbbQ1xaVJ2Uim+ySMa+i7ByumtIyxCgooYdPBZm4RQs6WYiXo
8YzIcN9f2dYbSWFwfcZJodQOHub6Iyl5Pcx24+aByHL9WOSGEeTZArQ+mqZ3CYPjzpoTO0fRRuNp
jMYHpbk5CGSrPBGwv7mQqaRcmy9y+e4q/RIwLytXjpVpABsxqXYMPoMn5j0xva23YI5iDfxIObJy
nR/n8NuTzqmWoMhn8ykWnntk9Ehyur+n208IBYg2EFBRakIEsdeL6ogZxnyOlyAKbfoljeG0vtcV
9IFCNL72qn83rTmUsNhBal6b4n43MfFbceZAU+v2YtkDU35qvLRlRtO3+wvbbh9vHPPNGIAMLoZO
/fXCvKQcEdKfBsrgRh1RB09T+EEmiPD7drZLkm+p6RE289ygE7WyU4LRI1MbAiMcVJ8hitVTjj7B
uevVvalSt5ZEikZm+lbfX8v2ei0znhbwI4Gj9MWT6pX9OVIQvb2/ILkx14Gk/PskgKacYrJ518Sk
TAbsFS1wVMD0KIcZJUO6YiZzo20+TsOZYF19kH3M2ZKgaGJlkB0kU+sOoVPG2hS6QgsykBrHlGHZ
h6hJnEPvZQ/ONn8zRU9XCkhLfOiafdwUxaIuRaIFxkQfdx7y4hwzlnvnXG2/lbwPCV3f1gQW+9ot
LF3MaAEbajBQKT01kYaml5j3xqndtAIEET1sGcytiztxoiHVE7lq4GRhf55ra/GNrtnTYtoWd+RW
SY0didOg77hazLwsaMAMkxosThNNZ/zbTH5OeaGXL+Wkd8bFoSJjfuyUeagPTWOhkTMoSP6cuHri
8UOu9nX8JErRu09RZoHLjK0wVhRfLerWgrdZ5O43bS6z4qQiu87/YSiZVZK2MZGp1Qpvb2rVrW2T
tGmNUVzoKa9FddJJbxpCw5mSezp90+HZv0h8/t5J2l4NMIiovgHE4tGgenvtAxFBat7N/Rw4oVKe
1dKTbaPMPRhR/aDIK04tyUoELoCgIWmvsz8+S5gwjJOL1azAkosR8hmqU75RN+3H+/fDjc2jDo2v
yTYOeN7VxWoKPXGKNp0DlSDwMM+17juDGx3vW7mxd6AFqCcyrxX+3vr8JPkcofUyT0FXNfXT3CBY
kogiPlRztzfAYWsKlQD2j+4ikdNGWtsyFa+v0rAOuBr093muat9TbzJe4NooOzicW6YoNRO/oKBz
I2Cak8lzJqMJWsL2J6axVIdusFClFu4OIHSbLiD3AvsRW7R7CCGufY/RF7Ge9k0d6DrQKj+LCsX2
lWZQah8UYlWch0mLqzOQ49R7+EWUEz/JjWgkgi1fa0JWXeVaPUc+qKtZewaf2J1aRXPORUI76L6X
bN8qZoyCN5KVCKh6a05gxDA2MxZ2EzSlUjy1Tu49dVpZHoq+GA5Dr9o76fvW9+kz8d4T/VGVpWt6
vatUeq2xr8wiiEeveAb7bZ4iZfhyf1FbJ8EI34zeIq1SXuFrI2NWFGZdLkVQzmr8pxeNznGGqfJM
PWE8PW6KhES27pGf3ABswT8nKrlVEdC06g9xXlt+3oTRsazi+D+YAuMN25EslorfalWZ1JEbw7EI
etv6YSyN/gSrLDpGojN3EqCtUxCMAfKmlU3vfCO+5c16lTOPuA5GOqF/F45ZVgEjPPr5rGptGtOh
oFK4c13dsonDkztKxAUI3+tvBvDNFCkzFYJoifsvKK21x7QwknOUiuQ705i9HXs3fERmBrg9/QFE
aFZl2siqVHVRShFMnpkrfqELZ/HNWq0zMi9V/LzvJjdWh0Y7ZSP+oSe+jnGHaaRbTnMgIMtH5drU
c792tW/hpDxPyyTO963dWBvofHl7sbAtDs5ORlMYiJrRp2JU1ln0pdacGBfQRE/AMLu9eaM3zjQQ
QtpxZMtUGtaNVbdvF0/kCdgSN5++qBEp7Cia8vP9Rd3YQhriiJu8za/cpCPjbCLT0oU93c7KO2t2
EhMECevSgWF+zpg/+vArDRhHilaBxWRO/bqbY5YJ1aE+GgLABa4fGdYcWCJqd96zG3snJXKBT0Hc
AL64cntnLCtDh6QZTOkADq7w2ueUZtXT/b3bvmVQDfjrXFAyjlpjcFIaBXqiZEOggGL9pi7zcDSX
zL50oVMdGebevlNmQ3v0qscnJKWZbeQKQVPq+kSXapLaCfKOwdhoxudEN+KPTe38eX9lm/3DCNRv
OZSNOJTvdW0kmt2kK2NlCKIZbMKcpsWhzOI9cdxbVsiDiXepJBAlrpoghW7MnkJsHrhZlR+7whx8
01v2SmibYysPETpp9PLRkaTldr0W1HScvkJVjI797HxgbihjAJw6/TCWRfT4t6EeAsKYcqh8/Vem
0ljp6yJrxkAZlVYPVK/opmPMXKNHaQ1cP+Q7lHf5/hRj1mXBzlRGvnw5Bhwz87OjDLVvMGX368Ne
8EbdIVoiV6AUc71zMBoYcd/gatYUzR0F675/7mzbSnYy+40fyBmbtF3BMdMKQ/r82k7fh0PHUzIF
Cb59JHmcXotYNI9e31jhlntDMdN2dVergcvsDXT21UCb8+SwjG3sV4OXn0S3K224cTlpikNK0A6m
nwN0vaA0Mvp51nI1sJEPK/zCDQeCXD4QAW9MEeZ0/ztt6o8WXBraUfyb8Ja657W5aWH6tZWwMlCO
6Vlte+X7MPbml65I4nNMUAKsU5uOhhH+aJDCfb5v/cZiiS+og8uJfSST8uv+2gSelHICl6IGSayZ
L3bleAwOK5NDYiT1zuOxuXBZqEX3UopTgOVaM+9T20p7B3ZAoFIZPMxl/2F0zZOiZ+PJcYrXpaj2
JJK3rinJhhxoyeMFmrZKlROjKowZNETQNP1U+7ai/Q+anvcouFiOD/WApBlS8xCi49o3ZyNNOQZq
oBgCpOHgcLIrdThpwml3Hq3t50KaShJ1AGvJFuYqAUtRSsiY6qwFalmGP8ZuGk+lcKqDIXp1p998
wxRJslQkZ/ckRuDaM7xyWJTCbcIgnKqk9hN1sk4qhHU/jLz5URkWtlBm5DRiJDqGmt21MYY5cv17
aUhiriQ/7dIoAkOvHxzDR/eX954zDXQJnBh11WsrTQ6hsQgzJ8iSsTz1Qpfi0021kyls/RyaAIAK
ieHDy9fTy11Qp3GoZnag1El1zpIo63x7zNwTjJLkOezH6UDB4OEyLrMEaNDDhSDc5H+vfL2Moi7j
2XECQxijj/dUF8UU887aNgEn7whdIGmAmiober2Dg6mBlw51IzBqQz/ZRh1/SmN6J5GhOK9uZFSP
vsmy0g5IW4IhSRbWcjax7EMSFbQvRs3gcriTFaIkYf77g5cg76NEKoOa542BwHW9qjAsR4Upm1jJ
ovB7N5ul7xXN+Dr1y7izgddXEueJqw+EEjmWVJvdAOdoN4boKWn9WbhTgRmQdIY/aaOyxwq9Pr7/
GiKEfptrKDk5qy81liHZwTIO58bTynM0DWABhjp5ZWDRXjP1timyEFoVEq2/OrxGlMb0MubhPHbG
aTKM9kOldcNv/bIHoL61ebyQILwljJrWyPV3ilo4HlnrsqaOKv7opZ1fzMaeyIl83/9/q+LfnSM1
gIdJLMizvFpOzCgfxi5hpe3M6CWaTOusJEZ7ABRmH3JgB5/sSpleOrXfyeauI4E3w+TDPFS4B/DA
tRvWzA5KdWaQnCPNUC4gqmMCw06oF9WemmOa1uoTmEHtzABa72jn5t4QoxvfUQbAsoPGg7bpLtQM
9kyXBftdqZS+OmbZoU3KOShKke6EHSvA/v+tla4rrU/ZtF7rqArFbIwkF+N5LlEoCUPduyhlM1wM
M2qPNnrxfq8t84ucMS6HVTqnRGOCwux2jm9pU/XUF0inlEvmfLl/FdxwMTijFBhln1vmhdcuFmcN
9IghZQ+6UjstkVv5w1CGx/tW3looKx/DDKUPSjuIW60/tRZnduaW/Xg2G9BAJbCP9yZcccZ0t+Ex
G43Mj/LWvkxW2x2Ulgljkaenp9Rput/u/5LrC/3f78DtQEULaItEQ1yvd8qUro2Kcjw7YWz7uecq
LzVMKTB6YXcehPIYf/xfezaC7uQKqNvaa4xehM5gNlKwPttJClIpohHXa5WgJVfuyTJs3VlSywj+
KMG7gDBW57hdFg2hfIOlWePywcgz72tR5dkpRdyr30mCbtui0QjXhcr4uomKKOWcxpM7nlOzJtdq
UXzwQWEwBczphq/3P9mKbSz3kIXJWcJIn1KJX/dKRprAWpTDFLLbJRQv+dBE/fsZOu54jmOnM36f
M9f+qC6hl/jWCNTYKjWrPkSKt4iDEUfIpfl6VhGn7OzC9vAAJiMwQIDe5bVeIzdMECHCmJ3xHFp5
9snNGVYXe95j2hf/Lh8EGPgCMIk04VffNTcLpek8rCxl0QeGXeq+UL1u54jeXAtFAPkKAOtd6xFm
TjTYAOqn8zJ7P5F5zg+eOaU70cAbkvf6HuDNROJA8hIlT2p1/BreFKFo9Xz2xrQXKFaGcX0w0T3r
/MloPeWA7B18u6odXXEy1TArLrkwouYSoinWvmjzrBfHXo0z8yOxaD0fMsZMN8+tTQnen7Wh3ast
3XB0pH0ky+CNnLcOM4dl0eNGoOxTTO7v84LuuhmPfwLb3JuscWP/CVqQaYPcSAi47lcYIzgB0w0n
QpdK8UXRZocinPasbK8/OVGKkjfCNHCl1sjJUasnu82a+TzKc9IsQPzU4sWI0LC1OmMHfy/Dk9XH
JvwDnklAK6Guq8JCxLAJMUMhOhdKXhyc3tVLv3WN5WRZc/qSMeDsnLVD8uf96+Itr742S15FPoJ0
BK0L2MXXV/yQelnX08U/110V/gwhF7cX00yH1K+8WvP+5PEZvyGYkzsvVTL2kY88caadvVZLvFNi
R+Y/CjB089DncylnV+RG+D5tHDdlIpXZdietXezI1+Qk4R9ury+vNJjyb91SZ11gVmmEXrRVMuui
Vgv3RS+YuO6LRjGqSxLq9rclDZXWn8Yx1j8UQiwt7f0FloAcQySe9H62mdoYitEO+knMkXYypqz4
oSKfFl7CwhCC02Elc7NzMrfu54IIo1Tx1lAloLretFRfBhtKpAFrZymfYuCIB5Lhx+DV8iojEYAp
xLgbkl573cuPzSydHH12zlqhZu8ruENBpYo9dsQ2oCVohnSl0/UDUmTKtf5S4+nqRsudznHOlSKK
j2YxKedRieb3MUPbj00zxH+GsHiOJnyZnardDctw2ilDkm3LvGpVGakQuajcwXbPpjY82ZOZ+LMw
/mbA2DOCXe+n0BZ+GD5YkWSUOwwXCSSXU3mo7a9nQ2ilq0+l3VjnMW/04zJO8zmpNXXnsVvfhFiR
hEdJn6N+B2H/elcjrq6IPqd11pBD9ZUocf/u+sKjIW3FD2XBbwtihIdtYk3+y17lPbNoqnSg/nJW
M0ZqIFA4/DGn7vL9/kWxvgtZEMUeSuyEMCjPrOOlqGfoq+QgnNO2sexDvyzNl7Aas9Gv28n7y7WE
uifnfWMP5egfRESolVDUWl1NYw7bc7Zzm4ABscI+adLzyDVzAuCyB526ZQq6GuRRCrugwVb1kcEu
G82ZMTU4Ru+niz4cUhWmV5wue4jSWxspXQ9JREnQX8fUzAkGvbN09jmepvzgRpn+PRItgxTsKfw4
LpVzePjD0QPnBpEjYanKyN/zy/leytwSmsRCZOYYHaIaIXlby+YLcq7t0SBb/A/2CLxoShNWU4Rc
2dPhMuQh0LFznSbOK1bK81ws4mI7/XwqNKX8cn99Nz4d6TiyLFJYRIJXr9dnpjYhu7RH3lr+XtU5
0tRaOf/ZuIyiu29qk5dyCKTKh1TCBRXMNPRrWxqSnENX5+HZmYbmDyYqhVWJ5m9fdH/0rsjd3zrT
bSwkr8JKf4q1FjEoAX92fLa0aH6peDIGdObyWD3qZWo2sm7aVDs/cv02UQcjQ8WHaIx5VIFX97lJ
4UjUpuKcE2vJj2Y/d8dibH/c34lbRmhPQXwgQCKNWj2AaOrRIkNw82ymzA2AIan4s93t1VrkX/k1
NpFLkbUWGi6yYLq2MkciT9F79c75PLbPY94yLzHu1dNk9cPHuQqjZ3Nx1JPT69FnZ9Da06OL5E2k
NvU2GUni26+/dpYKMeR9Gl3SkRw0iwztbIvs7/tGbvgU3ilfXpof3D/r91csuVtV3hRdEiZRE+tA
QoJnSrczOTb94v2lhY1qXoax87TfQnNRw5R02OrmIyRwdKejylWoR4yp171Otd7/cHpjfGxAmXxi
GKggMdTgMKGCrO8sRo2HaW9G8aWdRvtipIV16ZtCPCRb+H9W2AkobJxVypLX+12HZmUkSx5f4i6p
D2qbx5TC4+rhr8paoM8QcUDWpDx8bYUG/uzMVRVfDLcyfHtKy8NI3XDnFtweEBDFhPNSLAo9szW4
uADgLpCCiS8FBXH+VbuHyejKnS7Mxgq1Epg5NlRDvstGvmmYvDAyqwYrmpecWvC/h5TZP4+uhb8M
npThzmDEZBvresdcI4xFmirxRcntEOU3T/led3P11/2DsJofyud/M0OrjEo7WZe6ejgWxbCnvmWQ
gToU9s/Fm6zlq+7EwvIJOKKPdejlTaAMyqK+psJ0f6hz1tojkQhjp/28S8bk2E0gKf8eKoYhniNP
yz6L1ITmNhTO8C6KpqULjLgcU3+xFiu+DGCwk8Ms0qj1VaNEyU5Vo/5T6/awoO8vbvNIsTbU0CRn
F3r3RnhZVibtkJSJtdUIBJpm9ZKV6RIoVbZHl7xlipa7HEjMrGpgdtdfS81SRrpBh7lYuc18hIKR
RgltFD/1kj0ewjpllWprjCuQT6/U/Vk/NWXq2OPYenDp6+Kpk9NqrMH6m+v4t7m0P/YMg3h4F99q
r1J0n/FQ64RIQVNRuGabXqzUrv2F2diIHoYMAKJte75v6sbJIuCUwB9iT6LQ1S6mHhqjaVanF5Hp
+cVTm/FoZcZj8xjeXF5GnfQRUF+WwknX36oxTTJivUsvCjTaA7rw5dHR2nDH+W6uhXyHMgacNmpv
11aMqZsHJaU8lZD9ncZRGw+pjY7q/R1bZ3M4g2xNEImRsVIWW8VGFpKCdZJo6WVwuIZqszRfmrzQ
oPaYStv5utUOP2bNyp9N5O//vG/71gqxS+WJWg0Ci6uroyrGKHMabJP91Edv1Oejggr0Q8izf78W
GRAJCZkdxuQO/BJJV/VY1ariMGkF4epjFcMNXBamTv2HtUhlStA2NBnW6VyeG9EyFGp6yQpLPTiL
A2dhUb1HX0GiWNpIEEEoFhNkre70rOm7QYvz7KIvSvzkFT0ZeJt/vb8Uue1X8RuUHprp/ANunwbC
ysiYmMY8LHV+6eoeDdiFakxnWMXsgwpKzo5otH/uG9zefVRlkHZmXhy9E7pV11/IKYYQQgjFIyvu
hg9LPxtHoaT1P3aW71xFm6URBFEwAURHqxHElvTIX3xhRF1oVBs9u2iT0qov5thrqV9GiM4/mTr9
4tepHOCZ3F/eLaM0EIiPaMkgXb1aXtSrMPJiLiW3jqbjrI7jxWUcJPRmqJB+x1f4332Dm/1klaAR
5Yxm9AxIWa9XaVS5E4YQbi/5pAvvFMYOyKMqdtxLZ5bG3tTYW8sj/sUfebu4QFbLI5CNEkedsYbQ
mY+If/dVtKH7N1e08S5U7AcnZHCgWd5bp5jLl9h23SvobNgrESJrl6KZ6ndKqGmfFGDof4mGpFyL
ir2RwrcWCC2CLJymgVT6ut7OjgpytoAHupTznNZwV5XBOHZdlD4VoxN+muoxf370A1IaIrcgEuVA
gCa8thiFea5o6CpdwnKhK4yYb5C5SfJBmefqfN/UdnGY8iCqIrBCqXzdGG8jaFz5ZJQXhw8FBUMV
3ywnoW2RDVFYPmmzEI+WYaFFSGYi3S5KX7A+1quj8pSYRQfos58jaifeV+By7U5Wsj0DlOVBA7ny
+WRd8r//ctIzt9GnhD7SZdJIqH1FhMnHgcfuy2JGy8/7e7h5x1gQGB34R1ya2yE/kILqfE6K6kJj
xzw0GZf3sak9ZU9H4E20+upmloYkTBucNt643jlTiQcd7xOXyMvTz6OdtO0hXNxkeiIcRgxuHr3M
r9ykboPSTdroPVdd9FU4iTsDfqnrD72dGf3fg51Snw3zyGLauAqVya9yywo/iLSEp5XHzfQNVI5V
HSBxRksAJW8xghlkt43G/9BYp77WtO+V2/dx6VMAmDzhO+ZYPVpJl45C0sfcXGI6ORzw+ht65bLM
eesWF2WiazZkofZOpMny9f7X20RAKyvyhPziKUCddL3MjIKv56VIzlruoSp6JqwURXZy0y5nX2Px
paxFfrlvWV4c68/JRQ1qCJacLCNcWxZAKdool+hnptw+wRGfTqHe1wdtEvZv6IrMT7UWJV9cOMPv
okHDjf+DfQhzBIBMktwIHwkzGhW0aUs5S7JAa6tIv8dKNh0KoeTvRavHB4upce86ZfC+JTz7j6bB
FCjg1fBwQFqnNL16OHoQJPZSZhzRMHOfbWNYPvQZYcb9Ra4oqfK5AIAjafiAiySyffV9Wy+nAcc4
ICZWe6J7Vpe8s/wkmVvjmUarmH0705Xhf3FvKJGvVs5SPJOV1log9NZW/UobXRimih0LVJsyJWWy
hT4VB1FChPVbx5nQlc9rNTmMuQnzufXK2X5Gb69MX3oja+wdd5VOf+008pXlXed2I69f91DZIUYq
gLKhEjxU/pznziFX+i/I0iyn+zu3fRpksVveZ1w4OpJf1+7ZZGNjIupeXdAqtjTfS2bltSrN8lKL
UPhGr+WPTel5+1SUEUBychaoga7DMwQG3GVCJuEyV1F+WtLki9co3sHT4z28xfbKJsTlhaX2DB3a
cFaJ4gRlqid5qy4RpPzTMJrqWRXDHlZ5e7VQRCI2AgDm4n3rdpK+CHfpY0NcOi/8k5d+OJiDduIe
VQ8IW+kHvVI+zrW5Ez3c+G7S1ZGCgERHJXn13bI2EmJEE/aymHNyMVPkxpp6qA7mUkSnYTHEt/t+
cmMvr+ytrjGmJMeAh0dxyZxWfV6MgVnW5LWH+1Zu+D1y4MRE0BEIotfe2LsEQOk4SxmI2kuObZM7
M6MdVeOIXoOzczPf2EI6uFxKyC5KdVL5Y355E6q4rDqjqMSlqgxQa9P4czKib0lZ/li68O/7C7ux
fVz+NK+4CqH7reNnVEGVMCuJskqhNoeIeaDHwvT2YoetFYhy1EYkDM7Fu1d5PoNrTJf5E/0l95xW
6uR2ih/aQ/UoXIj9khNLAIwCmyJaWWXbQ1pkriOwM+it5tf2oj3ZUW4c7+/Z1hmoiLwBe6Vo20aB
sI1Dm+FNS3dJ9FmPDuHEs3kaLD01L/ZSuHtkgK070PiV1St8j3bVGlHS9U3at+bUX5wYjpLvNm5b
PhEz5Ml7ht9m1UfRas1jjFt5GcrmPi0w1onM4rqPoahObreaypBzzS6PbpMoh3wxNGrf/d4bud1O
ie2S2p90oilArjIc+mdCrTVFvYTdMB7iMEmOonDb5w5C1o7s1sYPCeaoeJPBmegBbdjmGc5eTlTF
L1FTT8cuquuzxEzuPPpvkKWrV5I/TzoDQuJNQHKt6dJoYZ8xJYHZ7WPZ/K7ZXPAXrYyS9hBnY2Se
+tJs/phDU++SQ5g24/xaaVU7PxkZ+NVo59ds10xjhPiGpIfGxWY8pVnUo2L0kXnxekT/w85RL6PL
uIb7Z+KN/HW9ZkBnOCc+anLtr7U3nDmubBX41mUorGw5tZ0TNe9Tc0nKIz0qxfUTO847vx/TSXkB
D+qZhPNCy15bim4LGd+k9dpXNWlKW70ss1MPcEO6Wfm961Xo8i5FW/NzaQNSOCEuM3ovsaggyOQ1
+HpRV+1EMlBF3XLMHL3Wv3vJ4nxrQIvmid/0uXAO8aIV8wsFdASQC6aYfCvcFILwYI9C+KK0W+ck
hKi1p1oFyfjSq6mWnYZB2P37whMg6+tqSCPEjM1sOC51rIt/qqLtvhl5a7b+EFlxc6nTVht8t1Zg
jAuhgQk4eDQCA0Zqde0xonxXwkwyhfvkOnOYf1qiuLMJ88PZPoVaE3Zfe5R5nCOZVDK+a0EeeGcI
NUyIWCyna05lmafecXJGZaGUM83j02DqaOyEeax/NbxlUTk1Uq6/ZjrkT1EB6f6jUJGC/Ss0wlx9
zd0mzU9N2JfhP/e//9bLJLeNaJ5AA1zYGn09CW1qU9qAl9ZrxdHutOjAkBrxdN+KfCfWToZ0EZ4M
xZbW0ipob/o6jLkp7Ms8xuIHQuTla9rYAtkfkb8usaGdsrJOT/eNbu4nkD/EUVIo3CSQX2uWpF48
K6Iy6WGiSPg02pV2KSCoHoa53FM9vLmLhNeETjDaNtXi2DQHGAIcInR4htcSaBv6h6r6HxYk23LA
VsDnIClyHV/MIo/rJAvtizdEUmDDzv8fZ+exJLeObdEvYgS9mdJkZjmVkVQyE4YsAXqCnl//FvUm
t7IqlKGedPTtjm4UkCBwsM82SQVT/1D36/T097V7a0K7dAg14G77eQ5/L8XQG23tu0ePBMJ3HV6S
16kTtP96rPuUL+CptLAAV61zZm2nq3LUmlk7TmVpIq3Q0hiqn/GvywZzD4k1Gpud3fkKFxP+hopj
Nrzj4DfeJ1qaaSw7JzgsdncpqPrVlmMotgFWRlRm9Cf2kuA/FaA+9VyUQeNzT83pdzOt1hyHPEOS
sYCFw4UL4vVgaMqYGo16ID+4yS8H89utIs9bC441cpHj5Gr+D7xZm0gMZEVeGOvVfoAZAYy3o+0A
frx5X46l3Exze+kGR3Z/CyO5B0lquuASC/rtYaAucRuhJj/3m2pbP4d8agXHqprR27p5g2V56v/z
hmAyHL9wOneR4blOWWoB57GRBsfZHnQYAbtPVz4NY9wWnbqU5f3GlDhXwUnZ3tAdzr8klElSB9hm
SqJrQ1jGI3bUxaVr/M1RIDrQMMD99VUjWFgFjkBNlh6nxk6LOGvq7AfY7HYpFeH1nuOn2Z9TID/s
uPPyslzcDufc3D2mubTD3ESjUtvDcFr0wr7AkX5jKKp16FfgL+y7c/9TsgFmzA/t4NirfE6os9fI
kKlLQseo/nl3uywa+TlQgBConw+FTBcrqKwPjm0/BKE+2UGUGRfJea+AO8o5VM+Q2Hf/GDhzL7+h
zvNHHB7q9Oj3fpZ+zvvG1+9b28p0qK/0lEK5TW0VQ9svfgpt76Jtnqldary8XlboxaiTORB3Zue5
PZ2zNppl5EtAvDvHbStHOyL5OojG/KJS//Wm5DkMWLfLG3nWnbtP1E6dFxqv86NR9fqQiLnQK7Kh
G+vS9fvGnLAmYyDe3ihEz19aqXIy5elNenTGqo9KH7Spaiv6ge66xH+/GN8YirOddwLNVDDmcx5z
z8Fuj7auHQltwzesM7/MOoTOCk7Wv4+0Q4887/fmJuqWl9ulKAtF0leXnfqRmBEjaL0Ek2HvMOfa
Pz8aOZbQC/NFM55PJMfLoaZ06urRMLNTYfdfCh+e79KvWrL/ry5AJG9siR3T4sHIcKhHzu4sodXQ
vuWanTJb9ZFytjGygzlL/v4jvXp585dRvMAjpOiEHHl2DeeL5Dk2G9mpbZqDBhEvDIT7sxkmHi31
v7mf8OKmWQSlfl8+tKhsjJeL51j1gJRjFCeRjn4I7xYUflyCC7D3nz38ooSmduZsop9BU5Hn2tlv
pJmid7RGaUdbs+xqDqdgkcX9qmPK/LCZRACHY64mF0B+y7uwIfvoKVfBWIdFj3nuTqCpy2MjXNKP
9YFssm9jWXsG9FnhpxeKx1ffCBcEFQll986Gw9vm5YoYc4ZzVJZVJwzFPrV1zguqrr7UxIVdQPde
7SYWnjMV/AHlKNjO2e+cNhP6r6KtT0tQiNhrejcJBqu58CG+2k37KCjqaSexc2l5vpyOWo2tbhy0
H9ZsqiXC2qEZwm3CfD/EMGgqrzf+yEsuoq/XkBKImxZCPHcThnAvBx3dtqQ9IX1eTPgERW4wg1li
B75sB2kP2SVTlVcyVBpmnGr6bm+OsRkw8MvxgsUIRO1uHnqgaruT1ZJdq9SofusrBqMJQjs54ts7
BUQ+N7XwTkEgmzmyNE30B6tD3HPhxfjqsuRy4snGyUcZiHHHWcFZpZJoBYgmx1Wm34Z1O5q1du1k
2ZdsKW6lcj9ZnXdbWZe6zK8hIMblzKCIR4mzt7ZfroPfW3XQZFnAOrSGERpZbYW+TP1o7HXjVI0i
uDGCXt6Ujbk8GqNmfk7tyvnw9/Pr1XN5/yNob8FFg2gFHfPlHyGaybbJmgqoFFqpH8BFfJUQVGQ5
p6rENzn0RdM/FKJCC/X3kV9/UUBNAEH4su/9m3PHCgJ2OlRIa3AsjK6tQqf1Vnq+mzP9L+NwWPJg
xqwCX5bzGboN9pFDgLZded+zYhsfdauvLpSQb82GmgDIkLqOvujZmUl/VBo9e+vYtJ53SyOeYPZS
rvG/rxkgA58OVSqn3tkoFKqlb2a8jTZqNiuZ68KY48ZY5kud19dnAi891NKgkzwkyHt8uWiLk9Fc
WCjyeTXLCI5cexN4YxfnZXfJi/ytlduTbXBeA7Chqno5lB0U2ijLIqU7o+RnF83l0Ska8/DvK4fY
Z88hxAgU2PXlKHWvUvLiRHq0pmJNpJXrp1HL3Qu3xOvzm2X7zyhny9bC9+l5EKXH2ZP1fb05zXUr
bPMwSM28o8/uJX+f1Vtf7+77TN2xS9vPU9gJfAoW0CAqbMMdr9zN/1Z00xLBVkFLv17nDTyZv4/4
xq+1O77s2oU/MMrZoYUGAB8Ko0qPmVj7o6+rPBZLsD3+fZQ3th9qEwZy6S6A453tibJLsYPJ2/So
pX125PwLTnMl9ITdcSn8/M2haAgB1uxO2ufGW/MwUzZYY3r0CufjWi8gy16uqHnq8sI98+bSOfCa
d+YiIp+zLWhrBZ0NvMGPBLWqcDQ1K9Ht0fn3jY7Fw14eIqThfD27zUvlumuW19oxKMfOjVI3S29t
a1cI/fNPtLtaUiRysu4prS8/KK74uQ5qkZ2gYFT3Wl7NN7nWBtE69vXXvw/1xldFkwTxF8U8hIJz
mYhVthsLOojTWJv6zZCu/lWtaf2TX7rDV8dT6hJWuH+mLwpgwpapgf/MbwfQzza54p7EkrQQJ3KR
lzacO8sXsamEjVje1dQPqtnUPzSzI+qPVjF4KsQIoVc/R29UdUJnW+/ysE376h4tiDU/jJh+4ASG
csAJa9XMdVR73pCFm99ONmynMf2Wkr01JFy2C/ga1nlt3Odmlod6sbn+d7fz0l0FbejiXTqbHDBG
24/DMRtK7UeANYHPxabq5mD0gwiSvOh1FP0Z4hp0r5Oth8U8a0VkDQt/wWzN/Rhlc5Z/rjEPJ5k4
0GV59LUSGvfff7k3tjxcYzg0CC13IdL+3/8HpFRQc228hmACz6J5wgI1PyDT+R9uxb00hyTEK5Gi
+WwrjpPXwNRb8WVvhJOArlRRtwF1/A9z+c8oZ2c78inX4ukqTqmRf7PHcYlbcIz474O8cRoBZGBn
BD0ChMHeP4X/LBh2k0oA7rPVi2neRekt7dTKSESz/at7CGDkTsOldcthDk50NhSRRqtdlSWBcmSQ
nHKHN8bU5sZxb9xdWLrXs6IHTqW3/wvo2fmDsoblUkrXlKdcZDLxsH9J0iVYDtYGr/lfF5C2LczD
vW3xx+Pi5QKWiL9dv8S3FbNYK1o6z0mCzHMeB9uWF07A15uboWji7jwW+Puv1Ppp2VudA8tW0D0M
uaG70BiDS4z6t9Zu19ii2wc0ofv9ckLdkE+1JdGcprWkY5gHY2Su8hNGSZd0869H2rEMrGJ3Sy1a
7WeXLsrUAitBvTl13mzkEWwQHDxFbcxTrFeBfulFfT4cv89+vyO3oatPAXj2PdHkLmq3DNJj5a84
j/hmaRYnmZUZMZn6KLYLcNB5qbQPh/6PJy5tE5RgZ2e605qd7inQNBwhYDdVsr0xJquM+0aOR+Uj
N+31Ur9Qx5zfXH8G5WP+s66Q1c6+MQ2sDqdUfLX61RDvNW/qk9VR9lWLgOGOKveSf8w+if9eXIz3
R0iyg0Q2Uz07CVPMFTaE4BrNQYmHVNv/qk3juezVw+yXOFoY7aHK5yu7Ki48st74MXn77CDlTvx7
ZfeRdlAVsmbLTsK0yoDUhqx6WiFs98m8ue2lo/iNZd15T1TzRO9QjJ7VON1op8oYrOxkZGTqzX5N
RS97wqGyYjnMU7AuFw6w8099X1eIT+wbeCGvXcNdTwhN1QyYdf4SBr4i6LOsLsXpvj3KHytKoERe
Ei8/dd/v6goT9Oxkr8QDkmSmYrId/1XtwVz+0FqZDooBQJiXoxgW7zqnFvLkkvmMfs+u1Q0xZNmt
cJ3KDUk1cf599XDdoh5FhrxzP85+Ln0lJrWze0YchuqeLNMRL0zjkonaG1twb3mA/qPoBqI/W71S
Bou/4lF/0sqiSXSROe9WzTSP5lhcAn3fOEtoUPKU5Kyku3EuUNQUlNui0LnPurZ7EgKyRssBmVhC
pWW4Eop8HJ3OuaAYeP1x88vhtEBbdC+Ezz9uZ90Cs9G3/LT6ejMd5TCZ042dOYY8zDiH99ezO5Y/
hlSSI1YYavTiZUBZ+4+3HkHa8K92zAYmD2jo2faZpeYag6iK0+DI5v0s/PX9OA7t079d44yyrytN
Z58XIOj9y03a4QTnSMOWJ73rxxu0tVuEJ4L5Tqa1d6FieP3VMRQ9RkwBd6eO8xq1R/k/NKYnT0u9
/GwavYsb4KHj3+fz1iAcyKBPuwKDa+/lfHRnyDVFxOgJO5/6QfM07MPcevv291Fen4s0FDmG95N4
lwOffQIALJ0Niorup3Xkg15m3rPm7PGGmTCILzGz7cKWfGtAwFMa3GSWAK6dlQy2covFmteCksHJ
b80yM647kdvXJG8Mh9pbu6u/T/CNZeR4xMZvd29A4nq2LbIVPmKmDeXJaWt1MOdRXJnSmC8s45uj
0PzYxXA03s7bLLm+GFZFvNqp9ac2knmVi1CfVfH5wmReIeHscjqW0KE46/W9t/NyV4zmYtmdBZhS
LHWt3m1OOaWHQJPt9KEl5vmXBmym3Qxdk18tqTKDU8e8t6t8Q7LMa3vIrEQbEJzczr3tdY/VuJql
CilZ8ZWQrqvcRBSZCI77MG2y5nIuKbyn4MfEPp8is27nLkQc5HdHs1fKjvRpI82hKbKu/qyng2nH
GYZU7vvUmbn3kHl0XjxsEJuvMsuc1K2xCSyu03ET4gl3L7f4ntVpm4fZaBtaFU6VZvY3prV5Aq+v
FEoMvhv+esx7Xxveo+gxrNjp9BZrnLQb9K+pma1rosx57RNRSa+EjYZzVFSg+3mcAkOiMDa1EfNV
eG08zPO0sT1Bw2kZTZTAbWasoSjVLE9143X+rzxrrSlehKGMW6wwNifqW3eq47myRH+3ju6qH4uy
qfRH4ZPqEtfBos83otaD8lhwxnrxVDfY2QSaU1kfCjdogtBlf9sRnaBMhPNArNMY9jmhF+92uy39
1kG+gRlLYJLOh4tR/R1D/2q8L6bWN8N50RsnGmrV/lo8Gj3Xxqat1aPyfTxsaCKSXqO1RMvEQb6g
vKxcFC/xUiyblwx+Ljlz7bSv7zqt8saDprmaeeIdNVfv14y+0VWqUre8UlvhzPG8m+O8X3BHMG8h
IpZEnfVFYXzB5M+b0e9D7lrfMQoudDoSBvVDo+fofsO8PKX0mLK6TrAQknVIBHRTJisO8UKEwcJh
ncGeN8b5ne/Q4ktanFyIGS2DjDgmxWUrYJ44bv5gDKulY0jpDpjZ9OuKWLuEHzzEc2/03l2+QpBH
qJW1ZgzcUswPpdNkwS+Ew1nw2HWt0T4G1jSVoe5NVuGGW6X11alwNdv70Qt36JLFtwb1U2lOY61h
WoklN6LWMrTm/eANAT+A3w7zct0Mo9Vfl/mwGrcKOU9zLLVAZknajnkqrgoqV/MZnbFp/pwXK/fe
uX2mW4S8Geb4cTHBpw9Ky3HnEeVizJ9XCJLDVUnvWvKt6eOSJ7vdS3uFh/8iog2roNwMh0zwMYWT
yBuaaaZqlt/AaLMZd9RJ/ftGS33rQK+gFo/ajowfqh6iZyJgF+RRFswWz7x5NfJDswzTs2oN1SRD
MAo3Ys9MKiSxl1Mp3Vp+lalv+uJQdKNVf4VpTlJ2ay+edmVq5fC4uTUG+KFdbn46h6bfT8H91vS1
/1SPmP896N1sojEO6lmXW6g23wX8RFpD0S6n2nmnT7R/T40rZvO5csp5jU0yEIIQc8r9/2nADiU2
ZC6G64WgEXlo7cHRw8Fbe/84WdILEgDCtH7fUm6aYd9b8mvbjINFHN7YD9YBs1HxHeSAONDN6Iv0
tBnb2CZTmy3zZ80ZRJ74emk7sNvUaA9RJaa5SozR7D38E+aiPQi4Vfm9bXaaJULajVkXY2Ls5qFV
+sP8fSbaa7kyKywEI9urFThAPZnKiKWUjZHMKTJSTI2KSj1PY2CU3/xVl0s0bSLAkBG2gvfLqBQp
XOFS+bM81nIwosnqrxxzhpfkd6ufWE7fPVg5VUZUD26XxY3rTkGcFyLrI7xn++4xJ7r9BhxwLhIT
t6GJLFQ3l7fpqjYZbppX5BDDgnF49Dd03uFc1ZOGsi3Nvu5ArpChq2a1RVyMaf871/L0w2gouVxv
9ZiWI1Qlf6rL2JOVsCPAzclXYUbHfMDbaF2o8cNxkkNVhJxluX5nyNJerwy7JEfHXU2pf1Rpu7AB
0qqcttitCw035gCR+1SHhl3o7gMra25XTYAO/j3OGM78felGd4jryYdaHQ696MYQ373aPaqgcq2o
Hoe5Rm/mbpZXovDBDDe2Gtnnt/mWLi3+A63aj2+zdhGtQc8tHmSppAi9ri6/4wE3ZQXadzWoWHoD
btCb0/K39VPVYiPZL51r3HSpJsarzS5dVrHtVa3nbNt08EMP/0j/Wt/MxrgOiqr5EEDumq6FsfZ1
KINNXFfdomunnFV1Du0ydm445wwTF7VlfO4DuxijhagmmtG2GGW8kebg3hVcuto7mbEjlrDT0X3e
+bZyzOuuG6bsWHu5733PizTf3hGjPfXcWJ2p+tOSr36L6fpEsfuYukGq7tFcmU9BUwAe1Zs9fPIn
2/iRYstMHDU3UxoR4jTf9tlYfaaGEA/tNNpVqFp6cCdN6u5nZIXTc1fXyxKB0m/2LalFnnNN93CS
oVyW6Xfebc6vdF4oCe187IpTTWo7x1Ireh2AIHAwD3pXePayPitjQqUEuS7zD361ZXxFlthcj2Vy
0/GpdFZL3viDIYkg77iPK9Jw2sW9g3E4FT9LXAlsC8tYS1XPBvqJCjK/Wr2GuL7aNaeQL26rji3k
zupJ6MIfwmJIN/s44iNnbg/d/g/PZZMXOLBoZWuPgn1LsX4IajVOkY55zo/aTR0C8SZo9GHe54N2
p3XW8GD0oPTXmie7bC+HnCLMu8wcqSzqWo+tbXS+a8sgMbXKZe78sIkMLCJiXET7pKVOW4aOC1/y
bkyF7M3YIVDmtzHnxge+Jy19ridVyWQ1TJn/LniALVEN3ftf+61UggHd8J0QCJSNFPRlJUgFoXMh
rvXJ5FaMW0dzIzpJkOZKy40vlJ38X73EiF4OdVZDG5Y0VgDA+lSxeHeLKOuvuj9fQv5fP5F5gWPM
DPWPNxw46csJkbqbt8s6VSeJ2OaqckYaIsbmPK1+3T1Ld9DjfCnsx3+dGr3XXbDPI2sXQ529f9pR
V5OX1/VJGUsu4t4c073k0y9p1V5DDRi10HPd8URIsOdQQzdJ3awaW5yWyi6/TmWmetygF1+P103X
/oenMIJaDK7xw4Oid/Z7mciurW1NxcnHhkTjs7KyDw019Rq10K8usa9fTW2npUJXdoFpcAw4Z47W
W0vZa7TNafE4CjPNL7/zVVrYZFbb+7//Wq8ej+wOsDt0hfiq7Ozol1ukaLGcBncaTmPKLWlrehHJ
YH7Goh+rYOufNRr4FqIRRkrrgp+QlHuGQrmtVMscmAxH+noklq3fLVWwn3fgw/59Zq8WEeiCbQG8
BlaIf+TZu05f+5w0BQeKQbF6Ca8T90Mwl/K6Wcvh1z8PRXkIS88CtsfV9GzLByiOvHFjqCFgRxSj
L8OxLOSxydtLttVvzGrHDKGY41BDW/5sVtrSTKPoBuNk2Cn5CAbXudxFT5MjL9lk+ednlEV3gdwc
qEm74+e5+tkwFi+raQicxtU21BU8YvNbrfdeG5pZlj9bwkwfRcZEk3JrZJX8fU1fvf/30WkSwAmA
joKxw8uNWRnZIC3B6Bmv3wNPcI8ryb1EO3trFOjKQJaMQYbOvgb/afXxBmkdnozmSS9pBmDYOcY6
riAXjsTzjww8FKQEH25Yo+Al5yRijsR217j6p6k2/KvG6rar0h5/jcjyD/ZYX1q68z2CKGVvs7AZ
GQz7trNJDTioeUtdpSdoMM2h2fw11i2ljiIQl1ziztePoaCo/mktW6Ch5w7jchnhC61Ar9QGTlTC
SL0alRIX4M7X67dbGHDM747BVFH7hP/zKwWYIAfa4vqnRbhfBmHc9pXbhDwdH2d3yy4M9mpKxJ/v
Jy8HFaci//ByMFnjt5yam3WCWdDO8bAqatBGlvm3v2/wV7+STdsX0SzLx6P+VbUhmEuQukZ+pVaF
SWGeN1W0cx4+iEk4F07512MBRXI28UlB84M49HJOjj9WbtXa5RUifOu65+J6h3mFdjNDnL6wfPt3
+d/KBqh4pwJz3oK1AEaeQdOFuc5FHWjlVUeMnZFMhTTd77JLQTQ2M/UeVIss4N6c0iK/nURTPulD
O02nf11bmhyQ2VAVITiDr/JyvtvOL8sMPDqsvhU42Yvx2Rhgx4S5Iy6FjbzeL8Ru4fvEj0lvkZf2
y7F4okE0F1l91W5kli6968TeIt3D32f0ytWHdaWAgwNMMMROMjsbJuVPcM3KrK6amYcqicqczPFa
6VMeAbT4H4aAeKwrIAsS25pZLeutj9Z1u0/LNbdBHrJNP22r7340ZjHg8FAQ1xEPiLtknJppTjC6
6v3uOdXyWUeKlRVBEQfCI8K29lqvS5xuWZtTu+jDgjvS2M0f8Gt0pttgIxcpsVVzKW/i/5HXl1uJ
lsDe1f8jK8Hk6uXKmkPJQyTws6vSrCl9Drz9Zj2/0p1K7lDU2vnTJ8dux+1D322L/XlpzdqQIf+J
tN7Bdiic2HUQ1L6TJfSYO9S0YomcdOG3InJnMx4qkZfFaQQmAscKSNhLmpwE8HCG+Vn/mEqIPREC
AL2/R+4slqtG0LhNDC/vZDSZnUhjACahfRjM1idptV2bIllTS5uShodG7oZBqc+/RzondtyUZsUz
u+h85zTNRCBHTWYZM/YbY5/fbUtZy9um7TAQa5yA2sgvNktE7QojDrFs0WbvvAyDzMQZ01mFstSt
9cYpkf7gMy7p1N97vedX96KvLPeBD60jVzFTaRUZ85qhB/B5+d+Iqu60p9UJpH3Nmeo1N3aeZ1W4
Wdb6jdd7qydi8urlnUGSg38FDwDyVWgoNNwnBwMK9bvYFmAMIFGbhIjaS1WUFkVRHQRa+TzeeJYZ
SVbvMUai9L3ffKPMesbmeLzS86obD1u1lkFEsFL6XZQlppiWIBAoXH3NKcN5dQkTk6M5+8c+NY1v
XAl1xWaXtTrpmzO2Md87mfNdXw7609ys7gdtntbyYShTR0tkWjTfUBXqv+VgZk9rrisMCbHqBZnW
9qxLp1jmHleaQX6UYKlB7Llu95R72/KgGm1EyOks2u2wDs58qElRFXgAUd6F5rR2beRVNcry0sk8
EVXmVAa3Rek5P/QKhDuhQVEan0Bp7PU2a4P0O+aieRobjS2HKCgCsQlMhLzNj4rJ6T/UbouhAeEX
SkW6qoIuNox5BtdFkimnI3kwAb7qutDbD0IP1voGk9mZfPNsrabj3KFwvRGpbX2dlb2V391M+NUJ
WK7VTo69WuXTFHDxEyujm1rYd17woNxtsrZoMjRhfEQcbX6oqtXODyVGUnUWNpQN6Ve/7fz8F2hs
9TGXIh+PelPMzv2a0UqNdbuFtVFvOT/JuuFm/1SrvM+iSnMIsJrkYmy8jPQGLxSt1Wi/muXg39Wi
LsZ3Ta7pX6sNZtXJFI2fTxFemN74ECzKa3/MQZ0/2yRjZffTUnfvZ381jPc1rgyKRn+xAlPly+Ze
+aprEfjr3lw+O0GxOvHaBwZBlWC4vxda0lO4miMxixnue3oY6Jq+3DZ2X3W3hTfJD9gf6RLiBzs/
tPI1dT8scxUMv6WZwqte1lIXoZrS+nm2ZTu8y4bJcA+uPur60e8K17luOvjYt1Bva/sxb1J1Z9mt
gzWpi17/rklFL2OjR50JmNSB3Vl0ILaHFl1w8YHmAF9jCTJthGwv4VEp8SS7czK/vSc5gMaIg7OG
ioSVGkFo4JFdJaVW4HRAoB+2aUDZzdWcEVWcmClIbuLpqFojadeVFQ6Wnncx+DsIv/Ck/0PXnK24
AdQTzmGl+BTRUAXmIy5lpRNvohpKjELMgWwC3x8Ao+asV5E17zxKIBv/frFLuh+ut7oTwYtrizZi
tJopkmZPb8ketX4KnaECY2ozV1mxDyme0CLPL/Kr2ewqf5cgYSPZue5w8vxUlpEUGrk3YyEdvI48
MxeRomXy05xJKQkVhgq0zEHr8sjJs+29pLYTiWUp/T4zaAQmliG7d0j7Wd2pGNQVCWbdD7eHa5vY
lrQf8E9oClz3t6qM1kXffnSboFHv4K90ZVoYJSZiCHygJwqDUFvJlEm8vG0TrPu3T9mYleaNtZqp
dfTAu38Vmqow2pmayeEstlI31sTifVrg+XfRyrVkhGVTDHc8g6ovY2uSSiXMfALCNbtHg1baT/IE
tu9DPYnP5kBvIFKB6Kyo9waXlTOKsopnk+sBkMYDXJW686NQMvuSF/4cRMOAVJ9MJ3OaQ21DpxzT
uvbFzcx9/ovD02pDWF2zETb2YtB9Q9c5xnLS20/OuPkBcULbhl6mFp98T0urWC540iT56OewXyfi
6bEgq2hPC7t7tLsq+DZbqjGjxWmrm55u44YKRnTXMjBHI15KghFIHzG3PjSCdJZJkCvzO9ZepFwA
ErCeItAyIyzyIFhDRwGaQtiFaHKc6Q6kPBg9a05MJf0gokTZYLiY7tTGJRKKm5REkx/VvE3AVDKf
QlYVdddKvvPPUuqVfVW4xlhEg9vA1m14Ytw7BQKDxCqRYkZSev5Pz2zNj5696lqYsYVpwplgXeNW
9QpO2zRxAHdSg28bpI4Ty3Se+nAgYZxcZw7vr+noeRaQs178CobZ/JLOxDIlZT+Mn6ZJ0YCdWi/4
WGar996rx5Jw5mkrb9NthAzod+OoIuwGKKFE39AV0mAxfSEHzuTfzhi4x1tP9FrcZcZyh6B6KOOR
8vSkNQErg8KT+9f3FH8jbjO1jMfM4cIAwuoN7rNm8UN2iP7Y2W77s8+4u2EH5WYVpTWXT9L52vrI
Lzd/Gvra0UIjV+17kwSmLlQeGG6oVGbd5dniLUnQ9Xkd65C2xrCBO04cFVrMTw3Ji1OYz2iQ96OV
li5Nl46DYcrbMoFJKt6pecCUdhNKPOl2Pogj7wbnyuRytxBpe50T9nPqioNbjfX7slUevuxrSedg
Msn3xX9u4KBZcvCyJ1VVVQJhJi3j0q+d951HRzGk+LTKaJlX50n22oxVNubj/mHT7MbDUbi0Pmsb
XwhTH1sZ+b3ePJerO2C9iLPrz2ZtfBUhyp9ofqQbohxjpIN7o/q1+qbx0nH4WIyA7zb1pZ6sXm+x
wtqyfrMq3UhD4TZNmsCRLvQjbUzsQpbFpKdXSKGKkLw9ruWutasR6xp3KyKjq9trugxrEaq5FLj1
TCC4ESaN/RPm+SvNbejqd1iajwXAttP5ITlNehH3W+fLqB09pz9uI2uWFJudqyiwCbmMFm1Yf2Mf
73xUeC5+rmgfP9R2MPX0yiY1hCpwtyasm2nltp2K7hew7vhLBz8LOLN767ntIBdc63qtm0cxTe2t
1W/Q19EPcmtuyqaN5KaupAfc1tV7Cq/2Y1XU/RcnNZG9WUY5PZKI29UH0CzvfdnNxief8AEvnGZg
whBhDWVuXq3aew+6wdNEgDgW4KrAwsNYdEG2oLAWLQE/tW43aXt9XDkblvzNtNUD/ayNRVKqo3mR
Om667P3Q7rqgPh7vpVEHGYEqZfGU64OPI/tSmcZpa8q5iqdZWzo+D+6+yJpc86e5cgTGrdrmL26g
0g/YGwcNZzo1VThsJlnBNm6EU2j0RmceeaHMmojcxVmrU275gzyOWs3XCDdbjqd2cor5x4jbz3pH
AW5rcW6JyfiQrgtmyMxWpaeuK8btwCqV1XGpMpcflGxJ6P2jrdIv0DvEek/hkDefbEdTWlL7i62i
MVD5ctvCl+sf0T67XezqE6+0zrRLuwkJPOXwDscmH/yk0U1ZRUL1Ivu0tHlHM5375IebBlv6jNZ+
pmVTp1qdDLo+o/eZCjUgkuQauYPWZ3dxZirPf053U7qD1ZpDnVT+0BXXY+by5p2x1dgOblqY/q1N
g+//ODuP5biNtm0fUVchhy0wgRhSlETld4OSZBk5N4AGjv674H+jCcUp/nbJC6msZjc6POEO8qct
vUHsNa8w/AMug4PzG0LdyBLoYgGsVLdjiW91L6M4hy7xw66x5Hv2k0Ss0bossxFhKrp869k//RfL
XfU2CQqoTu27CvKs8wwqxPpMGcoQexYpd9IgUXE9hqLHli5CJNwfHp2hI9NB0b0eo37W6+JxFnrp
oZc5195Tb+MMGrpTbjuHrKDFy3PdEG7C/kjyUMvHVj0QRLgzBcq2rXc6qdX8yzFsYX5FsmsBPEFi
6z25BKBfugaeytblrHksG53sI7eamqRN4DT9HR/jMvk8is03KRSkL01YNc3QfLVhUeshDZaONy7B
pXdCC1eO875Vk2h+LtUIJRXHpdZ/tMhWzWecL0V5bBcjVXTlrFo8I16FqyNb0TLY8qmnJf5eZY0q
o5rrcnrWVUXoZ4pu9h5xDJ/9dedVgMC/zPjdLbsOL74yMGK7sR/B02T9Ia98e32ATmSjyUqNqv6n
MjLsuDGHH9cgsadYD6G6WNWhBrSe77yZFPZTabXDgi7N4jrPRdG6425VEu9GkAzr8qftFEi/QNUL
snhqqK10DwLS8071pPJu3yRa/9IPojGPdCNbMhmvGErt1KZAEZ8pPev8oGvd+wdhLnk6B9h8+O3J
qRu/uVNfulHK4sYEik/BRaflelkLNCH1oYNTRdlYj/s6ieOQg/uFQugQvV5yuTWSC7GAghmUMKpn
5+UHM/O0kXpkFc16k77Dt/3H6mYUPPrl29sHQqoI4gzVbmRALwB8meU1usYVHdE+ncM41jCMp54R
ptCq7pSRLjuCFAE1ELM26EdGpJp0PielCqLkumwiv/btd9BN/LAoh69I3qqIG8XcA/L49/XZXdfH
wKOzjPQRLPoVV6hLAqqGRLWKED1xd6OZjNwck/nmj0WuRN+RoJd+AT2684kVmkAKJHfrCEuCDOOX
WZanlErZsjORJrizB69XcSvkw+7bij9ITlzswcSGa5LUZGNbLdPbCadBCaLXx+EhWYeEtK+39RIB
IH95q13P5qCErCm/wP6yJy+K01bPxAo1NpHLfZYHVU9hOpCdZ6j961/tavNvnU7OGJpW20m7oqTr
lrNqIGSiJV6WwIqBcXixX4eCwu2doa6q+9RNYYxtFgTAf68K7vYCgNVFkzBaVGP8q1TlhNXYOLiu
6R03Yju9tRuziYRwZVN0hw/HzjzfKhMqg7o2rkW0pp3x2eCkfQVz0P7yxJh/wqQ6u3Pmrg8AKAFt
k0imqeDDCz0fr4273ozBy0bzIMzQaV3vU1vX9ZvbCYxCFAtngVYd0fv5KE4dNytQmjLKwIwSaS54
6AambFMgjIjM35MVup4UrfdNfRmOkot8wcUiqk75wOfKLDLjFbPY1B/7/3loqr5VF4OWNNJJYN03
5QAux4tKvtVS5QXOkqOXiLp7kg68ZwYtx6ov7lHJrvbh1pDB+BUNwe26urwb2ziWUsdsLRJV0+0K
yx8/63o37CYnM7/GvncPxH91xLbxKDUxN/rQEJTOv5h0FkuuyZhHTk9AUa7zXCO2W2tPsqrFj9eP
89Xn4mxB/YSpg9oHYe3F7kjMHukLMa7RaGXzXvNrsXOtyrpzL94aRYfvzlOG+oJ+KYickgNmukaA
OKGI+LuNi+U7SjWje6ezf3X9IkILAwMgAWI8SO5evJe2qjNjbmwtime4Mrn0u2gs4bgGVV2sQU5R
PwnmLFn/vHUNN/kKnhk6W8Az7Iu71y/I4zBT6KNF+v1hc78N27bM7txO12u4PZOsIKh04DOXa8g3
NMcSPBy3E/Ltg6LwNYjiHjjixiiETywgNzvYoMsXrM7IOwuvHiLLEuNuGaUbAigYdq+v2PWH2p4O
hgFzSdn68qatyq6gtNcNkdYrN8x7JE3n4jFJikcPcG1Y9ta9l/nqDG+0o62lqm+uhmyT8zPlZBbV
f0UoKPJxean6Th79RPWHxo3NSBbNfCfsuF5Hl44fZIht23P/XsRTkNykvmr6FOWDn4Qu3tYBUMLx
zevIJcFbBVCBd5Ko93xWLJ6J5oIrI9Qrkn/dzKSTiXJL0oXjhPHzA60S/6NeN9Y9heTtLz7rwG3x
zXZdEFhBObqU2p+GeGwmVUJWXJvlX82c2r1M6/VRW/TqYaEhis5ukdtfddKA4+t753plt6HRoGTH
Q3P6rx/6V89fNlWer0M2R5pP2FjW4xIZOVXP10e5uoO3Cfr/ub7yltEtO1/ZtEh7Q1bTHGW9TksR
fbYns6ML5g/rvRfz1lBo08BvAgOFeeTF1tQ9XCTouc+R0ZpWoCnV7xcvc8M+9u41i/0bn41ogA3J
A8MG3U7JX2uHcEdDnJ8DuNbL/AdcwqSlPeUIFaIzhdtN3K3xe90d7Z9TqqYy1BLZ3NEvuz6ItP5B
RAEgYnmBiZz/CLLHq3BGTjmaUzgBB2NCUPtnqVGPcytbLu9nOjPdHf7rrS3j/b+rBpY2LK/zMU2Z
GXKk0h95FnUPbYTsiMGG++YjDxAFfXfoxIiuXwVaCyWNeCwZRYCO3zdNT0+ylJ9e35dX8m8E3aAa
yWS2l8CC4nc+F5f+Xo1uxRSlbgoxuxYDt1hsL/P6TBXKGoPKlPoH5FkWnYtVK+NgcRy07ko3EcNB
p8DdH+Oyh56QNu0sA6n6tNiDldbze0Id/CSXdwRm9oQwGA6h8Xexr1eRdRaw/iliI88vqe4Mf8pm
yu6s+o0tzSnlMgCtSNB0mfhgxVc4KS59CDrZtfOeLZ04YaGpKtuhmO1kD521Lr9nA12IA3YkgxY2
thffKwnc2GGgwag+oBwKUNi+iDz0vFOupJVCLlt7h8LRukdkS/v96x//+tncHJ4REyJVJ0a8ZKQl
uHlib5KpiHijGviwWqaHqi8NP0g71DzepbEQ+Tu60cXy5ggOJTSTORICk3NdEvSLGOTTEhcqcv1e
PlJd/OjnVf/2c0p0Q6BtbWUVsqLzvV2bRjLPOfMrhwVh/1Sv9p3g5n19Fa/vW1RkeZy5ArfM6wow
o+iCJ80CU08SDO4g3rh54KL5b+9drOffqpSLQBe4Z2BAG3x8A++eT8rCy1oV2FBEej3VKLaV5MnZ
YlinGHLgPZ2zq3eZwSB8ksiyRRAQuVjBoo6xvU1MN8o7r/03o55cH0c5eOJBm7jsd1CShPsiG734
aiKaZ4YpKvllWOGk0NKIsosfKZxUkpwlSav3PAdu+2GZivaLMKxehl1VpC94OfkqWOh0d1Co5NTK
R0MWRR1m1HB+TOuceTtqrdU/9PnKKir9svxmpjYtpxkHBbFDFAvkv20ucxP1SK3YdK21IvtMgdzC
EYMmT33oHeUn31eIP3+sVZbGb5wAqzIa6yWZPhq1x3vfQfQecfwUmfWy4prZPY5kGUBFDMLX/bjG
gwwtnVppMCl3uucnc3UUWWiLeHwz8d6qjRfxXTWOc5pnph0JqX1Bh9PiOp2OomihfZXYurptf+ei
u9q2jMhNSrmRz7ux6M/3kZ3Z3jrJzonoHC76YXALhMQTWDNZaK7J9OYwC5Q5ISIi0iBTTY7l+XCZ
NfflAnAjKm0PAYeWNr2s4t+vH8WrYIBBiCIxetnyXV7N80F4GGQ64ZkdCfwlw7HWh4x+miGfrCLt
PmhV4dw5+1f3NANa2zKSq3EWL7Wj0G/wWy+dyBB9bCSsmIY6mtzGnU91cxQY3lC9t4KSdfGp5rTw
IaP5WuRNxfRBgfn6sszJPVbKrVHQGkCuGmiTTdnxfPHo4KWNCWs0Sk2je8i1eg1o0N8rflxvOyjx
PDj4PW/B9qX+qOEnM/sttSO4tsZe0EYKS72m4WmZ95636wnBffmvgEohE5jyxZZzably+A076tXW
+FBQoXKEe++8ZNcTohpMe4BEkNTzqrqyiX0mhly9yIpVVn7W/ALbNVvP2+IfhHWsl9d3+PWcuPxt
zqzNA8Brc7EVJvC9s+o7L9rE0r8BVsy+lsVyT3Ll5ihk1KZpuvy6VJ6sx25o23j2olH3xq/dlI6P
usjU19fn8t+ZP4voKAqAJuVKRtEXa8WLSw+LW82CmexHtDqgWsFDltlhQYGgC6FqmebJNRfvj1R6
8b9YdFN+TBNN/qoz9BUOoBlWHdhlGeuH13+sGx8UIsAmiLlJDPPr/BzMVZl4XVzhAVjoqfNBARgZ
Hiq7KtYvC8iQP6+PdmOpQZ6iLcW1SInkihczJFPbzYrRnMwOOS/2wUHnZvf6KLfmBAsGKzuaTIgd
bH/+V6I2pmOjFfHgRzNOvEC+ci1SML4B8o0yeH2o65cMww1qUtAPcPImDT0faosXaLfzUW0rr44e
AViwopdyynqtDkRia3/M7O4hvLGKFkUm6kvgsTeCwPmgTVs2GlyzOBqB0oWtVlahNs73xEuvnxcs
sDbTN8AICDhc4oRTMFZSN+M4SqF3PjdZVvxGnh2B7Ak9xI76z53n7MZSEk5u+t86rTRobuezamcV
WzZSCpFMRj8QGtR8LXHyzxo1x52v98ZjM0/9PdvDW2uJ7iLm17hYwA28+ICaPUxpPOdxVJe81J43
a0ffWO+Rfm6OAosYBSkXlPml5uyCZoJlLUMcmWv5G02ZeZ923ptTaDyZ8UXhsaGXRRNy+yH+2vaV
1rsFsbmIJuUZu9UyxKEsneJOlHzjcBFBoQtPSQAKmHexYGkHO5BHTUTKMrKwN+zqUDkrsiVr/evN
Z+tspIsXTbMRUEhiRvJbxMxc2P6PiWZzhMfGqwDTDPiVlrEY9q8Pe3OC7Hh0RqlHUPA8X0ajxm02
1VnGcsriXxQL9CGcx75bQ2fu+p9vHgzKGS4tW9sdTsVFGEIUjLUd5fjIIgT5YOKDFuj1Uu3GQbPv
1I5u7EF6m0QW1Mq47S+Ze2tmriAj3DjKVB8jmdHBN1fOW3X8eUcpfFNl4TGFKXhZUch8bLAGZYkI
8XowgVoOwtYZ1cObl81nJii6E15t5czzbyRF0TjJkiWn2BzKzSnX31dNbz41NCw+vD7U9TVI5487
lgQCJjP7/nyoccwmQILrEo0q/Z+l4j9+br6sWoO5SVkcXx/reusxFp4Omx6strGKzscyOty9kmle
Ihh8JgAMNOPRhveQhPHn3etDXe8GhtoUsEmrkQO6bGwumZN5hW1QSSydOezBOu2yVb5VHfO/rpVG
dQmlKwq0l7CSpG2IrJbZiiqhy13jpr/l6jvgu1Rz5yG+ng9VHUqiLv9QLbvSLZsbQPk6uQlSHesH
jPeKU+EP6k6N5foD8c7TgSM1oYKEiNf5ByrcOEvxQzOiWKbWoR3wj/VXrw5Kfb3nJHtjQviuQefl
A9E4dbc//+s2B8xRu1WvzAg5sU3WwwMgqQr3zfE8HMCNycvSEU24Fzlk6UwTnpaOE2G5Sk929H6m
pfNuza3pzq16PR1iX9IguNCwgsA/nE8HuZvVbNzcjYZU/1faSfZgFcq6E8xehxAMsk0DliGh/GWf
Kk5mlDbawY1QHqmnwGwFBI/CWb+RJgtArMhEIK8Ahu2tMoCb9DrWq8BHoFaRFV3ELrMUetH3wG9U
P3QPqTu+aGMb35nd9RKCMyJCp8hHTQE+4PkSxl6JclcrCVVacoZeqTgQnTbeuYNujELCuon0gt11
Ka2dj8LNlFaUl+LIWux6N9lNHSYDEPHXrx/KFPw95+nQRurmCgdESiXRuDhKGoSHLm2zOCqlcv2d
yCdXfxgmPf2FuoL8mnTK+qe2Gk0czFRu3G9U+ztvczLzF+BVNujb0C0mo3xnZBSOXvqyFdPnrVkv
DnEej+Y7g45vvS/cso4/kqx6zn7WYl0eEoRyBMwKzRzfgRVo7YNHDyyFIVZRVNONBgB5UhfD/Agn
Z16OyH+McKv8yi/2a5u41k6TvQ3+NmvG4YRWZ6k/2YstnTLIm3Yo9tCjxuU4It2xPjiTXsZ7HCot
64slxPw1m/vKho6EvNbHFjEt66E2RTrv3D4G+aotZlWq3agmZ30oV720I1NRdAntoeppbS1pN7ws
mEmbsFK64d++UkP/rmlyeoZGL5Mvs0Alezdp8Zq8l7OJw0EFsa7frdzEK5Bs0JE7t+vtz5z7Nnlw
TGFQ9kfKKSyIKa197YKUfq9co/44GMz4XTIbZnFwkIjuHkbXWue9n5UKuRWjtPxoshCBynfo5pdL
0NQC0Rw9X9BfcSs5fpmyaflf3ko0dMQ6lnY45bpdviiTJg+GouYML0g5TjIEJTgzXK2QdlWYepo8
RLxcgEbcbMWcEbrL1EG4Qceq+ggRK/XfpdD5KroRulDPlC5T95+lE1r5c2iVSh91iRLo0cK5Svtu
uCvcFoldnTgthuN2gYbEBuW/Obbz9DDP2awe6Ph2p4766Dd7aIb8VHc2gmuQqUQFZsVS3m6Vsz4e
8hrvkt2MwJc66tYIFr/qaJ2cchun2ZPbANPc2WjHdGEzKikerAzVhl0Kgqg+5iXB3kkYuuIFtPgs
T6Tey59xsUfj2VU6pB8BquVnr9m9R33AdvqHte1ruXfrIUHCx8jbCe0Uc/2YxbHjhQB90+zZmig4
PNnroI8nYvIxPzo5CkK7FCQMWkEzRqk29CuFnMHSWjXCb4tQLdpgXTE8qkoVcbhUlkQ3ojHWKuzH
WCTBOJi52iknt6F02EJOwdoNSNa0Dj62m3bQWJ6GWEwqyNrC7B/MHvTUrkBWedjzppQLe6XVupCg
XYKPF3jHTi+ur/i8Cfg7FS6Z56lHv3cW8zBqa2KhmjbOcj+nUzIdm8SGPxHU/mBMH3waQpgTzbEm
9gh/t+73GLPT4cmfCu97KnPtEzJsvh9mcZvWT8mEvkKgleiVBtKEBRUWa89+2jTlqtBzJhEHawIR
IZyaVO9CQdYWUwR2VB5mVEOW0CmhARCsWJkK4JD7GDVSlHlfLyL/ZOit+GQg+ZJ/SDAT07/081qp
Dzr7BXFpTNiXk9MVyg3qohuqH3Bth3E3AVUTO2suge12TuKNI+xJu1z6UGH33ARZZeBvnZqz9912
47k5ZsrqTEgndLx/yRR7T3DTULJ66oaz9VLKtPzfaLd6e5x6cylBSmvTV2DHefGyuGDg3rtwAuaH
gaJH/xkBJL5/NvjN105Mib6DF+QDG9dn/Ig7XA7e5xLn3IOPpNrPwV7K+J2Oe2S6zznH6tcy6TPG
bDXH/XFCMxbeKsS/4WmUywiEG4xqE4LrL6fj5lLq7OVg63PAKWEJ4eKk/g+u4bg4wjgb+0BuhpEP
ixtb8iFOXX84+CXe8mHnYlT+L52N1gvlPCYG2oUrgpFi9nUk6igErk+uxND3Y9Y5ULyaZe6Nj46Y
k/U4JpM2H8zCGL6tsSvn9wlkmm6faW3Z7iY+JZbr3aL3+2pqV/WcFUkMtbAXuFOj4CQHDT+RUVi7
cRY1qn1231hPPLUxdJWKtuQhtedCnbBSsNrHUg1yjioEuMR7f2wLK+jT2TWeinGGxjKYvhoib42N
5Ymg2zZ/x4atvpbKnMwXu+t890vReqL+FlPT1D7pZToWUTlq2RCkq7LXY2XUw3O+QsU+ODlE2C8Y
vQ12F8puscXOiadl5s1XMVxktgmaf6hHepCMUJppdxqkoApGgteLTdJqTA51izLxoeriYg7VIKTx
jLHJuh68uW2bULbJwsZa4SgevXZ08Lssl8H5zo0lm18r6rTCDRutrGEXtXE9HeiKyc+uWKwlHFsv
dk+DoF3A9ZCsacQB1z86q9No+1H10njwe0yYf8IVKvtDmlODPNBVKHUzmAuRpB+yBY1dAO2tXdJo
ssR6UDaZNnJzJP2IkCXrj9SGDj0ExhKLYmf33JtwBeqme+/Tvx1OwNnN9/BK2vqXpvok3sE2IrHN
iCP+0L4ibZKFtzYPAMI6/MZkBpoYal1t/2NlCc039DeafldyN9MyhbluD6zzapZ/eH266Z0vPOEH
S19hKCGqXM9CBDmleBzyHBqfv9Bf2dsN0ncBkqQyDuj/2RRFMKUkxLTF6oZ+sxifW7vq0X4bGshc
6+q5z4k2OHm0uGue79fSEoizV9rQ7jXeTu3o+AtxTd5omGonfKU5gqZo2iH/k1d+EMjcLgdPUdLc
OV3qY1y3pi0nSenj0cpn8bXPMMb44C6FrgVLtprfZZLI7GMuvI5juSLMwm2GtNjwsxPofqUBe6Se
Pq2TcP1PPuIOsIXoHpp7r+xpViAjj94akpdOc1xhdX7DDMqCPsUPGfPcp66JZ2MiMBJfFrF5fNWl
+oIOHgAc7t/1CfEvS4uWNs/ETsISG/7J5qzBHLuf6p9woGLUZ4Fh/VIQnH7N8FPW/ZpvIKHZHQ3u
4wT2D3Q/oy8OGXLh/+Avmqm9AYkmf7FTP6ufqqTqDILDqTWaoJxhYuy25A9viXppsq+5yov+a418
JrRYY0KWQaFLA/15NucP9BrxA68XtYpPi2PAqghS3rEvNiD07kWR8He7ih5tDjWuX54LN5XlfiyW
oXk3T1MyvnOFNqkHaIvaE4wG3NtSV+Ylyyz6l0EbLTrEObSfYzMMsRt6IAu0EG4uZBCiS34iSOL1
xwSxxeajho2yc/QsZf9GwpzdNg5pnb6P00bh2CaQIXuiFDatj0THa//Qxkamnksv7+sQ3ezFPcba
qI+/XNTrPlTrplOJXZIzH5tVz6YP5iSrf73BG/Sot6T+VUy+Nf7247gz9jX2Lssnj9/qgrnPk+Xb
Ugmo/fiXZ8eO4DTSUXGwQ1RJ7JnYLeeubMd2VAdZrYhUDEZDkSToZNvj/dN6qGSeTEQ9AVd00FpC
0NIxj60ZN9l+0IT5OfGoLx4UTu1AB9bOwuQGUUbPDSphweAcLS/nyvZFI0PTS2T6w0xnz/zkpbZs
vw6SzRAhJ4ebkc3vi10ybJoOARiXqXpy+rJqERbMK2qTbFb7Y2KNrv7csOG6z17SGuO+i2thHWtu
e2AYzmIfyApNJAUKaC+PdQUpFQ8bK5seC6svvCeoQlPzsPGJ2j+l08XlfpCecNjPJUzJya3QMS6R
1ZRHyHdAL3F+UGUwjIZRH8APu8Z7Q3Qi3tdZGqMWiLyiNj61SLxpRaC0pEKsQiWZ+Lf04kIeKqlW
mkMCiuQhhwBhIbWbrZyeRNvUDWkxoYDVcaU1ocpV/Dy2nfUp6QYYb3afqeEdvre1EyUC198w0UT1
DcU9NlzZ+412iGMokcEE16M5zm08qvdlmrgV2phU9NBxmayh/Gi7Cl5cIB21Kb7X0BWe/Kro14+L
7Ui2m1DG9K3SalQlc3iNaRgn+eoHEO0KLWgaF2OulKfQ2XxDk5/tPMd1SNwGfDhe/XQ3m1xDwaJL
wi4eN+eeZc5Wnz1PLH0K+qSv5Jbky5e997iucruKfZ8KpJkcMx8ZVSUd891iIr2B9sHHpksRqxDV
MiA1a73V5oZWCdh9aioUUzaG00WhI5FyalqzjyMgI1XQeCJ7hl2CZR5u6c+vJ9H/1R4vpop+Cw0T
OswoRl2K9Qkvn91O+HHUo2SbB8pT8lcCDeNTAyHXDaTRFj+bIl3noOKNefGLRPPDtRDZ79d/kBtL
Tk1Mp4bk2FvD7WLOaFpqDcBAESE12wTKLboDH10e0LbpD9Clx8hPK7wfsiHdwfh8eX307W+/WAXQ
yZRgUIvDoe6SzIDsccfDWiYnTtjaHWS/ujAtCWm+reiKIuRTQcu6V7+4HJN0Bkz0xuIBoXCFydfE
rCzu3TiCO07G58bdYfWk9WwtiDlITV/uVGW22s7ZHBmPyjqgJBwLNbAX/Pnf1UDSf047u6rO6Ezo
dmv9liUXaq7UsMO2Ln5HgD79yB15T4jpquS5jezpdPY3iUEq4Ocj51hwDRRMqNPkTREWqVjeQ15H
yBlptx+vf8ir8t02FD0K2qg0AmnInQ810DOe65kOIIjM5Ts8/Oow9U53qBBKOaaS9A2AGPofr496
a2n5gjRSKbvTTLjYvD2hkvQUbaZEL76VPv2lPFWP+jj+NhuSWcixQeEggfH6qDeWFdoNFXH8nBCj
vCyzDaNWCjIrEXWu1PcybokDS1cFMS4A/z9D0UOiLrppKV62i+cc1m5rzyJy29jbo0IjgwVSNfWE
5J566FVRzwVNSjnZ10BscP1eFA8d4VqlECP63N2EevWE9ru5avWdw3BrFIrJVMahtVEHutgnotGq
mmPCF6MksqshgYVgke51FG7sxs0IEnQavsibP875bkTRKFeGh4NvVov8i0Sb4UWxkuapt/COFfPs
UZJBwdd4eH1n3NiPG02FpokHjodL7XxcfW1XQHxJftIwf4NH2pWnfFSoqNgWApi1zPeJ0ueXIpXd
nfN3vSepLW+4HoxsKDFfdgjBLTj9Qh3khKi1CvsiVV9Gcu+QgtE9kNc1GoYzTkcIqT7gndvVdj7L
WCwI2amiPpmdjy0qFqaF+pmoIcmeC62XVF2l1O1TCs7dftCpFX9eSHiGQ+fFEpUOx0Qlgo2oya+v
r/6NNTBcDia7ipMJIOb853LMrVOFqPSp1zD7oKs1JcFAK5I8l7Dx8Ppg11uMiw60Ax2rDfdwdVyG
2dTopxendTYRfhmm3g9GtEweFYRERFdMLa2e27yKlzt77PoEGVQ6IYjSoQW1d7m3U9Llvsc28VS3
ndg0O8gLiFrefPEwik/J0qAhDAd1m/5fj5ZZ5EioeHl5QhpBfCnqLN6byzriuBDfu3iuD82G4+PQ
W6zmBu4/H2rAPBhCMkVJu2m1U17n1rFFaYYbYu3Q+8mQ4ythZVPCePNdxMCUCDEko+vETr4YuDQG
mOVVeTJyMe5RqZqDtlzit/YdXUZB1Q04KWEH/uLno7iTjVQHAkMnJCKcf8wKUUvPXLvvsTfKt4I8
/xsKguhG+CKCNc6H0shbOLgMFfu9QVBDp8Hzin9e3/jbqpyHM1ysCIF68IVxobmE3HkoSPW9t/K5
itL7gIqwse4ALlAWLgogua3X2Pcor7e2PMkA4BhwK1ys25//tRmHQXeGZS7LU6XW6sc8luujmyOJ
8/aJgePYepC08P3LaImGlt41dVae2klzD1iRkPosC/8ZiLytqdDePh57AjQmVSzARZcHeem91quy
tDplGS6G61p+Heh1BrKYIl/P/319cjcOGYAzjb3Oo7h5TZ8voT06o0Q0j63h7SpXNcfGKj8ZKWlO
axrxfvLahapad+cWufHhAG2jDED7CTqAefFSLH4i6wLNpFMhKu97O3EZsivVvTDw+uLfcja4QbBh
QHpcRtidPuTFpnJ2Mgs4sBO1/ENam8Xj4K53Cb3bI3Kx/YmRiSm8DcPiXZIo1pWyjrbE7alDJGcN
KkRrZaDZyMZT4XdxKZlpM3zW+nL4AAaz/zl37aQiLU5wbODmzocdFJDlU10gGhZkc+KbD8vom+Vj
Xwym8eDZq8BbhqhT7DCgqMa9m8li3o0rbYUT72i7iYRzxA4FCbTrBRo6yuuR12iz8p5GKX+lni9z
xGb5IGEBVmTZU1dAtLIwuyY5NbVM3JD2YIVFYaanyx4pCvJslIyRAKSaHhcPAuSJHtowez0wnisB
BVJRffMIEbi5kwff2CE+t4NGwo0KL2qu5/sy9gaLPZLXJ5s+zXeU/9RH7GruuZX+l01ffDX6+/Td
N8QRGhXb8fjrBtHZeV45yvqECpXZPqLZ4PnfsCuhO1uslNoDzUB09ERDkDadTLtZPhmZmVQ7+O5L
tmucyfyDJmU/H724bzvqs4tK92vSVr8ETFo76nIg/T/kpKUyHCnAJtHr5/fGFofuD3tne0UAuF2c
3woN0pjaW30SohDfS/bgBKZN0/eLI+w3S11A4iOtAp3CL9wRL54szKycRSdbPWHAOD5IlSf7zDXb
Ax0xcWde19+f6witYHI30kZQdOcfxh3Q8jEpxHFDrI65R8N3NJEjqub08PoCXj9bVJao7jAYCeoV
zMPN/Vz3Mq6ilbhYhm1ZYouQmWZQxFg1UfukgfH6iNefjOudeJzA5r+n8iIcbZAI7IvFKU8N5yxE
oanh2NFIwy5cD18f6vp236DZwM8AfoDdu1xFxGGrPraW6qR3Vb8zlnd1W4eY7VAc3MrJWJFWmwxo
fOd6v7Wm/saL0wA5EZNuK/DXqSpxa0lwAqlOSVbkQTp5u8wprVDvrG8T9/yd9/LGVjGA3yNF7pJA
gi8/H63eEMV15lUnQoV0Vw1m+mil5ZtpHxQfHWcbgigbgs7FQVsR49LRH2tPiOfgP2VQbQXegnIq
n/POV7sxoU0me4Ogw8sj+z6f0DglSCCLsT1NlVIfMtdPHuICi5XX98aNjwT+kb8dOBoe15fAKg/Z
b+hlVXsa2oPUJxatzufAUrR1THFnQ9yYEa+85m44pw1md5E1qJRQrUFm75RQDTp04C0O6VIun16f
0XXqtVGnSLlYNgKoSzbGbPKuxrnDui1kuIT2Ba0svYT7Zjc4nSltbsMCv6L1zkreONAQ/3kHgQ/C
aLnEwQ1uN9boxranvuy1gwIWHNiV8HeYCrwZdM5TBe0INMuWXYJwP98aZq4lozfEzSnN53XX2p3c
5d10L5i5MSHOLQEvySRF2Mvq65oCt1h7oz2tEgxSlXTepwoA/dEcc+fNWRAPrw66j8QcPtCl1/qE
AC/eI213QtR62BPR+GHV5Va46Fgrvr49bmxCVO4pAiCSg3LIZc1sw1CP+dR0JxNJQwuEuy/8/WJ2
470q062BeBw3eS1cOdBAOf9ISmVTjmB5d8IBMkfqYoYmJsS9TPzWKD4oZt4tGPBAcc9HKcvFmnyJ
dhxKsNr7VKyGh64jkLY7y3Z9T8APhGQJPnG7ky75Pc1QIdyqjPHkx3niPphqQek502Qy7xfho6yX
LW53L6y5nhxBHy8Irg9IGZF2nU8O+066q0sznobBL08TsQKNnqbJijthxvVO35xZMfQhAwfafnl0
e0/2Q6W08YQgdnegSD8GcMqGEPL4verwrSkRHzuuz7/gIrYf5a9HcTCckUq4MwJySPPDZBoKrRVx
j/tyc0LO9t5DFuGhulg42Ggu8MdkOpX6XL0TLkgDFGdtEycCAbf79RN1feGSw9mb9RLuESjxXNxG
k2nnQw+Y6DQ5Q13s5mT23YM5CJIH2y3H7ET53fCPS1klH94+MpkBzHu6gTyS26b9azFXy8GGplvF
Q9GZtRPW6M/WR6vxwbEsC1inp17iA7czHDXV/8fZeezGjbRr+IoIMIctO6lbshxlebwh7PEMi5nF
TF79eUpnM80WROjHLMaAAVdXscIX3nB8e+jbmEqVUdhwNBdQelmrOBh2J3w/yZozwhNN6JXW8mQI
ByHdRY/vFhr0nxrXanbg/aKN5b7dQbycyBJyMGxocGsWS2PJVk5F1p57TdqntG552cxkC/d8e95Z
U24u9aSpHH11r0yTUXcgO9tzpidfh7TAt7aof/ii+sd12uju7cW83a4wShQIVfnUUztaDWYkNnAm
3UUVqEmQ3l7i+ZiRV6DiYWzh/F/IZte5nhpL4eKpJ8LYWu2ZODHLyLYFEj0ybr29FGBC9qhC9/p+
qhM7U1BPMAMK0rPsMWLUH2hADP1X5f+H/ScQQqMLbTFZEd6ZU9choA207phoIw3SIbaUd+YoB3BZ
qRf/enudXi689Y8HP0BBmRSFWvbqXI+xmY6GrOtzm6eLAGvaFNYn20JA4ZDnpV8nIeX2XOzGqcq9
SwTzM93lrTW0+0ROGbDqdCDwXuq5HY74UMfxIeuomuThFBeGf1/rjWXXnwuUp81nW4B0OGmNn/52
+DpLmAluT5xOyMD3aS4MIwTplDqPACGwcRypZuefTYwmhn0MtxdJMfBuKcYfcV7/eHsdXtsvBPkO
H1Knx7Z2UWqHUgdcYmcw1YC56HP+TLTghF5dvz8G8lT9Dftuon6KVKtHHM3cxBoBOJ8HVbzpRns4
YTA8YokZL4e3J3V7rj3UC5BLQ4yTua1r6rINAt62qDxXPMQfQAcV+9z08nffHoR0qqWPsB350pp4
TbLS1p6P73I/6fkerdHozqwLY6N2/soHgsJK157yJenLWpSt0ABXOaKXZ+mI/EdjmEu6R8M9Ozlm
VeUbgfcrC0dHUnVZVEMCdbHrV2BYjNKaDSGRMvV/KAjleeCV3/g6t/chjCf1xpBS0Ntd1+lBkVcO
qJPmjI3SeIew7bIg0912yVmPM/tP5Gq93KD13S4iwpQ8LkTFRMY3hDsYkghB1zwxIk/Ft6mxRwQq
taDHyJvIctz4ZK9MUL0qaHYgFUhGuNrp1iglsaNSggNVMoSZ48oG3CAK6sd4toUN9nymlf32nn9t
ij4tckAeBEU3JGtTmwPZYU1zrsu6/gRxY/iSV758SPHv2IgVbncJpDreGHgvVLi5Nq53SW4XNd4e
S3e2Mco2wqbIfChyTTNnx7fndDsQLooQqwFWoEZ1AxPSDEzeCrxb4Tx0RjhZGejT2Ho3hxv+NsEd
xSOiEOoeq5fAL2IKzI7dnbGL+RU78mQU0+NYd/Btev39hXoVFxOEU/EgdF1fGhK7XN0RWgeXrMt/
9GCrD2CDx43E/XYzMApNahryyDhSY7z+Qug7AUnVZX8ey6m8Rw/NC/3YnRQkcStXf+UbUShlTsTh
nOZ1l8rTMf6hTjCexzrTdsAzMPlWYPx37wS64FzoACeoR6zBU5NW0vuwqe+jd4ZtCl6hHzVjWTaC
p5u5qHaeupyQOlGfaLVsKVQmbxCA1ys8AR47XXnZt5W/cRndXA8QUzk0wIRoUyiC6fXHsfMkSMx+
HM+Z5VE/6Q39gMcYDiZanpxGzOjDt9fu1fHQXSCloANmreNrXUfUy0It5oz9WPCFCvt4qMap/jOY
IjtpRgRr5u0BbwJ6Joh1miKsqQDRW91/jZbjUBBY49mRs31IYnE3LcmPaTROpKAfjch8WAp7K7x4
fVBOlslWVINfryp681KvF5dvp+s/Am/Z0WBswrbGFEaIpAy9rv04FuNGGGmouVyFkWquFA3IHkAP
EQlcD4tpWtqaTTWdmxjw/mDo+2UA29kWZnYfdZr2BVOU4dtUlgnIzqKxv7jStv9MkfP09prfZI78
DrLG/6/wK6nn69+Rp7MEm+1O57i0XQR2e1l81mgvx7suMkpFcSq1z9ByyT7eHvi13YW4xwsxnyKh
tzozxtRTHjKD6dz3w4wTl/tbAr5tcJcMuyr++fZgN/caswyIHak5cX+SuF3Pkpq7O/YJ0o6CMvzH
HmcJcP2a+yOKnD/vHolcFAAVjFXunbV+7Bh1eB4uKH9O+DZc8NKBytYb+XkaTPfw9lC3tw4joZDC
24NQMvWn60ktyMXmdQZ5PgDY/uz1XvYra6SzcYO+snR0USnJcUUrBeHV0gnDxNijTPUzdqnpp7LO
vfui0KJP5tAWG/HB7VAmmSdYWyiy9NHW1U4Sz9wqW306+6k3HtKoGfeTCcNIJNW7GdMUb18EbMgn
eMDXWRzlacOb4A+dq0EOX708Gp4J9ZKNgO72cPGY8o2ozaBLSMH9+gvVo54kMovns7HIeWdKP32K
EyX7Nlja0egTUNxAoDYeo9dWEawnFylYVgq5q7AEPp8/T3Yxn5MY8GMAE+n7wKqHWhUvT+/dgXQE
EV5UHX3wTuviT5zNTWvAgTsntMDv8g7MLALh0/7tUV6dkE+woLTUkcBYraLRv4j1GPMZ+edvM/J/
B1BtkF5xCtkY6fZEgXhEJRV4GnE2N/P190rM3PPEbM3nbGoWnLeCKLQ6WGFvz+f25uPTgM7DHZUY
/wb0u+AgO7lBuZxpeX+tuvrc0fkMy1n+W6Nl+L8MxtFVqF+mtea1N7lR+RHEtHPQ+zNiF97ifbOB
AMN3git6CQj2zI1Owqvz4ylVscqL+/z1Kio2pVsO43KefCh+u9ptpp3UobrIwGyBcpXzxhxvN4ht
0MwCMs5HY5+sPhsi+P48g/Y4+1HZnA10wo99EGA61gTzBoDr1aHAiAGsQs2SYv/13MYW/1V/mZ2z
ovGfyFz+xUhwOnBDNRuTut2LTAq1F09xHlQT43qktpqjyJfIOJqelhyTsrfRbqLC+vZefGU+Cj6g
6gS06tA2uh4lmcvB6O3KJ8HF9WgoGu2XXcA7wujSeX57qNttwaKR/YE38umarbWNsrxvnaJE3a62
HbBofQFxPLes+GDgGoUzZaA9vT3gKyuIaITyN0YQjZbzKsJorCXApsF2z4uWeh/iBQxDt9jjxm5/
bRSfS4Pb3Xv5Xtcr6DRQCzGR8s5W55fcskFZ/tSzLN+41V8ZhmKp2nRq7eirXg+TNH5GNGr75zlP
4oPW5xge04t+/6ZTF60SXaNiBDriepS0DDocLLPobCSY12eFDA49IdzGpntlLtyvyluHAjrjrD5M
VRpCeeL5pH6z+OMUi/9Rz+Js46i+Pgqb2+Te49lYHSCZisbonMzHAnnuPnh5FexjdLA3Pv8rB0iF
EOBHSJwps61e23hKOw9Opn/WEVBDDk8aHxAkxdx0yraEXV8euuucgfIazyBlB53gci0r5JZprcUF
whAGmVDcPiB+GXbSA0ICXrv3je+5Bym6CHW8cYe02rMuO/QesOhIEeCcvwrc7bT5++x/0+d2V4gP
nQb/wy2+Ce05kumdF2BcJ63pZ6P9efso3p59Akd1aVJBIH1dv0K9F6c9zgoR3wIkpZXXyWWszXhn
1TZa4NGw5alw++0Zj731Uk3j+K9CBtJUbZhTGESV5U9YHpXVns7UFqhH7dPr7wHInsIgdQUqaJSM
r08LNi8d9J0FqcC2Hs5EZHQcEnjtIUzn4BPYs+xidY18wBCvfCbLGjfU4l5ZVUbmsFJ6Veys1Q4H
9lq5WAHEF7oL4oy+BkbFWC/uidcSnqR0S+f3lhJH1dph/8HYUI2btWC03iamhyZcfMl8MU//Gj52
xA9xCSp252C02J8yhVi4W3hptP0MU/OP4xQK2CLs3D+8e0sBC1d1YLJH3v7V5JM+hWNd5eKCG6q+
H+zRvBipBmsEpVl8EIP928OpHbP61lyJdBrpv9N4XkMJGhTy6NyI5gznPjl0RmOfp2k07wOZyjuA
oemd7y7j97cHvf3A6JlDvSNZoQFCWfh6g2Ey6KWdG3RnHEgbjn2CGDFERC/xzthqoWSXVUu71bjm
Jr6ZKzmYpTgyCrF2Y5QUCaWNTBf1HLe9r+0SxLKHXdO0Y3t4ISM8DEO1PPmGJb1dMeoy/bEEXe8e
XHiCH7uBujVqUDreoaXAaCHjPhJRVnADAXOheFXDPc4SVKp3UO0K5ylZ6qgK+5iA59EwB6sJ3R7e
0Fm2vZ19bua80n6UGq0LetmT0yv/7QpXNozNm/3oJH31dz71sUczQLQxGV3dF9VeRLBqv84mPt+4
pGrUY728HYqDPvqix1YWJe6jA3vqSRs7v/nhJCLLDjgReMHBlb3un9xJKXkgJ9D8aaDvJkcZQ1i8
z6JhSPmZHkwyfQg86F7RZOLGaBnP0EGwS0Txpv+SZGPfY1RYtbjmDmluZDvwPUt1MpNO1//SbGPU
7ox6WVokTbV6+G7aZIpZGMV5oB/qNsqM53QM/OlRSPKIP1g6Z8gHFPE8Zf+OVtSIB7NFKeY+Xnpk
UXMjb8admbjIdCRDHn9Ps1QYp6xYCrHzcwk8iUqOm+n3Qq98OqZTOqcTY2coOHmHyc8T6+hlnlef
+8GbxNdMr+JYYJTqZ3gWYIvaQCYneArB3hnjxyDITY5CMGVyNw0JDMKGaq55CtLa8+6YdtbvrE5P
6k/R0mWmkhkt2+de5lqAFIW51Hf4BUX/SK1bimco+/E/Lpok4pCg4B5/qGvDj+qdVUZwvcc2h9if
9xVaFi2FKqSh+qqV4ZD0jn6IaAZjSl11lo0iSqvrTy1BbvcNOElsfJ2pLSdfQAt3w9ly5hZhJcSu
8R/vKyRgRFp4/SEBGyo/DXk2/FwsNKQ/8IYNwU6gChTvUz0PFhq6I1pX2OVGzb7PEeM4tE6ZJieM
NvvpfkabwEH3oZzrI5+aPWaZ3H131lI17r7JJldcMi/NxqPO2nu4fWuF95NWdhD/IyejT/fG6AQS
ekvewAEt9aL6KNtEVPvFH2VxJ2uvzR50oZt/YW/vZo+NiTfzueomCXukFThx9wJx5EcpJLx95GLy
bldFmvFlsGe/eUhSlEd2+WgOzqPJZ6cN2KHG8OCZqfsBfShcpyUmnu1DTO/TOCIhOHhfZmh44inB
/j3/mASAXPZgg2T3Q8Zz8YgCO2IlBQvVnSrPiLWLGFK43qiquMb30m/8nxlyI2gqF0icPWo6MImj
oDEyn7LGndFUMf3I1MMytYrxYNm8nsa5x1jUemr6RiTfRkebjY9OVCNCmsECxIO1Rqgv0UI8kWYT
L1KsaI5TgGN6SFlKRpfJQzRqtyRoZX+otFE+J9SoIiuMrCL9UGdG+zCN1YBAeIFH78lrOsvRQh+q
3w9a+dFUwSHJgyEPkSzjytujryTiLyRgcYIHcJLVwd6ONa89trirtpVyLNWYtRZn0dECZaY/zjm3
cxhFRR+dZ2rjz6Dl/QRZqsD5TqCNyj+AxxHdITGY7g6esUadU0g/2E/UK+V+0pDSQgulaGaOY9ZP
2KIEFYps3oxLmIHvLYbQvoPZdidH7+xj0xvcj7qo/7EE2/w+Q32s+iUp4flnzcKN9YczZ+kfU9hJ
+gPeT9Tct8Y0/A0jzsc3GeGoIBz1Wvd3mh8P9n5x4tk/DTz62iWZsDF61IMpts5C8m2/OAN+Byct
tbwiLI1Yiud4cqjM4fnZTPsGTQyJUI7V2Wc9w+0eqJ1XFh90HswZL5DRWSCxdAmaqKLqxt1Yx/Wy
9/rJtz+KJRn/BkM5PA9j1+qPQ+FnPlJsSDSGZVLOw79vP6mvxDCo36vSMpsW0NAafChTtrmoFgvW
fKof4GNNe22xyw94A4mzhbrqCQ0pG3+hofkw2BLpFx+Jtrd/xAsS+jqagE7hgKnncqEWtI7kQdE1
shK2dc66GO/IaYmz4kA8A3dqHPAXnvmc7r3sW+g/Y0EG9c0ypFd/Nwpt/sRlVMp9mSw9Eh/W0mAJ
j6N4hhu3NL0yFQfsonPLCzmYZX/x/bZHRgIkTPvHzDir41T6/TFq20E7gKSZMOKGvGUf2QHB91la
DY+6lwLmCqe+7apd3SPddmxgNZglylb00ZrQnGycvkM3Hry/i9GIlo82rfnxvSGe0mOE4wjg+8UH
cBXiaYjmJctQJpcSyXFrp/H8NyHnV/inuatRPuvdKdfPb3+bm9SBQRVBD0g2iTDtmeuYKwZet6DC
lFza2BgOi4aHc1Vxc/0Po4Cag6MHnZsq8fUosp7LZfGs5OLlYnzwG0qZmdM6G3O5CVpBY5Atqt4A
UCtShetRxgGzQdurbAI50yECgAODVbSZPzip1l4IWoMze33L9+h2BdWoChCIhQBN11VKPATUJdDq
ss8SIbgK9SC8VkKIFtNGGeG12cFwpMxNi5IOiPr7/0APM4uSEZ4szhkgSD8ceE/75MuA87G1M+tq
Bl9j5d1wP0hL6zaygZvAHCEF1COZInkXx281RUeiUsZuRApmSf7ui/GhaYbfQeb9K0S05Xv4+liq
LAPDCwkQ9ff/maYsZ6fuaT6fG3hriChFUXtKFj3AgcJCAYBK9Y/37k0mh4Ca4lbQ+l0DrhCFmx1T
Y3Jj0dW7QPmdIz0oN+5A+5VtojgV2EZxFyqC2fW8xibxoqo0g3Plwuw9QPiyzbA0AZbtHAexut2M
LmNz76C2me/9ql140/MZSh6mWtq9TBJT3LWJE9t7kQsngT4X4Eh+cBY5DfvIa8r53nZlgsRV6g3+
2VEeaO7OjAoE1bS89ZPvHUfTPZpIVT4h/jZC+9XjdtkRrVjtk4GsVvcUJFMcnWpaxD2m8kPcnp0q
SzrkDV0v2xdgS4mYSfzQocEBB2nEJvb1HZCrouP35Np8qY0F0m0+Sa2+c6IkXQ5o50XPtavlQxj0
wZS8t4YH3ksBRQALAIABuXS9rqkQNtbwOvKhiB4lOxd9ONj8SG5uwBFuvx/jUHtQ5ULAqWs0TzwZ
Zi9N1NUNt03PQefk9yiuVVvbhF979VKq2QAGoOxJHIRq/PVsLFIACAgIDiHROt3lwk92ttVvnWf1
ktyMgsSwquNSYFtbA8umEeT87EUQSeWzRKT3YCdR97myArFxJ98um4o7FDeVaq4Ckl5PaGLNOtTb
xKW2yvzJNAc5Hb0EFd6Nx1N95uspQUE1US9CB0UH3aV+x3+ujdkee7MatfSy0KXBL9GAbLEnbIRG
3Db2MocNXDdcsjytd8M8K7oN3qj6MNfjv1D2FQCRzUGb8Hp8y8Htu2wo+eEKOO1QzkXv2EvufKt/
8vNh6z29/YC4H1Mh0YmqqJSsy+OQQtuyL5HwiaT8Zej5eCxhCYWLAxr9vbejcokkJKHtrsSoVi+3
G2MRTCeXKD9PKLUVxT9OOb4btsS/DOOWYj/9CYBsq/fFc6vEbBJNo6iXkNYMEwG0HN5Nb2OUl2oy
LisuhbTVTdGnni+9fI4vcTnlv4ETVJfJybc0jm43PMV+ikFegA41JZDVKCk4CxJ2L77oWU6duqyi
4Cxad8tJ85UdoPTJuY5oLxFSr4aJ56Zvs7kQF60U9mdnsawzZlvTxR8Sc//2FnhtKJS4qLxSDVTA
iOutnXZ5v5StLy7Ii447nRb7ESHb9BHJmXpjt71s3Otj5CvmvK0OMsSoFxzRf45xY7XoOBqwYse0
sod9H9j1EDZlzZWbOz3FbeDKTf6rKY3UcEPDQJExnPIO4qAjZtR8F8cX+UMH6iC/l0ucGEd3KeGa
l3jAmGdrzAaxUZV+5XvzczmNqI9zza1zG4DGVdfVRnrpbWqIdwZ1aeuuXxrSzrc/w+1AKkoB4GAC
s+ElWn1x1y6Wpsni/NL4bUWOUGSfnCDZMrC6vcfU8tNxIw2h8bLOB7LMxnUDLYZLn+vxI4KRyi+5
HRC2NWDWomEayY2b+7V5gSZESgOcLM2S1eG3MVFNsVCFtNsvyHIhwZsckii133/JBGAvFc6YTQza
fbV+TYr3rJV4MPupz1+o/p2hFciNZ+D2rNAXgb6iQkoT4arV+90E0jMqu68u5kRyvWv8KUXyqzf7
zzr42S2fNnXyrk+LUlXhjiF09WhvmdcnM/OWuU86uMF+NduPNWyEhUp5rxWohTQILhqgqfPfYizK
CXTfRCmK+xxtg3dvTJVwkSNgJ60gTde/wtOilpyBgr3XunHoLLn2gMam9u3do/ASgQ4AL6WiaLXy
/7kZpiqRReQ60VnGmfEB0kkX4ixQbHw/FYX/d0VVrxFJGojrPEjAEVYrGvm1XkQjDHKELXp5CuBV
zXdxoQ9ZiOLsMt4JH1nUsHIivHrfnqBaptXQaudQqCE7gMqw2jq6G3vYpnlQbL3URyZ2Mqi5G+bY
ocbviSYUPFZGOCa9TpBNv3Vj+PUxZOYOZGwogpQCIPCt8pPJH4e5KIrq0hWVtuvMcdqZ+hxvdKlf
WV9uMF1dLC84PvUr/vMVSY5jrFSW6pLPRv0XCslluSu7djhMDmkM+s7Gbk4T96/3Li2oZ4UdJDbj
qlmLVUwzQtOGUTYXqOb/pM1cfzGKYjroqgscLV56Ahw07rrW9b++PfDtoqIhCYqQLYXGB72t6+mO
OoYOqGc0l8QKcP2BOPgou8rc2LTrO1tNiyYd5oaqDEHOfD1KrU2LV9p1e8HJrTsLn8Zc3xnjMTXz
cTfbVnp676ws2mUB8TwIEAR8VrPqc+TLQIaXl1anvO50A4h5yrEbs7o9DxBw4UKp8JOZrcEZaFT7
vtB9eYnbLupC06GIu5OuO1V7Lzd2g36XLHPTnJte33LSennlrs+i4p/TDCSlBDq1FtWpayftEQBp
LlG/mPEDf/rtxXl8tJWg/N4Al40IWCtVcbcpzTZ0s2Cu79IuntxLutRdtiMxNswQKAa+FMyQBCgN
IPgdtNlf0mPgzn3+YVFV6DiEvzmIY9GjcvNoJPX879LN9t9E/0NFAd9P0fmNoyk9N1bueDvd0Sjk
IgDbtIcG29EcKrmRRKdokj3WDXGnP3XUyCmu1wXaSmA1uylEtLoad5ruR3E4YU3s7caosNz7OcqD
6MMydm555EadnV3rjHMeckml7V2fdo6BCnxpouwM77v5NqHGHTwGEeY7YdKbdPa6JvnXsiZP/FNZ
S7d8tzRbpHfgxmpJsw4vShTTxPC1LqymvEwaovD7Iq4D+36sJj3aWzKeorNuDxgI+HhNDw+0Iqyn
KQpYt6qgQrFHesGik6HlKMFqtev8AOlatpepLYcfdmvVf0ypJ86+Qb662GXtPM/3IvfBcqcOae6l
BEr3XllFXiD8mghPcegB4rV+i9yqDWIjklSb82C+ZBmWvG7bGU9y6fQzXgPVJ9kAoQgpeW8Z96wD
DGo0yvKSMdXBANN7fdYzr+L67ufmQlib+qxZM/8ya7eWPA3BPCxbRJzbu4VICZE4Krc05okLr8fr
fDq7biTbi0SLzD3Vo+Y0D9ZSuNkukdL9Ksqs7zYqna/MEWEBxAR5BJW952qOMVgpnOwWyPEGTxGy
jU2oWWRrmbW8V2ON5WR2IA4NrjSIQKtH14yqmQcdcnzu8D6ofpi8k0gpPVd1UOPCEGT98e3L85UF
RWXZAa6DMKRCzl8vaAG9dVmotV+EDhARpCiUu50jmtI6RLHdBjy9lbOlAfDKir4o1bCeiONASLse
dKaRaorWGy6pj417mBh6dNC7DgmlDJLdRkZ0O0P35TFiuyin4rXAi1MKnzRuGi/Evfln0mAMyWE+
nODCjZ/6LN2KXF4ZT2k1QfxExJW1XcWfUTYhgmaay2WwTRmHSYGRT9jrcNbDRRQDTaO2iLbwqrcr
ii8mvD7+IyaF1XW9onQRNZx/Bv0yOm71mE9lfirdWPxquKU3Er/XhiIpQ7sJMA6sq9XzbrZmZ2PO
YF7Qk09+Vlo7IahOA//SOGW/EbDcjuUp9qxSKaFbCNb9elpCGkNPjca6LNbYnwlrjHsxYOU0ekiN
vfcgEK4Q/FDwITpC8eV6KFvOKIwkwkUWJY9IG/r5oWzM7MtiduKAjF337vFAknKTKQEDpdm4yjOr
WaBjbmvuBVuTNNQEQhtFZh5r0/wCjqXduMNetC2vQwgVO5ATUaRTJLZVJtE7ozA0ICqXdEB7b4eu
wJDv8qjOtS/RkEcTmKCo1alXZxTGJyNGJ3qy7So+aTouet/FpFfTkdqv9/vtZVfLuvpdJso60Bco
VtOuWm1cSnCZ0ZeoDkwdtgQFDjVHU/PijWo57ZrbcSjL0xSjPgkTaS3wiMJCy1vVCXatAN1UKTHC
OxcbBOtrL9OW1mbTuTh3lDiAd6c5AnS1b6HazXQ5XFn/Gj0rXw5ZXffeHvEES//cdT5GiaL0x2/V
kvvmU+ZnubVnb0ncX3Rjco6jm/u0eelQaDv6R259X/dlBKVhSkr5sxtbvf6QWyKKj9xRWbWPzc7/
hCdwGhwiZZT05NKJfqArzN1holau49uAOPkD/ZUKqzYE+sb7LLBlfk+AUl0qoFz0kwn8tR1+VP5T
4Y3Tb5IzsDRzTTt/n5n+aIc0RRN3BzYjtkLMSHDxaCbL+dPmkfTvQM4WYKfKZcQZIm6gnzZ+ri17
gV1n/ie3MZj4k8XD0p8HYWXRnsa4ZV+KCDDgcekFd7jep8XyT1XjZ/QRBiPQYoFcY3G0wFLI320u
iuTU60XBOxNxOaNtH2HO1VGQT3jyIOcM5xyud4zLu1mnYxwiSJZ3dyT1dr1PjcL+6FVp330ck8B9
tryymY94jdPIzxAl0I7OFCC8IsBy+EgV1BE9SNeLon1jFeIzNnhlcA96B1ce2aCBjbNRPJF/Ld53
KlB5vcsJddoDyadXnL0oa22cCMdKHqJ+NPSHLtcj5wC/GeiZQIECZocnC2wyvdby0IqUoouOZaC3
j9j4IT8IdE0zjgNsrb/RONXGnSSi1R/ouDsx1NEA966ynXHK0X1tWQ6aoE+2V84gv51RGvKkm7n8
PmO3E1wK6pA/ApHZktw/NcXJKoLcOLhYUDVPywTtaOPQvKQ0q7MJfF9VWV1wEhyb6ysxNqbKNBZS
njSxUJQpzKT6lRjKfdxB/vjP5KOwfIhx/vjbFOlwbyV8XolLi7ufY7o9O8vJKv849Hrwxc6sOKUx
TFi8s3Pb+O71GuXoOkIP5eyXI4cFqZouOgWtMb9X8oEaEFgCQkZU0Si4rYuI3twtseNU1cVKigKw
Utl8dDGh2kgQX7lhaKY6iiZAzQKs+PVqGW00ZG4T15fOBgXsLo04RLVsTla5SSt6bSgmpJJ4VRtZ
Z9h54QmounN9ceaxxJrKmz4tmWH8CTTX36iQvHI/ey96VwSIqrS3up9l2hBvuIG8NMFof0CTxDi2
Y+XdvfcVoD2BCB+6eJBxeWiv1457bMAMMJcX24vKh8mvilNCrPruyEWNwuch3lU1NbWs/632aLbT
zlYqL/WUzB/juNGAVeZgCNGK3b9/QhaVJVXD4l6yVstWxJ3mmEI0l7o3ioNfuO2ekHArFLv9OHQw
SfksCGbUOteevYGGUlBmTPKyTJXHq02vZYhssRE73Aa0jOL7RGIWoufAZq6XTaMAaTdtQtWIxuUD
isXzaTYgTs6NOdwLarqn968d55SaP10F/r8aL3JAVQChay6pi+9WXsXWodaHZmNWr62djVCx5eiK
hLre2N2clz2oAfWFkvQg+wKUZ+1tYYBuT6oyHEAjnm2nkwyoX/GfLcdTAnS9SBve5t7d614f3JWB
Mez6pYo2JnRboGIoKqZcCxRPuYOuh7I6i+gnGflM4LV2xSCe/SE9LaNhhfqiT4QkpYX9mvHl7a/1
2gyRYKQ+pSj8aMhdD9vlblZGrtlQF0vTHSKnOg6VeLMS1m5txNeGorFFuspwith7PZTWLwM+AriZ
OpqDIxoizrSH9l4xjfu35/Tajlf3qsqoYME7q4vCDYRmT2PRXPC+/uChZQUYL+kR0SwKboxoKx2+
aTOSLPJ0oPELb12pCq+uv6JLtaTVGW+Ms/TBSLr8Y+x7/Z0W4BFsz2Wwz3vCTI2s+XkElv84igq/
TRxqf0RxVxx7cA272IIAF8isD50o1jYu6BfP4utYgHYV4pQqTgcxtAazTe1k5lqKN2FUdNVyDJyM
mDTI9CDZkSaWgNX1Jo2OjgTNHvqyEdq+aZzgSbTj/MtfMncMheY1TpiOdjUeKH+7U+jFARdjYjqI
ZZVMxA1bYxmncIIS34UuvpGfk44Mdu+NqZOi+tNVYuNTqz2znlegyv/AACker72aCQ+jTgdMe5Ho
Oe18MfaHrsCU8d0bSoGtUDFC3pM9taoJJMLXvMqp2sscmd3eKkXyRSLFg2lDU/2FzCkp9PsH5MLx
GRPHCAo710cFMO/itJPfXmIcHIAXYzyZ1pP92cTN+x8jjaKNWPHmaBovBkPQjrlLubVXd7YkqwSS
NA8Xx4f4HlpmzdW9NNhR7tzBs76+PbsXUc+rr8Yoqv6HNt8LA2t1QKuqjVyJUy4K3EajP0razyNc
AlkE4LvssjZCMc6mv0vgk3uHzpVO8RvrxwqN9mh2jTOP6uTdz52fGgcp0sz9MVSIuIVzJQu0jFu3
wRVJGl607KsuGoLLIiKM6UgF3MQERQGSX94PbT7B1e3Qzf5gNNpIPhOPBqaJveiDU10URn8mLu7E
vp3jgMr6DExY/zRNddT+LTRSxj8lppLBU2lVJEO2jg7xgyncrP88Np33xzHi8icledX/AiaP2lyS
Z/1fKe8mfvbSyoIwx2o3OqRu7j1OIFTyr1Zip7+hAPjfbEUK+hTMi+M89EuXTw/1RNnxvbc/XBuw
KzRcgVNzjtTx+s/7NsFfAfczGBcJVuAQBN0Q5glYPvT4tzhgt1uModD8RTDlRWdztaUhTfkYDLvG
pUjz9JsstXZPCQ+WQW+l+UbUe/MAqFI6ESJqT/AXyX6upxVPM+bUZWdctMl2/g3GTkDx7Hz7KxqH
4lQatb21o9fXEPePAqQjfae0edfiG5rdaaDrFuuScH3IwzQvbXJYljb91IrCeK+APbcdoQg0QpI6
OvXr2lOZsDVk1TqXLIn1PWqhftjogwgtffr99kkFW3c7MxYS/xqfFw4V4NXV54spCBCEXi5EkJr4
ZXZTMHx29XlcDhTF4GRE82CJXWt0sv3aQLd5XhD4HC5FAj9oN7LB4T9Q1cKotE+Ch7a0B6oFpd/W
zaMJUivww1Yrh+WTAZ9lCWMkQcrPmFsm1a6cpPsgqd9noPHRHtwvxpi6oeYZM4TNJYMqkY0dBkFx
gmxCWNtxPUFLyeP0CPBlzvYti1IeuWJm88syV8Lb+8bs+597W9aoN2SdY8FXKHxg+kOOMWzHCWsf
+FOZHyfNnabP3PnRsht6B26QLps2+ktYvviJMiHtq1gsTnqMgmHUTyYC6u7PQk8CCzBIUGlf8D30
nYOG2Wt8dJwF6CpWlFmwk3Ts8Q5e8JN/qHLf/VUMfRH9H2dntuO4zbXrKxKgeTiVZbtK1VU9jydC
0p1olihR89XvR7WBH7FsWKgPCdI5apoiubi41jscxnHycj9bJmgJFg/tf9WOth5xoursMy5B1Rh4
qZVqj5oRDx1QgjkjhyihAGhB5pRFhnNat4JVU6Er0T+QHDTTT2trsgNZoXF1Ko0sTbG/npMvGKNj
pgy/zfu3GRdleS5qUbwIVEU/kcXgB1wuc5Eci15xfg1U/6D/RciV+KM18Drpu7VDlSap+ztf1Jna
SZ8tqb/MqtBPkq2PdW+kJL/RxYpKvwF7hJt1nabaz1gZh/qoJ0Vvn7O2X9yD16VqcqjdooCMje0I
bOvJVr+TfnTe+0JH9PN5nPu8PrlF1mePLvpAxUlN0HnHMp6H4ujrgybt91aiJ93RVCoPz+aUJxVM
zzmDFnL/OGwRMuvBo8HHPwDK6JdtawQQzAUURJtHh/AWLhK3w2DYSFwVDEBR2TR6ePvMuFZ0enqe
DFwYDkMzt3vYw9f35+UFSrOcQiDKaRRHuLUvAxzMN7pKUCpDzeoN9yOm6on3kC/kEgezN1RxVsB/
aE+uGNKa5LPFgpMKijUgsB3H2bHLqml4j/O6W54Lq4rKc6OomCqvkjRtQBPOSvxBFwJJLa9SfpaR
mA2KnkPunQSmr8OhcLvye9oPw3cuZ1zPnF6WZjBUXj4d1EFR9Y9NLRr9Y1fmxl92jLrxSZmTyjrU
hRi7B06tkT6bgusHI/tZzqrfVVUP6rrWmmwnt7leNJqqqk4DAkIKf24uHrccUClqC7yK69zJ/dmq
cuezR9MxepwgVyzY6tDxDtJSVXJM01sEZfy+L63ux/3Nc5Wqcr3C+gboAN4OYscmxxLw9OLU7Lxw
wrHg0FHnoqNr7sm5rH/L5c4gu3/lWqOnBxVnc/VNHq50tVS8cMgHfT4BH8UpclGxuHWllb8zzMoo
j/EQSWcnZb3+zDwhSVhJ61ae95YaVtH8n9pKzZ/aZhjoyqenTnMk5NrukUEXzNVlFdRqerZE9/3+
l31t4V5Oeh2bmhkZuruCxy6Pg5dMbg+4MH9S+2ig4qsPzW/FVfNPdhYj8RCnqvya1Ur6HTyBGB4m
N0nEQVHQmsC6qLbezXRNf0Iv8CrgwtWoBy5wXnlEaHMan5Ne7dLT/V98vRdoYqwaOCs0CtDtZk8C
fi4wKE6KJ1RyewzWm+mcU5/fCVfXe4H3ikerHXlZQG5b+Cs1C3OJlaZ8WqQSTaEHj/GrRs0pPdmp
itl0ffSmaf5wf2rXuRc1Z574AF6g3tNmvFwLW3SqGPUqf8IrwDnWk63/cIxKIQ422TfTFvVbtTCx
8qHvbkAIXGmJxhXSLbeMdISe/KQhVSN8kwiNQ6uyx6e7sWSv+iGraPpKC9ukyjyEk2p2x/xJWIis
zT14vjqe9sAK10tGlZsKAnUE1BlIXi+/nlfMbryAUVir8fODJuL5/SAd8WGWvfyYF+nwt6V209e3
LhkfkGYwdSfAgoiyXw5KI8Ds9Sgun9wib8+piLXvLrpXvz2l0YJ6ENpOen79KRGpQ5BaWzHB8A3W
p8J/Xh0d2ZPsaaY/gfgSfrpQ/CTNLA/3Z7X+LZdB4XKUdaP+Z5RcM+kNAUJ8UlMzeW+DcUcaHV90
Cebr/f2hriipwA8xfeU/CMdRY91WgJIx6/LFnounsZTtv3bWe1ypSScs+mtLnz+02MVHJ1vQoTou
mZk0R9uWqfKZwlLuHqJKZyNVqTfh11SUQNHL2Bm+WrYQv9LOK/4hpBvIR8y0Aw1pyvZYqX0zA2JD
MuCF+tkIlGbQlPYwF00f+500y+JQVlHsAG6jtxTUmiKNIx7b9V+K6Bf5sR/GLP4d46Ae+ZFS9F8x
QpuyF4r2uy55V+tAYdFaJfyoo6M7faU1oo0mELIkCVtSksBK0L2QfasfhbCzty7561CvDoewWeh5
XS45vd8Sv7U4CaWdOqismuSfUfJXSf58vr/iV8+idSQuc1BTtMKoDl+OlKdWZno1hAmJw5EPljf5
bjux9WBmuhZMzdxDBhnHJ3f22p34enV4XkemjI/ICFmEvZljiWa9Owo+52R17gMnTD134Hx3bvNb
o9AwQMQKZ4q1fXg5PyzzoJwupfLoxk33ItxpeI7qzHnrNchcKK4jALzehvx7OcoC/lEBfaw8ojed
vjT1JJ6KztpDZd2Yi0WHgDiz3oIA3i5HgUJFepz3KP1gG+Cc07oRH3TwPPbD/T1xFbsB5sKJp0Wl
0VKD43Q5DtoZI4ocWRwqtjr8Qnrf/YmzQYenQT/NzuexLuVwXqw82rvnb5wwUDaMCeOSP7b4Ul6k
K6knUiDgtSvMLE0ENvNlS0mg9bx0J9jd+pw6RUlySw4zj9XNNHPesRMo01B2jjecaJXpdWDVNiHn
/ve8NRDFDeTaUChSiSCXA4koT8oiihjIw0wb4RP5QKs5+/r2USgev3JU1nLKZjrQPVEMLsc47B3l
H6/Rs2OuR3tMpBvhgp7l/w3ibo4T8R0GHuhcwoU9/yw9SaHNivrhAdpz8leTdsah0eycEGnykn/7
BFeQFQkF5MmrbrNKZ2Lo3RrIsJDeyeFG9BvcwXdeWbc2PwEDOgUqRrBiNgExRtpjaJI2CTVnlqd6
qPugEZ+s5gXdevNUkAjvTOvGprdRIFwppxi9wFi53B20lzC8tNQ01CPT/MszWnxXp8le9CMNjnnP
EOLGApLPUrZecerU49e9+p9kop1iiFmem4ZzSuVrXJD+wAdTBEPh0b9RM+0homz7LcuSLN6Z6I1j
QNBCJxavF9D/V9y8SmmklqPVBclhfEDFgaeLVcc7p/rG58TOiYSTnjfshW0Lv0GGsctSiGcQK7Wz
ak2/DYBjR9Gm7tvnA1QPiVgIMZRStkCLJtH6sZ+dLJy8vnnJRaX+Ao+U7QTj1x98kf7h47zS/tbm
N6Ct7T05dcTKuc4y2EyOgh8EfLMxOUpr7WxMroNSEjGcxtcSG4oVH4ZOmScyJ2Dv9D4nZcLjvBll
0Os2pbclGZHdNDKXwpKOrpgatKbwtKdaJF0XRH1HB0gF9/Otdr3q375sBig3Xmp+XQBHmc9Zq6Sm
v2BDvLSHeMgs+zNcdrLAMh8s/WR7Vts92KVRNB+qfDG+J7EKrP9+GLh6l3HBwkEAAk2DAcuATToM
rJ+bOB6xWMWPFK0cOQcSn0F/VtSXtC/3+IXX+4nUA/MlkgfqEXDDLw+MSOiYZMiqhLKCK6Bm6NJg
alj4cPb3cCHXB4ShUFujq4gDE2/Oy6EgMkZNK2BZDWi1nlqriM+irv7c/3zX8Y3mhYeiAzhH9u5W
gLU1azsqFFRQ59JNj6Y3yp+j7hbv6rLWAnRgx5c8GfaUH1/NnC43MfuX8t6KDOAi3JKMOzOfG+oa
cB1kXti2n49KLF/0FZ7yqKSVzBI/N0fPe9EmPSk/oJAlTKCGlkRBoVLVKPmCU+mgflMyPV9+VvWg
PLf5Uun+xO5ND5S72y+mOczv6gluIWQpF8WuWFaV9EcR6SgbmRVsP7WW+Y+8RubWlygSD+ckVsq9
p+91iIXWv8oIUB0DSbQtHIh2JEm02za0BkdYfuLW3dOsJ+rHPu7mb+og+nPXZcv4VCazNHbCxTXA
lkyUo4HhHDULjdhxuYk0PZ8LIxto8ZqIsQWjY0raRcai2J9E5vX51z4thHzX5I1bf+LTz/Gj1ufV
PwC6E+O73chZP6gpJdhP9/fd9eZenb6gmJP/UL3cpiceGavXubIMe4N6jT7L5b2GrsO/90e5Pq2w
yjyQ0zSc6ZxtrUtSZ0jBb8HldGYg/L4AMpoepphH7QP002XPq+I6Fq3YDLSm4eiuzL3Nx0bvRTeW
iMOEdbCojqar0O6xgM+Kw5LY03crN6zf92d4c0iW1WZzEZW2mDtXFO3koQEdtrh6HbpRtY+NdIdT
XQn32GT5nvnRzfFWiSKwQ1yqW5KgjVVCiRwYQWkaI3HKxiT6pudV+ZHGL1dM2tJG2blYbwxJ7Qbv
dpj1HKBtklm3qsY7JxUhCGn5oCRte9CNNnnATr0NckR3dvLzG5sGhjqaOuQNoF+3WikImQnZuIkI
zTlvT5pWzM9j3jpPEiG7veO5vgQvA+FKZiW4cxRILre+xXTmzEm1exCGegzCJOut2YFV4NpfZ8RT
+zCTwv3QmWP9AVg+PY+8ZNserK4zy1NqGGgsWo7sZozv5Fgd72+t66uBb0BnCMQR5QBofpeho5Qy
zym1VqHblD2yvMZRllnzDwWu8jC1FGOCfpRiJ9++9fH/O+gaN/6TkKIMK5cuggWn4m11kkXpBVoV
o7ypavX/sM4kn+6rkiolwvWn/GeoGWF9A64MVHez0k4V90Woq2UfYJ++p3vyWpLerjM5PcVc6irQ
HbbTotkFukWrwgh19dR3VAXZyNiIxhfOLx+3xXKn9vXei/6dh9qd3unLHP+kfmm2flQU2Vu1kL1V
EYNOHwnM2rLZJqtKMnqNFkHzF2hF+kpHFW3p0rf6ITMKKKFV0A6mOFjNTQbTKcaYIBdehYvMMRq1
TAlY02nO9/fpjS1DCqGun5cEhih4uY72aC7KqDTgqGOpPKBzvRD4qiXsI+Lu/aFu3FprRYKUkpxF
Je28HIqu8DIkpg39m7Y+MAWBJbcorDdKBayfDTYvdR107lYE4+UokKOkRMUCwYKxQYRfEcZLv+Qy
uD8XWHT8PZtNSXGclhbIFdrd2/p46Q1OBCR4DDGnKpafKRD35ZcB3UG+M8q4KurDonB9/yhkrpR0
fFPRyKM7LPpwqGYsQT+ri4aBGqY203C006RV6LRiNPnYjsqs/1vmwvgGCKDOzlTbcJjXs1zVDkZv
NfFhyRLji2oWvFokSBL3mcd8hpqrPTWae2ytBjBRh6eC/ZBUk9Y+tRZve5+CSSVR5CJdeW8r7VKn
vpVpqRP7sgHumfmyypTkPDt6rAXFjLZqULuDWUNkqYrFdwarLcAByq4bfqn1MDsPvdWVVZgqhZoe
dBSzxdm0xoEQGw1dDxkvacrDPMRgIKICyKoYdC35NFSlUx87EknPNzRpxS8ad1N/qLJsLj7FMRCt
yh+mVE/9TNWn4YS2rD3gHRKZ1UPVFI79uxL63MMac2fxiIJmZX4qERsDLU2j1/mdWWpsh05Wq+UR
HkYa/WG2rXUwpBvZ4EUiQ6UCXw0Ibae9h2TYglTuSbBaz+Ycy/iH29jiZzQukqJ03iBC2lI2b87Y
po6/Zkq7IrC83jb9aWzxJ3dSU2keElPp04/OjJIrko74Qba+gSVfcUYOUv8eDxMsa99ORTb3AcK5
nf4HGjFRC102JFnlUDhf+n7xLDR3WzAsVYs+Sp5W+NG5Ze/ghZHYEgd27N+K8nnpeLOfIzUqdV+r
l6k5GZHaKEHeR6nzbRq52/3RNuTyEexn4/ClEHA6gOactZ+NQRXXH0wr/bUYaaVDDhpMcUSCx3W+
z3rVfyrUAn2ZLm/l8uypiSzOHdof0xH3VW5K3+lbuNP+1HRZ95jFtdI9TJoYkHZ2PCIVdE82nS+A
E5S+QS43nrC60/+Mhr3E3+6fwhsRZRUjoKy6tqiuuvgm27asckVwMWQo9MtlQOk5rhtvJ4m6ESQZ
Byzpivamrr+JKR5KuhX2lE1YTDmMaOS7kUiee8hCPjUSsYcsvTEtupa8kGH1ASrZPnognIw6PohN
CFWtCdSkib7qMHJ2OLRXvrtESqpylHVIEHHY26LlTRHZU2IjWwlcw4s+go/pfgIv1z4VANu6v2I6
cst7MtlyeZhFheNjnXkNW3aoetd6FEZm5c/z7GbNwRM0lMOW27A7KJ2jf0fGT5cv3TzO2SFu8coN
7NQsGx5DUfRPGg8F6uSNYmRfrG5Rk/fseKN7zpbF7h/bFMCmP1kDRFRV6dBERSjATYMajkL5eH//
rGXcTQxfraDXHYT8w5XopNZpXmubM+BzU+irUjgSUFns0hK0AKIruYoYbGmDP1ITAxqbpdh/7v+A
16Xc/gLqB7AiePWAfd3sLAtixLy6DoTIOthWMC2eeB9JJSv9oo1wXe6T3FMPsy6sd66tZMtTXy2i
DYxh1jW/zkuag46rtAaP77jKDrbSRf2xNDNpH1Cpa5JzH7Xpr76ZlvclcPM9daAbl6BtoLvLrY4w
IoCay8u2UHHGGgey/QnMkd/UQ1AjKXaIZfuObNfayVVu5NQ0a9i2EFY0xt3kKjnqvBpiyyhTOUvr
W+zqQKBhv9C6MZfliYO001Zbn5zb1SHDA/sMxIui1Tr9/yS5vA6SOu1z4ks+q8+60VdwFWWHzH3R
POA2poZzvrgg4zp7Z2feCAHY+iC5gkEC7eNt20gZ7BixukIwVeqNBWqKQRN1e3yZm3ENsgytNlqx
14ixyphQEo9EaNTVcFAkHpFL1SqBq2bTTgi9NSG8LijMY1ZEYX7zKWVvxtT/GSp2o7HxjSzSzlVu
DjsrdmND8hZEuASlIYOC3KZxM0HFRbHNEmGfRM8QNKofven+Y6Bp9mhOeRzcP77Xk4IcQ/FAZ414
Ym9LFm4mMhT4HMl7vi0eC7Cqz5Mu5528+XpOa5eB8jgoJhpsW+ZKE5sA81BdCaspj/5eZcqB0NiF
eNEiM1IPRuT1v+7P6zourqeLYwb3kdLXtq45aKiEj/nUh+pQNtOxN5t+fKjaoTSPQ17EsQ9ewGke
aschRFrSNfpDrvRR9OX+z7g+75TpmTPPEmBR1taht1X1WY3VtguHKsNNtFDNF9DF+oFa3Ks6Xfoz
iex55+Td+tqrwBrXPIVj9B4uz3zs6UMU91oHeWTM5rDJ1B6cmpcpsY9f6xg/gCAVe8bHrxnEZaRZ
2fIrZR7PKxDjm3JBA4ypzyHRhNykifLJS/tW+YogRd9/gEg0xF9qb0lmIGgVNSoYybjbL1qvqB30
FjCZh0Iz+4UqQyl+AXz2sh+p3gJYbnF3jT+MfWe7Z56T5i816uIU1g5F4a+pOSheYI2imF6UaE7b
nfrMjdMB+g45bM4Z6cxWhiRqFG8Z8K0IXQtrC3sslg8V1YudM3gdo9dSE+h6wFHslNdq+X9idAdF
G8egvg8bnl5BRcbQHCISn8FXpZF+t8qpOMUIPT31iZO/vY3K4DwCcXujuoYUw+VmGeyx6ydF9uEC
EP5cUfTxbQcNqfvn4MaHpHsKJAL4Cm/O7TW0pAqtooRR7EIxQ2PSyu+q6M2dfPD6MlhL6auyLSpf
K7v6ci7u5MV1lVh8yCqbvxn2MD3zOtQfjBp/iP9hQjbH6xUuw4P9cqiEWDHq0uzDAb4psgYQzhqj
0E//wyiUINfSJzzabSlSomiXlEYyhKShQxALY0S9tt6rBNxcHLCU4HjBflOvuZyLzubTs0QMIfLb
3inTZnnGa2D5eX8utxZnbdK53GwAjK5gD63WZknnDuFStvJjN+gpd7ZTgx6zlJ0CyvVQlJtgtNEP
BP8HK/NyQlFfO3LJRoJ/r1WPpenmvyOpQ5mgfbdzW98cCnQwXlNrp3Gr/Au7NB48CS6KZ8Efhxaw
n1gNtYFB2XMIvV4lOJ+U0l53HBDbzSoBnJq72kxXwSCUOWalLnwPjZLj/VW6vjv+P/ILQDkJ8ZUo
QaxPUYaHyhj2vd4vQUlj5QzPolY/pjFLyzupMbPg/pjXlyQZNYzqtYO7Qp039xV4e0gHBWO6Utof
ZnuY/b5qVuMUPQ9tw05PilvvHa0bEwU1hWIQKuJkdNs+Oi4eqHnA8A9VowPOmCDaW+Dq8TFx7eZd
VOt7/oY3NgrPYXRpV9FMpIg3k7SdGULH4I6h0sNg6W28lbyojk9ZO3hvvrV4efMy5sFP+Z6IeLn9
c1RHIFqVUyhdvX6AwzA9wiDdw/7c+oBQNWy67mgFqdsqpWUO8B/yZAqburNr/EJy3HPqXk/nMNWd
/mu5FPrbMRYr941KJnQ7kslt970aaPfaWYOAcw7CNoJNiWhNXpj5znV1a7EA33Cs0XlicpvFmsw6
Q7++m8LIqNswj239XBlo2aMY1Oxs/hufkayJMom5ilbRcLpcLHum4REJTw2l0KyHZB7yIJGuOKQE
x9NgVP3OeDemRh2I0Ai+HMT3toHXW7Vqtwh9hio+C//OuGAhIRhZ1RMPAGvnPr41NySyLHPlFVGa
X3/LfxIbWcu4YVdo4dTUytGt8O4uzaJ8Xy8o6DfRrkjydSChAUCFC0QYrD59C/YpkqJrlJK2mZ67
1otKzTPQyDd+VHlZP0aATj8VM/pB96PXdVxem6G4K/DWNVd59stJ1hPYN+ygxpCkWz1qmar4MR4W
pzePwgN+hb2SR5MrbkCY0F+yJS8xqjWbpZ0f6A4hPYFgSDO8+ZULGgQFMMYAEEIx9nI6nY2zRtly
rFujhwOm2dGHRVHat6rSgJLiq9H4p7Go0my9HAVfLjMrMUoLhUtOwwveDCKEmv26Nt8qzM6dAoSd
MiG4YgiM2xyKmpSWwDOewg74ug8rssJ3RisOjp2I/+HbgfFwCb+rUve2m1vUVKCnTp3CBXa530dK
jhaEs3ddXp/gtYbLICTuJNRbhGAlVW2RMyr2bHcFf8tR85V0mM42DhLH+7vu1lCw9aGzk3tQoN7s
utG1CtMRzRIKx6XrS+aR9D7kjTE/D+Af/7x5NBOoBlrAq5wlVJHLTeHp2IfxuVRqVR5SY7NdBnIc
3RN2jW+VU2dTAKtCIZ5wAT5kSxCXIm/kmI9q2LaxF+jYRh5Qt6rf/vkALnOGuCd5WW3BNx1i0ZPA
lgeIYyUO9NnRxi2j5Wzkyp6841UUopfL+2Ct5PBa0LdMbd2AFIJ3mRO6lKn/nqa0C8SY5p/ur9D1
KLBACK2girnwufYvVygezTwRLQqZ7STbM3X/5dntBOzD+8NcbTsDRzpCKXTmFfy9TarHvnCLUckp
Jax4ljL18AY1GkxyrHlvI1xdURwlh5c3jXD+D5TU5Yx6o5zawfKGsM9k9MUe8j7oikU7z2rRnaSs
98D011Pj6CIvSvMd3BOaMZfjwe1HfqLQxpAGs/JgzHrmj71ITpMmd07TrZnxHuFZsupqc64uR5ob
aIC5pY5hhhn1kZYWbcJ0qk9Cq8V3M6n3XsSvlYKLAtAalUiWVul52vHbqTm9usQOxd4w6pL4kMAG
f3JKhOr6OqrfuWC9fub9bD2haefBqta9M53Q8bwAmQszHQ/B2ajMd4Y6753Cq6yAr4xTBoqWGmtt
OZvCVJI6fd0byhQWTj37i2kswVR39UsiyvHQorj22cm7PXbuNXWKShg3qAF+CFcQejOXn38SVtNA
BtPDntq89ynK+rn8UhhQcz/XNRSon7G7mMUJZLWpP1O3mFF46RpXPo0J+s9HGXVWhAVPS1Lttab2
3kOMzjyAtzIXutklnrKjLuLod0e51fWpchbKP7YSW0WOpeikQqUvs7I9JKNMvYcuzd3m2OMRXL3r
MWbxvs9RLbKAHLiWPs+9QvlbIF2d+GnDaQtQ+EliH8eJ2RiChupUdKgpkrZvLQnwdcBrgM9bT8IV
hYoaezmQzhihiwSoCnhA5z2UYh08GVUmd4LK9TZgMJDgELZ4rfNsuVyQqHCkkS/OqnXt2X8ZndvE
n5p2NKtAjy2jOremFRUhXct5j6hzVd9jmryTQHKQgVD+2qT4jVV5cTZjp5G1rukbXi4fcMoFytb3
7bPs0cA8WI2Qxzq3o0/3I+l1wGai4Gx5WsPpYuqXk0YIuJxcUxhhjWTIAdbs8Fja9bxDfLwONYyC
WhRuKODsGe1yFF0sU6FHqRkmsT5nvlfbefuFiqfwGA2eOtI15TjtpJA31hMPJEC/mHtQrNiWFC0F
PdJ5ZFCegnN/WGw0v2g2KpV5EPqkdIcCMZsY1B7x5/H+V72eL9Ebs3NKS69eHpsFFYBZFms0zRC8
lm0EbZ3VMx1OfAWOSZWUkW+2cdMG9we9vjmABK2MQ4rEq/vPZik9tweYAQ0cXJPnPsrYZBg4/Y9Z
6e4pU15v2LWrznuGl7YJSn9zSRnWlLYN3QwUNnE9NvTofVOIr+OChr85JF+lgpNzPZg7u+h6r1Jm
X9UfSAB5xm3d1FcJjzEzwL3MNlCPDI+jYOhT+VaAIQUR8AKrJuYqErTl8+NppsJaQ2JidFx5mIQR
nzsztnyBVOnOil3z93lFkcZgC/Wa1G5h7tLUQb+J1g1LNS6bf7uZ98EhB3IFZIVet3MG/BxFpzIu
UyeI2tjQ0DinHYEmi1Va5ymLe/FsG5GOF3lPleWhMiIyVaK4rAukVQQWYJ3VVvke9WDdS5dX+VrZ
IV5SQQLGvO2eTZmXFGVTeSE4LzmFuTpacCtgh+ZBMdpa+lS5QmsPOObiZeMqGE8dZV/FX+/v+OsN
QcREGBUFopWvuV2qEYEjB0pXFGZq3X+Lc4GGH4yUL/dHuYbIr8hEQJD0kNnyXNaX0Utzx2iFaEch
srIcKqBjWG5bVoEzUTlQDn3APwJB3Nxa4R9jhW/lB7c3UO+ZQXgNj0rfDo96myt7laEb03cp92LH
ZAHOgytx+bvqEt+PBXmHsJxjEAm8mT3hj005vhmss3IwVmkDkMhruXxz3Lu5TmOBre4TkrD5QZtk
f1YahF7uf+eroMkZgLe0Ii0ozVBhuJxOPBY1ViWCwgKt4Pdek8gHAYH5RXPK7gm3+27PlOEqijEg
2iQgq+gE8Z7YTIs8V1kqhXKkOfbec9Lh6XNGtUrU/px2qF3XTpX/a7bLjA4Qm2snzlytHi11IOvc
+Kzfyui7nC6Kwnmk1OArMHsn/a7oyqLR4uXVTlpz47NyE5HXrlIwCNVu7t66KnO6qwX1vC5ZlFOh
m5H09Wyon9GbS4yTZSTT3v1wDWdGohShLlrsr928bR0WvVAsu2d0/acxm4ZDW2VNfqyGxPvoapOj
+a7bx/8WeO4B0wNzFwCLFK6PBXX2PaEfHwX3t9aNb70yv3D8delfYTN3+a1zKRKnJNMMDVvCQbCG
5DFKLPFwf5R1v1wERSaNJuuKNCYGYy93OcqkDPAwZaWFMpL5QycQ/2jTyAs1tt/O5rmxdSmqr6wV
ULncIZujH1WLLOnUa+E4qUOQ2pmDmIqFJLUylQezcowg0tT5fWvHewT5W5MEJQgbFHYHQ2+yjMwe
jdhrWyTmkFV6BvY7v19ZaL8rexzeet9DiOKxSDoD2GVVjLn8nmU3SxC+mha2YFgfwA84D3pRFTsE
0Bt7g846XSLKzyuRfVNUUpBMaXjGcD4yIc5pq/9tycjY2YA31otdR5xZ6y806DbrlcrYqVOFx15s
D/oxlrp4AtkK9s3obOnPue58LnAMOlaxnHbC6s2hSYFXDYDVqGCz97GdKZXIiPUV4FV8ECWS7nZe
al+X3h6+q7gjYW7kRSCH7T3lwxuRB/+nVTMG5BUV8M15iFqrS8do0cIqMofnOJXJaei69CcC1Hi7
Ls1bXQO5nXnGg7SgCg5VcesnBAhM01bdepT5He1jqTR9oC5NhvPiAFbw/lm/tWvWKjg7ho4kchGX
e7PpYpXSK24iMaYlQVbmyalOyH7uj/KqCLMJKdTrDOqr8AO55TdXlJwjGyizqYd2VD9NiKgUQnk0
EuWdqsZfS8U6qoPzT2OYH/rE+0trXR+DjGNvGdBbK905JPYePvHWvMGBUUekU8mravuDtAl3tCrT
6dh01cHuovyphMr7cH/eN4IM1+JaGOElTplvkwooIkv6RTTISmZl+bnP4zyMs9Q6Lu2yB2+5tUlX
Kh6oeT70lQubqjZ9kzkMpcLi/5sK1RAayWJ/jZIoe8wjr3vr05BOHjAekkniJyFncxyLSFHNxc3N
UJZ9+Z4CfR54KBAeakWNTqrdOG8Pomtxi7IWOqPQzzfxWstaLcbaTg9xbl5wfzX0IFXNNwvQMCsA
IqCUaBjy9t0sWGv3SwrngUKNo0iUTbUsWHR0kdF02hO5vrEDEacHp67y73reL0+e0I0ImhneOoms
mk+jE8cPwh3rnaiprZfL5uTR1ADRRczkfXbV2Ria0Sxi1QjjpfPO9CMiyJNV9H4u56HygQt2LfI3
RuIrNfyNfOij46jjw3H/INzYnRwA8gluXKLXVtVuaamZ1jXamsXEU4hKqYxCBRYHMJ/Rw5nUzPbk
2G99XhRxTWIOmuVX3bBpNlqtRmIUVGA0B1bm6odKdMvp/rzW5Hb7dcGqrEVu3m5X6uuD04rM0GMz
tKzxjy2UL81sPdOT+Mh1/9lN54/3h3t9j27Ge0Vx8JAB7Mxj7nLTOGWpG3MsLLAIyFWeEZwa0kfe
T8sYdBQzkqBYMrTmnSkXj7zcYvU8xvj2HfKlFdVvK8lK+1Fx+/ajiAfL/AzgLnWDaBpS5aAJxXDP
jjI67zs4T2sWm064TVR2oYedohb6r6HIECoiWe7TZzmnuYfnouF9sexlFgeRFGROEufX7jFadDU/
z4m0oAcog1s+wPsfOh/qejr8MJrZxP9GDopCnI+WOkgmaf4QY1G4x0lXOzcwWsUENgmjCTYs4uNu
oLc8DfxMQSXWN51ER2NrcqJvrHz3WyuLKQ7ypsySoxFlqDOS2KKmNQrqVqcCxE3hz1FefnadSP8z
U4MeD4NuzmUwYVDD00GNlB+2gJ763lJFrD/XSSlDPXZEdegbs/2WzFEkDkai9q6PZq9RPDS8U34K
RaUiYXelmfgzcRL+k6bkfwp1GPLzmE767yGCM3aAMdR6BK4R9dWy9PJfceHB8mz0slQDLNh6Z+e4
3dj8Nhh/kpVV1/iqrkXPFmubEjnjbgBZWgkH4M9oL8H93XhrlJWTwjemJnqVDNYV1X1vZPPHim75
6gwtWjHnPZ2YW6NwU5N58WbnYbIJyQPwCWcBShS2sk8CY5ic4xQNe94Gt0YBd8ijiuxyFVG5PFgj
N4vnKhFzsdThy6Lm449yyOPj/S/2qlW6Pb8rewSbQZblKl5MlBdbPIaobVYm8srz2hx7rnmlULhG
yEQP8DwDGCPthFR26VGxDDK8Dv9goCmNQMucQn51hN7/UanRZHu/7sZdAT+SqLn2cVVAOpcfIZlr
IFURuFUbbdrvldVqn+ZMcRzURiwDP9NMqv4qVPT33I75iZ7cHNJq2Hvo31oKJODA0a+6YlcU4s4u
yWUQuw31ttReIN8nv9AasHbKCTdSM3qTKNqhFUHhYoviXlxToWRCAkjY+T1nUXweOPuHoh/6nc96
Yz4IqFBxghuyouI2mQukAwAmTaSHyTRCSLMq91Aqjty5iW6N4nISOSeQezgsl2s3WFZeEXD1MO01
cIQl3LexJlzd38A37jtgrf83yjW4b0T5tx31sKzH4Vnkpf0Zhpnul2O6PGmNFF+Kod57dN6cmgn1
inzJI4PYvFH6OF/KRJZMrXZ7X5He9NBUjrXzAW9sCICgQMXWjIGixybOxErSmXo9GWEWWXowxt4P
VZ2NIK3z/0faeTW3jaxh+hehCjncAiQlkZRkOfvcdNmeGeQMNMKv3wfeqq0hyCJKs3PSzbGb3ejw
hTdEG4u4HKPVJYDaJAUBxyZTZ/ddfipc2hK7AbgGWxwwplJn9rTvJjdtD7It0le7Vj4V0dyckkaY
3+5/vxtLydDMjh3PHlnvEsMlmc3oAh4bEuh9xhW+xy5hqyB5TZVbigNMDqEOIjBqkpczrJUpGUsv
M49Z2HwQlvaPzF0Fmlx/cBXrlxfHu0T55tTKC5fhp5l2KEo2+psLWsQnyNrRgC39sB8+xu301jX2
HGjz1vm/tRI8kKAhUCpYWH2XP9GgFeLoEytBOwtv4ml2D2GCn9r99b5VQKSez19lLYJZzOJyGGJG
2k9ebx4FdHrAAmZZo18sZ/M1HjCGPiDrGfbn3B6K7FmfU2qnmo6QzcGk16gRDKXOVuJ2a+KkTxAh
uOmBqC+h+r+wimDrkUmGxXnMe4yfcfHI92ribokB3RxlkZ+kiog/4BpuMlKJ6pifeaytsTuUujQP
sayb/7CdKeQDhkTkkrx3ua7+NZd4HqYI1QiT8mwm97VqFw825u4b5/X6ZoDMsSDsgeown3WqO8ia
HlJZmUezV8ODdOHVerHWHaqye/+yLUMBLaEUSqtizWiakMnPjLbkBVZDC1J9Ew/fnWiTC3NrRqBz
wGpR3V5ImpfrJmXWx4rBXWdYZoJKR0JFJkwtj/hVlBs5y62xIBLSIgAzo1H7uRwLkin4c5v9hpJ3
eB5row3MwVWOU1N6G6ft+nUiTiR+c+lEmpTJV4et71HtHxXLOpYD/utWaJavhdkVDwCU3F8xKGq/
lp26sQf/VB4ur3NGhYaBGhI1AzrJlxOM867QnFa1CB3JzF5nSvR/J7FXVPaujCpcyGsSh4j8TK/e
dEQa5r3Imvb7AExYBlOry8ZXcc55E6hDJKC8hwFFAMwdYCnKhdFMEtVXB6sq+w/Ci8qfSYN0RNCb
ZjYHKSyh2TdyL3xryjJ+syJL+0IRtWl8vU3E56rH29PXFZkoDxs327KY62njo8B3hQ+ytLJX00aa
IrZazz7C+xY+fVzjseHeD1LBjWJ2GglZYn9sZWI8ZgI7HzwrsMYY4zg/Y5xX7u7/nOv7hl9BhLA8
bsCG1+Gcgvel3RejjTtNE+7wJ3Vglk3uRl51a4MRM0I5oHGueesypt7jGJI2un00Y2X8MQ56G+CM
kT+KNo6PM9RiX8rK22B43pga3TUaw1ACgH+sOxVS03vD6mPkktrwh4YNyFsjC/v7/fW78WRzWUMs
Bu+4BKlrKKLVStOdWymORRhazQ/VUXRo9h7y84mfOdgCzKNEwC4MY1d/4Mk2w2OTYXjrI4qbtW1Q
53oa+15Ij/kzNurlB7es9fTJSUQ2QMq3reQYx3MRHpO+yBwf+cXc2NiSN24angCqIvBQeXLWKIRx
HAr+CR0kC4dyh/QcniQdHKUSHY33Pwks12K1tbTjrloC81zMKafQIdrO7EMtvHan5KXykFZ9tzHU
jc8PTp1JAbznnlrbX9Qyk1ghTMwK1BfqMw3N3dLZCtlujUJFaanPMR/CgsvT3KnS08OxcI/KbIGE
MfB8kfosNi7oG6NQueK1JCGiV/WnWPmv91rP26zqogU/RaPq0Nnx+ABua4sVd2sUuiY6BHY6RTQy
L+cyVZ4ZJzGopcLt8bVFpvSxKsctC4jrKH6BW/JS81l4Rtd+j5OZUtzl4FJmzymkqukXM5oeHWOG
TBbFu1jYe/rU/9w/psulurp0QUbRpwFHiNDBGhJfOTZy8l5qHR1udo6nEr2lnOXvblNo6EpEfLb7
A95YS+IDsD3wdqBJrCmTUubgkxKpHFFLj4PKNJJd3Nr5xsm9HgXJ2gU9AHUezMRa2QpCCYjufnaO
BhIlBy/sc6izFM7eOxfoERbVDaIQmhfrL9ZYrdMRXHvHkOLpmyhH/RBDmnj/KNAxCZwWxh30tNW7
KBs56pOg3ucs9cke/ONPO6U5+u65wJPlywC4AOy7BgXGCZpmLQiUI3CA8G3snfGQzWn65T+Mgi38
AqpcZrS6FYbGmtB7SsSxa/vqcXaxFYpIVN/d2qHrws1G4ZiEjFD+8rwSEYQVMtriOEOt9scZ3PIQ
Fls2I9dHB4wBtGlAJLDQ4K1cjmJPXefVveNBtIzN+KgOjfGhCkPjeQJdox3MyfM+vXv1QDUsCT5V
JvLgVRaMZAZWalRij+DW3CehpnJn18bWrr5+9QCo0BqDSQBKVF2jp7CI6mWc5eIYzaVCyDglBzlV
6XHQky2XyRvHlCiLFAgG9cIaXHcfPKMuXTMVR4G921+0G+OXqqzdDbzrzVFoEkNTY2eT3F1+KE94
5Tw4tUCksO5wvojqRxW5os/3P87NZaNWttStaXGvO32JG+EKWjEKTnZir+phdLDiOXselvrr+4cC
QAD6bjlKXAuXE4p0Ly+NrhN8kroNNF26QSEcrJW7bAuqcGvtuBZIHP8UAdelJatrh65Saa4VeNa/
uPMQH2Y93tJSubV29LwolXOS+O/VPkhrrYsGhVgxEk71GJYeb09kY1Q2FP3T/bW7NSHuBgAKhFro
2q42g7R0BZLsJI4p4nwA2GPr4GSyf/+djVkPz/VCN8eBYXUDqSGWjG5s0JOM5vRrWoxfQDfrGyH2
rQsI+arl9WHZyFYut4FUzDzO6lgc68pQHujTpS9aGcV+LNX8k6POxeP7l47CCy8Y+5t+4bK0/wq2
IkQHqxZw3rGzk/KTdCLjmWtiy6Xn1geC3wOyFI75Aiy9HMUGyysTXFCPlDPG/Yxjz9E0Z+/j/bnc
2nEOvRma5ahFAti6HAUPb/qS7SCOhtTiXYjD9XNoIoJZYzx7uD/UzQkhg7I0jf80rC+HMpsSJVyP
oQCG6z/LsplOMbimrXW7OaN/DbO6FBpsqpK8m7kUyk5/VmPrVSm96KFSsJK+P6Fb+44DtDQCiUvY
45cTCjWB7FGri2Pfdl+k4SQPoTIOflPKbo8Ya+bfH+7WxJAM5RDRFEQFY7UhpgkPFSs3ec1T0/nc
9mn9rYTjk+0EjlgbU1sW6TIcXmxUUXglm0BVcM3E6hBcg2Ymw9PsWM1+oqL5u7V68StPxsJcZkhi
OkoHGc77c7yxRxDGglDJlQ4cZY3ok8MM/UhKlCtRG9wXXF4futExfr97FKrovBkga6FcrxGvltLl
mQYi+hhFM75oFCT2cVfq75/LUiyDarvoA1N7vNweQ90IKjPMRUOnarmMhuewVuMNoOeNFQN84oAa
xMqH0qZxOYozhpXbYtlzFHMisT0d1b3dON37zy72OSAUuSPQT1iLP1pTVacltYEjSojjyY2wwxAo
m26ortyaC10iYJZQK/jXasXiOQnjTqudYz6b0i8HV+w7axPVfX2OEHsjj+DAsmDqOifykHu0Nayx
QevP+DEWpfdMf9bdZ1GnvvuR5e+HYw06iEiV73T5cXB4yTJFrbBFdUZjp7ZIdvD6lxvLdmtCMGW5
WVG04BVchcNtpVuZZzAKLruuH6GGEngS59ASs+qNPX19LzCVJajj4PwRPLyckDIqg65H7Ompd7/1
qXKUUf1X6PTP+cRJyqd2o0R3c2qL+BkdSuo0692tdBiRzCNTiwpVD0Z3kJ/cWrfOmdE5u/uXwtZQ
y+b816teaeiKpelykBR1+jzqA8bruVs8tFkUb8zq+uFgc2O/AmUCwN0Vsl+r6znPU8dG5d96s5zm
L3Snv4et2/qAif66P63rM7WMBcJjYUHzyK/uh9zOHK9Zanex4tU+iKJm37fz1r19Y/HoEy1RBGgc
gtfVFuz70VM8c3SOJST4OUAv2ArkMJb6jiqmu3Gqbg3GnUyUQESJ39YqZkFQ2E3a0HaOYThmvgK4
yc+y+TdO1ca7rz36yGx4vhP7ndrG5Z5AT9lrhkh3jxMl6UDNHHlo6F1vHKobnwiU8LJyFKDI0le3
RFNjXVRHs3sEte8FE1puO6Up/373PqAhxWO0CD6Q1K72AY/9EGc6tQCt6RS/K7v8MSv1LeeDP5zw
y8CBrG9RBKdrQxV3HfAPOJcrA+ZkR1yi5+ZYDDL52ABh/zxgkmf7tT6hhOM5ffKipJysXTpnYxRU
COhDEzZqW+fQ5fxftAxj7+/mMFd60Dhibn176HTnyA6s3jSvn+efIfeu+J0hdqd0vhobSil8vBuj
+HtUNlobgCxHbur+Ki5b6970VjEYkkiLkJdLCk0snh9H2Zb72Bjl0zDZ81uaiy8Q7EbK8nH62rZx
9uv+8Dd2PpQkCslLZRRM8uqOMgtX9KbV4tjsQd9r6io5RAhyn8LM/v3+kZbGGzg3yHvkvJc7X7rC
mKIlcVNNXDJdqSp7qtYOlVFo3feHurH9CcRoLCI1AAxlHScJN+lMNS6UoxLm4V5gHvbAGrxb5pVy
BAh5dAyW9QNbdzkh0eizUhWxcjSqZjq4fQVPrQ5/mJ26JcZ4az68VVRbbTrbRLKXI0kjz7N8spUj
1VZ3J9HQsEAMQb7fWLdbm4EPs6ihQjykwHs5Dh2ZqOrKKDw5Tlnu5rwtvjpuWD7OszM83P9EN9AW
bDl6kiS7BMyU/i/HMmplpibbIBaDIiJ378fGKL9MlY6ZagZf23Yi1beL4qNSdA8oan6JxmmrNnL7
NzBPGlEcANLIy99AxFE3GtiWo5HZ7T+W6Oof/aTOOxdl2EMmbM/XRCse0rxxdoOrN29u32lBwg2+
kf//6XmubgGalQtnhWLD8qxe/hKnsxIVKfv6NCP8kQUmmgDeF+ibSXSYRjUxf6rZKH5V5qTMT10b
og1SEeFgPaklhSJ2BIUIV2EprKPSOclM+dzGk4KsbAQDZzdDHdGOgDOVL9BivO4V59o6/jTYvdLv
7M6EIp7WalkHWZc7reU7k1P3AIAb9VgBN9BfoNhzl6oibvaWF3vZ98Gsxi9JYzRJ0LkYKfhaN4p6
Z4gYb2ibNNY4KKP6pzFlO/OT2jej8hm2K3UAv1bqZj5jqBrln+O8KuSHapjDt0J2oXXUcmFHwZQX
3ucoyUYtEHqYeicD363qazZNahEAZVIGPzMir8r9lqQz/WLBZioeJDFDuSNxifBLEWnVBaKMPHCo
2jj0h9LtCuXZGJwse3Cr1k6Pk2N1oz9auab5lqKTFZhuj2MuYgvG5A/0TpxHyBRd6PrUAJu/ElXL
vQOtw84jrNJGwa8btTEpgtLN6ZZmatFOH5wpS+s3vSmL4qsyNqOBoEPnTL9TMwmzfabpjfY6Qnxy
/AQkfaXtpsQRxR6IR1T6bhg740Nr5XhT7uwqtMwT+lt59uzGXlztQn22SGRnO9O2tPhvXDHYpFPY
JzChuL+OgMIix3RCaOK42BqfMJ4JgSqE/Ub082cfr/Y5WFPoWVTwENxcCwZAbFWyqK0U8IG6dtIz
s/uSRNoQxGKBeIOWkE/IVGpv8TR7r3Ol9p8xg0w/3L97bs0Vx28ghMujhzbr5WGrRqPGNNATRwdJ
tkCjLL5P9HrYuExvjUK2DhYZMfxFZfpyFFOrbW32eFntJHI/hbmIaNPW5UZD5saVvUCQqAcA76BE
rl+OYugFIsp6Gp5yISAWeKX+aeluP0daqG7xlm7MCNQGPRJ6zg5wsdV1WXRNPs9CUY5C5YoOdCE/
49PQbNkZ/omBV5sEwDWyHeTTQETWElWJ06WTazBOLOdndGkCxQ4TPymiM7fjUzt6j4nq7sh4zuMQ
v0xG+NS6GEq2ffia2dmuAcbSadMDgr6HIs//12X1AdOxfZpDggiVMpjUcWe1U+nHhrnxrN3IZoFr
LqwnQA2s0OqlRqY2HRHUDk/ANb/3XPk+VWRlZ7TNc27wv6X9flYgB3Zp1FPFo3a8xm/mMLvwE2/C
k2FFnW/m2vREpCU3CgK3nkoGWB5qa0mc140/r47tUYxFeFJd3GpEnjxEWQZ5DKygZb/YQg7Yyri/
mrbA2dD+MPTOxhN5a/OxpjyQlCVAZ69WNqtCI4+jKTzBMdH+irW01/y6Acr17rsBDOzSxKAcCuZu
dWqpj2O1NvMBIzRqdknaaPhBhFtanjcnwzEisUGX6qpVMkll0OZShKdsMEPqUiW0E1/H73Z3fzbX
25EKDv8gKrtQ/9ZQqxJBeVuqZnxSa2lne+ovBUaoc4oSYKj3TvIhG7zoo1EgbrKxjtf3EmomkP/R
2KcyRn3n8l4CUJpBjC/Tk24ZT4QI6QMSnw6x67vl3+w/xAAbACt4QpK1y4Fyrajl0JjJmU+q/tHX
2RFO6BuX+dV0llHA0jMIR5um6uUosTLBXwut5NyN7bhn58xBL03tQTHr5j8MBTUcINHCs+e6vRzK
iBAGz8wyPUeZo6XH0XaEDGw7mQ1smkQ+bwx3VTliZtyxtL6xQKBUuor5+5xUGC3N9Fy0dmn7c2vg
edxYxkvYZm5JAa639/c35dXm/zMiyCIaHPAE1kK29D2iNK2H9MwyN5DWvGmfIM+2cV/c+mKE0v9v
lFWfUKS6okqtS89aqntUCWy8bmTd+VUdv9sTfjWh1Rtc4vPWxHQjz6pVdWd3bvRXo+7bD9Rd+vcq
ByxDsRNJbOkVAgu+3ByFU+VxYzDUiJmCHyaD47dKt5UY3dwTCJPScWcJwZNcjqLQSklKDNjOclGO
BSD7MHbOWYvt577Z9K+7+aEgfkLMhBKN6/d6MNXCUdJIz0PsxIGXy2kvRB8f3WTY+lA354VOMwhg
+jT0ay6HKsdyzKnep+fYmF9wMNwZY4GliWYFjRRbvbzlQbqIYvhUXAoLRQ29SLxCLwfr5ZQ7RZmm
53K2om+09WYDoO8gNB+zm8HA72nKkUsfZT/uZliHW2HUrXWl9LHMlb4HZOzL8SvVSjUjz9JzgyUU
+97G5yY13aELJIjf959pCjsOUSFYN6CPy5n/V6m7o3+XNQlnuiMfe6lCr3yo4kI8vPvmoApChgKC
G2+ytZayjQ762IOdOsfD6EH3MePHsZPjxlxuLByjANAB34Yu+joVMqCHdommcQGXWQ840JkpWQmX
dxN63f0JXYstLKhHEi4E8ehR0XK5XLeoNPMszKbsLOvJ0/daXoW/HCHa2Z+kV45BX2E1GxSOXXiH
mmT+n6IBORhouaP2u4QE47lUrPmfvim8lxJHacW3y1Dd8rC4cWODVEF0jY3Mb1zzUOZexRQlE+k5
nVrrJ6l7vR8Gpf91fzFunE6EkaBUUBaH8bDmdSajUsfEkOl5UuwvqRE/ur2KKzYIyjDVtz7yrSnh
lAEOgjwQIcTVwtdRlM8lXi5navHloe7LOPHriQLlxvN6c5xls9LnXAqFq6vUZqNq6Fxm51oR2S6i
OONHWBvu7i/drS1LVLwsG1VcOhmX26hGST/u+io7x/hyjtAlwQ00sy+n8N2avgvQC5oQzU544NTj
L0cqLa9RBmlmZ2VOUU73nOkw5dF4uD+fW6u2sJ7wIwPnQ/f+cpSsqKIOFFB2LlBp3OVTJkn1DPPn
fxgFuA2Xo7coV69G4QU1ot61s/OE4MFhcNNmb/akm/9fo6yL0Q5vaKWHSnbGZCcOBtkSpWLh9x/2
2SI0tXSgeUPX6kxOyBSjilE6Ek6EEFOdm4Aq3v253NhndNKBd/FvyjhrKOtgFTDgy3Q6TnnYACKj
jyKf1dTIP09jaGxVi26Otlw6vNbQcdc2BE4UxyYWrjCXB+wnfbdAikBoqbFrY1P98f6ZwaOG/8cC
EvqsakKRlYlEyGo66rXbPVQRDg6+znr+wOdbbjxjy8u7igzItMhHgEkh+biODCp1mApZWfMxShpl
Dky7S7szNhxqhSQykqX7VMlqNXBBj28FJdcHa+naoi9OuZuy0fram7O5NGXl6kdMsaZv1lANu8Qy
yqf7i3k9Cs5AlEbZKwsrfJ12pg22DZmgZaeH9nzQxVQ+qZqs3lv6AiG8xAJ0bBffiHUsrGhFM4dm
DywU+YQPJQSup16pNFgExtY7ff3FwMwtIG44eKSBa64fssjDNDoLHjDLnQBgRP5LV2rzFfs9d6dN
ivbblsaWttv1e8ig4OxhHwMYunKq1rU2n0bk7elOuPHs273X7/SJz4frsWkFjpTYZNz/cDfnifIT
NVEmSnni8t51KzEN2sIsMuJB9cPRiQ5VTiuoAX57GKJw8hPb/nx/zBubhdhikZqy8OSm9nw5Zt7D
4W4GmlvxaA9nZej6Vx7id4OabJrUC5OWLgvkm3UCzzcNUWRRGSVSxn1uLw5cmPs+3J/Ln2vi8mhT
WKYDwQO5AKjWHAzPjQs1VCjHZq3ZDp/SyMgKSoBl037OQ8uNnygdaoOfx2UnfdEYQz9gO23qkW/V
KkVOIvNcBC2u1/yxNkvVFy+2ECjHrdYZkGkummxvGhlCQKk+edahEnHeB3GlpVvP1vXly0zYCFT9
6HpTRbr8LLPbhqXpMJO2NoCB0QYx/4GVASq6TedyK1m57vIjR02mtEi0L/2vdc3XE33hRVYRnWZr
tFX0xJyyfvTUsHYfbNFq2lkO1OFOEkM+72s41EX4xC/MqcDMsRc9uvTBiufZsJQ6MCbg/LlviWkO
D9zhw2dKXb0SuBNKtc9YAOrdS5eKIQmaFlXy/8V2nosn26xL2JzUPrWvQ1d6cgNVd72epICE+GTU
vJzGFWlvauZabSHnpVVOHt1N8QEJ7uylRS1/f38XXl8cPJqASP9v44HA5vLT0TU1pJI02akDQONn
ypztm8ZVfU1h94hyfncjnNozsGK8JKnnANNYnWC38lJV6HN2kqJp8t2MZrm762iEfdT1xFI34qlr
g2WeL5aRiibCOfxHv5we8nSuVuMIc8KQN+wKf+5ro//uDmPo7PrUMYrC74oYF9uoNrU48tsEN/Rg
ALpefYAAZmqnBJPZn0YDUfwxNegFHtIk1IxzNNY5rcA89IqvXpzo464KHf1vUO0if22lVVSHMjSU
aG93SVV8yXSSsYNizH3sjxGp/YtVSO9v6k3wMHV+j3eaaSe3D5kcW7nxja9uTSQBUK4Fag8YFOT4
as1l7mEnWBbJSY6d6U+OkuxSL9vCEV336yDqsl8py/Cg0xZcbaUWGa7UMJPx1NBt3U+AYE6qVVg4
hIncl2Gk+7TOQVcUljylWR49tNMcv5dksqhVwy4hN6RKCWX48ntHbVkQ3qr1acEqPmmDaD9pUdR+
un9ors4nZTWUllUECshvqPxfjtKjQqUNGFefOl1Uu8lFJivJhf5gqdG7iXoMtYBFcTWExQl4/XKo
sjRaGml2c6oy/WdnpeYO0epp4ylf/pKLl2gZBOozjx69NHRSLgdJkSFywxlpEo5Cau6rmSO6E2Zs
GTulbgfrSaVyYO8HSh1/GXOCeX3bGsrWK3JVBONXQHhi+IXkz7Je/opKS9rasaf2lNdl+WLFMkFB
PB8eAHlaUQDHK3woRjf7Ox1s9b2QSLJUurugWFD1WARyL4eeqKGauA+1J/yBvsnU7F9F3361ahfd
xSTKNm6l5bytlnthDPFikoUt5LXL0Ya5FaYSx91JKRv7UajGXO2rpMyEH5e5aINpKCT5cuPOW/fh
1W2/yB9CLFx87Re31mVj/7v01jcWgAghT3mT1OHT4KRMt9Y1lE9rWWXHRpT1lkPN9WdlzKUdQkS8
9LfXhyUHJ9YlYjy1syRqyYpBUZ9RKrG9eNeqOIY8S4GE92tVRenXsmzn6fDe00qcQMZO3IYAFsWz
y0kXhj1pw2jLU1Jp1rc089QnEyHNM8L048bDfX3TIkPOVWsBjqAz6K7mys24eJqkwynT4+Gz2SfT
6yTyeCOZubGiS7EDbKiKN86V+Rg9LKVRM25Re8KdLhA0ezsfPa8i3xclfq4ngCiOeGtIErHgpdKa
b9yy19toYZ0Q6sGR4LJdM996ZNvarJymk5O4ylIIgQgblKGdx89Yi7k1mMkuku/+jEuSQWoD0QDM
yTrI9GJ3GGqtnU9hiigwMkKe76loQIZW9fW9G4bbhyI4bAOABVc8uHAe+5G6t8p1aNmPQMvbPYTP
8EGrRnMj+72+CkDe0rpjg3Iir9SPUSU2i3SqtZOTWWLndT0WFYqc9I+EhvFHoFTFy6Bo0UZAcP1+
MepiJ4dBAjI7ayyb1WfEu52nnryhdR89QdaNgkfdvEWlVDeOxPVmRdac5VzA31x16yvHSUKiy9rS
T3NOId0vcLMjzY/qqjvUC1cpCKO0719tLR9+hEOpbXUQb8yVzASNYpLyP7ZVl6cfZcgUkwg1PJkL
YMichLYDkTA+FcBLN84lbqj8ZZc3+586w/KOkRkTY1wOpsluKuZwzE9A1WTxWiLQ0vtha0XzoieJ
A8oxbOSc7EJNa9snrkvVCfQ2MpUvWREn4ee6V4z8ZHp59xnNsEirAuQd1bz0sflJ2l3nijneO14c
pYfYS2T21RZYl+Yy89uCBDViF30lrWyCJdgN5jE0sfEzlfRQRGV+THnc3QMCF+2nIVSUILXrmD8c
/s81MddKYyOfIAo5meYXhIcOXik1PimZlXV+mzZ5GeSD7SBiOP2FK2b5TCvTST9oZqwZQFhk8lJ0
zvjoYbn31GL+lOxEpR4cHMjbPaC7pA+cuWs9AAzTBJ66QSZ3p1ZI8db8+Mb90GQVlpC5V4dD5Btj
WbpBq3jO0QIKHEBNnc65oQ9TgHqi8k/TSeL0EHL2z4XpJIIx1ryXwu0O8WCfwiFsa9/ttexT0+Ek
67uznI3A4UFF8reOUKcokWlcFM5sv+3Kn4XQDL9D3NQX9mDtXULG0Z+rQp2w2nJHVEaN+YnwpdrF
Tsgxwd4N9ROBlMEwJpj3dKV9MJAgAGNYIP3JM6oElivz+AEt6kj87vkDP00szdKgbaYUTzFPT4vA
SKIo2adNj7G4ayNRH0xZX1W+TGfPwWOpE41v58LqHuJwzpudgYtcte+KOtQeqTKJ76Y6Rs2Oj9Nz
ggswjfzUaEYaCInWsgpaU1W6p14Li+mgTvncbtxeV2cLEJm2oGGJg7mT1y/r3FtjBXR0PE2tG9F6
AnfwSU/axPQHR20/37+Vr95W3lOwNigrw1Fe7pLLs+VFlYbSam+eFKqWeyvpv2VFvqX+cRUJw+lY
EL5LBsGE1gSC0J4SlW/ich/Hbbc3KM2EwWzOLVOaM/dNndxSBK4pG751paTFB6Wo1GgjQLx6X5df
sWgmQGghIF83G0q3xO4NE8HTaLp0uOHFnqXXtM9WlcB98sCs3l/a6+9IgAtTbHEXo7LmrBLEYei7
WIl7l5JJW7s7Jxzj31EhvGpHob1+uz/Y9XeEdbRUAeg385yvkye17mo1ooJzknqRBk6CI/FYlFtK
Plej4DTLECQz9ASoEi1T/lekSy3ZCkMujFNbJuBnzTpso70ziOLdvthAKskEF31JRiRPuBzIKDMp
RF5aJyXTGhsP7jT8KqXR/N0h3Pzh/tJdfacFHEACD8zxD7JyNanJKmUkY9c4NXpbzwHo/9Z+mpJM
13bggvUtWtWfT3HxnAGRotQB+5tolnBhlZEpw1I3yntKiiFyFJQUpSd8Nc374dUTEQDqKcm9j0BM
4vhRx3EHtvjs5vKI+ZPsds0AkOy5DInZjjNA03jjlFzFTvw6+n2LSQ6HhIW5XHm3CcGTUpg8uRSD
91WoRc9No46gvvGWPyEjXT3nDYbXG8ny1eFc8n428IJHArZhrRZlpHcW6vpsn6Yxch7yxsuG7yEK
wLhhVUKWe3L5ecOH+mozgwheqhlgdxfJyfVmrtNYtEkfltyzMhUHCNjgatvZ3YIAXsVq4GropAI2
BLuLSO9qRXuziFwpkumUF5qAlGzUfjLIv7wq9T47xuTtrFKYb2ExbPUKryaIeg8BKdVwergwPVa9
BCPBN3eIK+UkO9M+td2QHPHHeHftkUoNOlj4REFYoTWzis56K3YbTSTeSQeKzT62uq9OX4uX2eu2
LBOv9yZwUAg4i3MD5FtzdaN6OaT8wqk9EsE0+9j3jvsQFZ17qN2h3TmdKv7Gbv73/dvhemMCqFky
FgDR4A7NVfLZ411STXSITqYRGS9kS5lGxKY52c5tJ2V6iJQm3xImudoxVFdpinMvLck9O+fyDBY0
KwrTGryTpWnVt24enUcjbvIA+A1MDzvMkFRPs/RXVXTaRvBxY88wNG0ghJ+w+VvXbPIatp0mTe8k
UgFvj4h176Wj8V9GoaNGtY8VNdf9V2124lZtMUhC3131B6TEfcQR3/0As4x8N1Rb/5iluav9P6qy
S5VO8U6jLkqoq5q7a6qhOdslNfL7u+TWsoGmJT2hOop60WqXONXoydmO3RMuFdovaovVc1Hk0T/3
R7m1LxauNr7lAMGvQBlOVJbd7C37nxr4/NPJRPdqzAj4/cymCN9CxSH+PZgtitl+qWj5z/vD35ok
9yzHYImkuFout+WEqCaWe6HHQyniYDHv3KtzvyXRdBUs8tW4UvCEW0RqYfhdjpJN1TyMiumeMoQ0
zZ0dOS3YuXTGY7zPVC/x49DUfhlVV8/0KmHogxJIhy2UzY1fASoFRTLYcXAt1tVEYvCyVEizTm2P
hu1e78fiFVsOGPiROXhnA3l9z88SHQE7xHwi/ZuZRxAb3r3gi2ICzVJKQrgBrfosGiInrtq33smb
4mJvYquwpzOyJaN744bjaiPKouiFbua6Tq0IZ6j0xuUwupicwIj6UQot9jWj/KFNzvsfenpwqCFx
ZS5txnWgOsVCTyZoSSesp9UXzFTDR0C63YvRZPHBMfHfub+G19Ed7TuAEEQzNJ8RsLrcTlUaRpTd
UPeSBW2aNHKtczLEnu+glL1RwPuzUpeR3cIUXiySFsE84K2XY4XwBA0aX9G5HZEH3aW8mUiRFEIg
0J0WxtvopCI72Pg//yNLO6xebS9yY0TatexbFulSBhFedeFOakMlv5VF2tZfVXSuHT8asN70i8qd
nJ0aeqH1WrG846tWwnt7mE1n/ElYZ+UPuSz6ZCfDolTPfd655S6dBC06xLHDftfbLYra2CuHo28M
rePsdMlZ9iUMuZehU0IzwB4l0fzU68Pkg9kXDrgYq7Hjh4p2xhhoOBx0Owlm0t2hj2SY+6Edi9+Z
k5j5wxw2huSQmrIMPEWzvks4K4U/eJ1Z71Q84kHeKWVSP06GPZd+7dlh77PruZy1dB6nIzaafRw4
FZHZxkm6vjnJPgEwLfnRQlFYRQ6yUXug6Jl9ckP1PDhSD+w2MyjyaG0fJBVQ8QWY80wTe4sediNm
Af1LoeyPdcIVa4ZgF5BoxemqBFkn5N6hoDWpps99H/f7FDuxD5pI3XcTsBfGCfk8qRPUNOqul1sx
HWqAxlGnnNTGi5uvqjX0bMJBV/KNKPp6ZYFscXGQ1y9yXeuVretqiDRUhc6RK+qPeS1FvLOGbsoe
u0a42AHo9Cw7//9wdh47ciNpu74iAvRmy3RVlSyp5M2GkLrV9CZog7z687D+xVEyE0nUTA+mB6PG
RAbDfeY1GDkI58PguqPYKIXeeJVIezEhQGWP9tZaPN2OPGcRLQrPdt+nX6tJNQ9GNdgbVchboziL
Ts7SyANfvdpAMrPtxuQon0fEfA9JLJOdabZvbqosGlCsGq8fzn2UDS5XzfMECUurhed2aMrR1518
fqhUVUYYH5TJBpPhemfyhDMfDfuB5ZlbP7RJaY5IgkVBG8k+wHTA3g+SPZkXRvxIAar6nquyerh/
HV9/R3j+uHPTNidOom1xOcNmll5eDW4UaOSTO69rIgIz8WY07kK2WiyxVfpxNt3ky1GwJLabIbaj
IGki7dEs3PYLOqmjH+sjZdf7M7rxGYnIaCYvKg7o0a9mROE5AmlkRIGZzbvK7v6xJqXdAS96tKli
4Vi0ceCuHzTmRtMG8CdPKJKZl3NL3FyLwzCLA2901ciP8iTf0SU0v3qCMPr+3K5DA54yusZQhBYY
/nrXRxlmuaIREWRxhxbKLL+nQvs3tNXBh4U1bIz2Cie9fD+pfCF3DIyavJzWxuXUpBOldt2Eynl0
hZbu+iVtPtvWEKk8Fomi/gizgZszHsM420XAlRJ/BFRWnYZQeqrfxrlmnrTMsrpDR8/lR0j7Wdt3
o16N+6HqXGVnm1NV/3v/I91YEBRrKCDxqcjV1r0YG6tdx2iFfXaMcDzTYf83BTz1lOj5Rvx9fdVS
MYKrwG2OGg/FmcvPM3k8j4OX2ecOyILt1/SVPhIkyHEXK67xfmiy/iwLYb8IM27/uT/JG+d20bGh
B0NzcilcXY7tmkVmy7F2z+S+yTHt8KWj6rfFgb/xKVHZYMPR6gFVswYWzfQ3B+Gq7jlJHBv9KZWm
hadQCoJuEn57+4z4ikjBkswseMvLGQmZ6wQFtkPFaSoPUVm2T7Xhbt3ot74bToIorTMEVZjVlhZo
64lSxu657unV1IAQCDfMrfDmxjmlJEsjHhUgbBLX70ZrgP1qO9c5V8n4UxHzB1mHRJ7kDj7+cVs3
3q05sQ+5GLhmydNWb2Gc1qmFZaZ71qmmP/RVahxqxdpCONzaC/bSv136/vjJrkapBwTQAXLRNLAc
+WWiS+SS8PrjMPX/3d8J1xgrEFaQZUExv3Iq1kIBXjFGSBzp7tkMu7b2DRVayt5DauSxtJw+2hsN
DmfVQJ7pE/inFSC0rk12qj3G7uH+b7n5bQmnIIKS/4LJvdyVY+WWXd7P7jlWFI1sL5p2pl25D/dH
ufVteffpxlD99PS1ElDbxA58G5sJD+ngK/bYnfKw7H1nHrfyr1tbE2g4OSy4X6TwV8csDQ1Z1waN
CTCRzZfCVbuzPpj9t4zf57uV7n24P7UbzzHVEW5hlA1pNa4Zar0+jVae196ZtGceFwqGeKhmpKOq
uOo+0ZwtdnFfd6f7o976oC65M8yMpb20RsglrVZpWCq4Z9tNi4MT9srzWBXVwbVF9O3+ULd2yNIE
p5VFQqOtJzjCzMSmltM34wXuR1rn7Nq5dvdvH4UeDIBZZ6kLrDnQIoni0WrYh5psxyelzOJDE6db
0eCtzQFzgAsS1ZMFKna52yOEWqK6kNyOSI4cRvwuX5K4Kp+lo5YPUVTWf+7P6tYykRdTr+bqIs5Y
qj5/9a9qXXjkvhz0lODqYYo06/Okdia1CHNLZu51HVbBDNUjEI2vPUCmeDlWjHlXHc4q0jmWNKI9
Pyd/6b3O0Px5Hs1uVzhOX7xrUNCNfVcxqtbX0RBU/KhS0hddrY2v3WDjKz9lWf7Zs9L8a2Ra0/ca
3dDvJaYhL7BWoh+p2aXqrmqVb5RC9WMRpoAOWm+sT2OIm9SD2dV5cahLmRW7Pstn58BZ0L6budup
+xaZLheXjILampYV5gb+79omZTFBIDim54G9BPfr5SdwosWMEkkbZGZiF6VCzEXVHp8mA8CvEqcW
VSZaljL65eq5bfyMsfXFzbSyTEiUCWCHs9rNfckbBlDj45iPttipMOoe4GXUKZKo5VwfwxbrnsdS
7dr4xcyVfONtuN4xC4sGmiLQLML7tcReA1dZIGtSBbVhJ5/HxAx9N5vnYMyybuNSvhHeYXUJs2up
vy/iA5dfS4+dEhQ0l7LEtBkwgx5p6NWM8qHBIQZLoGR0H3s5DQdNR7hiI/a+vlUMCstc0GCaKTmu
2VeqYjpzTRX77FYwXbwU4QEC7LfHKcQntG8ARxHGgrS7nGKWWRCTJExzmcmZGhy1ZrAYet8V+7RM
agLXPn97K5kYQqVjicw7APl1tOI4RTOXMoLJ2FJcstsyOaWVUHxZl1tY2+vrDIQ21xhAB1Db6pq8
oyplVKijXgQpzSLA/lN7AKPZP7o4Je6rLJcbB+x60QC8AsxGz5m1Q5ju8nNGUWh67bR8zlwOh5iy
6r5B0vdw/9K8MSt6DaC86ApT51kvWqVNajZVcR5YWTL5WmOeppwCnSzCo+JKZ2Mj3hoNGB0SN/Se
6Squwr6ROLny9ApsBgIze6E26VEvtd4vNfHTLqzmeH9yr3TZy2sa7xEoJVB2l2rBmvyUSZItkYxF
YBidnp4oTYCsUiDwtQ+h6RZpkLcVvsrShLeA3Qb0g/04WZ65ixdRuHZRvT6MatXmB2RYQRY5zdS8
G+FhgD7O0vF3pRpVQ920SBwqoYUsfk8ECs3eHfv2l4l6YYwaQe98tjRepn2BE2TyJQYUM78QxEzN
Hk5Mph70LI7UQ6VE/ce+sTXhi3HSG1yduZ12hpAzgr1OMWAC3bkvNqhV6Re6GD73pgnf2SJ1S092
BU/4zWHCkqUttgaLbBkA88sdKJVYn83eLgI6GPFOMxbx5aqYN3bgrUt4AeYu3WXqAld29kBb6t4S
ZRDhV/dZV6T7NRzD6ntnJm9mpdMhoOnKv6nzMbflyP0VIeie5FISfRmoETbN6BukB6tTtyRfbk6I
kID+Kj0JlDcuR0mc3suBaZbBNLnOEV3E5FCCKDwW/WZCcWsoCK4LCWFxwDFWE1IUO3EG1AmCOAnn
k6I5ytl0RHaqIWFsLNON64gkdOlXLdh04DSXs4pLr1BixSiDKsW8tLHd8GhSBN7Ycjcn9NcoqxiO
enOVVoUsA0UP5e9+BELTDo52wkgo3bhfbw1FXW8B2FLdAbRzOaE2KVt18Bw2Q9t9bKe0P3hdFO+k
HLZAQbc+3d9hhn45UoaRIRBDwowo0rMzOIRkl6O+/LRx2fH/srrrKN9QpaJGwJOxTi4jrBWFomVV
YCjpjH6pq+5sJXE3cqFbc2EAwG+0wRA2WsUxYhhSe9CNKshzOzwolmMemq4MN96JG2sDo4VpEKtQ
/F93LSkZxIkotTIoaDUhRqmMD4XbfBShkr+5wYCEDKBVcIt0+EmJLtcm1qgPdb3LYUWUFJvRUIse
o6x3Nxbn9oT+/zCrLRDGbudarVoG6IT9i3m5/kASMPqOkVmH+9vg1kiwBKl6wfI03HXHRFVVfDp6
pQzSPsHIF7BCt0uNyHoBYogT9psHQ9mBJI+bjh3+KjX414UK7CtJ88auA93Nh1OSIKNS1SL/UQtn
SyJsCQ1W25uOPaJWy2PE7ls25l9DOaiypp6IRbBIceyQGtLed91kn8WUaTu9SJCYdxtzK4C4MSgv
H7crARJl9lW8UlUYtbpDJwJjkspw7Owo7Pdx6w2f7n/Ha0CCiYsGkRE78bUkdjm5nKxIbya7JPOQ
L7IVZ7tRf2V1BZUyfUorI/GjafpUqO7X++PeOM1LdWxBI6GVANnncly3VSaZhm0VUDwrvompT16M
JC83tuQrjOpy7YgjwM9gwbpg5NZQh8SexzzmRAfJlHT6R72cMYCuTS56aotl3ZxcNUz7D2NtxOZz
bwEP9DtziLqdx1sjgyqWafxOn2liPHWFLr3ncoiG5gMae0n1PIdIkfmznOMWF4V++AocUPzjeWka
PVXmHBVnmyKtczIwgG38obBqwpiIJT94AgAmcD0oUGcVJLa2U8eWtGjs1fBnPJqF7avuFP1xBunk
vlYPlfg0OvX8QbeKfDjOual8zClVJTujTZP/PFHH+JqFqf5dq7sx3jcOGsAP91fs+njzKRcnccoP
tJfXXRQl6UY6w3kVTDm0cae3u11vwW3IMrPaONzXm+NyqNWJi/O56fCHq4LYcLJDB+XsIKD3vvmI
MQpF7QXNxSu8rqQIKbvO9hBurcNIOWmpYezq2g7/h1GoavNyLa5tV8oqvdnHiR0Xgktimp2HwYhl
jbLEZG+JuNpXNwagJJ5gHhUSUrLhyxMl2Wqh1bDVwwxr4saV7V7IsUp8U2n6xzIc8TJ/+47gBl6Y
u5SWaRJcjti6eTJ0JL2BGXfuv5aTiq9G1VWqb9GK2PiMr/3O9UkmW6SqtwRpV6xPx4szQ+kagV6A
sBofD+C2/iDdOp6OpE/N914L+/qzO6E0RUXK1sp925mTPFn45H0T6FGrPjxktUQDXKQeBAF7lns5
N/GPHPqFt3MFb+8OcoZu0Fz1rGGXdXM+frbNRcKzGzrLPcYzvAK/78rJ+8jFnU0nM0mEvov6qINQ
TE1sQmo6scxTF9lN71dcov1+LOtZ2UW15kw+HsJ6tS8Ll9vdd6lQ9I+qI2dc1co4zd789EOghHWI
0BKYN9oQl+vDRyBHtWbWJ0nqA0VK5ZB5aebz0G2JINzYfHT9FyAMyS6N+FWMXsHBsbvaFEEzDRKN
jKF6aFpjoDM1q6c5j94OrkdxAcFalLdgF5LCXU7NifSY3qEUgZWW2W/Ep+3er6O6oXGtJMoWFvnG
fcTUCNUpZnEDrsFeCcpBdo27daCqM+aBbPodVplbpqXXcQZzQhof3AuKJrT9L+fkUWhpMkLpQNKs
+cgmrb5mvUD7ubMzfzSi+bmJvfzPm8/wkmc7ADVeiyOrd9gY50xLEga1cqn7g5r3nAH3X7MY5/3/
MBLbkHiGTYJcy+X0Sk/IsEKYP4i6CTgeOhbCep8U4VwdzISnZWPz31ozAgzWS6OzjP7I5XDUq9JU
RcsnmNUxPBhhI95r3mzt7k/q1prRgEKxkJsdU6tVEO8tUu9WUTeBJ9TZ+seCmoaEfZu0uZ/WbuUF
Dr/OPShEYFsgiuvIDYAh8RO7HzIQWfhqgtpst93oNMGgD+XPjPdZRr4Cz1DxlajSMj8uW/wuRZpm
uNNHjtL4SWbE9sZbfSMs4GfQ6V6kFRdRgsuf0ej4Jw5t3gSWVpnHujGrD+FoivfWnDSP9z/2rSWl
wbK4IC3vm7U69F1S1VXlySYQmTeEp8iKdfsoQxQIDvcHunWb2TgPgkxYaMXrPmbTa03YWxarCnnz
KcI3BlyIGMSTp0/zVxu45Qb45saAaGDQnl1O/9LQv/yItjLPkGNaEaTOAMjHSH57cZnhGoCde51t
gc5uLBmXNJVkmuyLSdvqorHCaARywbtQKYb4EGeiPyRt637oTbkVNN5YsuU9oNm3iG6CkLycWJ0W
xqSPXC8gBwE2Z2ruy3Iw375eiCPy/IC6IMha99+KPNFG+oq8Przin6h1zHSAMCJ4Z43S/oIs2xa9
fXnOVsHI3wOuu88zmAgUm2wRdJWWE4vEH6o8/zQD5gZR/Qx26z/hWRsd6FufklSGTIauw6Jhfvkp
e0yOBB+aSc6K1uwmjBSKHdJK2ttLIFwmC9ANRBCVkPXNqWH2UXbkP0HjQUsNazygQqGVu3ESW3Xe
G9cnQ4ERhJ8Fn2LtB63gZdKEsmiCvjbopbvqOAVemCWPRT3h45Hq3aFQMUC5f7xvjUrmSa0C+AzU
sNWmdELLCVMZt0E5OdFDn7XaMTLH7tjrZh+YQyse7LHYilhuD0oHh77fonO/einGIos8Mw+boKTD
8diIefD1PjQXZbtmn5S8u3m12Tm6Vvfnu6JrDqCGW5MqyeqR0CYjBWJWtcEwC9EcQyWrH+mtth/Q
Gwe5a1dtiQBFXu4b1cjAVLt2FkBIUvaUNeCb3//uN+4dwBOYsC38xAWmebmD0wjuCE82P6a0AWoI
ue8AGe8izC02YLU3PjaafohdwFKD67x+G8NhzpsRwbtgbMf8V2Ko0c8xC+snWPrpi2coDUFIFZ3u
T+/GAaVvRocVcWbOzloSxxTYdoZm1QWKOWfv5rJ0nuCTlxujvObZl3cPZQQkZ5eKDaq967np3lhw
g/IVbVE3B1zGcsTxGxuxhk45Yg6cwlrP532eJd0TDcppX3T5tNfzsj92RY9aGCKsxdtWFmK5Sq9r
YSPTyqacuQr/29ke7bRzekwkqKwYYV0+prMXn61xfiP7cBkK4DnZOvI/S9K+GiqpEwCqTSLPyEIq
Pk4Pkc8/bR/ftJavoyxseUIAvjOybpdbNccYyXCkkGfVyNVdbKnNkdBnyzp3jWRgmEUYD9YKFxHN
yXVpEYpC1jVJMp+NlipwkHt13JzGBq/gnUubAJS71rbVQ22WRnGwy1H+SpTWHr4bLp5I4O4z9V87
T+fyQ2nEc1z4XdLZPzL4vMbBMEsnKIdZqw4ZJI3m0EaqI/65/5lWJ3r5/cxgcamB0ouY1/Lnf5VG
6ae6Wj1Z07mUNpV/uBgRv6EHlVUY+cbG11dB0jIYZxroHs8SO3+thOtRCTXVLjXOta3BF6NC1iAf
PKFDwj6gz2+jG9fm6UNK0Uz3c4368FEkriqwe08rrKOq1Pq35THqvoxFbSfvIzXDZ94UZYxsqhLN
J2+aMNDINKX/2umjyEi7crvR/aKrXePQJl2TfR20WRF70+o77WjEyJUw9pRWG5O9+rBk0wTUnCbq
CKD2V69FHdqUmHuyl2FwkZLo+87vHPmjnfX+8MYlJH2gqIfcHhUcWh6rJSw6qPduobcBpSPBC6z+
NEVDqyhS9vcHctgLf91by/LBhV8qDtTc4BquniIbRm9a55l5NjzEXeDzpN1+VtRol+uh9WEwkuKf
ymqUt35IRuVgUQExmB6Z4OUOHXs0UpRaN85kYJrtm6AjTzOsv8I3201SzuoFeJ0iHQKI9jA5KJIu
n+Cv42AZbetl6WyekQwzuJXjeQ+RutloHF2fg8X9gheAc0cmtJ4SfH1dOIljniekMR/NIY4+Gbnp
PluJNj8IvRg3+Ge3xgPQuZD5OOJsxstZJbknUflANCFJQmw5277CpjpJH40+Am9QNluCfavgmq9I
gZmGCw4i1Kwg9F2OF+LCVqETZZ35RfEPlN7GY0276rGCqOhXqPO8oz8/H1uU6zeesXW49H9DY8/y
SjvSr6y92kp3IbkO1lkoSeNzLONTF8o/LUpdj2MSF0GjWcm+JiU7ZaFX7sPJw+9h4rvfPytXx3+R
Clv63R7J52KiffkJuhIadkMNEbp0bh8pPMhdCO9kr9TVVot4VUZ4nfKi9Ibo0yLWtU6qh9ZTq1lE
1rkhYvOLvFL3SVGV+2Ks1Ae96c99z8BTV7ToBFfRRpXmxlrT/oSzA1YGBoC2es0LeC+51enWua9m
Gy9gfThxhPiwVtohBFTHB3jsyC5l/bRx763R2cvEL4ZebbO+blpbEbF9boQYD502ITmSqdZ7U6+d
4wzCfhey7E/DWPa7VvTRyYzeCLR6/Qnc8YvmFrznKyKuCds3q93UPidpYR+FpvW7uBWbWp/LY3F5
89L8gqzOa4JYAt2+y90UEtBXaJyqZ6HZ0jkOTUiRoRO97R2GJFYr30Hgs/b1NtHem60Y5H7o6Jzt
Gs8put1sF94Wmvp62SFQ0RNBQZxsVl8zWnMd6U98pNRzG9fnmadVPhmt80z8XAJgtd6l6GVsVOqu
72YKEezz5TsDvFg/P2CsJ8Q5TT5CYeUHRY01X40buXGDXJ8mrkgC1AVuSY9iXZees1zQ2guN89Rb
466v++GxBcu7L/MwOlYAotG5n+tf6FRRkI+HLYW6G5Nc3tcFz2QQVq7zaTHNlK6SwjxXWmWheeQl
gQOgYePo3ByFRjj3Dim0u8YHlppVNLkymmfibvWJr559TqPM2eARvuJ6VtuWBh0REO8cJep1ZbE2
6xBJvdo5q5WXD2eRZFqEBJoA1nYglGjLd7pSt9Yzwo1d9Iw5nSd9My6jP+7spOFLW9e9ys2Vmhnk
PKdF4yDeocFV/SknHMUeFGiEquUXTeh8jsEATzuEgJPvieqieScsS4AhVbJCdV6Elrejn0wUnnYo
ZaT/qEY86I+m03cIFiiVLd8oJMvFsLhogq7CYXJJD1Z3kxUDr5NRap6lcMt3An1zuNRO9uP+K3Md
kfGC0bGhkYLiBwfx8l6glGrWyA6Y5zIK5acim7tPkdtBlx+EcaDxjIO5Ugz7+4PeOPp4Piz4UjIr
rvfVoKYeOa0+T8651rr6QbcL5YhIrvFAXGHuzNhLDo3npru4E9mWBMSNfUtnlAeVjtgN4049rxJM
eWbnjDXZsEc5zNpnfbElGHt7FN4zBJwp7q8vGrVjn4JFd85ymPIDnSnzCf+1rRL1K2dtdTooJhHb
UnZfmGarDCHRGiwRYhhgKRKDuMIo4DFHDXcm2bRHYafZjzlTjRc5qsknj6X9xVsX74emHX4hoT29
3F/VG1tpSZWpzVOcp668zpdFjvVbqzjnBMjqE12R5xZjztGFRBr3oXznKUZ6vD/kdYxEPWthdS7Q
M5Aky5//FWxHUVRbzuCgg4ZR8nPXe+YhGc32oTSlunGrXy8pq0l6xGpSEUVx6XKopLciQSyonHMQ
D7Y/9U6t7wvHTvWN0P56TiynDR4GahOn/qpc54aS5lirnJVGyh8FuX7mO6LRv4TYOW7c4tcHcdk6
PBRL54pC0uog0qNTS292GStMS2en5oNZ+kXmVmIPECpufdVsknaHaM9kIKif6m80n+KSs8C+kQjy
d9D76yDAq+a5jbQyCmqvd/2aivpeSvH9rbuEQdBqJYmmTUUh9HLp4qToOhOJycBpa9svTKf7DB10
3pV9bG80cW4tHuCLV3Ail/ealqJprFmFd0FQVYX+0GD1cBRdYT3hu65tHLebQznwqFBWxFxvrQlr
QGAkJeqgu/flhyYx6wdKyV9mJxcbhdTrnY9cDcjoxTUEYNL6iai9Lo2j1ouCrlWV504dil9abL5R
gIudwFsH/AwF0FeRntUi9WEiM/REi8ApXOuhaPrye9O14nftWe072Ubdi0AhcGO5rqe2vLJcV4sk
FQpjqy5YMeESltkJcEUXLBOMIf4rLDvn9/0NeGMYKJccLyJ8JrnugEl4DrzcXY3pXEtfIzeTdz1P
8kaZ49YooAV5DzhHxPmrykNMiJOGAnRMmPfdrgaKucsLbYtEcbXtlloRhUr4V1wZwDYvDxMasguh
R2kDPRvCXW7zdkZaniHM8Vbk8qsJBOjopfi1cPfXlwM4uKbOAOSdu6HrPhmzVf8cauONwI7XUQjX
TWJ1dsAVjZrcd5jI+FFhi5LxUzmjDDsndrcRyV4tDuARkFn4aKBwRViwfNa/XqqWgIZ7CK2WTmrV
fqjjaO/NmwpI14tDIk3diX/R2wKvejlKiSCKNwmoVshGGdohme3s5BWeMe71GreQ+7v61mB0zujl
IAS4QJgvB7NNPBVaI/TOyTjH9mPp6pJKallMoa/DzN24xK8qUIvT5vJKUBTivVi/v7Uy19UEmOFs
mcL27bzN/MqKD4osvsdTuSWseGs0DPfIoDizdFtXZ0kOCpLb0RyeQbLoP2UtMfPMauWxI7OLfCuy
3ti+Zhcu3Hpq29Q/aGmsEx2171VPAcIZGCCa9iJvukNvlVOLHnNXlyfiyTfK8S0jLv5dALVgIVBN
X1UEkjyyurELK/w2B+sPqh/KS0Md+NP9TXK975czBW+ZexYy1Gu17a99n8O21WhFiQBFJ/2zV4fi
G/Qi8fC/jEJoxk2x0ClWcykhIaF5BcTAg21/KCOHAp0YtzTTrgJc6sMszlI/WQQ31xU57MHwQrC7
PvDK2XmfqYk4DPgYPBkpRk+ZPU6HvNbeCLBkmcgCaY4TvaAoAfPh8pTlZmMp6ET3AWJ1xVGrsnSv
Nj2C0TAH9ve/4hLtXaQTq6FWV3tv0fJq6AkHeuHOnww7NfdTvKC/NSPZJ7nMXrwpzh8zJRsP90e+
zmQ4ZEtPh5SQ3Iwa5OUskfqz0O7W+0AObfyYxaDrTDuv9r2b4e4Tov09tLNftaFzEq0yIHgOH6iF
7wtm0s/dttj4Qdd3GwEj3Sy6TRp0hrVMJh+hnhvZj4Hm4qYCdlN57yRueZBIWG/E+zd2FTg/IMhL
P3fpjF9OHRFVYXRmLIOhTfMTXEnbz7th9DXZ5PhcVdNhELGxcWBuDmqDBiB3csH9re43egtjriC6
E2COWT5FwMSOWW0OAYV+8eIgXf47ddOtPsxVYUwH9oAcMm8Gdb8rIBCJTFQ0VTYEdqwW6ftUlJaP
aNmfcDH5mtE83+Xoefs9gCHtNFjOpsjrjVUluFycG5DZWurql5/aqpKhrbtoRHcu7I/SmZK9GCKy
nD6Sjxs7+qrgysnHwZDMxlkoyWsS0eBRW5CTMWI8FbWlX0aNY/lRn+QftGxRtzFSGf4qmeXs95oe
K/u8M5HznwdBhSls0sjaON23Jr90FFgDuEa0+y4nX/c0uZEcwYWvwP7PsQZv143KyVOL5rQx9yVs
Xl0kRPI03Kgo8Ze9Os32YmRi94kMQlFLiw5J/SHNf+i5a0G2rVP53eGDw5dIMBv2B4xLfAs7r42W
1dp+ebk5+RVsNJ5vlLW91a9Q4dhWxcDB0ocWDF3mef2htmPv2dILK0gi7Wdt6ChNJZVMvqeZeIxV
97MdmXHmZ2579PTC3NURKgenRKBruBE93TgMMF5YBsS9OAvrpLSf4ONbmSp5GHvderIoE1s7QT3c
8XNrmnU/sZrPugj1eG8iU5T41OejaaP1cutH8GYS4CwCBNRtLvdEghGfNyidDPiWjdzbLnKOhS3C
Ry2lFeN6Wb8Tkfpf4zT5z9Ht0Ey9v1OuwyyiYZNGJjc+N9E6ZUFguRFqzjWU9DVdzFy+0zHi3BVE
qw+iFhuzvfG+sQ/YCyR7NNbWZvRFjdmDk6ZT0BRx+6iKsCZ3EVAzfHOK3rlqUfsIw7dBTey3lTat
BciW3YjKA5xFTBApeq7hgmGSxmETl1NAXbQ4tugV0FVxsXFJlfpFCRHANDoLCw0hTOEikNBUnzy1
xQkk9fpW31c4GAbGPLanKO/Hg97Yv8pqrnZGWW9FHMu5WJ3e/8PyEOm8MuUvN4WrjK2O4wcoPNbm
2COp4XepaW5cEje2Hmq8y33E+aQxv4prjHrQ6ipOpgCju/idousANcpIw1pgNg/9mE3orFni49Bn
ze/cSfpv93feq6351SyR1rNw1IHStA5/Cwd59Jo3B/BIL0/z6EYHXY0VhCPQ5G2qsP9kRF72OeJK
3bkW0Dw3Umo/zhPzmEjF2TuTY/hTZGm7NGvlwaWounE4ljd4/QvpfKC8hVojaoqrC7tNkMvH9mcK
8P+cz+U4zZ+kh0aPHxtNQytSD9vvea5tJKprbNnrRuVOWnSVgNhQhrxc/kZ0ZTcM0xSMilfvrL7J
/CEe5Xt+50f2LuaPdVUenCr09qaz+F3X6vBZ1JZ8Gqgzgjh3trQvbpxbeILYuYOnU0H0reLSdsyU
KUziOaBZQUtYHQcyQE/pkW7oUpmdROO0RyOnQTK6Svbl/ka5tQoUVOjr2GySK8obJdK+0dFlCVpV
G/5MBqLUjkG83wLE9evci5/zPPP+l0WgFoYqBoLVUApWpwOdtdzAB2wKXKdXg8nVOOp9K1T1lJW6
ioKyxevh63Gi4gSXy/iLAoezfMxQ0LMQ/c+a1ifpcr9WmMd/v/9BbtzZRE6gM/hxoOL01WqgmRc6
CFRMAVhWRDvSFMq6r8UOfY65iZ6lIbt24628dSPRWSBkAxNh0MS+3JI4u6qlYmEoNLd4aSgytz/O
/Vxs1DmvkR9c0cD9l8t5aU+tg/4uYW5lKKag0qnA70PX9Q7aFBGLK2PVpo+eI/QPpajN/2wwA/8p
CJ1FxwaqEfiPXte2HFFunkTAsjYvFZEMqjaX05aWiT6y0sxBY6S2PCS1apt+PaKpumtRXTqqGSvs
4gD5j2cWaYfEg67+HB1ZPNt9EyEJiLXJ7zFxmmnrS92IJYnjIUKRH/Gf6zpT542GEsbdHISjYX6t
0JdQgVVZ82EoTeIIS5uKwOs9dErQf/qdmfVpRoXrMfEiSl493MVvM1ICPipgjt8iKLCRUr32LS6v
TghUaMpg8gIhkvjm8ss1qsw9rSzUQKfO2j/1Xqh8Gqj/RQ+mMKnl0KPP3pXco5qfKF7yyZJl+W+V
K9azsDGSbbpp/IwPsycPC0WZf77tIM43mnl2FBRGgcj0Yb8RnVxv8svfvPz5X5USVP5tu6lifvOE
4kube8YOEUTv8f7pvV45RnEIt+i73uh/Tm204EhDNTDAWaRBxvM4HtyyNvL36lwb6e7+cNeJPY87
QgALUhc4IxpQl7OCoeelkcMeVmYHLKXRNUbNs5ngOTO72bHrmueha8cXxZkqgiEqigsOXRk/5ejK
VDiISTTE7/+mZciLzUEMTU5CjQ0aH7fKanNIM5/TUDfmADDIWPlDWeaHESQMtmYUFc6KUw3OrjHK
TN0DE0n6z5oZ17/u/4br5GT5EeAmeFAWqNm6eNpImxsbTYagqtEj9ccUzy4/MopjFluS0qapDIFi
6Tk5mit3GWJWjwhbuQcnpgSadgr1EWXKv8gpqfexRCH9/u+72oz8PDxzINqic+jSpVstW4q+Zzh0
apBzbgvfiNPc8hF7MeT+/kBXb/sy0KsoGfRDKtar/eGqSjYnCOoG1ZjnBBrFP5GU35RG+SOsag+w
+Wir5fH+mNewL5pYDEtdDfgg8fjqCbPDHDtpuNDBpAFT33W90n+xqiYEKTKEAoNO2TfviXmVAtBb
aqT+XBh24U9wL9WN+V8/OvwWk+/MVUrHF6zH5ZeejLikSTOpQWN2nnivxARQTxqv6DuRlpF3LMj7
0n1vmzI8gCGrLVT/wfcQCvbgDtEFNr/d/zo3lp6ImFyFht/S51nFf1HV6zVMES1ojU6cQ0/tP6TW
5G1l58spW51CCk/E3+wuttpaBVLr215WxKHBNI72v3ZXAq+PS2Wo92UWWcVOiSeRPKl4G2h7QVYe
7macMX7GnTd5vuwnGhx+Wuo1ph0tVKUtNsMrF+fi91F2pX4DuZIsiE2yWhdqYApRwJA9p4WWW4d6
1CblRUdrKzSxdRzxIdf0QU4vJf8booJeiiHbMXQIRc8V2OLsoDrKJA450H5I+FmmNg8ixvPxWy+i
Se6LusjHr4mRmuNRt0ZF+ZSH7iD+uFM1t89emDhW56d6Iqp/hJHSKvKRpbGsdh/hRfT/2DuTJbmR
bD2/SlmthbqYh2u3ewEgIpCZjCQzmRw3MJJFYh4cs2Mn3UeRzLTVss1k0jNUv5E+sKpvMyLTMlSm
rayt2oqVzPCAw/348XP+oVqh0c1GHSZ1j9O9Lddi+WyDr0huBV4X44t6KCrlQth8HMo58SkdkQpz
rCKDcrYwstZedLEk2dEtpA6EEMmfX83CNj4saz6Dz5x0oYGotjwQz6aSG+9lLmG4d0aSV6E+aGn1
GmqMMC6Equ1FnL6orcQGenJrerGczkIVjMo477ISLzEnnV/21jB8pMvAXtZsZfZeps6iGtjXYEcY
Pb9RHoUu6luIs3Bh2oQoH2HTVEltKan19Dim8JgjMbeJeyiRYcNSzBQlSEZvOEKhSgQO8mipXngf
j/YphVTA2PxDTwIS59kxVs4NiZNtp0dRerPwMRqdHnSnucQNeDy9rH7SYQ7xTT/9HGnuNBwzi6XW
xxqRcjcwRm/u7tQC6dYv0k3rbzE3lU+4TWHH8Pz0PspUOKJpBcDuITqAItye/4d8aBP20ZsMiZV2
ydyrTvGUQ4Pd8MG0GuVCUvR4KrdsgEo/xFFwYeeqRd40Vy5NluYohS0jHQfUQ4o+ePj8Az0exdq0
7rdhKHjRCT59ICUt9UaMfXNUu9KCT7Q4YWN07YXc99H1DFbj9gzIZLAtHtWZhmmNvUIfmuNoes0B
FcXxMLu1+eBMk7fTNYW0+/nHepRObTRKCjka6G0QvecYIt1zm7E0RnEk19fxFOWWioGZAaZyL63M
jl+SiGbNfQLtcNmhYeTMH3uvS7tLRKrH6wWYCpRY7klQ0cHenk7vtHqGQGKvPVLZbSJV6DLew6hu
NX90tIs0gSemeeucbLIa0AsxAjsdzdLrmTJtKo4KS2pXd1UX1a70oikx9NzXQJpqF5bPE8+3cZup
mFG8BIZztnzyojElUFdxTJbcxjMnBxjv5U7/3nKU5dvz7/SJpUo+ssG/QMUAlDwba3QXNZOqKo5a
ZoghMI0E009VH6nUPz/QU9NIZxhY+tZlf1RdyTUMEsEeCZxSMzUwsCF7QWlK3OrjQGegmBd5YcAn
ZxEp1d/1IChAnr43tZ9cN5OzODYzF3awxeo12pXrte2Saj7/bE8OBfLM3AIjSfR5BoFv/bhaQhzn
2LOrYJWq0Yad5SXeVTo48/vnR6Nozlc/OQjBJ5JGuhukb2NSn20AiITlXGOLdEQQGddjLxCG1rxE
B7d6gbF9ExoIPb9zbeWFos6fckj0u2r16r0UlPUlWWbgrsV0u4wAHXzcSafP5irsr7OsA7kUTpAm
pXaVQtnya0PMfYAhBhcDPSswSWs03xjL9CCqEk3Qofayd6kmX4jBcG690da45CuK39SbT2/hlUdK
2svN0pvuyy5Lux3Z7oRL0vRiage6ukpcyqMsRrFTU9tF38pB8W+V6btMaqKhc9aPuyRJsckZx5CP
mvb6qHyo+vzWjuslalUk2uYsHks/E06V+k7Sd0eA5FoS5oZb3deG1d0gelLcFEusHmqrk0QKNfaR
zHxZx26541stRxdT6n07FrId0yual0vyLqeK/xoZwOWzJqq4CFvpFS/6TcknaNO5t28daPnZvROD
vLlu7ZXJ8lDN9t5YeMbkIXhAXs/WnXuY60mb/LIp9TbypNN87pY5Tf1ObfHPajC5LPaysilR+2ml
l7yRtSazY77NWhyheWurd50lilNjSyScL64551nkLtOmrjBU09ylx4GjWT7YKlT3CLMVM34HyS/r
7WDMUZawAnXUhjmynKL9Ni0WUF03XVJzj4rZ0hwGbVM0U7MizfYr6H5yN7hI3IjZWt0uVnAOCA3Z
z9kerTGx7mDKLjcKFKFP+ti1mHU2pHvT2tnJPtVmfQkGZ0AjeR7koodqrrpNYHXAdH0PzWY8VdS5
V9FNnkoRDWWf1jeLh7dTZA2ZvoTcEKr6YYYtOBzoH09oF8YllXDUKmwSBFwv1BcguCztUNZ5hRdY
m7c6NAtXSfp3Q5l3yoMRF/O3wewM601NOOqrwKTjVgRao/bePvUKZzoAuSeznvQSYqk03F5QbOOM
3eNcMNU7bS4ahMjm0f2gmxUaDCCVxsLvWrvFbYgKWLGbLOHdt7VQiyDrZFxhvxZnjW96yVwe2rlo
xzcmROz1Q5b2MrsX5dh8nDATkpEQmczDuu1723caq63u4t6poOVkuQNBxU47immmzLkAWGi5JJ2f
F2OuB1iF6yk3wr4sPxptWguf3sBkjP4001FA0jwfXyOg5JrXY5GUb+elTIDzQvDqX7Wg9owSIIWm
DwyzKWcZfSWhxKI6F18nPaZiR6tvHXvbQbE7XA8WLqnH1WyoiPaDgydRltnzvEdzWJa3cR6n4xvF
bdRvpOldGqYWtzY2EP50O1cTssDsQp26u8WQ3fC694Z22NQ1S3U+YsEjDB/vIXPyK24z67XT5Gob
rI1F4dsW7qakhV2618c+ij5TceWuCwvJRenGbqkorgbl56GylZsC9S/3rpkXI5UQGJLSCUnIpuZX
E9iK9ybNhzYNxWq3dqAMqlQppY8jmnyLM8NgxoL6IAvLnX+Ntaopb5WcQXEI0ROxn2fs6XUzdjng
4cnmtIjzNM/fJgCjq72Zm9PkY3uPu1CMpMK7VCai8y0nS8eX2A/L2ldlMY83CMTVxUEh11ZCbgiW
hDM9ms6dLRFOC1B3NB1fdQZT7CTvbfC9tevya7NwqjEs9apttlOrIPG2yibZlbY5rQcphrJ6EaNA
5vlxbujiauwsfT7KTEfBYbQq3Jw01KugutR5F8Og3CoZ2dqq+ivLZlEEWVwluD6bOK4dVFW21RUV
d5zIxpXSg2/Do36LJiAVB1tJoXUrpWqOrzA/MlT46bPuBV7v9dULBA8M5b5R9ay744v0yvt5gr1+
dLR4SXc1C9yOnLY01pBayqCHvGrX8NeuWN9ZCcJ7Da83NVOiBaXvwOlNaQUOsuczeyCOdSvAyri3
wqrS0K9m0c/jzplz6R5auQxlqKiizV7FtqbUBNF8lL4Lmn0+CBO6md9xCR38euhX8UpqJuwobUH2
z69FT6zr+bAmkpvo4FWt5VZ1w7tbymjtKirAs9dWb5OFVJZNJVisRdt1b8c896qwUWth+SDp+48C
saD3ievE6s4ZUENCGRHi/U1LQwaHwkQn5mcLQD/k5dq0OqQSGobPHaiHct7UcJSUcrLlFfJx6cTm
bhpMGpomU/0BFOYHVXRmHwgLumSk9stihjNhUr1v4pZ+RbE0MvWzcvNKdmvkMP2lysp1t0i7s+4K
d5D5VV+MA0ylcVKMhd6qVFCuM9N8TAN7mLzic26OZn9sFQ9PLoJWLHzU9dxhbxmN8aLpoEasfi5r
2fruUo+Iri7xquz7tjLXz1ruFu3eXmLnw9RYTR/iIUaxV1fFuPhiMOMaaSp8ZA/oRKS6rwm1hqoi
8bb1e30x79d6rau9xTd8vcLu7z+0q4aYAeQqSCwBoaNs9ir8nXeZulYNEWhd61fJgMsHVTpIPCFd
yj45gA4rAG7MmWx3ObOw7aAikb6ytJ0XYJpEm19Ow/KhAymz7BsHkZNgarQVi8x69vTXEBXG6m5C
1avtwJhWWRHUTTYqYQI72n0BQd14v86WiWq9cORthdQnAM3SMKa3eJss/fWwTsX4frBlavprMir9
FZAop/YzbQHd0blW2u9A8RblAVmkPAvXVsDxoP04rldx2a/Ze1mrTrfvaa1mASpU43qczWmc96rb
d244m4knby2j9d44Zl53Udxqev96oYJpB3prxV3UOZupc9vEyLgAZXWnO0xX8nJfKO6q3HCYiPeo
QWND7zVFhm8oRZIvlJHyNOyZbNrZFlqKUZGsornVc6d2PnD9I0UwBseYd/bUKuMRwzu9PiQufnTB
2uN7sFuspiwISUaTHEExVPhJsDudCB6kWgbNkpj6HkU2UkG6HdO6W8lUtu4yPa3ArVor9fvFMNeD
2epJ+VI3BpQrpzqZ+iuv76R27a2pg01TrYE8lyx9ugpSFP0+Va3aDlWtaKdDOaykLyLXk7eLy7K4
ZvUDqVNTKms73NRKeYOr3tTtFw0qqD8WTVrcx4aRHYfK0drAjqecsBEbssTRUxsbJmcWMTTore/G
qWekoV41MU/rOvWrOUPjdZ+Zq14dTI0kbJ+MXjNet4LsdlcmqVBe42tmuKHZ96lS+IhRTCR6WLN4
8RrMelrKT4nX517mD6WCJ5MyFY0I8lKgowEHvBF7pWtpqXYu7qmBM4hkDhctVpS35honn5N80PXX
Siq6d1qsoeUfqpZc+siGtoHLd5o18jqbM+19p5jgvuKRap3v9Xa87EnCW/nSq0wMYrq67u4HvfG8
qwTzu9onwevbHfB8u94jjpqiHGdYpcfB1Y5vLep+11oe2/kV1PwBvh4zUhyWkpWPgODczWFZW9UX
bVZrK1zyYTGjZlyVNyoJmOOzdK0lHFfNrYPFzg3lqCxqle0N0QzXjZGX8b5UFUNiBJFaNVx7pR5w
eOkIA+VqYrOUWOpS7VLCsXeNPEpLtI+rsb6yWfeDv2rdguSNUVSvFF3aLgkY6e9xNjRhhCW3Penb
xZxY/H+z2CBLB1ossk895zqhUm/6ilLqr/ECMPLIbIva8RVJ9LlpV2l7vtmi0Mg2IRE+8KbGOKSs
M2k3TRWb8mZYe6yhFtdAXSK2xMI6c9aMJYP2IZGoX0R1betO21yRcAxNkGO9jPNFPMxfi1V35oO2
mmmyj2mqr769DHa3L0SVGbsZ/d/0jr2QTwcxpjSAChyOXC5j1dq8qLVkKQ/VpmLjY1GJ0lSAHul0
Z2RakX+OUZoaQ61X8nQJqlaIV01SiI8yzU00Au0sbgWBwBjcmwZYbOJTRFWw+uUumcd7+HTb5bDp
VzXlHJdTdluo3kj7eaY3ei11Ll0HaiFe/NIjoTL23qJ6SVjU6dovPtCxuDsumdGQe4EjyXeqhHgd
DQ1ugqA4ECU0QkvP1vQ4Nb0QYV4NzhrYOajJgP9c9bebZZpxIIWDAEzO6GbXkAywY7X1gc5t7qzm
a7MQc32081ksOz0nRXkP2V2Ykt6AYntfczppw9HIUgsy8DyWGYAqtUrggIOzVJbOB0HRjnQfK693
fYQtpuILyMBV3H2/o//Ll+Vfk6/Nq98v4/1f/40/f2la2eFkNZz98a/H7EvX9M234d+2X/uPv3b6
S3992X6tXw/d16/D8VN7/jdPfpHP/2P88NPw6eQPu5rjUd6NXzt5/7Ufy+H7IHzT7W/+3/7wp6/f
P+VBtl//8vOXZqyH7dOSrKl//uNHV7/+5WegID+UK7bP/+OHt58qfu+3//rb//7tf/K/v/39P//0
299++u2//f3f//5f/v7vv/2v3/7Ho4/5+qkf/vIzdhH2L0BIgfMDNXBBC+s//zR//eNH7i+4qiA3
Sf/o55/qphvS7TeMXzbvV6DUyJjCpdjgjH0z/v4z8xdqdZsMIaAVmheW9vM/ZuPkvf3zPf5Uj9Wr
Bpm7/i8/n7VvqS+Cy0KsAvI73e2tUH1aRkpm3KQzTR3e5GNe5/Q4qvJ2qTNHDayFiqs3q9zQuE0U
u1Xq02cxdiNWXGo/B4NhF29iMYjbcjGqe02q66EHd7/7YX7/+MY/fsPTYtD3L4g2Pu3tTR/fhORx
+gXnha/OuTe8EfnAVU8fr/OCAk9YVOLPCQ78MRQVVyS/OMd4X6dDDZMzx4m1Dm+kIkEpzV2yS9Q0
vwCP2F7sD+WtbZhNvILaFj0P3uQ5kmCmGKV0Q5W+nZp5PGi2AIaRzq8WCGlB2feCeDRSGBiGuHjQ
SunerkI5Fl1506UxoV5L6ittLEg61tR6XbnMuKJ5RZhLWeyd+B4tuvammPI2ypMWFfA+jQ/pKKzQ
mzz1QsvqDAz6+7OwbKDQmVCnoB+eTpmMTaOTVZ++dRwl/dUZa+PVnLYgonVOWztrPT8bNYyBKicc
qfoepnINErkBEgbLr7t2PZR91UFgfQAjlO+mIsl+b4n8/1D180Yj/Jd/7P3Hkeq///a3LU79GJW2
3/gjKNn2L0AcN7YtSLR/xiPV+wWkBLkBkg0gjrZg+B9ByfmFn2wSGRTSWbebMOk/gpJl/4IsFbRT
qra0rmjl/ZmgdLrlYVjhDwmCAmI2oUmHMnm6qAwHyKCiLeuNllp93eGAaZd3Q+eW8Ru9rhrtTZrk
zecfJueJMHMGX9ikVBA4AKGISh6gAWrdp4NSUkiqOCnda8d/mfj3717cvr4rLtTsTztMj8c4ezBP
TmYLVt69Lvz3Hx8S/0XsXwguZ1C7x0Nsvd4fmo3SbiuxegzR7+7eHx9e5eGrNfig+pce5Qx68nig
7Vl/GEiYXSktyUA3nq+FD2nIw1RhHVx4Lae96UfDnNsLwRrQ1BxlvusinsO2OVA88us13ds6tX29
C2KjCj038pzXMMoCFXsvZbGCuAdvtClFm9dF5fljO17oYV14kxzCJ09PKPtjmtf9y5decLjtfO//
cQiyhpMJlqo1xSVPXvkf0+Bh8G91/9L0nh5FgIA3/inIIUDJtFkAJp+O0SbxulSeQzHaMeedUsRp
aGeG4QsK8q+ef5Pb2v5nU+f3oUhYgAIDPEcx/ewcb5VYB8sohoMCFewhsdzrel3yaFaS4nr2ZiQB
C3Gpo3sWSEyEf0FlfU9x0EnCXPf08Qpp5mthWxV6LFq/X9XZ9i18vsJK1+vrSneyC8fhd/Lzjw+5
DYhFwRZMyMzM70f/D5siVnKhd7rOgLiU+Xpn2jsTaeWgsQoOwHYWIXed+IAOgbdDFMa5QZe7jXpt
xqzBozKbFMP8qW3Vrg2GTUALUJcbllm2bBLQyxoqS5zfK3blcrOpvKMTJ7Y/VlkTJV1L6XCZBsSv
J+cKLHZ1o0AF2tHvNpBcFGJv6b0bSEdNd3ZhaPxbVe5afFz2z7/n044rIZtkDYERkP5b+w6I5umc
NxQfqmr0kj1VfHXvlWW5b5qLmtWPRrFAGoIKQW0M6AjIvtNRpGLRB1FXsZd2pQezFW/yPuMl48Pz
7QFMGylYzOdATgGbV892+dophW7JygTd6XVvW7dWrkthza9Heo7R89P2xFCb6cgGzAdJ6lpn06YX
ceWkRWzuZeLUYcHIb2Q1jDsX68D7Pz8ULGmDbj9ETdrip3PXVBL/UnrY+1VLrJ0jMEfANUHbp3p6
yVf00WsCT8D5DeuA14Xo4tkE5lgUtRAe7D2yztZudVsMIErlEsDmPLQAxgUEzN5jKZCenAOnYjxL
+2H2xsiJNf0bPCK0sTq0Kb6VsUdYW3unfe31k1eGz0/k2dkEl5kB8RRFvXXTFDmHTqh6qlIN3sT7
k6ShtzCV3fvSKuZiX6tZ9m6wnO5DRq6Fqa/W65fOh/PgRnQjFYNljOIpt8VzvGVV6Wk7UdKItEIV
SYAxnmZFS984c+B0hXqvT15yCeVwPtNQ+7kgo5LAbQxa8Xej0B/iG3rIXTXUin2YRJNFaE4m71vk
xRFpdoyb1cX9gvv2Jc/f80VkWpteGoAcmG4I/Z9DeC1cNSruyU1U1TLxKZE2RwHh6oKCyvkG/D4K
nVXo29td5hxpr3GvkmzAJhJDX91oFR0cm/bEHk6UciGpeeKB9A1AxWRuikHnyUMyQStYXB7I7oAY
zoB6MJVfp93zq/OJB4IOhkQHOic29fzzvdcICnZp3UZzrTckSf1aUtP1zFQPBX1I8wLT5/FwnOkQ
sBHxBtUD4Po0qoxuEy/AtZZoVs2SboOR3oCdyrjazeUFyO3j+aMi8F3BBxEkzIDOnmwdlaFJLZrN
ahx3t1Zcdge19ZYLqfRTo3y3zYDFTyXmXCRBoZKTOFUvI62SCuCArIsUUV+4djwxCGAvjgu4HcDO
ztUs+4HF5in5HIE8WXf53NBdzWm0fnt+LTyKFcwWQD2wbaQn3O3OZqxx0aIytXKOFNbkSwdUxgtd
7UC6SXcNernIL8+Pd5YeswqAkxIYkQMFa/lIY0yzyjYZZbNEdm0md3YxKDvNKKgkVRWaIN5chNQ/
9Z1L4f1qMLLmwqt7Yi0i4I6iHOcC98dz4cqCeOmk+jRHvZUpu7gF0ezPqbr4pbCnN88/6hNvELAl
BzfGBADNzrm4QqqIaUzaHCV1VpS+LD098BI1My7cHZ96JqhTm9i0yuo/5w7GbW/kueHJaJFm/YkZ
dfrIrVE5PTQM1lw9/1Tn12Gko6m1beog26mq0cM/3c59Ng4ZPSYFHOBsYBZWgl14peLF87ZGnu+W
jmXVf8grz32YoZfdw/I13J0AbJrQry69/EJ0PmO5klIiV2JYWICheubyTrfX8MPJk9BdMfNZVaOE
ecBtIlsmWjj088q9vqYmHtCDtPpdppP00jgil4OAQnsvMHO9pb+BFl29LzeEoV8pa16G4CeUt2hw
ylf6Uht5+Pz8PdoAfF3IANw6kMna4ManX3exnXysjFVGOeSZX+sYpFqQggUM0g594FlP8r1Xuf1x
dGYHuq6cL0TjRwf1Nj40DFYMb88+v9gBUWotsxIykoZAxajGi1ubp+xgVFX3Pp7MbGu0/FFqO2kK
/FiqfbREGZTKjYHWnwqk9NwzAibjsOi1IqMsy6eP2BpBNk6Kvon9Sav79cIp+uRoSCnBFdlMDc4L
w6CQlm6yLRnVUzZdOQBIEXjpBfh90LsXlt9T00kFmtAJbhUlhrPXybaP5xHCRlQOSuOPXLkI0zIb
I6/J5l3j6AsIHSe55Ip1Vp3/fdUTWTTOb/DAj4zXUw0nBKdfZLQ2Q+eLNS3Hgz4YMfai7mwGuVpH
4BT3besU79Rkbl+ai71LaqMIjBQyJ4732ZHepFIGSgmm5sKd5dGpwvsmDdyErBA3J0s7XeRK5qDn
AAQukuYADrzu5QOIMwWW6TB0Nwb2axduLk+9BrzkUKMnW9vqFqcDxk5O03mu1Mgq7TIoqto7CqNv
3rSmSHbw+81DM4Ocen4rPzkogZDi5sZhtc8GVUtjUjDnQo2+xEDBr3Oz21mTLl4DDUrvU0OlCZ63
jXGJFvHE+qZ4sSk9kuNTpD3rzCwCYTx7yNQIP7nWDIrU65VdGU/urzYv992ffkgIsCQ6tIDIF42z
O6GyeHFZOI6M0kJVWEUDHDYw7+PtnPZw5O1h9ON27P9sIredY2SMCCLDbsVl5vR92pPRlEZnr5FK
XbT1oaXi2qACtEh2zz/eo0P6+0BE420i4RKcvUM3TQ2jpKIcVfABQy5URVQu6p9zc/m+W4kRRKLt
LvpY5g8dDmfRMNGKhhXj+tCK51oNITtVlzhd51Xe7TQ0kHOjZofh8eYKeDpxtY3xeVwoWiQ6VV12
K1bVImw9M1kDSEpMn0Yd+KEfEhOQzYrXnN92ep/ARYNbFAxzCXxHba0iizIcPrsLqcpTs02Gvgk4
kmmxZU6/XezFdYtHqRblpdt6YZMXVr9HhXW9VF54aov8ONDZa+WuWsbSYCCrXuoEZLGAvt0uorzX
OmGsFx7r0XWfEIcxEJwXLArJbs82pBDD2MxFTfRRFCdIMJZ6h0+QfgV+rXpdgXx7mXV6F3oVGJwL
Qz+RTkDuxFNAB+yKo+bZg8oYBQW0Q4i0lVc/WO46qEEHSeSec8FMkNny1BeJEstr9JvaQE4lbMI/
vYO43vHscAC4p5xfVBwdKLdn92pkAyJs/Frt+/k6G/vWu0DJf2LxsLK5f3IXR9HkvE5cy3It6mJw
IhVtwrAs2yXsAcT++aOLGwoZEmcrgmX2trJ+SCd7hC8GD4BfFFuKTe0eXKYXTjO2LQSitAj6NTbf
Pz+DTyzWjYlKYY33SAPtbEgdfFYr0nKDsM9O2KEcvjOkVK+5AsYX7j9PHMzojGwcwi1npoJ5+nRk
Rq5WDhrSQwgGf8SsrX5loBwwhZ6ogBh1jYOJ8vNPd94P2kISEji/q5FTlj2v+8I6biXEBDOq9FU4
+x7lJ+mnoipedVoqblaMg+8TkYzfzMGYK99eM+2umUrQ9xe+yHc+3Y9F+O2bcMVlnVrwSB7ZmFKE
Bya85nY0DaMHughn7G4PYFbcYdBj2rca2K364FrtkB+wd+o6v1h068uQ0Lff68Vg5+wgBM12duYW
b3OQb03Yc4I0V1mOLinoti51d1NuDG/rOutGwOOxnoUJQMsyUOs1ft3oWvlOU7LqVk2xoX9vrEVn
RF6hLS8rQHgtfliGZYcThS37kCZt3O6VMseyW+pg224wsRzcYDU7c8aKXTp5YLmV9it4+OEbCSj6
SaluKRBXZr14K5S0grUL2AgjgbJv7q1xA17nvaKuftv3zrRDBcT8MnnuLINMjYfKF7XGlMxS8d6P
XuUsgWUuRRfitaW4gOBRxQC8ly9dUBUGYChnmJp7CCdWHDrGBHBWoQZn7Y1c4AxrcgnUMDJw9Xi3
woP4qA2pMrzMsxFBhNkygGWlVvcxb0nQg5Ja16c+blT3SlbZLMPOs+TbYWrHh3aowZ8Y/ao9GFmu
fJWdbn5xe+Djh34y5jvbK1udl5m3wKxj3ZNhXHCzIw1fLOOu1OwuCSepx3ddpirSl+vgvRr6VtN8
VLnjL2k9LI4/AYW9hXc8ORHPNL1pxtGKX9pjwulh2bkKzbnpqtux1sAwVNSzFvQTZqXbzVZdfZw3
DeuDgVX4m2W2tGIXi3n81VQnifEin1H4ldanWmDFqvUFyOXM84i2rm/SalDrwFkXkfpJU9ASsc1R
z8Aw8oX2fZW4Yp/V3Erv1HVuRrDtQtOpJy89ak0oqcVXSpXLKRh0ddZRTZqKPkggKUZF1zbqYdG9
Jg4aveqNMBGzWvjQZwwMqBLL89FbhdNcON1UXYPVLj8t1bh8IYVcr6RTuJCgNL1rfEsXnbHHaD3+
nLhq89k0hkrbN92IYxwgcKXeNdJV3iuJavdhgUXuXUsaQRYxqnwN1lmyc9UBXKalGDPMJxXlgXAu
l8rcbcDOb/9pKhZQzbkwOD777aOBs3p+guzDJc+CJ85pNKYARuFrRwXD3H7+Q2zPjdYTStybkTkb
3cZEKkWxK5Ylfd8ly4zTHHydqINjTk47DfGlq/8TBxha9xSRqbdt7uFnqXSFoEyNbKAeDYTJ246O
RViV5SUO7hbCz4McMY7n43pIG+fsIRc5DiDZkWbXURFFcIT8gJPfVUeIPyonaBmMRul8TjGKab49
H2GfOl04njf3ABq5nKKn82siFrSlCnoky1xUfp1Z8tAb6npvta5zWHr7w/PjPX5UrGfoJFL34bYJ
wPx0vLiNa0XDETda42rACXpSAJN7sNTHGzQ3LBtykrUu+NnjenehxvB4KW26JoxMDZF+2fmZTdNJ
y4Sy5FetTHJv1wAa/5xkhZoHQp2RfKwapx53I9ThGQ2r1Lt093yiDEfhllbddmnhbnZ+cRlkapvS
zqsrO7PTJJpsNxUB4u4N/KiEPHs3bKbIfqdkvRHRB2iV/QQ3rCL+g+kz1bouLkzJ4zSGVt7mCceF
2KLcefY2sOYWxlJmxZXo4AsCBO68G9lr1vXUZe6n59/845XGWOxl9GtR8eCqc/rm28QSdaOWBZLc
xrhDwbfYuSAAj6k5e3vLndILz/Z4pXFnATLAlFO5Np2zrTtNmYnJx+pGbpYDArdAJdvWWh2NXGqH
rC80H+prfyFheWJCtwKh4yBdyUo7v3ob6gI2A6VFdBfU8paDvPeBZ6+7ZFTVC8/3ODRtCgikn7RN
kMo+b5x0SWpD5um9CGKevlfMsbgecnmpa/7EW0PAgl1DuZZO9nmzQYtXLgvtCChHzfHD6ZCs6tN5
wtBEndmlWnqhivBdqO00FpLJ00+jN8hWoRp/ukzyZTXmhVsbtWFMPCl9uYQ/6hmGuFlmYdw1ArXr
q3koIEvOWhzHhzzV0pf93DmvMsVsDN+Fn534eQy/MpZOj+RGDxD2iE0Iyr6xka3joW+t4S5Xhym+
dWppfhiwy3uzJqRC++cX/RPrYdPbRcKN6wlWC2f3hAyYbW5YQxwtqr5o4EBike7wvHQc5KaQVPrz
y88F/kPdgiG3Ut7p5Cm966EKXcRRK0ZUPN0aQeodVePuwSwrzEiff7gnViCAIwIRPhXImp3XxYXE
6cdJYeRgwUd6mUz2h9GuugtYo6dHMTkq0KDHVPIsbiDKoIGcknHUgKAnGSkQNn+jLjjoXRjoifMB
QvzGluKc2ALi6eQVjjkJG2uvaMXDcg1Jl3WyP7cPun6sLB8a07xr3SV9kcm1ulQUeGqhbOUArq8s
e/XcKB5hOEOZej2OVGXIHsiIBv19kRv1G13pzPbh+Rf31GCUBrlacYcFMHZW/Eh6N5k93AQioMuK
P4ncy/1GCPVq0rzswg54IoCw8KnvAqwgy3gEu1nWujBRKYqSElJiOQ1DqCb6vAfQ/1myPS5ExSei
Ps0KcJ9U0mj4nkdFSx2Gxas0JaI1nr7U4SaG9mqXL/qiRO66nZSrTqvsCytnW4JnMYtB2bXoMmEr
cH60DVM6LJzdSqS3FUomSaWmcVAIrbd2o90v4PCqGY6OkdXzJ0WP3YPe99L806VtgP9gKgDNoOZL
FfZs+WJ0XFn2qEQUListSmHZacGUWFChjXKSarh6CeyV/8PZefXIiex//xUhkcMtdGKCPeNxvkGO
ZCgy1Kt/Pvj8pcfNtLrl1Wr34pxdV1dR4Re+wY2W9uX6drp0QrFqWBUlqCaBnTkfmaOYjAMqdacC
BvN9mUkliElnb8zv0iiA+enMruEqJdPzUTpFSKt1a75sviQOfLtIMXYV5GvnxkCXdiwuVwRotL5p
UGymY4+emVtRwnQcqkkZjHA0wcefZkzNtY3LW+DbS4eRY4HfBbhNME+b4XovzQqBUAeImM7cmUbd
0X7q8fLKxv9wOOihr71XYGlslc0WcS0a3Kg3Rqch74GHDW42PKtJaYJkLIcSRKopmF7WeN6/XwLc
p7idE/s6gMo3A8uard9L5jhEfX+iLIt4pSbtD9CKqYd0TrW/viMvrClruVob0SNAyHyzV6yCovqa
TJ4KzZp9PdKy3ZK4BsXH7t9UYNc+AYEezRZqyPQ9XoW1tPLRgisa7yQyK30D9zS5G+wxO/77hAjB
GA3oInt/M6EYaMBUE8mf4ryY790u6/dxo8W/vBgm4vWhNopq/zejlaDjcaW57JTzg6YXotVQtfBO
GXbHoUl95TAverYm33YcIGBf4AqAHWoRD6D0OvQFBFYVn1pDxseoUNwb9c8LzzKiqbSWgMXxMm/T
toLCRglzkve/EzmNQrcWx3poR1iRpRakSlzs09Ym4uNBa26sxaV9hOAxh3I9L69axSnwMVjXjE2v
pc0eJhuZTqIqE1Surcyo9F9f+ovDkaNy7XCBv0rGUyMVkG4sokVErsPEnleCrmlPTxNW9vGNwS5c
c6iYEdXzT/yEtuHOFElvckc+s3SAUmvzrPhEPIYPC2zxu0L1box3oahMZEpnkIKuzl/bWNhWxgn6
be+dukL2Eut63SiDQU9MuV8itVUOdh3F2T1l/i4/lnE31vukMtKGeui8FDcO1J9ke/Nm81NWnhO7
ikdlc6IyCKRm5prRqcsmLBU8ijDNXVuXdfK2rVvKrUmRudEeIQFch5UCWZ6xzOZf9mIPnxPh1r3f
DIUdoziQQoBuY60sj2o/OHcLZfXJHyLo2TdutUtfbI0u/pTm187k+cGsInj8qkyik5e17S/hGekX
Nc/rL+DlimVXZaOl39j/r88eqRid8jWpIKXdXgUO59xKtNIFFCCn5mh2o/YlsqJG3REGFP2+E2kL
WU0X5ovsOhQerp+H108+hElaZDwdqA+9Sj4Hq8s9GeUucZWBSsIc25lzyGcAfjfep8sDrRJmwGy4
bDbvUwLyd+hj1zk1MWqJaOJV4dD/ozXZerEyHV4JAGsUW9hz59+vK+IWbnfHKHlSHJB2MHdlWyUH
cInzje19cUKkQJCfgCPiGHY+VLLUQwJO2TkhluEESDmVJ6GPQ3D9+7y+r5gQYQSFQ6o6RGXnowCy
VWW32M4pcdpq13laE7SjaoSOgjz/fxiKVJpiJHZrrwCwuhFb6SwmSv1cFYGLLdNeePDG5VJr/2VW
EEfpN+H/DoPufFYVwlk8Rqpzksn8SQMsBBAbhwtkRKYbT9vrA70irBzE2AzgHwSc5yOluDrn0p4d
gF11H6Za5R7UMp+C2at0uE6G9c8XCHMiOQIAi7UFaP7z8aLE0HGt5jxVNfbYtRrlflPIbl8Z3Rho
9nTryr8wP3Y77lGui58r8NHz8dADSggceq4PJ1OfBlrdz+RtTfcQlaP1Q43qTL+RiV3YkXAgAG8C
2FsJUZtvF099mw+KcE+JgsxOWqOkTQff2S1iETfuxktD8eEIDgg10SXcTM7p6x78mOGeUIhx7xKr
73a0gOZdZVa3PDcunGaqhhzkNQRaQ8Dzdcy9xrB7Hp2TMVKl7dsu382tMt3Y95e+1l+j/Hm//2q1
GBoiVP3SuSeOBuBLT1/o+S3j+8VN+9Nc2vZ/2I1seiriK/udoOd8VhPh20I3l29VS5Q9qtp7Xmyk
FeO5rg6mmWEo8c93COUV+B2oqvL3dvsr7uhQ46vdkzNG8d7pvOFgA8ijyzXfYpOsX+Q8uqAIDPd1
baNTBfY2J22wso6AoGItW1UPekFjKjfZkXkp80CiT3USLt3nBqYC0mmt/vP6TC/E8Iy/2oPQOce7
drtj+lrmiYHEzGlyMjx4Uy3Of3mNHMxdnrpOgZeR3dVPyNS009FtdachADK6l9LWuztBiYxu85Qg
kHz9Z10IJ7gLQHjCcwFTtY25qnbJhnY2HOpOFmJN4AW0R4S/nG/D0CBCQNvZ63zXGIffWmPRAr4+
+qVTtDppmGyClUm42W/lCo1uPAJeu1W6HXYdiGaZ2i3V3kvXApvLADcGNZI/4HxXJ7FjzqlC2wFh
ouUNhsHZPhsXd+fO4sf1+VwIqFdyNi/VH8YS+cL5UD1HSlLgcU9AHsa3UwVYI8CCxbWDuSrsL+jv
ZUj1IfMXqirJtoeNwQ6s+a0m0oV1hSKJ7Qg9PRKKbYtgMFKsG2pUZisvyd8MuRj9can+GZqPcR2C
zQbdqlVMd3uzt7aZ61OreScMIlJEMamOgMJe3L64cUusq7Y5uiswHYoFXYa13HS+qkkZr7iKODpB
MqijXdEpRrNrizb/WBSRnd4hWNU8Glqv3ireX7h/Ef8HOIkQCI/09npaWjrvVV2wP4tce+hZ7bvZ
SdCsits+qBbXPv6H/bPiDYH2sar0nc9n6tTIPGm5RpXENMYvuRuJR7tLXHok9A6SKZr3VkqMCt3V
O3Y5aoKT1t/aPJcmTfuA/YM8ANITm9WeTfTSupQuFtKA+Zc5qzvvaDtl5vmiMkxjz/8g8xsPz4Uj
SgiOXAINd97V7cND2WMyVk2dk9tj4dnKBAXT2hOHrEWM6/oaXxqKsSjdrNcwUfL5EhvWMlSDlfDG
AWT4UKSeiZZMLS30Uy0U2K8PduF6Bav6/wdbD+pfD7iqTnNlLWQx9pCoZqAQhX8ZZNGFM/Cxyk9k
rD0B9nAdvwYhPJ+uj37pGiDdWBv7iCGr29tIp/doeovinhR9qt+kZo6hpUYce32USwtKDrVeNPpa
lFn//7/nmBNPiGHhel2sdm8aaRygJGjuk0ZEN5bz0oSolNJCBij6mjWD4JWUakHUFQ1ZE+ZI2e/c
yqj/wyhAMNfsem3kvgIF9BkcO+zeTwl6VkeZl/VOpo24sQ8vUG7QwKEtSFisrqD7zUakgD0LaZf2
qW4KAddO694thoKiy2hS00M4LRDRkhyFPqe7TkSqr0B1ewA8RtPSRGUQ8xvNd5ymRVkwrtH1z6wb
X3b7E1HpWGkHxLfWmu6/YuC2bT8h16VHYTX0OTZiXlGGRjRG3u9l9GrthyfTFAnZRXPDHjBHelLG
ZFF8aXWKske1V3+a8sz9qMvK+m1O9VTuZmdEJlaC+bpxdW7Cuz8/1cEckvuDN4lW9fku9BDMGGM0
xMLSlm4TCHfCf8OlGDL5Ah6d7fdpqjsBphNzexJ2nKgftLQz3X/bO//7GbRfUTnEgwyH9fOfUaVq
binQy8MWLlkw6XbxZFa9uMGX2VzR/zcKpXu4jQjYO5sj1+c5bBw7VcIFNfRpZyle8m6OYVcE9VK3
+iHus1sNygtDAhPiSQLXsMqib16FuIimJcdWPTRy2213rSLsY1eOi7d3uENfSEicD/90r6yTxOWG
s45jPOnBlsbbadEQ110che0wPDUGIpG9YYG9K/JbaOU/VjV/BRjrULgFriQnXnv655ujiKZ1lKdL
r4TgHJRHM/FA3mXoFqtBKub5OxtOIk2uZ7qOql9VLmGeaen3qXGyaqdUov1mIAzZ+L3ReL8iW1+Q
clZs7RGuuvVUGcaMDLLWUJOUmjoLXykVtTu0o1JZqOIJzi76tZn1S+vUGnpVvIrZq5GIaWBYc/tu
mNIh9fVljsSxB5P5wUo7dCmIy5IyyJrFqPbj2IyzP0dD/92exsnY67Nivh81CTGzFV71hJ6qESJa
QZHX7hXTe7cKEN1XlNe1nTki4fioz3Lun0G1VIjC4qwsd5FW4IYwmo18NlsVtyO38nLPb8tKaU9p
XmGI5AKkTHYKQhy0WKs4P3o9TljP6aQYcAjrRRa71vUQjEHR3umDFN+5AWVeMbxt1L4F21Y7zgOg
bfXD0Nnqy5CtYHElUcbH9I+spSzxSw5QcE7variQL4aRUN+FpOO8MbA1+Ojin+D6tZydaJfWTmMe
Egc1UH+SgFZ2lQQR6pfUv+adl9dxC8BzVkakVpdWANKNEnIAhOO5j8qoGHZGjwr2bkBiErVrdNMt
gMt1AXJVB4biO7movoBVw/UXpmT28fpm34S47MA1lqYqQ4D7B1R+fm+MbW9RQTOtUF2SeN8revoZ
GUu0E8sx4mdY82FJjVsp8TZd+d+oYChVajNUvbak/ITMY0EixQ4XOoQozmJ6h4mSWS84UDdjq/q2
0ca/Cpx5VlN12CYxMDw0vO/dDDPTG0uwXlrnh5Al+OvHbGIlclM+juJYoZaX8a6Kendf242+n1U3
2v3zauOLsXIbITgilrNedn+FLA5t+bmddDPUuDmD1IUmMFgI0SOWLr2D5KA8gqK3bjxRFyaIpAre
HFwy9Dm2HI+ih/M7lKMRjlybx8hWG2StkzoYp/jz9fldGAl2rAFwdX248eA8n18KNHbliGrhEDcF
1F0re9eriXrfEPjeGOrVu+CQpNMsR9MbsAPvw/lQxaSkYtSxqhC68k6yrHfktO+9LqVuIBHt/HB9
ZpeGI55lM6z8X1qi58NplVnbKFZ5YRZH9l4mvUntRtECL4uMAFV+K7g+3quVZHpI4ACXWfVVaPSc
jzc1bQLcXHqhFjnlhxXPjC6WUmufRSWV9sZgr2KYdTAiQRBVvEbm9lk3B0oHJH5uCHMsjU6VHplW
UFR6uW8oDg1U1rHV8sfSa2JuyaR42w2y+jeoBXCVVfCHej4ucxQOtrRfqWdmrKWOE7qdtjzGi+kU
x7HT9GYPG6y6R1Zgfn99ibcs3D9D/pE6RASCXbsVbDS5vcu8Frid5K7dnQDpFHJnGF007yRO2Wju
pxBCKhxrdRT8acfuNGCCP7tq0kPSxdq6T9w8/iBSnDV8S3R55+dTgUP59d+5ST7+/MwVKLq2PCiS
vrJlciXPj9J6YeMk1Xu9notfzmj0++ujXNpwRCNwtGh9AQbbBJCeDuN20HMvbKtm/irKBZ+HaFF6
VNYTceMwXZqRg56Wh8oOSL7tYaoNXKIlQOQQuNS8JyYe7lOR3upYXpqRC3SByqeHneL2CBHdlWW0
uOxqjIqDHD/eY1lLLNS9+la9/NIBWpWXAPyCMSYXOD+t9tRJt0B2Iey0CicDxxqNz4J3+xlKefSp
cESSBJFDz+/I5oJFaGc1dZXrH/DSDUWPCsNjeh7AuLc3VDGZBahfGDhSSnSDMrtx/EJ0Y+YXVqWo
oV7Ht+Z94UOCxuTUkhKYXMWbMZei0gjNdTskpXF3QEybk4GkeHh9Zn9ID2cvNNIYVIUIdylRrUJs
58trtpqrZGrshvGC9mm3w4Fwavc86dlLiSdlv8/QK3MB9zZdT2JuJ2Ivwa20TwA5liiUqYVgOchN
xfraJp35NEQ5sDGQzjEJryb75Y0Hkjh5g290/RlX9165l0NGgQv3g/jnaKK44PdKJQ+xhK0dqFas
H81IcbRggNMI1abTjCIUUx197Csn++kOef6iziOYDShDVCh0c8BRbWqb8asKcwMjGXOafky9Wd8i
s17Y9KuhMADttfhDb+N8qdRpdJ18qr3Qcdv2qKk4BFWjAVy7z2+5lL4KHQGKUK3glV+F2rxtZlYV
S9Laiu6FC7F2gFCI53dYNew0pZRHSwc+NqvLLeDDH0GQzV6w6OeZCMBYq//lZsvVosqFpfWrRdWk
HMjLK9IBRAVeaoSm7lJCyRgixSgf57Gx3souLx+VMlfe9naehQD6Fun36Pd+9dpeJv9W91pvasiZ
QL9ggVJS3O5THi5LZoJagK7Y9Y9IseTzEs/N4fpxuLjupBPwxJEKeBU8Y1ri9GnjeqFS6zLMKKnW
oOLRSnlwosYYwkzp8OTMcu0Wvu3CLUcosj4QJARIA2+eiFYvWtFmYxSOyaqi7/XeTiIwEEBkqfaY
IcN5RQpy3yP1/q6o8Ae5Pu9Lw69NSRb4D8Rgs7Vlh8BwnCkewaU1hAK0ZKBkRXkq2kHcFbNWPLRe
Oey7YdIPorD0GwTmS8PT1Vi5X4RkKOKen6xFw2NGa1IiQNdtP6oEMm8xHVFZegeTbg1b6EYrOuxN
Grr2jlremP3rmhiba+1ZrewciOrbgJf5Lm5UFVFo5iTpvjN31VOGKZy26wepP81Sx1PGxOjzVyan
hI2XO18aHKPus6yftKNiSGM+9bmTfMXFiCClMtP4Cf0oHLyuf6dLVxDA3JUIYFMEtjbfieaFMxe4
HYaQaJuvM+4cpe9mC3n4ZGANcX2wCy8QlVINYg/qiq9fXgczZqWNSQN03E0DCxrMb3tWhy/XR7nw
tpI/qYSooMl569Yp/5W3VYmG3QPt4jAGpHHyAFV/SGhYH0BAKmrQN7e0xC/Nio4tYRiBKUDSzRLm
Rt8KHNK8EF2C6IjIaZrtUchtb7lob5vD641FaEnwTw2dfuwWBiz1BcHNjMAF5jDKeIW2ulFU2mB8
VVwgDS9etIzfO+zEsNiyrf6bXqR4CVP2b8q9U6XiLnNE+o/Yx1c/Sj9f7TROHX2uGzcshtX4Lm2i
Zz0t4n2jYkhy/cO+rkSsC0C3iZcMyDzBxflYjVE5bS3gLc9mhBFpgpNRioMbHmeeQFVE8bA270BC
RmYa9MlMkWqoilvtvgsnhouNoj9kp9Wtd7O9RNbIXBEdET7P7aOJ8/puauvorpCFe+PxuDQUuAdK
jaCZiIs3d3g1yHaxSnZWbfbx764fh33Uzf1Hx67fX1/aC3uYjbsiBUHQr2y/85VFKw6rq2IiJrY6
c48Gd/1OdolzQxDrwslkDFJyD2GW1+Vh6VoV3R+iXiQR5Uc16ZEeps39lLLUMeK7g/39+rTWn72J
P8gmuNaAX9JG2WoP96v9R6xWblh3Yz/7ztSkX4vZyebPoCM9xzdrL/kmWzSS5mLgiUKelJrk9d9w
adeueiH0hmEpQRTaBMRa1jkd5DcnnBJj+hpbIjq2rbBATIwGbPuIFACMtmdUkoZE296blSHv4Hmj
LXX9l6wFne1qrKUl+m8uJdFt4rPA2HfMQbVCL6H8GQ94pWnWlO8zLcHgRhT984KrDrj+qL7xHG8p
tOstQXeRMwvmAXHibdHCEbJwprixQ9cRjtybc2ceGiOiLquPujE+1JEpWt9QmvRUe0b0HkvT6H3m
OfLN0uVYY15fiAtBGb639CjWS2TlUJ/v9ogUKwEUYIV62XYYBfJ9/Ak9aHS3be+giRarorKV366P
euGM0fcEkq4j30p+uTnNXOi4CDalHZaD/bWRTYV7aZHcqMxcuDJAvGMmDKmHRuv2PSetLNSyY2o9
ohh3pTo3ql8tw/JdapHd7K/P6OJggNBXyUUAF9v7OMpiiUXmQj06K+sQxzrjDr9KiczpZP57tE4F
Gny9RVBFv2fzyVq1tKPCnq2QKo4dWKXoD4tq3UI1XNynBK0qGQvLCOnlfGfgG2VMEcaYoTRnBAtc
tSpnfymL7F3UgLMLGqllD0OKmlJArzZ5Mwg9R45snooiqNQSsYl/X2Hk4VcKA+VTYsrz3+M5ddcV
WEji+VYn9yOFpRoRzTHOd+romrcE9S/t0JUCjcMwFOxXpUVqleYs3c4O8dUzg55eUjAiJPvvrxoJ
Pp1epEGJQ7anz5w1d6xqRjENrYK7YE1BbjbLQYudW2JglzaoCykT6Br4Ahh258s3EPBYomIoHLRy
H2f7OfQyRIaiuL2lynxp7dia3KDogyLRvP6Uv6LOJG0VKfA3C1VHKe9Gxtu3zSxurN2Fx0RbsxWk
i6iS8FxvNwSlEter1xZQWno/e3RIoyCSfT/50l6WFgdar/tJjGTvvbqUBbovdYVVKk6ct3j6rx9z
fokOJgFEDo/6NjjpYjrmbqpZoYNpzuOY56PgErVjaEUVJtH60uu38odLQ1JU0taTsNaXNpO3u8VJ
Y0LEUK/y+KSiw99izTzMh7iey7vZGG5Vc1/vH8oDeEPxUQEdkcaff1SK6GNpuKkTKhqurlnZxgfq
SRYO7WCT//WkMxQFCerqa/F42102ZtUoptyyQzxoy0NdqsX9FKEP33SZegOxsS7TeRywDkUrZpUf
oDa+CaOJwGg0g4kLDdE6exV3uMPSj9+0dDb3OcJ1vpO4UQC9sL5Tl0y/hZy5tIfpZIIjXR1ugJRu
VlXNDAWzvdoJZ8trwUDE7Ys6ptq9OkbdUWu06SiNFgWePKrQ5zGqZHojMXt9/+8Lzl1HNQzIyus0
ccxamH9m7IQqkN+D3mQLzvQLSu46/frrQ12og60yanxd3hY21J/mxl+Xg6wnF/dXSq84NZvY8tL+
/1FkyULS4irvCxAMOHKU3kvbznY4Y/2l+QMKqA8SO+P71jWa45CO2TtnyOff138a7NHXu4HtjVAZ
5AJrzZvP9zhkKqYOzjuM8tgbvxF+CfN5sgpNCQzFcJqDKW0UX5yI5vSDJBPR/Q5vrmXVoky0w5wM
rSP8ymrU7l2K6FlmP68Wi514sHLTyp+I+Lt0vxqc05Vq59WEE4jtb62e3frXUtl9fGi00kgfkGfK
9IfGo7v73krJCLAanif3Tq9HbHXlotbyS1J4XRXYnYlRvGJ5S7anAhZn3wD9NNNuNJbBQJDYgEfd
u1pvBJ6IbBO932mIfjtFYmNNA1JqHgM62XH22I34iyE5MWIgOUa2xXNk1sO3wk6y/NBPuF7uoNl2
WhCjProElTuUPRQqm55E57TJ8jbJ9JHCveIhwtW1WXM3LOkU+ams3NlP8TLssF009CdsTemgtF0j
s7s8X7Qy0I20I/YUDcg7Yc/j99aqRztI9WRIdmoz8F+2aZQ8IfrXDHd52qDXEMPg0veTBnnnrou9
qfuYD8gP2TuH4rjzTU6tFh8qs3OivUAwFcdqN0UzxxeuJotPwDNc8TBn8FXup8xa6kNbkBJ8n+py
VoNuNu0xqGbdrPdpNeSmX7fp1D6DpEO5tpBy+do2VmWi+BUVL/0iCuW7ZpT1G7S0DHU3IMJjTWEn
O030/mDHqvlYLM2gBo1pzA9jq/E8NGNvfXcG3YqeNLuj2l1Wovlk2c2YY3tpAR5DtwwUVikUHbck
C7eanS4qdTzOeaR/rIWd/NKMwSPi0uf5oWx0bzragu3zzsKy8xstDqfxqdbniT+qifZ5iXSle5tj
E488j1b1xgN9HuONNdpyCgxpZj8Hy47FxyRGqeJIvXl66F1Rl0+SJyHZp7GFO3c25kvn99j73pWl
MuJhKevxo8Nr7+3QipveaZFl3atqrnz0Fv4KTLksvMGpA01ySaIvNWkdjs5tlI+7qV+kgmWqVjlY
IqVOIgNvKOpvJb3cODBNYTy1FDnGe7tU+9hXF+boG+WAfakwGon1AvfLB2eq+m995w46SpeIwu1U
8DrDfR61pXFEHcgYTuk4VL9gbOP2UfVV/r3EZLPxc89CkliQjh5kb6ffUmvVJkQQDk87tXBzNjq2
5mmXqBp9r1xDqGsc5mcF5yARZJlIO9/DQLj0h8bGrcRM6sQ7KPRjdp5CGr6bo4geazI6GjleWlZh
n1EJPuVGKSJ+pJnCG1iin/3kas1O08T8YYgXO9mBG3ef7Egp4eDYK9XgGVNa6J1GimHxge56nAM8
EUlPdjZo6iejw040LCBy1vetNymRErR27yw7Y7RXYF9igbSqxIpHRPyL/HrCkDXaxcNkEfkNBrbi
jilKvH8Mo/9Q9vT5vrlLXmT+0g1R8qi1mWZ/nLMlPxGslqCS6qTrU2hXKPPdz3mMJJ+jp2n7mFnC
qYM47bHHtbU+28eKtzwKT52/j5mkBoafYjYGmdaYz4ha9uqTdDws+cYWmCo3aWH+0GiB5DgzoyV6
Z7idOR5pRHYPM4UA2y/UCkANTqqYOqejo/ZPaTaDpIzwDd95UtcScN/aCPKszapPU9qkNSarg5yO
Y0xt7mkQHcbzdQRUYIxEPu4HKkoxm65crH1ipvU7UVfa+7hYWLHGks1L1+T19FFLhqjYx1wvb+XQ
Z84OHRr1qy3c5q2hZL3pG12namEz1cgSD5SlFh9TNen4bt87T85spmbIY+cMD5qQSfxsTUv/GTMf
zocRu+1ja7O3DwnvAWDRNncD1Z6bLPD0sVkC2yhme1dZHKRPSFjnyyE2gLPd11JLp90Uz2n9KVG6
XsMlOWtfkmGpnAPf1vXe8NgvQ2An9vhWRDUmy2ACpwmTBQcoWqeXTr8z0lbmfszhcP0iXbrSNxs1
KQIHT9jmUOS6HR9ERTjNE6cNxd7Qs/KZgAQDdqvU2yxI4xH014gv0Y8BmWbNrwa9uIPUYGo+hTw2
71ICQXOWon43g3z5rilD+stxWuOpKJE5862pyn6mXTv9VHPHznZijDukMZZUqjjKLuYLlfIMZKom
0UdW2H+feJA7/EOGevkCEy96Ge25u6/navk9u/ZM17hYhg8jeTf3RIXYpo98Y/Np0mVR3CmFIttD
UWrVB8foxBcRaekLteTkTsMtQeybqddSVmV0v1o5NWOfPzfNdxWk6t+2S1/gLlKTsQ61oaqT3TQm
6tvaVfImrJYpfSMHd7JRTbHjyMf13U4CmCDJh4KKokNSwq5GIt0pRYjXbp/t6Hvby0Nf29anBEgQ
fnXV4Kh+0or59+TSsbEhXEWBmzn9Y6uCSvCt1lKPZWFb8YNZVCL3jR5A1Cdj6dtdNHbcZzAdJKVg
RFz5ZMADn0v6LXQ5+3iWgQLv5AcOSNLck1Sk8cHsze7riFOP+DTPbvmR3uKk+EpazyhpWAk3rZxw
lg+HRSShGydRzb1heF+ncRE/TGswzT1XUal+Wca5sQ5RG2ntgWBONfc9SpNvdKdsvxjSLXnkJ5yC
B6XVP1NP6GVgGd0w+8ZI/uLXOn/eUdRLau+abgb2gqipFO6dk8nBCJjZiChqi/EYb49XmL5q19Xz
JOPZovRdIusfdYhSEko6n22SvTygxBa9d6uMZp67NF37RAgJtcgrUoGuKAyqercoivxROaNq+fVg
DfEOZo5O7ujYi3E3w13Jdo6bLNp+VtDmPuqj1eKM1jvWTqmzMXkodEe+azGPNo/oSrHHgT3NH9sC
PGUw9Dq0jMT1cOAALEvCneNdvEKRrDw7Ei+IN3MzYMdg4clMzo/v3Yc+TpilB672XYmKvxagmhBl
/rwYpYJ/FOKs9k88dbEjvx72vi6FgjVZ62MA951VPOo86B1HToOZ5FqIUZoZ5ko2YIql5q3qGwsp
kB+rUXzfGV32kA2O1txIwC6klS6wD43EeUWobZN4CyhhwYumhV7hrUFanD5ZdVb6ApHBGwWDC0MB
XqTWiw4n3bBtrseFXBYoU5lh1BEJxMRRKIlG3WnpxS3xltcVENIoFCk8ZLioLm8z2NpQ4zqZGius
ENbdRxppbDyV8fP1L3ehBkDtGjIgmvyrTMwmecXablCRALdCMMQKMpvWID7O3EkvRjS1BztS4x/X
B7y0ggBbSd/+x+PdZKsoOdblVHgAMokr99rY6w9T5SyBjrZdcH2oC7sSOSZAOtBW6HNt4RLzOKGs
Bd+Aq6fWmr1E+xjjnCWqYM8r3dEee7fYl/1U8TYKLelvDP96adf2xLojqQzAntnMtMy7tIrrGkAo
mvUHR02je70AW2t6o7qjxL/cqOmS/l7IPW1OIMKaa9NpW58rCfPl6Op6aFqJ8k3MdhQhic+vQJq6
NYqgbQc1D/pqRFIJw0XorXnXdQ9NZEAytqtpKvdLbPZ1OHtwGPndmftN76JulX9KjMw3Y3WEBKjy
pvJUQNZHI1n1vi1GK9MA9Elt7Qonj2OCRL3/ZMajMn+aqkbPA4Ho4OdRzVF/Jp7OATZLYd9jo0LQ
ppamzA6mUmJ3L9teEDeNUZSSDGBytM91r4/u+FMieS/M9aYnstfaXSLozOS+203u2wjcyfIOnxQ3
3StjiW0kevnJUyvUxfzaasZs+NypCJMRUGpxICj4IaKb8MDFu0J4SumrXqpHRztuJ5KjlRXkIfqT
t0FcYTH1Jiu1YT4BtdCrAJuUmTZLUyp2oKp9NOxM3EXTOzdTFe1IGRk1w1GJLfuQerNW7QiCquFj
NtoNNmwQGftDrOuZeDPaWmrfwWZosg+ORYrvo0uVp/eoQEN7coQp0gD2fpTvialz+4NJCv8Wd1Ge
4MzujSEQQyYxnjZyQL92B76Bms+iPs2lOxaPwLmtF2l5WR0kHq6x+zFBmmWveXEtdjPCTIDKaQ6Y
JzHW8ts8S+1jNJUtT3EpRPygaE5X+fS3eHvMsi47v0nLtD2C42ueBm+FbqUSdgBxEk5D/Iszjt26
o6Dn7FDsTvwlgvtLFzAWyr5HRbUPHBMpen9cKeFBJbzuWTHckpeBd6w/KPiGIvWb14vxvhI2jit+
6dnTaqA6FM2bMkqb9ncm2+qTraY26YNlLu59qrnxA2QuVObIpfIhALkT3TUQSNO9VymucejUou4e
yknvrNOi2CQupqKVH70K0yxoHLrFOQAE8GmcBvtOiFmH4blo2X3BRbvc9YWFirRIceI8TmWmyV1v
u8VnXEvRU5DoliS40eTGy2AJ7wtpTvYye41+H9OIVIIhscriQbigZBGnrxTvVJDqPRbmMhCU5tLJ
ToX0uijochoFh77ICBxKwMj1TrOqQfgcVRXH9EZ33+RJxsEpqgrhx66JKxHYY1l/M02JMU3ZFN4P
E+ns/8fZeezYjSRr+IkI0Jstj2WpVDItvyFapulN0pNPf7+sWVwVD3EIaboxi9FAeZgmMjLiNyPn
ZqnNE8mWSj8yiqCndEasLQcdIox1zKj8vO/V0swe1Vy3nQMotvCzWRRLcQCol3whR4QTj0Pg8gFN
JO+/YRHqchJRPn3IlqnuLxhYq90JwTn5d6ZTkp0z7IreR0snGRuq01EIKq3yqR5yUdH4tIyfPAEW
5fWMk+U/Y9lL4lrpKeopdxORQeOZHecSun1CuQeH1fZcgdX4peR2PcNwASjoD0aB8q+TW/N7e8ar
7hBTY9TREFz6IvDqskHDtvC8Q6fFS3VQZ2zKDqTwRflqSgCqHUZPxSmEJxfSnIvXw1uMFSM8JVkd
er6q2CI786IzeN25wB+WRUEDfox7uhtaOL3q9aFPDzQepsLXu5qWtlN144chaRBKHj29/ZBiPKAf
gRXYNqRzXl90nvLeX6ZcfEEpz9QvloimY5gOtekLujhYlUStGmSNMQ2nosHh9ZDNoJuCSY+cxNeG
MH3Lm9v+Vuh93OxcEbc5BRR1nesXORwpQrm67XNtVNWBEl+wyBIKreD2qA/RnovnRtuPYQBscelR
e6cz9TId1JySR4lIzQBkbJ/6o9W2b7wyxfa8y8byF04H5Zu5La1LFiua5nt2Wts+0nj6g4IT2tc/
zQIAz+LWqiIPTGq6/mYXLmnqUAMJPNpkj17I+1TR9f6Bup/zjhJfelhyr/dds8gu90feSgCAzD0j
TjY6c10uWt1pWyNoG919N/Uo34btXJzN3i2fEO3dE6K9zXckTNiVbSyMym4ACWbsjvVYCyOQqR7k
5q46usJIznlYfQu9wv7CE6mgVtkMf5wVIxVAQieB5lBt1gm4kg6QErERCuwcufIitfrjpGcuVS11
3hnqNsWRqgSo4GIfBnbLXL00KG1kaWpFRgDcYTnmRRu97ghmb6JWS8+ZQctzsB17J5PbODYgSaXq
DHV9KQn4cj8PNoLz/ZKqQYeZU+D14Q9rVvf8nDZ2CzQUps+C3IPo3aobVw9xlcxYEwST1tni4PZj
8R2Bje51h0SdOLWYGu0wWm9TcYBfUAHo2rBo9hrTmth9a3mRgWlCRgRVrTh5mNBiOveKW+wgVm57
ZDiIo0EJM4o2NBK4L2cwTQp9qKxeCxSvWvB2svXvwKPCC5w286HBg+XA+6455UbPK781lZ2O0cbc
SstAFO4QgwZfsRo+ibPcyWnXBAM+pKdmAMKb2WlIWrqkh340/+JAgEuRaThDSp75y88tMjph+GMs
waA36qFesupCc3cILGvId0Bgz3oYL9uPdI2lfgWaUVL3YLVvGsseS6u31QD1EU62ionmv+0AS9TX
xrj54WGYR3UODeXaT1N8WQ88+aYOpmijPfWdyKA6OupQ+Q1yW3/8uOSn8apE3Uu22NfTYKIbaffk
XsGQJ9b7xjDm79owpdlxdGvzR61RONk5qRvhgUgPLsoiFEqk8MuJFyj8IgWXQcoAbREMajsd58VA
Atyq+wdzMd1DD231fphfjSn17AgK6D0AIqWXvhYsCQcJlogxqvZSvT+oVZH72vGklrF6moCG7EBY
1u3em+FksPqt+Yn7cZGoUWSTug/av2FnGj8R1xiKc181VA5J4rMrPN3qA9Z+Zv1AKWMwT164iD0j
h1X4eP4hkvFI11nSENeaJZWpz3ZtD/ZVGdPuixdrycHSRfQmAw52uj/FqwD8PBR0Jrj3EG64X1YJ
BVoNsV26s4MRs2Ic0lZdjlGMS9H9UVZR4nkUOteg+VhK+virUTA+GxMXYZBrHM8OvWVXP0LFnRAm
rMq3whz2wGUbG4dI70o2GIH/RtIVFHlNThnaV2dY+lfhEHunZimUJ2ZgOkyWVZ4R6v0LKRZJtkcM
i/40qpYr0XNYbmHkKgxqdDlHv6z14zgq1lXvrWQn6G/MJ66BEjQO4oq8c71T42XoKFyyakntHUBI
JcehrqJL7LbZAdvdbucgbmzIF+OtDn+uckcPaepcIzuhHpHo+hOArwlNL5HuJNKbQwG5lXBH5nK9
9+vJyXscsuxrUVNojDCpejMKZfxY2XvRZWsSubuknza+bsaNYolBbw4rligYK8DmYTKKU9O63atl
dNNDSr5yuX8IVje1PAQGZD4AlS6UvhvdpyEpJFuiiwKjcZxcNsbKj2mpwbPJKvC2dEe8/CSRqZGP
ML/+qsuGNLj/EzZOO2KEQC6BuZLsrfU0gZqrKOa4UUCzTTsRuc0jzw2xc9pX2fLzh5p8KiAzcMTk
BS/jqAWcPxfCiJAF6upHgy7ra5v67munse3HKOwq78gM0TR2Oi96f/8LnzPG3y7t/w2OqrrMvKSY
iFz134I4FfuoUKYyDmLA9gLtHpzS0G8uAKn07YgpmCaoHB6mGv033xraOHyw8gFt8kEp6uqoh715
AdxiLmd7yJvFFzR4gPArlBuOlls3cCA16S3mjKbYM/3bmjgudEjDQGLZkDKs/fbbe56uRm15WBkg
vAo3Qlecc9jH8ds8WboHT8VexM1a9eTMhXu6P29bx45LgFxHWrFw/l4OHTpVmLvdpFzVAgkWD+7P
JURW4JhV07izCbfOAbYeHDkdAPCtKhiHTi3KJUGGJ868i5j1YTlkDbDub3Zo6N8o8mhfUfzAMyKJ
Tfcx09As28nttj7XRXqYzFW+Pdba1EbudY2Z9LTNtImSltuEp9mJfrRzvOyEzo2rCF4hjRtZHIBg
KGfjtzVNsxSEyZxgheHVve3HSYSxaUKrbTnEBbVmXlVeN54SMVIPub+mGwGOlA2aPwm6NG1ZDa2P
KJkaQ6tcDRRn+9fF4KbCpyeGSl/Fn72HV9mLnZtpY2J5hqB/CJ0JLVhzVQeZ4kSvvTRTrriafcxF
V35U8wLcgjvsrODWvDKbJIC4fzg3GzZ3rF7R9Cq85nkzxRScCvTHIEU8iNGhUzdgBlCeJod2486C
bn0hHRaEu1hOtIJXucysaihf5CNy8XmH5EoGhEz1YVWmBuy5ZtnpwG2EBGqrrB5NByzi1lQqp6dk
R88zvDZTrUco0jgYSLvz4HbXKqWIeqkI979iJ4/+KZWonXe20ObwJtRMqWSHEvNqC2UoYHFc3RBL
BV35qFHqoMfsAAbxW9KM6bHHe7u6mm5aNYFYxkH5dH8Lb8QK5Ggh88uKBGdotZ0g51Xa3KRxkBaD
M/zEAbGLHyr233Bc9BGrwtpFtQjDwqyPfRicKOFoXlv/hRSvNOiDD4KG0615DtY1Ys5qDEiUqY1e
5bL05kIj8yHt7L3n1/oR8gIzaXcThzlCPOjl/vstYFSlm1O3dpRrI2wleu3VRqSeabrHpU8pyAwq
p6oh+/dK6+Tn2IZE8dkronQ6qHqUO2cxFE16cXA4frAmRelfjYoyP00gIuydrbl1EFgZQhvt6dtX
ilWMteo1kXJ1k7G3/L7Oom/KMDTmIaSfvuduvxXM2IRw9WXlk0zq5bQU4Org12ApFJc2DyOLlphv
uvFiBJFRR/8mnJ+9ithGtsSNiPQC3UbgsGvBQZ5nHaVjlcozOMhzC3zqvIy2frq/xZ9rtquMhUQF
/R6a0pRS1y5XYJGSieo8GUvTxcVPQb89edVa2ozalb5kwDMNFGke5s4rp0uvOosSVECI8KPEbiUN
It3I08/ChCTvz43RjK/Ccuif4lG2czpjqK3DvKTOjPWi3c8PEGfr5n2Cvp79SyELQ16qqCeyGkwL
q50dsi5Xy738fGhgdUOuvjm+o6nRxVG1hOJUbqA6Yy/OBByWzrIvZjoKr/tUrZuDHsrmQr+0zHBh
ma1+BveWP9Vehlnt/dneWlPUHTnLJpcfOJqX28jWlFYdDTsJNIcyRiLs+hDnGPDcH2XjaJDXUEuF
nYP69Pq9K2gtDQ2IJFAbVvqgkg6/zbqlvjhJqX29P9TmB4EO4V8KxTfZ1FKkDSgxphhk7XSZsEo4
aBgG70zbxm0r/26OOcUwMsRVHM5VkanojCZB19PuUZxG5P7YIP8P1LU90j3uXkdaXF/+5tuYRKpw
vD/Xb8F8gXcoOg6gHmlR4XuzqaRHKLz5zhxu3HKgGKTSCi0VTAjln/8WcsPRbSs7ytMgQzTGhPne
IisKXdio/QKq9HTxQjepn9DpHT6i2pEm5/vfuRHboNtJth1lVKj4cvZ/Gz8SSz2ZWSQDTcOzDGLi
QRSifiobFd2krttTlNgcj3uVNyA1VIoeL8cbYzgxcC9joCldel4w8rqaS20ckzmeP6tTusdu2hgP
BVIDSj1UdxA3q92DDwtI0kVEAciN+pTHqeWPaVJewjqZrqoo/+JmsuUFipWJVPpcC3E7xhjliA1H
wQyO/0APtYY3MulnDJ/37CQ3TjpDcQNKkSvvJhskdKdjLLIoaO3Ew9rG1l8JtdaQbUma4P4u2RwK
gVW2qrSOWL8kQChoeaXzOhxG/KGXtM1fhSJyH5SiH3dMMjeOOx09aoJ0ZtiR69fgUmnFOPRZHCyz
NZevhjY0Gr/mQWgca7HgCT7HaRp+sVBgjD/f/8pnPdrVdQjXhk6bfIuS+642pwYiT7fQkw+qJc3E
BTYq1ssTXLKfbdzpr7KJxPPcL0Brjsjcz/mhw63GPjt2AjLWTvt+PigwQz4PrXRNF33vPPY2/8PJ
ttLkKYK6GX+6/5O3FgbKHt0etPeAk61Skww3UXwoBu8KpiwCN4LUJVWg/IGXj7JzsWzVqCkjUYNH
OI3m63prKyYGBsiwg3mAVvsE5NUkEa7GEwjV6lCIOD6NRTudRJgkR9TeYDWg0rfzAtoIlzJHxWKX
xgPlnVW4alt3bFK1kUrp9fBfVU3DQztNEC7cxTzMZjK+d63iV5iKYWdvbNx1JBTUJ6SEKgKPqziy
xMAAkgmJ9mwIu2tIYxT89ujtzbFO+FvvQBJbzhldJjQs5Xr/Fo6nue4NWG4erilmVvp1q5jhcU66
Pj7rhdF8xbgi/dzBsPhsdQP/BzONS96acVVVZ2WJM/vidIsXn+/vso0gStEO03gamfKNsDoXOTIw
MVr7uFs1TfY6caLlP9uLlks1zrEP9q7+cn+8jVUGXcdEMwGISt44/IxOROsJdeqxoe/i2f85WvIm
buzXIrI/A/36tyoxmLg/5kbcgX9PvKHzgQzBOs1oR2z8mmzCMiwyqq9tWMwH1e30UzQ5lGmXGhS6
be7Euo3Ty9HlYcHB5WPXSYZtFHFH6os9opd+pdIE660oUYdvlmbn3MgVWu0rUkHCGuY+JBprk0Kb
hiLcIRMp+sQckBnqdBgJLRCNyReC0wZ5orOGYxVr4nvULCCYvKJR/tzAhjyc2WVJaZ+tg1XV5MqQ
CAoKGtwl8D+Zaj+1jhVi5Wl3YIvuL+jW5NJ2l7Lg1JxvEmGrnQBzmRRLYL/mEsYTfWqsGGKCMYi/
+bDfhpLB47dTOyTKEE3oy16TNi0vole+GnU6nmctG//iJEqZLMSqgV5Aun05UjHywEjDHpfLYlJQ
Co3Vx6UhOLhz1R1cFCMufzGJ5NzsTZXn4fpGrA2DYlouwquhgnz1q2JW+5PedsUv4GKwru6PtnUG
eRvxYqMxcts7S0oVgmRn485oW4DiO9hR6RO0TAvq2zzXFFhSyeWBXZzsichv7RbScOC1BHnZjnw5
sZ4x2SOK6xx/Nx1OiDy6T3A71INRmX+oCCFfptxdzCaEcDTW13VKZUrs2Y1xKhVVtMDIQTKhBYR7
1Xp3rwK89VVQsqmQoKKOwNrq1uriQa2xlHOusJXyt4WqRZy92TkAKUT59P7ibYUYEifagrLdepNp
j45XovNNY7A2e+etUKIl6ENTfYeZHmA/rRvb1zyz2gAr6PHrSGtm7329dWt4iARq2ETIJG6VC0Vm
pixjYfEwjMMQdUgRlv15oWzyS82j8D8R10N7jMbc+Ey2kEc7EXZrqpEMhClNYZ9fsN5A9PBoO3jO
1Snm4k1X2NO5RibCp7hjfb4/05tDScUekhGpVSj//Ldw41QiBr4audeqh2nZpMZyFEOSPait/heu
ag6tc+BR8MJkE/HlUIY+87ZSGKr13OWxto3h0GFLc4hFOkHuavY27MYmYvKkKgvOLbfNkchKwZMu
rnuVfl0trD1r+SjwHWqoRFXR19nKuL2aElIZj4gK0fc2+XV/cjcSPUAJXMlEWelVujoyc9Q1i1FB
ONZryzk0bZcfh8LZwz5sLKFLEU+eE25XEsrVvLoTALcYg7V+cp3zKEwYYfB1L2mDVMr9D3pOTVd3
P2m7StihtmvdZlOFi7Jv73nXAfTxcLXGJDNKv6O38R3F+NH7rNV56B7zvs+bX5HSWY8LzMQnrQ6N
+tNi1rSIzKF2xqfRGJXpPHZizj8p4+A0QdbNaIYqQxUVrwstLv6pavoufto0y5M9tL1ymMcmWx6H
WlP/oQHcNSdlcpb+sszh/NNLwccdkrDVjbM+zuLYayPMdUiQcRJUuRZZsuyszccGRZH4YYY03sAG
+qI54zy9s8oJ6VIo4qZ2LZM2/wfKd2T7LTbvw1Fvveq/FpFSbMnqtu4OaVHq6nW2k+5fpRJ6eGyi
nq3kijZ+b2fuPPk1pLoyyLtBDPQZQOqj0eE19UFFOBXLEJU22Ukramvx3do1n1KI9dnnCqSOetpZ
MNZ+vV7E0edTwAZcH++5GZa0l2eOqpZyGMe0DhQj1SABWhJ7Vu4BIbf2IgBmrjQ0HvSbM56QgobW
iKG0NarOuwrN9oeuxiplUL2ds7U1EjEQ01ObUjqv/Je7vhuURAiIrkFsmVl1dvoSvVoti9z2rCcp
4Lb7E7mRTnDzkV9TkFFptq6PsgDswNtZufYAg85cj9EHa55atOlj+5iapnmkcjzuDLr5jfytSHlR
/blppAu7ES3SLHQhh7ENWLzwSfcq+w3W5HsK11vBEpaXSosV4bYbM/cWAvE8tg19CQArAx0hPaJo
YTWJ7TdKk7pHI58r85DkqvkA5t2ZDmnsGOJ6f5a3PhjckWy5Iot3c+9jJo+09kS1sI7H6CP+ViXk
/sb9BHGp3Unpny/R9dFgl1I7BxKJPtjqOoKtAnY27WhQkQjO//ReWX2jH4q2Rg0nNz7n+TLO515H
VvTVkijpY9TRQPPTPrO/ZHAcnwqYQV1g5JZSHp1lwkEHhOwyYBqqmOm7JLK98pBMFph9Bc2OjyIv
YV2PbafCR+4ypTiU9Eb+BbuRfiJVLZUz9unaAzJ5OfR5lHtfNVGI7MYfzzB4FpCgUBOlpuJqH0/U
5BTN1pWrpxYfs8zwLvVsG7DeJ2NnLTcuP7C8sBOpJrKc6+Ibth26F+Iece2zLodWVxB7EWnYWcat
ShKlZlqNNGakmvlqGau6Nr2mMFnGxJweRWU0RxtxCn/wkFo+pKVpfq8HOz1NdvYF2mJyinrt1/05
3Shp8BOoIiE3pxP1VnOq9RQyIa1wTCsDtyUzy0e/SurlBFBIO2tZGe2ABjaOCWGPAj+XvUkFTf75
b0lbu9hI6SMKc80wpPPLcMgPpqckl17h7r3/bZurSA5M2Huuk62mVyyTAVrfUK5W5JTXxEZDZ/Qa
a0dFb2sUHtYS0OXot0WhBApgXI+hcoUQMx9a5AJOeofr1v1v2dwrEiSH0QcldRKYl/MGiT5xp5kC
vho2ToBhQ3QtJ8N8M9hUvi1vWv6jZ63avgmt/tEorCU+ggCz393/GRtXCZoELuqURHRqGKvtMnlj
0eVKQlk/m+LrjC/0Yeib9ERqulC9mfoLbcN0Zx23BpVYJeAHuMEhZvby0wWdqcKMRrrccWSfIlUJ
HwxkmV/ncSauQ1SK93ovup0Kw8alAu2aDUoggHCyzkwbKRoyTRVAsDipUbiIjVPUCUCKi5EckSYu
Xk1Yyx9iyeNCLWZPXXDrXPIKNyETAxy6qdqoCQTRyBKcS5qcrzH8Ko+aV/8KXSqN0iZ7Z4pvNzF1
DcAdiIkh8HTT/kq1Tqt12LDXeHH0D44xxwcQ8/PO2b95mfIqxU6ARg2VBf6Vv+K3sz/rohMdXY2r
V7fuu2Zo6jc9PLNjn/fOkygMBzWFGlAi+KU/fmgwNNZzvEqpL0q80suhi94LUwvNges0xD1cODsW
31oIurOPFlG4Z2p/e1oJBZQ0UMs2aNfSlng5XIS8x4It9ngFjcGmEX2F8xUmB0v0ZkADzz5qNYXQ
w4JExewLHh66n+tjSU5tWWm6AwjbmHYeyB49S6mrym96+WOQCbfVKC0Hvr30oEUD3C9OEbPxORW9
+8VFQco8R63hjDSVLB4T92PGxvBUlOUFQ3okqRwvh++X2BhGOvxX0hbjUHUUlvxusVu/zJLhsS1B
ddZ57jzoffH5z0fGtEi+LLnLb5oVXu9WFFmakQsgbA6ZW+evYIiKCdpvOV60JXJfNY3AoWtJw+D+
0GsZNyzDOU6A8BADQBQQCMvLrw7dNhxQChyv6eIMD1nTmdlxLkP9qA/xcpm0Vnms09746s39QNco
ac+paoS+sDHGoofZ+G1txT/6sPR2AttNNOWHyeuQ/wI5hBbQyx9WoR3sSimyaz8q9idMNTzEjxbn
Agdh+dBAhf/Ym/n48f503IQzim/IFVJQYEQqcKs9UAOuiaxW7691XqvqyZjy/No6cfJm9CoIwtgL
wze+P+RNSJP1PnRJZccGjs6aOoQ1DAcwqoerh7YT5I1kPqmUwU9/MQrYIeRWuSxuoGJd25glGhnD
tWl663ttZfUbygvGX4zCG41bCLyA7JG8XDNh5m7ZJBQtmtG1Lu0wVWcakHudgq0Zo2GPVChsNlok
qxSjnS2znodxuJqdgjRQMyPg48T55f6M3SKSWBhgOSDruAvI5VfD1IJKhR0WDDM67qXHvabBnM3W
3qaRsJJjDTjeQ4OrtJ6WpKreiqKv3KOgZRUfUJJz966+m60JewMcCQ5MJDR0FGT4+u1SqpwurpFt
Wa4IEmSQr0uqLqjrqFXsI5WjKzS+p/nn/Tm4mWk5JuU1h3MI5uWmHl1X8dACALsqpKdve7NrnxA9
G3d2zeaXuRTZQe8gUrxO1twqgZKXmAspDMzVyvT6a9on4j3tW/2iJbGX7By5m0hPP1zS4Ui5gQXf
OCFHE7KMrPp8XXIzPXnA2R6dskn/Qcu69ic0ey9Ymohr1CXRn3YQ5cj0EviHO4Za8stFtBOaQaBA
1KuiiPpsIhH5zpzpJdie0u0FFvl3vXh8y7G4z1g9CYpdPw5dA3flrlaWK9BmNCVCD4mqxo7/GRuz
2PMnvk0kGAyFHHhGJL9kMKtoPdEhdDpbX65jjkaXMerxK/JRNzkXYzOgDGe26H92rdX9GCPPfHIH
b3qTplQEd3KI2x0rG7Syawr69lb50406dMdSknxd6OVbyBodoiY4Ke3soK1hJNnQwx4Dxqe6OoxD
gUlT6rBl2WBoO0Vibt2Dh+/M3tt7b6BVTpRpeqGI3FiuWqHgpNIM4lRkaBvcP+e3JxB19f//nLVW
AOru5IfpvFyxB0fAsxyWd7WZ/gj1ZTgKTZ92Mq2bq51eGvhcGqKcQBq+8qN/C2XNklNVdNTlas/2
cqoKqw0S05wuY7qgcDioRjAWFIXvf+PmTP426Gomy3LWrMUclqtrTdoFudHiIRLjnknP7aHTKJBw
7mRBmE24SiDw6ohMe+EcIMcyv431WZw6J62uEVSHP97qJOz/o/rLLG592SpKGncIKxrXUsnioxmD
4DH7do/6dvtBchR5pKk44wq+iliyYgnmUBhXvATEQZ/zERedqf4n6am+31+h210IYIWNAYNA8qjX
T9nU1HPciFXjinuE6rthpp7mpXVPXVEkxxE07uf7491uQ6zcgM9jVw1Hg9vn5Tbs2N059vQmBYFc
isuo4ltVpcuxiOooOaW5FwkfKKu6U4jZmlHZJ0AAn9WjvvRy2AqKsBMXkXkFyBkfQeoNh1yjWV4p
aM7e/8KtGaUWI+EUTOsN97vkJSdQIDavIkfaMO767COGFcvjkurzL2RdyanvDygP0cs7B6wZSRO3
ATcPdp4vv83yCi2pY9ifo540/+ZJ5ogH7NkhJBh1Uemkt61iXfKmwO6ZSn+AU3r14/5P2Jhe2c+V
MuA0Em4sbkN9bHPktpzrEmqK33tOfTCzUDu5bjrtpIi3IYX2sWSb88kbjd15julSRRjZL5URXyDF
2ceFuTnd/6CNRYQaw6EAoEotfc0iggJqFQNhlGxFOLTmrOI81qh7QBytL2M+YXV9f8DVZ9GJ5WLD
LYEcE+QPBZCXi+iAAijpMOUBlRX30QoL8kwTTdw/HgUKNDcLCBIAxuutgmkaRvFtnsPXyconLUqa
41K5eyTP1RmX34IcPKkrDRe6WDffYoosq4F+BqZW9n7eZ9qpX/LvDhbhtW8iyRgimurtaeyvjsHz
qABieNRRQ6aPu6ri9F2HNK7Z5MFoJeWHlCbWwxAaKSo8ZVp5fpUJSSPuE1DjGjoqbzOXftrOKm7+
BljR7E3JYVhDLxXDnCcu1TwYZtV9bxkkXFPoOL6IwvRgJ0vzWlE84dtzWnzJzab+eH95tyaetw7t
PB7TvDfln/92x9c5rd+halBYhbt4aObR+Bo6NjaW9dAddEUvX0MOI+r98ajStBj5APr00lzl5aio
hU8t2m0VXidW9S7qVP0iUJX91KqT+xp5sl8JGIwv98fcOC7sLzr2Dk2u2+qNVpV5tzRDGXiVMN6I
ShHIW6n59f4oG8sJ/IALGGUoFcT9qk6DJhkAOaGUASKg7jf07dPsNIoxq69kNk10LPSorHw05VLb
zyoksU91GzbJTl1dzt9v8V1ubHBslPbJ9GljrVtbY+d6PcZaGONQTPgSmsOPGfsrhGZ7/cP9792a
1WfQIRkigXx9S8YoLC9dggWPCMPu7OWRdcY/cE8davN7iHHPVwWl5dV9FbdJ3JjNUgYtvj8HWpCN
Xxmhw0tF+UO40/PUOUR/jiNuKv/TjfztQLQWcqglXkmB40z6p9HIYYT26PQZr21lkhkwynB2EKVx
Wh8pRFrFnx8NSjNUMkCUOJTrVzFpxOEWMlNXB0ufKce2H+YAX/v+NFZmcewLnYxn6oydXGdjFQEo
OOh+YRQBMWc1v3hyRmWZorM8RqpxNsK+8r1p/FPPWXYlKgD0QGQfH/zc6tOMelB464dlgE2i6WdJ
jQaxoS9+rSjD6f62XFeF5DIyFgURPE0oc60xwFlO7V5VOO2tiJvpYjShwHNTGMXbfMSi5FwDPH+M
7GaYj0OtT9kjToKucmpmB1tObILL/Hj/F21NsS3fZyBXKAutt/CE8nm/aDMfP0zlD6Fj+oVLg7aH
OtkchvsThBWFN1ojLyNrP7WZIN+pggwV5nfRmDlBOLh7GlGryszz7PLXg0iUfZAbsr1Ich0JJFEG
1uBlhl9SzLSPWAWk2hlZ5fHBnONJwb1ASS+V7hbazupufKSHjbRDPRwKEhv25Uciug9JtV2agNaH
8UGxqvFB83r9cH/FtvYQxnkk5FJ8gjLpahg6DSPvkqIJIsVUP3pKE76pG9W5KI3WHurMVA51FyuH
YVi6c95p3kHPJvHBwkZ45wm5Ef7o0UKYpmcpbexWl3Qy9Y3exVETgAIpUUO1ys+UiYTvGtFwuf/R
W1MrxaCI5nBXbypf2Cwsk4YleNDT0zohx2oiwOn8YQtWgpVIxqUOlDQtvcHNQ3cOMYR2MhyrSvRB
c3YaXzN6A2eU61M9U4pv30Z6OO4px918HyOT6UhsAiTgG7A8Lh2umgqIgdQro/dGB+8bemq/Q5Pd
GgXwEBcIxVjyytWChZhGl66GkXRro7JXQnvECQ8Z1ftrdbtB+RgpiQL71eCBut6gRR7huTCESRAN
gjM+F5AQfKspPCRzs2IMP+pxt6gP46i3xnnA6Agwe4HH+4kOwILmIIIcqR7s/Kib2MCPkm1RSciV
zqFyM/92gYaYnulO3KZBWc/GxL2lkj7OaLzRG53YcCe1COegbioMG2I39X4YZL/41miRmr4K40Q2
srosw7RE48k02Ub7VZshJ52XsIg/tE2dlQgiZckeU+XmkPG7UYEAgw5hlBRjtWZmP2BFnRpZgArM
9Cq1yySYqjx81+SFt3Pdbg5FcgGaGgmRm/ileDSJC2/JAthI2RW3U92fqsy5Jkv+8f5qbI1EfJZ0
d4CqN3zbqKiAsEVdykErbL8zmi7IQySee7SET/eH0vV10sncQXflGScLUUTNlws/NC0uTmqaBeSa
+s/KpE8Gdc3wPiowumY/7/Lim2ANvqWpmqUPNqxb19eiXv0Kya3JD6LpTYPedqb0r616sN51eWcp
JydPcDmZdLf8rmKvq/lDOxmfKheBfl/PC9CmY2TMe1+zOXHPlXnQRbexXxcg+Wm4p4EzVvgr6vhc
CLURBxSz94ryW8GCJ7xBtVUDhbZOvqJpjLHNICSZiWZeF2ycHoFuRX/6jmd1uLLBuSFWpVEyerk6
AHI7L3ccvO2xcT6mMbJHaGjax/ubYOtbOPnczQBdEDNbXZkt6mwU8/sksPB4OWJLZpzhHe4ZzG+M
QgQH+yHBrpK18/JbEvgqcTUzY2OmR28nt2uPlt0Xfx7EGYU8EkA5KP11kxkN7LE0+ohR1Lk5wUPK
zmY47gnvb2w0+iBUwLTndGrd/mkQ+aT6lxELSjE7JyfK2soPJ9ctfbvu3XRnG2xEZ4YDOkFGRg61
7mxlRYwEY7ekAfCQ+dqjfQmJJIeV5w3e8nnS4vaU4JL3r5qney8rucNePEp5IFLiJDeVYe9GLQ1P
Z1sWVNKg8hrjiPeeUGA+aYtxnVy1eq3F0/ipBOr2X6dkzk+hWj/v782t8Skx8Q+uFPArVifADq2s
LBsvC3BVquYzWZ/bwB7OezewvSyLXqe6aN61wO/6ExGrKY84qaBGev9XyGtkPQsYtgNaQFDwNnXO
8bM1QtFlQawOxcWYWgKxCXTrfael5T9xlib6gzDbvRLzxjYzKNXy/CCTdPjPyyODJ/2IU7lVBPZo
YTMTonlq+QnVb7C30Bj+/ILjEUmgkSUl3u2rl15lOKAxrLIMKjGquq8tZvNeuCL6ORmzvZfSbczo
i8HkvfRbwpGZobCsJuTF3mfFK8VNo6PVtarfph+VVP1ShVa1c4js2zVEHoBWi0cOyQeu4k+fdKPw
ajMLrLzBAx7vrvFDWxZAnYopUV2ppFRMOwLE2sb1atDct2Sjn+LAGulatch5Dth4BYUrlnfesyFb
MmFpkw/GMcKR4oySfHacUlu7Rm2F71ckmhP5Y/O9ncs9+svWpHMxgkt3ZdZkrupc7J5kavHsCVQr
5YPVoX+YPLd+7KM4PYa8m4CLY1GwUxzZCPwyUJJWU7J1yJ9eLjU6TllpK1UWhF2xvOsqAGBCVdzv
94/o1vLSiYFCKAVSMAl5OQoSPTitdSQyS+wq51IJ2zOKBOKfBvTB+yzp91jEW2eTM8Kx5Lxw1Ffb
ye5Iz1vUhgMVIyx0zqbqZGGRfsGNtTje/7TtocjLqYNy6azvZ3WyJ6V2iyywG93yLTF9r00MCmbP
0nYeJ5tLBe0FkCAd1psQkLaJouSA9oO4T8tH1VHGB7wKq51y68Z1JhVFyaIlq4wM5+VSeWrT9s7I
Q8tMi2V4U4ZtNPmTlyzilPRl2gR2Ehk4FYaTcB5KLAP/uz+fa20v+ZJFt4NIgCASudX61bDgeOm0
C6l8VrqIOYIcV6+RgtZAgPFZNn4xtMTJP5cCK+SDS1F99BPl/zg7s+Yqkb+PvyKq2Jdb4JyTTWPU
aMwNpcbQQDd7A82rfz5nrsaYx9T8b2aqxik5QPNbv4tRJasaDLbvTVWHfl739Thle1D77aHd2yY8
4tLnLP/92+GXYj6PQjj2ty+LJnDGrSdGvh1svYs7zNbUNcONNz6dV946S24OMSQHCpqXkXEpfKa/
oKsvK9b3JxqbJg12078xD3nlAz33lhxi8OvMSl+8dRSE2uUsC3oZrGOEB6apbqdgq76bPpb3A7W6
fOPZvXbBs1YS84J/NpYv8lkEotESGI5cWl035HOFlua8leZdbO3fPJbfh7+fqn9KyxdFApX62Q8J
5MB5Ivv7se6LeHTXbhGXsxq6Ow8zFj+FyieCnJ13+8lZi6V7Fxd2CFeQjefFqveF8b6/mqvQ7C6+
HLrBT609r9y+1zW2IOAC8InLw1ktXmobHNCyuW43P9Ob64AldjxRHsKk8nDsXmKPOQwcHyttsXKx
sm4sGwR0zxI8R2mr7phEtTVeDUXszWihy9rLz74RbK3BX0bH0cFa8b8HLgbiFBTkP/rLl0+kc1s/
hsaKhozxzWGNmxXtAc/LC4z33rjUay+brSrTYz7r84Dq94cv+aOV8Sr8gC0xlxhBt5/nuZOPcBft
rGos9385XcwyGZugGUVif3GcC3gVviq1dbE6OsrLzntfOj79pj8tV7isvCV9+No3ysKTWT/Bi3H0
i8O1q8bWgHesi8K2p7zygjLvu719IzK/kmnASSNFdd5Q/7mdttEhL4ckxEfKnW2oXYNzPalx+ogg
SPPp75/Lazf070udX+i/CkAIYqgzx8goTZ6cM99q1CnqEKP6H64C04ChAJAJRJR+v0oY7ptYzoyZ
Uo64IzIXP7HFq9+4yisJjaUhoEOk385M5he1gKzEJh2/LS+LCF/DtnFw9cIx7Ait1r1S4ShOZSzt
HM/U6g02xWvHPvkHlefD2UAb9Pf70/bswjviC9ObqbKJT/7ULRLHmYbbXXFSzP7+PM+n+kWMY3SZ
wGs4Q8v+0BxKoIXRh0ZIlvnGusPpOj42jP+OpnSGDA0VCXHWvAUIfPWiDq4HbIX418sZ1cyyVdZB
LC5Xxy0OzbovmR5FcIkkTZTjujFfJMxU38ger3wKyDu5GOqch7VBcj6//zqf0RQOhWVN6N3ErfO+
b8KZZjfSX6wl8Y5/f6ivXgoeFehc0jyf+O+XwmAoXGJJ/m2rKj7qsJCpslT5Ph6Wp//hSvR4QMhJ
wMEfKLA2UcHZ/+wyDoZBZ06FgQILtk59U7pY38IevwSunussCD5ny0wmMS46Tr/fmNlKgaWyEJfT
rPWNjwfsMfKl8tI4LsNPE/at/SFQO/ZcfjH5j37nDTfDrtRb69n/54ecl198LKwWzyfsXy+z7Ido
6CRq5JUzeLlwhubUF7U+rm7fHcSSWPSAA4bjldPFGapZRKVCj4e/P/xXvtVzdCBHwZ6jCXN//xGw
eto12NBjnxqNlFodPSnPxR87bAIGK2H0Pxxgek9mlMws2Ky+aPZkt/pu0aHUap3ne3m36Qp64ix+
zOCj3xKmfCWac5rYczFFZmD9cqmxdfuAe3JvXVRqxSndmcYr09j25d+f4Gsfyhm8eFZnBRf8Mgka
NYQ6kJB/N4zFlzwAr3VhGmhd6TJX3re/X+zV10UfhP7OWezsJRxDrHbYdS6MQwF9K8jauePNFQ5b
kLpz8nWnL3jjjb12RSgICG4x6PLxgPr9gPR+tJFb4LDDREAnH8MuDYyhLov30grNnAdSRW/5ybz2
4oC+scI/g0L/gKAOvUWjhh3hZV3VfIbKTyAJhG9d5bUITllGXcHk4c85dgG3iNUepfjYWhogRuhV
w2mEsHZEZX6+ntlCyHT3RHD6+zt85cCcV83oa8L4g+z04okmK8Ml0docy6B2rgQGVIfGW6O0ADbw
xstzXnl74Rm4cF5FwWoOz3/+rxiD6vduknqpLnGiVFghq2IectVKLN316o4W/pPBEB4xSFfVRRsG
1pAV7QQyxt0LoDF2bcef7FiwRy0br7totFrusf+qw2MdFIH9RuHw2pP59699ERHxVa/lPCm0RQCO
5L5ZEK9bZzeN6GH/e80AhoLdEmrtGNW+bPzkVLPlYEfN/GdfPtsbNoZdy+rYs6bhttO9n0/zrN94
8+c3+6JQOZOkqCDBVtPtv0g9SC+PQzdSM0RtUt/Nq2PS0HJEphvPzeJQWjkaGP43Xo+dLzpRd38/
eK8dBrbIBA9mjec0+PthWDoRzmtdisvQbb02L0d5droPZuWeyg1jjtTYER6zf7/oK2Uo7QEgKApd
upKXfbxCkAwgJm4KieVW147upmOAB3G6W9LhEDFidZp+ASoo/iP15pzoiVtg6PjEmNK/vN2t7OvG
BYN5afVFeNtFds/CTzh4aI7RGy/2tScL6QZlqTMYj7XI7082MiFYPXXehdTFuaQfPOekwsY9hVij
48M97G98Ka89VbgUdEVnaYQ/NJdrrWoPhGB9Kcql/LpOTQ/gaqgPY+CY6KqadNKlhMzkSPduqTcu
/s/Q/cU5xrSaQpueD7Dry1FVoJ2CrfbAk9Wi1hBHLX/IJTwOceUhejIeyrpb2Hcupci9mZaXLYiw
3XT04vbWEtN6X44WsNimdKf2FsrpGGR96RRXkafn5g4b4vkuGePxHZq8tpv1fdzvxzEOsI7/++F8
JdFAN4XGRITEqvrl4dxGMfj1wHRk6OvtNjC9U6YaC6rjf79Mws6E/oSF0R9TJmhPDQqEUly2i2Vu
Yo2oUutHb4mAvhI9kY5FMoMjiJbyy3oynIJdh2uoLvsA1kvuwUBBF9vqQcj5jIUf/35P7itH8Gxj
CMCH5SkIqhdpbMHkqW/Oy5LCm+LyiDX7tqQgtNxPlfJXnYWixwKbYzq7J+Oavsb8DxNukJabkfis
BvV+5D4qmZva6CcPzbc98zd3lBdRF/EXbMpCgV4ncTGdur3c7rCytddb3xbl+mkOw7LB9xY/j0wP
RWldoWg7kLEWLa/9Urd3MJv24Y0X+cojhsmHiA7QO4YsL88LQihKR9pTVMut2rNiWNaTV/qiv9Q1
/3wjR72kap8jWEz3T/SiRSB/vwjYu2znZa9AkBbV4mCiV8/SybSyR5W2gSx1JtxZPc6V3/Q3NtRx
+9SXVr2mIZ62dgaudIpTaxkdzXzeQ5dx3VU/vBHfX3skEMnA9VPTI4Tx4je2tqP2bQFv39Yx79/u
9dHazJQGUv5Hrct/HgekUWCf8MhAfL+41Ox3QuDoIi8RSnWOiKHNPwtVtJl29/b576f7tbtCPRqu
x3m7yn7o94BenrfbPRIwl/bcxUfTeGE+o3OShU37+e9Xeu0zIj8BkGM8i6Tui2HJWjS62SclL5nG
PEpVxYcE9cnURjTlzk/WJcPKBetGp3/LofeV2PeP+w8qTSEguJfFSDEHpa0CnmbXzf3BMyZ6ZwB/
/ff97VkVhqkMQl+ohryIEnLyZTuNE8cDu7aLvbH6g9jw+7K085ay+7k6fJGVuBTzSDITEKWXJV01
24Vy7JobiktxJdTaZmNIR1Zp45CALJFB8e/u//76XjkoCQgITghwhD/xzsV8NkBZoM5UZpwAQ03F
de1g2NZF1RsgklcOyplniIESNcafOjtz5SYj0bi5XDdr2S8TrETllSCY9tngbbA79rrbtvcLUNPw
U1nGbvFWOHqlyjlvYwjKJJg/YQ+zGZVddjYEHtuvfhZYvc8XqO3Un51QyiGdolB9RqyLSS3Sf3X4
0TI9RJuRijdMdeBXt+4sw+60oMhwDcYLt+R+LUs/lQX02sPf38srh4Gmh8UkGRFm8MuhUhX5eIg3
bNN6SrKTcrcw7exmv+gCb8+kor4vqm15g+z96isCpEk3yXyJLcPvUSPuu9UuoqW51PjefnOSTt6b
rl3py31xqqe5uVE8X9KbHVz+/XZfGyZRYfAVk47pmF9emumRaTGDbC7dyIgurRRU7BSmCk67Ein2
ISfTSImgSNe3GU68jofNXexB0V4G6+Pff8xr3wQUgDN0nOKQReXvj2FuPXrnKJCoT4ZDnNLfuw9V
6Q9n6xZ73t5406/EMVgykGSYxZ7Ln/Ov+VeLS5etRNeTgID+RdAcJoQY0ZfL//s9Ue8yjTjT1/7Q
ISqpVxgcaq4inegOEK2XCtu0h5K8+MYNvfaZUYwy0IaGfR6J/n5DuA82gzWHMNiCojlNSkVV5m0i
+ro1q/DYF+j2/r/eHCxccETgqSjmqGx+vyKiwJD2k1pduhLxdkzZcTdEerGfg7Tb9/CNq70ylKAS
ZvvJYDkknL0kprQ+Y0CrII7ES4yquO5qtKRbFTRfGjjA/aWvpnjIZgiC/V3SraJMiyIBPm7GwDKn
kERsmA+XS3Fo17AWh3Dw1/YwtO5cpNhQDP5/fiEoFiPNdK46ILe97O7cCV2TFpnPS+jk46FKtuAK
OZX+gk+quZ2TeX/jegGP+/dEBrCc7SQYHahDf5h5gKfrmbt09WWBdHBG2TFmdYytQ+st0cXf37zz
50jiPPo6D0gZRkHzeJGfUQ7DL82Z5SVBxUy50AuC7OFZljpFRcL+3NG2fyvkNHSnPRornRnoGlsK
R7Uu4UoPfZMOsxLhNaj07UpuZfIEiGnUCMFuNjyGcl3LHKpruOZLvZKN3/j97p/PioXIP/qawERZ
pv5+dKMdDdxoAEBV4WT+oWDc9mMtqOugerp7mI1F4P+icUxgQamECNREfv1JNY0yN2Er0UgW8Gmq
N4qeP79gZGo43wBjGLz9oVXO89Q4zZ1TtdP1n53KClNvTZLDohbnvtfb178/hFcud57cE3Cpsf7U
nK8se13lUkmYc/QjAtXy97reATQlIUMdzNbfYs38mVz5dKmKAQTEr2Blap8QbzUB2J9qrj6uAkz2
ZtsG8r4fYw1q9AWozfqN+ufPOA+mGUF2bIkoWNmp//6mYQN0cNia5bJv7OGwx5M860xHbyTS8yf2
55FiZUpTS5UDf+7l5itUVWEvjUwup3L0xDGExVK+b00UHBLHWCJVq7U62Sq26Jszr910EME2RTmy
CYtJVWwtT5iwtO6ZlhY+zFtQ3vaFFOp9MEx4qY2OWoYbWCXzlK3tZjrWzKMogfS45XQqTIHY2VDO
2/JhWlsZptWOz3i2NYXEfVjbakTxPkq+j7a0HvwhUB8UWbZkjOcWD3FZij0NJWVVDuzQet5RNjN5
uy/de0eV83djNqlukn3bfgbOstRQI4KlzbwGXkfGrQiZoriHZiCAsenL+RMW6cZYNDgOcyBMtieR
aT6gVCY/261qHqLa7R6cba/Hk3Dl9EXEzLUPTrXveyrHdcUNSBdN8wuJGNFdamZDVhonUqxpH+Dp
+mkt2hkDEbiRjX9a15DVSWJp038vK48ZoTFD8NGyu/hHtSZDcKiow9eTizNbg4xCM483jcWq9EZB
lypzHWyyudbKMvY1oHHP+7HIpLJSxJXW/ScRrUFta5AucHVnb4usSox8p9zQIuONY+98kG0xfFKB
VZQLbJEtsZ/2bUjaC8sdVu9d7XXsZrEC3myX0BxZrRwv8dQGmPrkxkKHGTisdqPe9YInNgtteE0D
b06N2Ycp02evnIuNidNyIeNFPonC1Q8sjKlUFHCGe20jwX2xSf6HFJTl2ub1bNwtRWExwjgIzH2P
F55YhwwAUfkct73nZ/Ad6z3VrZKPnSlXyN2qXFlaDHH8EWFjR4IIU+LrEBT9AMVslN9mFF1l5sYT
Nbkh2SVg3ADuHTAfUUMKmsfZU7VLoDpybBMwVzDmn4oS+bXMcQB7AMcvTZmDU0tkzrh3+1IY4byn
jJm/ASKa24Pop2Y8LLJcx3TE606nIXL/MosTpH6zMdinZ77xIF+AV9yZKWmrtDJzeGO1OgZqF7F4
VJ3TOBmdSJPVRR/qbElEdWdNI7K/AXrKOo38QV83dSw7zDa78Us5NPK6Drz2ZLWq/2G8UCUntzFO
n0/4ZsgsQYT4rpq7sE6t1l22jOPf1NgkouiSjnsQ/XIWr3jYccq76uqt2g6wavAGa23pyXy2yTM3
YhhcyCVN718J5tVdavfrdK2r2oDcjcriztnt6iEhhUpk1avyU9cU9Wc7GPZHYdXTngWVcExWu0X5
EyckYaWVu8gqa2BZlqmFDZnJiyZq44vembcvnjt4H5JeejqturL5sjV7cJ+Uvl6zfTDhe61Aluai
itefnW8ZN9VLx/xyjONOwODSHtT/qa8R8I5UZeeiW4xOk25fLP67Tg51rMcCp4muvkWgtXS4syoa
6lxPXTDknpkq8xPaHp/ylFSByDv2f/LCmgf/RrEyu90LkeQKhjpKJphOmhTYob9naBQvXd6x3FOp
QrsvU3JaP1peOE65mVf31i89yT+CdsxVv8cq2/Y1EJlKdPtQNaN8xjbXgzbc9g5v15TRzCls2w+D
wdU+C0ylv4pSTmU2bKXaU/xP+ECWcZtRhg7a4UcTYHqVFgQzlU841BbHWYThl9Cu1+cpjOUXr9XN
dpjDZQ6yZArFh6C3wvIEnhwikGkHXeZCjoEGosUgMKfgTxyqnLKY0rW03JM/Nao8eh1LpHQpp/Hd
1rh2Q6RT633hugy/Wp+6Oe2i2vtZ2VUpDmZEMOrYNCZmtMP25Zu3t7XIY0Zl2LUiAnc/WaLQmarC
4CvzvXE+1FY5dim8zP3ZYs97prFt8Z7ujmW+YrzdjllSWupi9Gmqs3VoHMQm0GVt8pAzk6SO1bcf
4LjVD3WbgAFbpnnZ0iSx58eyLAbMk9rO/o5fxPxVgrVAwmBym0cZmHA4lMj6hWmyzug+RhXXyuqq
OnMsYJsFaV1U/fNaASHKxyCs1WFZtijKhtiWty50gDsHVsKWzZsQM6ZrwvsCk5sZpF3puL8vZjuc
QaQt7ff9DDDhc3Ss8bCXLdaJboTToO+o2c5xepvHLI7E9qWHpUNpimVtgNtTi0V1g7Ymeii4GDjp
ProIZzK0ReM3bPc9OsTWGoHBiSzgC+BUEVH1/d5cdnYRFKep68+Mv8iveCjuxsQ/C5rGtbK2dx11
qFfL/cJ4oBsQe10B6Omu854mlSTvYB9BN4wMHJd0UJ1u8baU5s7blv4maMQUpX45Am4iRTa3xh3N
vd81+30nB84qQmHhc1xQxx26nXKa2NG4V1vdoPkqxzIejv6GbV2a9Ho2wCqRA02tWvnyxhsW/7Iq
tfhedoQF3BGFaDJTL8P95HuiOdYLJJeFMX93hRTPPrD+8afLrZ+c75gP1thj9PwNGrX3ijCv7fLQ
jtH63C+7h6Q2xB6myWoiDNpTl7yD5FCUudEmOjluOw2ZVwRhm6H5Of8K2kIG6d7bQhxrM0eKr6xM
niFxj1jIEk2sdO/IlpkCBigwc62wAmUHrZ51FS47tYXomEV30jepA6xgzpxyLGXqrG1yK0qBaIpt
gi0zEnOr1PeG+mGRWvzqendd8iJSsWGqbYV3pWd3fP+B5bdsnGRAgYGqKQAlEmsz8J5TX7fT7R67
esoMJfPHwoIOd5yI/Zc63Iok31RBcdyTiVxmhUbHwKkrlG+h6pF1w7AYv7p+5+6AcMrm82j2RB7a
DgBsiptUfNujN7Dk0VZwJjt33qaLBrbaL6+12g+N1WKoEyhfrVkZx32TrXWybLlpzlGLLYa528qu
Ci9qt67eIVWFfcWEXR94jmBcPjQ4SJiT6SD5H4kS9ocYR/iNosAxh06rPnlPC1/fYW9B7zv6Q6Ty
NjBA3Yx1hkuQbwwReS9lf7ArW85pX9qkHRzbRIQgjrSrG8sq+y6dx0722QrZgvy4bD2fKNH+V7vP
9Qfk0uj+HV/gGYsrye5e7HO7PSWOLk9T2AYJ38u8fe5C010L482fbVuRBpHcZ//QDtNQpJ1LhM3w
k1Brqnyb5G81DTIpcQTuIBzX8JuMa74wex+9q6JW8cwdMPpMi5GgnDly7fHPs8TSpaXbhe/o5aot
jRCw7XO/9rR92JvOdbNNDMTF0duCIAekA4xIos7g8okk8S0gIJw5okIUTWqtpmg5fsK6mRClUGk/
TAt/WC3JbSfZ25FnIlyFizVZ19MyszNkfyYpvGpcA371bqArmPkUscApFUalcnI5K4XRzRP+t1uB
VLJwPinVl/dWoJOHaLJJ8qUkpusam6fTKkQxHkdcMpEmCl1nZELdWx0uNltoceBbixVK2HYPS2Iv
PZO7Rl/g+yraC7lV3mc1aunRfziVl/ajC6Yx0aPTHu3B8gF0B2A0crYaiB/aa1vc+vHZUln4bIrB
IgVIXdJhScw6jSvWo2BVM6NBZiEDvUEv06kVBs0P7bb7eNH6wvqolI1I0QRQ/d45A0SyYERALa1D
4OMp6Aj3olXWxv4OBVisx7ZVf0qqfrCzZo6Xx8l2yhuBl4zJmtGTwwV9slNnUCrIJBbNTkN5qPz3
o1+07AZj4VytxnLWkwJ2N6UyXvVnZFICfrUdSIy+TGg/Nn1dX61hsTZZGyFWms1Dv30dAO3NqXCm
cMUI2Nu2TOhxmVNkYIoex/G1EQdHU4hnSUtnk3NUnTZjlTT+FI2/oFaUVFGdkmUs+51jAQS5pjmI
ZOoim0Yrtbjq41BV3ZQi/eP+hHYeUIIkLWLV0dCrw1q3HDIfo5Y1RfBj+FACaexSlAeKH5525i97
r8Yt3yg+Wp7TuRMY1abGfDHNzOA83poxLVhagr4ZhurTVO/JLYQF8v8emnE9TpRJfloPSflzHrzi
O2tPR2VBPNhLFhZ+z2WREX7fsUd6Gv2AClvY4UeFYOCYttbYvC97mwWsaYPtO4ZCKMMnDjzozO/6
ac0NldcPP3DGr2eFMeu4Uo88WLujn1HtUw0cUh2fg7Qyc9pQvXxXcuH23MksTJfhAbwv2MesR9eS
1U9atO1Z9lJMLAQkR9RX/djQTSzDmtbCJwgXW8APXlcH0RZJj6EmRkyFN78D0RD4WdP28ifmUeNP
v0zIGtJH4C0dxLRX+Vxb/oOv6c0yf4vWBxpaAhkBC5xkTHi+aUrlV5lxqkXklHn9+fkoJEXmXZrH
YAuHPsW+h94ycHfvEaIolY9VLfOWN0EiR/hLS/dQFdX6FGgFlKNWtE4p4BTrloo9oH3VgyxOy6Cc
NdV63njNMhiqA0bzE+QFcJYzWXEz31SFCF06R6NtZST4+qrADIVoMzbmh7WW1XXnblN91zpAgTpL
hV8ERPHm2K8mgYzQ9Yl3jQB61efxpMpTXIxzk1N39gBYHLP0J7Ugz5Buo/FK6uyia4GduJrOWfku
n7XaZGYX4XlgrErSOM4s4y9Mc+MmXc1e0QMy+5OHc9J+3C1/m9MQaFCTE6OL99vgVc9hOPt1HkyW
/Li4dtXm50N93eGlQuE+hPaQwStwsXSoIwZt0wx6bqV6/BSbUI/ZtK6bnQEJsUh/VqOfmmKHk5ZY
exekNLnbRVsng5NSWo33ZWziLYtqFChSaxyt75Kk8aPYwu6x8cod1WWZaGJ/0AV0xCFVl+NvTkz4
660kq2U/fTUyCipsdbYxOpL3zafa7qrvwGSGO/SX1OMY7k502hZnmLMEMfgynULTkzFUq7tM7Coi
/CvgwKmiw6E5boT/Xetxfu9VXDetcAR52vpGSbrufS3QEag9Ug25OsjsYVs/SP7so6ysxDqFyjHf
CqWSj8Uy10leWACv+BKGkczsM8BP/6EIpQJYw+VSF7vILKk94GDxHrj5urbVfUPte0pUnDyue+gT
x5O2Doh3yNSnfV8kv9D8GZqUYnAcD8lY+PKILkJcZ14sCKimWNVXqkbnZkU/Xad+Hzi4sUfONB07
e4i/b0VtHv3Vna8C56xRh3WreSJcc1biOeCCidItURLEYJk6jACeZhPEtzrahz1DPLb6QX2U+KmJ
rfYKUsYcMaXQIA6YBwzFpeh35kjTYO/rqU7WmpG9XZM9wn2MEhpaT51qOvPtYsRjzIIUH1jOQUxy
egduxZismuOqIzENjKBaq+Tt14MeZTq5rSSdeWaNr61+te+1GPUtlG+Kod1X4oaimXbNCFm2oCSm
BUPqxWVgV+2WR10I0k+mokd//6ACt7yz8Q25aF23+7ju02RhZoHtTFo48dblayGiPt3jZW0RiIjj
KhPC8HVoKBWMyxbXHGJfyB/74iSPtjWPNb57icNCdtgTnS6xccu0jxmSZ1r33mfPXrrHek42TE7H
eF0ZPk+9fUnfqFcq1nWsMtztbCcTDJbLNIiRXS39nn4jXAbx3rYSOWRUdMI6Qkxk2wEPMvhYi9Bp
c+lqtHQ9Blwm9Z0QwZM62rqnUC7Y9JVLtJPrk3j60tRb8XHdvKLIWTK4vybu5n2TuPAJI0fGd1s1
b/xGVZ/ZyG70WADJUmlT05SlU8FQO/XHpPw+I+dYZqobejJMKeLh0NO1/3K9NRb53HcdaWVevD0N
eg9aaAew+H3hKXLqwIBmOjpnht3VvA/LrSVrJcADzsmHPhw1AdqydwYb0ejNucW0tT3sQWdxGNh4
O6mtdveq013o84OL8AEtF9hssVzUneU74h32IFvIRG/rvkZGT35mh9X2ea3dkudVmvDKGjsrugJ+
HDsslnS5IXJbRuEVPubbc482G7YP4Oeee98wlil9GzlrBRyFemWW+qkPVj2mZm7cGyozo0/qTPVL
k4oZT7a1/XY7UsY+tkmo0alhGX+fYBcnaMinukMPUseP+NbJzwveCqSKDZlUcJAxvVizd8uHJOlq
Qafduc7BV7sKoVRF9icWgtZ42c701mlSuOF7GRTeFULDiZvGS6kftzJQP6jg3GdPGXYBAh9hzOl6
DyGfvogaQcW2O+OpaCv7Gg5pPwKsLrotj9ey/1552sSs0JJyQsQhCafDvJfjl4VZm0vxXjb9gVqA
0WKk9wrBaCWGZ2kP9sQOqFA/l7EkfEpmtnG+xp3Fl7dv6sPUOOIZhA49tjvo5fPuTNut8cX6jfPh
fQwxofshmHI26TaBDkUasxgeFXoR78qyK93T3izld0PFGGdjbdgDJhHNWLo3bve1XJf229449sPS
Ov2nEa2gB0tNY3hawQ/ewtePvldVWfTIIpqmzgcmcG2+W852ApcGqpAi0/21gwL/NiFi9CDbTW0Z
Ukc0rlSq7pMyzPlzlKRCzpzmI9Gx1yCcZzvN59AvkM9r3AJQiU/+t9MEaeYkNUomYxbY27adkpEJ
C2VLN39hce3e1VHSfdKB6K6doYqai1nZtsgbtEH8bCWZbOksPBsXFBefxNSsfvm5sAZTsodz669r
IizC5rZi4dB1Y/CrtSLDOJWVz8NeaRQ3hax6n9F2Y/cHdj7rVR+uWwTqIZq/OKUrBoJa6UWnFgnp
OOVcAnnm7pAaMNq+IRAR3qqiK9i89s7yDJSQqGIbgX8ky6XOOvK8zts+jvln00cb/cJMl3Pp9dsa
pKZjj5j2SbPFKaXH8jjAGmhTaC8xs7iaWjaVbAXadOgrH2OTmQiTKgDYFSsTzcHySlf+mhgwMM92
bMCY4+S1Rx9soZP5M6bruREjdFxoIoTGwZK0xHuPqkoaMCg0ecf0tARKIuUH3QxYVotVhR05t0uS
rKyH8Wp1kXfjJ9ZLnSsMzN/JQSVhhlmT/aXYxvB5Yn3xqS0Xaoy54XxqkL4jc8Kg8wlPk5Xg1yfb
r+6MWHm6VVF1v2hv8e4xcvE/DkDJ+vYY9yy9v7Kznn7pwbWI8VOscUY9TeS64IQfQP+ucRNNPzOo
8capwHNcILezqINZuuJREzsuqQw3dax7MBSZDOfuya+KGt30QsYj+q0ho2es7hJa527R98O0Cqas
xGxxWqJZv0vmGS44LvDLsxjWc8dGg3gXmKb/YConalE6GL2V4r9W79becT80y2ZXhwGCVpXG3WSe
axV6152IzOegd5qvilMaoHQ8rB/M5o3fu3oIv7Qs2pmgVSHt5v9xdCZLcuJaGH4iIpiHbQKZWXO5
XLbL3hAeukBMAiSQ4Onvl3fTi44OdzoTpHP+cQza9VuP3Fo+JvTmLGxEvWGtnH2G523wWiChbYvY
JThIxfw8ga4u3rWXabB1gDDRHgVA++4utYuaKfGHGLBgUXUJKzAmTDntzuTuIgzuymbxKnYuLxD3
E/1//OuRGrWTk1rPLRbO12+t0wWvKcgp4wZSnP8MaaA/1k45HwufxTuNZPjv8ELKw57Itv4v0UEI
vcKKHOQoDtp7DaY1FY2abjggp8wzwbK9xIXlm7lsKz4OrIaN77FGjOHZbTAI/es93MqnEPJbkzpX
bUwyGQMliVxs9BwOyNA0GW5VLKrnyIauzbd9yL6OZrbz1Seqd79sAymvN3DBna6+YYkrI3+wW9kH
Y/1jdNDJAl8sQDrUKDZx7hL72hbN3hz6wY3rtiptcCRZMY5xqk9CTYkpJFKMlLFEj284NvYWYn6f
kWInhi+iyxbzFSBCqrzNejf917h9BCuYNot7r1bviE4Jt2eTqylgPNNp1Xe8TIzpF4ghyhDUyuIw
x9M8FPMwzDv4KdaNMvBGlwVQ1C5pXNmOwONMXaz1XmnD2ZBucsf98PcqBfwfo1uq4xQGg1vGQ2u/
b8mqs8IEicbBHENlnULEF8cLP9/s5zqGcSv0lk4PXNrDx7aY4Jq1/fy34wZrrhvK3O6cmn1oz/E8
Zy/Dpoau4GUBQmj9ZG5YM+IuK6WHW/Qk1ogBUQCwT+fb9ejd1UbI5KllUfhb9SHldfMW/JS62WXR
9t44nizpLDLPerwqpM4d3mc0hkw2J+AwHV+8ZPL16x6J9fgA9LDq6QACj8uQMaY5Vb2p/8PFV+8X
D+pueBioPGIlWJtk+C7JIPXP3kwURgEoGM53SIvb+rwlSyOfw32q7Kk2RzLeGeD0hU00pCmc94Ih
GDRa7PdDECrvg2OLjSabcCGIkzDLGp96wR38bN1eRK9ORvBJcHKy3eoS82j/zlRVxXeuHeTyIv2b
QKxLo90vBlce/6QACvy93sybF82DpnnlXYi7RrheGXDktaWo8fvlm6YynVN3HLzznNYruynPD1Sq
ZwhxE0QHa/5LWYX3pFHF+iG7Dd3f6A1J7d+2d1bFG8zhc+pYH/m+lFD2mezVlaNNuu1CVm8fBE+J
tbG4Z9sduhx7RAuQbkxDcmjFjR//lXE0ZReg/KHO+1TBjzRRnW0l3ET2vdkzBy3gfPh/gz1U9q2v
YrWW0nRdRkfyxoiqZpjcfPCk8C9m2mfzRMCs412cVkDqObSpyDPn3PxpA2dx6YWuiG3QcKHn/vDM
v6luwUG6areG4SXzPjf+8O0RCG7uzgEgpv6WNJxBl/0YWR75frwX6eI+yyccCky4xPAEuUe8iH70
nVFc12mjYI+4nvXRo1Vx+cfFkpoc5mn0Xp1qToO8SafMeQ0Z4CbCGo51e84qk0JR8v6bL55cF/ME
Vp2EHx6BIEmprAphWuTum/t2T41+4h3wdM6WOZHTqXkhilDikj9tm4rcvx4891KkAmj+LjB9P90B
65IugP6eS0TjR1CcW1wW1yXSU1NEsTDq4q/IiU44V3b/vQceUqehMy7gjguUns+7tOPTmCjugp49
VhVmGRGoW7JrhlNPEnR/QijhPrje1gI6iWDZc38KM81qREDqfQbw9u+YdjhmtOlKlyyuVXCu54ok
wJrzYnscs5nnCIr7sIVm9JFf25t5grtKEItjV7s6haRSuuNjrlWblWgCYptXUm+//O7YwjzDGH2c
eOB0fK37pNVn1R0xW0RGX33pj9uo8yWku7ZQNBTuZUXCnF80Opz3H106+C5kZbjG75GavOQ+g1tl
SSTXMA+ckQ9O853+tsy2wuFCTbXMN0ymNld0Ox+F6LeN8lu9a23vb7nee2GPULQlrhqfv1Z84Kdp
nMXI58yM0Rt/OBek5C/3XWmjvOLQa0a8Bbz+PzYp9UwIUr1fIfmaH2F1u45oFk/dR7exrjlPmWGy
iAzzJoydw5jXxPUw3be15l7sGueICxQgB+y3ToJpz4FR5+CeDqPwa8h6i/qu1QTcnQAru5G1oVqP
73J35+FE8WJaQS+MML8yW6vq7G5uOH2DiFD8MFs71A8AGagAlNAajBl+Ky572yBERHemoLLr3tu+
A8M39fmwFWmjOCXiuZjo/kHnHaXaPo9r4jxFyCvSO+CEeDo5kyu8hwjs49u6VRFgaYMgDA5VOZxg
SzYCzYVdSENSgvIw7/eAaHzlDxMInTdUzVkndTycWsE2eT8dEZnAtAJ6byCzrBhDv5Ctp7MRJHVY
KvWrCT15FNIcosqH+JgUVXkyFEU7ot/5OQ0Dk28APdWekqAf++sihXJfsg4P5XnYhtR9csm74wTf
gAzgNOFJmHqwBgRRyQhBqE9fmVhfeBgPatgXhbWnaXtAXg/lr/McVMjPv0S3RI4fnW6aBjJ4g60t
p7Zi7w1RXkdfp1i4W7FuBAz/a3WVzpAFnKM98zn4DeCsy4M+uyxhl3ABsnw+fK8VhYPwNSh1ZDJ9
HetQrecMfWDzdV3swjiBK248W4ck8anfdnk1tDG/D+RRPyxUXC+FL/QBq4jOowgaLxofk6CV0x23
3IDS0AogEqEVROEigo32+kAMH+BdVZyLOa0aamGi9XM4dCwICOjX8G6qF0KZNqwg/6bJUy8G8usD
b7v9P27iQgRovQdnoGLHp2YIeOCd4rZ0p7otTObCn1qnIkuIkdgSggzphbogOI8j0YHvZNcgWU/o
IvyvXZU97kcOQVM6RqSoQDjyyMGfoG0Mr5v/hv5CSjcfOuDv/2Rv+vaC47Qb8gUeOyn8MYm38xxC
02Mrs846y1NytB313667bdNTTaz4RlwxEM0jmlexneNWzr/0gjYKjGoVIIuZOxKfQbRnxYlYU8eu
/AODfr8dyw+2iWF7WaKsecRVvNSXZtm34CwBiUEJtg7eVmWHNyKzGYOKAruuo3nc6BR1T7wACqrZ
DZNThCttOFknME8Czj67CMNhknsKyjCPBuvvlGstbHOro8R6Hrt5umjEVnUeUFTVPPqQZkNRrTiG
rykBWahw97HbC6qW1ymX/u4dha4jueZwDNzYXPMigNcOVyffo6R+stQNEaQ+mhRkL+uaZ42EEyVR
s0b8xYR3lLHwdHDZs3H52Y5L/bzhWkYLI/jcHoHAw/lgj/reNHP8vPO5xzyr0pXtuxbyh7G9/5sQ
hO4tjPrpV115A8qL7QiP15vyJn3ygg3QFe2SIsQG0Huizi+Vx8mQIPtLdNHUnAKd9goIxKGarlZx
dlwO64z/eYIX+9zbSo9nehCj6MLLqNPSb5KtP5McgUhKy32fLr4Td/YSoyhQuRJ1Ep0xBKnqfVtZ
loslDG8XwqjdH/xh3vKoGVi933TOZtFFSsfzC9mYozlPaayy895SZvK2Vpv4FrYhr66QS/WzSzMF
gmHD4Bd0Dzqultiwr3oHMCxtbaJfS42F5DSz4MEVM7TwynMwfVdgbk1eNcv8aaj9HQoBN/QMItgh
q4l18ko0wIK4IY229gy7bnmT/KZyT24gBXojubojYYF1DDI+uOO3RtrsW7vH0yeq4bB/CndXIF4e
cD74m+yHPJENGFvkiglP28wn+6qjWTZXpFt0G9oN5Pp9TW6kBZP2+iU28/7HQ4szEDaZsrOmjpz/
QdC14pFSRC78Ko5V+BDsWqkPg14yOVf0coWXpeF8ufcdIN5LfahgLWYVbGhmfDNgQa1YbFogJXu3
ikR/JZqXR9Rx4unXgJftj0F5/cXJSHLOx5qQGd5I2qSvrSUuoGjmjZaR6ajc8KbOCmgtRRM7Xqpp
294OvQ3s08tEKIyGoc8KP93hjmqn18B1jaArYJpYbxFzmF1dETKtpnC22X3FYgRaJpt5IVeUfbc5
D6yD/8kttZBTewIZvdQ8en+70S71KfDt4YNibna+Q/THl8AgMZ0UFSHDOWi01xSx1eFP9gskA4Bo
+/B9ldpwg68bdxJFtLDaJ7whknzkyVdNuQLCtk+dbMX3xnR9V8wy89yyS9ZFfiRzNcb8aAEsSkBL
rr66ng4NyUKD+0dXBuEOYvzoQFJltj9KOwdpCrNY9RWlEJUJSRTRpp4a2niKxO+iF5d52Pzr6SEO
T2sAPZcbV+Eg7kenkSi8llicm7AlWzYjc490vmCavhufpOvzYhYadDmTuqDknz28CSvcCK/j8Tyr
edAGP6o4PrymrcYLCb9knyHbC3VZ8aAC+6K0/9b2tZs8zXFVo1WotVeXttFg6G7mxPe7s06ARU0y
93A4y21CJRQzyqmCQzBSYzwHXK3dCkUSBMx4N/ZUwhTbmNa2QPvWNMhMJmCsbao17blTCjroycT5
vo8DmxRf10/XSSnWXSdsZDD70L+F3RpoIrSWLiIITmiKPmt+5eJY+2S5Csj134cSwGcJ2PHGHFd3
DBqimd+3TWTbnW2s91+smrgqF/DvL+2hEBlxVTY4K6YkvtGTw1piy46xlNgmLOATo/cZOU1cYmmo
/iOLEG3OLUTn9Yj9ob1k1eAm9xyfW1cwbgc+V8Q0sxFHh4uGiH2+OdeMjekl4of/dPm+ZuZbnYhL
j1C5/60WkvJPjBxw0ieRjP4VWqC+xxnvrHeYSrPupoM5pjweLPu9DwQ5v8kYNP3kjykgn2pTzz5w
brYmj7IpLdObd+ykYRS8a0Rw63BhMWpw+9Vd09+jXO4sosxIYUxPQNrOPOFj9+QhMB14A0E5Sgz7
1f247MtTo/n5z0e8ul8hz7a3LA2yX/7ow3o3itvRBZ92eXgQKrqfYsmc7qQhNpsCIsgLzl1mITdA
4XsUYRYgfJ3F8paY0DUFrTkWS+c6TulJI5wzCJeV8UtQ9w7SzxM++nEwevHQ0WmyYJfzdA2RD671
kYyBdB5FwCBQZDM0cB66HXF1fuM7xxc0GyBveq6yuDC9Gz31aMCat12SbdTSYz2oNUeVIp56bb3x
JTjMAsmn9ia7BI4QtyR95b25+DAJ53OEb7/MmawxD7uT/s9K3ZoHCwYsXxhJ9lumQVoxD4+udC9Q
r4wjYaxn/xVkSurSYZOeOF3T9odUpgtPQeVHy/sB/ss41dVgwwzh1vnhzbOzPe69Bzt3YC6JnoG/
+u1Mm0AUfnNkfwQFsi4LdByLIL1tKQbvBqKlplAMtuLUmVY7fE1T9tqyoAFfQ4y6VwTN2c8A9Xd7
1mvIc5NlvUXKGAT733XLdu7AboZ6rlHS8FBVuv50piXb3pCOQ7yG0KrLa9ikOypSwCLzegTr9gtB
bbcgaUW5d5q3Ix4uoUYMVdY6cxSpzrtSubTJ9nqsrb8xyFbyp2YQqvGfSOfnPjkMi33k42rKgmEz
7yk+EP03BhRGSh4ajTlGHpP9elAc4r5qACMkE/4ahvNVmI0LqkYR98VP9jAEB4myH6PXu7/nbEm+
Byj119ueN/8c6r7NvvpVi3jcP4Y2ezTuVPev9ghuiFUq0vniI7tF4xtwW+WTD9n75RAgS4/LMs/Z
ozcl8Auh3rqvET7T+NnRq99emIAqv/Q7iBSairLNAedyqoXNNq6FfWwj8KjSrPH2N+Oq3XLVTBNH
tZLuSBHszKpfeZ4C+yf/7aVFkzicYjGtyC9GNuHXHQBJFmR9jdWJSWOgu3U6+u2ELHYhHZNKOrB7
e0szYO/amFqmg97jhWHs1lB3VDpPll0ChUl/DfKa753oqnU2kukiTqfc5cC9jbD4Bgu5w30D7KOh
vK94BbN8F2CYeTcPqWR+meYxb4gi5njIJnf5PGwb+M1NH73u5ZL5kZ97wOI/RWd6c8IDGvjlmjRJ
+KQWye8YKsKbn8i1QEI9Zf6k3nsw2uO801FyexozQDmcGW2fH7Ea+3OIVGVHisl205LkgSaK+5pL
cIujD28CaMqZdL3h0jlqWh7M1ol3b5kGlW+q3Z1itah0YWQDNMsh+PXLQQOHc6bsfAjKcarr6d54
c9s8hOm0MakGGxpNvhrmz1GY/XkkNIGIr7mXpKvaVrYsnWpUjN7Zfo8fpO0/cDwnVxJD17c5aJAP
2Xmafpso6T/hItN32mmAxFe/Qn5PAeqT70bdS4/z+dWMUi+lhalA4bnu/lvPIAznDd39Fm5cQnCa
RCAxG5lF51XvI392V7WdzaiC7BGY0kuKNW3UL96GmasUCABq3DO0Okim0J9Dum2YJfYFOdxeR+ln
bTO/LluhOpsjjFPTNWvm4HNwkLeWcY+ogkWSzj2ic+d2iuGjO/tnxQLwwyruiBunHatzeMyd++Lt
nPM5NIa/3AVirY5Lh2T9JyopTBD+PqTvHs3Hy8uESE8DWSWeAWdJK/mypjuHtEo3Yuw2m0a/G9G1
yQWoA7ZM1krcB8meYWogwb6/cqlrpKdJ7ZZJlCxDiaYV8ZzCg/lwMFnuKO0IGLwfvMz7IrWS12qU
CJr8ueIvtQtTMchIN7xPk4FTNlik+rkNju+ek6blfGdv55DlQ7IkdaKP598eF8o328RqyRvicYLS
jZogvQ6CAb/EDRVOTDljRDZUVcsE38uEsqyNzfDX9un6Y9+deb13EtfcdbrewrdUH+keQiyL4587
GWw94ehDBRiyxH4uqPOjh4ODq0Bg3o64cqc5Ox9rxP4Fdmub4ew51hNYGMz62jjO+I/ED/bh3XWX
X1L0rTwj1UKv3G4b0L4cJxkxn4/uD6rTVPOOD8d8Y0PBU2fTPSv2g3sT1UTg4q5ZuId3RvU/VB0a
Wzhy5SCjIBt5lhukyJ8HVsznFs3lN0IFoNvCuZn/JmjV9CntsukhCSQt2mm1AuaooxMPQB88PyTe
WpWnjR/9oji8/b6LVCQnBWHSnJYdmQfea3Fsp7BvBDqsG3n4mNI9Y0uvUsyVifZQimO6RsphAscH
QVE76V+aJI338BhqeAt0En+TFbfzXbKZAx+1e8TLOfERiueVa4P5EjCmVTdePxP5BpFRzk7D9EWC
vfwreBGbez1iWwNM9P2+cEzAAbs6Mly4mBlpH4cBSgMl/4y2BEUhAvrRZyEoe5U6qpyy2j6TnGTi
PwffJDkrTIzuw5SEAy6pdvW3cyOyNShjE+zdtU9sOPN9RZwR/dFrHD9bY0XBWkN+/ckySCo6T+BC
AOkn+YvsLUxf/BSBKOBGb4Kjyc3+uBPKqxPK8V48H67q59KJU7RdTCRhyJcbjpzN47xV63nBLKOu
qQPoDpV7oJpdtAfGrNC+qoJGEZmhuNmR+ArGb4x7NTViJYnePtKWRj93iZmekkSrukgaXSePcbB7
fwJLdjHM6mbCC8CS3S9KZGb63alE+bnY0Mjf39RiU0EtBhgIEF+6FbFT4/JitEjTq/JM2z4dsyf/
shzvb5xnnbjgpBFPjorX6WJsLaIHROLZO/FU4u+o152QM1TOIbLgcaH+S46iYaUkwvs0JBtXM6qq
UbCVIDvNMRtgR4K+rQGZJGvimcQ06vxmEXA1I8SLDkq1Nx2+YqzyxLnydftIDPOhS8Wo2z0rNozz
uAbkbmXOvHBaUoH4SYlP2N4jPNw+srASzyGbhi2QI+r/6thNPqYA29VzmplFXo/F1V+S3gbdTxcE
4vh21JsZrqnea80zioukGJN5yxgRukTdtXXC3cLh532zHqm3eR/2nHIM+xy73IAruaJsTYo0Wm8M
L45ZQ6fAqzC+AWCLT+lszt8JGR973QqbiHRwHX47w8iEmHh0F1zhjGJRRk3fMT61tilpVr1RXmkg
ECgxzT4uIApjMbvIdPG2B11Ydl7iRKD2R/JntA3knbfhFGJ6mbujsCMu07JPBHrCjRi24Bo7KEgu
7Xr4P5MVRVXhIczuL26cVH9iw0dd1mol8Qg+7gXXCFKr1SKLuaXhoOXRw7jruwjs+9zFu51RPPAs
DRjixuVH026OD81zSyBcgsjYywz2OXMoDOlvPMTBF+QV/h9O9S2+aam6+gzYODdfvcZdJ7T93NH6
S9MZCYODyrQq28HuhusnEt3V82ufOTveWS6RuY+ycIDHP+TchOsl2Fm14LRqOTw1PiUqePsqub66
TTSpYpv37bHbuhG9KeJIVqcAJvAJ44V0kcWKA/J/CCaaJUMtVnt1PODtEwird/WnPnbReVncPZg2
VFsQCDQ+RO04hy90TjTLOXZuMIzaMvHKBxp/oTPm+zkd8GTMa7vXACnQtDx9DSoL6bEem0bmS6Q9
rhgjd3XfJjIbysxFodbht0OLT1h5euGMc7er0yBgRRyRKU5HwPJ3BOo783M0+/VTvayjfjbZcaz4
IJMD9YKLHQLqQuN5UStW+wuYfpW88aFG8FusO1VuKjf4VkmI3XzyBOtu0jRZhRhv5DDOGiSDu7ti
O9+QDzxWvhMl5xHTw0PX8dB/SVySk67s6Qj02bEQ0cWz51QffWdX8NBRms8IIcJxx9q12IsDzRvc
I5dn0IzHLjgjde95kFrRPa3SM6hT0ci/455C/cVzKvs3hs/sL5LHDt9wUq9zjqXLZ2MlILR5j+em
/o3OKNnPE1GeEZsE3Xw4tsLEP8/D/9dOkvIC3jsw97++mRZzQk/bPoERLeKepodhI4+rU5/Wb0C5
AYPQ/c+EBvIAzSO/tmBwP85utE7HveRVros+FOJV1EOLQyPhVf7O7TziBUAZUD81qKXTe4TlIijW
DjsqYklo3KLa9fww9EFb5SB46Y+Z0KnugneQSWYduna6Sxava+49X0jaNSmGwKADxUR6JtXnYLMV
vHe+9KGafhjZ8Zb5fkuoJXFp1CBEo6t1Cdqd9i8IdUnbj+2OO2X3p/qF6jjJrbv1toQECKtyaA0Q
9+QE6Td61SWKlHk31RMvGRKL2zL31a1Db732R8rkUiUpR0QcYVSKMfumhfIUV38WTDJ+XG2C7SAB
BuDw9UzyZLr4+BBLhF5OAcpn+RBUsG5Z57LT+O22vw78f/hWcCoIXuCJTaTzk1HkLvKBqAxo3jDl
EOALLEcvBKGQNbjeaV1QWuVx7YfdBTlOl559kQ7hxTqQpWRyjcvFTQXy2lntgbiGcSXC8yaa4KYf
i9oXrU0l0bh18fRyDIsYv/D+yviu8hxj7zBSABf34frSJDhpczk1G4JRvkRmceKrfHfy1icSgmx6
n03L+FzvGNrvsp3UEeQv3cEOIfYU9UvVfh44XZc76E3WJyCpTLivgxOl04mItS7kaWuPvhh0E8li
gUb9owao/DJRjlzyOQFDYsQ66i8KX4D9PesAjkwwsXVlhTgkvkwbbNd12paEyZF6hM+AKxKPR0I/
U+HGfjtetjXczKv2ZBdj7uv374khx5//RTykGBaC5SGVtnYvrkb3elqPGnqCyAcO9rHGrwgONXPz
DB1SmJPtYo8PWrXwHoBzPXJl14n/ZU1SL3nt20bk6bLPXjkQaX1nM47PHLUlMafR4ccL95dd1De1
1UcMT0W7kmRoYrRe6nX/proq/VJD8XiMDkj6CzfUdHp7CJPQO8sG2/NIfDOujj5S5hRVyfwbKgTa
PhuzgB02bJAa8uUIMAvmwu6KmNzrSj9IDqCaeA0FLBim4pL4nDo5ewvg/92OlAbQakR+ygjWuQow
EHldMSdGOHnbKe62iuTH8M4eCMqvkR3Sf3AOmLGAg9q6DOxsg/KQw/6Ntxg6ETPmfkq9XXqXYCSL
lkCFLXyf0R/KR5mZXd/Xc7R95wW/NfRta10OmZT/Ah3sn8h1BQ6y2dnRhKUMz/GK4pNLI8X/NLXg
7W4mNYw3prrs4lh1LLmtq+oolyBgf+Jxf5VopD4h0bMCDeDNiwQyvXwc+3a0fLiYWdiwbmAt2er5
BZJqZjy0aF7umNxNyly+LOlJVgenXpAR8ZBjvRllSYlHhP5l5jQqbEMs/Imhdv+xZZH+Gsye+mmH
ZL/2xBSJ+xmc+iEhKe1mYjWYb3qKVNDxJuT/g2lV7eOMBu7Db5Z0ZLSU3oQMm4ObRz6ZbUmmVQWi
Sd1Kck2Nk3bFHjRYgzJD8kaTIna4TAj9iHRw5hRFQlqPrxSFzT+Ju23exN45P711hNgZEm6TR7Kx
+qAEqNyiHOF7+pi0FiMJjTshQiiXUr+gSxBIDJVvrjcSFGoP0T24Ogq7JxXa6Y9L/bEpVxsSRECg
Ap7xJJV1fLH0d2QggkiO3vQeZyx43D0nlqXsu0KLJ/DNVGtMzFAVvUeomVsoGt++J8Mx/4jDjtqp
wJPNb82pZ8se/PnP7KD4OiEyru2FVHr3N48EyaGsKS57UWLsCwET4S0x74hCekSWritVtir1Ss/L
gqg6OLy/8XyMbCPwcGMhE9K0i/pIpq+C9J+gnKe1fhVESP3jMk/iwln73WeR9gKUtWPf/xlh6iwS
9DlhrzlMiMou6KC0lk0iJzoChvljwrOKNjbtomvis5zlDbp7wCOfDOZTvJBPkfteA6MR2jojo0IQ
Z6QhaNZLV8ut4po38QdN7AZ/SzBEL3VSswt5bRZ8bFXi+5dVJvZLK/q6f4gRrnzGySY+lDPxLg+8
W/+HSI+1IPFuSHKikZrviZTtdp3FgV8jqZPs6mSBb57xh9HztWV2RU/pi2C/T2NUpwyPG2iI7Ogw
PXXaxj93Y5EJ2DXT1aWDln7wMO2J80R7istopG6wMYbI8HI4x/64ztqsdz4WvKyIO5ZWHIcmSx5g
SdXASzjzKZxVAkTj02w7OFAyJYrI0+30PNYVERc8ve63jtNivCDZouvJCbpdvXXx2r52aj/+ergd
7qyHq/LGk1NIrzc517TG79GBOSkFsM6qOPPzcGIKuBvjOXSRojhkzoWi6epLRDYDpHwUyrqwIfPl
BUS+8X5ZZc27DDdHnTE1xk+HroflEhMJ8VOsbBbAq9PwhqBzNCcT8cXxGJBUkHNjkrZhqvh4k/0a
7SeAhB317uKQw1Z7MWqW1dlZedj29/pag1GWvmth+FsxeCGDyzb/037KkqCRFuiTNrEN2XaO6suw
DoFzDjAQ/HX7PojvQuMH/63HFA1AK7H7Wh3dgORepuvHrUIasQjGf0aFcMyi+wOhJVXvpIa8jGRX
IWWGTFrv92mLjjNm8/E1BQDn1iCB9LfBQA9onkbqdxYPjXO3Aq99nfEntCcs0eJZoyJu4YCm8NUD
Cucp2wO4AH+XonrCfyjweXZL9qK8vrcXfJmU8Po3RgYFzfzV8TTAlDv6WVNGup95fZxFry+ZqW1d
7qanSkyR/C6vHE9MXNngUejL49hTHWTTrud5SsgSESPakaaGHeMk0mlwmfwwQr/zf4RouDlDwTa4
pvIdf/dDJO3GEzegYmJwamBiyHBZkQZ6cFZ/uqXJXlquN9JhuEh+xdi7lnvRVLVfOjYBfwCQMEGZ
kDEiCqy3yZtfHR6S92BqBuoqluRVNzOnvFoZ8pxhxh1LJA66PYALCLkTfEIdFEdXTeBr/pScXXgp
NE5jE0T5CvcC/ui68o0hjUHOSNfD6qY4pi5HFOwvvccZetp2aDQTteI2Qi/gzccWtyBjUjS5sOiA
T1tFmdJDMLm9utlRGCX/sNMkCYkgkf/C98xdEkUujWH46fcvIXlcPyo5K8IXmgAd/iE4Qc6kdunl
3mWDeatN0mHDjyaBRAhD1XaSLXL0J2AHgLBaqvB7lXbVq66P6smFqakeQhkfSU7mhmPKLDPecDp2
L94fpjokP81qd/ikfXD66TRr9X1HPHrcdSRyfUJ+CArNRiQQJ1DFjVTwuQEb86pseCQemkM3CLfm
D3lGTXL5H2nntVs3ErXZF/oJkMViuj2ZSpYsWQ43hNuBOWc+/Sx6gBmLIg7hGfRFN2C065CssGvv
b68PqBxmieOYjCbXH7AIrmIV5QcvKDUy8CYXr6NRUerjMwQZfUyG6ekXS0FETz++OaFmrMqKGkRu
aweZpeU+xmzQuFAWo1SBOibyDnKybMRrKJ3x3oiTNvtIz0P7OEZt96Snec02jaC9Ro0fDJ8rOd9P
6B/pbmAxIBuz49Tqb9njPPWZ2UgjhTnqWYdkzTC0o++RLKERFP3ajovpDN5Xm/7Wswe0koZiQMuk
eJfuTdvXVH8XY7H0q6TCPkvW6DTekbTvvraajQKce0r1MWgKJPvQcG5zVFLG0RspwcFt8ulH83Q/
/OmXrTYckIyDfpmZGWI3IfnwTgZ5lwZggO58NjwRvIJqz5/jIWThhDJrLqOZqyplmEDe0qDji13E
pAH9T7wTHY1Yhyoxhqpzzp1Iv6Mq22S4cZPm/pC1CZocEtXGS+PYXb0rWr1iISD/8Ugn+JyYkvCx
fpi8sHR2PrAqY19r2dzF7RPXHBVfi76YdVROp5JCS/vITx0+VhxOgPmV0iGDahp6c5xoN0BPydll
8roMKpypnOpXkE9Uf5LELn7UTmdVO803bY6KpKVzAxEHmhFZNSgB/dkcYR/pXhqeK3VA6QMUB+sO
skF6/SAmJ3wh1W8aD0zEBGaoMFvvqJUGZxrJf0rnfovamqSlUfpHNe4hwvC/duUR/DHcgsiaQOHR
zwjkn3dLzxXpIxKvoB2s6FB1fROdapC2AResoHsQolNniIAd3E+TrtjPvifHl3RejKQnIm65Re6Y
LyoKEPAGRhHf+pWd6BB2nPpLR9FzOKf02D+kHAjYqWXYwvqUnXKOhrb/1oCG/gUxQd5JJZWgjSzb
s/e+RER9QyebCsG5yAcXOpFxU1VYLu5obEEVMRFZMV+55xvfNBKinzUUmoRNaI5IaNK+aT2bItGL
Y1d1JqQbDuR9TZORC4iiK8/8WRDv6n6g+SYRZqEedDqL0pMt2/FbYvVktqcucPyD4AacfiMpax9p
8Z1TOnpF3Mz1TtEvCArbm07vyCMpdmkQl1iG853qmUhowteC+XyADk2/RNLrL5DY1OehFskPhXny
tU6H/D6Q/ji3jXjsoIY3Zj9o1FfnDmWNdJkDxO5XkCqY2VF/MYfdyPl16zDTx9tEpsmjEkexsZ/Q
BUc7w0Jq8AUyhk+3Gz7EdKeBZyZvP3FT5Jyh2HxohqL/OETR1HzMKdfRN+VUzWtKThJpKCD6Lygs
evuMfEwvUQFl7JSYQlrGriy5eF56NVfqbxTG1Wwv+rAs7shr5Dc58dV0rpDFiGOg+gotDUi4gPSk
Q/BEHCK+ab5H9JlNyEbQbDdo4CY1KhtwOjg/7ErqSjlpZb2IztPkjHSUZQnBc2GqDnMuyCRhMhvg
cEq5wrEL5LVWfEDmGj/QTFNFd32RGEiB1BTRVezrGWrhSPpHg1xyQQjZzXXQEgrjExQ0WtcNLbQz
F5WMqe/RZXnfIXD50WPRGlV0wgpDZMdKOD2iTFuUDxg4l+VOC1V+NY02QtwIG/k3Km07OSdamgQ3
JEhz4jbsiTpUWfWofmnsQvnJbTzj7fa59TSaqUR6OUaVuQMb2YbPJdKvk+4PY3tMxMCNfxJdjQBW
9/ITqrroUYN0BCoqz4vpISxLHdtZWm0wgEN966cP/4My0FSasOld0+6CG/CchXXfidBzdpM1Dtrh
f4SnVxJRbOpOXodTlpZmRQZyR2bJsYcKPJxQoas5f9WEKCGPivFSVGNmHZOWE2ts+XA0TsT9Bt1z
BSRqEuCA14Tuyh1l/vO/0LgUP0cKPUXrAoxW95qR6+hC0O8K7plbcOgZtLmAlgIJIcdqgqLknwVI
NJppoXT0tG4LJuHgAT06hqawH0bgMHsyRNY3xZu4TzjEgdS00Z7lROM0Akb6Bn1zDRRp6VjHUxay
sGVaIEEVpjTpMrV1a2tqTi08TDDZYXe+Dt1cYWCaFnA4W+izq4O+wFEqPmnckWuI23rVMx/Q/6yj
MJ9ri4pL/oBLVJnQkH19UG31LQPA19AzYx609DTJaIHsPZKObt912iMyBvsshabsJQWZE1EX5CL0
Nce0NqdD0cflDnNTZ1/0+ZYp79rUAtv1f37IzCT9a2pBW6qsyuQld2kKfQ+ZlW1r4S3tot2GRevq
50SugSHUDHZ/R3g1BzOxZNW6JvXjs27rxoMJNm6DWb06iiUt3pauI2xbfM4OfUqroRB1Be6sZKek
ccn7yjhe/36rk+avURZkbL3xTVRYQ+sWNEW7OFT4R5vq0GdIXNlNVCGkJObrNtbDyqfC8kfFxFRT
LXyFF4+GgbxDolG2rgUP8WgUY/PQxr0HvI22v+vPt/IW0YKiqjGRK0GrXwDQW2BL6EGi1sWoTtA/
25j2CakkxfN/HUcwG1Qd9xsNFO1yswkytnNELMy+qNYf8kkgFZ0Gf2NOvOfqMgphpC4teiTfEWeB
NaILN5h5HrjFk52X4pPnDMpwM4WRcMkDemLDmn3+/m83UfyosJRk77IAyC/nusDqxIJHVLuECO1r
YHDNUKIkPg6Z6YNUnln/sZlDf/OE2ADf/jHqWIxtYZrgmDDH8Vu15m/794qm6kIjWDi5TaeYmhsj
9AW9JBWHC3CRidztLHSHbtUSj12oCpgl1xTNuGlbuhNOseqU3Ks8eoqp0cNtMRJrTPe0RHjGJaOd
FhFBCgeUSqvt+DepZVCFL5B37xJa8tMjdlAoZFOYJygFk0m+WNWkFxvb5/vpCeWag0GimJF41yzc
BzUnycMwFKMb2LH5AigKHcMUqE/XJ+f79TaPMs8XdmjMkRbrrYqVWFLTGClVgRkIlL6huTAQbl9M
9fn6UKsP5JiO7UgQimCZ3n4zlVbVyfYthsIv+xhLMrOzdHBjVa89ECYXOMjppjRJtL8dBYCUU1WO
xGQQMdF+rA3QBxOXOnoWttwGVxYAmU2V3Cq3Houq3Nuh0DZn9C3ag+tzQcp3SdrDh2r7GWkEwFAE
d2BWg++90yK7FYkyBhsby/z3LxaBzfCatGhZpS6w2MDIpkZpK8vBJV2ikEJMqdfmPTI9Mg63ZalG
B1PPt0zIV96vTQbQwKmMbQbn5rcPXXhFGFlNNbqREmLpYfbJ0ara/qiDvfn3T8lQs0+CxMEDI8m3
Q/lmBEQ+Zm5GcvgixdDS3UWt19RlujHS6pv8a6TFpGlKBYRMm45uQxD6Ee2W+ZA5+UhrjOjcEsoJ
NVnbPF1fD6uDOlQTdYx0VCKOt49HPxwXaJuGjhrxxn+sGP9HWnB5sTOh3adaK76PVF7/uz7o2ueT
nHmSlyptdckLp23Np6gT965Pj8tNmdJjpUg6HkhRVxsvdW0o2xQSLZ6jCYiEb58P9jRX1L4Y3F4C
Be9lSfNR2P1qh97ZOIlW3iTiCdWg7MFZgAfV25HKUeZZp5m9G9Vd8whFVD+NmId8orRb3tmej3wx
VH9cf5GrY2IVRM8ZZyDKzLdjhiMZRW0uj3bIglOqvnVym4CYP4QD4CQYASr4nxE1ubxcH/j9Qa9r
GucBfrSqORt8vB0YLVwWw0UqOfSMgPZpiu0JHhg/87TNf+lASvyN7/h+32ZAqRqcsxh9mEvTrIqF
1weiLmHZKzV3RlhyaRzWG99wfRRCWoJnwd69mC1anUF3HJrSTfMB+YiDbP/JiUyx8TDvJyUPgxet
zdEq3n82jdSp7LymcqsenhnqnXo6m+QT+0MAvfj39U+1Mpg5n964coH0NezFp6K6NVplGDQuwB3l
tsF+8BQMXvowqsWW4dI8xd+eBToITqIhU5tNFZbOXE5vGBQUvNotirpsfsJr5hYl2jF5AFCIarqj
+Njd0OTjPeJglHDT1Tjqrz/uyicEgsTy42zHDG55LYEAOXkxKVXX8IL2Tm1a5C70G71eH2XtpRKt
ONzm8A8ylqeeHU459lJ56wapCE7elH6nczc9WhK18fWRVlbavLYx+7a4vIrl81Bc6ANtsCrXjCb1
3A62H5HDBgZNzblrzyBXm3+3nOZOiJGvyhWIo295JhQ5Zgo6aAJXrZThkdMAqpA5ObeCxtzT9af7
E0AupgwHOOcOS3rWr8473F8xNJ1+AToYoEiS3s/0Zjasq6iY056zo6tC3tRGlf+iNbb/jhmBOLIP
qi8CzPfGfrbyPZkwQmBBohO3LU8klM2DKMWsW0DT+wK7ljKlHdbKZUyR119/5pUv6ugAh9nOcEXi
GHz7yJaVJmYbhq0bou66VfrC+OSVbUrDX02iCAwkHjGHfx1SIiBn65QIVDASWuwBKHWyLAmj2sVi
ApKDYR6pvdYHFez5PuvpWL8+3Ps1yHCYMGKuolJGtBaRzNST7goau3IDLWhdgBf5WeFZN0Z5/80Y
hbB3NixTydUt3mOCrlh6vVe5YeNMD+B27HPiO4irZ9TL9QdaDsWXUi2TXB0nj4lr1uJcUEoJub9V
KKBXXXlT53qNUtXKT74R/mvA8mcoFrtuwxx03lk2UoBBRVYlqouTSHYhaPlC42A/d2X5G+9v+ZWW
I83z9K+lpwFwiOMmx6AiKPpT33rmQSrgO66/uuWZMI9CC43KNV3j1rW8n3TRqHFStJqrEY1AXDXM
V113LJeY3Tp2jRYdoUI693im1McBxuHGYlt5SJy6dNa2RpzCVeztQ8ZYJeNdBDJSILq4yRS7vYRz
s8H1h1wuaR6ScMhC8EKjo00i5+0owLxMGbKzuFls0Jue0ocagvHERyZE1Y0dzD86+8zj/e8YRTAn
acN5O147KURDnqK6FAbVbp9OcfSlqix4dNefa2Xe8+aIg2xUMuq7k6BD7TMqmSnoXsHDla7paIKx
1JDIpccGvsHGcCsfC+UpL5B0mEM72OIwMPIS3Tj9B1ybDZqQyii64+Na7vWH0ue38/eZw9tjo+fa
IVQLI7zlxiEaM+IyiwqPFV87r2GeBSQ4ZF6/lIWCBszG3S0kp+IHp0zWI+4XpRActxOUTPSrndgr
fqgBPLFbKzz5jlpdmNtava9sB4VzOQUjLghsq7SlU897yqusUQ4AdczHCa0OqZtE0eXJ7OPQ+QqY
eYSGUogO/TX9BIKiGEYnN4Onxu0egkwW7HHpUdGOo/gcN87ftQ9s49SmqdQ8LBIWbyfS4Au4M1BL
3UC1I3ei33AXKUlOMoFms+uvfWWNkDbltWPlvpJKiiJAFvDkJ7BZQffZwsHGpR2tP7SyLX4NY7fh
tjyfMYuPrFM60Fkoc35keWGwq77NJpXhsOmDKzT56W+MJu1PPk4Ve+C34gNsD5yfU/xKrj/on+Dv
3dAGVxVuLKRBl6dtmvhRXZbIrcjt+sZtkcnwC3oI52On2MbstWrDtAta/8PUKuUXkbblCV2/+VJ6
ufjcQ0L40JEyPF7/VStf+k/+F4U6L+Vduj4dNM0PY4kNKg3aF79q6hu4H/knFHTRxgtYH4rSFtVX
c87rvZ1UjpxAGSgmX7pRYUbmFWodI8zucwWByf/DU81ZekESiP19cTCnnSjxVee0BGRC7xKQ7OaQ
KEHwkY7z5vH6WCsTWJ/vTyYpbonR9OKxypEQJKrtyUUfMMWvPrHdpwExwX2bAAX6IcSobBxeqyPS
yThnnnT+tRgxUNLQ1+JscrW+sOixBymJ6g2nl9YnD5v4W87Uy3QCGyPnpG5QJSBqe3d/qzulsMq4
Gd048MVhEHQ9dgVKKuQZKUpR/4fq6OY/Rt5/xmROshET8VB+XEyWAB1n6htswJmVf0QcQj8nEuBz
3ifh/+dQ8/HzV8DT5NSv/c4e3UnYUXjMMB94SmO0QTslUcW4MTVXX6aBtaxl6ngaLmMCUMGmHSAD
cZ261257AP/nVibJ71k8f/GnoniFi1tszNG1pSfo4pLUsCkrLY+2WZRX9C3ZSoOmo4cBwOC5KaoQ
HBI93NeXw9oGS9reZjBpm9ZylUd1RZ935gy06QuKFH5eXmhT1GiXjCF/9UQ/2GLhUooAdyNLszXy
vGz+/o7ATyNlzHhIlIn7MrVQPzkjUNEhcy5y0NqfXVCjKajMPNsYWlsbe67hstiwtrWXx0ppFB0F
+Jiv2lVVzkneeB2KxjHsDmCCI3uP1UgwHDKuRf3eRGLsjvS1RiD4PecGjpat7VQaAIK9nUkfxDXd
0dDVxsGzd5VR1pgVTaKnL7qH+3O8/sHW5gZZIIIf6hLyXSSeBqmnjeDO3DKxk1PvKNYBdEBC9Kja
G3N/beMioFAFcRz71vK+pHYgnmU/TW5XlePJz4P6gl1OflD9cboLgnw8X3+0tbUGKpAyIEG+Qar3
7YxADqz7PvBXt3M8R5xkq7f3aFs8/7HTc2G7qTdTJbS4bj5eH/hPvWh51qMYof2Ao55IeTGy6XPO
qQAu3FwZRAFbIpTfKwcXGLexSrs6S3QQ9gmnrjg89lUcQDcoaX9BZzkYX3qwCdkHuk5iAVo+pJ3J
y2VvH4oxBBVvgxeITzW93+olL7voUwoJbWbleEVLA0dQ+Tdo8KdPUdmpaJRGw0RCinpNfmt82rH3
9CQ1P6ZmmuBF2EiEDnTPlC9jH1komu1yQJXfQry7hZqj4xt0/cWszACytTDCHE4TouzFtj5EWW3S
szsQyrczxqzQEuU2ioP+G3LbKDnVbRuWp38fU7NIkZHnJ+W/jLsKPCWCrlHIwOf01h/KIhuZduwM
RwSvnkazakfS4/9lTCrQ0nB0UrqLAKTyyQ4PFWOO0vL4CBqC5oa94WQow/Dcqc7GhJvPqMV8Q3DB
UanqpN+pa7yd6QAK9c4DQu/6Kd4NO6/BxmZvAO7eEs6sLClJbtrgimSaxAWLD+hAiKXxLB1cCe0h
gDChagpsnxS3UlitMZj/YJruonqMvl9/oyvblJQglomf+RdF4bdPOPVRbaoGtT0BZhx7CDMcnSOW
PXp37IQhNsqXa/OUOaoZUgN3Qz7u7WgyHWDW0kjlls3UwjZqAIHKUBHDwWomeCUmAPONfXjlCKGE
YTBFubyS5FlMGTsP/EYPyglFElTN+yae24PNIDaRPKbfTUW5tzJLH/aZ3XgbZ/Y8O5azh3LpHP5r
Bp7Ai6GhoWVqzfXUZU8pL2z+yTFtEOhVtoxcHGXlxcS26pBVkTLtiq6sNt722rc1HS7XGBXo5O4W
s5cUcEpwrrErNNmTjZWQi+HBfxMuLOfrk0hbG8mCIT7nfhzir/nP/4oRYg2qVuaXfFfCJPEhiAyS
qjQeKNkBSg8VkZ0zpcW9brX0BuP5kn0r6zK7INKyX9U001Eh0tn4H6ugNG9CdCuNC1qZPNL137my
nDmucA2RgiiK9Njbn4lGpbGcdJhcGdC7KdoGEnhNF/LGKPNiXXx3+mXorievSJZ7GbUoQsNBECyk
q3HqJ2evS9viFtm1f9PiD0SjctdXOn01WnRrYcQJ7cnPpq/kcXPcSYeY1hYE9NlZtUJE/xYNxT9r
FWU3JGWhY3IyCavZQxSD5gevhxYTrphYfXnpSLtH5DiR9Z+p1EBtQUKr4pb7YTJe7LrEdNmUVtwD
Mk0tKMFFM/KRwrgAwN+wWd914xj9N8igeJKh7/8WhZk2B6/XfLp3PQzY9piVYlQDKb+60aHS+YdU
MccMh5xe3OhqnWZfr7/Jd3JCrism2XttvglSi1xeAhOAscASfINrdBuKH0QFRf+rBfbzmf7qoH5U
ZS2584ad2d+W7QAxNOPDBHsSaeNvC5F4unEArUx0MvosJfJzBKXLaoKtAbhMSk26eo7qfecb2idu
+fIR78Hh+frDr+yV3Ampd9ncR3n0eWP7a02pTpX1eWHgramwt4Bya0pQOpGFx7Df0Df6kTJD8O8X
GtIo5CCR0TDkcrP0p1CEoP91aBCpaV4IG5zw1As8aL6MUrO2qm3zelssFBtVkAFAb77pL0OIoB4p
Lk6a7qY6Pdw6XQvnysQCAPJ6+hn5dn9K1eLp+mtdOQ+YTySPTUktQ1uKhbg6Wl2TBZKqtoX+FNCR
wFrcTvvHqnSInsuONJU/xbe0QPtbgueVDQhDesSOSHfYkp3FN+3TiZ57/BZRpULoptUJfBZI9X/f
5jjIUQZSKaWRZKmU60O8U+IxM924NXq8KS1stgNty+9+ZSnYsyJolmxSwl9mxaPGcDxJQOYO4O8P
DiwvrNYa5ajnVA6vf7N3dUv2Ae6ABqgqx9F4e/N7/WstoMOncxeLZrfqLLrLzdS4k3YTHkPFmC7W
aI1kitPmi2w7/RAodnSY8D3ZeKsr63FWnPDlSNzySxa/waQHAaZUZLkGbUefk8hogJpr3im3e+Mz
PuH+VmF47akRFcs5rycQx9rzL/rrqe06MQuafcw52s0wtDdol5kyWjQdozhQS8K3b8QeJ+4HKKx+
2GPOOFkbG97qU9tE+YSI/JjlcolHdRyCRLVAczryFNOVu8ctB14VkoJDrlvR1pV/ZYk4KklrwZ4/
67cXGkga3xMz8lrLpecpsgGEODGkWpkdGhtrE6uQs+21HX5E+AA4ylZrbO3J949GVO06Ur4H+PP2
OYRB83p9Eq79MPKeEh8pASVGXQQPWg6CvlcVg7Vry48WIe7OaDt/4/lXtkTe9P8dZbFDGACSMEMP
sbuIQb1y7H3Dl158Hnr5vQMAfFP3jb4Rpv4p9Cy2YQ4aKtZUdmmkcRYzGzQ9IbvNKVtUaavsCktp
q1OeDQV2KDgC7xpsXOjTSYAGfMjgWdCrVAAYuhcRTOG7WG26r8BaxwsuN173NUwUid+DyADwjJBS
gISg1AKxSLuuv6/6Pv7omT1uRrHozD350blbXkmGV2o4Cg6Ivl8buPMZtXUIUaycg7iBwaZj/UvH
IRh/LGOqSPMOOJMY3kfbG9Al5fqcV/SR4vuHuoftAGTXkFsl3NUFqZPqox+VBgdVircL0gKOBUe6
NkmF5aNziiKCt3NVWmpw0WI8X3d1JR1lp42hddHMdgTAIFC/0pAVeOb5+nRc2X7n0g6zkRYSxNiL
deKErTa7vpjuRKXhGJk+9miRwNzLSdWNPWDlyGQoMuOz1HyuGL597NiIaTOyBaeWHwY/Y3qc4BYX
+BP61XhP49twaeEQ3FDSN7ZCaf7m5cycVQ2kz9gUKL4uRk5Bf0bjZLr1BPwtM0S3l0O4VStbe5XU
QLklEmVh+7WY/+AXxzi0LcPtpwGzRF9L2dki/TOg2k///tHY2WhpsJFLEUG+fR7cMvCI0VNOZge/
5zgO8+9IbvX7sEFOcX2otY2EXDGG0nOwSiHw7VBKBmGwKJgf6WDpN76hlC9mmoq7kEv3nRjArVtm
tRFbrb1Ih9sV+RkWB1vg2zH9COhahBupa+l+ax0VgrB0HxpdcYSvEm1cDtYH416AGpugVSwWo6yc
MsW+x3BD3MzZGfKZX65FFxBPcmMBvB+Ka6tKwEhDHuGxvpiGYxgasezYlB2RTLdlNYKr9ozpuZiC
rVzu/Irezvj5hqxjSkFCl1BjMRS8h5hNVRiuQZ893dEc8inQw9P1yWG+X9LavI2h0Z2FZ++Sd04X
eIFoI93tfaN0zgNVC/FktHkf3GL8nCXY8jnt7TyvfmbYVEAv5lgFFlbHL1gYqi+ORFe4r9KoBFul
RYKyObg2C+wrXmp4LdSNVh0ir7FfB8uk91wLRPZ7orfhuSvQ55+83JRkKAfP+2Em9DLuFCPwP9Ep
lqd3NjQ0exe15B53NFko2t7uPPNH0saGfg6BBP6wDFgLULIV4xdOvfqPCuO+D/iq2v810HXzPVfY
bqQvXRQYH5ZWfQ6corVe6DUjxRVPU9l9rIckym5jHBqepszo45PXFdNPHBSr9OLlwPsPY48kCJxm
KV56uuPRIJWofPcouzLtRE4O5xeZZL2+88EE/EhiL+iO+Rg1kEIImO/jQjEx0UvLRr3BhxEmoKam
6q61Zpx6YuqtuXGMr1yWKbxzhFvzhZEMx2JBhI2q4poQ6y5RMA6NYK4c/z+1DDgNMajW5H1X6D06
ijjC0DIwnQQep7D6R44s7fNkF061ETH9CYkXkxnhDNdIjcmsWcvrZNd0PbRIlcJEGjzbuDGD+YgA
ksGzHqp7e7SaI/7OoC8iSle5Ip1DIIMI5JCuU2NSgAeRVX65PvW1+TUsfxSJcjqzuEtQgF3swVOa
g5VMcuHKZGxjsCG2kt2FGTwOZpvjf7YmNCyXIQshstSAz6N96qiTckNvTpPcpEU6RCcZpnhUbvyw
eUde/jCKygT6iLxJVS5+GOUvdKZjDq4qyPMOKplXRMdk7EvnfnTU9vukOPG46+rYzvfgHFX8AChk
4bUi8RF7FWkzqBcF1pN+0HHKLcBCNM13yvPjhyLUup/Xf+3KPiXQ9dizqproY3kbMjD3xBK10imW
p+pzjGPpsB91QI4bb8V5/1JIwKMsRvrLaObiGOtaGrHsQNVdtc+cr0nnY+CAiPODTqgK2wa7mhTE
cw+AaKgToEclVgrahjDg/VHK6YLqH/gI6UO0gvzGv+5hCr3fYIJK9mT+45lPakOLTQW4EYjxPmjb
0bkkyCI3rgJrr5iDgKoO4ngN/fPbYcMCilPdTCS/pk5gwZtGN1wcxMYiXTnbhNSRA2CwpVPHXrxg
L6GTn54U6VIFwCYeaorzo3UK/0mikI5O/zxruGgQSpKQpvdsuUUR1XdDBhTbzYvUcEcMQZ6mJvI3
8t4rL47Lo0WOl9orYofFI5W9nUUQdHWXsNK/8VQQNzRzlQ/Xn2X+WxbLFeUGaj3hkOrlRvD282RT
Y3l6X/ZuFnqe89vphRkf6CuQ0C9rFuB9Rs16Y8yVmSjpZaDRmODgfT08m8zBtnLav7RSr7/16qxO
ATeys8DsHArYgXdjjpPf9QfV5ydZPClGBQbJD/pPSNjNa/Sv+V/r2FaHg965XYylyX0qSrRyoPmp
nSBnqh55PThZYTXazABZnxo3xC/j6Bt1UMyQeHpz+iLAOSRM00g7+BAV/Q8D3cWf+nCizjULNe6t
pMzwLYiDQnsJfEKeHWL82XM5ZsP9rmOuEn8tOKq+K02g5ZeYDaNGyCVC69QnMaDYlOja/5jYXWru
gny7OXPt3TOn0GWS/lH58m/fghU4uiXLpnGjSB+fPQxdMAoBLIicpRGngfw11iha2X+8/vZXptlc
mkOtT32Ovtt5/f718oOsBOAm0a9rNFE9Jj70c7hA1p6WV/uJzarZ2HDnXWX5sclRUovkgjs3ib4d
jxRYSwCNkBxbVeOpz7T6B+CuYA81AfBo1Uw/ENqUe+hP2cY8W1m23C3ZgwyuDrzpxTQzClEXXkUN
tJU1GDQgY2fDN4bz9feprbxQRmAVzbsDzLBFhF1OdtSXhUmPWtiCLGkMT60vZqQJ1yx602fC5vG0
w6xIUQ4JGKLp1qiZE88tJqTxDkdlr/lZ+RgEnNjoOuBmohLofnKl/ySwo5Ybv3dl2rFbUlebe5fe
NxRhL4J3cRVRxAP3QHnYLB7HJAG+3zV63O7CykvcfGgS53D9Pa2NyxaNngDJsxBLUUkR6YBjgPy7
Sm4Vl6RtwidZ5XgCd7H2gWOyBshaha/XB135Nn9y42T+5vbIZX2/6waI6nP/oG5PBYREFXcnu7OP
Q5u/enhMudeHW5lx+PxRnOV8ValKL5Z0lcWq7LCudOu6Bf1hdQ42DLJItuQZa6E5Ndg52qTJwGGj
eLuoJqOkHIiJpWughZ4Ova+H3zMyTDPaNxuxRQ4q6WrwezukGnH4rMJbF+dOlgbG50KO368/98q3
tQhpdD4TwRviw7c/Z/AyBZ6sWrshFpvYeSeh9VQwj89NK/LbGMyYOGpJkP97omWOFFkW+vxt39V7
pjhWQ0oSdBR2gMA9D/fEJPbrS0dYcLz+iCtxI+hl8h/cbUm0LK8eozNyVw2L2s2nQNsbvqntykp1
9moUNqdBL7yz5qnNKWQtnQLM9F6uD7+SKtSYVFST2EvJUSwFHdGEtj0UReOCzpi8g7BakEQZNgWP
IbBqutQtQFgolZjtRz1MJFnWSPM/qwHk340dfSXCs4ghiWDpF0SNsNhXB27ZoB7p3BnidjyYaHTM
nVSGtjrUXV5t1dhXljA7OB0MrCukaMtjkvsu0q2mprerz1HsNUF74ZrV7hw8dA4g8rONa+/a01ls
kCQz+NpEym/ncoAzW6E7UeMCaqZpu6x0vISGbPS/4slRiw/Xv+vK6UhRlusZBxVTazkaBf0CimLV
0E3WNvtW0YDyG1rutpGmnKwBQvCgWcZTCQ1qYz82BA/y9mAm3TKHzTzmXKNdfEbkLZGXJzQQ0eEX
s1Q7QnWMHtp02pHGUCmB0TryMCV2/+xEAUaKubTHz8C/lf6Ahs8jy27bnnn0p8m2IUEXKpZRttcD
0OubGpOHqRzC3YiHgnaABlVUx7pPgNfVPmKZsx3nw0xRnyCC+rqn/U4dvGdgOvqjtbO8wnrWilpJ
dhMsswev1YzfsaUpwckYqBq4OjmTl9z3IAF3VdYi9KjbZ6cHQHFyaNQAA9gYis7HGzGn7Kze6aD+
mTFiXszIDgZdidB1Aq//nQcA7lya9hprj++LkR0qWJPeXjNDnOJ2Rgp0ee+XgWlsTLP3H56ljJaT
dJnGnWypcDGjkUY/UGwu7OxCPs8gBuc39lptcIaPjpokSCt6TSL2W29HyCa2pG/rP4C4iLSFqr2T
+JV+gKWbpXAem7KJPk412hooxXV57xPNnakZRQ+IO+oPIx2lX67P+vdrmnhpLnkQf7CpLWtyYU2t
bYr1CeYyZ4JqwRlVMZLb9UBUTmNPWHR9vPdrmoCDIJBXzXUH2szbNZ3EVlDi9kOfgayzYwjB/GhU
6q+ma/v99ZHen4RvR5oX3V/R9SBEFuJaoboNRujHZnBaDJg6IPiciScRYAFkDGN5vj7o+7CDQVnF
tkY8TypqEYE20Ug/esDjCY8kah/q9k03xNVGcEOJ+P2OQRT9J2dN/fbdxp+lY9+QP5mr5lHWv+od
uNtvTpnH+vfCoqniVpWB6M90m2Gm3oQVfHEPzjWY+ATG4lHWwildQpWYlBTitWhXmGMzHTDjFVj+
5ulk7HStKcpdgjHYDNAriug2chKS4r4ZFy38HbS1BzaatnTrQibdI7HFJOD/293PQnp0xgZh2cCe
DrxJAf+vYY9ZxoPVHcqgZm/Vaq2B/J14eAz7uNl1dNGMevuoBBZRKKLuYHhBEqR8MsMINqaf+K1/
a3Q2pnKYzPu/PdOKrYMsoNUeyjak8ijNoN5NPeTB/YT5dXQm7188UNEOk+OcXZrAtoTmB0mtJAA7
0mQ/coLEkzQ87clG/P5Y8eNvRe/gXOoHvopbJSZh9WGaSEXA446i8o6GZoPEM8z3V63R7Hgf4EE2
8HiNeOgbbYq+1BP2dDsy4w2Zdo9YgOMxrYpvdtTa1X9NkpMUBfnlBLcG5MDxYVKV6LUZx8A7lGXd
5yeQp865E5ne/MAUJ3wGHJrGZ9OEDn2xMe7KH9WcJfMjIydQ8bxK4WPLaNYouZpJPMPyh+VV922U
HIuhaPPHqKQ1ba8Ohh1+FzXp0ZvarjhaFF6MvtfSSkA1NLLOuQD+90KXxQs9ZMJugy7yogE+H1fa
eINFrG3vs4AWvA9JgywLXXSGiYSN54f31Swi86ZpBD5eJMdJ7+uke78oRlV3pMS1eHhJpkI4B5vu
F/2DF0ayONL1kMZ7C36z/dr7CAjvphIV4asJgzv/7sexou2EVTUXvYK/RrpftYadjKCE3imN5/e7
YWiJriZK1vK2mkIZXfw0/1+cnUdv3Mi6hn8RAeawJbsldSvYluxx2BC2PGYqZrIYfv196MXFiE00
oTMHg2PMwtWs+IU3NORTLUhyH1FgRcMJe7ITPLfnur1BMJFXT7gNPQA1tYzqq2wTZ/jaWkqr+6LW
9Z9RbcTtfZkUeH9EbYyg0cj9q95NuIWOuIks4ZzXGeUHy7K5JiFfOuoNlhQqgo42Ar1jDsj3wEIU
zaGjEp8gQGtrZnrsGnzSQePN4qyWeB8Hc2XpP7DWC1HVxUAPtKzopk/YaOGt50aYUnnINhv80R4f
yzybaqQ1i7gPMgAWv8KwsakNZXla3ReuN/72WifhjRoqlp1C1YgleuxYysnpoCr4Ao/WBJdRYpyj
wBfC9skgsOPjadZF0Eq30zDUdo1fjQUO4kjnhw4//qFoLuVx1+aHSG/U5FCMSpLfaXmv5cDVQuT6
k8pL/ykxL7638XOjKe6G4pNqdbZ1dFOw6md4PXI6V56WtDfO7IQn7uBs+EAmkTziNaKWt2KwuybA
tpuD5cQTzcUxnvLoQdW6wbgTQh1eBMpLr5DfcdU1BQKkwWzZfXwYBhlhnlMpKaqPdtNnQdgiEnqL
38D8ODVufc+sMel0sGll1bSgcn9y1UI7zqmHySNgFLv/Z1S7xvkN3aPHgrbtsfviXQgxq2503t7J
KhbTPCAh0Lh4sn4XuHtor6Ouyn/GpCs+akLXvljQZKLbJBbJaRjbXDtMJdZm4BbrprnlrzBO0iXz
8svGomWDUNBe8LrRj6FWuXQwl/zauyi/ulllJalI3FPYJVFNNBe7N2aumz9NBOReMnMyflSWJR6b
ymgekyRyb9pItwffaaz4RySLMTziCIpGPTYD2k5OuhFjIBmEwACkf/2y1a/Yie6OvQJVPQzrgG1f
3YyeN94XajPdq7Kw3v/yIwDIwaP6DUZaX37Pf17+LsLQrquYi5S88FODj8bo84qJu5C9HPtFYnuf
pzLs/3n32w9+VCMhtaglXrTl8RhCIjebnJOHKMWBJFU+hPTtbq6Pcpn9MoUU78C9U+fS1q2DHnBy
54Wac1KE4QmfpDDETjodjKcCn/l/mjou7k2rkg94Cg7PczPXr9d/wEYEh8CVTcFDhxtirEvwaPil
etcwu5jHdIfWAIdYRUBkR9yx7q4PtbVxDDCIhMZLfrsGHahQUtWx1/lWimN+iGE3KRmPAjLz3pMG
BWovEbuMqpYCvE3xEAGCi+hNT9sW2wLDOWl6/NOM7Po8C89+FuGs7nzZRpzocVRp5YJOoTq1pAT/
2aK0yPWM6wTsXRSTHIlBe7LkMD1fn7/LEBi5CPoXeHVCq0IZ5u0o4WTrtdRG92S1inqfppGCz2js
MIlddUdHoAwGnd1zfdDL/QFdfMHIL8SIhZrxdlB7xvg8kxT0dFyTEGTE1IEGsgUoXWrH/2Uoerbs
EHp467OAaUcdqkNDmWvCrR4tSMOPTWu6zdMw3jl2lwtGyQmoEj1RzvYF8BZTryQmsHNPdQzAfgGk
PxL11js1iMsNzyi0ApCnAaxHleXt3M0CcE06mM6JmzxUj4A2I+EbkeVgB6VguI6YJWrd759EDwQ+
1VKq0bwib8dU05bTgIUbgqb6ElNxCrSAh1gJ7K4ednLty9sL2LKNvijyQMhGrluSbdvGHS461qlf
LAt85GCi+G7AoB3o6wCc+TCOhou/OJEd7rqgAA90/MZm55z/LaisCi5/ETK8l+xT2m1vvzl3nBIx
L9c+DbUbKQFWTtYTfVrLDOhNeJ8hJKR/oARauDOCHK/8hbTRBG0zFDZOH0AVfdoJTnWDBqxS3tqh
HLSDrKI0u5Fuj8kDhs6Ne4g8u2o+Dnmn9yQUU1S8RAoUjsdpnpFngV+4mG9RUcXtAFWcIQCe4J7k
3Ey0gNLMeAXM0us7t/flPqbOgdoWV44Hg2UNu6tLOU/oYDmnri7Suxg3z/tZLfqdCb5cZpRHoNdR
V4G0eDG/npfIylO4SEv0n5/7qcm+Y8tZVr6hd5qBnaYTn4scTwRfb+ryFp+4+uv1Xf1XzuvtEhvg
U7jM6YBTUFhDLtQ2SZsQVb+TMTiFfgB3YhcvQ1Y1/b1bUCINgFZ7eSBIkT5L7ExbbKNU7KFh7ifd
9xhN2eHQKVhS3UFowy9MRb+1vq/TwTGOkzJgUqThJ7lHi75cHtaExjN1yKUPvD4fYnaUik1jUrTQ
5mOSajlOYhhoXJ+cjSt62c2IPlH34tgvv+I/r8+A46fXJJ51KhbH5S6jSeBXCTt8roW+p1u0nKXV
Qhho9HFrUjZeaAVvB0vxX+kiFWKEQk4c9N44fZPz4KSYrcTTR5MgtQ762FEfEqPblbXYmE+DL6Qx
o1ItYUrfDm6oMjIyG5x97VC2iyY7C7rJ2nscNsjLYDuRTIMvi+AD6Pa3w6CJ0jpN3bsn1Gq7R/h4
fN6EYfqnVlfQpCMvmRQKa2qn12TpHArYLxlZQVYoxgDRX400zO3t+SckLoBtVF4jTkmZaqWPwEKX
46MzF9iHUNMXRzdLm3PVAe0OME1NHmt66QCRs775bksiDrylYreXB4fXXz1CxvNeXa1DbQtvXOPJ
y8nySf90pQzQ78GJ25gLlG4xjfDefdcsUvhLQRMAOiWx9S0r85D/mLont2/FEfNq484AhvP+9wvx
R3ogPCxUT/VVkFN6amhHI9lFAi8/GDsnw2mgwFepnvZer63dBKMJUTH1r77HqngpdcEriqsl8WGr
HqiBW4eYYH2nurd1Ov87yuqDKOiltWlmTJuezKB2qvwmGkP5OcVQaGeojQCRKBRZjQWGTeSxWqFw
SESVRbF76lVtwHp5wmCSuxuXS2pDD15Nsx6qvLMTIW5EOTCYOI4LxN3V1ySmcO6wH9MoXpoxJjSW
mIcbdcArkobCeGxwUvp4/brbWjbaOg42YuyvC1hgrjajNIfBOWXM5dOMu3YA+MzdCW225nJpwXGz
Erqxj9/eAZ4AMZRIBNmoQHrfSwy+PSw7qavgeXau2kE5YSAl93TFNzYLFDtzodoRlF48GC4lPtEQ
SZzEiNVHUinRCZM3vOK82N2JtjeWjdubRhxJLvSzdTbB7Q5Or1A91Kbigpwzs/RXxVDGJ7o84hFK
Zb4DztvotAKSQwIY3D4vB03ft1M6Yu4Q4UMYnqj+Ro/oazm/AUoaX6lPeZ9H8I+HIuu4EOfMO2R6
bn+q0zIcdyL/y1gG8A+S3Ch92IAm1u8XwWyJIlwZnUub0jqe7+lwP6fTiE4JGgX/xARUHp5VcRYH
nl5EBOlaUSU7l9zG3C/qN/hIEb2hdrmaCSfOoVIDwj51mjpPvqcq+QQKVJn+FHPIlRrbcblze2+8
25RsdHS/ABQg+7Xaz6aFgGg8egoeOnNyGsFvfCzxygtkMjV3SVyPfuHFsy/JKG7ffV7htS+oTOgv
xsWyD1FuVd5M8dJyOufjYOOj5hWe2Dmvfy+3VWCCUBuCSWSrS5S4erRTiKTR7NUKjgejquG0jiKV
1HD79LMBjIEPnFv9V1Wc7GMKLxpTK29KPqiYjf7UtdmaP+dxloa+TXAYkzVZ8/hUJnmZ+0DMkZat
tNrWAk+RHc4skZJoN12nOSF+TamKf1AfeRQ6MZefjxIy60MLtxK9kl5oAwQngT9YbE8uZupTMmQP
UtBn8CW4deuuiiLtM0wGb7jTQFfT24ik8dwObfgVnZ7kuWsKoR8yrLnbI62UuLud4MF+mtG/wmBp
WBzAO3J3kOpTbWI7my0OwzIxxxc7g78fZEjwjdim99oHHCds7MqsXDzLIs7tA66pxWdJtIbDo1sR
aXShgmOVlQArDZoxb4Bj1p3THnLpVXnQYUNn+12k4TZn0R965pmRoPuRXOn9uB9rejnlWHyyyhjH
JrwYMA93CzHqH4sUySEg4waGqWnmTueCZPRPbnX6nz4C4F1NzPFxiPr8B6KUmeePlLPbQKVx/Quu
sfG5yZP8Fy3N8HvfRM2rK/BeOKd9On+BW4UpnsunNkhv9O4DVFqIXKmjiBvswsj5QupD2GIiKiWg
tqWu+SVXHDveeXs3bu4l+gaAReN5oYG/vdym3m0Nre8V+ObJ12nUbboDjeYeTbNIdh7AraHQkUYk
gzicKGkVUdQYHPMzCFTUohg/Ib9Sfixw2Ton+LvuPBIbb+0CadQp/kAOuHhrafClISZy7qmjY3KX
YfL5NKUYZl2/ITauQ3dhQ1gLyo9MdjV3NsZSGNc77gnHEuUbC1jfx4mnJjBVDJeUqXRLebg+5NaH
gUMB+QOqSiV4WS1X2kYpDT4S9AnZDcWR8lHocFevj7K1UsR+zBvlwaWq9XYUNx60OgEvfhpabT5k
Mh8PZj+8AifLdrbf5vdww8JZXzi5xvLs/ScHNG1F2HbM9zjYUd/hP4nBaRXu9cO3v+f/RzFX36NA
BC1EARCNYqcIMtQvbmkcJUEHB/bu+tRtfRDvFWX/RewGmYO3H4S/vZth5kcdS8OlvqXc9btVnPTX
u0fh/V3s8BZy2kX9BP9jVyhN7J2iVuZHoy+nG60si/efIjiEKo8SmDpCytW0pcg/5JjcebgCJK5G
hjaE3h2u0kO3M2kb60PGRJFpkSxd5CjeTlqnzmGetw09i6rvP2dDClBAN1BPo4teRztBzNZgJjsN
fBWYrgs+gh5Kyi8diQ1kjPAAyx4UbitHH1exPU+4jeDFAwqMPxotCodM9+13RXZB5KLTixGUP5QA
f0/642HmpoY/lUrVAQiQ7q8ixg1PI+/+dH2TbFxPKCSzdKQ4hE7ruyI2ULDKZ+rumFfnvjIpOIIO
cWXCsq2mz+iaRDvLuPW5oBGh4dIS4n+rvT8Laq0p4IwTghDZK7hfDG9lG84H2n3iSRFgMGFkqE+t
bNDHu/6xW6sKTYIGKUJTVPzXY6NOlvRLdgW8dz53trQIdazGeQT+Yeo79+PGIYfeZeB1QkaAptZq
sJYLJJyd0gGVF9nHxvDyJzfXxc4ol5+EKgVdExoYS410PZ3S6DFXbNvw5AF3uAPZ0Pp9G5cfRmfX
/2ODs4aiMfpjFiwdj8L46osAmGp0qePwVNQUeg5k6VN8WMpGCWUMw/1CStEMAcax9nBou7wdgzLH
9dw3K7PAFtc0iQ+PztjaezDbyz21/DCKxHAx4KytRUBUFIbstkiW+GSOohvqntkvBEbNGxyItQqZ
vbYzA32KmsQXJbaox+vbanP4BUhFZ4LLdn2GRrfEcEPVwlPS91YeYJg9SeSNQH/6StSW93JQja/g
IkVy7AaUzd4dYZgqYR6FETS7ua5WF0jZYIqJ10aIMDisH1PxvEOhVvJYhJ7xnEfZXqtuI9flQSGv
dlGPId9dp1tNU9d0VsvwpBr4p0uzg1GK2oF9O/V4nfZapx4tLcUFpHKHj/gXYy9pDtXz9Unf2vgk
XCBIKJg6F/0nnBZk23qNcorHwQgmb4Q8K7riqBeOtXPGLk/y8oBSMuXOWKjsqwl2staOyqFUTvqI
RYWZkk87em78D7uIHjU6aTw8i1T523fAmbu+Kgp3mdV0ulE1gY1jV6THMUNKqsc65SCywTgkDiKO
16dy+ZvfZpe837hELGKaIKbWRa64h5gXzmZ4QvfXDmrbMB+jvi4CV1WKDwodiL3XdUMt24T5vZxV
xrzs9uL8ZmL01XmnGXjIkrflmf4DhbCofrbkbOc3Rd4XX52uM760sjBF4OBo7wRF6CYl/tRl80dC
3ftklC3VneuTsXXLgYcEVL3oWoDkXk77f6JNK3NnoTYVkAxhZfmNHLLsRbVTHbFW1Pm+DpOqVTfQ
x4sfquJFpo80fvHJSBy9OQy9k85BrVRatrMFLys7QFAJRzh11lJnWv2oNlvUUBrHOaWJ+jz1+UOJ
DPlt4rXWeYo0cSQ8+I3H9nyIRC2+XZ+Ry2oh88A/5DAIRlz4AdqFHht2TrUw0uzHvsgOWdwEAJHE
kyhjYG+obd5dH3HjbIMOwveWZ9OlG2K8XYIokpli1LV38sIYALinymMsNPV3pU3vRzdQ2SWo5DlD
1ZgX5O1QfTXB96JzekqcXA8MpekPUL66neXb/CCYJkunEd2tdeCRJQZBKiWYEzA9zExJ/MgwoBq+
zINBsvH+2bOgufPX0CkkLH/7SWhQ6WY4kkJHNqBCsKfFAUkcC5/ncC8HXLbd6uYAjM2FxbtHA3Pd
NlFLWOuu0nun3LL65K6TUMj8cMQaw8d0aiwD1U5AouvSjV5ULB/3DuvGzcX4hFnkBPzfGuBD7cMl
xOIeUV1lPrgQA46z0dWH0pEigLS2p++98RIABOeDHRq20FlWdzT8U12blmS+b63hkWTIRFU/2et5
bn0VxRZIWgTkPHCr92aSCn0AEpNTNHl2crYirXzJE4NrWK2csD8iNvR+rDu3sEszF0mCDWTFgKVk
q0dkcc5g/KurbfNQ5XP4SCVO7FE7t84C+rIowlB4wdBkNYeTkvfewB49jZU6IO+K3nFDTTJQETfe
qc5uDEV3ENVu2vuLLuhqKHUGAWNMtnGKHVD0x3mg80HJzFL+VHGb5cfr527r5aA0C81qubhQ11gN
l9XaPMwoF51AdtZ/htxADAzcsZr5qSBHvp3mshyfjWaYUduPGgRipAd7+pBlekMVtoXNehzVShU7
7/vGrnUBxlCCYi9RrVndcQig1FkeQeEXptJ8ndXo62gVyvP1r98YxFvSOtI3xKkuOmVqHBoafs32
Sav0KNCoFJ6UCXT/9VEuj8ZS0AKNA46d93kderZhrfXmAlzs3bL6pNi9N+HZldiAX+b0ZzJF5s5l
ennDMeCioUohxUL7YnUWM5QunVZDbw8eX/ips838Zky86qUEGuTPUyy/wTUqAi+12p2i/+anLg8+
NTyg2etrvNXCzkhV6QByH6dbUGMVzSTDDnQIt3QijferIqDebtHk5N2gEX5x62SeTYe/BpYbyvG2
HEPtrpGD8+6nHbmfpRilI0hMDLjai72O0CY1IucEeRmel2pED0Uz//J0Wb5//lAtpVC07Ho67qtn
0HR6mekDiExUs/UnvfeARXcturONot3MamLtVCkvwyQ6jRBp0M2jY4zi7ttnt3FkGtswr4AQIH6e
2klzHFGaCKQSjmclNacA4Z73upab4IYWVrbNa8QzvO74Aczw9Lmt6Kk2nn1ISuxB2FDVcVGA/3L9
6F0ecFCLwBeWDptHnrKqwgL26Rl/DO9GO4k/yXZoTm6lDXu2Wpd39jIMTyyKa0zimhU8GR0al3D7
7krXVKpA0bTyACURD15Vz/ZaAJuDUfcCQruc8LVGMhLJJldjHt5Nqi1u277Cj8muw7tYq/eQ3n/7
nm9iJWQraesTk1Asty7oaxpmZ25uN/FZmVxwmTHyHM5R7TNkkJrJ7F6nvBrGQ4nyuu2rjUCLqLe6
4mcxe2lxjByrQMF/HOuvhVXm/w4FRaebfu6nkkqDKH/FjAtXrB7qMDCt3hFBOtfgnUfDVZwPRsSa
6X4U4Vfrizk1HYSOkl4EZVGisJvrqKMd5j6LwgOP6fTVqMP632HKUvCEALt6FKQAdHCzT2gbL4zW
gLvewS4xm9hsRe90MqiGsP5gKTMlrnyOYrwqZyP/OhcDIllzU8g/cxo1d+CKLO0QF56GU/vQCwgf
6pw9j7MLDeadG3aZ8MVEh84slcZ1zgQDMS9CHJDO4dhGB1o9xanQAThcH+ViCwGy5QRyBsm4AIuu
rhk1VpAo6Ebl1IIJ+2KqlXEQs9Y/xSFv+vWhLk7g36H+qkUw0gVc2Y2RgbAs0BlO0yZHQzb6/Vzk
eyCCzVF4B6gnLWWBdUw/i7630fegmDYI7xYVSeVYwF/b+ZaL1w25FuRLFp1PiBYXVe9q9ppUulZ4
ormoH0OnE4Gm6Mm30OvTs9mMyZ63wcY6UeVGN3cBvvGgrx4eWmGtPeNRfMbYG8naVnVuQ7B4fhzL
vazoEtDJx2E1T5eCLuaiff/2KSi1Sa+BZSqnOQ7rL2SWRndYimkPWpfO0qe4IeUhEb0YoDrOA0cl
trszloHRc6qn47NejOrLaBldjCPdqPR+Weqpe+TgFr9oPTd7ra+NJedWQmdluW9ZjtXcaLOdjh1U
tpOTF+kntemTH5Ar1R3ZIGNrCRiCbgdtUOA5qxdSizJF1LYHscpVEprwcTR4vMkGKcbUwJW7y+To
zn4bJki0TrheKXcRTXs8wrXO/ZknnhF/MopIkSi+S+sbTkAwpmKkooy7rMiayaf/2DnHQeXyvJco
9mSBFVtN/EkLx8xCLCa3U2Rk9c66VZJEaQNYB9nPYjTlFLTSAq+IMmbBDYfCoHG0nL6ub2LDCktK
3SpYC3BG8x+qwDXctzDU9xyit1aBUFPnX/IilKbf7hrFSjUL9wLquKkZc9nW09kIawil12+RrVVY
YNWoByF2fnGLyFYfrKIvwlNtKsVrbxnxY6WJ0fRtBOzfjfniJAAwW55WtDi9dUqkSUQ+KM+HJ5HK
DNrhrPuWLvIHkHTyeP27LiL1ZSioMFSqqBledL0RUu9DI6Q7MSWjGQw2ug95JtzjpM7yoaWwdasU
WOnUo23/e33ki+IcIy8CdFwuFHAv6sMyRqxScQfvVHtAFP1qyqy7JKcsgHZjHSgukoy6LYDX5dZ8
BIVf7kSeWxsHtASJO6JQXDmrjTNos8pz2nonqwjj8xDbc4AaQH5z/Su35hcEg0rRFukBGHJvtyd6
mbO0QsU7mU6DxB1+NPJWWLH4vnD57hRl+NkMThsAynt3xYD5peO0PEd0OYgN346slIC3cNoOT9Yw
G7dVY6i3Iygn0MVV8d6KAfE7Z5mTQS+N2ssy1f8p/ramROFv2a+h22QPha4W90XdOzdNJfcyy41V
Y6uCCFnEjC/LdNNSokNzJTqjKN7+UxvRwvjM5Y5838aqQata8hLay+QKq7mzS9gco4kAnSHd7E+k
y+G2kDBsj1UzeD9mLTe416wivs2zKtzZMVtfuBB1/sJ1l07R28l0MsV1O7pg56rsrVv498ZwUE0Y
V4frO3P5hreRNUBnagEk6PSkqFW/Hcfr5qygbRCdZ9h9R3Dmd3Muj17SjXd4muz5am/M6EJVgyZK
qYPdvJrRyZgSU4+j5BwbVX0UwvFuqn6yMdWx0y9Grdcn3c2bbx0coZ3NeZFhLjwkGCocP645mn5v
v3PMSg8RyiY5CxuM36hJ67YTIvsMY9a4F3PzB358uFNw+XtDryYXMCcCXJhU0Jha3+BTbgMzdIQ4
Q02owiO1ZQUJIbeMWt8Z3H48dm2ZpzddkpbGXThqrTznINqArck4+irw8x39CZW4V5j8uuVLMymq
I2V/nEN0r7d80ZZt5xuSbeq3phLdaspoG37jNZbLNWapH8bY0MS5kXZXndu4CTu/dDpM0xPUL3+7
+QSXQPGSk6z6Rver0kuewNZG32x8d7+FkTr8SSIVm66oBuvlx52nv4K3EN8LzAqio40YUPxkWfjx
dpllPtOgnZ8cNixk/Vm1pwCt5frz9f26uY6ce/JbEKsX9d3aK7R+EGgWUCOn75XPWqf5ue4Nlt/m
UWXfDhPmbcEIJ9jYOZIbTxVJNQPjm0qN4i875D/3G3otCVLmeXxOnV50t0JmETjGNjKt5zJrm0c2
/PBLAS/9gbC41x/QdqWvdf3zL+uk7OO/e2qJx7mcVu9VohmiH4wkOU9p1mWfhMWzDZ6Rjj1EEq4l
v0dRdQ4U3JN/wVAfP474FakHOL5tHGi1I19maaTKTkZy2dbmZ6FuCO4e6T8oMqvryh6HMGo7rsqy
aFt5ZKC2CmRdwWwZaUJqvpdriXWrabLqgnaqLeFbrW0WvitMbSer3FonIMUIShl0ci6QKmYPYIJy
QHTWYeEdljbnMa2m8EkIMFZhbuPPqhTFIRkhHGY0jV+vL9HyqetDD2CRvh96j5cJTDjJcmi8PDoX
ZlP7rjJZDyFB9c452IhEERjHyASUGpty3VefXDJAiFaMEpFpAntCE4VRboZ63rs6t4damqe0dkFr
r4IX0tDWCb2MJyLTvWPXj+YnI9WGAxoW9U4cuj0UxXY+Cw7uOn+uop4oJo2ic5oPHc5WqnnIi3n2
e9nvdYU3tyzpLI5bWGAuYKO3L0IziLgosT88iSKz79GdKY5KaFifDaVon8akRCFMLUSgohB6040a
TC8jFP9c3yubxxnE/0KhXBiB62y3xlksiTUCmV6bnO+0ORNi4LqpPrSqSFEywTI2vx0zMwbTnXG9
PeKnUc6HMjKG76WpKZ6v24WxZ0i9dcmygxdjCpyWLuCpapbPDrdIdOZtk7+QYh+BsotI/eKEXXuP
pCaMWn3ACO76bPytT66ODqJRZCLE43iRm8bbJcFzUtJBVJIzXRc06GuMU36V4NJ/luOkfi/0vn6W
kyOKZz2VJcoltdqrPmy/FH0d0ZCUel3nPKOAk36ZkdEVfu7Myk+8AWURFHOvfTYqb4r9pKhr6avG
oJgBKjZaf3DteKKqoFTNjSxNHc63x8NaD1ULG69PnRc8EYR1NuD+YTUVN/jWxnPc/qB9UYj7HNPD
31j+SjJ/4VRHHOH+QtWRuQlQAIqBrU8ifU6nuv6tpEk5BCU8AADy6J2gjZTHqXHMijJsuRmn8mfr
aqXmI2Bfo8uWGvlHUkOl/Na6VnkPQLQ1XqJ5zI652c7tfd2O6WsdC+vfJIqH3zsLcnmVvVmP1RGp
osmdMoPdOVjZT10mznFqnDoozGy+e/dIkO6BrMPipMG5vmP6icRpIA46TyagN0vi21UM0jkUyWh9
vD7U8qNXm2zpayxembSHnHWaUrQ1AsxKl5xl6ZX33Ywygl025eH6KBs3Geqf5EL0vRCwXj+IDiBY
LAfG9ExJvP9qhlnyVHhhclPgnrMTZl5qkwKUJMgE2QKYgD+tLmiqs+j5WlF6HhSv/tkO6vxjgln4
j4r2y0tfdcOHoanyn1otk+ouUeMBn6XB6KvjYLrhj+vfvXF18O4ys6T1SGusO0exBcJY1sQnYN+a
J7eb0SDCmuWGjq9ztMpU/+ZZwt5Z0o0kxnUpx3BrgFC9EPRoPKEUdanF5xqtrSNkBMgdCCA/RX3T
BXiYRF/+h49cGnGUKTe4Yghz9XPEV57TJKHGtKiVv0Ra4fBHkYTf6f6Ps29ShTJ2bsitvesiX0kP
BNDIBeKGuxBpJ3q255h0N/GNwp2xo47d5+vfd4kxY0eRryy4dAvzmfU7POFL3jn6FJ+bOISiDEBQ
flZNgWh3F5rInlWR+KjAwXyti3A8tbISSK21uLMeh3yog65TU+2mnmW9s9Bbp2rhJkJkYLNf9Akj
HapE08dE/7qWPQ2KM9wOoes9ZHO210vbmOpFcI9kkThkqU69fYtELO2irOr4rMdS/eE0unHTzbAg
r8/0xnHxEJiFx8BlgWfY6uhiYl17s2dG51rnwRmN+ZD0YTCp6RSEGZSrHgWL999MwDl4Zin5UWJf
X7XDWKC62WFlWlhCHEw7Um9tjYa8jZDLzq2+cS7B1iI8j+cCI66LC4iJpYoqhuRcTa1yL1O3f5qT
VJkCQdTf3RRKqfc7J2SjwkBSuAgUL+gfmspvl60C0atFGidENUTzWBN5v7SOO90jK6qe4yTu7y27
dRU6fKnSH68v5sbuXA4N/azl6Fz056U+206u2pQRKyO/NZ3ku6yV8qNe1/9eH2hrb+IqATcF9DpQ
gNXenDJQRnI5niVawx+AC/1UgRvspFFbgxD0g1ZG3IMq4momQ1wRjZlCxFlr8dkZURCNj7FhNns0
0K0jwGOwAGBAoV1sEsXSiiTu+Ji+ky81ZehbetfOjdmJpIHIqFZB0sCt3tknW2tFrgpSjL7jJQ7b
LlBiwamPm0Qxw49NNeSBq+ELY5fTnonz39tyFXEs/HdKedCwuFhXOTuMDaON7EqcIfGO4Y3et3X6
AZn8/k9jWig/Qh9BoW3sIvNgUG90fHoY3ccKtQnAs3P8PU0lapJOElY/W6BCr2oU9S+F6NBczAur
qv3Bq5y9YPxy+S36Mks0gVwxsAz97UHiCJntlE/iXBkuVkR9qB3RGq52Cgdboyx9M3WpkF32bVyv
J9h1IipkQ5EcUnRRjlOdVe8+mGxjg6oNSw2R++JS6OMx7roaScbZFjdseHHbNFp1yhrYFu89mjRr
oJMsTWCaNhcJXeOmejsM6dlRwNJXoq2OTZnvCUhdnhm4U1SAOC4axfZ1NzCfuj6PujQ9qx36r77e
1XMXoI/hfAg7OrO+Xo1ac5RATvagGH9zsLebmY4UYcHSJ4Ikue4F2yRTKEsm+Rl8kLEEIq3uBlLv
m/FQYQsS+6k2m95AkhWV7S31WNv2FXVUf1ZC778UyIPKw5D2UCp5TW2aTbLNX+u80zCRqiM0DWMw
AdGDVyYx4Fdg4v9Shhw/WOin2gGkCPOD6cXJc63Z6KXUuteApChzYzzMnSaw/es61z6iVWoAKY8j
fbplvYopSMSMcrsVSlfAYG7NBoa2lneB2yzSLKLNzSQoK9X8ZzZK6NLSs7hy0nIiATRF4yImZPGf
r++VyzuIqbSI26mdoWS47i8AiwdPaeg8j0WX3gpsvo96WWVB6WTezmW+tWEWrj38X7A6FwI5VTjF
g2KMyXlE4NQHsWr/MrMGnK8jmxc4KTi0je27sbg8gvRjuWOpwqEEvbpCZN9pRp0RJoMc0e7aCcKL
WnpYwo26cgDOWe+cvcvCH3AVEjqb5A5M80VFp206lI6K9Ky5pSUOSRabr2ljh9pCBsxQiuUFunEm
rxiOIF6cVz2qkSm/vqaX8cditkG4g2HalvBWGmdKG0rijyotwkCGU/SZWrS4b6chf7A7tT6ZetMj
K8Pv3xl7az+RbtLmYNovEeUNQKxJHxi7EMILFvzjoqFsooor9gq+W/f24nRmk4dQiV9PdabUpDg5
+ylERPg4ukV1V3p5t3NvX8aPyGsTTKF6QkUIZae3b5CYjJlza2dnXcmDUuT5bUj93VdrpF2AXezE
4trG/OE5tCStfNKlFEaUikyxSjA0kd7rKANMkX2Xgn777MZFGx6X22A8WFEL79iVVHP8ps6UB5mD
KmqSRASFgnXhnT0gGxaEENXvUzXaE0v5C6tb3b9UlpcOFhBQHs7VnIwRNx66ZrxlEc4AtzPwF5Aw
dASwZeqQB3/QUBdUj3Vf9R+icDS7AJyXLI9JX4nPKhaMf7ACzud7W03Kk6Wr3SJr3ZiYFCepc7Sh
2KUHVSYuBEShVuVJUP9SzvjkCBm47uIHFSLEMh7z0G4zsJmpbHe28cbeAmiEIoizpJ7oU75ddZtK
RjL1LIOGGshnMzc930BHekeD0VlUnNYTSXsVs06YDiAmVxM5G0nFOw7QyHObcTon6MVrfmnTHwOa
pxTNPYBONLf7pLa0T1ZVmkpgZLQv/NZaqGw6sLwcNa9pCIPUUYuXMJpNRD1gpI/+2KsdJd3W7BE2
lG7p69ge5DdeDzgxSKNCNEE0Tu4j+QgQxsmu1Dno1Sx5zTqzpxU527/yfjaerXIaDF8DIpf46v9x
dh47cltru74iAsxhSrJCs4OyLXlCWJI3cyYXw9X/D3UGR80iimgNjG1sCV7FFb/whi5O0lOmTrbp
R4NkdH6XQ+k6KUNjqv4oaO9SZbGmv6pWK3RPjHN0rSpj7N0iUeR/mjoJ/yvq0HxRzBkXBwtQ7Odk
zLXvUOiRSOxLp3YewxLxZrem8Bme52wR39olLiSXSxylhTyS0vFUDBBqn6yI6qBbjaPU+g5Wyl+I
sKTsvGA09jBnufzTDktrdCW97b8XjZg5v2A3I7RQUEV3qWwkynOqN9NfSovz+tmGAG8QF8zaUbq7
Ux0jiwGixVdQZL95ZWczxokILfCHtpuQZqZW6qd6G3mRXEzv1jrhi9OlFR2zvnwupH7we3oonmUN
6sFt9iuz3u440E5rQgWO6xaAH6lakY2z/YBoiaafnEjEtd+kXdO+LM7UcLLUOIkeM8cZ00vREx2g
cC9lybVLp9Zw+94ZnQswrXA+a9qIBn1hIa2SoYNsuAalefuJtsk8/CcrbdJ7CCVR9i7YLl/kwehy
HGCXGMn4qIXfM0lCrj7Wgy3qc9Vn4/cit7AHQPdcqZ5te3GezWU2db+NzfZ9akjpV7vG4BUyhp4V
/LWp45f3xTx7UmeNqSuhJvAtqRY5OxeW3AMXnxMSkyXWi/EjpHIOzIwwehmIeaiCsUsGbIW5YCY/
d2blnawt2MVZDvvs4DLZCXxILlZoD8ecwGB9Yn5r2ooG8ZxlqpwHVcYlt1GLxnF7cix/VNgDUtY1
fkykezDq3qZjWAQq4JbTYNq258JqBey2kv0QI0/gpibojTErKj+pB7pZQ5V7dtGFXt8RjspqPT6i
utVetG4+gtjuxCM8z6Qj/BaYvjc4EjTWU1of/BCoZf7YZMuLpE79iV6U8dIP8oSqfWGdDeOoELzz
mKqrtgVikPKqQrq5xS1wA45Wr5tddspz2KWylzaOfl6lGi/3Y66dciUPFT1DKiEs9U2pYippter4
ADzY2dR/QFgH29/UBoPtdtpCD9gssuVDmggk961GppMJIWxIPg+jtPyjqYgnNIgzwnZyoySUyzcj
zMD9E8WsDEky6ZtizYTlyrhKidhSm5+ypFgCbRqLg1H29vnaOeN+gyRyg/PiD4pihmSPt2Eq0dwC
OPt5zpx2fT0GJ5iGzMKR2YiTo0hQ2Ym6V2YDvXYD9OsNgg5k/mj1TSw9RGHeTSetjVbRxMIxwK7w
RzoI/b5GF9oQ8/fJSKb/uIv6j+wbmqtlNiuY9sZa75xMJTSaK9FmpvqhVYu/Z4BmNPOsVDrbU0v/
PiUn/XiwdXZ//ZrNEm4Dqd72aSgnj4oawU+vF24qcKT0tI007wAJKIX+NGvYWED+jM51pciPUxip
rUtebHjwwfSXEa8Ur5OE9M7RJum82IP8KZq78QoWRfqq6d10iXPpSNNnJyxGMI8XjdwZGOo2+x+c
xeqcGMgx90j+kC5FfBlrvfgvnabsc1JIysEk7RxlCDKrEhPVk9tyY5w1cEp6xoM+lf/IYZg0XiWG
9n3Eo3/EPNgdjIK4hQ82igzb8nSPeD/Gdab0ME9D6lOCwqUFneYrUmzG+f7i7wSacNW5GleE1q2U
Y4X+GyIxfBeN5MlTFvSbq9nQDrLSvdVaMc7saD6HdXv9AvGFhFNxSY6QAz2pmyU/6ZSILhGBkB9X
6hHGbm8Cee2ogkNJ26mnQkVpsQcJH6bCHHyDyOok4aPuoqbx9iIqN/sqAkY3RsGKe1PY1MPQmvJo
/bRk7p9gpspIL9uYfuUiObjfdr8KoC7lu5UndgMN6EfarEMmPei1SJ4HyZkeqFp2/xRKbLn3t8XR
UJsFw2xGiaco5XghynK2ZJvSGlziL1GYvFnZnso6z4LJP3RLwTa83hsWGMARmm/4kGLJE7vDrLUe
Zi/jdbK4RO5/1s4LQVkEJYQ1oaZ/tt6Ev0VCUturKZgS+ObZEJ06fUlf4kKkvmUs/zRD/J/eKePB
w7wzk78PaW9igLFcjGwyFudBMRPoYbjbTZ8qtFMFwWl3BCHY+z7KBWBWfqGdtyFXs0JsZPw+Hmrb
LF8kHGoes6bTH0uzQ312jEYewcU6qKvtfeFqj7FWXairbQGt/J9L3w2hjceqnAVmPFB7rRb1HBlj
dbAtd+4RvDBXYS2aW+jcbrbljH+r0vWElJWQen9BltEftR7jPD1JPFJ183R/v+yNt4qyrhg2jAO2
PWDYweEgStQdskGk56Qfl59jZ3zT+14NElM4B/n4zkySnVHpoQ1KuLrlmydKUkp5u2JN4hhNYgPX
igLjnQvSkkd+I7tDsVa/3s9bHu1UJfAWYRsEXL7jk1Ya8wtVH/P9YMM1uj+JOwAvAx00BLtQ4qCl
vu0HGGaO65kZruqjjnKe5kLy6qnU/QlcxkVSrJlEZIFYC0HtpdXq/q9izEpPVWrpMYqoeN//OXtf
TtvXBLfAXrrpRGkN41eOCrkK1dPTDAHuSkwnnSIqtQeolJ3jiP4MO2d99nj+1NfXjWhFOFoCbh9e
aPNT3VXRVUkk+dwuUX5qO+P9JFXpAfhkPQKbBBtUAO8Q7Xrqp79KPr9dcXJX5Ajbz9JD2pXRyZnL
7AO9iPZAr3h3En8bZfNltVxUJv4P0oMw04R8HFtLN3WaxEUXGvDS/RXbyyTB58N9ZbVWN+/NEzGE
+aL32L89QPOw/sUU3XgYkaLwRQhDgFDU0d43OLY99uHk/KU0mW55yaIBJWvCN7PcyS4gXKzdCtKM
m1xaa0neU43QrJ7lPOhNKw+cyDkyldidXiTuVvkaqPvbjFWSUytKizoKOs2YAjsHRGMbcf/iOMUf
NOuYUygBhEkrX3oztyOIwrRpANHaUwwEU3XKay6KT/dXcPcgrKpvlB8ozG+fCIQInNYOgUaHuHC4
szXjBmJmOA2myOCKPOm8IYsPrLj25vDXxQ18h+dpqxMCOEmZLARyA32OOmqDaoU5LLOZhZCG73/e
7lCrqAT3G/+zTUYqrs8c/TL0o2HgefOcYbbRycVDiHzbQby+Lsf2eAPqQKQbAsktsJsOWlvJDbka
Aq35ZRhsGcmVITsjopr6xTCm30jAjC99NP1BSRpwoknwCZJlZXO8vszGCQEdxKK5xePauVRIbvlW
MswHDYi964sEi3IJ4fTaO3s9Cgr9ymjYHHWAx2iBtJL8kKlqdvAGKHsbksRxVSLAbQvW3+thrEGh
3eogWSa1xhK5SFQ1oGh7MSuuiUVVew2tRfuPBhmN1HZRptpvu1m0lyJfjLVuNYnapRPQO77lWMBp
170Ru1W+FD/lcmm7E+VN9agVtLfNVhFl8hoqKYSwr3+0qi7xhCGb9FAKeQ4Wu81/OKWqnUxrUv7g
wFpA9+niIUp4gyZEJ6sd5TqnoFEVtr/CqNzElIdL3ZfinGVz6RZVlR5wzfYW5ZezH9ptVOntzQ4D
2ejErQzcTApHgfajggUmRhCnzJA+mPYMXQFK1h8c3ZUMb5KeUqTbVqYcFR6Nimd5YCmR/imr2sRD
ibv9MVvLt/uXxM7JdX4VvRmFrHS7s4t0UeouBeYmlSgl0U7Q20ctiZQXvO8c7CWNqPhk9nq9XICW
HiU+O8eK3JQLnkoklZ7tDWWl+FvhABsFxgT41lVaGcwmCrjywXTujkMNjErYijPZVi70KjTjpjNg
ybdZPbrCGK3ziG3797fP5eoACXZPJr7azmVcoCSx6IIiJkpJAc1mRK1mwKD0e8MA2fnecyJoglh+
HKX7ex9IaZF41gHndlOaUWl2mV1ImbUdCvGRhlYD3aQ9epT3Ih7yYfTLEaCxOIObazDEF8WaGyir
cbxKsi5J09k+ZIVVY7eeF8qYY1lbpyJ1itCFmjJOVG/jkWbJog2Wp7WlVh8Es3tfvhJpwTCA1rwp
Zlf2FBlpBfu+0OX5paP6ACNgOorOd7+cBI9kYQWD8v2vLzkjRyCxhqzyADtCuU5UpgNs0So/MqF4
aLmkggctohfQN5PrxIN4kHun8YfRbg6qLbu/ZO29Y5sAxPCGZjcagyQ4tPZDLqFk4hcxEAZ44UbS
+KU5W+YVCaIBEUe5wXFaJVE51Yi0tGcNqIHtZpI5pgc/aecBcEDTA11Zc9EbRRIDaGU7G1n4kM1J
fm5B6Txp6aScV/DgH6w2mLRV7QIA/40ucLFUIeJiCfvckuOT0TfpSZqaIwLSTn6NdCJ6yoQTCBtu
X7RpLkOta/ClMDMQVHFTR1chKxkQoDb06yX9cf/a2Js/kG9MnUq1/oah55BMV3m1OvOaUPzlFmmI
uhQ4yIgsf/tbtlo1rjCjlVy8rRxQn2jQpookRMyS8NJpXSq5utnWT6JbDI1INFY0NzPi5a/7n7jz
hhJmcysSmqC0tMVZVoip9xjkkirhw3BpB6kNbGuOHsPUxvoCCYJg6rSjwETbwRE4EEq4GLjySbc2
L3dcQ2/HSJT4vpZK/ZTUiC95SYwWC/2PknQMIucQDHh6a26qxe2PobWx6rIaQHJQMUMeejnTJR8S
ijVfe6gamTvAgq68pm3n4WTH+fhhXhwJ7EmbgRRVkmFKXaw40n8pL0501oulSM498kdfcd/MIg++
b/tN7mGevO8cIXCZAwR1TevWtjzBFRYdhJR7zztXFrqziFmCQNrcW5YU10lT15ScpbhCVH6ysqdm
rp1zY6VUnou4qx5iJ3Po/9TJ5f6i713NQOht+PlczzcKq7kBibxUGkS8VTU5DY3WX4okPEIR7B1W
R6MWArZqHWrder9VFqqC/ro88vRJTZpfDbmVwali+hzWBhYnlZYd1BV/oas3uQ6P7P8fcLOr2hrX
RIgHqJ5alUl9vSu8VaD7XTQBEOTfHFefMUbKAby5aojOl5XQKbk/tbsfTQmQW4p6I8nr64/GWRwd
FXhpXBl1826SnPacLJHqSY1muJFTHXVKb68o+Ds0E4hHbSQDf3Uaf5tkqelSEaMZg3+JwEBa6Cj/
wEo4mWF+lATdXhWvhlI3n1alAIycdJVttq3y+1Iso+egpuTRu9NeOvrUzHFxJBW0VthfrykftUo3
07JbLSw2a9oQYdPdZE2nVGU+Qwc8JCCUk52EuXBzs6s+ZBHVP0fqMKDKzTf7Hq+MYRClCkcU8vg2
8cs6w14mdYgDTSvid/G0lE/20NTLQwq4NTzYwXuLyTlB/gB92VsprE50oyrhZB9kUZS/aGHX46YS
Tu/zqk8P3uu9ocgKUez9Rb7YlhonPZr1tM0Bt5pO7fepjckQUgWnLkP9+v6R2BuK+hdWZTaMsxt6
m9yWtRz1MGOTOZEeZ0XKf3aa6H1r1qbP94e6PX3UwKg1EIKtwnfbulE+FNLMswPEmtxT6ngtDG2M
zlk4Zj5FkuV0f7idkI/xVvu11QSN2G/9Pb+dvrZL5yQa0cxFKtH+LNoydKclBI0sFcpJDMMMAs3U
zjgyzD5GV9lTjY2VN2WKdlAGuX1NKLXAPKASAsAcd5TXP8TMx1jUgh8Sjn363qkMx9NMclNkCyxP
n2bDTRoJ7HcpjANDj51q/euh18fmtzlA5Cg3xDBnQbPIcgdSp6t74yQbWfa82Gj0uXW7JMKl9AyB
uFBaLRgwFaiDIQ/lc8fD3DN7jXZ0cey8BljRoHmB+CFH+EbSYBpoYgny80AtsY0oy8689NKSnFMx
ke4Vef2oiS71eyFsFq2NL2k1yn+w9Vf1RRzyyHFvcvhOV7CrYI8EWW9YXli28jdlGHrPxN3sYB32
tj61ntUdm7LsDaREyFFDCQkiVVYvfyOlUMqejRqNL3W19amkknBwgezOLwEMwSqy03i8bp4DLdbR
qjCkOAjTIT+rsUKFK5kLzR2U0PQrLdRPRsu9ValK/M5oqNliQdQe1A/2vppIZsX0Er+SY7/efOjU
22UXwZZTmtT+R257852Ys/KMrEb3qBPBHQmM7Q7I/GLQCT7ohsphKWka5g73pmKztYxCzj/OUlo8
WqMUf8jRhj4I1fYeXRId5BZQeOAG3dwwVTxkWo3RbVAMKFVY44jLYDlhVFcO6UxqK0K/TXXt4/2L
bfcrQXes+M9fZf7X0xpHRP6pQHOodcT0barj3i2lOH0ZjZBmbZQcVan3XnlaNb+4MVCbtq+s2rSF
3Jd2HFiNifveiFSMUohvsxkaaPIXC8aBcebNZMtumc8/73/s3k5GxQlJeZgl3Ofbmp4hKsr0DjaW
IX0q3AUjBZFLRUFt6CL15nIusM0K1Fa1zhgFjM+Uy7SPpVhi6yBdX2/KTayjUI+FXYcoGOLPm7U2
G2OK82mIgpx+tpsjsPCpHiX5IMjYHYUsExi3xqHZordsZtjObXpFc9JoP6nMfWmQJPz7YE53HiTy
dJyzaPNTR9zuW426RzOsFjlyKS2GS5mIMmKyJP3zINf4OM9UCALZjq2vnNw8A/uKaKpbCtClbj6A
+XWlOFxad3bYjC62oUPkLSae47hBNEbvD6VYvSWrLJOOHvX1rdwuw1qq4xLdM/7KibOdpFBIxU29
cTxpjJendIo7+5IMiS5fU2KcitBT7b9GhSwM37In+VEJs/rfqB/CJ7PK7cInFqjebD+w2p8TRSH4
DrDspow5wsPIS0MCVCZF43lqeu0cg6X/qeaV/GEqlyMhvL2tQuRCQRGdhJXX/foaYKtYkkDkOVDh
pQeGGiI+NMChfX9/s+zw49DmJ4ACpUS2eNMPQ+9HiqmCRUGRp7ntQpKL/41DU//SLWrDTihC1Ayh
JkX/qoOlTM/SrBVXNIta4S2wX7sXba4y66QWa04CvXP6FlsmCIHaViX7ahm53SIqJOavoPyt761I
e/miTJx437TTBuGDpSg+VXaIoahLT8furyOKYs6pGir83gxoqLa7YD4xnscJiYbr3Nvz4s56VT2C
7nMidxRK9qmca9V8luN0qCnDDlF7UcFK/GPxH8n+18fw04HWtpF16mpCpBN8mSb6dDCTO1uX+FfF
ixHY3M1NZqlLVi1zD0NXnrUA9Lb5MnZdeb0/ys6bRN+QC5PbiuLY9p4STlIhAEDfpU4r+bGtx+bR
LJMuyJeseIF9+MWpQuXr/TF3kgjSIq4ScCG0E7cd7l7UnVpUbH10FmpvKvTioaEH7MMgSQ4ugJ3H
D+gApGN66UgGb68uHv00bxZAQ3NT/agdW7Cm2fwJsw/nXRg55XAQJO6MB2+HmsH6ANL0Xq/S3wLo
ObQjQCUFEIFQmyFQrpCBc5NLFKwiSWsnD7qlnH65P597g9KUWEMmEs6b3iAuvXkzDyJ86BNJOS2j
+t2Kl8415xppxno5soTYWT74G8wlzFEu1m2VvrGSDoIS/YmhrUbi7Wi9vfnbhu5ViZYerODOvQWY
k8ot7+Sv2PD1jEa6Vkdys+I/qgaFCBlTPDCD2sFDujOFSHaCg0VdZAVzbwNgHRJ2bdJebWWaKOdG
pTrxyRydGAi00y7VqW6ryPTvr9vORP5CCJFrUq4FG/H60zCMNTrUBKWHZtQbNA8X6ZzVKe1Bkt2D
WdwZir4KUIiVC0GDZfN9eTenMaJlAFYaUZ0t0tdnUWtx4TX54cWl7izZGuaSvKziYjf1byigpqQu
Wh5Y6C6XJxEq0DHNRTaEaxiiNd2ENPJHO1jJP0lRDIWrK2LKoGnl+n9ZljbP3Lj14mstzOVTnalo
PE9RbJ/12Vb+gstjm17s1KoD8WqAIySNffddEar8U7MjE8OUKh0/2bhpHbmT730XQZZKZZ+Szk2p
VZ8GKgSTlAV14rSI3c+1H2IlcnAj743yq7ZC1QPr1e3x0nmJjCkiBzf0Jb/WIxI3jjYf1cL2RgHV
CCuMAJXwY30Xfr+oIiVKbE3kAUjA/imBl+V1VX9krng0yuY6HBqGGdUuDxIDKIE2mfFZNRv5Dzb3
eh2tvANCnO17AjwfJjvkkqAuZMkbNepF9N+qsw449eCeWH/w63gSrACXBGK4/0/c6vW0gRqZum5J
s0AJo6T1yCbaU2gW9kehmEXka6NhnVH+vWpWFh8k6bdHmCifsumvyiV2K5sj7BAXmvKkZ8FS6iXG
TonsarqYg1ga5oPkZe8rQS3SwLJWoO0WFxYjPleSdeeBFkNyu8Rd2g3n1prsyMtLCPQ/VEugV6AX
Whj00wwB9/7FuDs+fWZIz0SSkNdez3LSZiOdaGa5r43yUV/G6IX6qezanRFfi3hKX6CxyWcYZd3B
yLuTjKgVmH6Shhted69afQJOnJEXWVk8POLt7waMz8i11fpo396eDlSBOH4YzDDkTRxUjnU+dCj5
BwlkbDzm5/gJZt5wuT+ZtxEejAEgSNxb8PtvvENSrRzp85YQppHUK1Hvm4zCR4egq1wRNtytTdyH
zyaFl6Om0U5JdSUroAeCeh3B5XYftXJUDp2WFUGFBMWXsGqn5zxPTflUoBb2I+4N8aHvSstHYX94
zDQpyryszKvcNW1cxf5gaSnbwaoGQ3NLpo9AVKdoauTUNuvPTVxYD7ERqz6s4/jz22ccsMSKEl3j
wK3sEyhjtR/MuAhApudoCzvyhxnKuuvkdfe5dYbybIGCPGg671Q+ENhB+WltBCAjuL0fOtFQuy2i
IihFVZ9nM0JjQjGm9yOVZn+w1J9zMziXrO0RZcy78kTN46gXvLehWWl2GnWTNW/ZnFtpDNErsLKg
pUB+GRpb81JwvQfX/e6XgkoASgoS5bbjLOl2pMihkQWT0+YfMDoVjiurk5O6uVLHK8p8nJ+qPopP
tpkUlVvW5vhlwcHwCJx8GzWugNbVxh7AtX1zW4TqCF0dm7sAT5VscWvNGr/XGbRPpDOn6FQq2Z8c
ZrpnXMoKUOgbGlA7oCU8EBesFGLcc2we18exo+nvZWNoNu6QJSLzWlW0xsHx2Vvb30de//y3gIHy
N75GXZoHdiUtL/rYmAHmxe1B5Xt3FLJdShT06UA/vx5lokAaFU3I0naOUQaQAEN0TpNocPz7Z3R3
6QCdIPIE+O9G1DeWR7INhycu1NXmbGg/UaL6jtGX6pUO0s33B9u5grkNuAepwa6pofr6q4ZeniIr
09IgG1U1/UyfJPtbxTFDfZeZVnjBCKF6kOVhut4fducbofbR0uJegBe8Lfn0+qzTpTbQfO8GENBi
ITvwwpQSWKJm3aNaDuKg+nNb+0W8FGFIFGzRDrwRfAfWKeqkpdZsliPVdXdsRrV5sqVeAhVrV+Lj
IqtCOzdlksf/61Ck6s/FGPX657d/OGDZVbiQ8v7N4qKopGYMnQQ2gOhnKK2VX6utACZXRU+xNRyJ
Qu30zfhugPToUcN3v+EKCS5EWiMoz9jagElWHNa+SGb9qbWX/tJaJtYhcYbk0qx2Hl45rYcV7mMm
Rco3wjpxsOx7u219d0FXreCt7auLSPug6xR2girOqGjmgy4VZ6Nz5r+a1k58Mejdg1Mr0dulB8E7
w5cCv7ACrba1jwgVtzAr6FpFUVj4+lLmfmuflQK4fyKeRO+811KrPHj2di4MglQMadbawG1DGqAQ
CAbh0CqTQ+Rb6t56cZbqiAu2ExYyCiqAq4TCqpr3+gDHjlo4JEoInhpS4kHOaM+LMof+XOBZe3/v
7g0FUW/dRSs2eVvSLwG0VNaCiJOzjPCfmr7F9SnrnRA1Z4GD5P3R9q4IKEoQbCjwr4j21x/WSLCM
u1hKg0KecGpLQLf0AAiuzpJ8X8BVvf3WJT+jPAYYierANkaJ0qXSk1ZNA7Urmgfa3LZfjlr3QIqY
ndLQ6A5i373JpAi3lqPJ2G8QcSUiIoMqMZ4YuziIx3A59ajq+BXyQqf7M7k71IrMpGO/QznJlWmW
EmTSA6kgKKmXUj1lU6f83ePDdDCLt3seQpm61tZR+eSW2+zGroscJ62nLECVnviSzPOk9tAh73/Q
TpjFMDr2MrwgOzUjIPgmG19lGASGPWxms8uazpxqJ7Kh9Wv2e+TDmouFpKkrKZPum3rbHryctw/K
+hssHL/I7FHd20SUU9ojJTQTURrGwIbhFr9OQpqfUtbbG2tnMlzu88rF9QttnTk94kKv//3X+T7j
ozWIOi079qY8LveRicKgTTyidm3qmmb7mNlde4ro73kDyB9X1Mv8obey5OBk7i4yB5MSGt7t7MfX
J7NXugGZ9YLZL+L+tCCbfulKXXvzrv1VGKdbugJNYHu8HgU4aZk0GUJWUyyFXsXf8sZWsfyoa6WD
i21vKhUkLumHErnegLtXHr3k9DVDhX11HS2rP/fGVLuWvDjwpib5DIpyPBt9ZxxxtHYEUvhM8myV
rAzGzzYj6xq9VyTKGEEjSuvDVOnpj0IYoH/XToS4UJrEnCOPpeSZzlvdXJ3eSk48BINvTl3yuVti
sCaIO765pMPPou0C4IjQ+gbnEWlClJJmEBdGZjOD3ErDjwuykJ0vtS2g4fsHem9HwSoAPo4OAwTD
zY6aojq3sItOgxDxbM1FH8v+3Nh993YJQL6KwwogdiVZbfdUYtF4X5IqJesfWnFOkXT8YiMOLNDr
sKfHqi/I7SEn5xGKhFp4kEGoys6RRXkIvVkgm7dS+pYu8rp3ijRYlqXJPqpFP6FZpkVL5Cur8uDf
xVQLpJxKJUFbbExHdfY1kGyaqyqIv7mJrdcxvghpWblSAjLQn4zO7q75snRf+0mtoWQMtUDPcQ7N
c13MU3KVZaGF7jLrsXZwAd4+KyizrZwL0iH27ra2aaB6W1RllgatrBZBkU2T39tGfu0X7Wh/7F74
YMc5JijpUALbXLZq6ChNJ0QaxICp3lVC11AqQ6XqNKPPdkqaZHq2jRE5Jwhu/9l9DCJPwTbp7bsU
DSMk6eDo0Wfa3EhpnwyRYSAgC86wf5kWIXlWUVgH997eWSBGxYuOLjxx46aYiiRxXPY2sIUia8SD
YbXSFc0w+6hAsLd6jIEQJouHHsdmRhdhiwq5ObqrrWL6sZyYXtfD2HTyyDpgZd9GchQgQMah8wUM
/UZxi0t7hJgyEuUsdf+sIBCPZTsly0kowl80e/bvr9PubgErSdeMOhdVnM0UDtmE9uLqxJQvmvwd
NaBZnHqrFPpjrlil4rcUwxs3R10wd50yq6z3yVDa7+Ssh8J0/7fsTTOavGuZk4DoJvOgZhtJ9oyk
ewxJyLf1Ngzi1LHOKQ51B5+9OxQ5PD1ezsmNaqIOigQyKLDeCqyg8JVc7pTnEZ0vD/MW+r73P2xv
UckrKZ2yoLcgkRhrFNmSMlKq3ii9CUjTY5SCPXCSUP8BCPMI3ru7qOBDYBqR7yBJvXkj1BpFdUpu
ON+Eo5q7aBzmj1qv6/UVneMl88aK6gHqVNHnuYzT5lSHbXTNplo7qs/szDPiymvxHz0znfjrdWDS
MSujhl4XJZNl8gplwVEGuFV6FeXYHDwZu2NxuZIf0IqF4fB6LDUfWGq8aALgzerVdNL25Fjw6TIF
Esr9Bd25d2j1Um9iFFro2/mNxlaPoRGzfdAKvBRFV59DOTzio+y9gcQ6GItSjeEp/LXMvxXrtHmC
tguBIjBRa9VdBCmnH/hKKf8AbLJfNKWssOoYQ7V8HCpR8xjiPTj9i9Z66pxQa6+/9M4sDycd+f5r
1faR7I91OmaKqykztqiKjmq1l5J5ty7mJtkK4LGtkz7XufP2ow0EhmSY3BtdlG3khuc4HWbUiwPJ
1LDkbWzFzYsou2Zmbhwc7Z3DxlBcnTw7YFC3uUYhEk2oY5IHFfriz4o09LbXQkf6lgzSdNb0cFYO
jvfexoPiAmmIkBjM97pbflumuF9Q6yiIvnGpmJ+HTrcvjRT1iCYOzkE6sRN94+IB6JT4F0zm9uPq
uVoEtD66QHaUvJdKJ31Y2sysLky+/gxlzgroazbYUcIzPFjDvU1PEkMcA8qI2H+d+N8+Ey0poBsF
YyfoeJxmwJin3kj6gy/cm8xVGYsnneuS9/b1KJUmlLBfu2lOUzSmC6zJQKNdSv9nLnp6UFfY2yrg
SMG2kzPdkq7Q1EyRue9zfNrM9JSocf04SdHHWhWVX1r2eKANtDccMIo1dIcUwI55/Wkj4kP1CJwu
KKtC9ztem7+iAXqzpIvsUmjGUQNrbyopGRODoRlFY30TthhJZrW6XuTBgi69n6lj6LMlS7/UpLe3
jPAJoBxE6RCO/w0GhnwFLRVQWoEcivBRqUVzSqPiqKG8+0GIPdA0ASR1o3IIvHoYdJsyVz9HljdR
m32pakd3F/R5v9y/4W+rr3wQVBwI3NTcb0qFmahAR9V5Fthtv5wl7kV6YLH9Duhscem6LnvIm1B+
cxWUQZGzIF7mnrxB6JYg+JomyrhIGkJlI1IEb1n98/6X7e1CSCnUJYm0aHutX/77MS6wTFehzAYa
KF4o6K1bOc18jmbR+JJSHszj0WibPag3ZcezgAq2qBLjqc6Lf9Mmy973HD2v7ubsdP/j9nYIYDZi
dco8aK1vhnPUGV5FGWXBLOAZDEAOPCmGfRpVnID7Q+1+GaBkoHooxN6EkPjwLggasxl1SXLOiabm
V7WLei9JE/nUxpM43x9v7/pl38NmB2V8S7vT1MWxSpvCi5Mp+ZlQvg7CVVX5/ih7E0jshLgFz/Rt
j6vWsfJ1hgoROFs4JwMa7mmmUnmNBrX9g7Wiw0CGSruFIHGzVjYl43w0uQ6jVE3OVZjEmi9Ny3RC
/FkUB4PtrZaFpC6NHapkN8XWKlqsNtK4C6VYhqSoxKOXWAg5ywv9OqvqjhAoe/cHqBuQqZAGAdCt
v+e3UwbqBOZJyTM2O0X5pS36zkVANzkndSd/QV9mOamJdARb3RmUIJEXhkyY1dtGWezDos3WOjkT
0AVVjmqym/dm781mH3mmVGBmPLTd1/tbZndU7shVGYqHe6vSJFkqHFNrSYOuxOowIYO+5LSIznkb
W4/I9JTnZamUt+/TVbCT3qShrLX6TYZTC2cRddoy6NxlL0O5xB9TJcn8Qp30A7DYzpEg76cYBr+I
3GK7lKoV644I8SWcrFixz6GZN++iDOTkQ2WS2hykFjsblftkxX7AilxVNF5vnAk3j1yLQ/LxLLf+
aeImvIih6S5GMkqdS691PHh09paPJgQp2iqvfQM7ZhKXUggsHqHFSV6S4CWi6nF01WJVnEvg8Z4u
Y4V9f8+sZ3tTkF/TgbWt+ysg2iyf2tiDMLFpD5pSqd9byvRCGmueEwtfTituksscldNlwqzr8/2B
9xaTMUkPkL67rUspZTtkAE8oxCHslXr49SD9W4ywmIRphn+wlitonbI/9/ZNeWpWCRlQh08Czazi
3kMjv+68WqtjimEVlKr3dslDf/Au7bwTPIC86yi2g1bYRn14zhZrxAsdbu21mE6ZP9t4cB0s4N4o
6IiRYBHxcYdvFjA1G2hRPTXvpjBqP5vXcmMtyoNbewd6xnmj5WdB/CGx2n5MGuVjjXQ2QD6FIMIT
5H1fnaaW3rccw9TLUK0o3a5sytpVYAL5UaQbsb8kAE1kS+sPKgz7P2cFp66k6dUK7fXhhJxQFSAY
CS80sB6RqAqvxD/jSVlK829cwuuvJTrleEdJxTWn7+YPWdM/RxOqkfe38f4vobK6qrntUMZiZ8o5
uQoJdZ4ZrTdPevJkpFLCljZzJ+jCqH9plVY/z5Uxv0O5WX6OWzzlcdHp385zBaQhO2wH+s9oHm1m
BWtgcykrar3/x9l5LMmpbGv4iYjAmynlS2ojbyaEzBE28Sbh6e+H7kRFEU303gNNdkhZQObKZX5T
p9GvDM0Zqrak8RFd1U9DolT/YeuRdRH5Cfv3OOEwa4CgWDYppZZM7y2nSp8ioAobZ3clUBhk/hqu
DrNY3rKBjfiGPYbopl8Bnw2HxnB/jU3UHkmVy437ZSUWwvgnSHCMZt72fNT+TRX6wJVOrkLGr4vy
hxkVibwIt8keVdgLpd9EIgfzUmF60bnSVk4v76S11Wn8Iu+KVhOA9UWiEk5u2WS0K64KvVcGwMBt
kqopjloto3NamfapxnfgoBPINr7j2humDclMn0DM3Tr/sn+euwtDbRwzQatbTcdD4ijuPnKC9ESn
qtiIIyvzZ8ADwCOg4hMSlzsUJReicDOE13Rq2quqtjU2IkLsRBPKjw4a/n6OXdrJifCK9Bmyvp4l
SAE+XwLcOATm5agf24gB824+8dinBxgq03FqJ3g2bRPv+bIbL3blRidi8jOhHtDmXaJB8Dwv0GCs
g0ueeKgxKVb/1nWicVer9bhPmdseokENP768j1YYgzMDEk1n0AOUlctmZUPmXYQZN4KKa4g8TKHD
VNiebCEOU1Xg8NKDFkO92kgLDd7wYL9PrDaCgm/ZQb+TTql90bQQ2wLXHf6oQ5RVez3FimFXV0J5
m5ZBmMGz1hGorXG/ck79JMN3sSZbEzehtnwTFOmk+shyhMmxrZviq1kX2niilkoznyF8+4NxURUd
GXbVn7GojU0+Ooqp+zHzYvecW/YY74UWFs859MBu3yENmf2iPU5xh5bDdJjazgzPsipC7Yuut+NH
/GebLaTEynFEMRZqCuNdXuZy6poimQjBMY6uVhZUJ4FTw7Hv0MHLlDL5X1IykBmDPIKME6vnlz/g
yq6BjkADB8U6Ms/l2DAKtKrOB4ZcehkVV3wlYW/KqHtH1wN9jD6sEURNt7DzKweT/B0ePbYioJ2X
uXWVYZnTebAjRReWB2/K1H2KXPaXSjcyVHqy8iTDvN81DvizXhbdt5efeSWLoVswmxYCY5rBE7ch
qHD6JIUWSoKGEPmliZ34qGZTvaEEsrYKnRZAfOQxODUsAnwp8MjyxnQesfVF6OPj2++LLJcb7cX1
ZRhHzO0IGKfLlKyZuB4i0IvWMOXCF2MofuRRseVssVKgoG1EwCag/c0wb99ZOOvUsPOxe4w866F0
8SOKG0P3GwQT9sUwbc2zVx+LZBb9GEg7bJLb9YwBpygvJ4nOW6W8Jm6bfZBZvzVrWV/FYw7qcRfz
x+0qCPtbXchVT78Plf99OKrWLkyzWH99WoHfMbBO7juy8CV6w0mgsYNEQrxoMNvQ77WCeqtwGmjL
gwLI/fX7m5XoFkGrUgGn3D5VVGh6Iiowc1mO/VldgsiO6k2hwbWYBcsGFjBpGaiUxSp223VlBQLp
aoaG8shxcvYJ4m5vJzdtULaUzp6Iku80Tb5eZPuvNRW8Gx0ljrsW0qR4cMVSYKPaxABzLFRs6Sal
ewdr8OvLb3IlWWFCPqOC4WQwylzswiFyDVkLEV9Du+y/FVZe8WRx81EClN74aGsHbFbahwrMUOnO
2TzxesONWzyd8f9kDlF711bPsp2dT5/bqP3y8nOtLsY3ox88b/tlrgDh3lWM1MTsuwvbB8+KI190
qnsscec+SN7Fxqxs5ZzNj4W4AC18mtyLvRJPpp4NRoFEjUjGI4nEeJngku5ffqqVr8Uq5LPkbtDt
lqll3GaDHDWJGbceT0+ywQ3HZhr4tmuGLRTnyua3wdiQWXLC7pMtW8U7CAOU6MqgxTOviZpmyd6e
uvpcuIpn4S1oJ6eaTfrZqyZ7I+SvPSfQUUgbzJSoSxf3V24U+MbgM3SVQ1an+2AQ2ocgGZJyr0b6
eHz5pa7VnOAJQKYw5aSpuTwDShYGuV3Z+TVDw/CgjUawT1WZ+YnTKsfe0YNzrHkfKRTxQLZyD1Ky
Fu3dLt04iitbdnZjw/+B64dR4fz//6kb0JqvgjrpxTXTi/CSo4Szk2DVj5bwSNL6ZCtHWfnCM4lw
DnAzxmj52LpaKGYVO/l1MKRaIy0SR19VqejN3tGCkcwltp+aNIr3I4TE3y+/85XjAsgP6AhYFcZr
y+uicgcu88AU10YA8eMDB9ZzqDrtlobSSvIHOI28D+A/xiVLDrsuptZSYGles6EPUSbuocZyHx/y
BpBfhaT3rqkbcf4PD0fHEcwPQqd3hW+YlOih1Vp+NQO1eSPMWlzqIak2yuu1R6MmgQVLGw68z/x5
/9ku4FDNMlXG/MpkyPrV9JN+DjQn/eaVhQGbJkTKCe3hdAuzvvbl5pEyjREL8PFSFxeYCvDFIMrp
iqfdIa2dGNFNfdiAi60EACY90AyYCCHhsOyPBTS+oR5lxVU1ykL1gfEY3+qkKXpsKcNNU7OVk0BD
mpNHb1rDeGURvKuWDK1XAk5CYHvd2XWG5oFpS/+18bQo3zsG0MkdPrudBv5ylIV1ennDrAGA+QEQ
oRhdUjAsaxQz0FJ2jcsUZ5KQU6bOTFUfnFj9o4m8BCO+yiqnc0/YiHwnDcVvA9f6z1PUyJ9Vq7sJ
veU21HwFrnWwcWuvfAlubI6QBshrBXKFfzwagjY/LURLVQ3d8egYmXmm8lE3XsNKACQFYQL+Nyrd
EcIUIPw2PbCMXK4q99ZU9G8xR+ywRput16FcbwSh1ddOpCUIAf24dyRXrCyEXQzyo/OC9rFJbOuZ
3L9yj7itju4xlqoy4R8oU3XfIPlsX43Mrj+gtoqKu9MpiXqZRGqcweAjZ/nyllh77VQ7czsQWhoG
27enWymjodAkO6JILPFLiUe47QoSH8Fgma+HefPG5wtgthG8a/4quptJ8g30CYz4jxWY3lu37vqj
QfPh0+sfitkWNBRakLN11e1DSRhDQaxb2TUd02I/qnFMdYXAnNBHZ6Me+VviLiYxTMpnsClF+H0K
jcumNUZxJa5tFiTfh7ye3rVDNgX+kHrpRRs882TTgbF9MxFo77iFdRha2jevPj4egYURm0uBfI9V
SbRc8ZLCENfK0AZzB7OwS/dg3WZQ26jXWzKh99vGo1lPBjGXezPZ7/YNF2nXu2oEutyZw2aRjtnn
0bZ/IPRqvPqSYyUmlOSjEGHvmuM9t3oeID5/1XHQ8i01mC5VkW3hb+4vOVZBhwlVSxxy7wIjbfLB
6N2YwQT6u5/YJ+qZJC79ZYC3c3w1srtDr6Ixv/HV7iMRcDBcnQh84PruekYpd3ZSJRJRwsnOPqAE
rMNoLppHezSr8NQbsaYfXz4a99cqK1LM0pOHF3AHV3aKmgLNMuPrEIc4bQ+t2Culo21E2LXXya6A
ZTHjIO7SLqMg2DWM669NlYXnuii0wyg69zHGW+1IKdB+mOU8X38UGdsjlPu38OOPRaYSxRQq2kQ1
Gye57qcBR2/yumhHo3D8UKNs+2dgWnrRujo7IkIY+iWc8Xzjk669YKIcQKR5mkNSeHsyStcceCcM
c+iki1MQecEbkpetNsh934+hIbxIOlU2COVl2AbfMWpYPyTXUlHG7jTGpndWuLw/hjpafke97VUV
/nuUvQeAG3c7Jqn18+t3EghDOq06O4m4c/ugyPaFrdAjuANBH14MQ9H2A2K5G72/tRPC0QSzSf/K
Ij+6XaXjJXctBjVX3Q2n3Shk95zWOnroYfgzyQC7vPxQa3GNYG7TwwI4fIeQy1FxwZkH+oCqEdyU
2jBwpYncS4vs2MZGWTsjuDhqM0JuLscWG6UXusH2c4B2R1m57zwLiDlapDBMHDuaVZbb8DzlY/f5
5SdcIWnTFYG8O3OUufaXNW83KuWgFhTcoVXJYOcCtNlJGahvQyCvfyzR1O0Ozrx2ssJ09HxqRTM4
VNPkPuG5pTDeyUP318u/ae3MzB93ZuCSFS8rUoEColuPfXRthtj4mYZu/mz2/8HQdb6m6UIBsQRC
vawFFVeBqVEzGnCtNrg6AzIsnt6PD3atbknm/x2I3WYFfFgk8AiAjKvu8JzUwkhOeQT2JI0zzFxR
c3hbiUGM/mRUDRiNNMQmLXSQ9TomXKEfcRMU4c86LCLYI3rzpbfL7kltW1HvW7vqjZPrsOVp0bWT
7U9RYWo+Eo4GMxgJKvbotp51wDGnbE5Kp5aHsnHNjHZCFX9tDW8Yd0bTMwfQ5AR6y9PiwtlN4HUN
X2pK029E/5XPOUt20S9FiepeKBXRaXI9BQSFLLyPWpfZDxnC7Btl6cpJZRH2MD4fxMJlBAyNTG/T
1oivkIvaPX7hzAT0qXpj9YO6cWeuxCDAuWBC5k95XzXpUVqO1Yx5MQdVQ1N+Gp6GVo8enGnSf+Sq
7Dciw+p686yTfboi5NU7OZL5Dne0kiGSGMf2V3Q4s3NP9/IJBV93495c+1zoclAXUkvdsySU0utR
x4jQqavVjvmcJg8w1NuNVda+F8+DFjGdtvsmdxVOWlPAvLzKMUveaJ1d7gtF13ZQw8qNon6OnIvD
N0uGkwDM0uHcULd3RoEeIy4kAByi2hp/pWhN7jrm92fZZd2uVNzkrYNT1HObbJpWrTwkqonUU/NU
nna+fruy1moMFw3EyTzaQNYRXc/0MRZJ/S1LlPb7y0FzZZcAUqKPAOOLV7pUGbJrY0RaeaYTqGN8
xMahaHedycw4Txul9uvc1DcKuJWNgjEvVRVzFwh2ywCaGsaUy7gU1ylSip3d58Zp9pw5vPxca+8Q
OgHtibnzfOdQZCsWnMQpFte6Melwh1F8xajX3gFK25LqWFuKHAoYN/kFvfLFRkH3qvMwGhVXdLim
HzgKhsGOgZz9NYaj9/vlx1q57hGEAXRjMS3lwl+s1ROczcTCMLXQh+xBk8NY7wLR6B/iQI9zX+pa
gVpqkW3E4vVlaaJhFacx45m/6T/du25mJ5cjONralXnnd4SV0u+jzDpE0lSsXY1q2XVUB2/Lbm/t
3TKFAfUJjpwsdfG8I6fk/2lEg+zsfYy/4MfcwPlUSFV///KrXVtqbrrSV5/ZiMtMSkktXabC4Spo
cwvFGQTmfac0s4MYDOAOLy+2Fly4b0Dhgr25V50YsEgehY0fhzpY9pcmkxr6tkbjXOysti7JVBpn
DfbQQ5In5hYpeO1BaTFDz+Klmo5u3H5ME+TsaLZkFZYL7aWozOmgVnF1jGM33Djra9Hl36UW+ybr
hiwspcbU2BXJMU/c5jhwe/yZjBjPoSoKXj9qBQGNq+Df5t9Mrrh9NkNpqjLOcSHotOFPbPbB26yJ
t8Ba3DP8M4u7Yb7o2C60hujFLSI0QigxYwZAU0EZWeZHQXkzFT5seQVebqerx2yKG8cPAj1td4jp
WN0uQsGfchliCdYreS52jtYp48muXLvcjaGlvsPlxvjiNCJ0fJg1SY2fgJDWXjWzxn4ep7T+k0JR
SnzXrb2PYWrl+dmzkZs4GW6lhYcmyovGVxDovmaahqu7J9JA3UW5HP7Yau7iwFK46lfNzj19H4KS
fNf3Q/A+7e2pOQxCz8u9rUsE3L0k7N8q0mvaY+Ulxlc3V2S/N9MurHZ5ZkxinzGm8faNVfWdj4mu
omA0Ok2PUjdK+1IOHVj3QQFyv/Oguf6yGgrL9wGdNmJGYKfaSS/rBvrjONGn7ZGc241xkWa7NlAc
6Y9Wy0h+AraIJ+Io8uYRwhFOw1XmZiXZRSF/CgQHUbimtwQyJQ/lZxnK9BNRypmeGs9hLuWD9c+s
34hNSqQgGi361iRVPFxEaXon0cMZuSj60IQHsnkt2Rmp6maHQM1S+6CK0MRFwgx1g7gWG8quMJL4
cQIvkO3xemr+R/SQ9hs9k7F+CBWlBhc1JHn/KRkpcvaTa4r8eSqq5kOZVPYD8nqh8Cd7kPXzaJdR
6We1PX11rdT7NdjTePQkHlZ+FyP0c1Y0u3ZOuVoJFA6Hvn/s0lxPH4Zm6Acf/mno7qkrB9J7YaXh
fhI93NHUG8zprOKNF/qhyq13QKbfyfba2Jn1rhxsnA1LelPNOVV7TfhhVlbmvm69+E0+Dk2H8Xfq
fUWDbHB3rcytT5VnNbnvANZxH3RlGK5WqQ0ZysJwfncqF40891ExVsg+uMKMsTdphOa3HswpiD7l
0O4z8FHVRUsjG+8tLovKd/uw/V2ZyPz5QabYFXZ1TJx3DS7y6puynazPnRJEAMCsJN9lXY6oop0y
o/ZHUG7hc08x2fjCtSvlcy5r3d6F0KuvStlMH4wEkfvnHJvdySdnS3o2pTf2FxlX9ad+bKzWN8vW
+FJW+qQdEVq1iz9YUupip2OmsdVAWrkrqQvp/zHJI+9YVsZlKkMYfxAxrE4YzwBxg49e5bm/BLX5
h6rRfteyHDeuk7uQPhMwkIDigiTZuVNKb1J3cCoYBNjpjPGumbF2Zawkh1Gxfr58cd21jOjwo9ZM
SYo2JmstLmRJW1+1Bkdc7UbPvrnSE+9Co7XBHHlJ+7VEn/PUpU3ByRvlZ/C6SXl4+QfcPSojJ+oo
2o+kq4wSFxFeJrKZsqFCN7ryincykiMOjcFA2Vanx/+yFNoZQLu5UpYoiaTP89BTIQIGA3xNkYcT
9ITSOupKsGVTNf/q5YVCNsfoEAWbe45CHE2AHd2ceW81VL9nt65fWsek7PUPNGvjckPOmkHLrmIY
o+0GmJ/qyeg5tvUkE2/nuon1Y5aPnTY25dolScGL8SmQuxlcfHsXm21pjF5OAZXC1H/rxcZw6hkQ
y5NtSNLWyovlxexz7VComtw6hWvbBOdr2mJMmwGhLDp+eQX4jhYRp7DBOlK0Zq36OutecqVtX6+G
C4gGXAC6vEDX7uA0uR2rbTTRR9U1OP+pTohyW3lqMCPZeKd/kac3G2WGLnJV8kbxrb2ra3RbsQsk
WRloJ1ky7OeG6Zux9pqfk5m7/7Mjk/tKFW6q+6Ku84fUriP3YTRLQ9m3keJmx0Bm8Tc1yFVGtgOF
7cs77O6bzz8PuzWYCMxG73YYlp2jiV2puEZBne/wVOceaabB2Gel96MPHePgujLbBUG+RaC6SzVZ
mUoBdPkMIUWm83a3FVocDWHVCcqQQB4UIxeHrCz7k5U601s9tsat/srdDpsXpOKb6btUDctIiPRw
FVQRC+a4Gl+LUZUcq/I9lJRso0n1N9AsPzosWgoTBpG0BOe3/k/5hevNCELXYRKpT0Hv60MIYlvq
gxXuTaOtuReDyi18MpaZVVnlFZK2Y1J/19OkeKdi4vRRt2Jz3E8jjPhz3yGW7eex1URnw6ucT6Jp
7AEjiDL9Dlwg+5bpAdilUfJ4h14vtOkwVMb0K5cKYp9lHwBuQHBVy7DOq2v9M3u+a/2kmWT/ro7o
1B2cBlIpUzYY9j5pj01TDZTetyoMLelTDjjxDofRxPO5CvvWDwvcXx4JW+mHGhmowNdGd/jy8sa8
C7B8LXiD9KxRwIMfqd++wjyPbBnlyNrHPOvBnoL2kxUr6WtxdfMqdMEYZ8LAuQsEqpPgfqVm4qpm
rU6ci5WHWlRbqpb3EDCWYT5F/KIIuZ8OxUmS2RmY0uvkBPEpy4LhQL6j7mWcdHx/LdhFmW4+RXEb
4zJnTd+j2jGeBubW+5ff6l2uM/8QxoBkfpAIYUHdvlV7CFQ6Wcz949QcD5gREeyVhtm0ash96irs
SYLjxnFYizEsx1Ew8R+9o9Zx0rxpBp7QAwnz/4WW6C+JErqOT33pHAOzML/DD0seAkS5twh3a4ce
PZ8Z2Q3+gAz49oHZWiWHrMyvdjcOb2o168GbBVij9d6W/O/qUogc01JltTt1m0QpKfdm6BJi1C4N
TiWEqYJYgEwndyPRWfmMrsqAFVVWmnL0+2+fiioiNEb0eq5j4xWn0UzLa5k69kFj1LArq6h4ozpB
vrHoyvPRUEIdBtwkE6RlMlIblU1mPokrUtvtdwNHylNcd23nx/rkbCHrtJXrgX4ZUkG0w1dML2mc
UUH0bJqastGve0u72HUt/KLJECeMR9UHrp8c6rRz/wyMCvdlDOYutdXmnECiOSn5ZF3ogrWzWuXk
B5W6pWa0klkz7qUbhFCTCtZwcYHNykGalNwnseUAn0LgURAsEak7Yu1QfMQMqPk6gR8+yhSNKNQ2
svH88mlefUfzmJQjO0+cFjGycoG71JTa10lP7TdqZz1jUIEy5yBgSuFwspHLrC3HXIdmMGPLe2nD
0q7yiYmTuJaupnxyiwbhAUugPFr22WFyxlZuLHiPsqENCb0Fs0kwSvdDy6Yvcy8TLZjVwC4fwRGF
B9GWEbpLVpp8w5toOGZVWzo7I/fGj0Gb9Be4TsVGjrS28Wm5Q9Gnirr3B9WlktXCBGQj7CZ+I2A/
odvbV36riHgjPq++YpyzqNPIxQCP3R5skalT5aaDuLqZ3R6cMPZO6KVkZ68MnTftVDvfXt5Ba49G
b98EGAcihWe8XU+PZDkMdgcfNoya76xkTTuUl81PVt/X5sbnXHs4tg+HjokTequLA9NhNh1iYZWi
tYS7dqql00mr9OpUIEyy6xwZ/YeHo8rGEZOWJrt2fvh/srBMy1MnmHBKKDkppynI3/eelIcYS9TP
r3+N/640P/k/K4Eq0cKJdOjaMmTeAwtL6XvRd8M/dqthuvbFqCewRpoJkdbyzOsNLjCeRkk4NmXh
F+D4HrKmxVUK9tun//BUM2aUbij8tmWyMMJ7xYwXdFSi5u01djjs+8Ilvg3YsCkbpe680xYp8wzZ
Npga/NU7W7zClFaZSpcouXZR2O0G1xjfRKU7baQia29vFtYkNbdWCr+hsWOzBQ6LTvVkfEqmKD3I
1pqO5dRstXjWHogCh3KDymqeDd7uiT7z6CdVDOqaMEOViHbyFfDOFoJtJbdiI5C8cg0w7V4OQTDg
thNZ4TYGYRNdVLWJfNMdm4vV29EhcmnPxlXfnEgIt0LV2qskQ4fCAQ7wnk8u7AxUAZcaslxJDF9D
Hc90odJdJtPi+PJGXH2V3HCgRBjY3lEXGltiMhXZ2ZX0Grbz2KKp2Ttb4MbV24ZsCsYXNTHzwcV1
ir52JBtnLjkCrzskTTLRKFWjD6MxJUeSyyzx0UdqD0Y60akbugbDYqfY4Kbco4a582ZWCvQFLr67
jDXo0POk+MnwEm/18JDogS3ppSfmsU+QIgBU4gpYwQpEe7/Ivbo7FYVA0ThNcWyl2hbCB0rQXci5
t5pea5uNmMMvo2dyD9au+zDJA50hQA5c+s1gVwwxbEd5FnHxcwik+sNDrO17z8hh4+ZY2wCEBooH
6rR7eq8euLZieGV2lWpvPzjtEH9BqmRLmmotq+aWB7wDXw0jj8X3x4xCz9NSiKsTO+Ev0cnwq6e0
o69JSO5AiKTvyXTL3X3tGPFIsybPDAhdBtnWxELHbZFzsoSlPghtFKUfeE5r+kCy9J8vH6S1Dzgr
wOEM4tLvXiKk7bpxJ1WwGD8GSq0RD+UJvYiA/LiOzBOaQNGjrNRhT3e62Si15wC+CPAzVpn6EpI7
HZ9ZufqfOzIqsxBRTuIhAyXzfaUpv1OZeX+w4oqogbu+3hhlruyZm/UWX7OOAr335hF4m2l95ud6
O/70Jj3Zv/xKV5eBCw2PhJTmLgcn/ENvjIwU/n6hPCgVfGWGuBuZzFpoQoBhZlIC/TDvtNL5mipz
S2zM+kjv+zNCQ7SSsGu393ac2dpese1Y8628s3U/qts693HZibO9wG/s1eNoBKuQbwXgS/nJQVnc
1KqT1gQ/csaqEN8NK8VF2O3sHajT4vW3NdYmWCAQk3EFWY4O1MCsjaRFaLLrRPG5LVy6VnkBOzAb
7f+QGcwfEUHLeVBxB+DtGe4bXUYjzkVn4kPppNZTlJTB3pG9s1G2rbWD5qYgoYamBCd/kRpgA5Ir
doOqmtWYHdyTUe/+iLQsftZqVb6ViRYctaypIPHjoXaAQtlfdCPvNB8vO2Nj/67EH3YUbr0gz1Ch
8LzbYzk2dekqGkmybkfhl64etZ01FPU1y8Lx8PJReXkpgFK3SxXYHPeTB0wqGoN4V3RdtUe0Sjwq
BoXzy0uthHJ4AygZ0ofxZvzN7VKNgRlwMyfkUaqBWXLgJ8goiS+ebNNThTL6eYy2sBP3kQDkEnBB
9isFHDf47ZpSj6s2yWta6TLAgS0IrY/UjeqWJvB9HGUZNiMNoDkvX5ZsRhQ61uTRS+x7dzzEYWw8
NIOS7wMlt9/GTbMlJLC2no60IZRgNi0d2dvH0tOqMCaNtk8clZrflFrwoA9R+qgbvQ1+CeOclz/d
2muE8QlQg6Hs3AO+XS+3pdc2FTzVJuidD52ipY+tqlUbq9zvRUyiMJ5gJGmQ0SzLqNiklrcRRbgO
pP6/0MwNjmkXyQdDTTeE4u7vXFaiAJ3Z21Q3yzogNZlnjRHwOSgl5a/JwzVp57SqdXIDyVAA3dKL
ZTF7jV0MIzeOwdq7ZM2Z+kHFgy/F7bsExwHb2ABUV2CrdGmk1N7GstxCkq7tkH9W0RdfzAyiSIx6
zo60WvU51Mf0WEbjeLS17psC8Pn08gZZWw5/xdm8gIzwDgGZdCTmsOSROh7LdpcPipP4GFiEb2K7
a04Nf2dDv2ztCzIXJePVgJvdTbDtxtCCAVbitdYq6duRA8QGDQWk/mTwQQG7TVOyT75h7O5txbG/
ln+3WRM9J3BR7J+56L+r78DzdxRU4jokYws2xCGD8lvcwLVdz3zkY1mlGlFUBYliBN01lZ3yFtQ+
RlaYQX4hn7N/ILGa1r4rRSIQqgr6jf19zyyAlMswlRNLSjlbENxuMldPrYFhAwQ/sCDvw7RIj0Pd
Bx/RMOrf4hk9nYF4YWKdYSlSCVf10Ww2dmHfuA9Z4UQbB/vvnl6+MQA9/CKKYqLx4udYKmiouO1h
20Loz/3OFkG9S1LDvA5icGu/i6w83mN+KMajMhRlsXclCqB+rBmZuwPWZArfDWrb3QHmxXk61Noo
fk6SunF2bZ/gR+aICexVHLl0+GVb6+rGI8yncvkE3MnkIIQEYKPzAfg3U67cqIg9W1w9ar+DSRPp
2KEwBCfUrR/0AHUfL0MobiyHHA3WekvLduV8WRhsos8/A2TvKhJMeD380vX86va18jSofXvUrMw6
1cXo7egJbck9riS3HGYD9UUKEzrpywjJ4VLyMMTgpUo89TLi07erLOOLKb2i2lnjNGGTVBYgECBr
949VZYnP8KDka986CF1O2SzSgwLG3b1a5DY+8UwzLzjJfq1qUzxDf7fnsat1rstaPBlTDQpMnbIZ
j2VdXg5qdwkL86mZIgwld9aIXw5XeDAbqxBpXzwFLkgBbuyJ2VH/wOhBHoWOxSnN0y3y9d/ocbPT
EMyeAbRcUA5URGtRk0nXm9xETbyLZyI7+NbQbUgqzZCa6RvTkt5n5KZdRJ6yLvbt2q2e+65UbR/X
+iTap8h6PdHLU5Vz4I1MDqcgDT/kbN5H1UYXdTKb6Q3Zg75Vf9ztT340ogSILdPZRXRrDtf/HA8a
1VJmheJe+ir6kmAwdzKdMD02UP13bWNWG1nrynLkxTaEU8Dv95weTAGbYDZMvaDWKN8HTtPsmBDj
/z2Gyk+3qj++diNARgWcQFNtFu5cbgTXCdXexP/1Uhi5wUArDbq3Rq9/VbLAfBaIVp5BgrYbV+pd
NoQjB76zeL7SuTXpWd6+UinKqqc28i6AjcaLa1buzhxRFxwGxA1ffr67lISlaNPBsmOYCNBoEdz6
rpBh0Ei2nI2O395FXS48m2BAfr+8zv1ng6oATWgmg/BCl4pwvcVpolflXKohc/eJmSkXpwPeE0xx
fGzLStvYJndBG30qPhuCSsyUaacudmWrD24l9Ma9WF1Yv/PSoj1XACrOoVUWV016va84RfHoSrTO
R0Nstc/v4wcyHRQ7aNHR174Dt1Rm5qlTqzkXYajBE9IO2TfGlh2rWrn1HWFDLmXPqcL9y2/5fuOw
LHJcXBYkSHfJele3qMbDsbhEjjKdUvDFO+RFvSNa4snGxln5oBA0ScJoHjH6WG6cUISoDhq9wrFX
PwHQ1i9DrDpH7LjzfV/K7PPLT7ay3Gz+gVwPcHFO/iKNQK1QFLMu+iWx60H40L2ab4Obxo+yEAjx
D+Or8VCgI2DO8REZ688T3dszODYQ6OgEeBd3yN0PSlWqfoLm41dg50x3tPrPy8+3smFmwcm59Ces
sW9ul+vw+6NW1bxLMFd0A1zbxzHttCdDcSq/9rTuMqlGd3x50btMen5GhAqY9Mxs7WWqCA0FeMpU
e5dWmF54CnE6K31PzLCPCZRRekHEUfluZbn2oxB1u+VUfB97WB54xqzqNoehxTdFi7UbbJtQXvPQ
x9E10nPAQ250rdZW4V9HnpV7nMM476x/7ic3MYwuaF3vUtWV+aVCQ/RaxOGr+44Wm4WBjwWoBW7/
sp0qwkaGngJ51olz2vBKox+6Mt3KplfO980qizfm1qYZ0udHVG30mkPlleCGA0P16TpsXesrrw2c
MHuSO4GvswzYYcG2N0MUdZ12qvZaN+oXo3ODjYC1ugqfBqi3Tv97yf2SUekNChk981kxXTSZgpUP
p1f7FvJxmFY5zHEgVnAh3G4BLdQ0UdWIPRpJ/nlqg+wkai3eVY49bGStVKD8W7c5HHn6jMlA+464
uIQM6KIadBljmdwMrvPkFFX4tUe/4kmb1CjxOyNFYijOY1P6QyEQWQMXomef896CUh/0nQ0SMorA
9ZpDfEbQA8cFk6bkU6RkyZ9UD+GAcKSB+85MsvQhtlEP20dJp/5Si8jufKga+nundQCJ5rT1cJZM
evMhckU2+sKk/+ynpLSYOCv4ezigbuOd18a9fsy0ttI/kpQL1bfQ4OkPyI87JJqZUJN9UeESuMP4
lVnX6BT2sz2luUrNozjZQRlMbjav09zfppuqJeyFkPsmraX57I4dtVETTt7kR0M1jY8kudYbq6lR
jOylq/4opJf8iSLDeQfFNwz2g4LevG/jfPI/s87y91mG5NwpJ/o/oZEUFPvBdsBfqp2SGrse15cv
iZIX35u+E95usCzh7rO+DAYcMJ3oY+rCrNm30O8ORuAO3TnopP1Q9Ypsr0UX19leaQLja9LCwaBV
b8yYnShVDkNnyNC30WFUjqkWV2+FHJp4N6RK+j1GsCo+58h+Sd9ptNo74osd5TvXUyrwozFiD/Bf
JHJjnW5VT/ibadU+kK1e7sxMVOZlahB1Qs8p+VKgC1/hwBhBcVHiqat8q2ld27fTqFf2MMqcbpcU
/Oe7ilU+IVqspPsqgCy8t0nbVD6SrdCBaLmAH8caDBSzotF44whH1g+KLsbmXRMa6v/yYtKM/+Ps
PHfjRtK2fUQEmMNfkt0ttSTnNP5D2GsPM4s5Hf17lT/gg8UmRGiwwGIxi1E1yaqnnnCHIG9QXfDH
plmbd3qU55fMFrhrxPSsFB+sS/u/mu88BtOaR1nQdBWcEdOdxfvVmSfHtzKvae8UXW/+RYmgSO5b
luRT6JBpfCt1M++dndW6+nYcbVozFCbdI7EWCQWQcDVoLKdwfmCOkuSQpMYy+xDBKxUHWhW3IUVO
+SUJkYh8q4gRuWCiTESU77nYrX/GOOq/cKuMrw1c8A4BXeGtROp8i9Spk1VhCI5bGs5A+ZsMAanv
Tmp5B1nszbPIVYhdZHKMeAD3Pw9c5ZgrkaPY+XUk9IKUaYcraJ7i7uU04GYVwiOtBWbtAIGYem5S
HTttNBU6Xnpd+nh60IwuOll21R6U1Ht3l8tFTJVIanrD61m4t2Z8XdCFGaY0hA+1MrkfsrCNpiOT
ob2l6BjQqpEibwzIn782TA1RHk0L1OBXBf8kajVgJWl+oW7sDljuO0uRlEL/pre1M9lQ9U5MVtYo
91HWG0HWtOW5buz40ehH7whrJL/25mqBp4RbALcxXqfbq6W3bHzkAIHjiWEOJ3tR85MlrOKHUsbF
44QPYnuQ4+9sDC5/cjQE5+VMapOUFlCFdTFW0f3qdHNY4lARNgSmo47l7jJyKiQV/G/Fu3rQ1QV2
sWRo5J5h0Qxe4LW4t7uIg/j2pJv/s8Y2v7OX0ghLOxYPY7P85HAWYbza1d1U60PQt2I8OBY7KTl9
axTqqDYAIWwTR2ZKWNissXvf2TXWBbGXgOxv1FPvuOK7udjWhQz2CFuzs59YFEy4tM29ZcZGhPC1
AIh9P9BlDiO0Q87jGgMLGBTnIFDebiea2HIQQhIjxcvlZ/krMV5WF1lBq9bvtTguBj+J5yj90qpQ
p6cq6dIfYoqONCFun47txFSeWQHjVnp7z5eMK7i4czdq9+k8uWGLbuYp0sG7Z1VzFKABtG+PC4tQ
TPEf+ZA3+JEaOefFbZgpZeboNicco+2zrsaRHfQJog3+MtfOv3mFGfs5L/rM9VWzdNyzIaI6C1Dz
dz7rjPPikOZfGoXzFMMpBSs0c88KR/i5oXdNmAzYmONEK/S3KfT6GV9lQYaHPLCZn5Vust55LYbD
l6Ja+u8FkO3fWpaXXyxvifWLR3feu1dj3AQeDUKWGZQMo7lQvVn/Zfet1Z1x0Ji+OYgDLnc1qkDO
KaIT+E+F+U8Kb7no1nNvFMV51aaRaWArLOdessbrs+ZlixvaI2IgD8rQkarEiO2YoWUWqReoyjQg
VIELTHRKxAxUWCM7/F5CGha4ZJRN5uuQB6wwdZVe91vTaz92HYRnUg0XOAPifo4WiGiguYAsvOGg
/j22iU9aJSJf8exF980izrV/5lLYAhB8V0BUyY3sp5W2aRSQBeT/i5mGmecq9bxvSu3CYfHiqnjo
NC9qLy2ZjggK0+6S8wDf/mdealFxHqy5/6Dl9ZDhe5CK2a8gpRW+MAbjcVrXaX0wai+Jn7xccccg
As/1zZpSmzw2cZCfLr18fUjUZSpCFzmXPhjVFu9yc4jErx4/Wuz8BBKBoZZGuQJP26gfXa/IxwCB
mcX0szk2fq9FWX7P+954wFtFTCe9iOfOd5wsbu6yvFPvMN1Ue3/wSjAgU6X80m2kD12ttb4vk6fc
5aNe/BzarvnWVrgzwH34gHaOGKLUvCsiw/u45MaSnbqY/PQkoyHMZbvMKj9Zs/E3H715yoxh1d4h
8m/bJ1cfh+I97leYmI6wH9uw0ZXl05jOsI3KYhwvSrakxsmMyh5dhjr13iLzpDTwz6eUGYq99qfS
1bPkvhqMSASkPPX3ooAU7Ztpa/XnzlvV/M6xI/O3mGuvCakaFVBtCZlPWAwrDNY5t6Jzo8Z1Fei9
OaRh1Q0xW0BV5nbxJ23uPkTQ+KX3tzCaRzWmcPD7qrOccFIjI/exG4R0Pq9Kf2ePxerdMZpAuHHG
APZtoyQmp8GePqwi8p46Yaofl4TZ5l0d90Xql6NdfGYGVyx8TTNuT03vuvGlc4zuO7QWiF01dMbx
R6yvkxaWXqNReeSL1VySFGJAmXZt7q99I5Ig0dx6Ct16LO/mVKvbkCCsf+i1xFrfeMrc/dMK2/vp
4EegPOAGr/YPSRJTXihxKh6mxE7cU9xnE3Cf2Sg0HzJE/7bNjQIuIzRy5bIoKGrBL468z5iuzdNH
5KR4lXrGDud8EuTfClKI/iNioGn3ftWrLg6Ggtr2ylfRgdSv/dcIpTLrYlZr/akWbbOGL2eDN9ce
OadEEzGqA35zkw26JUrdMMwY+DdpMEN3RIx1ME9F2sLNXzv7NIpX82fkkkQTkMZSpmtLLnMEs0Ew
DMDsy2k69yk2GXXXJiH9ifbeWZ00HM1sOSjVb7IOuSjoQinYyWBvmyRWtfgjSg0pcO6iL4Oem+8p
7o40yG5uvD+rSHteoBq09zY33qgZKdbGMZSJuSkDhqFaAAW/+TCY4kjwS2a1z9LDP0vRYJWaXyg8
be5zyh364MgoX7lWxtSfhhqzkzYHuojIQuT3+AKBbRLFOTfS+Nt/2DR/RlbMxel+bNYWKW28bgBC
hXmWE3R179BfN+dT4fSIKsxprgRcBOr3l1fdeblgF5lQMi6h37IFbpVlgt7GJFUw6tR9LDDJ9htH
yb4jgHrU0N9bihkJHxA7Ij7mpvMG9bevZvly19XMg3FBaVszyiocsKR4bcOSNjAqqOgfkHPejpwM
N+rMucDkQq+0tymZ70OL8MJB0n2T/JEcAeeRh85D6vO25gOTXEnhNvTWIGrFajaeXItZTNpUpu9R
yh/UErcvkAazKqUPmKTTjd3UEpOa4DTfw9CPM3ZEr6jGA8KraxDDdD54gTvPJmtlXh6p7a2asjNG
CoxY/O3KuCnvmrzKT23R95dGqHWAOMnh3Pam5yeb5wQuKmiKTeDKz9Na0BWW3adTfjX7tFjCBm1H
Badqo3hfKtna/ta1nNwoMfSJsWyeLO+qGdenMVk0zV+WDOkbi811NzjSpfnlI3Ib5QjhkLU4m1IY
eRsUIjMpx8TESlgp3A4jKy1630XD8OG/rAJCng/M4G2r5+MZLe2Q3KXpOeh1qKCz/YaMZfz18iq3
W4iDIXFbUiqM0dMmyFg9RDduD0QeuiTCNTGKfTS9k0/9MLcHsP+9pfBHJJDS0ke2a7NUlONXkEOd
uEa9nj0tc2G9j8p1mv0+n6f04GjcfiNpk0qPhwkzANQtwAQWrOHFE0qnup2rwWQk6dnQ2iNqys4j
cf9I1TNuInSHN02Rxc5XQRc/w1FX+Z53VRnOSqnfo0E6HeyG25VwJpWISMavKC1sm/rj0FhDXaEY
Z1pifYya5VfhLBi2p8arjbLljoPhK+9vxlfb6byZTWuHRGmOVDsk4rGiQwuXTfH1pD6CxdwMlOVS
PAzNOBDJN3iUHkyXihw0t6tAnzEeWucfD8bpuUBl86sQtv2ZRx7v6zSGfKsAQzuo1m+JKPIHAFik
V8dAGwvf50FmHB1LiJobaOmdZr6UVWp7vtGoXn1y6qiKfIM5nfO+xW3xt9vXWh72HtMGrD0jJAqK
3EXTpk9sx481xXo1r5sfx2wFvA4B4NYEA7Erz+gsGpVmnGnXerXNCw155SIw+DyIaHv5Ke0RnaEs
Imxs6OfvAWWnhbSOD4HzLtzeUive2JWd+9MEBMRPIqYAoluPIBl7nx/AKMgTOS+9YRf3uAUgt45s
Pj7p1gmZBSL51NgXg3r80jOV+4zm9RrkU3LRkiPbptsLjZQOhxFaZMCMb4K4Y0x4/tXkOY1iic94
pil+jJSlH5VGnvu456gHXc29dwyaGW4X8BP6f/Jt/NUawrdQjZQefsNsWdGXMYmVAMecyM/7qXwa
6myVfY/6ICG/DRs85f9flITu+aKQ8wmRWUqKhVT5xUIf/GFqJJO8OVRG34m4QB6AR8rAC4d4s4fA
ADeDC7P3Os46zRB6u2/VKD+6RORf2Sbk0ktDinVKHU35Wf96i0YywJOOeCAGZPoHjG7LczdaVYB2
lqn5Yi7tS5ZM3xStO5ob7OxWdIrA2XBLApG9KagakJTNssTXJtfHnzHKVyvrtRpzfR28ro9mmNe8
ryvH+Z+xVGr7gIRpdgQM3nnJOswUeuPSfPZG3EIbjQbqdBXjAW4v4DaT+Gwq4oj3uLMKVBQJLCIA
aTd5Zb+KmUyXXn+GQsGDN82JFThZ7R7tzt11aCOiG+RJr4DNlgGRMfc22nawpVMNO90iflvACDw4
AztbBsAjpkT0+G05k3m+ZTQ3t/WpVJR7fSirgBmth623ttIzavQ3bp3pQYKm/LsY5NjrMx6qQ/sP
4wYoxvbS1q1EHVPEja9pHCFVZynRCWV2NxziNTmILjuvkpYshx3xEZxdt7CT2BgnneCNZS7CBe/a
ydF+QI7LDlbZiWF0MfiJLPWHnP38Va5pkw7KEMVX4eInedKaWP9t5baH2s9ctO4Zwko934uYWueg
ttoJZP+PjcWcC4jUFntWVGMrXB2URj/RLfOSvA3TZa3DuVKS+1enxOTBLsEFXVnwQ5sQM2ldWoBj
Q0a+TrE7pX6owCjG6Rl/I/0/PBYXghyqAfu66afnY47UeeTEqBnGA84qRWLfLXBQGSun1XRk0Ln3
Ehm6UE6BQYb0LjfRX8Fzai2vVdIuveYNl7uDPlM4NZEVuqlyNOjZ24+yKAWr55Cxbns0rq71bqGv
1MJVFD/RXlwuijH9+/KXuoVV4wAPkJmMBVANw6PNAwmvtSabrO1KdVSfMiNv36MYhfV6OxmnOeub
kFkvLqSZYp+idLJQ5lxeDYThN0hhBPTckN8hOj9/qUnqDJkakZlPatncF0ajXYwJNfUm7paD3bL3
UjndUotP4wK42ZlK6qlZhZhqXiT9nTtny2XO3fSAVbr7VuEhgx5jloV6y+aJaCgyAYVBcFVrTQ8T
oTtnsZar70CDDwZ1KMIJQbFAIELjt8tQvm8i89XkJflWYYMAtke27QYKmS7LWMRqnUKlFeKc0gAB
cCkmH9BLcfBW904FdTyxEz48wOvNeU9wwa6HrsXPfY6xCxsWx2/nuf2+dIcIh92lYHkDmaO2usle
GsdITAuO+RXSfXbSUUULjTmFB50ar4atoq4CyJLDQfMAbsqmfyLFxQyv0Eo49kP7EeCM8wVhEsQS
PDuxD4pT+YY2SZmEU7AcM3R0NDY3rMLpdswKSRel6MezqqqDv0oKtt5mykWtavfny+d+5zWyHsv9
waDdHHtVGbJYV9HMGeq1TBAf1vtHg3LsHXCt6GB37Fx5iMfIpSRw/IagO5r1BGdBUh4Zk2ehRa4X
opDgVQgn5CX/wMyzCwK3zseXn3Ena4Gfwo0AHgbi6rb/pVrCqBGPJXPXxXpq9TolvqnFW2PsVDRu
s47B1KC+rYpyen3WQiMT8VYIK7JTszkPc1kqnBILCYR+mkMrTpIQb8TiNJeH/sB7oYY9ig2iFGek
etiEms5eUPIqcBVnwms2vpPa86nWtfmcVbYNe9/Qm/NgC+eqKwCvQjE3g/3QeMbw9dVvW6aGtBxp
qN5eV7VipXGhK9gbREP7lCh5F9B7Y9abR79zHTdfFeeacJ5hmb288E5IZ2EbYozUPb/ZyjjTG0tt
UzUlpe49QRU3n/o6S08vr7JzYGh+E9HReOLqcOUm/+vir+Ki4Y6ie6szmPmkqcN01uNFamkcipzu
PtBfS21iAV6hozMzfrz2c22HnrYWoaMOR52jndMhnYlNKjKpL/yHU/jXA4FwTepOFtP5NJU/oO3G
n3XoO5eanOPezKo0g0FoVcxt7aH6/PLL3Il2z9benA/dWMZWpbS9mnlZnZDlchg/0Twlemh+yrs9
2CK3XHrJ16c9Q3NGpvZbxJposm7pFESlAH7GCSCCuLjP+tz9SvMKF8BpQM7K74D8hOoSxTy5VxiP
VizWJ1QDyyMQyN5ekpIFtObRIEYo5fleysyVr48l35WrH61+h6nqkw2WofZNYxo+vf5dQ3GH425Y
gIb+xI+/vjONwNnwgDWgK1R/r5ixnZMMYWVIjmlYaPOrkUK8aZRK5L1CqL+ZX3ooGIFOXeiGp159
TUyzCzLHVMIktq2D3uPeDqYiJWukwHZu7LX1pImmxMBN12hBVwAXjZL3kyLQTE8GIC+TEzPCaFM7
mkOQRvnr9zDZh2y6EhZucx7wCMtsISd4VdPVBqrT/FYXpG4svR7eZ05WHGzhnT2DIAt2LtyhxKDt
laJNhrsUII+vYzv271CNMv9t4qn5px6V4Sii7q4lmaU0lO1biJlrMQ0abIR0eseaH6vItu41oGj3
gwW98uXdubcUXA8ScosBwM1NWUUqsweNsJr0Y/JmVab1bMfl+ClTGv3y8lI7YZUcl8gNj4WO+Tad
y6vJVkXEnKaYrezdDDD4DsDHf/hOpKW8OR3m1M53ihg6N64qZ05N8s/S9U3QA9h5GofOOHggfecA
MODjuqWcgRKzPdoKEnJZhMrDdXJXRwG8XDvtCU900zvPQGzSwGjLbAjgmoGz0ivH/hlVJgK/WWuo
3/sVY2ZKE7GA17S0/FNXzvwrST/ZmKMoY4eObxHzv3trsaBzTiTCTlm6iFoNaIfhX79kY+AlnpKG
uA2x4WNRGr/xs56ys2pFGBCkvQty5+WvuLNhGKzI3B8SlBy7PY+doLkGby4hMiCj2pxgdC0nD8HJ
t0k3vXt5pb23i2EkcECUNCik5P//V+BU3DzqWuTM0V/RUTYGj3lxZzu/4NEg8Ggry8AY4hkvPizw
Xl5553oEJsxHZa4vOZCbZxycvo1KXeApNmblKeN9+E2eT5esj3u/rNTx4El3TgYIV8btJjfSLeaE
WfeCaRMY6ME245MQ0foNZL13kI7vfbk/fHHZwN+BRehJsoJhTK/RCj8vG/XpgzIhTIbw7lHmv7cU
w2/8i0CQUudvPx19QiuOVRoKrS3CJo3bMxyRws8h6x98K5n3bQo3pooSBQ/Pistcvtu/d8kC6V7V
I9xZzEyZLnZvNN90BRGrwBNRei7nrHwPzbSO/8M5kFgC9MBI4G5m282kOWucuaybAAyELzX/U0bz
myFymg8v78bdl8mtAyyJDOKmj8BcFkCsZaVXR4kzlOZiM0Bt1AwWTRwl2XsbX25Betl0LG4uuX76
M/5YUrR/ljKw4cr+KKJCDSwvXh6dhgbKy4/2xxRp+/XQ9icxgk/NdtmcNLzEbLCdKAA5U2J9Y+ig
f21Azr5XQbV+teoy+TQXDeY8qdMmI0rskf6vADvx0YVYowbq4ChLQL6DR6czNtU9WgTD4rsdfnkT
Bqj9ecic8cdodW7N2LOZoTnNVlOGrS6sB3OtzCMjvZ0JC70DHgQ9I/5r257krhhNFGOyazW4I4Nu
pfxVU/f+FE7WjoG5mi79n1afw5UJ0Wdjcrv14FLaiyXIAMm2k2SObs9DZ7mz0zYOzP7VEl8NG2SZ
yOP5AEuzd+pAPTHb5stJBejnpw6SUD9aEtmhtEsFUDHtLnNafva8ubkDLNwGHnbJdy9vlr1zQNNV
4sSZYN0U2iuVZxeZgC9GR/kJ5Uh7qvMsudOLfjhomOwdA1fyiUnBaD5t64M1pkFBwgU6ZlWV765i
aj+MrshjdM1W8Th11ZHW2N5V5wHH+QM4hCG4eZ2Jh1+HbUnH7qSt33IklsBL8ZqqFdf01Xrqvxid
spyKgr378ku9/ZAGzSyIlkD+d0BRnQFRRQgide9NxQkH5gnQtDufXKxlg3nAz7IpreRg99w+LotS
x0OHRMntBqC3NmQwWYZnpxL11Z2umD8nOzeDYo11jI4K620XCSvUsb486AvtoCVYmZMpxaqZWWxP
h7tYRptOWIqYos6/MXAtLH9K1xUWIrYCJyjJ8J2zNkd8oPeUibhjeV+irhNvGjyddL8jhdWDbiyS
o9B7K9DD3As6gmRCGDuQLPTPdZ2ikHrGypwvYDkqcEzIqEehpY3VbwzGhAW7QMnedktf/SzjlYTI
7HXjnxzQ6OozOSyLg0vuNpjwm9C3gexLVUlH7fkx18QslGIgmVbLob8zRuRN7RZO4st78PZg01YA
vYU8wZ44o1NljL4F6ZYXldZ1VHI3CeoiVXR/ML3yyFVmb/NRwoHIoxkhVbeeP9Oglak7KIToPEmV
h7KwVN9Ti/lEMaleStVYzkMszAcTeZ+DVGX3OSmmwCcjXHpjngPtBObjANQKTAp0gBHkdNtwjSka
mksvv9K9h5R62lAeQffd9Fsao8tKmJTkenFS3icQQNKgijzFDN1CqXCDWyL3SxN19UO2Itl6sG1u
4yejF9IVVP0kHmebP8dZbGcmX/DaGEsXLEWav3diJ/FXMWUXU8+TgzvP2YtiTFXpbiOOIpV5nn9T
IE9L2gjpUT0a2VOq95OAA1xXPUSLFvl3bBnLlo8LsyJYhQs5tWBi+cPJvc49Oe4wi3soGkv7AXE3
GCOr4cKeTaZ0ejMaa+9+HdNJ6U/0zLLyaXV0QVQcQNmE1HeWctfa+RxdcB5Oc7+LFs0LExP7u/Pc
eJ1xKkcwrki5RlXn06oYDEgFY/M02WPW4xUV2ah+6Vr0UOYjVAPhrvZXptFu7KtJU0m6jDCfonpI
1ABc7FhD6u/Fh8JJURWdZsUQJ/SXyvTUrvAjfKdo6ZnF3Is4WpjFKEFIBjpjI4M/hYdOBaQbQPRY
bg2LMaPbZI8/LVC3ejhZs8OEsx0LDnnqLk5QdStWsrrVt/DcOqWawlXtelgZ85jbfr1aox4WXWS7
Z31IE80varWcOb+JWV+VDDf484AYfnNHHmd8LqtaHZ5K6B512Myj+k5lwp/6Q2SPSbj2k2Z8ePkI
7GxCygLUO2UbgD0h98xfhcFc45Gi19ypOZZmfsmsJViayXyT8bt/2bEzfnp5vZ09iAmCJVucno4c
wwYcVWpi7ZUmza6FGHQlML3HEkXLwo/U2Pg1Vmr3oRzd+uAm3QspUppUCroxqd5u/AEBC65nMAVL
FhshvSusF8mBL83U9weZwu5S0puFoImu0/ZQ90zkm9QuwBR4a3kmSrcBojLRQ4dB+stvcufLIR5D
EYIwg7wZ5K3015ezYOivZToyvEXJwvCH1s4+UGnZl352+59Wox6h+OUffF6FoDZCO5hGJq2cm8yy
d9YRYFQD07l0KstXorjBtlIhXhyE5b0ng3tOI1ySOG9EsVR7sJmVYB6+qlkbTMycw0Frep+240gF
sxyppe19M+ZvcFlocpNbbOLiHJmIpbtYBRnqWl/wjGpCkY/dh4EB7unlj7a7FIpflI74YtAaev7R
Ym7TUa2S7Gqrw/gQo4F+1WqjOy2Lbf6HnUgVQJFjQIbVto4R1QKUsshm3mJVmSely02/iZP2lJhQ
Fl7/VLLTxfzVli2GzVP1tj0bSY1a9FLOaA0q05zdoZUWRRSZqLm/vNhOBIFzi8QePaA/qlvPX2Fq
aguqGtLZz3DzwFg9d/CBLQ8+MhT1pUcl+w19jCPwx23JyswQJpIBeJaqdRu36kIgq6qSD5Wzmf5k
LNWcclNrXL+1ZvzDmV5EzGNsqFbQXD37c6wM3mHye0vKBZPFv45KMlML9CmfP7qjttw73J9XWGYO
LamqUd4o3oTUap00xSNiM275IYaw3CLuDzo/wMan/lyqakl+kSJKc/Apdg4qqHhpEiUbvAyxn/+e
WSv10U4FKuGzQO0PhUm/zYTuW0mbn+w+OuJj7AzIpC0EtHI2Gb0XdfMCPG4mcHikTIme6X6/ePNd
M6yun9WJE+ZWk9/ZjqjPZrzGp3xdM5rNQ3RdXQxRX96EO7EQ53qan4D1JRFu80O00VLT0uXazIpi
uHMiK33vlWZ0fnmV3eeljczwiLE5aoqbg9Uy7kT5GYOUzJV4C7f0zhhXmzi8IwPTjW5173g1/H3q
oKC10E+JO4A8Jg32y8u/ZCduAcCircYEhJ+yfV70+oRw0Gq4zssch8gZEkysfA1wET/qdu0+NJAV
Xi9TEDnzfb6ryi6N0hKa3dWMGmP0VdG5FkxXvf1Fjli/hUGZfRbpYN1ZyfI4oYxPqVfp913SHcn8
74QaOSbksYnVANe3+1u3SU7Wmqe2OgVubVKMD0y3hnf2kA4XivH2C12H+Shy7yyLgAHcMq4jOJ3b
9ljc93To6Kjea9WMIaFY3UQLDFRMzy10pSqAyY58UFe7yDe+/Jl3VoY/x7RQ9sb4WxuURu3EnT32
uXdvWr1z1uuquvcmZ74oJhTdDK0fzGWqI12unbMEZFbarkhmyE030EBvxEkqFk3xcTiDkSlO9kiP
4+VH29nBuH0xkqE7Qe9xy7ICoO4yJ0Q5OgO6GipNFoetaZw7KNSvjw249NGGJhbRHNumE/G6JkAV
CYg1qAt/Nlr9XR9n+sEqO4gaJIF5GglGZKFthY4Fq9VjqoLGK2ZlUzD1jfIh09yOjGmKU8Vfh9o2
n1SQ85IRVTcIzyadiB8bGjvZ69MaPh0RykMsgk272Tdoy0ZOpPbxNaJYPAtUCz5PuWP5ibMeSQvu
PLdkHYNK5gKQiYAs6v/Ke8l6CzBvoLztCnPVyovWhXtO0352erk2QaZ5TX+q6zX6mEptiKDKuvGt
17fGr5c31P4PIVvkQoJdcjPXdJsxGQci9BWNhggzKZEGuN4aqU+jLILB2GnnLqmXQE/1JSzTWff1
yLR/v/wrbrc1bwOljj+MTdSO5OH6+200wqoxvlbuB7VG35nfg1CUayM6bJUHJ2j3gdloRAhuYLac
/nytWpRmMsaWcp9Lo7LAiJvM8FNh4ApbgJ64Q1ZA7y8iUZXMd6LRSs6lFbdXNJDhNb782DuXBGBH
npfGKMQ/NFGf/xaW8/LesmJmZ10CbFvU9scMnbc3ZVyP/8sUI8XBaTU/LEW73A8CmesT5qCm4Vdr
gkbXy7/mNjl8/mO2L0ZTKZ5XGCN6pVYfEstB0WvSFuexyeopKBbNRXAICpnnxu9qdMFeHwpIhQC2
cgLRT0Tc6PnLaLraGEaU764oeqPAYJLh/0FG/8S8gdSvyGvvzTKK6IyWnxS4U7wr70KpDqLAbSCX
UHOyIWiFjvRae/4zMpPNGNtDfM0tp78rLXtRgrVIu+Fgndu0k79NGS9xi4xWtt9e9I6XKJMGm8Sc
IXM5GbhMSwzn1bITH1E05f3Ln3fvjEk/EVrLnsmtvOlZJCilraY3E93KWgm7uZ4v7ToOPlIj3gHv
Ym8pycsDPMPjUd8/f4WVO8aVOxFTMktJ/ZihXhi7KwJ9FeIcB9n77lpgMkEKSv+WP2KMf4UOJ7Oq
sqry+NpnSQcZGFCk1akz2DLraNy2u5SkB7hUpAxRNlGqygEQzImN3m2hJu8RkzE/l/Y0vsHsy/v2
8sfa24QSD+1IvI5NO/75G+wiBfd1O4O9ZY7Tyawj5ezkRXmQmbt7y0h2DFBSkgl6Is+XMcrYEtG0
RPdeOszp2UlNtX9aIKXH73pLG76mbV5oQemsTJ/Huul/pDB3sguKelUeJMITVsAFsaRg+LzsU7nM
XXaOR3rFftMv6q+55er062gWHeJAbZrj+9IX5qUls1jDcV3oXHaJHf+bmllb+9xFuNAkRjpngWgL
Zwz7ToHjuDpWmgQ6zZZ/K4j2lAaWNb/DnmiOfDpExfy2iQTbWUUPsw8mT6+oGbPWce5iV23MYEwS
u+JKLYwzmhtlg7TdYLfh2M+zd6Lmz0e8GMASPan66n7OtHwuH7Hx7RGqRhHztJgZNosdHll3hVOV
4EOcOsnu1tw2vtsFZgB+VA1xdMrnsVwvTjEp3UnrBYqdtVoX7iPp/nIXx2h1+lL75Y2hCDDRy6QM
X1q3KKP7xGjbX5S3XnJS1Dp/0pu+QWVpKhHOgQ7ZD6ceDDm6T1GKOmSLpIHwO7WLP1IwoT+RxHjO
+p2O1ZtfVdqCeFTX0jdLFVP8oPefZgcXxc45AA0kh6aqZtEB3eQuUco4WEf/5j4zp+KBex033yIG
8rHSbU4OzvftdINaWBrDcFUju+HJH/PX+Y7aVhhx1aZXz47TE/OE2UcvfA3LVe1PKAyEVVmgJegk
RwvfVhEgZ+hAyF6aBYFycw8MuhiM1nGTq6nm+ZcM54WvkzZl6LDrbn+PqzB3cV/H9sHz7tzCuLFZ
NGmkHjtUnefP6xpJNDS5SZc3Ed1bl5dyh+r828l014fMM//HWFO5tPNII14MzUHg3pmZ0s6jvQwx
CFgBuiDPV/esVTPLfkivyIhWHvpaY33Bl4m+1NDDQexacxRX1CH1zkeQpPwOzmh4NxgexSRyrbk/
a61xSZNhuns5Hu5sOToVctDkcn/dAKidMi7XtFVBTQlcNLk6qR+zYQ5nhmIHu3vvu+NqSNClCuBa
2Wy4FPk1fc3aBCWi1IZSug5B4ZW/VSMWfjZ43omZ8dFkfu/xCMGmBiNFwps2F2aSLWUxuRAVYe7r
ZwKIdh8hSvaYKdqR4PfeUsiJUkRSnUvNhOdfOO+Bn5Fgsa01xq0Ws59wbLURS+xqubz80XYyHOph
JslSvlRavzxfKpo8F3CKySWWLZHhi8KLH6dBjD1j96y/pFDD1IPTs7Mk40g5j5S+lDSMny8Z49KC
454b4zJWJyc8BqxPzJ/is5cgipZbs3JwYHY2ixzyMryAkHXb2hKZMdHBQCI79XSu6GH+WLWF+A4u
2w5WwqRvTcvyHyIT4GTerCRLQTPdRKYCOLhjzx61Y9oMQTvq9ltlqSie564I0F3ug7muX23eyFfU
bHrVaFihFG9vFrWRMHRHm5xutgRCiTEtSSeIOBDOf/iEMhshR6UmBQb3/BNqcSdQeluVewNTap+B
RhIYmXBDqSN3EWmhnF7epTs5EE1xKD0SSUwfeLNelEdl5vSzct/mbf3dcashcHPraKPIv/J87CSZ
yHTemabRFdseOyUd18zJXeW+6Cr9Mi1DFYi1coNOtNbrjx0TQvg5NpuSkn5zwpd58YbCYylTj8XT
pED4KA3vW5Y17glvzyNVp70j99dyW0JpBobZZj5M7Z54qZ8klnZZjKoPraTQT6DTjtr1e28SMBqX
o0Xz39nqjPVG0i1ONHv3i7lOPsJ04opuqRkMo9IfYHX3lpLsY8jOUgd/25xaamgcGsKX992Sy2cR
9Z1Zz7zFATb5y7vwzyBrs0HYIRKAxnz3tg/TtZyt3EnwhKv06s5GanwAVJBN9y7D+6dZjcjrprz1
8hM21tmv1hzayZ9oPQNUGhZOpGks7nrXVwZq3gXFs/1RTb21/4Rur9mfTHxk1ABp+qgJS7Gq1jtM
0/SLW+XW18zsxRRYYHMekqKyPzpitb6ihkrubttrYbyhKedEZ6558asujBJRzdHtnyJqofinS+K5
+PA+cPZKZ4BlwaxrSfp/zJ3JjuVYll1/JRBzRrFvClU5IPla6zs3N58Q5ubm7PvLdqQSoJkAfYKG
mhYEJFCQgPoGjz/SomdkhdszC3sKjYTIjISnuT3ykfeee84+++ztW3DYZXeQAttxKx2KvIvMv7A/
t3Mv5BVTrOGnGLOSyc2MQdZ3dlPIgxfEcv8xVZOh2yCEY3wAj+OQokJBJV+LEK/TJSVM3d5qJ7gH
k5V8zYHO6Ry9/zLeyDmBIfhnqV85SJZ18UPOOZtmYsYVis6Rmpon2ZAG/qSgtL40iCg+KJolSCLP
GSO+R/buGysO0JXJIQbskZo5DBOtQgIl48SLH4ZRrgf+hp9FLXjPZIzX73/Jt4CwhUZAiouSJtdb
zrYfvqWoJAHPTJN2EuZ924nalhExKZ3Ir1mBUjZJLofX4DWRqV/ohfaI9k199f5NvP6+mLnAT6c9
odOUOQT+cpwQO6OAkpiLyvFMaLxe0FjzrSbS+chR/TrOL+I9S5MPcWWGpQ7CYp7rhRWatKoHGkNb
sltpm6V19/X9L/TWVWzEmWwu8QbKYsxweKqC9B1TR+W0nAZ9h4qteozzpbyOusgtocwD+cRcCLIH
iY4Ya7SI4FnB1rO7KwWKy2Paj7PpISOX9R4UayB0lDHEBdWsuMNdYN5MMWOx8ayYjwyvxk/J0DiQ
leXodsJGYDuwnO/efxjf2RsvgxowKy0nVPhIbl/hm8A1mWoXQ7RHwLrdl2A1kyt3Uf61l+xwS1mB
0KDKaODpVIQ9dW8+3+ZzOqyqRLJ8o7fkdW915kUfmfPu/Vt7Y+HRrUGag3YNPQ7jYDVE3RyP+MIg
pG63/QaHwWZrBNjbFKaS+X/+UkwNQPlVqZcRKnu5z2zJpg2WIasipE725azDc6Gog1WmpUdl5N5Y
ftDRmcTgGIHLedjgL0gLYMSRj4YMfT/2QKi5WwIzpptA64ZHE/3FyusoXkO3NoLuAvpL37uwfcSj
CawhTkWI9MWot70OJQy0xx9nR/1cQfHCfdlmWMZFhnUe11EoC6A9qaxTt+619hb3xvjebvIhcjXa
vNtJHZPMT8JAWaCXcvzkGJBxfdnoustq4WL7mjkjqt5KCqqoeT6iU6aERmUwPCVrj4IeDPBvVhqN
23OGfB2HMrJdgbC+SUNiSmpPxTskAI0u45s6mp1j/J03VshCqaTCBo2mJbT8/IfwKNHxStsIXZXc
jntPHedipULbvhq18hh1Z1lsB9tkacLjikDHAWuQg8XYOZmhBQ7l31wkn5ROizazZAjPzrXGV+1W
vnSYhvBxo5fduBDTkfX5uoZhHhDAgXYfYjw0MF9+UQXGgd1lAMONlsp+3jjCZwy59kLHwViYuRBo
jfUxaZ63vrJGhr+4tyJ8eLgpwsHKUwl58P0oJ/aqof+yE2a7cOm6IbgugmCClBLkwSaqSnCFumug
CP/JfUm9xrYkV4bghsjqwVMvnWJUjHnWdkZQipUyFCrueqrjOkAMRx7xq7UENoliJSxZCAGcDQch
gATTjIOs1eiFGwF9nqHLsGbrzGmVdpgYeO9/sVdBYLka+jyLOeKivXXwxejSQiuXbHU398h9aRQK
ZzP2N0fO01fLhqssGk4EGYsk6RCzSBjxqbM6lEmS5PisMUDfYzU3T3FOBtuV0VmdEMB+/PNfDb8w
qEtQgF8TPUGlAkuPZXnHuEF+0uo1BmVOd6wEfeurMVTDzmeIm7P84HXZTKurOjMoO3RB7Qu1aLTT
vBbtJbJK+m1dO3LgThHl+ZEF+dZlQa0p2Vgh1G2HZ3qYi3iOO3mnaJV8JcUJx19mxOvezBkBU1LE
Jd3SSfr6yHVfZ4J8WZCEv8GsdDcOIgALSdV7OFI7hJYsQDy5UXJ0o+35nv68GNwaKabAb2U8oqp4
pMhQRJ77adFax8hhrzcKd4KAiQ7oymT7YU4qCQkEcvFHQi0rXQepNe9UGXcIhe7g+v2l9MalCHv0
XbnSkm4vb+OH+F5YQsS5HpOf1dV5ENviPFUE8a+Q1NX7V3q9HyEboeeMPjWjCK/kLJRWtGULLWqn
9o65aDwZwewZZa4c2ZFvXQcgw+AJElFJa15+I3WMsjiHJrYzxqQ8nYQo/KlX5SOx7FVxRAcMfXYN
eTrQBRxKX14FldoCHypd3pmjQotmHpsE9HBKEnVtJ3XVe4boks/YIpTTpm+L9Njm1JZt8OK05AZU
mMmcl8SBV2tkVBO9I5FXdkJXeuG2NF8GD/iyKV1TEVnlGpg7yK5uSuo1vVfHdFXcYZ+oOJ2Pjllp
TzICvh+DRVSPI0bKz7taqPi+R0tzcjBM5VOqDWr/CLTQXjtNNtXkrHAndlqJ4p/mFMljGtnGQ6XG
Ue0zti21ntVa3afGSPCeaFMhUQmPo+RXMO7/tOkm3x6H4IVVvCi+HZLpjMQu2xRu206DJuGTZdHq
lBDnbDJj8gpcMf4k8g4cDXeL1IKXTsl9mB3AfFUL28SjpOuj5g5FqNnTpazypDyqdu/vE0M9eLPL
UAdsIFIR6BlL0Hm5tChPcnvSmpE4lCDK1AZKe55J1qiezymYJ5ZAozjRywnqA3YL0UPZmkO3TyTK
l5XQelP1kqFsyo+JHkzWeZ3Judcw/P04BoyWf2mMzDmVB0F3mFZjZJp7kQ0GcEjPRD5KSaERXbTR
aETu0FRd6WEqkstemJlBuC3IIR7myZmZhQCDFOsxk8FZ1apuRuzjMKr2pEkxEww6spTZD0Yhwm03
yuO9IeFp51k5VGlX5LhSYNU3VMXlMAztGieTfjrHlqNjmgSg2NnqgxNrl7WKRLobh31qeZi569UO
ifY43JSdaM1thrgP3H8biObu/TdweALxAjgHcMwiUDkoYx1kDghuZRL7oNvFdmXvFIlaDXnboMtO
+mS0+22TV+pHp4zGcPqzZ9AyuUTQZ1KLkAz56uDwg3qFpYhk9jsNF5jUs6MKTmY0lOEnuUyt3ovg
H0l7U9Cf2ilCUj6wO+mP5tlszUe0Tt54CiRqbK2FCkZ+utTeP5wMCOQNIhFFv2tb/EpwHUzcREnM
J0dHhMGscjz8MO04Ery/f8EfwxoPgMJtgWLg1cOLXs6rH64K7QCYoCq73cCYTb8zM9O5UFCWqCkZ
B0qkRB8TxI2RHZbP8jFEv7kOa2H6UlK10SpWwuQYyHB4QqKBQn6DfCucRsQ8Drd+hCwRivbBtNOL
0rkIOynZ2fKg+XPdHpN6PDy6FrkVBNlYAEt/75XacLZomZnKMO86zCK3usBGojJFunl/eb91FVxA
oVwjmkMzcTnafnjEeerMgaT28g7/9NyP5rTZKE2mH0m/X6VT37VjFj8KBIAWRYSDXWRA7caXmBAd
M0699CllUAa7XVl1p/hqugy6wwgu4/oEt0jzXCmKY+3S1ysYwHqZn17kXB1GlF5+0XJoS6x5JnmH
D1Swjds23taWwNnBCqxdqjWTV5qY1rz/dF81j5fvTceBHQx2aiOw9/KqSL0hjjYA1TAUoyD8FFgM
uUljX2PfVIzyrq/SWj+VaGp5ijq1FPa6XJ+UTRwJMAOo0pEVShbo7oDMyfv39p1P+XJ3cW8I0kC4
52x5dYxloUMjMhLzLlMy9aRM0OF0Wfz1ZwvN7snt0z4fqTXnMfFbQ6f4rA1nLnZy3+iRB9EkRIpX
YzQBv9OhiN3WanN12wiyCw93LEgJplSZjacJ6hIviAbzXtNac3Sbivkxv1Pr9tJszW705DQqH5hQ
bCu6dHUfLpas+ePA7r9AsS5p3GBJX9xG1PisyqE8fIUUE2MNKqwkdg0RhvAUey261OmJP8gd8mtH
0tXDBG95jaCxoGO8ptfQom5WQeyIdt41hhKcy0ZhneZJCCdHn1PnS6Hl3VcmIrtmbZWNefv+e3oj
CtLPRLMEKU9Ywa9yZYY01Jb9M++gRsblyppU42saGr3mIl+GHCRCBMFFnXRJ5rUER4x0SRruMzHC
BFF00RhHzqVlrx6sGzjzGMg5SwJEbfZyTUtK6eiOEPKuyssyXtfhlPRuXcDuVjTaUK6I0jbwlEm3
cn/SUfxyEXkcj1S9bwRiutkk3AQvMKLDo2GE5BgGUzPsMHtKdkErTytZSoMbEr/qSIh8I3KAH5J/
wQYmOT5sfaC6EJDczyNe45NzUYs0X015XXlDWMn7gsjv5+nf9bb+4Wn8x/C5vPzb82z/8k/8+ams
piZmpx388S9n8VNTtuVX8U/Lr/3HX3v5S3+56J8b0TXPP509Vu1PhI0vjyIui8PfefERXOm3O/Ef
xeOLP6wKEYvpqntupuvntsvE98txz8vf/L/94U/P3z/ldqqe//nnpxLPnOXTsPsqfv7tR7sv//wz
Ef6HrbB8/m8/PH/M+b1v//3bv/76n/jvv3z767f//et/5X//17d/+/bXn779+6//8ut/5kf//u1/
fvvXV5/4/NgKPlxRf1neGZUZeA/iOFxreP7bT5RfkIWmTCMeLyc5R0FRNiLil6xfQKS/z14SG5dm
xc8/tWSQy4+MX6C/MKXPLoPHCQr689+fzIu3+fvb/ano8ssS9LFdPvjFJpKW6arln8OcDnA5LnG0
bvdGk5zjeeipQb5PhXyeljqFo7XDFvtjahXno9G5aqNFrqOGPuKyWyUwO3fQqqdixCgQP8ofnu1v
d/jjHX13iPh9W/9+RweExxFudzlYU7tPWM62VJONlxVeRE5enNgRQ8xlY7tBk68kbRKnNtWWW+uw
9fK5+1In6ofaRu991Oe90iuPulWHriLZlm+1quHFuZWvlSK7tRzGTjIxUULMCZzHMrlWrbC8VvQq
wbBB3mdd/MCoNrIt5S3Ks+fc+YcJR2gXNZVhW2RtuM0bPCZmG2CSmpqgos/Phh3swrz00TG+lMvy
NpKzW6wwzkFSLTeicqF4TT5qQ4ytuaQ8DY1MjjyamyKTbyajDN2y51+dMC/wcDt2vr7sR/3HA5UP
ch1FVKYkmPHeO0kmuX1tex3ullg62fHKGRS3cjSfQWK/wwgxxkx0qpKHsrAQXWeSU2cKq2/bDTZs
6iYLym0ems+Nsfj5feosxS2k8VLAIfbtNAvXNJLyHXEIVxPk0DwnUftVM+XU7NCY/RTDLA+1kYzm
t3lrKYVCItFf1bW1e3/tqC+j8e9fdTk3f8gezVHImDE7/X4Khsssi06aIrkyG+2Mh7wVTH2Tz/SZ
FxmBdR9orN/JGh70OEtWdL+gWol6O5jJOq7Cm2TINhTeT50tgs3cqqFrhdlHrVR7l8VeXFHfXXZh
fWwo7Xve98ayP8zMsBjtp0SS631DLTvNwwbtjVhWfcce/YUGIOvBtd2s0zCJXMvJHnpT/mDSf1nM
eNNm8CsLZhEE/MRV6ho9bRatmzvKqaO1nmOV1yE+hu8/5YMG5+9P+aD4iooqMuBBNPuu6zwlxjMo
dFZpTwe+70zEHcKnBoNT5lRuMy25mZsWNgLNqK3em15TVqc5W8UdG+vIdMIfvfTl///xpSdsdIZQ
mr2twYFE9MHo2FnjkSzju9/BWy9Gf/nxReRA8mYgdq9P1Slw+mkrSP5qc4Y/0+NL0lswmiMZ+ftG
VzbEYCrAKA7cTM1vwrzN3USOLoJQnHQt+XSYpRvNiJhbyeIHOUtvFLXdlon1/P67+YNwfjgZgVZX
M05l2ezHIvP18NnJGzfFlJQBFi+zrCMh5aCM+n0FLCjRD4/cIP7FOUznPcZ+O9UE1auRBZ/CTa/C
clFK32qq804XrgPi9f43OzAM/v2aB+hDUIQtffOi3g/OfEP6f5Kkdu86OpoO7WB+xd0A/ZZplO7S
sPPiKdliBrQeVWn2pUZg9BoLrEt7Q8CDlj8mNda0bdN/dkoo2UBaDeQa+9gg03dRi7fWzMEZZhqT
ZNIeq/Zi6B+qeFJdFflXzqludm19Vt24zjZm6NyparvGtnT0bD2/b1RUO2warB7Hy2qSxce8k/wg
DM+FMmCJGviDbnhpZJ4MY/xUx+r1MFUQgFDE9CtFWrW5fER56w+iEXSXly94ttt6iHSt3s8xRjSp
XvhtAUirmbfyrN4bA/1Htdvki8li2PjoTa87WGSdIV1UTnuGxIzHgPsVXqwuVjbXQymfMEv6RKDd
BjkJOBNdx2il2lIwv37WEEde3mpRQIPJA6feJ62ke1Kn2qezQDdrTuP+3BlmcxVOZCjRiBRdP4wo
tijpdWlW8oWhQA3PMxsfgl6OPTpHrpOrgNOBiNwCQZmVSNt2m6nBnTQkH7RAuZtK7ZMDnw2eV7bB
r/lRbhVGArRY82LE8CG5Tyd2bnU+SoW3WtEdCUIH9fvfFz99l5dfMqhTsVAUqj0OwJ5ZxCemGexz
03kGGN2WRXeeNh95XSfGrK31RpzIhbkuskI6suHNl8D+79c/CPmFLZoO9LXapyUctWxGjrDPSXpM
TP4uK1IKR08HXylyxZPk4XMKmF9JtfDiDg9uiMfNBmFdV7an0M8mg23bfRnzsXZHRlhc0Sahp+dK
F3pVg6d1hAmrX83iqqpSfTuGCzTra9BlqSZPlkLL1Yto8AsQ/hX4gLMuOvUUS+B040gh5szq46xK
NqlZXyKXhpGkIpFNyfJ8N9vZTms15hOaFimYWr4uG3VYA5t/MgJmDCFcXBpTpLtaKZ33hbhLM+s+
0tKHniC+aP+c5qG2raJwNQ5ms64j/eFIdFsiw1ur+OAQs+R2sM1e7fZIP9huG9a38Dtqv8ItwO00
mWHLSBVrrdFKFwNVzc2WXrhJUPQ5idO1TSriiVR/dJgT9eNKz9cRWlOrQIh9M4woG40kwu/fq77s
rLfu9eBE7PEAg0/S9Xt8K8+b/szqzzXgcl3DFbwJY3y6jb0xWKo/WsqKaSDfVpicdFBcdEgY2jDb
jIh1lNH8NSkayE8Pc5idWZK9WVpTlV1vq9HyhtgEwtG3zazB/Qn5rgHUe7xyUxOZrm6Vlp/gnGzp
fSjeZDXXTH6dlFq/MXuEhQJlJalXmXlK7MXm7zTvv4x4joS0H+IoW73/HNQ/emdLRPrhFGQeOIuj
oW/2huToG0YysltcTC1fKE28U+wG8rUd224pjzNgnu2xMmVfmp1NB6nhMZaacKsnc+3GeZGtWrm2
fK2285Wi9rmr6ZG+benTH7vZ5Wh+66UdHNnSxFxxSPt6n+SpoXol1va72Eyms6CIAnJl+wJJ/8HH
qjpxZa2zPL1MBAST8pTByPC6LeK8dSMjii+ZVupuhtxm5nLWmzPEElXPLkqoQMgzeuzZZGW2R/KZ
743Rt2774NRHBKKMJcMp960hC3/GtRx7u9Tcpm2srHunmlcIwohVoyUD4E45+H1e2K7ZwetnCOs0
meNrqw4uqm7aGkqFkJ1BzlxlSbQaO5O5Mzkw3JiumqfliUDR0crWQOAykvgJfSQLfmydWqPXKvFD
54SXosxDTw1VfVtIabrV1Fp1a6lXvSziBzU6Jej1T5NbCVhdzZRcI/zcuEvWGLRZ6YNEbfspe7Cb
6DIelE2lZ/kZu2hXB+G5zZxsElhz7FpMV69CTS48JvLbXTCleOP2S1YvF5iU9+a9QPDTA7wNVz1U
CE/NsmFlDba2PrK0/2i1HCQwSp2aSJxl1R6DQZ4Xul1u2w4V5x6quh7KDaEXMjTqWWX3POrMtgmp
mj0c5Cvkp7thVeIzuapL5V5pjT2OFFd9op1qc1RTnWjGxaj2p3pReFMB8vr+Lf9BVUJ36OVuLOnY
6VjKYeCAj0HUi09i5B0Y8hD6pRpdWo55D83oPlejizFrxSYrGyKlKRXuXACF12p82ebK45TE1/+P
d3SQmWiE3Gi0CpCMWokvlCmRCT+9Km4CrdhGkjl8gOtV+2o1GasIaqYfJ7QZslraN3oZWRsCjFEt
o5XKWRjM8abBJ+3IvvoD3AcdjpdPS+0nS7RCrvZhBEVf1tBkM7Q23GiZaaxIomjwFpprSeaFCCmb
Z0fIMM0NeWXlSu+N2ahfRF0pr6WhU8ETZHTsWIjukSf3B5H1ldDlXNDd7JR+X+jpTp2VDU1Geuj2
mWWXO5OtbnfzGpKKlyvR1ZFrvg2T0OR6+URyNZcVNZuGfRArG5EGGxkpNzeO7ZMosP0Adc/Wcfza
QP9n7N0gCe7oPW7UGO5B5YSmP2vzpX3cz+YPDtnvc8E/HC68dGOoFQjfVt/faUlm0rjoJ7dMx8sg
GanqWnAUIy2ec8k6KYgSWlTe6FT9dCFnY6UJCWV6JXwqYx0ufJM8mrZ0pAn7vdn/RlA+JF+xLuUK
zc5u30UMwoPhhJ8CcuavCmKL+6Yv260a1opbk4zGcX+SgoZlbfuJ2fnTJgYN6Olqbnu7r9YgBvGe
7HK4EqGJcL6SXdNIWM1m8mBZFHQFOHpRiyO6s390Yr/SZskkxn6E3e2Vur8zhGOv2gTlFCHZbtXk
D0oqPg0hB4Q+6XtdF48W8dkNqyACU4jOc1M6g3BbkuBY2jqcWe88BMwe6/g5LMhqj6zEJWK99XgP
zjyzkmb4wEa3V5UhRw01OVPqMfViufii1R3VUxlewIqLkKusT229PFVKjjuExLmznNsjwt7ONgdW
HdxbDclZN/hShWLG9/v7Uy2B2zLnP4fY/ovuwH2cxtXzl/jx8G/9f9gBWGh1//B3GP11A+B/fPvr
r//l27/9+t9+xPiX3/kN4rd/WUZDweOX0T9m8EiMf4P41V/oTdHnZeYRxaPvBPPfIH5D+QUF5AX8
J+SguL70IH6D+HX7F5wm0ONihoBBKp3GwN/v7fJv6+RvHZq3IX4mY5YQ9vuCYpAEsiRuH3zQ4ozF
x74McVPIdBtDtYUXY315UxZoF8Md39JouksKqUXgx6ldjqkEmxicKprOetTyyr6Mc9laZTj0+I39
GSHuK1w7V+GY4+6ut6d9VWr0PvWzuTSKc0N3Tqw8KTwYXEjUFdY52YyMdHK5m9vR03uNCrwdT7Km
pZBSDI6WVWLQr3LKs4ZhOKmAyhGVZ46Rf4JU+VQOAWSD5msrOWdWq+3lyrqO1B6ZgFWUfYic53I8
6Z0PYpaZDtiHw75I4lPFvktr7bxN5AnQJfNkhhqCaeMwAMXmeHKqz9wd0MUZsF3hBsq8yuP8UjgQ
tdR0ZdPFjesPtC53U4r2drfWgvCkNeCQ6ZOH3P2cnakxOU8aDK4hPSWpfDfTUweYOreBeShft5Jz
O2AkR5/7Imke5sIg6ZTdisNizlFPQ7ZzLM8m3WvMeIMRiQ5PrPsQ5tWGZzl0dFnis1E7V8W+lmdP
kF67rfEMiey2aIk4uZOAoV9OUuArUnvbhI82QmlKABXqBstWL1OTLTFjPSHSVpjB5RDNKyNSfbuR
zyK92s4yWEdOT+rMmtONZDRPAeTyVuuJ5qPhT+NwasnDRTQ17jhF2z6OP6cN88ePyHRrbkr/fMoy
sP/YV9VNHFZXU6FsnV7yNOlCF0nlQUEUO/hjyVXIZSNUElNtr/WXjfohYQSxAxasQOipRpLKLfp+
PXVy4WaRE+1IK077VFG9VAo9I2iuQ9AkS7kMCrIkS/OzprkMzf6msdOOgn3atBoioVXCn6QpfxhL
IqBlTldhaZ9ovZxhAWe7hT2vsdRzvFHW19UgX7cEdCCi9KM2TuTPWJjos/JVkZ91RVi+WvZnU/JB
bvNNSL+gtWCp9feVZsJorFIvMVJfTlJQ4Em9a4OR8QfTHeTEy3F6nOadIxjYEMVJrNeJ17flhTmd
0W34mljjeetkftHgkCrKTUA1Y6QPeYXSBTG6tfOTuGtBN06m6KahGqtV4XfGI1KTd03obMMEWBla
jIHlSZtUlVvaoNEMw2oKJReS0tGXSJnXjLLcC7W7CeJip2a928+2P03i3JluS4gUemxctfiCK1W2
y3RpO2jD2VTKT4w4PKAr8pQ0Hx10BKTKDyBTgCDv9PKDBVxPK9/OiwvA/ZtO42AcnQghX5ah2W9x
h7kK+vxrFNInrMUUe/qgKKzyzp9V47xjpPDRUpsnp2EW9PvLEOsiQtE17kt3lPTcNaMaO7LkIZKC
e8dmk+AZ+LV15Gc6pL0b272zghjiOkG8iubkRJWyVUcGn4T5pTNHK3m0r8ZOqpGCmitvTuVirQzj
jZWEDw4Cgj7VisUMtqa60mzvolKfmcOeJn9iNHwNLfditBzwu765m9hHzUhskLOtPJQIdjzM1So2
jI9pUGzrIIDWpd3E4kkJ0KEU+eybBf2MKvqs2PV5ZE2uOvSdt8wvueBHJSofEiEo0OeLrGNGkDgK
VGZNp7CKShd1ni+DbK/sMgOHVE/UzKpvmAc6RehF3xHQ9U093XWIucy62l/WofUxgH7t9qV+k1q4
pSG1sdJFi0BK1tSuHLQ3E5B4bk7qVd4WF3WVbma5Y2pqtPd2NnQYSlXzlhG+fFUqkrmeI7am1Q3J
akjjT6iJnZS2s+rK4AL8THKl9BTkcbo1cvkeou1lmiQniWVAiWq9QD/pJEhKVR8/i0i6npHQdWOH
BmGgJvB9E9tvJzwhnEnVV0Nm4/Cm5yNTMuNlD1b8oAmnz3jxyKtOhgqbdOqE2zdJvTZr07cmdpMu
BafBMDfncV2PNB3DllFVFEiNoN4GNGJI3KZCMP6qx2dxHqhu6nQrO9ZMahqp36l2WeLYoN1ZVZjv
kkA2d7ZwzBupMTqaFCOJnSSfBVMQfBRd0a4RmI0/NMDHa2DA6ooFkqxaEcanFrpqJyHsWz9s9XIL
m7T0CruqV1ko1bhBRbNfI07HqUhrtVbmM6tx1vXc8PIkBuMhaYaa5BHWnqhIOxftm4mWhJzehHZQ
r5qusVchczQ7ZcaCS2WIV4Q3iiRttVoq15N63TJ+cxroIvRVmK+rhoh12ViQjkwI68V5o+mgg5Ho
P0eSgxxPpkO+niwNqBT5DOKtWpyDD8z0Bfv6otXmbjWZt5IxVrsxsYiPU4e/RPhVW46/UP2kF7Ls
Rzbtx0GDD1CJcZPZPg+5ggxVM1sxpulOWOj9mt0MT29KHwSs1LUxVAK8N7rPwsydZO00HKtup0/W
TZxOxRkFevok5EJyKxD1fZDOwGM5dVydjBUDvDnRqXZsnkxGzVeX5prnTlpgqp9zhuNdPVRYsGad
rRHouTR0qV/Riwo8nUHZFbrmYp3Xy6dpnewGfZNfFIX6SFExboyKDm4bRdu8tm8HTb2AUDF4WmnU
p51MomB9UC3H2cwhbs5NAmAnldNnNUHzdArH+MQ2hsCTW3va5uRdm5ZX7Un12YSiEQz1eP4ailjx
HakBHDebe5SQv/RmeJWifbSK8BnwIjU7AwG40+J214bTWZQrV7NkrZHZ3Aqju1URLFF0TpRgfhqt
9FNZk6VJ1abhsccxrWjN3pgIEMfjOtBPx9H0lXLJmWgSt8bGQf07ovOZ0Ccq88Ab2mg/MxTnlk1H
1x6GxFSfUSTs8Qq7CB3kUoaLujW2NE/Oy6pi8tBcST2zjgGJW6uDnqZsDfoN5zx7MogbSU+cfZUV
1kMZtP3JTLs8xOyM9Y8hvXKRSRLAbj4ks5sDZXspI2qyN9Oz3iHybW/SUB3XTdGPvkCUSHPFoBfx
StSznPvz4GQrfW6rGlX73tiGFH6ehNhv4hkN9WRdadYJSbL5OYVFTqc1KE96NP69KBTypqzm6Aov
dE7GSC2zddvnEhhrINNey5y1muuczr2gIG4BituZg6lw6vmkj3TpWomcZNMNs7HtolQ5xRA++cQE
bn1dQoNiAH4mS2pjBB4RryoGl7F928XLTmPwEj7FBeJq6a6uDHmbZGN93+jj7OqDRidY7plHnKSi
2KIvNd0m86ScNQ4VXasL4yugRemVYhBXjiw9GgMm2C52quIc4VBaImFJPpMjq36e5ED7nV3Et3I3
ME7AV3f7SLauoAhZfoJEIlxJq9qOTl2vSqlvvDlQBZEvgtExjIaHGlK+b5gVB6nD/GFN/NC0rQZZ
Z8zMcN878Ue1bUd9zViNcQ/tMkYSRcGdF4L1pWOOzKA6eUtb3Yzwi0gqO7gz+w7VVqmYean0wcIG
88x6kTZR8lY6KdKB4XQs2u61JA8+5vj07DVtGNACymdSxWqyHueexFiqlXAJTm23Yc6wOxsLKfnY
OJm9Y+JvhGYz5A4ZZlb1X7CTogvUL829SHwyTCETEDXJt6ROP1NL+zp2jI0xlsINw9hv8D+oG9Xv
ZGlfh33hGfGYb3iSEl1HCbS7PLeb8YOe4og5DefqWNLEjPpxPCF9b/26L2YvmaTZ7dLgk6YP64yp
IVdLi9NYhk0RcQKisLiTu/LWHvI7LZvXiagW/QTCU3nLuYr4kv1/mDuv5FaWbD2PKDvKm9cy8CBA
gna/VJCbZHlfWW4qdxIaioakDx33SmqFTNw3PXZ0n9MEUJW51m9DpRqHYO7mIjTj7ENIVUV+qm7m
1G7CVqF/ecr6qyYLQGNyRpCap57LeellWXQutPrcqMne7T95BmsojwlY1YpfAX+8powufSs0BkCl
39f1PYzRyV0vv7MGgD6xX8bG2zopWihHjS/f7vxcc77c2Rq5ByBiMNinh2wxmmdNg4ZV59V4Jj2R
YkRaUjxrYvMzMlXb1JnaBaS6vtyrLJ7ynDT3Kl4d+hutQ2m76IXseBNFRX1pO7jVJufBd2LoNsWO
mnBuxCG2jY3WuE+L+qdOTV9vBt8cu20EsM2NApTY+6DAfDPZTOsLzCug0nZecn/K+fZgwzZmTSN8
2/PTVmJrlH384Krjt+zNzHOYsIOkULpNkfKoq6YiJt6qtOMT8oHZAab8qKxyDGZEVYFi5zKQzKHc
E6I8VmTIUgrwEIteHioFw3OCFIp+IWdbuPrgpX2ybUQXmNQZBn1mJSsRcv0cFmOJ6Lfo7GrD7WCf
cxKEtqsWpzsz1fU3peNIIC/PKjw1762NUSrmQzFUVlj2RXshOG8MVZU0tDKKnSOrHC+BGmkl5clF
tqmVwtjRwJgcRFpUL7MQbojqP7kWWpH5Q6Lbb3ohl62FHGU7RA3hu/M6u2+tE69Xa7TGl8xaiptt
Sm2nmCN9a100pL5DHMmbZg7FOcElfIYWdm9VIRK/rQuDbBL81awzU0uraVq+TahDsYpX5edsF8PX
yHxxGFYpDhRWq/1Gturw4uL5v8ic2kmROMUfK85RdiHQHrcG8X+LZ7qlC/duDe+DqUW3vMviJ1Wm
XERjHzHnUhBYPkt90f+slpHkAYnYauXNWhsF1N/MO5nltB9T0flsdi2mtSqfH3IKgY6rmrKC2TyY
FkD0LdJaEdRpJ86VES/7srPbhyhPTc1HIs1RnxU6fsFhba0Th/56XAldmXhyugoGhXtSNZcFDqgz
bniuk/fZtbuOFJOlf5MuOsQNKlsEhUYx77s4M0KnzOtQmNl+HUS6n+O0Q+EydNrTDMOcs8dKarKq
JeerGbmYnd71NSdNXovMMMLWquKrq43JrzRGV4XjNfLci+oVTUhkJ4jMyFVHfqmpm1XabIa2aJZj
7sbcCW7uHPp5jLy5rsBDqbHJpupErluTuvNeRfhNEpNHeUcPOA0oYQzWcym6K/ds700j0wGGRqLR
jJtSJqwwpKUU0URy7Syo7WwFgQDVqn675Wh5Oj1ILano/khX48+CbuZhLLJ9GpVjiBgqCaWpenEE
wZ67+XsdacVWs5PN5BrUyXNm44J6zEwyjBJnYuzKP6p6psRj0d67snxozBadiFDiZ4f2Xo9iVCCH
qqNZwdYmv6lWgs/JJyiT3xWshCgob5TKm0zIv5RFOBnIBbSePIROWw+OEkXBUOiInYg4SKeVf66Y
TrVWbHBldZ7LAqY3ZcA2et8fHx2bnhx3ncadFUkXtdqjtb5kJoaBArQBPMkx8oDgoGclRQCy6nUd
MKHuFbvemV2nepIoWBY+tTlrzc+gXdaaScucJ0KJywdQDxsDsGWiNIENERNIhk0WtuUErntM2w1c
YcE7lGKHVOKfTK02WWn/NHNavFQlwPI8daHd9oxVZWTskIUxZZPjjHyrubBJ7fkqvwV1MJ4uIxHG
/YAWcP60NOvKIccZPxDFpTffy1iFSvMeCdKqaXUJsmicfDJkUNC296UsGx0OhNzcWqvCn69Kjksh
Xoe4Rz/UspO6zVF2qzwquaWicEi2eJ3csHNiWhJzur/zEpDQjPjtunhjOCe92JAV99Fa6iXOm78i
cacgldyZMUE1fkG6EIbd2iDaBBymKyqozLqUG1KocgaHhkYm8j53La+QT8lr/xivasaR73C0lF6j
9s95PZ8i6TBV5vVrF7eB2zifULajP1RVuqUt+TzmOyzmNzkIin3z9UxCj5fQSJtkLtSZovuyHPJd
m7UoTCKYyV5vgFvc5Ys2zZN0I+uBM3sK46o/GsSAeWpXu2HlaogpoYYLMzkp4EChFRvZJ7g/D6HV
1m9rPf+q02Bu1vviqXTISGNHe8gH4+DGbgCY8VmkqXIyYuskKWwCOFPVi6ws9zxP+nzJ+86G2WoC
LVmOdROFhP1r3Ermr2JVXDK2e7Z4DjzbvlGGXr/q02qHRgF+S0zTxNdQTCja8KMQX0ruBj3OJwHi
dCMOYPRjBFw+FN9Dl69bK40fy4qRXh+114VdO2xX90HXYr6viphOIJk+Z/CvNuVIkHkdv+S1Xmzv
QX1HSyMYcKiSfb/WGyfiKe2S+aoWpflcAi+mji42RD/iOS3gLOu6Jc+/XjICVOyCEKbaeRRJ/red
4qu2Ggf+klfuxLNASl3azqdbVOBai8ZRmHE3Ikffm6nho1dPMd9USmiK+tpGLvAiraeek6dbLSok
Gqh/xr46R5eJp63m5Q+XlcpsTwouUNBJ5nC6COMyOPOlu46p2lwYDc7q0KOd4r0YJ0MPnCl7zF1h
H3qYVXVM8nC01r+WmWoom2LnNhcrr31ePwq945Ds6NCKqfR6tPKWrmiapQqvVsn57PNVOzQko5wW
EhQvtdDSXa+6uLkm4mCVpUKIZOjUZ6hXvKqNnzbWq07IzLQ4Q6DZTXPl4tlWreLu1NUxLwNpuh4J
7wyG2UW1ypuDCXYZKa5q1n/eSvwi0dIGPKK5XzDaBFXWvpj2nO9igxN1GTbklnplpgWDbF91609K
TsQlnhUd2nYfRyg0tUdqJsJC+RTgcDcHgbdHRwSSzm7tPDYv47ZoS751hnV8rqK+9lZnlpes0kWo
1jnpV6tyNhO5hGnmfNyLan1mr9cWSAyYnYNX4pnz9KmIvYJGu6ZdEj7p3JwyZc4DN+K/lNhuj0lz
Z/kuo2bO2IRrwnORyjv2GGqjAChtQxK8jDBPeCEyS3cZcZeCQQVQVrb73I32iirO9BB4I9KoxplJ
wX9h6KVjrdN2bQcLapoo9FcWYmDXN0oF+jNKfBOqzDb9Hr8fVOq47Thz80xtvMhwyK1h29dLzGOA
Io0FX/GetwMq2pae2qruZUDMLxIQwyUGBiz6pR76/sx1aXrOuHAPZs1vItpgrvM2TB0lgShZs42l
ScSUBcFqByWHmYjI/tr0Q/lXi+1j3lan2Yr1fS7z926JlSNi6g4xw7QviZrfZUppU8+2jghbmiKA
s1i9Sfbqj6MUw3bS5Km4f+2i5C3R+/YwYoEO1WUJR03nu+y+XDXCfioitJCVOZ0mh4c8jewDNE23
KR1jpD5Piw+l2v+Vhd0/Z5H1k1RmMMbGQYIgT0klNvQQcCPF7uTLDJuKVw2KGsx52X+1jvl5r3bz
c3fUnxtneuYxuMoSVrfR4x+mH+3UuMNBnyzzOJviGFPm7eOe455epjSsdDqhxzkKEUUrgZoZXiLF
tI/R2vvaygJJm/o5z+YrIdNUssZvQi5ADka5NSl+3uL8OJRxWnldyyxQlMmJiLqDQfi3LzS3Ym0H
KwPplN6c6RxVZljeu+j6yfX07JzIg13u7Py5ys9D011YUwMHwRgedYu73yo2NmLGqi79ysb+2Ha1
FpRsv2CGG6fpzgYS79FQHynOpKiQTqKhWwXDjXu5x4B66zTPG7f4gWY2Sx78WqmFXxPx5Ndpv9OV
4ToP2c0cynhvyumidrgApnrxDW15kDm0Uat8R1bKSZ+m5rZNh9jP+B9cbGIVvJxINn81CUYo9CUo
7D9Kp/wyau9Q1JEuIeQG7dfNJR6oWtLLEMnvykj1k9MbLp0KZROi65wui4iP3cIG19jr2xDTwuk0
NRf3QymKR/fujZg5tlby/PVlVw1GFqxuvyXiFDl2jywiAzogn8fr2+VxdJQLqcunSXlpbV5Milyy
EkND3juBWcQhzsobPys6z7sRc2RI6iP3uuT3FxgvyqjyxpVdfjHq9SgXLbD5NVEbVQjMuDXsKPnW
kvis0uTiaYoGAFzU+9h038gQqrwBDtLulIAGBCTYXOXiTZqpFSpLRqNPtgbENwOIZvV6SVVeqUmn
UyOXtrkHU3l32/qxHvks5I7vKwkZFW/bVTT8rQJHhvuh86+UPNOTTlT4IL9HMnXsVgk6c1NYD65b
IjJMNtQsnYlx9C18tQVbY4PavFA/Ck2d/dL6mpLoD6qa0Gqm8J5ZpanPS3e2KnE2ZhSgtuE7itjJ
0b6kaXSsI6flKs4yRsDUL+ksCTuwtptV8+IbteYESUvIbG+xKhfKenMhdp/bfjZvjY0JR+ix+qxT
9ZlAIcZUaABY1UeW5YNROZglaHn1Y8l+txjmFOg8xRn7Bwi10QfEnAtPJeg1rlHWtqrz41YcjSrk
rVdpaxEUdcLFPWKIyNrOt3L0v5qBzrohhLu6L0GNrIp9i/PTHeUlTzsmKlyLzIFFz+4jHnPZHUQR
P3bomisHUZGghKpLyq3IlcHD13kk2DQ5uIaYNrMTv5EZfFm6fK/GXRE0xWyHwHc23Qy99LOeWL1S
mY8lGOJLVre/igKkigeU4q6V/wMxuTebEzBI6wGQqyLnXuhGcxTasCOIOKC396nUNM9hU3kceyN7
TAaqmDyKWsE3UoYpzRWnJuk3ZT5cVrR/yZIx46y0wf0dovaimE9VHe0k+ZtmWbDHdTDCRb3Rem1r
LBUGnoYwPfKr8u9+SDaM9bvBQW9ScXTt0yxDyTxu8TzjAkeRFrew3NbGRZhc07RGYyetoCfsLsju
jkPV0Gv6bOX9Rec4j5P2IdVEMA9sYPrU3H8148PVqz6UNPL5g8y1V9IkYySFMbvMNEWEA6+ST0cc
4ya1npN48fPu1SiWTWTmD4kRb+Jun41BMZ9MO9ka8V+XNVwupt8yDYilh6qhgq341Zr7bTvzqdzQ
zNN3a5g3+vA3MTaK3rwXWfcZLeKqTHdtgR7EY+JTF+83+Fa74VTkmq+kn1VS+A3rZsYx3A6bzOrD
IeOqA5QprI+yLDguxpRgDpfo3/Rgm/z6tlKgx0qj56atJSw+yB1VebZvyYL8AIdV24saS3nKCju+
dXHfXqsSQLBZW3IjOuFukXJovkYF9ZfiRgbeHZ5oITmH/K6f1BCmvibXDGgB/jFVnCPGZuOuJeCj
0sBwbhrZH9DyTVva15uwLivjtUrRhqKD5KjPNPBEtzPycKZNzMgq9cO0eYPNZhkAbov4tzfseK/k
HNFEddVvUkXhxbyazGGXOc3TXEREVBfZpYhVx8tTlLteZjjLYbYzbEUaaVeMA/ekAs2P8fvoag+R
Z763brSzy/qWdeLFHiIGbfxihNOGTa3AemEu8WpNPvaK4XBZvUKY19sa8SwprlXklawJVSp8ysrw
7fE4H6gXaIM8Kv6iib1C1r1qo7HXkuR3MnNWjCbxhq4AFmSTl9bT4Dg0R4PrNrN5cW2wXCXSL0rK
24KALg4bmK8meueUT4OcbtS00QNEJt5oQgPa0TR7rcLbMiU7QjMOhlZPntCHx2WaLc+py2s3DbvV
1R/iwrigxvsjNPNJn8Qh04fTWnTbzJw6MIIp56dcxY7y3WtRW4S0pPGNJLtDqQ/vBrert3QrN7iR
mLumEBvw0enuJrq1s34tlSRwBKh0rev+NMM3SmgaNT9HRHuAEsovM//tVCl8heHeZ0tFSQLEq+c4
XthEf4cEPCuauNpivUC90AR0O5H8PTOcUgPsJSJ5MHT56JBw5UVrtNXn/I9088xr4uZHRsmXrtSM
13SFdrNW0cAodlFsUqCczEiP1a1utBt7jalcgPYhiBZGOz5mEe3o6vqgqwIZYJdeZ8Vl3iS+RnG8
JaIkLC3LU6ZzndIqz9vXxWAE9zNZLQMrSgJifBev6kFI6pYPmkf5e7PaWycZD6ox3wnFyGsqN1Dq
ptg2JitLNPxZmvKSRT13v5PcFMpX/Ja6SmuMnqS++kqh/akMAkoGeRkqukfAKqKk+SVKRtnEmvuc
1mgn+nYzCDvsFBTyhmwJPXb0nb1Uy2YoZ/SAGUa7hEgybyqMh5lJcSj161j2iEHLzmeZ/FQTyBnF
EoQzLgYwo/qbqYtLKdc/WW9AZEdek1m9RO78oCnxRUxRYPXDuyb6C93fG2EvT7b75cpNWigP0IWN
bw85PST0bBUIP8kh8gd2n1wZd0WWYvUNWhWtHcmHmTIiCh8ZNdRzAUFt9EAspbbPANdmFI2LvDn2
fkm1nVOVj3N503IRDIN1lwLgyyPpmRzYhVqOJcr3sTsf28XOw2TSTFwfaFAz/D722hdhq0aXDFM7
PB+oFdZkaCQ2WxBlhltl6OdN09rbzMYmgYD7aLkFwRgZSVBxaX2LtTwh/biZMg3FqhI6KolsUEDr
hh5bt8iWTTKDm4/cacR8Du9FsxwK2/iOu+FAPtsT1FpgZ84ZjOPAurrAh8Frsl96tdXVfjyW9lZv
l8Cu6u3SmFtJbTZcUKcG9KNo20rVANjF2PDIwUAyhhUeJeEn6SjfRibxxekvbVN+RXZ5XNzxRxbt
txDIcFE9BxYyAl+T3d/ByR6FaYBFye7JMZm2R2ufYveytPjkZj00FPHWBNTI5FcRwxga9g9hXC/d
nD/06nJHvErtoUOQPwzDJZlWery7EQWDW/puzTkq1/pYJ0CQ9YzEpcmKd4bcvdJ2n4VM3gn+0eEh
7OM8qa/L2P5WELnEoZYC+Fs8K7zaKgDUdl1+VrOX1IVxSsYalmvH+gQ+blEjGTIklezKXXzQnOXq
OInPgLG9qzLsQqXhp5wCo0wWPmKOXZBf1Fy0U1aVFyA7209IJyGouzmJEuVSktMJnqjLbyrhrTom
1WFyZFAoMLNF3wSxiE9d39hBBWJGAw1p3ineTd+WIHj1IvZOO6LsRiHDozwfUtzr/miA3KJNUTfN
PeCIDo5TlCeJz3dUvhCk5dea+FqHAUFU8iyFvVVTTDf2iKlCz53kmCb0KdQNrFis6TXPo3qsIB58
Ardqf+iwLEa8q1wPYtug7aFriCjbSEt/zcy9LYYEnM40cLty68bjn8GSgWOcMB0D1HZ80UmWBvbY
/am6+UQocJ5sGmOJPKNBkmGZr+6QBpCkJihHP4bLSL3VUiWfSKBfzNlIjtXsapTmFeaXLpRfq+o4
U9XPaWLPKpvmQ0uzU7rMBWxEfCekvoZe+6iV1jdhTjPihwXvAmqilhPufSUEP5gKhihdK0/R3CJk
SPfE/lz5uY7CRYoGpXTNCiNoFJ4mDU6iQPNQRA3xlBfZn93kYR5eUzszgsGy9pmGIn/tdm07PjlF
0eyVhleLkJdnc7AQR0hEMIuKqNGdDpY+v5sZ6UQK3qYABve2NosXu+VRnceHIbWfW42vUNc2eLU3
BoiYNyFh3g6CKSfWP6L6sSPDGYJu3Qg9UmAi4bPK5KkFmwaS84zEfVTRNQ7x/BZbxZ92TfTtMGW3
XuR/RwSHkf2jMzb0kLwTzeAV8z4qYzFtm3yPdQG1AqxrXpzvr0VWbwqC6eLsRcLrufIpBQ+YwtwI
lo69VoHkwLu+gojoC1LDBcxoKFPtUJlkMzlTfkpsJGGOEr4krq9ezDvDjhgtzh/JiUue0zaJnmif
6XgYeuWgLUP6Y+fVuiulLn5yuyCUPxmr24r88VdPHG4Y/HRqzk1UTmnykJbmtAQayV9QrcvwliPS
ekBFW24rR1lQFMjsuBCOv1/WVt84SdWfFkagU2nmyRcWqo4rnb1VjzqL1WlWNmWkdDtBdYGHojx6
n6z4M3LvIazZp93CJWlDTfArSSpgNrYWIgdsTmOydme8SfmDrZdkjPbja1/xNWJSEnWoi+rVbnIT
clyT+kEtCKqTMv/u4s7nzA3pANrQDRRgbAqSSr3UffK2OCMiNuu1T1GYYtVv70vU1a40LRAV55sO
uf5ME4p4lC7Ap/5ZM1j4TWp7uVTOWZNf29z0YhntBADEDhxJbGGUy7A1Vn2XjsO1Te2njiiJp8lq
AtTI6KW0aj50CKUDfDaEFRTyobbU9zQdjrX2l6gtTDBsIDAzA2zzAB+f5dt8iTGD0tOlpO+Ocp4i
F7PuSbXijQ3nElvX2h53kOJey2Bnqz9igltMxC7DIb3o7R89+1pdFwz5lffWBw92EQutfyj1WDZS
gPbFvUAh0iOhcZb1U7ej46AgOTWt2vIjCHamRfuQ23EIUvIQZ82eGC0kTDGCQS1969xouG8vLadK
HKxZHxL1xg9dIccSV6IO/I6DT0sDQ9vTNXdtbWPcOKkM9UKJ3olRLjdkUnPLInacyNqY1/otqbZj
kx7rdHnM7mDSnFVROAmn3y+9y4Y7Yzntxlsh3RNlDq4XD24VoOufccRkMR1HE3rshMiWCt3sNcIe
8woymGxoKmfub4g0dCfiacl29wd0a3mTIwUlozGgDjhU8/vM0qUUeDpcrcVs2R4mMsqdk3Ocr5tx
Vt/WoTv21EEvlblNlxixcuZ+uxpHJPCK+LBpQvCXxIzPmYW51BHrUdTTdiyWbS6slb04d7w0m0fm
LG2iD5MuONuNvukXJuIEnStBHedWJtSJ/6Q9BmxwKW1nmMvqy7n45Mrl1ZlQv9Xze7XWYU3aue9w
pUOVU3vp1g1hJgxmpfrXzv52DR0MQH3nyWb+l/wHE8kopib5WDQdHjalB3EtioyDZHLCVG/wrvJu
cTa7MBE2yKisw9iNn5chrsN7/O9P2TVVoIC3BTHWa+j/c5cqrzDciS+NYkJxbZbkQxd9yV8BTfuf
91dcmp/qNnQ/PwNpSv+rgeJfbBb/x3Cm/w9tFuo9++3/4rP4t//6X+6ZSv+zy+Kf/8i/2ywU+x+W
jiMC5RjFiyR+/XebhaL8Q3E4o5HGEuv2z5Tkf7dZaNo/iJW7x5ZSyqSpios34z+SlPR/3B0bVFyQ
NU7LBklE/wmbxd38/D88Fv/hkCeg7V+9FU0tUlK8S7RR6yU2gl75f1gxURX9791whFD+6786T+Jq
6qQo9s1cIX/VJLDlShzkjorHFetroj3VboEkt1fcs0rK73FIK+0bgC4lpYi86sJPVdse8DgSj8PB
qxZtsHbowWy7rjZNVxFjo8ymQaFdVPzo7rBce7VgFewXJ3kbInxSBFGNF2a+5uqU8fSit+v8p8QD
/5G1af3aqklygwIafu5UaDA1yG194ejNYyYG9waHtDz1Sjm9D846X2hrTDxnldFHi1B67wiTvXfm
qFW82U5zrB5I8HBm6j6ZzPrNNGX75ZaFitJjmHoEo4rqpy4+W8/q+2rYaYi2kDtm2rLNErPbAxph
IjFGxFerGUV+oZpdTiiajSxesbE391lmBQtE9mZWJ/M62Kv9VTUIh10RKZtayrRleVPTsLeW8qJR
ZcSMYy7f81rmgYzQg6I5Xo6GW1PF0oO97whDtnatAGLCBKQGPZVE51JDKk1CoUnmwQwFEvfd9Mml
VN4nabcLsYrPDyZBEcC2axY9ZIMeoZwcraAWmPvdoY3OfWtQ55Da+sVqIyhazVrmv5M2xR8yNeb3
cchWQK2IbRE266kvJR5ydzA/0ibV0L4nLFqtZjoosMfokq80Ny+YE+ALWpAnZBhLOKcCYZdRoT1p
VKfc8weZYOyIJWe+W9ihyN6lNAqhIYU7/dXEAt7T9b36bKMwfVHUFFxP4whkfY31+CalGW0jDYv2
mOOjLhRDoKBAG7QpeUGeoQWt2l/KUb82BghL2syCp5n6MFQ+aX/LU1uwejnpjo+QHe99Bycp+6QI
VrMoqZBq0ulhSFLSOzKBcm9pnJzkRbb5XyeG9nTIgt0a0KTVJu2dfCedZAl5MKfHzqFQNHYTFNwV
yU/WRGuDnzVF9LLWS+tPzAyYNEyKnaLZeE3bJb7WUkv/ZOqanJGBORdtkqD95tjnyCelBjuEopoU
iQVVJOr6r6nvUVMMzIbAknlzjpc8+R2hs3HVwzdgEUDvutHb2r4ukjazBVY9iEhuCJZU7X2UUdZ3
2RvJo+yq9NIkZUrsVuVuY6dsv3o7MY4QixFcDxaLjhX2cXT5w0vhZCEiRtg40GmMQSgJCH50e3Wn
TtxlzHj18o3apt+XdCKBATnKAM0KjxY0OIDhL6pWdAC6gJOhuWYjRU5V1XqypNJpWdPpromN3xXZ
RKdmXMyjAfDxwsQ+ANcJsB9nQIQlyh7TSWW8uP0SP2TpKj9HU89V/O4Wunq+mXvDjHIzeR6vrTbq
n/pol8RwL7hUhnZswnvK/6HWEzckvl+5xWRf8KcB2RhLSbRJU0iyEojjap/E0NQbs5DiLJ0Yw9Wo
lFz1STW6BkOaiQHKKRrtCnhpH3kUHD9peL+sRZ8fNaWlo6TPXf0D9kcr/Z5FgP8HsKSwoG5lz7+R
V8p1xQet0vNLhLJ5O+tyfpYN2XFMDaOfj4xLHlrCOYyw9m+NdHH8JVXkw9gLJWzzXH+HX1neUXip
27SbCYEauw6GqbfXzWwheOOjIzWZS3tjNhMeuCwpDnYm2lBNswkWyqUvdW3UjVxatopxFdNx6eqU
ozGT49OwRtmpmVnFPMNW2ftmRXledEvvA1pyW5/fnuzh2ia+r0hoMYD9tOdrNqrNqU/gjrzYFPFP
sojsV4+ceQiKps9CJnw8VMY8q9u4zJrHGboPlc/qALRUphkQOETAE6nXlwzTGboJe9wPchl24ObV
N79GSjzqaJ6RULgbS4zjm6QxEz9U3CyPOqWBOU574GIfUV1NarejD+oYuMRZbkbO0M4v64h8j7hh
sHNoMPw0ScLo0FSR8DzNQqLfINLWK6uMvIFSt5Yf1CXWNmripdmuKcwQkd9Z97i6c7dvZ8O8zQyf
u9EQzqlTsK4oraG9Ge3IEk7jUvHCyj+eVqPmARfIeONBKP6oLoDVpIIv3jTG68nlIHgcdNiqOUqJ
X8P+1s5T/sTw8SdNF/0BqG5BWbQCE67QAL+WyPDdJXO+UbPSfY4qK9+0qOfBTS30qJbSJYFLodau
wejyt0F2yn7NshANWfmRIB950SarP8QSnUSYJdX6nKABuCZt0u/Hflm/9D4TgXRql1C7Kt3BI5rQ
2zDBhPWN83QkDtXcGro+cwCnLi8r+1Mbz93G7Zz0TWVwCse2a28TVuivRNM4THickhfCnLRAbQUF
VRxm8YlwxPGk0Pf0Mxo9wmCFDIJz3N2Fv5YtAmWKxo961gXa6rL5IOp8CSdHKWcvTldxFFlmbBtS
OWDkTUWW0Bdx+eAg+7i47DmMMRNd8cjsMThbo3Lq1ErfjwkGENzEiD/6kSboJlMfdGXKQFIS60Mt
UP2SDx1bvttGXP7KUkvf0N1poCJ6nbduWzqPjZMiIbLy/JY2Mtk7U6ftddEVt6mZ9bNl1MaByGcb
fm4BnTe4eLaqmwwQWY61hnZc4f6q9UicqJFO3vuxW2AXaNcGnI3zmkOmyo9qNQGErxJpszno2aMx
qtUzZ3OLKLe+p0+2KUBkunRY6FTMT0TOI0gMzJocLJIr3bOp2DqaI8hEeymHpwh+MWQeqiosd4NL
IshdE54KffRs2r8vWmRmB7PPhr+dpqy7lODGdiRkBn18ThSRK623BGHf36Wx9PN/Y+7McuxGtvU8
IhYYbCKCr7vfubNvlXohUkqJfd9zCtdD8JOHYBiwAcNzOHdG/lg68KlM6SpRfrpAoR5KlWJubjIi
1lr///1+4zjnQCP0Z8T3GBEz3PYzZyB/PAg5NbSYsm/ZRKmX+l2D0SNh1MGP3DJ8oCQcE78AWqu9
21xk8c4IO3eblKo6FgZLfVVn6mxqNOb+2oX2H0WB/OwEujzvxlYcyoECFEGCDtS6bOqnJAOmWGhp
nnhx530exBEntImYrdgT3wuBwnLlFh4aAQH1GqlN3Z334FfgSrmD+ZyPDiRKp9C7OE2p/4IpuIDQ
wnALexNho419MQqvObZhD83JCRTESYdGHqNwwqdQafjpWerCpgQ7VKKb5Bhz1jk1jVvPQ7dYi/GW
9EYUN2XjPLl1aF2NhVXe1L7rHrxCzA3yVdN48mYHg1nINGlPu8Lbh6wd12MyBLfM1ZIdymkGjTzT
1R3zGmAjThiv2VbtAKV55dCMwN288UunRRAk+5d2EJDgsv6y5oixZwXzj/PkdwMHSdvZ+ZkhjizR
/tMozOGxA4RxbzZUpQN6XZqguv2cqrnaDjJ3j2D/s2qXlPKbr5FAkgmGFBxJwQIsKHymo2WU+gSm
JUrdRvBP9z0P6pmO2hZTXN15l0NMTo4/dcaldnkdtoHVs8Q3LuonJAEP8eyhUWnCbLjPCYW5iWw/
+UqweAD2jASYVTIn/rkRWPONzWFwO2SjvtRW7n1P5owGaTLjLUFcm6EBw7ah4ccZGG3VwG4P/ilD
V459gAcmmAOMbPkw7dxg7BkvquLRRFzH+mcl0ZqSjuiwWcfl1xqu3kVaTTQA6lrmZJP51nSw2lBe
z3mVnZN0zsxj7EfGG3gi820m2nzt5UZ+yKPJC9d+NtkLib86zF1XbzrmQ5dw+YdTMLaoXzzw5vvQ
8kmMRxdR7nzVdzYsu1De60L3pzJ39QlUBJ9IVRmC34lyh8Fa8MWj93jtLGUg2hH5GqeIrcPRbw5j
hhNnlYDngNAXFNkN/cDoMiG8aJ34MY+TdgM0mQGvqj2geOdclRzNdB4v8tCaIYnbbnM+dKWzzXuo
RNwN1e9HmbYIus3CxJvCkXhLhl+B3dRuGKYIHwuc0ePtUKDidtPA5Kd0M2NviDwkBhk7wjr3AeN5
DOjukSkGR/zAA+QzZWM8t+gLZ4NzSSIv5MjBHLINbc12L/pqLjEqIy5bkgIOuHGW7pXCuqKsgvlk
LSB+zsb0LaZMWxduzETGcJBv9Yb1HUU7FFlpV5+i0u1PRctwvEx86xVRGO+hk7uXQxDSNmLZnOZt
P5bZucKlvzeroHsKdTiyVdfB2VBa6rrumvKulnV07sBsJQ3EdkfwsrFzzboYvFqEPj+CjYnrzYiI
EQmBOYa7SveKOikdxFrpsd7kMMKXbBrf2za1a1yIZrJIx8VIc9KxBTM2bry9k8I/Qt/NlLeZvWDX
MV6mb2uKeA1V1/4kBLqX3AE/ChwAyVazeF5qv0+e60IUj17Dkw3XHmePcBh0FtI1SN2qhLtl1wOb
N6MBDxI57nVpgvgowvxyDsR8qntl8i2PyApiCwpIBl8XqEfa1VvqVncP3M77XjoFI+FxpoHuBdp5
QrYIctDw6mlDGml+X/fecETe7D34BSOCRsTtRL8votuFjS+jSdGH/kriP/xuySEDhyukuJ4aU32t
KoQ9eSLSBafazZeW5IlZ0ePNQLkQUBAYxmaouGVIwWfJgXvM2kc7i/SXgBCK+tROASqq3qoogXUg
X6w4SU8BvY1reufqPm9jP1754aQ3Cb9FtqLmmjbN7HfnEVrgi7hpOVgYIyQGEgGCC8sIwyOlo3vu
dotUi718k0ASuETBIp+Tro9f8EOOO7rV8tb08YXjH8MF5gZ45OxGp9cFc6594hv5qxaZvSstjhkr
nfefuqDcZBhi+1VSt+gDw3xSa2Qc/oNXBNWFnB110RmFeVmOptg1aLCvLHehYpH061xNNtTCaZmj
zIUpAAzmNXS7WG5H3TV3EqLvueeH41MLTq3C1jjSoLTq/MxCb1g6PZXzgFzRiNNdwXgUn4VblAL5
7eh9U7JJPqOKQ9c/N3Owqyma7n2vaY5mkCV3uM8c6kzPYCsmHH4mg+XRhsL1vfTGZt8SPHo5gWJm
2lohG9DgNKCHhmw9nP1XRlNmJ8kOv9GQpeAWpOl5ogGC4GQesKLNnnvia0FQE3jqZaQI6Cm9J2/C
/hAkaLJ6xqCjySAn8uxHekz1SkSBceDgfD/gnrvTeeVg0O6aXd7n1UXO+rds6t2urjkvsvuo8tgT
67ANOFZup9lGsS6s6BLHEluhiQD2iwacodzKlVuntrrn0CQMKqoM8xPdBsrVvF2efTTJm6lS+aeu
8e+KDt2wqsR0kaE7xxHboOAP57w4NNIYjLWRK3oosp3CAQqoMX9RKnlozMXUY48i3DFqNG5ElxgX
GEDLpx5BzbfYyJ3XMFl+6aonsJXSxd+Z7FXbqTRy9B9AaEtglTuiqHG/5t7ZCBNzPxcsGZwKls/t
ZH15wpCfsxd46WGa4AgR5cyBPcg9n23SoiNiFfJzPTPgHxOchGTDIn7CwbwvCFXfBaNR4HGX6T6O
u+6iyfr0sveqbtzYyIUQ7uAo3M0VHHQUHrib19qsyuuGcNeKXotuDpxMxBn1OAcuUN/ZXWsnwXOY
FDR4qrbf8FLlt2mvvFcliUhaW2EZnksrJPuiLsPoC105ewSBkYIYkhXll/IRJ9pZYe0545UX4KAR
apfiKTAZ/bpL29zo2/5kFyi4Gf01I4wFWlBMIM3JOiOLgSNTUvQjDhtRVLdQZty99nvkrLhRY3TZ
LbcVd5LOdlVgIx3KHEwSO6oc1kLLYTvctIOKD5gg6y+WKfBh54qFOaZAd1YyICxMtKJFbOEQY8oK
g5smKhx9TeXqnbw6zL+arpmXO7S29aXdGvK8HYij4ehlD9tJx9DKFcfMdW/YGbqjMurSnZ2PMjub
x0x8L6MkfXJmQJjgTxIDvmbkN98kaieaC2lZXSAa0tc2hFjk0SGMiFcFNeu6j5UkM9qqBSJiP6Oe
6aOBUDRUwjxLceQGt0DV6eFYsxsB+osB1qRz4aDKK4djXjLmW41NN26lbNunwEcGJhAkn0jHys7K
ysaGBdYdEVHl9ZdlxYTJizDJr9o5cvtdzv5hofUxs6eoT2jvWmaZESLq5rA4Kt8VKw/K7wMTQNe4
9t1+3mciRnCIEDXbtraGQUzy703SW+O6k0Pzimt7ODW2RmKWN7XJmQj1LQyFfngYXcRRlJHOw2BI
45V8Vn8vyxKVayaQsXEAa+9LL1J75WTFVYvu6zmf+gD/qUmKqDdl800pnP7GNfrgDMUoJxE70vkx
iwGi4xp1+lvUBNG3zKrENplVwphOzmIHERI+aGJ43jESLpqLkJPPtlCRIkUMYwsoH12z1Kj5Lizx
UNVjFIYrLJEGiSkoidGPe/mZiwV/R+CA85oljnloJw6068CkCiRQbj4t+u3LZIzFcQjbAvRxgx9h
Ctz5s0bqd92Qzr7S7GAcQnNIiRZtWEAvZL8fu8rw70YjLZ47x4oYe2n1STp9cGjTvH6dO8O5MJN4
+jwHM8pVYl72yhw+uWK25BqEYnWeN67zubCa6ZaRgJi2qsvss7Q20ie87d3exyq5wSIMeTe20fhQ
2gTNg49KwGZMWBVXcevUXx1Jls5qFFZ71S48GtPnTLqa+8jZ2WlBpEtl6UeNnR5Jp3IuBiR2uGoS
4xROEeTN4Mq3MPyCQN7kfngQTCba0P9ktVH0Ghfa2TFg6+98wv32TsjEmlQDkyZXCfJ8GzWypTpK
9RO98wAJAYZEoNe6MiO8TIX+BJB3/t4PYnyYsrw7k6NbNvRP83YPi5TH12VTO7NgaMRr+n3zCwwY
lhwns4atp3zJk4mSl8m1736NeDEJcSKtdtP4CSwcIfxTbCtvH8txrvbg6qJpnfE5tmnSxkiYsqHb
Uu0N5towMwf+4Tym5RadjT4ZQcr6EnkMJKveCZ6brsiea4bTdxZtmFuPp43mRB5cRCG00ozW0H5o
DRQuVD5MGQU1AZUTxQyYEG/VhSBnVrNU3X2nzHjnj4Y8azg30i4z6Jb0OXD1CaDOvbvIjANMJjuK
i3wfOf2EaaeRmMBHVJE2AiaLwCIQ1hUT1Dq3di2rzDb17eFGcloAK4IKcggce5fVgtrH77uzLMEG
P9AVfYrNtuM83Bn5MUF8AvVVho85FIyrjEC9eteiPN7JrkDXmE6F89LFUXVoR3wlidOWz15oo+kn
yHxrJjle5hSUZr5yupgMTeKmcTP1OAYd37uLhii9NHGdboagG1et5chLK6jrQ9Dg/mBDgGqBLgCP
3GQ+pq4Z0U3CBUDSx5jvakYnp3RElZ0WLTnoYRJQC9vjNhG6iDegVfSXlDhSpOlSN9W+CGrADgHz
KMLT9UUbdirGmdsGSIlY414GVN3DLs9j8SnFv3Wf18hszzCqFtMxCAtprmWqIpjw2IUeJ6WG8wxz
81GEQ39uNE5KBrLbTM6nJh+GCGbA6EEbQqmaH2kr9Q9zD1QG/0xz35sB+qOS1hqHuNJmztXj9g63
nO6x49e8oy8RFo1HOpUwoKLJP49x6z7F0ncv6t4J6UT75JADfiBsUM14w1B362aZu4Nt2bXaQHVL
xdR6G8ON0oPVIEBi+h0ZSI+h19zFHTkta0e0vrHIHYf7CC/d5ZzNBqpMG09bBTmN/aRyBo/5ml0c
WJWhNHdyrp/qMXOxSwuL/6PpJ+HszZHmBxboMrkvnNoXBE16HtL3CRFZO8okpHBpCveQuP2E97W0
ffzVzPtYSbxCIodEChCShOJ7N7lHFBnD/druD6xl/r5IMTuf+H/L4WVyRObD5J7a/tA0WEdhwoFC
4KPFlQdBMgLwxLINa6XeymxZrZ3BzV7wANv1JQYrbKuhN1vpbRtiutvMuVQNW6VAuD6k8fjNIKs6
3lDBAax1STPMVo432x7aDTfCvJsY2NmGshnGYxvpzF5XBeuLEioKdxpkwG2mOaZu+auLal86yqHL
qZHV74vZinedyRwJRTYyXdPkJZmNEX61zCCpxV1DlUL+S31ehb2dHugXZrdFjGLTxxj2EKHhvxIY
q4f1gi9/ypUmsBSYWnlbQy1+neuu2KfxXF9XcYBeikpgH0dIijlCUH+vpkGNJ9dYaDJQRebvGZa6
ER0vyXKHoAvFc2OTkImXoVhYURJc9yaVhXpwgzxDfjuivwLygDBomucHBeAaYB7GZnvdYGE5oKyo
aFFiUz2l1tjfRzZcOyBe8mjmc+zumoCwVzvlcDWZYHjCsG33umi7izn3LYhycYemBHUXynjMHVnj
xacG48LTEqp85L3NL0sVhAcCftIbBq7BWehVNGVS4Ij3wGec752ZZc9kKhCSE0g3ZLZFS2rdJV5T
saJU1oW1sIHCdIwXoopVf2tZJcGkel6KqFY0d5Gw4i1pfGjxZhfIU+q2d5lqoJf4nWOgA5HdXY3n
/baNQf3R9i1uLVTDJ16rflvqMLsIJEGPtt/296kq+7sJGPV5Y1vTcXRnBnQjWvwkmdMdnlx73Zel
+90FHXbpBfnErGOGPU/TlFFFPOvqcZJ9srOjKjnrTYRGakR6a7ZJXa2jJB8eST/WoCjQTh7jKWAK
InL5EjN6cIB9NdBEyPW5jnD7yS1vigHTwM8ppdHUVKuQFLqdbTbQ7Qsnpu8xOI8BFP8EJJeMr0in
CC+01TIfhJBsM0CU1aWZtVQQFakTW8y7Hu2JCnTfqrVdZvqmHq8q0N/nU5f7CM56OFtZw/RAJ8Lc
9gP6U6QISJtoTz8nSeVlq6ZI+88x+Gr0RgGObsFfV68QO4FCHF0xyauu9cVA/VuJ1zonN0QQXntP
0E5vbP++mOb+Y1jp/ltxSdhX815q859QRGMtoZW/EdH8N0Q0/+cf//PPf79Dlv75oz/ENI75h+O4
tmtKh1QJS7r/T0xjeX8QUkYemeZcBBXUQ3byTzGNYf7hkf/Kf/OIIldkaC607X/KaQwh/qBKtGCh
ORbE0SXp7P9bT6OJ/ZbSUnDu0Oyg2nHfMUv7iHYzitV41VHuMBEjnOsQYfgOftBs0Uj9Go/6lo26
XIfmE4lqnjLBtLrvQ5snT05V5uPTi2JYkhSSQ/fVQWL/ZCk5fMAof6sR+nEtLMhSQWcAYeG90wol
Vu3hr2B6S1sy3XRZpzd0vtIP4mrfgqx/XEWZlktqnGubqJ7eyobCxvYyvF18osmwblyW1w5HfBRe
JXqmD4T8Ifvgc/10Dz1LeDwwy8PiANx5d8XEwvlQ1Rz48Q4SGAr8YNyEduyA34iD8fCXx/n6h6Tq
TUAcv/6/hFZ8vHcXe3cTK5OQrIkob3QpegJPZxU20T+2yXlsxDn3+4v99I15lmXx/Lku7juUn+/g
8uGiFe3cP8VTlXHDjphvgsGtP7jKL+6fZVskamotbXbI5c//wvwGfydbKyRoWpdTfEoiu93jhp/X
jWt9lID7qw9kL9ciztlx5QIxfnMpZmEdmNeE9mopji4fZs0LPXzwUv3qKg4qPRYLwoEd9e7lTbPO
RUY2MawpycZKOp2y0TLL/P2XYy9f9btHwXKJOQL6D8ZfqnffjmUoqHNmskySQl1u6obxCKQ2hust
pt2+A0nIbL65KHu3eglgAkznSZdXYj9WJVFc2ZzV9b018rav88arcsqxDs9o1OfpBWTbpRWFb5q0
ukKDvSNXQIJPkcnYsUEuBylf0RBY1eBhvg8NJ5JNi+YmhXUVey8UEhVINGAOM5PArLn1YrOqjlHE
YX6Td4V6DpwlBOf3t2T5xO/vCA+qyRcsWDvfZ6KyGgRNiD6KTkqicZ1P8FhIgUtvirpFvNAjskop
/HbNaLKDu2gXP0Cs/+Kbt5VpI6u0HXd5wN4+X8zepEZbl6xGhsnQ3LCHmrj01r//mL94YWwELqbg
5bSRdb5bcIJ5NqikVLLqKmgAFhCJE8CnHs1uIr/+/lI/raYsabQEheJjoS113i03sXRbznEU7U5S
569q7BccmmvPVDm1Hd3lrg/m9veX/MU9xJjH7mwT+I7g9d09NGADFZHmkoK8RvIlxx6cvp4+2Cbe
X8XCT+44lnIAi3keudtvvynO8HVkC395Rw2BvNGNGNrWauj15u99HMukUmRXWDYka3ks3l6oTiSR
18biXBUyPBMz/UblNOPd37/KjwODtplJO8v3+Jc1tIAFFcLeyFbaG21EWiVqNt1HHzx4P980bWkU
ww6aNItp57uFDYWp0+YIcSm4ZHYqCqyyc58a17//LMut/+tbjE7ZXrYbV7iak9j7UGHmW10VRASr
UTiUN+AKMlwK1vQqslerQ5HEgHj7+ytSOb2/Jmc2bXLY+vOycomp/ev9o8UNDkJSTw0Zw/Z1Y+Y4
pMIsNzjulzhIjrojScXpe9hbll9lWObY63OcV1a1n7OyQxWP5zM9hGxfHW1DAfWhkoE2VnFdddk2
cmz0980Qk2BTd9n0pfHEQLs+o2hdJ0WdfJ8rXJ6bXrYM8GAP15BT7JmcBs9uG8BvJgXqmZs4YUko
WNyDrbFnLbBPUDpb6ZyXcCKU064nwJN3rjc6n4OGLwgtXWhVpP+hwAFdbQ+H2sol1vqWafc6N2q/
3qZD1XybRDnAfx0sOa39YShqAsUV5l1P9IzGRjZNcz36ohqwMafhp1STBbkVuJeI39YV1Iy0EnW3
xQ2LGCoOxWI1RrEbkoBli+RsZogBUypnH/ucjgKQadEz/IW8NLoQI+aQKPbIr80LzeTxi1NORvXg
mR3KN8bqDuUYLFKF8xPFFJ3OP8Ws85npkfrIaM8s1BO2JAayow99kn0vj+B2TMIt92FeQbMO0nG4
n9mIMiLX5BCtJfQGvIDNkGuAD53WRA6WNeAkEklHRXvOxqwPy8X+igm5wzqme/mlDbNweDRgzb4o
qAktWB5e7ZXt6unWS2n4j4kgCrzLsuq+pyNrfMGIP98jS6MFSlGuswOeoAH6sdsHxzIe0IGhCs+Q
sxteZTxUOkc0oY1IfGplE35GdbxEzMCIfK6CnB7mqmlVA/17GJbej4X4DwqUakosIFS6EJiZxOwk
skp8i1bVVfZZ0k99jA3O6D+3eW+Wn1VCubs1eoBJCIwoDfYdLbppZ8iUbI2qIfl4h7MYt0rGYJoc
MQw3S0e76hlQmAbO80Jg8cxljEpjDClwN15i27epGWKryTHFtK9OZFjTCTmPjdPSrSKCyc00aNeG
Z7bpDorUjEpVi/jJYpMzv9apn7YPKD2JHewqAfTRYsgoNhMgmk/BmPsSfEIZ32XGFNnHfEJC/SX3
UngGGd5hh9K6D4Awm0NCywqBO7qkJirVd5mZNDBXje3EX8luHwm3K8xYMc0o7OhMe1Ubn1ddF9DP
C2VffmmMhjz5FVy+mWCgHvrlweWNL18rs4Sxw3GxRkCPABbkiBRReTN54IG2dB/odg5ywrncuyGI
bQQEMlvli+pqFVYdSJGKrPIHYQWE27lpSaazN/YaV7k3471y7QgmQd0HnIELp4yyC0kdBbApipIs
33qOopG9b2ycB+6moaA1RhA6hckzDkl8hEVVuGRVcqcTWMeOx3w7oNRr1kE7F5+ZL1kMkNTYXbPk
QPFAXipCDO/MiFBE69h36+dG2V3bfqujjkIGa6+LnlhtR4nAIjmECLPn5BHgqkAqN4zRVQ8bsViJ
ktAdDPNKxAFZuPOcVMOw6q06FO1plllAyEw6py+ILkj3U2XNCK8sMb97AbsmisluxNo+tdXjqHu8
VCipAlTBMNjyXTGkPXNTR9bJus4co147lAnY2wwbxoDj1pxUvbBW86oRZC+Cx6BcOGC7cJE30SHt
XsGnT+na7quuObVJRAMWJ5Vt7qexD/wLJ+Ccui2TCLBHWZlhtolQb2HQIPMQ7q40aMUzP40vjbFg
y3btwR22MYig8gjhElZzVeiS3PDB9q4J6kMiVKERwPDJqQVcbRMzbR5dPdyajGV5Mwu/GvcSfnsD
AMxBRzGVSTWuGQ6aNwb8Gv+shDGDTsEsg+tYptkVFTnTUbf3ozv+DnhKQ4cigdTjqElORapZm8XU
FP5K26j610OsQ0HYiMngQJQEnXCnaPjZxpB9KqZAMSQoZPqtJXcaBSUueyrVGW8myhh4gmd2of0v
JIZP3aakkrDhQzGdXZe9UX4xLAYJqxaH5r2NmKaD54vM6tiiAmIIz6zyAiNCbu1bYoLQk8B2X14W
hv47krTSx1a1ZglqtbbuxzGnhixhzjEGQJ674LMl4O15muVLydYJaN20InMdGlbxOStaWAOzLaqj
h98Gw0VDJbSCgMxqrYSYHw3FaXyHEC4c1pFsB8z/aCdQiOXlhRMrGuh1Z3bmdrbgH9KzrQLESKW2
k/VYQ3he2a0bPKB4cl1ctbR51yZg5PBbRN51/cCvCWGiznqV8gAZsftpDidZnlpyYboTXJysJIlL
VUsiA9i3dZdbEI4cfqzbiKZC6iEaMQTrutYz3ELZEWPbg9Zx1zGsj+CuQ6yNdzwLNLLX2hpwPPtQ
wC6axFDNJuqlrdeFNvqGBzSxijOdouxnilh1ybawKhT6Hh0VkyiDyJ+PU+x5/XkOwTA+YXvAxjPC
JMIj4XuT+9m1Ika6K9hEC1mtZk/eKa+aosfOBGy/rWgj48KsMte/LLOxhZwN+7lGxdOoCgOnl4+N
vnGDqqy/+EyK6u9D7HftPrcTNwO+F2LQLliYo8PciEkzJC0BCmHR8CEY0k59qJMAhf6S/jat50b7
xTaNcLIgo/JIiYiCKWJJHcIJiP/UEvZUYSpbOIq1S44croacIbsFfy3sosBfuTkKP4zSVm3fR6aN
VpFpJJORPKX2B1DnELbSGv1sw9aECnyMaeNyd41k6DdVOAy0523WUOKIOashUGcPo0gGfJpGRdCf
EbzIch+NHMompirzOsy9wV1V9P8u64jI1G3PsYWQmJl9aw8oMYa5O6ri+8QyCwQjCoMHJYyaZ5KV
wj9pW9Vyx7vPIMwwy4KRU9OA6OyhN6xxRUf4cBj8OBt6w/EDip/BJletcRvolkkWbcupW+4vEXmP
8MR5R/DI4wmO3dSYmTrjnF+nxEXunbqtzsF9+9nWC+EmbosBD8caAcz02DW9wfC00nJjebXENuQs
+UTVjMQYC75PL9uHT4wulqYBgE8ifJ59g3Hd/RiOUMBMQldTUOQaAUUfuAygBo5+T3ayTJxds8zP
E2YlkC/MHKUCRsZxAnpHRC2qBSPZF3IAVsSYifwMzxUwb9w0dOHplY33ENcMT8CNhJCdmzEip7pT
hrdWbKWcP8caULSRd4qOg1/Yd06W2fWRya4iOqPGzrJJa0VRr7IU3GuDqcJdtUj39aowOt50jDHu
fSrj4ouD3gJmHtIrOkysqOa6SOaWqYJrSLWF9zPqG4XxnSNU0Dfq0s0ZKY8CyvPWJmEdVFdqLdnQ
Y9itCrsQ9xL7Ornnc5K/9MRCcH9aZqLLRlyTemEBZOfzODTr6roGYk5NAKuQboz92lU1KSZ5lDJD
g+Ei7BWT9fJTPSTQ9GU6ZzQPIb1N60jXOcIRiTKGCiNkK6L8TxSTCt3cdIR9zBur7yaTLNJQxBvm
I3Bqe55JNAOycR7Lzgzgwcg4PfXUNnrnNqWZAgDqR6qXxYX9+1LKft8xoJASlk1xKKU00du/qxFN
l8OpmMmgZEozEY/OywGOBcnzdM582pe7KGyBUE0lyTAbhY2O6WaCSGgW7chZPqmLZDdBe5lw86cz
+ijETCDzZdkW1ylG1vzW6RtovojO3XkZS8bWEaii9dziH+y388hqeEOpHSz6vhzusF1I+SxNHap7
MSv7CEBdwjnsyuDRseLxEROL710RaouFLk54LvaG7xsYqwwEI6usHrr++ff36Odb5FpaMn4jAlrR
XXnXVMHUUvpBvvhXciEeDDn7B9+LLTSnWWw+pM7U3f/+gu8bRthZLKzbNPuxDlt4iN9Wt/0UKzOZ
wASOqZl+nQ3mpBQdnJOLGXrs376WQ8+ICYnDZFg575pTibT7NnUiLA61Cf67yvUunefgOJM59kHZ
/nPR7npa8+GkK2i3/plD/5emh5f7pIBACV35uvzkEbVyMemo/uDe/XwRaaLKWOZEy9RHLX/+l4sw
eM8qiS57lYVdzGTZCq/rDFna7+/ar66iLMVAindGqvf9m0zXlDYUOavQS/uDIFxwLcw82//+KuLn
B2H5+2mpYH+zsNu8exAwlyee24DjW76kYtvQQB45IgrMqUzFXWOtO7OprskCna2HBBJ/fxdTys1b
SnbcE9Y0OdY5O1MljxM6LHUM0cUS+Kyy0dv8/nf91R3RQmp6gIzUxJIq+Nf7DhDfcCimue+qvcW8
bRwbo1AfTFN+eREsnw59VDrp77uAovd6qy0XzUZDGcK5tqwJDStLPX3Qmf7pxtv0o3lKGbIxcPPe
95eSHKFSjW5yZSBhJD42bEG3V0uYtEPgz999BWnQuYIScRlBmMBA3966cO5oXLmIk2kg1ds5NZp1
2unHGhHvB1/ST6061i9H0akzHcs2aXi/vZLlEMbESArkDc6ZlTMVA2qhLL6K4LJdgE4BXNx55t99
7ZdF04IsR2eaEQ7ggjdPRqDrziK9gYtmUJSdKIM0SUj9j6v8rZzP/5Au8YZB8VtaxX/CEbqQPJ2/
GaH/V4bn//vf/8s//sc//tc//vu//9sbHsXyoz9G6Mr+g3mxXpYs+rWsKXz3P2I/lfUHo1BADoxF
/5yt8/z9c4SuCASlr88A3ZaWs4yC/zVAN/9gWsWgkTG0ww/yOnp/Z4K+PAX/6iKz+SiPvhrJnziD
tGaE/vYpAWY1RUi/TAqpW0/eFkmAbL2tGCukqU29VUcn4f2toQLXZOwkLHrjAq4hH/Dd2QfIXpgX
XkD2RoUgVaRwCCaASz+ezP9wZv/nlvPmoy2XcRjKohKw8Ka8Oz8Iv8zoBYXmBvPmChXB1vYPeANG
oKfAsqLnInlKUnwWawhV1byFTk2nyIQMaQIrOFYPhlgDf5fpZUnTEzZZu24FDgdkVWvtQLhdL90M
0t+7DTUpZLRU8M8W17o+F5ejgsO6HTCFUQiwxIA0CpGQruOX5NV+8Yo99ZJhbE0LX8suzjbT1+kr
TWPI/THBCdT9Enr+fFLeeR7czZgyxmHrwFBKtqCOSCz0P1gMf3oOuFmIFUz0QeyrDLHfPgdDzQIl
ep6DCp424L8ZxCCCuzjubxOXViMc7XFN++GDc/DbneXHo8ABCF0AF2du9u6yaV66UxFwWYwK486c
O7HKvab8YFa2iF/ePuV8OmUxxnJtifpEv1vq+8aaxsrx502ojn29qdTGyfdhcwEnCP0xkudViRRC
1i9Z/tikl8K9IncCvh+UppOgFCcaY1U7R3HPJqTH69p7ShRjAfNK4VdQp6i+ino6T7N/HIfnyX6Q
ZDCq/jnoLsfkS59/8P788uMsm5bDrYP//D7Nvp5CBR0gNjeBRtN6VRB5oEgICoPzgRKHnuc6idu9
C4xPkao2FpCOhmvq4DXWbN88FHrflVeZuQurUzq/uNF3Izz2lQMfHB9H8yCDcxjOW05vEOpDoLDx
peds0AlhgiIYK7mRcDCxFqnug+Pd233yx9OA5oD9ijVvkQa8fQgDOukMUOS8SWkzrMDI7CI8PBvI
utjBup63pfpI6iCWvOz3q4QntOuRsoxS4r14w3Y54OeWSwaoY114EaEciX8Zus75QGQgSWRk+UVJ
d4ChQ1AITMO9ntUHx4PlIX/3K6ACpRB00Snwud8tVBjKS1UTwbnBaOOs5+XoWG+zMf9K09f84Gz7
q2tpun286cvr7i1vyl/O6Y6hyNIlkWKjI3/6v+ydSXLdWrqdp+JwHw4UG1XDHQCnYE1KJEWxgyAp
ETWwURctR3ggHoXn8d6M/EH3FTqHCp7QazsjQ3nzZl5uotrF/6/1LWhwnspunuSOKuZ5q8P2tyXx
9p9r+F2G84fvjlWMpc/lRaVHsX7+v402SwPNK0LdQO+MSzxujVchnfQoN4F7zptHbDR+mrWEKjsn
Pvk/TCyMbMPT4QRpqcfd0WmaalIZTC4RTAIF8i7dzYQunlhj/jAKCzsNf8qoKn3YoxdW9CpQE64x
iDu0i6hGok0oAO1/fhe19cccvSCcQkiZ4hCsIVk4uo1ofarS6Klq08fYOHOG3L6nJNprVHkHrNNQ
oKkeQZ+cGtx74Gw+H/8PawNbV4QATJxiVY0cPsXFHfNOWJRQElpwTqq+1L/CsOeB+Ot2ns8jkxgH
uzkx6h8mA5P6GdMAwC7Olkc7EzcHgE0gwBJU5ZRhu9aQOrnpBhy4FQ6ab6W0AT6/zj+OyKyKhoPG
Cj21w+vMtDqLRjg8QVrRqBbayCQehzYIZsj1UiEBk/DC6MTD/cMHiYbDtlDh8SJ9EOPIsKjabpjm
oIBbuUKnI2smV8OlTOoYJ17XP44lUEGtnDOVGefwAkO42SAdGCuUcjvOibKpJs6r9CghjiraiU/w
T6MxEmIB9rjMNke3k3A5cl55QQhQeBhocnt0wRJfp9HmrSTKz5/d+gkcfyLcw1U0yb+ZSA8vzVCj
SZ9tjZkmGUfq3Mq4lk7FiTfk4yWhTQHfZjJfo7k+1mb20TJGyKe4gdkgNmb+PAzZ60xnnnPfKRXJ
h7nTtRhHuEhvqKuwOh1eUVK7Rj+2thq4guWPvtW4pwkbE3+oPs4kqKmNtpy1OMhaBDOf38xf0qiD
u8nYllhrRRTrmbiPvr14nmVvjOC2Iyd5W5rygUYd5GQx5kFbjX6m4pebyZCMx2JL6nITNEv7UCfi
1Mfx4Yvk93BVk6MzhWh2pkdPldx5C+A4gR3j0v3Q+To2UiUsLAQJqq+pbpBXT+yD/3jpbEfZCJCe
bZofpFy1sxTT0KuBkfU0DeENj7V7R7t+9GqX1r+d6HdJD3feNWuyiF3xjtNsQxE3O/WbrMv+0UMQ
3HpOf66lQYY7WlyQxq26ZHCaSUYic1J0BF3qJC2mNDhqcqDIHs49GpzO1lVzeoajgqDGoS0TXytY
aE9sOj8sAhw4OSTqJhOVYD4+WgTUFOMD0ISVEQe+byU+Mxsjq5iDmn4/Ipb4vJDx++cvovjwWf9S
XOsQYDgccNo9ehF12g96jqwtUGlx9sX7wAEhip4q+ZNvBtC1CVR3G5YbJQbHt3WXx8K6Ftm12j7n
w2Pfn+nKc+wSDw7MR3p3yY15no97JDYA/3Ap7FZfv/lTB4vLJ+yc2flXOPeztpGAWqPHdP5OICPY
oDG7mtoTGkj8Qx+eLzvddeNnUJs1uK+HH/iiWPTAJXc0bfZCJdUTqLz5Y3ZuixE/f/sdyYo/WJgx
7qv8InQ4td472cUot0XMEca8bsZHDU90VN8JMOtJ92T1u85+cuS+5Fhb7YginYkZr3fmGYC+lWNO
56VgIfOjTW3dRiOM/7Oq3WJ1CdOz3ACucFf2dwqIjPxq0C8M+VKRyj1uv08ZOUQb2wLudGesnuXA
eJoIrNn23bch/prn12SkmD2Idc8yvep1TctMnoYFCsZ7FH9diKpHXJP47trb8sZwM3+ZNR/0lDru
S8w+s3kLTXaF5NcPlbsHA1OX9+Mbmqki+QL3Nol2We6HuPQe1q68ehsv12zH85jr2LbLxpWB7W45
ZpvGhYzuHCziJQY+0lPHB5uAZoDy9iVgFLYvinO2bkXBI9UERzeeo+6H722NhsPDJ+kCc62C4U27
hHJj9TeqTpjLGZEBkrw0UiTc63R+g4IRh9k26c6W4bWIX6dyQxY9rXToSwK4XgG/Bvk+lVQ0By+q
dUUUGSpXh8PYJpwu6m6vmUEoziYsmc6JFf7jhMk7ZfPNU1pSVY68h++Uw+pUlPhOg5gMh1UaesGW
kORBpfg2pARZOszrJ9bEP32iVGvZ/VLSEY52dKLI8Og3zbTu8fkLvxiG1X9EdtPnMwFVyz98LuzM
VEcneoSzxNFUUJPjW88EMQTjcJNLzi2+pd9B2iqFt7y12PDVZ9ncz/2XSfwwxM+2xk7Z7h18cLp6
FrcBepgSzIREiwkhbaPIfQfR0N2N2s7WY590VMuhpaoTs7MZhqf4ziA744tyUYAjCz0I2nccWoRO
/Ly3XHSX0bkNxNOLrW180V11ZkCpGjbdAmBvhz3zuv6q2yQZ+egESxJ9EVTcUVKoXNRnu4jQ1EvZ
70GNYIQ6MxBB0dh9G7p7B7Gwa3jzO8Q5lTBXNHeBUsFM3dIP9zCheDhlfdX8Jpe3juTR8ALBBqA8
Z75O2jOl3brRU9Ncy3ivaxvisqbh69r0tD3SKroJDVswjFcG+VwQawjNqbeC7Nj2u+nP3V24fKty
SG8T3ED6r9qzUwivK8bzDrYGBmLPUl7gygp5YwDT76wyaGpiNs6rfm8bd9n84/Mn/mGvxZmRCCZq
HEyR638evspd1SGOrwG/jBaGYTMZ3swGvDn5DhcI7sLg70ej74Ci1kVVTT3gcDQINvRLBZR36G1+
KqjijbVOWlIbakHppCdG+3iio+RLLYr2kor2xnSP9sZN1iqGgQU3WBwHRAzJQ/iUcVQDzboStONJ
qbanrVNnfthqBHwK88Tys969w83FWnNmL4uKgPv7qyzy28k8tWWFl4TrnQAX+Rkyk6DU3fbEV/un
URzK2BZBAhzGj09UjdouTubUE3Q750cyko1UuMOpQ/gfXhR+uKGvPbv1yR2to3pOpqBoI05QNjlr
S2P7PVQZKrWQJ2xn0U88u48boXUsikXYzUwKG0fbsrSu3KIfiDJpKqvep8q5q1JG47TjwbcIwtJk
GQcscWJiP75I1PGrmpyyP1V/jb86fD8dGS61OeGXJ1Hqu6xGQmGcK315rXFzn7jA44MHQzEMhiY2
JbTe3aNPIUXyEK06lGDUXHAyC/I/x/Cs2n2AdEY69/mQNIFtJPP280/weO1ay/UOl7YKI9hfHvs1
QO4Y+kQCL6nEzLQYTTHfaIQy2yRSwoUL1EWxTwz54Tt0tLXHS04Pgmoyq8TRd2igIuohf1FYN6V1
3isNcRQEiCC/gnuXkb/XErGs67uePFFkhadUAB+fKpZCBqauw+6Wg97hU01yhey8zK0CZLqUWWey
BxFM+81MraFb3C+f3+DjN5eLXT2ZhqBYxV76eHNAeckKoUkhMpxu2pFkQxVZjQOe25MdId2ouxE/
v38+5oeHio6CDwVRAJVq2lZHVyitgYD1Vc2IQ5jgIR39qk0iVVArXew3sn/Piio58QL/Kg39Prk5
+lrtp+jAIcCmAHj0sSRmq2hVHxZB5dwuyXaNnlPDS6d5sGvjpm8I35TsGEf4RSR0oh6SRKkUl/yX
Qbldxucs20LFILVjUZ/j4SHV5FaptgkIGxOWJclb8nKu0s3ocuQFwkk+Of9fV9722gM/A0cGP8Bc
+S7tFgQk/6gCH0oLL5fq4fOb++H14TrRqmCiJdqbE+vRdcIAEIBjMoI8ZfOV8GXCtaTofTlVA7Im
LOafD/dhYqCGw5uztlHwAgl3fda/rRnTKGdrAjwdsCFA4F2g6UIArhRS3+R5/r5AMcQSktwOpbj9
L4ysMTybW2Mtlx2OvGiJhbCiTgLYjj+x3INbGBGj1kOs7FykrVhgoFpt9MU9MfDHO8wlUxCkYs7m
QOhH8wOI76w1oGbQpUQSra6IEGBBmGY715fFqZXsQzOC2Nj1vpJRQO1llQscXmdujrk0u2UKqryl
UdUGcCytfdFOZ9huZoi407Z0h/KaRhmxV3lbkWR6qubyqzR++PXQiaEfSrWZ34VmzOEvYUjbnIpm
Ah+mkQ5IQKeqeNHwoA3sRnUFqxmS7/Gh2KtadD8odE/psJJrFLc70jx54Zeq34ZqdtEpmzl7KapL
xUVlh+RZiVH5cjD7GtOZckihtm7d+oyDPefQItsCI/FlVQcdxJv6heaLvtLH1z/5CLUBUwsFDolE
Kn8ck23nDuyJc8+Aw0kEFT8aktZ59df9IR6JuT595hGalPQSDu/GkGqQZuBdUYa+TjCOIIMsuouc
g4jXSc0fS9Wr+soMmsi8gyqK+hq+yIkJ7cPEvTbLkRGsIRXs1Zzj2ktoJl29cBTQsJF5S6JuJhxT
cni0JzvykwY+MPE+n39yH998VmJcxvqvvjDz6OF1505ep11T98HSLSQJEUGzpEnkR4KyCBLpzwej
icGPO3jpoGKyPKwSCYZllTocDglss4zk9gTqnfFWfWFuUR9Ng9PTJovuQjsIZ/wfvvJWFj5dD9wL
FTRgij4Y3Qg+yLxWeOrDchGdTWVAXmEREv/4gz/76Vvv3uQzYvKdo20Jc2XChjBkvEz9tc0rpPi6
SYn1jOCCxPRykhcIzJi/TyR+4/7Ar1HRE1X8QvU5GPGn1DwLCDbqeZQ8NcL8IIXZXVOQofqwMXUf
lhjRyna/B53eukFm7BVobZQySPtV9rW5C1PfINCKXTeJDvhobo2b5baD6QKW5N7+pnWonyGN+rOy
18q9SHeuIF/1BwrBSe6oPS/XLke6waf/QVFL/7piha19I/3cvZbmtmm2Tep3oDTUM9luO21Xqvt5
uZaL363ZYLs22vE3xbx1y92i7+buLCth6/rWuE2f2/TGiM617zLxSCYnKPt6ehrfwUE+6zuw1z9r
6iyZuYnIi0e/jljV6Lx+2GbGQzi/NfWDzN6S4m5NvMPqdytJItLwnwVKgjXPd3/EV8uJGfrDorS+
ODrtKRfnLV2NoxlayeEFFkiVA7XFSt660vERRu0H+NYwAg2S3QtIfQnc6EClm3t24sX943tLd4OX
d62WHxdpE5M4Cr3XugBg4IYkB2+mWDnOw05pU4enBRqfHsGalkm4wjgUxd+eC7h8VLkY9Q1b4KQ/
2gJoXHBqNRGvmtKeF0B1Aqvuv+YLAOalnE4M9mEeYl9OocdkbVLX6ehoTkCxb2OsM7ogBba7b+fw
igr9Vs4m6pY5f4k6XoZ0rocTs4O+nuCOJgfGRSzksC46tAIOJ4ciS+qmGa0uKFLyQ7QBXK0gpQwj
Axx5Zu3iIjFR8BOQiO8qm2663DLx7iWaT490CQq2aZsqjy8WfF3Y6vWfxVI65+zb9DUcfYDtmWCv
CJMu9Dsg9H87extsIXg51x0+lu1jtcZCt3FQ3LEOBqW+aMx+TwvOT0b2jPCe0CON1bcxPXG8X5/E
4R1jTOTMbOlZOIBuHN4xi8zc1m2BiuOJIHDSxFRl9edDrV/QyCG+dy5Oya0+rBcGGgpq2YA37NUC
v36nv20Oh5AAMjEgiaLw0Z3nymtO3KQzQg8f5/r+86/u43u49oKQka2voeYe61GTqsJ3kDRVAKxB
7GqVapw90RlxlU1q90EZue452+LyxJL48aby7qkaKzC6dEqdRwdjN+lci9gQYt30ofZard0gt1F3
OZTxTa6pT1mK5/vzK/24IzR4YdaaJ61wWo/OUXGjNEnrgLYM/GgikJUeEOFmmDw9i0SAs1IHKN5Z
+XieyQKQZ6/X29Ih0m3Qsr+eZl2WZvb+nFVdYiCOdqa9zAwrq40iUIFpTp0JdNXNF2R0hR/WI8BS
XmHCSwJAV3ef34KPL9bhyEd3PR2X3u6cdWQ7sCcn3AxghdFhmzYpdydu98fF5HCso89GUn+2mc6A
X9fKM0hODScVIc82LLHueukucULUW82kDfj5Na537/BzZVymVaYCqmQoPg8/niIpTZdACoqAkSb9
fl7z6pUyOnF++9OdZFvPEYOFAlXk0ScaLUDXFQL2ArPQSj9RcekaMHUbPCCOGZ8SG/zh1QUYsSov
OaWu3gP98KLSuTVdSCdlkE75W2Jl7xUK63nQwquRlQOn56ZiTx3ntn1G5zHa0wo9sTrrH1fn9Vcw
mQANADUoGw9/haihWcniWAbV8CyxuIN5tGP69ml5GUqsuWozQKlXxtXpo72IWVFIim8DskghL3fa
eNlQ2PAZotkQXUWwUsqeE+u+xKNHiliLrfnzF+HjzMYvbOurBIWjF7ft8BfuDRPqI7JYsuyVGznU
ZC0LucXdC4lv3lKuGj0zITT581E/vBiC/jIlIcS4lNxN62gP5WCFQ4WSZkFnJcO2kumzMk7EZdjf
jCI7Rfr442AGG32dAiPHmqOZpAod0Q0tMUdu0kSs3iR0jZn2vZdy19K3/dsrQx8Jt4vDGy/gB6kx
uiV1bKBMBVPUvDZ1S7KO4+7IyAtKDTDe3w+2Ks7Yi5IlSJvq8OERa49nK3eI7TLrvWNZOzMUQNzZ
n3pTYr1/PtiHxQh+mk0Xgf0Y6604/rqIn0LUptFaIi2EolOKk752nZcSdjZmPzz/8WidmKW0U2Me
LUZKQbNmSKiGOCHah8HCsChJScjKXgWxrm2oXNDGrrVtpsHa1WL4rbHunmds3TEFflsWDmfWpIgL
O3RyrzTsE7qVD18P9wQSD3UaGkaWeixUm+Y+ZP4TScApgBik3Mhv9O4VU/nOqnoIi1l86+SjPDHL
fJi8EfdgWBFsuHjLQIAdPvZishoj0olDw4UcnmE2fSUz6FT9/1cb9T+XCIdqkGHZKPWpV68v8rGa
ykF7FOlYT4Msj+VWTSqEvYTJeQQn3rX8rdeys+7cLNL2szKnQe9qP9qsf5rFchHHpKYq4yLPoH+8
MPHKsxEHtyfJT2wbIz3xGRwuov/8piQaskmgXMdrfjSb9EBZxlCJiYeT1hWYOdj0ON37NkrPJGdc
1/geJ9FlYs3ixOPXDp8EI+uU0Kmo0wPChPahnB6XkehpB/FNJN0+BVbjYW/YN3X+CyWr71RU0a2J
ojjUIrDCU7xJ5ouiOivNpnmOxuXx80/0qLvw6/cBTWj8WtbRTppHC+6UKqOtNlkaJHiCAqM2EJmA
PrabjduSiBNV1W7p3CeUN8SLZ9SXPx//8HP9t+EpGgncHeySjxWUSdirw5Ay/EC0TDDP0z2xSJgJ
1Nu6dWM8wMp0YsTDD/DfR+SUZtK0hZV99ClI0qVnmgp8CiWhZqq52BBI/aVyCjjQs7GvB/vMCG3z
nzfu/5uQ/jvN2d+eefDSvfy3n2WXdPMKIv2f//1f/s+//N9//V//+r8PzEfrP/KP+UixHNxHMBcR
0oIKW8uY/+4+Qjy2EjyBeiHr4mSh6eZ/2I8geNJvtzUInlQ0DFwZq9jiPwiezv+ACEqDjmrLynJk
pvovEzw5Ra32SkHbFuIEcRjW0SYxNsNIgceNIkld6ENVJjlahPpd/XZXbv+ZJn/XoR++l/82CpRG
DFUOPf5jl2QjR71C3BttSF37olCYgWP9Ek/2lahiF33dcKsY1V8t0P+MSYmEXSfAxtXNeLgslI4E
jhW3JOGEs7lRlVD5EiEnvDTb5YVGLvFklDBO7PB5LL+dI/4Zc22gWriY+dcv48hvh/Cxy6K54rsO
pEKaH8l153mLzMo1jXz793cUYgrrrO4gtD9WZmqVmdgg1MlXn9rxsSpVJTAiNSemCR7NXAK0MNSR
3JOCnsDnI3+4RsZDDa6jXwBcikLk8L66S2rA99LrzZA6g0qiWqd9LSpOVwGBUfEpPejhksIdXdFq
8Ck11BpM5Kp1OJrZ1k3UaqLZ4HkGgZO0RNVqdrz//Jr+OAoj2VDw0DAfE+O62SZjhzreps+n8Moh
sz3goHZqD3E8Cn5mjpdsGk2MLkg/1tPSb2+HARS/FdDDNnlXzrd4epUtp7fyL9/BdRR2v5RIKEAx
8RyNIrVYtGUe4bLrFgBqBSAvHC7Wuay1cPd3t42h7LVp/8vhupoYDy8oM8yOPmvZbubZJfcxMgC4
w6E5saj94batazfVXUy0+ISOLqiZyfN1ErkaojQbdyDE0JHc0s1fX4uD5oJCz8oMRFpyeC0YrqpM
lzU1JcWxPFBQVHsI8vzLUZgYmOuZAleoAnuCo0lpNlNRFw2o5Lp20z0WCvJcw06pxYnpYf0s/nO3
ipyCApnjrJPDqtZDRH54NTyEZujdGtGo2k6bQp3ava6oGThTJ0yAgovy9vPbd1RtYEQOzpQ2sG3w
zrIJP15Iiqrsh4EmcNJysM9rQw16Tcm2lNXSc7gYL5EoXLZbsbaZY7O9wAudXKIBOKViwdW7vhC/
XzzoAN4XVkfkvZxDjgu++FaWwYZ9ww6PjTw55RXSVBAkdgnMrpAyC0ypIc4TSSr07UhUWPEYyjxy
7gDJRvNOycfoJ/sofKl6Xk/tVT2N4/Jk6sx1txVraXHutkosscgVDdN7D+cOtM6oN1+UKeN4pjcW
QKWiEkuzz9NR3rYaTJ9tOcrmUq1IM/ZojEyQwXSiGpCLiGIfW62tE1fU9UQUzoBFg6Gw8OTCsQID
oso4bjf1kKzx5eM4/2jDJiWHrwsX8RRpdQuAILaK5EKNapF9GU2lBWyXRdPFGonHTtDuCjK8ynhs
gniWy3ytZUtFZoxuZJ1zaYs5I3k7UvpLzIsL+Fm3dOitQSx8oDxKXmqiksXgwlHtN6lIk4u0nJs0
yKIsux8TYhAQFUfzZdgZqqRRVhQ2yv31k7WIDE/9fACZ6GMuXdXO+ZqeVeVgkdZQCkXfAPO2v7V2
g71W17sGaag1qcKrtBgJrSla8zYT5CD4dsPJVbDSOaRm92yrVbMTW4pa9J7LyNDjoHDhDxI7AE2J
hqRCV7jUdIKg9Xayv6iFXZIoOK0/Rc0mp9koXPe7sjRujBInKW30qmH7lnY1hMkEjgbIO3WKnmOa
PF8cQxrPSjzSENfSeYApKLKc6BgxqqQgZjqxoUmqjdNdK+X4vY3k9L4IUgJwMkVPfS2al0RVkfwU
yRgaflhF/ZopPllPIp0dQFIh3gZfita+tBrXzTxdcZQbSkbyLRtwPe5TJBILGWgrLI5DP4leBNiT
RNzEEVI72+JlDCtea8/OYOcZc5VA8dJxcXLcUUkztZrHFiKuuTNw4Q3AAxMJKDMN3d0gY0Cbqi7D
Gpu1EZIFNAF2DwYwkjslS+3nLkrkkwL/+ttoyCkvboFMpk5156phu1xx0q36ftPZOgE4YUKAY0LR
4QuPDF2/YY5KssnYFo0Yiyf3kRRrOWLSBoDkkXeuQwEjByjfNbZFKnzWZL2FlN6pCabMzFojz6It
ocZFpn0jMrx9dIjBNsJwmPXlMoqjVLuCE5h14XfA6c1NFE1jz7OJrB8EjMh7Cd2OkxasKBXm7Dgp
yJXrgfJabxKjIDX7DiURh+IQQgR5R8OIOGKssN/HYShvqgpmG+IsjaOhHkdl6mtaPNzbfWqBbHNS
9z6Lx9w8m4w+u47h/9EUJpmo3uZ5WWdXoFTFd2UZ6hBENYmxF65CErCvNFRsN6HSpZbfL5AIQAjF
5pVeFNpPO5GQp3sQUOcjAjK4UrE9k7yqNZ3i45bOLfJPGquNrmoQfoBQiHJf0DZp9rjVYePR6NXB
WVhlOVBTjZW49VV6cxd2xny1aemv1EC3FITYqeIgdyvUkpT6vlS691FMTkL6JQWmjUo9fDiPTXu4
HIamns9p/Va8lKNC777Sm+jH7Dr12Gy0RhXosWT8WrGUQWvsnJhUWXMyf/ZiKB6NBmXoDhKG+D47
In7OyA56hKFkfCdDtbZ3YSRN8nIisogDGUfTV8SkGk6flNgqdWkrbedAjLO4CArZG3OOFNObOft+
z0djfqWzVX1xyP8DI6yGXY3uf7IHj1AlE2BgO+RiY1R6eK8aBKdeVoo7D76MM2L9uMPqWyXaut70
UcHHk/NVjF4YmSZht0lrvXNAy0nnbYaaHBgxQwQozIioZXPojf2Q22xzhoJ4FAI3U1xJNlRIYImi
WuGUysWS5VBviXPRvnMIX54KwFouVltdSi9T9Dzz+ygB+Iobl6/RNgDmnjlyEDveZZtgO7eeXhZ1
JEso1zuqTObcD+1Fb6jzF0LEnHe3RGnGVLzC9/KYTG/Qo7l8NZkDfihpppCCKhTrTseCG/mjWIMO
acoBgR1YgzZw7lscTdUQw9ok8JKATxsOSwUizqW9ZcSvfdfS2hJOAqIubHridBRSoRswfVqG0i1H
CB6C9B12SUMmvNcbVV9cSE1kNwTQJeauMywyHuc4Jyc4jJv6XYM4TJShiKqt3dkA3LIpqfVblSrS
nWHK8Tov1eKtmwZ5myqNk3n0gcDbLHPTvKDxwS9CqJhyP07L/ATYDBhETc4ZmY66NH5ErEHzWa7O
KqmOJAMT+jgXs7mdhdQIgDVUwhW0vmO+JM1YEJDYxentkJeZ6hdpr92piyRzgZgNpd6i9EMLwp2Q
X6ophoOpgzMTflhO+btbL4RsIvsiNzd2lPmy7Y3B3uoc+u70boBxrxPgRIQSYjFzbwFB/uYkE161
CQDc5KG5TB7zqtQzH9w71mtKMvO7oARoknXcV82lKItQ30OjdKM1A8dwA6tR0TiSApTVFy0nly9O
HvNpz41lnxPBiJ3CjufyRuuyDhTuXOR32BZNyy+63MD5khvA5MNFTUOfDPDhouhdBahnHId3E0sc
+TVdr141xG8IoGZh+8CckxnAMTOsNiNbL1+1B+snIMhxl8uGFEVjIe45n/N03kVV2H8d+nyxvTjv
4uzKdmOiyKomXL0S7ag8N6JYnnrVXojVFX37JQQheyPqCQXLMjWsLADUz+ZlpQ2UdH3J+GGme54p
YvUUqgUpynrYiW+WXulvCzlb+z5f09dlpuuP1Vxaib80CY2aarbQqiVG/FOwhb9hG6C+CgOPIjGd
gPU8EKOYemG5qa9aK9DFoOf6yd5OYOmLzO5BCWvClPpQba/0iHD0TecQvRrUiGcp6y/CuFszuu4V
4hG1M1cfkaHCdM39foyH16VwEBf0MFZZaYw5OwvrDsfCZHds/DJHwCTtXPrGkKf7szIa9JDVNsy+
cMBcoOilUnxVcorYfhgu1bLBbpmxfbIUEkuFoaNpl3KAMonEH0CJNbrpWdugm/aSlvqG50wp7ysF
fec2B0c4++yyLLlZhJvdp5rJL5lpIn8tdK0gkRU3w2081gvcP3hyDsLZccEvlKYJNh1jLtVgGdv2
oasL56oR+VzvaqUO840oWq2+75dQb/20UMN+r7BvoIZrzS0wlyIcLDy5rQ4AeyD1jI2sRP0iBhdC
YEc+tOpFWZtQhaxad9kIoZBc3/QWoi+zrOII41cjajYeitP5U9xOj7gxZKdPngXFPAZSmNFfr9yR
kvJilOb3zunUG7DBbovGgThvb+4bPgDuvvKqwh4VHv2Z4qFvCvcuhwBLB6jWyjagXzrc2kWkhRuT
stNAll9WbQmVgkDVhAkQj5Lwv2oLgCXqPaPOYM9wbtJUb3SH6soR+CFB1mvNW01bizlDr4uUjfJM
WFs62ovO6u7Cc3WkW/yo7YHcpUEK8aNKosXy6xoXl1c5bKOwS4627Vm2MlSemPRM24rOwPY6Ly2W
cCNK5QyCura/sJ/rVZr8ZfIwcDqga+u0xpmA7j15ejQRZFtCdnxr2qG5VGiPVEFq2g25WlYV/7TG
qbwZqqZ9Uo1meuCuFT/rRNaA4dMQ17mw6Vwsbdx8idyQLLowJgDaS/LSfa4qinZeOzet6ZWz4V5z
+lE737WqMg7GJNUHn2gXZJi6mIo2CI1O1YJUbcuHYZiLe9Wm7gaKu7Yfw8LJf0xE61nI6yMouQPk
V+LQOzM/i0i/YNrMR64Dpkl3pfeNanoizuyvZKTGmieV2kBOrST54htJWD5rjRhBlPTkg/iiMS0H
KUjuvuaIN8n8yAeds0PaTw98XyppN0o5vZMoyNY3c5f2xTJyMMQGpzem2GzIExyaY3ppNDaeoxBz
fowVP51fZE9OJkiZtP++1E7zZMdNRgznAuE/mlTZQVt1tKtSy9QLCMbzvZnKEQ0kMZLVRdcpIDnL
IXJ+OFldnBtkFbWsRnr/3JtzaTKrRSFZhVl+E82mcS9cOd7EKIQsX7PT+jaOOhY4Q1cM9tWcQ/cx
GebvbkT7wAe0C0zZbKrpW1y5oQGAEzib1xgluE85tMZbz5vAaSSBu+bR545e1hDcG4W4rx9NzCYA
nUrJhnYoUh4YXSFzQ8Rbwd5tbMb7GYLp/ZCuXybxdPG7w3H166T1eXzezoTUsRUfBUcX1+lQg3dV
oePXLUghKJW5vEuFWoQb26kmCNzROKK6HCv3jPza8jVz5gFFkmXVGkzYCrEgaZLNDJ670rABl2E5
09W3yzcz6zPN163GYcdkderkF33EPsRsm/kltCvi4xQncp8MuLstC+cyi01jFjbAIEKOeIiJdM/J
2mMTkZLkcmERJJ7gUw6dtzEP1carc63hvI6k/NyUDfAjO5yrJzMH7HuRSjRkHqtkr28yuHtkBw5r
xgxgTwQH0nG0B7nk1l1apeTRpvxOWUBKovJd2mP7062Nns1glfU3rCiT3DJRFzdx3czfl9YtHmyj
mtFVF1PyHjaEMW3w+nRvBkFvP/thyjC7lEvZISpXEtJhrLF+n7mlsTcMll2xfpFKQO6C+DpqHGvQ
clfRXi8MjYR3ex6ebcuNv0FKJo8rwnXq7FpiHDWMSp2lM+u4YbK1+taOgjB1jcuuxGZIwIDGiU2Z
62Vm8TJc3IZSk5PvxJHN8pCY7BHc0qJk0XRA3zcWizuaYKuIOYpVlcahIO/tJtDbcrKDZm6Hr9Q5
0ebWmsLyPE4ahzijlmQ7DsCt+ZB5GbJ94xTRuLWnNl8eMyWK2mCxCnJ6ozGzO04Yjv3T5oRzp9oJ
eZCKTGEDmhMJD3mmLSS9lpGK9DYXYGiHpKhzrAiWgJLVLOlzWKv2i0jb2vCE1WuN1+pOagUqG3/D
jxBq5ZvKgG7q95xg+LXsLi8CI62jWV4mbmtcod4LH0QajqVx32l1aOkPdtSBfxn7wW3wn/aTEzv3
S4cU5I4aRGwERCB36cbmf/1m1wt+14yIP1aOpn5dMjFpAXKFNrockpYF0Sny2vSTnCapWo1ybSRr
E6Kx2aG0KZtKTOcilVaysayO9OqSJj5foz2lb5ae5jkLsOWA3F3S0vWSuORPd7AngkiSSb1Sqrl+
VNRaZUGXc/WoTov4mrYFpuzOWj9UdQqTb1MWNy51wWq+HNJmetddRf/RpSULnT7nnIGEM7UNgHiO
+l6cpnnGfsbscclqYzr4yLB61y+sbLztjPi2UzSEFhJf/G0+o1Pzor53413haOJp6hUz26iTnRNA
W1Et/n/UnbmOJEma319lRFLwgt+HskLckZFZGXnUkaU4quvw+zI/zNyl3QV1gqC2EkGdwIBUSAJc
vkLNG/Hn1T3TWcGKTHYCFGam0Zipw8PTwuyz7/gfsyWJmJHeY2yvCQOQ0i0MvMt95OVu895Iex9B
76l0knVlFyMRsGV6BcXb4JtamAJzDmjjWBIQO2xTT/QNXRNJaMHZIrWoCUM/vSzSMkRobPKLwd8P
ejwANnV8xKu3Pu6+auTKlvgVh2Pkfy1zbr1lhVRyR+EZ+xeyloG4x3u6r16nJZLzmCGo2UlA16K2
uwgxeu3vRYxUDVK1lkI9DudtKLt10Nn9TamCKTzUyou7yxhmqUhWeu71uEzmE5tyUdWDG4bwlexa
eys6b2pvrA5V/Q9+6yJ2F9WyG8KNNEPLw8/CDUgJ9MjUL6CF1OgMKEyrIR8kZRyM6Nrl5ZTc1Diy
61sj72Dh955lUFh2Izrr2qoLY8UFqdm13hSXRj0NYlwihBOqYWVi1or9CQyxgM6G2dLQyhd1P3p+
tHRguEyfVC+QCdwwahIslh7L1tr49lTnFNCWCryFk2ki3gQ5FltcNXn+RVN+ezWUUVsaVFxScz7F
Ju4L27GvyBZVFVYZV4JFM9JJwLKQz+ZlSYcmaaD06MuhojR4QwxM4VVok42B57bLesxY4aoRQDGS
maXcP/tySDyanWNJh7BzquJLMUxzFKF3VjoHo/TwFEWtLEXgmdk786K0ZQ0+JV5r4LUNx9Aw2dCJ
ai6xQW/kvTNUjtvTQqPvf+xLMGI0yswcFYLKMCILE+wq1fC9kJpdJndcVm32ljGxi59ojCsMcGin
Sd+MMG2qbWg1fnPIhOMkt1gHj6yEq6yAihzfsgMuxpOiiOz7Fg2MMaT3vypLvTLHBZG9cq1VTw5X
houm6Qxvhyy0Zu2xzqvMpVMEhfm+CEV4y4inssy1aq0gT7YInaeZ2o9Gq4xp3Q0u/irbBFQ8/uyL
NoksesWZhY0vPWSqJA+/Cb3tdDTAJKRebHPqOheX0hMWN/GgOY2brSO2P9xT1yuYQv86ovr/gRcY
voiuF1/+dPWxbv+06cvPHztUtf8OHEBnLukT6qX/8u1f//JPf/nnb3/Wvv0nBEz/57c/P8YQzH/5
NwiBb77CB4qZCgKaXODOYwjBrFMKvHxGJgFUYGL1m34pJp/8BY+pKQI1MxyHYcxv8AHnFWgU0HGe
iU4SIn9/yP7zO8jt90kL4PaZRY9yCoAEiGog4X4cM2nF1Ov5GGQbiWGQiQTE0K1llYsLrStUtQyK
EaZpnJuvBfPKtaYBUM4rUjSrQOc+E2398GgRf4IzOJlCMY9kWDzTI20q43nydTLFmyJwYtnge4CL
fOM+bn1rL1xYQLFRyyMDqmQ7IPd7WZmIMTajHr7DR12/KRMx3T/9Jsj8/jCFYm0CcB84CKAchSY/
o/If18ali9zGOFasMXvpF9xE2gICOWCnMTIOoDo+xyJXGHwIcmXfHfE7VFV78OPBW/cDlLrJKY0j
bgwlsp+W9d4MsU5oMP3eTAkT/r7MNz0WzvkqKYrgqvMitWnpmyzEpN82TveJSj2CdDH0l3aW+lf4
asXwF0f9ApxutyTVQ5MGGRZxbHul3XoxUGATAv8h6OsOEC4el0yBXPOrpWx3W6DFdMidDDka9sSy
6vNDJbt2K3VcGROt6LfSsj8VXZgTwrMPvAisKxBHn2mglEvVatOybm2yLy9iMJAfVACPLe/cZpNY
hfpIhyLeqPh1nlP+N7r1ydOyBzfVX8u4fiOHzts0zO2XZplcZVWcv/fTGi8JJt03UUiD3lMscABQ
/1LoEaMMoxnXshXt1dSgK2nJUG0yRo5vSolhiB+ULbJdlbNoc8PaB0RjPDTs0UJRFnNUI7OuA1nZ
n/xuQJ6kVtwKY/qpaHxGbKOv6ddhr8kbadA/x10hjCcahOOXktuH2beOH2A1ZOYSO0Iw5F7sCvsj
vmVJfsHWvdTogoY7ERjLTE6XrlvtwIrolHRva0d/73p8fXUEpbeI0VPR3OIXbRQXVht/hWTyoWri
bp3lNJmCtNN3UYdP81BX4kDN7e7GHtIbzpqfAsQ6VwGkhUWAzHUNAA+zIKe7QicRExAnqRcDlu8L
x5EHPQ3iN2aCy0VmgyRJp7xbDTPmvrJ+SYNww21CJmsCx08YUS+kZcKPC5JZqae5xLyr3mn1+Dkt
InddS/hmKGCJralJfSnc+IuR1jt6dO+zdsKpKQ27HZNX4O5Io+7CzLmLFFYbdt7sPI2Cf/L8YplL
7xpzTnQ/NN9v9jrGrutM1bdhL5Cvm7uRViX0Y41tqYIuHwabCBm1Y8TsEYZdH7yBqcZX2mj+5VTr
GhpDbZhchIluXFc4goKF6+Av+qNXHwzRuscyL/Gi6aSYd7KQ9rr2MmjNvVlrOP/ieECjtpXxoSKa
rKinJTd1HdGu6Md5nJfdQGjbas68B8nyNe+KXMMy1rieuSEeP0MdX1eDSxWcFC7V0KKtS3NahHIM
sJyyMSdYxHWjqHIqR007UYmR7rijeB1bYii/6P3sWoYb5UTZ+3Kq9k5KXyWp0boZ4AwwrA7RjSEZ
y2jaQaSadP5oXNNukM7tmE4dEk9VuTEbEzK8Rrm5tCvzY+4FxkcCXnYUOGYyNkRdnxTZY/4YZXjw
FHaofdFjr78JkNm/J4Uor6yw6MiOQq/5rFXhtKzMrNloEK7mNB6PJL2OrzpDUlorZe6ohMN16uvV
PgyTeOXl3bS1JH6zSwfbi50fpNO7seBgSaW3b9C/DrZ+MKCY08qdSSv/a9Zxfax0Q7YPVTk0d+Bs
u2QpmIgfpKhpVU61IV8HkAG2A0CL2dK4HlaJU9LE0KsS51iLBHNkowlTSCZ/rspusSIpiGls12Oh
nO5tjAZMjhhRnJQbpoHpHnhDmL1FbdP172EBFP5WGb7opoUfO6L+giW8Qu1oTI3wdWLb6SYIWpoY
KWO8NaAPilcTNeWrutSpjArQwG+9SjfuQ6+8NMfQvs7oXR19RwqxmItzrEpt4z1TzHXSVLakmBc9
/QmjX+InYO1TdEZWMsUDxTa6AZx3gJxAM6boU6vZ4qtnNOTrCcpetZdsQYCnNKpbVW0acvuLPrQm
VFer3rjPyWlJJod2bBeaR7sN0oVSx8iJPlgqDErELvyJOFGGl03m5cz7sfJa9klvkijTa/k0es5d
IhDOXEwS7WWwuuo4GzIcmaKgjl3No5OmjDUBGbg27tERNO7pzKhj4DMalWGL7MRAwNCjtFvYUdbf
xb6QOzqVxV3EwOLOdLUj513uY9b/qrd7WoETfZorhr4RcBLNWEfEXKzD8nyXFHC84I9EH52qT7ZK
AL43h6m4dd1ZnKWxkNRIc89HC83a19LS6fwwQb8XU2M9jJCt+yUmEEZ3l5B4Iyg+RpuoAqSLSW2H
22Nc+UJfMLWsr7zYdt/R8MHTyO2r9AqnxGKpRTmkp9Jz2vumKyJ8mrCDvOV/NVt4DsVydsO5lFWd
3Vhlh0JzqZv0JBHouyndGC+AvNMw21PYjayjpp6uS7dheDLY1tYgz8/BS1j5LcyjtenX2RsKGyfa
odBNGBhUd1+M3qWyB2vDJtT3oEQqjv6AjVJuhJyXQVYDOPO+vweckR2jVEw35VBZi2DCUK7Ar+ey
MCg62xoxSc3UcZBhAJKL0Lkw5CTXkZ01zGUbvCUAAjyYHVKTep8Gu4oqheAQl/etSJuHqNHdq7jQ
6+Po58Nr5nUBVkR2vyUsB6wp5y4Ck4k/TkcMNj0qKewsR28xGv1VGaYWUStJ3ws3yG77mJywgiSy
jiYRMjf1uzvdzFA8d3udzledU/7EVW+N6z7t5TwPp4ZGs7Z+CFrlX4ayudfLtP6Y2D37UGG8xmHw
P2ajyVWnpVV8HDKSVATfWpwz9CTfjRLjK9coQSBkpeneWLDs5WLKx+JdOimaadjaORdOrGmrIbTC
JWAihMVGt/PxN20nTpM/xOLCaRNadVZrtZ87RbMn61yqK4HhpZaGRzHZ/kbWTgtkwCqBSuTo04Gp
/EwXSkNufT6D5pSzWWKcvUCr4LMzdlg5plxXB1zLUrqAo75jSEW1hmPmihF0fqGSoH74HiCiJOkv
MVMLHyYa2qu8C/BEM5rCIoMDZ08ru0yoCLXYRgXQqtahrnR3kQ62Hl1M0urtK73KzXvRFf6qHRLz
Pu8BJ9KcsmtMUoLUt7o7epjd52QYCAWuKwkzfqeOk+rb5E2MFklLJhJ79m7QXM6aFRUgcHzBhldd
qLb4apLVuaWpjt+v5cZs8wKITRN8LeMouAyYY3wuWz1A2sCKbOM+S2keIxlY6QNurMKoVmAoBzol
DaRg7NjyVG2KKBqPgnbHqvYN+T4wHX+pY5R4jAu3CBb9nNw7tFMeEIVurxjGDt3Sbmx1/P6LZBps
yNShc8xgqYZZqElZP8SBgzpj1TvgH7TU4Qeo7JH4htl4sYxV7X6KnSL76jKl36u85K/ZbmHvaWGq
aE2HUx11BrEPfjbW75l6sj8DL52MldG5/JY71A+MOHVkWcZoW6uGD0/wpV12fRMYC2hfrXZXDIU8
CLSH2rWtE5iisedXfbuPjkEq2l+XPwqG4Np2fmPz/qFq/L4q+Oe0rP7BP+Ssy8j8QZ+qehRJFHft
P3x/SPSlmsHyP/yf9Xfg/E3/RYy3X9o+7/4KW5//5P/rb/4Gv78fa+D3n6q+7OanRfQEfqifZyOD
J6rv//Dtv//lH7Vv//nbn7/9V6pvbET+r7/9a/lt2a90aBSotVPFfYef/hXAb1mvqMlhQcM1Ay8B
8+lv5bdpvtL5D/BOD/wysGVwsb+V36bxiufwm8wIEQzyMIP66yr8Vt6ygGctNk7KXc+ETOqAxYYV
jSqPT7H/Y41J/ZuZ/kTtAmymNX4J+TOyJRcNxFe294xeSONA0EvDo7yD2epENqGKpCcF7LBstSGL
ML+gU3X7fTn/0Jb6e/Ob8awnt8x/+cu/Y6f867f/zdb59493y/z3ft0stvcK3Cu0GzhHlqWDXfnb
ZjFf0Q2A0GHj2Y0e/yOyh2G/moUVZvgs0FmYGPQRftss1isyaHuW0ec3wL9jTHCyOZ7aLPQdfuhI
zHvRIk3zMA9H4MjiHX/cLWk+Kp2QBBQoMyrvYuCLP5q102BwGZuRuBAYx/aIh5YVZMZMh+3qrYZs
0h5aIQQDINCy4n0TCxtMTYBfbIyiam+KQ4L5xYPFgDy+iAG2ot+mRMLAJQfHszbi2kXztUnzBMWH
Ck1AnJcMe5tOXvhASzs8ttWUYVGbZUa90pxZvmICrPCZnnj2ISuwql62GSTpbZob0x2goWZcJUIn
y87KjLTf9WsaGhhnJzekf90xjPKYVgu+e2qrOyLCjKPIaDFPjQT5m3a1OJgBDrkX6Th5CDhHuqCx
gmyg8aZNAOvuAZ8lNGjHWRNuyMoo2ouK23U1ILoRbVShR9mFpTeBfl3CWBbbwvGaaJOFIAcWcAR9
ojV2EmjxGjjYDSZVDnO167QCjg/VlqQd4/awGSXogdRN5UJ23ez24U46puml58Xp2qlE7UrSR8NW
q0alDhCrsQe8dOelVdTeD5kOtGOPoTItrl8YgijVH0qldXp/M3htnIfk3FAAg9e91N1W3lIBlkij
Fi2pVLFXg4IFAwCzt4tmup1cXP0w4OSHqvNFBqxkWEKQSXBCx+4xMhZ6KQJvk1UFqDHXqICnFG5j
1YeagrQ7MLzJPhhaw9B9wdSj8Y9yjA1KKxVjuaUHohzuopzzssbrlsveUSb2iFXTWEAk267Ntl4+
IBpv5anQVm7p0083mh6lIF8EobswqGKdFahez9xPnV91wBQyWdOGkk2Q7EYu7H1b9opZcBcG0yIt
q2RYCS5yLHsiobyNO0bMp6Zo0K0Lc4z16qoaZeKuVZKU90EJtmWBf2Z3jIaBv2lY7DmCqGevqBC9
dttFk3+MW9ohgK9pPCL+EA2XfEM4iNETq3dB7+NLlFmJeu95wKbAN/ty3rc4JTBz1ZkC7OexvYn7
b2+kC99vG7lmkDaaW0pRJ2JlAC/he+gD95FUWOYHE2PKDLWzsp37TEPfHAJlDrO+TWGCgkFcsxY3
BsH9NqC3mezUoAPUaKYQC8vFIFCnf6MJMqqtGSfS2STs9XqT5VrV7yMGXuY+BCoxI5hbZAmunNFr
ZQpoILTd9wiLVYgfWG6cmgDQbT9+P2QM33CfdLt826U4J37oJkawDOVzR9PQYg40hsmdyqrwelKD
tK4cDv/wOm6KiBlKyYzmk5GWk1o2Uewe9WYoA0AYU0ivE+wj0/5CgElvmtdaY2ARbzB0v2mmps93
jNEHAL9Vqx3iAGT/UuKKC74BIDGG1SoxsMx1Mv3GjBzsn3QtBunlR7gCMpHKkIjzptC/6wG77sAf
MwbsjUROa4acdA+ZJm35VLB5wJIA7vU4P2Hb3RRtR9GHiPtGL/pk79mU6KgK+mjuprKvetRcXNCW
UToG6wRloQmpwiDNyB41lE96w4pWdASHG3cMvdsYa1FaBDEHH1Vfhp+0YbLBWUQePKp14VQMqbzK
j96k1TB+bGklZGsg9BALZNIaaoNxEmdBZElOHhQUIGe00f9FTQaTo4pB7wemxCA5oPf4qMA5gVpK
y8guwlAnn2UMj3joAMqkZCaokOIO29g310BHzIFp+iBpYLqxfjFFYrbK0q3iq6eV+UGAyHozlHkT
A8QtcFN+lwWNvHOdOY6MRjB8ceGIOReJBblhAZqovk/i0aYG0Ru1dgfdtZaWNFA8VgDmX7vK5zIw
e72o2P5u629jAh2T/MEVN5Mo5qoqBt4OkEW0yYabLJ4uM2Lescxoyq3pZ3CgInNAqdfOgdW6mNgS
J+gW3AinjtC6G6MQCEBUm71/PaI+hEZMnofA46GVIZY1MQfoqmUd6MpRKy+z+Apw1wYrp+eFzU3n
g617V6cRjd4QJj19ZVNjqm4AUgSoO4pIDctGBkDx7FgAixg1171JUmRprI3t5siXZzBucYNpU/2d
0HKtu3DHFItReByoj8vAL7wlIj3GZ1MXGmhmL27LizrHIQdAoMXtl5dwpdc2Y9wc41jLmMujiZaq
CHoPwGzNpGyBNGnYbSyVC0CeGrbNdTahtisLCBerMsusq8Ys4ww0B2DkYU2HEoxQkwirfyMDu78L
JxiT9L7z5sgR4GfFrQQ/60BoaBYk4eyibRnVO9DzGUhqsHDEmrbAyzs1o6A/uP2UYXPtJI2TUcfB
/dizN2qAuDD4MhB8TBx4yVFkziIIACeAaHLzt14295+GHlLFvRY7Wv1aTzq7+SVt9ZTVNauqqOAP
Orjao2IgMn8JDKBBmbRgaK5vavx9TODrtSqWLYbz+qpNCdPLAkcEd0HbOJ01RUPRrauYns5yYip1
zFg8nHErLUG1OkSOeOkMQZytMy3LP/Lnxrceo28apdrEHsnVeI8Bk/datjnAKfSimveOIenXlkp5
FjWzSbtlEjL4irTYRL2f9SVKcDK5C0a7O5pBWPtgNYLpXdCF9gdedXigNTJdJRkdpoUnkvomd2Nx
bw31FC0iS2X9prC5HpE0D8Ss3IWpMFOIZOCtwXa5CwD50lrEQQv6qcW/hlTGAuK+dIKowoMIy+F4
De58ugxbqbqlURbRjhsVPOjkDlCvkiYqtrFrdxclP0q79LIMihI4mn6ZWHp1GWSmQFjdd6q3rS/F
awpp1B77qU5vGbG0n4GCOrdZBqdhZei1AX3XT8NmxmSS+8EuCLc5s7huOTBZ2U4FNKj9PC6kzSVr
Ax6Hcopyo1t59QbYf32hiUjMSCFZf+6m2EHTOFbiPRka9tsglaxPBFjFVYzffEYrJ0MuT/dDcR17
dRkvA4gUask+oYtgBKGGTk/cy12HvW6xlEabXY5WbZJw+rX+yUWzSQMaJEWwEE6Afx+O4EBiisYt
7yemROVBFVHqLdLCJ+cpy6qz6B4wK9wGmIdrAGMH90E3MnBLIzP48jLmgNIFCuBdLSatB3lbdAaA
qAl0aLmCyh3RR4FmNS1yux0eetNO39NFBoTUF/FI0MNZOFvqJDAtUPy+6JEjM6Ju2XuT9llAcNTp
YhfAvhybA7MQyRiit1a2kb1wu9F/M3++XLcqjHNQUFYDWiLHtb3zUMd3wMf4RdNbC4nAEMqoAR2j
XYWZUrHJ6sm9VqEVmyvwtEBW41RlYhFXhXbVe5UwthrZYLJ1Qa2AiLRtt11Fca/vVBlO7aoCOcQY
UYT+pig0eSvpo0Xb0SFZxGgxtlmxRWdOVr4s0975UvEj6XdSYcpYQ50r30KXo8u1CG07gWpU0MtY
eIHJjHK2vfHuRWsjF+FWWXsZMqxE57Hr6hutMwKmQZ4U7wKA2bm1TQI/AkE5wT8BJ+pVmgPJRdaJ
umqkWTPFkGVIAjhmHPkO4mYyORuEz4MbMQX+dSRK9giABnUbui1sj8qqDbUoUa3RF0CwgKhpZlVY
RHbdFpjLdwXZQmMXwwrgc9BvoqEe3/pRntSHMmOKt0bdpcwXbuGCfk5xV/9ILxB/3nHMaRUmfphv
zdlJb5WVBp28Gppgt/jjJfbZlszjjsw//L0V4t9ld59o3vxHqvD/BWJi/vd/+9O/+fYvVOT/TCfn
f/zbx2X596f8Wpcb1NjsW/5LkwSO6tyq+dUDlt7rK/Cchg1h+ruwy+8YCpo46Fah3UHvx/re4Plb
Xc5vATOg84P6guvNf+8P1eU/VOUatTiccIr8E6iCHsWYo4pBP0Q0ibPpIiiZID2nJT8/5HeAxu8P
n8EJj6jmw9gWZWNK/SBd8o++fVsn0X4IzPWjHshP8BY/Yhx+f/xJJ4FaYOQuaWG0eTG0lkXImOXp
J8/U8Z+9OF/V4xf39To1iev6oYmw84YAMMAoSadqO6orE+fvZPjy9Aed+xFOGNIlodkMJz5I+FeG
gALbPPMTnFv6E7o6l9lkJqatH3r4LMq0+VKDZeVPz4jtnHnvU3JzYvmDJpt5gdTKrd949cen12M+
DD9b+VORYy3FkFKva+Ng2NPGRoSWJAOQuLaRHkYn2XDdZ4raXS0tFe00szl6okFFGvApeuwqQJAW
UgXyWwe/6a5m00cwi0AcMmAB9e7pd/yxkfW3bfe9wfVoV1e14zOL0fWDctL3YwhaAu3fKfsa2MWF
4Qzbpz/l3AqfSE4Y+QDZp2KFjfKDhaKsek6g6czOOAUnRaUm2rzlxHv62xEygcs8w/9DSiu/L838
wzxaGsAUqnN1XrrorXVtUfVWy9T45MXXujB34XM6Bt65XXJy8qOuMr0qn/SDY31xVXtocmYmLUSg
XMJKCIttrvkXVuWtjCq/qHRnExn9myLDoikLlpH/XbJzFWlyJcJw25co+3vTdcMMUEA5jp2ICY+2
TuzyCvj1ipIRnqEUO0W3Dzgm8uNIZiBdNtnaVkR0EIZ8FYu3anxX990mVs4hrK8Ysyw0OHYIy76G
EXjda2RfeNmCK1lmvXotUayOfJzLnAsIvpu8IWeMurWXiS2BB5yHu291lPQz+VrrP8ABgIT3uTJB
2yTjmoRnEXqf1ZTCGkiXE6wD375NJwtJa3Hz9AY8t09OYmApUyf2KXsOY3nXiA92emlU2jPRyZy/
qJ8EWO6uHzYKhtKi6OHKHFwM/IoJpHdHQllIjwlbulPjfuxaJsHHhK5Mb8abuqT4Hn0YP/GhVqSn
FoCiXLu3UCD2ux5xufJi5C5DVyvFtGNYP70GM0ruZ695EkXJe5u+FuznYajX0nwPf3khxg9GMi4r
8X6izM7s54RGnPln/8mHnQpzcizpptA8PVh++I7Z+qb1jy64hVC3FlOg7cccNJPH0XKuO5duzcx0
ilzvYCXdKmSeMnTRMu/1d1EOyD2Gbxix4YXhHGq3WfgWHZu83nkhTe4Abm8y42cocNML0vSFZz+g
1LiIe+3SaMH41l8NHiIGuTQAbqdZQ9+pX5ZFRUaJgrjrLyMSbONtVV2R1FOLYUpH2t1Sjsjl02t/
JgDOY4zHsSTU/F5SoOgHk7ZDCv8mec7t3Dz36JOBVWVA+y40qPBD5CzjGAZlCbBcraEILzJjrTRt
Ccs4N8uljv/VuPOAYI2GvTL7cQl5ic7rO2Db/BIcKt24TBNwFRGURxfZeFBYL/v5Ty4At0qtBiju
eEAHbBfZ3Gbap6effOYCmyG7j1c2SNI+BAPG1RJfIsK/1lBGtz4XzQ5e6TP5wZngcepVXMsoTQLJ
JdNp3NhvB/nR0r48/fbnvryT2D9rHNPGYV8EAYAiGu/PXLjnVuUk3tV5DYDD4LkuYSTs4Wq3kKXF
3u/inS3unn75c+tyEvfgGbQ0X/kQGR4r93XafKJ9//Sjz63LSayqXOlOFWCNA76QpbXDi+6Z556J
S6fe6E3QYCU+KB1mfQxTXWyp99fumK/AmC2cFMPM5AEQNaSYNwmsYDpcaWXfM09aeXiEJhqmezZI
H9j2UmQ7hhsYtdCxteHhmmIThdZmmJqtVshlkxm0PNx90h/bRDFDeo2NBipIH1sbc89x36G91dX7
JFoHdOOid3aUPpPTnVk89yTYaDCXCrrkJEVC2yCdIQLthU8+iTVuPbYiSYq5SLlNx0sLs5Knv5cz
+/VUe62OQxrGhjthTYgUlcw2OqrEsXujIFR7uLE8/SnnFuYkVjTdNGnQxAmV8VYz98J+5iCce/v5
8x5lin2RpJw4EoAsMZmJXU7pu2n8CrdzkcGvedm7n0QK267gxkEwPuTRp944zCD2lz34NFSks5Rg
wU0t4jXcFnxln37umejgnkQHCQPP80ITsmiL3LMhV2MZX2vRMzH53Fd5EiBoiYoW6jIbBtJsN2ws
bChf9N7OCckgyhBF0OE1H6rwrm0Zk8Esc6B/Pf30M1vFOTmbaP9FthgFyX6AFWN2r3B+xUY25c42
5eenP+PMyp9SSJLRKnrwAnyG2HX2GwYFaFI8p5x8ZuGdk5sc0RjB3JyTimlAwxl9rsY/99yTsxkD
uuz8guf2H0Eq2s+lR+ceO//6o6NZdz7qzYEzHaS+i8c1ChRPr/G5554cR8aekRI5rwtXdSGNu9Z9
5uY79+WdHEcNORunnx8cRdeDjkjGJraecbE/984nJzLvx0QOkrUo67024Kd7+7K1ODmLeGymGgTa
6RDMQ8UdcP8XPffUfyMqpiDq6vl94613W/Xrlz325AiaAXVIA42FaH2FlO8wbV/23PnIP9pqWUOS
iLIDISm6UdaHRn552XNPTlyX1UkIM4rI731U2VWciheu78mR05Vs7BzuwQH5aHzu4+yFC3Fy5nLE
osJ8QKXbdu/M6a57roA9EzvtkzMH6GIsvY6FSOsbN+tuoHvSCcMESfh4ZHkvXJWTAxh1cZikFZ8S
g5UetQuEF56J/WfO36kzZw1QFzRqrR+meN2Ne6VedhfaJ+eviJOMfyw2dL6rnGUavOygnErv9mgE
ILPHc0eKhn7ZRS/LIk+N0SxgFpqVES9kcVHaOLU/EzrPrO+ppaLsCrARTaAOhVw5JaLxz+yIM42T
GQj7+GD7cVkxOGcdpuCjFF/tPod83S4tfF0htdsRlLvu+KKzbp0cycwQBiR7b6JOppXU3xvlL08/
eH7AT/oxp3LRBUg9xJM4kzPCCPTG1hy5BpzN008/t/InJzMrQD7BqJ8OykRvBXOy+MPLHnxyGFNY
QHXpsfSDgDe9C/sXvvDJVdhBEmG66ZOcIskxmdfJS1/45CyOFoYKJDLEvvpoFfu+P7xoIU6lt8Ga
FCn0mfkuPOQIosRj+szuPrMzZmT1490t7AjG+xw9AhSEZhm53jyW0XPR9LtRxU82HujsHx6PM4yM
sCueDgZOfGN8jGcgTr8ZAYVBtV4HzpvKwBo5a5eRBl8D6nxk3ObGdrQ3YNKWBoSNBJPGp1fxxMbg
bz39U1eipE8qzRK8TTt4CEtmC7sGYWlc9J2NfATCWilELe9WDf7LYv6MUn68ukOV8AlFPh7CPD42
dXUtngn65762k0tWDVAN65yfxOu3KXAxUIIxHJWn1+ncw0/Oc9cyuurn3dZZxrLBANXXYXc9J+3+
3Wr2Z3vi5FTnngsiTZjqgPQIVF0FUyzalG4PV+xD2CYrLSgXkakBLAUdZeDL5TDwt5KVtCMcStHI
MM1NZSSvq1JboTG+yDz9okOI8ukf/kwwOzXInVyjdQvJEY71hpbQXgE1edmTT4KDmrwmJ1kh6oxL
A9r6c97fZ76u70YrjzJPe6ow6kGs9ZAYF6pq0OgB5hOPz6zH96P6k6/r1IOmSQW6gHNMA8eFJG++
yRA8Uc4yw7TNM6etSq2vQfpOH4J1OvxSeve2uXUwUHNKd1U2n3NpHwZ7M9bv7KmA0Zit3CLb1qYL
PdpBXQyiU/vW0W6fXuP5Uv7Zy57EG6GnuATKYjzUCHJlyQ3QKIB0UJYM62XfonGSDjDu6RugY+Oh
sgEx5l/H7mUx3jiJFbnjoP+HeuwB382RwuSFpfV3WYVH22MCXo4QE107yZxEg7E7uuJlqb5xEiiS
HIla1HrGw1gdnGxZDs98i2fO4HeVjEevjJr8JARGlwd0mJksyqWfv7CR9p0A9OjRTT5rKDXVeAAS
hkJr/+7pfXfujU/OdjDYWuvmzngA4WUeI7F+0WNPJS8wfc9HqJnjQeJx9/rFjz259AFWd0PWhOow
3E/J8Eudt5+eft8zoUg/OX41uOFOdAxaB7FLtQfgluvQyl9WOOgnJ69Pa8TTpBoPWJsyMxQvSzJP
fQqGkdS4KnmsgkZoLpoXvu3pDR12EV8fj7Uundv0OV+iM/tMPzlxErplLWw2RBkf8ZL4kM/K0898
d/Ne/Uns1M0fkxWBEu2vpy5sK/gCDwFXs4N8SBVu3GmvoWcXtdGNniL9j9yYA4Af03jArl9a2KRd
Va+z8A5luU1VHQL/ho2LfPMeHmwm3v0fzs5rt3Ik2aJfRIDevNIc7+TNC6FSlei959ffdeq+VJ/R
kQAN0I3pmWqKSmZGRkbu2Av1KH+4pzdzsqcCweFcrenh8PL4faiFtSZNK9Nfad1tO2x0c1Vaaz82
EYR3OhxSFNW1io82RiQ6zoq0483QpbAdPHvxCeFDLT5/PQLXBvfyWKAZWW32w7SFcdDQE1O7Xz/3
bzz8bGQvogMWH1E1BeK4Bdmw0Y07bNYxkRUX2fDsCzdi9Pts9JXdVcOT1r8GpD9f/9zPfx/wRv/9
oCHNaX5ecdI2sWYHvD3tfvbci/CRRIOYq5ZAxeGtL1bTz3YTHJX++7qGNSaBr50f+6EVGxjcX7/t
5ymBecm7Z8eTJtqhyMHjJ51kLp2xNnj36Y/6+vnXRvli31ayOQBSwmsX/qOCRlv9pp5x/rX/d9KY
1vnn/bNT6WqZ63I9j1xt57SR+OdWEluNb7X8pc++S8avvfxFPLHSViEDpwgo9Ut80/3S/XpQPt8I
EIP+9+UrKCl9rZ6/ZbaEDkQLmeWo+Jp//fRrb32xUBN8HbFK5K0LBBzFmhbDr5/7t3HzszG/WKh+
WqIpazuSO3+HS92NPG1wZ3X96V4MH0LEWLM6YAuhLdIiPkWSZAvSQbJo1wpxK26qlQYhUlOnTc7F
pRIkXlV2rlgYN5KguYLAKaW0i/xPV67q6F6UQmgajTNwAUSvkJsC0f7614BO+PncudQ0qr3U01fL
qZ52HHcOBo/WLtfkznmofse+5BTUl4JA4XqYfnzRpGeqOncXunje9SkOgJ2xxknUbuhgKAckablL
5/wCG/VVwsZe654szoh56F9IQVIg3SrlfIemf8TYvUCwbSWpZ0kPo/pbkWM0N89GKdypUr/Q5OxY
JL/E9tHo6D8ZCzsMNBsvn4WS1xj8RvakvpfRLgwFFC36oi1OYfiEi7SpVnupp/dpRB+mrXOM6fv5
psdg8ezuXNAcWmuYCpoPSpm59fiWpvRfii9pLjuN2HIVj2G2XOPLiquS0TimKdhB9jBrJwMfQD8x
llqCDQm8hyGlA+HBn0wnC1SPBqSDbj6ayi45W7BPGDnQoWYMOH2YThiLJ4xQHaArXi1LoKE+YPd6
YfyqtMmpwRlFqZqfxdy/8sF/osGs+kFRaedbFsXhhqwvvpsr5zXzyZS/xHByqWzSF0CuXZb3hbkz
fxe7muaOCDvURSmtAtzXi2+W15VZaVysrkgLQhSFnCT9dNN3PrThpV59ezN5JV5eajt6SegKWsap
cQqSrddvgGWi6SNVdmV6nxZrq1v7yk2bBqAC3pvgrigHWHJ3AJUyDT5GaDg0zjlahdeEuufQtDLT
6k7sulUoUXowcAQuaWMzb+mueQxrgCSpozf6IpNxVkZRLWD+WiZLNGgD8rrOk/MKcdrgqvImjB8j
4yYPlq2xFMrvdIdXYuClzKNVjdGfBJEJQXesjzFpf/N19Lj24Itt2E/xsBsExjGznAhvkP7+6+de
+fqXcug51KWoOhdWzGYX15sxXgnjN1rdz0v05qWMGXl4pU0ZWyWtr0gFf1e0AeWtZOdhvOiJ2JNe
bQYzcr/+Ra4kFObFOcRXEpqd/WncJv4J26I62dPiY7f9N7/Mtcefx++flW5KEGt66L5bPxrtGthP
Ob3Sr+Zge/bN9nllpZjnL//PT2i6Xky6c8Yi5uCfMtui5bDZMHX15Jvf4cocMi/SChmrJuxK2KA5
qindIh28r4f+2nMv0gopjVIlKXluomFvuMjab6LgtedeJBQY8XXYRVDx1JP1KDqB9s0h8Nq3vIh4
eVnWUl4HuKBHnYuHAfJp+i3VU0cd7ZuPeWXuX0pta6HrVfN83TpUj2n1qgqHGlNA7Gi55wlscToL
jr9LLK4M06WOFcu/Dko8JaqxBSfVmUuEZj+LOpfGKx3goVwNgaxhxB2AQ/vutvHKXDcuFquEv+MU
nm8Fo7bZS8O0Lgp6uDsMFMV0Iwqq+/XEVM4z8LNt9GLV6kUEdAvrmK2h7HKBPhVlZxkVfbOnuYAP
kxbL0vrVTicBLb0ZrRR1tMXmqGHYDDzEjs1zM/nCryVbnCsXxNeyjixnLOf7snrI1XY5Y9Jn5n+S
bC9gw48d3KKqcTk1F1+//5Uqr3mpch31MVfMmpWVt88pncUVvdkxjccW1L88/BVjrTyeTe+5ZKjK
m9I/YtlvmL9qfEMrtroY+Bydgi42htuZuppgWW4fL9oAJ67wRkoes8nNjO8i8JWt5GwY828AG6Ga
1BZNkls1cQcsNpdK/KMiLOyE/z7ZDLEh7c6bVFD/6sbOjfE3+HqEr6wd/WKC+C19cVh5MEHM97w4
CcPL18+VrkjATf38E/8J53Mrhh0mi9O25rKE/mNYBbfJ8JpJxzqnTjYFrwE3Amn5ekN/fqe5hrpJ
y0cJu8IKuI0cOxXFDmMWl6oc4ZP1MUzMzfgZl1WHrgFkai9YiLlp6jXVMgYHiB2bPRh41rea1xt0
02JoMgY0lozTH1/YpfU2jHdidiuVew2GVb4X532qbdvpT1uvSnUhCS96chfNJ6HBmCBt7xu8V7CC
n/amFNwaNfBDs5aeEjXhfLep9ZdpOAbQCTUTVsOu1iFzPWGjEMFWsbwZJmI2fxjtrdrWkHH2MzYv
+ODjZYziXXMqxXAV1bJDpdmHrYgU7t6Y7qPyJA/31XA7d52LJZiY3835rvLXonBI8lWQ7crqOFV3
sbrV6VSPTDekQd0It3EF7304JjKeT/VDom6BZTUqjavShv7iZRT3LiZsaTt4omoczap5mmh6CvWn
cOixh7rh1dXu99df/tqMulgFfaAMFYaYrILQidtDJPxwDVxssmqmW1mB7/l2kGlG2c/fheK/d8qf
xMhLTWhFM0gYhCMPFv0F16K20GEk7d8EODmH2kMK1yJ5jp9e/IU27wTjBbN7P6E53Fxb5pMe/dHG
7Las0xtNWGl9sgqNOymu4V/mbhHQYPczYRRWZf9dT77Y0gctocLwy8zWzq743yzVc33sk9//Ulta
zZECYpLff0417trdsFr244MybqA+j8T3H02LS41pVClJh6Ef+XvF/bkrSz/LkS51pVi1wDcpz0qB
ZBcbbtq7X7+vdh7Xz4blIuYmKQ5FfwU2Pd2pdZx7lvEW9guZLSUXEreTbsfgXTHeoSaWEbc2tMIP
xSbLp0Vdrwz8NaqzMzS95hHehtL8q54OlDRSc7TbSqSrCZbAQWgOik4HkddC/hDhb0UyiI54lWd/
BLNcd3l+KOlTT6UNPjeOb86LAErcXD409TH1vbbbG8FRUw6atrA07Ydf6mJLsCCSSZnPmb6qbhNp
B4X3hw++2BHiHvMlNWAGS7Knv3fRN0nClYCjXQQcBXN2ITvXIEQBvwP92ady9fUcuPbki5CD62kp
dILPZcm7EEiH0ai/Eb1eyRT+Nqj9szdiYhUAfZxQfOA1knNSDvX7fuy/GWfpSnb5d0r/83gwo4oY
aipHQey869DYqmdwcSrKVKVavLT/QJI+kw4bQDrgr5OUdEXMgHPEh7aU2ZqFVyOP/mBg+rPYfSma
xTvDymhymLaZ3v5WnkJF/f2jLwTm4D9JRjD4iYrlyYxy3TZ8V/4ulbvy5dWLakNgylGpwMzbdqSz
oRv++dnrXsSUSOC6Kk7Qx8j6Uw2V6meiZFO9WLKFgk+bUPC6oNdGc9F9e/dxJQiq5/H5Zyb1YtyV
YccLtz6yCmPGRejBzBS7zHfJmcDaf+QTB4vWjSvBUcMbCpkOrFNohbe5+R7G2tkFnX5f+VjEdKGk
z+XU3w20UWJn7rLL+BkdfSARgKiKLTb5iN7651k+zMUJq2V8oDtpOfec1tvj0Dwrgbj+2Ye4iBmx
nIrAqhgw9VUpN9Xws1CkXgSMZhrjGUsSCgzJMeiXYvPN+rmyoC9FunBxYqmVFO7x1eOg4UaORx/3
jBi5YdpGevnD1XSRYgSwdnG4CwlLcu72RrtojPsfjfelarfAfE4sjfN6Gldd4xo/vOW6VO1iUo9p
oMlzJXHXPQ/f9TtcGe9L0S5Gjl0wGz3q9voekJ2dF9yRPgAKL5q7nw3IRSRQCrnUxaCjNthme2Bt
S6H7Jp27srdcqnW1CtM2Dat0jggvVY7rm7KDsPfN1nIlLl4qdhUtV83m/PBZ87pp0YjfPPfaS1+s
R7lUg7aKyEG1+EW3PrC8smsj9H421herMgKWPA4yk6SiG9t34P797LkX5TlDJG82sJDetgt1XOXl
8mePvViFozWlot7xuob/Fkg7NfjZXc2lWhdPpdqqYClvORgqotdVP3vfS62uOY9UggCpbgUJ0y+c
Ir8Rk16Za5ciXegdU6MYMRXnpX/qH340uP+rtdVqER/UaYuxp/ed4ce1Nz3P6n92Sfz2rDlV//9N
Kft8/aZ/696fHED+Flb+earf5JwBpHHcDloJUhw/sTnTf2G1iG15s0mzxsEVsNWlRZwqkHNhxWXc
fmLoCSK4xAzJbvRiWXDCiG8ExGp5vq/yx6x8TtVgNeQBHI3ZjYLhHbGcV2ESYaRYL/jAO9pmdlJF
3jRYHmjRgxmB6t4UNUj0gyJTQjkWcr/sSs0x6qe0r9aZQnk6fkEhAnJthmIWashf9RQkJa0xziga
thCUaz/J1n3RbEJc37RxKvdNexjkfGO2y9a/HUcKKtswWDWpvJSbrrGlUUbqqmGxiUN/6UeneSi2
EQaQOvgQdhSYtYMNeHp9BuDAg1uqARh5+pbzwbq3Il2zIc3rqwLPsq+/yJXPLJ7/938+SBHMkeEP
BVdFiesXeKh9E0euBL9L9VQlMssB7J77K3aNDB8owXnih6KES/mUFXRRmSuszlL73cl3EHu/Hoxr
L30R/JoygT6QznRXTIvelDy1e66ZVF8//NpIX4TAJqsH7H4Dthn6GGM3Ur+5+Pj8pTH2+u8XrLOp
LnuJkQ77JZm4nWWLcxb19Uv/1dr+74LFTv7i6VFatxgosc9gSjsrktuC7FTExzrEUDLvnbrDf1YK
3AyYbmd+CPpzie41afyl2vc3qvqdz8nnowcY7r/vEZuBBKyGQC+az0LxmP0sZzEuJUuRGElWgNph
K5f4SB6V7mdfW77Y/KWuGbN4IHwqi+Bh+vX11/h8EMy/9lf/LlYRL/3QirgUWgT76Zv5c87O/vcL
m5cqfLUprarrwQcbs+Wq1LTnFoWMoKP9+ybqn7/RZz/hYuZrLVTJoaI1Q/H1RY4NkoiJbUq2HzX3
6fT8o7G5lOZHyErVMWbA03W1/+EdxaUgP5F8kHxnDShGDw8VfwU/S5X/Vjn++ZJCI2q6Sh1+G6ut
lym3Jc0VX4/D5+HAvBTNg4OpR5EO5G1br7tR5QoJWX78XYvClRl4qZxH3yePUsd7Y+3thNBu9G/2
oWuvff6B/wyIbMxTCJKEllPjtRLmGxN7b0yvsm9G5dp7XyzHzK+aIY+YHdV8bKZD+Z2m5xxkP5na
l/J5YSrGRPC5S/VN3ylRqXEp5CR00WQ+jtqi6NZy5NXf9X9fUbeal5L6oCswx224FVbC5Vxablu8
jlTaNHFcDinkNdi0WEl6ZV1RlOVWpjslvvv1vLo2gheLWNGLYWgiYk9yy5XNN5Hhb2fnJ+N3qbqv
Y0RmVknwyc1gG8JLTgq7M7VjTkXdTyO3mupVrmpeSe40ZYUn4tyaC+tSRXWS58vJNOk5eeEJDi6+
ifmYice52CQB/cr9Y2ziF09Xio+C0Jf6X0P/ljR3SbMS53VX9YvRMJ3a+i0Y31lL/m30+OzXudgt
40yZcgWQ91aRqPVsVBTjRZmBFcXiucu3qHDUZD0lR7oXMO53Gukmkm+//j5XguxlP0AcarQ8x5w2
s3DfBZHtz+tGfkqt7WD+8F71sitg0ky9ZR4gCXmcb5OflZcuewLqOsbPWzHHbZrwLQ2vBzL/9YjI
/OfT5Qk95L9RRR3Q3KRFTnYLvb3tHLn4pQ+7QHw2m3dIhkTeVdAfk9JycuOtDwMu3TdoSPAErZ0O
VETfr8Jgh3U3XmVPg/Fk6ptBembG2mImLE0wTw1EpBa7NUs8Sc0O+J3Cv9KdYCBPHTRGpV7OWO4L
CPwKfYW/66rBDK0NNxZ/pfrtqPob8HggHd8Nq7ejMnHwTrf9Ea8V9U+hNWvZuBdq81BAZAvUAyV2
z9Sg+4nlUo5wgcBmvC+m23mU3aTctP5pkGAImrrr574rCr5TCyvf4Gill/R/m7Cv831hVW4wNB5X
zg6t8uAmbjMKE9lcOiPuZX0w3IYl6GzhMS//lIbEhTb/ZC0Hy3BSM/Vk/y4PNn4qb/0hWozKaZ53
CJudvHKxa7UNYV8Um14FxjkoTtt/TMIOkAM06pUaB4tazRjNwS6Kwqv8P+LwNowQBYGfTVL8UTJE
et85QTd4gniwspU4xF5dFatEgl431aNdAuzuJ3E9zs1yErE0FP5gJH6aiLpV/lGJm6RtVor5OpyV
t1FBCXehcZcWy09ZubWGP5G4bqJHuYgdMSspNIbuJBxGs182sfbY+LcJGv66zm4hyYcTC9jiKjsY
FvghuGdbZK37AJLn5m1Jz6IMpgXKVWdHyqFKZ1sgLNnDtJACawGdxdWM2gEuhod77bRWy3u/J/Fe
LaWlbCpOSfeDNJaQMmZXNe6omlExskHDLf0Jd+0odSzu6WR5W9eJ3Sd/jCo6qDP2WXRzDsphxgHR
bDQHLaatWG/puER/7ALsW86hZBtd5rGRogZpRLeyPNWL1TtNPjXWfTDe9/GuT0/9tBj5x/b83zXh
bCfpVBXOkg9lcuDvOX/v761l583VgpvT2vJghrsxdfNsaKmdLxu5tmXO2X1/6NGhhNzf6Yes3lby
cztVqGoIxPmHKb80ybvSvJrmsvdfJv9F6j5S/j9DWiZY30UGjtmpsE9jL073/vzqy6tYQyecOUF/
GtNjmR7kdE067QgMKA7q9C6jxnT9YZ9l+zryBvHWwoVcp5OlEg4+Woo4BI4wHanjLAKhWlVm4DbZ
cx/jWG/SKUV2Ub9m8Trv6r2fThgVjgtRzhdthbiCppdQsFZmPq4y9Ygg2GmFg9bvB711WijRGS3V
2Zup3ecwoo0mdae6ux+xLgOz6uCStydP8lrpmAW8cLOpZ7zBk6czBLUdF32w7QrZ1YPKjrQNgBlb
ZZIKiWWPRB1BAhp3vpitFjKBCMyGg9M7fHsk2Qz5cKY9NuCDZAQmEElMuXErc6n4iQ3Lww7Tbm9F
J009GuIJqoLTuwjSuROTuhDvhDcD7Io87gJVvh1TVCiKagvJY0xdFdqAkHO3yzndzO+SNlpBVXCx
j/AwSM0F7odR4abdbVb+rsfkpJswiM4AViVeKsqtbwK2xJm9EDAJ4YJkbDDIFwZbzjTOo51rDfeW
NdlwlD2jetEBDSYT+vMycNtgfEgppnRF7cbSHb68mMgPdm09dA0aKNaeGaiuFY6OYR4SRsDK3iIN
4U1lOHGZrbjjdwScPgBICIq201H6F/WDKqHLawDLpGuNvnOjd+k3ONvyu7XyaOl3vvzYRfVBxnoy
oN/ROlNclHKBtN4rm9egp+6SN8+1OP6SUPQZlrAfGzaBfE7P3pnOmTHl190qBpwaKO0a3gi0JXoQ
xPKlQAKfjhXEX7aQVIP1d/ZugqzY3E9VblsdTNypc+sZ1FSuLeJp3aTttkwXYbBoYd2yevPxbu5p
S429vNumzfOgHrvqUZdp4L8R8idKqEK50Uh4+BOjldmK8JqHNwMzqPItjm9ny9gMR34PosYRepot
d3dBwZ28HCz0fhnWnlkc44FC1WMc3eGJb4d5y1X9xpetLZdjAA1iV09ex6LcEKwtes4EJaRCJ6K/
lrxSvO0leQlpyu6VB8W4nRvElqmbDnSeVU+FT68nWHW9Xw/BvsgLD4ghZbXQM+TxPlJe83ojQa9V
IEZlwA002stQaeFAKwyvTflbk9dKQ9JXrgvtpgzepfnMatxhorOKq1Wb/pLaTcwrFQHkz2Kt9y0Z
4bbXZNuP74cJJEAHA/QRBZFUSK6lynZZLkQD7VX0DrAIoumNBiagubOq5xoywHgU+k0nR+u2vaXY
wxaaTsP7rEqQiGJPFoRlOjOLXvT8reEsFUo1RToIZITYuMRQIV7LMV3V+zwHbW4UJF/1Kigm4B2L
dDoUXQxhlugVuo10kpJimeMGWzXzwjegbAVAYrUTzYDrNDjMVLDTZjUIf3Q8DBHtiAWrX6LwWQMO
Op+MNBz6Ahr88nxySpiR53gzFw1cnPa+Y5NvbrJkMQVHVXHHZBfSZglgV1SWbMZox5wErGiUuqL0
JsJIkLea+jB3R0l9lNKTkkJ1MG4qAQEXDcydavvysTfNhcQdFD4YMdvhED61gVvnK66SMHW4jfoH
gb2vNnFSb0v8j+ea4i0/g9YPKw+OAaRnPRbg8bwFvcDCVO2hr9dy57sxwrJC9HqLhKxfGUW3N1Mw
bW3mqCZ5wVwd5dpPmdCHNOMegqwlSxIXe2EnaNeE54NRbjuiU1GWThQEDqCRpTBojmwMpFrYqua9
J9Ma35V3EDQWSb+PB/gYuYBDHsD1M6VHOAFVsMOG8izXvlH4IU77RN5mxR+sIgXplIabFuZM1tla
9dKCewqaU1QRg8d9GT3OUBnkuXZNxWspW6vRSwODVV4kA3Zz3aKjv8ZMiGAB23sXLwy8WopBJIB/
1PGKRiVwuxGTyHAbzjAzEWB8sqz71FjN7aHSCreKtGXabQsrOwDPOMBP2wkYA41CtKvwFGvR2wOH
mRx9hE2b/aFzeTkWzW1ZVU7p+240p8uwL9/bsVqNnWfwS/tW7RR+tYN1gjPuDckhocBcoLbR0zcZ
tlEURe4ETL0pmoUk36P+gQmTOLO567VfsrTO/PO4KqfGl+2eNdS0yRbgDRQ78h9hqcc9ftLLXCwX
efI+s79lZC8zOb1iUoNgEitk2JUSLoZEc+Xpl8AGp+MG3NWHKXgrSKZFHCqMcDUzynnVOKE2HztN
9HJVPS8AK+xWQWPtWxqdFO23UTeLxABGfIZ4+fm6nc70Y8upmDdxWaxS6XXMS1dPWxIBR9pLYFJ8
TfbqNlpIENT6ZlXXlTumNBMKZy+MTdLtE727i/UPyOy+fptkJxLQtmmWdTF4c7K1AuQlUuUU8QqT
GDC/YA/mjvhON0q2TyXNVQEiZbq2B5PlNhW5YSGvMuBUsHeXRcrGVqXLpqIdTJNYGoUjE55blVHr
ZNqq1GWv/R4svP4mLh56o3xSjIMyPpTTMznDqheHV2AQ/HhlG0iJQ18KwW1Av/U+lUsx0LyYUuys
H8besCWZdL5jMpKWl1V/igAnN/JNPjSueWbylS3IL1SpOlyzbuBAMC4l4ynMlMXc5bs+1+wpHLF3
qm5q3CrDWjrB+V32Q2c3VbKVlZyzgOEF8TaqXJ9ahJWC3OtNp8owCdNVKsIF8Gaym9p0mshwILVX
8MOh9eHNyqDUjasli9kYcZUuT1N3rMp8USbNPjJyJzPDFTJyR8D9wuShBvoMqD4M7cwln7lSymTX
Y/itMMyzMO+sHP2Yqr2kBFQYj7ZEUjTLHy2Nfrpv2FaRrZthrY0p1LXGHi0yfIxoZC31lGy8hUG/
zFmcJgzqisJTTyY/JuHJlMb93GK+oWii0+a/daM4yhGs27dG8T3dlNm8BlefmpXRoNIPD01Bj5MJ
1kqAnNN5OOlxtqXPrVhibWz7H+DJXb997HRrJVb5AvvyrWJt+D1S6SnUwmU4LazRU5TR87Ed6pXl
lJl/4h6rHCv3EmN0w8AFHtjou25oF8W0aI2jofDidPXlA0L1rjtUpeHpUBPladlSAypE08aJbzFG
8k1dZruqRRBZI2E1OTiWLvw0LsceWo6Igf4YhAWg9oVP5hgHvmcGhQd8j3bVYd2b1YeBN7g9tIQ2
o2v2ZXmHewuEsJuuiH7BczpNRBq6IPNqGc2Rg3why/BFHne51JPcYQcuEbWjZszXGcYyrVIcLHOr
0SeGwY496Dk9WwXqZHPll7dNvR8Cnej4HFm/MOYr7RIjzyQCbRZxAopaJPxEcTyBlU46DCZ1nrkG
FluNC0mEx1Ur+wGPAUNSXNbWspwfwL3TVj8vtOEOG0WvNLEq94v7QRvv4SB5kCAdLn1obFw2EnAo
fuAsQC6bdpYweP1gLGBFIBRwusH3qrCDgHkvBalryJYzAYssOEgO8QzOKXBHP/e6+dFoSAky1cl0
fWXFYCVFS1jmiCAzQmXS4r1/Rs0r7K6S1LqV5j+CD3MyLTzMquXK4lpMkpNVfZiVaqs0cDbK6M60
J89ozcfxjICnzGA2B3W6n5VjPsAgb2VPLlmP2tbyb2YO5WHYLn2LU3BQuXKrOnBmlnkIeSnud2Wh
fqi40uPSXxUnUHBGfgikDZ7QNpQ6OXrswxuwY7bV7ohbqNnraF/FlDWqDiU0aErTBcAGFC12fACR
SZGeuOYif4BebpZLfbJulDhc+ZO1bpNgr2bDQgvk3wkZqt6Hu8F4nPqK2yoyBphJOVIsWG8LK4uc
nNbYHIibqgtLcHobESlW008cyCkw4NuGObRsKwoOPBngJ84SXPIudF/Y+vpB4aTRGFwmD/cAquDT
cOw3ZmUZKPtepwH37GVfjHaq155sgfQ0S2iseLKr0jESwv3AlfEguiqtYAKZThbQoyTDWAI0MOmv
o/lhpeG2ahJbin61efRQiNaRqgjmDdImD9nh0s44mGp937T+Erkdp4WTWRTHMryJx9vzwdTJSIYh
7znxsE+hzOWGvNeHyTEh2keEnqncBnp9KMGVTfMbtoiOkSu2nAvebL7G1BQHVhF1I/S4Z1xs1MPt
4oY4fy1S2tbPlZzwtq3fYso1uqqSmaVuFXxAv6CuFTgNa63BqH5S3kaEkTK3vrr17hvhHWh4lwRa
68yV3nFUqZRdmChuqQO0ObfS1F6YacvM8mrezBg+CmB8QmOstPJAxdGR+PRYiS8DcxXmhq2nvWMJ
IEQpvam9ygGfNQEWoDXp0R7PgWetBM0KtyKtffL1miD7MRM4W1o+Yz84ZEK/CkhaU4XzhJSgQI4d
OUo/xrJxkKYDH7g5l0Uk9rFBbe9ieWVWBy7d6ILB2iz/E1VvVuNvI7FdShX7jjSdqjDzjPRDmJda
pi1kf52aynIEOhZCKhSZtbFC/jlqK43sgbOxpMxeOM3EPFFZV4bJubZwY0B1WdqfcusVQNahoBql
aZDSenL1QDzMvFpLe2sDiiEynrN5IxpPPRKdQPhTTCfKGpN5p7mJN0S/a9ncWVSFEuMwNdYiIafK
h4Qu71dZe8v8zUClvV4Nbb5s1AUMeaoE+4RMrm+e43xdUMRQO08T937U2i2y2CH8lWOkHIe6XbKY
6khdzPPHSMIyc7ocMeNWml0iDV5FgTjGVEmj3Yn6GrLt4ZgNwlONsWWX5IeYOF2lwBOydB1WdLSA
ppVi5GjlTd6PbhIpdsG5dB7djJM22u9d0Js7I1RWGSlcBuPVGl+zttuK/rGMIjrxjwWMOaHq3NZ6
UxsV16xoH3N1IfK+gagz+v26VZOjoFVkxh+Z2Tut33t9RfZXNG7S924fRHB9fMqVD/7sryxzaXLH
pUP1AeK8zerHMvch7ZFbFdoWAiPCDSq57fkcqe2rcNpYjUNfgFMbaNP1zBFSpCVN5kzo1K1E3ZUj
QdyqIfs1XlGMlJokmh8GJyMrGCuVih1CVIArVc8ErCT6XuhUJnOqC4jx+aMRnK3p42MwGZ6oETV0
y9Uq381A38li54Zx5YTysBtMJkqW7ILpMMrpbVyNpzMYztQIYrGwUKVo2Rc+dQB6+/NhlRCqauPV
0MEKon9RmS6ySBoiRDyNuKE/tfRlSYJ0U6nWo4arC9WJB7p0Hbze99VsPST5sFYbad+q/X7yx2WD
lFaksi0L6wzYckwB8vzHY1UgG889Y4xtaHZrtkN5AhUom6RjQb9vp1/jrdkq27ZtX+QBKYrMKbTz
h0Ug+5R0C6iwiXAXdpTYavRoEsURLZRPYm2S/dYQYXU8GYw+Wg1T/S5a5TKTZ7cSadnL1E0mCV5b
aMJyyF5nX91qyA0mDXQJ4FUglHRA0fwvBu5UvIwNouhqOsi+5Ob9rsCkY3xRjNFO/HsteA5qa9OV
yRZvu5dwJnJbw7KeJ0eLWSD6k9mDu5E+qv6pgs+hhoY3C0B0Wt8Lk9LL5OHY1OloG3p4y6EEdYDb
5xzUreewNTdDmL+NA9JdvdhPlbaWkhpHCVFI7NhouZLiHoqD0EAgSmJ08APza/IGVXCMaidIw06p
GePpLph2pnAcYz7Zqgmz0BH/j7MzSY5cy9LzVsreWMhC38gqc+AAvHcnnc4myAmMQTLQ9z1GGmmq
gdYiMy0jc0f6EJWSXngFSYmTTOPzIBy8zbnnnvM3GOgabq6T5lsNNgX4cPdyrjuqVmHmMol2WZ00
NNxaIcLS1NDsyTvelOH0o1BXRVVgpSJQfau5Z1hVs+y59wfWnVjd4Lh9EsrSxSxzm9Uj9etyiWs1
Bp6goYazRbpal9a2KmTuZqwws7MQDMLcO3zq63NK4cKz5K3YGFQ2y3zRVBo505Q7gnqM4o0PaHuu
1i39Kl/L8kmdjgFYfLPvnRyTBldJygQ49Y3mQ2PpsmdzZjZiHBpYMk2wdjn/jFnMUqFXVfL/DU2C
+eeZK+rlkzuRDPaSuSigqTVhNt97UEviwWkrkSLieFioMx57IyLXopT7hoShnoKTIbcLQQuopWo/
Bi9HXQgpGrwgbRygsdK9hs7oxLR14l2fUoSpSKUHpTrXubEa+mrR03X2BnHpt9SfrCs/VBwR0Esr
lnYztmesXJ4LC/5Bldlt+uTRch1+aNWt4b1MLcekYCwbrViVKuVgtD664tUobktjm1odZ27tVv1h
CLJl3Yau0l7pprA0+OfF9Mbt2O20YtvW7aq2VAexVzgU1oIEYNe0+Egdyipa+eNTNm4CbZfK6SLN
9pZ+X4pYsPfSwp9ETOhXSSS6pghXU5o9uw2o+c81a7+gxCvRY5Mt8vCcgvEIl0IC9SUFq1CovoWd
fF/0WsJ27FeUvm5ScysU69jw3b7ZjNr0LJJ2VkOD0BQESH/j9WuvLNetgLBnJi6DkCpV2y49SVuK
bISRwW6D1yHOnsM6ZYcljqD3HLWv5ogX6mDehwoyk5YRn81IsqUYML0A/myK5AOCMEs/lsitt12/
49jYsMBXTSVuKok4EHc/dKJUXhfrSbr1sS7Ref+S0R/DlhKjZzijqT43TQdSLjxZvr7AMVlBJxE1
rZwC0jRl66wzU8cQVWeYThgFSTb2qO4wjG6mhHtUW054xux7rFlNfVoHIabjgrgWMxxFW3UfhNlJ
AsjVNPXK407QpeqyjLs1ttuLmraFlBx85S4eH/LoxYpeov7Z5wiQ0DaJ943ynONiiye5rx17/dRx
Z8vQCvapRFIwEYTEjaeXqH6wxoe4/TFAt8rGo9qtqeEDExTNJRVUJdBcPYamcJjb15XkQ8G8pqEo
YckrCNe+fDKpyljiBifnoT/F1cEvjmpykIJDKB3E8WWQZz3vM8vQ6Yp42QrCCVHQjNA0iZGdeBCT
4378FkDsrI1jp10l8wl4izftzahzIS1TNyk7m8F4zfOXSlsWCvBGLEW9wR08C396m0iEuSuJpU6+
q1GEzwI0Pn2nVAp7ApqCQODWULmAwZVVtkpynK+Xo3UdC1dVS/UoOwiecjMp1V7jSPNVWoFrZMlp
va1qDdow2f90rfUbL/2BSClwi30rvkgCPsIKG6o/RJFbC/dDeFcNtixtKRVkqEbF/axTU+9kbVUo
lpPmI/7Iq8Sc53vXGspRCI91c6WpSJfQ7aWZ5lO93PXxNmtN5TGa5BXsol2SP8mDtVfaG7Ue0GLO
RNRorOc2b680nAYdq3vWxPsmkJbctJb+7BRbYHfVuFnznZh/mnxrrQrKYZbHSdqTGTykLcD29k4I
79PZS/ZsFk5UmFs12Jqk5mvVeBX6s/aYRRuhqt16VFe1eJTSK6j8tDXsemV2wE191/cQ7KmV2zGV
7IR43Hsl6/aoJN0pjI9GHbgIpK8S2XvUg1NARBA1BH7IEWkYcPEzw0VmrKoN15lUV+3WPLdCshEU
7j8iX1TgzHQLUtIVW6qSwrnwX1M/fbHK3J06ay8q/k6Xp71c0Hqua8UuDbC9CLAm5OFWaLoa4Tss
lzrNR5xQQqoA55grqZpFy77BQqcxW7cKwC0FiiN3d/gCohNc03Peic2LXPVLcFN4bo+wmTl8UtFp
JOE8FK/Qr8qaWkbBJ1l01/b52WzPkii4H6MJfo9/MS41wtTAr6u2ByiY1I6Q0b//RHvsvedeIJOi
Ic05/3iuWS9L61AYX0LG40v8K/RBDEMx10aeG9HIbNfiVwGTFxjZDAszuTBBgI0VYtJM0ScAsHcI
foZ1ATDy01IZmlTgUFL0TRQ+dULnYnLMGUtHVlZXQ1zafiIvU+vN9IZzEtSLgvqrb1WOD+U9+z57
VH9pri81vWD5a0k0/42lRmvKib821ZeyPF3c62acMyViehxpZdEA/9r7zpigl+ebMPPrv/4h/Sfs
ua0uTFMYQ5LTRm74GeDn99BQ41J+J1QqM/Zk+M0cNpmWrhTzyLV94SXTJ+CfnyDT/wiYMswLgE4o
+o3QhUKPiinlutJup2blF+TYNMc7aWNE4mIQ8CBUlA03xl2oaa4qP3gjJuPTVWbRW+mIw1RGJC8/
ilV31aSfMDXefbV5w/5pUJMunsTAB3GcUvXGLhau+hrtAb8o9nH7Sg96U7brrLkD7aPqhwIJdR0V
C6E0kHGIFwl3CG5CuALuvfRW1r5G3zUu5X6YjpxigoVMbepQc8Yp9WtL6CJclGba1rUI0rWhNTvK
b+3XdNlnv+lfhrHPq9yoJh6sroRmgYfP1973IloYfSypgqUj2SjbosI11PnScy81foxKjcs+rHjd
UXZ80IcaZZCvPfoCHIgjnpxNLUzErNmJyTIcvhbpL/V8AuwEMr8bx530Mj3krx+/rPJ7PKHxH9R8
QlkwtNEgHKugs4B5dNqsRkv5ZJhCGtfJVZgqpIDeyRLmnjXCIBX9xT7ZF+ojLQhB2KvRNiSbKCJs
sWR1QydiGeOUW06vWYesbD8c5+58KFqrTvomes9deWPJ4koXbgMf93pjK0068sNsplS6+fjPmsf6
N/HGuIg3hhwFkkzFf5f05xGtkr7q8GKo+0elKJ/Dgj8x8IavLdFLnZ8x1lI9KVlKRnQ1VUvDvP/4
b3gnY7iU5FEytc0kNSTa+/s8mu8KHz/3nWhvXIQAXW0LtDYZm07ICcS4MAoehSUTB/DPBGJ/rsnf
jf9FNOgiURFLjT0QyYE9Zacs34vqbd49NYlFldGjgbzplH2d743kKauvONbz7KEUBIBu8YIqJqXr
xM7Ll7R7soSzZzyE8iP26vpIwRZHDZzQ67lrKSCz41PayZNlXr4p9ElxwtblguP8LozvtdABy7ww
adlE1kpCfMkoA7sxDnK7MvprkTqi+D2MTpr0Yk2PVJ/tLriShutJn73YrtPKOgrVboiOYQ7sIC9p
Mj4V1Hf0srr2MwVcJAge/wY5Q7Oa8NjNz4MqOkV633nbEny2tfXbT1jf72DCDeMiEuqQwpqoRZNo
1ubgMgjwiVYN2prjQKFfB/xo2Zov4biROwU3YZXiu+UHX5Kfw1n21/BeD1Yu9BC9dkN58L11/xmU
+p1Ffqm5KOe+GgjgB3btD/O2+ORMfy+o6ReJ0hgKudmVwPWz7kHDXhQoKOUxG9Ut1Yf5W1OOa6vl
4EuONOoLUZxwmKYj4RtOUW+CeMNtv29WWjJSNGSw6WoYmnzw8+mbGNZXlpqBNtBPZhY4KAuuJIrL
Q6hv/Gmd+oodpOF+pJ4cK/sUb5ZQ+YzZ/d5YzRv6T5lKoyZ9NsUSOcEWBYL+ayo0xqWMVlfTza4C
Hhse6caFnymmzKH2NyHgUkNrNhuI05QV42m05V4hTqz16otnoa78OhRh3bdVifbcLpzQYHDT6JNE
9b2XvoiNkpDCuC54buCnttVR6QBM0n/NO9G4VGsSsetIxRbRcumF7ujXbhuX2kq1IGd1MsAVMb55
t/r3j8+Id5bapa5SrPu10AHTmbVJ6sipv3jjulRS0vs69/p5BKZv0/EzpY93DjTtYrenLTrtqpeS
y1nlqrLAo4NBMkRgEmbjfG08LraeGhFQ+kQZdvlT62RvX3voRZISocYshiaLrfpWGi5VnK89dp7T
P4WJtAq5dOfkiaAYaXNZjx8/9r1RvthysuZXQi/LXOGUdm0AAE79wjZqZaUknwnwvvcVF7svltHW
NEHioitPU+Kt008RRvVW/Ily0Tup7qVyUStGgSJIDfFz7PeD3y2spN+ZlDNH+Royz9fS9EsBoyhR
e32IUc6VU2Dma6vxlx9PwDt78lKISC7Vrh1rCU79vX8rfG1hX4oQ6WpOw1akRaBJ3oaiPpz2j9/2
nUh6qUKkez7Sm/NtJYzXMSAn8qs8yNyPH/7eUFxsR9nCUjiF7ThXa/tuMypfHI2LHVmMkUZlnCGu
6+U448UXH7/vOyvvUooICYNSRj9sxBIOUHCDcH0MZu5UjpHrqdMnX/LO7lEvN6gem34T8SWURWdc
B/0FFdSXUn/toLkUCFI0/EL8Gk0HvazDha5KTg7c8OMBem9CL+4LvmZKcWsyoZqHGhzKD59kze89
9yJpNtETT8eRd5Y1p38RotXHr/vzdvyb5OZSE0htes2KrX7YiXDCRjQBIzBpg7+PUGcVhtfJ70A8
wiuq4WqMpSMMIhSujQ7mUpQXOu2sJAfNdaXLJgBgaB5lsIoKhaZnuuqnOzUb507/LjBlG7DkrA6q
FMGdlaquOeqrfKIqq6wkvXMomNkqEhpe9n1mRwixCFThaeKShZvDXkewb5iSnSo2QDXPNdDuUKd/
jppsajzTonclblk+pT6dlkuQZKspGTZyU7kN+n5m5giTvk/8cWNFfNy+aTRTm7tJ8pcBzKQuva7R
8/fUG1MGmZDK8FHvELADXfBJFqIZ8/z/bpwvailQhSWJ3LRHubuBa3vvDXcaeCMBAGVunvOR8fGe
+khYyZayGa1m2cTVdqx1ehhboxnpy/fr1DhkHsrl4FNVlMsHi1Z5sejM17kqEefbyoBMJOerWYJk
UNwYGIAvboEKrnwVwg6fjtNVGb9G8jPUBxgOtxmNw0xdT/Seh3Y5qOBYJh95Q6cvUycE5x32Lzm8
LySMbLWuFwlgYWMY4AGtVSlaxnQ3JkBJCY167RXXaL3fKe1jl1ir1OxXWkCRBIT2+D2Xv0c4lQz9
JgKXIV01yVKwwN3Qsy0luyo2g/yDMr3d6+1dXGdXhdDsxpimUkenEpJyreR2BaTMA2MSK2jA9vdj
DVK6ux6BzPspIxEdDXpyENTASKGCFiK7L7Q3dVCCAVPXSaDawyjc5A2Yz2dJGhctl80iyJfxFN8P
+H8n4X0+DW5e7RR9mYv06tFzbKXKMfiwT+8nrJB7rT8JMMhLlV+Www6ErCA6CoDxdpQXbINCP6KD
tRiKtV40i6o+YaBhZ2HrKupLUu61UXMiPbOVXnrI6hKaIph03qoLle86Mu5YTa1DC9X1vmuX4oSz
NZyUNKhvhrKY0V+KVt+MXeOYMClaWXDAbayG8BrctJFmboJAuSFIdh92mw4Uvm8kNraSU4HtRDBt
BAhW6hGDPScBjm5pMUYZpi3xChpfXYJk6XygWHOD0ZVVz1G9aiN59bLrdZROra0E1dPyBjhVqRsY
zbql19aEgZsAVoirYVXqP5rOW4ahtc7Q1pQD5SXzgU5D0PJp0Jqp6Oqh7GTJeayUWSLG1gWkfavk
mMivoXE9QmWgSGpTDgGaauGfl9qm0W6aQLPHmXc4eYCJviVWcTInNJnooGgLAT6CIBysqDkUNH7L
wU3VbyP2u1O4N5C/a9dchK6pl12ZU7+XrBspeBt82JoSkIQCZLuW24N6K/b91opXVJToi3orDbwF
X70Y/CVdOjQ4bAsMOrAgq8bC4dBLInCxDBBm6fbJdNuaEIJKYKOiusiYMTV7qIYHkZUINGqgSeB1
np16OVCpdFH7gl2NaJBg+zJZxkLpH9A9rsPAjgcoJinI1Cld9spWBOagNwFwNrqWBWjfBBLAcx4r
0Ao3ZaQsAkPBJxGZvxRmY7UPx2GJChTSg24Un+PUBDjw1inmAocaqd4KGeR06kRDx4R3uq2gF6SI
Nxqsa4g7yIfLyGfV2lOdp8uAboYZ3abjTS0CMPctm8kAY7WTYQxbGXh7i3VMMbKJH4S0QplIgYsh
r5PePPmade6MHfCtFNhzEW57FM2LYalX+qElQBv1NyGBExjDFQ1rRywQa45IrVDcom0CejYJYjdp
vg0a+7MFpoPjSKe8odhoyyIErFF1Cu25BN3aDPfNkK3E0KD3eopNZDPNNeAgqYntNsA7ciY/dvE2
n64kjjApfKhbUPHRs6Wr66LQgRtWa8sQqc51ixwqZ6J1C0Fk00H4udLTUx6zjAdtYYLrF631aB08
A7u22kAxOre75s6UQG+CsXfyOHgTo2TrB+eU/jp7aT4Qew0AlPGg9hkhMnOnxn/w6HY1wIJTKz3o
/pPpA4VnwTXg53r8YRYjoKGCLSqa9xFIjwwLnTyervVSvEvBxI8p9OIhIy5H1lMqEBGDIa5WyaA7
ejPYlUbtWavyx6rTN524B5QaoBaDxgPUYRRI9WyphLum+y5VhzA5yOKj2Q/LKOdUHmhK1rNkbr+T
VY7917EpN3WhrOLoBqyhO3rZgRuArTJvuMFU8Vkr0GSGBthY4GsbmkdeupYM61DJh676XtKR93u7
Qbxeb9Ax9At3NDdaNSxK464xn6gtOVHYOaV+r6U/FP3cRY/4hjkqVBKfpKPNvhvwGCacd+TaOFXR
dVFjl+Kfo+o+DZfsqFXv8TQtCQ9+PF73eIKFwjbuDbB0RGAwuGir2nRcIOJp5SKOajjB5rbORLtP
AQ+kdeS20Y2XN7sug6cBFkcH5l2C3dTJTLhM6Zb16I03YpyBwwXA4ge3/nTmNRwR0JFodt+VzttX
4klQ7/pw1VAThko1hP0mEbaGR03YOsS0kApA7LNcSjoaL23OidO95XDzwjFZpu2wbwyobhb7t/zm
WdJmCOiy1iA7BRZrIorwZbyFRpNutrQVwoFUuCdRu9HazxT03tG0MC413gLMEz0IMf3OGo9NLTkh
sbmuYIaXP9Q+WmWkVg1Al7DKMIGCzg5/APdf19cFuw/gvoU/Jjm9iT0ON+9cpamTaj55nuzkbM8o
p+5obpq2A3QF4T1s7CoQ1lWbgwq34GqerQRkaJYv9QZQFcDgjzNbVXsnZf5ZU/1T+SBvgjYugo5K
bwdeMYH1jnhNeQrkdl0LpRMSjGEar3tlVRbT3pQeK/MVDOxCTnTHyLtFMMG9hIhVgPIYIg1G9hUO
I4sJWkQ/QSAV3FJtd8AKw+EUFYlbIDmvx9dtBmk1knf1jCUsSFBp9TUqrHijsJPsNpZODcIHU9M7
Zq64ojc63FVfU0ioVjwtQx9VKpoG4wnD9GUOkTPc9PDEwuZaA8WkjHgQiXcd0owGZJLIOyTBC1Ba
rei2vX4TcU5Ffeb63CXN1jhEMYg0qvkemRUENvoMeYxNYg91ut6iFCQt0jKEUr6soNz3dKcrQEGE
g6l6msodmj9kQtCVjfxBFJC+ppQ4y9C2wl4r/ZuGwDXCBBjqpVUeLO1YVU4TnuR8WovRZmTea9hc
ng+qWMjXiuzbgNPIC7ZesfKSjdzXtq4HzkQ40wzwnJAtTBVwtlS4qnmVEZTFsl3ITU4UB/IJkUh5
VtubPr0J4J9Rhc3nUnV4KgDKoZhhVdYyjElAzZWgw1NTxH2YHCfhiSMDRGbvKGRORXczRvRJ/aXo
HSYOz6o8m5Pp+PJKGBb9jVEfymFaeHOvRdz500nObg3pWosrF7PjhUqTPGwPrfGthpeZbAbCmk66
rEms5BkXj55AzLxP4ZOJ2EQM7b8+e/29KJ4C/3tX7cLowYNbHbIWUtafoh0L/7tVwaXiwdFtXoWz
4zW5BgHXhLpPSwt/Bc83rwNYOIMBbhkjNLeFiFil4u2QnHL66gbOAwBtXTOVN5YsLU3du8GU242t
HUYYZlwtiwL4vSzvmzzYZNx+PCDieaKDnGJ6rJF2QXmf10+pd67DOym1tpCEEARUbr2h/SaIxS5h
S+fGy6QPpw7vT5wXsHlzMozPaupPbX6rNkQIESJDkG890J9KyADAlg4F/wzAy66hiXYih8B4ylMP
q7Jh0XnHEffOAqRb+exJN52cLyqIGJaBfoF6pyFQm4awZcV4rxZ3XbJqh29RPDp5u0WubDYKJW0F
haUSGCXlkLEVleKE6/CCTQYHHh4z1g1s9mcpumlJL0Rm37qD34XvSNM/V95OoSssX1MuId13ZYDE
zXTQ1H3YDSvTtBwUQBpxN3J+pOpTBNNhsO5V803C0k8Pc9fv8htD9e8yyNohMiNooDTIwDutBzQ+
4ASKuX/6aHuv+I9SgqjDGKxS6cVrRtccSANAhduVulaD1diXMNl3Ek3MROfuWz/EUQ4hOgY310Jq
R4ahq+9Mod6JOaYxZdBwZ9a99UR6nbf1twCBbN1q4WAFK9VCyIAukQ4HsWvAeaaN68M6qNXyVm+t
DZr6xx5WvzGCak2cVEc+TYJ4J1l2j8VONF/Fe1Ih2P+tfq1B/g+848yiQTzFM5fNYNGbI4z7sJUR
FkinYAmhqeQO0M/JHLZ6ljAsA+C+mT84JqQJo96G4l7O7wcKaEoyQhSZ7NgjI4fLIenmTTHhEzLP
pzWusm5dd5v5EJKT8keoJuvIU2wo57ZZQYhQzyMlhJRqkwAla0p8B8IHkhWbsAUGra+HYVtH5pWh
phBrw4OiIJKbACosGzfwVxGiK2ad3niSumpgwvhVe/RUZYtu2moMgE71mL1Vw3pSzY3Rirs6YT0S
kUyEmHvtUYD242UEqPrGB+BfVU9d5S2NFHzzLZ49xejtx8w4J3G/lkyQhwjhfHKcvVM/uCgUwlxi
MOBM70aIhfCig+rt4wf/1Jv7XWXiolTYS53eq3I57My2uSOYHT1kegadPFRBGAKPqJH830wBfZpv
yDWQg+g25LLdJEhX8WBuxHq6D8wfkeUfLe/Hxy81f/fv3mk+0v90dFeTVYKf15ENS9RFTBI0Q5T7
Inc+fvxP9bffPf+iwqjGZteVCS29QlScZhLven+byVgV9T9C4ey3Eo35jdSDNG62PWdiO0bHxDiW
n9rv/hTk+90byL/+hQiU5zprkL+QOsoEw14eU/ggpQuSbOv1FqwLXCbzqwEfhRCmc81ZlcqcMtm+
KXZAXQdUFUxZ/FqtX7koWwYQwcKYxvguEFZSfzeFn9QXOV3fmcqLwqWhZ/A3OK92kO8XJR67VOPg
Ja6BRpy5PEMOyXYkQFh5JHZG1z8LX8oEoXrJEaf6nHOiTIHqlJDUOAtcFar0AG8hybj+nrriUfHV
paa3S3VSt0HRuYHwqIIQzxXzysq/9UVnj37opul9ORl2H8OGKzZ1vffG+6wpHdSNLBixUnNVRZGd
IipSUWguvWvF3JpEU2KaXeh7mH9l+RCLLeU1tG0a3gFCGdG9ziEExZNtFI9IhSQebLZt06HILTqg
QNrUIHmEJi80DwGBcoBxNOTpXEmwPaFezCoDZVuQVTzHAcliDFAXAY2kgRkamIdGHzaCCqJ/Vupw
zWRviS4kVnWCrlgeg3xTj56tUSKUqUMMSrqOEOKKuRbkDWR6aaMW8QJBNziq+XgXNblTtcEGwVSU
th4NhbQ93MTltqDEhtVS6D9Pw48s93cFRJ8yAD8NixGFFllZaf3eQq46x9eAFtl+msJjFYacxuTt
nKq9FLFXUscfYID30Bn9lbf0NQm1KYOphvo6PEaqfMjyH0perhNzdJJ2Zvdvi+A2rKbHuCf50eEN
6pLLldMuQk4caHp1dtvFBzk+ABRF3MmLltb4XUkldxSjG6N5s4IXVQ6cokc8LjUofETcteJFJYv2
kK2F4qYxCmdSih99na0bYeLO9mioO4Dk0F2bfaooLnomXORVG1WlRaen1xNk8h6+UdUNyz73KCAl
ewhvPx3G/SB5NAEWBEnutsW3mAJxO9MrEVI0pogykrFLpWMwHRqyx2r07zThYYyqnZW9GQGsWi11
BqV0R3gFbW8d1UDZNr7yPVSoQADcsMQ3oVPgHmOrVWvI1hYYrT9E8LZQF2uLpYW+Rpaq15EhftIH
eaeZI1+cKWUcdSwZryfr6Kgangc/cAQTCEkAO276DOHwTiyXL84X1FozGRGhftfEdyk2w1q9t6C1
fhzJ37njXcpzW1PGJYVMapeL68jHMG8YP7s//j5uyRdHhOFLoUplt98N9aHtzpwAnzz4ne7WpSau
bil5nxlUylvkITpvQhkMETnMjjPxs+PtnWbDT4Twn45PzciSOp40JhYmRxE3eAjqlMu2EZIlYXQX
iKsxM4kzoW2ppv3xTLw3zRdxPpsk0RjnP6sKnhVjzgzh9CEB8PHT3xm0S7FcMw6CdGqZZ18TcSLf
DXIDARURuv714y/4ueh/cyBfKudGXgOSVlM4AfVxjtSbsAqPcaF+l3yK9FjzhkTWRnoxuoHrbXJM
vW9mxZVkdsKDcIfKktMWCIf54zouuNGK+XdLTzcNfEuad8uqk9woSnYZ2fQnb/zeLF8g2UR99EWv
GGg1wjDUA9oKer7vk3McPPbFN39oUFnzHyckuVREP6wYTR9DQNKsWQg9qK4CamcNGcnMRVpKz5nw
EiEC//G7vbctL7pdtRdJqMuZ1BLBHXKIjNQHP36yNu+/383THMz+tLZL7sFSq7ISmiy6TrVxVaa+
azX9RtbHVQ4tTZCKRZ0nDsL1qPygxpHl9xYEIYmitp+tzai3I/1JikBS5sqWbtPCC8CkRnZufPcj
Ind8LmehEsqakkSagSeoCEO4RwvKr5HTEpF08+J1bTauEjzG3nOsFS78uHUxxvf5OKxj4MZJeK3Q
zM+wWW2tJ89T7dpaZSHSD9PwXR3UG1yjqRIon4zKe9vjIpKPsRX4JZL8OynJKYIk9oBgMGZvdHL/
iV//15fhP/tv+fW/D3H9t3/j55e8GKvQD5qLH/92CF+qvM5/NP82/9r/+We//tLfjs8dxPf88t/8
8is8+Z/f7Dw3z7/8AK8sbMZT+1aNN/DRk+bn43nH+V/+v374L28/n3I7Fm9//eMlb7Nmfhoimtkf
//xo8/rXP2aR+H/98+P/+dnxOeXX/v7f//Ff/v4//vFf//4///HfLn/r7blu/vqHbP1FV6nxmCic
i7Kkzu4R/dv8iWT9RTEUVRFlTRYxaZsFXbO8aoK//qFKfzFUkyqCRbJsaRiV/PEvdd7OHynqX0wM
KPlI18jhFUn+43+/3S8T9H8n7F+yNr3Ow6yZ+TO/pt6GLOH1qmlYX8u6ZuDEdhEo+oR5EnRNQFd4
pDgz6NOVJdKvEga420iCtUfV6LtT4SvCqmnbcB12+Wcux78eC//+DuAENUuTJAWM6cVxOuhhr6RV
6dtjq0rrfBLLoyEBSS5G1fwkIP4adP79qxhX/lpJ1XTTuogQQyrUWodwzQL16dTRUROY23M1nYQ/
rYJ/jvOfx1X9D+MKr11UJV1lsnRJufQ9ihvP7E2RvykfPIoMUz6sTdUsw1XSdPqxN9JIXWje3KqD
Lms2tjimuoAsRzu+aNoYHaqx1249PytHR9GrorRnXtRtDGxHWvfoWUl22TcKCUIuwR1DXYJcXzdm
3UZRKC19MfYKmWYZ68XjEMoa0nIYxrlDIkHa9sumfzUy3XDroceYtYviOrcD0wjpaY2DBiDYbL0O
XoRe7PCCVadlJaSofrR9gCAL/iyFujVCAYbiJ6P2S9xmdizRkizWu8T/ivIlGWBQ5MQzBGRdgES8
6CUtVq8T4k+wWhcXewNBZZHdaGqSoouaaF7ilEoEwuRQQIbB8GtpLfhqT+EEAaKRzXJndUrlSoI2
kkMIKKPhpyBd9SbCOWGFsWQsNa2TKpJE96qQFn3HYvpk6fwap+fXk0RRV9j/siEa6iUqtZLjJkkK
Xm+q6RMWtU6nsRDEblmWcwU+iYTbj0ddvlyrfKOqs1TnAQG5cAnmG9JBg2Y+CjBRu7nCG5uRHYhT
ivJjUr74sUrTLFO79MGQAzStFLNrv9Oj10NXikKts41eC7ZyY3npsovRi7OTCjQPfeFifDa9SQ5W
hRzjiSbWdWAtxKIozf//MVN1TTQMRVFl07hs57RTFjXxhLNOIKZ3iNY0q1Cl9N426oGO1OvH43UZ
rhguS4WsJhGAFY1d/muWgYd2lkwK6ZIaK94BaJu6SrNkvMogeH9Wcvk1f/u5GCxdxp7IUhVZ4Tj4
9buCzIsFHYfLubIv5m6aFKg9dmxwV4slYaTvpHuzGKJUIyetqf7bpFXW9eCPpkHJAtjDQkS5mR6V
LkTmhtp0fFdbg3Gto/jHdSsuFfy3aYRrjgjCKnBEvK2OfiqimdZoodXZqpGGwwwb6a5zrSDP6ZQh
SNxOlhvBBkxBD6xPu1IAUJDJ142qe9b/4uy8euvW0XD9iwSIoiiRt6vZju0Ux4mT3AhxinqXqPLr
z6PMAU68HNjYBzOzb7InXJJIfu0t7/jD4MO0LupxVhpdXWgHzZu66hD1KeOei2pAdx3tyzRx3/Zs
kuTSJm0yvZJfnnEd//fuwjD0/EC6oXz2nXINR20NyGT9BKVIYGcNmk7am2nQ02BXSKgV3Ze4VEbg
DTtAjbeiSY50ccy7zizZz7noFXMLZM8fu9pEX/qyCpi2Z8H7MLB+RQtjyr1Tlwzmc1enVFJtq/Pv
L++1MwLx/x6CHRBuyQAR65y3MBRdbotNVQ7t2aw8qaWy19KJ6kNsepJPxM+KnQJQcDEoIJe9L9AC
U0537II22q+ovSA7Gtvgjevp8ZMMGgT8HMLOoRxy8X/TvyfZ35Ogd3Z9bwfD4NkT6JD7S52r30e6
457ZLtYsl9NBZBGaOX34mofXU7bb9kY8lzzBhCL0iavn/IImnYM4alFFFU0UIosUzjeiTRNsUpu6
O4b5VO4aGUv+SAfd+1c+x/OrksUV+Rr3DEfyHIXfd4u1ScEgZiiT5bENJPO9pEHQQiXxpzoei01G
hVbbMiGbjNCwg/a956rxld/xPEbwC7Tabuww8I06y+nDNlLOCCQCjNOKBA2KKDeqBu/nLxXDeLdC
V+TlB//XgphtKD8MtHbJSp/eQzPuSFa6SOx7SzIcUAoPLgf4Yci5oAo4D2H5Skza7tD/V8H97yPz
YEbLIBDGO7/3BrZNMi6MOCd0OQ6NsAwJSedeCRv/XIU0UKnANQEJx9OnKmZjumLiqZLOwJaa3O5g
XBFevvzu/rlKEIpAKhIDcd4/n3QValCb8d4YRnrKyYHKuiz131cJPaU4dzrgXJw9SxlxRVs/RRcZ
x5mD3yLxq4a4OP5/rKJDnxtcKN+l+HhSYau49F04IuROyBXYnRpkgaTbON+9vMzzMy45ZiEhzwuI
sedNKtebU1RS+DBTPk2nWs4SRRYvAHCUB1cc6+WzyTY8Xl7JVx7wzxM83XmSIkQS28nCQGSfFUTN
PMm2i7jEEDgHgjGs9f3QOuOpSJbqWK+GuWg+rPt1GKvTiKxKYe5JgiI0IxG+f/ktPE80pDRacH1T
NobivDuqZg/oHxOL7WU33+O2RhxZ+s2l8aEyvLzUn63+9LEpVqhEedeCBOqcYBWkMU5LPiJNdbqa
z5x20++qbLTow+Ni4e+DKkU0NJ1cTJG7HFidLrKINnkdSeqEMfncDFMYvSv5W+5mfyxnhFgoK0Ex
JbhXj93IEHdZUySxjexpmdClgazsiDzqdz1QG5TAOtfiE+HXvMciMwGCMJ289LWd4leO/fP36rOp
fM93w61IO+cyz2iMTQvy8Mh5kVZXsRR7JwaWsMqgfOVUPr83SR9kwN4MXGRL5Nm9SbVQzD56bDun
bNxfU70Mm/B1fhg887tu0f55+TM+fzJlfN8THrWDYe9sf/5XA8yospTrxHLLsupd5jRgPochEyhb
0oJ95TX+MWh6umd4KOp1YrCnXf2nt/DXaqUNIz/vs2hXeCjiNW5YvRl0D36pKaJTtCKjBZss/FwW
2rsbe9NduTJ3D7kAXvzyYz+/LgIhPEpHQUbgBed1o7Q6tX7L5g0tCpxejDh6Onc4t7ddi67kuGmy
FYWrjiIt1Ssp+vNXvt3rPlcGRevzmjVfAO6WI698aHKstVfq+j5FYSNx0DJ/+THPA4kvhfYFZYfv
BUaZZ1VOVCZ5j0b9vszGH6IC2hKFXvzKFvoTyv/+qhQaiirQ34pQJfjP0z2E+3mNfrrb7Ju1RADM
CQ1QrkjSIrJwTKZdIGmFX9picdMrJ6gmMh5ZOcthtjOS4XGmQYz7QxL08AwYi9JLrlqEmnNDf3RC
y/sDl4GCX6gKtelQO+kDnACQMKgqTpiKj23enPDTa9JX3t75h+K5KHFDnxrRNRzJ86MYBo3AG5BB
frjmb+OV8ccyJ86Nlap+5R0+/1BSuEEgKd6Fy/nYqrq/Dkbm+01croioOH05oHLvgBayQANf3g7P
Chw2O05CrvEJxVuNcPalloQezoil5V5Vtv06F0kG6UBPTka5p6Z3FpcDDTjZjh+HHt1RakiHqyBB
bOhL2Q8jrkUSfMPOA3qPgoWtHRxbknRA/defSoUwVFlNh2aMOtjBUjIAD6t4SFBTyKLX8stnfUie
hcYDTQOXi0TxqZ6+MjOlw9pmGcZCBUrUpuy+w36G37+k4RskVgm9s8LnpSnT+yix7Q3yB/KVUefz
r8YBI8xqQQNBUTg+/QljWYS2iJBzmyKLogmwV+6L9b85plKNsivk9oR8tm2hszwttkOWTXU1IO5N
zdJ4nrqyEeC3l/fGnybW01PskwpqWscuKbT5MyL5awsmQ52mY1UM+xJd/W4X6wk1uyHMu4/IF89f
w6m37zo947EQpvNb4HHzp2YOJOqijQEbQGKG2Il2SITQTIU31VvdNBcW86zfrV2xGVqjIjjlxepi
gpVZpCM7O837pPBSdDsdhdWPoDj/RP8aaOXSRM1bN96UJ1Efim7TRAwPdVGh3Duhf9TvN8rd7Zp3
jBzTeUEouZ9s8TXrUxQa1ezOJeSv1j6WjVx/FPWc1jsGPTAGOmuqTwVSewcRlwxKX36LzyIcHysw
oW9IEvinOJ/H5kiZVVbMHVZi/fTQhqX5PaLPe5m2kb4fU4kFj9fX89GkJnmMShooFSECGO64gt14
5cdsF9TTT7rlECGhfas/Sdae7s8E6OWaVWreSw9A9W4/rDsLIpBM9bWVzqtcohnhjCDAOaDMPFfh
aIAhlLEDBS00tRpvVl+tTP0rRWe275IwB9pt4wrtYTh8x8YbAxx2ALQgjzvG3v1/fWzuUc/lV3Bn
B25wnmXMfRJFQImxJJiiChFaxcSC/TIZcFBxOv7uQ9XPFwSoAulfF2Qp4wtBx8unK0IIctPPzD98
dHIbZ3wl9j/fH/w2Sddjy4M8YK9nt1Yp2km0Tl7v49mHJCeWNDrOmR5/qwb9+Ku0NQWuKblbm9O6
LPhHYf8wjEdfIO7eTIYx+Msv638Z3tNNgpof98q2bZVHeHi6STBqEEMc446xelnPBCdaFc1DU6zi
NBeTSlFt9fUHWUUbYplg8TUbKnAxeR46X8t0cT8NeHM8+FUAOT1fOiyZquJTMXqYRRlnnB6E28/3
9Kmi+0j5kFFkt4hbDIEk9lm8n3Q3+9K596Peid/XfY622VRukOsW1SWNz9Osbj0a/9/yVDi/S9kV
7d56aiyORkfR52GzIN15TRVe9WIwP8iewUGV3FjymGhwl/D5aiCo2iShD9OG6Rb8iDJ7JKXRbyKG
Iws89xongZAu2K/Ua9GuyQY/OvpuvHq7CTOaZie5Vb5MZorXUxUm1bdWcdvQlxbJhDBuQbfbC7rQ
nkS7qB9taAouMK0BHmW0E/GmUAv81rw2EHCGWs8QIhS4+ZvZukV6pctFfVPJBN1DMXj/7DPB4J5C
BcEi+F3kiOh6E6ikzA5g3T2baOxXWuNCzrJ5Z/alR7/gEMGq+9TjjORcpFnW3I0SI7BojHGnW5nP
dWjlLyQUdTTmb/M5HT5DN7HNwSIs9KvxpuGbTpbspo76ZNoj1roBgMu1+uHOQXX0yqVcrvyY8S4X
VR30iJC3QJFkZXBPqWvnV4v+OoyhtFo/O5nDFpbQ/7yrXnlMP/KqsNHO6wuN3qWtsZUgXQgfa7XO
H5YpMh9UOE4YOy7c/HSIx/H7INg/u1pka7yXQ1d8L1WFunOWrettlZf9emFHd3hLQ6n6kkxB9tA2
dQ4Pb+lEt29GZnYnn6qHej9wkEqoJG3l6zppM0SOZFTe1l1p5sMMKWKkgR1h8LKMZYndYtvr41pJ
sge3qDHmGUeJg2CRFzGZzhJlFZaGeAoBgWlbMMsRzvY7N1gNcuh1m4DTk4bIUvZj+KtelUM3vPam
klYsnEbgxGMQ7COf5ju2JUvIiE5WZXhhdRWgrb44eQo3p8uRBGc6ABQww6BtsCrFzdAdsDLIi1za
k1cI76qcTbe9vGo91oMY3EOmoHju3CUFV457W3/t1MZvT06Jb8ppLqPhvkkdy8SmzJIvddcMABjX
1QLSLwAQBiEovdMYhNHtFFEx3URrlnyyHm4En0frLs5eyQYnSshbY4/HTY4jgkx0hcMLxKppVynq
732SC7oddoaAdE2vu/mUpgrgtbCe5EyuXvOhCBPKd3K05ddsdXidN71XXITVZO/zsgKQ7TSk+vyc
svo6WIHg1TCH/U2sNXxRYUvnSqQqxOcmGb/MjQb2v+VgLpOMbOBgi0FBZVlNfj+6S+Bf50sAYrKB
N3Zj4QclF0VOLrpPM+7e3eL7C0OL3sVEUMzj/LVWyYLnYGOX9ymCVbicht3ov2mawnPfeG5RIlwX
x4qZazbKExLOcIdzm1d3qaej+mpqnI05l1RGgtIzYb2nBN5YvR3196HtBzgQDl7yu3IucC3qg7kY
90krbXdgjAAyr5iZkMxTZhaq77GEOpVF7oURsQhP0Ko2iwy9ICkdt2t8rDRsWidAWTuoDA6jkobh
fnGi5pHaClnvCFzB+yK2WBMx8SFNzuFz/Ighu4R72Tj431QdmQkmD/Nm+oEzyJLbWe65JjJzhFcP
e9iJqyw6jfibNehPDrDFB23L5tJ1y/TTMHh+clBVyYgnjGQO2753pnwnzQBnxZp5ZaZcplA9lwRE
w8GH9dWefNMF28XfSmbL2Br/BJkfw6/xJhCifRkMOLO1udseW6mquxAE5a+iCtPihMC8/OIPS4JK
ZiwJHtgxm2zfz54pEe4F7VrU3WrxXVqAIFE1ViP0i9Tmh7HPEUqudJc8jmGhpxtlCHqXg3Z7i/nP
xIwnNZSuu4wqGWu2cfPPcQm7u2REYx5o9fRx9hwKWS9WMT6VARMqsayH2MHPMxvbj0hGq1PSils6
UbAuI3uNORe9hNJ9W87p0QljZAjCxxImZxUzMcoinCM47jsnmI8NxgNlPsKeD9/PQ3UPmDzbMZ/c
rdW7tG2+FngmUzUepzz/5abZyXP9K2UhdTBmrlXwNgpcxpamOMAfPZTsZa1q3HlmcxEmwcesLR+g
5O79pr9eBAIydZa+nRZ7rYLiMYMsCMHzdhVf6/Ee2+ijlj/EMGAqHV75/A39kiI0jFsLtlhE1vAU
pjo/pH6H0GqPywfi1GqXDDwGYKhIfosTIlfV0LluIvcdwskuYg8iGe8iMIpI1igD3K0S13RS+Xcl
NiquEljG9G75Po4weHJbzJPC/n605cmNORhjWd9GU8G1m/CVwvADZPmrwYGvEczlx6HrHsg37nsH
t2I9JNM3twq7S3cJL+pl/RYg3NrimBZ7Coft7k56JTDa+lKlsGXywbvTTfwhC8IrlX/S8a1UJbA7
AWkPsaD4ml02ICz/O29jCJj6PkLCnnHk8Alaza2foKaXzdN6Idfkqp+lZjo5fcTW+mKyjtg1SAd0
rvwU9dl3RMn37YDURmEbjLa8U8SQB45wdcKe6cvseO9FQu8tYTrj1u5HD00Hs7lONlrRv3YOIY+J
1QzK2xCuPspk3CWZlgfHYqpVJuuxdYqYn/E+KNUXK6YHp/2CJsA+dlBeH4qffcSAa+6rWy/D+xRH
CYNcgzblu6iYx33hiKssFvKbTvnw8wLwD0W7NyKpDnGEkgwuq8maHSbP/VmzgY7Y/P7ExXJiRj+p
5d0UK1y24cqA0MR6zb3ENqC9w7YAB5OENC7mrE9HV9c/fZFfLrN9S0vgQrVIC8s4o1kwdF89B+Az
89D3BRTqGnpUCIFg767jIwf/Xa2X4qpeMNIcQ664tp7vxg70XSSHH/mY2818L2OWiv8OSdKMQa6t
q9tpaFzYtFF4IjDrh4St41+5k7oFRnGpsSxzo1le6qa7yS1D5lDftMrH4qEegNtJ522Q5RD3AskY
NZ0v8c0bLpI+/0nZi3Bj2f3KvPJ+guWJsSdUqP67tYEDUrBp8Hmb4plqSw0+BPmqrqObvFTz56DC
qNQDHfKz9BAPQZI9xDbLJQeB09VnoAMKEZsPRjcIKihKRXJIEixc7vulvZtN0pqrfki8eu+6yxLu
k94TcB6B1gGN7QucXXK0ir9kaymi/ZIsKTxpeLg9BFmL7rluwcMvLc2zQm6xpfdiiJxV6Ae/zBQF
+iCzesKyqKvdiyGLfQYWjSMOOKek7yKjUmy8OBUJAqGhEyKLvkGQEDTPH2dm2o+uW7dYLckeFXVd
WnD8QGFgWdTIQs7w0BMBu9eTsDArkqw3i6uj5eiu3YDZ91pN3JFIQ+MilErxvXT96kPrJfMd5GSL
Lkic0PgHoNlNGAvkUQQsZJ1QiOm0/onfSvJt8G3E3oUP8CG0HK5Di5s6Zho6n7i+BkfB9pGL3ln6
Qm+Gam57ds9aFQeoeqSNeTJ0GS7MK15QOEOgZ4knOy0Qv2tbJAwJLnc6q3crcRCvEsfA/c7TCXJJ
Lp3mMLaBBfozjYgcC38mDVGz6H40vT/zr5Q6uDOqRYUDpEMAI4RwAul5qXMsnGwjFuQRmslHl0aL
3wvcsZKj1lnMZNrCwjR1TDge5CRVRhiZyG4nLy8xAqPpZa9bmAIS33Ar72QB2gPnTDPne5ccLYT6
gxa9yboUYr079eXOOqP6nVUtn6/GLOLBtxquqwqL5FEYcK7QjYfuszMITGWWPt7QCePC+DEaEQeF
PuMOu97rs9tQl4T2IBs2Zeo4XLHGzWKUmCc1xbhvhi1svNU0/fuVIWZ7TGexfkJPvIwP4C5wpm37
6lE5qYffharEdy/CEGXjpzfvfNrit/kiRXlV2rUkLZMF4KC03QZ7STWaDDeBycYwPEuzYCwam5Ed
2oJLoIHroiYRDvqSlkfebf5D6V0+ifLaaYv6Icwb+9YNtr27OANvmTmks3WTJzz8erR5Ua3wnA0k
h0bxZ4VkP3kGctPfuLxhqEdiJbLr0ZK++Wo0BnkhjdFAGzXxVVbaFIR0Je3BydLQwm8LgNLNnhwf
XT+u8QDKJAfbx4Q58LLy85SjNIskyTbdBWsDW7eIOI27Iq70lwwxFfAliy6xmKya6aqX4HDJkNzy
Oh2C1N1LGlnioLIo/eDEPeoZdMSY26bBmL2LggmzqjVbAnmp1s6+7WQJA3zqqumROiMFzyJXXBEa
m9e3AtnXdidLJ3ls+D98CXIZlsRg7bWHllE7rfgSPaGs7Z16F/K2h/ciKqrvK2aXsA1Gx/sO76y+
BYY0YiBioXYjebEEP7ApHz9AiV+pDMJS6Iuy97OCeknTGSPtBNoeIYHLG0UguzwN6yjCHa5JhTw5
NYDXzTlT4OqyWqUu4wb44nvpN11zCKd1/EFzBn8XXUrzMYin6j1/rf1aYHdMUAeO9DFB35VCm0IS
S5++HX6Ltoru2jrrvw5dIOLj0m93U0bTgCKo8RNIT5Shm0fukFx2XZUUp9hdYGN3tU9GG0Q5Yw1j
Utoey9IvzWFKkZHdZd46ZEdt0AIR0HkeMAtCQsoPZ/5saXKkJYqgfNc5RQEPnf0CVL6J8UyuaBXg
QIhd8LKTQzndpJ2DTIldNOamdqBk38t45rzgKR9doV6m0K5xmwpcVLu6P6cQkZKDxTj6oW586Lv0
G9AdCYIxebPmUYU2kTMN+hBmbIBd7MyzOOReGVyUobrO+pL+SWex4ZvA8V67VKnMN5S+LdwxHTm4
YvyRzraqdhWwlmLHFuzh7jsKWyy8bnCwjTIOeCdrh8u8y+Yfulq4+zX+i2S2+Tx+JqN1+qPwI7Ks
eIVQsze4e75fliq+x+ys/4RzTUIAi8vJP9KxYE+02UDgNvPGnxucBXpsEgS+3E9iNugGFfm8C8q5
wSplypd+h6VZIi5UrV30WYAYHZBRERsSP9H9YVpN/D4JF4yhvWxBO9kO+QKz3Cpqkd7UFsNhH0ko
YA/SPxYlxcgBZYfw1kXPMgam34Zf2yqoUGMOtPt94T7zTrbp3K9j0K2/vMU2j8j4+f3VOrfh7TAF
ySa8E0cfliQ13kWxdMNHh0yi3Rc4v4YYMAV4EGZ+GLf4smRbh0u62S9RjILNkLQpglc93aedBPfz
WHBxYZpd1Et68OcW55Q+HnuXfGKEg1HYDsmRfh37ow7GdTnSRm1gETtBlBC8quwD7QDffbMQujqO
crz2F22Y4/jU+/G7gZ53jTtSRHKDyLh0cPOpCsW+In7BhI9jFB8bNkPQ0xPd5SaVULCXFXfe0Vkx
pEo6UXzB2U79FC5Bhvg0euTMsiGCO7SxZw8u6oW/BvW3LDcopIezxWKucFacksol/0H/MbiVcz68
rfuAPZWTE+POWnTTd409163FKoZ8yNV/8AC+U/5HaA0hhpERvkYuoz3mEGeDNi9bMX9CIQgNpiq7
nstpvqU4fgUb8WwuxCIy9LTvMaxAOXj7879GKcIapsi4yO8pPdNjV/Ci8hKthJdbt89gyT4nwMfw
mEEDnAB9Dq3xcKXvaPU0+y6Lm9tFBCGRoPcfqplOlJcU4rrJjHwnK9ra9Nqro1PgxTDO9AnIjt9g
mKcOS99T6vkkVS//uGez0z+/LXAF+OzAiPOu8lzVuipJh/fL1r7yqg4h7o0BqbP5lcHVGel5Q2sC
qwONqD0Nb8L8ASv/9bZBSGSYpccN18eE6dbSd+FvU/tkLmWNwKa09UFtCV6dBcMpCCV6M2MOlUlo
Fw6Op7H/CQf3po/lchzx63qjB5d+V0bToe686NPLL+aMGf+/n0tZC5JcAitnCPt0c8zMwgtRWCT0
YEZeplnLlDQ0/Wnueu9qTLH/TAr8uDMunDcBP/5IMjEieBA9mBJ5jZz05Y4WVUxhI91b3cee3K3Y
DwPYR2Kv2OwuX/7F/9jNoMrZPQEYRuYE26f+6/2SFVaOWDZrese0v/qqMI9JI4b/vooXSC2Z6hoP
APPZrMqVXdlkaY840BClKMlXwwGKwmvK+88n4IzxabdtxBWmYoG7AUP+ehgKD1OHEHr2uNNXCLl4
5gSeuPupSs9jApKY22quwv36R3CjqQMEXLbee+mVPvxnMSPUMtsY5SJRXyzuEGq8CB0cYipceosi
7C/6WauPfrBMx5jk9fDyp3h+qvj1CuINUB3YP+dbPa29XldYZxO7yR34Xg7tStCBver/K0B+O1UU
f1oyD+a/57KpzVSIaUCXGlBHHZ7qFGpzbGrOsxfAjHLT107xOW6d9XwXjBXMItCiRp3tshEXyTEX
c70PVGSxV2yJTb6PJF6puiugOerUjqsL0w19Qlpl9UGGtrtgRl3+R6Ts9kPIbAALawNY/xwz44ql
nEN61XslxuGXk/UR5JapOgX02Gi7V8Er0I/n39QHS8qgkmYPw9NzdPIcuSrpFuonM3bVu8Dvqy9l
YMObycdE879uHwC5fFTCxvZpz1Em2knoK0w0pmlj1z6uJLiP5hF9cHQSjDm9vNjza4OCltfoBtoP
Qh7u6UmjSpqlJDBBg4EspbvSPyQ4P7+yyr+uU5ht7FBCgAE2d3Zv1PmU6Uwi7OPMQ6T2lVHRgwZm
Fh09W60QqXIpxj1BZO7fi3VM551QAEN2BVNYjCLy2SEHbGz71lvplcPXLIN33qKDe9tnPXalEUzh
HdOH+PNqXcTSXn5J//j40L4QZuawwaM5R0k7uAPTvEgg54erOnjz7LxNK1HdRGIMPr+81DZZfjLn
DfjrNXg3Mga4Aefk9tYiPL3otdw3E06NSZcj4inK5grfMRdThiZ75a7613p/si2udeJccPZhsqiO
mpEaEHOiRV1MI+qdjAS6o2tK/S5dIQ29knJsg+rzBzSgZbakC2CQf3aD2EFMoeiJUwXYbKoAL8IV
W7e3YSfCi7zPaauN8fBxEXqlb1rlxWuz/edAuACgDrg+teUj5pmRgU8FPgCGLXFarcqfSSbMdVZX
htZw6ygfP6V8wsmlmDsPNYrc/dmZ2O9vykbH805yDPHvi2MsOEun0Q+ByCqMeKOup+lZhoxEtFtH
UK7LBa2vJPMZEUQdgm1hii85EMLKhzms/T64YtzpQhpf2vyrJJkId36a4xKTpxFtaqb12MSEaYMa
SRgNmjVM5oYH5O0wVc7bebhNhrD1jxi2hR8FlmRomIwWxRG5VJ57Te67FaggltRu8Fx6hIAd4s/j
aLzf6xTRUM8S/6FP29TuEKjsf/fV2j+WLDJeAgvBG7LCUwnJxK4MfsHcFMjHSj23B58i2DzYbqhB
RXqDCtHLw0j3MFcjhusqmNKvg1e1X+l+DO9jikLEclUwfE7GgabsUmcNUGFaft6p7gGH3axyIevz
cFJR9A0ZJiJVogaDE7tffOnSHBhq3SnEttyVkvtyorvsQNdLRmefrnZAr1Kbn37Y1XfxAgTs2Ihq
/Tpn4P13zrBW4uQuEw1RL+zbCF6kTWmYU03uFs3oe7dAwXxwhT998vzaoiFcZ8wcWxuI9hACZbC7
CaQMfsIzitK7wsGsAp/7VOBSWoEJWap1jg9AxrE9t2NSfczph9H3o0l5w9Nlv9PG0gccltI6x370
09/OWLYII84dvdJ4Tu4zXI5RcJl0fJ3aAjvTpmOc2kU+A5fBtEjfjFVYPIo+XPfpoOz9y9fN8+s/
8HwCqHA9Ul06F0+v/3b2UlOmCYQeNfdHRvveMZjgjr28yp/r/emhJ1ckjQMkxUKB3m6hv/K52FjE
T8HQ7sul7Q69E+TfF94PQokMFpH98tLjsBYNRnSIDVdt2h0swF8QllDaaROG15nu59uBVGvfMEjF
2quP3RsocEAjOiQMh7Ib3lCoN4cWo6NDaWmXvPwI/7gnqeK4skh8tCBkPn2CBgEwn1NWok5Xqbdy
yuID4lHdm1i6jGAkW+fl9Z7xFcgB4FuxIjuVZcX25f56ZVNcu4n2SeXEwblbL9UXlEMv0H77XbyZ
EPV+zZXxHxGa9dgAsHM0944+CwR1VtnRGxGgOXy7uvt1d3V1sTvuL6fd4cO0eyXBeb7pni51lnMw
PStxQWSpuX+Ya+Yi5jUmgPjH53ryNGdvb4m5Rd3taa5P9yce5eLi4vfH6w+vPMg/9vX2JGBbIfNr
otoZKque3BjALcu0x/7TfNPul/f2Ul0Xp3kPnGTfH+YL0CY4RO7iw/reOb1mZ/I8MWFt+OXUYvyE
Z5w5WjMd5O4GYDaNSESyrL7iLDWnblj1K8/6/KP9bwnJBqE6Oye+N9EonQ6FNvgzXvzQA8Ym6Tf/
lehAMuryP8r5YKMbnlMNvbZkRotABXliWty3caXuFj9jnrmJZb1ywp6hIVlLS5f9DoGDjsJZkbkG
0+wj85giEh+Mb2bQMvvOMs5ogaCgYSrd+FtROhPma0KeUDhMxgOussErnmT/+oRQ431OHvm3f65B
w/iOmQEfkoa7GI4MG6crP6s+mw7Fnpcf+F9fkHEAu4SmmqJuenqjQBrL6iAlkmYOesXAlNerZl7l
axfX1hk5u+sFe5I+hKGp9AxbC9BHezbEdIlYaHGqW2N/A5eYASyPdMZj7Rhxj3V5LKjuS/dr2rj6
Y1k2ycck9r0b5j0r7QUV9iCVig2YopiroagcTeYU1+3w31saaEbA38PX1aUJfS4b0GeMz8AhbW3A
nr7yxu8M66Z95eX/662ATA0FdBq+9jmVZXRNj1ubBwF/teVNFFThh0Ta/ojKRPapY39KoA7ITv3n
Tw49kc9B9ULlck5R1G3omELS4lTJqK5Mizbagp7sK8/2HOTPiaVZg4Y6SlYwSc9iRyoKBnQyztEB
9TMP0GyezfvYbzNqsjLoDe2IJvGOkYxRJxX1CsZYZ0jLm2Zx+1eO9T/OkweJGKySMWS35wWNk+Y9
phtgmSmWkf30aCIDUV0utNclh5ff7j+WojkIlZC8kqbmHxTxXyFaAjKdRYKpO2rlIX73IA5BRl0z
7fvvyG1YJ8hUKLo8sDPVn3j391KAoBT5PneVXCnWVwswC5p0886h5/Mhs3585a1J9yHv1uAKnDlz
Rqcyr+iQ/ik+z4721vijCOauoh9ylsY1wQziRlN/zEMe4DwFpPZW1YsPfDzCmsPRye9uTuQxjnP3
wvGm9ANHy/856znfUCeCf7TmgNsA1N+68K+6Fe6nAHrSXkRWEsHAhMyI0IaMlrOiSI/W3fB9ZZsh
Iosu08uf7x9HUmoYFJq5GbHt3Dw2Ei2cYLGwP2q5fGbOoT8ys7Q7Sfv7KNzJfEIAIXnlHf5jz8BK
Fho0NgHuGQO2qAcgx5tkLsIb4DZGkd30YwuQTiev6XpSVD+/ihmiMHrQaI9wRrcf89euYfScJ2WS
ObsZixiKM2EdLH0S6hmLuQN69rZmot77LuA2QN/5fZqv5ujGsv1QJb0BICAPi0H6uxurlOQ9Ld3o
UIk1u1+DDZWohgJU57ihepHKnor+AtovqsIYXEn1JhYm/O7ltfjeBKt8rGHplEdnWLy3FpS7Q8Wo
AqjGERNHyGQ95gCjqF2QavNcflqwCietaWoZ7OATO+8H1CGzvRhN8RY+a/DFyavwus4bBXI6cue3
ebuC17e6FW+Bh8fDwbeeg+HN0Da/xgAN/t1cejUA6yXE9SjynWbzmsiC+3FQ4sHGc/NFAhdvN15s
s9w5IR4NJ4/rbDyEZeu8GdAV1Rv5NXtjTLJQrTPwvSvcOPB3MPZlBIIHo94d/U9HvatzRESOsT94
+c5iPvejgbnzhukcMMw2Xtr/w9l5JUmOZOt5K2P9jrnQgnZ7HgIhU1eqEi+wqsosaOHQwBOXwWVw
A9zDcEf8kDMkOxBhARZnzLqtLavSIRzux//zi9sATEmsYeIUHmE5dsXXZHdYwEqBzFVPwIuNFEaT
rG3qpXD7nBTmlMu2C3XPdDJaNobqEzwuw/omaATy5b3tGxh2V0MlpYSWdMNdYw6xth2kFnJ6Epsi
JDPOj15LL/Ux1C708ruZp7hmlCzd0cZKEImtzCTjtzpZP6rYyBvlDYQpW1onYykHq9TL6sJtpFoN
t1Kic7JldhUIffWi7V27rwlGH0sfYiHk9jFfK3QLrjonxe++KOz2Bf8VyFYSfTKx7npcWRPDs9Kb
tG+xqErpCxMGoldvYATj6IpKDpN1XJvBbduEZr6Bzd/cJrhFq7sKahYUuF6GFA0l1X4PQFp4t9za
jVXIKqaxSeMwV/u4MiAuti2kyV6Q8NN3EmEntV705FvIsf0GUtTHV6U6lKpLsASMjaYYpDVc8t7Y
2FI3fi0Ij+ndWm7xBg5pC0EeyCgZMW8ModCqPXxNSAY2KAa5Wv69XA8ak1j3NIzkunKAbKPSxdzk
spmQCCxA2EQeZ9Jq7KZHnZtKW++k0K/TjRKrfbEdkVMK3EYrIfYekjKSren/YTYqHDFuU7PTC0CB
vMVPF1UWcE2lYKDa2gHkdSYiyS6YWmvXYyvpNfEv8fCtLBWvvTLUoiaXITYTsos+ekOZlxTFatSc
ACGzyAgssMrEIVIn8ONxN7R9aSIIVfLizm4yOJMOvOpoH6deB72lkCx1HZPXmB3GguyhDRbK+bCJ
Srt78i2icffsUrpFhETY3eRw6j+3bFjfA2Q15SZmk4SIlTpCXkMILZSN5JuNdu80MV5aYa/6iCdC
/y2s5ey5y2PKcKtSjPxGrzoWylKeYmUiE5hnY7d6A4m79Lwf+jDUr4QPqTaUlc56F9QdqN3aKu42
GdzUm04Jc/lra9N6XSkyrT0UBZ7zFSKjB6OnjTA+N7UXSevVxyDtOHHLXWxMbNIscyU7GSFaGLVy
FTVpSdaWbBKZgpj+BV5E/np5czpTrFOqI49CrwtuPo8WNlDaGunIyQ6WPradlE93qSTHb5dH0U6H
4XejKAIO5DSE/Ox4hzBtH0V5zTDY/WzGNWEJbnKrHbACWeNkuCXi4U7ZSY9E9eyDLcZAW2eXb5ON
ssm3xgaBySq7Hfb2Bg7Dwj55pm1+fGXTlf9l7yoLqyl9hSvDSX6VrN+xRNu8w2VZPRGlsEbQs1AN
nNF8HQ842yxzGg5dOA2Yrn48rg5f3c2nT5ef9unefzzCrHwKBx/OYM8IUyybKm58jK3EUvjvuTdK
K0czJ+M/9oPZbSi1VtMrYrcuaEFuLNGyoGjOkkLuzK1wVqLOBqFy6HbObiWqoMkFeAK5sZSUB6M2
ZPJPejL1CuxmLz+104YBBnLy1NGWDVwQ5sfW2Mjg1ePnAnE2h1rkl+DaRWvmPzpvNK/StkdMgjlC
9Swk0of2RuQvJbqeweLQAKLR5Hhj4NX18RX9ZS7CM6RPVnWkBrZlJD+iRkwLgk4UJYdvZnhIfiQ/
eMBRX/sqBZp5JbVI8HeO7otNgVaLo6WPf/blx/IBAB4X41N30LIoqHg66CiPP5A8sJuyx1IOPlWl
vxCqkUGz4hlem3kmqANSXf/ZNUmhwQhrKdNMXyFZUcVYvnQbWUu/G4E8fNHNUBvcYQiy75ev70yb
Be/LCVDkBDqhDjN4BX3yYCktpHolNqLshp4H3MyqUlCPZQM8aRi0oQF72/asEpP4qn4zes9ONlkh
GTVk7Sr+LlI7fCADY5y43+qQUTLWBTpxZRx3iRprKZJZA9GaJYQkdpJD+Llpe7ZYBYVAUiIaQdLd
5ds6Me6iSwp/hU6gAU5qIsE+fuzZOPoNWklkq3FMOz+uY1JIvKp9K4eye6CsLjzCJXG/5tg5FD9x
wi9CnAUL/UkKerOG4aX1G61zbOlgEBv6iEl8mK1sgR+gmyGQ0DcLF3wKc1lcJQ1FXH1sJvFsQQA5
E03v0OFLJtYMdn7jk62ljSusLH6q2oYwObyxfo5Y2H4LOCpvURip6fb3r2Iy3nE4xWowFowZo6sp
sN/x8Y8BIugc6ZriHbpT147ha6JRe7mxkwzf+jqPzRWp9H23ScFgvldjFv9YuJJp3s2+GzhIaGg5
cLLxzb1U2gQ/P3JWMtcoa/w4izpfqfijXvuqjlu2VlgHxRYySZrh8FBHQf/ChECZo8TSvZV5RNeD
gGxo3w57TlLx1lE8c0dTW8cCXl1y856W0fm14kcIN4uFFg+F2TcuYwYGZsY3BCPA3zbCS7HckbQt
FgC+6w1ltfBwzmweDpYrAEUOjUFe+/HkbpsuslKvT1yTttAdhN1iL+qh3y+8gjNT0rEmyA0XEsiZ
8yb3KPzUifwwccMwoeHj9RXWBIpvEB0kemn0YTpWZrayiEKEnSm32bAyaMF/9UfZXFhGT5+wLU9w
MxxDLCLothzf8Wgl/eDY4HJ14zRfQiW3N1VSD6/GaGhXkDTDl8v3fobaxIINqUwBe0AENjfldJqM
VqJGK4xI18rbcrSlO1nHkvwrIkY02KSlY/40tSIjwwtC3IOBZOGXGaclii6zoUtsabl+i+FDR0y8
p2H/McIUZWXNJ/EVxB3x3U9K/5M+DtaPsjPlftOg8l1Ez08rAO4DG5TJYA3fmvkHLbwy18oMmNdq
Hek9qfBRYJtWPokIjEAEiX5L0SlQOejtuiaB5+DZFnlcCfrWlTRIxC4oybDHpAloaPSsBeDzDCTJ
1gNixmtlIuO2dfxeyWBwVD+gsVkRcZLuNS+Q2tshxyGdHcfSfoWDVD1WTee/lsCREOBLSb0ljjLv
F+rKM89JBXydWHk4GFHEHF9IpcpV1A8qkHbvGPsatRUirFq/BnlfYnOe2Ztg5sGaxQcZctYJO0vV
wgHxCfaM1RiZW7m366tsNJMnw4rDJwVTmWbF5+/v2A2aVWwrFeF2hn9dKWaxt7KSFFPZzO5ip3ZW
cSjygyRF417h3BUvNAlO12AAMDBp2i8yRcK8H1wHsBNq7C/dQevkr1pf1egI5fo6jzDSsiopQFTb
FgcYq/qSS/Ap6sfQE+vDpjag+zMrSxrZ08pRyyHYWGU7sJDjjLON4XuigeuTnA6yHfb3teyH1140
1vTfLeH8aKO2e3HktpI3LWxqGzVbVt1kYZBl67FKLZOk1AHyhemXyu/luU9UVOhtFrArjSBC8eZL
lFW14xiwUrpaTCAMKIa/NpVy+P94JTbkIxN0GFOFeefNERzRmxZdku3nLVGyFtpbNqa3nqrloa5E
z2HYq+pVRjm+YNDzQTI73uZsdmKTPhdzgUVifgqF8J5InR27Hl2ivYER0HVlRq1bo8P6BbUw2vRO
7vVb5MjDfeJAhlsRDyZekDCYJF9X3icCecolfPjcZdF313Smi8MXPD95+KpT0p3LCT9V6khfp8h/
nvIRfMWKHQ3qthr90EvChNVUZRErM+W5ieW432DPZB08kRao8fxqiRt/ZkEB/8cOEl8/iMnzul/q
4VbGATqdMWrGpxT8ZQNOaBximz7b5c3qzFAcIulu4JSDufq8aWUOioY1i1e5uYMJRYllw1oNw/g2
78wlvsMsJH2a5RPFzsQsaloQoBgfr5OB11SeCPSaGIOEVG1kgunGoZUYHQLFL+5Qgzd4YAYFwi0p
r6fYSpN42q5yNFLzSvCZnEy6ZwGBUCGTsAmIc8r9KWWSH651S5rUf9EoriwrGj6PqobhtUOtY6DL
SWXrzm5rMsBrqCnf4LMqn3FZqT4nyDNfFUn5qTqF/IrkTv5WmtUVHb5kO7Yibjej04aYl2QjZiFe
LAjZ7KrS3+WRVclbYt+1T5VDWg10LhkuUS249VWthUiP0B9hsyIlsLVdqWjpzLVSGhCYWjjeu9Ih
kNzFidMr2wCOTrPCZB+vmzxLHUKjSF8i4alMCGkbrNh4d6C/voZeqQp0TX7/ozN5equo64ngyMJ2
/GwMPS4ISopEa0W8lkS5UJtEZaA+7H8lKsvJjtRX5K7o/pNnzTfNpVP86bJLlwzfocnGdFpfZoAB
anfkWTpgKI/TO3B21td66XQk1RjqHt8SH0ljXy2saWdoIOyDMg2eybVtak0eTypCppqxKilDnAE1
nQH968ZAJf8wRrIJLttb5rpCyAkJT2r3Hb0tEmKTZpdoqfqplJ1xC2lMP/hotDjOycK5ybBPXahA
P6jKx6sfOzVcTzhYLIKUhrOLLDpZDYOJa2dEubIG62uzNek39C26ouBsLHSDHMNe1h4HpDDPg52H
KgRNR8KaRO4N0rh6o8fRj6/AWeWOQGqsO+NUDVZyR54jKQUUYkj1bjWljSyydEpJWisGVhb4SdvU
lCjzp5Rh0RDkjjjNf7SiOHtDAzqQZBM62ls4clYjmTmO7svB9H5WddY0W98xh3scXMQVO2Ggc47S
pPe6Rs+ytGtPX//sGU0Q5eT0N5UN83JOM7xUamg1uBZ2BRtLduI1cG20ySB2fAt9q72DLWxDyaQx
o1G63+fUmDdJa/a7MVXJWVdy2ieXV8czU5ruGvTzySMKZvCsxITQ6NueKSpXHyVi4zDdewMGUtZl
6nuriGYbXa1gia97siRbUDcgV4D8wNrW56u/V4VoUfAhcctESg+eFVVX6PSoZgprqXI9LScZy1bx
7JNhLQB1zCYmOyxtFUOhWZ/hI7Xxekm80bhQnkMviL5JekM9afgYw9Nj7Z5gzZIzAVxt3AbqqLyV
qvLLLAlQSgdtfDaENbxjHll/ikp7/Hz5TZxiYfAqIEIZGqugQm03vaq/AHQcAmqrKkThahIxArvR
r0VHqgVZG1tdEUN4q0QIStaFUmQ4GpSj12F40He0Oe0mACrFypGwNhD+YdVEYZPfp22hLRxJZilT
7HBcJN17+vcOex3z+PgiMz4M3p6G6HnQ4+89cNWvwUjh5zqp6n22jBFTXqs3h59+EUWv7ShjeISU
m2Ingz2vu76CbM9NrERAiSV8zz/IbYEComswTjzgQ0kl73wcIWvUIDvuD+8SXy9gDeMwE7drfJDs
YqPqCQ0kW4K9uCOXbNSXELJp3h99qxapOGC1k8UcGt+5qEy36szqYmg0VZvqhzZS6LtoQt/agdWC
tyT2GkPAdtMAFLlBA3bpIKNFf0ezeWFanL2SyU2T6BFqy7mIq2YT1RJ0rwyTfrVphq5Uo9oFqnTl
h76yUwn8g6tysAb8MMWY0lZLllauj9X75GkAGmJGruv8e3b+81g+88qarkGturvOhzGIMbJqfjV9
3fYITkwVF/oIRYQl03DysYjpZIWEFFgPDxO9ZF0F2XjoMs/aV34g3zo6fUivkYObsjOabZh5AlOd
vt8lQiPsxAPao6EmI+OPk42Z6+WWr9vfpKJEVF+Ra25n+CHkMlGYUk5itV2W9evlB3+6SKlQIrEu
4tALxV+egSpRhEFl5RgUNpXjPY9y327qvLG2eMuKx98figc76QohJcKQOf6ocLKJyzpETdfohGYr
idlvixodOBT2fAG2+mBLHb9KDmDQH/mECULgbR6PVVvS4AsRsZdmI764ohuo2ZCwJOAQayUOcIPN
nQy8HbulVcs5Z42AuyecB1inUybDMImoQtkScsTGbX6Ti6Q5jDlpxm2Xi8+qBtc/tHmdtq/oD2mQ
SveA38qD71hkr0RhsddF62/7OCVjXWoy+aCZgzhkpInckLJaLCglPnRqs/vF1Z7eAh0PxGxzsZ8y
FAPRoaDssTWY73KQJdka9yXpgcxaNd+yV7fSLumrBsUxIFq454CMbaVPfxgLqd733yhMhO7yTJV9
XzfkkimZYRTrvtPlfaHYqAwEoWgpBiSJ8arWhfbz8uw42aJpHZEHxB7G5wciMtuiKQnLMRhjjH2i
NrxTGq+/LxqrOzijGsO1dABJCGRbWHbODgp2ygcw6UvmhsTkcNShTrASvNKufuAYl2EniIkY3n/m
lzHux2e9tosFeu5pj4pbpc6F8obGChvR2e4S5vgegvMhOtTifE/8gbIvSmr6FYwV58qL9dwd+QcH
DAkfwmHys+nkAIOLRikRL0TSEuQ/fQ3z2cPsAFCC9E+RNFsENMLh6y7B39MIGUvQ6t9NpNGFj/JM
kaJi+D7dNjvNqU+34YdF5ui4cPQY+z9hKZpGK9mLbHMd0e+6GoIOykLaV0O7DfIxwIe2DTrYO43o
XygoqmyD300TbKSmgCAz+vbgrYATIRByGoVREQQFgMvlaXnuZU1KAtNBDGFy/bN5CdYQx3Qu4YgP
pX1Than/MqgicRFzBofaIQrWi1P9LsdY7WHQIU3iI9PfmGVbbbGaGr5evpwzyzWwD7A/IOVH/NHx
utaMYddh5Ja6SthEX80oxRjcN71vsu9QUl0e6xSYBcFiN+RN0T+jCzBV+n8p1QasBPg2WFR8x+s3
QWheoa0j4Hjo8KwgmFEawq9MS6ydbBwk0mS3MP5UtM6mpWpClddZ1qYcvtmj15IYeijmM64YovQp
MkSw0XGhgfrNrliMUfd5oLl9TwJMs1GqQt+NYUb0upSqz1VnDAtF4ZmPhLMDDAz+wWcyR1ikshVK
ppHjGSuwcnxTMvYG7upLH8n0UOc3PeE3ChUIJNK5Bbalj4EatA69Yo68BB7Z1aM6qOUXxfFpPipS
nVpbuZawdwE6sHA3lKtgVWlxwh/T2cziTPYjAOU0EZvL7+PMA2DfJnTHpkdMDT97HUFjy/BoeR2+
AbhYY756bcbCOFwe5cwMZwyeLwYEsIPnamH0OYOlh4T4DDbOT2MbEoWXRJCxMUVY+LbP3RCkHU5m
OrkBsIOP57edO3SIHZY9chKca07g0FptxHVPl+/o3DA2SgwHaAMx5fy5kT+Ba1uNHikf4cnale5c
40yzlLV15rkBfgKUM2kmquzsXJUHuWrXIRBnpPgZDnBytdEkPRVQdEdl4VM4ZfzAJ+SEz17BQBA9
ZpVyaWD4E9A/h+3UcTyQcFtNSyW7z1JsTJNcwRlw1Ma1neXWraqRpRjnmeR6vu7c01GU1o3cUg6X
Tv2ph/i1hECceRQw3LlAuti07ubbmVLAWUCnleEFWnrNip6V/K6OvvljYmjYt4NHzXiIkC7fFZGm
55s6ydpHfhP9TYsJ52HgJKfVyrZ6nFM0lR1rVUJAXuKqnJkXCJUnRjrci8lU/Hj65X4IZgjt0AWz
KA+NihZ/1Ja29lNknAYTGC3rtw5kz686HoUsFweKaFMS01Vi7d/2GOMWY7NWSQiEVRuGawsrr7so
r4K7HK/cZI3HOcG5kfJ5VCRtbYJhL61x04c1W+MIl9QmYwKTQmIe8JO1eQmbVcc3Kbe6T4VeTxZ0
Iv6Fh/O41buh2UMi2khR+k44QrvRe6fYdcBCCwvaqZAO7QGn32mWwB09OebLtSfBCZWBFzuUnTST
fjmdyHfYVSUb2lvRQwk6/Jj5Y40rL96kUTsMcOK7t9hWP6kdHj122eq/SlngMQI3ZmOKfDz0dYBV
SmFZC/vh9KaOnxqybxhEwPz8n0/8+E1idesYRcZLlCRosHWV27f4qTrXidaTg4S2bCclnb3Q8Dkz
KMb7fOnIJshY0WeTdCyytjIanJcqb2TRxwbrFjeeeif6fHCFJ2XrnA6he3nFPAWDCeVlgpAzx+eL
5HVWIbeBGat6Uwm3L9Pqa8AkesohyX2xi06/w+0RWzQc4JzvphlgMAvaoipuZmB8hTrZS17NoA5+
VDi83MEiUCfOmTV8bdTM/LxwnWeezsROgXUDX4ciafr5XyokAQ1CREYhXL2F+8xCT6xfoujjF1st
/ZQ9S01/FHo0PCiS338eMKKbpOd6aq+9ojY2IVR9dZ/naRptSqrXq9KL4nccGVP8jaIeY+fL1zs9
ttkMYrbD6KF0BN+aX66VD6LoMi43TLRyHckIohPkXFspSLWXLqu0b1Yd4iYdwES7PPLpkowfh6ko
MHmoEmRr9qASJGSTKHLqKcgdJaQf3Pk1KEcDq3ZhVz83FFYuUyOMgzBiveN3grs3uKAGitMic99g
pOisCjtqVwP+tgt3deb1s8lgsUKVOjFFZj2LgKBDX5LpWVg59qCQ13P7x6ip/pXkyANOwDhhwwXX
SnkpFePMPfJZTAo4Chcw1NnjxNIrwfBQxrhFKcXGr1pnnelZvHL01l+ox07JgRYkMMgo0OggdlIq
HT9PO4tg+GDe7RKEmtluASP7PSsR6k2Zpzjcxr3GAVpFn+hse8szuo3F2jTui8TEUV+SpsB3Kjpi
Z1EUSfjbpnQpzdQOfBdXvFI9+EQbYrftN2Lj+Krw1hL+qd8KM8rKVQu13iElgep7YY058+5oFU+6
7SlrjflyfFuFcGBRpF7hxr0RvFKRNteTAPXGIIzwEXaJvE7HKPp0+TM43fIpl+D6cujnTANX9nhQ
2wfZI68FCxeRe5sCB8uVFnXy75dnDENHAEoxIjA4CcfD9ErTIa1zUG2Hg4qEYTA/mf2IOh2xCt1I
mrQHzDVRGeqFuCpkQzBhI6KEJxAYR0ksiiitVkNYeTulU4GgLz+F6bM4XoZ0KFUAVTTTJj+D2Rdq
JzrHl0JG2kO+wTczCRAkYE20Hkx8XVd1Yga7ywOeqVeR0cqTgxxnIt74DOCQSOAYSDkoXTWw5RZn
aNNZk+lgOFj2KKPjRkGHwCAgXVZe6b5mbRulESNeeiJJcBj1LH+VVYn1LZDT+D70qgbDyiZZgGLP
lGpMs4kIjs3D5CMwey4s+35bS8SqprnQNrjMmVtVhlsR4TjyjWo5iJDWljaRz7q4MpK+25YVEYyY
zPuPEF3Na1rTSyS4UzM4+mW8Kd4SlR7H39lSk0qZgv+winEP4T4F+knb+hkXQfQ1MIrxPY9pCG8d
IBpvExeIUDZt3jRPAFdpvvU8mwSFhFYK7hH4Vn6Wylp7g/Je6Wu7GhXZ7Ue4xAoNiJ8LL/y0wqSu
BDdgnpHXBlXh+AvoBCQ3uZQlDFNa0kbaKqHJNBj9QRVDvIHuqyNrDPqtUprdnXCs2li3cqG9YYls
bi9fy+laPa2b8Mk+KgQadMeXUmDJSw2OGWXlF98R+SrXTqP97HpRL+CKp4sLA02WF4Cn9Nbs6ed/
KUakwApTYkMZqOw8V1HiiK4vfYvLt3NuFBhOzFKceaYe+PEolepFgag5DMVVwKRoM3vT5/g/Xx7l
9KGRMkSzAN0hc4+d/HgUtc3xhDCV2A2DvHQnwuQWJ0z/qlKNt8sjnd4P/QFTY3GYYsupio5HEpyb
J+t5omHjLLt2dANMnySEzeVRzqxAEKp1cMSpCqKsna38NXFUmiI89Lhd7NyGRd+9+xBF1mWFbVPH
1PzsJ3W0QpNLanIztm6iNO0a91Xh+llJxxN3nevED/GFjxtrYY8/fdqQuhQqWTxMcHyZN4HoKyie
lySIT3Xx5sWJigFmpT1Gdlx/W3gOpx8mHhiT+x2NPrjL8w9Tw/2HJSSWVlgT1nx+oxKvIkWtriB/
Rpsu6kmnl9jTXNiw6tozg+q5gabzSums/rbLAp0+xOeQThR88uCNHb/6KONg2NEoYrsLybmTx/5g
qn68dNqdXu3xdkd16HAMh9o/5SnP5rIvNQN8I4wYM7WMXxyKgFVo05/BehkSiy5HIBRY5sd127xp
nC7X2GC0Py4/99M3DDMa8Q2dMPraOPwc3yoyZvSObFnoHcxwGwwcFgE3Gjz6xdJTPbONcY+ciNjJ
kF0w6PFYJPix5qZkGNpBThyQkScTWh8mtXLd5kaGWW9gGL+SfLTC1VTE3A4D27PryTrkKZ1kWvK6
5JZ2yFjZkbVQ9p27Oh7DVDV/MPXnLz0bNK9TqjQFdWkov1ocGXcq2t/nGrblM7bu5VUkt3Lo+hrq
JTsJ/R0+3Y92ZiMhGThIHHwN04KFyzpdheAAw7GnwUBJxJdx/MwInkgCqY5T4leaBG6bnh5M7Lh/
dyuCYw2tGSY7/5wmxPEoSh/VMu2tzKUvJf0okjC/ppU+0u435AUQ7uSGGGrSRE6LOJD5/Ibwv9KL
zIaQ4nRE8rWR5u84tf82gktzAh6sOdlI4Pg4t3rKPImowg4zdxQKxR7GFd7dpW2tL38808dx9AFT
r0/OLkwavuAT4DtMrLH38L51EzvrX0Qcai+EH/ivllbJB3jQ5so35XLfY8+Ox+WY//5b0zUTHh5r
x8dp8/ithV7r5JnJGQuyygS2OtmusBsCYnKCnC7f6cmhCDIIJ1le2xSNSeV0PBSIQRpIFT4cqppj
XJWuMlUhouoqoFLW6iVHVIhJp0+WwxfCRP5HiTQnA9kdi7wtyAThbE5uRNdguueCpslQUDK1c1wj
7smQ6FPNvzeblBC7AXb396QEIVvZuaa/hT6kwF1g+N33sdaGa3rIzU5gh6q6qWKqcOfTjC3GL4wB
8T/97xGKjjPWLMYJpM7RV5pHqA9mjYJEyMYTkRKNvkJ8AFELXJT0rUAZyufAU2vD1f0O0wmv7nC6
s8puSK90S4WnmbHguaixcWOTfYkg5rprFXTMtR6H68DM1btKcrwIL5C2um7wS8ICPwvs9zQY2r1Z
9IlE2FE0YoYPrxSxdGuWd5OvU4SrYUfgolM2WuDSyZe+R1bYXTsBiTgI4UON+eD7RGY3nSV9y3FJ
/OxbnkoTuxy+NFalvflRLn0r5NDIsPQxgnzVqLHlsO420h0JuRL56npX4BhIRSJu2sntZl20NQ6f
1DNY8sXyiI0PXJdIOoxyEO56HQOeXeqbwbgSaoEHpJ0XiP3JkJPXUqU631LyBrhBxGJfCkJv9ZXc
yIRZSQMqrvs60FkUFHwSIeOlPbFITTKY5qYxBFlTSTTi44xzLa+pJyk92tJNLb62aZ6qmJ5XIzZd
ddQ/14lQ9bWFqcALOQxptm6cmsAS2Leltcrhoos1ohdaDoYyYF5UIdsuVt1QNK8j8YbPuKHTXY4K
UWfbhFniQwQs+nzjkKGYX40F1kW49GYp/YAGf1kyCgDX1y3O2+2KWWYaa3yV6U6RIkTKVZ8VGMtx
eFT7tTnJ1daxNSZv0Vj1fET42qsrv7eVr5oC5WTlOwYpQ1ComtfGSUcZb8GWqg7oN7YJMuvyN+gR
Tf/kyI14jXVDh9MHDYoZwqnvBoBeVtxaqWBVhxQsAYworX2QaywX3Sywykksb2PEkQ5BMUWex5hI
8D0FK9/rrBccPqLc1QLHvivGsr3ReJr8OsufQuW0Vh83IxpHMnHF2EElT6aQAiaiNXHtYgLN8pxo
DXBZlrzLC8/pEsvGpChTFT5Bd/OdSYcEMDYJxa4iEMS49HGDrQNN8EaEof5p7I3hpUsKjEpIG1yl
ICsLFfApLXHyXZrkZaBBynS8OV75KqyenKIFrktxtEDO5mRrvtv0IMzOhocxmms1jtodZr+aq9mk
hiFeBryxoWYpUFRW1PHhhiWqfbz8YM7so0CgGvrHf/mFzwoDiEwjXXod23W5sO/zLOmfqkp2Fh7/
aVXE7XMGADaahCUQM49vHyBGTeUgSl2po/XRjVtPdwhFlp8N39hamfEKl+gmskdcIQl9HXRoGcKX
78u0XcCuTgpVuNVIx6GCwzxXKJqPL0RRC7vuVFRMnjZ4PxxCIdZZPlbXwiTf6HcfLZ8C/QVSBSjQ
wYWOh+p00SXUn1NyQWHtCi3xfhWV9dvRBbT3puYSGCoCFWbX8Si6MxhWRUeJ5Mw63na6rz+HYeUv
nP3PPDaoNZOHmwXERTdxNorZc8YtwGdKr43J6ijHLfFmk+uptXCCO52QkLSmzh1MnjN8mFKjQ24R
zO0aNh9FHFrD1iug5F5+N6e0G94IsZg0B3EXnOj2xzfUGFVQRSH57Q4eJKQlZeA27ijHo71pvMwr
VrnoG4ExC7kEKykaus9CM7vc7Y0uIr2jEM2h0ZqkXfhQztw9Xwl8QBAd1ql5B6UKRKKXbYfFSJmZ
G0SJ9iZWcP5ZuPvTuohdh6oIdBSQ9GTSqDQPQzWfwp+6kEiDPoif8JVBal8XYksj17gDLHQ+Kb1G
DHdmIJFTpToge6IwHiwliV54NqSngdc7z1rimCuA9u73HwXG7vQFncmPhHL/+A15Yx+VUUwzyfGJ
OpHlmircQS1z+VGceeD89g/olrqUQ9LxKLEqKsI5QW6tRCFSzmm6OzlJlIXpdubzgWJEqhL/m8DX
2UdqNLHZdpFSTIE3Je44cO2MNBT7xNOzpXd7goBMGv3p5UKcgOh4kgPg5Tn7ueA0YbXyQ0ByzGs0
OsNLExrBXiXT/aFplPiT7/khERaq+VlvY+NZtJyWLz/aj6Pu8bmGKwH1ghcwpbfM32BQ4PrthfDx
TLzFwqvBG+UvQdzUPziLhLC+0MxXq050mX2NK5j2qnQiCq5aMxwSN7Vr/cmjU/OixDkBgFncyKtE
zZvDUFt9sElw6/yJISucUhWQ9zpxhqLajmMnv8V1RywqdSuoelSk6S/b60p1nfs5gGKoj+bL5fs8
fbk0WiA30mlQJhn3bArVkdkXCmRDF6vZaM3WruNbHKlfFBQjC0Odnp/QpeOFyuEJ9hIOJMez1QBC
RtJSM5SmhepVKaujvSqiXL+zNRpne4t/wQ3vDLGUKXJmZJQmNFZBecAP5gRgsxQD9kCEC/VqV79m
EebXhGtUW80S2jc1iPut7on49fKTPV2mgM9IdOA9sl7JH63DvyDO2GFXzCAMUe2xgjjqdYbxGUcv
47bywpFSIl4SI5/a5E1Ws/h/AmDQ9eS1Hj/gmDOPnOgoKeJYEU+pPRKSrKDz1LbCtxvtMPiaX5LT
pkmPgeogGbTjInmynKwhkqxOgoew8zjt5IWEq5cCj/QpxtZ7rREmWkE2wEn2QOdH/MyrrHwM2F1o
AxpB+JXEJgfbT9K4Hirkz+Q8ZjSSiMOSmpXWSFGyKfw8jm96LzalFXGQAu1WU5RIwmwpVdamDplm
zTFM/yVZQ5XtI/Kg9RXVLh6yoiSoNBzj4UsplVYwURu9Zt/7lAmrjMN687urHZwKPvsJOJnSoebF
XmkQSkqAIdlkY1XdAPQ3yBUIUNZRKqwvz5ATxgGQhT2xVXlp+A840/L+lxniI7Wy5bBtwLSt5DZW
EYZNHl3lnmwSsefE7SOhsNQ7L49xB7w89snWwdis5lQP4H30rWdzBb2X5KOoxD4FRdgVDAQ0eKqj
/evk8B8/+//iv+cP/1ovq3/8J//9Mye4JvSDevaf/7gNf5IKmv+q/3P6a//njx3/pX/cF+/ZU12+
v9e334v5nzz6i/z+f4+//l5/P/oPQIOwHj417+Xw+F41Sf0xCFc6/cn/1x/+7f3jtzwPxfuffxAu
k9XTb/NJ6fnj3z86vP35hzLRcv7jr7//3z+8+57y9/753/7nf/3nf//n/zj5K+/fq/rPP0zt79Rv
kJWAWigXIaD98bfuffqJrv+d/ZzpQPMIph1F/h9/y8AEgj//0Jy/w4ObMqeIMZ/+Ou+sypvpR6rx
dw4GVEVTqs3HX/vjf1/a0Uv6vy/tb1mTPuRhVld//jFbLjWwVjzUbPBWGnKYY00r21/mZTZG1hAJ
LPSBnQrvqq3U8DqIKsXb93arOd+MHG/JvZr5JFctTMvZdvQxNIfcqSHNvKOxOhtajOiydU/e6E0Y
raUsGp5BlSq3aZFtLIw1v01qZ1SYOP7+L/bOZMduJd3Or3Jx51FgH+SU5G6yT2VKSkkTQi37vgkG
Z/c1PDHsJ7AB26jBtf0K8hv523XKt6SthBLH4wsc1KASSibJYDT/v9a3UKggdnB50j/eJohszjeZ
p+NM1QSkUw/K1bDutyr1nsx+6m4zIoP/XA0RLQXXZH8MCNmykEycPVpXlOva1pI0UYA4IFDW/it7
0/RJdKUA/dk9eIPvvHDNs4Xob9cE2MxmxqGzRLfl5/tEoCYNdLU6djoSs6nQFfYdsacWMajNWj3W
Q9q++mGs/31A/TiAnrsi58ZTX4fTMvuKn6+o9LgRFdLq2FV9iXKkL648Sayh0dvqrUHa/OFPX4+t
Imf0k0EDycrZ9cYKjtuGPzKGAHpF/nDkL1l2O3hpfsEa/VKKzjPjhjIMxBj832yYzv2PA074HLKj
jg2yuqN21XemqG7yeqbj27hH288ef397Z3P16QUi2KXojAPt1Fs+O0xovaY4OksNtt17My7YYNxN
vwS/fu4irEQWrQ+TJnlw9gxJnAcbNw463hKzSeNRteRFb63v/7Ek/LQi/Dg2fn16rDZMcDw4Vp5f
9tU9hyI6i6aOUzWAWfWokuR3NuUkuFDEDwc7doRZdbURHbq68e8f5Pm1mVbZnbPaMntSzjnn31l1
UTd9NmykcmgRLWk3vTGzBcDBSDQmDoLtkphm/SeX2lOkGVPaSY/GWYLXd6bXBEiWyCzNtjhfG8BX
jpeQZZ/hZdz2v7+981dIPQYNGgrYEwieGz0bJ5MgnjvDfxtPRJrTSMyaVxSu+hdEr89dhWo9wikL
+p9xTkCQsGQpfZL5WPum/lAWwejHLn5x74WN2C8vC4P4qX/FcZAz/i+f2dJ7HfX5ZIvd2Su/YOyD
FeCa9Z3h1fMVAi0ZFYTVvpi4cRrnP5z7GBUUFiwcFmRcnnALZwcif06qdCxwGXvWofOI9MVgN64H
umzHEVeLKoIdSVMHw35pmPxyvydLC2IcLD0BRprzjaczAzwW5ajjXtrptSptAnn8VqPPbBYHBHOb
A6DS5nT/+0FzvuJSU7ZOqBrKypQ3KVf/PFfLJliUxWwXJz5EhJ0z2Bu2gCLR/UogdCvyF2qYvwyf
U4YoZ3s21ycL+flqRP9DGUijjRgAJpAIr22PSYAa5/d3db4CSeR9nDXR8rK55kLnd7WYfNM+Fu0u
1+7VSiHufiDk6CAMgVlrzbcXVrxfnuIpCoFxw+wC3o7P/OenKAanVSuuvJj2AYHtQ7CmocxOyUA5
NriXihO/PEOuxtaQGuNpowY/5+erzaSkTDld33iURnkxTOiYtmx9qTj73D1xcOVBIpSkjnV2ROjy
InMFMfSxTDr5uTHa9rNTjM1IJQPsxu/f1/PXgu3IN4e/61x4MK2SuOWKSNnFSKpdj8YI7JqVX27L
ql8Y8M8+PIvJ32EvxGb67LZS4okLb+PhwR3vrvzSGaNN1uOfnSVPr4iPiowSduW0T35+RdboBurU
FoprubSvCQkqLuu0aF6obD83zH+8ytm9oILoRxqXXMWzxFUKoO1e23MWbxnn9lJk1Zvfv6bzVoh9
+q48+DN8v0yQFF9/vq0Bm/jC/CWhFk3qTUeG6iMJT/ZVmetybxYw5PmptffL0bgcSEmJy2W2482a
iZ8pXeBoS/mCluKXafP0F7EPIzXgNHTOwyuyspNS14wcCaZhL0xzuK5bU+5H1WTRYMxfDOpnb3//
GM4O7n88BdfkZMTa5Pxaf6+brV1rU8Yrlu3QUO52CMCYIOKYxdvUJsItmdXNVK3y+PsLP/uZ0Pth
c35qbJ2bo7Mh0VLUrozx+tpHs6u2XT4vW1Tlhnzh1HA6Ffy0Dp6e6w+XOjs1+A1+PIw/JPWBcb/O
MvPBmmnNZ43bhaZdH/3R2B77XJB/d+oL//4+n/1GYbZgHjmZIs5Nam0w2lA/eKlDofIDkgT7oEe6
jr+/yvNP89+uci47JL/Ay9QiZbzZy3rlQFAJiU+kedM5LzF2nr2h05TNjIDC2j57mtWmRM/OiRdn
BcuhkbL9INv5pYPCs+Py1Ho5HdtxJpxtAAVwVfrnPLbV9ZrLAGfP5ZKo9GmlAvQRMHhzyXnePVB3
tl54lM9fGY8PLSnmiHNRfUZOsKrxS8eVKk2CA/vWPHoAuvbu3GaXa+8Msefl214NS/n592/xuUfL
lpdNIp8E/aCzxXDD2yWUWLi0ncvHrXHay9xa0xdmvufGyo9XOXu0Wo7KIOVCxqIzi30iSI3szXHY
52swvwDSeumGzpaOiYhB6Wd8eY1cxouiL5L9eNLd/P6xPbd04PCD5c3xEl3r6ec/FHlkY4xtZ3FD
4AaC2LScBSUIOzJTLjmiS799iTj97BP84YJnS4eB08cFLSzj3quqzw3ZPnGZVPnbUc0vZXc99wQp
XyFXIHCA3cTZy+p9CM1rwLK4DIP9WcLHvBiAyL2wxD93QyftKtU4VnlkfD8/wX50sh7Wr4xLJ1gj
jrvJldUF9b7l7e1+/7KevRRJs1RsYUPQY/75UmSopVnXFn7cN34X5rVov8jZrY9zkk0v7GSffXaU
bk4We3o85+Oicopt4FAg48l2zMgARgWNzC3j39/Q81c5JdfS+cf9dnZDflDSqB/g1HlJ5+4xKnTX
ulXzC7WGl65ytj3S5cg5RvCGiGZllk8JL80hCv5/XQV5PKU9hATnLbQ+oYi/Lsx9bY+jY9SrFWIv
eEkk/9y9oPsgvYnSIQ6YsxWkXJLN2WruhZOyEwIFrpnb7ZeqM88MNIqurLoB1elfqfA4COa5UB0p
u0URdCjuzXndkag87N0kAdP4+1Hw69VORSCiwDhyc/Q8F2ZsrkOnI3HJj+Icku89YXs9u0hliAuy
eMfmhS3Nr48QITvVV4MPForV+YHGtHJfG0ZmxWKozT1bKaC4qf8n3ZxsDl2ECaftKGKdUwH95291
9Gf6KJQdYzSTcNh62dmAGYd0KWh3lWX5wtTw603BrT6peymmncQXZ/P4UvdsKUrLjNvccL9Q4NLA
s5pVvVSOOfeDc19/Q0/igrDQrvPfz/fVQR3XHYCFeFtIlv6UNL3Xy50phaEvSriUuocP4djlk4Mg
UB6Mxca9T4LAAMHTInbe5yzATx4oehO7RFPd7/eBWSLXahOfaD9+Zjb1Hv7AKWIPWPAppsIc7MOf
HXMeJCiDrDQEy+xWzrYLKbIMNJA254WZb3Yvpbuk0Ww7PYKCsmkffn+181UWvbDEGkYRguMmn+/Z
oscb2zj3uCQ4MWjqUNWifD9jq6nilH8HaMtfkb7+/prnXxXXhJuAaQPmFRc9r2DNI72sqnGCOBi3
wL/qFLwxSkm2KOJybuA1/P5y5wMQIdrJA4dpk2oONaSzqdwNcgKdSoXTHOU/hQjEFO8Hb7FemGV/
fZKoaNiuMPiQmlMV/Hn4EVs9FO2UYYCtJEZyr+rkVxhJyEfdpPvglrOp4j97YyeWC/+xxlOTCM4+
ZCrBilqxlfAhq+GIWre46BQ+h99f5fT58Kf/eNTiOMevP2nKaQcyD559wjjSxoYuULtTVtWUHyvD
Ez1qCDYvDzn6ELVPe+Ok9NbJ/A5gsoozdMp31UCyfbrY5HyLDHFDKHXQiBihyPTYF2XycatrIg4H
oDghs2ELsiu9ClLzdYOf9IhWLiGQC/y0zagMgAHU7Mw9r1b3bHQrGQLD0G+zrZ92Xb4Vj5i2xgdh
BXhQNzMb0qvC2LruSrnlAAYNqsNRzyuNutI09W0jB8JsJnQyr91pVgc7yZ0Lo2L625Hb6pJSFwyH
Kun1LfTGrx3RAYAcZ+S+A5koX+qi1yE2lOKDqYPxCtlhda+EybIqULu9tue83ku7meOEvyQc/KSL
HVd/KtcmzcPZ0dPjGlRtFgYLCfLxWjRmEi69gCvaKqfIY536aXdIS+WlO2ODIRR2G0HbIVBJRbnO
2Y6eqv2rfhJo/CtbVlCTkCn37rTd1iNGLOlCDBHL2J1y13vDDjn96Bt7mdu9dpzSJAYhqbfQdmqj
2DnAKqGsJ+ONJjUUqSoMovcyWda3hUNFpLQsNyoxw4cIzYMZ2kBmf3WshXQZYJ4g5aBYqHBouzZe
Ums6Fhn73bdTJ0UaCdM9PakGsdBtViiVRa4Sp2jvlErkPvHqAv15nrnyybYr5Z6QusZbNIHynYIm
BkFZmEEdd77ZfqyKBgBsOTbpN6xIzdXIK55fC5OcxyAcQIBhvG1bWoxp6Pkjqu8lmzv1tYbOa96P
Kf8wtpFj3UltBsklv3akOAmnjYLB6lndnv4V7bFCTZV509uztex0NXTHJEUxuOurqctCu011aNWJ
SYSJURfLpdlmS3fXM+m4B1m7ufFlmWtCoRvyX59KOxOI/Kct381+Wj9Za/FgZrqNdTuP74BCyRoa
sJJzWBPDR4ThtDkVnvo2+LyZU3mP3H3bL3OVmZFlpuWNEoSnhEC2HQDJBGe8GkYCx5jNOk/FFD1J
IuqbPE2JdVd1S4xernV6tApPuQhRCq9322WfSxMTQV86urtwui2r94S3Vrdpu5VGWLbrqCLMt93t
hFF0jZTX5i4GdJ94wMKzpjJqWXf1TdHlRAI9tBxjqLWsaVKub+x5NfmOVNeOOJ5xUkZ13evsgQVy
LvaWpTZ3J4OiKx48d6v5shVM0zSPU6da2rugB4sHU2IU+RzxOCzo5G6KUXsD4Ae3tZSlQxTfML7t
ld/7kRwDkX5ojLKxjzJtSkkoVirEZetP453wdAB1mXlpBD6QaiOj5dnVSUScFD2TRSIXj6HUtj50
pWnhF1uJTvbSHwu5OwW1idhmjudTK/tgwe1nWHuHbxXbuNEU7b7RfnfvL3xJIMOrDWrk5jeYHTHT
xohzOGqRwON9qZNhxDeBYi2LG6Yxc19n0wn736tkCbsU5PnONiBPx74BTHeXjWgJRSrcNhR2oO2d
zIvUDFW1Znd5VzRb6A9N99EpDeuOACfYpLPRC/IlzdHBzIBQ+pq8JiCLJPKBWrVSKS59aAFf0oHV
D6sqarZ408Was59JSagqmkIFsRyS7ZMqSsMmyMxf3i8QG+XBKUyaLKId04/eiL0+rtvUoN2aoXMI
+yIv+HsBcT55g+iN0O6VEjta/CLfa9tZD8qVhGsaOdjScFpb8hqGzeinMLV7faWnbWmiIaVLFaJ1
Au7eGaPtRV0KDXxFJeOvBREsayEvpDKVd8PaTo2WMVCbl0Zr+uXegMZ/XepcB1EwiVnt5kCuWC+d
1XrK0j7ID7Df1223ekkBhqxZ9DcDsUR2sfgdYrolS73rgOT6NlzczrB2tr+a91bfQeHG1AqSLZ8y
+Q0hZ3DL1sl2jlk+u+9xF23GpY1BhabXWgTF0elGHC8zsWVl2BaO+RXF77LtnNrt3lfwCLgphe0i
dHRKcPEqzelpCyafqEQEY91xYul4VXa5xQLRolGLhq2yFUmtMkiiiXPbdULf5guGGnIvalMpJyz6
abTDFC9ydzBbbY9RNUtybIJsSsGZArramQj7srCz9TJEwNdGDFGTUxWHbBnsVxD/Che/kqiNqFft
+qUFkkR6tKfHLJ4rOUx7x2mgaTfpqmTU4UmvCDnNsVIZcHVpNzoF+9GR0fDB5jda6AsS7PmEe9qw
04dRvDcGx/6gqpwq8FLX9ruCxFuXJzqW5cGkwXwcXTkQT92vpxFVKwxNRmcF1yamjCrOuyH52gtn
JY7QVa0MgwFXd9RDBYLJSKHDCjHBznc+CNo+lLCksx2Vu7HdOdqp/CihMutjpklXOx6FLt9M+VYZ
WITssmRVVv28dx21ftoSJutbj7D5N8lW5vM+KDP1wZFbeV1OlWGFTt4xPqYmrb+Kmbkx6qYpC161
nsLi4hNLkoamHgmpmOsJ6bo9rpmP9TVjfVtEzwsMatyTsV5KKQ4tuOAFKETRNwfdbnm7n3nYbtSV
mltUMD2MsFgrYwsHeuifXX+17atethJoRNN0TtjYqCUvM0NnTlSqym8jPrEcSvV6CknZSubZqFrs
bGQmSO0Cv4vZ3mZLUlphSYUBis6WpwGnicDVx0G3xv5E8TIjGahhfmclzPQXS1eaBTJ05Vofk1kX
5m5zrLG8bZuNhn3YwjjSUI8Q0MdZWtn9q613NxKJsT1nxSdJYkX7ZVqFl1B+lNiViTrwlm18w5my
2tpbJadZlPtmxu0EnYOUsqJ5NapNWcn+lMCUmJDPB9VxqhfmQOWltCqXDFieXzvvjG7rPSNqPeGN
VTxt65J/yavMKt9JEzcgTqzRVUxFbNgcvjT8Y/uu9rTeV00+JLE7leMc5mk9dXeJVRWXNn8AEWgl
zr0wGZ3qK/P1lO5kP3Rz1GXZ5mJcpAwVLiS24BDKVfZ1LOBTha219o8GqX/23iG96oC3GKB0RoMz
D6eZ/yfmA7Zuato6LKoLLzS0mfhweHVshG4GxyqCva7T4b3D7xY7P+vEwe6nRR1EPU1t7A9sSsN6
djFtJZjKXlXF5HhXsAfEu8Vkldw7qTRbsoKbTe1UXQ5msIdkRd7gYKTTY2vXxbxDNFboqBb+vOyr
rUgvjRQE5sXcwvp5MwxLNsasGZ3/VLViIKK5lfnHBS3gRo7gxOpH4gZMoPKUwIq1k+popDbtP67V
1PQRT9DtoH2vZQLZO5uzyLYSHzVt3pjFzreW4CHtdX9rAQJyr0QulitUM94KLKHI3gMIt98Dr26z
10XXlPBqAYXeZevIjDX0+XQ5aKXmELuT7exEUOFsqml2vZfVap1gRfaQ7gdCIQuet4/G33AG/77R
Y/XNLGsto3oc0bMvcnPZOtuWsmKnkOtDJbvmEzOi9RpXqZ4i10qIENnsgqgGVBeYxNLNU4iDp+zb
SWXhHGo0r18IsGoNjjA+5c2k091RF1OX7NDBVd9Iy/GAU8kBDsBQTsv96pAdFLqtmXwtLG/i7NJ5
bN17vZVfV5/lbNfCNbw2lo1c5VlYrMztVI2c4RJzuGwwAUK0Hm3Z7bHYs9suqRfFtlmQKkIWTufs
So48KsTlu7xrN/cp2XQXGVX60VX2sBvr0407HlDw2NHzt6kn700h0L8kgXi5M2Ei3g3+/KWbAiKW
fdCOa9pwA/k4+GnJwtOO9xnf+utOrfm3JMfLeJF5MykZcu73Xp0hif7DGM5SOB409f89TRWxL8rU
YocM2/0Ttp3+qRDO48pBKAvVxO4o7E6s2lA3pXNYlh66tTFusTHkvR+CWdOnOpdngKtnC5wtuReb
WZE81Mo3NOtqb177CQbWws9ipVfztWOk6zVsewxTk/Zv4N33e0sHwduABuRVwB4hGiXR0eFsKPG6
yxvxvnbK5lF1s9jn1uC8Hiy1vFr8GgNsEuQfmqymCuRuQvXhWnB6Pb22ASm3v11m7O8PeVJjwmQU
PaX+qB7rwN2ixNqWW8cl3r3pBzZVwiDV261fb2tzNOeuRrAybdfW4i2RgsQ7hdmmt2gxWgjV3Qz5
xy+cJ5Kt8yNwxOLdxgqygyIQRI7qgTknq3/joYFuGZsWuXMi4bYg9jyOkvWQrEnnUul8usioYIfr
ZFxPW3UlG+cwSa1DNKpESCXAqJuMUl/gVZiplQm+YcytJ4Mj9lG2a3lo29V6vzmeRwWwKt42Tbku
hGsZ8g4v9rIfVv9q1UnzRguv4W/HEV1qb7jCYAh1qje/6WXsL9SSvwtqJ7u1DYzunWOMUZdXKlwr
VzxlINau9eA2r7FKTg+aYHpvvzhJxYlVWcbRqfS0w5V8Y2+LvbdL+R7HDGF72rigzdQ+DQAc2McQ
7G1NAojD0o9XHEJzTdvVCN7nfSEzIOjAWbIRr5RTD/5xS4s01qrNLxDseVfVWG/ffF/Yx7Kv2FKX
Vh4HHKM3ZXzwOk88nKKujlY6iasiz/Jj3lGOCDNBuK+5pvft5I73TmXmeP88XK7LXN5k6youqEus
Ry075rJFf51RahAiv4KOK7z5HfWoetfN5SkHbyw/J2W6Xba0Ha8rt/3YsPfiZGFLPDSws8ZF51c4
ofOPIq3b18h+rctGDOOO9L+E7GzP4xn7RoVCtl/2BVvKKkocUdmhS9VpX3CoD0c+mQukWK+2YICH
uyB7jRwPCtu2NQzgplTWLvMWL+5ozF4aTSMuO8+8XCqVXDheW17NpfuWMHVxv/kmcUaj0125RmYw
HkH8P3kkQt1Kz3pgwpBf68JhbfBS+16WybfJGZ9m7uEjxw+AP7VbtR/WKsiq0PELb+eWxfhobfV0
WW35cLQNdV81s813w6Qa6j4pUBt79j1yDLZdzqTe50ueh+vGCXidk1xHNvGLKeuSbWZR3aGEDjno
twmjvE7embYuMw5R1MkiPY8dxg5r8gLMF+Z2rLqeJTtfiY8N23xYh8NgjAv4f9EQCdu0Xsxh1HxY
0pb8Rv58d4iChqpCPCdzqUOnr4Rg3urHh1W57Fr9obII/qVwG0KztN91kCW2kEx16xOK7HqfOQFh
k/DfpYi22Stu1xT7Skh5qEoIn01VGve8LaJQmCKayK56/EZ4+P3PJlMsxvvUcw86mK3qUC1rgkir
LNlvJWNpMIHMjWdjsmooyaqMak8WiBoKGmMIAo1QgBecOqNQ7A4F2IS6GgpgdZ09mxeYCRWWEZeH
B/l7xemnssVPw9LIljb2ukreiyT3/KjfhHTJLLT1e1FYOouKwkussBKp/dSKlCRmehNeziHQAh8I
kULdtE4vNeTiOvgytGL85E3TdF8ttRrDRDjpKXVBr58bkftlzNpW2/tpCHoGJlq7NIISY427nACN
N6dE4j5CU5mXsRLQWcOcvWV3M1NG0RHOs7LbLxyJgnjUVV/sitEbH+HR5l4YoMeQEJBKjJQ+fbuP
laWx6OT1IG2ADtOaoJ+dXApiqimpQ5mp776atJPcTKNZZGFD0ykJ17xQt3BaTcGcns4UnLy+eyMn
Td242cbkyQFpwXo76DyNHbZi3+aB0GUi0ZbuY1sufX2x4tpD560SS94I+3Ro1nLCet20SYua2ClZ
aKxGs6Wc2frPsU76/n23+NxDramaBguVo5CZlqdnpR1gOx8nu46stev6uDdL/2ZpKv9h65dg2NcF
liWqO4NeASpwFo+BNQrjol/YYyM4GNS+WEs6FZoM3mIPlYopMm+Q9ceIPVZ5CBrfGy7BCRv1oTVG
cdSJ+x5EvZXt3Cotyp2iDDuhR65gcmo9LNtxxgIEUpd5+63X28nXtGDlibTXNw8+5ujs2mJTV8Qc
Yk2Lmk/lf+loTS67VE4GQzDNkoc2WXwZCcvaNop+qHV2IreTLSLKIH1TLQmVbAYgASCUmLxsh9Kr
7YBRTgCxVVoua+hMzsDXaWm73PtJsNxs7cCBLFhGCkidX0soTUaDlNKigORHY2f4nB7JWrRet76Y
029FUZbTbq5qa7wwKbrdNDrt5kdjax1IvC2fFMeQHjXsrnF4GHs/N1RHhaRd6hhUOAuIYS8uKImt
g2uyNkHuR7CJxJXktPKloIGjwFFrC+j7AKoqJrZD3vZlU3w01+AExc8zfWetmglw9kjRC5Otafpd
4rjT7ZzJBvKIXQlGZFabr5dZpvIwzXpxYiR9TgGWD4UuRJMk0yHR34u67BuTF08grOomLzQTZ2b1
mbrVeTPRASpfDf3Y9DcFwh7PISKnqja2b2Sd7HxbJd96XXH42YK6zcOk7gygOHV3Cj9ph1m/8aeK
MLCGuY56rUfGKQXksbhv5wrQpOir1Q77wFJ9PKWzo3aBp6rkpsc6b4aURV3kNokXjIemK0fE60jp
LZRZ3aiwgPdqm/JQF3PQ3suJeTR0Fnfzo3qry+5ekyFg3hi6qQ3e7dRyKqmH2aA2bpfzwUN8zVFU
9TynxE5rebEuQUO+H2VX8YRLDpE0Hu9M7t0WFVoTJpiGjLdrIUBY7deVhsBVoGWxXlLIXKb7cUSM
SzhbZS2P7uhzrtrNli14k3WdF96hJfmvf11UrlMzcoRSrxJtG+m3oTVqcZkhCusu/RXr456JpR8e
VbBYKNO6Igs+wVnuvCxq8LaQzW3mjnAP0BmS5mJkl0vWYGN6XRPy5eX9bU7Nj1zBgIA6E6AKgGHL
DNduVq0RTVvbaTOqaVh/gzS1fipdTmoRxzHCXmJDj17lXC5dtVYXlGem4E1l0/BiJqvFhiG/CXDW
LYBuekGpvBrN0XsTrKW93m2jkMFDXlkUf8w8X9gRzU6mU3rDcPFxBgNxc3crB+n6HfXzSu1E5oyi
Dnuz8NlrF3A6y1uvRlXVHWhX2tuByJihPIKMS40oFb3gCOmqJYAnFujVY58HJNOGkjOO6xjCqSj6
A4lrUu8MOQh5qZJE4IO3td0lQcwWMK3f1v2q5oPs14XdNpj8RTwQb58RwIWfR6xvEB5DOIyNop5q
EQ06aNVhTNw2uK+LSeurpA3y9MrjkJ+H6bw4ZWzTKcjjvluGomJtC1R5FNUwdQ90pxJr7zalu9xW
ntXSiA/mvvMvywRB7QZJpfGbO2LNZf8Rkm/tP+rK6GtYlGoVXfdHW/jfnYr/TJ7UDx3JkxPyZ6fi
f/qOT1F8/8/f/9f3f/3+3//p+1//6ft/xLz41+//8//8C//7v7//9UcT499+2x8mRvkXZBkY9U/O
aoC6SIb+n4nR4yeoenARmQgd6NfSrP27idH8C0YmZArIyfFOQcrlR383MQrjL3SQT+RmXE4+ol40
ve6f8TH+Ilkw6KpiDDm5bJG0gE35uWeMFxozL/Ggbe6AWpu6CwKvRhovjn00qny4KRNaj5Gaig0K
czUnF7LmEAURPbMvF4K2wf2Xsn4DCry/p+gELGlK9fZB9wt91sBvXzteOlkvNIT/xhH7sR18MsgD
ekFCgu2CHM6zdjCbW3pjHNPcjupispjmfZanmmR3FoVX5IwXYeYvzSvHTk7b9SFJ7yrf67/5GA5v
7Mp2Lu3RWt8KYyjuqtWTU5T2vnm1lmqjRywWBTGqa17zog1nVxub3k00bq6R08EtpRclPg9wqr9i
TO4eVLOuSDjt5VPhLPmNSBO5W7LFOdGdmgLJlrWvOK7lobENRDZR3R3po6Tb+M0tE3DYeetes86S
G9uNon1B53DSTvzjOSHhOHXN8TydCOO4Zs7RkRPa7EqenpOcYghRt9nc51E5tA6tkkmHKMH//mr+
fZL4Z4dP4zdu5v/AHPGv3/8rU8R/+/4/vv+XHyeE07/8Yz4wDfkXnHs0rFEBoT9Gl/KHpxlCDXZn
mN7YelHok6f3j+nAYT5gwFPpRWyI3evfZoPgL0welA+wQZOrgwlF/qmp4PSp/2OwsAEGm4TVCbCI
hx6HP/LnqYAw2XqbrXU+IsQZr9a+muNAVsMOI2e951sYbkkdIwI7Q+pWooKAZlllb394aPd/XO1H
6+M5t+f0R9hQLJj5oKsbEO9+/iPQbuaTKNbpWAE1U7Y2qkjUtJwpWmrJxjqvjAfFUvnJQn2v93pS
xrGmjEZK6tTkb+jzVC9MNjRWzx4MknRsc2hlkfgSYOeeaWUBrq0o1kt1xNNNmV8UvvLCrlupN05Z
X79jP5Dez2TV5JGoqIuUM9ZFgAxJoOLVsYaOnQt0vGhBUaL2pYCQGHEIdJ2Pyu3Tb8QtSCO0yOJi
DzalsjtImpoZR5F1e1fRrL8erHT+TFwIB47G6ZhOJ9tu/COhtPnDarVWdTSnduxvbPrgZGZPdvAO
p5x/TTPtKzun7Jvt+XjDTwPJfeXUKkl3bPDgam5GqtadpjDlXTZlay3EcEESPOZm798axO5uYaBM
VFlr6a/plZkqj0OaC3d/L5qNzTOmYnLmLPZ1/SXcX/OL9BNADKPMAm5p0ICQLSepx91EEb+Pg7lL
FXtxYYr9sgaU8X0XvUMIHKGvownR3BfIfDSxFtm/xyUyq9Cq5i3ZmxmR3wDWXQUccSjn6zqp23ei
85YEDVdgFpE7bvkHFDkB0Rdlm3NMG+hyUBfJ+HtcNlrB4VQSpW5TGx0Yb29bw5rjG4qG3l8/CpLc
IQm3DW08X1VEO45yBdbY5EIu8PfoSIasfAExyu08fNrGxemQ+UxDfiw9f+2uC9usu91IaQvBjTs4
F70zb/392Lt+HgXJkNE2qJR1J+lrfU1ye3IOq16NpwZiRBOCsBFOnKSJcTENoq2vlU6d99h/l4EG
zjJcO85QUi9vPE7mbDneNiO65v2QiOIVfUT78+AQIqdFVdC/tFX9xjnFZUZjMID7c6mmlrFepbjN
A9pG0VokFDwsZ3OhQVWKjkBu0uGYVsu7spzJSEKXv6G6Wuj9uMROzX0bel5HE7CYUCtGaF63T3Ov
lB/N28r+ABQBXWOqxHMUZFK95gDIxxAYJJu73qIH8lfBKMfKg2RGMa9oXjObsbEOkqxd/y97Z5Ij
t7L196188JwP7JtpMtuqrFZVJZUmREmqYt/3NDywN2AvxfDIgDfx3o78o+773s2k6CR04YEHBu5M
uooMRsSJE+f8m5XZGXJoV2w/N9gICS/rpyGLXPno84IatQ5DJVu5hd47dtmUGC2YWcJLI22D3l1V
Au1amtJdeFvHmEghkz5UnzK989C9xApAtr3I7D9qtRgo2Ot5tMYYLDY2YpKm6UHXKmgRQx1bylbk
qdmsrK7WmhWwhuJY9byPHjq5GctwHbVRW8p6s+D3ptrnseS/AtnxksXR1gjad4K4QS0J7aJay6o3
cqNPQS3bgSEeNNP6lvVac1CGQbxpU/k7jkU2VY8accebEClQb4XkPf+z+ez23YcBug2lfNEDPhAX
W8zTVyKykL1DuX2lcab8UCe7in+IWXeT0712+UCoS14NdOaSwrjJJMx1CP5rPe4eQJgcA6O68h3p
KS2oJQqjLIxo8ztWFQirreICx+Z9Su9um3kZD3//SbTKxxq5oxQ/cuTD4qPRUTzOaKdS09cr3si6
u5baVPrAAbP7Yor5tTzaR5uIUGnpFQgjFq6JV64kbNpmrSLqxL8THHmZXxVGQBUhUegFxJr6ZLo0
Ciwt3qLkbo+vH3THDDAoqcFXFmuD+gdWFACX7DAvrqWGIrRWeA9omD6KFAd4/kMDHuiLo7u+Sfy+
WTWoDNLM7r5SKHwHKZI9SKnk4lyqfUYu/SYXozsjBl2St1W4i9I6tLsyc+w0CYfrRFXvEvmL1kbk
lNJ+SPttEUrij8H9yIFB2ZjkgXhIzau8U7oMgdsguPaMusS9h80XtrH/gnPGM5j9W6uMUNGjFV4H
ab2uqZwLK6Rjw7Wsl/Eqwy+2rOL2oCmpYxfoe+MwkT+UXvzsAJMA241aZfHWdNWVKwbZh+Mk4UZC
GOnVETscUFSc4SnNKNQT62FVinm04+1ubQpXeYzrql0pOj2Mhm4NkrLryDGfhE6m65spOxeft0+K
la7kFMSr2G56yU9D+lKVLSrZh1u7IVW8/lHNpK3VhwAPJBTzeCdQLaGWe7AQdCgFai6CgXSsZT2A
f/zc4pEzpgsmYeWIusCLpMefHCL2SmEjm92gsC6uZktlWL0Ng3+rZ8GdrCYok/bfzeKH5NFCLosb
C506TIZ6Hs1WSttNSSso5ZVFMCvzL0Ir0ceVMz6furcy566Ua5ABij803/oe1TGj8BVbL8VnpHB3
ZZPcUtfpv3ZSJm6iTFSOiOMXm0RsihfwECu1vpGq2nYjLHZgfw0rhAr61RBF7dZKkG7BfQYoZv4K
WflomA8WyokrOuHHDP55FEHUKSNqWSDsUrG4AmK+ygz1VRG7YxmOYqhJANJmSDoqzd42AHsKrqcO
9oInIAMdHVvDvetrN7gaVOsLYnz5jtZgmwAZc5utGJbZVuit/EH0UQWqMpVSXuBXyTFw0q0mOXQv
0nTXpcazI4fejSbquOBQPTPE7NlTgsGulBiXU/6e6w/qLqOlsQNIsDajoHvMVUCR/HIqIpVbPiVZ
pcHs61BcSU0nehIULO0D98sgWIck818pQB6axqzxrWxop6SIQcgjgFVDvUuwdb2WHzqxBJMWI80P
mixT9gRWZVcnCD8XL5ZOH0vypRXPH29TSA0Sy3hNFr6140ZZwd05iIFFq9Z56XWxP9R5uefx3F83
QvlspWa6igdK7iBNyJA8WgFSdl/gFWQ77XAt8Mea73AGMnLTlc99L+rdTeCItJTiuAGWKGtPkhFE
21L3r9xCxWAdHeQfveFe12BQeM22O3GgydyqpruWCXSg/XwwGEa8g/+FIoxFYbpGVla+kXsgqytw
QY1dxIAfctfxtyp4z+9M8A6tjhirdXngLteeE0yJSF3MDwpPYJMBdVKFUrqrMHV2OpCfXagn130m
XklIB113unBHOmZ8lsP+XW6L6yKvnV3SCDeOa5j3XVp3e4qVR8Jvcu9rWf7dMtGq7CLnzoyAQVKF
3SJ9YZtl8VJCOgUOoqIfbFlH0SU2kIfaaYMuWEqHqbE0G3hzuS17wL1a8lECaemML6LaHGFykRRF
WWqnClmau1bCgsZP9uQn7QECM3gYxG1juX8LhDS819z4PvPLQF4XWcte05xVG4g/eoAGqvtdr7yj
EWCKHddXelq8JFxftqI2QBiSH70W97tKUumjouHdIi5SxtJdhlPNlwQpOiAN0RrERHkNOktAOrZa
lbHnvtWqORD2tYNYaT0g5EHD/cG87kV3I6jc5uBRng3P1EbNS5U0NC2zl6jLK2cl511JH0XOg3cg
FUpOyTBygm1FcfWhLZA8tjtKbpQM6ChwRwMS2aH5TSobpXlQ2FoDkXoFWCZ/0tPYfAXS4b9qaeiW
di+W5l1RtcIH0Gy52YMu8Lay5dOhQkeUxhD5TohwYAlI5hCTMZL2RL6Z7ULRwDFSC8vRKSgthy9m
ksVfTDQHd4YitK+ubGLHGqQRTS0xek+ioXumoQgqi+o48opyNByVVokb2+gL9QYFQcryIPqANhZd
0BIam0Qead6mF66tCpYrKptk7maEHZetD7pyCCuBCrk/lBYpJjyVetcrbXZIUoBvK1Xw0A6PfmqW
47/jbQw+bXaTGKNFOI7e1HAdqGNgWLMSNby40outoSaYl+dOl7+p3SB+D0RG4Ho1/M+Sq5qtrZsg
QnlrxOIhCYTwrqeTdBdYhQOUUcJI5DaGZIyPgcmLeTfUVfcpy0Truak6t7J9+C+2TJVHvu7NPKSP
KMSNZzeKwIS0weNzdq6sHMhg/c4O6anz9UO3bVbYyInGxqzNnBeNaFb3VthnZMkUomW7DAXzwcc3
nBTKSdsCLgGeyFR4e2IGKVKy1tB6oFKGzHF9VSne8FlNnTbbiY4kvEtJVoBST7z6AYCrFK5LksBq
pdNHCSD3xy5ww6zrIntA8g/bDq8TPhWR8s3xlPgoppZFn0A9dGYs6JvMEOp7BDC9H5x0YBoKeYBj
I1PjDjT+zOAbMtFCiRGg3u4qIPPvg2kO6spou7q+5U2iE6niOHY2PvVwwbYk4AZrQPdCsEexvI0x
rQrbwC7LMMjWtav2t0rtNPIaqfie92lYqBKExrT4llva2IEs+kC4w+o0eklkB6i9NLpor5K4cuQN
QB+EdBS9Bp6O4a4V70GnO69xC+AP/DOWw/RSMHWlT26B4vKHGkIwDeJvoefTwjJTxwM2mIRIjout
yqMBppP2pa11z9g4gZVqGwBQzU0ZNcmI+fN0WAAVzY5t6Uimv1GCuh6+aGKI8n6eNOKaEj3vEaj/
+IRAb42rvdDk9Bpj0qUn+gIexA89+gamTXv1MglpYKGhd4ophyMiCFTU+Xvu02pDij52vhZK03O2
Jbf4iIzWpWvrp81XP+kzfY1+U/RKhArAjvC8sewwElXuMq8jO2k0M//eRCm9yQizQZtmHHHP8jz6
6Rg4SskaqUYr2TRy7vnruHVpcrien7+5iFg9WVXRizTVc4sb1g215F53oThLQ1eGKwET74fCbKrW
5qkFANMoy7Kx+0rPX4B90G81jSB8cwsNIE9Oj/ZaA/bTAdFqQHzUgy6+Mv4QkDdWJLCX6zcTYhUl
EsxlRlUC9JWw+J0qHymyIDZhVZd7LZKdQ6orRAdKWztik/t73KM/hrJGPyQKzjjxTHhjrV9BI0z1
ch/wV9YajIXRkiVYmNCEusUoaAXg9EJRCo4aELHzelQAbEKOiyHbu4UibLlE6XKbRJjLn+28TmuM
o1BaInuk8mWgKzh+1hOmuaCEWlaYQrYfq2Or0qrpDUmpVt8Pqq8++zwfnhCG6RbY2TNzU3h6Gow5
8i2nMi+gf424sppkP+g868SCrcamAwJ0eXJzw8B8g2VHcRPNhQlJLO1NC5SmmOx9D417Q06Cm1rr
wgXm6swnVE2EhXSAOvAwp7KIQih7ptHI5b42vRYCTNw/6Y7UHHpIuvcjaQpfKGdJWeXX7Y6QgzSq
veATLWJFcr5ulpmnXKx9uZcFgyNN6rzySrW3h1atNpe/4oQBN24RDbUvOjTQ33BCGau3J1tEC8Cr
ZeL4FoqE9B2fCOpPqlrmmLerlvDQ6DVMKCXxym0vx2b3+4eNJgJlWWzoRtFJ+mWno0s0ryuBq3Ev
onlyFVgdtRC/XxKW/XWn4EcBTApipqGi1j05bPnQiXKel+UeMrq0NXv91bXC+PenAmub1pHOEHSR
JlNxeSdh8JoQN7qEpzul1M/wbn5/ZxA1RglSKO+jzONkZ1QlxuSGUpR7R1epesSVdlfHQXvQUYjZ
X94Zv9TMRwatggQMEnAajPTpjHx8ZtC390pQnCIy7bmfUhkKWhxkTT2rPgmq4KgrGdjFs9crvNw6
alE/lKAPYuh+nZHbOLqAGbz8q37dr6whrQyo+KM/6lSrbQgqCDCGX+658r6Zfb0BlMtD0fze6+47
8g3JKhbyhUgzNZsc7wRDNdk73CmjwPNkA8kIJ2dabUBF5biCUc+GG0ximitZdryrLijlhwLzuI0M
ZQ8Ys+cDcIiGa7D28h38P+PKxLrY9o28vcVsioq9HCvimGK129xUlmjp4xY47beMJxrSPg1Yrktg
7ZOg30EL6LWSE23JKlp6jpvcgdhHT0+pnOwGsUTNW1iTX8MVHGRMsRGYgnSP5OL5KdbIdGQNIYZ9
UiXyLslTaytpInBy/vYfncf/3wf8Dwaq9oRC6NWkOWhbwR8/ORm/gAf+4+Pm0+bxZbP+T//2Gfni
9yL5t0+oQLOz/xBRHpWSZ//JPzqGivY3/AREYi5pwShoTPPpj5Yhf2JoMtoQ/JrxPhjVlv9dBln5
mzqqlIISQFSdlIGN8E8EgSL/jeMxogv+1Wj8DRlkVDXON/Hctzi9GIqqVoqIsruNLbNG40PbuxJ4
OT/Nhr1PaXjlt41Hy6i50SLhgRb5i1PrPDqkQ6mpwZWoUFwp6mQX4UlRNzCulJCKYonQbxl9NaH+
240A2izudV7vPNN2Tad/Jq5SSIuC9IrCJVGu6NU7MbT8TeAPH5HmvvJoTbb9YLZH3vftCiA+6W/8
2GYG8uGh5zzU9JpsZOfUQyZFmIRUgFVpya1by/KcVWH5PHCatMgfC9nTIehKAEFrv9v16CCvcH3p
bCkJtmlnbIqkviljU92SSH0OAy+7V32ltzUTUBlY46dUVd68wr9NYv1R9OglaRgXK7np2fzl21Qx
bofUf4EN8RAI0lERxRseRrtC6we0pcv6qDUm5RpNadcmzkIwRoJ6XRjWThVreZOU4o2SxR+iE1BC
dvFign94jOvh2A9iB1Ivh39D2W7ViuJ76UVvpaPfutBcVq6JQKGiCrBBuwIoWoVfU1CaB0ySahQr
evcI2K7bSA0GZiUCxZmLpU5ifUKP6JBa5l0NU2UXV2n3XpT5B2CV0sZETeOJ3R8qKVqX4VjQMd8y
pztQaFhhKpbSDMm5c7D23LSOcZf40Ufd43YWZHVl6zj+ckkV2Z2OA54LsI9uU0CJVfHQzYLuV5UH
uYeNERWCepsUeB02YlDsVD4hQCg40pTF92kpGZ9a6ZuRgAapvRJXCt/75LnykEJBj7OVVhXNumON
cXILPvv+8Bx7xq70Xb5yrTubPOnSeyhu6bEq2vaeBzTmJ4hnIXtbvpalZ+3ijB1nRN+bRMmpHDn0
gDHKUakNXZnaEKyLvIMcLvVHQxCTndB0z2WV9SOlycTLIstxWKCIEIgwUqK9ZcR3YNOfHGnYINwO
KwVh0eIjqf0tdEU7UKpdDo5gVSIAVSfepsn8lYf9dupSHuu/5tzxYZ2vU0G3yz55qBJpVyBKA3zl
OqemAY++ScuVFXQbrQDi6uCZrrAYCTjeQONwWPedGe2M4l704MxWZHb+1roNIfRFerbSlRfV126S
zt+g4OOO1fA77l/aRi26AEZhJ02zK55/hsf/OzfH+K/8Sx///xGZe/lS+P/7f/v7//jHf/7HfwEu
9t///r/+/j//8V9PA/+Yyv0TGaJZf5NEfIEkHhM04sc/+Sc0RJL/hv4sGDHeGDrIELLmf8Z5gf8H
tTz8rvRRZEtEhONfgV5QFSI9dzwyLmA6yKjM30GHnGMgACAgmQ+1HsAT+ugKGfp56kAbARak1sjH
cIQ2iBvXv9KjFb7C0m2RXwuqtpCqnCdHf4w3ojoNdOeZwhSXBiUl0AS29xF1pHUQfZXj74UEgzj9
PS2ifw6EJMsoSSRJqMWeTyymX9T16EYcE6Jf7me0MAnN2cKj4zzz+jkKWTAYHQMjb6S9J4lp1IgK
LkupenS7pn2qevyvItFHFy0qlYXnwPkj6t+HGt9ouoZk0PQRZXSgvd2oUI9wm9ApMKIBEIrnLGgU
z6wPYkOYt0hkJ5Czxl9x8hxtaMHBSlPUY9LmPghW7al2W28zZNSGYWQtSfH99Ov6M1n+Y1baiGUj
n5FVgEqT8UzQu4AY1SM+RHTVhRjQYUr7OYAxgdMJX1OB9ehrRQO1vW3EqzB0i7e6iDtKseCitY3b
aqQCgoruvt0YmfE2qni5JMAVXbnBC4KntKsG21fE4AOCJOoGtHuaV9enqnTf9K21D7IQ/HHY8YcL
u/2nBOt0eqRwGO+YoL8IA+fTq5FOVN2hVo+KT7O0kvJbrD/dtSeYKk9uw+4c4S5W66+ZUw1XUSmU
q7wwlYUSys8ayeRX4I9DABLJJklwJ4dcz5xcrxo+sqwI0lruIHJa1U1ggjoo+2AriPmGqjZ9QvGA
7M9SqW3uI6CszxGRwb5S6Zg8T9TUEJ0K/6OjGtJ8Utysf0ikx7Io0TOoqujoAxvASAwYkR4cQqFQ
7jSj0xd0VWd+Bf7iJuAzJKIsNtvkV1QmSKwKsYWjLIX5F6inzl40zNemCcK9j4wIsixieFPj6LMT
IFyNLXlpX+LBeji5J2agcL+cYy4BYr5B7g8ujFT/fEtkCgqvrZkK1zp8RwhZRvdp0NCQujzKr2vO
MBr6clR2RA6zOCmHoGBYKvTQhWsKtIYzXHVG9sMKBbR54Lp75LNoA2AkC7/0xv10eey5GaIAx61C
GKEMOfnSXSqFbeEOwrWJGe1IDNUXvAbHoHC2n1FPBFSpaSbyb8Cwx8fLSZBKSdR5S1jWddUoEgUr
7ZMq0H4AGLYOoC3t8YxYkqH8JS5OhpysWmkWRVxST7k27qL8VZKfzfC5VP5Ikf6PBhG/3CaTQSZr
1oae2zSpbqEC9LVN3jTp0EYPl9dmZh7kIbhWg3zk4xmTciO66vTDVN87CngzBq5pW2C7OvehUZrt
5ZFmdsHZSJNFakvUp+TB84615GxTzdzxzvp8eYiZfTAmVTo3sGmOVfzzfZCbsGBivOeO0K+9XTPk
B5Oe7SZx9esQPv1N6fniQkSfmxU3PphrFOZQ8p/MCrJaDfWd5nfrFru8b9F7M+4vz2ppiMlWawq3
z3Ea9o5FX8B8Nwp3lWlLedh4BidHyKCOByZYtDDOMCeDSDgdFJlTQ6mTHxy3uTKFHbBfAKgNNfZr
M/9Ej3Z9eV5zW4/WA5muiLcTiODz1arFPpcjJNqPrnwj8ohh1wntw2hmdnmc2e/35zjTLS5lVmA0
Wusd9ZBnZMsT3+vjJf/J8zIoeQsdjzHjowSsUOObKg2KEda4WsMg0p2ebDCzrvvorgn6nRkDXFtK
k2ZX62S0yUaPQ5yj/bT3jrELcqWOr6RC/IFLOBRHZe0E0qoo0e5ujc3lL/nzTvxll5yMO8nOpF5v
hNBh3MJ7RGVpRwdr7eZXOOV5svylwXYopDYgSXg90M+Ow2svene9fVwiiSV8bYub2P/eNipopepm
bNS36SbQw21shTvE+8E4VesEqrAk0Ibr/0KkO12hcQVPLolKBP8bR6J3zFpvizrQnk+47gSI7fHb
5c80F4ZOR5ps7FajM6+hmHgEJFCI2W0+eEhjfXZ9D90+Gu2XR/uJ1/9lUQyoe5iWUDycFsMbq0bc
bVC8Y6NRijL3GNBZ5VdpAIzW169KYz65vOI6MHUBJoUrJ3qANbvy8DdK0byuk6ugedARcFGgHpvG
1l1E1s9cY5To//yBky/vBLUHnMEi8qeRtRVJ/W7rThwBwv3StTx31qmwa3CmeCZTuD1fZF/sdCmr
Je8IPr9Y1yjfrmpVXZI5notcp6NMjkHf6J5TaR3HwH8r6wLFvK/wMK9iOf4LoQuyEptJg8wNi+x8
OkFUaiHPVu8Yik+oXq8beVgYYW5t/hyB5//5CL4YDG3RMJVKiNB9AfRcPPyVPAa7vrEHosJXlKft
0zqt+qHwB+/oSA9ur+xTMbcFJVt4EM9OBaavTJndJB+cTCX1s0TJKocQzNYXmpds+NpmC6+G2TF0
BFB5NwC/t8Y/Pwkisp6KOgRd7xgkN86gIBO5C7R84WL89WnCZWKejDLZxXjDMkMAI8dOTsRVXOFR
gG+qdxgcN9v4gXyjK9mXzG+plmqvGuDijasAWLgcV+ai2OmPmGxyVBEVUOtMFTQKskIRWgh95yMK
0XfayhQoDKYoCv6FMWE/QaGkCAAF8vzzIsAh5iFK7sdDPMK7R87AAPlcvusfLw80e4JPBpLPB9I6
vS4aYwxJDQhD5U2jYsMlNfRLyrlLA01S+GB8tTSd6R1T61PVoGFp1ramXJlZtrk8o9mdaaiK+PMV
yaPtfEbcbZbSUuI4JsIzqNdN0T8L/lICMDsbTPHoUhks0LTZW8u4FhZC4B8D+cMYpdWCW8tEK6by
Fi41aTaQA/Hgzcr7nLLo+XS6OhGMAnPBYwNiLO+rtRnv8vYmAU9GYSLZg3PCmsFai8m2hOb9eyZM
P9M5eKc03AAEYc+lT4YPW/QKjG6cqPVcKc8e76+lUDL3Ij8bY7I15EKskk5jDF0VdmTBxpXe+5sM
Sn+07/NyJ0Q/BFNe2CYz33UEIRG7KH5QD5iEltoAcOxrrg/gvn0Icm0N7/b32s///HikwQxD85oi
0/naOUZdCWUS+0enxtBAfgb2tCmcJSfr2ZmcjDKJFbUuBBVNDv/owaerIelY1M8un6m5IagPSSP4
DGn5qStxmjdeJ1qVfxzMGzRht26zJCU/c6B4qFL3hppNH1ef7AGr8SK3Skr/WIgvvnzTdil+1DeK
GC2U/GaiAzV9Q8YSVBkp1ZOPheQJXcFcYz/r72r8KLTPFTjky19r5lFyNsbkzKRgs6UgUv0jGnv1
FcIZOXqlaJxQbL+KM+Mz9ojhg2jmD2jALj2/luY3+Y6opeYCGgv+sTTvreYl0F4r6+Py9H7CayZ5
9tn8xt1ycvcPpi91HcyCo0DbT99pe72Hd7NyXLDX7zGa/4a0U2Ey8vQyEOu8PPrcRjldwPEDnAxe
yUqL+5TiH0O0Uvpkk2uf/VGqZMlCaHYcuiNYenH5myOi4HQcPZHAgUOFOCa91W4A8T/qhdyvyiJU
bL9TzYUTNj8cXnfUUHBzmQ4H/UKIc5lwZCDhhbn4Wke6C9U+X176gDPpzIhoU9CV/1mqmQSlTlXz
GkIaJw2ldPJQOQCe7tdrFdIOLpqXV2vu+jobbXLepN5x8jpgtKFYG59joYDd+CBBXVEBDl7XgYKs
73ObErSMjRu6qx6riss/YfY00hUSRzCJDH7+fCGTLgsdySCydC6vbJlmgF33rbkqRKR9kPF0VhHC
KesCLu4udbLy8fLwswfyZPjJgbTg0FVQcTgsFuKIPi73wvNi8XKCiPvjplGBgv48lwCRJ4s6xJ4p
iHUxhrWKrvVd3vjs0psg/uJzKVjFZ+NZSg/kEmv6QwtPgZmKj4lpNhAb+mKypU1OSi3qlJIQdDm+
9LTePdQTI9gJUJHQJ94iq/n7r5uz4caTdBIAEFN2UVljOLFD9dN4iIr3IXj5/UU7ndIk5XdVAYZu
xxhZc5Wmb3790GsLX20261FxwkYxkcMIOvN8Hg5YXQUkLZHaq20SvFXqPqJJvA5q4UftZUd0SRzw
BocqDBfMxOaHxq2R1Rrv9OnQsJYUKR0vqBgB8IM+xOAC27pb+1Jm7gxw8yvXyYsd1SoAOkXZ7vQ4
dpfmP2786S1Clk7HCUMNGUj4+fwhIvlIZ4vMX0bhuU/Rvc3xkVF+xKiwoGN6VIThMBbBlJHJKOya
9uAn4kJXd+50nv6ISV1BrIrChc7rH3PpxkJpVSwfFpsys+cDzRkA9WMePy27mloZNlGVkg4UUmgn
jqUfIKgn6FkN2iHMcHErUEkStUz9fnkXz0X6EfILRpSGEEIO519Yb9U4hZLhH6ssgnLXqLtAkgYb
Tn2zNlzMd/y86w+Xx5xNDnguYOUN+x2ln0m4rbO+CSJUV46dJtzU+XPY7GVlk1bVVhJwkOrt2nxx
QnXjS9GGGsmmeb38A+ZSVUDVlAAxekOafLKtWoxva70Zc+7AuTEqdU2zZeFGmd00J0NMNo0Z+Dqs
ExJuMX0ZstwewKQhjH55HrO75s9BpkWcwkND1vAYRIizL+RaQfipM5CoLv2Hxv+OW97l4ebyDzYn
VBZdU9D9mF4gjoO6n5Uxp/hqQMw2iq6onXrxwm04uyV1khyICzR7p+CTRhrM3MHj4tiZ/aqyPNvQ
vkZagvrZ8rmbnRK6Lvhg8UZnK55vfykKij7qGCtAnd73ZQQXPjK532jtUiib3RBwMERcrKkF/EyC
Tq4kq42Q/SsJ5SkExc754fVbud6a2vUQOfYBZh8acNcQmVeqjlg+frhJs237H5dXcOlHjH9+8iMS
NIhLX+LgBcGIv8SN5Grwv10eY3ZTUvMYn7Qgo6TJGLGZeSJQAf9okTZp5r4DgOnl9663RT0bU4vL
o83P6M/RJjckJifodRS8OsGF50Wxjkvo5t7D5UFm48XJlKZXfaJGoR+xdpUMXN/56mZ/6SSfjDCJ
SIYCjCYt+WhJbVf6I7jhDVr3iGR1tvVSDO5CdPq5CL9crCfjTcJT3eFY0zkNFSMwsnJ3F4bQfss7
lJnHxkbtX2VdikKM+Bho8U5T6rWXYhPCjgyXoCUL33YaVEJdagM/ZuZeFKAL8uA44ery6s1uEUSk
gHMA5KHKcr7pB+j6nhH1REm//ihrYzgMuvYl6ZR0IWeaDSYnA012ft7mWhfpfNQufJPiEAYnqS5e
UE5TLkxpaaTJrpcQ2wWLxUjJoO1zOb2iEUHTfp2kb5e/3ezqnExpsvPNJKkzpWoJGAMaRb7+HvrF
0t5fWp/J3u/VuEWxhDEGA9yxAn77G34Bm8sTWRpksuEBb6JBJLLNTBYFbWz654tJ3PyqaBhhquQV
qLqcbzQxUMtY7dhosRTtIO6vhPijR/ai8hc22vxk/hxosvyKm3iW6vLFjFy/jpV3szc3QmEubLLZ
exjP6ZEThqbilEGVVa2R9vhr8ijWjGtUAjF9kRGaDiRtU0S+dG26SEz9lWX6c8zJWU2jHJiixph1
8yZK2Jro71mXLQwye0OBpgNKO1JEpgEhwxSXF/fAqyL9CBFr15u96r83ol3o2y4RD78/JQ2TpRGT
rMONmewKpGVrqIEWlWsvEdEaQdIqcwLkT8M0WhjqZ0thGtZph6kayGRKpVNsV1mHRa2CvQNgM+xL
C0w+l1YYbUov3aXZzqq24yOyDcsNnpprY3jQjPpThWVBKVZ2KIjhaqj63eX5z50KDXYNsCkZyLI2
Od6yiV9JGvKbfB+asPZVSj6SSlh19ebyOHOhCookIBkajuDmJocC3ausArcfHCP3sUf9t3++/O/P
7ZrTf38SCgPPoSKE7N4xTcCp6CsFdkzofs4gfBZckMmS1fHsCxwMMTBA9Dype08G9EJNzYdqnJDV
5tsCe7gtWl0KGk6psXczGUW5yHLtXA+xEXK7+EtvgQW9POm5SDOitQA6UQ7UzWnYNMIq1TAEPEru
i4xcMI0dQX+5PMbcwqHCCR0UiD9hZnLmQzTzqkFOg2MSxc8lr/0VYKclDv5cMCMk64pMHUEEw3oe
m3M/7/u0R3sUvW3VrpHXt0WwLesmy77jTcBlbendX4gzNBghX9NqpLw32ZHUa1EsSHv0TsUbt3xu
NNSs0lfJwTYnvkECeSFej2sxPfwjF9qCOamp4pQd4EcWFXevDo5I979kykquXwN5j+uJ3zn3aAPx
/lzYHbMjQuX9aVpMdjUJbakiIvsa6cGxKTfkPKmZ8G7BwSdVXUqZBn5o3Rek/raX98uE0DoWMlVI
xJwJk5hKTXFSL0ZEJEYnzAW78N3YqtE6j6+lyK6/YVAm3XSSbXXHvN+prQ3ivQmvBh0aFmANd7FM
PlNS5ZdAk9AxG+RZrE52Ve+JOTICoPLClidB5a+HvVA493qfH0Ttue3e+ySz2yK3FcG57Wt9YcV/
DUkMTx8MDWWaVcoUmp5nht57+OIduQtWLoJELf3fBsuxalOpr3SxFsb79RDBneGeJ76i/yBrk+mO
Rk0w+2LvmBul7Tdfy6yzm/Z7pG+9ONhdXuW5saBwAlGh98rVOSk2RBlSZakL6EBpso0cfxqeBGMA
eIs+5W/X91SafCPXWOQzgoc9Dw0Wuv5eiP74UVA/QjynrOhKCv2FWPDrUYF9TXSjPS8TCqbxJ5Yq
wR9QSyQZpK0QP+cdlq5vvf4mJO/yZ6tdeLHO7AyGg0k9InvHLub5nAocG7USxu0xbSO6CbAaMclw
tnJ4MFOLhOfH5cWaOwhn48nn4wngH1AP4Bku6dE2cyS7ybRDBInQlJoXBZSq230M1VfhEPnVaqni
MFNPHD/un7Od7MvCM7vW7ClroCGHATKGvaijOkZ2BdURR+Mbq9YQITX3TlttZTFdZ42Gc9lS02zm
wuZnjI0VOCvir0oNEDXMVBsrH7rVHeQKnx/xax+89JG/K6PSVpRXdO1WjbJ0t/16SXMoob6PIh9j
3jcepZOqjhOLkmulkYeOJEaQFpJORU1XdWkLzxQNAG0DrRvh79T/pnuYciqmERHY6qH/Ie48cZ15
2L+onu2p0qqPV8/aQd8NEOkFtGsXmoQz4YAwS3EcE3Y6WD/vhJM5jgEi712fqpLxXYKqGwVPRfFu
BfdB8H1hL4+R5fweZQ1PhprkPKZRq6aAhhBcsbegf0+1Wx8Wru4+GsNO1a8cc5umnxfGHM/HhTGn
VRB1MKSMZgfnNSxX5a2n7f30OnB23beqePTQluc/1aLCtVsYeG6ytHioilCU5BE8yc5dp+Bzdxwd
LzqqzbuYv4XvJaazbljbZvWE9N82FpYe42NEnc5WhzPJUsKUI1mfbNhUwr6k4/3aFZux8OqYFpzJ
wZaThTA401oGdXcy0iS3NNGVl92xzoWKN5ZJT0KJtrC84UmkWHAn7VTAIke89jLvXpbjnWc9On33
23CSUcuCRgO8B87pz7BxsnUR1xsCcZxtA1XYLoQ2WzkGcARdCZak7WePKG8GMiRgCeziyZftHRT2
Yqn3oVSmtqpUGG3duehlGfvR3grfrxdJhWVpOGsDt5SxiydH4dELhk0hOwsPppkrj3n/+Vsm316X
G0xVUvpmCSW9DM1Lx/rfpJ1Zj9vGEoV/EQHuyyu1jqSxPbbHcfxC2I7Dfd/56+/HubiJxGmI8Fwg
CQwEcKm7q4vVVafO+Q6trwvRugu5sBsF4Wa1+iyKhddGFympwxDQ/NwmBivxs1NAr5xZe7v/df/a
CJcGzQVTQIC2eFXcOnBdmAYjCw7XdVKOlX3QWmfbNObW1qtfyFFOuraJWvl43+i8X8tbY8m0X5gz
ItVcdmTzrGtNOVCojSSA8rtCh/1R09qVHE90N6+tLD4mkN/6SGFTHFGl5MAU/7EtnzToh1f750JD
CoGbCVW62/Ii7YJEu0PMTcI9KHShDgG3Y25Yf+tcwL1S+/ZKlifcPZJlnYk+mtrL2SP4MO2+zHVm
dkaQJdMTFPLb++cjXNA8Wkd6jBjJstATtzW4PcR/L2npbDTjUZHzneSfVqt/ojxDnbtV/zO02Ll2
hGYegnGSrcC4WGmwKyH0jobugSr+Vqk7pMSmYS870U/KAn/+f4tcuMegGT56vNg2p2M07cvkQ4He
q+KPK24oPC7eVZSM6NMifHB7w+yCyTTPYE6DfGrDaIiWTrv7KxGkyMwKMPc2P55gK1t85rWkQg6r
McDZw2JJE9MjUzaVr0kT7gvawdaw8qkVRSZmExTOjf8Ak71d0Qh7cMREX3gZm49RN2xrP3HVcW1e
WOiEV1YW+6YZmaxK8Ede+r9ztBUt6wlk/1R8v79389/yKhRdWVlkDQWZKGPhrGVQoeJPyl05nOPh
3RAhRhGtnNPaihbnlKL7aNGnJewV9aMdjac8+DWUf6hR9fH+ooSGYIegRAngRn5541x9p9tY6hQk
bcj75HGrl1+UUXus5e3gV5v7hoSecGVo8fUAmwSr4PwWrBVoU0Zlfp45xjcISIyVT4bwnBhVBEPk
zEOD8y27WlIFLYuDriIhqUFdQzshcBl9biJ6Unoe/H1/VcL7dGVrXvWVLQU05DBFgCosvZ7e95kn
H9LRft9YCmw4VnjI0vGHiZDfyrUSnhpcHjbBgkLl8loptYrCbUsH35KbfGf5jA3kmfcp0w3ms4No
eEtccqgVwG44A2YWq6wnGQ05dOuQEaFQCc0xX2KmuVZ8XuQhlH1tHpKQnvCH272cKg9SpiL5L36N
O9xoT+shds3I4mKFsQ0L0gxRiZVTg6I7aosmUn73vUIUx2cMPXRb1FfIWm5X4hUlMG2HQkRtaeUn
pYMt35CifOV1KGh86CBV/zWzOJbIb/VmhJLnAsdXfsyiUgOolnxDaTXdJ4kTAZVF/tOvpnY3OK25
gxxe3naeFGwzaBF33RQjrJOY2lEJQlQSgsk/we+xOsUwl12WcfP6Z87OfHVHYGA2/4ugqdRNbva0
3BGS8GET0IyjraN8cdaceMNTrFktQIlCAVUu04KuEp6/JZmGZkAGEiLqeCFZOAOfs3eVnu1gr0kp
jQTv9SlcuZjCNGXO7eAflF+qpLeL7UfaUcieAc0oCmeHxncOpy+SAlLWxxAYV7Fbtn62QQEX4YIm
L/6sjDx7Q6idmRTIluDQ5NLe/oYk6qEA9VQ+Hso3ptycCNL2+Md9FxcFPirRDNIBbIVzd+HimR+r
verFNLisrayeSq3eSryas2904/16pfX7Url75UJX1haerji5KWcaoSFU5b3lbeRxJMscn2hw7LoG
cYTqW6qNJDTtzkZE9f5Shbf5RVkL+DnaTwvjXgdtrSwRMgYv3SpqDpnbWuI3R51X67sysTgxaZik
0UIi/KKX0G6r4V5VzvXYQmj8Ode+GJDwryVmwptxZXH+/1eXsjH6SNImFhXpP5MBLXMHUnhYbbb1
GPyCcvX+Fgqj7pW1RWhPZUm1e2QOEKxQLlNZvZ9jbutXbyg68EmEbxWNNF48y5NSbIjgXhDt8fcy
+hFFp/UpAaEvkp6DEp5rj3wQb3eupbeeBDLVlSRqz02eb6L082SC4mxM+AB114aD3zUC3sUh9Pkp
mk+/v5dUj2jpaXwpdXmxl4pZ6mHe84Q01L8T4C9U7ltM3zciuN787ewhX2OaOcsmi6alSBbnGKng
atW02i3aQxJpW17K2zzI3T5buWSCG4BBFOyAKBA6lx9/sAToWsOkeAEXtYm86L0u86VQoRcbnS8G
gkatfGqstV7efK8W9w74I4PHoKzh5l1+qCvJRFnDLKNL5VAwMk3pcx3Gj41UettMtpLfPzlYdcA5
gxKEImGpHpfr8ZDoQ/zSrE/oixXKY2+vFP8E9/rGhnrrnUaUgQz3oujS0BVDUvwUzzoVw2PffqlC
e/sGL5mL41A1UYFftsa8ntxE87vook8vzd20cUtDR+3Ck5N9LvffEWTKeVSav+7bFYQTuju8Y5lc
4eyW6W9OYo9McQ+bcm8/ohl1pobaDSvgVUHYJw2FDQnMNsUnefGFq82ulR0fI5YKruJXbq1NsIqc
Dzg4A3fOjPhdRqtBqQ0GtKzoAh2IzYh4uDfBzGXex/ubJfKIazOLb0utZR6vBfrVYQJ9RrJX7Qf1
GFbpVo++3rckChrXlhbfFAoxpVahYX2xxr2EBo2LJPfXAWFD2rNuZu8S7feHwyCwvdrCRSzMdOrK
sOJGF835bliPZrjroEFnNOL/W9gcvK4+lo41NjU5UHSBrFbvYW6R8stcYYi/oEOG/nm1EgyF/v3v
spbF86jTjMbyNPx7om+HOM+mntnf2vTv++sSfcvYP1pLjJpQoFlCp6bYcOJM8sAyIAFVWumfqqY+
yH31Lsqbn2W37+Rf1S8joEg05ahM37cudBd63aAGoWOiDX27q5XXVV6tSWCLbGBZdYGUkJIxBoz0
dWGpu3KCQ+bn/2dSuzUJ0Y+HJhAmkbJ8n7TBdsigbYtgEqjrBz0pdoGfvyEgzx39/61yEUZg8suK
To3jS4zyVRGY/r5KNSTGegSEqyA5pn0Xr5gUug850Pw6hEtj2WkqJqgkqxn2qSa7lsZrRE2sNldK
y0IjFo0AxlkgtlpyMw1SXTBaQGFeb7+Dsgva59VGltBBeEzNEysQtpiL250UQQRdJu+YsFc38cg4
kPzDK3hLAURTj6q38nkW34Yre4trHkt5kGUl9gpEoPyyd6fiZE+PSrhHTWIne6qbIpGU/FmsvRqF
e/mv4eUglCOVMoPkGlVS5SHTmSoz7R3t4A/3nV9sBTDY/Mnkvi22E61Lrw4HEzQGRVgrP1VJBfXN
4b4R0VcTqjh5ni3h02kt3B36MCtsUoxEhnKJK5RDde/7fROidcwQKCp80C5ARnt7iU016OenPiUc
UM1j9l13nmEFe4MNCFxAgfOLX7UvMyPNWyMMSUebk8RsVjpWbkTJ974VUQYAQvQfK8rtSmy/gysD
QZ+LUz1l2rQbGpit0pOBoNl9Qy/DXctE99rSItaaSMP5ad7woQz86kFKEOwbgBYdmxbtySosqq2v
NdaTLMHoVuqp+SFSk6e67/+0EPZCOncaDuhmhm6h2/k2GBHVRSVvcodAhnC1sv+wTZ+B5ZwZ5Vrz
nYcyCpnICpPgYA1Ne2kAW0MdyCul8+s1lgehO5B8zsBmOsBLFIFXaFBhUPS8TFG0sZJmR1odWmsf
qxc8yasdZCpzlvIATbkkWtK8iceSDzDVSPYAVE8O1O62ns7IfXM3qtGzmnxSISofcnA/1VNgRl+U
CKVn84OW/WgjFJb7/KHu38GYmtpPwKD3svrsS+rGyHZN8k6CZ8nFqff3D15UI9TmJBb6Upqn5BS3
LpZGzOrLQUGSWZyjPn0KO/CYU/5gBMh9jrDDR8Fjk4LqRTbEcbsAgtW8PaC8guhquEXQA9p0deeV
o7wSbYXHdvXDFrcYma+oqA1AtmY7IENcuOGp1r3j/eULoxGDnoBfZy6T5fxZWY4lh1mRuA0fIyfa
yPJKLBLe4CsD8yqvMsOgLutRCjHQJ1t4ETl7Vf0U+1/uL0P0IVSvrCwS60qxHU6A26sa7yxpOwAy
hcWvkhwqvH9xbPetiWqYwCqZfwa9gdcsd62dbAi+S46G/AEBy01vMSY4pOBGPtb1NqqUM8/WDu3g
+3bnz+urG3ZldrGXOVrg+dRTAqgQiYV7TicLdIsJgYUA2nvN2ZhI07QKCtT37YoeSNfLnc/46gzD
PrSTeH6Wa957GQAJC0Pe3DWcXUUa+gZbDJLOswozZ9si4o81gPrR4CTRCEia2HNjNC/Jco61F1Jb
XOPsFF6yK3OLsB9ZRtjpFfUNx/9OB4B56uc8XflUCtMm8N7wkQGRgzp9kTY5Vaob+QAEW/UGc6MU
wWmyN8r03WOwFFEE6GsORSp9gekyq6Lnt+znP7aXwT+byrQbemwj0uyhvtXo9QZAhVvYv5zwLfWb
q4Wqi8NDZrrKCwtou8TTgVw+yQ8t6MMnxKLRk7i/MOHJMTn7MthBT2wRt3UlyKu8p7RyLgzUhxBB
tuVhpawudPwrG4sQPLVQgqW9El1qtCaaxt6M6XezirY9LM80Zv6/Bc0LvrplXIcxh/02uqRW8Yci
oSNhWH8hFbe9b0YcvBjyhDqCYWp5qTtotqXfBBWTN4WGcKeRvC8841ykpw6Ndyme3hXZqXA26Y8V
s/PZvwpe9szSNPP+0Xi+Xd7QypmVTpgtvXqbR9YmLZ718nPTfR6KBOXV3NXoBh2mcg26JPzE2eTz
fASgF3i5nVf7KvHVjyZI6yEpT62NFQ7DQ+/J9VvS+isri+V5CuOcCOBgBZLJjWQV49aLCV/3d1H4
NaVnP3Mb0sBa9pn1EgB3OpB1a1GgzpVgYzMlMh+gMdgMjEW8yRwEOHTrqCUuFR3jdjACbeQ7h4rs
oP1tQDDUfI6y9A17N9dkwfPQF7TsRdgYTcRM+54gnDQT3dgHNGV29/dNFCyuLSxOR/UjJHDVmtzU
+pkjKN9778tyNS0QeRqINYAiwABgGl3EeSkcpETq+U5W9YlJReSg7QghYSXc6uT+42ZIHpX0KMnV
PvM/ptm7zKtWDkwUsBiBoU8A6R5EGouANcZTh9oAB6bDHQxfM7xBrb5rTWObheYWhZ7nN+zrlb1F
zNITp3GaFHtSaj8w27rR2uJRyseVLFUE5We0R0NLDFpL8q3F2EfpJ2GSDgyDtV2BpNOj049uUZ4o
4WwUq4M2LLDdlNeClm2lATLez+0a07bQg65+wcJHw0guumzkF9jZlxYVqCl1Nna0xkAp9CAFyAoj
6QbP0cX5dWonGXHDY8T2tB+Bb9obhHen7VsO7V8ji0OLmHjOvHnojad7WKpIMaHfna0cmXi//jWy
yBljo860fpoTq7A4er69LQbluIoWFVp5AZFAScas8fwuuIrtdldGuS2TcOQmOtVeC21U3SWDO0lS
ur+/a8KrxcDqTPEO9NReuGCh5MXoIwR5CRRzZ32Vxtgd8qOBupP+pr0Dj4G7zZpES/LHJMgNChDT
3OqTN5n/bYaM1ulKeVL0KZlBH/8zsnBoTW8MAj/phqOGpqtMPYpB/WjtNT3N4N3R1gB7wv0zZm0m
Htozuvf2qELLRvHOkXFtU1IoFTXRBvR7sJeUuNpmjk5xO0S87P6hiYYCNe3K6iIk60FaTE1Fo2Cq
q5NaTxvUcA8jmtJKnu2mznmwxm6rftc7Zz+Ezl8gu99Zhn8xow9THJ006WlGS8xsDfd/l9BvmV+j
Mgw8TVlWGumolurk2OR61Eli61Dp/sZe5YNYs7JYvJHU9WiUDl8DmQcGPS3n2RzX6plCP6Jd+yLI
xQjbwkjvZ3JKehVfctXewnjmydAaOej6disOK17N/wwhPHPrQF4OwH+UpOilqhl3+km2GhehqLdE
x3/WQ3f/1gwvFzmqO9ZTOMNW9Z2jqcfbZJWMcnb3ZTo8d7n/u20Mit6a0esIybuc1ZSeuqd19oGR
VCcKN23zOA/7gNdeecuItg/KNmapmQRmDG3xaSn6PignmaAS9J+C6dfYPbbhWg1QaGPW0mR2aJaS
WdxxNS9iG9JS0qwsOga5fmSCMTKClRMSbR3ILSb7SEnnsebbrZMkq/bbOIovYT268InuYjqpVIUV
KdtIJRqJ0crWiUIXKqa8WZhysxB3vjWoMUenTV4Tg6xHbDxrR+8vfwqtjV129qZwoIhWPeUt8RLw
Csz1M9Adztlbo96QOHbXp/FF178W2Z5P3UH6YgSbsCoO94ORcD+vLC08w+izasj8Kr54Xb+fp7sC
b1/ZHYPbRCSn7P2jrK0FQLFNHhbMeDD6uqR/6MpezbWpjy9tCeCRBld+KBoteZicGG2ReJB3vOd2
YRyZKwgo4fMXwoZ/LC/i1Zh7Q5FBrHcZq5HhOcUHbzg+tq2CeNMGCEzgqihyVNEPYJkrXyPR9SB1
mMtaUKIwTnh7pFnC0JmaGzFs1fEfQzaOD/oYfw1ReV4JlcJFMtHiQDGASiIaxreWxjKw8yQkj9T6
Ypd7xj4MNl2c740ftWaeu+JL2jvb2v7rviOJ7smV1eVwtjp6dpfqJJa58hg056yQwCF+GvwTgosr
Wyn66lybWkTptFehgUMi9ZLSeq/B7ZTVI8qkNFee76/pBQG7DNTXlhaBWmJNcjyjXKrcRYZ1V4YA
NYb0Fyie2KNoYXX7WE5cfaSf4/Vf2/QQDae8/z7l3bt+7arOV/HVjwGPwEAxTA60j2/PtbX81Apy
qnlmVWzRKRnSYn9/vSIfhTH+HwuLjQ1pMUCjgAXY9rZtbO3Y2NW0XeyfTNjQbiETfDWBIHsWGV84
kOEGxiFh1jOXmQQgI/S8bT91bq4NKKe27VlK1oYhhU56ZXpxCe1KCXNvIo+vkr1C/PYH10kr6Iyb
TW+uklLMB/L6wP5d6OJbZVupQaJN1hs4z4D0NqYf7ps6RoNKlQ+1fugHqNwc+X0TSSspptBVGGOi
A6WhrPQKBelFluobM0TG/257f/v+ysUQ3sCrv38RYooQdYG4AlmEjkFRVe+t7GAE+Q5e1JWFiA3N
kmSzoioJzK3PR2PsDMlIEVZX892QTAgPKYcp20ugge/7vtA1yI/gSpl5kpZ9c0S2yftmFFOTyps6
CWd9011Y27tSM7bVGkBceNOurC0cMdDqmJ4VGyg5j55NBx12Z/Pb/RUJ924WYOcJpLyWiZxUJ6s7
WP0uevSpkbea9i2C+2DFE+aTfuXj/xihpHx7QDYKCUEh8ZjB0yQIeOEAVU0muH/RJDpKWuQmw1rx
XzTBDUsXrUl8gqnN5SBg5GVB1Wvgstrhc298kLRqO5PwgmLda6htwsYwIM9kFTsDzetN0GzSrNwV
sLydivT3FT1wSygWwDzDY60sYYqeFCFYXfNbQtiQmyl8zF8iGdRZqInfP0/hpb4ytQgnxdi3cRvz
oovk4FDLlVsryko2KLwEvElhQ+Jh+gp0BpNr0JsD7x+tflQDewuBs1ua0yYJI3eV5EloDBwWOGpG
MciJbl3HsdtOagqMoVL/BX3SRq/2ko9aKIwkBToA93dPeONeCDHwScbg1VtrGt/qJgbGT7XyybPi
TZWdEgSI7hsRHhGyWcB9AZeBXL01UvVFHRtWGDNcJ30zImv8IDOM+/6+EdG9BvIFup15CyiaF37A
vGhpxFoRX+Qpc6P0kSJSA3QE3HnWrpgSHRF0VcCIkWOm/rV40/VGWkhRX8YXS9nKk3bIkmBrJ+Op
oCiFxMv+/sJER2RRE4E1BGAR763b3XPKpDOyllgyyKab5kirRs6my9aeH8IE5NrOwhUyefQlOsu0
HJILFKtuANOdVf9RguCBiWuv2JU7FL/qeC1wCQ+OFzhdAmi1oRa6XV+XJClKl8SKrDvVPQxU5R9B
+lcyRds37CPjocrMHk70XzgImp2AYkPeyHBfFXG1YwYicNYUfoSucWVk/v9X1dcuyONQLXH1OKPZ
Bc4i+aTEZg3699Q3a3zrL6+j5WcGAr9/lrRwRC/N+r4d51gx7jMJ9T0Dyk5/o/xZ1AczVy/jZL9P
5E9mMm38/iloQFrV5QMzZlOgbkP/W1o9pe0DSA1H4eP+kZGzdq4gDaXx8f7ei76HQP3RF9Mg20CX
43ZbwkzxzFpn77Nk40jfVFPaGc1fCAwir/DAA8V/C5z12uBiZ+y+1kOzBUErV962cYrtjGfNxpX+
tPC0r5a1cF1aLNYQylhp2l8ZJPRSfJSdz0a0TYo1xS9RDKXtzrtAYwafYvPtDmrg56RhJLx1lvfT
iY9dPfy8f0bCOHNlYfHhibxBaeySKkBf5LuiSiOosIpN1Bjh7r4h4YVnBsqEdIsay3IYKkhrO6xV
akdO9M2jvhf3p96DdGbtxS88nSs7iwsv52HvGxJFHCrKQ9cj/3AewjPkFoei6tDh3njJj0B9btts
Mw5npy8erch/gnv8mI0DnYx6ZYPXfs/iElQl1LENwsgX2D2D6Ngb1qd8lmIv24PfhGvIKOFxkoNR
LqOHTFp46zAxQHlT6nKunAM2vjxV3eT2a3O6oprVjHSlKkdZhW/UrRGUEZ1+GqaYJnL/tQz0Jy2s
93QEzXxLFWsfgetdySVEBGqaDW8wdXUWB6fMrckptpmwYwz54tvappeOXXryECG1aO6WZzPPt7oO
IRMzMe3GtP78fc8ljbFpQfFCfyUxn/fOmEpJhm3pgzR1D07OVHLSbjJ5TepHdEf+tfTqAYF2Wy1V
MqenTOUpyKQ9vNW9Y3wg83f/nzWBvr/dT0pGjWWaWHKShqHq8T3Yq0cpbTdyGK/xfIp88npVC590
4jgNAwkepXBCr136Vtkfhuz7G9bzUkBl1gs0z9KGQjUoRUT90vQHXQ/Ofv0Y5+UmmeqVfEKI7rWv
LC1CslFJki+rHfd5tDeUbhzgrzvH20rMSSm1+Zffj4/JUB2cNP0wRuomtbInK8k/zCRSyiQf6+91
mzzHUbf3fYWyvXWI+z+DfjqOcu24TP09BFIzueAteULJa2mX+CLBsmVYKFaiPrAIj33mJ7DJ8/Oz
fnqODA0y+0M1/lTsYGMbm1qKzwjdvjNS+xz4jcvI50p8Frq4RScSTP5c/l2EwzZvix4uei5T6sUH
JbLNhy5PtS/apJTvKukNUpZk6rOQO68qmZHR2TmvUjOULYYIyQmcjybgVpdbc99kTB9CSKoe7/ug
MJdmQgpSHhioVMtaOGFnjnSLJWzl3odOKg6TZeebPCk+UQg/yfb4bPvVzvS6vZbWH+7bFiUK16YX
XtkEzVCMpRJfEibgUQTpwCl16lrVVXiTbYti1/xGZV9vN1MFPEauR93egM6Vm0yPbr0jIvIQXtyg
XKi+Onxgbo1MHrJ+de6R3mbNw2RlD0FcHeO2rV3gRiuFLtG2AWGAHQVpSsooi+wnj7W6tDKJh7Aa
f7Iov6p5Ha2EWtGmXdtYeKDaSJkZ9PN6fFhhh8dmyrarOalw0+bUyoY4hznRhRG7RC/aSByiUjPs
E/9bQcshCNt9BGHr73uac2VpcTyjw1EYno0l7W/0D1y5+/u+AeF+XRlYOFlR6l4cIFxyCeUD5Sw3
BvuxmsKs7dcin4DTNvKYVOZ7IT1qCUWW6nHsID/N9m9YDOAGEPIMyIMyuXVmo0e1SS5YDHM7Ob1z
YNWrTQShE1/ZWKRjYIriMQlwYtR6uxrVGlRt769CuFuooHPuAP15e96uoqsbJnfSOLmUcb6r6ubQ
aE9l3Ox8xmjvWxIxNPLWga35ZfDsFQ8LUzt+mTktIaYOe1cNSOgkKe63itHB19+qfnzufE+GBKaS
trrXfNVG77FFp+hsdHG4zWXYOC2jdytbMn/fMW9+2sIxLWkYIvSBeF121aYfTk1iuqtT+eINmNG5
c9UMWvlFSJL8Lm2HFjwErLVbH+hA5D/3aGZrvpt7X2jVmsNJsjpX94tNaFJfYFhHdoM3iLnzgaZU
bpBpAMTTFxliaCmdbOVUGaxK2jfSzonVjZY/3z9uwV2/MbL4Yo6Zb7/0Gi6z7GGoIWhhx25jrVFD
CvyXiSZGl5mm4LOsL04uCYaQHAEIgRRZWxQcoTnYSrgyrHm/f1Mg/KDeMYMzeYctTs9LjboyJSzx
O3Yl/ElBW+wV62xA4nN/6+bfvKgC6Q7ztGDXIZqB1/j2TqI5ojVSw3uaijLjV41+sjKw45NU/0nl
KN90YeGvXE7RaV2bXIQBpzDTxlCoRgD/dAtv/Jjo0daPlO39lYlOax7XhNhrJoJZplFxpfjZpIyc
Vq/2bocu5rHsjkH73jCSNWVTQexk2Iv8cCZ+4hk1/5br9DDrktZgyvWSBGbmZoZqbAanWnu+Cjbu
xsrC/+SkQKaRnjkpzX5oBzeeZayGNZYvoRU2TUPBAaKSZS0cna8SbcIouaBIGzTTRxrWdlOuJJqz
Wy3czkBc9x8ji6WoSRCmNuqhlzK3+h3AlU+QABjbIGpsN9TzZNdIrb2NpmjlgSdeHKXimSUYBaFF
ghsFbQtKkSK1rAzhVi5r9BD7fmu1v/8+YX3/2llc4ERy/NBEfvGSFdHRyb4EVu86+bCxuuN9Lxfc
XwyB3ptnLQFvLS5TX5VwilVVckG/4OjBU7JV9Xdqoh47SYH1MA4e7tsTbiCjBS+SpRCFL+xpTlsF
VpXBnZaqe96tWwm1r8RacQ/RFCkcKDrhdAal8YfbC8Uk/qQmNcvqQf3TWfBdxMF3Viw/BoyOjq33
rrd/9JH11W+8TTOdAhPYCDwO8WdYbmEKeLaztZUL4snNT1qs3HACw6O8kcx02h0vlhjJDz4zHbQH
97dYeKT/rn0J+1Hyzh7Hrk4unfc8ePpRqZGFtvJNNuzTNl/xH9FLHiYY1BIZ2p3T5UXoCtS6YWuL
5JKPUvOlTZPooewV4E0ArjZSmmZPdmG3HzNod3ZTFEdbJCu/w0kSPZVd5ny9v3Shd5kQxc6Mz7R1
FtfGRC4gjya8Cxa4z5Jc8n2wZER//JVvgwiFxFsNYiRe8yirqIvDtCe1mRyJPfampHepVbUEHiOr
XL14gqN7D2b14OntoYNj2pMPevx3So8z/hQnT0Ow4uyiRV/9liUISZu6OBlUHCuqeXTRdQ+GfLc6
NSnyqmsri0RsxvujzMM5y/EfUu7quosKrWb8udYUFl2TazuLCKtrdVprNjdXLrRdSr08jepNmT7T
qltJXYSuS2Od2vEcAaFfvQ0STWQ6viSzcV35ZNVbun/Ehsk4KdGDWm8D6ZNk7WJlE3Wf7nupqEJD
av2v4UW+WWg9n7awp9U5eBAPnfp2N2luPuzN5qV1Bn7I7cpkxWmFfnJldbGzRVslfmC33NTIdCWw
pLOI4+rLQWgFKkeLmhZ4em2xqX6djnU3laQyUAH5NTx9/TrbhdAZadkC9JCB3i1ZoRntkyoz5vpB
GBlo1SHmTVDDfoJgWbIG3BKNC/NphFNrRjsp9L9u3QT0dip1epZebL3dNaryAB7j6E/7xvwEN4LX
dzu/3Bnlt6h5w4EBdeTVw1A78Jp5F66ywpBM17fCOr14xbvep0mF1n2yZkS0lbOFeax2hi4sjBiV
kpq15aSXyjL/anv5Mzpb+yFVPxcghQb0Le77/vzhvUnciJnghGD6oXMDO8XiczEO1GSlyB/OkNXR
3JNkZR+QitbK2df0g18PK3sossfSiPezOBsUiLd7aKdIsw390J/V1sl/ZlZYbQjs/hY1oWjfZcZ3
Gj32MY8YRbm/0Nduw0rhFObpwHgo/OiLlcql6Q2V3PfnpmV8JTWC+OMQm3+E+uQcszh+L2vlX20j
qxcti7pLgFLEg6Nl6kqQe3W8/ApiG7Op83V5hdbrM1g5GykYzmmrUbn8lmWGmzjlwSnOMi3x+2t+
Fbt5aQKxMXh0wk6IJP3tZledERd+bHG4wzt41HexbjwC7TiGmbniRgJL1O6pMlIXoKr56psnTUNa
oSF0HsF4jX2+cex4p0qxmwZrqAqRKY4PfnvaxWzk4hzHqbZbCPzG8wAU3ilPSOvMRIhZ/OX+5s2b
s7gZTFCADp91u2ao1+3mWWluKmPUjmc1+sMvv0Khfv/vFzkkrF5A7mbKCvlVHHNoB6VabI/nvAr3
kvUlUrINmKVNlGcXO4FdPyP1LazNpH4FeXu4b120OoCcc1ZGVYKX7u3qNLmd0K93hjMvYGgW/BQI
YFKu8X4LzgreQ4pWFOgYP1zmf82ghFXc0FCvZWNnNvJTFcqPeV1FbkW55f6KBJEF/ghqObiGgmTF
wi9UdYLMofbZTrPotk2Hbl9X9MzO5Wr6I7RC+QKvA422tP5t3nG42Sjkkm0DyQLLPP+yq+9CMFnh
OKbGcC5QhgmUZnbH8rfp0mYjzH8TPyhJMJl4a0TWpFxJ1GA8y0zN16WxwYiqrjynhecFfypPUD4L
8NPeGhlh8tfiNhzPbfIrjhtXIWN3+o29u39UgiA4a4lotv7SOV+WV3LV16sWvYBzYv60pL1BJydJ
TroDorhbgz7Mjry4xlyt+e2hW3ACLDt9hiY1XtiE05li+CEt/M/dlJ5G7e9IVjequlGq59Ycnu6v
71XOxVlpBtBD2mHgOJZctEOfSSU/ZTg3ZuR6+lNmJ1sKCCsOL9pFwi0Dt/Mw2SsCPQecTJCH1ngu
AHXE0q6otV/JWLxrC+vcJ9nKmQkCxtwKgwXphU5vSTGXy3pVxdU0nbOwrX7ZadJ2Llgy++P9rRN5
IMQ28E0R3Tm1RbpaD4mZR7oxnsOgRvLXdIgZmqG972Kifa406goCXBQ1Zupe/qWqTVn71uO1Ru8d
z9Kms5KlR7k4a4H0s6vcyor3dTntYVhdyUME/shXeS5VwS3CKhdhqo5aB4nTQD5PRrMLlGmXMc5Y
al/M+pCqu0Hf0lFZMSnYU0wCzYEk1iRELUw2bVRL8Hgh2FUG+8ZJd9IAW9cvrVzZS4FDQs+nMCIM
URYftflaXMXBcbKo7JitfPZqBbWuMdK/5bDe7gszsA9Soifv5ckrD/cdRnCAc+keKOysFkttfWHU
NMI6s9TpHA5Pdt3uveQcK4breAYPuMBlWPu+PdEir+2pC3tjYlderk/nzniwkqe+6XeOejCTx6JJ
VpYmCCN01ed+AYhfi1rOranMMKwsH9PxDC7nINWgVNNuV/XeyvimwD14aBCpZhgV1hZXoBnKJhv1
YjyPgxK5oVc9MV4Ytd25KdZ6ZSJTL8IGcG/YpKULD0njuAqzNOP7UmziJn6WdBTdjFrd2gyV3z8n
0eZdm1o4fW6NqtYqmEqMj0qsuER9b1oJVgJfAP9FW8fglGZSitsDMnjkyE00jGezzV1Ff6//bDv6
67BHrRW4BNGXsEuFeyZl5VO28Dr49VCtigmLsBW6EohFdfp1f79eF0F4WJE4MfvMB2XG090uRkK1
TBl0hcX4xVMefvD8I8OuhfxQ9f9lRQ6tUyx/vm9VdEoMqRCXZl0keZmG4pMQfwcq4d6QRhex16Om
xaHr++3vf5IZ96SuznlB1rO8S5EWaX5vsTrcwfdKSOh47zprQ8niTTQwMT/xsLO4srbZV6MpcU7o
e21H6e/Y+97vw/fZpn3opHfjGupCEPzoEcz8n5ToZiL62zNrfMpWlpRMZzrmW18G/Ji6EnwJkXqq
xvEUaNLu/nkJLvA8Hj+L7DADA67k1qAn51OQ1MV01lHKRdEzfw4DGvAe05j7YlJ/3rf2mteGOWQQ
UzZqY+QE2Lw156h+YLVDPZ3LUu9PmoWi3kCba2PFfX8sGGGBoT4q3RAt23McDtoRbe3svWklZuWG
o9Oc43RaE0cRXEVauSQowGghDFhOyagKUhtq05AItYFM/ggrZFcWa1N9gjSBye+ZlQu9JHLxOfRc
fUsb2fZ1Oe/JSzzoLzwGPT7ayc/EiiHnSmSA/U38oA35ynUUBDQUgWd+JApQDPgtXoVSy103rZG1
mYPr1dm2GyFiIlbX07adfqycrnCN9N/5h3tJ8LldozeUHHvNGiurOReqfGQI6lh65uex/Zkk7w3v
mcGPR4RhrGlbFudS3qnMGZcpOYy/SY2PqRzIx1CL3fu/S+Tj1MQs4GyEWgLG7c8KJnNiKLCdzpr2
UVcfoz5y9eld9PuMb4h0Q9XEHBnDyjA6LmL6f0g7j+W4oWXZfhEi4M0UaEvQiJShpAlCFt57fP1d
4Iu4l43Ga4TO0Zjqwna1a1dlZfomvCuyxuHV+8+q9dGgLlsmD3n1V5OaL1GoOqb15Ol3gvfvTyIM
v+m7wuRMNmqxt3xUXWd+Tg5x/bNE+NgnWjM7R9f+VN8DzQ4gALs9o9cLTbscRSkuFghurkD+owh9
MET3k6uJ2SNuhSJbywoW960M4r0/R4XU7xJt3Ih7ry+X2SxUzmwunf6sxY3WW5CBGg3eQ09eBeXY
WB+ncMNDXTtgTAB8tOC9mNPfi6ms2oQWnwAT0OWMY7gbewXShC8Waplilx+8f4Zasmfmchr9X+Rs
1GWs1hpJLWgqB1RMZPmUq1T3CMiD71IRblS8r0u2b6bgnyBLiRTO1athnNQB7zu5xa+szI6p0O5a
tb6vmsFuymAH6/yh9jN6XAJ3qB/7pnxOJ5gbEidv/Y6Sbu+oibSxomsbiQ1rcl7AQfHv8mjG5Eak
mbLIldJvwP7t8dBS95JPtX/fkDfbCCGvPT3PNI4oQOAZ2rD0TyTdKy9WJWagf+2mn8q/x/c0S9C1
QOGJTqgrdi5YzvUMwU7RBaF7gNGFcxG0XwQj3Mg0Xnt17DAAoHpkHYhMLmdtMlHNUcpQdOVAtiOp
PVhWuKNjwh39YOdZG2u0duoAxNCcyJNTpk5yaa0atVRrzHnWsmjnJcWuoEYyjJtk+7N7vEzsMCqo
UXjSggfipry0MxRaxQ3Jw09g++uh3SstEnRjBqd4ueuD35lVfZSG4qmP/aMiQIKxyWc4z9utL1js
RvZh5nFZ4taa6CAE9f3sASzfuhvjA0FsIjZfIBk5hN4OHuS4cQZxC8G2OtdogTPPQEWk5QPEa2u1
7xrmQCweTQqyuXYvNBsNrqs2oJ7kSiRBQq3ocp41oUuKpuPBq/c/sumFForN3ObasSYkZxxzSxuo
tUsT4qzc1BQeF5IuPwjB9JR48R/aU78o8snzuk+QphkIDmykK9YGxsuNrcrhmNPTl1YjIeniXoxF
t4hrJ6oeBPkJ+c2N07A6tHdGFsEE1BYU0LVIdIfO+lL47T4fugPdtU5hyo4Zy1BEG4c0j4+3b9y1
e4nQlDqpCu6L0V2OLURFMMj7kpRP9Uk3PuiwxirqEzMbIbQ9Vq+3ra3NJJ0NZHOpJFBvWhwEOSlG
SilYs5rhay34rjDU96iknP8DM3M4TNkCIOWy8DuWqg4vEn5Mk0nsBD7CK68WDua2levwb25LRwaA
Ch2lkWUB1mqzsgZrK7pmeBqB/XfKk0EavIs30i5rkwZ/AKwIvBct+m4ul6jyFD+q6g7vH1WOGkDR
5Qe2FP3899G8t7JYmipT0rINetHtn9v6jzQTMx7lLSD42gWDAyadSXsGtYN5qO8eKwLrUoyjItIk
9Jjx62pbO4PvWN24307or9zKs2gk0iCcXPKaizdhNsi8PQehcyfo2twG3nU7gqHr4+15u26nJpWJ
jDZMbbglSkqLg8u3i1U0ep1bpm5pfO2zg5dD2XRvyt8E6UtV7rzobvyjfoAXMs3ckK7uZLw3P4bC
XXBC406Nbc9Rfyrtrk4Otz9t5VV8+WmLGzaKrcwzAz6toVl0euj9yFbynWHtM+UcQEn2rY+fVeUU
fGZD3Tb95uwXV97FrCw8dcySKH2H6So/h+JZ8Y5aRrbGlqU7rT6l0asK4+xXAb790Tt4qRN+yoUP
xYFu/kpIbOtl0klQ+PfxaVL3svWnkY+Vfl9NDz7/ObflQ/A5eil8O2vKUy3cZSb9c5PtZRtH/K2r
+NYwFnvINPquUjqrc2taD8M7WOVNT7Ll/nMj6XZMctIw7Ij3Zhscpt4JEG97qNP84AsvYXSMQQlG
+dkcvmpFcFZdzf8qlR+ybKepmd0UKk0Ju2SKHa1Fs+xzJPyte98OaeyNNu6Wt4T6rWEsrmY9GAyr
HPzeVbMP5LoHOK8Q7dP909z/P9mdk38OfqV2dTa83YSHaTM7ftJyR2cVSjeh5BucQuNRcGL/dTR3
0H02XbCLoy+56JS62zyFz8PZv5P3KiQ1Vrtn0myWpbqT0o/5If8gDI48PqnPpvWcRp9j4XGASNPu
Pw5fSskO46fuUY/tXLYHOi/ke9F7stIdhANWsDERK6V0TgSFeuiP0emg1+7SARWjKdQDTw4X0g+w
JGNa7/WqnM5pmUMcOmSyG+VJavuK/pSMaf8prVvItIZxq9fvrfP+ckVkiWBaIo6hfAr5/uWHSElX
tl0f9u7EdgHc40ha96kjRVS1sjNVjWv+KZH4rKgL5qW0Tyx9r4hna/yOkJod9cp+0OyRN1ZjC/Ar
JUj+QpNymtMvSYDyrwgZn+A0x1avTuacDKNVyUzdptZP4hY30uZYFpMqt7lcFlYAYEa4gz/d+Kqd
BI5F/qS4fowAswm4az8MJ+gAQwS10gDuR7L5+TmWnqInxbBV4RTuw+6Yx44n77r8d34I7kgwGMpz
3tq4cXtLpmjFNTL/oCmID0hQ8jy4nP9QCYiVk7R3PZplS5jEU/nYmGAWc2fO0QnSo9VN+2ZMv7XK
fV34D5MebKVX3toDrzYBIGdIxolpCcEuP8KMqkhM26inhjk+CaLwAVYT9NqCD3ms3WWwihZyBXAN
T5OTZRvlnVg6npccc9l6ac3pY9CNv3hiPwSViQRiVz90pXciF/mCBBPz7oSSsvPp8BAOFqTR2dTv
G+WgmK7RvvQZUDhDd3xh44hdR0VMLNgDmktkizLw4s4pRKVLEzPrXbTBQd1EuzztyBDuPRKFt++Y
t9j0avremVqcoaKS1LLyq55rV3+p/IzWJqqkuf5M7/RnRQt3SSaA+UM2Whkfuj752sXFLntpgj9J
3dj05J86U7Rb5Udf3Smp6sjacJTT08ZXXochTMhcNyM+IN2/1K/2/M7M62DqXbjXjcModIcsk+pd
6uv6LhMQaMkF7xG8IG45hmJeQJ+zUbtoJ9SjZZdJJjlTLaicjbY9lJQwDyrNuveBn9GiO2TZPixN
G0eW8nycdF4NjX6oZbV5uT2MawJo+mmg5UJ2YvagdNZe7lVAr/QtW3Xv5lBLGTLUUi1sZEKundWp
O9ba2TSPw/hDFRwreIAr+WBadibBgyqN54Jgo49/yOUWA/v1owlud9p8aHWjFR2Ew+VHyQCy5qnt
3d70XjLr2OTPkq8e2jo9AYQqOzeYmo2gamU5MUk7jg4/78zBfWlyKOnKsmIRk3HlTNEdJFUbQcfq
oJTZPQGhILemXFooGqMXmgTkY8YdHQTHRn405MSpu2NCJaW9y8cNTN7Krcg0kvCZe0zJZy9BeZUl
DH0yMCbJOEV5dCI6edAeffGx/lV96RLv4G8JYszudXF0oW6aCQKBUlElWcxi66sxVLVS75qFZ6fj
d8sTDmH6ogTduU2/d1sJtBWndGFu4WhHWR3LeGSAHeppOfrL/m9DuIeTY2NzXD/VZum7/x3WEgqY
lYOVq8bYk+g5de1jPWBwq+qwaoNuMzJaIJVo3bjcHsIQZgipsj2Ay90lNRsDsapsC3O+vidmFKw4
d4jQjHhppqGzMqZ3kKEQhnfydGq/Wlq+NzLXjFFUF0FvFt/gS3B61ds4AG/YneXumJtXwWzPKL1l
cJRMTV00nsa9WAbPanKs9Vcj6Y5qdj+JTxqapq3/s1JtNaITXkY1E10Q323rY199GuePs76J1sFX
T/9OEIVAOQ1QZJTAYVKIWjhBL8w76KESAHzhS9H/FabvY//ltqNdW15QP7Quglu9lrUUhczwCwkT
4/Cjlh+H/Kgaz7dNrDmY9yYWS6vRds3FEw+A9z4aVmzrkXCcEuoR+rESz3Vz+vd2+XneyPPO9Q+I
uJfwzlpJeyNqUkCkaU+vRPkkDT8DoXuk1+t4e2yr00eGHK4dmFwAeV5uWzny1EaOsaRBZPaYCJot
FdlG4DHPz3J7gsqiroJoHTthsQvibEpC3coGt4dTr99TsHPS8lPcfrg9lA0zbxCCd8mSVByyNtcx
05knofrYTU+T+jhuvg1vD+at1+adldHPaW5uSwajfxWHYxBIdlwNEMlsHOrZxV5P2kyiAmSEutTi
qk4N+Gk8Hl/uYEVUDh8lvdxYlvkXri3w24j2gPFaakGkvqCrlVYMrgmoQf+S+h/LD9C32JtZrFX/
RNcRPdjg2OFqWYwF5ni57EhhUhflJW3596KyU+pz9DQoomMidmuOz5l19pPXQP9pBYFtxQevP4fN
r9jPXv3sczR0j82onMYtnMfq0X73ZYtnTUlDX64WLXumelVlwVaS/WTY8q8sfPZnOc5xY86vW7Hm
k/1/Bpc3nuSpaIKhF+NG5Tn5UI0+oKNXvTr43adK+l0m3zupg5b+udlMMa1uqHeWFyFEg8596PXi
4PpmLu1KYQBN5QnKRmy0egjfWVkEY6EsJUiu9gNNF6dKtqVuXsw7dcvrr1637+dxHu27Y6iNeRz7
LVuK8L87y923VHxqJVRePVsp9Dk3kgtPCvLht33MmrsEgAlDIPGsTtn90mzqVUGEWNjg5iOc2sOx
Q7GuH1/+AyMU80ED0ViGpUsjA2qbWVQrXGnynVVITtk8y8gC/3dGFmcyyOmd0Dx5cBPli9+atqif
m2xjIGtbTns3kMXpigoVVWEZG6b30Yt+CjD53h7ENR0zx2nGB4BhIiPAg+pyqnrTNPvGkCAWDD/T
VkLC2rtrjNJpU21n1rT+1H/oY8vGj0VZkToX6WCvWnv0v218x4ovpdI8fwWxjgU88fI7Ks9Xm8hQ
WbIkROyv05Tih2mGwV0kjwlKTYmmj3bYiyR1pURMP3pBoQKGjiRpOMeVYZ06oHXJTlBLMabfLjXv
NC0b7pFKan3StMVW7XHte3lGzCExu/kKg2BGZiI0PSuj1iDbsjYVfuVlmRzRnRmdzNMC15gU4Xh7
llaNzvsZYk1ABstn0yAPYgjpzeCW3We5/2HV57JQudt+F+rH25ZWjukMfSTopxduVsa7XI4Oerqk
T7AUD4q6U8tAP0VyhYJs01obUcfKoKAZgjgGUgFgscuV95VCaFWROhD0d2IZg6ea7uEl9YSHUU8/
3R7WyiuQIhCZIjRqQf0sQZ2jVakeOgkUVjvxlaCXVKf1OENilPxRjKYduOyN0HfFnYOigBV5Bkqj
2ykvJpLXG4hMSXSzyvIP6RRbOxN+33NLb18NxdvGDlk1N08ksTywtWVwFWRmlveZSL2TXmiF96fQ
qMdYNP/4RrXlAFcWbtbnov6ugLq86mwPzRRa2T6RXDX3IGionGCYHOTjDro6faqarQfi2trRmAOD
DFsS37pw6mURGHpDCZbWnOkQjqemrqxdGAl70zfuaiP7WurSn9vbZW02534BZpJKKJ3fi8UzfFH0
UlN0479KqvxNmxLGrV9oGf/9D+ywZGSUJOCby5p4E1YGpPit5Gbx50yNncntG8mu/11PnkTa3JnI
/qAVgmrE5XgkudSyuOnooM2Dr4ZVHPpJ29HXvrEJV7DGM3oPeBswY4WIdbFUeR3XOtlGyZWFYnrW
tLTZpUSlB2mQhr1pdcZ+HJr6j2lFAlQEnX/uNHOrnXdld84qA3NvlTZ3KCyuzlaOBz8UZMk1KQ81
cXdIzOJg+v5DY8n7IP59ewXXwqkLc4t7VFIRzYLBS3KNSEQ/WTsWRrlTh5+4UCuJjzoXkI5U3JDp
hwCu9I1rfP71xUsE61AdUWGgAL3kJxhGySszGu3dXMptw+PKm7xjb5mUKx+K4piI6u9EKDZAaCsH
kvua9owZVwEn4aKAb0LAUDP7kptmwSdI+bPXrFPOgvgp15KDohcboJi1BdUoWoC5xqC2PP+mlAWe
1VEwo09ol0UUd73iPizjQ1r7cL5r3gY2bW14xF6g7GaeRXFJTyDHkyzmeiq7fuBMIgkhcv1++dD5
sHNU9xFJvdtbaHV8MMkRj0F2c/XIb8ax1fOmk918au2Z0cK615LwlFIVTeWtXq8VzwaG5H+NLZ/6
+tQPZmnUstt2oFU6qXSjjPdMGobBh6bbopReCWPpKQemBahQp7N+cQkGeiLHBhLIoBToXiNqpmAN
4dPu9gSuWwEczq7kkl96HTGuvRZhG9mt+4a6Sqj/1bNwS/H4mu5uLkbAYzNbgE/ijW733bsJUMfU
NmrLMqG0VthVE00fMrEaP/A0r/e8Cnh5p9reLxAiKDwIfoUc3pdogE03GLiUA79U7gpx0m2uli3m
4mu2mbevg41w5mmg3X3h9cxwmKpS7mU3CCZaBWUICa1jrFvnHuXMNHE9Lf3Rhq1bV8+iecxKw/an
L1V6hLyXhrgNoO7ajqZjFw1EQkmIARc+URDEKBU0HASl7rb+YaU0V+dHD5UZPd4wtbb2VLbRRIW/
QIZN4fJmC/xJq3NZkFxAyO0pZq85SQzE8vYOW6uf6uT5OKBv76Vll1iSVUXatT5bLIX4Kp9k9dR7
QXfSBqY3NDPxZeIZs8tN/zX3WGcNfNMR+OcZitBPuqq359bsh0M1GtJeasryMMiT71R9pzgqv2xH
lQdKJoMp0mwS+TD2Xr6rPSnZmybIHbQM9VOnFZqdZaW0a3pkBZU4PQed5DGt4te6HdRD3KbB/va4
11yhCa3XG1U12qeL81saedz1kyq7pRcFp9YUPVctiviXGtTf+pRsoS5V5m5IKmUjMFo1TNpzxl9S
m1q+ToPYUvLGt2R3EvRDBblJFmSHokazCq4IxR/v8kTaePms7STqbMDfCF3I7S1iJIEe4iFQE8UN
iHhtP7wbaiAGt+dz7dUNMfusDklsAn57YaTO1GEAfs0+Qu0boFQEEWi/18RXM9qjgm3nFi+SL5Eo
2En0F0jMhvk172/hIGFXIZ1I4ePytAy5x+3We7IrCOYEBEGtXr2kNCZHhSnvnOZFf+hEfdpPpkRB
zhfKQ+kb+V3uq+ZOs8qPmQBNmi418b4Ps+q+3sS4rTw/YcAGnwC2F8qZpRsLLUHUZSFSXKkwp5cc
UMxeVhrtmCv9Vv5+bYv9n6mrVox4HDNLSXzFnZS9jtiirp4t2QMzl5+5t+7lLZXatQTmu7ERBV9O
fh+PeiXHjK1Vi7ux7B7GVDz0QvnIu+IQ8cYuZFdSkoOgj07Ql2gd/bi9/KsjfgM1z+x6iBFefgDg
lA51v1AhdWHmdEzUXwtR3MnG9L3QYVaIJv+YhVtFxLWbaX5yIxRNlQRQ/CKjoIveIPgRb6lQuYsH
8+hpvqOO8qM1/W5e/eeyIaM9PPhG4SLPtJv4kNLojyOsC9UWkdHaHY60DvcE1yRdZct0uudbqJBN
vFyNGcWgffJqwS1D3Qn3Sfc4tqItF+KdWDz5+qlKX/TM++Cb30XP3/BuK/cj1zUdbawBjf7GYkoC
w68TRe0l18sfWekPXeDtx8kDhvgnpg/i9qqvLsBMsknf0XwhLxH52dCXfeHNDyLCZU2C4i8bj2YR
v/a6BsAQxGSxC5tkn8gt0bRrGP4uS/3noao/hFmzFzZTwWtvJgMiBR06ChpEQYNfbsRu1IM0F3i1
VGL5ZZI/B6pne0n60erSvTbCPT2Yvm35w7lRXuVsCxGwNvtQYcxZLkpE7IRL622s661FqtjtBOGQ
jndSHe8zNEkpsErWy8bkr9wqZH8IyJDZnqtFixs0YjnMpIhlV1U6cvqjQwOpHfx+jipgqKndIySr
N6MzNoFDC3XpPY+0K93+hrVPmPl8yIlTEoUJ6XK8lt5GsdpabHrfbHZwvHuOZST+4baVt96ExVMU
6BHBAoVXkB3LHCXYuZAO0ZBYv/OOkv9TMrRPCqljvaKWrwR3+VC5nbdDz+0slpntkcxsp0NRFH+D
UTpaeIWkD53Q/51nnTNM6VkqgmNXiufI36oQXjtCElczbS+vZkhKlq/mRC1gKo55BDVV2xOs70v/
c9jsa+UseuhOGX9uT82KOUIY2oJoN0SdfNlVqVD1lqqB2Lzwu7noYZV2pZ0q3ndhh5RFM9ey9H5L
1W4FeIiHow5ODotMFtmfy3WXrCDD/Uiym/jgsPWfKXJJqbWztAjt5DsddqfpV1L+VmlaSFGLjput
TMz/5ws0XiR0X1HDXtx4AMItoac1GV2jPnLqKaet0rtvRe/vaP5Mpb+BEH30e0grhPqPF8rcvZnT
Dd3x9vRf50jmeaDfEqSgBVXM4rwPQZL5JPNlV/+casY+AH43pocWxZPW0k5l/Dxuhc0rDu7S5MLB
Z1Xup+gqy0BaWqCosVIejGlSXuQm6vfmaKQ7NVKz37XapocqURKnSUPTFtri37uxLj9kDgjfPVpz
VEtCHK3sWkIkHIYkKD+M1pQc1KoTn29P84oDwBZVJXoTOP6s+KUtXSCjl+sMugrUQ6SqgJ/U8Etk
7bJOc4T6KbSeIa3MUX8vPADfOZgJe/rS6I7uPaXDwRx+GRSYINMEiTuDtKFru/2FKzfh5RcuZsP3
g7ipGpnMTu79VgEH+81BsdDaAvPqDXdF8lGW1EMovnrmOYXuMHd86TG0JruVtj5ldVOCWiWRThAg
LtEjQZFYDTLysisqdW/3/ROa6lN/XxWmHWnSWTZ/l1FxkvLjoKEQ2Rwq6dMYlscmMAjcDiMgpNgx
/Y0S9BsW+dKHK8RpZKJQcJslpBZLWMpFmQsFb6C67ZJP8hjW+8zvhp04Tg90BwlPkxYhmApw8yXq
agt3kol7v5GeoQRIbBhJvhlt0+8sTzedMg+SXWiZEKJb9Q/+yIWsUkQhSv4qNUZMsTHJnvNYTh/b
Jml3A0VjR53S8dy19ZZC6tpsg8TX5mBrbp9ZvHvmC1jvOuHtHdt3Nkme8TmXrMox1VxwclP/oFi+
kdm5KFm2QVJ6d3vnrd0A9FTN6eg5ebRkSlPhmJSVCft6p+5KCibgLc0itGmAEEbdrqx0C/G9gqKF
LY2cP8AhLn3Wc3EaDcHwyiBT3FRv6froxOrjAD5414ZJ8EvLjPFeUbsRcp0almktF2OnmJR7P5aq
k5yE466qfOtHXzSS44dl8sfKYcfLkjK4F0pP2TgN87lbbDsuYp7e0JPMDVSLe4KEfRKVUqe4oj8d
S1WGsq5s5V07xK0jA73455wR9DjsbgSjaQ4jDr2cmmzopKilf5Qa2VdZDakF/vuNQzWW6h6QLXh4
lgikLvQr1U961fWymu6Ecleapq3oz3roOX7SnpLYrl9v77DroBZCDqSBZrEswMJLrGae5p1RNJHq
IiCtnVJFjB6Slt4YJTAlR2yjaF+0+pby/Eq9B0ySCffU3PtOhLGYSR0n1qhJqLnVlH/VffVcKsEn
L7ROU9s+AYr2/eFYT+Ed8icbrmrlRPGSo8DKK4qUwDKRMliZVWqdqbpWJdMjpE7BPsq1YW91g34I
YwHMVyeEf6rMrzYWd/aBi806X3IIwVKUJKhbRPSeobemx5vOTTqLdomUvfqlGjcu0+uYHTUJ3gwz
xpdzsYQxmoVEqoZktBtXQrT3x9CwLaFUNvJBa5NInYO8OSh7qoMLdz+kQh5Fo6a5YtO5PTzkRvBj
8M6BH+wLmuWKevr4z7uU0IA6B3BJ+DCXVLs46Lot8lSfQSdZehDjYwikf/RTJ4uHjZztyomgAgku
n5y4RovIPPh3oY88lH5LUl6nB0U+hii6SqUEB6xwVNAmtoKvt0e2dhTeAh9dnTk3gAZemmuluqTk
joAKOk3qdAeTXhYe81wJbDl+7lrz3lJ3NFU7t81eryA8NcwoWHoahKFtubRalSBltNEz3NTr934m
dQBoCKQtvbLFod/pCrrmVjVsiR9db0/MasiqEcHQ5LYkHKqtYMp5yJmuXMXjoZBArMWRf749tpVs
zaWVxRU2CmBGcjUz3bYMvio+xOtS+MJ52HlmflBqDyhe+aF/VXya1gIXzCdkFb+7KNwXw8aZv95L
fAnulfQJxHckcC+n2RDKSBBb33QLOjDT8IH8bDHSL0bbYOBvLOn1ZXhpa45l3u1bz6rLTsdtu1kQ
fZjMgfcpHXnJU4Hw+cb5X9m0sy1ygcQmNC8vucFo/VBLrapMKJ2YUqELf4RxPThiXMS71q8o7eaV
fOen+gAph2E86GXcv95e5bWtpBARkYoBrw1A53K4Q5zT0dzXJpwZHVi6pumBIarqxgKujhSmUHr0
2a4wvS72Ev2uKsLrren60cehKOwgheRaeUrLDGxbeoy80p585GC22HjWVpNsCIQtPMQ1QB6Xw5MN
aJsKnxnOy7Q8U30dnjVffDCCQXxQ9F7cODNr5lQN//rGrn+llhoLtZV18WS+XU6C8NRX38OAd4S0
lV1YW7b3hha3oDUo+ViWo+l2aeHwlozMLZD1mgXWam6CgPGGWtDlzIVm1adjoptuGnuNA9SocgoJ
kuHb2+/6NgeDRVWP1nrKPldcnV2jt0NV1YaLJF0+iM6IEGayxau9ZWRxNxSxBUFa2BhuBEtE3Ykz
G/N/bWS5IkqbmV7RMpLEd+TiEXTMLtyq7K6MhKQpr4qZSEdG9/JyUSyJ56A8wg80hv6pTzz6ZmKn
VKvd7VVZudaIzDkzpOjeuoIuzVRy32uhkIquTseN5edPBQ366q5K1Ne5fUSvhw1Iy8q5oUMafD1Q
WM7OUpVyzKZ0wvWADzSOuvbJcHKlsq1oI2hdmz26U+BWIvy55iHKRH9ox3QSXeKx7mSGyS6mCecQ
DP8Otkb/Dzfw/xCIRJKX82egWSI2MvMXafn3Si+dLLA+dFW/4VXXxkOdbuYDxINcZdaAJely7mFG
iXM7MB6C6GOrff73rTA3Cs45EvaCOruJd9dhUMRioVq16KZlY48VvA3dviv+dNmr2dhbNcHZG1/G
9tCYz1BDZU6cEl9fGssItEHHsA38x8Z7aMp8V+o6rHB3W/rZK84NyvSZPhW3wxt93o/vRhXJ/iRG
RiO6gv5T9f72+T8/cRnIu99fXDu1JEPo3PP70/ho5j/+s98nYKBMO8efb9ftu+9XoOVN9BKmmBYJ
XJwmvYexVZ1uL/3a9ppxZDO1Gm/pZWhQamlQFREQ2jj/kyilM1Azl7Jft42sLvk7Iwvf7KE1Qp1f
ZiRdiDp298Q+9rXghyJ+zyHJuG1szc28H9HCR8u178ddA0oXqNVRkX9kQ2vHerzTtgDjaw4UF61x
Rb8xzC72lzLqqFWydC6kLzlN8V+G6UXFpH5It97Dq1t5xrDCyseRWZJxeTC+Wkpt4atraj6Trf8H
7JdvDFzsM+q2dOEvlkjVemnSWzZzlqY/5EZ9EcfyDumZxN/qql1bHxI2c75sVsFYlugDQZuMgNKW
qyuHVLW1kneVnaODdHsbrK3O7J0pgkIfRunh8vSbgGqClMjH1VrLbh8bRDXIO0pIYYtiYPfqRlC4
do6od85AdN4upE0uzRVhHOQKb2HX8ISniFokf7PP42+3B7WCb3hD+nHb8LSnqrvw1GkEeEMzwrmu
Wj5k6PeEsEPTV2IeGu1Ot1q7CX1bqtqXJvfvBzHZQSF7+xPW5hWefmsWlaTeueSv8ujBCCt4qd0R
thK1/ZKbH2ahaXGE0meXJ8//nbXFtpz0QkcvOQV6lgZ2pRb72hd7m0yN6R8g5N2DbMg3otU1Z0Vu
AQnlOcUAgOhyJcUsTiqp0QhTvKNKT5DZd0c4i2bm6A7M8b+PD6JjXobsB5AbiwAcaby4o3kenq6C
ZRwstyWZYPrjDnpjwFm2Fm6hmVeHN1M/UKoms7e0qEe+Ig05G1UGMSinKB9mpa2kJzKZBJlbdfGV
Kh13PagXWnlm0Y8l+j6dwtzSYgoTA2E5EBjOhuo05qdeknajKtsq8ov1vgt/Ne3GRl0bKC6TdyFi
QQx38ejlumvluq+kOVk0wQ2Z+796XXCG8UgseLi9jGunf+a4NWDNmJtVF1eBFHRKO/rY0ktv78Xa
l6wsnKZON7bmuhlE0CjgQHKzjGhmPZAxlmhlsPJnpbVrVq9Pig0ja/6ZhZrZt/GdPOMv9z/ZrlIg
SpTc3i+dPj76MLRX5odp2ICAr9xpkCWBBJxJPK854DO9gAhlDtQhCZ7sgfrMSc5reX97ZVZGM5/h
OSVBXoKGhcvRTKo0Dnk2QOvXpsPeV9R6r0yS3fkDVKiFsOGuVhaIhwcpLICsbwDwS2t5n2tK0BPo
qNHHyHiY6pdiOt4e0LoJmCLY2RALLK9Pj9dM67VcnwkIG1v09YcMpT8nKOuN9dkytLhAB7OOi5LB
unrxtw3dIngetY0IetUEqfc5NYWewjJV3VDklMN5LOOU0WV9x+ViZ1sTtrrP6JeBPoAk9VVbWiqE
Qhj0geQqktc8pKOlnimTvd5eldVtNjfEqApuQBQXk9WDStdiqZDcRO2bXeFpsSOomndqJhoIQwu0
4W17a351DgWheKHd6Bo1PNVWr+VtJrniVLbnXhCmnaqVkUMeRiSRIwR7I0y1oxSXbPQuAgwtycWu
E/otAMrayOesJpTJMLiSX7zc8o0VEpAIEfEAMuC+/FBb3pcu2+lC+3J7yPNJXbwbodaaMTYUFqnp
L0KfgZxxZ/Sl5IKFsbXi5I1cyCh8GEVxUNXPt42tRDlzVRc8lzIr3i/Fewu/HwexZnrzlA4cVzAB
Durfp7bYmcqX1txwG2tziDfHO4HYm9FSizlsIrxkytA6yRaMn0X6vdcQC87+g+P2zswydEt6i46+
nqu/Nl87vXLE4EdqbQxlbZUIZyAemilBYWO7HMpkmWUHvxk3oVKg71JP2V5F7fFM+NM6GUJcTxOK
I/vbqzXPz8XWAGFFJAPyjto/RZPF1qjDSKQzzLRceZps2fPPvd99bdrDYFnnTi3scPrdx8GX20av
nBcpjNmrcEUCuAF2ezlSsQrVrupkwRXS/Ekoz5C/vVhavUEXe51Un82ApJsr3fNjZhmOJkUqWKon
uEla7iTrk/5bLe0ScD79Hv6hDcvzkG0k6lZGhiej2oUMIkD55VswiydgyqoY3MdAJlBQbroJObiN
jbJlZDEu+J1lJYXRF8nN2tZJz7Dpi40rbG3yqOCCiqY9igzKUnGuCxNLzAxG0meP5Ftt7dUyviXD
wR/umvyvn44oz/37tphzqsDg0O2js3Ue97usTamrRd6kU3A/y2GGVmXTluUM3cZRvvIYvP2odkB8
OScfuEIvrfR+QJq+0YN7QixHEGO7QE5MQuGu+3t7l1+d50tDyyhazExdqGUluO8ij4fJaxreexAL
AXMUtxAd1zuCVzpdITOMkDFdOXjoPvL/Ie28euNGom39iwgwh1eykyTKCracXojxjMycM3/9+eiL
A3ezeZuwzzwMBhhAu6tqs2qHtdfSKy11Q9yunI5NAn/qH9+B/OFzI4vj6WqV5HXCiBB496KFBaE+
IAp+e9dWl8LQ5hzVINmwhEN6oxZ1XaSm7mT+ow61kyX3WbBxMtet23kpZ0YWS4GzNaaUo6Su4QOQ
SPt9lxq7qoi/jmb3aEWpZPdeZcutug9GUEdK1cKeVLrgkpyhKoDnb6WWa6vW5/Tnl8gdtZVLp1Qn
VHkCKQjdwfpeiZYzf18l47J/vrfnVqSFlTiwkBINQ7fS37S6sFPpYytv6fBsLWUR1cx6vUU4G7H8
11AsHGlsdlrob9xPv+gXLh8uiof0Smny4/jUVC7XUsthmFepmLp1h5ajGZxGVF9i1aZjarbxo9gW
+xyNMUYtXSn/EurvSlIdujo9SGDJ4uSdgz2JtXonh4U9Vf3u9k5fXzKkTrTr+IXUHRnTvfx1lhj0
BUCO3C3UGhgfMn+HVtJhd24g2h2VNjzetncVqdMjPLe3OFkD1WIpNoLcLcEfqFO989r/o4XFscZJ
C4VkH+fuEPuOrr+HW3HjdSRyuYTFq9aJ3hhoGkugD9S1M4cKdoR3SX+pcn1HOWmvDxtx8dauLYOf
OCbaL5LcVXINDurHzhA3dm3lY7g4l8VFY/V5lbceOiutdBwmCwnLey0ON6BEq0agztVR1KEssByD
HLUw8JOhyN2RWrRDw+trV3CHeFn1/udeNr/NZE98cHQjL706DlEPMaYyd9NgmlnMw1D9wNzEFhpi
5eMxeJoVJGSoPcDgcWmmbmDODokFXCRa00J8KXPxp1rfgezcaq+vOAB7xqgH3JtUZZcDV1nPQFun
Z7lrTVn+4OmBfLDC+vPtXVs5nrmBA+cENdGZM/FyOSI46kJN1dyNRL++G6TK/wHNaGQ31Dy2Lt+1
rTu3tdi6Hn0M6mnYCqc3sazuNO3bwEumQp57e1Er8eHcKaL4wB1HA3RJj9N0I5yZnc63gx5xwjvq
THF7LKrKUZRk14mpk5f+UxLo8Cg+37a9clNcmF5sKJk4Aoiyhb/P8pt4pbxLCOCCfN8k/1lRZSPw
56LJvFW/Xz1IpBcZeCTEouZ8eZCeIjPR3OH+Ym/uvOKtjQKYLIxuq4y+5pVktJQpmf6iXrlYH+gq
FInaEYdpAvVeyfNhN24rjV+HpxwgDDIzzhFN86Xvy2alxarnF4QcNCGE9GEw2g+UEf4NmZKyLVXe
SMdWdw80M64CKQc8BZe7p+StmikGp2aGSH/F45TvhaQyD7mIxtJtB1nbQMQx56KyPpMiL2ODuNX0
SokL1yq9Yy3XTFF5WktD/raZtRWBYeC7BrgFyHeRSVBNTvkFeeHW5vOIeHpAaF8jOHvbyspiyCZn
nAmgDLKx+RzPsqImTMxJKZvCVcWjLIlY+ItghUyZOAqeNQbLl+9H0CDsE1Rd6cZh8WzmyUMeTO+q
HLxrmfLH7yHD06DACXUhFaJVdLmYNknjTLLC1I2if4T8CxLOqvFye7+uT+XSxOLwm7Tt2y6PUpfm
xdCFNihhKXu7beP6BsIGKGGqXHAcX3G+TEHodSgSpC7qBXee/lAGb2X/aPqvKJ6JaCOJf+xpQDv5
TmFiojLE3l1umxzzD5XC1C1qyMR9/SEJH1XmYm+v6nrneNs1BnEZAvll6NKKGeW+LmRD6g6Duh/G
107NdpuFheutwwgCwGjYUlng4b00UpZcaqVOFtmXk5MPaB6gyjB1P8NgcJjiyY91vsXQdf0oXppc
3KfNKDdG25FSRprgSP1nA6gOB9Vv1SJX989CBQlKajCBy/cBdEGoD6KMnV7dp0DvLQZKN4F0K6uh
/UgXmWCPfom28O+x4HGIdSN15SJxkAEjxUjJTsWPm0d1ffNwe55ZWtxv45SKRaNhyWq/hMOj1W8R
PlwbAJahcOEwdISq57JaJpuCROVi9FAMOiHqfhjDLYzO9WbN4PoZAUZlFQTY4tGJs0CRijq3HhBq
3cfCZ5Q8meHL7jO52PhEr6f3ZkAGCAbG5oHXk8tcOvY4SUWlKKVHu/a/rNlZ4mfqxYfJ8GwZneZJ
PnXCPVN0gjn+KEiLi8b1qzulCfeILfzpd/xL65LqKnQwcCQuFl1EVjsp3QQZymj2bmF0cN/21HMr
S9wSdbhGVZAG4IhMElGB11FDv1x1UEUA4OLGo2jdHAvzvQmivdLkp0GQ74c0edYROCnH2u6SH2Ex
veVy9MfJzwwbmYvJ6G4y37l4UXqIWGoSA+GhULqdrLih/5Yhr3R7R+c/cllsYJlMHhK28BbT2rhc
5ZBbitI3lPJK1TtYUClzO/qjdRiD76hm3LZ1fYsAj54r1nOfEjKsxQVpalWpFJ0fujA6/UiM75n0
Emfa59tGVr48LhCeMN4uZoSWFEjotTVxqcW+Gw5lu5s6Q2a0Xd3qh69sm0VkCeAGvBJjt4ulyElb
TiNVUCA3jwzff1DqD5H6IqXdvTr+uL2g+da7PCESRTppSOpBrUu78vKE5DSAo8ATqDqZ3S4NYCCd
jp5SH1C9cZLi56YA4/UpYY9pzfmU+MKWxE5tQCg7BVboqt54UoPJ1QrhwWJe+vayljs4l0HJtRkH
nMUe+c/LZYXqMBlh3FKxC1OE1Wqh3Clmmh3EXCCmhVXMidiNP/ykGCShigDMGHwB//4lc3QWcaaR
n6gkbpFbZ/eC9Da3F5qft9e19D9MzLoGMz8f7a6rDlDthUYmx2HsBkbrQ2/qf/S1dGv+73rz0Fab
KSVwdHQ4l/2EsDcjKx6b2PWAypj0cD1D3o9d/28eekhHbXn70iXmNTHrBHMLoAyDZS3OqlMyUYNC
xzVq6o2RTSUuNL7d3rdl9PTLBto5s7AQrr5sXhitGUaVNcRuhsb4CKE/6Fl9eGZI1h7aT2lld9X3
P7fInBpvCWEnSdWiLDfB8ZcWZpy4RSX9W7Xh9Bzlav9kcrHvyrqK7gJPH49D2dfHuKy3yFCWn/W8
Xl4ViDvI+BlFX/g/zP9iVYlR4qoWg9FRY56KVvvamP2u7YejMt1vBj1rOwwWCb5Kvm6YthYP2lA1
aijD8uKak1zvmF9THK9vDqpYGnYixJGjJUq+TysRuRaGzDe+96soggWTHwNQ5Bqj/LWE0Amt0JqD
liDw0ZoEq2FZHTU00pC7pERp1H1xFJui3Mdy0Z6kwooG2x8i6y4bhlaxMz0b99Bqd6954yUPYVrl
r0kqhs+3XWLl42Xw05ghm7+wJ4u7tvM1L0oVKXGHxIj3iaBW3xNNqDbqBVf0HL+2YtZ1YTIezNZy
ehe2mMyUSjNxvbe8+Bk9gavKj/onOLC8x1h2isEp3hXhdHttK3fGjK0FXEU4wye2+IgtxTPlSeL4
C+ln1b0HH2ThPv0Yvd22suLWF1YWEZraGnlK8yJx4+zBJziKC1syPkF7UmqJLW6xOeiLt/H/beTv
NS0+YU1pUFKJlMRtUm1wernyIUXQxL2XKFCH1o2/u726lYuQpj5z5Xy6sAksg4vOj2NAKHLijjlE
Wbz396m60cRdOyaWBaHHPJDPX7u8a7Ukbmu+oMTN2yJw0Ay2HkmKgvtMSoznXE5QjKu2Is21QwNN
wGVIWE3BeGGTyk7YxCn+2HrP496yJ1ua/g3Kn9H77e1buYFgN6ceQ8aiUlda2BnNoBSNijS87gQm
y3xffUW3oH4svKzcj72g3VGhDD6MufADdN5Wn2fV+kzCN+fMjK4vnEWImbWEbyF1yyE+QLY+2kX5
zSjBgVb7DvWVqQ6+Z/GGx6x5KME1dUGLEhYB/eVx9mpfgpfTqTx4SNTTyIPv3Ks+mvvbO7vmmLzQ
aBQTzMNwNv//s8AmCzUkxSrMJM19DcuB4j8WW73lXzjy80h0/tqQkAZLM+cLoCcvjYSdr/ZWWmTu
WDyHIQqPvuhAnBnVL4poixl0R/khbWkqf688RCuLp9yCVN7aV7pv9xGSMJ4CyLIxnGwIn+r+qxSc
vC64L6atjHVtN85/6PyNne1GW/Dzu6jOXAVeQbqi9qQcpjjd2PProyXJgOjDmMcW4LdfeLPYlmM/
xgBt5O4tflXIhScpOUEouvVcXC9nJpbnVYA0jZn65efZlC0grULM3AFdXAmSDkH6UbaRLU65M0+e
az2AkiZ4k+KPpiiQf8dA4ZB8bbVDIPx329FWnvGZCxqJebyWuGmZxGU9kxqj7gHIqA5ttvc+JGjy
Tf+F6T0P9yFo+lM6yTEjvg/m8F+hhS+lUjmj/rMPD7d/yfWlxQ8h9GX751B+KZhQDlVUQn2WuWUc
V4dYmXA506gcKWnbo6hFyr4OdG+fZc1WOLxy8Fie0+VZFBqug0v3UqYk0uUoytx4EhD5PZatUyV2
3dzdXuCaGRgiwHHOcwDUvi7NpAIvhDiUmStqSUIQDL2wmj9WSeCEW5n52l7qBKIa8DyQ19J8dZ59
MNZIK8Aq+GCGCkIgDYBX27mK9wBbCziD8pu2JXi+EgIBw+chndnxgMcu0Y2TmYxAQ4LMTco7TSwP
Qv9usLDoO1IRCvrLyTGBF853NenUbwyDXsFkuYfPbS+Td4ZjvAYkW4bY9L9WcKwlapn+t6Rsdl5o
l/lLO/ybdwd/S+xr0+7iwvCmIoqjHLuWqR+M3tql9XMe3En3Fn6UK87UwjE1fs8hkb7tSWsXCMqZ
dI3mZgsVw8vjjeR8yrqx4lMRqsgJ4iyijUn5QKrzrTbImifRQQMfCFU327zwpEAdewZokPELNYj9
kCAQji3j/1Dk99Mht5poH+lGC+VRVm58LleSXfOxnple6lT1aTklYE8z19c1R4nVN0v/3vQHCaHS
Tm3upEa3gT1NcHl9tMYdqUY/3Ifyl6FKHj29Oo7NMzXbk/yslyQctw/gqpi4/G2LozfUUDGYQ+fo
rXvZ2NXSyQ9ARs8kJQd/fLbQTnZQyhws57bhebsvn2z2hISdEuYMedQWd0hTNbolxD1XVXZsw9zJ
x6cpPeRJdgzsMrLsaqo3LF772qxCwVGAQ6POsmwdQq89yC0EMG6UTMg7V/6DZ4lIhgXl6fbSrq/H
c0PUSRdOXSm1rMYNwKDOfPBi44sPI0ilmk4l7m9bus4KZ0szCBFlnrk1cWkJ1vie1JWutdUGP0jp
W6dL0mAjUFxxkUsrCxepW70NGr0DgmJYvPANVALvVlk6hNHOmE92oFV7qYXMV9hDI1zbhaZuFERW
j45S48ybCmz/1y88ewU0tZ+EYd5Rw3qjOlZJj6L8dnsrr7MbFgkd59xP0Mjb5q0+MzHGilpGrYiJ
RsP5vkjRR6tunbC6N2GBu21r1UHObM3LPbMVeE1pFj62GmgMlP0oBY5f7v8iYbtc0iLYNH2zStNR
yl09/GkGEfWM14SygaBvDslff8yXlhbX+NjGaVYkMiiNNj+2RvYYGUNlI1ZmyyD+uuzgjdLTqPgb
yO+tM1tc6XUPCX+is8BqUh8TTz0ZUbfT+hOpDfLtG+jH9TVybRioUwGinw/17NBqafDBEGoYG356
4X8ayo7oyOEfUho6xvMg9Rtesr663wYXx5dNtKXHkk2VtB8o8dVm6dR3nvqkv972xvXvG7qv/13Z
4vT0jmc4gL3FjUK3/awJ5qex2ffR97HqjlN/sojxrLi9I43okFjZML56hZ0ZX5whfHGJRIpQuMA3
Mzss6tgWtJgCYAXAyfb18ashjdQ4QTsZ+yi2YHRSyvCLp+vRTk+j7N5sBHiuBJglN37ZfHlevlA4
9TzmNRPz01tc3AiaktZWOHLpBOYxVL+i/Kt4g6N/rHunEb/JqN6bxfGvbKJMDSWwOo+kXDqZlSD5
WmsDN8NhFLW9Z33tyo+yedSVV6F/86f3ody499b2H9YWJH+pAjBysLjcC0mqvS7lLpqK7DmwrMdG
Gve3V7X25VDKpk07l4+uxk17MRnaPjPxL+PU8Gn26UPQ9k4vPqdeYgfN91Ld6KasuvS5ycW3o0xQ
Rkapxz62X8VmcKTKI9KTIJS3oJ1ORTgk651qwaMavpr1azB6f8pXA0UFsjC/F734qCy/DJtQFUCh
qgejuY9jLYDXobZjI32gXLGbtvgd5kdj6a4yCE4SfjiztGV4o4qUF3WPJavJqe08J0hP1FU3Yqi1
l4vhV/jBAFhTCVxEbcOUZebQga0dtP/Q1PRQc0G9xte2voPZ65aL+bUQ0mjGYJcZptj5wUQbicDG
T3am/NVyEil3JASVYUs/yj+6/GMDWe9tP12pIJCFkLryNNN3YZDp8usTR7WohEnNXf+zINzTi0vt
6JMIQUaW7ZTjKA12+Z8XHsryWI7OoO7qduM2nJ1iuWx1LuEyzD+XWRdvjNIOSo/cYuEmxN9N8hS2
qo2orpOGR1l5LPwtBd01e1CDksRTq+BYF8eZ9rXWCb5SuObQvOXVm5qHj1nyNSsC8JzWaaibl9tb
vOakRP1EWr8K/UtsiFRoRW7lQenKKCZ96OWxvUt64z6pRul029IVWHb+ANFtmVMMWiYMVF0eplRN
cWZCIgvQ/FsuRI5nfo28x8gzUHQXDkWp3UdZw4u2cZ+uOtG53cWzUavmNA/UlCC6hoOa7rrUdAQL
cvs3dlWCorlEvcf/6icH6RXyfz1/qvzGabdcab7hFq5Etxd6O6bJrZm56HL5nR6hdNrzM2Kr3zHc
HaGrLcEto8xaG/lGbLR238LGhHgF6M9fQ/KX1uKxS8d6wJpKMYi4mUp9+G3S6JIa050YwY04PQom
k7/xuB+15NSUxsZPWFnvzI8KFIjXmkbt4tuN1SRLzT6t3bZ/nd0XrZDxLpCeIqg9b3vWykdDk4pv
BnjTzAolX641VANxQumodnvzQyMMOyV5rMXGyab7ajg1wd1ta9d+PPNogfwH40aPlLrUpTm0rIK4
TovATfzvctLt4pNpOhb02Ils2CGCzUXxwZM2vPjqyZ6NSjIxCEAL0uXFboZCnFla0weuGIvxfurk
zBVGwN5GV8WPWSrnDlN2sdMq9VMdT+FGHezqLKm8zQUT6NdmjsQlsCRIPH3Kh3koMUkjt2eq0InV
1NtbpVHd+72v2/HYphvx3lUgRAyEwB8jEAR8QKsWH0w0FKqZZOCNcll0Sk/6NtTd1qjAysIAYc8I
fuDf9Jrn/3+WQyixaU5mwRwk5/cxVEpbH5/pHAul+ixt6UWvOQ7QKTjfJAIvkpbFBdi14mhqmcQu
Rl+qVif9+2CUx+TBj3fJQ9pMp6F43/DV+U9eXDrzHp6ZXNx9vtwJTMnOe1gMr0zr0nhpnHDQdvrY
MI5JOh02h9YbXsQBfQvDmdT3NI6Pt3/FfFBXP4KHfJ4aQNRqOc3Y1dFUjDKbXAejnaSTExovE5wd
t61cX3nzWs/MLPxljJsso3DNWdZHOa+gLc5tC5lnKXwJd49Su8vy12qyIQK6bfgqBFvYXdwHuZz2
Amz6TCLL74GJMNegOn1op9UWn/b/Z4UMcQOFgkNcW6zQmkS/ySamCmMTRZCwgBedGCh0rCn/KEVS
6AAs/yYV4795E6aOklvAY4LsE7xS+vOfr5nijAExLRSTV6N9cRUM2ViyZjAY91q4N81ub/WTLWzY
WbsDICiEGUsx5sdzsbethfJTnZuBq8VFfWxz+YvRq+XGRXP1fnCA50YWl0CU5lKkjBqLqeJ3vXfy
fwt0fn0JNoyw2OlFGzl/sXuUCMnxZiZDZfFgtXWshIPMqizxOR6/WUbhGLrTyB9vm7nuIrCwX0w8
DHXxEi+BQ6bm66C/+tDNu11gHClrO1F034lIeHycSnuUHeFZZjrgttm17SSBnTGPTDkwoHp5p/pq
mGUafNZuLJ6C4UAp2fhReY6Y233+pwS09Drpq/62tfCPvg28OEyxJeWF00NzuwmFWvPAcwsL5/C9
QR6HEQsWY1YCc1VJuwHjWLse597wzDEJ1mA5eZKg8GCO8ykxq+YM+ndNK5ys/tOC7a+N+m1k8RCI
cqUJosAyAv9NbcmXxNJmHmZ/++jXN+u3lcXRJ56VZKM6hu4Ua3bYvmxWULcMLM7bU/WcCY0JEgHZ
hzD1pUYm/v+2hMV5K1XTsAaW0Bp8IRYTiuFGk37+jcvnUCaY4/LkNSSwuvw+BEkKYtnkKErJcEp5
3GeRubfq72WxcRqrH+KcOaO6C9xjOWfUabAVlOk8+22qd4jCfLaUp1p55VYnu5Eeu3g83d67VU8+
M7hYWS+ORqSTsrqS8eYDoiirx17fGgy84i2Yv3liQhENEjCmUPVe7h8c/ukg13roJuOhf5n+TXd6
+WB591PxoiWqOyqf6a/HT8K/flBQdd7dXuN8/svTO7e+cPE6SOD2oUPnivU/SmcyzC5CZfFo9u/p
+De3G0UXAm/gQPDTLGxZQR5omafO3q5bdh736Y75OH1jRWvfFE/4zNei4wn6osSpAbWRtEIJXaSg
TpYV3Y+IAN/etDWXZ8SFCUFganOx6vLIsqZuNYQlQjcURVtFYPqrPn6GZv22lZUcCbiJAmhRheIJ
xP2lld5UQrnxPaygUZnZxCgHxKAd2kfovNjT2DlKsElQOO/O0h/OjS6WhmyYVqg6RtPxO+XL3hNt
0KpfdOld98cDjbo7b4siZjWRmCsIOggfqO+WEK5YQwkgr4PINYaBMPeIJJsxhrC6BjRPX+gc2BE0
nv1WBeNKr2j+8hjxZOadKgbZ6OJuzOu6RAUd31e4F0OVzkCbyo6B+hU1jNL/MH4RpKfSK+/lWSPR
kX+kd115qN4j/RPd0g2fWjvtmZUH0jAmAq+AKHJd16FYsvFy/1bO0iGKSZvQqaABhK4bQCnUsxsm
1y7UefiUbwX84xWap/CjOATNE7nIPNzraNMZ7SNcZWVgHfzn9Mdtb16N3hhdmmdS52Uur+9Qalsh
b5PI7RSIPFPd0fTmp+919qgiUh6Xz/Nzrljxo+99C+utaZ/VZIO6pzRXkcBgLtGlQV3EwuDXkVs1
w0nsXxjt/DdETyNHBK9/aypH271tUW6vbjD7CgUMRVeaLpdfMBOZWdFFfeRq2mdr8k4IV2eWq6r/
CHddtanHvvZczQhueBaIUqlSXVqDTd6CDrGL3DxNnCE4lBA8OWVwCs29ftd9HpQj8Mj8c208ylRE
YRC4fcCrDnxmft6Ms9pDbFjepCG66MqP6ogcDKOS2aNhfCIUKHTNLrf8ae2mOl/u4nWOBrOXYnoF
blYr71FkHLMivWvMZy/XHU+784YPvmLLyVYUsrHLpny5TLnriqmrWaYfh7YofO+6p6rciG5X/YbX
hTLVTGq1FLEU1XyWNR0jN86PqfoygeO06lelf9TGJ4DQG+nb2oM5T7v/r7XFwU19qWeJyYo8NW33
sWZU3IPtVlVzzcqMfZ7Zx2b/XBxXXQS0HlDfdBGDc+ap+j8mzJqvc7oa0BGg+jzT3F6ejIbIiaqG
FteZ+t4mz0rxM92KllafjHMbyydDqSCDrT1O30SEqC0cNMkPuZccG388Fd50L7T1KeybF3Tknkwr
+ND1iFolw06YxqMilXtfMt+m9knYivPX3JLhDYXiAgSNVwxodVyLo5D6MfP+1a6SjqmRO9HWEOqV
WOOvLf5t5ddLfvaNq51Xa9DrxK5U3YXRT2kIToZ5svjeh7F7HqBdCnTLkbvCiTKwQkp/CiQn9UbE
Rgs7mdJPvWDYWdscFS8/TEVD3qae4lLY+1G1bwzlyRKrR69MPlqxZ3d1ub99Ra3EbcyeMN1HXEgS
seQ3KaSe1lDaQBNXTICF4VBRAkdmuHSLzW8tpGFymB4f7zmt0mWomzaDOgyQN7liU55yM3mqKyTi
9hZ0D/Fbq+zqDsGUxNjdXt+KE+D/TOIza8TE2tU3NiaVrKd16PpUtKsuOCg6iI582qhibZhZRtij
r8Z1mzZkLM190EW7GV/UQK7+54uhL0GeB/kNQjnzhXLmaxxkK0XAnN0a/9m34vtm9r3iDrQ9fluY
13lmoRSsvFFrcuNkyh7gKr5PzeFQVePnqRUPtxezcqMjWggnKzVdQt0lI7ZXTUzNyiT6crKPu3Bn
jpKyT4Zp10b7Qa+TY4f61m2TK5kdJkkt55lCwq1FHhT2MO5JFvvXD/sMpFQV9/uoBZtlZSeKPxuP
yJa1xbNI9wSdPUEO3caYhqPnG9ZOSC0Q+unw3mpIyKLOu5U6r0Qc8xwyeD0C2JnM+PL86kItZD8n
cy4r+TXrg4Pke47QCKdhkvZlIYRzeVAYtog7Vt2GiVBemnmmb8n9lMhp5Wm1RlUo6v8dtOloycGu
j5Pcienl3z7EtU+NCWGmxnEeqiuLHFCk8qiaMZmmFonHKL9vpniflhutzbXYmIGO31YWn1pfdkBl
JzYyUNsjk5KH/J+gO+qmKynfk/SYGagG6YHt16NT/6mWB08KJAsz4wq6qDwtCzdFNETQtZI2nDK9
T/7Ln+OPFn9/EYMbilc3Xc/f98Ofmvh98xKZ92aRMPNVA+gEZs7ru6Ty6czasEa0tN26KP9JA8ZX
B9naItRfc7lzI4sQrdHSJNcK4HOhdEdJNQ5Uvqdns/1529vWPmK6oTD5QHDHGPzCzIhWZpa0rGWI
XL0aj6Iv2DKAKqb9hGgrYvmFb7vauTNri4gwiI3WM2PKa1HQwxcjeXmzGwNfYoaxQea0lbt9KsbN
p5wxq8mouhnZ0H9o20zb9VJa7/qsfzNjlMVvb8Lqgf7+WUuInDlVuQFUkKpf6AtOzzDkIa7EasPK
2t0FMgaOZm4uNnvhll2bDU3TlpxooX7Mk/ggDJ4dyr2tt3A0q3Yhq/fNFqPkyvki/MD0EnEi1HjL
aXapCaS5BMHNhfJD08UPdV08ty3jEM0MaQj80+2tXLm9LuwtHgXDTIeyLLHHKdsB3W7DfxzLv7iP
L6ws7siAgcY8kLBSWI/qgAbxT5iUWn0jJ1tdC1cUaKZ555b8Yyosr7FYUrxE8u6UaNGdbIvmhlNc
zwZJkFsjBgSztQhPnLXYsBYWcT1WuYjrqI0OmR/e1ULgP9dNvh+jULLDOMsPuZH/jLs4diO9pFKs
+F/GSpnu6qHdwhj+wgssPlF+D9yQUIkxBLAsYOi+FqppwvPjW8lDppf3ov9PEXtfwjA+WIFu64Vy
jJXsjpk7xntskiLbTA4orB+NOJ7J/7+Jkf7jtlOtOjE1XDTVtXkWc3FtIJtZNOJo8VgV+X2XyCdx
6uwy0O4kqNyrKD/eNqdf3++8SjN3FjCVufdwGWRIkdZ4qHEQuSFDz9xMv0uUr0q3UetduXSwQpwG
qgxUwVK+u6xVNWonSqDIdrco32iGw4DlVo1xJQq9sLK43wGmmJkqQ6hSWfeG2TtqrRy96bkWI1uD
h7MJNwKL9aP6varFUSlGHRFjh5RotOYh0ou3OPleJM+iDgV0UG1EoDcXx6juIpBIpUolMaeaGSky
k/exHYIrF7+2+VMsB85miveLNeDq2wD8wtOP9BSVqEvH6FRzyKsSe1bjh/soNUokVILcGctYsMcu
iz61cIegCRUn+zIC2O6b5ddBqXtktUMVdq/ag3OXrVeb8uc4UPH0A4gpprBLHZzOcqah/0dLakSs
pOxzEIzxzkgj74FykWnXgQIhUjx6VNqmcPxstYXndJIfPE29L+0QgY6dokygsiw7hmesIXfUQR9c
KQDzqkICv5f8XrAztdLBmirKxkW2+tGA6qDoCUwG3oDLveFjMlvKBBEDnC+S7yrjKRE71Jv+5ts8
M7PwZ71rKj0fMeNH3r5S3qrecHz5eYg+374DVu/+33aWogOyr4yKJ2PHQEdkCNF8fsypyd02svqx
UJPQuNgAGC7vWrXu24aBXspw1auViAhstEwqmLbxrm/BKVdNGczMz3k1bEeL40mAAQoh8igunCsK
SIOsNuzUQAauuC/1v7nZSJXIQ5kZB5V26Qry1KWe2lP2b1ui1jpWDWSevbfbe7d6QGdGFo6ATH1a
GSJBfjZ8aLR3Lb8vwmDjflndNPSZZolLk4HSxab5ZNoEBkTGDKgFU2VPiWQzkmznottv6byt1Y8Q
nQJWjAgKAYG2eHX8As6YiduFCftIhd9o+mD0pXj00WDZ+WMbOjTCH1VzVHdjOxT2YErFX/j8XEsE
1kMxlXrS5bnpZlBkcUW/pPSbXRbrtpH9KJWNc1trfjPrxG4iSUXjb9n8VkpQtQGEeW7RPyQiM39k
u27TPA9tYqdyCRMvs0+56ihseJy+RK156LXGHrRnAy26P3ciLlx6zwBT52/jcsVtHuneEPBbJKgg
d4TFpZMnyVNXbzFjrHkrQ/TgiSzmzkkbLw1BXejJTIGHbjfJ75OXWXslFNpdyHexv72klSyDx2km
hLDga7uG2ebNEBQGVGNeHr91ResW41Mm3gWT7NT11zx4FqYtUba1Z5gd/CVqPBOCLnZRG9p4qOqB
xCb2D+mpsjKb0cDRlx1v9G1vC0S49tKcm1u4aZA2uVxJEilGaNxJVvoJgRiq01JpV2J49xe7+Xtp
SwGATs7B1XUszcw/A3qzgx72CQuxNigwXpRg2olbDcS1pingWmIMCkAAlZc+mTVlGE2hSNYxHDQp
RtKd1t2rKQ1700rtJNoF6FU/leHWbOBaPMrgNDSCNBRmrN2li2aSrHeokhBkl6H/k4JB48xSSX9x
x5xbWSTBMPxMfdezOjhLToWyK4LoMDVblHFrLnJuZZFUpQkkDy1i6K4hj9/l2lbk6Z4RDSdUt/oj
ax82nX9GFHhUyZoWb12NcwSqSLzrEROf6jT9AWhJdKDB/YsiBZMIxFcAXHitlyQSQ2mmnTdHPvpk
Nvt0ioNdUpdbw/urXvDbyrKELI++ISgqWYmgvENW5hiasHHnrmaYtCyA/9IoMa8YxJvMiyWlobKl
lXvLPPrNIX8ThQ+lDy3Eg9W8t8Pd+B/IOG38GvmZk0xOmt/J9fPtL3vtbYeYnUuSZgPePrvQWSdA
mYS2McoCFFR8F/b+IcjvyvBDp48HJdjCJ625IwgPbkhGh4AAL24swaiqpqhoBXReeuxq51ua+E7Y
6Rs7u7okGKaZOGfCVFpyPlVloycoTQPkodY/ia6hfY0rKjDat8o73d69NbdHThLmC5gf5+j1cvdS
FL+CeEZcZUP1qpfaa5A3J014/wsr1CGAcACLYnjt0soY8FcbUOFu2sAfQWLVfzTGLRX71QoM0410
nX6RF1uL56vtY7EeEvoYQ7UvKWkoUKlq1qdYN500s+xkPFnpUQ+OQF/tTLkXRONwe5lr7gELCgyk
QHNMiIcvlxmLVSR3I5tpVFEL6Ms6IDcz7hiAr2xf8IONEfdrczOrFaHIjMmjL7/Y1akVvLSwiJyb
oXS6hhmuskeC9lHUio3Xc9US9zCNBhPJKWP2orNvbGotwy8r8BpdTyUlacEei2G1HwDCeH+qNkJ1
SETShFEYUGWMAy6vfFMoslojVo97etKRpESnLE8h5dNDyzaN2Dz+6aFd2ltEdNP/kHZmvVEkTRf+
RSXVvtxWb7Zpgw0YBm5KMAO173v9+vdJpG+mu5zqEnyjuUNydGZFRkZGnDhHcHq3Q08TQwFE5v00
ip/4/ybU9vVBE2YgcmN+gLfBmlKta+qwHExwIazvGx32p6LN3iphtgV5lzSEIKujSsw9Rggx13NE
QeHmbhGyHi0rfD2Mdk6u+jaJcB0m5IxQI3nJXdYC4mi/9dV9VzmH2xsqSXz4BYKVCfZn23jFpqMW
rYnQGt6SxYeuqZBDJd1K9mGdcyQjPzCj3YBcjVkfrM3mvWybkWXgpSc2+ZVIs+Ww2mrqqCT1ysFq
7twvFeA4qjrAV/fR/Pc072tr2DFkbbATfcpcRfCQ5PrnjT0QSdZ1hYkqMA9NcJFi7nCtB6t6eTkG
BV8hLDogceauhaR6Sg+iCWgHD/2AUnV/jpaNh67061PphLABIl9QmauXLuLtoCUVTo+pWL7a/A35
yyGKppPuTcc+Kh+TrnjK4qOuDRjPvlrFvKXC8fryYuU8kQRWkP71GhHaVENQJ5HK43Me38IWe9S9
9js32mfYkh/bwfyysdMiyr3aacoT9EAhajX0VdDtFxiUPHQez41a7sFXPMTKGPpz5b63Xtxk16qf
m+neYjzQT9Xvt21Llyo6oCD2ONfrsUCHkB4EjsZRi/YuCtYwjiAM7itxv6u32oiv8znRVvjPlgjR
FyE4txcjnB2TwfPe/bvzTD/WlPe3lyN26tVOgnQUNIls5rq0NBfNwDOWL7dwQRqdcnCnUzkwPaH9
iJVHV+n9svzt9INVsX1IZTF3gsNer8qwl1mNFpuLxeJ82F+Br2t6v7+9LulnujAi/v1i65KmrBaz
ckiFc688JJ4dHgZP9Zc2TfzK6SK/qTeJkWQ3Jj1x9RdkVQcBfm2zSRC9U3IrOU/6p0KNfDf95Exf
S/qfv782BnGp8xiw7pExXtuJGQ+p9Abvn1jJngbxcJ4Da0Bzboh3+pj+A7RU27ApqXBR3qI2zHyF
uGlepQNBNMy5B+pwRGrl8zQ/2REYlTjcGYW3m7IHt37OnY3RJNmGmjQ40SvCTfDO64XC/jYMhqsn
Z6gdFGUXJBSXlCez3BLSkjnLpZ2VsyypDd0zRInnYWq+q+WHNo1O3meGu46zEngbib7wgvWJYwiV
VrIo9Nju6uuhK6xPxZin53r5OoYBJLmTXykfeuVB76LdPP247Syyy/HS3GoPK+5EGuMFEMDR8svx
2WVMZHNKTRZFLo2sNrD10JPJGtHiHDzA+E/BmO216dma9p57SNH3VDcxMLLL9tLk6rAVSjdNTYHJ
sDwVzV0SfmIq1B8o7yjN5649adZfyWI+395MqUNefLvVvVMxYTblXZbySGPoQHvvcMNr2rul32ou
vGaNEJLJHl1cwYRIpr8q6PStngbdUqaMrJwam+GKLvPD0at9Lvd3sxKfYss+TGj0Nuk9so1HLV8O
5QeLeYhFLd+oQb+RZMjciMks9NoFKO6V1sKkZZ2lWE16ntVHx3whYd5E/sg299drnio2smvrJZvo
RMdTZqVn3k++NvwUo9pha/u6trW7Mnelik0N20G9lHmd67gCqbmn1IudnsvMN6P7cNDedEWIRHXm
N8WDsaQfNyn8xZ9cn3oxSCz+E9IOqxfH4Biz2hpmem6MyU/I0DcbnBJ8jpjfFHc5D0Pi5SqwNI0X
jHFNPd4N39nonCbKo0D2jnvEI5Y3WtXtVIOq4AuQx0M7Hnt7o3ssXSIX+y+aBgHUvN7VOlKmKg+5
IdLeLY5RpbwUXrAFfpf5Ie+Lf42sTqAZxXPIEBC5flAcjSb1G2fabY9hbpj5dRtepA9hW3uda5DK
Z61+H07P1FHutv1QaoUmvpioB4y2Tr6qyhtdLTdYzAKIq9BcCIUK7Zvi9VvDHrJLh4c1AGemfAX+
8vrbVF5Pz8ElNamUbDdChBx5tKFMK+JJ5mmnvg1VP6yiDdot6YmGKoARQtwRosZrq2FsUR1Wxf3d
3M+Kg3bK89Lzueo/Wp5g0WAUTmUwYlU/MPhcTSGWB+TnLjGcOyZqrISnQWwc83KG6mIrH5J+uguL
q/OsAnVGDYIktk7ne6M+9TO8NtZG/iP9ag4vAAYEBHX36hIQKkRBN+Afqf0XuLr2aAX32viprrh8
mqfbV5v09IqirkE1zSUsXn+rLsqanIorLVln7J7CXFfelXndH25bkXoE6C+ERHDFV/z9gwXfah25
lK/0ekdhfwfwHmqpp3JLwtyQxXhGdBG5g/RDDLFcr0fF4RedhPzstqP7pVNSaz8HsNbSkY0eAoEy
TpaQ92q4nJM60XcMo0S+afb2m2pQDpTY7L2a5eZdPWkvkaI5TEfp2RG1j+xemw1GA4Jq2aO9gs5M
N1lH5klU340ptZRL9n7Im9F30j7am5FevRsSfkc49Rr8LlV8N2VjvCttgAlqac8HesrpaSjz6E3I
X/aNhJa7x7Dsxg0uDtv6BhLsTzy+mDUjpbjeEAaja7e0FqEzmn6YO/MDb2j7OUtRiq2rMPoSKc2W
tK/cpBAU4N0ARHPlv3GupaqRoJRT7UuvfZicL2HzQzHC+9F6ue1XMu+FL8AD0UvFjUGO68WlFlD2
tmRxZu3GtBLTj01Qb2yg9AlE1+HXCAIDKetyHlWORuuVGeEfV7+bus+p1zypdLe96VR7d3kx+mpW
+3388fbaJDVuYvOF3dWdF/NXlcEjd4hKpfJHNX1ZEKV5V1kwkOdTWDyHRZjAojjO+9G1lPtA1/4q
Qs3YT3Ne3dNx+n3KGX4QzCsA3Km2wS14vdtK22od6lv4dAIMtbnPctDg+aFn9beXLgsXpNtIUKuI
UPNkujYUR+aceq2TnuEGUikjal3nO9+iH7etSDMngRJh8kfoiK2p4TLLSZNhHNLz4PzdHCiEZGb/
RSm6O3QfYPGhvDO7j9YA4SdMCU7mD8UWe5As0vNQp55PjAVttTqcgzEw96IHRCsUOROGrxp4Uar6
04yIZWuTLJYbOyu7v7iVeVgzGE8ivAr3lBZiU8sRddJiuDI8Nf4H9OrbPN16WkvsaNzIqC/Q1kJz
dmWnNQensL0hO+fVT2A+TAxU48YtKXESWkyg4DEA3nfNDRnGaeoqtpALypzjPDwKoGur/tgG+Ygr
YxVBRQMQDTiEzGjjrryR6shgRC0drSR5ccYHY5x3C119DyZYNdoX9j6Ld015GDMkaP/+g8T3yrjY
6IuMFF6QJak49+dsDE6NdRhV/eQux9snQRKwr4ysvtbUQ69pVxixqo+E7Vx5r06fIfX2Nt7RsnYB
zUf8nMeGhTLhaiujQO2dTGF6vgKgbPgwvQcp+NbuU5sdwtqvMt+x83e5swEKl7nKpdlVUqDbSptZ
MQ1yJ3GO3QQaLJ30s2b33+wh2iKQk5xp1giZpnjDiyHv6y9m88FCw2KNqW7fJ+2JXFsrwmN251nH
1jn9/pfjniW151DDDrDqC5pxEFiVQHC2qL8nSNzwwj205XOsTowkb5w46coujK2+Xp5BBxAM4CaM
aH5rOe1j2H+xnWEfNzXKWelxNLeYfaQfDtpKYPuiv7AumrkhmX9VgEpMWpqRc1V3p94G0Fc0puYn
gLPubm+n3B7PMlRxwZGvUZBeomSmN4DnC7X7r/dJQoictsRZZPc6VR66naKcSk68Om1qPIV665Q8
yrRPalWh/YDIQvxBr/+KzPuxvw/1yM+ygETyR23e5c3n22uUheZL86ucaS7iecmCCrYDRCV8UHtI
Xywf6Pm+v21HkomzTKF/w+OTxHV16CokyEOwAGAjjS+mar0xku6uyWGx/lZrT1mSH4but6UdNEgq
L0yujl4IvoE+DWBIAEvtnjG/H2ZH3zO36421yQLmpaFVVA6NXFm0nE84J80JBYt9hdha56KHZti1
r8BrcHsvxQ9fX0GX9lYus8RKACpT+CWzTrH5vnf/uW1A7hT/fayVU6hj72mBMFB9tPpoV5UfTGsj
CG/5g4guFzdZnYCRGmr8rughSMriZ7Nv96r6xPCnkWZQyPw0oq2Kn3RZPEJ4cdqQDlgrhwhqNQ0W
TZSNWuf7HAzpLtCCx2naGoKWfh+DLERMRwpw+PXarDqz3KITrdjpxe7vFOvDH3wexhfQfIQvCXbS
678fR31Jsk+7bmQMLbdo/NBoV4fyeNuMrPwMZPA/O6sMP1DnVLFHKg+KhqngmKeMB4PV/8kD4zQ6
Ol2n2txljfsF2GHnF+2TlYIP0adzLkY3gXXf/kGyeEzRWZQNxOTpuuuqQCapWAu/J/Fe2up7R4pn
jk9mupGXSN3kwszqeOWhPXYMVlFwKQ5gYndopu2ybKtbvmVldcacyZyLqGQxBuR7+1ixn/u4GPzN
8VDpQYPUD1/hTUPx+dpZ8NBgWThLEMwE3ptk9tydkUO+WqcoVJT92Jwar3XvS73eK1qztUpZksDd
RlUT2CNUzKskIYnoYBg5Xcosmw+N093HVrcb2+GYVx/19lT+/sCfqJD9Z291zXgT8zqOgj0HviJT
SXclZTK7+nzbEcWerQPwpZVVICmrViug0OMysyf20HtcWu+d3XUPg1fdJenvF+XozDPDAG2tAPeu
wgnYPW9O+P/cmIu6K/Nw2hmTtuxvr0lW2KAuxDwELMcewlMrM1VZ0tRSiSq1VaKye6eU+0bfNe54
WuxiP2fZnrn6PcNhG2FGdqov7a6OWwXHjAIcAFRs/tYbTl3eHj0GXCms3V6g7MBd2llFTcUbi24Q
69PbzE+Ub2qoHtxU8//ACoSqgs8eouz1m2asIHmfLIUusledRoDLdm5ut1qlDnhhZe3mHuQM6gJx
jKV9sqHl6ZAwHDP1UM4/WuPl9oqktuBRhXCNwSMA0tcBRAFaac4U0860BS2Y4iF5MdJY3aNem5xI
eywy8bQ93TYq+1hMiYqgxQ2kraHsYRFoOAKy5Jr5gyrTLhuYhfuTQG+S2gs+QMj511CtgOWiqE1X
fDK1t4Olvg076+00exvpoXQtQOIEvRHVq/WrLByNqa+6il6/mgtkDQyVcP1v9N2kRuCeZ/AIOniW
dP2VjMGkY6mOrIXaVf02yQu0PuLd7a/yi2tnHfjgQ+fyhToBgpyVL6hza7aOEWdntUHyPBuWcdcs
2hdtLtXWXwI7IEHIKSXbbXSYgt7dgdCudqUJgkjtgge6MNXOcObilJijAkTQ9vyQB9B+MBZYR6aB
qanZWD7e/tWyO4g5YHBiKtcg8LTrremGJAmHhrQvtN/0/Qvj4O/0dvC9QbAa/RiN5nDbnuxTMOTM
FKWgqyeSXtur1bAse40WaI5+4H5AgeWNAUjB95pkSxJFborxYDHOqgKbvTa1ZGOvgUznekWzrs2d
XQRHkreFrZRFaPji/7UiIsRFrt4Y9EcyEyutXuzdFLLtOdt5/bfF7j/8wdbxpWw2D4Nr8FSrazCH
Cza8Lv5mQdAePm8W8KSLYWSA2h0sJvTKrxdjZ309Zx23qZW8zFByOrB02t7zZiYiy7vgEPzXzupA
ml6bKvrCtZb3xsGq4p2p1LtagYxlcnfRrO48CJimaGMDpbc4cyxAKJjMEBqa18ub49Bq55FbbobB
OcrejdCKhdVuGsY7u4jhcPtbD50dtD9b9KriD78KDaR4wE9Jz9HGujZclXqCTg0RO0sSlBJ+Iujy
B1erUIj5PwviMFy4Iahns4laMtkpeGGmP0B5Z+w/3XZA2WUHwoV2NcBOIAarVbTU/+dYATGYVu5x
KUd/Mt8F4ckxQbOiCH/bmHTLwNFQ+2AGAxDr9YIimyHwcOb+cUMVReq8eCrLbGNU4Bezwvq78KdJ
6Wi1EpVWRpzJbsauSWjTWM8eOoxQSLbxw3Fyvyn6oSs/mR8Sc6dmn4PmkMy+1dJ7xF2mfQW7S6oX
x9tLlu0vQ5o4KHTwqGqsTl+vdMs8ZeDeBrU4FPmzPpT72Ut9N38eN9VEZdERPjcDdCCCF3QEr/e3
DCBVgZ4Vl7xHR92vvUfGaja+oeyYi8MmpJJgb1sn57PmVcHEOPu57xCHSgC659mhalQ/HbSGZWV7
I6cdbCnThmGZ8wBfEvps7CNV3+vFdXbaaTWN1bM6Fh8Kvtk4pfd/8LEuTKxCWNrD5qYEPIRVdwch
7QfNekyM5lggID05xu7/Z2x18nKXIS/FAr1hZMd0rM5N6BtNfAzN6Qxrw4YxWUpwuXmrUKL0k9Ym
gYCKMFtrZcvehtwhG/ODE7xts+KQ6frh9vJ+OcKrc0hRnlryr5n6VRaSl14DCqCln9LyjPOLOS/7
Xavk5EdqpCufC7toEj9zkRXz1V4D5Jdobbcv51L/buYdRPAxNIgVAx1R/zeD8+1TPqdxwiTFHB+r
hRm7MmjGH6HX5LHvtIH6MZqcOBCjDsFTn2luwOEemvhRSbNp44UqPWhovYN6Bs1tr9MQIEtp2qMW
fQ4RlOdJFXZ3o7ZVSpAaMSHrorkPunrNrB2ES6jOM6FDCVJfXwCo175qfrv9maSnCnCzqN6RS/9q
El/cMbmSFbaVAijVxyB+EzvLfCgn6/cJ4oDHOSpmXIZBERa6PruJ66Uxyp0837yXNHnrRI3fRRs3
mXQlFzZWwU9FZdAsYl4d7ZhDrFsWil/Hbru/vV+yeC5Y7hARAQjwil9hmudotjNAlFmczwig9+0u
c4rlXhmW8o0yqmfdYlL+tk2ZI1zaFP9+8Y20Xi2StgMJURfjcVGrx5zaUttMf7Q0RriZ9qeRsG5a
a3HbNuMI7CAyjX3gJvs6Mfe6Wjx5vYqwzgbxo2xRVF6QlgeNCpvIalHOVIRh1vGyqssnUOgUKKyD
kpSH21sn+1wwzdCGBxHFBbyyUsVGYeWDwtZZTCcyLIOYYeG9GdT8XJVbgsbSJYFYo3UmwMuvrt8l
5r2wABAJEODV0DEfHb+3/2RFF0ZW16Bi2wFPUp37t5x2yYA0SnxcDKYTA3dv9M+3t0++ItpXYAzF
zIV4W1x4Xjkzi1BHuMSgNgJGP8WNP0x/8JJniu1fI+IbXhhJSi8d4fqBFBg6jWQJTvFg7S013nDv
rbWs7qMhX+Y2bABaj1ayqxj2cfP2FG8Nb8ii0MViXrPOWggk1yzGtdrd0Lew4280kqTrEBw1HB5V
56heb5c1BlYZOMKlE+hOvO9JksJ8spXmSa3YzEYxYCwQM6s3vVbUHTJerMNSfxbNY8igF/n6Rkq3
ZWT1Sao4g1sxc4H7C+y79SjEPDanNISPrvMQcMZM6oFx0l/r0CPl4bY5IKM8+mz0PwvjhKBfvaXN
vmVldftosxtH0RgRzrTHYt8kGpnN0zBsnEe5FYatgOFQAVnPQTcDjwm0ELJzaxV3evSQdt7RyE5e
+e32uRcb/3rP/rOz8rHQjSEKq9LsLNTcdG+nVig7jNDmOUhQGN8z6CI272/ZQKdgNeDi0cTdqq6S
hC6HZBVh1OxcLE+LwBrCkKa091m3+zXAqvqt+aNaPtaQ7NSGebi9YmkdgYc2cCYAuoA2ha9eRCE7
VbXWS6j6VmYA3baancx4fusM7SEH2TS/663QB4pBTllsBCbJR6VlijIRVxSwmXUFfYm0aJ6mOjsn
o3XHO9/s62OW3hXJ6fYS5XZcGsFQf8BXvVphvShVUmtNdnZN5WUy22/D6NwXc/hQkudunGzJvcua
/rO1iul6nVpz6WBrqImDedwNvm4kT02WPqcTWKB6i9BHEndBCIh5cFF1piF2/flyw6jb0uTzqdHn
xel9Nzne3j3JkbgysFpR5matMXVc7gvk8P0BCalTmN+7T6AujnbTnswtFXT5iijyMH5E5W5N2Vs1
naVlurivQvuHoltPDGB+vL0mqQnmpwESIt5Dv/J606ZWDWpF5ZgXU343uNYxmjYwU1sWxL9fnCq0
E72ghuLw7NK7psDZBdWGp0nuEELhf2tYeXUU20YOoic72/pzTbswa/6hYr9hRPbxqZ0CbKOKKuD1
18tQG3UwKeWD51QHMUCC3vfs3QnpWSEBZI7P2qx+sPTo7vb3kZ3YS7Mrn5vmLhsLAGDnKHhU2x+K
ST0HSrdwq5QpC36krf+tb3XbT5R7EltnfYmgUQ0KHeLdjmnGwYqfMutdNmvv5tj7WoymTcMjyDfe
ApLqxJX5VR4QakNv6hXmm+Ddkn0cxtFf/H6uEElGYjfYsCbfVQpkvN8EFczK6+OhjbLKwJoJOdbS
+rq5V7KHwtqCccs8k4COdBNgYx5Uq1VlkdM6oYjrzFcQkFLns0PxxS22AoXUjpjqE7O1rGftnBVN
bChLsnPnvrihu++9+7HaGgOQHWQhQY/4MlMljCZfnwBtVppA6ViMoSjFPq+pVimJtSVbI7s24JUl
30S+hGL+6jDPXaGXGoyg51az98H4HKhPtfbQ5MNe38JWyhZE4KDI5qiIsawJenNlLJy807KzV5XN
Hnw7/NJlOm/U3WTfBoAG2sPAijhhK19TFt0a4gCUdhJnk28EXxY93mceY/K3I4Vs40DyG78qOWgc
rnKn2cjsqNNZTa49VE1yByDcDk+a6uy8dOtNLds5hi0BP/CdyNPWfm3Eab1YQ35u6/BIe1dUI26v
RmqB9zp7puvMBaxWk+kKGWhETBdENUo1+8VW91gWAxBG/tfCKl3Pq2GyjDSnr9t+a9P8oeh/qtlL
6GQbEVz2/S/trL5/0hve2IjbSaxE9HAa+AI2HoSytYAgBSWGpjaOttotN+3nPmVS+qwHxklpkAVv
o+PSfQ3KrYFDqSWIPgGwU/M0fwnvXNzmdV42Tq8RaQz1U1k/eeTlsRH7Xu5suLNs2wDJA5H/xWW+
7ihHXheg4TllZ6d7aGPjnm+TbsZNmZddGln5cdl0aZV0nM3QtkjtH9pui91MugwD/jT+Qzx6zR6R
mH0w9AMWRlidOuY/W+vH5rjklpFV+DdCTbH1nL0yY5Qq+5/ivHjjuL99JLesrFKR0RzCtGVQ/VwV
YbnPBtfZTW7dwk6ReBsxUxbLmH6yhO6h4IERP+XCyzI18JRiSfKz1yw2mpLN+E8bVq4fRaryPBfF
t8Hu9Q2Hk3o2+AUY2wTV6bpOCM00o29ZmhOnEU1mWrdJoWAshr09/ri9kTJLkN3peAXqTq+UOGIl
UuqyYHZMsxDjKGCTfIbQBfqGjSlk4b2rJzzYRzGACCJX6PmsdnGYp6Ky8lw8iKbxTfqtHN+ACtn1
htBM3W2WWWSnCaw7/X+I6SBEWkVUmBjmwnDrHDec/cU2/X6rVS3LEuk8EndoKnHXreKc3kLYGjas
KK0Dv0/rQ2H/FX+BdslFRWx7hkuaFNMzE90rSDI5xNc7mC/kBFVeYi9on9o8ei4p6YQqHPGJrfhT
9j0sfo7xUYOb/vdd5NLwaiubgVHGvMVwGzUnJNn8OR6OQf6cbeFcZIcaegaBLIY6gT1drVCtlqkF
Bgl0mZXEu7l/GMKftxcjtyF6PpQ4DOxc2zCsJHKB2ebMQYTLUcgI7hrD+WnNWni4bUnm8YIzBw+h
kAKPyLUliDcrrRiw5E7dCCZMG8gcLXAfXjOpUOiE3WMf2PXdUnfa12XQtyrz0pUKRgNchoRy7S9d
qGQuFVU+m1vtXDhKymVnbgGgZOGDMeZ/jax8Q3FHYiaSJec4HE9hOO3H4Tl29afN+UJZFLZRrWJ0
BX5vbQ0bylII92orYMY1Qly3eWxdaIRVxT9sXCwyO8QMUc6ESs9e43eszm4LdzCJU3q4j4qXoP5p
ZsOxa+EIGjayMQmRt67DvyVaGQ4AiTUAcsjjIUYrQwzu9mdnsGGeaMqdW6AR0kWHGQwREIbpNHo/
0jY9RqP+0PXWX54+7ep0izhEunDYKVwuHQadrdXBUINh7PUkKs69+jBGxrFHacEp3nTWh2A0728f
DYkt0hDqqrAk05dad3lja5rdWoW/Vqk8+109q7CehXmOpiyoRqfNS1i0ymzjPGpSq2BwRPBkON1a
vRmt3OliI2ziMwi3XfCptI657U+eX+vvmGU7eEb8pCWPmTIwQf51Gnnya5+1sj90zMIUWzrKkoNj
UBlEOQi2B8bpVgfHHj2ltwbIc3WvOxZHq418WznF9daIsdyOKOYSgYitq1ujsKxILXTIzKcgqY9A
71ofvc/pAG5yvAMrWm+cH8m9C3cFMz6wEvPCXN+KitKOi8dGn+ce5P+SBsW+nyx9w4oktl1ZWe0e
04mxwwQb0sfzhxEx0Sg+Fna24aVSIzBSi/4ZoN51lW2snDYymxF1vqY4OfpTXjHVv8UaKv0+F0aE
015kl1VekOe7A1UuQMnJx8D4gTiC8ftPMmo+gt8VmBusxivPhw9vqTSHlQy68ZCqhx/LvHObdKOQ
9SunWuV4V2ZWISSeLdQaA6jewzTapdpDar+LTeVUWfNu7MwPcOJAi/qsFS+zeu8xUO+10z6o272p
v4Wd028O3sRM8DeU59FHbYw7zvJZSdv7ckwA47yz7gE7HPpKOQTto7sl7yH72lDBCVka4NXwS1x/
iLzUw6EzoRBW+hOX+i5NyRk78/cfE4aYDYa4AVTcq8LIlGvUt4WVwtgF2YO3wK71FHSfTefj74dY
Ajk4UKoqNEyE3134lTY5sHP3VE8tawHR4Ib/NF2s75cgV04WNCl7V0jp3LYp3cILmytfXiJlzNqe
xRHMd3b+bdIe4j/grmGAFcpPwTpugfq7XpfVTaOuZ0w9U2b0u/yRScLSOYXH2yuRRTGQi4RmXsqU
MkTuf7F7wwztYOwwoh4XgZ+13yPjdNuArLtoXFpYZYfKNLSZHojpbTs9UU092lPnD+rHTK8PU27Q
MHporGdz2DtO6RfD7/dBsO7+GiMAMLaunIRmM6hJxsSsU4fMEWRFtY8gdNnwB4nws/jjvPmInkDT
vFWYtoOi5o5oGBhUjlbyFWa0A3N9d1Xvp77ZxghOOT411WLeQwPw3hzvKOPa6XAEWYys037erH/J
UoDLH7TyHi+fgjYMQdI78AA0IKMmbTfpzs5EEmqZNu4P+fLFbAs+BLOrvTqDVhTlatQXfGM0QKsg
3S/MkqfBX5GLUOOj8Vh8n3ToTIYjlM3H6VF7r87HUBM0TBlyVrcdTrryi9+yOpt1MiuovvLFbXvv
LH+PCgP85V1p+1W61Z2SMbmA7IXHhaI5lCPr4aHMoMRtjQxgBOpzkbhg6zo/1R6V+iGYnWMQxiia
7B3vYxUfpupuFgP347BRb5DFosvfsPrSEV0pMxfccXOY7wW/rWXvNmVYxSFdX3i87kB2U3/2gHRc
hwkvbuZ6WhiXgH2HbEfXH9riYcy/q8Z5GL7ZwVaTQPy9V/bImYmx4lG3JqixlqrwCouNpQ5Zx5SJ
M+QuUZhgsuG2t8iKDVDhIRwg6hvkgsb1ysKkChRavoyHpwOyc+9rzdmJWm4QVztvANlFsOJl8H7D
rAgIrxYIOQFvf14F5JHXZnMjTRykjQSprnesl2yHUGnQ/DM2vnZOE+/RW160YnlINvIjGQkEHGWQ
P9giBaDqdm1XU6PKyEY48jz97wTZ59goD5aFdGH5pojCfROZdFhnvwthJVoW347bOxLrjeeg9Ote
/IiVN01BESetxeiI6nymjbwbGVABWHyfbPHEy243KmJA3AQ1Ctybq9VONoQJQrk4iK0fZdWMu0hJ
nA0XkpTHqJ5QadZ4aQkOuGsjTlK6iRsmBAFHvZ9NUdL2p+dw0pj4Gfyg3dg82XmH4N8RwEAcaJ2+
OW6ciPYZR3E04l1RB49elv0MmmArqMsCKczykF9SE+bUr+602Q5DL1WZX+qM5s7Shn2ev1kgQql3
WvQmm89hXfix/Vb3PsFX0ozHTLXv2gHxs4+httXOk31I9FeoSvOLiLQrt53KUW0gvWHY1ajSe9fp
kkMcttpGXi+LcrgJ8m0w24OFWvllUS7GXE0m7ORDcIoy5VDEIIKido9Out8VD209PCdO9QcBHHQc
UmqMgZKFrfyH0TogWZTrztHg7phUcaoUpr/T7YAj28BLI+LfL/I8TStNbQQJdF6a52r5ZEZblGK/
OGrWEe3SwuoTBQtvP6tk8yLvXWn3+4AhAysvH1QGYgpn8fNQvANyiKej/F2SPipkInCBIX15qvJu
BK9p+jxL4LOKH6zSeZuMhzBbjqZxaiHe0Zq7Tj868RbWX+bkl7969cnTuVEAr4tPDtdweQgn1w+y
r3G269I/6K3xPIEyCWYJUD9rWAIDLlZaeoRephj2IjdQqE5k2vEPPjS4ImqV3C3Asq4/9MLsx5AG
v0hQXTA58U5JN6rksgAEp+a/FlYfWmm1ZZo6tqzUQFeM9s6NziXyM7fXIbcCtTBPR5HAr9bRh2aW
9y2nwpmc/cDUuXgOT/PGsZDFbmiv/7WyWkseB3XkWRyLfHnUA2vvjT8oTw+ILOj6vlDD3+cVQWgP
7D3Ndej3nJW3leM8mbnHnFNcvKU0kE/pYw8BAs348E+2j1YtlTDYMOkxXLtB3ARp0QYwwwgOgpk7
zxtfthmFxe99deYvrKzWw1KX0hGkG1FfHbJ+fnYHUe9/WNotWLQsNItqBaVjQbtrinN8Eb8cO206
J+BDZbCTF/SdamtnZX+BaqvM9KANB4ottx1QGhkuLArXubAYF06oRDEHqS2HfaDrx9lDdswdwruy
iz43wVbVVuqKiMMhvCq0PV99sTLN61RwzqRF4/lT1Fh3k93eF0Va+XUWxvsRfzplU7KVAktP2oXh
1UeMoECY4oJ73hbTDP2jbv4ALvon/ggpM3yJQq5njbWNacQHSwCRSeAZJ0AfKa/j1n7+g0/GJDJN
E6LfK2WaMIhaEK/EDHobfm8k99Nnb1i4VcqTl25R1Mt6GvAkU/mF39YUYP1rBzGLYGg7hTjoVsjX
a8sdnAse+ftAeyjz0cOLHtWH3IenNDs59sHZIgOTHD7QJ6CbWCnvsl8UChcOGoWGolkZ6gCJkvG4
Dqu/6qiGQguV4yAsN5IUqTEgW4BVqbIh/nO9WKdvpixVGFcb1bnYT0027MouN/Yug9ioW6MMdvtT
Su3B2Ai2VnzPdcIXp641WmPHtM1kADsftId8bnfqUhz0OPr7ti3JAQBMheTeLyF391c75WIj89rV
K5XDRycMYF2YTZQLmPTYm1WQbLwVtkytgko7l0mkMPZ31gLelXHva1PiN1p6uL0i4XqruIxoisg2
mC4XnJDXX0vJ5iHvHUDZzTjMFNvcYx2NX27bkERkIj8DUabHcwQdgGsb0RgWTmUBkzZrpFmYy3qj
hulhKQ9Gqx3KOP/CdGin/LxtVLZ/dCwhsYdYnpmS1ZmbUYpGvNwlXQOqmjZfM2qJinJ/24gkEgvp
GfEup6QH7Op6ZbndOEnHO+Pche0u9fSjGr63HiI4gZWXZatAKblmwFWIM8WAJuy4q23M595W1AVj
ZfEph6oz/mokgT8m+Q7gwe11STcPHClgNcFQ8mqQu6oalYEv1pWUhh8Ginqiq5/vqmae97dNSVd1
YWr1plGWjKdAhZ/HtOHU7us4vp/dd03v+HW1dX/JnB0IphAkg06BWvb15+qHqs/ykWV54fvBBpEC
teTt1ciKRER4QbLhouLNDPy1iSQdI2c0CLWMDPihV5MaznSw512aKX7cLqc4/8ei9uepWyh7WRxE
bBoKEVzjtQ4SvawINSnGXts5+5j1E/pY5UOceIf4D9pCdGn/syR+yUUUHJC66BObYdewa6qdFtso
IwaTvnOtTN3wDpkjXppahSdjcZOpLJlxq6OfVf4T9RPXfLj9yeT7xu3MwaJuuSajaOzcy0qH1ahm
sishE3TKh6IMj3G/ESxk3sdwtaBCgikWMYPrbWuMtE/SAvbiAVYs+C6UJD/dXsovXPw6mkPuw6vR
o+RD+nRt4n+kndly3DqytZ+IEZyHW7ImjZZsy4NuGN62xXme+fT/B/ff3VUUT/HsfcJ3rgglASQS
QObKtZxykODqFg0pqdtozV7dF4UHxiU4WfOnIXqb85uYegqSPAMCLOXXFp6Z2avSVxS03Pg2Dm4g
xA+BjW982NoyQp4DihuwIFXqxTJOk9TWjc13WTYMHtLv8X/Btr02veRlSQXTO0XgWnjlUGmj1VsO
gSSfyOArAHu2UqJr4f7cxGIYfqCi2YZM5n2bxadAfZjiwTORksqzD34c3PqaL7sKmI2x+tzWtlt9
SoqdMVnHQkl2WvjRiO7qcqv4t/pNhBtWnYoSF7zLJZ+0sk9QygMiaxUPqvkpnH4pcXWn5tpjrek3
8PdtgbjEKN85GUVAcdcSmNnFRKfyrPY08dPOUzwpSnUorV+dyIJld2b2ct2h18omuoCK4cwkoznG
L0c3SpliBgntp76Kv+rxieuCh+TAKZLtYzI1u7Yk8dM9jJPu2VH0nDfjk93aX8EEHa5/ylqYYLgg
qumugFZlsXt1PynVUSK8dtqzEQ6uOn7tSzh/Pl43s0ZArpPfI/vD05XQJ7bSWXBVah1dFYtEdFfp
nxyj/uUE7Z2eouYwR59tfZck+zxwI7+2dkptnq5bX9un3G65ZIj2dWLIpfGmkzK1gqLjPtGO/mx5
VRsexiLbOCTXHOgPYzb3ToNXunppJdAmzYBsF+hF0rtmXElgG3Iw6kDmyl7/GTbSRrZ2dVgwQsC7
w/oR5C8NKuoQQIGiU4Qnkyg6vivnVbU3HOS6EWNZHnKkxCfyGBHVxDs5ux3Mk2Jv5NPWQhxI4f8/
DqbuchySOXdDKsAEUn+L+IS7LS+1ujRnFhbeN4d+SDoD7zMRk9Do+IYG6VfS3cK7u+EEW2NZxNJY
9lGXoS5xP9sPBRTmU7gRrddeHWeT9QdtcLaR9D4E7ekzlLlzydUW0aEx3H6XT2+a/SnsNqxtrP4y
mTqGkj5GqlgaaVeF5QH1mn1lbkAUVhMJ4GcFXIlEwjv6ijrMQzOI2Z+yRPZ5VF1nVlHytY69Q4q8
niB1+oYAYJhmz1FnUdROj+g8Hm0z69022Srmry7h2dcs9rE9qmE72Xi8FfVIw4/WR73UtirnW0YW
HlkMieKMMkMucmU/VS9TJu2vB70tC4vzrNONtsocLDj5azbcFfJWRnI9pp9N1MLXgRWFxtBhQdK+
xJ2+9+ObKe7grt6Ta42GWyXsd0UWeza849fH9j94zJ/anChsLndBHSGL7ggB7kFNWtnLO8NUvahL
usgrxyxXdrZcTAZROJkGF8bn4TlWbDiKq9maoXcqtPLUqUoeHf0ckvq900Ykop1c2+qOWztegQ2Q
gOb5QsvP4qA3lVk1NYH9qRPfA4jj+tPBH6pdL/3emBHhlcvry7mlxUEu95FmB1NASblJvdgEXeM8
xNLn8WMLxu5Fd1zFZLPAO6cpn66bXh0jhNcIGoMEJRlyGb6NxkmlXBM05GrmRrGmuL3tIMCt3TL9
wUb+aO1eaJ4ZE7+fhT8Ntc2+GwG3hNH8Og2BdmPlo3iGhrJX9bB4TFD9Heyp3rrrr8ZdeHfhyCXd
oxsLw6gt1EaYUXVu/b8cLr7R8GFS74PhUAcfYpLT5DivT+vqSM8MLp7cqaFIaABjcGqGIxQApL8f
R7pbQoX3nGHswnnjxbga622wIOSOgWMt13Gu4CwiU8yeeou1/HZSmi+mAmzo+rBWUwkQHIuZBJwN
z/blCg7UhSarwEwOCB4hmlD9WUTHSUpdpX4CMekWFSXTrdrjmpPSCs26Acgks7XYiH6t+lni4KR0
ZdTtc1neKkXgdsOXjdGJd8lyG57bWbxb4hlZ9jrGzpR/qckOP+heGbpRCgWUFz3mO9n6C254k3Pt
uuHV8QHiEY8Xg2fFYladOZJja2ZWnfoZDJQzvsJObXUbJ7XYyu9GB0ZahxsUkNsSlTQBQQj8rKUk
ZKCc2XkmRIzObg6QuNxI1a1GeOAkAAoBgTKmRVQp6FDLM436nfbJgoPAPgzUpO3oy6goh95WPV5P
bkdV1Op0mgk8P3kwsh8ZMOPr87r6VLPoliNfCDZBsUXcPQs4sZyZY+wzZAU2/fJXYB6qct93Xv4t
kl9r+iXMeXQdVFUy437WbrdSsWvoUejxqK5AzY3UyLu3SxaltjGKulGpe13yU59GV6eNLh9Ow1sW
HwYIDocbZbwdnV8bQ19dbdpwBKSH9Pay3Vq2Q0SAQuo7qt27OPNYfI8QhQMlIOmnopMPbXYEOCPg
lGx0r9Wf5bZy56l0BfvKFmXTWgAGoybYP2meBq57uRC5o6VGmQqUSJLbbloj4V04n6IWUjUnSYZ9
nCKON1CXoY8m+b4xFeL0fOf4Z8YXp2vSlnUtldRC4bvahbXyWde+98E91eebOdYfm65ywyzYF2/h
FpfD6samIwFJUuDk9B9eDpv7VVC0HRVzqGVa+yGy0Qf5MG71yq1NrigtI8lHepfn5KWVvIhqEzkd
wmPd3wVRfquWHSOrPlehysHT/phr5ZukZT+vz+uah52bXURLv5mp/M+YVY8tJcOgzPaSn7u+VT20
U7exldfON8ppeDLs3QK9cTnGydSksp2ZyaR8g1GugNvSijbi/9qhTXMDXahiz6rLW0Kjp2EocdXG
MwKv0L5z1OhFvkvi/QRFe1JsaSCsCcfQFA/mGBiu6GRbhElZrYp/Fc1Lo/Ki5kdQwVhRNQh1PTun
LpUOZciTt9pDa+42U3SqVJ5X7by3S/tHGcobL/nVKabGDdwdqg7SSpdT3Elyqksh66nptSspL4kG
Vs7aQsasPjxoDEDzB/Qf0XFxNRqmuFTRIGRPRFS5b7o2ceXEArHU7/p4D8xdL70oR3t745BdHR4I
d9FoTGlsyd+CuouRhS3kq1lvC5IQYzR3g7/hpqujA2GMgjP9a1hZjE5VWjXVyo6CWBQVd3aOinii
wfLv+HJ8085qe+Dlpd1NJf9V2N+1oYJsnzfxp+t7c62Jjhwl5QOR4KY0JyLT2cnX1n3sSLyp7vvp
KUh2dTSgp1chS3GyrH0x7w1Je4CIqpqbXZCH31X95OsPEnS+hWDIbYPT9e9Zm/zzz1l4Ooy7Rk0p
HBosKz51wOzn8SWXtnxrLRDSEgq4FIgwaNZFoJ9bKR+GilMma6y95bxOY31XWMD2TDo1m+DRUiu3
Kv5Bg7loRP2P1UX4TVMznRLYIe9L6y1Te88GXTB/sUbNzbLZI0J61+dy7VABm0TKDSoAjpXFWTo1
o90GKtzrTvJCd/YBKTC7Cr3O3rjFra4ZTC1gVv9A2BZrFkSNH9gT8UDS30IJgiBY/Fp1K9OxaoW0
MsBVKNi4/l46akDCre1b6p9Fkz4Y3W9SSYdg/n19ytaOKsRO/2NEfMTZbpiqrKo6UabWrcabqjcZ
fij9ac52+VBvRIBVHzwztZi1vEmiTo4LVHgH7atCE3Rmdvux1m+sFKEBWb+x/XEfxZtxddUrzuwu
DkjI1RF1Am51HzT+r5ZErBGNv2ZTuptl4vj16Vw9uP6l92jBuAQA4HI+axqyrEAowvTtXg+f5dGT
zac8O9j9hzz4YcMeb88PlhWiBvwQyN8CUn0F9/wx3XrYr3oPz0Jwln8+ZLHjjdJRB11Uz8so9hT1
RTUTt5yP14crXHB5f2QL0MjGm8bgeX05WicBlRT0eI8SBDv6Hshlmhtes7p6ZyYWqzfN/WRKPV4T
NOFjbRo7q24OoaX/EoLG10ezOmVnphYnlF8V+tCL0UTNm1yCQAx/l1udC+s2aPWHx4zOxmV3sVEC
15YF/qmWc8+Wftd24XKm/5OB/NfIYu1Tp83Kjv12b8/Pgutc7h/6aas9YjVymP81sgjuQzZNeoRG
yT1lVkTSjqX0WaF+PaOzVATf/8mA4Mfi0UaGZQngV+V+Ar2AE9QKoLH6pbR0t042PG11aWy4UAQd
Cgg14exnobCPsqEPxQUF7vvBpUupP9lj4R8QXnL+j6bEp5yZGopUUfyCufPzL3mX7YbqeQIzf33S
xPe+25xU18HQmAC5li1BUx3lna8NQExq62WY7d/SZr/sajrDEZXeP3yrNHJcDiSzQlPPGsQrMiug
JzLsHxU9u8sRrQja7hBl7VPLNqU78EEqSVP3exN9cOAU4S7RgvvB9DcyOatrePY9izUECd37oQlq
oxHlleEZfqgy+XJ9XlciEvV0jfc6+mkk+xZBr857xtnhJ3nXnUbZjo8wPRa7MLUmd5C3qBzXOrsu
zC0CYKk6RR+MLGNWDoe8JlwMfymz/GLLw1ch+BCmN4l1IzXIrmTZHnbLXaRsxBNhYuFJdBzQwkJb
kgkiZrHK0ujrZj4hbF/EqHPC+G5InVfL8x5xxqd4fA7Hv3+uXBhcLGNihvIEWRWINvi6AWhY0173
c3vDykoEu7Cy2IUNQit6rjOsqXiDnb88KIiSUmIot2Cba9muC0vCpc72O/eMLm4pjsEp8TE0n8to
2HXaw3xKjCc483Z6gajOQwv+tus3gsD/YBr8kni5QsS8WDtIuGw5aaDZjcxPCadzUNJtw7vymCjR
3obYAPLzB3v6OJrqY1ZtwX1X9iMDN+k1AwLpvGtqy8cYWHECuf7cZ7ukvU1Auknpx+sbcuViSQEf
YDgQX4iltMW5bZcpYGqbqln0Bh9K/ezrd6mB5vV8r3Lby8zf1839wYm+2w7/tacv7njwIge13NM0
G2aHIb8J75NT+Nylu274INeJixy8RZ5a/TzRMKjQewTuvvmlGB/81MuNXTC45bhXPkhHZavPbSXi
AzNgo4qSnEgkXLrZCLwVTbqJ95b+Rra8sDdGvrph6NOg0qCio/JOPjfuWOtQpIFG5S4cvkSQUIe7
wHgDqryBS19rPWcsXF2B79BW5Sz8tlQDEgYRb0dFAYP2dch2iv5FbWd3qiGSyz7D3bJLdeveLgKv
Nw/5+CE0DlXd7SRu26b5uqVQs/5BBn3Sgr+JisvigyI+NBwdPgh6IVRGzXKXPNJ6egjU1y7/mKZ3
leVQItxBqxjpL+qu7F5n/RTCcO5k/0D3i9oBOhyshEMnp1ios3hiyWEyTxH9OSO4WMP47mwl/Fa3
1JmBxaEz15qSOyOe5DdfOns6DtV4o9m3RvWz1u3vo/YlpSPi+rZaDRVnJhe7WInxg7LHZJ6+6NFt
EPfUl7TddSNrZTq2BmJXFmUHivziK85mjhBVKHEG0Dwv0UZJSZzuE8exDqqMhI7stO0BXNDsBvJI
LVSX/GOvRP3GubM6ufAiQlVFjR8+m8tvyMyhGsinEq/KH9pXvGjPMzGXQQhps2dbz9eHvHp4s48o
taAo+453rJc1P8hQn7mnhflDYnQ7JHfcZjgZfX6bPI1y220s5GoUOjO42Ci+XIS1NpId6duHQGgL
KFvuvzqBIqFPlwwZvGWiNIlKxUhslAIFCWyc/sg6T2m8/C8z2ft56SECtjGkdYMGKHRSS2AoFxE/
LmPeJaKV1zJQki31+3ic93qc7oNM8mJjp8v7UN/CBKxlTFGaV8nJ0vJJJ9Bil1dtHHZxEKIfJKjD
q0yJPGsszV2npv4x6yD+amdthmvbOtaGE59Ua6o/Tk4Qbfjr6qYBpA5/LFhdzpfF9cWS04YqFPPN
qWoelULeK9pbbwyHrH6uu1fFvw/TjUv2mhPB0S9eYqQWoPy+3COD77T6CIHoPTTfbli9qeb369ti
rQIKRcO/LcDucmmhneSuthtaGcrejfX8hzrsxzu567/nRX8zth9UCjfjlyB/CWh1mGVA4ObGzly9
m9EySlYcBDjZk8Un6FVDLBK6vmZb/k76vHStSTnQCuNJ7fghtVKEN3dGSK9vcGoC9VbN1dPGLIhY
s7zLgF2lOx3VNfLhCx+b4nQsg4aUqaSEX3LUBwG37P1Z8jJTPam17MmQSRg5NKcw4IyQIFy3v7ax
zs0vlhndEybAJlbAxQKHTUn7Z+WqvxToKqgPyPVOs+KNI2DtnDk3KT7p7ARQ4tioxlJE3+5HHlk7
UTALNgGTqwNj54LhQrkKkO6llShvC3lSfNBDc+q2Mn2s4b4evmnBq1zcZ0Z1oJS08fZd3aYaDaai
XwEW/iWqMUmcxAgbmW1qNZwl39rRoUT3Lcp8SH9njyeGP8zPWT941xdxba+KdiqBhKY3bWnXCnu1
mizaPoLEFGyPkb71jFh7csMFJrisuH3Jy6xZPygTYrhEg9J50KTYzaIv3Vi5m/Vi4e3L3XBuZ3ky
h2obSgFJ01wfd2nrR56Watyw1G7eT4RiLp7JVvVt7Xw+t6leeko7071ll+S25uRgV1/GX3bx2qGN
Prhp3/yDleIcQT2Bfiee84uAA9mvJg8xxaaueJP8yjW3mi7WNhcXZP6h6kGb4mIwzjjWkjWT3pw/
xc2DhDB31DYbMWNNQxxQHggOkAsKyk2LoBHLKN05KY/KNmrVU+Tb026KinaXO72EIKamnEDQQSqQ
R46n9Wm3s4YWklyjMlzVrsvXtEc0x7F3ReD7Hg1g4lid6v1Y1LbnI6jpOWmwJU66NjEcnlwe+Goq
9YuJSTotjCMZkTFaaj0YAW3bNfstENraRuQ0YYPQZ05b28J9o84H5BRG6X1KmlTp3/Jiq917zVl5
i7HN6dnBfxbHxdg0pR7K6EnwwPYkbpBZE3iN+UAsFailTdLc1Wk7s7dYaj3nFWLzjgaE+Vxn+qEv
Bm8zobc2KO5v0EuSlYciZrErQqM3ctVq0JRQTXdK2O8KZWB53DtyfeiK+KQ3xenvh8xzk4uVMnqp
KdAahP09+EFybydDb3zdwurl4tzEwuMcmS6U2h9SWlN662jWA0hiORzunKoKjjn3c/iU2/lYynTQ
SVHJE1rDXbIwVZ6RqpO3OqTXfPP8cxavgnROpc4yGHHInV2g3IZ/UJUVJShICBw6J9+R1UFC6qdZ
jwyN0d+p6rPSwcomvVyf1bWDCCICkHMUTVEhEaM8uzwkoVHXviImtXC8Ph/cGJyG4qB1vXGYr90f
wNrAdkqjN0+Lxep1tVZOfa6jp4HkyDzOR11+jY3XMDdu/bDY1ZO1D5Otd9WqzxBY6YfnpIXPZDE8
IMKSBM8qyhewi8iD8VzkgxelOopmn4d+3mvT18xKPAuJgiIcdr4Dbu76BK+dwA5gVoecIXSLSz4C
AnfvK7Mvxg2VkUh80/OYx1472reTle+lTbW4ld1vwtMm1JpspIHtRYiZ9aEo1BFV4FoSzZV3Vrnr
9Q/TnHgmhEFbB+TK+GDLoAEQyC5kbcsOfj/v6NhPWddQvVeTr/n4s/5RFo/zVpFizY4lkBcKySoT
qMLCUfPEoqBlopSR3+n+fWIaH6ameTE6uN9U5cf1RVt7qXIUgx0SWn/vabwSJ7KtXlhrrEx1514p
d2WD3FRSxw6FOudz6mT97ZBarVeAwkWvWh+OCWDH4/UPWdme8KwA4wVCJS4Gi1FXpVLLSoeigVRX
Xl/+nLudzf2t2+qJW9mdoPVJsgrOJ1LrizdEi7BRPo5ldl/r5I+G1m3sm+pGczxlhpz6d578gwsw
EFFESglwogazCAdlHGVjJMQnYpNLqPxJKqOd4ojOhy2+r7XtYJOoF8psFiFuMYWonwxW3hvpfeHv
JTk+JLGau4YZHobCQUKxysiSqVv+I4L/4t79h9eK5AJIFEDYl96q5lIY2D5KA5YyxI/I6H1XfJo3
fccPHXdIC+j/yyQ7+GCGH7tgLo+qPeYvY5KHUE4P877UFF5x131p5epBT4TgfwE/KrSmLr9JH1Bt
s30UTPKgzw5zlnZeFLJPrV7dqtevbVYuVH9iArXaJYyiTlCYgg4AdZ75t1lPtz0E9jteBcde2qo8
rwFUCK1CccgAGOLoi2GVihYpfZQjl1LXw2MfWv7eByAO9icM9oaqRKciL+x9RMnPm5SBoi7Bcz8O
gghqqJu9MiDiEqbycDfO+XiQm03C99XZACVI56cjCEjE72dnbKvlGTLtdUZ5pSiOSVFqRyMPnUNS
mOl+NvToSff9/Ob6aq9FDoBWAjADOPHd27mBWH9uQUMBw+seA0t7mqZvtSkXruxvEdqv3IRMjjhY
8wAkC/qJy/EpaYTURI6zl/WtYT6nxdYWXhkL0nUgLf/IUHKHuDSQa4HdzgFLXBof++ijBO2IoniV
fro+ZSvrZJG9MnUoDqm6LaFObUTHZqJMrFPIMWM/pvbsGqPkTmp7U40/rxtbmTQY9rjsUHaCkUBe
uK2SZ05ghgq7Mf8Qtw9ZviWwumYAOQNeaJx/RNrFpI1NnqRKzGiaorT3iaZIbtu01vH6MFaCiqVB
EvhHcgeq+YVvT6z8BJ9adt81iauNs6eMLySPNkLX6lgoh1IjgnyGcuClA9AvRltbToO2o1N+qikX
7kkNqxtW1twMBXNyTZSgaANcHIJNNnYFNaiC1jz/h+M/+aF1GBL7FKT/QJCR0i6ZHy5oULIuu4Dg
KY20akbSRCor667Wm8a1Qj07RXqg7a8v0MqgKKthQgA7SaYtnilVbY9hLjlo3kjpjgZWaEw0SO+g
MrluZ+2qTQUDJC5ZV0FUvPA3I8tLC5KC7F7kSD5K+pfO/Kue73NDdgfpzvZm6HPbJ6ndbdgVj9nF
UUvvkRA6F/h6Li+XvhGOvjjANORhivY0hcle7z86+XA3KPRWjsFDYdQ86O8sU9qwvDazQkCLOj2C
PhBzXBoOOscn3Y5TirdFq0NUVHwfIZhSX66PcGWLcfODRRcAMALly7AUNODuyi7K71P1rRoeaBlT
wr/fUogJKmoOXLLGO1XNbuauIltZfj9Kr7n1GlL03+wUW9nDQPIFhTQsse9rLmE22mFsFn+GYVCL
aLbYOlbX48zAIhQVpTzW0Dnk97XzAHxvRr+iqh82U6prZnjwoAyLipkJKOFy2SFU6mtTifN7pb8r
bbR9k7/64FtUfLu+6qtmSBSRYiMvBWbg0ow0qXJddV2OFrd2zPZNwGjU1nO2+pbW2gfoJvqPoT9J
+LPbyWQlSS0VPWvfOa5mt3sMoi4ePXOUN/2duI1GQ+Wmxuc43UWHOTDv7ca5nSE063/Lzue/PWzK
un8uLdSzOR4vh23MSjm1IYnxPH/V+++++VEyn6ItjayVLXVhZfEmCMpuKJScOlXqDLfO3kjQGii3
yKPWyhc05QEo5TARSqKL0AveXo0sneQ0VcZistzhyFxWsizohQ3jOEemq2r5/fUJXB0aOVmDbCnV
8WVXSpyVShXDrHsfycewrNxYelLajVi/4ptQY0LKzkkOy+KSd45qjGXlHSBJXZ92/RB4U1EcEnDu
fhJuBFnh5ovofmFqsducGlRgZWNqkh/MuL+L0pbz/4YHuiflv8MmPwVblP7Cxa6ZFKM/2xC+lsvN
2AK5tMcXCNSKO8sy3caYdwodk9cXa2t0C28P61lWJQtTpbH3v0xV8RSbd3n3WptPVfLdd8qN2VzL
a0A+B7yVi67jgBq5HBubwq8nBRzi3DzHsurWEn2iKG3NurabwtDVBcG+p1oBJanK3iAVXnPNc+OL
/cDLIVPUkrVUERNUFVfRns3u1/UZ1VcW79zGwl94QQTTkGND6YsdhHu7wKw2hrFugtOYu7UGOG9x
4Yhhey4Hnde8YBV7bAK/2fuKZN1cH8iaawgsDYIwkIrRf3+5UiTbtLzuDLjUhCCJM3hBaEO5RJZE
/da0N0n3MZ+2HnJbNsXvZ54vyVNdNxU2C8oEEOVTzHfr+NBM3Ynu3U7+7Wy1Ta/tNeDWvBrh2eLh
tdgAasSNUtIdAAPqd6V4QLvgBIsXd480fvoH83lmaTE2bh49LuHj+dHoDUPpjcbd3NwFyYuaK6BV
RaHk7z9beOBRLze4+HBJW3aZ5moQ2ZJB+aqhYnFQlOF5qOXo7+9pYYUHK6QeolC28EdzSqtRS1GQ
rqsRMQzpEPdepRlHtVfcJvg5dWD/x+iu/+IbN9fn9P05gGVyC39emCSbF3UmsykjThoKFLr6MKSp
uG412gvdhdfNrIDyL+0sRpiOkZzOKkWztJJPRfAthqhGh4ksAU9Rt1/V6kXhCo5U2fQZUsM+tyhj
KMjYSOUGk9f7rc+H8DwktY5eDt32lxvElmrNrDMGbGaPWht6xvxyfagbBpZIXC1zasTtC8oxVuX6
+Wu8BURfuZQwBNFMKLANIrt9OYTE1rqstphLNdRPSWMcyuYplx/6/CmeOgSYbtMR5tBpi4RIhKvL
QxWzAvlEGZd4tgxnk4G6XK+gDq2mey4n9S9VesqibN/K9m6zaL86i+jGiMqP2BkLfxljBY2cURgL
LdeSnrhmbhzc748yhiOSRUB5uWwtO4xj31DDOcRCEiKUCdimA5hdFFuX8y0zYqBnAZlHH/gGYSaj
fCk6uJr8YTK6fzQYAdkQlLu8Zy+txLWiGp0//0uEnB4T8N1Q41937JWuD8iVcDlDPJWp4CwO/zgl
TavL0DZmj3rmTmzXhgvVY9wddfXVaDQv8FsvnBIaJgMwWhv7ajWEnJtfzGQC4ibyMzaWPXncXh8z
85OKnrEtP0ip4mb9Tirp3+xe7djYt2p1suAhzSQY7c3NHsP3Z56gmSL9w9sOmtQlf4/dFLaf6exA
/VjVP4Oopr/ld0yry/akv8+NXJpaXCLGIDWkuGLUMXqZfnUIg8cpSg7IO3hZtCvszFUGL/95fanX
dt/5+BYRpvTNtp+mLBXJBEt/KfqtY1X8gWUsoY4DvI8rA8frYlRVLReyPFN5l2VW0NpX0ccgeAn0
k3kcXyRpY3esRS66+4n3aBnRGLoYTjrLZa5PWIuCPjwoJe2A/iSh1mk1yY3ZWdA2dHQMWVa6uz6P
G4aXYEqr1nLDDjCcieTZKRh2qfJzNI5G8ikEYXHd2NpRfjbKJc4pTgFRNBk4mL6wXUN/CYzAnfIc
JoHDdUPrgUClHi4eqbAJLq58Fu2uljz26f3E+3do37KgfSzDh+ZnId2q2k9JQ+vT38uomvUwk23h
VNYiKlUKXq6kX2HJXsQBtbLiUivBO4zZKx0lUfOQh2/XR7hqglQrBw+FBPz0MpzKMww32qSm95px
E7eP8nCQq0/XTay6BjUD0SlBQnx5sTRjOVCDSuP4gfEgfNCGt5qusvykVb8oW3vXja2O58zYYgPM
Y23PvkBuGGPgtj5qAKE3bOnhrhuhgwBWEgMd+MWk6T7kdHaHESt8EaQkpvSlqfst3xPP23eRA1rb
f1tZ+B7kyEoUq8BBLJTkom7X+SdNvx+M7731qlm7qrU9OuiT9KPQurw+i2IA70wjOwnREggG2iQu
vUIr0JKTfJYsUrrxGMya7k52reyUrIaCqbK1rQr7Ch6c4E9Cl3vqn522cHWYl9shym1uzfq8g/hI
6V3ozbqdoT0M6H1yLnjIBznGcxKQcEhIlm9J66666dkXiEU/u74o9FMHUscXyN5gfK2TwI3zY3pL
jt6Kt8L0+vz+d7QLB3LMcOCM93kFzfRXhb/H5JPk078Uf7m+jmuHD01KcKACMOcus9wNlkGVsI2z
e+NbWN0U1q6xvubR9GQEH9S23auVdLhu8E+hbuk5UICwmIAgRYPu5SyOqkFLZRpSZ3Bq/bYZtMxt
NaEr1/cDncdJRiupOR+4fEc33VSEe/Ck0slpm+7DkJSapxR9eTu0vvS5cPwfuZV1pHhJJhgVQiU5
UGc3pyllL4Q4jmbe2bdJWMNwrY/Og61Ezh0F8eDm+pjWFguKZ5E8sXiTL0saaVBIDcXo9F6ym4Ol
gbNsI6+Vk31t//0uLHj1YX38A6Lj/ilCwpkP9kY0JCa8LfdGM7pqDetQ5UryxhqtvqpoIBQ86LDR
UBW4tCLriMoFAs4yB6rvzcMU7Eq7/67nc+Q5xfAjTrr0oNSpp+sZRA/9tL8+oesfQKGfNiVAxOhL
XH5ApJtlUw0S7l/v6Cue79rskOoPofZsf01yt/9+3d7aHVbgCv5tbhFI4zGNAB2w28hZ/qrTF8VH
TEgt92YW79p2o3VSTN67DQAjhwJMUYbib2FsbGF1cyyAK5rkzflB+pk242Ns3xh2/GHK/K9jscW2
vjo8cMdk2Sj1cJZfzuYEsVnfhH12n2TtLqjuhEqgA04p30lh8g+OV4iqBFkjXUHyn5fLmYPWXaJO
SgJQo6jqQyWVe7lwboty6zhYH9J/zSwcxJp5imRxJ8yA7irCY0+rE4WWnerPt9Fsb+kVrqSaqTYL
fAMFRUsk9y7nUA59GCcsIGVq8WVsTzE0CnVen/QAUIXs1XlxJM0XVt/aZksFZe3YObe8OHbUNCRx
ahbZfR/sGiPdydnOCMZj20i3uB0Cc8/XN8Pa3YXWXpVELWetutRVVVIpVisdfI/SPOcmUqfRQ1Rs
EfGsrd+5kcV0miN5KcvHTVLrFMJPF8fFbug8Jzl22d+HJ7B0RGYdnCVwmCWkSjHrQu9CA8yAmele
r0y5N0uQMED2uDWs1bkzofn7Q8bwrivamhvF6voBt9R68y5W5mlXyPaNmhtbl7+1MwesjUCPcv2D
pvPSHwsNxuGp9MEJ2KUrdeOuC7/IdOYm5UYsXnM/nJ6x4AtErYX7xYnc09gPsicyDtKc7Ib+o6y7
1Yvt53u76z9fd77VYZ1ZW+zrECYsSOWAknA7H/dzpAEO7SxvLK3woFvcca+bWxkc86eQZQbQjMjQ
wpwZD0Ye68TiBi2taUZn4C8oCtT2Nq8es2RjY62MjQwJZWBKgLzzlz2TTtEV5dCJjVydpuYeDHxo
Qs9tbyzYig+S9uLUpEz7ZxdfekYC8CjIKU7dyyDADdurultjU797Zf+CQCUacgVhREs1ZG0y5slJ
cD+yn2Gg76Xx1YRLuTNfwRJsLNIKJlLkRwCfIgGFwWWGpJMqmoPqJL/PVJK52mfbLg5ZpxP4reLe
afR7rXmTwPTK5LAD3X5LZP0YHn1SGaFyp+XT1vesvLtonqIEQjedUDxcXMLafGpzHaAleah9OIau
bVNYleoHwe0cBk966mnOruu/BQ6koqny+7rP/umfWlwgME+lmnI8cGpDv1xgXWqnMWiAOORJdCz9
22G4qaS7OpRI9fXPBJ5D0Ey8/hqvHjvZM/KXQa6gMXsYTXoi7gzpt28duuQ4dI85Ve5Bue213zlP
Jkm9i9Rj1t7YW41tKz1hdGOIIgMITkhQlzqUdSZLXTg3+X1l7dKInIwZnFJH90CJhZ71KzPcMpj2
kjKjY9q7fFUvIzLxmAwPQqmvma0jl+EPQ7N1nxZz9W4uEYAA8q8jzraEU8uj2XOjBrYgqUWwH7kn
HUu9arfSxStxhvyMuK8TZKhtie10divqFL/RjZomBudTONz24U8r/462sltosYfMVz3Md2MTfHB+
xPXvNvsdRv2nTq1dwitqgqe+9jduaSuhSOSLgDRTZwOzt/iegSWyAD0Iwq7Ea9PurZvV4xxbH4dy
60hcMwXfI3haUmSC1fNy6L0fzX4lyM6yKNnZ4Y1qxG4xxp6Tb1Ux/sjBLRaT/n8unaC+iBTL0iHp
TikfOgQlI9Xepb7jSelfkp17RmA8WuOv5hgbPFmm/mBr7afQb3ahf2q1/hCQoWGqKWhKaPQ9Xd+u
a+P/g1glOyfAT4upjiXbrP8faWe2JLWxte0rUoTm4VSqoau6GmigseFEATateZ519f+TfLFNldBf
CuPYju0DbK/KVObKzLXeoZwR+JnrPxX/gEGFWX4et3CDK0mfjQUumpspuNVlPWaCJEcVGY4vhUB7
Ll26hq7//v5IVmOQgJGh1WxoDtrtlzRr0BZINVLzUT8a8yULMqSTN3Lr2mwJUOz/Yixy2ySnmV/V
xKBY4epc1+LkwCp2o2kLab+y820AiBz99A7p4C2+C1ugL82QXn1UvNEjFH1Rgr4/X2ub/jqC+POr
Te87gDeyjAjT/CCPtO6cA1w+TXYBp+Ck8BvBaN5RhaCygoLKbTAr55JodaIR+kWiT+6aWDQb8kfZ
et9sJfOVByypHKFM0RahW774RoWaB/acg6vI0+atpTcfnEB+k5oU4ezY/KhgbwkUHORNNr7eH+PK
4rgJLBbo1YRit1umUclWUoNx1+gqRZ4GgxHD1eV6I0GujZHbBgLEeO8KLOltqECfsaHu0V2YOdpn
5eQMf5dvESFTXjS58VJTPdwf2op8EVSKnwGXFypePV2StpwQflEp7wyrDQ7YYSRvgrFF5L/u4kOd
qq3bJYrkTVi7eBpNB88ZMcOMoFu6Qx/1h8lvwo/ZkEYmyEojLw4q5PUDGrLjBnJg7Tl883MXzw8N
UQiMXxCGsDPtEjovYRW9i31nr/mPEZLfFPDiLNh14+Taxr+/RiMizLULvCpreolaSIBUJmrITBlJ
vm8VPMiUb7ZMjd2UNhKeKjLa4kARapOckDYqEQCKb1eBn+eVVaqcXQhhH8Zqb8etOxr2DhGHB615
1LLHAGlhCsNeY+dHjAAU65BXf+XRQ+s7O7k8OqZXjBR6UNmZWjd2yj+1bgvmtAJVZ+n88yt/UQ1o
pyZI/QLBwybb981n3rbuNL3tte4gId4BhOaPcJj/zOtT07/RumTjfFvJcqCBMOABbYcGzbKvp86l
VIUJsNBU8DOfTR8FdHxM8T8OfG0H6uA/xlusvLQcEmke+CZtdPFT1dUwwwicU9lmbk8FWPqtcDRL
kfihiPDjbXKVcyIpxNfBYnKRTnAl+0XSGtcEkSMhEiepH7ug2UjkPwycf1l0P3g0AorPYXi76EqS
WW5MiBEaA6X/PgFLGWN0rrXnWjJ3JaRmLX+Y8pc6rh/SQT5EvuXZ1fySTf7JV95n8wXfMMRa4rdt
cSicQ6DZn+4nq7U8LGylOD2FANCyX2ebVWDVkU4e7nuadBLuuKrVHkp12puzNm0AFNdSMVMvpp/b
HR3C2/kIS6tTC/S+LklR7PVUQ/qVzZ59z7TgXYUjTNOo3+fcfLg/xpXLjvjm4EeEQgzf4TZq2+aQ
+wBwwMP7KFk5biMP1vzn/Rir8wjeWIAigS4t37WFXAHxr7i0WfHXtjUF4EyoNERbEmNrcbh7QrwV
zUJEQm/H4mdB/X/iFmp8LvEAkrUA77KDGWy91NdywXWgRb6U1EbLA5PbWxNiyFYFH0f7GQm+Xm+P
Y+3vtSY43p9BcUlb7hU4qZixURcAH7VYG3Q4i779Ac7wX8ZAf8r1J7n3Sts6Z7iC/UYsBCig1Amv
o6WMTiEPfdAqoOXsSEd7auj2BUoNpfOmTaIHlF63dFRWz1h6+/8EXCzB2m/TKTOBu+ByPUuHNNRf
FPkbkmO7ovMw/cUCZuezzVFJuT/SNVADpmr0/PHLoli1fEih3mI0sQ5Qq7ac4KGXBKCoqWYsEDud
Gq0tHXPTTx/zpAoeTbMa97HdP4dKgDFOpRpPCnyLjay4th3xRtAF2wZ5nGXJpbH60KnSAZRRAzrN
ebXxmwq2Ln2rM07NW5QD+BtI3tuNUrWW2XeaQodXH94MaEsXo7Uz+uysBCZ/b49q5OwaST8b3XPS
zoffmXbRZgC5RqLTF0+SfNZyaxws7vBBioivr/a7aorSvYxliqsPVe+RlVpPT3J/F3ejDVp0zL3W
5CHWd6V0EV7CG0thdd6BhVMNMNHeXr6S5Gws0sgQff4udZPYwmfpS9JtCeOsbWO+LGbrrHZ0mxcv
CtvJm64YhOpCU+1m+o17OS4d14+6+Fh12Zsm27hDrgWkHME6EjoWHLK3H9oxkVDpe0DGTWw+ZcNn
RT5TH9Pn+mxGyen+ZxU/fpmjrmMtFtXsmP44C4hqEwqNf9WX9sGkWxvn1eratWQ60EirICS8JCwW
up0OgcOejZ2qPEBPi/dhaPsH2L+I8k/D+GDI3bTXRiXfm+nsKG6e+/VlsjPzeH/Aa6eAAJMiOUYJ
mu95O7laUU9mn4L00ucSIRLhyRUg13Pog2T0Ui1sUT1zPg5R228kibVzjhsaPFSg9xYPhNvAeVBh
G+Yz0732WlPydPSnpot39r93QOasQVxGCIwrwuH5Ng4uQM2o+wywb2fuH7aePFBprXbtFGy9tVeH
BP8UmyV0UXlU3YaaelRSm5JDx9Ai16jbpwSz0DB55WW+kX3WdjqlM2hQQvqUrH8bSS91f2g61k9W
v4cK4kYoyKrZ9Bv5BFFQDekTVgZVwdsosDGavOppuBRcoJ+4yb+0Wmg9zE7gbxzXazPH9Y2qo/oD
MrHY4moROoFh022JRTqvXKt4M6Z/GeHGS3h12q7CLHb3NOc9VnmQ+WnnqNFrMBius4U2Xh2KqNdS
PhcuYotPMxZa0v7Al+CyGPrlTrdPFprFYfb1/sZdHcvPOMunHO2OvLZzjr+oqYUnSYheYJlsZIe1
dMhrmuaR0IEylmRxElOZcJCQDhUN+mW281ls98exPl8/Q4g/v3qzDZOUS20OSKb0j7lv73T1HRBs
+TdAftzZf4ZZrGWbq1mt1owk9U+58tI5p9r/fn8kW5O1SKVjXXdFABb3ooS2K1WVF8jWRtJc/+g/
R7FYXH4adpJeCW0gxSq8qA53NjBdhLN+J8E4XG44cnFMonF2+1VABzqB5ROo05ODpn7VkvKk2K/3
J2zt09P1hLqPsAIVCTGhV5++MMM8SAZwBWxHx/rSGJIbjuVujNuNZSymZXmqCyYz71IHJNsyXUZm
OfmzA0/f5GaYPkf9V8Whx5Z5ofRHPQZ7ZfzXVxZwesAKQJ/wF1eX25FVCS1fa2BzJqN5sqZ3s924
MqZzlZqchvrzv51GODXImv1QjqCus/hWyVjB1cvpuDY5IuqvU3Ephy8B/Nv7YX6dRMR7uGmDIEWR
8hdDMLmwMsepaSEP+iEyZeyzs0Pdl5w9k2cFpkdyx8tiergfdeWqJDSD0DpA6APX3CWp2NCGachC
Ctjoh8TR0dBetcGPXcAbngQHMtETd4wKL5mni7zls/frdiM25To2HPo5UFFuP2OUytROUpoCnHun
UkOrZxjBw28tz1/3wW2YRQrUi6jV7RJ+ICLGbpzhmUrZSnlv2of7cyly3O02uI2zyIGmUSn5DLPk
Yg/ZPqmAlw1Pg9Z64/RxkLfU4dfnjr4esBfMu5ZuNko1x7E0hFyG8rdp+lZpWqhd/5pwLgaE0zYw
S/EMXKTDSa7n0lYCzo5Yfq9Vjmu31ZM6bFX51ofyTxhzcTupesnPZJkwJu+qtHkqlWfT+vv+t1lb
A6RbBE11cCfcHm+XWmda8hAijHWR4wf5a/PF6QKI+9//W5DFfLXNoPepRpBM611zeK9kCPPpibfZ
r1vLFSYcfSr+tGSQbr4dTcVwyl5wCQexlJPTCIig/z4oxtmSoP1lqpdm2cbZuDaD4P14kKtAPX4R
HVJq0xpnIVlpxbLLKV/awSHq4x2KqvdncW05XAdabCPNHNRBzRpqS03qJTxGo79pSmyMZjUI7WEL
mXxuxUtPaceYIcuJIGqISn72vVWPm1fVlRg4LlFAsfl/Abu7/UqNhs+L3MgoxekxrZAzICE345F0
f7pWvotCT12oCMocwUsdzBpTbiiYoMTyQXo2x2JnNzZwvs+b/FJxXVikNwIJ6xrwIXC6F4vO7+0u
lyywVG03iuHQDtq4R6wkUAFrgsTKexIRg8X+QammjocSeB1oywQeN3cvL42eKic4NFvilmsf559Y
YupuP844mUkfy3ycPHX2Q7xvdX1bGXU9iDChEQ1CVGVugwRpqPR+ycWoMa32gmhtepDqXqZw1wcb
h89qKDI1YBVKOMDib0PFOcwAtU9zIQ7SttmOG3hUbz0m1oIAmYbTL5pAMHBvg0TQlbQ2RyAniJ7b
Ct3mtnWRQvvX72L6KciOCSEe/GuWhezWivUpEWo/aKroNOvSs9293t80qwOhWoGYFTYuvMBvB5LE
kiyXGiGicvYk7EwyofRpbGSyta1piBIUxzOgymVPI86VzE8p+fCcwKU40gCVPeOAY8XRxoytbRy0
uQAUsX+EZNXtcKy+qfQ0UfOLE7yH4dcgESAkaGTYy4jk7u/P3dqoxJC48fOBnGXCSS1eL1btoCoU
5adYjz2WmoLDdjhv4XpXhqUKdgz1VoYFCvp2WHC9kQgvYT7MKS7A3UnJH2Y5eshSAxGAjdrFyqhu
Yi1WhDyZthRKxBrO+hTtWtlrkCbf+lBrUUhwVFlJ2MgpLkZUq41UIEUOHrXNA7eSgshtq79m7uU7
S878jS+1gjREu+wq3GJQ8xSHiSXg8vKXJsRnoXnfZPVBp77U1ke9+miMf9M/1CY3iw92AGsZJbVm
uDj0xNghO3l6kLZmYGXn3fykxUUsC4o4ix1mIOwfkcCah7fhVrty5aAiBIKwdPg4TJadizmtNWe2
BT1hytwkeK/UL/d3wPoYfgZYnIRFip9MKAJYmFegqp3X7wbn8N9iiEFePd4rOMJTI8E86OwPffAy
2L7bZBv5aYVHKNbHz4GIgV4FUTq9j+ErMlOG2XkIqrYfEAATsg1j4I3QSd5qZYD+k4kjyJwmBSLl
snKI9DY5taOTunGoGl6HyeT7+4Pf+oKLbRJkgW0lYoJt+0M+/S313/7bf3+xLyK5nXQfh4kLxf+9
YzSPHc5FvxGCagHXJS6Z8rL+3gOUCKREaMnRr1LD89hs7aTVSbqKsJikXotyy58QDyy6Gs6/jDPE
8f4YVtc51zDAkuL+ury+aHPQBaY0o2UZf43Gs5x/QZTrfgjxIxeXShyTfoZYDGLSRtw6a0J0JbpU
pdepB/nDRDnnfpi1uaKGA6+TQofzi7qLLjd9XHWCuNF9ldsvzSYld22qrgIs1V0mvxsUOeIW7ujl
URq6p8yUn+Igeb0/jq0wyyeFmQTxgI3tRe8tt7WelFDytoqgG3Olq7dJYRp0TRpnlaFgk6vYH1X7
7/uDWPvmKNgJBpIqTHgWuy/vO0PuxVzlg/qAkNl3U3pTWpDH2nkLQrs6FvrHAB8hGP5il6HkuhWG
MmNpyk8jHiaFsSW9Lc6r5QIW7N3/RVh8Eak0nFEIvF78uXrNUVx0oSAUVfPR0v8ck6fZCrcibo1p
8X3qrJ87SxVjSrHLTl/SbutYEL/51zFpQs5Hp6rvLDZll8VKpQ2WYNml/a5Wwu+OWu/mRPj2mh6u
Qsix7OLZ+BPfqJPs/0YdDRYCoGowydjJLcEl+VTO0wilkWtfObh+GJ6rXj9b+ad50I+1TJv//npc
n9Cf8RanIBrtXN1NTsHeeInL733/fP+/v7pphcY/j2bc8ZZQBqNDQZZiAPK50sFAVnSSH9NNtxux
aX75ZuLhh/6TMNRZrAot4MJfWAG8oCn+VqWzO8MZM5uHVNV3W8W0FYCujmY3uFP4YpQGl0VjJemC
oY14bA5pD7lInwLwhsH8MNtT7ymG5Hsy1KsPdgu/IdSK+BA31XMZx597W2o9KABQD4MgwBYgdh4S
sD0ws0o0e5xu3HpDrE4+L2Jb/GIOmsV9c0wL3aqznHM48LE8ED14wx23pAPuRQFxsKT0IDitS0FI
lKr7NpUvff2mq3/jMIbjiwAzxTfgt4tEo+dFEdthnV98238D5yxC/koO0XrYAq6tpmeHmzPoWTgx
y8ckSNVqlnLu5oNeH5QxcvNQAVDs70Hv3t8YK2VMVbyDBLGd5/HyIJDjFkZCyzKyWoCywcEedrb/
tzT9NdjxAx3dydrqOKxt9euIi9WQ2tMwlw1qyLYsuYnzyd90BNga07KG1ZdDnUlEkECZ1P27CvGp
1jxXtuo29UVv90n8+f4sro1J9G6gVNFM4X+L8zrL0K2c9fxSWt+1GLZYvL8fYG1x8wBHC42kbDrL
ZmXTKWZslaQW5Mazz1Za1Z5pZeEl7nFouR9qRewAiB9wO+yX/k/l7XYwltb6rTSzkYwZVn7x3OTy
IYijvaxeSll5noVGrPE9s7cu02tjZHD0Y6k5IXso/vzqJVTFhVU2ITRGq5r2ZRx6TvQ9njeobytB
oKHCFUFzisvI0rzLCuNhVEPQu5aRmh/qMhgP2qiN57Lt/a0zfOVewgEO/keUhDB1XLxRy6juhkCo
6xaRf6jC6K0WgjpS291cHUfr7BcjiVoe0Bt5UeFCWk7/DN7PzZ9sdKjbRMlc1YnokfjdhuTDSnq5
+WFiOV/NtDn0qIE49DkVxfkc4gsT0Uo1o/ghtjbSywp0E5jG1RwsPmo75VZodODVk2464MJQhcgh
vHQ2YtjaW0V78MuLOaY7M9qPSXye5y2g5vpQQRGh8c0GWuphFUYvpz4vwUuSN+4UvKoJRE7jpKZ/
3t81q+uKGv//4iyyGoXsCQ1GerjZMPlv2yHLTkY0fYQWuyX9sBoJMQtY4sIgbQlns41ZMoYSkWEN
vLSBxxdO1MVoHu6PZ4XkzIe7CrNIaX0ForZUcU00Zw+CX4TDq+zOuX+Ylf5b0uvkgGoPDuipD/Q3
cjEcLKc96upYupk87+2g8+RhS7V35YIF0g3wu6DaAOVbbCg84YqJ/ggbSrajB/Qudqkxvph19ZzJ
3afRHrdExlcDgvTnsBcV6qV/2+gPVWhKMLwCSCuFsZNnt/jcJcMu2eKSreaKq0iLfYJZNNXrikjT
9FFVPkpx4io4l5o2lcDpIA0fNz7vyokFoBgFK0AplBaWI4sTJw6rmEb5EMuzJ1dZvDfKIdylmhx4
7Zj67lgl7U4J/dFFXac/5X1QPeglar5zmHzzy3bchXVpbxw+q4sbqpagt0CAXgrI2YM69obwvWzy
M9hct5prV+0+3B/8Sk4Ats3WwdEIeaSlPhKiXX0ZK/Ac4ql2dvr03IlXdlA+h1Tr9/djrczzD0MG
KqHCYGcJWM59wo8lecHItS913T6EXbNBCVrxGODJQa8UQjF1HMLcpvO46HvZygFXtHN1wsfF9Xuu
+yYaoImXqzRwq09F8mnOChdc1Wd1iL1gHHcWxcNBKbx8ouTcbv2mlQ9585sWbyFg9xTZbRuGeaL9
OUfzQ0onTM8itJPdYfyQqYabK/2ub9/UdcNak7/GavFFJ88kerRxEK/s4pvfskgbrR+rkxwAbgjC
VD+BBbZcOZnKs9WVvpvOUnYYs3nYeCusfngM2ARmg+RhLz5KHoXl0A58lMqIG68MGy67ijyf7i+v
tcsahko/wyzGNkSNk9olY8uGF4yiXJVLhVy/2sGrL9teDQMttLQHqdrkZKyPzwb/yWVKhuF7u+jK
IqzmWUfWVooMla7a2O7TNAJ5XLYKTha9MmMK49R/xBgIn8pulN7wHk32klQFniL5sWfHTecWse9v
XDlWV57684ctZsTsmslnfwMzkXOMBardNH7/DQoTW+4qiJidqxvUoCdaU9tMexcE+yCw3G56bUKw
tnb47zPiTSSRzK4itU0yQLFB5XzszhX8dtM/2emWStbqDuHKjUchUCaeuLdBkq6i+iLgP23se0Z3
YJPGzTcnPefF1/sLdnXZ/Iy0lF9Qs3bmu5DgFWs4z937ODI3toT4rYsqDAWYf8aybD0FWR/HbcxY
FLDPiXLOMB3NrHex/FEcJkJbAerr/UGtTx98ILjZ4D+WhR+zwLk9nECyzDDAj3PjB89N5h8Dx3ez
boi4FnXxy/2Qq6vc4FlBzczhFFtsv0Ktc74X17NK/5ygImjGIBO3sAYrhGOW+VWURRafTXsas9Hk
tTSEF330ing35Kk76jLEkREWot640tx86Lg0DHYdukPSuHhdIvgwlmcna/aIRbmDEXh6Pe40OtSt
scs7n8dr98FS8i3u8cotit8r+j1g+mFjL2alH3vR3uX3RmXomqjODOFfmnZO5T/bJ9PaelusfgOT
CwRmMAL7s0gCURszlE7coez6Sc674dh2KsZ5g7PRGN8KJP78Kgf01ii3WcFhSq/JM6xnq+V2GEwb
q3gNh6qDQeW4wlRBYWC3YfDKtZ24JkyVn5Uq95T8lOSdhwAMmyePzF3Q7j9Y+dYlezUl8Oj/Qd8F
dyR219XoijQrG24L0HfVZ90Knqze2TgSVpfFVYTF4yy1oLHp8CIunVO4o2a5aiR/iYJH/OFS1w4v
o751/REL7ZckdBVxkVCn3I/KScA201B6QNcDRly/Rw+D+1jgNqHzYA6nWJF3c5j+0VT+x/vJ4f6M
Iv52O6OxrqZyYjHe2sxPaps9FNVGGWX1Cv3P+LBDvo0Au5QrgdBeqQbN7ebgHSTUt61uunq8BRNc
X5bgA1Gzpk75iwNHH0nFMCfEKqrOq+P+2BfmLpzmE0IYOINpg0f5+kPtdB/COryE3RZMbXU20WOj
FoOcjbXU3rAHyZIUgfRsprRxVfCX7/OqHr/d/2ZrQBHqXnSNEGQSCnCL3eegIaGlMWwxKibeTI9i
zJTdbHBjDlSvKB9p/bcYR+hnffgYtfM+6WUcbsOHNtFcGt2HSalOdaygCxFdhtD8ev/nrU3C9a9b
XEPKNs/iaOTXyXiBBI0NEefT/Qhr57aCSYGAodtcNxZpQOtQqi0rwK1Zegpwjo2j6tAPsMMfOAR5
y/QPuR7v7sdcO7ivYy4SQ2LaeQGbnjkPvsa97gVJ52XlR5/pTJrX+7FW1zE8OMB7tBDgiC8upr2e
1rGFlcrF0j5lAB+yyjkVwfg56Q2EV80nvd8rNaJfofElSoqtO8qKGhVQsavw4gtfpVm7iMPMDiaE
03sX4Z7kSFMG/HV17Cv5qW3fB1K4G00AR/VjRWU5H8LerXk4oeS4C7v6APjk4HDFmP3Z03NpI0Wv
PmTQ64BfLqwbADbe/rwkMbW6cHhPFFXqpX7o9c17xSi8LJDfN7bi1b6/RwfOR45t47uIeV/m6uvI
i1ympA3MZlWGZjbMbgSfOxze5O33sfxejd81bXblnL549Shxt1F8fd9sbf3/z9gBk6PniizdUmxH
VgN0A6BhXDq59KzqubBzAfPx+mn2ZhUknJOdg/axjvqH+2NfXf+8TYUSA935ZUGtzYyh74NBuHer
l8zIjzpWIV1Ru5bdHCvI5ffDrd1jxFP4f+EWSzBVYKhFwnAlDd7DijpK4bPzO0BM2ks/gyzy6BzV
poLAKg9TDZmbynmqla9Kds4c6F2oed8f0eoEAvn9IfgAmGKxp+1iqABls3bU2vGiYV8bsRfLX0pK
DHO0cUJsxVrMHsRlO6/FizvK93HDo6L5NkluxxXc1Kst77y1Ax5f438GtpjFMhnJ+CJYmPUHyTrb
inoApOSl7IX7U7ieF69CLY4WLerlQJZUHp+ondbFY6I++gak9LjwJusb17M+BoFXXcqy37jFrK5H
aNM8eoUt61JudZbQkHNyUqJih16LzUNUeUO5EWT1XOOJACiY+wNdiNvEZqdOobQdMwln8mgH5ybO
dklPqvUPbf+xU2u3VWTv/pyufr2rmGIpXeV6yyyxHBiI6dSnTP2CvYQLKeYIB+39bwRi6ugUWpwu
PzLbVSBQ4jYSEBUHaDpOx2Lqey4p5YwiVeC4bVds3KtXPxheuvjciqbSUvIvbIO6ageO0BSNCRjB
fYT0zpY8zY+b1i8HApAbbpw6N86ldp0px33RCheTwUl3rd10J9+iyWKUipd1NmpiKWJHeL3Pf8VN
iuJK6PbKAQWwhxkplMneqomvfkyHoxEvOK4NP8q/V3Nct3LadQ6rtO7eVE02u3bRubo+77WYI/r+
91ybYCS2KSoIvUp6sbcLJzAQ7vJVYRSivuqE6vuXfnPHi0S1nN/rIIvVieRG20SjAdksLHd4omWA
G+4PYy1VXkdY3OuUIR7UNoTbOxSpp3Z/K/3RDDW3pUGkAsi/H2zt+yAAJ/xuaFgAL7qds8nhNRlw
uaKlXHhVjqbROJ2aEG0zdsP9UKufB9a9huAluCxVvQ1V0hjmEmBDujVjr1Z3eWPvEOD6b0EWZ1pm
oWAUmkye4bzkfeNG0T6F3v/fgiwOM91XBivSLHiN/dmWFM/Mn6R6a+eIz/zLQgM/J3zkuFgtlYnn
Lo4NZ4ZQ0JvVR4pwXj0nL12nn0dVPjZF+VcQOhvjWl15AMx+aOZgZLJYDL3aS4nGU+4SRdXFMOlo
a6eopOkAPItS2P1JXN1IsKGRnKJnRr5fLAdN96umRb1CkVsOS9kajnaslRuHyeqiQ8FWaO4Ao14u
uj7T8lAaM+gCiZN7Qozf081O4cAc8uP9Aa1uJbi0QnhH8I8WZZNRih2jlmEmODCwS/1THQaHsUtc
K94QcVsf0z+Bli3AFmyV5Reg20tsuet+3DvDS7KpI7QxnCX7EMlrHjUz7H/D8tEftb/V9rswrfaZ
GezvT9zaSkDMGGQLZTQUOZavp6lIGx3hpUvQzgAdTL1L/ipMaWvBra1unbP3h6INiNtFmLTX9K4z
OR6GqX+cJM7AMii/h53yXsciC/bMh/vDWptAUiqSBpC3wMMtFjgk7iCoZMgzVV17uf09xtk+kJpD
PjzfD7RGw2BQPyMt8lFmgZ0c5AZ5FruwPXVCMNZyGuO50W30y2U78cqpbk96kPSAR53vnekHXqfJ
kofK0SWWKtNrUAD8jf1w/asW2USK4ginTfZDqX2y7L8V+Ss9mTDrfmOH4xYnZKqhLuKcfptH1CHP
8HdqySPYNZjtWaT7oQ02stVaNoayKMx6TaxflhdhM7Wx4VLhGagFgsA25tFd8cVqq3OjSvu4ozAa
bZmNr60f9gRwUKTCWEWLp31tBG1uT+C0i27W3LB/p2q2p3Sp7I7dVprciqXeTiJQkdY2BAqdRv2f
ebTv0ngX8GL3/Xl3f7Gu7UKqZJDx6PWrKD7dRuJqU8jShIGIpo6X2FAufiztUR84pql5KNNko32+
9oABJYJYPNhDXV1eh3Wl1susBXs4ZU7mmp35phnRjXUeQ0O4GRz5t87OaG5k6BUZWbDawtYA0Dai
lMuntR6m5iiFsHeMkLJP2D77UfM25xWf2dpRMyh4zrmXFfGTXA2P5uy70dD8Rvpx8KXEfQYKHxKE
txOtTnE0qRb0HmeqzkNl/ZHFmlcm/YNVbbUoVlcPhV+wgnxa0CK3oViTSaEY4HBzVD5GZ3hjAfvp
J+PJ3rwcr4QS/j06mpHoMGD/cRsqR4rIcXCfvNj5J7uevRq3liq3aPq+3F+nq4F4qoG0RPIB6P1t
IFUpDQSL+YKV8oQPw7s8e82ns2Ra//5ViK4EWEWq5miyLtHSRmMn1K3A++qSfAoALGVyc/wdJtZN
lMWuq/QxbOy+AONLXSm2niM8PONiS9VzJUneRFlkEW1uwzIU4Nu+l972oK1M6YMqtaJLlbfRzrfa
jdy/ts+ICA8I/w5xBiy+UjkNgxGVAmtumZ2LlxuKms+m8WlC7EYu90VduEXQu5X8RzAELlDy0/1V
snIVM1gcVMQhGLPfFyu/cHKpHwqZfa6Pbpm98hLQi40azFaMxXuwMWksqB0xMh0ZeutZs3XX+Pdy
ZUI7iHYCz3TOnCUKIEpTGmIlDPBYfbVyagX1c4xo3f3ZWttTKor6JGSsJ4Ht3+6pbq7kvirS4jJH
enHsJrN0/Uz7XsrVWxQW6o2TZjUaduyQJ2nAEW4RDdFVA31VINnBfKrRew+q6kOnhbs87zYGtvaJ
VI4XqhyUXpwlMLuS1bI0fSm/mFWxz/32TF31Kem19/fnT6zmxZMQRtPPMIv9pdrNmBtaXFyGPsWz
87WrtkSk1geCAoTQFeTVJOb0qlzTNSE6Ul1SMJBPBDCdF7l/vT+IlRNZ0LL+CbFYBNbY2nMEreai
wDTCi6KvXaed6Svvk2h8tEZ9J1Xlo5SZn+7HXbslU8gEzo6tA7ivJU6ozLlQtZYB37WotaNT4o1W
RlrnRn6bk3Vt0hWXk+M4qsanQbPgGpWWl+SxhlS9pZ/otgmj9Qnhn/s/bG2dwrlCF5YfJcg/t3Ne
1kM4OJQiL2o1HRHp5wI/HybtqZi3ij1rYEv0KNEREVchjjXx+a8+76j0DZdo1qkSG6fJrg5zctIq
e28Njme3nkz3boicB0jxXvDOaY2Dbw27qYjeDfboqfUHU9+CoawtaTiCWH0yfMqDi4OpniByBlFR
XPLKqFy71gMv1P1/r7zL2/IqymLj1MOgFr3GmhvHpibn1IanYlfi2v5UHu5/zdUjiTMJvouGgzvV
jds51opCjZQ5LyigvFqV4g0AeMpIdN4GGbL/Y6k8jOrjlIOrdKwTgs8baW9tC/NOQbsVmjJXpMWM
TkNeZW1XMaONtIvS41z7u3DcuFZvBVlMqDFmMCyturgUgHq4T9hT5SJWfX8qV4PweMZ/CFkiqse3
M+nIfqOl1kiQ8Jk3rlfVT3n/793NOe4EH4HjW5jGLy6UzpDNBUd4eSmDpnCt9Kns4++qAbEl/Z3j
D9gJ8rM8FpGHFYngavc1cdCZbVuVWJ1hn5RL3yb1LyWLHtlY9ydOLLHFOUH21mENkk9QONRuA02x
HElN0uLnpmPK7ZTSQWqDs21xVY6HnZH9cT/cyne6CSf2+NW4rNbPqOs0xcXuJtcvvioJjY1Nl8u1
KJjjic6GzUVlCRr0x6zCOFRmXYOEzNvmGDxERrJBLlqj/GCazhuG76NDiBG/4mosvhyyoseyvDSS
fRwc/V0YvJRd9GTCgpqbclcUXwEQenlcu42fHcES4Anebiz8laTIKH+4qME5BVFw+yNALedp1DXl
xS7KU1HX53xLBXdlhUBFkYVNPBVYml+3ESiTd2kXp+WlxvSh8t+E+jFA/1LLQtfHZ+b++lgZDsVX
jnwaMxq2wIvhWHgj2FY6lTz1FW3esfqrL0YY8gS5H2dtULRxMdSCqgAGaZGUBr3z53lSyRdOm2KZ
oOYnc8jjQ4/BoOuXMFLsOdwyMl8ZHHdLWhqMDmFAe7GpMxpNQ4/WyMVIy30iNP2bWP0NBiVTh9O3
Log8cNtvP1er2IbkjE4JYtuxj20pJecodKSzXozNxg5YmUTxldCA4s5sGUsdsLyWO4qU1P8j/oHD
aPTaWa+6yDVnUzvkOYZEVtFqG4/gtUkkIFUhpDzR515M4tg6nZT5eYX6b/1VCgUw1/GP91fHSv4A
agxvksoTHJ0ltDryDbkeQ71CF//JhvRcOyWc4d8QjIDniqIsFiGqgxvg4kv1k9rYQ1RznMQP9lx/
z+LfIdEhbQBzweZLieb/bQytVYy608r6EvXmMbCknVIF+67zH+5PmJj021OEQaD5TUOI+zJCardh
8qJuEOUNeK2ZwaXWv5h4LNZZ6/bRluDSVqTlpMVlyrEYFiC1P1jx58yHCmK+TaTP9wf06ypjQGwg
Pg0vEPbr7YBKZAOCjrP+IiU4UVi7PDF39yP8usa4wyImydlOxkNx7DYC7dmpLU0i1P7RwrC0bT/Z
4cYGXY1B4UuYCPNxluhVucqpsgUWh3v9bEefEE9Dj/v+MNYmCsDoPyEWC8xQ6//H2XntRo4s3fqJ
CNCbW7KMDCW1zHT39A3Rlt57Pv3/pQ5wpotVKEIbmD0XewBFZTIyMjJirRVtWE8mX96e3WIQs5Cv
Gzj/4CgqcNqFaxGt166lF3I0Z7pS+mnLJKjIlHuGZ1a0OKsq8SZpXDbqRFv2Vl8+LAp9kunF+GYZ
aJ6t18HtlEv/FjKoOK3Jm42KzfkTVywPYikEBEZIqGJ//0oi8kCKil5bcANJG3cFg0VcnTtBGZu9
OvyqtW43KaXkBvO4cWTPg7cwLET6uWqZcSB85y/DQ7DElhaQMYMZyBlcUYQMiH1gkJ0Xp8/XP+Gl
NYraqFBAhEKw1iaEPJH0hcpl61iNnyNHwjjGAJ1SOz+o6D+XtuWaWxf8uV8KsXMxKYIEGjTzal/L
tNS48OTW17Tfnf7Qbs0fuLB9J39/tX2FmljMr+Xvj1PMA/ExcJPwqYzd1N7YvAv+SOxm27iNAKqs
CaxC1cjRFrUlwfs1Zo/4AhNd0HbdyrwuLkiYQS+QO2+t85vnrWEtU9D6kWncVBZU67deKr2lHu4y
Y6PnITbn9Lrg41A5RNuTuSlnGNgSGfBFleOO6yJ2S5jyekRmuRHCLxpBc1fUpwR9fJVKNqW0hLaO
kZD9KpPPQ3/I2s8f9mwmEfxnY5UbSwoyFQww7eCoy56dJXc1yDomR+7mWN5H1W9tRNK8U+ON7PWi
czMZEfnN9zxl5XzNoAfmPOcdnOmXongex63a3kWn42Wj8eephawnzWV2CVulbDtfrj9lU8B7fdoR
kSZV3V/fwAsrofdl0XISFR2E306jUFPUssaMnN6PYbbuNWYt3bZd7GzE9AtPNVo9Am9PVw90x/oS
6aQuCpxe7/25WLzMyT6Xkf0wKMphTDtm2o0vc5+/6EtxZ8RHM71T7M/m8O36Ss+DIJASoAtCwIs3
wDrQc13RtTG1AcZ3UOwjuqaHRFKp3qlj4DZqmu2jkLYjMr63xjTnt9etn39QrIOgYWigQl1hfbq7
ikynq+3Bh9HiDc7iZvKR29atzI30/ALGm+Ye9wkNDlTXSAdPv2gbB43dmsPod2NSp8gRZvWdrBX2
vkACzIuXzjk4Th54IFIbt5pC5SDJbXm8vlxh5DTA8CNA2PMmIe+lVXH6I2IlN5MOx/LzJdhNIbzd
ZHKlRt84hxd2ldIZzST8lz7Fun43BUExGyNaRfa4Tz61oaAI+VFVbJg5dx3xvEJXCn1a0mxD/Iy/
ruqW0nNmpY3sK0Yt31davzxEEuwEbci+dxb6guYstzd6Nr8CTtU28oQLczFtPIc+qig5a9Z6kdUy
LPZUWopvoIIw6+ixL29V9pD9GpNdeu8sL7OauEz/C/qDkd51L/yh4xy8DX8K/TUNbmUz9rbUVs73
3Rb0PYcPy7XIwT7dkFwtDJh0kerHU1vt50ZurGenSIbaMyKjhEpTURDfiFQXHBsZHWQHBIiaT73u
SA29mg1dtqCobQ2uBlkkd3oISbaLHJer186uzKz9vCT7xvx4lAQGiToxZCFqFfBqTtcbKklWtpmi
+FouMRkhNQ2/jbv67fqhubCr4A8Aj5Bki1GLq5NbZ80AJjZkV4tYuZUHs5HcEgKN22s86UY4shux
4vyUcrW8ZwI0+lihSEn+8us6WSbbqmbVhw+lIs5jIszxI2uMJn9IpjK2Nzz5vVJ1GhVoHjjv4iM0
Fc+6J2VD6TkpW8WXzV1ee7rFQAG30nYIgTJjwHnMgeZPHw68pzZXGYKcBEYz2qXyztKuxk/9rjRq
DzXF69/uQohAQg2vBP4Du91WT7cyrcn1KcYovpXrQ+MtRqfkXlY2Bc+JLK1LD4ggCsV21S27MFqg
peQSIk3Xf8R5CklKrLyXXSEn00o9/RFo59vSJA38CElRj1Qz7N2EgMpBSRrr1ljiw9jr8caxvGRT
pMYovPBSh8J9ahPJz2XSaAr402z7sxk9zDRQ3FJzGkSFZZ9R2RuLvLTTNIgdEgkQO2ejTzMGEesd
qkV+UYw/owgCE7pSag6qC4GpmyJJPals3TptNrz3wmHhFuD4c7vSeV9DBJUmUpt4IuYBTJL29jR2
30s1d7wuaYd5I1+6EAlglovBd4pAeq9VJJ08J/9Dl9XX5fClGyCepvW+N5GXIGW47jPnCSC3mg5m
mRq6uEpXPpOOUtUMyNegaapH32uzGQ6q1Mgbm3fZCrU8cGSc+zUUKDTiclGIQD5QztjN56q/Satx
C5x66RPxqOYP4Rb0bsS2/hXPxrErx8xKNN/OmAYta/0fPQo7rwa8tRFVLlsS9EHQflSvV7tWcdLS
JM00JnEbP6bReJ2N7lEatsagXTTDrU/yQeaMwsvpgugY0uHKmDTfLirKElPoHEUR46aq5WWjVCWu
sFVsZi1iKijZMRf7qhy2RLIhtaGp+saQ3YHF8LT6S93IXj580iTpyD/X/e7C0miaEDUUmAwMRVwt
rbYsNephKfv99G+xZK4D4UXd0jM4dzsahXgcoC8qfJa9MiLrzHBFPdNELpHZa041/5uYU7oRkC4a
AU1CLVxIvtqrG6aMG/x5CjGit728q+uSzsxoV3b8vxhCOZNDblDwX6PwnT6tysKoTaHUVXtqkZP3
hEvR/frol+Hz09JCtJmwDhfo1OnkpdET5syYzORpc3nfOtZQ3wwzKZDbF7WSvHzcHH4n0y6hBs97
99Rc3wVNW0aR5WdW07uDNbzqkX1jfpxcD2zh/yUfgkGmrcwsfT0iNxlbfiTVvrCCrs6HqyoO8DIK
XuiOi1F8K29zMjG0WgotxqPG//BoCWjEWL/qzN5i55xfD8IQ0pLvtUOC9umW6UyRnAM7tej7fGtT
6a1ErD1nkpyy9W6/ZMig5cjNwNw4ez2kpxl7OagixBrN0vHCES2+EKqrjIbj1ue5buls2swIKkzu
ZT4Pei57tfum2dVu7NHusrfu1vOEhUTl/6/pbMZ31NUOD1IsacGDUjaPaJBUUvuohDWP1A09lcur
Iigw1ANhzvVbfKw5xkvN/qlJHHlFqEaHpoo/lXlZ3Bd2u3FwLwQisDliHhDAPUrKq4PbI9Ha5/JI
1hDRPHUlJfxsAa78ef28XrQiejLkmWRgayZmnKpGUKi1iiJHUtVuoanNUSH5+33djDgsp/cRY+3f
kaJsH7nlysfrSunCKkcKtrOybJc4MAUySda82lSm/XVTF1cE6hyxBKDnwHtPj1MZq0oxth2ZnR4P
HoKDA5oAlr3RaLhsRcwfIzwQwMV//ys5QSRwse1ogP6e5M4L8iPJwSwie3d9LWfejc4gQRslZ8bM
8r9V0VUaUYgKkSnx+zx0m0B/aWmctRrXuaW/amW7sXVnDo45HqyI+IKJJksRX/GvRRnl0k1z0PV+
isZyRvxxCsfLmTqzdWrPdg/MrlBSdIDDvfMSTw0FE2C4RFF7BpINn9G6zSliSVvDqN7j2YnTCSsi
R0UdgqR47XS9Oldl2LeL3whVQc/U5iyEiT7oPzJESrudkUiF9jhJ9pDdJ0nSvzhaZDvHdDAz66EM
St0AFqfZi0u+E/W7Vp/MX1pXGdU+MKz4m4345lsZyAojuicBpJzaXn/UxjHtd7Wk1C95U6Qo8lal
87mcIu1POZf1T6NTl6cssdO3IlWb56ybpX0WBnnCA1qrXgeULKl7MW+s3FVLP74k1FKfxjxZOtDj
jtTvB8q6P9WiTH/kcxC/JUGUFa5RVOVzkC565lWLYT5oIHujPQjPiDOGeMLXKFUJ9MEwyvQionE+
qEs7OEdwdJlxyIcyjd/0sohKV8uc+aHRG0k/RLEqwXk0tB9mkMidGwE/kB+UOs6ehxyp58cilngX
L/KMwlNUBzQGsnyU3kI5Tr8u1lB+G63Wuk3kev6Kl6eZK9O5Kj2N+czfiySD0tbm5aDspKDMYIsO
ff8aUrqQD5OtJcouN5Q68bqu4JGRRV2bu3Wvmv+0izb1+7ZIysDl+Dvfo5jhEDf9NCcOZbNFeh7k
pM7dPq67cue0kYJ0d52gqrYw/effuAjL5bZn70xGL45adztPYa5svPneH3Ur56MRTYHR5F0r6AWn
Lh6rSdSq4zT6zDIrUGyeB96xemmO0UFenDHbBYklv/QN+ipunjnxa1d2VsyGaIXuDn3Jp1BqZ2g9
bVby70GVTeA/0kQFq5qw6YZSNAm7QnltpzIFYdhnsm1ANzPj3HKV1OoeSCnkHJgvHAgv0Ej7PBQD
5QfKk/keIf/6J6Cdpt45ytL9lhAJT3fFYKMFaY8AYfZKqkb3Y+UEr1ac59INVJO8P1jt0EzHzmn6
eaeBXC9c8CzWy9SOsryDXBRm+2Fa5jJ0jZbpDG5fa1bsFQ21oo307EKs4ilFiUKgikWuebq/yTxU
UWFSkx7NCk7p0dSiw1D/lrItUf3zbgeAUpgOkETo3dDMW70ObakYJpTqKEsnofKC+sPkOog2H+ak
kvdFjoZG3E9d4taFzSQfiUjRB5Z0KC2QmTw5w/2o18mWLs+FCGqL/gOXA48h8AKny0d7PDU7PZ98
Hg8z14GE+o1p/vno9QOpj+1lJgVNubNK+dT3bdnH+uLzpD1AYkEUtLvrWzMXA1gdxHY+bo46Io8G
KsNCFf90TctiDnq5hLJfAhR86kVP26pw3hysMlnWYnlaPMkfvvO4gmBqQS2ku2KtL4nMbq2xnaQF
7b/E2aM5nt+0TdnfGa1eUlw0tjQGxB16GheEPT4ZWTgvlzVCdGinko8ayX6UxJYXhnr14AzSsDPm
QdrIUc6KADAWaHMw04JSDTf6OkcZNep2aiL7shHMt4ZZfFc7ezxOscNlA2DvsTCVzssUqT5c/5AX
joxAwFI85YYH5LumVslSEYelqi2gvmvPqdW9bA83Y+8890KdBT0udXobupSJ0bdx2U5uLEYGVEHy
fP13vH+81WYDPCKRQaAQVuDao8DBtM7QFYqvk2Z5Q0nh3LVGc3CTqaj3ET3UfV81pkeonLx5iSvP
SYb2kMc9I6eZpObm4/C7ji3d65WuuM97WXqQ5WX5BzWR8QBfv9nR8c0YIzc5N0UdVa/FXHfuXMzB
AeWz+tEOy+71+qLOT74Gg4fkFmIqlT5TfPW/kjS5itWqhZXka9P8WKn1l67StjpxF5wUPi9gXJlv
B+xjdRKrmRkEZDSTv0DceFDVKdjhz/EPS+2djVriuSkx98bgVcpIT5qLq0DGvOW4jLRK9cu01l3H
6OYbxEpyT5+6aeM8iD916g2sh8sYAAt3HprXpztH2SpizY7mN3Jc36tdO+/lwTBfilxr77muTcFS
7TxjMkPPWeZhS5P3nKDALULoYhQz/4AQX90kjUM3Rgs0zVcmmnuI1AUOyqjpD4kJts68b+3qqC+t
W8njYQiFxPbtdde5/AMcqlocT5a7JhnZcGCdnFoRoELmzE7hPu0nL5NrRNOXz4r8T40YYGFpENPt
J3lsARxuPTEufG7RycZ56SeLSUSn36DusT8PCjGpzId/GgXOHvUPW/eiIADleH29Fz64uLp5qQtf
po9zagwqEZK+eif7uYxKHPnzggrOoOsHK23Hz6MUB/tWHdJDYSW5py1Oub9u/zxHoXAk5u8xQxin
W5PT7GiSArxJ9odWce6NOR72Zpm0JJxm9q0opHIjNJwHfOwZQuyH4SG8OVc5UaBI8lLTG6DlmJg3
COUWd2FgZwwIVYdPWRrkj1Iw6k92iVjc9ZWet3NV9pd9puMJv+ksVVCzwB7tgaVmauQFpfM8J/Pn
Et2/pB89I3GeozJ6axMkC/UtdM2FVWNaKE3b4rZZX3NxqEeTLbHqWi7Eje0Fw79l4utm6lZW5cXt
8X9a638GhY//FYG1OKA81GPQqUdXqv9N7fQAkfjJriSETFsA4vFdUdeFO1rKhu0LxwfMAPgB1sm9
vp5WtdCkYLIE5Rozt/OdmoaKl+YDncjBSDdMnSuLQr0GFEVhSHRh8KjTZULuNSeezKo/lWiIVm6B
lLiN4OQSZL/kuH1kSMtOSuvbqo5fxiXaqz/GcfiSOO0eXbZ9wMSUiMEXS/IHdt0+HLegMRcOF4gU
SiMgKcSI4VUksamFVQloMN/QUH00Sy+uvyUFzbVmK4xsWRL//a/vTY/LlGuDSlyKAJs8PHRmdwgM
Wtxb8xsvGqIBRXwUugHruxC6sdNOQaNCIHMex+Zb0lVM1jJc48Mjk/m0XD9o5UDIZHbSKjAayTQJ
fITqZ0m2K8zvZWXeaNq4B569kdOfZytYojNE0BddZW0VkpzAsgZDDzXfSLriJrTyf7iFt/QoL9xr
NKtZj8W+sZx110FJJRPV5BREByLqSIr34y0AD+ZSAh5hWkBsLHvTnNqbBoDELe3Kfj+TYT2MttP9
Q7922CgUny8auquIg2IeidB4PHWYLpL0IWpS2W9bFTG0dmmPaj2ku+tx6DwWMMwGiIkgv1CGXN9u
KWAZTeND+kjX3y5mgBprfxuaG0nTeXQlNyPQaHBfeHCvUQiIekmpHC2Kn6rtHjnxQ10ZAph1P8vT
96BWn7Wt2bXnp4CmJY0qwSUiq1wTwXLdGZ0B4pSvg7d/Vqp22KVFYN7ZJnAwaTSnD7soDwQSH4Ft
E9MrV2mhRC3DLpeGpKhTi/uoNFuEvyLUTK9/rnOngBEIgI56D/3Ys7cIoI1Sj+VJ98tcN3adnrbH
sQw/ft7o7pPkGuLMOfjFqetlUpMOUYsVJGUM5g1RrCj73N7YsnPXw4qDDQG2J5ddFbcWKy+CqdN0
356CGvlZSfnB2Xee67bV9te3TeTEp0k7bow1qlfo1pwRO9pcWeIkSwxfqrrkaFQ5d4lcyIySV7Xj
nAzz50jqt+6+S+vTeMASJikgoxt5uotTYAV5UXaGHzf6kKNjnCTA4Cie6q7eluGWPta5a4B/AwxH
zCdI8jQ4NVcWc18tY234S14bns2U2EPfdtLh+k5eWhSVO6GHxVMYMPKpFQcFmqVGlBNVhsItlycn
DW+URN2ISpe+Fw9TUOIcJVhfq7YVShmdgXa86cd2DDZ20LNbM9PGGzsooxuno84NbvbDUBFOLftG
5kszEAr2ammlbk4DgGQDgcNq2NlRNN3zvqrcWXG6DX+8kOkKWwAdWJ1gtK0+ljYbaaMHjuHXUCuP
ZT5L9xl8phtIWr3fW014W2RRfzNLpubpo5rc59OsbMleXLjxaA6iHanQooaduEaoxdMQykNQgB6Q
C3Lq6a7Tw71e/Iv+oon8C9qxbmhSlIdY+mptptwXXInCA6VQKrACKSH++18ZUdU4chgssoG2nxUz
8yWadno0Ry6Za7Wx3xdN8VKlNQUWjgz/1FQ4IaPf9zb4BTOy5XtDg83/KZnjTHUdaZi0DUHx86No
k0qCnmKIHeK0a+BMnmVRjSqQ6UtlELw1mdX+rqZA3sitzxclrJAdCI0xQRI5XVS7mBLRVTbRf7ab
7+rgaIdMo5PjxmnbbxzIiysiz4PrgvgtBctTW6UlGVkmZZbvdNHYuJTExvIwlhDyNy6Fi4ZoIgsR
Rt4o1uoQKrVtFO3Al+KyLj5ngZXfyJJcbTC0zwHUAoshSt6CLM4RXK2nTehllJDCfSN0yq+IiQDh
TVrpqRmb4a4fDfk+nBblrpikeZ9Ajj6kiZwf2zzvX2olu9WTJGPGcZDtraQOjrY06N/kLu2+JNVc
PVnRaO6Gpkt/WXTNNjKAC18dhSD0AvkUggAuQudfp8YaGx7OcRuAKmWicRlSKTRz49XI5o1PfiFG
cTjxLkHYN3iVr7Lu3ppoLhpq4HdcX4qryFH01eSuzvZUHeKfdSmETaO+HnaaOUTFwU7H8vOQGsrW
ks9FkVWbBJV0GI+g27vuU5QZ6oFyEtnMPk6SXZXI01sjRU63s8P0AJYiuBkY67VLc9K6ZpSafTcH
j3HuNE9os6QPWWp/1hu0OzIC/6eP3oeMq6EKR91RKCSvVaFlpR+crg9txBPM+c0M6biVeVg9L5Qq
No7G+aXIaw4QFlgVMchhzRvuelEjKqr0YXRyz8x/aqgkNgiUlpUDPf7DwQWUKS92VFfJ2/n3qZvN
Wtj2RmnlD6X9KFghyoLY9beP7p2oplNbo0BMnFqXUlkKjaNUTR+WgqZjPim/dGVYPDPcHCZ19hpA
f4rWGwohnJtzaWkN8VgtCsvsIeAyfcrSWBQuI4tZD0Zyx9HZmjp+VjPklUozSDy/hTzumukYyVZe
9jSOH4pc1l9nCiC7Qe/R5Y/G30vQGd6oA/pWIs15URlov5GjiRh5ku1incSdMjHxgcL76mLo66DT
mm4oH4Y01B+SYln2TMyajm3U/U4lZgGXkdx4COgor9c/6JmHCsNCIJ1sgrti3ZbSelRIl9wpH6Za
8Jk0LayQgwqCUHFnlVbIIV+65ndSTR9mLWCYAEWdlreeUGw99dZYAnBdKFH10C8ohkOJk/e4U+za
2dhtHIzzsChsgaQCb0kEhjx7aisxCpRgtbx6MOox2BVN5cBQIE1TSkX5BGY2+mMPiX4XdFOSuVYY
q58UZypuru/0+7t8/Y253CmIoMwBt2B1Pkc7jOjSV9XDojTmKzQ2BPOMSTTmLY0NgI6UjHNxkOWy
f82NHkGcOEvn57nsMndxUvOukwzr0AXODxW86GFx5sMEucQL0q76fv23nt1YYsMEw4+2BcW2dfSu
4sFwmEddPaRBou8z1X4syLKPVWFrP65bOksesCQIzVyMmhiItyo20jRJFYSHy4fFUeJdzbRN9HKn
fCMOnwcTcboE7902VNHhOnWA2G6DOjZrjeZe0KW7eihUaqeNmT93rZyMyIl3xhZl5XwPgd5qIDxJ
YEVZY/VW5i0+Z5xqk5F7S7i8FnU6RS5yHlL9VE1lskWsOjcHiQsEF6mrbtvOmgJq9Nq4IDFj+wyA
BENk0ZC0H2QHELIby1HYfhiIIJBVnCj+gsMttq51VXrT1tJsW36oplrsMj40GQ5IhUbhRmZ+aWG0
rQRnj3rvGeADl1matIhtfwK95iHci9YyKKj0dQwixl191B3Bd/5lTLjrX6kaFbzIYHSx7fdAV1xe
VKVrTon94WjP0w18GiUhgCWosJ1asUFKL/kggfytB/WoLQ0i0XgR3C09StxxtEgWjE4v3UYz0w38
zHnAJw2l4kUbQ4AE1vDmNmCK8WhEDkoT064agvt4iml8t2/LoBxr6e3D+8mgQxO8JNBjdEBWb4Ow
m8sxIUP0+zqbLXc25EzyOttMnY/m2EzT4Y2D1Dj4QlEyOt1S3a4V3iBVCSktvYkt7mu1V6S9o251
nc7ccWVodVObta0FhYF8XmYOO7X4U47PVhVv3BVnUREjvBBhcwvJQNzkdDVBMLdRLFQlSrOD4FyW
b4Xc5xsV3otG3pFEFM4ZCLDy9SaSMimwkTXphxiMnhH28aOMcEfx0TMlFoPQG99G6PScRSYno2Tk
2EgBhnFwO+YMbaYr225YWfs1tzo+TRoDXkmmabUKt1GX203P0+jenL1KSb2+T9wAFqk1H6fw9rpX
r30AWyDQ4KK8z96DSnb6eUZztozKCIz7TP5kd5NX76yu2123cZYuvBuB+02/ngIICIlTIzPcDSoV
jnkvJ6YEPDNKPi+6VXweeBLd1bMTfu14q94twM+OobbEng2l7ovcm+GzOTXZsZcYC4a6Y3tXVBk0
vlz/WZaOhtp/oodb8/7ew8bfyQ2/lvozGQMiZ+zM+nVeacvc2Hlm3wMpy71AL8pbBb0sj3ZMc0Ro
atoVc1Pvu6m2d4kdp49m205HqTOLkGpdH9yVql3vA6uMHq22DR4sKS7fGrnsXrJckAjmUTouSxQk
O5Ry5F3XQdSEsN0b7V63QBW7kQKOdCOorNMGFgXPVbBBQRpS0lyddSC9+TItpn0PKZw321FR21up
/5ZSerj+sbcMrVLDSp4BLABWvx+We3r2njZqbh4/pcPn/8EON5zA/YtLe+W4i1p0XcxEvXvLmJnE
a+6dIv5W6fV+WqzDdVMXziMvt/9MrQLybPalnEe2fY/S2KcAbVmrPnTzQ2fIrqqOG6Hs0v45XCPQ
OsmvKe6cnhU162MNbpNznw2ovI+Ie9+28JRv7Ll/1K1Z2dhGsU0rZ4fBLgbwsYvkJCtz8qBFgVJi
bmycyU3Not81arylV/DOJTgxQ8VeIIkVON344Bozk1IpShyrjvxRjavaQ0E8qPZD1A1f2nCwmK1i
jer3Fs4DEWjOosmb2rnvPXlSu9lLS6d/6225iHYNStyhSzVaQ1phLlNdc7VwXn4MZp49m4WsaPsi
1VXGLBuhpvyUq0YDsj33zWjvaJXwCIzVsN7qJZ2pA3OvIZXP414MpBbSV6cfTZn7OLCUKfSdBMjE
YD+Dhr7RGyNigqLElLNvQ82ALI0Zpm3+ZeH/SnBavR/2s7SFeztz1tOfYq1eITn1AKWMx9DvpLtc
Tsgd6mOmHq3RdtHuPX7wZLwbQ7DHAGDrnMFdobfORtTNoR9nX2JN2g/znyF6Y2Ls/TB9vW7q7KIS
pkRnBG4mKsTr/rjEsFegvEuI+nC9U4O7CYz4vCWPdnb4EEThWU2Q5IElcpbT7+gY5aCiYR37TW4/
9MHnQEmPIyOM9X4jdT1DpuAxWBI8UyoV4OvFL/krOx8cJwiifALjo0j3hlWOe41Etqu18nWstfmY
TuW0zxSGPZihkn6aIrs9zBHSC2NkD0e4DOqzPAL5LRVyt5qr8VNA3vjUF9pLOTjWC+BONOuvf4Kz
jg0/WnAWRfYrNMLWXJ45BhRba0ni18mvKKwZ7zTv1EU/Qpg6WEjV1PM9apa74guHMbOWjWLnRfP0
5MAW04ShQbdy7RpCQTPLRoL4N4Nca7hDjDy464zBhfwAC3AirhifDOPfsPnSt/ouSoAVXd+CC6cL
Gup/P2HlIKWSpkZqmIxlnL+HCWy2zg2k3dDJnrYFcBHviVXIJJMVaE/aK+J1deoh0WTpqHuz2mC+
Ges/U7C44fAtZ0ypGv5jMK73+srOXR/yJjsrCq9cPWuG/1hoaBarfeQrsU8HxGvseFc4xt7If1w3
dH6QqSDQwqUuSUOcWvLpuqD3y3apaxGve1UAq91c+idvN+Arl1Yj4oV4llKvkMV3/Ot4JVkBLSsL
Y78uf0uSFz4Xzn3XfP/4SkAL2iAuuNwYHXhqJK1nQ036NuYQtl5W7TJGJSrzVjXkwuUCyJSUlDMH
Hx4K1akZyQo1KzCNGLT0F0vLP8lheSyt6MVu0kO1MHwVNfBG/+qE1eTaXfO0zNIfQYmV+o2n3KVN
5bPZPBloLvKjTn/IMs2VI4AMCFbdVer7jNKm7t1x2tIuueQieAehkaSEXFUcjb++XhbXESTlMfFN
KfGKMXZ7Y3LDZENg4NJywAPBfwTzCc1yfcD0UooWXU/8UO5diWgJWc3lGTLoG8H+LMeiwwy4CfQ+
rSxKoKugISuDGoUBeM426T6VSj66IsLurjvjpdX8bUQ93TNA8Iq5TE3iC2lks+qeKq10U+c5bOz/
ZTliTLlDziNUz08tqXo9OU7aJ35i5YnbSMmTLI1bNbmzQjeUCxgfwJoUxJUouqysTHVZNU2GD8zq
MB2bSBn3k7MYuwY4F8Uk++csaTIVbiPbd8Xk7IPRST4c7LnsAGQI3WQhF7i6b0gjJxQL5cS3YiPa
SY5938CH20ey9mduK2M36VzU17/iJc9nmib1fTooxMbVEUPypJmCVPhk4hx5JCw3ZJKplzANbWNx
F/yF+EtTCvQFpLB108Ks5L4eizBFQuxPyf4RILW08QSj58NLOjG0+pBh1PeVnkiJb6jZHkThXTAa
Pszc/XUz66YX/iISN5C+qK0ILsapV4bQBYc8TlNmmTv1vgqKcHTnxflhJnnrUTqO3MQOFJepaGMI
3XDcbFhf+HQnP2D16RYpZmZjXaZ+q8hfmWF+7GXjKZulm0A2R3ey9cfE1L7UYX0z90yBoyAN2iVh
5HueIB02Zbnsoqaj7a5vy6VfxduOsENTAhLR6lcVJcgJaKapHzWGa03JPlterMr46KOVzac4So+A
MoNqrAFFdaJFPYgDsfb2oa6/R9qTosY3Dq+ejy/nffwLRHzeWms6Qly1Ziw7GcvRmr2iw1OyfrT1
hwtwYjm8anCndyvrgN1r1hi0eer3e5OOVVT8o7S/S8he/1xfjfDJ0xSP6VOEN0BQQG3hHJz67KgN
TjI2DKuWVOaLNkNVksmO++tGLnkAI89IUYRo8tmk+zxstLY1KsJ1+1XNPifqTZP8uW7iUiwR+lew
rMBJUOc7XYdS5wHM0xoT4WMevEzpbR/szC3Fyku7BaSIy4AWDSz/1Vepe4TTJoOIpZVL9RuQfusx
68AsNwLjGfNPRJK/7axu0qatSlQLotSvvmZp4UpMNVAKeOeBK6Pd1NTyMcizu6yqXQbWZVb0WCj6
xnk6f2bwE8hNhBAWvZV1AtTGZdwaY5L6peTPcf40ZZ1ntjdjGqEhuwU9v+AgvN/J/oXwHnXgVbbV
NwzRsRIl9fNpcTvzT9gWbmYZG254wUeAKIMOoqchHo8rHxmkOhqDZmZX7R9y1rlSeIBCzrZu4XUu
LodaBOh3OvLmWtkrCe2+bieVi61vXLUMvWW5m4uPQqFxEsIc51bHHdm81XLGuojbxLIIRLaJf4Se
3Db/w47x6anJ05tkSt3KD7ORmS/M0U0ZAfszXp6HIeZCq920ef3w6RXEA0hVuBqpzqp4ZSaBDu7J
YSlkjtoYQfEPPS07orKxcbQufRqOrsCmUJll8MVpnKAk10zAlZivnSPdpH9xINlbH5W4EV9GdFf5
t+AorzF86VAPQT60GEFKOrT3TvikRA91ttU9u5BwgB4XnWrRJABBtFoMqNmpzbHTpkzgjNN908S3
qVnvOsD3ZXgX9fYdQM/j9Y91XhV4R/aQGvOhOEmrw5oai5znw5z5i/IpnVzmfVU0/g+/9OrLdUOX
zivxnMczeL9zdcFCrmqJVzzbOITgvX4w/cAd5NbbfKpfcgqhXA1sW8D+152JQW6i3pmz3G+75FcJ
pLNdwMia7cczB+7z/8ysDqzUylM0S8zyrlrjpiii2yWbv1l6snV9XFoOV+E7BIpsaO1+NFADrViY
TD7CrXF7QJuHdAxFHcXoN4ocFy5EFPio2oM4wdfXQ0loeNBWU8TMcC0xPSWA/mFaWxWvC34AkIvM
EXQCD9h13J7CxnHGBYdr29iLDMuVWtWjHkqndSM6XCp0wC8RkGXUbsS0jdMTZdm1nfX2lPlJf8cw
QRcFQzX7UjPssaIz8VMe7ub4Rx5+p95cK4Y3d1tB/eJaBbGaR6fgNq8yjCRoSm0atcz/P86+tLdt
H/v6EwnQvryVZDtO7KRZmrR9I7RNS0kkRUoiKUqf/n/UB3h+tRPE6AwwG4KZa1Lk5V3OPUe4VwmC
SwmC0qopyP/wRIH8D+M6GeIlFKfWD/tXfcPzRJQZcAGCrJHvBLgFUAJz6gvl0vVAnwWXGCcNVyKK
dSnng9I6lgDaqYodaAD602W3MK8YgntVPTuXZH/ecUp4ZzHECGlm1KnOgRiqR2snojiIHWZ1c8NJ
C3qRlu/4HNq91Ag5OUDvxwaQ93+/1Sv4FSwNqKwgWj9zh8i3fJ/jH4ckhG7sL31ozb83VIDvBUAI
JE8rfdV5uSMwlZA1qeuDVj8kcE9uBOy5vuaYFcgu0le94z1QVEEjBV3NFc97dgXAhzDGzjI3h6WW
RQeBcAKKu/n+n107nqs/zJpAFyDaPT1+IAziPo3CBhT793zRpRv9jqE38z90U1Zg7X921sX+dcyb
pJ6XKUThMoke4ioptfO9FQ9A0VxwHO+cdLg/VEhXr4EzeBbAgJjSDqDAasD4225SRDBlE3koyns0
nzn9thj5r+rqiDH+sgiQxunKwtELJLBXDWg8WREiQ/DbBygn5rHLLqzt3QPx/9f2hkKvZrLtvK5C
8Xes0FqcXCww/m51cuEtuWTHP11RpiHZg51tDhzU0HPQQugPce2lScx3Xiy88cjgQsxvIcc+O3kA
DFc0Sju0T4bI7jKPXpkAKhIfH+/3jaCpDXQkGtrnH4dOY+SCCbBd6+VLTH4ndH792MI7/g7L+M/C
2TthCKGaebBA3XHDwu9gAysGN7lyvCMGxUrEmsXHBt9bEkJz9Bn+5BznE2k6azFzEcMgqvJ3HUbR
3Hl4/tjE2wMQQHPIA0RrxQFg804PAIasK+tx+HBHpoWoaa7UD3upvPl241YjYLJAcobj9CbWGxOI
3KHUdRCy2rIsum2Dz00c3tTW3tVcYT42ufp4WW+fdGCp8ECg1YorC596uqyhcsIMyBx+wFRMbvAQ
2U8kfTKXNPYumTnz242sVD10Ei9gvGEsavJmRHmA9ywfsl8fr+itt8OK1qotSuMJBi3PbqqfOSxt
3YmjS3dXNfJZYcxX2vF2kQBG1JdEyd77Ypi6QnUK0d86Una6f5WrHVThEP7VLVoxDfJoxz73ITis
B/Ub0M/L+dubg7jeK9SjEYKteO1zLlnQ1SrrLlIfQtYO5QgwQQnSAnEVaHtpbPodU3jVMcSGRtMq
EXuWEyTod4q59syBNlV45JZ9sS3xt0sS6d3HH+3NBUYnA32sddpxRXWeFyWGKvadvjfmgH5F6SSy
rNn+Ywtv0tFTC3/6KX89trxi8ThIrAX3yMm1dvUGFoft0lF1hYZ6Wzju4G/DaMxKS633+WPzb07l
ah76i8BMoNGEgvPpOTF9VQMk7hvQZW0JxJgT/4mUQ3AL5fSPDb25aash8MYh8UaZH1zap4aEbEH8
k2KdY3zDwIhTQYO0TcB89fNjO++ejb/snC1oUT31ag8LUu4zDY4heWbBhTnASybO7paoGndu2hCf
LPhk7I8pPYrg28ereO/cgbECAwMrQTOO4OlugaCtDcAsYw5uY3MX0og2kBc+yCUTqwf56+CBp7Eb
6wAmVPvNV3etefh4Ce/t0l9LOCdiY4rMY5OQ6cC6vhReXwg0hLv4QlPzjZ/DscI4K9wO8A8J5v1O
V4FxvYmNik6H7hV9h6KNnka+M2YzNLvwEo7mnRVhYhCxCRA0cJ7nHjzVyQT8GlYkh/uufWKQqGif
Pt60d5ZzYuLsPRJCyoSCFeTge18Fe8V36cXdCKD8J09c+D7vXMgTU+v5+Ov7+1oCnguazwNnIwLU
70H61YJF0rsUO7xvB1VD1PT+8Bye2sFQRTuZoMGuBUU2pUWXIgEDO2iYLeXHm/eOL8OK/rN0dqLX
URFvTnAWlGgLCs5WCDVvaFA4FYSVLuzeO7cH1ERQJQRN7Sr56J+uirizP6eSTYcG4IMuXPIJWcvH
y3l348Df+if8weD/mSeLIJusQNQPmlH3mvdkC26BPIyvQsuvPjb03r6h0IABiXU8CY/B6VrS3kZT
yLQFOl7njd0z+ZJ2X9e8yNMXXrv3ti0DeugPhyDKoGem/FaQyQ1HewDdHQYpg7Yu9ND9c/CDafN1
4BX/ROkQlC6nC5pSngjHYkF1QG/iV8cnZTO/+GTjeTvAIP5xOgi1vBNrZ3d2RtaVWWosKq5tyQUk
Hat7c2mU/p0wAUYQWaH6jjN+DiYaPJRzRzXYw9zfQJgNAq1gy+2/DmBZqF7BsxbqS8Wudz4VyiYo
aWCUF0Rc5xVrEBEYx2msPUzBUaANP1ySGn5nSScG1r//5YACkTI31BPOArWbibYFyoUVeAHB8cP8
JG9zeVGo+R0P/rfJ82DLTv1CtQOTXg9nFB1rxMbIlz++Tm8hMCuBAhQAUX5HbeONBEELPppUIuo9
0HZvZpIvQYywe9wYHee0LV3csgSab278fMHw+5/sP8Nn5x5QqRaDtLhd6XhgYwnqD39q1ij8W6+/
BI3YuDbKRfYjpFE+mzRP/Xyil1gz3s5hnC3/7I5Xohv8NMbtI34IfFZ6DKlfQs9J4ee0GMfAVNuS
lBV/AE14YJ8wRzrKHF1ZlhUuK3u9M/1WmGofUoke4C5dtiq7HT37P30mTAegagwMBEgxT89f6hEd
ApBrDw3axJbJfEBhmqEYyaMisbmpblu11dA+//grvePWgaj/z+zZsUdlY454PcPbuo8ZETl7IWGF
tuoFp/6G/gBu6S87GOU6XV4NFgt3CGEnyL6nbMc+OWY3f4b28foR6q+GfBtLaYJ8UT7+vSmmC+t8
93qvFK6ouAGvdB7/+TIiLYuxvWkDwtjG2UzyN6SqtoszFn5jto797FT7j/f2LQZgXfRfRs/KBkxP
YBphMIrp2vsUqrcRZhJacY1pgii6IaZI/ecwYXsXR66GeOciLtTj3gLE11+ACw7+4WStY52dfm9J
+8lfPFz+iHe7QD3pgG5UNX7z+m3omo1O5n0/9TkJypoq8JPLG0zUm9qB9rDYU3IzLN+S7KhZdc3J
JQexLv+kt3D2485CimlooSwX4MeRONpGFS9V9qnSu8CW1XAEaVH94M17WV3CrK036Y1ZsHCsiAjs
zvlsQ8cFr5ZpNQuKvIXsVFAwTo6Dk31fbLRJU+dCVvAnP/rI4tlXgJYChSg2LMou2i+LviJ9EUR+
Hh3idlfXxzH08KfnwAXVLQI34uQD3ZvF3Y3DPyO51j1HEw6rX7t+4dmRhHKPIyTx8VP0zjfHyH+S
wYXlvr1qAM+hQQ9eb/wH0OWdXvVlHoNmlt680ms9OUMxIpfnC0Z5N9CQQnT61Zfm9eOb9taLwdIK
wAUtGkiEzmlesqofu5jF8wEEbxWiHUzOeW05XoQUvz06p3bOPiTFSPkyhNF8aJ/cOO+GnQMU6cvg
3msAmT9e0tvg4NTUuuS/4pGeZoJ6PJ3/hMEQ9a3iEfrm/5MRoHDhpJCtBudGrGEBmWAkDrcgNu3n
BZt2cXBz9e2nx39dyn9W1oj/r6Vki+hl7MBK2L50GCrZdZBSgd9lwTdo5WUYjwxsdGFlb7MIDHeA
HhadHHSdQRR+ahNSQbPxIahySOi2zX5O7S5RtxJCLjy48LK886EwmozZceA2V2bIs5dNeemc0ZEu
B3D6YDH6DmQaS9NvPj4Ob0RGIcmH7iHY8XBxV8TG2UOtpVJ2WtrlkIg78TAcZEVzLlHPBJvBnU1z
BWEXhv/2sdm3Bx5WoUCM5i9KqaA5O93GmItlkhEWN4YYIBc3HYbPbBEFTwSFXNVcfWztnQfz1NzZ
IjGyhfKTgrmFbqv6GA4sn4YnM11XDxQDvImzCYONE85Xc22RdPz42PzbM3Ni/XxkV/VolwpQbR46
8N+H7pc+fpm/oMdaTNPv/8USmiQhoGzIcc/uHQT1GDyJMwNd9tg6n93qWz38DqpfSNc+NvT+jgIU
A4hAhC943itLM6MxX1UvQEMkZd82EIBpcvhmB1nHaLZo08kKxD4ACHrOvfxmADv6+Be8fQ2wqSt/
EFCBKOieuxifu8rNCD7pDFb5ONf+zlu2YYjGECv65Np/+NjcO+nOqb0zZ+NzrfiQ4p7M7tFZHsfv
kNn5Erhl3KQYzdhbDBN/bHH9VqfeDQaRDINXfdVEOR9LT2bgEKmLU6MWjKSCYXBchhwNtvoiaf1b
T3NqyT+9jH4WKy8SsBS6uxBVhJgvZbRsqfsk2JeuepJ1tBnMzndJIaW3R4G9mMe90heuyfrIfbTg
4PRnDCMk3mwmlkNWfW2yH9Re+ITvXsO/NvTskU2XoFV13S/ATXP5kFYomd/5fUnDevfxl3s7Cgif
ii4YyBZWxh2kIKcrkWPHZjYu0FQl7Ajhb16oYEyvHNdlYJtanCOf9JgHIPMrRCw3LBH9ng+6ReZK
gu3HP+a9XQUSbh2wAVgXfv70tyjXeHPf+JBf6X8m9V13qbPz1pNjbgh6c+ADCZESxGf3Iq29qpJ+
XB0Ip2Xq4K3/FDmfWgqJpHz6V2Fx1Lpw1RHCgg8CpenzEDurF5oISqpD3fV5qCAy9c9nZGVdAyAJ
9AogPj9nEEwnibHXFG7L+pjr6m/5JqD3IVguLlFlnR/GlZZyrXbGoCoEeva88+vx2NheBs7BQZ2E
NK+dNDmDFDzg8IXoLxzI94wB+YRIDL09tKfOgpYKZdxYLC05qnHffcIJvOKg7k7RsaiXC9jw8+Ow
rutvU2e+RM3D4EtGyTGoqn1jU8yu9c62HxGMEcLzFnTdLmZfPj7jb5zz/7OKRjAgmii1nx/CGLpw
rdaOA6yhzTV5ipfdNF2RY7O38jdZPGDlXj82ef78/LEIVsOVUw0HJjq74rPwq2R0sKWe2vlR2Vs3
d7+g7psn1cO8T5oLCfcfZvq/neMfezjwKDLg/OPGnV5jgXFUtlDs69KwR2bFSq2VeyNBzLQPPtf8
0W8+kwqDPDdopbTrgLMsRrMzXZ3Xc27kL3+5hIg8f6Dwk9DnRzE9QGUYXm59Vv4Kv0WIA6ynkBxJ
t+P6bqzvbfUJvYkLH/fcgf0xA9jlWkzHvMG5Dhlauk0HJ4PDm5qvVTPsCbSDPv6Yf1rpZ7uLWB7g
LGQsmK6Pz04t69Jex55Gxjw8m/Qb0kGQepdq/jl8TfvP81hGNcgzN87wOh4okMZ93vDP0UXW33cu
z8nPOHsB06wBG4tv6iOrqjzDSHUW3IdOSfV1QHftJbz7m9AfOwtmEoA1QniiIDyvXU2QxYXYxdQc
M/voQzs2uJ3IUCToxdZX9A5hzTG6RFH0hmxntYkWDDD2GIgDDvlsiZ7FALvN5ubIx0Oy7a3Ik+2Q
XLeQ470HE2CQbcO+jKsn1rySLc/Ba+pWpUgvnKk34ev5zziLBRzGAXuOl+YYkO8T5qMhxYFe/R0H
gcqXyd5o+eTLUnabONSFE718fNze8R2YAlg7DgCurHM0pxfHYhKPSgy1HGn8ktZJXkVQG6xy+k0k
bd541aYDc8HHJs9DPLz9oIRCJonhdvB3nQ+ELBIjsRo186ORTw10sOWAmuHVxzbeXNTVxkqxjs7N
Sht8tixW1wZzxMYedSLzCWM6tL2UNr7ZOZgAG8XKEbTqapwPg6SD65tpJvNx3i3jU+SU7k/bjfkI
Xcxkn3WXcuML5s4JbE0dN202wZwa9uCLgwzo/Fv/cn7GeiN43tWFv1824014x5p7R+Zu2X252I5/
65tO13zetxzTtPHQGJ2PQn5yUeHeJrlPc+gdZjV4mZ7qV6e6EcB0jc4NQe0I6SXGwrS88K6/vbiY
kQMqYBU6R8jyRpGgMiabQVfJjtxHdWU/jp9H0ZX9t6Z78SBXOKIp6B4IWBnm41Rh3ggtjjFXY44O
TQayz4+P2ju/BtNToCFDRAvmbQzIn14hxBTd6HU1UNudQIFb9OSI403LSoJKPPMrtfEj0u+82aqN
Ghb1M+z8bN9lgt/SVSCZzV297VK/wWTxzHfTKKA7l8RkszSue+FevL17+K0hpgLXEBlqDme+xvrh
kgi/HY9SfNXBWBr+2NpLQ6HgxV9d58kjtob3oJ4BCQIycnyu0z2xwhd9MDj2KUiSOswZCopLrqvG
vw818b6T0LQ/l9oyt8CcgzlWjqN+zXMas53iIajRp5l3h2HC9H/ZDNz7NkC9/naenea3YDSOcjTp
s+slgDbslknbgGpZVHfLpJLnoZsA76NTRP3cDAbCTGZwDLkKkNPsJjSm7c4D++xTrQMIVLVxbYO8
rxiqMJFL9W5e8IlzsPA53p5FBkMVZkq7kmEeC3PRU6hee1BDPg+ir4O97JxAF54yDUQOE7Y8u/04
jrRIei5meYjkaHuSd43ntr9rUFMQdJDTKktMbttxWrYQHQZlWgOZtHnb0BT6ATlmwNsfs3ZAtEwD
sAOXbWQW9A6b2cFgI1FgXMtncG8OiKNoOOZeXGOQio1NG92GIhV8P2Yd+rmebCTNq0DrqYwjtlTA
fbWoFVMzBi5kheHYiqCnKd/5S6ybK/wUFIQcKBi+KoLYHQX6ULAiqkYPnREXFUUMFXRRbtpYvYi0
sm1JI9XENyG4dUCfPHr1vob27UPP6AA5XhHJQ81iZUpgysd7y13ysrRc/QAmzXeBTBqio9/STKHE
taSPkKrI+l0LGlxoUc+hmkpo6EZlJKihBZFjO+6sTCkpWj0Nv6yHmdcSXEADK9PU7eEOg7ltt3MT
UNCLY5x8LxX3f/VRVjm7DqCU66jtHLppRGoXKMCtn9sGOoHmM+OqLkbtKLIDcxN/qhIXXVAfvFt+
DrDE4JSqSUaICwV0CguVdS7frA2xIxuzlKB0R+UdhqTYY6QAwMxJ2ASg1hwAc8XQKxvugV3z2pul
DgesSdZq10yy8grhuP58lfSZupmsO3uFRXf0F41F4+wDUXEkLIPyxy1UunEqZuFGr62AqkyuJsGy
je8ELMgH6wb3QzBVbVEboJKv9KATMHP0o+tBw5HWPwVP9c8sMBOItJxR9Ss/CDqgoksVhls80+Y2
XvC9CFHaLUjsDw3i9sXwDZO1Xso4NBmSwJAOnykFbDjvMek5lw4fm6AcspiYfDLIMMDB7M3FPJsG
ytUrt3KELj9GPYcZBMIttDeLwEkETLoozaUNvsYW9B4C9N4NyHvzYPH0fD1BiNI5JkBepMfRiSDc
5HWNGLYqWkIQ4CSx+W5BvvYEiYb4fsI23mtXZTvWDbDdtca+GiDg2txvkH0WHqQ7EcJAxhoUik37
mYNR+zOJ4rrKfQsV1lwbgvWLCkcsT6yOX1w+JfiiXtL/Cua6m/J2CJZr0ja4+gpVTpoHCm1mNK7U
yIqlEkLlyDsy0EcDfIs2r53os6cpxt/tTIYftrN27zl8xnQlj+qbLqlXwoXUkKwAujy+siKzY45d
FBN+wUxxQFzu5zqVyRenB1Yeki2aGeRxbbWUS8XrjdsP6xMnIgdQOMiU5pTy/rOUEdeAOfsMu0Ub
By4t8/krU1PfgBRT44c2S8zSQkXcawoHsqKkCIWbzaipp9UTSD16Nw8r9M0AiI0QlCVQFHqNhmoa
y26qMyw6BnFcjsFk73MCYMNcImSPfwwJpEjyZRR0KWoogT91Dbff5dRTwIxkm8grXq8fFdwc7i2U
F+UIlVXolK+HDA4h89Vw7VQDEF20i+GwlM+ibrMkixtcte5Af2grM0zSkcqNNoHXg6cIbYrx2qVz
VV3VCPymfHID6hVhOONDmCmbYoCO2jkqUfGfQHwZLkoWbsWDL7GnRIjJLi1MnoEfC1QelvgDRlLH
FGK1HSKalhK972LQbta8T5xdojv+AlJ6Z9in2Sh2i2u13PGoF16Ob+LQLRM8S491Db6fe2B+iV86
I191yJZ2urGagOZuntF9zwcWs+O4QI5ht1hHPUKix7lFOZmyx8l3xvbguFp4qF2HwQ7NbgJkBLz+
F8wtQjs0gG73j1EnULhBobb5btGzeJwhLxnkvkmje60T1RdplwxPi2K0zQNpIY6YyTBAyznhrtml
iJqWDcv0EmwbYjXfh+EKCbYpkd3OaUBtm7cYE3sC80jgXnmxduLdGM3VnfXw0hQxoOVe7oQ8+WFH
EFvfLVFvVAH6zyB4dKMB1Y4wqHp5tKNMjxIzGOgb9uD2LKFv71MItfVKl/4UkfnGUVNdl7XrmTgf
56DrNh1RmQeef/z6wsP5lEWMAim2EQoe1ScNkaYnRBqTlzM4jOWG1/0Me0OYzoAuKSILz0f6X9TB
MH5Fuyp5ALNf/bXl09TigfZAVh1ljR0O41T1+opyx95TtA3abd+4qJqzKBNxDjFzZ+O6WoEuajVW
DnUKWLalabT3iZJTEUBhOXteQL3q5KvQJimjbtAmTx21fCNg6rZ5hY0GybszYdrFSCcA/DIJjrWR
3N/WXR36GIJ3K7uP+iEzBSpvTYMQVc/kUUqS0ZJjoHMqTA2SEjgFEbNrMlOS3JsmwymS3E1UYaRr
xpysPbQS/jyq1qGaugPAAoe7qLJRPqckdiUwmVC73nqMQE4rVDLsNi4ZyG8bUSs3vI2SO/AKrSkS
eDxoySYHfANjPPW4oA2K0WWFnuBQOpPwNYPApuOqggSwstOkB6Ob7yCkscNQq2t8C/fOidu5uhk9
zeurSOOvO1tlJt4ZT6inpME8U2EqObrbPua0vyFN49w4FZGvXRuxhzkysy1VzVCxjYnUDSbS1ZQi
CxfhuM/AQIVxGNCPA3tHuiTDibQoFYjAN96WWM/cs1AZ8igC2g/Q5xxr8hQp5X/mSqRZDol6b7yJ
lT8bvOYz2NAAjOjd5rnDFIXIp7BCmQqRB9wNCGvnqQwh7NdidnZRKneV1C9i8tzfi2GyK2b06acr
9IMakiOezrxtpXqGWA8xKArpEDoG7TvU5cxWU68B857bZRsosaYSvDpqiq6I7/fkYekyvy5TCY6E
sqPaY4+VBUVC6c5V+1m5IDssiVux8JCYZGnLZdSS7JZ6ENEerGBdtkeegZTLAxiy++6QLCGPFe4Q
zx0HoL5y0unkIsKiiJ8QLaTJND8KCubG2w6/SpQmscGLwun45lexJ7fVgn+ZakX4vWiQYwE1rNwv
gefYugjQ/n8YHbL8jJSb1huvSvk9R+XxWpgUKYRpGH0k0Ono94Pm7gPA9Kivro8uwkqICbwifa2/
6ZrO8wOvaEqgmU16hA8YcKu3bt0tsqi1VzdFJAVpwdVm+joXiBiOGXHtz5CZNM0nTAtlJVVNNW6c
eMA3HPCIBTnEZEL81Sf8FSytgLNB12P4zZmoPveJ8cZND9fIICkfpSoPUkBVUCYcSLOpeBLUuQEz
+8GfO8O3cGSY3W/ahNy2jT8icHF7/xPekJjlNJ27r2JGmJNDahxJxdxMuEeWLsucc4JdztOpqTPk
H8zMvzyVtPcerRbgXBT/CXEFWW360cAxNm1fAwOOmu6L30Uxog4HhLLoOwfzMWvGGrmLGyx847d4
DaSqIaZuE/4srVftaOezYwZNqR1d3PSFOBihN05n7t3BraqChZUXbgIzeN+y2kWdANI/LT6HSsPS
baOQXqVBneCDCh3Xu4S4vYJ0mLbdta9daTZNNFVujsEi4FtRQoda9RiqYbrFFiH+btIBZSiWDQ67
znrpXJMI+eomsrR/rnyNolGdIszPMUOdRWCEsZPNR+WnFizQNEs2dBAAVU89Nz6CkSpsygicwaJE
MrN0CN0X1DNRgALmBHwxsi6cNsn6X/OUYM+DERRZxdA2vN0ZsNoouC08P0ekX2LYDW3E9xEZGnqF
GYvQL313kON9MvYLx8XEm8UwoOAAMQyIntmOCQtYAYb19k6YELUEl6yRhh8wxGiuBYF/kQwomEFd
LbVNjrcz/qK7LnoJVIuEQ4YTWOadtO1p3ikz3Tp6AK/nFIP2EjUzdLrQgTZ2KGZBUpYLIpdNBE/t
Ff6Agn0eQ3LALejUg+AKTET6hkQAyfGIY1VZOImDrzFpgcjKS6/7RtumyOKRDfmSOnLJqZtZ1KCb
5AvxG7DXjRAVtJhtm7lXRGGX3dlAhDJnPYkhM6YjGq98upQWKWt8QPNDPf+sSMLcHMRKrC1rFRsB
1J7s7iGy4Ly6mLxARSczfMZ08MC6Qsdpl+FQsk4UWdPUjzYawvsRui3pJhyHZMx7h1gIHXFIrULz
CSINc4jCYg6cHeqJvWoQiU4jmX4PKHUCfRqa8KbH35bCNRG7A0QHaTsPKP9l/IneerQm3SaVA65k
G3dpUzBETaRgDQ2SkvhJhK5+2+E3RaGZP7lu3Q5b14ejgUfpkyecvPrRgAJW5PgbcUovY6JG2cwf
7qwVZAC9V93b0oIDFql/KKZPnIDBbkN62iCFMml7HSw+hXxYLCE0HE+6u9UxqojEa6HSgsBtIUhj
rYnyGlqR4GBAV/5FBax9gGRajPIPmE6eXEFdscMUVuzntXT7OfdxG6CcEYIDOee+pL9aPngups0I
3GBtUkjDZ/FS/wT12fKgmimcy6BCiQP/k7a9wc4OoJ7xYnELlgxHYdcT53H2MVrriUC4G3doY6DC
PBrEpQ9eBZJ7hkDuvUotLylpMeJWYdo8LlNkdl9TVoXuZmpjfsebxYIa3GH11xnZaprHOlJR3oP9
TuWsZinYMscOIFJIOoBYdXCa7GGCAInYhQ2tWQlwBgbpJh01G9ABeuaKo+CPxv0gmJeDGpR89cLQ
dNdIJoSHkFCjcNekDtLVDrq5PvIw1osNaLuJtyEB9Bzk1M7JZppY/bNnhn8SqH7WV35Pg/6q52Mv
H2VGGB5r7Y6imEyHJhTrOSdPwuuGBsMbiwrLVEAye688PnyxVKR4Gccoeyacy6VYn9AkDxdXIg12
JVIWAkVL72phtqc7UUUq2Ho14t20sR6DhpvREEtCWTsqRsfz7mLSwnPbzh3vBt8TCK6p4+Pec7yx
eSUcvz6IwRv0TTRoJIwQskBxOKyjDLF+GJKraobWLtDZnl49pQ9Mn6zDDkGs4oHMYxxBFHZtW2G7
/BBSl1BeDNNiaJAHlCiOPuP/zu4AO0HFqSaRfllSIWyh+kEgGXNQ2r/jjgtBXQMlX7zltl7kdRB5
kP4IezWkJbhngbpucBL8woNogJePFLCHPEnaEfxqSJ97eKgROrlx61duKdyJ3QYZz2SO5AjebnG7
MADzOgnbIkiIP+d0JCLZVGKB1ofiXQ9IZDVrD66vCTaT11Jo4kwCsWSnA6S+c1A5PeQCYlSsQzKj
v5QiPfnlLsL5uvSR8rYxomuFR3PlL69w1gGujLXK7kA0kVUoLdPkToLqPEOZ0HodokuopCMkrAEi
FwPx0ysWRPxb5vXLs+/4MwAlxrG/fVD8I5cJtEfLMLRpkVZz9ZD1Dk785FO8f0lA8IxrNL5enDY1
yC9A2xHlGUpWPW5yN29lCheN5F2vXm8BGm6LfFo2RczCMT5qjI9UOz2zhOWO38DHaoovumHgd0RP
a070WEytddOirQDZLmobq6/B2FmxqVsyhJCTBxQjrye9fE8nHbx2cxCjfNNF/qPp53HK6xGxUZF0
IS4zSG4FWN5jQfGGZgH/aSh4KkBGhAgfxcGBw4GPZNX8HoTuCggpdDcTyxj82NQgeapA0eQg7zKr
yKlPxV01zemySV0rSclaHoCl0EIEuKBwB7+YpJmbm9AVRzF0AUqDjRhffC9iwa5zF3VM01405SxQ
p8mbenS7Y0ZpXF/FiRm9rT9Pgb9tHYPGT015h0sGRh6zRWdhAnw8ChSg3P7gktIxXtBeGfj2T1nU
Mqf0mxgFJpSSkqbol0g0d9HstM3NFLSQlBg9D6D3YRLSz+mcNmEx91r9DGrlyTJCaQUUV75QUyE9
3qQb04f+D/BBJvg2C+1N0SDa8TcLJPWGwgz+9JKaxNzyWRi8Ar4UGnzS/fDN0U6G6BW6e7o0HYsQ
ANQtw+vmyfjLFK0lSAuQwV5kjpj2Urh1X0jw8IuN0+noKkM1Zy45UDle3oGO+yrRSEA2WcZ4s+tm
ztN8nYiELyVOetsrB5oXfY2oSuTGwjWUCQA/AA/OeLCdGfUZTQb20HPKUDKeRJzsWgWGdAxmavQq
zZxacC1T0PVsayCrBIqaYVoVHicuisvciGmb9QMqwz3ysrpkBGqMtI8cWgInwVHTG+rwZgz7/6Po
vJZlxa0w/ERUkcMt0GnnnG6oE+YQBUIIEDz9fH3lssdl9+4Gaa0/RupcUgNLdHlreMUwMcdFvgNo
ViDDQunMGU005nPvmp+Gp2zIlq5rGXol8diOTCr6PBa3ubHmUFgIpS0PEIYvsb2ZWm5Axixf3g5L
C5RjAEsffNtfVZawtZ0VVTJT3g7GJqi0FcOdrmabjxDMMIcItHFU7EP9J65izsBysz8Addotd4bN
Y2DqkSEyyowDUTsIAHXm0k45ghTp+J9TJyE+/WGZ7JMrqfNNm62ylxz9ut2fGUTEkJFvyPvEz8VU
sPlVdIqwn1Vfs6eKX0xkW5VVjamJvpejdKfzQJ9dDbBrC+umcfpxPe4L/5JC8EBCxd48Ypvnmkiu
FoUYWGibtyj3WNXUkUrV8LUdnfZmLTs6MgNaOoIum1FtfpSLaeWz1S2lY6frbtcuTagJgWqmRRs0
GrNtMElzcdvsoCoZ+IoXpHY3LHuu2sLIPAIi/tpqw4Q0DM36Uoai+AqqPfgzFs3ef1G3NZuniSsk
eHO5tLfLXmDsfuJTmirf7SngaisS6d7aQeEWP+ugdn6wfpR3jlzFkvVJVw4Z79eC7cmLxjYvjVd+
K9uJeRj8Pn4b1xglVmEvguHENkX/usl25VgTYgJjdaetjNes04NoTzKeromiVIz5w+Pqm2m4lK4e
HEJGKTTtX8mLdfgt5BJSmdI0jZXTKhfyS6uhfum6ofaZ85xi+Uuoq44ByCELWPPhc6mrVl5PwUVR
ERF3pF3ASjLuvRXl/rzQiHSjGytyObD7ysotptX1ZtG78w46ru/HiAXu1DJFVIdSLU1wT3SP+l12
sdpQC/e+fvA6G5G5V20CBJttkdU7GeIom/hfEhfRLst41qExXT5PkVluFtgqjmnL6WomN2e+F5Pa
5Me0hV0N8jCEVX5F4P08mqR/7sxsizO1kZVlpUFsdHFCGNQ6h7EpYgeTbySqG9nu/FzzYtnfzLph
Q6RvS5ekH4sAPgif6/Uz+fxcq7SxL4hh5ePNIoxuAeym6cBkGtCt3c8o8n1HoYaw6GR1s1YvoXxR
7EjdoY45R3OvbIvxGDROWZyQ3nnvfsSUwtcW11Zea6LjKmyjzJCzLIrlsKO50CdnXbrmopPJ72+N
QyUrDQQRlbFhq0X9ue4ciZemYLwpwPg20gVSrgkd/OeRYrnd2rsTXnTp65BcqauJGgDoS1iT3P7W
uoyKPyB1JnrmevVYQrb+KqBRgiGpcsab3R+GCO6q7phie5AaRvvKOk++PwB0qWqgNqMA2oIVQFOz
GcAxhXH6zEml7GxP+mH7p5ZhF7dWUIn1WMmof5xqZ0RGYu0eU5qa9vlOVsrtsnqU/f7SMod8WA0D
XraFYfeGHAMqJ2utYbNukjpZ4k/ZufupG3dmiR0vU3chkBk4U8a2kHk50bRxCsU6BI/J6tRY+WQ7
/XZqj44oSpK6NpWOb4fneO70Y0QaZphuk3YOlD7t9wUlNS4xz4x8B28Q+60ZbBWmZZGg4vF71fx1
q9aO7pdhnG2wKIAwhtTQhBkHzlTdeN6i1EswuAaeYxB2dayblmG3bIUPJG1iAcKp44pVxJWMBb3Y
L+4YN28VvBmCUitEpUTFgH4ZyRB5WZiu6wucPvBCz90YplIObERVYbsffJnxExuGuW/1Gv4sCT9W
OvjVcorqvaCXJRTT9x4kmqakgPD7YzWGXslTEI0ueuBaA5CuKnx2wDEFeEEYbWkxjrFJAQG2IXXW
0HprgdyttBwMIQ9NX3AXrKD+Jk3kFglA6dpXfBoKLLKIO5q3aHS3Q8Rp/bZusv+lgO+emkUzh5ET
MmT+vgeXugN7OsiNTS9zWs1nqv1OjbnwF/tfLxxPp74cna+usoZflCdacyoXI158Biw/n1m6zWFy
lXpeMW8UKU7g/XPuaGXTMu6Dw15to8mG64AJfxG2H1W4s5SLsILqCd2q+Gi7KUCAcAXqNYv3waBF
qJllx2bNK7PUa760XZjwPvjqNYGDBqPS9RZmE0BKn02VTL62CiXSpWP4f9jR8L6W9QKHVzgjPb/F
umyPnaWAoJ2tWn6VRcS4X9Vdb1IH5Oxm6ps2PK5O31yKad2g1OCEMDAAZfI7ssjzjJIwdIYCChho
GhE+bWAAH1wO3h9UJTBDVIoPcGxEu79ZDbc7G9MsPzy+SJqJBHd6ailhbUDutfsrnKf4YepGCYPh
jGObWbFeOMQ8V33oxC6eHR9HQKz35G2Li9aG2lk2K3VqBdDfzR2Inakd9YxiOCALreW+BsIrg8/Z
Xav6NEamOlX0ztWpgoe6MytRlanVbvWNZxINOzP4zaKykAnwYhKfmNYdduZvGcGBpICf4p06mh4g
DNDwBXNCvx4wvUwJHU2bjRPRqSYvCzqGaHaIpeCXrjbvJsKl16SjqZc/ld1rnyChGaDWCdZxPTND
Lj4gPVR2hhhfQJpJ3zRHORX201iMdMuuBpwriwfD7zv7Nq26Sg5AFLpGbmtWlxqCbenMe7sUzb9V
JmOflb2OYJEaHb71Vj94d5Pwhg/Y/r1Pk5UdOOunLh5O/NXuQ1n59Z5Oa52cGo+JAQ6i0MdJ1PWL
Gnea0sZW81D59cYKLMa6u77k23CWY9NBbWxF+1qN0y7oVKZs9xDMWNoy29viP3vjoaWeRbG+IBBo
nwQf83Eug5UnYrqyGizF+muw9HAHMFD+3ZZqYnVkavtFF9B+L1oXCCfewhvhXLWvi06CV6+qAju1
+i7815vdTQ5LM4f9q/Gg2ngGN3mZNY+Vsn33k93iCpkvEYqmpeyH23GuyOnYY3diHrLdS9VtRXSY
vGBD9xS21a+kM/q5leAKqWZb3o7gk6bIyMU0vyyfTsUjdVryC5UEU09cBnWYM1ZaAfKAebpZ3Q0X
NN1DywgMWY/jpRXbKo8NI+9rVHn7+F1VKEHQYQcDESuehVguE5E1Hi2yRsfbeUpgmkNvuz5lzbjs
53B1K/8MX+FW0OXE315mudAubELjeadKW7t7brpEfDa8aj5IrQq832Cx2nnvotVT38yWJeqKFa8V
/LdXHV2rGZyMg9v5BoDvw5M2U20fuoFCq5S1IaTJirQmNBUiQl01zw7GECSDOniy0QUwDtaFHG+C
nUk2d2GEv8MeajwvOKPsQ9+1PpIJ6H2kl2wf9Zm9rFiz2KxFctx3jbHNb4GnTknjdCPS7W0EpIjW
4b84gYACeWv0R8RSFvO0h3yRCzK5NuOF0H+6OBYCMeWOHDqZV8uhP7Gy1dETMyB4Kpqxf+9LSJo/
Mf84upW1bdWZkl7CxYmCYIaOKIWX76qWFoHSUB9RrojbwkqxFX5yK4upee9m8HPOkyJ6CrbQ/zeP
m10cdOxIJy23OvqJe2cCi7BnGzYYJv4YBo21npsK+TC6RxZSxEw2uQXb5C8tlKkegAziqrWmQ7Aa
DlljAU8eKWYIpwOPHagAXLWvU7RAPVGRi8WL2hPY++QNbV0/TsEANhqCnqCE8FHX3DC3+jPE6UAq
y1L7KIgKrlyRdSRb9pmn3I3JdYyDV9tJ9gXSeGOVDKaxhbcX0biy7CUVUJpnt90RGUznp5uP5AjW
M+qh6ubYeW9d58pzdLi+LmZbiygd4iV0OLeTQGddlbD8zEz0cWpFQKRrAsebAcfHv3mPDaIROWsY
SaMnOidwXmzvbqu48WOxauuAdEo2N6q2Gx7MvYIWW5BRhIclZGvNOFCj+Qjdt3k5qRw1X9DWiCFv
heuZx3KdHBheBT+3Hyx3avbDLMkkfTKqDMujnmCgngIPPV7FebpE89MKmrbm9L3u1c0gF9E+qtCu
7NPid+56SdQKXC+mxraekFSZ6lyHXRKxbpr+npbfUjOEW8nSvAPgtdTF2lINL57ayLCC8fFl/eYU
QZtc4iGCdJk7Kwj4hoGZP+kKd8ZT7wgw+mS31zeP9ezacqm2a15CNXW52ZJ1OyXFEIHfNVbHX29J
8xetGHCY7TXRckyqsbZOoJXecGzbnTq0YoNsHfxt/b141jwfHavoh7wf4s1k1q6KKlv9AYHexueC
YGG7exLVMpdkTtoJ91O/FuYW4Z0WGRo98KKK4BWAdSAokEux9kk20xJB0lDrEznVCbcmk0XvILKx
VlK+lKICqeeiXfeD0wbojMc6uQqL7DWkwW2M9TdbTvkcmfJa+BHVJCdP6BhGkA+8mQfd9su9guff
j8IayxIPE4PFV7NEek39WsbFkR8ZIVzfwf6mAkmzzuUqhwRVhbsnQB99MdI5WNVt6hN82hxq6rhj
PqRnEJWpcTBfHVJF4tiUOy0fO3/l8DwVKPMOcyC86mWZYc+/ythqfURoBdEegTN0zNyENC6PCoXw
/WiJWn86LjGq+YAsj7dt4fLNqCHH7186E+kDshxrvopik039KgQMDb2p1toBA0PuAmpVe3G/9YMP
XURofpXCY4T9Ba2k8W/6KbD2A4B1bY5yTvCSLDIxzpEJNQ4PgDj9klb85MVlq0v1aEFiDWdKpu3m
dU4Asz7sWFbuTc/VU/2d+yjWt86GI4hYODsw521twztniHR1oi5O7FlfbQ4G/RAhyn1hOuxHqCpx
T877DjpXWfHOvg2pUL/Ta+9Ndy4CteRBJ1Y8f/vSa3i6/HJ1b3bmnDCH7VOkf/LHinzXawMdiWBk
xiHZOdxabRHFd7R2RclpNvCL567TSQtWGjLNZXri/TnBBE9zSiiv7xzJDKNPfSSNM+Ep0xGCjGDy
qxtqa3gqV0RW5jQOdtj/54w2Tbl74SF00zJJBJzYNBjrPfZbERya2SqaEyoN0+ZWsDjykVO5e5LC
4RocnEiuTx1/XnLulemKj362zPJik/zCR+e6Ku7btWC8NWIp/zgWlqe7a9IbED0YtXULe0jKTgfe
u+bEIzvN39WELpFC00AxS2kGH/YUHL640FzEDdZOu4GR4uA23WE3a+ccbc5m/WZB6egrbQPfx7wZ
o0kEpC6qy1y65R+QiJW2TEQ33pb3aivI8ITD6y4zTABsciKINLT6xFqPgR0Q/LK5TVzehNag3VOw
O/tbRHbufra2xq2Ic4P/TiflF3/akHbow4yhq4Ml4doeUrAYgF0kLywb7Me0jwLMyzmHGUf7bS06
5PpIuKwRpyn3KiWZIn22htlSt7zmCBniXfjt775jH6MEnYjyw5osbpj7C23Ob6PjyhAjr+mb23CI
llsKU1gBN23h+tT+TlT2YhoH8Fr4Vn20thbBiBcMvp+5U4Dil1uSa9WWG2uBKpilR2pV49OA9tik
gqFHpfYSaysXfU9OyVzQOgblb0XQGAi0/JQbCAlk049h890O2v7p/XEZwRwUOjx0F4lK1RpF3zDE
fnQK4sF5ZT8KGK7Hxufoa6axfoA0EevJ9FA9l6b3ru+ytg3vfiNMCG0VGq5p5YdjNrZKBbfWbtua
xQ0H2Y1VWi4PwR4AbrtB2+wpzVDsV2p2vQ3dSu/Elx4F/Ha29qGBkhUlA5nlB951gpjYRa8JGUne
F8gmWAO7WF7ceScjm2Kg6Z8Y3P1fGTZNeBBwK8/7EILWJHNvjwdGmf2DkyN89Ef20GcvgQw9jcVk
3lerwjuXDP30AqAvH5N4rCmQXabttcaZuZ7qsVf7sWO531ETjt5/PU9TkALzMNnUjrf5UKZ0K+OS
pjcmL5JY/wusafPPZTg7/PFBVLSgQ4Q9sk4F1i9IFF2jupPhy7TBtGUE/CqqpnuNokyV9nJvuGq3
i8+E4pydLUnondHbRvmH0dWnXSfuN9uZfFiI/VTpvCZ2my2ojZ2zgnYjqMxvJMLxUKjM3oK2zOFd
qcuRUTPeD85WmiwmGpK6aoiD9wgh4HCONjRCvxVw94w0kIKNHP24qG+AKfyRfAKx2OlshhhVWckz
f0AzRukbGwQPXEspDujCFJr/oqXbR8wvk7SOulxQVZhqcnbqsXf7buHtaXNaJVdG2Gv2a5oEHsOr
mmr3RExDgjSgj4V76D2wtXxGsss943tbTYnWQNhn7be6P/VDrauc1xVLXESrPJBOXNmX3Yst7s3I
6xackNSn2/a1jlfJsiu4C7i0UBiYikbVuSHicXEZOnjBpl4etO0iRzQhBC4r1lU/GLrkFGfrgG4J
VmF1NuK2qIOjr2Zj4WE2ss15Es3yUKEU74HimCBSt2swmSqg5fXAaNycLTJ15T0UevKWwP93h8if
LXTykwiDbLa63bs0yFHNDcwBb4O1I6s+CNp7S/jHsUfH2gALZWFdjoIhPjLvcch+lIFyOuVpDTs4
/HZKVH1QofCdzN4XG5ZPzOOLamwGjSAigW8NA4mkdluK8OzOMZ9ZkRfs6Tb+Lxga6xVJTvS0FAqt
gSQ727vhw4B/mcbtukyG64LafIyxUrMGbH80Wf/9l1HSlmnUb+6UtmFTBk+QFV415LWwSJfPCa53
3EsHR8djB7nsoMJHa3xQ9hTs71UMfJuCQNV0d2vPq7LWl3N3nMI9eHD4dZJsCFQ93l21NL+AxAU1
aftYT5nXD+VL0SgmesGTdQNRwrPvBeyURyp5pteKjDk/DTbIxJPWpQXaOdnFF+f9Hh8ZQfciF4UE
mlMTb3gWkY9r3/eRt529fSrR2m66Z9SuNfAyf3lrfUXRrtg82xovy7J6fvGjYYLO19yvAKEGj/B2
CmwxofFXrXm1LJ/O6iUG8vjptafYV+SIv5+0EcshMImTGCij3Z5FsfVovEJFZFgk8ZUcKWNR5kZw
xL3Bw8R/VIC68dLF0/wzoqGo8jHwebtc9MXruVaRwFIYTdvyPJCyZ+7capuqz8hfq/XId0sUNYOg
9bFMYxQempJzOBs7HZibdSgLFaHt8L27FTfHghhLefi7anqeU1CEfTlGbZGEx6Vuhyss0yY/kXTi
3/3sGokKuPfeLKGmL3+0bDxKEFPNoQ+Lecvmeo+fJ9k23LecNOrYhY1j4bMsZcWU7JF1CWvUesUD
gsx6yvUSL+QiNHMwvsKmhF0eDQyiWbSGpCnZUoJoU/lo/8z+Uj01U+VR9ettQI1dx7r24Ca7VLks
a4MaZrVGlSe9jt386vQYQTCM+nDX3h0z9CHF27oWsKaqquuSK4GD7MBmLG5FpGMuNb8EhWauwoAB
nNx9UoKj/zI/t+Z+aBWYTbQuc3ywlDtUl5pf4T8dyLb98W3sIGBSnDz5Mq+gFZ5SXKGJtHaTT0FZ
6UNYTWX7ix+QktiaDXXODZZRolG4jUUeen77S3I9PtqrbX7Q4LZBFu8B+qXRWYIp2yc7/DUbbwyO
mpOzZjEMR+vdaa82Mahnbul+KJLtt4eH4bGVaM1+K9UY6zKhirZz9Hr1eNssHDOvewmVmdVhA6oA
ywsefMBEI7oLaHIx/WUM8u2jjkPj3rTG9PLRcpTiXDP76qUE9sOPBEp5DkoHp2i9W70FU5EjEMTi
SUXa4r8E0vjWpWk4BM479wJ5aeVao8WT7lKd1D6t7bHyp7E7B1MpopuFK9q6gBFDgDrDCA9PA612
cm7Hyj6WbgA/XrKMgXnEpX6pp4Rt3Q788WOtZLilMoxhfB00U69homvKHxi/iQ9xsYEiraigQ7WI
Rw73PZQPcrPQkodwT8sRCbbDpy42ZPEEpxkEdrvHoQEZvvSnUVmDf8fjGJUHo9njs9IBCE+Ju7X8
E+fgPmfCKSl5TGwHFZ9GFcbX28o5K6nn/sFrPL52Sqv5OZk6zz8Mq138DicUJ3UXdEW+9kX1tzR+
4aWl9ur63kSbBSCDJau6c8nL+Q2ykfxehogVuDV2EL90bPvUTPQo2tpTC12GxBimcH4t8D8hxajE
xPgZBIZ3cY8K+zjVeqsua4D8l3PKrtbcVt64HSkYi4s72y5cbq41duUTiXZVnc+KRkVIhDCa4h/f
YlfgIe22z5UGROfkOArBe1zIxLlbwh32x/T75t0XPgKYoxO5O4OGQ3B2JA89JotxRuHTIXADBeuN
rE5BvQUSQcPgSPAAwpjnjElw4//JQmTci8S37h0HWLbk7XUCWnggouWbgHLsjwJAYM/GqXA5GxLR
/q153tBTwp1GrD+OnunS6VuLe+4a/djYzer9ilqPEN8y8VbcawHYSg5aW+3gz8xi67qo3xIe7L9k
8/uw5RJHomaZraf2R1pxB4whN/XWNqThMIRbrjXcarttOaK6Un4qTG+QR4s9fO/SLG/K3mbvJTEl
AZSDnPsvV4nZzxahVzsN+t4Jv8hBkyhHa9S8qVsZwQO4ryNQYsMw5WarCbb46MUYx/HqRPtwNNtk
bl2fFPkUmdpePa4gVQ4rcw1CM5PHM/zx5Q5wrONBU3SGe8MTh2mN94+tSuIngVlJMS+7TXRvA1eK
m8IvdHlHL3ETH1Bx1e29b6u+fDZ0V3mK8SmpBUoGxqsNAeVg4ucNifPyDjHufE82DNEBz7vVHSqN
1oVjuoq4aMEX1rTs5x183AmqN5JG2uW8OKisoXmMEY9e4V79NnjuVhZAcugORWdxaxRd1fyBWLeB
9xANzMlTqGxJDkNMXkvGk8j9grw6/tZTI97aCI4HJ40QwLLsr85xapOQp6moNOVUWFLvoH7ZXqfB
Fw/on69GXkN3L62rW/CtInsXT/CfTE+GyKEyj5xJ/IBbedxicJFof+ZgwDnhALwvYUOzcLDXIZ6J
/ipwtmtnje/QI0C1dXNEL1bIEtZlZVu3CfeyhPsvAv7pP+DfsryEoEjDsQ6RKjF1ILTnFNPOmGP8
dMR94XSVc6iZeBHBxN2CKLKzPbE+lkyM9WWNmn0+2XavfhrYaycPd29b2PsdCriiphr/M4EJfyp7
lBwTvdNkzRK3T0Oxxl8OVpCfyGoUQsTSwVzoRPEU5P08YA9VztD+qHW2nFvqcvBJIGWvl4NbJtOl
XXUQpwVaueDO02s9fzUqmIuUVzhyUuSbhcojmliHfPYt1L8y8chNa/rOgwsfTfzJWE0tRYgpoUqx
QuBLQ/GPHjIpNsMvFM2FuXo26FDiq2feWlodjBn+Z20zpAdqy+UknPV7njzgwU4MpjzHvvTxjCZX
5x1kEgN9ZkEhVfgfN/xlLiLu50At3j1ohZ7BWDv9pzdxhN8mAAkFbsJGs//HvGQ+DGTbfCylZBw9
lhH62Z645W7N3bDqCFBhv2P59lszZ3FdkN43jUPv5kWlsFn0fiVehySsJNIREapML81oHwZnsQb0
GkX/jG+Thy1xF/uGQb2Ic5v6y1dy6HzrdneFo/LGzMX2MIWVYPZVMvHzBJC/ZAQLOat4KRB3KOXo
T9JPpzCbIxi/gmiHBYYuNp9FPVfr5252wGjlhvWMtOv6mK5l6/8HXMPv0OC/LM72PI/M3rzW/Epm
99wM8jDgl/QXMhB9lFl5NPpWnJr1CnAU+3VUGksPp+6UwGoiqK/t261OCpG6ovbfKDAeC+xALkKc
sCwn8LTSsuZ82+f5DeK3R5PT4UEA/6+LIo9ctd5qJMjAonyTj2zn7WOoCyxFIFGDyIJhXudDvDf2
ks7T1SUdWDaUbo3dk+6rIXRvwUbmn6V1ljU1S7PdC5Y+KgDaojCnfrlKNmGh7Wdj86U8LBrG4gKt
tkjyd6b+D+J5yZpOVewDX2BjQOnQtkKD1J46Okk7wDMsvoPBCFkjHolhV0+TNcsuL7uBjd9K+BCH
wFfxL8+bsRsAhaJCF747M4qXZD8RPL3j+eZ1ECPqhKu0c7VoE8nsuLex7yISzIA1k8+Q+urfvd0M
/HtQ7U/d2TZdc4zM2QDr9FEWjMyZv+4D1oG5aJ8nTGxOGqNaBOUFnEuRk4OvcCmh+ZXAzH84fYl0
R0mPZZCfxHhHUxfGSQOv23jfy4SkMaalObqvd1s/lbW1PVWu09s5FLUYT6FIzD86n6wpbQINf0gQ
+vwOjyHfsSBxTcVe1wZnZ0KFf6tgLv+ItsC1sLfeEhyqsGpfSKxaWPlHb34IJDT9VQ7ANWymUbz6
RnXugXgblJPlbpqbgmhdHHm93V66UAYRy7/jFX3PEVzL5J4z2EL8VQRujJbAsWr546NHIuoCl8/U
/KpRRCJY5IkQN45vjWuugiDBOFKSAPhs2+zhT/7Yx+qGs2v5RxgAMe0sWnN1GkXQf9LvYgXou5ph
emukP1jHuu/ihxp8kru1tvlh+UMQ1S020Ei6Dx5SBNn4EHqsqdq/dfBEjtidOuOvB9GDZH7sIiif
VgOxRwXdaL+0dtyp2yahyO2gPenVD2s0Beq26L2rMHtOnOrQGaZ3jEjt/gcbMfwRew6DDWsgxDNE
cfkdT8xO/DeK4J8Xgevy61ZDlDr830DtakSHZ7WvcZL1nVs8kglTz4fFJNPzahnHuwSwxc5XoQrv
zdfN9Gv3nXVEpzRLwv87ycqKYCHREQIK0VJgNrcJ0dFRVITbRdmdvd/ihhniZ/zV26vXtwgiTDNi
u78OZvpmkhE5jhz42Pxwe8Cmma6JrbyRakRAWa9ecXBtwWWBkKo4QxUs79rtvU+gl6ZJUUKR2I+i
OI5pVyzVz04VMiLvxd7sFNNH/Uvtif5OmOR4AY2PHcUgPv3rMiFBI07gOBnyaLN8rlY7Q+XNnIpH
mB/Pp4LcsBfjKdI0htgdFrmk5DhiiW/zZBuMTymsQDK9AEQM3Ak7FOFMnSeuiV5W4dG3mfOfk3VN
kqcI1xAqv2gtXyxQw+XRhGtCOIPHatODulsIbjF0FjozVo+oRmBS1Zk9Dso7+16FEq1lp4jyDWIv
yUa/nN76Nljwz83YhGB+o+Kw+J7tX8ZpkFA2VaS+pbKm6bSIDi9rNc9d7qg6DDm9i35EnU8ENOOW
/S2JGYaP7uUA4Np44uyA915tbEocQCaCiffH7CJbGpc9bvbd6rxSoVLe4Icv0LfXrbV+Me0IDyBg
7euHFgGN/o81rk/2tCsEKUVgpF3EvV5tDxIXwcfqasSzvWaWSD3XXcfXjfQj9Hw7mlI+bhx0H8yk
c30ZZbv8bSsMSimCpZHzQUbed9Bb20NrbzyEQz3I9riMs3w3jRGvUd3tQBLruP3MXNZ/F2Qq4dUo
NT/1VW3JnDqVzUXdb6PqjWITvAbFhoYwULH32VXyehRsUSEyTHd9x+/BqIcOEG1lWo+a3BbtIwvL
Ez5nlG6cRR8BWRMorlRdfuiiautXDz0X/D/navc6uqZ6b0VsNrSKen4CHVaSR3HHTDOXdrycIYQA
4oNSi+BoO9h1UwkA+V+0MWfmk7c3D3orcOjiOJtQvGCNe+vIbCrQ6LokqpAOv2GyoRLzR+8yxnC5
WshVuRp/2bzeKkdE2v9E4O9E7+BFXHLMHOQY9KsdZVDU6yeJSpuPF7FpHkVfJOROx7ZlnzQj5j3a
iOoTNRKK+kDuDfFsRHd8YvFa1JH0vXI8FaieSoTiUzv+2rnHmcHs1ntlz4yrTHg92n67ntQz2hNT
36BbKvmPw9X0l5DMl+Fu78R8HneleEqglGqeXT9ECA0x8LlN6IeyaNLLQ7sP/o9yEZ2mEYUF5NOp
FajbSjD0ICgKUU0BDU9vPkv6H5weQp9EoZx/5HbQi2pI6CUyFo7+f9LOa8dtJVrTT0SALOZbZalb
oYPjDbGdmHPm089HD3BOi9KI2HtubAMGVKy8aq0/IHTeuONs1MIHYY9+0VBT4ZMHHbJIllHgzTOR
qkszzHpvw/snkU5mMaSfSZBR+nGdNvnCoZucOmICeUme1iJaKv26WJia5//kBKiVBaSwzn7uUa2g
YCwC+0C+WNV3QGHj8FVDFaChmynZwKKuLMJEO2yPpgY6iyMva4kyckKqhR9GHDhNpJfGp0YRmvcP
tBXX2yZGEzwDn1Jt8otI+7BowWZkJCy7HcmVPN+VXo2sgh4AolwaInAovWiyKZZDZrZwA/TE/jUi
rI4NVQR5O5RWqxOw533xNOaS//ERrAiBKJjqp1AXNrnzrvWsc6q0Zf5KtQqOWWyN0gaSHyrFKVKT
KlzXZqJ/rQK3DxYQnYOzQ+WJWB7g09dM6SG1NCIZKJpLfp9grNDzRLabsKECkLpRQuZoxG6QhWch
sBUwe4nkpiDeN/NeOSXl4J5lqDfPtWLAw15wwBXhWwxtzz4ZZpsoRGlVAPN7KWuypMgnRFh4RmzS
INcdC2hvrZc/hhj18GJF9ha47CK2NLPtNkj0N1L9AhxfyZWL1dfwq7aKJ/wYTg98wNh9tXsUFvIn
SwUZzEuR95bqrg0Y9boJQQV2uL9He9yScIvQlUgiTi28/B8jMwaZFyCop1XoNxnE9MQwnY3voCSb
rNJCiNQHekz0HS7zRk7+ZKWbg8ykat22RynFT+8NjPpgrUXatkReso+MgppWprOoVaX/raLdkh4G
h4CDEoOWJe+t78TZweMk1Fd1ZCXfbTSV5EtJPX9ka3PIW7+kJm7dizB7m8qNJUIbRbfOj+p9KMXm
sMUWskqQsTYaEi+ti0/y0BtFvO+z1lN3FTlP92i3QjYOke1xZopy8OJVKwdm91axp/GOSEzDgJuB
IsLnvBbB8FRaoe4cYRjBtxI8UGFxURMFDKGw+yuxAJAHLWuRsLt04lYoJGsyH4X0SvIE6k4XUsA9
SEjSYT6GBgy7Z0CjAB2jCHCOW9k9P0spvVnw8m7HRF+O1nwbJ0DisKq81L0VgqyvO2WASmxTJgB3
EXzSm8L4R0Ci4b7IWvtVyYYEDwpByrOnwAhZKIoDIhvunYSHuO3oi9B0+ovm6FpzpkDFHcaO1D6V
qoW8vcsePzVS0yB4wHTbB0kv7J+dl7s/QgZgWHsAw2USDWR21nVhlD9jryV8bDWfRKiJcxiKRC2/
6TtDC3NOE8O3bHAlZyfCTCp2FPG6z01itpvEMES5rUqna05JVyC9YoEqeGtsEn2AJ2AC7zong3WK
+k/LWjFD1AIbVuBpSLlhnzwTABDgSU4HBIMCZ025u9gN8VDl67TK09e+/3vfqUr3KVcpxa0K4VHL
hECTGEuPds2l19pKR6ZcD+Ga5LXW7Zw09L4gOuLzaqhj+xk6K4onODmleJsqOH6DtwCr6uuA0Rck
cOt0x/GecWZpDeo/g+e9kOxSigXPdtJ1pcwLbExcKeq6hIn5RiGfArWaR9K59zwSt4UbQ113Grv+
07ZGxfOUDZStA1AVPNXJF6ckCeGlnVwoog7CDyn+UR05lCdrqIBOdzjDYE6Aho94qtXMAmztliAo
ZAq0ORsq7oK1p2YlXXOdangWJslQyOmF0yzbktw06iLKwIOk1IRyiQq187dWaXkjTSvP5WfRwC6g
gCCRt8uKrulWcsyLa8n7VwZB0Qcgssy0hFDiNggtUJcLFm4p1HQlQrf9DYCet58D7NReKJ5Za9u0
NF2IJNzX2xQNwWGNOpj+6uVoJqxQ7mhe5Nai0F07Dg8nUHqsswjU26fKyTVKxnZZrkyNjDMAOrl4
QQDGJ58FcaF4NhEa+9ynbeecUhwdvlgYw65CIermW69S+Cab3tsBcS9Ve/Y31Vrosmj/gXIsGntB
cUdOligCIvCiBKQi1yBPQLqqSAwAu+BppsDYLPQv2fjsWTm6mbt8sZHFe1sbnE+FbMJ6pnyrv5mZ
3K+gljfnvCmizQDc1QVNb1S/IPGD4IEfQhYeoToeGwPJX3nNK14+Izdjj3xlqqULMpAhjHUo3Mpa
guWEdAdoZJCEICcgl2YD5XYRF9GXMG4j58mKIqkD6R3JqzgwkAuwFYt/25mOylmrt8Mx59H+M4Vs
AFVdaoNXbyh0AZUOcswCHHKtUq0EYbwJUNFXWWd2+ZTKiiMyskxF8pppLnmURE7KP4nSZD9SUsN8
QZFYPNLJGPQ/Gj0uzLVl5905JrXVLvzEUe3fhixRSFKp0G9dJbTjJYij6g0RCSODOW7FvIqqLMEu
2sjVQ6cVVFLKRPfcfWqU1rCyKURla6sWyFpbYO+flFFoaN2nXnPmYG3CNeUmsGgKx4G0VePUVE9Z
XPftE3wAaBMtCiTKPvdhiNk8qkEDymX5wzBNG9uvRLaNC/lrW4MdC7HD7GwEpRoJ09oQrqEnBTsj
rqGC+Zrp/QNvIAAXXNptdfbcziiPat2N6LRG8Y8aHArvHNZxrB3lxukom0Bo8cMNaAaLhduGEAMV
OMA/fXLA/2Bull1AD4H5JqBoTGSCbBiP/FukRxOCg7Tn1dII2MFVGq1zalEpihAQaUhK+CDVFg6x
lLS0kTAPN0XEw4md5VMbXPqFKuENFTmWc+CUQzdSV6URSoS4Hmo0zdDWF2D56Nuy8DMLSRN3APdX
LXVfq9WzW1Iz8Bbwif2WS82DoVEsFQ7r+JUc0ABDE2VzfdNW+CztbD2EnkjJrVY3A0qQ2lPfUnob
M8GCxcv1u+JpOnhLP1KqX22dq5dYQwc2Wto1WZ5jj+Q+UlSJIWO/hmxQlT8BtYm1rwqCEpSCdUlq
X0hRecVnMJMehGoTLIG2CgC9gIkRFAnJDaKrknz2zcb4GXHQgAFRqVGYQ6NR9WkNNBkBtpnRqi0A
o4MJp/y6ibOwcvZRazTmFq2eotzaLQELFyJIDjyzgiLMQDwbNpKSXRHUhzSJ4SR7TaEeu86VXZss
taeoP4ZEK55FQnb/qwmsS7lUABDlZTH0lfUaZFXuPNtQJcleZJKEnO9AM9sc2q30VdHKJsUOhV97
i0zy/Ts7Lyjpw4ERgPAgiYdavBKOm79UUpWIfU1uwUKCSYi3QPiuvRpkQXCdhy34HmkkRCYUI+QD
Ma8b7DuXHbvzmJXXqlB4ZdpFhdRAbFredx6YXblFzbK+NMLMy7XfGnUDWLmS3D3MYldeZk3aw+mC
iqBITxbJe0S7HNtzXpwwEz+DTHLzfWblGGQbqs0rBIKv8Z0jpUJfqKJkh5qTazUhyQZTtSihlQBj
8q/pwAWYwaKLvfDgeYFcfbdk4m1yA/Dg16nf5+pJR53O26UBeASE0VCPWugk8vBXiQI3/IJQS+uO
SF1dfk3zMkvPWKggUV2oWlleSjsH9DYwZfIetpBLzC4kXc3ftTozKFTXJUmPpkXxbRWXnhZfSJt3
3UE1AP9IjWrABzC11IHMVjcakSI2jkfUZYdfmtXoPuDcKvgxoy56q2QrkDAES6LLWIHrYqKXHjax
YoF/qo6gh2v/TUTxOgaJR4NAnOTFILnv7hBt6lTZW7tquWSm5qRnRwHTqZinpQqU7hH8hj84EQ2V
aKOJTLc+tlHer5sCOfMCVBQl2jbb8SQnFUgkr27DLq83kmF+S2CR7eXGE2cX1oAzI7h6o/WtCCx6
IbRRxR5FTEeF+Q9a33qNtI2XpvWRWsS66XdB/Nt2v6KZNTPyN0r1f9vB7wZ4FUI81mTksc+qBXSh
+mi9dNV7uuy7vXnUpXW1NJV3PzkWK9XdxmgjLFOcG87xnMz63fbJ641m4oIvmLZv+qZI5ao+wp1e
DvVpQEiC+N+Vt5Dybe4OPQNq/4eXGJnYdTZicat9r/4RrbTJ0nBmFdwqx5KTkuVx0PHIubEAKSqY
jw1iXkcKHmc331BVOgb56+Mxv9uIgv43q8w0lOnUUrZUuwhk/1HR4hdAbk9q/Rpob/+hEV5vZMYJ
VoQ20aYNE1etDM1pjui7frYN5Td07hfLU2dUiqd9YXFyK8OTM21SbfpUK9mQ7FK29Ax5If9LobwK
85OVzzQx3Qk0ocigLhDY1QmjlMkKIdjTK4v44RxkL1X4Gjp/hP2jqM//brymrYzHw4f95iOjPUSF
EpzL4ofwf1n2eZhzargzVlcdmZwwmdQ5Xuerwdn0Pzn6ydF+aemM8vHcWI2f8KEXaHl1mt3Qi9a5
6O6JsZKD1778l2trOlbjV3xoxWtUuDoyrSBFt4wU1Basr5rx8v83IZMD0AduroEjDM4qDIZQ+o0K
Hfy9mVmf3jv/tydEJuroJCkrk55QYM6kTDaC8yhmtaDycpAr+JyPe3J3UiyquToHuQFY6nq4eAkA
i0WB/uxlZwtJ0gDNSsX/VbRz1uvK9DAduyN0tqNq8hJX1ckiNptEkb0+jM5+9czz2C+frRo9YGBo
Q/at10n7UChBZnEziLNjfg1RiFYx2utI7XtA+GzUpB53fVSg/3ipTj9Ive56Vw1aLzl8kDeIdYSK
lq8LaoXuqpAymFntIvzyuMF7Y/1xBCZ7TGpSxyjJKpwbeyv+SRAojC0KY7MjPXXCm3ZsstEGMyfr
lrvROUQGMwb6CmELeAmqYfYWVTYbBl/YbUwg9I/793dFTkfUUk3uCFUBLTxdsbUVKjL0guhsJ9IZ
/h3ArAsabQDK0X+T3sJX8wdPjeY5PhjPMao/5FHnVPrvjbGlWRR1xgBFMyZjHKieXvdAwM7ZyqvX
nqQvoOIh8j3X1fFgv+mqrhgCoLqOGclkjHvFcsCuVdE5r17JGS4Q3YqI8pVvzsJ80TboMoEIi5Yz
Azy1IDAFVhlc/oZMOGIIY3IkhGCECjIU/UWgByHzECoRF9BWWdC8Gu27kj6RWQp48dfm1hI/ujy6
jHMBgqJHZSrb8Wze6E0881U3G3vyUZPDsPL9vkM5rL/U8Pf67t2HT2+jUFXz/FXSzeMhuDkUx8aI
B1X0WWyB+8D1ps0QkdRjhxEw3VdSB4ui+P3vGzD4/dGLAx0fbXKjk/MCo6Jn/aWlDKSqKD1L3x63
cONPNM7ixyYmfZCaTrd42/WXjLSWYT172i/6fNLCdYv6M3XVPUoSTW7PzNP/o11eD6apE67Yk71B
0hAJvaTpL2FyarJvqOqtpJH9ZZ8lCzWdH12NamE+s1NuNiSdZRhNvIGwiiDgu56wEkZETlF4uEho
ElcxCHv2JNCHozZn3n6vJazNFF5IGukzeXKeW7njFK2byxfNRcEbZSIn2CM/DdLm+HgC5xqajqOd
dKHmRvKlhqR+Qi5WIt+FACsbN9pXvW2t/kN7piDB+zf0tyZ3dM/rlFdcJ19EGS6i6s0mfkJkPY/3
j9u5uRAFfrq6oQlBfs0UYjJVugu4BeCEDI/aPFd6uK3ydzcvUObRyO+LS5PKb49bFLdnB02axDYo
LxCiTw+0GIp0qbW9fDFT5DkjTfpROob1KR6oFcTIRj3pmpoeSuo+B60clF+ki/KdRhptheRoeYoD
aiKDAs104bhB/NRVgKURAdMPCFIs6ir7XkGcgOGrV7sGfYNFRe58KbXSKbb0YI80pPcNprI3s9Pu
DaQ6Gh8rFite6JOVCBojhccg5IvSviXfgpBzcDk0q6o4ZTNL8c6e5iWI1CC5AY5DZeoERj5fSsvM
ZnshPh1myiYzjLU/HFSrW2aItHRQPdoBeaChXz+eu9upG48RG4FrDkmTwO56Y6dlKPB96IaLaUgb
SPSISEibJj54AKBK9fvjxv4+pK7uW0Frmmrh+afzhxj35IewPkRfBpClOVzcEhUcSCpPnqHvtCD+
qsSUzxDMRWSr+oGc/xbyzapSh6//5QtsclXMrFB5VF5/QSd0AMUIOFzKUmJ5FZ9Jfe2dbtUG+h7G
73f4psCZDStc1ER2jxu/N9bc+RgD6lhJElxdt1377hCUFE4valK+W4fSXNpJ8hYPf6xs+//V0tQF
zKNwCQPA+Dur6UKDfExJ8xAP0V5qoYpYyefH7d2epWOagaiY9JTOBTGZ10QFOWKHrnyhh4facDao
6UKuz16tZqalu1vFII3HqsWxiNfO9SCSt/MGTY7ZlefcSMHO/wzKd4ycAlhDkoMvdSSv89Sc26F3
e/ih2cm6QaRNjcOCZiWz3BTN1q8KOADZMQqcd8cRwHLXnlse3axAbHeFXFIttQffDtcZCc5izhxx
jEun+4jzloyWqaNyZUxWUifSJkXoUr4kbeRv7ab7g2NLu+tCmNaPZ/bemuUNoMu2gheMPl1JsUh0
AIH0W6OEEQ4o3e7AnmXtJx0a6OOm/rrfTnv1sa1J0DYUXZZrUShfWr2GOIM5x5IK3k6Tkk/UpU+t
UKVloHXPQ168UBd4igftLY6wK0YWaIlUb7AuY/CkOjrlC9NG9ihRVFgx8tlFb9cbqhfXVxCCk4ph
lZJxQiSA3Laj/PIsfStAiC1z4ayNpgXXKsq5o+825KXahXyAZcuCbJk96ZyJnzIIvoJrWehIw6rV
qQ7rL7I+BMs4SrIlELQfaMru01z7Tnnl6FveISpSARVT3QFtHWZut7vfo+q6QXJNt/mq631E8EXG
1KnlS8Vtumh1ESyBJ2ozrdxuG4sbUsc/BLtjcrCTB1YBPVlSVVdcrAJQeCaeY/M04BsFHFXePV4+
d5vSsa0VMiGWLU+aAnc5+DVZPlYPrxak2zxkGqlngvh/3NDt5qNPBDqcdja5/GlcgIJJNBg9DQ11
iTiEyIdthYnO1k1VdyaWu9uUIVOfs1FnMMQYony4LyWlj7OaMPlSUGb7AzPFX7p+m/w0fOPn407d
7nM6NQaNIIoEdrmT801F/Va3XVpKqPtSGV5GzYGqbYxgTxrNpFuVMXK63ug0huuvhY0ylvHT10QY
aWGJO4KgNpuhPAq4x/yEh81OM98r83tMrdL3P0O2QtdxF0InU70Zc9DbxU91ziBW5UizKH5M1kri
QVTKW/wIrB7ELGFATFEvNv7DQiHWNzWuewWI2KQVlJQUKmCtuBD6yRTgNWBLIlmK18dTd2/hf2xm
/P8Pi0Qr4P1iBSkuacRBcZD8F8QjgZw8buVO7MaYjdc8PWLdT6tXWTlkkoPy1SVQf/dAsKTwvUK3
MYl3YfQbXMRCi79UCVDSl8cN39sDH9udjGKfkaVVzV5cXEpTWqw9me1OyarN41YUcWdNfmxmMoqq
kantECvikqQQqC1HXaVYHq3LghzxCD7DOKBq9sTKxQnNYP+Azl18DM3Qf+5hQs98zdjYZINYHL+a
xvnM2Tn1PtaqBHZx65qXHoAAL1LeR4h5LNzCVNcondbrx50fw4VJc7bJC87mjGZmp805JNuNUENr
rAm+q4gXk1FZut2LyFixFQQCt37y8nJmD942asvwenXNMkgCEYpfL1sQ+w1smdC8+Lmyk5LF8Bap
l7ZXnsPg1TIOtjHT3p0Zhhiv2YRL+BtbmDZeN6g6QQd0q7UvQqnXOUIDpf+Sh3v0olG+KhZ5Q3W7
/qSpytKEWsjhMTPKf2Ol62EGC2nB/BpPPmK3cQl+2Kg2SH0r0HrvJa7/0e0zzLiFFmwVkDdht6xB
EXSIvTHkiKlL8QswqaE/mpAz0J3J0SiqjRj/u1+2ns9kJu6NjGkRudsqfoWjH/P1h6UQNEEMKM4l
BNkPYkMuibEO4F8b8LceBo6kD+A0fjU2/qwH6Tjqk0FhNsaim040b5mTK64Z1AqAn+u+tLX4nBX7
DF/2ekMaCrHto1l3axsdyEJC68Yetml81P2LIu1cv5zZcncuJUrTBLo8YLBU4aF6PQiA/OFiKKH7
AjVrpeqf5YG3d/GW/hRUpY/gBOXUXSLpsWqzb6Y7c/2OvZyOwsfGJ6OQJTokdh86bJhYm7xHTRlu
t619R1t6mQEuUpx0ZtLvjTslT1XlfpIRNp7sBh/PBFgrqvuCUgz8Jh/wDKp19g5thrls/p2dPgYX
bDsATJo5zeZjEzT0Zm+6L8YRDTvN3yfdyWztRWSE6zT/JllzG+0mmFGprwNsIMfAM1GepsBA8QgD
BYTgZehP7i7S9r171II/DWMaBu+1RnkURexs0xvuKWrJ/S2V7mewQpVFWgppa0tPJXKoDgqKeSYt
83YLR8hDyzgK/Jn4+CYQuf7Sv0+iD0dCi4UjHmJt8FK231T8buvfj0/2m4tk8vuTIweJJ7M0HH5f
a6D+W/kSul7u/9PU3/59O5YwSJUZXB/qNKKzmqJK+qEPXqr2i1aUJytjx8ZG/+K7rTQzZvdm19JY
TsRVXFvy5OWS5HpbSaFDn8w42cpdGiEEmPOMGrJ0V/Z1s4d9NROEKLcTRYWISNWmVGTrmj4ZyKrk
uq/KUDnGMdhRj6e28aIHK/fr0L7o7qGMXwR5M/Ud5w/MHaWFKRkz3b7zBUKRx48wTOL06SFd+mEl
7C4X0D/qU5wXnzAq2P7bWeR3saYmCrDZOfL4CR9WY41xQ10rhTgGBoaPyI7I38z4j2HO1d3udUXI
HPucCCpgqMnZo8KuliCwC4SWwZyHm1KfWfZ/f+HqPAWe97GFyY0GEdk1tZAWJCB+I8x+1Pp+kh0Y
v+k6aU5lsy2yH3Ui7TP9i5WvMIk0Z+KNu53kTB+RvKasTnErQpNMP/Z1cdTRtR1kXIWD1ePpus2F
jb0kp4BXrGwoIFSu50uNwBemeqAe48DZNN4zN7bdJNjPpXC7f9n+ycKbQs3imavy5jwfm+WGpPwk
8J6flmhK7NGsQY0hBcXLwE9AcP+G81tZ+9x7loKnPP3yuJ83lyNPNYBMBqkumSNGn2x4rx1CfCUt
+4j32jIIYadF2VpkOLSjmpIjyJHPdPA2FlAN29I0jfqsSk3j71vow0YI8yCzFAr9Rx0qv1RgnOOg
E6egC93XqwSjDDM5wDRZSAjmKQUVJAlpBc1fPO73uA2uF/H1V0zOHI7Q2kUg3zma4nePkVJyzs2Z
HT/XhHq9giRhwqvqI+cIW3MTRHu7PbQoqP2HfoyyWMwfeZNpeYjovydl0zjH0i1R2rxU+XNtz6D8
btekqYybQR+fFApAm+uOaPjXKNEweCcrPOhflXOmruXgV2mfowRr1OJf7+3r1iZvlx7LjjFd6p1c
7I2WdQxlXipBcD8eN+V24Y+hMRG5qhp0aZqj81ovDjLTh9c5JPs4ffNxgHeWuGP3eQ/x+XOM0Qp8
+DXs2WLYtyqOSmY2kgHP8NvWgdGsnd6a+ajbiOL6myZdz0UmVWHrBqdAsw/4h6itvXejlwYN85ne
j2vvevlbkCrpt2ZyTRA7Xk9phLy0pbVhcLL8apWbXzIs87yFc3a9lf1CQHZCUq37beuXx+2qd3qo
mOC7QWfwzOApcN3uYAcVTlVNdIrQ+/RQmVtgv7EwEMJI6qdG+aGEyTL5perbAC8SROoQ1FxI0Q4R
IiEhUr4Iv8PSsuonSVq36OEFXyKKPB5sFzg7Z7wMgvwMDzf6rhZUnJaW/MVG/+NxH27vHrAzYw5U
RXGdDNtkNwRkKEReGNEpj9JfFvANDcrd4yZuT47rJibrABM+W6tw5Tq5gGTSZt8Zq76YSRTOtTGu
kA/HsNr4ei962tBRfJSfSn8txAw87zatxc0Mdt6EBYULpTY9OGSUD3WnxKpBKvJNaV6U4k3jQQRZ
HfrmKtL3UEsWbRluvTk86G0ce93yZASdtqvVIa1wILTevqsphaMIh9ddCSHk8VTdiROuW5qs6JJC
bJK5dXqC/24qK9fC42bhU1K2ttURMW1v5v682zOelZZFmDruo+t5y9Q4Dmx4c6dY+yZVxaJBVFhk
33LoaT46to97d2e7asQH/9PY5JiQOy0ebS/oHNwK2MRq/Y+ZbgHXz0Vb4yhNziMagjqgKWSubmBb
KJkORVgzX16LYYKyN7wDjG6zAhQXHFFh64wLHggU8NPm9LiL9yeQ3Ah4KSJKiAzXA4qFRK2kUp6e
0IYvPPR2P2E5WqQQOz+Z8qVwnrtg5hS8d/eQCAESTT2XaMge5/jD3pNL3wJTYWanvv5H+x1jbeg5
WPCV61J6HtKd0a6dnwIzbOvYnvvQRqR92XXfzGZtGO76cffvXIN8hEG9XnC3m/Kk9wEuOLKZJNkp
zWAP6M0y7N0l2MdA7ISbLVy1n1lSdxs0NBPgB/GKqU8abPvK9UhYZqdS/wqCfym3x8BxV4FxKtMW
LOZMc3dWMNBdYk0eteAiptSU3Bwk9GJEhkWeB6AaE3lSXggVBfUceOzOvaCzeg1E7sZ63DTRi4g3
ZfI8zk+QmtFHC5ZtORMe3GuB+It8EouVbOv4/x+WjchqCOVqkp9KP1aeOmhQawQ15g6Y+62QruTI
JqbUJnt+dATMEtSQTplVFojiZMoF2vEcNuZuK8A1xiVASkOd9AWMZhyVYZ8jKYGCZ/w0qqg/Xtn3
NjZpT9Kutj5W+OTJLvPRfC89289PWPYsVGB1ZyQa5WprbxP3qHCzWniHPm7z5lJF84tyrE4ijs3N
u+p6hnAFr7MyYQ3AlEmXBWJlOwMrlnWhmc3qcVNivKCvjsxJW5ONhIU4eshumJ/i7j0Ofv3GxKxZ
ViupeupxBbW0cwnBP3txkhVW13p1Dr7zd/8DSdrmk7svUYx0xUz3b1MDk28aXxIfVmiLpJSSW3yT
oX7tXATq9p7yJnnfsAwg2b1A1CTcwuV3kQzpt0MLSWnzeFRuQ46rL+BRdP0Fqq12AC35gqr94+wc
58+ocJOfBxUVl2Gjm5/T4bOS2zOn6M2lPEazOquN+F1wsk3mXc3kCh+quj5ZbbzOjJdGOQgzWUbd
6Lrz63EXb9YYhRaTcwYkEDUXEiDXPfRNtc5zwyhOeRx9zUJ3k2QYUdT158fN3BycYz3H/gs6gq1J
ZuC6mQTaoE4tvjhheLhO1Tdfz7Ztemyx9Hzc0L3+fGxoct6EJUMb1zQETuIde29I0vZx0NKZYbvT
H52MA48OmHK8/ScRIbouGfRun/4gGYuRo+V9MrNNigjov+4OC4GTk8uLZ/n0Qs0Q2LZwxihOJkWm
Mrj464FX8uM2ble5zmqDk2KPGXieIOJ6cqoAzS9dAd6pGFJ/TJtcpcanFBBFemw9AqSWwtLBY6gJ
kWFEUmYEOcIzR91z8/hL7ix8kOBUt6hf88cULCXHMC0zyKkn2WwWePVsZf9nqCVLx/RXmj33bL09
8+g3DBxt5PeRPJre5kESjDYBLmXi7Nvg/kxzuBreShWkxpbDs9qmOym74KH+qcs29ve2crd40SJc
48k7XTRLsi+GWS+AkEfN2cYKdmZebquQf7+Px+GI1qXiNllkYRGifUwp4FQX9q7CGs/46WHeoKrf
lQOaieF7Zi6Qb5HkQxTi/q3us+5YelAREP/QjoW98KLPjydovEevbonxixCPUDQgNZQQJiulxjW4
QjWT27zPv8B6WULJnkkP3dnAQK8hXhoaCCEu2+vFCNPF65I2r06ZMuB+fOiQ5wqNme17Z6GNpACQ
tKpBdvvmMq9LMx/Csjql4UEZ/uS2vQoCeym80WFkDkRz56y4amxytUaI7RmJUVQn5MiWoob59bPJ
fvvGDG7tJhTWVeaEC0OF7mVzd1wPHDmlDsmFtD4Z1Q8JSyALvpECMp+8tpA/6SSfHq8FMU72ZDFY
kNh4zqnkYFgQ1w2qrZupmtHWJ8/aqlWw5rmK5k35tUL8R7VP5T5BGMZc9z/Td/kp3KfvdvPJDg+s
1JPxVGq7x59zu27GyjQRJmRaIDz6uHQ/BAtRjD1upPkUXJJLZfy24ucA7al/3wZvSoUlgyzvTWnJ
09JIQj2sPhV4QfnuOUmjZdXM5Dlu95gGPpcdQF4IjNffYf/QEU9ttYzEVn2qVbRBK6U7C0wtZnry
F799PXma4JVqcdojJ0oV6Xq4fNNOi1rFoyLS4mP7brREcBVOX/nS8z/F3stQZ1/lDoWo0jngItY7
2CFpeDBowB/X7ruXrVv066Jjip1a/oZg3zP+nBussyTn9fGg3xkPvpRaHvwrTp7puka8SyE4zZuT
Y5XSvooanBbK/vfjRv7W5G7H439bmZy1WVHgWoGU1SkejjWCPBoObtwC2j/eRYvxpcZUDUtrO710
cvI5+2N4G1zVXBHNrOI7nYXFwOoaE8nQwSef0aSGg/1p2Z8CgdVvg+TRTEfvbBPcjggl1PGq16cp
U8lDHEMqRX8qsY83EBiGxBaV1erxcN4eefiEGsR8CC9yvP69eT+sYQOR8XToEDFWkm6HAOVCx205
Sb6IbKahv3f09bxxdSMWQA4ANgbL43odD9Zg4jieihMWfOEyMf2FI30J8DDVfuvyOsaoCfi36bSL
6DUVn4tyg0LfJkzas+8APeaZiKDbrkGysF+LOUT27YlMZWrUDyBnQJA4rU0VXuwbgHW004AC3zId
FG01oCGNn3WGY4IWG0hHyKBVAsTpHo///Za5R03Cbq6FyQvCtFLeyCUtF2TeW7LjOOcsZNQQ92n5
1cex93Fzt6uWtL8KqoAKCPGBPTlMLFMOpCEItJNfAByRsk0l+TOn4p3bBsATkB+4ppyN3HXXE63g
VEyOy9ZOlbfOLgG0z2o/4Ja4jX9Hp/g5O6H6H4pF+wxCVNU2FeJwykXZ+CtlicL44/7eOS2uP2ay
6gLHTpA6trRT/yIjiW08KdqS2jugX7/bl/i/bOL8ffgMc6avdmJj1/uZD7gNYEb4F/A0IMe8CqYJ
j9TK2x5wlHZCn5sy7lJVXvwnx0w+ZYFYGPUh8o6iPoTWQVdQt7VQhd4E+o+gfm1/PP4SdQwrJhuQ
L+HgFHjXQb8aD5wPW13SczM30II/mT+tiBL2Qquw/z5LS/+i+2fM5mppG+fH/EkcvIN2Cl6Mc3GI
Xoff8DDEQnxRzB0FKRuqyzJjj8ycD+PKm34dbxuyozZHKrX9668Li1KkWcDX9dXPGnH9yn6J1T9/
tGZVoLGcZl9mRkPca28kvaBhAixUn5zfLhw6gfuGflLP7ShGvKgu3bBxX/11qG/QOIu2KBa13Su1
SCyr3Kf8s61sxLH5NiDnepQ2g7YW1WYwX3Rjl6BglrnDGvfbra/NcThuL4KRE/u/Xzr25MO8VWGB
ebQR69Q0moWBSDMSF7o2l5se+3sz/uTkNIOCDfWbSXpBeErnmmWLwAWSRgWaYxoRzasvsLDGdQJK
qqZVC5zVNsb68UzcIiVHzi9xgwVqRSMbPWnZxmSgj6VGP/n5T/1JclaJskIJssEkvd9V/rlHY7aW
Xwd/pst3x/VDu+NZ+WFc9d5Rar2sdM6jz4X/njDj2X+aOwsEEN0jof53T35oo6hadFjTQT9hRXUa
zHDXWNUWgfeZp9i9Q4Yk9/80M1nMJFFxouw6/aRH+lZvI2Np9tnPgkRHNJoFIi+azVwkd+6t8fog
D8XcCXCu14OnoLgXUdLRT1H2LSyefIy2Qx27MgeJTx/UrTSzSu710ICtQQaAlwyIrev2UiPEMsU1
9BPaxYCn/w9n59UbNxZs619EgDm8kh3VUrctS7blF8KROWf++vPR95y53RTRxMzDzABjwNXcoXaF
VWt90eRuH7qfJlH2Hibi+0dy6ZWcwAEkz4RE72dvg7IPRGaKziZVJfTcLGObpUwx3reyUNWgAU+5
gBo1fo8o//ab/EaYNMZl9azDvZ2anaNFz0n8WYUyRVS3OgcFpK5o99sO/kIDCdwfUborrGM9yVns
LOUNrje7FjW7SbZmuXKkFp/xv0B5mo2W8m7FNfQMGjnS1XMaxg9IMNsuMD1o/Tt0GHxdtqGOdzRX
cFwXcvXxewyevqn2ieQoyotnHcCAWartfkLOom0e0aZZORDva864DaafDCp7Bi/rfN6kHMZagTlf
PUsAzTUFeU27K6uDu4Fi8Lu7AcbRaM/Bh04wN4P4Co/b/d1bPJBX5mcHsldJtTnuhIx9gkKZP3Tb
ICwKJPOCxGY1CzLrQVn56KWDCUrGAINr4aPnwG6o1ozOGHi0XBlyeZpf4QZhqXj37z8NpCKPManB
hAC6PZfg+du6QjAciAyU+OGrMZw6o9i10kUKwpVlfA8CZRuvjc28v5t4Y2UOqnqGmX+blw/0emXj
VU130g/U5FV1m7wqD+ZjmJ9cKCTvf+jkpOZv3rXt2QtAfVOpUD/FdvymQt3alZvmv8Q1cJKxa/S7
YA+bfsPVCxDBTIn2Bo7SG75l/aGdHho0scZLUJ1EbVdCIHr/o5bOCOU4wIS4rwmrfWuwqM0CUnj6
qoWLVFX04Pkr5av3KSP1XnrHFOWIWylM3BpAmBtu5HYyoJ2GM6TJRNPfaEmtuMelzbGAJjJJCUT3
3fzzWPhmGsCOf26RVWuGh1Y5ZKhZ3V+sxW+5MjJzwYJWl5YvV/q559yZdIklEyZD28i+37ezuClX
dmbRbWVQGUGAQD+j8ptCQlMBfCqiYeXdWl4yYwJ3IcBNSnu7M2JpIvrQ9vpZ0RBpUh8hIJSUtZRq
6eVn0ka0LN4uHTznrREkIloPcQb9PEBgmn0G2pO/Gj1CbqRy2Y/7y7a4PVe2Zs5BZkxaLRFAOHvW
afwpMk7A1IxUrQUzS7kHM5p/i/jTTOHsjkptA2+tX+jnPIc2VDlWlciIa7Hp+488cgh+25b1fP/L
Fp4P9om0A//K1Oa8227maeghiqmfLUROT6bkF0jJSfsx158qcmrmqIMViwtHkLFhRJfQGuACzwEY
6OIZiSdwbZVS+iKF5MNt9XL/oxa268bErLpgBJmcik2sn6VItWHME2DfVMddkvzrQRuYc4DtEJxB
ZCiDirs9g/GIYGAkYagoftFr8wtGavsVPOrCZbqxMTsUYy0anlFio46+8S2NcZD6FQaExfWi9KMy
u8amzqEjlj60MaqoeJ9YT1G1HF50ndRLFarYjkBD3d+dpSMHeBGQgqYbIiHd7aLJXppk1djpZwHh
0207UftLI6QcbuWLey0J/D00VSsXeNEmIEBGW4Hb0k6+tZmgEJKCqGejrPqlDnrTicwGqVkqjKo1
2K3GOOT9r1zaNj7xH4vyrUU4q3UJIKV+NsHRls8h8sXBCnRs0QQ3l2kZjiDLeWuiS/sEBk1JP6vj
pfM+jQD/OnPlKi3dVvrW/9iYjs5V2GB5VSkEtYpLGrufvVT/hMxme3+llvYG0cIpqUJdCxjerYm2
QmJxyAxWSvPUnezF+t5Lsq85wmtyIycXHYjc5r7JpQNPJQOmNprxTJPNTBImRVJnxMZZM16H+EjU
l4WhI2fRv38IGW1gagpCHFAZ8zJnMkCjXkqBwXMLTkpMIfWPWzoiHVorK+dtcRX/MUUJ/XYV41Qr
C00TOAxV+SlU289qL38xAqlGV2/QEKjr2939RVw6fjy9DLxSq3kP3UuRN+hjtTTOlvAg6B9F8bfF
y3jfxuJX0diaBgx55+e0OoIRaUPrZca58CHToJ78ocoaEiqNSpDyYQz3980tfpI5tbgUSISok9wu
Im2WUQ7cGqa3BJHOARkl83s9vt43stBJA59H9ROeIAXYgj5zRsbgq8jfNMa5dAfb704o37d49eFP
X39Ai7c1d5YJAlX8UKCOU6MM3DgIFKRjZaeHQHju28guOvRE4VIY3O7JQznSjTdV80FcA+G8x7Dx
wAFWIfSRabC/G+Tu+rqsynowzq6fAJpSdn59gkMFGVK0H5Dq1KsBvKxs/Yd9MNgEFdYsiEXmVZay
U0zmghTjLHWTLqlRfxSENNm7lAhWugRLO86oLPMX4OVkeAtvd5yCUqrFTP+cg1F/4fF50UujQOlI
FldO8t9Iapbk/aVsg/8OHMQ78jupQA8u9yzjHCMxrTYb6+uQ/RK6vVbv3fSkJ+fQRx9TJ9O1QAn+
ECRAVZldVsch26qd7LRjvwsq05YKID3CyVKOYF42uX4aqoMSnsyQxIH5avT8FIZk/IcE6dcmulTN
rhIg9SHOh2zAFs+BTg01qTad7tqQmmj54KCoff+IL70aEz3d/33r9OdXr4YQ9nU/9gYnvJXsMGCK
bK2BtOTBaSHQx5iiV0oEtxaqKMo5r555NvoPNVKwcfBiKqmTNStObiHLgNtHwsFRGtYVfZYwtYVc
Gwq6xmfF+y4O3ycFOrSQivQ7o/pb1Uy29xfu/YAKF+7a3ix0DYu+UOoce4b5Q/SeXEZ644NedWfD
B6WdF7ZYOAmKGfHGOgVhh3zFzk2PPhIkDOTWMqIbZQ+p8lYZUG3MT8T3jstgQPKpKjax9DZAc+d6
ToIcS/Ect5/N9lPkopITHSJoGu5/y6LzmNZtAr3RhZvTIvVNl3mFlpjn+Gj2b9D/2T6FxKN6aKPT
qJ77lTr6UgnHuLY3C7l8I9Itv8BeW9fOmCVfNOuL2PiOfoFh1rM+5mZhZ8wpjMFWjz4iRuNqa8M5
fx+k+S2//g3zF8RnZmDCiDF4fhF9dHs+GTJqQejCSVCu7sHkyepH3jlHgUYZKZeu3xridzEon0v/
kPuuLa3CtheySnoaoPRoqoD6N6ardHUZa0iNyiDiSHXs/1kpyCKzn3nu6Gh3eQeGq1e2fbp675YA
c3QbiQqomNzaQ1ACPTIvN8+JBux5q33QxjOz+v0biuJJZUN1WGUrKcX7oU6uzTSj/r825znFoCPB
XnmZedb6XV3ppxaOHD1pHWC3erX3h8qpK6jAgZOf4FeusjXg9VKccm1/dvSa3gtrrcN+YeUPivAV
ASBDPIroEmv+GkfV4n4Sn6B4QO2Vytft+oaqj6K7W3KtBslmitCxqk1M3BAaJ0H/ICuFE60VD5ev
8pXNmUOPlVwpFYAmZ0XZqvvOSByDxaXITlcJSYUv+avk/rl/jpZeZvoahM5MuYEWm30m7J+FIpgd
crqauKnTryKdzix6uW9kcd+ot8DZBncMDaTbtWQmXlKz0jTOYZg4gXxwu3iDimqtVo7grUy8Le4b
cSypDubeRei+gFxb2uGeND9FmJBzMUSnqNkQge2iof8WlchSpl/vf+DS+0VhW6blNwF4tGkBri6/
KGUNFXyMmpWCyHViw+29bywGWzO0D6XX+9YW9+zK2uy1LOoyCguNY6Jz0XP5hyr/GohU7xtZjJ95
JQE5o3HC6ZidjMFKolQWfBya8Dlp0BfSf7TVselePO9rXB+Qz2kACIgBPvYpTM+JdOjRnUtE2AGM
H6H1NEwjH83INEK+LZX8S+3V+zLY5+Y+7w73f+vixZka+wxqSmS4c+Y6TxpreEZa8yx5W1/bZtk+
eYb4WCO/8EEbSc/Vmv9d2vFrizN3bySqF4aQoJ2DgJDdG4U3L4WLBUGewPhZRt3Xjjfn/leumZwd
ssbNmjAeMDlE0RbOfui0Xvr4kgHb9+JuqwraylVaMzj9+dWpRjHRHKu2nww+uA9JFTxG7q/CezYC
fZMG7eH+5y1dXMqyRJr0TSbugFtrWiMrFexcAB90cqDyJJmHTrB1IAiZLcHLvUaCMu3Q7AE1yQ4t
TAHlZg7q1p7ktYMlSxREODxbw/sh59WhNkw0fauVq7Tg/m4szdYxFnK04Aosxe63WiztKcBEIW0T
RySmwsoyLn4WwB8LtDEe/W/4drVpXotYW9j6BkqtNIT8cKfKiFrpcPSJa8WQJZCfOfkGMtaJNsCa
HNWVrQg5a68oKLzQ7QrCI3i20Tjq2c9x0wpvUb+N/HwTvTaCXf+AlSyo0A+VHbl+aI5K/zLoezla
KxUveQJ+Er1ikk1i4b8/+eonFREigEICR2aCtK86vpbSs2qief8tF5KjkX1QvOyzony5f3QXN/jK
6CwuiSim6X2KUTR20Zv+Tat/U2e/G+COFJZXTtN0D96dW/wxlXAeHIo2t4suImqeBg3GxCCRnTim
5S7Exdrg2eIxurIyux3NGCAJPOZk7NIDFJoQnwdmy8BHF9kBOrD312/RGB8zCRTRypqLGYxSEcZp
WFHjCt/MGlem/qiqL7Kw1v9bWjqdJ5oe4wTEfxeHQFqltAl1lt58CcazWf+6/x1L52ACiRDqwP2q
zscwSqN1a2B3xhnqE1sr3no1tq30Mxry0MN+v29rchrzYwCAc1ouMJ7v5jEKpQvDUJQpdKjbUS7t
TP4Uj4Ldfqyo5cQrT8/fvvUda3M6BIqDsQwEyEAc2jwq2ZOYSY4avpXCUUq/+8oucp1Sw9f48SmM
/U1eSttYHB/6uNzCB4WazJe+6hyxOpr+Z6NPbNe6uN1HP9u2roMOQtCjwRucouJBEo8Tqn6sHhh6
OkKNY8IXnz2DuGdozE4FIInpI5wxzWALybOBrKA8bO6v7MJDBNLjn5WdFw5hWnEDJq+MMyLkz129
N3XBAdUFRPcElrQ71tJa/XXpXJoM4E+Da3Sh5lXlzkLPNqJwf06M0AlT8ckU8uP9j1q6YhxJkNiT
DgXE17deA57iZmAw3jhHmYqwYCxbDuqLsi0mJM655xkrz9D76XdKisygUHql3Ef1deamfKhXlE52
KfL2W6WxIadP9FPkH/TmKI7Hto+c7lxXsNk8iDTjR/jAgEfQRxzsem1ga+laTszb4LumAfi5tlOk
KqPfDUTnXjXYev+mus8MsaFo/aFEjvr+Oi9BkOlBMLkxoRyZDZ6/iZYxZOwneSN1Q4oxxcH396Nx
GPg4dNeBwvMmRJuoQV3X7kf+J6yk4YvWvaz8kMnQ/Mpe/5DZBlgmwumSWZhnoTjodXAQiq3Ohw/P
GcwV1p4ENg3/uIpTEtr/ZmZuWGvLLJULbpZi9oYUUt/HSJyaZz/+lhm7qmqOLYLVgrYzNLvtPk5A
yfF3jvptkh37tb7dUgIzYe2A+FOP4ejPdsJs4lbI2tqE5YbBp1LeNcn4SaUZWsefQuUiu08yasfh
zzr5oylIgx+HnyP0ShpF/vBNDAanz21JqexS1ugEVLYk/6rfkk+9seJcl44MhXHwO9RyReBRs7vZ
qKhaekVlnl3rKymUl7ibFrS8CYe5NiAnrEZoMJ9QvvU/KFbq5O5hGDeATTfS2potOCLI1Ql6+Rfw
Un2W87WelAR5J5HzoeEIQ1e8RkS2MNP6l7590i2a3si/m3YVn/mekuV6pZnn2tw3xsY6CPVHSXua
xiaLj7mu2kV1CtbQjQtXYeKM/8fo7CB2TVAVbqqaZyt90awfU02+VnYr921am9l9m5hxyVBA6zH3
Mq3t1ZdxStrczAS8jBgWGz2BUgqu5WKnl9lrWruG0/p9uOvBWtFq6cMDvAvlkxg25kcdqkNbyq3/
UC7DA4OpYkPRmptzn1dykSZSzW7WwpNU7N0PgnaKqYkmz/c/fSEUobADzgRqaxrk86nNqi5CtYhY
3oh6hEjML0cneMepAXujR+ttxbMt7ea1uennXC30gIi3W5UKxZbgqZa/5wGMttGKG1/7pNmVtIQo
b8aBTwobyqmZbeY7lLdtudgaj+F/iLWZkWKb0DUi852TRppoEUeNmlnnhImYSHpRGt3Oha+NvHYg
lsD3N5ZmLlFlijuL0pQhUDn/EgOYHWI7LdV95e6MDiF1yzaK71VDGrep15Bki24OimLIo5HdoKU0
ayZJmVJZTVBYZ3mvjvso+hAbzym6W4p8iSSLVslRa55r6yFXXgSoYsJXhVmhZiUuWYiD/mb1FCJh
twTRfnt41EFVgkqrrHPLWFrNROGIJp5Zek5lrlRPFqIOOnMgcKbReR3c962lNJODOhwFC/RuutG8
xyFp7Do8SsFHs/t8/wIu3Yj/b+odHUYK3VpvtZ57TkSk1JmxY+qJHuZ9IwsRHX5NJqJhuIHxpjmC
JHODcBBCDk8Qfyq0TRo7WvNVqkg9gievO8Y0TYNjl3wzBDrlBazTB7fZA/aohcMaM+j7XaS8IRFa
8h8eknmRIwZVUrc6NybOxbdMKr4KoQLNpNHtYqVaS7gXagoMKTEsQ3ERDiUA2bc7KRYS2JxOYicl
zWGIOi+ngE4jGTCD3BninWir+fb+ar/fUmwC6yVXRfhX1uVbm11EmbmvQ/dcEw579a6Rfadb6cov
f9iVkdlzX9XyIKKS4p6r+E8YPlu7NLVhbNGP5fhTUMRNOq5l4O/9Kjxx0FUy/Ei9HML8289iFmwQ
Xar3Z18BrOW+ZYF+Lj113/q/4vSRFvq/X8Vp15jbhp4OPbxbc62a+8wthtZZZKhhGB+KSX5gZXRi
cRWvjcycaqUwyFcqvnVWtWYrKY+ISFSGZcu1vE/Dj731RXd/DUK+cucXIimWkvcCdDbaceSOt9+W
8h5X0cgd6NJzJocPrlVs4Puzy2MzIRqMXedD0esFkFavPMALwxi3pmfLaiVZbZlCaZ1L+lJ99Pqx
R77p0KM0arvhPt2Yvyz4Hs12Z2RbQVuz/r7zOVlnbo1OK98990OGCq9a7E/rLaWNnXa/Q8AXT4p8
SEdes5FCp6N43mu1KsWzdHipqlKangis33HyhEWitF7K26G/ap265fGQ9W1LnVGS31ZVohcmclCo
hDsL/j8ayoSVt/sLP3+T6WbN2TVhigvIPwJtX4hfO9falaXvmOXOVfENkumULqnlYPfKk9GPZFNa
5QzBRmx+ieXOiCkKQaJS7Y21kbppm28j3ukXQoHFKBr8duLkpa8CMVNSIk/3R+uc6voHX/A9uyy9
ldjy/SuKDSj2oXdgivkdQXMmxXWFpIV1tuDrq5gNDfvnKmvtglRyldhqcYMpEkwtCGZ4jVmEwjBa
ZkJmybmuFCeSjiRgHrAx08zsSk7tkFkjRbiI0T5ArEWQe8fU9+g1AhuPtpWJzIf54g1rVHoLbx3I
e8VikJ45D8Bat6usxqWvGoHL66PsdO3kUjGT5GNQ1Su+cs3OzDU3clmNhUi8IjTqUxWkB0YlHlQy
pXAFULt4bK4+aBYYBVKW5FbFq6O30XfTj+CghYXxvuNfOjYQNkw4ZOSP3w01xWqvTqAY92xovp0S
FzDmoaRfxEq2/XYF1730VF/bmjlihqckoU1Snupub6jfiuRjoa2YWDqYEz2EQSxAHWtekgwqN3at
ms/xe5AuGytEy6Q/ucpRUh50Y3d/7ab1n19rULtYAqiOttlsf/QiBVI9Vu4ZedFHHi4HCO9G8IXf
OuXY0pQf5e5n2a1EyytG52widVAHuY5S0bkZUsB31AmtUymSFUDdVY9xYg+G5fiyvxaQLG4ebNcw
scO1Bmn/7e1q1DRPQpGP9dI/efRiqr8K4b8ECBOj9v/ZmN3gxK08QQ1L96whCpA8yMdyq6JIOnwL
oyfYSjJPWwvVp+jw3RZeWZzdZUWp4ZGRsai7/aWtke4wbNFEFKx/8rLnnBogzD+69Nh3ya6U/cP9
A7RQ+CNLgCBPhp5sasfPTlCW6Pk4JJg36VHYkr4dkh+59B2pFCv/JCUHq1ZsUbHj6CEalE36H56M
K+t/47WrZ2kcpy55XrsAFyS7AI+g9cbB6DbJE3nNitNcPLZMegHet3RINmZ48IHbozUadz/gvXaM
utr0gWY4Wevu23bbf60n0XVpv7K+S65am/5qALX85vmTUHWFZeaJxPYGtZMle8pmkXDox00Mvata
fK3NHVqMgfctAJe+CzOnKL400iq5+pIjv/4Zs1MmihlYwI6fETUKbKvIK30a8623HXbavt/AfuHS
uYf+o2BVhJVNXvKISKkBfQXzOL3Vt/e2MgOvzwI84hAe6ugNFlpQcHaOpGYlOZm2Nma5eKT/MqUa
U7RDEeXWHmLksNKJbDR9cKfXk9dWPaJMrrq6k6WPdR0g+0vsLSJXSnFbVI/pmtr24hczyiUzvAH9
1JxcIM2HUBRGPCQjF44U7qx8DyzZLTay/GiuiUotucVpbuz/jM0iIRNBqU6TJmPj64REL58g9P0v
XurayOTFri6qGY+Dlwj4Xt5otyw3kfwtViDxkr4EbuJInXdImO2xm27cIdGe9vHaPZo2be4mOTys
p2gQKsxfOrdRqthPDPccUgyKVQc0wwaULhAQKhjJqW53TfzDzJ/SwDrIwc4QPt+/yEve48r+/NGD
X4iJj1h3YU7fxhXpRB8/F84g7nKt/SSSTQWraOGlO0tnmqsD8AVU42xjBzEMhVa2uDedvk+isyb/
HMsvpXsSs3jvqh2uy9hEsSPVPwov3ELX86Rbq6XApRSOIgDvLQOYlKZnL6Jci3UOi5mA2wSrPHzy
m6NZQHkA5YlXQzfTt7bBVFyhhOcskz7dX/WlhN3kMaYkx8g0qcVsDfymq8pIVoXp3OlxtPGDXaI+
t9voYkU2ig/yGmR6egVm5wyDMD4x/IBq3Txj7V0jiaNYFs6VITp1IWyBBzQD4i8VMol7I/8jWp2j
rB7vhVW+MTt5lKv7JSWSmrN8wjmLP/XwO6MTFBnIvsM/GMNx1TtEW9Wm9NdI7JYXGBgO3Va0e96V
5yQ/8JUxb1z0H1AmDWyg9Mm4rU2gmHZ9alSokNZIPBaeRFh5J0l06PngDJ35koCz3pslJgcBOjjF
CX0IOT3txJDj8f7xWfDDJlENg4Dw8+lMpt6uap01nR4KvHptZh5NEkEzOCWJeTD1wJGULwZEQvcN
LqDd4RhlApsRWIgUkXu6tZiHfVUMqoyfFCjsUiqHfQIMe68fAzNh0uAj0jAOLItbKYMGw4BXDZSO
SpJM3LkJ5a+p90n2XpW1J3ihm8DvQjYApmIW4910iO9pgaykoXBuY8ifha2W8s9jqOA5yFSk1EZK
bO9VeznpEBT/9139W+uzfdAkz2uqxhfOhjsmdlUBzdDOOvLlrQa3wxqwbHHXmdCk3gG+B8rD2z0I
4lKG8TXHGqz5fsixTprDoKDE1wD3jXOohqXVyuKCs2bKAU5XaqVTTWKWnKR1IzTsp0AHewDoIqOc
dLHqXeZeUnTawRzDZEVpwodAKTvJxSVNTlm/8kYtfrg+ceOgj0XVf7bMiKLHjRCkwrnX92ZR74wi
2Bg0wbjNpfIL/uuV074QeUCPA/U9TDyw66qz3KHSIeXrEcpFaUMXN1ZOSToQpHTTGtna8PCin5JY
XDReuMcUWW43te5F14u8Cltk2A5n+SD4Yn9s/Yjue5w9eRbDf1GcaQ9d5g+OL+lrL+Hi6lK9JXeg
d0rJ//YXCIMfD40vCmeXk2vF5Lo+RfhTw7R0WL/58ZcVV7L0EmENhTpI+UH9z1zJaHVD7ybsZpWc
3DDaVH9U3dFq7QKJpqFFNgmquNY/mULx+et3bXO2oxEsBY0iYTMpbX3M7XzbgHyJf7jO/Y9bWkuE
PSZWOVpg6vzburJta0GzhHOpu29pke3yGMYcJuzjb8C/1dpboQxYskd7j6Y3yR+P3Sz3yyJJbpKI
vWsMJ6yDvXCp9lIjO2Lx0ieH+9+25Amubc3OSRQEoptN56TrRztowA+vudOlB/TawuyeF8gUp3U+
COfPfi1vdaR9he0kznb/OxYiXnMSh534gAm+5rT2eqnXUmIReumF/tSbB69/Md1jXkAKKRU8IFv/
432Di58FroaRJYrHlHVvL5iGZmA1tWHP6QiXtGAhzgu3riLuxTVFjSXHRYsQIDncBwrU5beWikbK
5TQhyMu1z53+mBpf/bVhncUX99rG7CoVMaexpNx4dqGvc7fV59E8GChgucfUNjaB8tv6bZq7+yu4
8l3G7Jj3Zh27Y4tNS/4TN39M65K3b/dNLDriq++au0FdEahk6BxvBR8kxicJ/jPlLLoHqpzlb+/L
WK6RQS1dKKa6AF2CkGHsaVY/sIquDhpT9C5G3ImbUdEGe0zTNd2+pdNH1Q8afxJ2+d2EdVG5uSsp
tMwRboIsbdtaP9pSgmrRWjnmSy05kzFuwJZUbsEczL7HzP3aNAOd3pTVbCKmJoLxe/HASH/aAQfO
0Vp88q3diMsfJKq47qMeviXj88o+Lrn6618xuwNa5luj4BtAPJLfDXO1D/XX0nolGQC929twE4pQ
66L+eu4Dx5Uf+SVC8zhGa4i6pWWfmG8gUtZlAFCzaxKLkPx1cu+eIQew8wiYWfhUjJbdRvWKP1uq
C1Em+cfU/BHQvdFMYnOkhY6AhqnayCKbD6keHpjQunRWS3XmOUqh9TOlJ019Ltck0JbOMRyq0wj/
REw9Ty2rMK+0NCUbqcSnQfCZ/V25mwtbyjWZUCwThoXn7tattbqRGeaYepfKgrsj8LievEDRN78g
warWQrJpZ25iBbQ0JkrYSc4eJop55dgb4lApWsNHmZR25mZqd6povCNtEzzmxq7oVt7wFXt/HdNV
ilwMY9rVGfakIEWZ4Zsvo9A1XKzqM4T+mzJ9KNdkwd6tJ19oUHPi+yyUiNXZFWmk2ss6V/UubRVv
i1Q9lN0+jj4WlvrqCpv79/HdPZhsgQ+YlIr+Qp9v9y4p8v+1BdqClvi+gNWjNoT9arN6zdAsUTH7
pPHCyPQujfuh6BRIhpDESWS7WJskXTREEiJzNiYy17kh6jYlcbR36VtlEzJ1YKofwtE6ZvKP+0v3
/mJPa2exQbhtEfT4dPGuTkYcivCedb5/gTOi7FBRCIcNqf9GTbKHXglOcQyGBXlLhgM4I2L2bfVb
l87m9S+Yfes0aJo1feRfaPz2bnQU2odKD46mmmyiKnLaONlI3u/7n720vpBmGBKJF0X1eT/DUPIq
VqzEv4ikXIwDqwj16e5xtSe2bMeAchJgDndh+vOr1W0rhhm1PvcvanwQvd/TxDpTx/6/5l1jE0la
/zEzc15hwTicXmOm9YZtHkDbH2l2F1VOVYjrY87vw5jJ3AQrpO1MhXU+X5QXiA+Rm2CuHhwJH/YW
Bp3tInJrtlvtdRC+RqG0cscnfzH3mOYkq86oMxRLxuycFnnd9r7U+dCvARB/9DicT27wKsh7f+1w
TH/VO1PTdjEvPqHhpgN7tWmRMgZKm/X+xfNCXjq90XnWvbUn4L28zrSKYKiBvhG4E07fmoHnRi8j
mJwukhbaeva9RRbajwCXDD+R1BnVwJGTfo88LzWRojvUY+lAvuSI0UupP6dwH3dCxniBsgHSsL9/
PRZXAIokkgm0rYF33v40XejjIJRG/xLBJRPFTHKuRFBLBhiIUkXYVuBGn1d8mi5S2y6z2M1Y44oX
HFl/QPH2/mcsLTFI7ak+CyUxQcM8nXQDyhG16V+mgaPRTyDDlLZGfaHeaRuH37nxYkobPfgsJDGE
eHavbvLBjvKjKP3x4xj3/h/ARHRRr3/SbGnbutEKc+DL2zZRL2auSUfF7b7d//ClG0oJlUIq38fA
pjWz4rdpG1Cjx6dGPmhuSMcPyImEykeEeSKbMHVttPH9FMr0XVcWpx2/ujSMUNeRr7j+RYkeRbMn
hGJKlgLIVKcuYh2U3JM6hJsYxSqjMU+S4u/7GvDRSTB/1cgLasOPXH7zvZeuZ2Rl34abRoOFwg8c
Tji358P9FVpwJzc/d/bohEnXtZ4ucDIKaG3ETQhwpmFm2Yq/ZHHB3F62vW9wIR66MTh7CaLEq8RE
ZX1oDXzwLXdTiSfL9TdCtrL3C88phhAgolLNfPCcMEXpKjnwmwiGefGtaGtbTTeKNHCWN4kCg7r2
po1f73/ae6qcae85aBMb8AQCn6XOql6mYZnFwUUpv0omXkmqEdj15b0sZI7gWkeYN7aW0B/14FUV
BKepP4wyHf1ujSBhwa0AeEcNAuLsCb09O4RVUIpV5vHtvSH5MBQNsBEl+b+ec58+98rK7OzUqTik
NYzYlzb8pu5Dbd/4n+t0C1Pe/XVd2knGd7EGopfh/VkIHTREbTXSupd6BO9+zrwHt03hZGp/pIlv
W0zeOESG920u3Ytrm7O3z9XdQEgEbFqH7iPjP1t16zVPma85cIb+e1PgyRjDQkeAobBZ0KIXQ0AM
nYUXqXbaSf5pW9PVUD+49ZOwmsD+na2ePepAyhgJZVaRbs78UW/bVmI4tMZaIm4FlB/acOopdC9C
vnc96SloEVJBFkf/KPi7ItqbJRhxK3jpQ5a8685F+7sTlJ/JD/UR/fay/45cTxF8aWhQ9DzcYXX0
9YPB9H99DOVvobpGQrDkPxDIZL2IgQiuZv4j0MdmFMIivARjvaeADgJFTx4TCRqktc7f0i2CWABx
OuhUmYCYbYxbB1EsWHF4kYNfFKbCtfLe0rnWafWAqfmb0M/+/qoIBs2K2AqLoEpox2M4PhXxI9TY
NmCiru7AlP9ryQpuEQk3Y4f0tYgEZg9iaFTwisDvfUl1wNNKa4fhAyWclduzuHJXVmYhnUp8Si25
Y+X00LKT2vxFhW9NI2Bx+a6MzJwci5bqktWEFzH70ydPmrWR0s+iefB1RPeyt3BtDm0hh4F5S/zb
Bp6kTWcfJXXKQBzF0knexo8eYxEpcxX+h3SN7mzpiF8bmn1Y3WsV+hQYko1PolZtJYP3/xIY1S5V
N/d9z6IpytcELFOxZw4yYl6qD4Sx4jbV5UZun62GBpHgWOXnUFhJNd8PMFCToCDPwk0CYRTqbiMj
MbIMhD6I82VP+5AM6cEsRXuiqnajYRu540bR4MxzTOE1CNYQkgt7h+2JPJGYYGK/urWtxmoXCzK2
W+U5zw8pTKe49DW5r4XVvLEy80261wsWNUf/0phSZudAxvTwUUF9qh/150g93t+79zXgaWyXz5nI
YpkbsGbmBjlQEVv0g0sTyuLJjeJiI8bG4KD03Ww9MY63WteN+14qcrvMDfdkVEH45OuGuwP1ntIe
ybLPQ0fWVBtNsHKyFm4nHN6UKfHRU+IxczSV7kkuoTDhl+XtK0Z+4en4VauJ3ScMxSnuRqrqb2ij
fb+/KNNGzp43+S89Bo83fZk5VFIXECdTex7Trs9foij5lEKLoyhrUexSYqGQt00IbVrJyryQqMmV
V4dGFF+Q3xv2Q2IVdjOGSJV4Z1RrVbn2CPgyG1LuhsgzXxPMWfhMxCa4Q/+P3mT+CrYoySdF0saX
EoLSqHf0txGdq/tLuXCascHsDUMpkCjM8/JQTAPXBYt9KUsz2rJ14lNlShbAl9T/akhV8cFTkzU+
hblRyilgiCZORVrIPFUzJ+HropsEjONeOrkFDrc3vLMGlKTQjX2orAG1J499fVgmY8C0YatmyG8C
iN16BUXw9bFWMOaJb3nT70RJsOUcsTim7s2LZWxa6a0pN10i2q4hOZG+MpA338XJvgYRMBK7k5jv
XBWt112rT0s3vihubFN962n2Rtp/MTJNhbONsIbOW7AJxVorAnh5KbXK1rUvfVnbwqrSy+KnXFmZ
vVnemPBSR0FyGag3d6xfNs0UwxD5P5ydV2/cVreGfxEB9nLLqZI8lCW32DdEbCebvfdffx7qAB80
HGIIJ4CDxAK0ufvaa73l/pq8eWLNQ8YfEJzzU4Dpu56yQe/rqG+U5DmOlWNt40wRYLYXf9b9s/Jo
KSfZyB6U1D7qUuMGTo3mD35Sf7gx5m+YxWsJ22ZS6rIGRGFEpHbCtOVN8IrqDckrVop/VJJDLm9V
0G8S02+tzRcn6FDqfMvilhWrgaxVzF86ITtc7DvCDtJEc5kr4bFex8ND6AxuSaw+oWpbBP+miPDd
H/a1XUmaat4rGooqy7c0Ws5+WSFW/Sxztu7snutGEDYcRgu6lF/UvpvkQ3i+3+gNgZye49nJg4jk
I2SoZXoVrujk9zatGvC1Jf9HPp3VIf+eqDunh/2L0Gq/R+9Lc37KRrrH4jGCusJhb2xkEm56PxfC
ABPMTh42b4/55+9SOnKb+0kA9uvF1iT5IPvyzsToZTeNkyBxYyCTlaf16X7n5/1ydTTRJv7GZLJB
N1JuXASbkhFIQ6w54UvejMG+DlQFnKo6He63cru45mbQAeIeweX7piyuV7NkB5buL1C7m/6fpih3
2qgcsyY8moWz7/tvZfMUhB1KXRj4eU3SbJxON6lJNHOuvmBx4A8gRIy+scMXM4HLnuyl8amLPxh6
8Z08etspLoWJZEiRQ/81HCTe+9ljWyCHYrqNepH8M3hxbeubbu6Ft+c4dx5xC86tS5x4MUmdlbZM
eJ8q+UOYR/0pThTlUfMhrpWi0twpqhVAYvgAxL1hXuIib/ZNHapHGUObj3pgz4ytpukfp0bBbTH2
k51U4GUic43ui7T5Ghj6T6nFbA339ugQBCSJ7k/tMuKdKex8P5UJDg0k+xaLFg+fMhnNpLlg29we
Ml028Vy0h1M0RGKfYv2zFY2uNgjAAhtysPWsm+tdYkxBIElN2VwC4elZ+mo3r2qJCUj12lWDa3U/
ql55kLL+5H+rH/rgqTV+cnxNgbVxRbzlS95vnbnnMIUdKrbULjg7rj9EOB1ue3ndXFA2fhDKY9N/
Q8Mc868y2AkRHvQS0R//yekst5SQtO4+iuDgf0zan8LojoW4ZLp5zqvvkGkC/kIATO/q5/GrKSmn
fkt87G0j33wtli18DBE8agPXXzuE5LKaZGgupDoeh9x1Wh1hRcsdE3wAm88ibrFE+scExE3a9FHL
pkPdGHvkllPzoS8e02qWPfWC2thlKNwZzidjHGZ9tY3C+dtLcPmdYH/fIBYEvEvZcbmqGtTnkvaS
WGkxuVVvFC+ZMnspqVPQgoIQcqjvk8pMHLcVVvCkjknou+WAr5scUiOzIWkhbKRjhfy5LIAlumar
249R6Q/ZoU0rxYviFtJS6UcZuAbJTn9NkQAOWog2+lWWRi9Q0ayKy0Cg/SOIK5mkplpFw17PGns6
ZlqsUVuc0i25lvkEuuk5eSBuezDukIKuZ0jXQ4QpDLJxNUpqhR/uje7fTPmBKSD85w/2nyKPuWu4
64EKoG/L+2KpDmMqAxqSQS5dROhf0sRnYVSPljE9xdJFjxvCfV/59odnBU1SHVII0SwNEdHFZRNM
QqsooEkXM3qktPbQN5eBV02of/nTdkgzQFHApYMziYfh9Ui2g4Mq6khIL01Y8NrVuSofUbI/dMW4
ETssw9H5Tnnf0qLglRZ9VtWJKTyMyXeqNMmu1De/pcbeKJ/Mp+jV2li0s9i9SV12ggIE7ejtB+K0
fZGJJ0OkUMOiX0n1p1lpujXHYLOaDsEREhfXA9hpudYGLQMYJP5j/6qVB7+9xOkPohZuxI1VcbPu
F40tXkeSkls6JSr6loWPNurOqL+6RWrAfAMZUU8u0l3318fKaL7v3jIbZYp2QoKEFvX0UxiTDbf9
/QSJFIZUIP6939bNdXXduyUxqjNbSY8LR3gyBeSw3+ndh4zoeTQ38iArK/GqT4sVMoS11ekJ7Uz5
d0qwKEuqR6U43u/MDVB0sTCWO5j4cNCzmFZ66Vto2t86P/2a+eqT+jl5KfW9JMJXNYMnYUwtFiUb
XO5lrLpsfPH2m/LC0SrFZ1VaX5z+nzH9w/j77ffPcDTIJ0Rjb0JF7+JvM/f9Pp0k4SUO/NpBMcJP
ran2O6FUxbEri9wr22ErY7g2bzA/KR0DPkKta3FWdak0jX3YBF6fyL0bgbd8TK0x45qRt5papsrm
/vE4nwMW3udUNq53Na5wIYFuHXiNXkbSAQIxEVpep6DgeCB8TOpUVKgqlflwKqeyPfiy6LaUc1a2
w/wCwKMLcoQOP/L6G9KEo0WMYeyJvg//0kIHFGnr9wdlaKTdWFT1RtHrJoFGp/GCwgIUdwmYcsvK
fG4lzjQ4TewNHe4dqo/iEWksbFZE1R/iKcb/2d+1ZuipaJ9s7JZ57hanNspW6BGRS8DkbSkCUNaj
bkyGEnuo+iVfIyeXT6NWYmLhaPFuSAoFQq8iHUpH+qtR+n5flrnYuKBWDldCU3JdZEjR7l7WYRqr
iFRp0GIvd7oyPQ7TZHyquwqwhe0EeXkMTF1OdlpWZuHeD+NgC+W91j53F6rZfAbsm8V8N5afSWY2
RZ48alhPRGVyMtq6+yKrotjFvDmf5EBqTjjTq1tQ7JWlBkKa+t0cReosgOulVk7yqMRtmyIHq4jn
HCGVk9NUGMPn9rGrSv10f7bXmuMlx+aCgIrs5mJ3jVGr1lZVZp6YMpRHeKLlabvDSHcHBn3LQOkm
P8WyhmeDpRHzM1Nu5nF/d1ZlnWxXfTDlntrYe0u0bp+YD34YnmP1ghnyDnEGPKvdVjF3qSI969QV
61R7ajFzv9/tlQlGmtrgH2oExP2LUY7roAl0syy8kqxJYUE8DfKTE9uPRTW0uyhqX1UpPNxv86bE
Q+/fqMZQ9Gdh02VmLJpfu7Xall6V2+dO/C2VL2X6zfKfHXy3qA4bUXMOx09C3dKeXTmtQYdaZFNV
ZvomMLLHHGqikpWeomf/NpY4REYP+yjaMs9ea4eq+ZwPR+8CcMX19PaxH3e+7RReHHNC6klquuZX
PzHMjdmbf8/ihOIFPRO32SIa9K3rdiKKi1hW5aU31uEhrWAbkmsy+vCoJ5814+P9aVu5v21e7fDh
MP2iODzvoHdrVoStL8G5I72DQ+SLImXZSSBEtREIrXWJlBamuHPVgvD/upUczKdvOWHlFdqO0/ls
j8qpjMSlq7/08hYMa2UfsgJn5zmu0/kaX7TGQpWcHntSD9M/zEwkqJOPY8vjqXk2TunBLH7404cM
B6nU+hE5W8vxtq88oyDKUsCYt8ISTCzLfT6aWlR4SQfPTvyQNUFe7YHLYO+Emvun03fd2Lxm301f
G+fSGBdx4WUNyuoVgNctdYh5sK5Xo4YiGcluHYIF79LFERrbZo+esh17ipwcBgQ3YjgBUe1/SK1i
g9hyu8Gum1o8RVvsfGaR7dgrUGUOcfF5jZMtCMlWG4t4VaoiqUJiK4Erk0GA7IowQVI2tfdm3jRf
70/Oykq4GrrF5FAn6NNCdmIvFaU75Q9lwkqwn2Qt3032hmrUVluLNU8u18hCi2mSX3LzaAxfm5+Y
d+2SdItvs/LcuJ6l+UveLTmDenYRpbQE8SWfdgPkeycheTVqwacgqPaF9CmNPvQJBrrggnplK3pZ
7SnXG7g+EG6atphBp/HbgLwyC7LPdpmovkV1f5THwE2Ej33Al/tzeBufk5DhWmHd8fiGQ3Td28Ya
J3OQ48RLSpyPLm1x0uN9Y5yl+OLXL7r8+35zK7foVXv64upWpzpxqhjCQSMOcv6UBliY4i417hA+
FBWadHXjOiQEi2HLYXJtXMk9gRCaRxUmxHVP42q0tUkDBFwN0j50he7ZNlmu7Fe8xZ68AS/A+JnT
XP9rarFYg7i09CqnqWH6hgntpPiuqnZHP8eA8ZzH40mz9mLqkd3DZRxnudA/mvXg1liy3R/u1dl9
9yGL2UVtvRR4eSWeLv5SnvTpL/Rh0MpoP6e/5GzjpbzV1vzzd/vGTwgbertIPEucMgxmSSHq0rEs
3fQ3sm5Gt0XFvimhvY3yjKunwA1dYCl9MvPCfcVqE2+SjtOxxnVD+pkCWEqnszK9Su1v7bGbLqGJ
41e6n6rD2B7NraTVylOPHcr2QZifXcTCuu51JUlxajVJinpvpSkur8JBuFmEyu5ORJ0yZySssqFE
0Ob/pqR8MSiQZaB9Jaax/+E4BgdOfDG/vW54KHU0DI1c5oln6PVRTs8qy3tMntL8eUiGjYW1ds28
b2txSJZyZAqLe9YjUy7qL4n0UXI2svK3QT4ji4I8JVluRd6R1yMba2bRtjUnkxP3e7z2eKfuAxvd
FWRehu92tJWpWGsP6TPGD9VyRKkWgYDZyPqUdWXi+dNFzI5E/5jmg+ieRvNH75zv78vVSwY1ZAsp
TA286vIFEwahnY+yRGP11zFyU1z20EKJugFlR8WVJTcT5k4qjYM6/Rq3clprPUUySaPggcE4+dPr
kc21KguDLk49Cb/RNA0ukjimFr4+bbyT7AMed/d7u9be/Kqg3su1ZizTkZXQtHBQBrhnofxoSE9K
Je18/1XoeyuDxN4iAXC/wbWjCCmDeR8wtMgzX3dQTzq5bFM99WK3MCO38V/+GQP++6uoPwttC0Cw
1j171i1m7fDQWLKWBqudIF87KeeQ7wrY/6aApZztjJAncfYpD/yNN81NXZm5I1GGKySKU3CLljR2
KxGKUtVS5k0TtWUyWW2ueWP5RWufGu1z5/Qvie1f4C4WhnYAyL5TPwgqgYCciqmDL2bsp/CXFD62
3+6P+426z9uHkRJmB0Gpgnl3PfCOKPAK9pPcs7PoIeyMp6opf2pO8dsAEYlCVc+CM6AA6rV8KiV1
V/FiCVwREF7hqnn0K3MnV9NHKTqRDN34tpX7X8dYGGkSvm42iL/+Ns2ses0cpNyzzH8Gf3ye1Mi1
0RPOp72QXjPY5NWLOcX7tgvcwT/rdruTSFNK3cPkD+5EovT+B83tLR4eUFlJqPCEmnEni++J0kr3
pV6knm/7O0OH66Vb2SXsI3VfiE/321rt+7u2Fsd11WWy6U/6fDfvpfZEGWtXMvB1sk+tLRnJrX4t
Nl8qwsQm78XVoAUHDWab+kmSm2PWb7ym1q5elj8sGJtgiwt4EXBEJBfs3OEYq3rUyWO9oIqcYweE
LEAs79pY3geJdpzg31jpFnd35f6jbVyhwGmRV16mlCGdjlHahaknsObMQ+shHqsvzqbEyA2GZd5Q
s2kpiXoEkzlfrhetEneSVft16mmgW6t6OMhh/6EVn1rrZyKcfWO6k6nvez88i7r/W9e/JJvOK/Oe
Xa5TZGjkGRAKi29pAlW2lTZNfsbxZurJTrVzDGEc85/7C3TtQiSMmiUaATaY1OKvOwpKIA6Mio6G
2b92Ih7SID0Yg/l7zIZHA8idFVo7Q2QfjN642PK+bof9/S9YW7ZciFyKYKH0G107tegMvUzKFAoO
rTUAFdCfFxAJajFunN9ri4c1i5D/TN2jJnHdVzXTmKy+mZENsuLarSOhmOioB8XHbP1+r1abersl
MPIjvbGoFddA1k2YYnNT2WEQGhFhXX8IedT+p4bmGcTbDcm6RZ941JVNaPXMn6aje/gl7IFIxhuF
lbXegOQHrQZfFV2txeNRg9KT5g6BhISA2aGz1N99lcuu2Zhb0JW1RT9XrsiHAsUERHs9RX6aF3Lh
E0FUUk8y4yUPh40BW4lRjHlXQ1uVsYrQFwve6DrbGco886qpy3GkHRoS9j5Z/lMhjY3/EEgaz0bJ
H51oL1FqOnFRyenhj5cHKUvy2hgBzNWixUegSTlWQdNlwFOwFnWOALod7OvuN7KWr0RVivomzu42
m2sxbU5hp3qUlrkX19UeoVkUsQek5ce8PlTRQ+Pshg5Vk4Ovn4v4axU+SggR3v+ElRDNUBEb11Vg
jqq87GeXJzANtDjzQNaYRysM/EMFlB4xR5gStlYcKxOTiUkrtpKlawc48lCQrGbAPnDPxb5IwyFX
A/7lcYkUf5dy02MqO+g7BIf7h7Cx58lVolMxhhi/p6W56x2qv6ESpS8wgKRdomX18c8Hg9oYrhN4
NAKIWQQeA/4ySYGmtldKsf1U5Y5yqAlRHtWilB9F6YhD1Rfj3tAD+fV+yyv7F5Dt7FNMIp75mH/+
LkUgB2OHumRWeJIxHf2iO2fRbizl0/1WVoIdMv0zeIUB5yG3WG6yE0xDM+W51/qHsvxb7c7feuPf
zczZWjMgljGz4Mwj/7CYWSptQ53LFcNYxMxiEhHFDfJDP2nPeTcZe/IBW6TUlTODvD8Bx/zSYNcu
Ip4pDYY0i/MCdX7tUcmgOSJNkliXXFP2RnLuTjIK8/cHc23zvm9ziRDLCq1BloFaW9N/ssUllH90
9mubyA9pNrA6n3Xs7mr14wRALs0+VyI/FVsp2ZXDeC53zEwCdFE5ja+XjaP4UgWvr+CJM+2k4Ued
b4WS8zm3iHFQ34bwS1GRq3953MvAIOKs7CkoxmclOsiggwveb4eu+9onX5WxdUXyOYkPW65FK0EH
EFauZRJIHMNLllM3moPvazzk2kStD6ne/K2hP76LrVB208Iu9vcnc239oMcwk1DIfxKAXA+kLMV5
m45jTozTTqVrhnLhCrT4XpSOUkHnPJQ4tz5UXVRi3SbJG2HPyiFM/EiIBR4XBdAlIyUn3WpFoUTh
yAGkWgc7HAPi5Fhp517K5qN4A+q8smxgGhKSgGzHGWlZi9f8Me60oqJ21H5T2saNtnweVjpE4lGZ
WbSAzAHvXA9nlAAg6EAIeZGmV2cxIpyaG8P4sdaS2HNyFaSLpAqURoW1UQ1ZOUjnpBEeMjZFqxs8
cq8NfW1XU+Eh9kPqyGk+dO14jqb/UH7jrJl1x4iEoDYu3o2gelulH2NKtdOwC4TpCu1wf0muBf6U
tsH9UX2YK4qL2wiye5qrDmV1kUmPGGZ/6qZmV1p7269c0eWvgVUjZ4H/bF/art8kxybdstRcWygq
Dy08C2FvQle+nsfR1AVmfhTY/Tik4vK5bv+538mtBhbD2NX2BBckKb06exrkb0Pub5zSK3cR7kVE
xoDiSf8u6btZUKZROIrSS2dFyEC+WEii6odcQ5/u+Od9gUsxMzeYNaLx68FKp0K2i7wuvdzCGDuv
J3knknCjlrDWHwIFBekhnWfvckZMOVbzutBLTy+qXTupexk1aLOOXGRUXngpbsTiK8cwT1tAtTpe
XByLi4gBSazBHru8wjsOmw0xPFqtftI4Lt1go2NrG5ex40Exp1+5chajlwYy0X5ceXFklwfdKZ/7
uM3PWbix4tYGcPbUmGEPM19gvvDeRVoTSrxD3eoVkVZy7KXAU4oThCbKs8XrplroyvJG25/QHojK
bP25WN5mUQVxZCY1Di3518kZMGMuN4oBa00Q8oB5QICEHPIi8onTfuypZQG+qTu4/ZYfHbo22SoB
rKwDmxiDXpBwIQxYHASOz2GUKCBT1Mp+6qzIlSb0TMx034Wn+7topSUiR0x64OC8FQGu50cy8yTR
INZ46Afs9fB3k3+V0aHa1Ca7HTfAPLPcNlgb0jdLrI0qpUWmd6BIzUm2nwfD7n/gzpzs7/fmNq6g
Fcpw4ChIVnEuXPdGDtWoVwRxRRZ0H/Q+y6Db+8peE43z4EfQhYfBLnA7q6WD3YzO4X7rt2NJSEOA
CMKTAwNU63XrcD6LnOsr9+q+QKc9iYwX3beSvZ8P5I4GK9jo7UoNe8a/kXakQk+mbxm1DSqap4Fe
FJ7WC/CUk9QoH2o5st1EkawPQ51Fz1PNvWxXKThPs/bNv8yuwCchg1hyvN/5243O5HLi80UsJKbh
uvOhmfaB6fOkCpXxKzJcHzT5O4YIbV3uLGvrWF55zdIash7oFc7Clm+X+btjpanjoEc8foaIqXm6
r+ui/M4JY/Su3iXqy5Dn5HylrESvIpNC/S80YXT1Qw+pEsfPuELKTOukEk+MySr++AokpJzlv5Co
nROmi4GIKmFEXeoTEtW1eR5F7p8MP1QOSRwZe8kPPyGsom6EYWsrb87gsblAFdvLt1E3ylmkR4RH
TRUcZUlKZ7eeR6uMil1p1n/fn+nbaHNOF1JjJkwhnl1Sv5S0MfJMpbE6H905g+8g8DWNu9HHWTh2
DuRoN67FtW1NVIsIAA8UjsTFtZgTZXI7cxzW8SdV/lEoh8B61ITbPNb678jcOn1v70Y6+K65xQz2
be3ICLiUXh81H3EKOA/mdyAhW44eazsG7ZRZ+c8GEL7MvuqRKEor41nAj099Io71MF6GjjBaTUAM
R/9hXZrcxLxCOIFvUk/tIIVtMcqFZ8fKKQyAyU5O+8+k2T/l8VcAIf/+KlkbROqCc6aeuiBgzuvz
II5bqe5qvQDOBjGxBokLRdwZt4QN11Y+wj5ItXDgM5aL+CIQfulY7UjIjNVQVsvFfjTE92HSP0m6
+fV+l1aAHpDzIHwCpwbCD43guk9KbfmBFKs0Rv4Ql4Zz0OfHQd3BfAo1TK95mhRHdfxqOZ/kWMc6
gzinf5atyxj+h9OWbQ6lcXYcusmXZs2Qa0lpl145HlTTq8OnuvpsibMhbzS0Utyiz6RKSZZBW0NI
+LrPYTPFBVde6U14dClkDZHsekiq/kH2DTdxFOpaw5eoSL5MxdazdgW+RCoYWxBeQjPAdJkNqVLE
h5JoKr0O3BIBMTD9qrw01ffU0t08uiTKq6H+LcOUbPynOEfFL5U+Yv3wx7EyO2YGeM9aTnOh+3oI
0GqeksCXSq9VLa+RQzdUn7C4+nx/dc0DeZ36uW5lsWHGvJzUEBKKFyXJo2nu0GpzeVUfmmxjSld2
5tsDk6uauiG353V3epGHhhGWlWd37UG2E6je6kOjDb/v92e1GctEqm+mK4NpvW5GakU5+BP9SSTN
gTingmgtk+YUkBrfOGtW7oc5qPxfU4u4X5Kx9kKIr/KCrnft+GJEYhdE0qewQR6wdCI3LtHK8Lcq
J6szBuSKzDUiadR+r3to+DkRVhnMb5vIBY18yAl09Mg5xPnGClxriVIWHhw81tj081i/C3fasq7H
MaoqT1BcDhNzr8WPEAaPZfPP/Ulb2+4YoxNKAiIHFbCsbDk13oKD6CtPyZX2Jc7H6qgU4/QzM9Tm
VBV55BaK/tSF1nScZPWxCfMt7d2Va3GmrWC6MPuZE2lc9zVCe66CD1R5CP/szRTjuOGzkI6hpB/L
9ni/u2vjShkApxFagiqzuD2kHMEmP54qL4u/iAQJ7x+gx3zly/1WVgImaFhgPlQY+whWLuIJ06kl
s4m5o9DCSZ8DvuN7KuWPcsT/lXZoH5IGH2bMnP6cFkllhawuFUooGzAdrodSdLU0mD2cg6Q9FM53
I3ix641c6trWe9/EYmVWXdJmgSGXXpyQrM2QBpEpImXjq+40B1n+mMgHtTzdH8+1FTInLYitLXKP
y2d+W5Mo5GelxwLsjG7f4Q/suFPX7vRKbLBlVzcE8p7EMISfFJQXy1HuRKh0tll5VaH+LYWycuws
W+wq3Sj3YPaVI4bds1+oyPa1ADLTJr2zEXCv9RcLNkrAPPWoly0+wUk7gZ4EOZSmfixC5wMB5ScR
hidFKM+NuZHgmCdseQ1B8iEzhEA7S2exJSJyvFUXhg1eY8mBoxQxkMRXNg7stX33vpHFySnqDOid
GjRegxljH50m56PUu8X0H45NjCip2JAUp8a9aEaCRBT4bUG85gzyRVXSXTpaj3Xk6Psg16L9/WW5
1ikH7J05i6NjfDlP47tD2m8yINS4ynksgxJqOnK4jVL1+8Qoz77ZNBvNrUwUxZq5nPBWMV/mP+XI
ogSX+LVXNQ1rz7TLHRnsGAxOsGV5sPbcprboQLdjUWAEuAx8NT92gqptPCsoCqDU/2bYprqh0LX9
OOBV34DdP9qTpJ+TVtaOtZpmzz3urscgDWyQdEW3MbMrnScli8ABiAGGeik1WIb2WFtDVHNJAFwR
tqt17d7UNg6atc1PKhui4fzSJf5dPDwddSjboApazzw55aNvH8LyqbFq6gEPeZ4fVStk5z/cX0Yr
XSM9IvPEwHKGyHux2zM/HTgD6u4tmGmN10LR3KiVd/dbWVmsV60sFmudiFKrpqrz+sktxq9ts8+V
jz3Vt/vNrHWG2GhGjvFiYgiv94Q6RH7SZGHvmfnvPngMlJ3W/LrfxEpPyH5RbZiXAjH64sCCE5/L
pEh7L50uUfilADXpx+rBQZ7xfkNvq3xxNJLVo6JPhnF+CiwC53qUByRX695rI9C1Y1B8qMpv5PfQ
jtL6FHIOmHqybZpzzlPltbKgOn/vxK5VEdD/2Zs/JvM5zyK3ZEIrnTfkxyR7NrsvZmjuwh7kSROf
zah8uf/Va8MDqodsONYoCGYvPjpMYUZPvtJ7VhjtM2ePHrxbG19CM9w4j9YbYtGi1jinvRZRzjgm
RWJabe/VRXpCFaErtVcR5h9HgRvs/T7Nq+ZmIniIIalFugt1zutVNUzyMMSx1nvjSUQPvWmcSDlF
Zu9Wm7y/29gNpxL2oQFLnbrMMtYIu2QY5AguqtlRe+cwb56ifRj8KpV/C+nf+93Sb7oFkRjB5Xmq
KKAtea8abowTKWxegMbgDhywwxYJ9XY7YpoFZsMmD0TOabkYqqk0RZ3OqTusN/ckONxex1xJ0f/U
Aoi1BiEGswVUqijZLu/CqJ5MIrOIOmBiNq4c4Mnb2ic5RPMpxl01kb3+uYuTjWBtZQBJFOB/DAqX
82aZBvUHK6mnkQeZopcXVJJ+KE62cQis5NwpEc/mTdo8ijec/kGubTMOiQdb5AT2yaRgTG+lz2YT
JHunRB0PZw1ctysS7mpgY9I+pTsf6vTGFljr6hteDv4395Oz2NZtkRR2LvOIxzHxEEvZQfd/3l+N
82+43mSUn6C8kDFk7YMsut5kZJn9Lqit0iuKwk1DDSv6uEt3auVfCl1p9sLW//VVcGJyuXE33W5v
4mzy+3PHABUshfWlzjBI/VgVRtbJ2eBJbwYXMQNiYvFB0z/d7+btsQWeB+4+empUbeD3XHdT1QE8
wkzr8O6etIdCQ/1ZtYNoHzTN+GBpubwxcSudYziBTYGbIq4wFqEU8si5knY57eXNGRzKt8JH/EHC
TcDVx+5Rj/Xj/Q7enmB08F2Di5VSxWMqCrXsvMyxziqUjKDcWyA2JlZo7KsnyCKn+y0uhpTLHlwN
r01eu5jo3DwhFF1o/YCJ7qWMFDTWzCF7MPrE3ulKND0ljbFVd1ucam/tkRwE/q5w/QPbvp5CjHps
w5fz4mJB4NGpAYUkX0vrx/1eLQEib82gTAY1C8FeMs1zt9/F95Ze2wlVFpqJgJ5j6WM8ovqHpmxU
FLvJ6rVfzZjEr12PuJcyjtaTr+jDXs36/nEM/XTjnbZYR/PXgHkAqYXBAFHPMinpFBR3QlWtL5I+
1kdlCr9kVvTZNCDhOyLVHyQfiZf7I7Ayzly3FDcpHzDOy3RCltYCsyKtvmisYLiFUoDsX9AT5kzB
xhJaEnjeuscNSH4SmWLukcVg63mqoUCp4s4QKLF1RMPfB8/Xwk9z4lAiAg/NuAS8VVXfgjzu7IOk
IMjt5pokfvkYUv3V1p30ErdjZbtpO1UI4WG4p6HqmuTVoUIDZnDRvZMDFwJhsZEUWRYK3r4evwxt
9sjivr2JSXvuDau060ulJEXvxiIqz8Ka0n2eW1j/1F0vkbIW2bFuzfwUS4P8NzCqRnWDtpSOUhkh
gSRL7WMUYpqn+0hxdoVfbUzn8nXz9pVzan1WxyGdspzPOJ6CMcis+mJBK4d3HVUvtSTAuAzJtBN2
Uh6luk12hhk4ZP6xaRY4Gm1M9NuueXfN8BHzC5ZkwxtJDvr39a7KR7+wBJmqy+TH+COlqm+IvTpM
M//PtwbEK/Ow/sr+9ttjAICpPVbgzRo3Gwfxs+98DZxM35REZkpXPtvpaOwqw4ge0QTIBJl6eyx4
IA5IHNpBYGY/w3Homl2G2C7vhE5onw2EmiRX1vxpOiRD69foxgzy5z/dOrPNPFpMGgZwM+TxupdV
OI1m3I/NJVeV/JBVtQLrkKdDZzibKdw50F6OKPcK8TEnMHn3xYi2pWVFlBtpC4XVvS8SVds1dYT7
j+Pb+1z4/pfByv29LgXjudJaNoI6fcehLtpYYHNDyw/htEA/YBZHRY7kutMir8JCMlhfuTU4yOSH
n30zic+Yp5KHifA6i+o/u1zfFhPZXKhss2EcbnHXLVq1blSxPjUXcypQ+bQIu5pJR7G4NcWBddaf
QPQ0D/fndhEo/X+jwLV4HJizwPgiUAo7gcVWpDQXbLCqF2AhIaoaWb63ynY8EA3Wp1YJ9FMwjsHO
n8zsvzRPuM0+nulnyzKyjIJH2rZMt1mY1U430v47QtIKwtz67zit0wdTl+pd3FXqjsTpVml+WaOb
e0+pgFiNG3FGuC6efYZMKdL2pe5iynX4KTFrbBB0Gd1CG2/7EGWtgzaE42Fo83YniN6PdVNKO8Kc
Vw2UxK4p1XKfZ734ZnXNVl1oEfq8fRsvdcB0II/UG2NsuR2geyh9cRGCzIPdgAzvdHzF60lxS7Jq
L3Zn+R+LxNE2Itjbm5I7kmwtrDloLTcKRtRJio6iVHXpMPQZ3ErUcLkcyWzlEy6lurWxBG4DLjgG
CIyRpSLjzFRcL/vJaoM+Apt+ySlOvyQ6PBLdrMedbRQgxuPCCL/dX/LzL1zsbKDbnIxv0uEIy103
GIooiKbQqS6SGk1HaV54JKa3KkGr3ZqTR+RaSKouuY1UVPra6UR9aQffTDF47rQq3pG2KqSPoZ9M
RHqSr/XTxitypVmKvUjRzroniDcsRtMMJ6BMc+fU8YdigNkBw5pKHfqOzcYTa2V9EkYZ8+oENUU+
83oYrUJxKl6T9aXEGKZJjJ1lNgcT47oWcEth5ac62yL7rkSxBCVkGKiQQHwheXLdZtFXWdy1bXfh
ZHK+CSP5NphJfiiS1NgHBiYxzqAlu46w1Y3xLtmRD6PoF+oG1lOdvyXBtbKQ0HqHg8hTmvN6ycga
orzwa+RIL7D19NdgENMx6eqtVPnKCU1qEI027AkBei05nQXZ/zIM1e4S6+lz6/jH2JL3o4QYyPSQ
VyjaWNrnXg82IvSVdUTWCCIiQDVGe3kwDwre51ZfdZdKtJ0b5D1OdekPuQ7OpX6+vx9XwmVg67Ns
Du4T3LVLLaw05xVe+0Z3kZUm/KT5UmueUynqnF3U+NGzGbXZa+zbheMGGuf0Xi5q4G9NVaa/NaHH
x17OLTfmGnsWRTh8pOL3vYxr5UyMWz9UsaR8/D/OzmzHbSTr1k9EgGRwvCWpIQcp03Z6vCFcZRfn
eebT/x/zXByLEkS4G4WuBBrorQjuiNjD2mv1Alm2+7/61gahy0VJFeGBBWV96YoB2J1uLIPh1IK0
H3S7B+/Q/xRjVbplnR7uG7tx1qh0LtzfxORLOe/SWGkMIqvz5Z0a696d6tl00jT91Qbqj7BvvaYE
waa1W3HfLauL9C+DvHwVMv5Lq3FndGZXRsOpNvRPTfY8V//26SHxiUPa3SJqe3+RNxydO2spub1P
Ea2TQmuIS2lsi+HU9MZxDEwo5r7k8POVyc4W+SH/5Q/TRoV/3RtaHlkaFe/vHR1Syn6XS7QmpggS
OR1O5mxBbZFN1kOfGlC6Q5p4aDW5P0BKWByDaEq8TLe+EWe2O4Vap5PZ4UGfrK0xzxtutTyCXHPL
P1cgYCUw/SDOmuGErEX8BE9ee5ioTB9ULoYHKZ23BhFu2YPYD8AC5483cfGBP+oCczcqUsczf1K0
2SsA+zqcvJ+BKL4Ri7Z/f2ZAnhHNUJKjCiGvHCpr7dZAAmk8oQ3+vaKEY8//lfr0OTCqDUzpO8/M
6pGn9sYwGE0oMv41/1fMIxTLdtSdJkOd3qBz+9w18Xe56ktPjuf5KVBT2wtrYb4Bty/cdGjqFwRL
kp0pRxGSkZEeZ85U5r/RNJ4qoNd2+alhYXufCq4Txr7qxEUyHiBHUPcDVYeNE7/u1+CZvHHgOhaA
NFnIOn5oCsm06iYZTrFmxgwUS136QOpgfQoCsU/6Pj4GWVt/SCMrOIYmRJ2KCkR3MHIy3Sgz92Uo
RtjWDOG1dE0OdRXb+87W22PR5xPaMEqLAo7hO3JqfQyzWPJCuyPPgWDZzbiFvKRMH6O+BxnYt1tj
7je+Drqj9Fosoi/AEGt85chYil1n7XCqEvRqAM1En+K+Cd4iem67YejrzAkb8ZlxxcltZzHsc3Ma
d+pUx17fDfOum/zOGZu+fYRK1X+0uKDcmgbXwdYD45BPuu/kcoTYjkDVO+4KbcORr19+fv9C4LrM
0HNnLSH0H6emltWk83V9OPlz6TMSJ5WQsCAjdv9CvD6bWCGA5NHnWoQN+dKKxZyqnOTcBVortV6e
KPNzoBbDPjXl3jPHTt1Y1fV9Tzke9MlSIyScWY85KEYjmnkOx5OR9aqbWObwDD/N7Gih6HdmUoRe
21oFdNf6FuvZLcuQyVBFgTQV7NQqrkt6uDL9kluoGUv/EKnB53iGMXDodZhAZXV6bltxKJtxq559
/eTQcBHL0CG1G4QrVt/RyDoDwd16PvXtgQjMgwBk/KAbzaMiHabSbbZIjpaiweWttNiDfuC9EKlb
y//+h9+YNJWmPI7m01AOBzWKHKEgRxR8qBTNnXNjw39uro4OiMKcFIu7amp2y4br3XxiYrzzarsC
ZGFLgpOu244ymWcJcKA3VUvVyTDmDW+64b0U0kmAmOyE2mUNT2tLkRb5BHdcrbQ/GiXzovTHYPwO
EVW5f0xubCqGbMh/4DAGcrB6wxmNMZVBbuYTYwth/SLHZ737LCeTCzfPfUs38o8FXshi2JgFtKle
fr9w9CVDTu3pFNSkFQIQ6i4KvThxG+oDmtt+bdvUqdVDb+jehunlCKxcZ1HhXAaRSPAYlrg07ftF
36rBPJ9ogvYuFbR2cHkerD0fUn+yx7ByJD2ibqaHmTeZUJOEVR9tZAW3tppZKxCWbAFR7yoODZou
tCqNH9FFs6elzkwNRHnU09DlRt7Y7Bt3AkklRRUqgeSza76zWRnVcSw0+USV4plyuTUQBen8W8CA
1X5Ty3oj/ryue1CF4CZYoLiEoGucEJXqsUiqCYFjPX2QiLHfkGaMnDKXtnCH19uIJYj5kWsD3MB2
Xn5LowzLphl85dTAs6h+sKpfvfEIqYXD9OnGLt5aFFcbFTZiIBofq/hOrUVt2mmknlA8ap/y2gqR
DJDEvitb6ft9F71+FOHo/38PB0X5K63EtlJqM9AncYr7vNzRG+nccba2FnR9rQCZohJNeLScwzWs
fjTzPJMHWT11vfZJhbFcrm0nQhW2Trd44ZfPcHnkMMUpF9wrKmnw6v0lDjeMKTLVE5RCr0L2FPkZ
avp9MMkHRp0PNTUORlw3CjjXH2xB35EIUYIDIGqt8kqYV4bEbnsB37APvx+lfwlS7x5SuA3PuJH7
YGmhhuRuJnBcA1Hyeg7SOGN5pdEqJ71vf/Qtc0JdbpT7rAheFQ19t0qCPqU30ZtIlGp2qOKGzjxX
L1XU/iVbEBEvJX/AKnQEiQOom12eCgpj/SB8WZzKJHfq7Lfwv9x30Bvl3vemwhJxssVX5POWHtTW
3CgCnSY5jh2lEw28Aj5sstrE/SU3av0lqqIh94jKyQKEXqeAYsGbtW4TSd24G7p2lNxQ1YvQTeUQ
5hW7a7ONg3SjtwXPI9H/ovbB8MYaMW9XY1jGoyFOZtloTpqk5qFL6v6pCOzKm4D0u/qM1wvhI/1V
Wf90UjdtuOGNYwbNDy5IM2ZpgKyuqEFPzG6oO+0UWz9FtxDaHHM722e+unHr3jhkMJKgbsahZmJ4
XfyZfERF4q7RIE2eAIL0aKmlpmQgR5wWB10u411ZjeleStvw0I9ik3r2+tYitqaICRMEEu4MwF56
XSCVca30o3ZisORJK9Cnl+PXqW2Ooxw9BQlTy+JBi35GSkTVHTpaXUGd77VHJee+c94494C0iJSI
MEx2Yx0a+vrYkadrJ65rZgWUzIEK/4np0bf7dm592EW9ZQm1ddCNqxDGlpO2jtVSP9mwwdrNfJhg
bB/6AAm2DUs3V/SHpdX1qUa1VQRWoZ+SugZ69jXKosdG/nl/OddPKdkXE0H0K+hYEGxefr66LGm5
ood+0jUqg/owDi7CZJ+humCQuGMSaVLQ571v89bC4G0AwYv28TUuVMv9hnfE0k/jQDF0mEyAElaq
7cu22lKTuPG16FTQlyMNZIpt3aBKQ2E0/Jd2Csry1bBBn4Xys17/qiCavb+o63ALtWjm5ICI0Icj
CbvcyKmMQrtAQ++EVMWjZD6WIvJCGYpl5R9R/87V/X1zN0oA2KNEAyEaXUVMX9oDoNaXXTvpp0yf
ZdRxiRxUXF6ZDko3j7U7VqH9FMBM+c3Kclh9W1p4B1PKmQqetKpojoMy6edKsSPZ6Y0+md1UF4sM
BmNb8ODobfhLU7MQSLmZDoUjBbP8PJlmaTgiNqN/7q/mRmLAaoiKWRJxMaXa1Wp8xUANVNVP6FSo
VeSY/uSkUnIoGee0ZDdWYLyXXzrw3tMwOqx84+utkX3L48ldTXUN6/yxLq1pguhrKYOczABx8cL/
OKRMOzVfRRif26+m/Jh1g9O2+zRUtxBvt54r6od8R2JmbvB1q3ysEuBpcLOc1PFnNOsuKLsfSfMK
SyWNNeZnRewa6lgySHu4v+033g4SHcqlwLOJp9fYqSxZYPR6ZZz8HmCKPwb9Lsxa6Zj3Nuzlqlzs
rNpSEkcqR8iE6Q3t7tu/cRGgzQ1MDII05uXXZaAKSk/iq55YFHpPLxiL1NOB27pVJLZkrd/XsgpG
eRsgZGN6nbmoNTDCD2ddTCHRWjzHOzgcvdj+XkX+SwLA0RfuFDZM7iEmFPR7o34LtIVz9zjlx1I/
l8HvdDrYYeQocPA2lBzSkKEDZW+2jL+Lh/ubcssdyNvoWy+gY2haVi+Zb1JrEUYqTpry3a8ir2rs
X/TtPEt9XsoAXdnv61Ecm2SLku8Gcmnpx70PhsKPzVZdnkJ/LiQrJnAiog2OqggOPuq/mv7NKkcX
/XTDepbRv9YS/WCK1vO7Yxi1Rz8f97UeHtPQ+Hh/J67fJn4OXk6xgKbNdZXQTGY9hCrxhPxj4aIZ
HD0mca3tSCvJIkCvUjaw/vrRXYg9ARMuEjrcrqv0YRKxVfp+BJtdMyOk2/ilF6tq5mT9FB/vL+/6
9C00MkTRMixGJJer972WS8OoWw1t49p2y1R8qKPGHbLiPI9ibwUdGZnBu9++3jd7/SRiVgBsX+JS
zt5yKP+ooZWhHoLIMoyTlL9N9Ws4/psG1A233sObq/vDzOpGV6U8neTAMk4iLvbUq38r4C5E3r3E
A+MPxIgQeXmDtDEadMNlWByEyER6QOnXBZY+7OrKNCAjrOql3BEawVM4ltVDmuaZZ0llu7NKON/u
7+j1Nbbs6P83utrRNpwNM0ygV+sZR/NoRVDy7YtvQeW3u/uWbtwNmGI8gGyTYtZVSTJv/UkfEnwm
t39GsNeb9pHz7KqpfMzVp6R+7MNjWG59y5sLJEKEGQ1M/xXVjFFqAEp6VLjJKZwUyWTli+FvUVRs
GVlde2paN7nULQ4zKl5tGo4f68+l9texJxsIXIoWGuq/1rp0FNixAe2RzZ1iB8GuoVzldln+i3JT
vxGhLZfl5YODJZ43Ihq+GDnS5TkL+nKsVCk0T7EO7s1Q4sot6aX/D1Zg8FqaQWS7MLJcWrEquU4W
Eo7TkCOkbg0K/TmLgOG+310Ht7AX0k8l1FxQZmLl4YkxgwP1W+uUyxl0uVklu6mdWmid2M0jLBWz
MxTVP2lobmko3DIMoo8mFxyK1KyWW+aPywpe+GmS5NE6+cOMkouRGXtGvjJ0/6J5N8ZmelRatTno
SV5sHLV34ZbV92P4B1odnkTe4jXfhxADAGFpsE56+TbLXxD722fRcJwzmL+iHyOAyUQ5arq06/XH
fikk0L9iVNiJtcmxm+LI/MejBblLJEePZrNgzjbbgMtjtP6JuNgSI1DMg3/pcneCLI1LM5KMk9Gm
8W+4Hcq3TpJ9IgW/etEkrXCtSiQeebt2KI2Z6hs07VC+hS7EWJJnhaLbV8qgv9Cmkt061qzPsT0Y
QPWMyusU6Z8xm5OPkSwNG15743EAsg9LG9E2cfdam7PsSs1KJ64xc1bceNI9OfeK/msoP8zFv231
qujf7zvwjcPIQ8vLDlIR7PwapjlFk11Ofg4Ziy51OyU1f/gtmKf7Rm70nEn+OOqLJCTnZM0iaVZ9
ASehb5zSqToV9i4zn6gct7DIO8nsBHa4n6d/DP93HodOFr4EzIH47VNgnAWtFyUf9pE1PDXE37WT
DLvaeuusY6U+Fw2ze7skpN/VG/VGOPAuQ7JyIjaFJj/IMIa21ry2kkYt3edWPMmzUuDbaGp/Uoza
fotao83cMRHyQe3MPkP+RuOAa2poB0A38+m/TosYjKvo9cx7mH4ius5hVXz3azsKHFP1ZdhdzTQH
hDpA4BKaidp6agaXSqhn7b/jrM9IzAxJJDwlmbV/Y/rroaeKKJfdJkyR2Okjv2eeqmi7dCfp8O95
ZRh3GTDAeBFWyCf7h141puXoUladFtnIBLylzwS2murwHrSlOqf066bmkVDI/4gwlPJNCxOfnLdR
SZgLPVE67jJfMp0uVZLYhXzPPqTWoH0NZlEPjj3q9ec2zOTYqfsm/5rCyt86QVMERMm63UG3FpSJ
B7SOfruvSoEr2RGPY5NNTedNA9xOj0ZvktDUNVXBnd4VRnSA6sUoH5q26X7IvaSoOwkyDe1g6FP1
o6D4+t0I+ixHtFb3A9fs8nk4IjRnCiedVb3cwdqXf5I7ehMbefA6fgKoDqc94948kctM1CpqQ0rb
budGojQTyeWhUKDOU8ox9uyi95+iQW13fihvYeVuGwUISPqvK7q5CoTlWonkoo+M05Qcuy9WoXlz
sVOafRv9bcK5LA8mSl5L4l/mHlbLq+WQCSJREvvawvFD44tddQ9k9htR6PJ/8+eRosXIXUN8zazg
Mj+6epSzqNRKOZNJ6CVOgO6pPow+w0GILcj7VdliscSZ5X4mZ2HyUb18AdK89Oe+b/XTFP8am+ZF
xNVh6J+jPHPaXn8ZLXGQ8w9tYv9Mhi0Ks/Uljm0gNoDqFl9hpSvbemXP0uwTSvnTQuwT7+mVOXmu
P5px7SiMtCnow3Ybkcg6SlyM4pksGdI3/lj5SmobTQIwyTh1VeyEbezV4NsDSPQ3rvL104odNG6B
tkGGQx647lR3Xegraq1YJ6XIrUPaWAytgmR1GZFR9mrXql6QGoELR0DzEIfW/K0xmnJv9fa3xFS7
pykblNPkExakNWyLk96Kk2SgAiW1Sfyg9bAH+3pu7H0l3CKGXOsyMREGoQ39NugYmfnGLy59IprR
YdKa2D9FaeCIBE3mUMo+94G8l/1n3zpU2pNdm668UBn40vMw1bu8nAD8dG6Zebr0yRyCXR0oTk0T
PLa2ft9VrY/iGkUYaMP4aeAnroSx6ySQqVb6J0X5HfIR42qvNB+SnVYFXi7P8P5TahBc5ErzXNRb
X3YdCSzWAR4hdLAk3/oaDqy2CBqIJvVPGeM3ThFJshP6xka4cXONkLNRmV3OB23qy28gKaFZwgXJ
ozpU/wmTdm6sHv3fku8K6RT5zZseDHs9UPawRSLRt4U8vT4lAnp1gQoK1QX4XVfxeliolNaJ206W
ljuBnO1lhlob8PP3T8mWmdV1Kgw/DKx+kk5qNDmtfpDKXwoKOfeNXOW8fLF3HDXE0qRuRFiXe9mk
MGMnvi2dais5qEPvwJJoDDR39e91D9dq2viuVbZuOqUbcI0rZPVielGKIOsBosz856XpLG4lwPBx
cPYV+K9MT9LMI9Z149VXWjgva2cW+j+p6D9JXfuK2Nu/A8SUrUY8Mj6quUF58DVKXWv6eH9PriLN
9x8GjoXyKJtDB+7yh4UUIBOjyoJz3+ygQoCd3BVGdK6Kfao/mMzdMrIQ5B8zpD2hXm5hQVOLj4tI
AoIvnpIdFRCCXfw5Lna2/bGr92qc78rxGMc9Vb7ajcpHq9E2dHOu3wtiYzIqXiz28opNAfxNLHy1
5DdL+wlsKZZoLHQR1Gmx6VoyW1daDHUwtHl/t66f48XwQt3Bk09zcL1ZYazpTJMGZztSz4M5OBOD
7eg/7ZIsfPhbU+9dNNiaEEPnfltunz/y1VQxAyVF1fBc+ZbltWa8bzRl3gX5D0Dn+/u23uknLsOM
xRiwLYIAsA5rwDcQGyFJJIFoycZz6xhJUKeO3zD446pqrIxO0tFmFfDgjY4kEYdooZ2+mhI60044
29NTUUGdIc+Wuhc96HFH6ZXhl12nwZcsK5qNw3T9FSCFQJOJaAF6KaoJq62hqqBk2pyiVEKPmmbP
Mcj9Rxo/y9jaxvm4drVLW6sqrqmmZcU8CKKsU7oM//qDV0yTZzPFvc9D61ssafM+lJPoIZDj5nj/
u9xcqE3cBxSTWv06hq58vJ+qQnqW4mc52BvFc1pHnt1ttTRuBH+AIZdClgLefRlZutxRCqh1Zmdx
diZvcrsAVsz6c6n9R1FgN9P2S3tnCA9VLnl6YW5EuNevqA5r+PukwZLvrqWMhDWmvo2Y/Zlf1n5K
K015yvREfLi/k+vqD+QuNtEz7yi8eVAbrw5uBUuBZY5o6+m9Hz2OtGtc4I8l6JJRjVicLD5n1PjQ
3K1rf+N03bK9sI9yXSDHQHvqcnNTiIXyUUIKzocEbUCNRasSN5Sg+IDtJ1HFh1KU3/5+uYA9KTnh
O4uex6XJSulUye4Ecn7oTkYzPisOZvyNfd4nTcsU55f79q7zLgAMtN+YfeC6gsz50p6lTkUuRj07
5z0zw5QkhjCQvLIYh/y1HotYPdiJNddHoCeJ9eu+7VsOtDAFIbKH91Ldu7TdTkVaNc2Mnl/GCNY8
tbTShJZ7f29lQSQyncGFANr80oqK1AwAFRkJ1jbPuIpl5cUulWl338qNaA8gAyhLxrzgP+dpuzQT
ZIOcJa2fnWlmOaYeuu3A1El/lIFfh+G4l/Rgh0himFmfJL87pdZWIHYj5mdsAqQnMfVCR7r2VtkM
Mo7ShPAdCHdHNuJ2X5nZWTazn6re+Xv4akInKUyuo7H13Vybf5pVe4xredr7UJUf8jZ9g1cpcxPy
OmcBrLlBq3Y7U2TaPlL+l4cSqATlcXJ+0Ljr8a9qRv03gZ3k3NrSHk6dl5GApKlfa39LB/3WdQwg
Yxl3hC6DRvPlx2E0RO1kuc/OaucnX9A59D2E2MbXIbU1vEFXN7zh1qkiGeZcwYSioqx6ac/shJ0b
GZ4tp79tO3EAZ2TEA8NjHmzpKr6LpK0iANsGX0nGRzp8Nf5twLIHnFjis6No9CHp4eNQA0U+6ggB
P4eMH3t9y3SOnEn1zs4kbk4YOz0AQfEhNupiL0RmP5MsxC6IUOGaQ9R7aVBLH7IgYHZYaazjZLem
1zSh/hToVXKgi/cSVKW00+K8PAyxCB5lMRiO2lb9b81Cbl1qi9RFkqyC0lHUD5PakCsXprWnCuYz
CZa0G+/trZuaMIhhXc440fDqA/cpgENKcMhXSfNv8oe3UPYdRUn2+LWrNYE7yYAu7x/5m05Fl3EZ
C4AdcF1PziTLV+uxzs8MPj/VyoT8wrMW5iez/X7f0LU3catwR5KuMmuH/156U9K2kYRgA4KgBDII
2GZK6rUc6GQ2X7J+frtv7Tpu4qGFVpKRByo6kJhcWvNn0lLbKPOzMP7tzeMy8JDVTj38pwXpE2Di
j2i73rf4DgK+dGFMQodEDxwQIxIGlyaDsY0GWYEIXw/RpAFTOrWFk0iR/auF22V2CqYFyfWEXRcu
ZQtA3gP6OC8CteavclLon1W4VibH7Mu5c8zCEJ1Tyol4mNtc/V50fvnJDvXqZwCYoPfkLAuY6tJL
/UeD6NleA2G3saBbHwzsNrCId9jC+snpg7wCuDTkZ6llJKWUHerHAImmt8QaXL2Lt0gWb30yEkF6
Y2wh/1ldN2MYNAnZW0FP3XiYGDU9Bfm0T5HgC335aIuEqbUtOb7rE8elCXAPZimLsZH1aMrUGyif
TkF+NmBAKu19bvyorOKRDngThjubfPy+k9yIdDG4DNEyXLCg65bj+EdaZWVqZAKhRUBWllpq94w7
f8tAUD8GQ+l/ZiDB6t1MJNanEDiwQdyUUu0c+wK2q1AfAaXe/z031w83AQeEcRnw35c/Z55Tm1yr
ynlSksTVYrpqYd4jc9UnOS03u/gQaJAVoRhob1he7rL1aaHkSgaB0NYSm15a7ugqyHLCAbVGzesN
yU2Sgwjlv87U2WaCbxo3bB3vyqUVXxnRbfKn/DwoR4bDnTT+2NMaGYrZNeUB4H6yozKygZi+jggX
oxABwN4CImZds1LtpE/laebuGaBd0F5IsDeiwVubB/PaMs7FoC7l0ctlVXlg+4G9iN0y814QjyWn
dLNVfuv8iwVOS0Oevuw6zQ1NXxHEUfk5QCYyAQRfSR9H/5MPBDOYN9Lc61doGfiGgmVBuZNWr+LO
NhgrMY2CLRPpbu41gs7OFfm8U/tmiwBt+eZrzwMWBKkQKd1yDlebF011G1aLfK5UPPnBJ7n8LGuO
FiCIQGjzc7J+NPYWSdUtlwCkhBMyzQsD/somU5QNcDU0VOn8+fvG1Gcvhutgf/803ygwMsMOtxtH
iilu4ujLpU392DDi0RRnJSyRKaDL+hrmletPb/kRvVyvtHQn2Yogbjkjs3AcYaYDeG5XV1ov2sSc
0TE/a+ZTmb2l+mMtb1UIbt1Tf9pYvQ3UVvI+7NHYbeIJHs6HuWS2F/5i2LAEE2cb3njL8/+0tvya
Py5pWD9rU9QBkjZ6uusS1c3N0hHll7hpj7rYUkW45RvAUQDXQP7L27A6zPLQxbHUk3PpOuCKuCXO
gwp6q8F244QxwAQXqk2QAnJrtaZ0VKp2zpPyHBh5vmtmU1Rgkzv1MI1ZdMxh29nYxBvLYk1krEyA
MVywnpma7Tgt87RDnLgow31An9iBvOQvFTVpEdHSAt+55A0WXf/VwRotK4onq6/P2qj6L30H84xV
Sqa3cbBueMQyGsxMMkQfWFqZkUAdJ7CiLwoLFHaHt3IMnxP5TasHks7yNaWx3IrpYfk3lEI7AVlD
iNIEbPdOkfV7ugGeH2obpat34NXFTUbljwoLNTh+FJO9q29awbSpN6z53Jvd+D2dkih2y5jpUG+Y
tOLYViKS3Y7OQuyJKJG8PtaNgyaYcfKULqt0B7Vc82cCluBnO/moEARVqzp4Yd24UzxpH2BHqgGR
13a481EGMXdaGw6jW9UNyMBJr1oQ7HCg/pI6VQv2EgO4hsvc/fA77qxx3KeGP3Qfi9xoh2Nd1olw
KuhYGsccbDXaBWa/VBNzP+HPYDLAH5RwiG58ueXKu9ojyl5UzHH6K9UbNbHLwS5Dgyi2Eg9GVj74
ckbhvBnkhxwUoGvOrTk5URg2qtPUUCr0tryISg3Rs1VU6QYdxXUAyKu9jIsAUQGIRinj8m5BaIVc
FJTKmc/UOkUqHoqs9YR9UFIBG2fwCBfvfmYaJ0jiD/PgbwREV5f1u3kKUKSXgC/XvK1RnipWZ6bG
eWiCfV4ZCnlK5IZ+EW1Eulc39mKIqsGi5Ubzbj2LXVVxF/dzaZwLKwc8AoVGWpNBZE7dMqjcPg/+
xhndMLhmobIrWwCLKowzUHyng57QhuK0KT1F1xwz+S3ZXzY8a4lJVp7Fgw62HeQxj+26cxVZZtgO
MqcPfHC/46YqnkSk/Td3AO+zMEUnLCpm7a2pgJT3uSj25TAYB2lRGbn/S259UwDCfFTuQuysXCrL
Qq1H4gbwVa14nX3QlB0FtI3vedsIyBY+KkHtOrQgQMsMOPKMcwsQsKFJSlude3/juG5ZWWUFmU3J
JvBzrDSPLYVGMz9o+kYAeO0ouD7FaXqN1Dv48/IEwlfJPHyhCeSJM49hLVU5+skDVE2uQJs8sjb8
8r1LcuknnDTw/3Q2ltOwLnyEMuogtR5rZ0KozAU3O0O0O+nyLos+qMnrpH2X1S8yZWNZy92WulXd
T3v0RU+BxnxHuvVi3lr+Hz9nnRK1RjCKoOHnCPGs+bAWGs+t/aVV92P8NOQbfY/riBQUEkEHSISF
vZ/dvtxsfD+JTV0yEWaVjecxyU0nKIEP+kRze9CZ9VnNAt4CnpQPvV5OboUW7f7++biKRPgN6L3A
C0FnDn6uVWFGFWECktI0zynvI90nL8m+/b0FqvK8wUDNYDRa9vyPgNFamHnsubHOpSxpbsJh9+S0
3BK7uPHlKFEAx6QeA+XM+kptiqYrEDrkSu2GvSR+A5h9lqKT9qBGqUea/tfXChURuhpgP0CyiTVF
SR+hEdhLCdtmyY+6Slk7RxpQK4wt8cPrQ0/njcSF/wZpCub0cvcQ4SwVFY521CL7p7xpI1r80QfF
tzdO4lUIDFb+Tzvrg682NA9k7CTD7FhQVSTRF8C7u3L4+0d+sQRqhYYAf723Wf7whwgXt/qFVyXn
UthbXSMcOQhSpwO76/mpLz307ewf4ViFqMkfpX3X5TrXT27t7jvm1aA76bSGZBf5hS6WIHwVuMrw
5klm4KOtOEnOgMRTln0J1V2eaW8+84DVwZy9qhxfYj3/VI7jGz27BSCaJtXGL7mq7i0DQjyWS+jB
JbgeIjCCCgRpo9pnchR6vErePFSpORwnkSc7Au+e6UBf2VdtYD74k6o83N+IW+aZ1IXIlC8iKDNc
+lhoVGVs55iXBhuGyKDxSpMwMI9NFH7thxnuZCNHnVHfWPZV4kBqQn+ZtiQqlxQbVvdfzEsD3l/v
ztr04kffdKps0fzbyh98fSMbuF6hRsEJMg3gYFCyrMFo/iQlMPzU43m2obuUOnQORlfyv1IzrAaN
Yp7kwm278V5fHymMLmgmxKJQtF1PNUyDCAc9UMezon8EQ8VzCgv3a25MG9HHjW0kuVtsMUa3MLdf
fr6mk5GtCc3xXDFVBr+I01k5g8Fgs5VPSlRtRAjLhXP5YmsMlDG3uABC8ZrlQfnj+JaB3DX+EE9n
ZkGeBxr0pYRES75FOnxrUZS9GJ1AqPc6FRituJboak3npmEydXgNQ2DSudPCQvv3Y8FLqvinsdXl
11lg3ZEwmM7mHOIIrlzUni0HJ5Fm/+Xaz7p57qXyuSiPkbTx7W7tJu/VMh+/gM/Wg4iyJGu9n7TT
OTQeIlN6yBPHAFBy/3zf3Ms/jKzO2ZwXTCHK1XSm8HcwtchJh+mpew7C3SxtfbcbTo9gAf9QSoE9
ZM2ONjJCZptJPZ9FDOQy+i4a1ZXlf0yx8V7dCJ6YiecBgX0f8A1d/0s/rE08PDe6+SzVoJvMg/VN
bhkd8grCQ4h2d3m68eRf9/+hlv3T4uqaTAY1Yf4fi2Y37y2t+Ni9zhAtuZQyUMgci2eE54/56Kj9
/2SZdgA1c/IYTt/lWuOkHg0jGOaz/uLn2a4uDxn5+Z6CpZH8rD+A/2nmj9nfVuqX/hYDYUCMmZG9
epRgBh6mSkHGJ44p9EXSLimTv7+WGdWh5Mt4ODHmuuGjTHESmUoh00QXO10qCd6QWY3qtuFyjnbN
FJ1Fw3i6Jm+ciBteygAETx3BG/jvNS5BoXenTKKWz2bfvfbFMc8eGuufROu+3z951+/Ou7IUE1CL
p0JOfPnhADTVUx0HyhkqwqZ9tsveyUo0Qr1J7d1cETuz+XXf4o1zwQSfEPDU467MQKyzxFlLWyUx
lDMkONqcOXGjuGr835BClZI/Gd1j0g8PcF++bthdlnL5LiyTg4D1qSUtTGQrHxV6ZxH96so5f5as
46wplNXghJ/+hfKXua82/1QZ+U4x/zqGWMzyFAH7oMS+LrDHacex6SzlHDdM+CdPifSjRZUxeomk
jTzmOsO4tLR6ZvtSbZV4NPmWbex0P+XgTZW/5FXihY8+BGgb27lcX9fbSYMZBiayQ3mVNcm92UKu
yrqaaTe/2FzajOb7OvpnsQLZmg/jyK+AG+++2VtrZL9oM9EA0giOL/01sqG40bVcPVsmk0z2Pmxf
TfT8fLeLfkryxobeclVclA7aQlMOFcHyOP4RStRylMyxVajnDCzrMHhR46B9DFXTLqucqDpJfeKk
aHvcX+P12V+mXBdyCMobgtv00mrZhsY0x6l6ruQTCK4uaXb59BZ0w8bTfmMvsbMsb0HnEy1d2qn8
VESVUavnsWxcq/gZIpQURyUYGtTlbP0RLvj7C7vSWSGPubC4+nppPvazbjZ8vSJxkhQ+8sLJ+2+0
xyXhVmN16CVPa2xEy0yHfN2RQhvQuFfwZzv+2+jVk28f2swZKsQkcLMmMg95YBxS1XR1Adp9C7R1
0wPAanFdLPxdeN3lHhVxpnZGV6nnUtrHfuKoce3le6CeSgWBXOX4JsOtW5SJN8rM0AYQNZDpcFUC
cLi0Gk5KSW+6x+9C/RfiKe5oRztZeP9H2nn1uK0tWfgXEWAOr6RiB1F2u51eCEfmnPnr52MPMNOi
BBG+1y8HOA2ouFPt2lWr1ip4GIi/idghNq7s1oA3N7UO9xdp/u3FueZKYLeT5AY6vGwak7Sqn9qq
lYmPTA0+iDrfTV4S7+5buXHvoENDrADVDAQJ1uLe6atyMtPAYydE2Ys3TKdyUpw8bDeCntEQLLKc
CjmtesUZ35rZmXuThzVAJpZzsZ56UPWVQL7rlHe/YIDrsTAKqOPayrAZTRslYOVPLcib+6O9aXYm
D3k7ZtT9FwFu0JVyUVcCWUTQ7siZ18K4GfTUNoejLn0t4uJVF3Zy+ASr1z8HSXBGvrO8uG1zwMmx
EfvaKR/Kiq7XnsilQRrl/gBvLSfXAP3xSM8g2LeYViUJlSzyAu0UedTRYtpVm79jeRRgbPa7btt/
KCNjf9/kraNJ0XomaQJ7SF/FIr4WJ41aD0f25Ne2uG3GFxl6vzLa9/mrmBi7foptaSWGuD4bxPEE
c3NSbab1W0zmSO+vAMH8dErkSNm2bagfa8GojvdHdssKFWVCo5lT6+oEjoE6KXlQTCd5IqAdQ/Rq
oMv9V9UL4hGuUV6vpAhBTi8jv8qDkzouy+mkC1O6M0OYV8xBCVe8yfVddmllsfHz1NIpWfMw6BAx
fTIQbdmiQ9dAl2oKR8tT+5W5u2GPe5PXP7VemqaWsLfBmuTEi2Pp5EWK/j3XrHEndSbhgeYFlQ02
YE1w+/p9TBz7RiD3vxHtwpHNumQV7xCCLordwJe9JqDzCrosIS+bbuWYzcfo0jfDVYwINHgomWO2
TOoG2QDeC0GtU5WKtjH6djCMXEkfNf/PZD4q0coRu57MS3OLUz2UQp9aIDwBKkWOlowOB85Bt7f6
94zrpaHZvbyLs2Tyx2rjiwYglPwXEr5PQRhNdivbshHYgvEoCNrM0Nm6qvetRxnm/nmbo46rWZ2z
mvSb89Ra0lcYZqFbMXHuKaWR9vfoH/VvRfInhpvrvp3rcw3+f26rmOmC4UZdjDKpw6AUEJg7TZX/
MwV5zkXnpSs33PV+xAg9X1Q0ea+SdrucSgmZs8HMU/NkJWnoAM9jTFSMAN03/X8ynnemFtGcnmam
XkC/QhHIzGxDLbJtOED5+R/M2jsri03Y+1PU5SMDMr101zQTWnxrvEK3NsD7OVssDGzKddb5LExq
bDKhyJyUel5rfDL1BDaS6PX+gG6dqnfWlkn9mQQj1z2mTdKSeme1Xrvxp+ZltPynuBqnlf3w9nPL
3U0Kg0cTrHNzAv1yQ6hTXYWdUpqnccw2MmRXXlM/15a0FSNzM3UPVtPuEWY7qnLriA/xmNhhK+2l
vP1uRd7X4mPcGX+s2LOVaa9IPH5I+Aex5KaKbo/exoDoh12wH4HU56rdxR0h6cf7E3a9PPM+lknA
EFhwIy7ukKkKofUFEwMh2TCBgONulzfNsFG9Y6aaaz72RhbNRFeYY0oGmeT/sm9dHZIC5epYIfj+
ElkHWlHTHM0QwQ4qOAjDdnS8ofmrCOcgle02Ff65M5x+vZmDkaCGUAOM4+WC1cIMHBUK5dRB6reh
0qXYaiSuITxuhE/gpk1sETvMJMWLWMYvBYHul1A/lUphZzVKjFvefMZnxPGqT72bBdWKm73e9yT/
4VAyoTOAtfatieSdk7dy+jZ8rwLo0MHALZjllyIl6STG34TS6lbC3uumVMC1PC1oP6d+xiwu3Iba
xtDIhDrIoVjeltlEfU7O9sA3eN9a8k8gUBE6rCbtql1yTD3ORdPEe634M3jhUZELBcaEpHpQpW58
GCvt5/0tfQNWAPYXGQAiLzBwxJOXi2y2Eq0xXmCcfFN67AX9qWq8F1qp7dz6LPMMQih2o9ftwauT
HXSQqfqkKQ+1ZG6lzpXXMKBvceulj5i/Zm7BA8c61/ovv6YXht7yPIrF8ueBwMKkJ/qbBUetQxOX
1v4Mf0m9Y52N9nB/Fq4ONoRhgCuYb25XuCIWfrfVY7mGQcc6TV22HYOv6O06Qn42pk+wjN43NS/3
xQhnU6SL4YCnoks19XKEgJPVNIsaC9yEvq3zF+i/bQFt1gQ+pPyr+vG+tautvrC2uIQVqfML/Kl1
yvS/zVjbdE7R/fttFgu8b+jqtscQOmi0r809quyky2FJlT4KiRV4p0Qf7ZKLUQ6+W+0aG88tK+Sj
KPKDUqQQulgnMWpRnBYij6C6giViI2U/lXTlRFwFRySgZhQyHHGERrx9Lkcig0HWxcIXTpqe1pte
ywVb6eX0eH++rr2eTA8vmQ3pDdlGA/ilGYDylZAponASq6eIkt2oaXYdf0fZsWsyW/U2cgEYQ1pZ
puuNzkvE5LjzTANUu6RSRbJFCLVC8V26EO1u+m01td21Pw3pK1IfK7audzpZfDKHbHJgtazZ5QjL
qItiIZsCt8/+DKH0yWyfxbjdgMyACkvd9Guyf1cM0FxVpPUopgE4AVu7vC/bKqirCYUNV+VMpfWP
1olFF80SAPk0vk9Pjfarh9CrbT+CnEdvDSSx0DxCXbMP52LDVzQSjAJmUytx/Ipc/Brfw43JBwJD
mmC+03k1LQ7jNE66Z4V96JreU1z4pFk0NKX/FN5XtLhWQuIrtj4mgzwh+4ouT7bxshUCRG/fe3Bu
u1n3EmXfvP51Gp9GrbM9vd720n7SfpeCHRLF0pyY/coqV4bKTP3SFQrMJZNoKzDGNzPW1l9D512f
MGIK9v1MY4iXUxcbQ0R+eRxTJXKlEOhcnZF/TQbPWrnlrwiOmQG2OIeZfDlww2XGdBo90oU0qbua
7Nv0U28SMT7Ob5ECHiZfODd5eWwLcWN88Ybc5j0uB5SUwVylPgWg5Au9cY5AlDoW2zHaNW/AvgF6
Dm2ThmvncnZcl7cC2LKZcPtNvF5e4kpA8HhGMIqx2wZOnb2oebUrZ/Jl/Wcr9wcvRZthxQHd2Ixg
sXjOUL6gqrfEuQaZLCWTYcZuZT0E1SepPYf+Q1M/AdBc8QPXcSzVg/kfHYDos3H5XTqCwE9LCDK9
zA3ybgeEzg7j0a4YaS9rduFXLk9RtqG3icfPkpc9l0P3z4NlbmmEpZABgg9E8eUXtGFsFL1XaidB
sJxwHLcQvyRkLSQ52ZsrJejriYXycK6agKmfo8tFQOXrY1zJZsj9kWnNLkyFwB4HTX7ycglUv1qr
rtqusnnfNgrBGtTlFKCvVBeTYEpDMxZOYSHB3a0Gvelkli9tpwQUqDjWtdMAbf98/xK79vCgWsjY
UZLmOF+dMCnXO6mQB4E8gllNTlaEmo5qL4Q5ePi89ux69CxqcKFYi1sAHOmawNyNrfXG20ydf6ax
g/3/cmHJcqSq1E98gecHuT0kdOgDAgueMhLMTpdxULskzTYCVIh2lsbwuOjVgfBL3msN5Dr35+M6
PDHBLiF1gLQCxaxlqI9OMhq3ppi4gThI20yQBwebFJaLdq2CdcMUqTdapd5EfM0l/j/ryZNWgRW7
9aAom3iGZQ0VbQ/lMK7xTV1zKTAmWEcA3cF1jFOdN9+791IugM8K2yh1C8SeGvoLzLKGLLByuked
WAW/IQ+vnOMnnEg3brLKODRJui/qnaHldlUNuzEtf9Z0kMkrZ+36vTAT2BNbQKIEMuhqxiWlS4Kg
SVNX9Cx0HrnqpX03phuvABP9Xapax9B2CjJDzb4xHpNU+OcVh0TJnFuTkGvAvywOO95VbeTcSF1P
fFAzlTOXbNK1AsPV4QZsDPcefAbmLOD5Fkq+m39fbaEPQqmCuEZ9CFTZaesPFhQFreZSx9zd38PX
genC2mJImiq0rT/6uTuZ3dEse1v0jsWweY2gz4PMQDvJylqk+EbkcnH9zTYh7OA5NB8bY2GTcKzu
rKHK3RrmAjuQunwbydkHeo5+VOpY77iswseoC2HnbdNxo4x19EAzMOSbopVvCi8SfgSZsFb9vDXv
5GJhSYGfCIjP4t7yO2Vsxm7MXeov7KLQoGGw6Qzwr9H3oE/K7aSuM6zJHKblVFA1gJOPtAtB+sJo
ZUZ63dd67mY9agparcpHX6VvsOxTn4RI7R9M3+f2EgRho8ep94hA67dcMspjXzbm35XNME/81dfw
FWgZIy8HZOXy6BcibLdGqebuMOWHUtJt/0M1Fpu6q1GnDu1Yf2gtJEA2yLzct3xz7ueHCk38IjoV
C8duhSPd5pNfuGLbvNbtGG29ktZkWZvUfZSJBoR3U/bzvs0rnzqD+vHc8+1NcmjpvjUBCJQwTbkb
kugDGR8hzFW0glMBy9/eN3UVAs+mqBeCqiII4zVwOa/6NNYEPVLhGt53RX7Vrdf7vz/vksW60Ucw
Q6V5g1HSmIf6zmX0EgIUiaUUrma5hnnMu00TO0P9cXwRtA1Kvfet3VisC2v6pbVQnvQ+SYzCVZMX
DeFg7UPww08/odxy385VvMFDcn4xwFb/v/+9tFOiVBJr5lhAz70ZoR3s/5bc8qL/Ar2ZEw/l5r65
G4t0YW6x+U1LGAlcMDchWRZ9ateKuLcWCbwSAALaLgkcFolPSzDNLCTp6SZyZQv1J318iL2/XnmU
SkdHgLCjl/zfR4RqAWxatH/AdbWwKJOkoXGBhTKzx0DwtyqqJf+dhXlO3228OhAhnjGxQGeCsE1j
H+6SkTTifSvzhlpubypkOoSuXIjkGC6t6FEyWnGYl66v7wIoaZMPcprZg7GCfby1Ad6bWUxXB6VN
XtezGWQMm+whkA/3x3HLADB0sL8QJKAiOG/4d7M1NPpYEMGWrmnWjpQ+Z+vB2437ZKaVR+CSZwEg
hMXZTJC60kg8VK7RPsAL3qq2fuw3MTGbYuzE8CzJBzSxh+1wsOrXMFC36JDHdu9U7UaTdmRb07Ve
2huLd/FFy2OVRWVaD0blDkJzEGNx3iB2FvztxLWk5A2/RFg2B080js5NG5fTG6VtA4ujAQt0Pzpi
91c3H0PCBynyYVn/cH8p599abEn6QngFUVeAlmipjjCIelIWadG4LfySDqkdJGzrKDkkEYXPfzfF
lkEykj5/ahiLy6PXO1L5Qd24Uy85KmqiEe+8cX/fyI1Vogt0Dnwo1XHEFlsTu6M5GU3jpnBFximN
6HH8w8jHh7IvVu7661fcnKCyZsZ9kgOkrRbhX9TXeCU4pF00JR6lej8abE31RTFejFh3UjXaxbBi
eoJ6qAV9HyRr1IbXY6W1j2QoTRQgsaCXutwnKkyN0HSXtcuHAKL7k8ifPGEzIOZ5f06v9wjPFOB0
b2xobMjFfoRDO4xQw6tdSYBIOsvhp5T3Qr6WcLm+JoHTMCCSLbMK5ZL7roFnWc66qXEzNbJ76VMe
HRHjHhXYncfMKdXj/VHdMEfCAaUVQLD8WxZPhkZRmj5WGsIm/bPQ7kDWdLUjtp8qZyrFtfrJjfcJ
nDj/b26ZX5FgSoSLe2xcPfs1Rh3S1I9V+U1CbMjbhKF5jDzVbqLf98d4Y+VQ3nqjsCHRQCPF5Q7x
4qRKKzTQ3BDhLbV7nB+zXrGyPa7d1UxAwVEjo0JydBl/SklaFGPuNW5S0ItJ53JPBsXLAJl+8Ixi
xV/d2PMz6TeCP5RCeT8uznfTkSgyw751xyj7PdG8H4HNqCYJycu1WP7G5IEgm8Fd1LEZ2/wp7245
qRejolHE1m3UV8svf05W/H3w/712yBuNmjyZKJ6RZEQWZlpNRx8+Klu3j569yNUU/6XStoLwoFd/
9Z5maZ/EviUdogmdUiX/mPmH+5vkukty/gJ6y6ACo1kT3oLLgU6iB+tgm7euZSZQr9m9qNiB/yjn
O087T9NmSjIHhYoxgHbw3PDSLaynNQzRjdN48Q3zJns32bKce+M0dC2Hn4RI89QqyZOJ+mwN/yBC
XN8mcY0U/NbyUpPjyUoFlfO/8N55K9c9yLrWlcdDMP7JisAu8t3K1M4u+PJ6ZWrfGVlEfF0Gi6gZ
D62b9I+dARpGcgaN9lvxozLsE/9Y6V/Cl/s259W6MglAij1F8f4qcspl5LpTmL/YtqGjoB+E/Ej2
xdPWkpg37UDnBnMPb35gWZcrNulWkCa60rphZP3oEXkxA+FnGn0Z1bWe/RsXLbOoo0EO1Q17dJmu
mrpImsQCU1aUP4Xxc9Nm25LOThKXmz4xtv1E8aftbanzoJkYXsWsXlFnvo54L79gsY5CPVR6iMyS
m3TVOZKbVy1Ym8+b+/HdIBfz2Uam1WcUvV2YX7e1FNhW96Tq/+U45o94d8wULwhzv1Vxn3K26aSt
0a8N4zrtOnsTeHlA34M1ou/y0kTbhyKCXtbsTdRPSfkc+rSrOmHgFM0DKZujlugPWeiowJuBPJ9i
U3vydd/WhvooFhRW1M5WhdHWEFkx+5WX0fXT9fLbFrdHUnIf9ibDL7eIFPOc+KB/kOJX2iDsQT+P
lbwSY9zcuYB2eCIh7gXx2byv3s13UMdtrQh+57bNR3GkMmmFz144l8jl52n4mJGwmabiORXrfaWJ
B/TO19oobx1TrhbQKcAzuc8WQaIOEcOoy1PvCn1lIwVay72tVL/UNeriW9t35q6HPxncMGLNlyPN
atqXY0vqucB4FhXH4udUjvZ913brkkCchV5aurxnUo1LGwpEw5VsRINbTuU2Ep8MeTs052HwNsWw
XVMBu7VX6O6he4SojZzm4sinVit4sp4OrhB3Th9Ee402G5xM2WSPXWTYJZSN4ri5P8JbsdR7owsn
UAnUQZI0HogS/wTxzjAoan/V8yMB431D12XmNxQPLP4znAPU0mK9+g56y1zHkpH7zqxYmpnVoRWb
T3TBbbz4p5p9yxq7DGs3pIMFSbm9Ln0rwh+50H3XQ3M/waigV9l2kBKnULxdieJA+9KUME+L6f7+
x16jvfhYIOlkOGcWGaD9lwsvaUEA6TVrkYqHNt/oX5F88YetNSZOmvxstumvkFa2PxBIDN6voLS7
lafe/PuLO/XC/sJtQkg31FT92QuRfCwN4cUc8rUobN68VzZolBVxUeRAlxkPowqlRCvLwZ2GYIPi
0HdTOela85zmbjCZdg1sO2//gnrbGpO2NsHzZl4ah6FxrhiA8eJ9fjnBSau1quL1o5u0Vu/I5ngQ
UUSiIUzxPglh91NUoAPwG2EflnK5DUTE3Foj2gyT1K/Mw40zrtEmz4KTJaOmMvuzdx6zEwiImzTi
S1TxW5n/Ea32jAqY0wsA2L+L1hrO8YbfAm5CmYQEIw/B5esFNjJN7ZtudGWjcCR/OKjFtjN6ZwgS
ewpgKfIfwFaMxY9U/VKVllv9aH3vIYnWWBdu7nF6FeEaJfHN0Bf3ppnVZuLX0+g2mRvBY9EGtqw8
Gt3eNLZjs+sMa1/Q1Q8d4HFuzRHDnQhRlPQn0/yV3X7r1qIHhMIdtROo3cWF6+vQ0fRbcRzdOn9s
Cyf6U2yszp5Avpzkbms8T+ZXw1/pFL9plH4ksn0gzEB1Ls6YJ0wjDC3p5BbILA0ogQUtxNXQrk+k
9kC3mKQcZDv2J7tAydAzrNUn+vVVCY6Smjz4G3hjCKEvt54e5kNlaMrkltEXSIae6h9M0WMZWaVT
9iU8zIUjiA4SW6BeK+Hgt7Ut+b+7LPsdxD/ve7xrhwNjChklKIhYBzpfLj/FVEYkX2RxctsBPJNe
TkcahP+ZvoQiITA+OjNp5uY6XVw2QddrStVUoqtFvpMbsk0H+d+k+/TvQ6GXiBkFPsVNOh/4dwfa
jFDq0YRSdJGAfexlI7SV1FzJCtzIrtBXxvuZ9wjAaGu5Y4UKdAlNB6IbtA/egErvQyg8N9Ep8Wp7
IqZSkLoM1LW+m1ur9KZrjvug/LYk+ZSLCD5rD6souIw2TDfxFi3rNSDDrW0JlxLdpMCxZxaYywkM
YkNL8Bmim/P7VeztQTa8IJ33owjC7b+v1XtTix0xWVkiNokmupI6bbvxGdZP57+zsDhjJkpjSlmq
WBBHUBdlbltKshJ1X7t0Hr5vGEKyzOy5RcgbRKFsVFoqzlXKGB0KERFXafrngfCwV3mQwsJAUXRZ
CjWCupOwIrs+fKJNtU8Q5Lo/VdfD4Ke5kskLUWUDMnO57lYtCHVUJ4orIqMZJdW2B9OeUsK+b+Z6
exF08DaZazk4++V7bahIdOXNpLojoquxeGym0J60hzBeK4PeMMThBKM8d0wSwS8uOENI5a6PJdXN
mnIX6eG58My/Sg3utUm/3B/T9cGE3ZCSK5C2GVS7LDXw1MlS6H4Nl0vFDsTvBZ7tvoXrjuQZtwV+
i9w7hRNIMC9XpxlVLZua3HQNxRnSp6YcP9SehBvtLbuO2gzAqvBDC/sakOizBe/1ygdczybVUFwC
0Nz5xC7T1yHA/2FSQ8sN6ue2FWGlfdYrNB7CFazSip1lt9Uwdn4ddIHlCkHkeGFkd+CSZOvYJT/v
z+h14DcPCB0ZZpNa1DIQG0ZRrsYuttzCeh7lB97UtgevVpv9kHzpSAvWx/v2rjtc5u0xv1UBlIJn
NxYrmOtaFtNSLrha0KhIQR1q6UHM+3NlirQldQ6t3zBk0CX1bE0fpiSwa+F30Svc+fRLA/cJVyKg
GxNAVX2We6QhlmL34qJU4KmbKz3B2ciFzST8iFvlUAnlNvQg6O2BQqzCwK7WFkN0Jcyyc9RBqLlc
7mFT69FY9suZNPbFGiHiFfyq2XSG8LdHxO/+dN+2NfsYonoWWL601VRtlQZmr59aUxsfwrp+NWtU
J6qyMnaRpiS7++ZmZ3LxoJmbimFzAmdHSEcge2muKtA7aioNVsVuU7RQU+r7rupeVN37rHfxmrWr
XMHcGzPjSalKgMARF67NLwq1qemTPrXGV9340pX+I2ohDSrbGRq6eBJHbdcm9HqE2FQh8ufNgjLo
sh0Mee+cTAJNl1U3QYpVNmeCr33VeaWdJqPmaBYA9fuTen1k5nFyamZwOhnzpV/t40wq2rgxT2UF
Hxw2D7mh1/vcF6UDhcpHpfWipyAWmn2cZ99yXssORChoVwaT/pJbJfIi9ZnCt+d6OoLeZbdKUHF1
ac4yitwt87rDrLOs/xo9qt30f5unSEDdO4UUw29TGuXSl5WpmEOhyw2GIcj/CP1wHzQ0Xm6wVJA6
xHR8GB2fGe/nqdlDXtehzNS8Aqe1wxfl73gkHaaip3rf9NXlxhBn5g/eZnT70BN4abmuLDXo2gIy
xyjpd1JF0wMdA+ZKEHUNbsQMr0DiJwJrpnMRfmiWX3hVolonQ6z076Pf4vulQLW+GvJU/yybFKc5
9r71daJHsrRbL4x9W8DXFLth7OmNbcPASA7BlHf7tDL7NT7YW9MAETNSbXDOUsKZ//7+XeHXYtrO
FOHV5E9PcKjndiCP/cpk35oGZLFnTCPgLfLZi2nQczoha9nzTqAKiseJ6NiypSqmSIwmka1Per6P
jdHcqnGvnSQFyFqmF77T9Gm7FczI2BatnCDaFa+xD135HDBEMyvenJiaGUMWHq4uhyIWozh1U1lO
PqhhIO19L2k+eL5UO0FInwSoYlikzHIE001v5v1deHXQ3syjmjPrlQADW05/0IZiWwRAmI3U2mSd
GG7jyQvJx5X/jLzR8TYmkZxGSUuGYvhypccyTCCjMIMzJMP97yQl4O5CqTqMdSICvQ3aH/eHdv2a
xOA8uTPScX7XLW7iWM+0Ngn98KzXv9ThU49WFxRPu/C1kCH+D8qdJziCusaEcXVDIp2Fy2KTASDF
wy52mh8gCFDGZnjOFBWxxlL2d9XUqNtYrws7HLM11bmreGNhb3Ej9ygTFLxrGaXxWPYf0beJwa1q
pBedFHL++3M6O6ULd8m1PwcaxHW00qDid7mGgoR6SEtX0znVSORk6CtFHR2yqvYTGq2fMfrTKwHA
jdkkloJxcObcnLfNpUG5VVWhbJPkrIRP0oTm2nR+Heu1XvNbW+XCzOIUSmWtQhWdJtCX+nug3Ebm
P0p+uM/jbe57TkIRr1XMQyGZK+/Pq+PPhL4f3zz+d+4PavdkMGIhPouoA2rDY5S45QCJypm6hQ01
po567L8v4XuLi3unF+JG5VQk52o8CVa1QQ3GfxaKXYVY4H1LN9aOLChSgKSBDV5xi0k1BGQ85FBO
zypCyFMX7tPws5L2p0le04W5sX54d1il5h5ygptlZ6lZRVYzyXF+HnMD2grNYR7DwYGjPUojKKqd
LG9sLQLJfn+I1+lO4MCzQN9b1y4By2L9+ioP5d6Y6Naum+/l4IyTXZPqtXZysG3So5SUdiXupTA5
6KtEKtfze2l7sZJW0kAEIUrYHl4CGGKS7JC26Ct+WRnjFfrhbYxIgJGOocq0pDjMorwxo7jMz4J0
rtFQzWt/P3hPkfWI/gXZOtobz5rw677Va7c2D+7/jL6t+LuDkc4v1qat87PUCBshtjgcqpNWR0mE
XHiqHERZvt23eH0ULy0uHHcVDJEvTgyzqz/4YrKRpues3pXhJuxPyDkAXt3fN3h19xKMUFlny86J
WzplL89+kxZZx8WcnytRdzpJ2PimfEizFR7o6xTHHPOwdihekOMAHXRpxvOHjDdjUJ4FD1UmUsXd
pkcdxlaUWtk2Jf+vHmJxkw/oyCTKkH4B35w6tW8Ux/vjvbFfqQjRhUmz0ltkf/kh2eiFXJ1acQ7V
nkfDLN3yAHYWpsy1jssbM8sTlfob/IHUGZeYr7yg0EWupjjn7Whn4nBGm92OgOLeH9A8c5e3IbcS
GXdybgTHFNwuB2SpaaxNXVqezSzpdmUgwtfXTmuCaDf2JY0aFLWg7yBRtLRSB1MZV+FYnin77TSv
f6DX8kP0KITjN0kwf4zJtC/9lbNwy69dGJ0/6t3xC3p/bHOzLs+jkB/j6HNZkSqpHlKhs7NqsA2t
BYh4HAonE4RXvwrP92f21gLSnDKLtFC+Qizi0nwnG0OQdlJ59hoNteTG6bp22wj55j8wMz/0yZdS
Wlh6b28isWIVankOBApipVoil2vuxkL/fd/ODWcGKPD/7Sw8tRmEWk+9uDxrxlEuK7q5PkkZzJVP
eeLSWLYCj5l/bbktzZnfY+5UAd+/WDu/bdM40KrqPNRZ80HNI/1zm8eWQ20HgvRcLraRFP27KCgh
GlVvThudEdf8B0ZC/q1U0+qsRcEBadyMqp8m/SLhFisfoZcgyG+nbC8kaxQ+NyYX2kOKXwA8qE8t
K64SJV6zoK3/PGk5ohDmpw71082QxR80ulvCxjQcS6BedX9Jr8/+nDGWMUrTMw/5RXATU8RNE6Gu
z6NRUXGWkuBzrevRh/tWbgQ2s+YLwY3GE5l84uKOyMpUFMJUZXDpGB/qYNQftNIKNwoi5vSSi/XH
vOyHz5HQmptSb4VdzCPssPIR8813uaH4CJIUiBZAhUq55PI06rHZxIlk1WelKmUbITcSP5X1Q4JV
7TiNIMOMbm6A9bTUyZM236JZbZESjP65YWXOY5Ai40lHwh7Iy+V35DWMnbzc63PLc3hL8b05TFFa
rlzLt1b2vZVFHNCZFZWMkAwXTFz9lvgd1pCxbrb3J/X6kM5j4eKdWfhpcFxY8WjtqsOUOZXa8lFp
vAguAv1XJAd73/c1J9DbFYjEtUvFIEcUk4AwOS+XkyeXYaoIFgY1cUSoLZB+yZKHGLlfrQkNXt/z
PA51KkRzM+1cM760RJrNoCmkas519bsbPivtjzJ9rbwVn3pjAi+sLJ6iGenHQSnz5kz+CKJmuKvt
AN0l6HLgI8vUGMR1Zqx1XC/3BuEIlcK54I64BuwKi6GNFT0UVqtVZ3AHvVMUZUWWNlBXHoVXIdvS
zGJsclNk01CaYFRNhAZluvkR+er/eB09qPUHI/gzjvUREHn+j3tkaXdx7U59MSTkK6uzpX/uo30z
vg7R5/v7fvYV733Jm4l5DolEyXcvHZqvUi5Mar8+G/F3uUZJDzgewnJbkOJQGgJcVzUbEaoVb73c
LDL4ZvwGdUsyF3Ny/3JLjghQeJ5Hcj1MbO1X1gfHyNQ3JYqWumqtxC5X0NmlsYW7LJJADlJfas5W
QkZjJ2aqWNp1NooPVQfpP+L08fgwDLiHg5oNhr4V5KwOnKatYHvSDM0L9+gTd3O7XCEnB6+sDdNJ
4pD2CD1E/mtTdLU4HWQ9AQ6hFHqdOOXUTX/vL9TyFDMKEGyzQgFZLHCv85S+iwB5dvl6k0zdWRm7
aC9QBNjHY/AIwD46eGOVrV0yN5ZoPlncdWSWqCsv9nxY5L2SJkl/pjVEfg7TRnitx9Q46mGPcKfQ
1ZzvYorB7tSdo8SFsCkKBfYyPeocymKyk0/yISoKydEEQT5GGCP2Seu171y+hpmXmdIHSdgZk4Av
vZwXXxjVAXGR/hy1nmXrcv6oWVX9DcXL6gn9asUeyFltSz0PjwDhpYcKouQVZNf1GZpBMnPRE5QM
19zCC2V9phR5LvfnsFf7B3IQJ4Heza9qVTTbUBhytw29V8NXTlLRrfFCvhWkLg/wXEjA9ZJT5Vm5
RO8m8pgkyJ8M58iXS7dKvGGnycpIESGYHIIEcRcrtLu0ktA9WRNKR3raoR1ZWsU29Yv+R5RE2Slu
FNmJegGCp0Tred+jPKGg+2zHPbopaBvi6IrKeECso3yMii4+QaDTO42lejYvEmjKck9zdHH8qIeT
tevEzj8Inf5S5WXnNKO4FQjQ7D5tYMPPsnzl3XfDP1OTg4gNwro5yF7ilDI/rpJADIdzYP1sc3nj
j+jzBJ+h8z+YsXwePEAr8o5I7IUvvH8sbxyTC9MLF02pEF7sEaGlTNZOWuy9VLr0dbDiU909xEIf
rTjOqwB03u4UYOdWPuqicGRebve6gD1lEJPhLEUR6gjqJoIWDoifk8iKnQuNozT5USgAE/jq7v5Q
r4o2S9uLfa5mXWtURjacO2NE5aCks2CSN12yb4UfqWc4suVtxoyGYbWO9324M0TTAfOpJGsIsVuT
/va8gM8MaPwydrIiceoQTma9o9amw0rkIu6QHhjrv9TdV27/6xgDJiU8Lq3lHHIo5S5n3BitWqm7
iQMWCVSgPE06aJVV/fs+gihoTpIoPGAA+19aMZUgtczIHM56qn3oAsSYVJpufqsWveavK+t4Y/oo
xahg3/BX+M757++uktzwG8gO9fEcNuUhDDS7Mj+X41Gls2DsBVuypgetttwMLZOA6iNjHa3Azo1D
bfzKQK5mVbK//0nLYBjfzUuRVz+YTDJjyzkeh8rTijKczr6n8jxshxretaR5CEcu4vumrpcTUxiZ
B8/lvXyeWsgKKdmUTud4VoUJib63Xq5km/tWbgQdXEW4I5rtQfryCl/Mcadlgh9W0jn2u2abJGFz
LEQ1twtT7ff9KMgfRsq30Ar6/s4vFWOj96qxgZ/N3Gjd1KHc7BlPsZVnOz9Iy+cmT6S9IfaGE1Qt
KjaB1CofLKjgViLON93Sy+uETAWuRSMTCkx82S7cFQnK52aknEc/3ZAyULcB8r9/1dbWi51m2NXo
RDZaJ3T2hhsoerKv03zuKrtYy+bd2BNzDzHFJsRgoKmf//5ul05tLvq6lCnn5n84O88duZFlWz8R
AXrzlyzbTs1W90iaP4RGht57Pv352PeeM10soggNIGALewBFZTIzMsyKtQhFs+IvJJAqawvucR1V
vdMNz5BAPhRgiksj0FF1QR2lynMVv0HRcojGep/0SMAEW3HKfIGXG8tUNPnXjC8BGXVpKVQgu270
XHlOvunCydiXxzE6ZtWB8o9wN+VOf9IkO90i9ls57ZTsoBME6gjaYEkgFPUhnzOctOdK0+/GclQd
TYut/e3DvvKl8FizXs+MakCX93JpityH6hBX5nMjddXOiJvEHqvqYWrCLUW+VUs4C/pK8B0Q811a
UuUukQdfNp8jTQh3mhE2O7VV052VM9N+e1ErO8dwmQgCGGoUJkcWbl9U6iYNIsN8FkoVzWiqT+jr
DFtaBqsLmr0eLEMgjpZWDKFWmmIQzOe0VqpzR7wW4m/b6EsDCbF7e0VXtogQZzZl2sRk/FTiLzfP
EPwiKcLEeq5lMXdjz8+VgyCbA5eaOZwtQcOr+ef50IH4B0UxT4GAZrg0FzLpYhaGIRAVJ7YFwbXl
/W0oPWJcx75NbSWensfyoLYdA0+l7Vfekf9r3wnI3fgbaMurb8lPmSVM3+kkQEEuvqWEPGtYd4nv
jjnDz1Nd/Y4nf4vQ9T3TuLjhNB5ErgFTX0C5IPi+XLDRtHnKMFDgjuEX7uRZUz8JX9FLzWqIU5Lp
oKhnLX4tgqfMHx25evRl8X7Qncq0NgK1K6fGDwF0zMYTDYN7XHxoUUrrOsKtuY0anYIwAd9eNQXz
ZEZmx6GycVFWrFF84Q/JB/3I5byD4ElCwoRt5JbdZHPEgTN1OxGNzGR/+/yuGoLomcgPVww65nJ/
8V5F3FZe5JqmcD9N/clKp38iM3YMf2vc9gqSx+EFIz6DcRSIQMiuLm1paaKaTKZFbhgFz0PxLZ2O
Yve5TY7d8I9GcCLqdiRBeQ6oe6JQAk6NurBdoYgY/dKF5Pn2yq+YDd9/DkTBFPGotBK8XP6cLG2l
sRa72B0JOI5hHWWKbVl9YRd9cGchQvwyDCjsyRalykjKGdjT4uDcd1p/z1YGjq/Vm9ODVw8aDlgC
KTnP9MxEabO7+fA+MymEINigxq7XJ69I2nyKzXY/ip0tv+aV4ij5MaOXSMTSmWIAQ+RkJ1uh+XU2
NJPRUBQRaTTQ71uqpkKlmgQNjPhurt+TNj1FsVvGx0A958a5ljmGAo1+Md5Iwq4dKfXhuSrCUB9g
xfdm3YeVQ//hm2TysUvMZoczv2nxuw22gCErTmsW2aS2DmyK52ERQXaBL1YaIC03lMzBKTORVKcz
hd3G0ZqdwcJrIY6NZ6ShMAuyL5xFERmqp5l94npyisLdodKo2QbNOdOOipBB3jA6SceYeT7YUhPu
KvO+S36C89pVIGJU4TH14o17ftXs5LRT3+KVh5qAv6mLleuBVmheA/wuCZLPlmeeu7z6ofUHLbN+
lEXnjJ5nCyMq378Qq2ni8XB7S9Y2noBwZv2b+5DLGRRB6DO9y4PUzQYQiNIwjgfNh4XttpUVb8ZQ
94yPQdGDwtXiSkeRmvVS2qRu2iWOUobncXqd0uizkP6n9QA4YPIT6B3VosuL2tGw6gJVZzuzHIm3
c+MPG4do7UJQ92JGnQ4Ka1mEZaE09YochqlbgVl26l7/4Q0tJI1CtjW9s3bjQZ8x7cLm8RIsI8A4
ARHSlkXmjkcR9oNeP8TjadBdL3xp5WdhfC3FP7/tcPCAXGB5AESWNHmGYk5pCjDXjTtZQ2ilE2xL
UM6i/Hb7QFxVEbnlyMXxZEOeLMnLA1FYuT/mapS5qvLanCGFFiliWW9N+xBVL5Vcbixr5d5fmFuE
Z14VGVMyZpkrajkj8aPS7dqi+RWOA+KhnVXdKaa/pdq9cuaxSeJN3R8dqKVqt97VkidN2IykX1Ob
HDS1cLTJDf8YhIkHgdlb5V4RLEB8v3RqnpcKalJnrh86TWQdJBR13xg8ychcRdLJ21/unaN+4UMx
xx/4tml4m4sOg5eZESTbae5GyeQ/KKEa7r0m7p7lOht24mTWx94Xh13j0zqqClk9lJUsO4agw4/s
x8NBpWDq5BoiD5Wg1AcI9xWmU1XLGaJCP5fDIM7ctsFO7nXNjoIovxfTWjpZXg+FkI9KQaY37aHC
Xx1Caxj3RTHG5yoqooe6DDW7A7f8lkiT4XhsCgC4HifuB9lLjE71sUrR2OtaOkxC2ex8QQ7uKKcW
dzIl1U/1VEEjbbTt8faWzS58uWMKndZZpp7EeyklWsm8NvzH3B3VND0qnpQdBPReHM2grDmkiXTo
KqN6s5J269xfF4s5G8g7E4nTOZ8dyaU7DCZLqVOVDKhl1lmVnE6Sj+Z07kN30I5xFe1KcX7uikOX
tufbq147/wxRECZjl27zwnQhmJNZNlHu9qbJ4MZfXVi4xuyTN96WNVfy0c7iAZW1Vs5RFsxdrzwo
8Vv2SVQF2/C+mjMvZvdPs0WNOf/u5df8aG9x/htGT30QF7lbhX+b3UsPVal1FydUuzg9t7dw5amh
iAKCbiaz5W/z4/0h9soRDQVCYmVuKYfquTNDqv0mKmJ90vy6bWl1E6F3o1oDX+SVZobXpXmSpSxK
7R7yQXNMuqN6FECT9IPS6hegQvVW9e2diXe5kZSAmb0g5oMLdPHhBKsj8OwEHGSwkwrkxgPbrL6H
6msvt7aWRHs/PZlafDBzJ/eCXU/AHdnaiazUjoU7v3WIsuVw11gPo5jc6R0KFRqYAvP1z7eGegXR
P59ibj5dfgSjnczQ0+LczRrTKSb9UBfxbqLoL5j9ofDKvVgGfzEFs3Gs144ZEymQxhE4Ua1bHDOz
TKVAiYrcNQFn113qBNnv0PqhJ6+R9XJ7hWv+6YOpZQzYFnlWVTIeXauUCv8Ms5KU9I+mDsROmeRq
z/Q4InVJ+qcspfPL9dHw4lkeaDZkQp3jGIfs86S39ig9FGWxG8KvSfzz9iLXTjhT0ObMTSIxP7zY
z1jJ2knvqtwNvNAuyk85A5nxJ9GM9rIVPvXJo1j9cXmZ5aGKSyt7hpYie3N5ckh35EJv48KdJKOG
9Kc8ZVqa2pJSqk6CbOi91WkovsaTcAyGaTg1QZAfSiuDB0CZoFzTw59Tb7W7ulSbkyl1ySnziu4k
8856UpDubm/Qmr+GPIT6Pd1pHqtl5GyJHvUxngpvsDpmcNL0bCaMBfq54NtDUG1BS9cyH679XOWH
FZSiyuJiTUmC1q2XFq5i1gep/xyn3xLt7HlwSXyi4d/m3zvT3xUmkPaN4uD75MbS9aBVgVgFsGTk
1hb5SFtk1sg5L9xmKvZefE9+/7lRLEcNzX0pt5/b+CeMD/pwN1QvZdLa1vOU3I9a4pBSEhX394F4
FGK0Hvq7Lkngw7zzIzsVtmgb1rdoLrdSR6eYvpznDdShtixx4Hd2fncMqoFUNWGiAImAyYkqObkL
8Nb2IA/lqdG08UmOxvQYKq21o3Eib0wXr0YTBreHUYe5urqEH6htKbWxUBSuWvj7UjrViK/758y4
ywRnelGMEbWRp/jH7XN53V3iGqEpIsr0ahjIXzpg6jpjM5lZ4YqhdAADnDNk7f9MgsI2fe1XVQyp
Uw7m33F2iDM0f03/se97py8m3izhqw8Dj1r6p0L4XSuxbW6SH6w5FoY36U6To0nAyy9veQF5vi4O
beH2Rf838ZXlCDXj1qqZNme5YJRfiU2ANJ2g7oU2rw+3d+f9lVweZb4EtXs4XmYG0EvzjdlmgpmV
BSR0E+xw5ZBSKYtMv/1mEaU/9KXuzcD7CSUYTvep60p4caxOqc9NFMmFPRp+cS+qtf+lyFoaohyo
7mGQ1aKfuyewiKZK/G3jN89+/eo3z3hZvA3I8uXcsR6JflmoIudIHu9yDQH20rOjjGCt9/fpZ0W/
DzxnqlQHPpSNZ3X1DPOkIsgO2zH+efEONPEQG5ElF66e/ja8x8Cc6ZVfkuLbVJkOHdi9pduSWT9Z
W3HjdTDH6Z0JSmfKhVlz8vJDlUldZkbKMQ4BVMHlYAQ/000g9JaRxYtqDolFNRSfKrv+lNvda+09
+r1pd1Wxi6JTmrwp3wztIaZMCBRmlxfkQBvP3vyqXX5ccg2ACnT4gdDj3Rfr1EpPbca+cAc1OShp
99qJW+wsK4UR8gqoe6kooUzBpbu0AaOo2A1VWrrSGDgx0PkE4VvQ6OcwfQh8OJaM0SnFv3JvY21r
20vpZ0angb9kePvSbporJoqVWenWmkWAHLSeI2hKydSXv4nDnM/Dch813ii8B3k9WhaXtqpBaCEP
rEo3Q18obNTHAsVCg5Fcwce7l8WpiIR72YPYz8qeNy7o/NZf2cbR8zyTeFAKurRdetNYDox9uBY4
PAZXeSUNMdABNUW2xSzUUI75rtahMIzqOtlnQ1g55tjX57yu4G1EX86+/YuuQ1Q++BxNUQOnXb/M
Yz2cgzb2YukqmfwZ2N2L3mXsv/Ej10YUiLOTMWw5ivlbLvdgLttgFIZDzvTlHmhyxyh0n5duV0d7
I4A5WS/OY+9SK5XLEXlM36ba7sRwHWYjKjXetLHmtcPGcMhci5unUdTFD1BakOC0GDhsektYlOh2
kOg8tOh/bK31OvZjSvmDqfmnfEg0oybNp1iCbbvLp7+HIeJl/e33yW+/kO4mo3IqpX8IdcsR1dEe
4vS+7lTHDwyee/E4aqeh2IKUrK2dbgAimoTr4hUtVhuXVhkbSekymW+LiYhiJ8wI2cYOry0btry5
RAfsiZj3ctmxmsCrTELv6l53rAvZrkXrV6EWJ2Zy97cP8JrLohADNmb+oKq6JNtRS1EJh9aqXNMT
9qVYOGJnuklT2UNKCWbqhNc8F6DQLONHPTjcNr7ikgG1ztq0QKCI3RZPD6Xl3ICYqwJE85rrP0Zj
40Ff2UcSeUY0UBJmVGzpLgpZzAZxaiuXyUVBpgE+PcrJo7+F71g5FCB1wOm8F0RoWl5+rqoelXZq
p8pNwL+LyX6EVRW1gtt7tWqEUIqaKn0+oBeXRmrRCJMCvJ07qZVTBrDD0wjtt6ZJVnfsXyvL+rcY
do2utuxYlHYHIxEcUfldyt/N4L98mQ92lvGAL4Zl0mNnas6mB7mGX9lWdCziLWe10rXFL9MelWFu
xmEui5xC1kZ9lMuc74Q+MQQHSkelNUVoFtiDbUEECTlgdiSyCt66zjze/mrr+/mv9cXRSMIs7kvE
hFwY4B1FqWwQf8T6jLXCc3nb1BwgLt6FmWWfkW9mCGa4x+UByQY19PI6qTkgunhQSiE5CnIH6SeN
+aSXCvizZHHWJUwfdUA0+9vW146nAl8GvXreJDQTLq2DMcmlHMi+O1YvIOEPSRfZ05hvWFlJPOcp
JGAk74T+IOMvzQhSVreyXtRuGUpMB5XdIVfkA7IK95rcHixfeCjSEzQWZ0tvd9GkHDRNON1e6QrE
ZP4NdCXf6eHpNFz+BtmAckQyq9qFnvRbYT5qoG6R0tyPVmKjZ9OScheZgGqDbMtGndmlVD4Ik3IK
Kv/Qaa9SsJWOzwavvjzBO3EfZC5X/FN+jnQvnD21KwjTcUQo3hyflOq76b9IItP2G99g9Ut/sDbH
aB/eZDOIZCEBwuMKTcFgURvbo+6mcr51nteuzpyS/O+qlmFGIgoRsWbtNp6tZq+WOdmN/DXb9BDX
BU0+J01M6tkKpHfLeLYTCzVoGRp0Cc6h2pf3fnCGuMOuJXU/ahubt76of40tzk6Y5lqq+RhD/d2y
vvnmG603heLb7TO65gvmjhuT5UDnULe+/EZDmfMoDmPjlsT/Yvaj07524J364SjGr7J/H+dfbxu8
vpgz3GrOmy3yfaSIFk95qHSTrPlCTlRaOmGf7WqttEsQyyBTLfEUP0RtedTi0NaAC/zpGB9EiHNX
fR6TAQIjL4frzNH3wzin1JFYbwQsUdXYdSf/6Z4CcYeylvkUwiV4whafzm9GTZx0nTy5fRnO/rnV
D4Z3lIR7JelQEd5Ay13dsoW1+Qt/uGVJLLTxKGoFYCNX8lqnV0O7lLfwldf4wNkMEfYMNubrWYuD
YmSWF3mWWbio0M9zAnrpJEZ5N/iiYJNjqM+9EoE+JpE6pWaWH2VBFvZm0iqHamzuechKm8pCvwvm
luHtI3V1L+efBiRmzmoBFS0L42MSIcwRIRtbh2QzRXZQ8GaJZve1+Kj4G8auyy+X1paBT1tqftXW
WEsKJqvgClWjxkG3wolz81HMO7uiFNREgc3dLQ3pdHutV4HwwvriMwhNPyXNZBSuJnhwfemT54RG
sdWRnE/oxTuBFdAhVLZxDBo8IpdnyiQ6MDuPNZrpcSpOkXbqBAaCzimNDWPjtqzaopA2EyJKUOss
XglxivQ8iATKWcaIgFjpDN6j2T3Uongq8+gVxO9W0rT6CZnvRwpCJ0KgpnW5PKUYo9Ya4tLVGAhn
hPKnUX0ue2lfxCgp7SpD2tdj38w9jD1j2O7tL3idR82bi+AArwhEgvSWL61nI8wtacUnDFTYzfPf
QKJ3udq8BlruDpHw2BkoBff+iz5tsaVdvSnvlueBAYbvqG8tQq8pz1NJi/3SbUrx2EDPInyvausI
zdD59hrXfBJIAQmtDQRQYNC7XGIUVPBqVCT+YoIWoV+aihOYFb1fujMb9/H6QnCbwcrDXzTTli+L
1107dqqZS6WbTMnkDEapE2U0WzppK0eGctk78RN5FU2fxY0QkkTnPTJKN3it28jOB9PukyPMs2Og
OLp3GMqDmT4lwl+3N/KdZe3yJmKXgwJanzeFqYDLnRwa9GulOiQtqGQa9AERpDYQ4IRiIRyhFZDp
vukR861xv+sZlGeoDN0Cy2SqWuySN9CCEGH5VfGiqMGwrzLxdYKN8zQideX0Yp8eUqE8lJ5IFKOK
L7nqB4/xaCjQeSQ9nARqdwgrU7IFQ6g2PtxV5AHFBqM9c8OOOP2qYT9NZWcqSUBKr1T7qAr2YNMP
Ocyrz9SjWlTpbLnt9re3c+2w0Bq0dJjl6EgtA3INzHNspgX592SBdBUZiG0msdzoMr1Tni8/GnSy
QPfpfBP8L/yLkFU55BZ55cravR8kX4axdgBnzpy5lBmOTRHtdMGCUqffiWjS+f70FEzM6SDvYIY/
FD3lKzJdkjsFdcE4+VT0DMPSryvKr7f349ohKCBxmbCCipqodvmWxUpa0MFMKzeNP0/Dvf/mMfAi
bcx7Xj/PGOFtp86NpsYV7wR902GyTGo3svdcNtNDFHZOG6h31CZ3VrAx3HvteTDGwASAVKbjYfS+
vC+ZZzH7H1cUcgzRkePyJEYeQcoW8fSqGfovTADO1ftlGT1ouDpyLVZuA9XFbsrNkIq9Ip4Y793i
mFzdPpK1WaIAev9lIlspkIUMqlS5tXwXWiLULCcEzO3E/+I3G5u3diXpDTC4zvwkJfuFkwvDsvQj
GFncNhR+pjPBc2AHiMhXdLAlaqpi8UUst7Blq0ZpEzCTAJCSSYzLL5ZPuQ/imcKH0R49Dw6/LrQh
+MkdhXgjNY5x+/P2oV/bUJ6k/28QCOelQa/XmyKdBDZU8ITPmlV+D6RmV1RlahtpnzFnrZgb7YhV
k3BaU47AHRBaXZqsjNLPorkQUMZndZ/g4BoJmPTRTzfneOZ/aul7YGKDZhIGhPnAXJqCDF2iyUOK
Pw5/hwSnTqQe5FjfSdo5MLVDKb5Y1Rap/ZpbBVtEWkXMCHf5YnlmIDeKlJe1S3eXpn6zk/6UXY7O
OfOZ82DvXNKk73q5KvQ780yVhpqY6SXK/h7qUwJy2Ar2TBzuAz9z1GCrenEdl2ISKpb3cWKe4Pmb
fsirTCGO1LFSajf0tTvja5S3R+klgfIRaoC/yEU2nsMtc/N//2Cu9pPW8Dy1dsV6tD0Y1rsS8os4
+14pj5J8X5Ag374GqwbpSdE3AcJ8hcxI/NwQ2kKqKedr08E3Y5PwwoyPyOmmJ6sfmn3e0FDwEJvZ
cDNrzpNQZq4A0JQia7tcqlkpEWRPOjtbt3PkFNQH34jSXe43ye72ItdO5jySMA+C0wNbJhddUA5j
5YWNm4x5uW96ObMNHyd628raM/rRyvwrPnw7RZqkWLSixtUTzw4jba8GL77/psJv8x8M8ebMGBKY
+ZZtCr3pNKvx2satxNKRhWCndG+h9KWxtgyt7BuqaNY8TgFSFPDK5YrCwqrixgg6tNmjaS/GbfZk
eH78p81oRrXmoRwN7akZJrjwVV3i9YHfQdeMy30D0+BOAYJOWnC8vWsr541qzzwiAiUCc5uLDDNN
MqtSCqNxuzCz6Ufa7JoibVF7rPh4wHnMoSFWwmFYDlh1ouqNVpi2bqAjiym0WeQUff27A1R1SBnR
eSh6vd5wGqsroyJDMEPdA0aty88UR6kslUKAzfCfJvikpE9CuJGBrJxtEiyaYjBtMV9uLkzA5lcP
JsAatxZpfiS9Ju+EAtRYiyLPrgb6snHEV06eQnecvJEuGax/izMBHMIa5UBr3ay2ysPY6BO8FTDT
3T4Sax+LOwQjJDxKNPwWR0LzJsPT476lwAHtilc95JPmKC9SWRzMJHu5bWwteWSEApf2jgJjluLy
M9VFJwZ+qPWuhSbtU9Ck2s4SKtllVkk7CSReTlBakKWVgnxIxFC+62S9O1Qx3Ci3f8nasgGyM/9H
HDKzcVz+kFKN6D8aUe9KjZ4dVQHAaiUNO73JXmU9/jRyvDdO6Eq5F8gQZSQGIZm4gGfw0qRVF3Vt
qULn6lPI2wkSbldJYXiwirihv1XkT22TiTtiC+GJ96a4T32L3FoEUi0awpZA50qwefFrFk+PQFVi
6Hq9c4dGLHYKgt37TrcEBzqPbDfESnjXFgpTLm3d3kmdvwXJWHlzgWMQTICynDnQFuatsgnzNE17
N+OhNSrzb6N+bFLdmZrfUzmdAk/cUj5dXfAHiwtHzpiShW4jFpMAiYruW/kWe9VpnjOAasl4GIMv
t0/YirugYshsIuUlunvLBzcHCpx5ej64EwyHmdtbg+2NFCm2NEJXPJ9KsYehP0ZarydSFKPTNGir
BzeCMbYtoZyIp7tM+np7NStWaN+hIg10lSLTMs0zASxVidyPLiIqD0jYDjtfTfZCU29xMqx4PV5b
dOHAhDEut6zMiX3jT/D1TG7U6cIdNNz1rizkciPwurYyN7dRwcUDKPzv4i6Wej+W8O91rhDmAM4q
W93C4VxvGBZokpHLgRkntb+87WXgC77vcdzqsdxbJXhow4gchO+23MqcpF2mObMhYiBaycR2S+XW
mLC0k4amd8XxUVCChzKHKmuKXuYOkmwX07cs+OX1PxBi3nif1lY4I/B1ypvspba4UIrfBRLzYINb
jSV6jA3Td7nTmL9vH7yVLwUWl9I71ACwTS7VHupOQH0SIUxX9D8VRWS30z+3DVx7Ir4S0HH+dcjl
yQAuP5TUdVGlZ77oVkbe74tIVMn29eEZxNIuS2e9ILQz9kOvpRuP4Zphk/obiRVIIt6ES8NGrUlJ
PIUiaF8TepqDPqAfIjiD6IQd/ehkiyl05XvR8+NLMchFTW7ZHApNL+7VLpjccmhtsT/pcWcP4/H2
bs4XZ3EaGQCgusUdnuczFhcrppjCdU0nNx9Paf1PoKgIAH+ay8JavmHq2sEyGU9iTzUNzbMr9rqx
yIZesaoJsLZ5GJLuZer1XY++jiFM59urWjmEKtpRFErZQJg7F9EClcvKDMVOdLs0sRyjFYNdVZXF
xlVe+UD0YJjvg9qAfHtJR+MZCSTv1iC6fto7WeJOfukYW8Qt83FefCDAttAjcubhoVmqIcZhJTSe
oIhume7HCTVrxNj9BDXMo6JAeZd6e1n8fnv3Vj4UWC/YduGlgWhjSTMIvtWLY00Q3XbQEFKoU8gX
o36yY708N7ElbnyslSNIow5KH+hpYG9fTlp7UqmqpV5KbvpUaZlTGsbBk+5N4CVDtjWivmYLFglZ
wwWSxi+BEHkrW0Xt6ZJLzTgMh109hE4YB58K+b7/fHsXr6k9mFRnShfqZBWhWXpXl/5CGaU2qpJa
dgtBPXrDYyD4UD5Vtg6rWSH+M9Y2jL8wG0gHNcsfk87bi0G2n/ri3AbSU+F3B9Gzvtz+USs+7ONv
WvKftRoDZ/lQyG5chPsp3A3eQdDvGvWYmm+t2mxckJWG4Vz5ovAFipSvu5xrGgJzonUXi66gnxI/
tT3lNaySHXQ8RvoUC2808phuOtxe48rl53lADmQWO7uWdgzzSu0bI5PcJh0Duze6gTEzT9nwZisn
6cLKfIk+VE6MVO2MqY4kd15XrjG8ITVQ5E+OL4+2Em1AJdaszVqROAKSEoZyLq2lVKOCuOwkt0ZP
GN5x2XtklG5odmm9cUJWLv+c8swayhSYtWVlQ9biQvR8VXLDythrURfDrhx1UNKCKMySraLvynmk
qiHjbVDgVXjsLtdVan3Wa6MnuVZf7zzdf2LQPNJepe5vSUCdpndvH42VnI7QjvEFmKno21EfurTX
V0acZAmdcZlaV9m9TvlvJWucTBrPmrYfcuFgejB7xg9WbD103rBxaK5Z7/Bvc58CDaU5mF0+GZHR
JLrpl9y/9OcY+V9G2L6gej8LjX5XGIo9Aj2JK+VI5HSIJPF7PYyOr3fnMndhuHoLD8FD8cKU5u1t
uR7zmn+Whr/n3swx8MJVtQliFqVBXp831U5JsKk+V6Yr9YfE/BZFwT6g2EpLJf7VWjYS3l0FajZ5
66D/rMVfsNE+RIyzeNbWD1tzIPwwMJfAySyYRRbfK8mguwcmxH6RV4xoUUT+uIvCwjaMdu+3pj2q
MBMk47HeVGlZcSMGoQol2FnWHTKvy6MilX2iNmYvu22LZlwndCVAYWFLsWTtujFkApsJLAXzHNml
lb7XpAxQjOyq5V9DH+20eqLKoBy8bIvmZ8WFzP8+OF0QR9e+uI5CJUBlW3azSdnFqb8D0QBHhW+H
sEYU5v72kVq3RpRsyoTM5KGX60r9QWFQnw+XRqZxKLXQ2vtMwx0GOOjsgWrCb6EPsj+PJBBgg4GG
NtI7EPrSaKjrcWAYo0xj/i8tM3agVfet8Ng37VHPtgoyK7gyXheyRcLnOd9ZztCrVdA2iL7KriRM
+xwBqBbyA91X9pM47hg+djy9OOnhkx9+t4roru1/FtKpV5idH/uNC7x2iqhZMM1Lasyc22K3B72X
ykmeZNccz1b9pe9eI+PzuEXVvWpFpZpgAHnixVl4CakbLWNoYBQVo+RZ6oZHpUrzo2Y2/3iWvgV4
uIYg45PmaQ24omgZXI2hjHqU5jEey01ritLV0YoPoIAPWh3fDWL92Q9fsu5HYe2bVrUnS9zLSbNL
UoO/Gzuj3OJDXlk7N1SdswmRrH0pxjNl/ZBFWaK6eXq0hh52i9TWhlcIWG7fm2ssP1igj4YWm+x7
mpIlQ4wh9V7owVL48W5sUUO1hgcliz+P5gtcAJV0zmSkN6bkr7QWNnRkVvIapjQJNHiXyW6WiWdk
dFMBeE11p8zz92GTdycvqkQnV0F3317uipP9aGoJ40CJMxTLaFDdNBcfhCF5jaH/um1i7cvNowJg
ugAFkncunAJsw0UaqqorZo32Ust0X9M+F84DMqcHdbtAv2aPT0iRh6yQmbmFvQx1GK3n9rjdmO0r
rdnpxluhqTu/2ehBre3dR0PzD/kQgUqtGEf4A/auhFUhC+3edG9v3dpB4KqDh8PDARyff8EHC2Zb
Jd0g15pLn6ZEv9MAKrsBsVm75tTm/7Wx2C4ELQpDTCsNA8N+LJygPltCfC959WEUz4UMQnUqnqxk
1w7PltbdtdWnon3rxUPFDMLt5a59uY8/ZbGh4sxgm4Ix4IVM9rlcO/OmhvDXW1uv/urG8kgRyENF
DaLrcmNHrR7JGdnYJIHEJkNh602ONkqma7EuNWaiOprI83j6woillyWzxobmemmTJHYs1cSZhUbV
0ai6Xe4p/oMsdS+dmhoJCOfwrHiMIeStUTyYarAFLV/dXB5mpv2g1gRhfrlk2JC8sYRCy81l1Tam
ey94TrzI+W9b+8HOokoXtgC1xM7S3Cou7DT6W4WFqxM2Ao21q0dX8f8Ws7gYeetnflBhhIXU6o/e
3AL6ru0WO4W+FOSgTC4uXgHPAjUiWpXuBtaPSpoA/H2blJZs7/cfH3l6A+9uEaY0SqqXX8WDmKUL
1Qw7ATQpNZIJe1Seqn0eh+UjYzZb61orisxVRtorTKyB1Vp8HqOomyoSQ93txW9yDYO/8WT091md
PSWB7+iwH8aj/hzqx0i3U804mc25e1NjiD/22Rar58omI533/x5bNPaWpbVWzacog1/I9ch60vxF
qLydUT1Z4xbyfuW4XBhanP22as0CzALHRfdtmonwt/75k81Bodgxz+YTCS4KnjE9aXHy5u8oD3YR
UY6uXc17uX1YVrwWh4QckXoOEJhl5wKyysb0ilaHvuFIT9gOgxdoZDec8ErLWaPjTFwt0kPQr7jL
uqIJtJHs3S2TaHzoNe9NgMRm15Ugi4wkE6EztgKoUFWtOEudaR7jKYb3FQBQfPjz9VIGARuB85xB
fpeXQwEpOeZdYriS9WZoCGfqh/K/dGUAdzDWA2fDzMqxfP/CfuhLozEoIp8hMVHke6/ewPCtnfOP
JpbraP0ilnJMWAo1o0D63hZf2wTEvrQBH94yNCeFH+KFQAoGRgBKw1Wqb3Fg7qbuzW/drt3qOW7Z
Wb5sgqeLZttipz5PvfY59cenIgx/deJGiLV24j/u3MINa5mZdJWXG5x4BvQGuw5MGPt//4dj9u8J
WMbAYd8nnpQXhhuJ9DURqurCu9Tb3TYyb8llG4FqHt1GQnqaEhzny09jtI2nJ6NFoQ19sz0eSXb0
eFT2VT5ZTgiWPQj94BSYzVaF73oL5xl/UJCwvhCMLitek9IkLeoSiou6nhNEnwyanAgX/vnqGMiD
GZOwG8q2hftTokExPLVSXLP/bgDG6qmthw+xd276fZdvgeauaxskP7xdTCBD109kdbmXYl2VnSEP
iks3kBGyKNzLbVLv1dDYFRBhT023Uf29Pu8YxN/yZ84Ol5qB1jBUNGAkxe2HfdS6FTD7LLnzrS1F
zet3arZDe4QWONWoJR+y4kOumNPpcivQNg4poGkrvrQFm15fzb9WFpeqCHsNIL2swObR2Vp9nAvn
gw+PzLjhjtaOHn1NutCQV1HWXDy7SZ2WUQQxkKsKopPmrR3mmu3pG1bWl/OvlUVE4w9lqaUNy6Ed
dOjjp0pBaOB/OLuyHUlxYPtFSOzLK+Rea9Jd1T31gqo3MDaL2Qx8/T2uq3sn04US9Wg0My31Q2SY
cDiWEyeMJuTuSkC/po5i5FqGnL3C0PgZ1hf2ZZzxV997u32RlizAlYTjSP7x4qnx4DzNxOksXCSs
hrbv8oIMT5KpY6UvtOSMkIljwBxpMkIE5cNUQS+YOXf2uQ+++OmTg9nDOACdSW0OX1LN4iExx3El
ZF+6tGAyk7kHfJGu4lQsXvf5gK0CZ/Atbv3mN4in5gL0ocO0wULL3e1jXLKJS2GKh/CTsWV5rcEm
zIea/GPXxwyby50Vg1hSCVz9MoMEUQ6qctd+SBu6bsa6OftsivzVGbdzgO1p94abHTq0EW5rtCTr
owCPhTKYDVI/mcU46eGDbEyRkeHNrYowtX4V3bDN65WzWzBBmB5wAogzdZDFy2twEUSYdjrZ/pi7
5zSZm6NgWBuSM9r8vT7Sy2FgBKgluDrl1jYYDWv6lCLsKnuAvAbnPBhNVLkggNSS/IdD0u+3D3DB
JAB8BkGL7Aaj2q98LGe2qQvUq3eucfvA1FI4kcedO4ZWe+RM+uE/SAOI7YPeFXU8xQA7KkDt2ULa
1DmgTxpSdCo3WGIw9tFozv4PF5CItf0cUgMlxJBUklikBMIkXDTFr/c9sSZ7xiulcQwvW9FchFp5
zEv/sUrypyZd6/Mu+EMTXgQQX4xogadR0ZFjCXtQtI51Tgyxcav3IhujeVwDKi9+twspyncrrW7m
vILfMOeDNRhh2aeYGh9A/LHyjqypoxxfro/UyTGBczbsud8VRvXuCoZGV8LXNpMtJOHAduBTgUoA
Pt7Q1ZOzRFb1eWqDVnfc2/NZm8gzT4e7ErUS1j0GVmROVchpeWj8AdybTxZWNaYRdlXNBYsczq2V
pE/q9sl0MK6CiT7JfqqOHZZm0ehJnVjAXj50QfJnYmZEHjN3PyfnukW9m4r0P9wQwANkswiELuA3
u3YzoI/AbFFRowRnmaGnl7uBfimm3xnITG5fxYXvigIOSKckgyaKLdLfXfgz7H/19E5DKWfSHn3t
jI7B4K5k/ws2eiVC/oQLEfk81Xlrdcj+55ns/dI9ovA3bJIcVALwNtWKRgseWiJXJVYHBON4xa/F
pYMAP4qf4N2pSHoXoLweWmWyxoOzdG6mgbK9B7oX+BPlPvjY+UK6gTrntMsRzedoOoMeYpVTf+Fh
Q6sDUbVEH8gNM9fKtC6C+GkoUeO2tznm51kJPg+tQjPvRR+b/W1bWLBzCdvHODRgQWhqKSdXACjL
bIYKcxIMewwNRWLYdM2PcnppWbbTsWOdvv4HiR8U8HKNBUgFr9WrA5EOdgWJU2q+WFlGT31hvbRN
50WYjsAbxEh2HCZNwygoOGRvC1+yS7CWoL6PA8Z+GUU4R/CS6FqHO4aFr4X5NvZZyJI2osH5tqDF
j4iZH2zcQlqGqexrLV0Mfbn2jEqe1rFtp//urHevibte7IRYOdAFSIKLe4zKPUwGyExXuWyd7+XM
oCi1+cO0ywV/Sd0Wq9R+V2URoXYVtdq4b9PkGf32lXu3dJzopKPNiz3kGKlVhhV74CfTKpjBROSW
WJaNXY6mSCKnC558g/y5faKfd7Bi49KlMOXbddgpiXl70B654Lkk2IHi6vq2cFh97w1G8NMAePNA
LOI+B3Q4DcVcP2htT98m7FXbZYY/92GC0DWNWmqugdgWzwGtWBP9YUBKVZvOM2GI0WfYxcKrn1P3
ZqY9mAKKtyJZ7cZKLZWHCTULIKFAvYxliurYWp5w/r+etZqw2GDeaMYmKb1D14EL0gizkoegFf7d
jcXONN5vf4El/wfvpwPt7gLAr66D6fy5nYC58c5+9ZhmoAE3T/8l3bNAKASIHlqVKIErgQBzWIeK
KupbSXFXAYzYr81lL94WeB1MyGEpEJAD8ltePE2TURb+OGBvjq6le2CNjyzAzhJfiyjI33kaNaN+
JI2IcrBd3j6/JSvB7BdiblCj4dMpjh1FNWSY8rZUyRbzFhuj9cLOPoGaYcXLSaet2siFoI8juFAx
YINGBzC2nd0MLAlDZDj3moHKiQYmPOxMDqyVatCSYQAPAaAWaMAltPT6SHurmXyjDtxzXTuhHlSY
gE1C2vyHwh0ow/5fjDr5bXSzJfIZYrLG85+K1hCHUYw/wVS08iguhRPgzsYMIMJ5YB8UT6OBMYaj
SuidOy8Niy6PRMN2f28LmDkF9hypMhhszOsjm2YLw7RzirukATsp2ghQmcIEb0Wp/b2Phrmhe4ER
NXwcFbA21WOmIdxzz57+KhAYzc1dYoRzubYKaOHFu5KjGEHSjXNf5NCINUfPj32wNvVesfHM8+T1
K+WaBYP7VxbGiZR3JxA99v9Ig9M7KzTHg+ZjI7h9+OtPBCYPiUtDQocJC0WhecqGAIwXH44CrEJW
CSb1bG4iowFQujG9NVbjBasDlMmAuaH/ifkHJRQLOsNPfBMZMu9+VoYLCOiX2wotntqFAEWhPJ1n
PUFvHWv1/qHssbUyPFLH2zIWfByUQH8fdQUwzKpVfQru67aeSu/sdEfD+VPP99ir0NJgxcPJn6p4
uCsxihO3B8vQmh6qMJckW6ep6D4oULwtK4NEbTu991XvHLlbBV8yVq+4u4WGIGA0mD1EwRBaftpE
bwV9lszl6J+dvI3MYTqUQ2jPL0gNQt9qDln2xSzeewdAhrUdQAsQimvRimsyucZn4kG0BZmG1Z2a
Zt4bGd1gNEz8LG0Wpcm4TS37UAZY05OwlQrfsu5Y94XOIDhoQKVy7bgEzXWTD9QHlr3a9WN6mlh2
Qra67dAatZM7083ucjlmlftVXNHvt81r6Y7gkUHsg5qpnGq+ls6ZTbERcfLP5oB1wYyZNCK6vhZk
Lbyf6NkEcj0M6L6Bub2WggkBVhUccGPJQTA2/+QV2wmQZeTgeSI70f+5rdRSZIsKMMgUEVthRkDN
+JzcpdqY6IA3AwM7fqH+pqqwQvAA3PsB7Kqbzm02s/9VG8aXmocN1qENwVoFfMl9A9cB6A+SsgBP
+bXO1ME62HRCkVMT7lYEwyFFdN2n29p1j+na7PSSlwCWEgkYJKLRrHgir+cubQU66mysxc4v0dFh
reUcC7N2d6ZfrL1NS54P+R4gHqgCypnKa+WmSUs1rP9FnhIA66A7tRWiKorFc7m50q5Y1AzbYZEN
SdSDo7xM/sCwD3aAZtPQHbrWAxZcVEbI0/uMuCsP1AJIHuZ5IUy5i04HYFOLUPM8GsTJQzEx91A7
lU9DAEeqzazPA6hP7HZjpaTaGmOxdcy8Cq0Oe2qTSg/LGfBVYYFiQSSe8ey3Nd+OjFsnhPnlQZvy
HBv92pUoeOkKy6NBb0gHe5hKMpeh5aU3hQs0RTW96JZ5xGmtOOhlEYh4AvB6yLmb689NM15O6Ja6
Z8Lc37XB3yZ9WmP1WLovso8MmLWkylQHicyUtmPXOTh7R0Rol+/R/r8b/SRKjWbfmdlK33/JrlAV
lNkDWhBYdXytEqiwClKBBOY8F8J4cCyGdscUiL1tZtMPNo7D+bZPWpQHeje5ChpvXKC4g6CfWncI
EDVmlhs607wjbRW21UMblLvbkpY+Fu4LpvqgGGItxYgLDVRPQL8iPh08sgPOZohcl68xki/qg2jb
kmBxjIYrHqBunalyaxn7lGJPzerYDWY010iPWLASAi0qdCFKieN8hxBjdNHIAcHosCFgzAn9wl2j
SFlyaYgSkRA5QMs5ao5nyoZ1mhFAaBIwC2ku1oFk3jzs/CBZy1XWRClfCGiQAX0pGW1X7l4Urh/2
BOtk2DivBKhLuTnm9jEMiS4AqAJUNvWk7kbq2jmyovI5H/5oHrDKbM/GHfFoiGWt24A8p2tAlEXT
QAUUHUvErdgFrVwtI+B5kEOoU1enopdzRtWzndl3jtvG/8HW8cxLfl25DkcxjYwnYhoY4Ei6zR6t
DE0VvVp5FJa0QdqKqBRYNQx7Kk9rx1K3CYrROw+8O4qg2eVJ+lpn+j120v24rc2SC7wQ5SoHx4RP
+exDFLXbk+P+JtY3s+e7AIMnebEia0ktMGuBbhqJH+ZX5d9flDQwrGvURgEvYfbFPSEnM8Vo2sgj
DYiQ21otSEIpXI6UIPxD/KdISrGoFIT3iLDrei4jZBDfDUym+h3owv2Ar2WyC2eIqAuVKJSk8NXU
0glgtdZkNVlwHluyL+cArzY4YKNJq6KR9r8LK2ErBrLgnrDRWZJRWagi2urDVQJDxPuxCs6Oy35z
UpCoGLUgun2ICy4DI414G9HGwvv4EfFefK7CwOPokz44G8DKh3pupmHrkq+17exvC1o6PxRqwP8C
7DM4DxUbTIKMz5nVBHKvcluegkbbuRDGKiwZtr7dlrWoVIAitCR5x38Vy0BkWU9BMwXntI+BdimN
B9qvRC5Lxoc84P9FSHUvzo3mGcFo/4BzC+wI5d8ddhWDTKLcELHGWbd0cojpZRiOuh0ixWtR5kgK
Lji0GbwfQ26dqpeGNeFcvyPW+Q9XCg1rNJpAUo/ip/KRBLZ7g4RVD84euW/aO5Pfj99c/dftr7NQ
EgD3GZji4QuAo1ArahjY1FofQwxnId5a8mrYL0WwES22jaRPpk3BSLTyrRYP8EKgEiINjnD81JwD
4Cewt9NlW934TudnjA0NvF25tEumB8owBIAA3H0mm6oG3ZicxAnOrn1uxdehehZ8bTZ+yfYQhknL
1gFBV1fZzy6odQvwyJ0HU0TgG3IqbBa1/5jm++0PtaQLRqsl5DNACqiSu5WEtZ3RGsE5yTq6AfSq
Bo2mXjyUZrm/LWlRI4yoI6wEQQvmIq9NPO1Qg57tBHZnveq2EVYkLgJEtCuGsDBDDVQ4OiKoeZlo
Pn/ydkWHFbm6noCj2Ml3UL09+kbXRo0N4rqOZ+W9wfJvINRrtqg2zJHwhHYqK6/c94WhPeWTMWzs
OZv3RWbpW2uggBlYIOMxseMz7BzD3d4+FxlmKNWzj+4nRjMxDeuoyB9ue9PYYarijMGUh6RJn0vt
vky+sGHYOyjeT8E/t+UtxXWXAlWSB12DIoaTJOfMMX8FieGFkqOyQW6JRm1IqIHgLgGvBw0bey1z
WjI3gBxkXwKFo0/m5s+MTtTygzMR72B0CrXuh1+vZYNLlgauQglmRhiJLuC1pXmC+Rbp8uRcTB6T
BP90b1Drnw67ekPU3usVh7rgesAyKpkrwS4M5i75cy6eCUOAPqLLcFUdJzbJH95jDyqJ3Qx8Q/mK
rSy4VcSrsqkJOwHro+K7g3oG8qxm2hlD7xu7yvdZMUXGcD8NGBrJI5tiN2e19mAsfDOErlARTToM
uqsugjcayPsnWzvnwtwPABcnpbkL6Ipqn6VIqAhKXniRPpZwXp9ianBnHGt8NDNosX/GDq1gCE17
pSL0Od66lqJkT7WdGAHa0snZLUWU2NUmWxtM/mx8UgK6SWBiR0lNjVgTXcJSRJlggRymub+DCHSj
dQ/F8Hz7Fi8f179ipFFeGF0v9CKxSAUbL7XmjgT2fDKS8lCVGG++LemzeaO0jL4L8kBwj8PCryUV
pMVjN5iBBM8XiR/p+s5D4z5v85BaKy/rQkHbA20lZGGkBoMIKntXY41dYdQ1vk+3K/onfRoix76f
RBFpbOfSZ2Z+TYW2Y0G1UghbeDakZMlk+UF1ocIFEUrWbe3gu1XtDyN/aayw9OawLna1uzeteM52
LQeQg/hPyXPZ7HRtq3kYun7SM/rdTvyvTbE2R/D5suMX4TB0UBnj+NXx2iwZHIugdgi4/Vs5jCFx
o6E6wWWPL2afRenKd164GujifCzWA5IXd/D6O6No0XSI5pJzyuBKmgEkvGDtWNudumC3MiQEjwhG
WkDiLf/+wm6FpqezEC2OGRuRE7pF+IHFyK+3TXbh5AAQhkdGHOEAISFVvRBSeYQKTYObnPm4C9qI
Da8Z8FN4b+ppM00/C+/XbYELbyqWLqFu5qEVBZYqtVZiWMLuyq7Rzl7Vjs2Wa4bcBgsQM9Zaz934
A+vtczMEErf4qqHg3UccwCqsaGq74O87l9KAwdcmS/rYaqQo77QDx9ZpRzsbhYNuHOfvI/apr6SU
CzwEkCJdNXIVNEo+ZRHTMAZTZUFhn4WmWRxtr9xgYDW0Jj8Kuh0rt2334Fv0CWDSXa8BSS+2tw99
yZTAKgnMKxD4YExUFK2biTpJ4Glnrf7e+s/WVIIe8a+DVqSXmBBxUQrFDhY1L5tFb4jZKNI4T8Ef
7m5o/RDMedTTlaBsSZdLOYqT9bBHtu1clsZZDmjIxE9cjiHUK+51wZVfaaM8GmTmbeq4FNrkM6qU
J8nc4LhhiXV8w9rJLVqIJ1mw4cZRXlPHQfmIkQps607jufqHWVtmb3LDP2BL37NjH7OabfLm2WE8
HM8gXTj2I19DqCy8xA6YRxFsouaB/RyKQxOaY1bJbKexTN81C8xq1qPHsv3q5M2Su8F6LuCwgJaW
Icy1uwmK0vcy0mRx9zyRU0t+j81dV2MHXPoOOoJEJ2ttXxnmXacMYNj9V6AaBpaz09iN3mVx6bpY
v/uba/m2lAomWFer31cG1i+RuGZ5uxLqfs5VIBjFHay1QeaL+PpaU1m49/oZgmlT76jv4D38JtCH
mGwUhR987A+6fcWXPuGlPCVnrLoCDtJrszjojbCdzjNNQqyVnVZRm0s3A28fUlO4b/xBUYw7pjW2
pchikx6c6Vvd3mXuT+FXYePdA0yAmKdKH8xWzlUZ89tYfmk1EHMNe8JXHM6SI7j8IYrGHsl0oFXN
LG6GO5a+teZrNq6Yz7IIbMySK7o805R/f/E6siAf58y0sriGnXSJGem0CrthrXS7ZCsoEIPCAnkK
Jk0UTcbetPLABQ9Pl22M6m2s+atRHPK487p36n/9e0O5FKbcdWyFaqjo/Axxmo94wr6jxjOmwM12
jXV1ySIvBSmPDi8MtK5bL4sJoZt6+m2A885uDeSVa0zu6vkBBI53R+IukQ8H+FzXn8nrcJutBJTm
vNwGub5rjU3NdwCkbLJ5GyQrT8OnyFsVp7wNvWHnQLpTcbbhqVH0NsuNkf2YvZ+pG5uusfGnXxPZ
OWSllapePDSdMUCPePBjXABbe6+1NGuHOE5i6ee54Tum2Xlo+yJuRq2IqpYeO6L/uW0pSwIRViOF
lq0LQLWvBRZG0wwuLQxgooKQlyCe1F+9joaJQ6KBpCsObEkaomrUICQJLF74a2mmqDwQE9TGeaSk
jJzW+5GU+i5p/O/9MGEBi70W/alvkYdrLWdJQCCOZB0wlmuB2AFWtTXAredZpxG4xO9La37VteqE
cd0Iq1ieLZ5sO762B0h+pssXSRGrdp8m4qXuRCEW1cw/QUajQG9fb3+4NRGKi84xdop8IkvOgpqn
gnU7tBq2t0WonlH2zwAxRGEQ1wjjeMrXauo0q3uPpHGQFrvZC8ChaxxI8+22lM+f6FqKtJkL/wt6
eTIkDDGlPoLdHXsDSyuICuMLY/SYIfnsgge0AL7cFrqmmvQ2F0IZKRJz6CDU6jFWkgJKVIHG3Fi5
zfKArs0Aqkm2TuCIgI3wlPrURO25Hh1Iscs2tBrwHbciEv2J5Wt9/UV9wF4PPj+U+ADdvdZHOGU/
tnWZxg7oCssAQ898s/pSfkrrYBCo4sjGLS4USpaKFK7Vum+PVhqL0QOUMdXC1sNkDntudyXNPgaC
qOGyDQYqz7e/12drh2SYFwJKFCTAf3WtH6hU7bbsA5xkZhYIO7A1Ysxtb3dbysIpIlFEPIcoAKOZ
amnPLe0UdMcJ4iuzPGLAMOyM9EjdFRKvBau4kqJcq1TLTJqhORgbvo9Fui+1e8q6eqfxlTm3TymH
/FyojCLlQPaPzF+qe2Hko1Xnll0g5LCSd9oXOx8kI055rsc/vHks2rdeN8LJOYoRUNhh3xZ/OzX8
IR/lP4B0cKgYLbiWDwAjME5pSfB+GZvMIZtyfJm+ABW5FhcvfTeJupR4SBA+qBTcZlr4bZAhxs+T
eV8O3oM+aAfPfr5tHUvfDZMZPiq/aFGjAnWtzghYiM+ykcSGQzD27IFW+KnVAW2rV4pvi4J8HWkF
Ru0wwaQ4J6xsabzen0js+PuWucdR32Z6HXljslK2WLpVWHKKQia4QCRpj6JRylNaDjqJEyt7S9KC
hoYOAsXbx/YplJI07M5HdwOnBytUXipM8JVaWdY0LvqXYjqDMW0zG92R2TufVju/SaMZBJRILtaA
2B8lj2v/KyF2+AdbeD9u9LV+Zj/pfmpZeSwXuTtgjpv9ve5i/Oxp1OYD98jeq6Oe3Nleu9M7vmnY
9ya31/T//DkB1Jd5NxpwH5Zz/StKW9Ra7qUsTgsgSY9BdaRJPPb9PRnoAVScFEgO8ujReu9n+6Ac
n4LsUIHjFk5h5Xt/vidyNQ9IFrFLA1ascrA2NsFw+DAV8cR+WvWvYNhyseJ01AgPHxvj5RIwAowP
FjspPifLmFOZTVXEieOEGr+rQwNr7pyHHNXG23a1pAy4r9C1x5p59FCVHGfKk67oBS9i0Y9HkRzc
Cqxo9hp33cLHk5ogVEWjFsgv5eFp5q4BWbJRxBlWSNso0prsh57w52L6dVudhccV5L84MJl1I0FU
iwkeqfV0SswiBgt+RLDppv/elZjjpaeqbyNjyiPXRoCUrGEtPnFKyk92KVjJTOfU9Scth2C3jjPB
w6F6IfapHu09K+qIDtqmxv9oBK5lC667n/4gLHPbfRfEt49ATfE+fgiKxZJ7CdgPS/mi4DwAwm12
i5gPfZjmaZiKr5U4uri8tgd+vWLFghblfcS2AHgCu6Uo7mXM95Dw4zoY04tdd3YTsrpsooKP7lFY
Ro6pxZLt8soeDrc1XbolSLgCSXGBR1rF2rFq0EYMaoOVxu5PLkOU6218fUN8+9uojSvCltwgqCYC
PCWynAMyg2sHxJnT8AZ7h3BTCjz36Dg/2XlNNn2dbHJN1FHRkW7nFDZWdgWZtq98j90nXDRHoyqy
Q9pNdOOPJVuBJiwdPzpMkrAYjyq2/Fz/LIFxjXLidRk3QXlvJ85L4bKjxZLjVCePvHxqcm2tq7po
6x4mQzBdjdQGbbVrmY7RZmNP3DL2jMfxeyb2gwXvO/I9ulc83Q88C6vh2fVOptGGsj9OX9mpXiO8
ke+q8i6hFwFkttziAZyDYugVyNL9NCmruEmB9p8t7m+NIZ/+g7fH5hhXLpzC6sWPcZ2L8M9ysEp8
1iElwxNLzF/YjWOvfMIP01E0QclCrk6VeD0gta7PsxWdKVBYKONZD0LUs23tO1asiJ/23p+w4KHe
2MnBzPQQ63Yb98TYOwgyxF0CbrPiz1R9Lx8x8jmPW9HtBTIKx9z1evi3DXu4FRwAFosAhIepIFu5
5p3W5+VoYOLHzaf91LW/ahuEU1mzVuH7NP/0IeiDvA1/Al2IYtBz4fRGaQ8lkkobO4Zrf0NyPQIK
cNs7J/1HTV5rNOBqJ6LJRlvtjy68VGi3YUIHxCBSuvz7i8+NfdizKDNUZHWQFfiPs3jUjBMl77c9
18KrC/QzovkA1Ti5COlaCnEDOgEShEubaAjkadhxusmztYj+o5ynGBaKpDLJxBAqhp2UoFEvg0TT
MlzUdD60dRZq6dOAqnMbgLGcbkX+0NT7fBbI0Koo8OOS7Nr0HRwY2AVehMQ/5S+EPKXjrhsjo+5D
Foz70r/HBsiTJlbC9YXbjMgfdUmMniO8UomlSCc8CqdbxqwCoYHjY5yjr+m4EkYufV4AQTBaj226
mLWQv+Li89bBOI+Da5cxF+8plssT0PVVM4g8/9z+wJ/LMYC0SI4nALTB+KLO8OvY2uXTjlUx974E
gIiR9g9Wa0UTUCjBD8HOInFXnuGFx/BKouKT87FjeYaie+yDTISXG56Xm5r+MXmxGbS1tW6LlxQE
BQArAkcIhJJiwEZmFdZsiyqepiivBD7Va+U9B22LnVddlBL3lfbHZrCRk9tnTlZy/6VkCO+9JCiA
9wcWVPURDHAblBkQaVV1CJr8UCfZQ+IPO+5pz6Ke3soKW4764WsxtmEyt/PKo7BkrLhVqL+iA4gA
RHHY2USSIZtYHZd6ou3ajpffplbTV1LlBSmSjgzUt0g28NQptzdwM5YzTut45K23Ff48Hou8MVYC
mwVTRdaP0AaZq48QTjnLVnN54A12Hff2d5Y+klLbJ7pxMIiBraNe5An0joe/REzBtwKJA0gT8MJ4
8lzlGja8cpveqHhc0M4HA3NlRcNgr3FOLVwJCIB1YPoexaiPZRoXl53NWZlqWstjDF1/1dmWpMPB
S0VE3N8FX3FfCx79SpbybtR27vMK2W/sTGh8zfZd1k4nJxArlv/5Y8HodZSEAL0HgkfFTTlYNkha
Xjaxbu/6frQOtsntXTPmpzyvH03SvHWdbu48P1ubOvkcZ0IyGM9kIAQkrApaYLgIE1Y3NPFUnKoc
CUzwiEqHltONFcR6sjYG/fk8pTj0vuWsEKq+qoUMJsAtntvEhbtphzutegTMYMVlLhwmfjHwMcjm
0UdRJ8YayDYCVnaxIfgdMDZPfvtGyR3JUU9x/beKbK3V8ObznQ4+llwhbEa+iOGM6wdINMLkXpt3
OLLa2U0il8uvgQG7/fwsnB4GCOV2H8z2yULCtZTBbUpmMLePG++nht0CTgVa+u+3ZSydHpDkoPqX
5Ht4s69lBIJy4tVOH+eWsdEJtoWgen0aWhadsMTsD62xec5u97eFLlRjwVyNVWEA+iK9x7/XUitR
ui2lXRc7hfVUdQEAUdYxGNIQbQeeOfczISGl+feeZhs3IZshf8xZu+KYF6oM8lfIrcSyyYjc4/pX
FDMjedJXXQxa3I07bvFQhj3bttM/tvVoaHpYVUPEAdZd0X7hu17Jld/kwqNhESMXApuM4v6P8De+
HVItrkEEMG+cx+zV207ZdkRfxAqDMvLW0pSFV/dKa5W7vkhnB48upOtEf2+GX0Ls09QOR6PdwotP
7QEEHZir39h4dG8r/tmTyz4JdgwBAYt0U2VfGoHF8fKhgeTyl+McTXGkNXppfTi37fa2qI/y3XXM
fC3LvD5j0FpRigwAFiZ5HvZ18tTZr6XABCYYkEELOHEtrH/8Y4mnsk1Rb7gvgp9ofzViO66Y2ZrW
SoJrT+got+nQxWY2HLEPDDt69sx5L0z/frLJirCFXEHqjVIv3BLOU01CwcDrgTip6OLaZeYv3xL6
CdWcYArnSm/+9HMvmohMSTdvKeZS+9BPct040qYpq509iH47J3lRP/MOLZi0cOwfbZnXLCQj875U
RWnWmCmlwtnOrknOdt6Y7Qb8pFTbGzqri31WOb1+HFs3t+58rcyeiCXKNbrQRfeBQgkqdaDRRslE
cVoEWGDs+5y7uPuObXd2mJ7NbUHvxvHnrB9y3ofeseEbaqzEi5/TDpwtpEnYGlr26hpfvxY57bMJ
95b0LKrdJAl7sywOo5cM37wiSeMVI9ZhpJ+M+EKgajq0rJoABAVxPvKwIPxgAoDhmUfqVZsOJbli
fC3sOdLWxhYWnjeU5wErxn9RflRpH3BNmF8bZheTwrQimlIROsO8tsFpyQ0CEwv/Cx5NpFfKI6A5
XdPpHutjXtx15J/E/G3+9Y4goAxRBfhXhuLivST19BQ88rHrfNeHmLPT0GzFtuL3AoOb7R0QEO2L
G/Z3ZvvQ8PeUsP3KN5S2qH7Dy1+gOPvSFHPaC9ojSD5laf/QtNih1/zOKCbstt2db3V3jei/dnRt
YnXpI6IAAnOVY4pgWLj2gHXWmoHW8D7WZl//UuWIHoD9TV5u67coBRk9ytRyYXKgqIfp9hRboJs+
dpxKPzKz4UcHc2kruDRTWrp6ihgaxeA3mHywnFlRJrOGrq+J2ceCYGjLISMFM9vYv9nCzTZznff3
daPNT5h58aLMMso7y01QFzF87MwjHhbWzmm3QY6vP2I6L0fHsvCPbCyxKDebxa7VMMllmwl/5TRg
j5U+9weRkjXU/ueAA1BhiXhFrRud4E/EpBNSAbsl/hAXWp39sjjLolI0xnMlUuN+brE8GfRVDNOd
IK7FLH09dycDjG0/b3+yT/cOvwJpB8qUIAgEc5+S5PSWN7RTzkRsU+tIMC7dZOmx69aIDz5ZhhQD
u0DNysLSJrXVqWUTIDNmL3D1HPY99Tt3jOpKAC19W51PXvlDDsqt4CKUxRrFSVpaSVMxNSLmYNHd
MKv4Uw5g3bHZBMp+Um1uS1s8PPDT/J80qfVF7GbmvlOmCCBiNyiTKHCZtp0Z+DsbFA52/0UUmiJy
HA4la+WVKylvxoS3IkaBPORmcmLFsPHIvNKlXP5O/4pRIiUOkEdugQIjznznK4Yjk5M5BNlKxrt4
bJjvBFmfKX2y4iaI3ouaZAOOLW/2pTFuXd6chG9sbx/Zoi38K0YF5fSBTf0BM1ZxZ/7uhpMIpmjI
v3BzXJGzoo6lfBqPzrWjOfg0PkbqPFT3c8wvu93a5jPp1a68HuoquEMozwHNgXkf5YWsA2oSmowi
1nOe/VN5CVjDsiYZQqFja6YNtO4mIea0wZ6Ftax6QUMwX6AXhUljwFVUh8tq8NN6BRvjXmsjnyEx
cpstNiuvpARLGoKkDJ5Cl2PnKsooMwhOzahGFHe2tR2b7RQSNhpRk0G13gdgt/hb7D+A+FiFDT8B
SCBavWoH0Kxb0AGZ8wgIglWEvOmr0NPz3ySrgJIfu+nw1yZ5JU55ufzGsobcFWMshNgF3tyGHQZd
wzopxo2T+CsP5cJlBmcJDAbVAozJfYLLdGZTWpk+xiUrDrY+7NHs+Vsgnzy/CxHKVbZ7U4D6xRxj
l32zW7FptQdqvyfJGlf4ogX+K+fjMb3wtGXTAx9rWmNM2TdwQW8Nig1vwfT3jgn+FZEFllMAaKAy
kgd97ntt58EAwaltdb+M9iWZV+L4JU0uZSgnVvfZKMpKG+OxnaKM06hvUClNXm8bmnQGqrMAJ+UH
rAZFddVZlFoNkG2TTTGSO/1L1oGYGyFZfuC1UWy1hpiPbjKJlRLw0v3F4C/KsmiBAXEmVb/4SDzo
+h6TYCP6qrYrNmhUFbizGZ+m3Uzs5qfjEftbVY31TmRa0h5vq7wUUAGrAHAYIMo6AlD5HlyK1+ZZ
KzScrEDd1J8PmnXvMNRthuMwzKEw87h3DoGIbotdOmm0S1DM/6i1q3Uj1wFbQS7yKbb72NawKBpz
vP2bcE8i+3pb0sJ7hjEJlFAlH6yLUbZr/QhF1yQLsjH2AsSKftLskoq6oVf9D2lX2hsnsGx/ERL7
8hWG2Ty2Y2Mncb6gOE6goRuanebXv0P07stMD3dQ8hQpihRpit6qq6tOncPUwIjNterw0mo6czuU
hzB1TsxdmnNYLoZCMcSzSIzm2WuGkfhWVtv91kvFBHmx2jVGXyQC7NWxXSZrBZmlicWNA04QwO+x
qtK1atIp14pen54nXp+Gimxc5u3R9vuTKuMb/Oiai7myh4e8aYE52AQEAsVwaXp71USjDgA2zym0
DwV0CcGgFdT9u5L+KIrvf7mUsy2kGqF7gEoGguLLudWMCVgmxcVLlAzbAjCKdIToSJ8cdH1le16f
CphCYQbyB5D/BKhEGlaZD73TGHX/bNtdaA/32K47Mx63XfxBHe4nHZI4KXnp7DUK43kMFy7IRBp+
zhkAx4J88hVsi+G2ywc0aVCeBCN5d9MjmpYCijv8rY+tXffX8R56zXBFoN8N4A7wa0ixPwUh2FQW
RH2utRMHgXac8id9zLYlXWuqvzqJvy2B8hxUmJC4kofmoomvzstMBY3DF/C4VWKXJbrPVwOihSkE
Ty1Q6zpe7CiOSkcg0cg4QvFWRRud88D1NrRZhkScXzm134LnkY/Ze8lWooalwZ0blZ4AWgJAMhoy
1eekAZQ9PajJB86/MN7/+gig5xIFtpkLA894KRTKijbtQGSkPqcfqtr5evbZ1qtAGCu3wpUXgwMD
yAcKYRAbRQAtXQoczMaDljfaM0/TN12YfltumKk9mGl/yvWgS9doWq5T6gAIoGsIInt4iyKOkAaW
9FqiGqNpPuM0bqdWBEZp7VzqBYVO/UzRwTc5BmrHo0pFlpL8uD2t10AuUIbPWpOY1ZkGUn5cQWdS
KS17cp/bptu16UMBluWiBjqEhaUaeeQXH9+y6anYVcY+I3lo29+UT+7fqq7gukBd0YV/Q8cPvkU6
i54oIOVC7fiZKjUIq+1CuRuQh8BcaGtpvWu/PbdeY77RfI2I53cS/OzaJ66Y62J6GjEVZCAnT3lE
7U0kPIjz15W5nb/60qVhVrGTsGFxAV89wgd0KDBHdCQyGmodk6T6OgxEe8gFiE6sQmFfPKprG6Ea
NGioOh0qzX5soKF1zIsWSShljbd29t0X3wNQLLIBwGvgTQi4pOTbLW6gXKfhe3r3selfhmIIc8fY
roz6KvE8Q2+BxwQwEEAecHxcXlZc12JE3j2JRnDUdtOLwyIIuYMpLsz1XyWvQ13vfWiA3jZ79XiZ
rUIB7HfXCW4vaQepeuKUOsXY8ioJLWEGrVVs/n8mJN9gWkpeKl1LIhDX+LHxQdI1FeKrvfkbtYxL
HhEi6tGyIBWBWq6d67CQwXPPeKtN6oAEtmrdZwggfGN6spK/uXLekkFpR1CaAp6WYNagLO4zLzlm
+nttf7V5v2JoaevhXgcEDXk2XO/S8jSkprlujSQiaAjd9Has+BQRRjC46l/DNX+P6Y+peaecHXCg
kXWFlTAlaCQUF1oVsY/odCX5cO23ZzMINZG2nl2WfKnbLMnHSY9xmNSfSant7LR9aphxT1B+pfxg
fB9APwCykIfcWauFXtewJNvSnUtjo9bB7UUi0wkmGhB3w7daF9Txe6XcVxAWyw9J74+WjzD49hlY
2DDg8END1YwTQvlMWsektoit9TjcqoP2i0o8e+bo+bTQntAAuAZeXNg0AGYAFgsnAmSgbAwwQCUf
CFayNmgS4HXxrFi02PWusTKqhXOH5PqMZEAqc251udwyxeBSfAjWUnu0uqgyQ4gokTpk04qdxQEB
MIAuCNStMH+XdqjlpEZBFBIhgtsr3isEGjJXW8lKXEWBCGZB3Y+YDKgZoHSk/d8lXZ12Nc0i6NdP
2YlAZV7RnjMNcPTcH3m7MdZ6O5YtzswweJrglSJtiiazKpAasizqu6P3hdMnAJXRlmxWoW7tlI/b
O3DNmDS8ohZKm6EjL8pSL+Qx4ujEDZxx4ygR89CD5yJIS4LbNpcOO+b0zwglP9lbddbRDCNMYiAd
zZdK9Uf06RtgBTfGMI9/JsO2xqvXWmsDuoZZ/l7NP5alS4fa1FBHgdXUfkA88dADG668VomIsvbU
jwlcqRO4fRp42UPX9CvR8DyXUsBwMez53Jy5UpP2lcpqzDVo2oqQ8n4KSQnegJXZXYgYEPrCraAh
EEUlOWKoGYfgfVZkETgUTdvXnR0tD0SH7nlYQ+l6uhtWnPfiHjozKC0nT1uL5QoM1vH9DDq0ogGh
voZHNag6ypcsI9vbQ1xym8CZAYMNPle0JUkGFa0vQUKA/TPwh3HYasUv+q0uV4zMP3K1WmdGpK1S
GUkmkrLJorjS2bab7PdUrzUgNgAAuD2cpQsIKzbLTyFdMEPlLzdGgY6TpsKhiFoURDXnKLbxwTh1
zatlH5PsR1XvxUudQx9kVFeO4u/K1fUo/5iWRuk0ulUYvM0id3yM6c/GvjPaoKnQbJT4Qr1r9E1d
/bBfuu9ZF5jN58RM/fgH5cJvqifL+2K624yviW0uL++fb5LOCWMgaoXoBNxDpsQbq8pB+o2q3Ebx
zEiZ1giqVqdAukaQo4FOgFPCBTbptjYH+HnaA5r/nlj9p7YlcIdohgo4P46/0kw7DO5+1LZZvofC
Ky8B7Z/gnp8M49DRdHN7Zyx6jD8bQ+4vt5ANt+xy/jSrRlO0qMmmMVHivG3lGqE1e0WwL835oplH
fj7gZ45JSTulTVqU52wWqt5DLOiu7F9Ko/aFvq28V3rI6lcIbt3xD7e5Ex0oQA5gU9Hebn/H8kr8
+Q7Zc6GJY+xUE0cOhB/lFFjbroCy7T21BU7FI7Mf7GzT8sbXrQ2EJPyxhAZYn4Smc8qbJyXed8p3
dOOZzyufdZXFuJweOZ7J+okb1Mb09H36BmXEotmLdE+rRwSJDS2fzK4KJpsfa77PvR969gZVJaI9
IzElDFA+daafxnsutkW1oRYBMuM+YSAtr507Y/CpK0JG1tJ/i87rbCalGIIaAihuV0fBNU6mrWjc
0TeruA5aZ1iTr7riZESpYXZac3kS7gsSQ5e7h7IadUMHLqQwEj8rWUBYcgDCx/A2XN236YR8y4sx
be02mNzej9mLSOb2W5MFDSIbp/VZsrKTrvOu0jdJLgT4FEvhbYWozVV2zfRmgqmGZGRTKtPWaH/k
1PV5/w2pr+3tvbLoys8nQ3Img6FPZtViC6fJXVlERpn5Bnl0KgjHPJZki6R2fBz4hjsnstY2vxR2
n5uWTjEfKsPJJpjmqvIFS6FkyYlxCFx+dfW17vklx3RmS64I2rz2shZ/ohpKPaZK/HFtBy9dAucW
pEeEaWZoiuywgkwXeyr0AwND+ASOetVJV1oNlncLeDxA7Tw3JsotidPktHXVD1nUgEqaggpl0zv8
joexXvt5t1emr8JeE8y6bn+dt+iZUemIKjbKEA0K0pHeM19wSMDuaz2oXyAEK45lQny8MYCZqson
R/ncsJWNuuQgzq3PC3zm8ouxoY7ejHN045a7BK+1jTea8OzQNlq7Xub3sxxjnNuSwpsUzctFmc73
eXlnTwFT7zUVnY4MVHS+Mp76gQRJ/YgeAXUlsJp3/C3DkmfSRmeccgHDqbMfjV8VnlBeMPp5G++I
8+G83D77S9fE+TAln5MrnlVzRN4RKR5qqLtl3RAkxre450GaTIirNrftLY8OeHm85eF5ZVWoflR0
BU3Q8LsHqzoAO9ebAR92rN24kVGvZUkWTzxe2ki9ojsYOafLDQNUcsfq2M0itGJ7vjGQyZ8sPClu
j+l3C9HVkp2ZkfynTgrAcAgurow+poavTVuneuy6I46Lb47+YP00462hhHbhlyL1DWhWrAmxXyfx
55N59g2SIx25RycrwzcMEEveGXea5qtQhg5486X+MD7xjZ0/UO3F5cdGKVDSWCMA+E3Z8t8nATw1
l3OdpD1RaKfh9lKRvD4mr33hW+5rh353tqv41sz3bf6cDyf3qfwCgg5PORIKrhKQMfR6tmMO8Rv9
E6neBvc5Y2L3/1ojwIUuP6+gXVfFHj6PqTuabfvuIW13Xfs+5VswQ9TudoqflPzUqv1BVaZNNvW+
W60hwBeTCOBdQj8oNuVMzHD5FVSHcI6a6CTy7vIMWTtdhCb5YM6paL9ldYcOSm1Tu6HVv90e/tLF
ZACQBbZngLJxaVza5a1IWVU0SIhaGfq2H1X2Cr7WAKRGK95r6cSdG5KOAqFTC3BRhfT1OPicDIHl
fr49lCWPdW5B2uhxX1lO22AouQVFXcCep+GU08che6+KrdWvwVAXzYFIA/J7eLSjQ/Jy5phGTMUa
BIlarQrAsLCJc+qzRmxix8qCEnwmGyOrVy66peVC/7kKuyBWAJbh0qhGWDHYA5KRGY0Du7+D4Hqb
PNneivNfjCHMubkOMAZIIMsdtKhMmb0wkJOw805FqKeMG6KT8rUm9UkHddITiJCFz6rKOxkabT+Z
uZUdbi/nPH+y2zj/hHkqzu50r3ENhXVZFjnaxqxbP+0OfSH8wr1TzH/Ym0AYoBpnIl0P7vNLU53a
joVa4WGauJV7ZLy2fDyNlZUbbvFh6iAsw8I5EKqRW2icpi9xISAIdETUJ8eh+oxNaUy/qp8FIBXm
k9blPvmYrG32HqubwdvHPBwe3ffb87p0EM+/QjompdCAvGwQWCeJau/sEvqbhUrX8JeLuUngRFBK
BbABbMjSnE6d3cdNhpCMpqHhKMHY66GloFPzU4znm+UGlXsPoZz2Y1TXAqXfdWl565zblrZOO42D
U3tzBmB8LKAVFrfKsSvZgYHFXj32qh3wPEOXxpvOf5CeBkLb5hC0UJDXP/TNu7DQF7i3tENTgv+/
2yTxd4Vnh1zL9iZhQcKUQ4Y+AdLvbq/Mf5kzRNFA1wCTJc+ZbdOibgVioIGFSfteqvfTZO0VEPPE
/vQ5zQ+kB68W3zqfbxue1+J6voDsNNFFPutPX+7/dvK8RsVdGzWp2ficeuixMtJqJxTD3t42tbj7
ZsGD/zWlX5qy6YB01DBl0QiEXwj2rWnPNW3Ffc1b+NZ4pMdIDxltx2tVPEa4tkd3TC0CO8n9NImj
OPkeD27oJO5arDdP0i2j88jP/FUPvLuuMiyeCz7DJLYCC8QOjoFHSEc2iQHZD6AX7OmE7kc1E5vb
07q0gq6JlnkEeqj/ydEztQFvGwbEs+Y4dqFeWsVWyVNlk2d28Q9+GREKyIRAZIubTxqnArx16bXe
nBNgoHDujqTfgLEyVHs7TIqnfxgX2n/gmNHRi/T/5aQis1TZIkvzyIjTxkcZVQRkaMCqVExrT4LF
KTwzJflFsxAoIDKWR1VL7V2OR06Y5wnZqswVK/fNooNC8e0/w5Kpa9UuV2I9s2mk8ho89a1bt9RP
vMbptjXpp+o+nrSBiaNiIWkQqINhcn8gA6gQoQxghTlKCSTk6JQ09kYW59qBTU7S3bWePuobnWT4
d2IURhV0g6OwJycpSf1LU9MKCRtbH3cCvUqlbxW1Le7cQQfhS2KPTbWvVd7U4FpQoZAxibScZRXA
G+OsjH/pJkQQg1gbaC3gm+SG3WrKKU5gS6Pa/dDs+giK/DA2wbo25mqklD8byIenCpJudDp1orgf
SGjmL8UQQ6z456hEsfXhkebj9l5bCOgMvHjRMgBginXFp1F4A21HnrDInFm80aVdqMXWpiL0+BbC
Hz4f3m4bXNhxqGghmANuE8JTsthKmUK/Xu8Ji1pQ5Qap6/xMefrd0tjakV2c73NL85ec+SZriGOI
NMKSOA75vit3SFXG4tUoyw1UxkvlvggVPDisMAavz2dX/WIN+6zfZPz19oj/y4cAfYhmCYgKyzcN
cwvucFaxaKzvRz3Mx4CqY+hBVP1V/1o/V1VYPEHsMENXqip8Sp4L3U9HiJI93/6QheByLib+33dI
11DtVFNWKSWL0NHse2KjVXcofExjkKwRYyyVAWaY19ybNystyvjclppoMrRbzH38qT7Y7gPvgnGj
Qten8+u3ug+04Uf7ORmPBdrzjLDsPlW9r+2cejt9K9ZgSksZCXzNb5rfWXZU1vhjxdRTvcLXdMeR
8mCK33rljrlI4wq+b5U7FIJS6820H8cOakh941OFHK10hdJsKbGMVjfwhQMNjpY3uQjRTvmoaEbP
Isg0fp8KdJC6te/0IbXARLHRoRGiRabyhv6PwVjzPvMFJV3UMz8fbkqQ1AFWKOUj1LSvC25OLOJu
jlJUc8dAq3Z7ey1FcriI0QeEOwvkczJPmEVFA0EgFYs+HW0egIa1QWbwlNqB9bl+9aCB4IS1tZKa
vHZgwHXgap5xKsj9ypkMvamczDRFHVGwbRhq7nvpFpnzDvuMER8E8OHKKK9r8yA3QprZmPlRwFQm
xY3WYLoMuM82cskhRf2jA6fzaRhM3xn5RskPaJgX1gqCZY7dL1cPNkGsNL+AZ75vKbZrQOZRlWXZ
RmZm3WkZcOhe+lH3xrbX+a/b47veKGCRAokUHsGIVvXfzuzMa8YjM4lr8TZKGvUEbkvEH2Ql5L/2
Q5cmpKDDzYaC26JqIwd9ubThyHfuqwoclRoqaiuHbmU4Mn15IXK7swhsja35nNB8a8RriJQ1E9KG
ULmdlVo3Dwf8bFZi+Vny5faaXO9xLD4CXPT04W80AF/eZGkTl1VvUawJF7Gva92mAeH2hHZci5Zh
Vg2/PLVeQbGv2ZQuC5QDTXSvsjZicRYYdnUQ6Jst2KcWQP2uRynQ3N8e5NI0ogUI7TmzBBvkgC8H
mRmZU5gFptGahB0KJ7P82la/3jaytPX+GEGb06URbcBPJi0OktWYoTJFltfjOohYH3RrAmxLZ/bc
lLRoQ85R3J1wkNzmBwe1fEO3r8oq8fKyFQclfwhR4MxKnkEzq7QhBFamUdkwviOasa2N7L3t1kgo
1yzN63fmGDwvzcZSb9uoLLzCj/XkmYAZADW+z0pVrnRFXgeJc4MucIHoIYQ2n4xdttp2zDNLtJGo
kk2RovKtvU+4QG5vhoULazaDZQDfwgydkLbcMFgT1yaYSev7BDKLml6HilccuEt8Jw11J3lIYyMo
E+OrxadwTMa/DobxAXM7GvDw6DKUtRBJwtBHVahtRPO30sMw6SlJ1xAoi5N5ZmQ+6WcLZ3cglmOp
hlF6yjYd0juqDJ+YsiqWNbvty0sKzHy4+9Eqgn2IdN+lnTjxlM4xY2wQ9jPGWwZg4QClWBU46joD
3y3z6fQTQi1I/zFAy8KsZ2FXIiVVZo9WXgY6EUFFXviUrniW307+1pdJM4DCV0W62oH/RMi5UepN
/FwDC/UrnkL24OwHDYCYjfPqPFj91v5wIzdufMuMupVdfe18MEGoOSAiBl0XctmXE9S1ZuHGYw88
be4Fqf5p1LU7yo6g/rbs1bzr7J/lMYPtDDQiaAtBTlsas6IolmhM3s1AnIn4gh3q/Hvphda3pPqO
iNgHqkJhP9HwuTLKaz+OcibaHn9Ln4PZR77d+Yg+Lgeo4dT5Ztl3df6+cmqvAzAYmFtITGR00Rkg
3Uw1mLxLamZ91DZDD859nqvafZ+jEnJineuRHf7tvWuK2xkbk7mT49t55ex1BQXYze1vuT5a6LCY
WWQReAKQLTMkqPmU5G6cjhHyFBrZoFEKjEnCVvkGRLprLUHXDhjGoB8CPmv0VgPoJW0fhWmJXhVj
pFB6MJloAq7BZ4zZKPyxWIsDF4cGoVY0kKD2Ajd5aS0ep7JzGz5GqMqpR2HH9sNoqsYB5DXZp3+Y
RTSOQkgJKCQEupIpYqs52I0xMIHuYsDB6V63SuPOiIFivm1qcQ7R7DQrfs2RtHQEa5eAiDvWxygr
SeMn+j7NuQVU3ggiZTGFt40t4EPm1l88+FEqm7GQ0hyi+DIgNOQiUkfF++QldgPFaitB8zF6Pr0p
SBzB809IOlLQQiX11mGtUx9J5dB33vXA+zplTEfo42r9Szswyj7f/sDro4rvw3MQ7Z5gK8Sj7XLi
664rpwJY4ygGUOeOOWYxg3/X9NWu5xwtM7OKIV5oc8eiFKI4U+IolaGIqALm9w6NL+Jog4EZJMMN
eVHNYVWd5trPwqCNvkUUKdG68Jv+6OzCs1hmdLlhCuAcTrS9o81O+5LZ38Z6NwJb6JrPI/gPWl89
8CwNkIz0h/GpTj8qc603ZOHFf/kl0pGduG0lfDSATU9Co7uzv9v8Xsf7uPqebSHDqRaWT3de9/j9
9rouVDIv7UrbHCxeyoQEnIg67yuH+ki+b6Yti7fIyX9Jfqyxci0tMBDcM6wECp/gQbrcRkYPAXXW
FFNEch1VhpIIIIPiR49Usd/rZb3y4l+ADSAixM2CEAM6ypBzuLRHmpYK3AFT1Bn6xiY/c+JXL/Hh
bdL2Xe8GILV1t7cndOGgoESKXluENuiQ9KTLVHhaQ4xBnRD72s02UzO+FU67hhaYf+XyykZH65kV
aR4r6qWgp+mnyK3LoNbiXcl33X1uAK9953rZygNv6ZRArQWkq3hs4RKTrlHa0iLTuDdFnpuwBxXB
sE9bpzpoSmPsGrOM+iwrD/8wj2c2pZXrtXoY4IlgU+0zFEP5uGNV6e7/xQpKDUhhAF1yhUFGQAnt
S4Kkum6299Sdvg6oya4YWdr0M8mBh9cqghzZq405FBg6FZl7vR2T+0RztnpsPFPHLTaCQHj39pCu
b2NsDbSyg+xprtjLNwkSTkoZc6ZGE/y4P7hd+wPTXDxAna1au7Wu46vZFli8kbYFk4NMzJj05mQ2
sTtFEzjADiPkOVChaMoAEtgiKHI1+dy3yFM7AwcBcU3F0Rk8eyUkWJxdlCSgHwWNQETMl0d8hlVq
zoAH+oRM1zHL3dYnRifA9WchdJ7cj9vTu3i+XUBx5qsQ1qR9OeU6A+0k2rudfmy2E9NU3625suK4
lqwAd+fMkph4rxuSF7GYolfWkII+0BmeijyvQBjdPf/9SM5tSBNXeZ3iEIq9nzNF80nfJkHvreIc
ljwVInCQthigpkDodrk8Tu4UrsFGWOnBPIb+hubOcYV3iMeZz1OFIFvuNl5YJw5aIc0aOJpE2L4W
JyKspiEPLaJ426EZal+rxLTpFJu8JNykQUoh7Hx7RpaODnoLkR0Gvh2aZNJdiNJLVXhMV4FzieMN
yD7RoNqikbjLaB79iylQP6NwC8IVmb8HUkdF0uSeCtHiTgQ6TfvXsgEjsSVQYLttanEvQW4GVEtz
160thW6jZRFCGwN7Se2Shwk646Gpt+q/7KYzK9Id0dbMcAg8dqS7nblNO14ebNqZu9tjWVyhWb8c
pdE55yPtWVenY5/biRZpDDoqGcgpQz7p2QPyLvbKEVwoBQFl8seWNTu/s9iQm6htZoqrRgzPZuTs
3broT9ooymGfGJPanXpBDOErzdTXYHGvmNgbxEPhSgPZGKpY1OqQBwLzO+QVrCbx29pCa0tpZmrr
/8usOKCAUUFbDob5yy/t1LJTWi1WAe/O+VFrHeurUIfmCRzb3kqSfJ5gOfAADSgACwjSgQSTjghK
/w5vvVwDikN/HSfrva7059SKEg2gTETPcy2yXQmplhYdTczzHeOBwkRWra5Tc6rGBjaHehZhsaou
4EqablFPXKPGXYp0QEo2i/TaoNOQr2qBcKDXSq5FaVb45K61N2Mc9s22HlZigqVDeW5o/v+zzRXH
cQ5Ky3LeyMUnlpKAJmwlu7JwMeJ6Qi0TSR3Q2sgkS4M5vyfnXZE0ybFom12GLkffGljglK+3N+BS
nA1yDLhM9KEaDnbH5XBEX6fe2GM4KjjXAj3pN3abQoB+rMcH16yVoCXlcGpr0wxiy723oSz5hSkG
X5nVBTA3cgJAByNWxV6BTuvld3CKZpxkzDTULW0/Ken9aKL3Sv9cu9QHmDOojmaL9thE3wwcz1hh
PzS0CzvaP7KyPChFMq4czYXzcvFB0vXH69JTBn0+Lymk88hWp+VdjFnoxODngwCf0clcAzst7K25
BojRwx3gjSW5YnfkppqSBjYTtjGzTyoIU2+v9/Ko/lgwLqd5xJPLgyYhatB1Gm8pajDeGHUDea37
Gi92AnnX+FR5a2zES1mSi5FJ22xC7pLTutUiUXzY+RflIfGQJpnES6aauzIjftlCAJ4EnlGF6Ad5
gJYI8VaY9xZKAZhc0LyD7h1htieTtRVTgZhagY8AUMGIwSipDEHuWGAU1oCBKRgybPExs9ttrI22
X2TGyRjX+LfmbSO54YtvkLaV0+BG8QTuwRoM199VRcXLr+j77svYI1KaQDp2GvJe30ysaFa88aJb
ORu+dAXbg1toZB6+A9Sl4v5A9BqYzvtE/z5jOs8zVNpR9DAQvUjbuI4JiGsh2BPZ7ck0IqXZmmKF
WWXB3V+YkPZx3+uUiqGCu7B/0NgHnYTOvieDi/vlcPvELM/an8FIO7dlgzXYNnYum4J+YnvLZX5p
l4/QJLhtaAFCdDlt0g2NIFDwRMXZ7JAVrPJDzbZ2YwaG+VNHdUxJh42mBUpmfJpyth3dHe+HR6Sz
alNsRW9/MZnx0yLqx+2vWnQYZ2s5T8/ZdafhsaQxCxPtam8p2UC9xTen40C+NcpjoT0aaXTb3lJa
C/Uy5PVsEDahFUAyWHQZyZA0wEXe+3Xso11D8O/2B9N9V/dr/tys4ZiW3cKZRenqYeWkinGe9yaN
Q15VvjN5O54/EZHsTOV7mZ+GTt/xUi39pv9stSs5mkWnf2Ze8ggdq0Rqx90MC/LqXepqmd8kVRbe
ntfFA4M6JLILoEnBTXu5jq0CDi7FxTY2QfMpQJjeuXqoaG+Mp5t2+nrb2PxjV07uzJi0hknXcjJ5
mFFe8m9NR4vAzTTNZ5Tm/3KfnVmS1m5whDOIEZYmqw2Z9ZS7YW3sG/sEHmvOpwC5mhWLi/7gzKK0
XB4bWDY4sOj0xc6N96L/2jBg5/vt7Tmcf+fWHEre2qx1jVq/F6xmfhoN2U5todthJn5Oqo3G/lp4
ClT6CNP/s0HkhFo8mlneWhgX1GsbUCeaMQSv1ZXIdmVjyLgqppUkFgS7UB+8EGiM3Jv8WH29PXML
K4QarKHPmR68NeXwmQ2e0cXgOYzKurZOHhCiz3Fpqe/pWGebZPCsv89jzUVxYJ4RrXuGjNwxM8Nt
0wr2emcnrLsRrdaKXmyF4uxvD2zJN15Yki7WwVPLGgkzDR26IdRuK0/zi+I+25jVW0MfAaZB5vXv
w2DkzBwLZLrzC05uo4N+hTaWUECLeDENB7Xm9Bkow2Lr4R0Wtp06PYPulqJjyjTHfTKaa9SUCztm
luZB9xIosUBcKrkSpaetXSJBEjWEA89Yh7SFnKRow5WpXbMjORLmOSU3SthBuXljpcljV7mbxJ2O
lXHkrRbkoIewmKX4aGV55IN3cPP8qKb5LseTRBNrHTML1+7FsCUvw6DIkaSDhWEn00tiHrVyuieg
8xaacUeoGTSFGirZmgbU4sk5m2zJ52Q5QemjhNWBdtvWTrYx+s1z8Da2vViZ8JX5/r3Vz+KKUSkz
zxk0DU2GxB/M6avTPEwmCBhW1nUOBCU3ej6Rv9+/Z3b6Phugr4AhqewXc772NT2Ct9WftBKkTgiz
qLJP4VdRr9iWaL9DYjewc74y2JXV/B2BnH2E1ZR9iZS7FimM+2Swju5YP5iZfWe1PYhzugMUTMLW
WJvjpcc9Bo/S9Cy1iyqpdHiqrLcrVBwwyakLZhO8eAhw2ADCjdBkx6EKpgkCeZYTjIYaNN4a/9NS
Ig6MedAxNGfs0xUm2/Nyq616V4uKboDoQ3Y/oPVZNfqHqbGRsh52qMfjQW3fNdPJbPJIZKY/kb2t
TH63xoC6uAZn3zJvlLM1qEetHbUMG8Gg20HNggbUVxtHhBmotsCLkf/LpTCjeVF+A0+i/JRXE6Wi
ja3gwTu+VUYwTFvN9ItuJXbUZ49/tb3PzEijajS3KQZwgEYFbYCrZwSqt7xuU5B9ZL2C5mqIcgXZ
gD4YNEbGAbNG7jctH0LDLb1N4075EfQS8Q7UQmPY6+KNOCM0Ib0mPrKOmeGkTy2IFctpQxqzf0gY
2gVvn9CF8HdOp83sn6CU1CzJ5wxIBNimmehRHlePbV1GSeeukZQsORtQus14kBlPJDdnEDfrekfL
MEu2EHtiJM7BbSD9jHLQGoJyCQ6ADCoAvCB7QB5SbuwqwanWaITrkZMb39Clhkab3aA/6EbmW16U
E31D1e9phbxh3oTWWCZBAcTW7Tm9CvZBVIksKPJ5uDFnJNHlXgdIfYqJ0zQvqsV9FX2gJok3sfGL
28km0Z9vG7sKVF1AlpC9RrsDyokQurg0phBFmJrSNy99ziOl0p/IWG4T3nY+B7uvMnHse3VQd7et
XvuW2Sxa1GfuxZneV0ryJ5UyTMwYm5dmElu37Xecnur8CQcNef1tK77W9MTVl6QNe63fDQ2YN3am
tUbu8ZuN8+IA4jOA1Qd4atYbQofi5ejzJksH4XrNy0Rep0cI90EAgPY7p/NjyzdDsUuU0ClO3S8I
Mwt+R+wt08LuifMwtY6QTlEHvzql2g7cm11+giSIxjbdeKdRv1Mem2iNwHVhZ6BTB6UkxFJI+MoF
B9ZNVeIBjPoCJNtol0Gnf3Egc6aV8BXwGitrdHX5zvU4CLKCjcTSsFzS5FSNGGLAfJuXrOd7p6hf
ivwNbb7oQWx3bZKcyhzdAJqF7tHhV6v87NwvA9U2Kx9x5SLnjzCBWkEnmos/0v7M4lbvFW43Lzlw
4IDJHowqe0qerHKTmXogWpBNQSzK68O4GhwfOMOvKx+wcEBm5Az6cVD9Aom7FFrGBHT7bkHaFzP7
Eg+tP5Q/wYR/MFjhd47qO/yR5+lh/NzUh4Hfc5rs6xTkfsbGSr4SLQ+4bq60mlynYzEnqDkZ6HbF
uwWMqZe7Foltq6v+h7Qv221b2bb9ogLYN6/sJFlyQ1mOnbwQsZ2wZ7Eptl9/R/ni7GORhIjsgw2s
DawEa6qKVbNmM+YYucwuMvjhavkE/A4JdwPiIpA8UxO8be3feNhpyVMlDJaRl24qSxu5IN/32c2R
oWcrANDO79Bc5VvrQTcEopr2EtJKtBJzlC1MbA72xu7zpSzMYA5R5gyUMtTOrpeK/sYoCGLXXsB4
2YR2nrqp8SOWH/QKJEqXgDoCddr2c8Pq8tCZX7zy+Ow4epCMm1k1kzYVErTXILEy5d74MA62MnSW
qh6hLIq30NKsYdhPm3H14oJznWwDuRKIyHHj5qOXYGFg0hB35nNEL4Z0XxHQ6dc/4/I+Q5H99iIX
HxCSOSjw8hFPqPNhEPB6jZMYTXKrVuRZlyKrSt7zLdHj5VpwaTHzBZJ8fDnAzq4NqBXaFXXdxReZ
lZasNpZReoZp2vBwthhuqT+uWUMLFqxJmDdHJWQWLCsE0wHIFWDNABgLDTf6U3pVwKO4xRu0aoif
RkDpcPLnPjhTxo4WTI4vklFxxYH8UiLVrPZVvHHNFyEvZLzhcdBIRMUPqfvslrdI3FWdxMlFfwbt
uBUpmUsDZlXEztBeESR3qDZu29rSNPRyONMD8C9fj/a3IFtLAF/WhAwWrRHFYd1WMO5cHtP6+fbR
W7hUrEzn/gvwQPiO+clolFHTipQlFxUJlVFEVmOj7W3pot8fsq03c9UYDjpGKkHzbOj8rn9b1NAz
nPNYSS5da1qJsWft5LBK3IPbirMJ5VuAjEUWjsWhSw+0OeJV0OHP7ElGauakq9ILbbRDAaZzGhw0
op/IVvawzA9nlvj7/W1ldVvhvRxgCVAv2Qsrr2q9QD9m1U5xCAKWN2ELHLi1ttmVjmqzlElRYm3t
ZCXRUzs8dPFgbdXUl+1kvPYoxwn4aIiFMZFxvbI4TwuRpiS5SLpTt8c8u4S9g3A0klNL7mKwWUvW
OB07su936TNK7uWfxnRuH9LlWvEb+OwRbiBcssazkm+7K0x9pIokTi/auK/1xyA+BtW9JL7ftrK8
cnC/OJiAPSEQRc/k2kqWhT1EBob0EhEvuFcemnQ/BlwW/l/xI5zwH/15RPqgcEfKeW2nLLu4Bv9u
cSGYwZ0MX87u1fFRaW2zfuGM4MnG7i1ytpm92e6VpNMHVYE9IXiQusyRq2O8Kd/Ff/RVcID3BVAY
QFRQ7UCQOrtqsRaOsl4L0aWp3wXxtdyKPlYWgRFp+CfoJeAtnvMvdYVJO4Cpo4uqfw7siRS7ONgq
3C+DOThcIDcMQA6B1EMD//rLIJgrSFDS5CKGZzpklpE8idm9MO6o+mlIHr0o4VE5qb/NLrdR87l9
/OY7iMuFAB/5D+bOMaazYMGf+riBrhm9hGAZSlVgRrZ4Ked7+P8tgDYIy4OV+XOZ0qEqhzGhFzpl
zsBOWYTnuftxexlrRuBzQZGBIjcfmLjew8pMcRY0gV50NUbr47PSDkm6+2cb4D6CvDSE05CdzwPe
sCBpRQmpLxhlSjLTEtA1CrdI+1cWwkMLtHFQAcCc7ewwpHKWix2UrC+xeEgwAJFGO2CYrdsrWX50
vEw87kNYjQH5+W6pmVlXQFyivqCDuDbJNAJauCxz/29WZksRWlL0VIAVJQLKm1oUM1C3LSyKCNgm
LISjBRE0AyI/c54qNeKkCWCiFe8mBXAM09MkW9MmK3wCefroMbujNhRiiGxVxaEoNmAMqxvJ5yhB
2QG/Oo/WxVRLVTnMm8vQMdPK9SqH0uUobi1z3Qyae2jgQO1qXisB104wjiFKNLXoCCoIKG3QdkP8
TWoslL2lNyH91U2/2saJOkfcIm+YP4N8j1Gp4WBoDOygGH19tSA3ifJwgApJOdZ7VXgNtMQdpR9N
snUql0f/2hDfhW/vrYgy6MhbsxdWIM9TRKsrn9StS7y2lXw+j8OzMGA2n0uJJqrmuViyC2gwojPG
Bk1nmqJmf/tgLspKX5uGHiVYKMB6geD9ei1Tnw+9AI3pC2Q+KHvXX4fmLtDfWOTpr4liixHcfOOl
ldWIu4JMYFcwXdkRis9RrlBgOIFwT9PpKU6JA20EG7MmmD7NTfzb6dyGOzr8UUeIIkPbje7NLRnu
tT2C50F+w1m78O2vf3zZgje4IkJ7EdrfHfRYxH5r6GrtTKGgonKMCFjdNP7n3z41KMIVfUjS9hI1
SXY3MFoc6sKowWBumhhaECtn43vwQOB7oMC/ByJJLkOJjjKqZ9cGhbqZVLPNW8RyVmocEx2VorMQ
eSYiZ2IRFMr9/GXaaeUFLIftW5FaFMmB1etOBRJ6R2lc9iInR/EvA/me9G46EpgPTsHoRFtx01fa
feunzvZGGjqBSAFtL32+G9MdmhtUeEflI6xtLr/jN+qdmft5/1iVkyX3R8g2xcJ7CekEaFYjPAaY
QSZvk2Gn93rtmJozmucOPZPUVYAcUe56yct7m/R/y0PdW2JhiWRXp480daFCY6auCJ5Z6H0ET0lj
9WVjB5gKwF/MGqv7k+a79mSU7qR58iH+SML4aADZCpauIdhyevPCDz4ZB1EiKoFvBynXPPut6xwD
HyN8q37IBOEj1tp75TX5rZO9ZnpFzS5G+yP5ZyLTL7OKhLoF3hP4dO6lvh1NmcZZwNHIl14F0qaZ
ql9KYr4JSXhvxpOwcS4XiABuDdKhIDMFsxfP9GfWkjouWg3OVZIzoGIvjdo4paA4OiJy7S2RH6Fx
0GyT+nL3MztjYG7gIS0PNhaSbb0elwrpULsD62RsmYYnJaHDXjD+CaYzILZEF/HNo1JuRFArjgWJ
zpe+LySeMCN9vVpwEOZKLYTthaj3VArBnrxVm1m0b/iGfjcxuz0kqgxpGgJ2qcRdiU2MCow3Rrsu
9FJyV9oUQrBW/97twv7HbRfz1QRe7CkPPlGRRRdlPm8DIjYwpilReyllV8/sYNdkD/k+FY45dPck
K3gUKlfoPzes8iBqaRUCRHyYFuois4fGIEJQyA0cm/gxHDRAH0JL+SW4iuzF4SG1A+FJHE8ggG+f
lezSNhZxJJulG7nlysvNmzj/+REz79o3kKCONBwnI2t7N8JUmN3HMrU7rXy9vd7VE8Tnv1AjNDA5
PLNkhoMp0VJF/wM0FfReqJl928CCFQ0HiMc6fGwK+P2FwHZSoOVdgKT5wqp7vMeRVu/U5KVWXupq
2rPBpfRSVpaZoQyHkX5hD0g5BOitCL0YelfnAabvij0tPIim3P5la0f76pfxSsI3z9T2tSxCMwaV
8GQvVUcVBf/uKZJ+FqmjTA8B8aqf7H66y5L324YXR0xEkw5lVY48hD+eFwVrI+pZW8mVj+aXmXql
ZktKeG7HJyiduGIfAM6zVZpeBvYoDPIpSnwBgFfxRa7XGoeNMiha2fgReQxHPzCJMyiPBdMtzLKN
r6Ark7UTbT25h1Kig4kkof1ze9WL1ryBn4CUX8FsI+joUAS6/gm0NKIoNlnjtzowDhZh9ij8yqBP
HFHBE1Viazoe5Yd4PGTVQY+cKn+SyN9pBCa+qx5N6NF+hsSSoexGNj7IvKD59cvQ9AHfFFqX8iK4
VFlbo0nd+HITOZ1yqshf1lz68Y1p5l4OtiYpFrebb4SmQKUc1VNU82cPMYj3CcB6mGoCVa2tREdz
iG2tebq93cvTPbPCI7hvp5sCl52N4Pr0+/yvzjqLMd0xu8qBVohGIA6deom0L4Lcrtp9Mb0Mcbxx
v9Y/+Ld1zlwpBmhUNQTWwgezaRIVO50w8HYVtk7GQzNRR4xtJS2hTmjl6c+fQ3VS0l+MvQB06QaR
E9A7BZqZZvKEdp8YFhsZxepH4NI/6EGqIJydXQgKBqJYS6bGn1CgacP9EDR2tqWct2YEUTn6bJjK
BpX7zEhrGHHN9KDxO4O8g7C+3qf6lGHaz9zCdS0TJHxu6LSj8MUvF/oA15+7kduIQTqA+Z3Afmlx
4IbD/RQ3DlN2Ugi9KQWx7FGU90XuNPK5a8/ycKe2+/ipOibBuCtzdpqy5wii8miM/IrtxO3RfAej
QVcdaLejutUD9Af++2qrnrV6TvhjywvDUFKdUwTRIdWMydSZnxLxmPaqS3pIA0fjOQ41S6GKnRtP
pPkb4ENFmD7M9XfEmlYTP/UxOg55ZqWZJ721oWOy0skUwSE41bdv04rL5gOUUB1HSRlkCDPfxcQk
VLW6Z35kd/l9i8IhGc7y6HeaLRa/+812KT8YV1EIviav2KMfgfrYgmMnhrNCmhC2fvuXMaBiwPhz
zoPz+NQPtYUoYB+r/zgxDB+IGraIeUgQ4vKC2fX5GWSUzQsVpCDIHiaQqvWRa4ZSajfbukU8ZJwt
jntaHakI4E0IX69NCdSsI3GcBh8ACaeUIJJmhjat9m24MeC0cv2uDPE//+YCxU4K65IJg9+xnZ6V
Fkvu2nELELyIoPjGfVvNLEA2mgbvXYPV9OlrmLyXwUYcvNwtoIn41RYwEKvB0vUiFKnNUh10Sz6l
Md1FapkeWS+MjjGNFK0cKXRuH/XlY4gCBdAHyNaAQwDl87W9CYTRXSrVgx/G+p49ZgDYB0Hj5mAL
A5drbYXJFiJluYMoAUO6BvPjkIHAJbu22CmAU3eCNPiZYYYuWB8A6Qf9z8a6vqjYro+dJIrIZlBq
5roMcw85Yoo5MmIVG9lV+qHOcsNDJViye6FMnRbyo/uBkHSf1VpjNWPxtzPa0Y0HvbPCfAhdYJtD
q6vTzkNlP3SNdMh2coiJnNvbzxe7+JV80pUnk+DxmB2nuFNjs5Kj0TfL3jLN2BZyEMf1hmP0XrLJ
Bri29XAx/7E22/oGcgCqNCIg7CrqhI26V5pio+m+tiBQv4ECWAd9LNigr7/uiMy47ZV09GU0E4KX
WMUxutfkH4J4vr1zXxRH860DARKoXcA0AYDRzIWlWQAOkrwd/aikXpT9EmrPIKWVMHt4rJ/0cPBM
4zUyeqcaRDsaf8XJOQ93CXR4RAfyAVn3of4sYt0yODJu2Igxl74IaLivGikmslGImW1Dr+u5OVb9
6FdpeIpVFNPNCkOzUZFtPFVrnxQNSQMZF2hTcYWv91ujrS71hI3+ZLCHUKn3Uh693N7pVROASmCb
UUyCoWsTOlHaRumxlkiMEMsXoorFCNPGQpYFAA4gRAsNLwTHvMzHU0eqiVWtqaNPA1D3BfALu1AX
mVNjMN+O+OC1GjfdviBRbefj2LjaoOZ3rK4bO2eJtOE/1j4gEhddgqwLADhzhpgs62lZJ+Loq43+
qOLgZG3+CJDx7vberrh7pISApgOjDpz0vCmWZTrOhiaMfgwR4gIIvXQq3Lr+PW5h8NfuJWeUwuMC
VShtHgBDBE2TKjmd/KZL/tSp6RT4h4UioSNN5gVakFu1uWUMhWT3m8HZDWBMCmWjD2GwZbteTGyx
/FCKSyYc4tKSjA+5c29v5eoBAl0RTpGGVjOc/vU5nTCIlOdo9fh5cieCGFES7wLoklgds0Lkm6Hy
OYLhY5zCR/D7HZoi3N/+AWv3BIwoGP1BNRIM9HxHvsUffSJWMmauJl/Xs8mu5bDcEUne0p5bMH0C
Xi3q6NhxTisdqcbsOo51RPIq1pHV6+leLJ1udOrYkpgT5JqVPMv6DtNMwMLvSoI5zrZy5Ek6Al/b
oLgdp796bZ/k1V3N5Ofby18WY/kPAzQCI2cicH+LwTOpYXWh4ocN5FErz6hP2BFxJQjQvsilF6u/
+q1y1tolxUagTQTQGmcRud5xSQEJQqrIE25P6JJA9tAVORTZFi/B2iXleCsMe4GaAbSmMzNSYQ6Z
ME3+MHQZcGSJiLpEVYM2HDDmPvq8vY8rERkiYSCqUbrBQZ4TA7OoTM2BhYIvUibsaJy+GBlRwTEr
s1NeJPkur0Xd7SAIs+GBV3YThjHppgABCFKsWXSQC7kslgkMmxCqqFTNg7qfF43607+vD9VWPiTA
YUFf1/jbNRlBq6QElI5+nXqm9gdNS7sW/BRINsG4NFtzpCtuCARO/IDIYDFbzAKEUSn0iVmPvi5k
rh6FaARCv81wRsyxC8K5KFHPDi7/vkIE8Lzxy8m+57AaqZ4wZglBWL+Guq7ijwTjFq5aYMTJ65IN
GPGaO8DwATAV0PrjMJvZ4QQtiJ4blTL6o6m7eksfaV846pB4QaId0uyUELdGJ6p/UuN+V0zsB0ES
G3ya2oOg2jGqr/5ofLbTx+0tWLkyV79qFtdCBKInJMZjPoQAuhndQUp6pwfiHpzXGyH02n35vgGz
YxsYOLRCi+w8lJTMaorWkqTwE0V0y8SZSnpsfr1hcuUx5ey/GOmSMZyzeLXHIoSW4xTD7zDBD8Jd
GQiuGR267F3V3NsbuXYp+dCOBNcDDzQXgArEKe1qmU4+mrztvg+M0SMKEppEnqrDbVMrVWO09rEm
aB5iXaCqvfZzdNSaSJjKyU8h4CP9yNM/mf7BHo3EiacHVv/IyGtRHlnuoNveH1myu21/bal4PtEx
B9AODa6ZNxcM0vQgR8OuKkO6AwHIhxFPoTs10F+8bWnNKaB2Bh/Hky7U5a8XKkV6ZY4i3o1+sPOz
/EzHR/k4STFwrV4YbR3Q1XV9szY7oPUwlSGh2uSrVW8xTElPRuxWbbiReUlrdw4ZPGY00aRH0WoW
f7ARYWYIVlRf6RywdYDQyyx90/xZ1CX0K2NrKt1E3Xektvvks26cADl++hTIVpLeVc2hkhIrOYUQ
j5GmB3W4xKUBph/9XtvSqlm7sKiuQXcDqEOk57PvHAyVMhhqMPlAkwiWXMtPLWbv7S6tRduMoDrW
YNDZpgb7L2odwBqh7oBSGyhVvzbw28tTjU3Z6JhG8fW3FBP+UuMYIeAr0OwenPz19hFb+eiIFUCb
iYgIOJk5nD4lbTgihRF8MFqYrhjl4NhhNHbrNtsij/rKqWeZMLoYqgIv8SV/wzf827qSxOx7Te9F
39DDi5YJuUMDxH/ZIEr2NNYC9BmBIB1qknjTpOXupE6i19ZCvg/hyM51PBSnVIvBv9Nq6dFADOfp
Xdd7chyHVp2Z7X0iKYVjZGJ9KlNquEXdlpk1aYH4JnfQpUMBU3bRvMyfslGIzkMUGpaQddTJ2jDa
8FIrpxyQZp6WoRKHvsrslJctq5KoLWSftqec1ff5+GRAdwIp8kYGuOYOv1ua+yOQm9EKqkqyn+ve
VBcAkkyIUWo3KuhejB/0DLMlXWynEbjxQi/5NQbHFkKm+kB+3j5LK4kFn2hEZiOAihXl/uvv26K1
U5smfoggFk6joGa7hSxYAMZxJ65M8OP87Qgxkk+DWaSyn6pHjT7oNbUIYgnO/KIPkDZ80AVHRGkw
G09MA+9jbWUJF6EPkvN/s1YE9Qhp8OjNsZVi2qQN0yrZVwVykkln62m8kaisb+d/TMy/q9QB9Zjl
MBF3ra1CQQmgpNuLWEmFZACDTd74hUTY4pDKQ11ORkEUvxkOg/a3UV6ZpYx/2sDLPyoQz3i37S2d
DcwByYkCO3cCc5aIhklTHamF6uOgeHHxOOR7Idviz1puG2SkBV0GNAM1ROAor48I9D0aLcWYmt9H
GrPGgmHgGn0D5/ZS+PW99mXAcMOX8W4B/jEn/SRNDlFDoqk+87SKWd10IjZ42Wr17UVMtkZbVvYN
s1tcGhjQD/AgzF7mLO3AZRqHqq9V+akC9II4hdxtDKmvtGYxaIiKBGrdAGItSi/1oAu9rDdYUlDW
XiOyGqQhDGOOwpieiiGKXU2ZDK9Ke3Hfl3puZ60ePegyo7tKgm5dr6bJxoHhC5vvMsCwqFLgDcYL
NXsx6inBfEhXqn7jGvobJBEr5aNX9yrZ3f6aS2cN2CtOhgbIIEaxFrM8bNIwbd6I/hQ5qiBb9EMb
PHXcAv0tvyPUOJBTIkgGjhglyuujGfEhlDHXRKRaVbbDBBa1pFo2XRRp6v3tFa3kW9wWv9cyOj0A
NlzbMvGiCWqjir44vcaN+SoPiQuRkzSFsnPjdnpst3pjAUnMjAkgl12sSftUscDSGBPAYS614qRA
O3Sft3/Xgj4N3RSg63GQ+U4jquWf4psHrzRM9MdoiPg9RplYYDVt/1RWb001vXcgcKlQCMs6TGOG
gi0nj9CGQDfpsa5eqdBfwL5qaYX0KU/GRh64vM5AnyjYKHhDlI/nTkPs+r4Gi7fki+ROz6nVj9Qq
GtuoI49OPwZilePbxkasHQYEXuA4xFbwV+16I4Y+LMQEf+Ln57GDJlUVOAnNEisUUpswPONCYljd
Q2VCM0V+jHpXgKx70OmHsG43rtlXyfH6nkF1AgOwHAuMEdH5+Tcqmnb9GCl+XwcmxJbAXFeBXXHf
jVXjU6UUrJKSANgcpbMCg2p7ooQF4OF993djV7h3XvwSXHdRReQE4Ncst0vrJtdCEiu+LkKlO3J1
8pNhMKIxIAmVuix7YLZwrBKv1N3blpcnAFvwzTB/Vr6dS4Glutwo2ILUhCylM2LUnuVILO3cvCPp
UxNtpEErZWAVQ6X8NqCEhQvBz8c3g4FBREBOas2PTjS6gK8UE+474icoqJHeKlgBKlmrMWVPKDea
6iu+Aabh7sDlwQcN5mjCVM4DEnat5oNS2opz2TKVX31Qg81QcMBsascZsSSvLl0ZwiwfcBO0dsts
bwblflTu4+QQhplrGsPG71p6e/6z4OwxQ2RwcZ3rHYFALCsSpdd8okp7uTmUIWa+J9EpqOpBBur2
91557iBACqYRTMgoOGrzueguEpVeVkfdbzMrqE415mx52S0ZvSR5HiMrf6z7e6ocomQ86uJGbLcS
yILTGrcfhQx8f0A6r9fa9gXq7man+0x2e0zGagFEHk5J+5x1n1l11n8MLrOKIdlNHJ79CpzMOGxM
tfDXZnbVrn7CLFASIrAsDHGv+xAIFYknpT+A9EOV8d5gxwRD8Lf3e+nurhc8u9iyIU4FIZPuIxvV
7L4EO5ZejphsMehW/rz6adF1QByIKBMVztnm9gWbIpYruj9EpT2WPyL0c7SjOFndUaHsgGJBgm6+
7mTBfdo+3V7nMpTAOr/Znu0qaJsSJjBZ9019F5dPNIDU5anfcB5fN3T27QAXkHFNMLqKAZSZ80Bf
XC2aTE7OChFwQqosAMVoqAcdxpOKJqkcMxHRnWSVDKBAzNKU3leNOLzGZVhWYOskLNgPQhP/rsBF
9EpME4RBqNwXD0k+YMiqoyNoqEz8ZWj+CRlwzV0cFcGepYkA8tYpmwzwoAA56XRhr/9puzYubUyb
09yOB7F+McCC/aZEI2g5J56c4xZM+i6Rc7zuaj/p2l3ahqT1FKVE1U6MgcCySaHw/ygjmd2nLPvN
pga0UxjEK+4GOQADVlarInoZ6fDaC23QO0WsdZiekMXcBgkwhOwoq/TCTrWcviX60AZOplICeb1e
kqwGXTfVHsFraDwNNWL3P2JDwR4A3VMUFIC3Hd/rvG8Ka8gDtXiY4OteW3BiTpYC2PMpFbOssss6
yB2NJn3qqK0BOai+YuQ0CXKYWj0KXo2jYW9SB2KG/bumRQ00afMOXa9Wkqi5I5OqhL9zE9T1ltCq
tPJiqmDKecxpJ79AIi47jQEwSBul95Wbx1UJQN3EGd6B2bl2NXiBmkiCbMkZQ/9PCWp6Yfqb6MNG
YMed8+xEoqiP/z5IhjSgF2d3LldzTGeGZnImqvpKAvZg9LG24UNW7hZ6MVzeCCNFuNr8z78/mbLY
hcpAUArKE7sDv3h/Z5iDU3eXf77DmAgDJRv30CYmN67tEDlgGH7P0jNLUI8KI8+Ij0oA+G+88WlW
N+2bIR6UfFvQMCAGhD4jZpTYe1C8TPXL7YVs/PeVWYzZxSWGJEeank09fTcFYpla+89oNkgW/e8S
5gFbqJFOw8lNzwMm3QQo/Fgsbr3BBCHN7bWsHGMY4iBAVNO46PP1XoWxgniTVOm5VcrTOFX7Mpcq
K22Dw207K88iKu0Ij5BqY11zJpqgKtEvDXTDh9t7mqTUCkoVPHfa3ch8lv8E1c/GwtY+EhqaPP1A
GAJl+uuFYUquCFCANH25fxaNO/Bl/zcGsBCcZmAC5XmmIQkdQBVhh5ky86QYj1OYbBhY2zJOZoMs
RuNUOrNj3KpsyGo9CHzKJDsQH8k0WnGTe60Myr4XpRK2ShUrkSJvvKA+jol6SI7PDIpgOZWlKiI8
dstHkH0qThv/qPsfZTcewLk7VE7bPpvUM8YfAgqiSm4FpqdWpZ1sSTMsjyWqMrxMzweT0SiYXTFK
u5Ri8p34gFzYcj0AkohRq2Rj9IYv6Nq7glj1qw9hoG0ifEU83xyFroyFEqlZfNYY8nJQDVfTrnjK
/kax6IWFFwsbX3SlMqjD96F3+FUUkefuXCcC1KZSPBogp7GbKN8p5qv5oaI8ItqtmN1NenQ/IU24
fffWzIJBAGkJohoJIKCZh090mVINeovnBnwDDgDYuZcjSnYDue7PwIMUB93sB0QmfXQAwbL4YqbF
lsLc8otyZRIUKAGQAbR1zsdDuhz1m2aKz2U8Ghiy1HGYGSWHUg22BlaXn5XT4nEVCbCDQOBr9miC
lynIii4pzroIEVgQ9Vqov1mF4U9TdgTDGEYK3ds7vGaRJzuYLkDeAR937Wy6MM6NWMiKcy2hq2RN
plXIp9B0aGt3ChTm9Y0vumWP//m3gyurhSinKuwphpMLE2iGXEl1wWcJN2pkF+l8e3krzRBwVP7v
+r5S32/2gqyc4jSGPSLaBvutQQa+PUYAq7Fyn2NULbC7+MAqiquq2JHPYhusabd/w0p6DXCRipky
yKWhsjOf9sybTOgAji7OvDKsnurxoSO/g/BebC85PbblR1O+m1C//DuIaJejTUVFu4kzSx7iY0oR
6Ib53VRvjXuvfAn8KjygusoL4/PiY8IysdK1hJ5F8CMxKH3BU+2GEu9beqqye30ju1zGatgELo+D
BibQX/MEt2jbRKtBInSOgKZLz5KBNzt/CcutSf8VADWCThOZLObMwQsyJw5smpqNCWRfzj37rShA
UwTH3sHJzt2ffyvX/BsH0B28NOpJjymw9sdqI4ZbFs8k+AmMPoAwhE8wz/FkqjEMFYq6yhmszFbX
PMdVbEGgpxR1/N+TDpUILXk0x8LSumDjqC39JbeN2RRQeiIVRP3q+nr1wLdGJIRtTbxXyt+KdCcT
asnCASVymZ6Z6iG/2bjSi8cXg0N47DizCFRd0WK5tpkCjJqGWWqeJZDDd4eMHCvFxuScvAVIWDUE
xDDQmfzRm29sOmbAZgWZeR6jv4GPUfYhrC3MTES1d/vGLr0GX9I3S7NnJ2/rsIEClnkuIUhOX0EG
qu4rzWrPtXAaFNscf0jRr0hVsLP7NsccwBb3x+K28BFU/M80gJnEns7cpEbTIp5ImkJLKrWGT9o9
j+BvGje5PhexpoLGA7oBqK5xqnZZuv520QBobR+m/bNBouSxxRicI1Xomd7ez8WHgxAhgIjoJ3Jb
KHLNrAiMVH1UKFA+dDrVVeHwjow+TYp/287ipeZ20BLmWGzEYPMxYUUdsywhrQIS35PIkGYTOzZ+
3raxnBT+MoIxeiBBsGtfZ+fbi1Kgxw8ax0l5Zt6Q/lJ+FZ0FR27KH3nwlKYHtRysLD32uQ3gsiX6
AHVZNScJNVVLQ+H6tEm4s7q7KJL9zw+aHVYUF8RkzETlufqRjy4Ff0WinPpM8iAJfnvti9OC0pmG
eyeiDo/hvXkerKRsQNtI0aAfD3qQ8hWVrNsGFomDCkQc+noowmLCFeDy64MCpjL0tcGhf2nQJbnU
FE6y7gdwLUd64hkglbQxtaCcOzPaEvhdXDhuGXcB0pl4otAtvrYcyXHYTRiguej0YLR7obo3n/6L
gbkvK3iU8Cogkp5ftyAArjNJsD61igBTcSF6bjG0lZKd0kwHTU+dbCeycPfvu8qlGIDlQm4EJNH1
2mQULxhQGuEFRRl70kBmJ9tlAcbYaCcmHzJqWrftLa4hyFNR88SAJ3rh4BabJbBEitnYMDAvFuqp
SZ5G9TMY/zlJhg28NrjjQBmiNTA79KPJQhkqm9lFA3RlkDsr3dKoWZ7Fawv82n2751mbJFUi1dml
M1JwQD/kRmGD95VwJsIzmtwbm7ZshGJFOtfUxdwNUBHm7Cslkp60jaqkl0b2h9ZmBDmdG/ZnIp+U
QnRVBBNBLhwooC216iXNaBVK69DaH8qTFoG3hnr//hlxI4Csxu8CF+nsM9ZS3vYSIqmLFkCTFf4U
A5eQAnIB7Px929KCCw81AoTFGBzEOBTu/Zyrs0wTVrK4yi+oJI9gd6Zh+Ufp25jYbUToH50BLexE
OptOsq43b6M0jBoUHIP+XhMZ9CAMYia4TQ3JPjDn2FYbF2jZQJj9vtlWYAR7DMOK5ZeUHodihDoN
saJJOYRC7EjZJxU9YLgLawwxtfASDYi4+o2nbel6sUMaAOEo12AAeV6zUYWY9PmUcdJZEAENHeTZ
lC3i7xUbAO+j8gTgOeRE5oFciSmUEMpe+cUQynKHIDq0QYRobhyrtY+NOEDn2pUi8s55OmQGg16M
dVlcAvT6H01SS2+AVtQ+KdvWjvjvs0Sh0wxLGvQSO1s2YmRJSO7B0q7Bfe6YkUP9tIH4JKpLkdlE
G79w+cSD1w0gHnSLUHRA1Y87uG9XnwX6GJaG3l2E0jYQY0Z13NvV5FfhH5Z4PfUk89x3h0SKn0lk
WlUbOWNzCdvIhqJMGDgycSFmZJXoIm7JzX19hKvKD/9teH4RH0rYvHmpS5iECsR9dX8hoB4ORa8M
3qFHC9aqM5Rn7GDaj0XjpmqFAXQvJvEh6LId2P6KvLIItfO3wXxDjwKhK808TXWjfJ9Ff1uIuRiP
EBJ28bfb+h6CHjEaESaAg5AX1UZm0dIluksExIflG1G8Rr2vygbCch+FQN3oIf6Td+CTeteSNxNt
ahTYbruIpTcGwprjV4AR4cDUmXeEK2BJJ6r9Ja/6wiq0TnOFNhM8JYn/NkrFVTCMz64l6UZG9fWQ
zPYbaTL4SPjLiYBv9gyIcaABLW/0F3V4DVTA4gSPhgdanEd6FuIn+f+R9l07rivXtl9EgDm8VjGI
Sp2oDuuF6MicWUxffwcbODgtShCxz7X3tmHDXiVWnGEEjUT+szE8R5xEEZ6XhmCVd9KH6orcNtvz
T7FmxjrMPI4DrM0Cqgh3YYN025V3sm4rqikcxkgzheEBpialFd2Lhq3FLSlrMhwK1QFQs5JOxrdo
mLcn9LIqgZcGdS0cQx2sM2han2/yXGl6za+53uMTyAVA37SW7wwZJmxUk51wOrAK4JrI1B4UCseb
4EnVDlU9EC129GMWkjBZK/ZJ85u9nOq/v2iR9Aw18PNj6PdeB8UEwe4rKOXdJwb031taGpBFU/dj
YMqo3+5VVw3fu2c/JDV3r/BgUr5ynakV1Nc32IyHMbQmzRSzQy7jcTBhGiL5myStsHPgHbCD6lW4
0ue9CHpQIQSRDHI5aOyBG7nIvBNRi+Qy7xMv9jnFHYACpvU06GYPtM/KWbi4p+ehgE5BMAnYFDgP
5yvX6PBHR0UvgTUCynR4FRkV9TamtzfIbzB6thwYBgdtplXM6dsyjIPIe5lpYlNAZXfgNnkgFyIt
+chPHKFSC4UWo4ZaetrKtTOljNU0ldNIR7N2BEq9qwAeJNwU6SXNwc0dae6PcCnwQ63vzKGMmtiJ
GeugpMPBW5oMKJmDnib54lNVSgYWEuJSHc3UsUlJyaYxp6C297iTgEiKbGA5+/fU4GLfZlMeShRg
gu5fVMRQSefrUeNWroHLCGC+dNHGBBQFtwD+/XzO2VgnpRSEczB0bO2+sVFW6XvC7Kaz2vxZ3jVf
AMoAR7Oy1r8ShYtVAKQYpXcUJFA/XMpRB4iY+EFFzSwLafpVm5HZlFZn1qGTWYG8YfWuqGgHbMoW
HtCQBBjMTqK8Ba3QgAxvRUa02Vh7gtL6T7bVrGor2YAZ6jXJDvpB3ALiF3xXCakhb/NRS0D7kvi1
3+dwnPEhdQFRwUOaGUTY8O++7sCWQH7RExoO73gyotprJ6fLrTh1W5V0wQr+59qko388Y/Aw+1A2
mQ/Cn3dY4UAeC6sWjHzAvZS+syXpe5QfDGD6c96soWRYm2q36VvHYO9V2a1ko/N9s5j6+W6cWd3Q
zL3gXWAbDgUPe3JP0p2meS7Zvd46yolPTzyzs7UWy9XRIGeN6wMaT0AgnX/siHpPbuQyjhts+TYB
pBiJz+76ZhP0xzXK0i906vzTcHmg/w+AI0B+0Ks/HyxPsjYyAgVKnFR9bADxK04P6WNrp1CK23/t
2Uan424vPbcK1Q4hPBhBsYlX9/aVBT77GcvMtBeNSeuheOFVxDUN4g4m95GQr8QqaLPhiFvbnWkD
yFERGW2u48EMieJylhvaO3ekgYnaivRxpxxf25wycecNJunsYpNZB4XwUFO3gtLaTBvmvDbOnc5b
0qf6ICBdcORg6zvGXkLWREKdRFQ3h23lHNCEOAiPIc1IABmf+9RFQ7G9V3+gSmu6OEz4H8BTazcQ
GK+Rykn3Lz9wiBpM/VibwlOTm/F957vV8THfl61VPGt2QVv8XO5Tf1diAvs0AqP73pHs8XFoaLH3
txrJHMEJ7cN9oTsh/T7wbms7pf1tEMUsiItdTvltZR2geUajZDOYMQMgkfpU+eCtaTfcVaR7utOt
kJq5bRlUpaFZ2gCLvroVgSsogRYttCVg5WajhujaigMBWgOi4gTwWgL/lve9s8HJfgRAybI0lDqT
g/EQ7MqcBORB32ZWQv71dkk6CqIgUjLoiZrQpjC+tZ3oymhpZKR0jvehWQzEVSP0rBAxQPn5AdjM
x943vxTaE51UPd2/8x+Zs32pdsfKVJ7vxM7qyFNg4URnXk4llzMf/G150jw4YFk9+eptvN8W9+Bb
Tk+gDQwDlmPXmzBgsly2PRVwL6GKE5pUZ27kRrZ2TAm1WkDJaAhAF/wyCPZIDKmWyeyo71rl5qkn
ksuT/OerN8W7zdepf1EkQsKtiZa+qz8OVrCVSbgh9bfaE2erEpFMAH8eKIGvewBvDCp9IlryNInY
te078bdGDTc+yhB7JNYTKCZWZSbmvrA7KtGXDnqIVNsm5g8TYFu3qYm7lQ50ejhGNk+Ex/oUkpR4
GdZXoN3x6OL/bPcEovY9ISg54LeYAcXsb9Svo0JKQnX8oZgJjr6GZv4xObZKjjn+o2DtMmIj7Hnh
Umvz5VvFR2+jGkkyIpPejErLSK3j5oWm37JzV+yOjOJLq5RqNDWdqLE0r3SMe0HYwcbKTE7fLgSu
sPP3/p622/Lw5WxABynJF78BgGozafbWSbcFeTS+gpyEP5E5vvr2Sbt/L+zyxAoz3xYtiU0cNJ4M
1kDHDZGcrcvlJqwOdBpajOaHo0gcqny9J/QR1K1HALbIlplNQ8kmJZjaTxv4Z/eYovx91+xSq04I
2bgWNL5Mw7Q0GljiPbgWZnJXks1IfczNz3dIEgdh9u709ZrdPcN3+yE8xO9mPtjThsdhYOlhq+L7
b4dMv/fV8lqd+42zauIshrR4sEYIbQiNpHeegD71aBaaJfr0LXD5xjKeR9/U5r13e8yLxAgvBXgC
qAmIKB5pS5HwFMwT0ZeBfBtpc2LsGVFAUJpqaHX+z+2RflOdxdcBYwgmF9inINQsc7A87MQyDYPe
0wczil4iCbsUbsNabxfdJlQdBqKEZEYIBxUSC3fRSCaFhpCU4GmaWX6MVQZsDxIhcWjG07YuH5rK
4cunlZ85h2LLnzlbG6AUBCUbBMjnb1uXoFleJwUyNjBBpcaSIOYH9llWSqTj3wfdVjkDjgoQiId9
SnH007eM24zaexwC1lhuC/DFpLzriAq6XBiYOr+2S+YfcOsHLvIcNc47CWWF3pOeuLtqmzY4Qw3k
dxEv+6+q6h6ng5FTKNh1mL7W5Ndy6UuwsQ5GA5iX+As9Gci3nc+QGqVJVjQifLSc9gs0ufAoam5T
2PhnZYWb9DCcFGeyRtKvoWGvnRA0TcCogdAJ/l42tqREhXqVhqwTLlE4yTrjugnkxGS6UzNFRt7A
CqM1kXiMEpLSKqpIm9YCWK+jzlTLZ2L7AwSG8Hl7z0iXwRdmBJEXRHMUGFqKiyXhp4QrhD4ZvFSE
LDgVGGqM21QiA0MDOQRuCMaPkGpKzJmGEOuP8fQJrfZKeoADbJm+wqUjxaOkVB8pOj45EccXYyqs
pj4U0g9gaRTs5Ej8AF0lAXViQMOQQmB2bNwYCbW6ErZeuRHwLSjgocuAqHn5LYUS81ovxYNXpjRW
v7unvAiJ9J48Safbs3Z9Mf93pOXdU2lCUIsiRopdQ6YoiYfBxzhsE5HyWL1/UejEEy37lRtPunZ+
gECae+xQ/bgQrNHR0k4QNg7o1ZAE+ilEHa3RqiH5/BRtp/1gkM6F27NMlVcxdNPQ8UvEcwpJ0REc
NkglGipCdR9o36E/8AzaDljkCcBwVw8cbosks1OPqW6ycmOsQeMuywTY9DOxSABfEF5vi8C75ZIy
Gzu59+TOT1HSxlU0RG1KuQkZze3luban/w61uAf70YeJH0PlinekV8CIKs3UEANxGaSx7UleGe2y
UIZLBT2f2aoV9FewSc4vlbrqG4mT8GUpZCenlgpyaKbQ7AgdNgHebZZ5aqVfQ3aAQiBlzGytfnqN
gQ/tk/s430rywYDUhp+SfBs1rhIEBAhrUJt8eBX9Y4aXFjtfRX3ysw1fm/JghF9TspHyzZjYYXIv
B3BI7kntK/tevuObYzxs/HQFZ3ip3TZ/I7pNgHXMTZELY6BUqSteR4VqPEkhaTlX3XIRnAUo6BEq
/1rcw5otemuf259qBHcEKbJteBPk64/Q6c9pvabRfFnE+/1BUB+H7RIqwsu3rlbVzICYPM66ySmW
r/HIwjsyiK6gIcJ9GsJNXpFyC3MAaCJWiMFhkBPRehvEtrbWL7qWzWF2oAcOEW2UK5YVRXVivCZX
+DFDbervA9vV9wBVVTVtLdUrHhQbPhiy2K1svOvDzm1blN/gn/N7XfypEkCXVeqaBPs8STZN8KC1
T/FXFkiOlFk5iHT8XgnR5KSyUrprXZlrV+1sJ/I/Qy9qqHqZR7U8Yj/0xpFj6OOSYTQNZTeWprBG
Fr3E9sxrDZQG4jx4HuHaPT9gCQMUcpoLtni4pZgOCW3v5NFps+047rXiBPje7Qvk2j0LYD3cQBBY
QqNPOh9wDPnE7+Z6bKt8QafhVP7LJ9qdjLZaCdmuXYpQVsKOAWIK3tuLaeyFtpHkMRm9lu8kK+H9
2uwiyIh2ZW+sfJMwh+DL4EuV8cxD1RpR4lLoUVFHsF/LbPBYsZOnf6mPZ8Ec4eVu6b6Z8PcqBJYT
d4bBmLzs3J7Qa2Ojt4ueKppL6HIuo4xakBjWEKc1fJRmOUe8lLdHmJ+P5dehy4+nBeACzObieQmK
pJTjAY4SeQ9OJOupgqw7UDdQvliZyCslJDTI4NGrQihABIZwsWhC39SSD5qipzoKT/wtCKAAjz5N
Js6aQYwPmNBCoZ6W+9xASkLa9+AzBxSmIXJ16J7jNbLglWDk/PcsJpdrp5ZPJwQjRWIoHXKvynAF
psDwhC+RtDaChr5sLVSVZ4ydfpy57eDU9kyMiC/DIY/0cgZF/9vrceXQgpyAPh3oNsbsrLk4Q8rI
A6nd1aOHtuewzUsJkKGkktEbBF+ljkG79vUstDs+qx25LOWN3ydrEpVXXonzHzHvyz83JJRVoy6o
9AEJR2y4aU4htN7JtLOZAk6U7b9pIwXXKqXlc2bC4yCxFR2tPaqsKY0LlzHJ+S+Zb4I/v4QBgINW
gYbQrTK5vTzQQnK0YiMnVDX5YXuI0UIdj1rgRu0upaLD0/FDk9ZejMtr+/xXLLYuvB76KhEMzIdI
EOSLQkn6zorcRqMjqiVZQuTpXjBemPEVd7YaPcIFGvDzqn3IFLZC3fs99OdHFj8GKFxk1ojHkJCd
TwnXjwkDYR9TggKhhrKnsdGetPxfa0DeFYq/tpLaXedwdpaADQ+ZG1vSSS2eJGHLxUTKXhBmhI2N
ris/7bQSZcn20CZuWdNg5Zq+Mm2AfiGjAJgZmsu/yNs/i5cI0qjU4zB6THzIuYakxlGuBcJaNIfg
jlyuMImu7JWz4RarVDUBUsEYw0mYGE7XiJw/sLmVKhQoX774BqNl9Hz7vF7e0NDv+N9PXAaxAFlm
Rpr0oxcGNcAeoVmP4eb/b4hF8i1D23sUUwyRsYjm9QeaJ/+HAZBfICAEFhHLdb6hDK1oAjYvk56g
FoscqSlWDtDle41Z+jPCYsumks4kIAFHLxL/cWJiItclEcqht7/jMvw4H2VxVzQcKwNtnigFLqU6
Q1btI+TJDWqkn0qzcgzXPmmRLPmcOBRxJIweP8F6SfrsOwVsWX/leb66vf5M3GJLN6mSq1XKjx6C
IeSjAcqzqvhxe9qujjFDpGcMHm6VxfLLUcbQ0cKX+MiIdekrZGud4atz9WeExfKjDVspsYavMOpX
pXrJc2vVQ/zqVYOfPxNhYHayjAhhHKrADj2aPFEcP8U4Mpkx0GBovljFt5aQIIf3+3Flda5+FyA1
UO+BBgAUh88PjlxB4A1skcmrq4OfHOv2XuDWJBjXxljsAFa0QlQ06eTF+kfBOmKIW26Vf7c2yCIU
ko3UT3kjnrwUiFlJcrtSsCoQom9vtKtrNKtEAWuAJGi5RvrEcQPj68nrygc5eOrzas+XJ18Bo6fD
q+CvUZWubmz0Y1HwmR2alnIQrdwHYTbmGE/8LrjHWvZuf8/anz/P6p/nLYh6mSu7AkuT/Uv0k8qt
EEOu/fkwSUBGBe1A3lhWXetYBOO+VSdPU4tXKaxfjeI/S+GCbwl6DTggAAwABL+INvukm6YKWpge
KqfEGF2mPBejeXuargXakDRASgjLNSCIlmEAr8WZWDBcMH0M7jXtDYiawxLXQP1P7uXKB9WmiXya
SRMTdupoGFAIETT0UYdO9gmUAVK7SotpjTJx+VyA0IpWPZragM+iwHy+fJAQa1Mm5vBhYjT131pS
j3codIXSCvXySr1hHghfjv4OWLTLLG4sjUgq+QJhUGbyYOdBmFrZpMM+NZ6kypQPlezkLeBhBD2s
lam/PNgYGkwbCYRIuHItIbl9nPZcgqvQi1PQPOGk10HLT3HEzpXRShS2kSmpO799PXHTPVR7e30l
tLgkV4Fu+vcHLCZ5yuAlAXnDwZMjV+eB0kooc8TP+pkBdALQYEUGZyt+DbvJUsJX6K2tTMC8gc+D
5bPxlyUmZLQpLIyRydQm08wRKoaPQKvVvtWhzPVsHJqQsE2xdvNc3nQYVQMYFJUXKI8tt1Y6IDXs
xXT04AaWKlZVWAoSh9iNy1225kR3bRtrgBkClzEjT+X5FvlzC2HhucLv5dGrJCdqHc63Rpd/MdqV
UuaVOgioDjNaDT7KUPtcAui1OAlqENV4z38Ykf9kc0fW/8lMVAbD4r33STCZyC+AxDO2o7wS2l/5
SBXy1iqqWDNbZ1mm4BjHgD7E4OloGyTtj6r/zu+0/6zhBCckEPCgfI4wCOTwxVyiUZDVVarxXo3s
VrDGx2h4aMX3YMaIOcYaw/ESwT8PBx4OJhQ9NSzh+dJVJS/WPdRGPUZ7uFhtyvsyo2UF5Kxhhtlu
mKwOFWqY6Zk4omKJZZViq1hrsV3ZrBCnhV7BzDnF0i6OqNYK/Dhgu3o12/ZOJNotxGodPdnr2gom
/cpLoEFUEW1WQPd/CWTnH1xwWVNk/iR6Smvx9XMSO9pAQo7WAK0C/gg/TFM0y8G7fQlc1rigBobn
H5DEucO1jAMCOR9BRK8lzxAgLG8VgIX0/FO1BpC9UroB5BeFbIjhghuEVtP518Glwwj8buK90W8m
K8XV9xYkbRmSuOQN0k+RuC90Y9xEBtyN4AIiHptmrFdem8sbHz8CESno2VBSQJh1/iPqFLYlHCfy
HkwR43TuTFt68XJ7QudjcH6p6njIcMHhPEJMYyk4oUEEhy+aSvSGxIM4HYmYvPJwXR0BqFjgBtAX
uOAaJ4UYKTkrRXjCg0WJV1Jp1kCxVyYKnVtwjlAFnDszi5g30MVAZrUoeZIMGEK36QCvWs18rux4
xBczLnbuPs497PPliBW+nUY+kz2pdmNjw3qV8vukofEjkDPqno2UaURci7Qvr0uIoCEjhB/UHGrz
i4tFYPLAp5Cb8MbOzEMzSnfDTnYjZaX4MU/RYh+cDbPYa3ErZwGDbx/auWyyDAa4BBSZ39thxpqt
HOIrZS/wQKFDD68awBDkZZWCa0DWKXrf8CRTIrmT77PBnJyJBifurnW7F8VpTjF0ixWiKQc4UKq5
DYpXwChzp8fyX0rqFo56XqA4/vft43B5gULlG6KfiO1mdVp5scZ8OwRZEYa+N1VA1O5bLXMLGRBY
aAWwNLU11bw93uXhwHion6OjAzIMDuH5nsqACE2m2vA9GVjpWEVKvXKHXK4rpCRwgwG2I/M8yEPn
A8g+xK67hpe9hACemKPzQRWNQF87Ue/UNdrc5V7FYLNSBw+tEB0NufPB6lGC3g9AJ14SPojZvmPm
yFGFIyt79ZJljyPxd5x5Vv/ESVlbFGLnK7LXwg6ovNN/uuwESTky5FbjjTumb1dFUC4fnvMhFy+r
oY9d3iD69aKf1yZ9Lrgt01ee1Ct7AYEDXjbQWAHQ/b1//nxVwFclvI0kxZNVaMEqkMvpN7d325Xd
DZI+uOVz+gJy3+Ke5KFP38JFTvHAGtCrY+Zvp/cwdQxzTdz5SoRp4OXCbYmHC4C4pYgokj1F9MGL
80ag8t6z0ha9bsOHNMjeZWDwVFLE5GmsHClybn/iFXzT+ciLvaHHfaCmoaJ45SdUHGtPFl0VbyeD
Z0AO0Oeb/mYYlPd3kEA3AGB86lfSlF8cwPlNCvditOEMcG6Rif7Cjf4sY1No+mD0DefpMCAfAL/U
PP2j5pw6ulcK4gvltpfeikkjaE9lhZ2wB9iMRMZAIr4kpQgs+0GJaxJjmtJtI2+SeA9USpbfdTrt
BhcGN2B8eDV3DCcL3u3pN/TPVuZwPqc3PkFe3EpjWYxtqdacB1jzj9S6Ilz9MpcZB9R1ygfORW20
Y97KoPMfemvQxeWRhpkWpgYGzRku/Kck5c3gXpUe0U8vqpqU3KOYr5EMrhyIv2u1rJlUsESCr0PJ
eYpIq8b2dQqEuMG+ux3IbJb0XdUu+/TJp6aQSSaJWcFGaeWz5xfl7LOxTxBjoicNUg+K9osLWuGL
QVV90feqZyMiOiQfug+eth9VZtbGE8czsq6cfzHV894EkQWxEuxNEV6e358jtN45n2GLNulGaV8G
HnqNu/4pEAgwaf2ec29/48WzgKQIzXZkJio6EhDXPh8u46GibKicj1QBPbbnMt9xOl7zo7G2ha7M
pYHiIEIL/AskJ+YKwp+jV+gVzITyhPMquPIeY2Or+pZIBx1+3p8thRZY2f/nVHr+tjn1A9UdL8QS
FSQIRcK6SuG8NLBY+VyoOz64K1sSGjYzHD2l6nCM3lDA7junWaPTXrwY8+D4G4gyyDcBenX+vXkM
lRCYKXJeIdx1AoQki3zlKrhsH+OPh5IjCDAgC6J+udgqQukHw8hYeBL1I54/msWulDyU3Ksqw1Ih
tzmaWbDwpn7wnEtv+k6aKD52LLeKuFNiC9qZKxf8ZfA4f7CCrYtQHCH/b5v5zyLDsr4uIl8LTxP3
ELbuUD3I/WkYXho8KqDsFlSsnkWwVqXmtROBNYbv2ESm57h/1zTaAQcIwU/4y5Ey/eZ6GsG/dCrs
Xj2g1dz1SF9X61YXocP8g2cHUyRzMDpYCnsFWumDHNcFJ3i9+aZgp6+yRjUCUeeJwTya6hLMSZwq
oCOuHNiRBD+3j99vMX5xxcBkCwyyGfqCBuciqNXaHjJUlRKeIAdLynu4iLVmCCKt279DQa5/n1oQ
W5rnqTwI1VtblgTQPYTeH0UBah2BEoKp2JlMcltvKXDeIMDIVsG9T4/VKTMoINO8+oggObIgkcAr
FsjHgIAKjr83dGpAKMVVX8qJTsfIZT6EJ2CmbBbbULX91I6+fLxtXnsAuwLJdUYkDlViM3zvAzP2
v25PxCUCAQJumH8REGRIXYNWd35eMjGUtWCUsZmnA+peEQCq9wy4OaUONhWQKYcI8MWUFE86+Avc
RvGfQHrtHluVsjU40CWEZv4tgOkAvmcgSFqCQUf0gvNpjKNTi7SidEfBTN8xldW3EttjMpAy8eqA
igKwfdv5VgaxOp49x0kZRJaY2hxEZWieWEL30q91K66cejAd8Q9sWlzZiBUXE1XGFUD0WXQKXe4V
svf+fRNv+B9YmwdHH9VWZESA33Kf03eW/Iv5A6Cy3AOYISvJy2Uwh0maAaXoy8/CxktNmGIY1Lrt
6+iUjvfGE/apss9OCCPZ+MDNvPXJBlEHwd1k8rpTPWndyvV+SXvAD4DH6cwl4Gch28VERPCYqYWQ
i09wwh062ky00Gjx3fgvhcWNu77KoerTkZod8Xhy9eNQ2FVg9TopPoK7RDn4HF48u4F5wWNbU+X+
9oa+SO4Wv25x/9dD2EzS/OvQfgFlIAamqcBdBwpB8egDDtqat8e7bAGA2QI/QgksFxUliaVxX1VP
bISednaKxX0Zmuo771ssNit+Vxx838ZZjjy+3ggSCU9FTKcKDgYrAdP8TeeX2Wxzj5wW3sGoyF9s
TbVsBz9O8lPO/xi45pFernzkHGhejoC68fycQ5VkMauCH8WJGtT5qdNd9jDsJLvdGVuE5EG9KUx5
x7GVXTa/ocsBobqBnh2AvKBdL+5nSKy0nCSFxcmvfwCTHdrnrvivvADI4sGX81f0Ga11Y/FNvpEF
Ytu1xQlPDjzDxYnksSc3lvDMrUE3Lutki7EWIUPZVXGqTE1x0j57KBmArrYLw30SP3PtnfraMArD
zLSwbq/ab06ynES0aFD1hm6HAL2I8ysrZpWUG5FWnkKQ7ia8MzBMy92Os8uOhtK+a8wssfh76aeC
5hHC+DaBaMeGewiMPaf8i4QYUDBSQWazICqEyWMICNA032gaJDOeWeNOsJ1p3C4CgXI74gGDW9iI
cCKmBXvy17ytLncEiqW4eudNiKhraYtXwtEnjPq+OoWRqSj/ivwgr/l8XN4dGAKcMdR9AeG8MHtL
88bnfGOqTkHTkmF4qsF0jB55OOqMbv6gPt5ensv+CNQ7cG7VWcFmVvFbbArQIaSR55vqJPng+RBo
vHduWDshO4KlataPwqNilcRIEoQlX2rlcCsH4NrnGnMAhjOA7tryAJRN50tC31YnZTJLn/SD7iSD
ZKYGXKXfo5YqzRrVS7nMsvDJaNQi94HEBmr45zsyNaTWr9hYnTpTGuwC2X0OrUBBtPSf6pmhsAom
rpVz1OfNNLeEyGaQFZDp9JiKcD3eQeVoln56r2LSWiKg5THYnAmtdbi30TqlU0Cb++E7L+kArTnm
luUHmEpsOgD4X2cb9UNsaMdt0IIqEc7dFyu1pEsmDmJv4FqRSKKJh5r4/Pl/4nBhECN96hRQWCXC
g8WS1i9xRoPKrpORSj0EGRwe6iihnbyNyuMgm3L/JH1rqHsoZh/T3CDNBDijZWSbGA4ijU7k2kUr
dxJNHtG7SGNtA0H3UNsxwSwMG/+l0q69Jr9I5fNr4/wrFnevUKUlJDXV+gSBgcgwtelJ0g6Qqjam
ffMzfaAKjSTcd/LvIiXB26S7cWwLmuOPVNM3TQzv863IO6M5qmbcbvrcMab7lN/LHMT47Nqn4aMi
3RX32r/oUYLEi/QS9CECBRKPVnAnf7a+pRX7FK4DLwO3qx1Ii6vGg4Y4+LuKHTidc9FzYjhNcpcI
9sRt/MQWFVofC6Qp5XGMSyhyVRRqUJODqmeIPyXccmBgqhT21fW+qdCbs4WOjv19+AGposoQkYni
r/seNcZwTaXzsjKLTQHOwPxAzyZCy2rGWBdS0nBafeJBBM+bH7gWEfUpf1Qc/EaQdVaSwSsB4tl4
SxaalPNqhn1Yn8SH5DnYdcrj9CYfep02DRQX36bRxb1emHALLRTkF+LT7Wvtt+ez3D7qDINC53fG
Qi1KG0oq5n2W4XuNXfWuPjR02OVmPdmiiphwB90lEDihrOCCK8t++JcSJCGzQqJ+bL/4mBqf2ibL
MqJAfqDoLHjF+QTYWqOiIGoZsMTAnCV3kHsSnH7a+7Q1oaF5DETCPuKHDhsCzHJ/TaX5svc5ryEk
X2C1BkwNJHsXB7sfUyPTouYEG6JwwKP4oxYG1fN0w8Q9z1cUQivHWvvPsSxGxduASB9+7Ij4z0fV
+S5TIsWvT4JsgQjGnocBLP5/4S7ontQ1LOZlfXr+Rn1WfdQRyl64R1SyiCInFzenEDlX8x22oq22
h7p4QalVLjdT/Kl0kGcEDCPYgiWYp2tkjYvK4+IHzDWzP7cn7EDDni+S5iQnbirMOhSQfkjg+7xb
VQ3Dn3SxRf986mKLolkijZmMT+UTV4DwdQxl72Hleb+SMOKFQ1qNUAK9n4tzoOYq76tt8Ltn4uat
UrxU2Sh3WYKOqHZSx13FHK60tZEAgIHsu4KqWGi1w9uAZt7o8NEKpPdKpjL/IA3RIH4OynOL16nS
g3TsVMyvhguPhcfBhpWCgDcG9IcUPi0l5SAdpQOAUoN5fZ+Cn55uc4Xevh+urTKCUrQSIZ2KuGMR
lDK/VctKabHKMjrSle2Hz1Px6TdbFDz+s4UTdhR6bhqwSijpysvEqCqTBJa6YXuKIen9iWufQwkF
STIKXCit3P6uKzE+BkNVEF0quAWjLni+fUOt6YZiqtqT1O904VX/4ToReHNbQJU8cCQFuqaBVTXJ
VkxWkqVrkeTZ0IuTI6hlVkZQNT3Vn8JHIklUGk0ZilStTmDDTRvCZLN4UhVnODYyUPZRAsuynb4W
ol+9Qv5OweJcdTIckXihaU8+FFp6MxEPFYeyTYwS20MLB3dGIWvPC1TrNppndCs76+pLa0CG91ds
HFfmYgUMafILrmXticENNit3pWzJFfWHQ9kqVm3EtBHICLEXX/VW1v6ynomi65+RFwsw5qCsNOgk
nuIGIlizX5mW0Qx6pTxKv99JY07te159ZuNTw3ai4QbjC5Byw9vKz5iHWd5ryDQFGXUACaCPxTMV
JhGTqgL3Wpf8Gw8dxAvsQZ8Ti7Hf5tb0zhW7RHa1kEavwp0OR71yLQKen6SLX4DGPXIKoL9w8M4P
gagmkSQ2WXMSXoEKvO+RT7ciVLJ4i492sZXLjt84aPQ1gz3ufFI7fgplmvi7RYC2rWvCm9Er5wwH
WM0pA9UiBz2f7j/TVHEtzOiC//mR8xX156Ep/Uo0YgXTBHvkEQxlUIOyXVWiGB7QVXWJq1sDOqKz
JDy2yFIlhGl5EiqAd5xgDkYLxJ2hf8xjM9ZW4q5r9yqgdoA7Q8N8di88/6g0TzutZF1z0rfCXR+k
kNuzchqzu3QN2Dff0Bdr/GekRVgiTH1ppCFGanPgffqcU+ygqV5W9vK8V2+NstjLgRQLnQycxglZ
6Yn7UH/iapP3tijt1ZzwhRseGt+8PeaVEgMwxNC1BL9MgWn14v5gfRTIWqcAaNOGVowDmpRvivTf
1wlLNKsIQwx6Njg9XyejVrI+i7nmlPYvkQa9oe4BIqPQ8JMQn/fd8H/5pj/DLRarj8K0mji/OVX5
N4OVYKF/lEm0cvNenTjgSfH2IdUBF+78mxADxVP7/zj70t7GdWXbXyRA8/BVsy3ZiRMnnfQXIT1E
8zzr199Fn3txbFrPQj/sc/aABlwiWSSLVavWkjGmXjNSoGZBBpCl/wzmx5aF5hSONRYYS9znt0Yq
buqZOUn6tzAA05+kTx0wUlt8FGtXKfKNGlJABCZ7V3tW0kXrC7Ho3xTuJZaNMvOYcQ/JFBPN7KEI
4iw0qTCtnYOOVxj3ywfvyEZsv8vzRnJmZZMBEYyuCEjOAu5Ip5UDoVaHlC37twnp4oU7dOjWfezt
K5cF4SUglTi0RgG1ejuf8yK2Vb70/ZsA0jBckl3lBb2btc9iYD+2RB9NyIiA4gOZNQAE8b6gOXqH
rA+g3Mv3Z7DH8WO+r0b2ECUaaOy7UwJBqnQLa0NP3n8MAuJFCiWQ3aJcRY5ZPukatT8zPF7ag3Ie
xHZjX62aIGAB0nqAQjft8uySFakWD6D3QHaUjwBT+MdNdRkEiKUILRFJVFPBlKxFTJHHDcizFtlm
tOdaSHWwbm+M45JlvD5niRmQGUBsGkkr8JRQZrhFbRfcK8MZaZDYlUVTrXVw8DFWynkR67I+X+76
X6XXWpsRM31swDTUL0iqAO0zROHt1gN7NkvURgPLkIzMSGzNh5I1yuTYv6Tiq9SexX438AeZf5ZA
qXlswHj22C3pDXAxj+IneA9wZAG9SpnXqqhOyno6x3Fk1Ohl6NU35IpaEY3PG5GZIOC3qFkGQA/N
WiqBhoON4NaWil6qMQx72EJttQmggHYSB0jS6Bp0o0mBCrkpZchN8MsjdnRyEWxX3Z+gtWSh0efm
R9Tu0+p9BOEbMGOCl3JOWYBCTK86Q+b2wBW8ct1eLtEKyAPGJm4cRneR9X+m6r+fT62U1AQj0yiY
qk7Z8TMiSh35uPAl1b6zVNcEtD4b2UZPxJpjYsqAEgDXKJDS9KkRR2KQRtEwnVPV7FoXxGW9V3nD
nhet6kfJvc6Z0Wu7IT1Knz2qsI99Y906oLiIY3ETACtwu2BJM3UKu3TgxWheROgPNK0XzQGY2BU9
QHlZ4HS+cgvCG1vtmMQCfVo5vnPqlqrj/TED1VC815GRAZky0Aq3n4E2Qw1x48SCej1ljIoHkXiW
zsXGIUDHqKjkomoIBACy1rgQ6JRhXfLMPEkq+k+g7SBkh3m2R/aZS6zHk3p3D1zMEP10SFKRJ/Lt
YAZlYAE00diz5IfTIR6tKv4cOEGXLsCDZcPaXSL0Miq0ZwGiDfUNVKpvzc29PCH2gTmuOtecq9Ru
i9ZcITfQPx+D26BbKjcSF6PNq0PS919x3X4BVW4ks7PZPbE6w6gPg5KI1DPppKiwpFAxI98ygSEg
nDJnSQ6g6k6FzVGTSbw5aTDJqAOj3R00CjheqUlepFpECjjmzlJrifOpOIuFoTIv+QtPst8RIqZm
NsP+ifBLo9xlpmm+kY5YW2aiTY/4Fs8Q8QIguHpeyWpQKRCw5s7Z+L1oTped+B4m2cwSMyi9bAm3
rU0tphW8j2hpwlahBpwLLa+F0Ek4Z9Oxb98brwaQB0TMj333rs2ReBO2B+kRA90V/vXWm4oRdf4p
bbmz0lrtWw4UayY3hoCUQgJOKR4q8Tyu6tOwfOZKsdeeN8yvLauCciHOQaCUcWvdmgdJWoh+mIY7
CxFoS4GcaNwmylBAOmnDz2nMdTxnJ0gHdhIEslJTAKNgTjoEHn8GCQZo5yJQdh4bCpJydIFLAbQu
jcSJO/OyXYLXdURq+qt651N7GN9i3F+PzV3y6rQ9oFywb9DZhIQhFZw0vaS2VcpxZ7k8ppxL9N5B
ZxcMxyUyuxHgmkVyBWgQB7YWmG31lrwjENXl1JnkMxq85dCXJWMqYj1ZLNCno28ib36h2Jbtyumw
QM56zq2q3JikuzMb+Xq89zVsP6TScQDdLlU9Ko1Q1YuIc2eoDAIlNNAtVm3dUGTFqbmBCC86v9EA
jjYlGofTtOBnWFRlOVdtrUvzj6R7nROnFiXnx5TFBktYIostB7irhMD1kOPECQZlPfxTpVYkE7tq
4OuBPSfSd/gFkq9BdZTFzqY/858uaA0l2prOu8Qq4mu4G4G24P5DKygVaqf5kCnCAo+uFhQFM8HW
lvc2wjmG1HVYGNXQvOLZ3IrgyH+L+I23y8qAb61TA666up/qgQNt4GAuSNzUaCQOylivxF3ViYas
uE3Ke4D1PHb9u2z9ZdTg3wQSGl03LN2sOWZzr85qiZBrtrNhzyitvpSLy6G+KabHaP5uNDsJAUGb
PElqUcVUXvBudTpIBQx/un5jJ64vAhCbpP5FwKZUACuGIa+kWgNant8gj12aU724JfNz+JYHFHxf
QeLZu9PWoXd/k2Dur4ySnXZ1k8QiIASciLCTAcuFyrUWaLuGya8V9Lgk7jx/MB3AOju1HH+V5pw8
jRwwpGAgXIqvWTx0xdvGmtDZzcuaXH0PtbPZehhjeP9EWqHmwlNSTtdKSy5QODmF3POs80lpbsaA
d7jI/5glXVh4OQCkTs39ko1lzQ3jdGb30CBSxBelnZyQR0tY9TNRPwXFruX8mEAYgnnVkNufykPV
7tJlJwwHsI/l9fPEjXoXnYXZkcUnNa43Trz7y4ms038/kFqnIQLSpWXxuklG4aPSmMiJ+8hjCn7Z
2I13RTV6KqgVUCCIwgB7PZ1D9NcGrwq0Gzi+Q9U4rWxGPitI/M+mgJASU5Dvm9rggwPTviTcqcle
OWgAhp8bPsHfHcMS4asiaUNcVEgp3/qoFC+VKoTcdNag9jFZRV6hLU9MxS9tVhe7kOq/HbIwT41U
BxbLTR4Dqhgd/Z5fY6bmG++0+5uHfAtJu8NN8HihTspEY6YiaUGol6UFVlsqRFC4ytnGWbC2K6+t
UCci8tlZLGQYsfSRjM4APVlOZwU82r+Y8WNjdtc868oWXbOUk0bIGfCEnFPGZ/JPNf+7BD/ln3zh
x4IRonAZpW5yLKdXfj6ClV7aGOpKAIIZRQsKh3gWPQV0ND3gD+VW4qezyn5m6lPH1npZDFaZuOhK
GRNPkcEKzcVPfdqZTfkpd18z5J+WYsci8FBRbon+gkNazm1x8roKFd7lZSmctJWOKhO4rToaFfPc
djUEQ7j9KI6QmXg8g3dJDlyeiNiQcwAwFizl1COomjUplXgGJKQAa4hmVdaJpQLwDaRw1SWASsyQ
NlrmZmPi+NVtcWWX/PnV0T3VYSeLqTydWygfBIMZI3cvVYIhBs9KZqQiOP2ZH1zlhMMBr/gxhN4z
4PLQAh4lM5I/8rQERTF6EbB9C2+LsOs+n0FmBa1oyCsg/XQn7Zap2IDLAN69RoQKRfwnq45SZmZI
6iY7yJQqI6M3+wCEu48Xg1+7QAh1KNJ6aM7GJ9zOSsaIo5SEWA0pGuxEBiBHVj05mPVKhQgACNjD
MANhJEicvQbNvtyhqs5Ja3KgnVhQt84XwVNCu5Cf5xJZ1M2QcuXzkKkVwZ5LErbI599+3iCPBZC3
yJs20xFVCr2KX/jImFAyTgfIUcznEMyAsy/tHk/Lio9C8RDlSgBQcGjR6dpMqYtMbZnhvLDvLVc6
i+y0ZW1PRW4J48YSkMPpNmpGZwFIKZByRFMpekpvh6hpuTqGIiQJxAmU2JE+jO9IP8u8P6ge4ITi
y+OhrYWPeL0QvCrKF4iXqbt7EJkCgrTCcAatYfk6TSFvVbBrw0vAuoHMkYDhn2Is5isfjso+K4qt
AHrlvFbBuAnaWnwEtGqpIVdilvFNrA3nFxWU/n0v6mzplMyfbIFG1ZaUzkUZlp5gGfQQUGEg7SQ0
qjRD/QR5axn0w/JcHBdRYl4ypQN1Sp2GqBZCKXQ/9fB4oSJ5iA6SZQU6OIpZ6614XnifWdT6LyML
szEHfY6sJ0CDvZKoRo9I3Otj9S3lI8FUeIBBFyWV3SGooA4AakQTVaPOEhr1C6oTlcP0EWczYxYj
DdKJeo8UsC2ys1TrbS/gvJGEevn3wxYks+gEAOEUGotEantPEVuHcZ6O5yErfkh8dxKZX8p4Gupj
K7xtONbKAaviVUwIuJHsuXOsTO0ASovK8SwGlibukjLYachCFhE6ZsfvISvNNs9/zO1o5Aqjz0um
b3zAfd4FiUm06CMkwzZCQ8jtTqqGPlwUCFmfa9EOgB3uoeHL436s0Eo2Ll6z7Ip4nzPAQoi/2f61
7NEsVctghP4oknDjpbDm4tDrRq5JAp0gYEW33yIVizSIUgVYYPCz7n/P2hO0BRpZV8pjWWwMfO0E
QZkd7zIR/R4oRt7amhUUcKOiH898l/xaQOSVKrLOLfGT/HtgKsiwGj2/Bd1aXewrm9Rcg5qIr9Df
D6LrgPkN+a0kcMoKV2i4L7PWYRaAbfvJjiHGEBSLyUPre2OxV+IwDBhTDL8Gm8El13p1nS9V1/UZ
10FvEkKNya7ufSk7pP0Te+A6KwZvLYSjmsrjEhyhi1kclq0WitUVvvoAams1fV6LM/E2NPdYUpbr
k1TYwTP41Zw+To9KIW6EnlsjJh90NWJc4XKSyFjmZOaOE9fu6lzzpV7e6udau3OvZ5aKphngJ0ot
wczOTOtyKWi2a1y88i4GcqpQ0DQ4L7o6RHYi6bnkPF7W9UkFvQJuX6SqaDYdJmhUZmgxRiX/rFm3
S18LRWfmFwEg9Y2AcC3kAhsfEhkCsYYXyu18xlEIdDzbjOex+DvGBzlSjIDobqMHxc9avQzs77L7
fjy+tawFoQCE7AfGR/rJb40OZVew3YB9AyaaWR0twZZEJ4N4VG8wkMWQXLXvdiDsjf4+NnzJcd/d
gleGqWu/qjU1K6UR+2XZcdFLHExvC5vqpJO0wdEUyRX0QRKdjUGbEXoZ+k5HoNRUV0O8NUK7comr
XSKeo/q5Zl95qJFOvAPs3BQgz8JD3Vt01eH98TevnudXn0yFCW09dlNfYq7kAflRFV1R4eh2zFZZ
e21qUJUg3aZoSicK87drEk1j2S9Ci2SBdpDsyAK3gdCCce09kBw0LmaQyQixAfJT9qt905ozA0JV
IPv0UgueeeaAt55cHtA7s2+Ocv88Lc4ouBNego9nY2VroC8fRQwc8OBkoynZ0JoWcRVDZsPJl/0U
nCRhV8dQtRGfammLPH7dGICLgAXhAmOpsyaIlyllcgn7EC3IhRsK0D6DtFv6m4WGRzFskVlsmLvE
rFdHWzJJUrXULBKqWWvUrGzNxVe4Dx0Jrc0ZZCUfz+RaJpNQHPzf6OhAQayELi0GERdm8hpA+otX
WgcyqbsCYIZG7My2e4IQn9LtVDhbMLGA16PMqTRPTdDs+bg7QEF1Y3XXwnJ8E9R1UV8G6IEuZEjF
wEPbG98ks+WzpgQVMqoZxHGHjlcMFRzkKExKEAINlT2AgmAOloDq3AhaVp49eIHAwy4gCJZudwZa
ttciAate1aeIf2GNMYD8ZAhJPX7jgbV2Dt6Yom7PpJ5KrRFkOFitPNWF233UhIkobn2W2ce/G8lM
gL5Gr8VWZZkcGtQ5SF5ZSBuTCxOn/+1mF9IgaBoOIh1goVB1RhtFXZuSLZJIyqHBS4WisgrxBRSl
VITClBXwUymdFo28rzwV2EGRjohk/CgrE83gj52ZOiTvLFGH18QtqGMKAw8arCcIyOyGzAw2QWh3
RiQ0A5KmD9IkhzISdVXOS9iwKY8Wdp4/5fN+aAjQgZU2yrQrVogBPIogn46EIXXowPvUlI2kyOc+
5OkLhP9iDVb/l3+cL7zngaFAh6GA+BHsP7frX06inIBOJvIFBaoGTmxwipdtgSSojQRuUBBfoDOZ
I3Uw1KWokagQTK7hz7FfmSJ/KHirZlx1/ttyG7kDyplhR4ScDt52kGUhpVjKzhjNeVaFdeRrs9+z
JrfFLEKFnOT3wZtClA9U/A0Qx9vJEjKoMAhKFPtJZ80y+u0QkW0cfGsm0KaAXiaIu2lACtya4OoA
7Z1xG/tAFoE6cba3aiQrcwTOYXS7kRo5QT3fGtC4uIpQh4r9YnDQlzn9+1oDNYuHHoT6iKQLvTey
TEv7Zu5iHxXgKf06F6pZt+fpH+kTyVLgNOFx9wOoglclNYxOVLNFZarEByxMDA+s+rXJXryyFASx
gJXAJSDjGU/N1JRoQiaUid+iWsu81+hbVTfqAfcbA3G9SLp+0HmIQIY6rcpkKIsWZCX+pO6KYT9O
+wwMX8eksx/v8tWhIGkoAKyKM4WeLZkf+mxq8sRX9BR5HK3v0fywkVvZskGNpWPFRJZb2BCCvTp+
cQCuVP++vwUBQnREsJQj8JXbFSnTOJ0UhOUADdixoqvsxltvbQjXv089CgTUr7E58Pt9c5zR5Sub
I7OVnVizIZI0KrA3uBM1ykYepAnLpGPiR+xxeuFyE0/lf19sZHtYnmCZ0FNFxRKttgRVkjSpL+65
wCh+/iP96mXrgUUcyUMUFXFxULdfMzBlJ4Va4hf5UxM/tZH1z98PrlxUK4HuRlhK92kF86jWYRLg
++e3zs2kc/L22ADdBkVGgM9WcD6REx1gCcqPpjwaQ6nO/FTvofbWOH+r1ph5IOv0+VWpQLxnfgdf
G0bvrnOYRTkc4CCkv8jpfms0K8IonRUFZaYPcT8eGKgYx2/hW3oQn5Mjs28gDt3+ml8eW10xCooO
JHoBHwTSmqbpqPIWu6kQFg/UjLm1BFbnJFvkI3cejVIJLhIgQQGpwbJR/pAnbQHYc7944549zX+C
DXemExOIfIBoQWIC/ISkU/PCWXD1GhqbHqjKYlg8ca981O9TTFidIN2MbrVyt6VGcj8YJOAxWyQX
gUwlDStdwlqVExnKREF5HJlv0C1ucmaShb4KuTEelCnx26S7CQboU6zrgaVNwxgMI4xBVIiR9Yb6
0RGIAfn0ePW3LFGXpJj2MTcPsJQw+7+owoeCIc1WxTiPzdyFFGRAoPkV0V+CG4YuoYxs0aGWqC0e
2MjcZmOz3nvw7Y9TY8hFvg0XFT/eMfu0fKmiwwKSicF6PIS7i5gMAaEp6SziSGXgdnPyIRNNVRws
XtG4AehmGQ9cAwni+tF+bGhtOIhXUNbkQEeELqZbQ4UWdXUdVawXF5Y0gJrOSwqrSN8fW6FS4BcX
w2WPlwMSFijxUFsy1FIBQPeG9UI3444omMqzPVgBYxbOZl/t2og0NCsjowOHBgzwdkQQg81QzGBZ
DwrEM+QdWSPoAS/ZuJrphAAZEggn0SxCyMdEkY692blttUkOBq/8GnaZ+bI4s/0JrczPxzN3Pxrw
ZpF3MHo0CfM3dXlGFRJsgpyP3k9x9yw8P/7xey9DxgpxNxp68K7DQXM7VUWVFFJZTqM3Thb4OtCx
NEnOLFnDVhB+v/GJIbRukEc9Gk2pEkiQqUGOh/DoxcBBGOVvXDQ7lKcfj+beyWAEHBKgr7zcAFQk
U4j5UpURjGQ7yBLLhvrUAmkPOdx2I7JcWftbS+TQvroB+jaTc0VdRk/4yJ3+b/CZG8K36Maq3m6x
q1LZfrjZrSniH1emMn7p8CCAqeS5eRZYnbF6OzdlGxK0ha6Yj2dwxdluZpBytgXnWqVMMDYb+YuY
mOPTuEUWQ8Oi7wZEhR0JZM8CpSFz9xQ9D53e/Rp+9Ga0Z+1+BwKp/sfjIa3c1rcTSLzmagLRS9u0
ZQF7nd3ENtgWHcFhffDH7IDqD5YNH6TbAenh0TyR8dB3Wsxyo4fWtTo2chfJJVTYFo+HfPEehx1g
bo5qs7qpDFb0c8sziY/f3uUYLXkhArNwQXbdjlZL8jxmGOyB0FsEs/zbleZUwpQ9jLaGHum5xi6P
rBnyEu7jib4PVG4tU+uqMDxqeSksi6mlJk4kOeoyb83uqoPingKuFxhvcOPcDq/K+zDpBh6nYbET
HTztPFAKyUbyBDJ7uddLqNCyaLc8iY3xeHSXPAc9sYAU/4eIAokQ6gZL+DjqGojCe4kvya4aGXbm
RUdUp13mIJzkV33cCc5jm2uHJrJUCM6BhiTwvNvBKsga1r2WTV7wBkYrt9O147SPto5mmtDz4rHA
tpC2JeBcgFy7NcNXY14sPMxkvmyVbmi1kNE81gdprxmNO+ynvfIc/1ps2QmfhN3jIa6t57Vtaj2V
vFClZSkmT3YG0GNDzm0vvz02cf+4wgmKxAwA7xBMQAafspFngOmJLWw0JqcvrrqLnc5NHcWoHPEF
qqC2uhEakFvzzlWuDFL3UM6m4tRVMDga4LLY2AL86pRd/TrlFVMTzME04NeZV7t+qc6tFX6V+rIb
dHW3uPG+NtO9vKt3k5O5/EdyVD6D4+y1z1sX09pJg5QXYYdBqQYJ9Vu3UeWlrQQySs2O37pXca9a
qTu4sd8c213/rzWh/3jplTnqeBESOS3Lopq89rt1tdcOvirYscV5lTs+jx/RMft6zV+3CNpoVCJt
9nK7XN0e80LYM5Vy8oYaLFOm6lQ7udb1wlRN2eT27auoo8cgfYaolSGchj23V/8/ztVLqx0QYUif
0Bwl0YJYp2y7yasXRx0MxMwza21sEbIF7jyWtPP9rw1qcsu4GpJZhY38BIaf4lOCOldxKIYXCBn/
lVkd2rjxlpAjjcz+36n9r1HqYpaVUOayroVRWYcuz6/Fn79Up3EZHWC3A/sbt4f8O3H3widuTabS
y6278vGo8aC/9WCx66dUaxt8wPwEYOW+NeQ/aLBtR0TBOnDhX321sWnI3vx/z/M9EqhtBjYG9yqy
H5bKOHFstd3G4bMa78AlAVdUFPjmnT5FUI9t0NaTl76Dw2UHiNWucgO3MhontTf8huzxu/HgigJ+
HDnQu046yDpFrAxwvQeS8CdhQL+JLnyMx+WHFuqyr+zHP3JvBL8Jd5xehFtX8uoJdGWdnJRXezMM
UDdAlwuu5NxQQG/4Tbj/d+HflNf5zFBf6z/o19qCntJNov9x2yurlNuWMTKmCzdgfgMLQkwcjqLa
2A1e442JDhBy4fpVbsZnbeOqXL/H/muYjix7Rosj4H4mjz0FB0KTp1iaUVmjqeq1Oe0bfYs5ejX+
uDJI3TQ49YB+zEZoEdpdamjHwFZdkAXXGxE6mTDaiSQipgKubOi20Fz0YzMivcXxUGRKdRX6T4XF
VJZc72rUa0oD2lCPnXbtdkbBAdh1pAjxVKS8JqlarudKmEMbtlFsnKRrG/z6x6lLcYqkBB2P+PHU
BXvoB7PxXl+NQq9/nzqoSVwMzUH8Pn/I9dP0NJnAJtWn5Is7hefO+MZ/bO3xlQcoxFAVCAWAzhDI
Fip8qiWxAnpX4L2+cObWrp3ovf3UFj0GAewf+dfm+qw9EG8Mkm1/ta27juV6PoBBPBX1MLe4X0yq
Z1/yK9S4ha/wORRMQoG/Nc6V0wQ88oClSiC7QwmPCoPFKlW4ZlB4bwyeB0CKntKD7A+iDfEQ7ig5
2nv/3Gxxga+4PqB0qNuiZQ90czy1w4SmjNSuYTiPa/fzO8QMCNrhh+zL3T5uncd+v5K0IMV7YKg0
lBCBnad8c2lkSVvw514P5YTXYbY51hiE3Ti4aFvIK7NJ/v2Chc8gtUw010DJTePIB4aT+65SJW8K
zfAF1AfodKpAThPq3azXudH8/AaTzONh3m/vCzEJ+DlA6kZIVG+9R4rjuR/zWfVYEbxp7/MWW+r9
oSgCPQA/QZ4JjyV6TFM/NiLTsao3MYse/BlO/ZOwOF0FnOBGMubeOWDpkpLHex4kC5RDFnkq5WAw
QpdB+RkU4BEy+tDMZssooGQg/XNkgnoM8os4GIFwQtP67bShxrA0Hd8inI5fKnmPJjgp2YpMSDx1
e9AjJYHNdWHMJtDOWxv8yALgj8wD7pPGX8DfKLhRpjvpmY30LXnWlWVCMzWqjZfCoEhra3NVL9dR
A1sNZ6Jle7JRUBP/1HgCyhsPspVlurZEV7TCaRzTdoAlSVeBsXZ6xTp2i9H/GbMN/M3d5QIaAVI+
RX87oAYo2N7O39wX3FCjl8GP2V0UWyGa9tWPf9w9lAmyu67OXqbW2CId58iX94XdvDz+8fvvR52Z
hKR4NgK8RksYRVFX4uEax74W+ZWk6HLr1MvGpiG3942PqSLKqIBHX/Imd4gbDsLZI9NnpZ8Dkwxg
3sfYNhAJ29gta1bAygGNWkQtCLSJT1xNE5cGLZc2Zem3OoSRMlaPIlcZdo+ni5zHt0O5gOAEAb0x
SM3QD2w5CEh/b5L72mSH7GE2oNcAQWp2C2hN20GhCcRh5OVHHg2Qm7sdzChI/TiDAtonsj4uIvcJ
fJuNPm6+pen9D4AaWqGBxMHyEPkL6oxZ5LpieCbIfVkxRajcGMxTbyEzCWrn6FndDzvhpQRSedDb
zK7K45Lq9RZg4+4SpL+B2kOV0DZxEzK535kfoxUZqaX3H91xa6wXX75ePNoOdQ3FTccweaflfm31
FmcPfrcTLe6s2eU+x1/pKd4v3uB1rmI9o8hvM47sgsl/j/7Gp283fwW5ua66gwMNHSu3Y3sr008r
7KHYc6EpAj4N8BsJ4lfUqstdrdWFCtnQF/Bq755CMCW8y6Xxt9E5o9BVHUrdFo/01Y/P0GiM1OR1
yajAXAdBPvx7ampmYAXWY5enT20iSAkGNtQhAcpEvyM9a7XaFgE7lv54Urp9bVSQjIuM4CONNg7t
e5+/NUT5vMrXRaLMMATxS7E3mcoZZFs6s1tpY/pyuAzoMr+gmyFKBreznPQNIwbqVPqzYoRIFg82
SKqhbYM+Nmv6V+YJrClGJYPuBSEsHlM0HWUeagMTjBoOv2Psgf8crRlv6XP/Cj3dZeslsjaDhCQJ
zVws4leV2kjsIlaBwIB3f9w/QYNBJ/8H0Yb+Ueo2D7WFffUVf2w9Fe+Sn2SE8A10JkIJWURQeTuf
XKrJcqPEtU+MhW63C93QbXYjtljY6pAY2FU7dR963S51Qe8BxptDmPmsOVmjH21B/i7d8bebHN2R
aBNBRxv2EVLot1+jhUonMnJV+55CZuC98wdTgkB56Ur475+/kG7WIzMEqe5//kqNv4OxGLPJWZCH
NyQDkFBjsmbsJ0iMb6wQfUdhqtBlJ3NYI+AHACq6/bhEGflqGJYWaEGdd1CBysE8trGN7vYr1K1Q
MABpOaAWgMBR7h2IbT+B/D7yI3RlSBb6VRTNDmwx+xluEQXf+RtlinzK1ZVb8n3eI4cQASaqh2h9
/Qj/BMNe/UeKP6LYBWUTHImAUSOBRmMsh7ZrFInhIr9UzLK18Yw/KMwzsxE/kOPlxnFgBRhOxPUq
6q2YudvBqFgbPmuX2I/1wNxSiry/46hfp1YeUX5UyAP59UZffkBRzv2t2pkl6+7j05puErhMFvpJ
gYUiVzq25O0wFl6spSoEdDd6ZrDlRPCJvGbebCK24yA/qg9bjcmXZwg9cdhooEQjzK5ALd5aTJui
beqWjX3+JKOH0mPBFP0WWgAtWamX/5ROop3p6MD7UvZJqO/qxN5qv7s70TG50HAnIsOEXe8OLBWk
nBwkWuxD2oDBERRai68+gzorMx7P7l1+nLgitNhR88DdQdK5t2NlVC1rJyT9/NmaXsX34qSiCNe/
hKfxRd6JtuIuTmam/nBqQE7/a5OU6q70QdunVjcGU5TGCLAPyhQ8B03p9/Q8maCBOCFREf/knMXT
LMZCw9EQHFFZ9opd5m5V79a2PXwLfCmkJQTn2e0kaPGIqnWaJP68j93ktecx6ZtVZTIS2qsgyQbW
VPKix99ujZRV2ARtA43gmWg1pqcyMYvX5GPp9NEZn5vQjp9Ay/5ZvjKfzOe4FX/fZewvEy2zSAOB
YPye/kvhezSJSAAqy6dpF0ON5B0KTvVH8BzodfHx57FbrfovydZjNhEr0KzfSsujaKcNgBR/KW7/
lhrlE9DkrbcVYK6eQkR86/8MUVe1zPdMCQ6PBJH29yQa58Ds/eU4HMetI/vuoiP7BNAyYO7B9gVR
09vVK5hlDCoCYLanX4IDUOGvxzNGP1svy/Pf31cp7xi4CcjmHDMm2Km/lzdC3vVtdvXz1F1QFnGC
cg0+f7BnK/jqbBER+K59Zz40lBvDPVIkeGDOv4NP5afI6XgI2pmk87XzeJR35YXLMFHNJEB2RA70
MJkkgheS9VrMcP+puLMhed2P2ACxyCl+ra0t3od1t78ySDmIxDSDJqhz4psLr0OWMz+JzlKZta+k
hlQ9N5syw+Teu9vmVwapexHNcwkrhhghGA6s+aTZ4b71/ywGXrxWuws2zu/VjXZljXpilII8YPdd
rFU+b4jAAgzfkvH9eNlWnf/KCnUhCj20WNVmSvzcVZ+h4eFtvWTv6l20X1AnMIjGiyISYKH/QllD
7w+ol1qVlZgC6omd05uTM7+kW10Jl2TAo8WidvWSF1BNi+AdogMJhPQnpHPN1mz1FKFzutcsNADX
59mMzB+Mw7rCJwiZndJlPQQCLgiB9MCY7a2k4upHgYYWjRJo6CIgq9ujBoFJJaYxOg0Ue2BwOQA3
D9Wp4U/mZP70GnqFryH+aAGbaf3K6b7Lj9bJz4LVWf2uN6tj+LtytgKS1Sjs+qOII15FxkLAx2E2
4aOYp8YGWYzZGh10hKMv8l4X7cf+dledIe5wZY1m/p35uAL6MSDHlWjERoyH3+9Cz5EyyJxZZ8zH
5mga7EuIeW2OOh0XfsZa5BhcbxXm6E4ffzg7giNET+OX8MRa3a/lR2Ple8nh3OCpwuGYHMAwzeuj
Gzrdm0rwWU6OF9nGd61F8NffRR1ecQbhlIDFd5nsgXlidqIh7AQ0MUGJCWCcc+ymKOgIbvHFWNxe
BgeTrpwiC5ijv+D1bBFEncPfgsE+sz5AiMetIsXqYX79edRR1y65xJQpVknAQ/S9Jv9TjM8FYfn+
b7qxRlsOSDfTqmGV1WICY+wejFy64NgfnC7qifW1GamtHXfX46IOo55hEzFViffhKIieGH1Aniyy
Zzs0J+SoBD1x3r8fL/XqAXhtk9r0UG5PtHaGTe01xfN+tgS3t3IHEtcGYwwW8Dgfxb7amlQSVdDn
37VValf3EC6NxgUOxjrxy+L2RnwSzdyuze7n4/Gt3VNXhmhoPijcA5ntMbzRknz0tOiak1ijHp0e
m1mJoghlPikDAiyG2PP2lOKA01C4cox9cTQ7+SsNfgVbm3LlrYBeD0I2g8cC2APInr06CLmoaRkm
E2Of6ww2OoAECvUFG1zLj0ey8lpAcRGQeQVvUBH4iFszctnyY93JeF5zO4C+WKMGK8mCwvumgu2W
JWrOGFGehRaCvD5kF7nwrQl1iNkk1tx5xUb0tzp1V2OijjMVYgZlz6kXS2lhtfFeLYwgfRv/UTGH
nOdoMSScvGDRQwqPutZBrDXGMpcCJagd0vRvw/9r89fFAFp9QXQlIEFAv+Watp67Qa5jPxUmAzO2
bWHl6EfhB8V6dLGhjZzC4Tz2pZV5h8gDUBVIoyJTd0GTX7msEGpdngnwJYYx48WSvHo454IZbZ3R
K+fmtR361ceiX0EaeyX2wTU7QiArMINgX2/V3resUP7aKkqVzxG8KNfZ4PkjVd4DYePiXTdxafPE
At8VxepIidIhw5ZAu+0EDRBfS616q0dh5awi6wHAAmGvwi6ndjjaCuesiXEkVkZbPbef41bH57oF
YNhREkA6m+69jNQ6XSqQMUMAfvwf0q5rN3Jkyf7QEqA3rzTlxJJKtlt6IaSWmt57fv2e1MXeLmbl
VqJnxmGABhiVLjIy4pwTbhUNrhByUoys9zcGAVoXlOVkBWxuahB9ZiSliKSGfsgtL0NTVM0J1Nu+
h3yHsFd4+BnmqTgzRxbubCeXS2JakYFETXSyew4rnbnoZ9+mnAY4s50cgF3gl8h+qXfNYXm9fgx5
BqjLtsgUBbLdmKsgO4B9a07buD2K8vO/skJTOfuyF6VcwTCC5/7WPMVPEwcgwLgvzpec8kz/YwhD
mdXIliFYlmIbzbjNcBd9jJ1nJS/Xh8L0W39WxKLvCyNS5CWHJSnbAPTZmx5cLSRiRV7an3lQwOsG
ngdFQbBt19uqFcKiLKBR7KviNjMRXKKNQs3LwTDnDa86BCfQT7+AYVl1EORliQRcm3tJ7KFKV6KR
V+7MkVfxshDMc3JmixpQPA5jIvSwBTgUAG0R59iz5ksG6xGQPDxQQbdbz1eitaSsUYILv3wm4dPE
Ky6wpgrZaAmUQbSnxoKsvx9JZl4ZIgnjnvsU2ru2+Sm+BsldysvqMcJSSFv9MUTdJdOgaFBomXGP
/25eYSqd7IdF8PTA5SXaWVOGeI5UaSHZfAFwNOOWTKUU+3fNY78fOSC4y68TCXYsiQaeBHDS1Hov
QJu2VYLsYf6iZ6hm24q8vX4WyRfWLwXCpgck6Fv6/iKGEHJ51JelTfzEepa0Ywo+kscFb7CGQUQi
EPQgR33R3agMFTNoSe6sQDYw2xbo48HbuhfUOYRBIKPq5ndpF0BE6tGqZ9VYN22X+OnLF7D4h8bV
/I/gNdpUL9ah3ggH/ZQ/Gk+he33+GInItV1yZM+urrqepVmD7IkfvoTgPquOqtqQ3RP3lXxAGwHk
tgqeqg7jUQmbpJ4B1B0RbCLzfWZTb7phySWMtbSF0r4b9G3kqqf6eRLtQbe7h9pELxJoldvjj/nj
+nhZ+wVWoWMGShkY2dRw0ZVriZJexnv2DqMs7pTC4yHVLp0cCEoIjVEch54MVnQ9uho83FTo4tQ3
fkjIZv992RlVUwg4kc7BpGxD+QZNLyFbEePz/W8F9ZrJnkcbnXyQh7w+U6xNf26HuuXE1kjj2YxS
X/ZeRZuTH2bkaKCxg27TuHeIHhXdrq8J9UqPlYnIitjAJSJl4lg/pCfjR/ol/so/JcMF37/92870
eIHBLNYftrFE0KVar405JGotqErqzyjX+sZHKG3kX8O7aPfoRNHa12fwMk6AMfRThOgvuthd8L7b
udWKqumxEewP5L+dQ8ZxfuxZPLNArdHcNz3IcLCQv4DBnt93u8Wpdor3GaGvg+CayAxdH9LlDbge
ErW3s7DX5okMaUQO3HSLPUTKILvJmbjvLoq0Vz+fOcpBQLk2D5IWZiZCW9SAbYFowja2wze4B3vT
+ofRjd0foYfeAki71vvwbvCevxYuJot1CNByCNRXxEeos1HjnZu8sHATZ77U3k/VQTX3VstJQTFM
QIwNklYABaPd5wXRtV2yrC5HAHU87QdotbxGsIxdCG0D8GghKAgJ/W9WxZmzhXfvq7icMgBnt+jv
Pezq4YizJfOUYZjjAHcB8QKh0tIA5yi0BDHr9cwfpa3WHsfEM3hyEDwTlOsLzcycmgQmpsZriwNM
CLxMHSOfKyO0A12WAKiB7KJsLKneCVmPgCjYajfBJtlAwx9wwHn3+cy7BxXGZbSyRd35cdgXQk1s
Qfbb+mUCCnkT3g6++LxsNCRYs5sPade50Cjy4k3v9o+Jk+1qt3zut4Wr3Mwbddd4AylDoIT3OG8q
7jm8zMOuJ4Pa/oXeVGh3ix/4IrmiN4Foi66nSKbrduME7o/yJCIZ92LZPNGp726VlANYzQzZ1Geb
dorNUkUjAGQz3d6ub/uDtDH3uqPgmiidyEn20i69rTaLa9zobu1It2/todlHyElvFRcVfVd01U25
ARL9USxteZPdS8CeRTuwKvFjFSA4Y3CfeTlYMh30r0YiC12IDYSkOM/rX11ZwVzLaoS4BqjR3cyD
d7NOsixBRgyXCbQ76aTG3DaJICt4PVWnCesQOum4SxW7q96vO3nWtoSIH5HEAUMMQdp6GIow1XOK
zht+lfqRtgcEDGhkk4f8YE0WEWoAZh0JcQQ0ayvpnKdBWBuoZvjWB5r1Xh8D6+uQSyZZVkBn4FbX
X9eyVJLLWkQWCwHS47i7/nXWSoBEB9QFERGD5MT660OeD7Oc1rjZ503avBuqX4QuUnYulxDGcnnn
lqgTOA4ACgsyFkJu7X0U2QB1XR8Ka7FVPGzwykP1AO//9VD0TBB7sS9Tv2q9IPXK8GAU22XgJGdY
VsD4tUCHgi4ZerSuraRLGaCurKV+E3nqdLQCx1LvU9m7PhbWZJ1ZuUh/S1UFoB6sjIMv1Vt0C5X0
03UTrH2FZDXSisiOyhB0Wg+kQQecCV3VkS3xDI9X4WNEV6gvI9gAHw7oN1qNMIp1fdQTHAmz2IoA
nwi2InlWu0lmB70crw+EtSIoEICdBl4C3rTUQBIoljemhHWvG7sf3QB6dNqhk/bXrbCmCw3ZIZuL
t5CIk7iermhqCyTGcVCW2Lac/un611nxL/whvAewY4A/0R5x6YRg0RayeZcNIvqf5nG2h9CRl10T
o/Pvg7YT88QR+632zLFMvBPt6g0dnhjXFF55F7grcYQgdThgYJYtDbdosVIfmsLThUOvb7ufO4sz
VNbWRm7AQs0NcEgMdT2R0D4tO7xcUr+DuH20RZ6DJ6fL2hB4h2FLfLetoEuhaRWToquR+qZ0qN+z
4EbKPN7zgWmDqBJCmQzJf43ym2WP9lJdmiPWfUO+pr8FMiBVec2oWVOFbjo6IIU47LgC1lOlou1k
klt4WoKPhmR23RyN+OX68jMOKhQ9oUlIMmaoLlC3y1iKStaHAla/fEUGA7IRGnLnopNl7u/rlhiD
gTAFLCBngfBdJzN6FgiFYlnnadFlPigh0E2AJm00cB4gjEUhGQUYMPAevwCATuDFCtOMN3HXO8Vn
1d2E1i7klfRZ45CAlDYBMUXugoZJaAnq32FWZn5u3FQfEOjmsWcYngZn8Y8B8gPOJkofq1lF1+jM
VwDYVeyR18qVNUsStF7AfAMu+UKTUNcDKVKt4vvtsfQHrTwU2QH1t79fbqCrSdNkBRV2eu8Khpo0
4QItVJgIxnsBJsb76ybYA/mvCRrDlBqWEIpmA7nVglz4+egs9cbiNaBhWUGsiqmCnDnhXK+Xoxo6
s9QyJfNVDzWlFKlyxYkNzlBYm4rIZ4NNh+mC+t3aSCaVTReCTOAv2LzDSysih8PJYDMqicjFWtAA
BzkUEQpN9YlCI5bVIstIhBeEhxnQv3vtWZftGRiw2W1GTuBKfjN1sUC3kySb8QIFv4S6MetZLaLe
xJiGn/rv7LFA6L2Djl/b/PgHVwrRCkT2DTqOIH5QlqaxqQYrLHIUzILa+WhM9/pGY63O+fepE1kV
g2A2eZb7onHTlz7CynDgRGMsEzpIGPDz4FRqdKq1izUNrdAwBKHfGuUBUpfD9Nc1JSz7mQmy0c/9
Sq0k4STmOckAIeGQxUdj4oRivFFQt4meRYHVmDCBUSD+xijU8p+MAu8hAE9wZYl0cqbKYj3RjBrs
U/ENowC45Z+NwjTQFgkVHzCQqYdEFiCLNudaTvxKJ6c2fJfBy5Wx7l1DBXIYtxScC10kiYvFMlpB
+bYhyLZa29Gj+TREx5EnVsSqi+ANjBwQKRRAHolyYKOsZSo2HEz9hsre4rcyBHVPUDmeAzt703ky
4WSNqWOPB5hMABEIW4CyXW8zqPrVZSQp33yTRrip92ip8lUlHOfyXd6gzYAVB0E9kNBRYKS2mpRk
lRzmAHfUnrodfGEHfhxaae6rU+mM2yKBFhXoSyT3ZOfg7aXe6/OPxlEOz4On7cITUvIAl+6NbeGk
SAGl+9R9QYHISbbZfvi67j5YVSLwqv77W2nYTjCmYaH2yKbI98ZPI7b7xW7fIOGYPpt3w3vws3uf
bmtISt7DPXJMs1YDK48mlAY0PKCMsl4NvYpDSZBQtywXZ4S+k41Lsj2Gdow2q0/db2typbfEnkN7
fmqfTOe6dcYNgMsMDyYIeED1mobHoMivmb0cpr4lu2a3Wd67zA4HJ/5lwh7nemMcKMInQ5qTtE+R
6Gxnm45LHnZAZUyaJ0/3Ue0p72Xk96bd82ovrDk9N0X5h0SX0yqBFD4ICOWL5GePFQJN3sIxnmWr
8VCnVi2jJQUbBhh12X3rR7vKUXdJFjSqBaCPC+tkbVFQRlAcwBMUbye6J9EYxtWsaYg+Kv0htmOn
dNOndC/awV3pV86w0Q4CVNF5MATGTK6sUod4maZEyEVYnZEKNewvY8tDzDFuJKjuiaSnAIiGl32I
BD0dwwRPgkqx29ehdrrEu77JmRbQ6JVgYlGOo3GkfV2hn2qF1ybEl4eSiPBUf/+sQRz1xwJ1hk2l
ClsQlPGenZ0Pq9sENzlvS/MGQW3pYOnrPowwiEB+RSPRZnhf/tFKnI2C2tDDMhdR3sDEUoH2qFme
tbu+EKzNBKyoTBi/RIyUqojq1RxZc4zXcgjEaF/ZQX1Mg/1o3n9et0OiSermUUkeFoVxiI+h3e3a
pZqBZpXGJCMDKLkGpNSUl+vfZ9BToA9DsKl4OoHaZ1I3aBUsZVnJJtb7CP0WX9yZR8XtNtrNsJNd
7T4F7Ul/jI/d3fKBtLYLlAO46MI23KBlDbDlxhYt5Krt9R/FSlCd/yj6IkGxoAtaFZtQuMt3AmoW
+SHYSD+CnejLfrLt9/HjdYsMh66Cww14Md70IMFTWzIn8GMhwixMw6NcO3Hp4Xylu3BfdQ/XLbE2
Dt4NIFQTLpBKJyuRG+26SQd6N9qbew3lFKe55zYQY+2acyPkBJ5F30s0IDbTtdjf8Pjb3/Ji9IY8
/zQV2PcVAA4V+fTsZW5upzfKNgE75U11O1/8au+L03Ij/VQ2CegtuYOSC7gd0vTcAR0ucZwhg+gj
oxXXn7mkDoclNnC2Fn6LBcWEm+gzcrSfGmqPEy7LzAsOii9t8hydNiDk0N1MW3TiTk/qTf46eeVd
8Cu/627TDfpdPlsIFTjPuO+g+tpEkS13tgZDtIhBFGKhsXs95Dmxq7wQiTtvhsJ3aJuH6tXqbMAT
LWfex/tJuB0/UbEEDWFn7P/dnqPOuAFCVLyQPZfjYs1eYjfZR39fqThbigtdVEGsughAttiH0N4R
SvNHznRe39EXKqixhu4MmoClFj2PJwp6/UgiebBeqUINxlIjK6UvDnRHF0hs8N5F30J5//9uuOj0
KUF2NRxM2HDRk0V2fkPz8zVx01vZewpvxue4tr+gCSxv0pN8M0OadJv+HJ6zHa+5HOt9tlonalcu
khg2dQ++i4r3CynoSi/dNj32d8Joo68hx5Gzbvo/BxSiL+uZHdFMUWkyUAgKEK1/9LyG1ZzP09GQ
okdtE5LBdJ/zreBMj+k2Q+Q127JTPY6ZHe+a6nYsjzPv2cmMYM8G9j3NZ4dbjppylmoMrLQr18J/
fJCRw5382kJFe9xat4Vujz63YRyZryu76JtoeWa2Nibo9Bcw27jIFPwcduk+dCSHhyNgmkGLDwLe
QbWOBuxmRm9VygJORgO/Cn2p3FY8AGzQ6P0m4LykWMARosnzX1tUpGao8xiIAQ5GcMzcBQoV4kbx
TR9+MYbKFy9nxDzqZ9aImzmbQHNWJh1MMLgp4L7w+N4boFIYm+vuljd91BkrMz0RWzKk/Dd6028r
CI4Lz6oIhv51O6ygBTAD6LzhvWuCq7MeTDTgdYUwCssE+ZwJN0pT2V4on6aRY4g5ayg/Q3pGArmF
rkKUMSqs5gSw68ZAcXXayrKXqHbIy0t/p+np7Y30PRJESBHhcUOtTtxH5TCT7nvy/eTPO/0Qbcdj
+DY+GKPd3+f36Fduxx+gfy1QcC/u502JWLR/rHsbjcdcdKGxr0/whXQucI8Qg/zzg6g4qhsTMw3J
D5odY2N5Kci45ba5STbps7pJ75TX5H7hZlHIsl2bBSrCirJZGUEuINTYaJucPgK38YTt4kj+r/zE
89CspT0fIfnzswNhNF1uNML3lBebLyi42Tx5Y4ZYxXoSqeOwtCoEVkeYqNzy1gIW49ZqHV910xv5
1DzUUBnvIRyRbqRD8Brum0O/F39w1pEByFqtIzmxZ6PMckAPdEKgyPaaq27TQ2dDug63K89zsm6k
s+mk74U2jxd5DDJkwDygshWH1/j0u+/hlc3x7U7PRjKES2PqBUai3NWgFE94qgVO9aoe0H6jvFX3
kBY6TFvlUXPGzezG26ywVa/4SDbL7exOt5EPbDiEvyHG9xHtCoerdM7IJJ3P9PfL7uz3TW2o/4cW
IzujI9qJY4AdbLr5XrZN7/qqstzf+VxTh3MphjrPK0xF72n75oT7H9rmM8f18VzAdyRwNqBQ7ZRB
JF1Hj9PnKd1PdmsP3oCl/UKBfG/d5Zyghjcq6kAOUjfXcQR7nat7FvCLZFw8siJxIdd2EXUkVbEy
Y2uAkUWyhdvlkMLG9cVhKFGtTj2t0K4NsYRhgISFCjyeO9Udnj3lQfZ0V3up7kR0+3CGY3E7vZRw
b/3nu8Hzo6wXA4gKBmoDqJtD3nB95iGlWU/tVAAqL6PAiVbKpcsZIsOC9t2qGb1vAWqjoXjoES11
qQZQEyHpoPHma7AN0PRih9bNj9VTiNT71ryXIk+wbLF2ILquRZ4onoogd3aFHb7y1P4Zzoe0ZJSI
JBXIPfT1qRQW6BN9BFi7DXlO4Hk4bvRSSRHatecGqBMXKsIoTSU4FDrgovk7NCm30s98Z2yiX51o
b59K5Iy92de20YPmKIpde+ltsk+RHrjLOJU5Vty4+i3UOZmWQSiALUj9I+Ek/DwujTsvXhG746lr
U7uNyD/XF5yVloJNSJ6T4hYRRV9vqbIRFD2NCIfEiTYT1FnQ4kBCKLmJITRmQeOhDex4jjlmWcuK
Uiroc1ApFiEyuLYqADY+xCkBN8RIzG+K6U3tOAVh8gnKH6DkDFliAxLI8gWYXjNHtTZKwGW68r62
p8CVEgjZlz6h/3IUvcm6UKbQFxz1qW/iJGQg16MZy7aoI6nK/aZ2kWZLodb6Q+wOQE1xFovhSImU
GLwQOkQAf0IlsuNMDYYmQHm4TXZFbMu/q1OAJFXkmGhU8xBi8X4s2+m3HkOjdpcl7sSZU4aPhVYj
SgFo+KgBZ0EdllRHn8QhmHP/rSwdK7fDxM54cu+MyVzZoHycXqDiVk+wARIqqpA5cCmFg17GIo+c
xTNEXRhiO8x5UMIQau0gdBDiLjpHlUiUcs41zxC12QNZr4VRhaFx3i4iOiRWb+Ps6gvnTDEWhzQw
BUABIBi0+qLGUwmNPtWSlfthndjAOpftoW+O3DwsywzwwRJwe1AXsehwsAqlqkignefX0rEc7xXD
xT7nSn6wfCHAgTJRMSG6sjRc1OgiLTJNVLbgIeTE1d8FqHGjPZJom2BIQAhOsItsW0Ni8/oZYxyx
lV1q+83dEoRiIKZ+G6EMjvyVDgpBu+dhexj37MoM2TNnIRgkCbMkCiUUvQ4bHk6F/W0oKIKZjMYT
dPmjtKYWGOs59cEIlH0eVugbGEB5O/z0/36epu+XrT5IQYbyTbafn9Vt/pUfLCd7hNryXeMdSsGZ
PWvfOTxQKgt+tbIrr6cst9qsyXLYbW0wHdzJJspDqp15PCI04+bAjgOiF8gVpCFobRahEDspTIEd
D45t4QqkHXTauqCjmrc8U8yl+mOKLrmFciTgDADLC6ZU2m2F0bm+m1lJPUAXIGSIWwNa2LRTQNvc
NigClG8NxbH8h+omPQie8VFuW/uXUoNgK+7UTexet8q43VdGKYdnFmg9MBgw2kD0+aHjjInhgEhv
W2BukQjSUUhc74PAiCQpSoC4NUCAiif7o8YpVfPN9TFcWkFzBlkh0CLEnZjBtRVVjvXeLBChDJIF
JW90LVUSl1dhuFx+JIsJ/lmD0iT6DlD3udnIFfr5NSDKxZ9mfgxmzkJcOjN8H80yoM8DwP0FKGFR
xzJHWzIgYQc7DvdwltJD63ZOPX5dn63LK25tiHJnQyKgb5AG5mIzfQ2qo/tont32doYHw78zRC1+
ks9Tv3QYUQI+fDSD2xq7C8/VsNYeSFKQVAxImgKivF57s0TPcSsH8LL1BEj6SQ7vHcecrjMDZF+c
ef8B6YR0ImjVai+5SLJDQFDkJKG/wbtrN40lObNBxWqCaGRTqcBGedDtZxVikSCKHU6WV+3Q2yBz
Aru3W69xPgt4AscxHRQ4aw/dmwXOL/k+Ktd+CbU50qpskrbEL2l8ebbbm/omfY9+Kb/bCWzFxqs2
g6OhJ9KD8GiC08irqDAqquuJoLZMn5pRLqGxK3IqBjSToW1s5weIP+WVQ2TeBJAYy03uI7hIXiqv
sWNsKXCN7+KNtC3elxf5I/+QPAnZHp6fZB5PA9vMIj2aLrgDfZ4qSS8AGQ0NR1dD0O5LO31vxLvr
Z4Zxc5I+ORCIxFUCTBSNKCSPraCNDADWf/VveN+V26oGhVN6WF64uEzW2TmzRdPqyy5R41Q2v7m/
RU3A8Zq0FzVOaZZR88OQMB7QpMG8QTOl9QkqgSpfBinNkYAVZzvzoycZqgHDR4iux6M78Oivlzca
MQfKDS5RTCL98JHNWi1DAv3Nsx2ePjOB31xfJJYFhBzoWoFSDtorUz6nKjJgvRUp9+f0UKp2I+7j
f3CjnVugnE7XFx1qRXLuR+2xTL2hcfJgX/D0thiuDQ9g7DEFgtdgxpD9cebawkybNEXAKwTY375x
5uFooi5c+wWv6wRjo4HsBbQ3bJDXCOXfZHnOhSQQ8KqStiAvJOVhMN1/wFZUVlao4RiVlkrtAiu5
dNAKGykhGW0GeduLMWnotQeIJ5afkAkpDxlOahNZFZIwZXYQJ1tQ3gm8yzj1nNuTMWfA8AFjB/oC
jInUqQnVJTbVqkn9n521HevbSv8589LljJgGGFK4AOC7CMWTcreFWGmdrCP4m7fVjhP6seYJbEuc
Dh2yLRetADRpaJcuwBOgaw94tUPu1rppzJvf148ia5Y0JDeAmUIWFLmW9RZWpiYP6iGFTMIDeFaz
asvNgVdUYY1EU8GyAqgYWSNaWk9Iq0aeA9iQfhrmR/1g9M916IOgfn0oDDMWpAsIWQWKaED9r4dS
ZNbQTn2AhHHhokWEAikvN7f+OspEq0HCVMLSQCxBpx5mQiYvi9xgV8nbGO2fQ6hiS072dX0kl48y
GCEyhOixQrJP1LbKg2wSkzACiwhYk4Ukn4T3RPCIOtmTyksCcIzR7OG8MUsTAOLMDyC+sNgL0g2j
HWQO8l0N0PEhZ5UufT9EOcB9x5sGTVAAWlyvkhrmOvpf1oXvCu3uQ0r316eO+Xnk7FA5QAIduhzr
zw/WCDQnmoYTxjWEscC++QekEoyAkDHgWhBn0K8lPQOAtw2lwp9Lz1KJiaF4vz6KS7+Crnl4kVng
8RNlfsrf95JQLWGvF75kv/KyMZcnfv1t8udnl1as54saVUbh47wL6hHZxjY/Qlnk+ggY6yADjAm5
VDT9I3CAtZVFaFO9F5PCn7rt8ChIh/vr32eMAugWJHwg3gf3RZf1WrlfSp1QYjbyb/XnK+frrF8P
EgZki0GCQq886o7KdegX1V2KORo0u/1KxB4NTDk7lTkC5F0QZ4H0dsFEt7peyUGxK/wqdLtxG6u3
S/Ns/ro+TeyB/McIYb1TxyEBk3cGX7AgVbzO2sTjY5dwTFwbBzFB3SCinoCxkmMcCIKQWi7UYwUO
AO9E8AZCuQ0tERRjHIkV+R5eypIOy+Jdn6vL+wNZFrIWEEj7bi+y3rJZmKAPpoW5mkRfgpIU2ECQ
enpTg6frdlgTRnpnoRIFiUFcI2s7ylguRlU3hb+Yuyq5y276ZZOmHCOM+QLYHOE1NhZ0G76VZs5O
eaPrS22MyIvGQ2fL+wA0kITDNGCaQNiADsPIuEG4kRrH3PdoH4L7trWNwFURmzrXJ4phAAEvHiBI
GQEdRXNQxXCqzD60kPyKtlZyp7f7Ini5boKxFjCBjBcqgqAd0dWstJeboh9j3LTiVs9BMn/vnkWe
RDLDm6+MUDFD1pZRMZYJSbEMJ+H3vxsBtQpi0VlRIeD6XtAxVD4uuwEqEAqnqsNcCeQHUfdDhIVC
yHqp9RA1+lnGSriFeCsNp5LX8ok5RYRvinIOSM205Gskl8KQ6chzpuIudfR+e32S2J8njw2EU6CB
UivQR/1kpVKIKBeu49g//ruvU76pR2voJZuwiWpAdzj5DNbMgxlPxPskxEy0tpIUdWOUay1iZ6Dl
4tv8KeVRvVlzg+o0SpwQtwf7ntpARTqrQdUgiSGODnJSPKgtw6vi+YXiNMoL0Ic0qKkXNcSysRqW
fmQ9N4G95PsErTHGncLLMzJmivTXI10Pwey+aJ09JXhvykqK/ryLg/vUyG1r5GB7GN5CA26ANABA
8I9k6foYVGGe6HnRlACjHGb5kL+1ENPknGfGMNAzAUBNBP+g9Vx4JC1IitJIGl9BBGssz8Pw3Aje
9Q3Ls0EdZzC75VZJ0gZd3hRnW4M9IaUcj3G5q1BRQhu777ISpCOoCKpNDL2blaGEyJU02x1vsXmf
J4+as+tNrfU4jHp8fvRap+dEZoyEG+IyCxllaNygJy1dFKumMZ903NN+MzgmnvZor/M81JC7hh5t
XBylv+36DLbrd+4dVH6i3E6rs0qDWQRhYAx+CqhDthmrzag5S3gUdM6NSqZllZ1GhwSIIeK2Q5tQ
8hinpi1qgbiHeoSfZRut3r3N6TbYtYozql7MK/ddbDKUYqBrg7sbYQiUo6nDIhZ6mUztoviW5umj
0wbbkedbLnYBqmKQ08Vxx3phu1G7YI7jqFfqQvY3C2ht18/Ihd8i3ybtHohKmI69sJ6qfgnzoBg7
GcGHVwlugr66pyi7eb5uhUzC+YJgIXSNCKWaQGATVeC1lSoRA0hSFfpN+GJU3gYdjbzhOLxeN0IP
BUaQzZXg/XB3A0hH3NrZYRGMtO/l0jBvUjRrCt2j0DzsOp7yycVIwFnHewmJfST3iRjC2kiuqNOi
JZqAZlxt/Tyg0/tOlBwh2QY8fdmLFD8I/BouErji7xaRdD68agHNMREZEjn1blPf1nbxMTfuIb/j
yfdclJRhikjE4wWOIBrPfWqHqcCz5PEI4YAosCV1L4VgjO9F1c5P1kFCZ6D39jMI3E1wX3xJ6en6
stGH9T+2kQKAEyWdsSnbehFEraSC1N3nrhA4bekv96VkW8l2Gu2aV7giL8HVToSsBJwQ0V4xvoXe
1+tnBnEoJwZI8KBvg39THzO7diId9BhewHHhXrE9FHg8jA8ZQchyUPsxQZK5GZswhvOe/OCgOw+6
Cs0tAZUontzbdymBHhaedSYWEeoCCG/Ww9KTuY3LokXz2G39oPwUvSSy7cbY3NcfGZLPJx7A+3LR
SAzyxx5xWWdnLdXmNhFa2ENnl9jb5Br6Pjf31pfKaY9xgRkik4hrFTJA0PbDHqUM1eiMWRk5IMDG
nXSnv5ifugvum7hrnBB/X9+JFyBqYgzJYXIV4q9L2vqoiWHRLgTUbN4nJ/0Qoq74kD8MT5JfQxK1
hF76vOt5e5LEIfTiIQMDCSLITaJaQGUvjIQ0NiBEHLBC9RmskfGUgRja7hWPx6Ngzue5LSomqpZk
kjIBtkbHIo28W/sHXv+gGXQOLwNHX1tkNs9NUXuybUS56wiXsPU0dN26vlb0tYuPq7gOkZ5Ewwmk
GKhxzFpXIdoWUSXMHMWTC66EOcNR4FInQnOkAzyWZb3Dyzbr0Q0CwF0ztYvP2nT1L/O1QmnCjUrv
r3WJMRwickh4Aki3g9++tpblfTMvo4ThED0U3+ptcVvcmcW77PafQ2rPPGj95T22Nkh53UpMGnVI
icEnGQxp4RmgZE/ZX18kxhWG7hCkfzx5TJBeUOthJYlZ1vqAarip27lnFg/pBh0MjZflK0wdCKxw
zJE1oQ7SyhzlLJYylCJNUIm+2s1iZLvpLQRobfQ6tDxJnSG9iZNNW7l9fUg3101fxB5Yv/OBUmFU
BaW0fLIASNCPVeRDsPkTUBnz498ZoS4UkGqWODQwm1O7fUve01cgW4OH6zYYoQDCQNxauCaRjEKK
cL1kEWhkC/7NQRlV0AZzcT/yw2R/gUkSOoWnoRMhrxHmBV4dm39lktolSxrOqTrGOS6vYSMeRk/0
0D2ms0+QqtxPUCPS3OuDJBO13id47+iAXRvQdoFqBWVQ7a2sE/oSelmzI3We0d8u1a3ecyDkl74W
DxAk1/FKxwOXpPeoqTRLqUAjicEffqnyversJcMO98VDOdjQ9YbaEue4XZzpb3vYhniToq5CFyPM
vNTT2pQG7A+n/IKcsF26Ve8ugn19+i7vScoQtRGVXk3kwIKhMnPrl9xR9/GX5YGs5sXO82/RTTec
98PF8aIMUlF3GMZRPYgweFx+nSJXOvCu/osdQQygYwWqaYgoLhDQoq6G7VjLg7/8KmNoiZey63Em
7eI6pExQF4pY4nVSa8rgR/FD0rpxc1JVu9v5wWBXmT28hD8mtB3WPoXNvzRMecVKq8MlC2FYu5Mt
9H4B5S6qnR/jRhF32uG1eQcdl2Py4vKkxkqtV4nQN8/JdKYROvLlrhU56s8KHY7d7sEqtoHM2ZHk
JK0ONOwpyKeilIjaBg7d+qS1EYB/SRiPvowegHv9hofqunRRlAHquowUSWhrNRr9YNpX1b6cvDq6
Vd7HJ2BhbsWb5/gO6v3312eROShkZoBWweNcpQsPVVzIeVZgUMHkyDZCnIYX77K2JLgfgI+R0sBF
bS4qskAekLT3Z+lNJBmMjeQ0dmT/zoAdVN8wJI5FMk0X6/R/BkkVbb1O0ZBOXWMQg06FFsGxY3x0
hr2A3L6gKM/x8ix3+N/RwRh1k4l6n45mUo64yebflm1Pv985Hp5hAQAyBIkGkFF4NlBHOiuTMY6V
csLjZHhqwV6QvKp2WvTtyTmu/TKSsoAjsxCHIjYEXYjuCyREuPm1eJj8Dh1ZoS4SlFtR2E26vYAx
sS95Pcq59iin0UzTaM1KN/lycyuhLZ1jWM5wK+bHqLUFdAbmvYEYHn41PnIYzh6UYyDp46j1ExjJ
w6Z1krvy2bit3QBMb4m07LU/c0C1/1YeixRBiSI2NC1FpNfobM5SN2nWFyNm1a2Plf1+4G34y4f5
2sJ3kuBsXHMI5cxKxboBfrpRgMftPnztMP/s0Os9cMof113GhezRfwb0TeQAKgGaC+tp7Bq1y9UR
0zg60WncDnscafSr1rYtkm6qC2mfm3bbeKV/u0zYR8KNts/dcvN5/WcwzgWm9f9+BQAk618xZ2KT
hgN+RbavnkYveO39CqyE60YY7nFlhDp8ATKNtQYkvP90cnigOsZuxLeB3idFZWiLUAEOqqjD3FnY
F724bScXsq2tZXdQVOZpQ/EMkT8/2x6NnphNNc7YHptRsPeHfsfD7rGurtVYyGKdmRAmeRjTaCJ7
XHYSbAdpA86AG70PGSQT0fU74Tj5y8QX2fNAPwM1BOeI/1tbVOZIbpZemnztUdg9BQjjweQ/1a61
jzn7nT24M1NUJC/ncRbVE0yBWShtngIXvO3trQe3uM1ufZ4KOcsrrkZG7bmijosEsffkCxJovI60
uLov/BZyt7ovHF6n+8tThNIbQBpIouAJDf+0nsayrSYlLKXZ/5ltOs+BtggnamIaAKgIgS/oKngx
rA0EswjEdajMvvIT3MIpcZA3P/V3Ca9by4XGGJjeEL39Y4jaELLYqeI8wxAuL9npPkKore3mFwXd
v+KDAQ27eN9uvhrP0O0aYY5rncaPR/2vL2vyI0wN6GLA8aCGuh6tBXn5SWswnbKOp2zjqDeCG3C2
/oVM4fdIAWEmpRR8UKWuMUHK4qoTjdmfINhmet2mIzoe9ngwnfnWXhzNAwgY+g+NV4CjkEJ0R7cP
hX1owEcx8HP+wRKTEh9Si8Bwgm1P7aFZylWlamvkn6Ho+xSA23sToMmwdbruiy8IhKh+AYAMGA5g
cKA90A0zjFFejLRIF8gzCvZdse82old6C7yN4H31GyVyZl/isvoYt+v/kvZdTY7bWre/iFXM4RUM
ohKlVseZF1aHaeYgRpG//i7I3z2WIFWjbNe4fM74QZsANjZ2XOtKLFsiiTJdGMuumDfdp/k86nZa
+YLh+Z3dUOTHE0kEsIVwbs1thoSuFeE8LfXDZ7GYx2HOZ7meunwGNGLldrFTxX4Nv9kNH+ODtQrt
x/6xfIj/ZDxbdxujnudm0TCLMVAkLRhDXhtKURl1NaN0MXi6u212GYaM8GepkpB8gQmFiw54ayGu
RTLqY/YKkFLGet6ItrRWHWMFvijCS+XeIO+clQcb+X8LYzkLGiPKAEMIKb1b7mT7aSaxPfu7w8dA
fkWOZJcLxc4XFWZ4FJvjqdzgf1DZqBDTKjF4vUS20blstBAzqJB98hCjvsz+idR+5+eO4e1Koqwk
sKHpXrnSANL/yrPwdwzjtXTmPRmjvh2EFNL1FVL/9hFQlLGXbBvfQCblZOMD7NBuHHWbboWlugZS
NeE53vQIr0MyfAKKU3i2wIIAfJBrs1gAnaKK2iOukIfRuN3JM93I05zWrZeY7JIc1LQRosH9kVGx
JyUyji7HdtxTMvS4opgkocEOgfz1F2SaMrVDPMyb6gUcJdmheSr38rsxOGUwvsrrzlbsAeayXI87
7twp/e3b1f8tmwlzDC03S1XsZyCmH8m0kBcNIHpOy/B72LQPeN5VpwYwaGS//6rtFw0mure/JpK6
z4vg+dkEJrRlH3LyHtm/Fk+g8AIzOYbPWtt930TAqtkETSB7mt0tHp/HtX7gWfd7FuFy55jXpp9z
Q64K7FyBObNuXWxy3kQOPf3r/UHTAUZxQIVFA1zW1uVgWg3VWDM3nWrvASiyKVc8zIY7bweKv5RN
FxoAP+fMo3jhoCZyq+bGmIYb8/n4Irox4NJaO/dOtujJS4AqEDfGRPjIMad3bj7EoikB3WZoqkCy
+1rttFgcylZuwo1Xx+78WhzJcvhQn2DK89Ze1GRaqq9TR8TQAXaasOfhbtyxepCP2QDMP4AcFHjw
1/KFIlLGvujCzdrKwQgtvwhB9rv8wnz/0vptbUenejruu0Xqtz5QavZiwBuJPQP/MIeLJkdgJ9KC
J/adeVCkrpasSjNCBIvgWd0l7wDN86ydvBhdzUsOLcm9bKFjKn8mCXk66E5E9sGrTl4DyS724xKA
T47sDYBWTsnsyrgdHMtwG+Ihu0LpeDAUCLhjNpBIxDoPu5NgbdSF4Glv7aJ6rl30KL2ixy6oHsuF
tI95zuodH/9aKOMnAoolxAh6FG7aQ7eeF9ANl/IhlDav6+KeBloYSMLpG1gchreuNSCsurHD5Luw
KSYSbuP9sFTWAF3Y1iJRl+Iy9OMAKEXP6jrahYGw4fVCsJYfKTGEFsAPoOIRAzB29zRFdQOItmjb
PO3M1Em2+jKDpmOxH5xzvC8J5Xta5KbUHtcLrTHBUNaxgCUg0b0B6qmXO6nTrOH+Av0ULyxmhgkG
dnfWvvU5slkLdl4lZkqR4oQmwZBdy86lUwMKCKwSkH5wTnfhqt9mz5j9UZeYzdukQR70y3qbiISb
02IfNioa7XUWZeOg43nM04qe1hIwV3W01YjUbNPP+jX8Ve/AZWOjv2Y1Kx6gn4SN8jx5wpLXEXLG
Dbq83Kxw9nKPx34yawg/ur1buKCZ3RXvqIPa2TbZaDEoQN6n9eCKj4GwHwTCbVpj3ybIx5QBGnoU
JC4RFjFnrpQjkGd7Ndq238Nqtjl9lzej8PTnFWTF6WwaWDzY+n+MuQO4beCGSZfmovbM1ewUq3ar
+VvB1b8wDQuGwJXlzNv6IQVhQwjX0fcRAyEgy7cWUhE/q9mNJ4fvocx9mI1EbyPaEpjlNkVsHKPq
lGxjEMbZwNt67dArgmaOmCQq2oGRx6xddXdy4cl9T2vRAa12tQ5bm6PvZ6W6OneE88hHo94IsFps
O6N0kiYf6yw/nrYFqeCNtDbAbgB4I6MnX7fnN/zn3x/7X5OT4SNn8tqgJhOj+ePkAjAfAapO/gj2
QF5nFMGQovR7Yjkj7LvtiDCC68ip4ZUCi4hw7e6Z+4r9cnigImbOQHyPnp/rm9p3wphbcTxtJ/v3
dj04vv3WOPNn70Y+fHPZBsv6a0J+A8ydvKku2Xmls9CXGqb/d0878DQSsvz9tPwcSOy8DqhFPj48
KMRZbQb713dBVqOnEp3sC7vDA5bbPs2oBNIC/7dxvgf7/bt3M6IBRWG0v/UdJkQ9BX/9on1iq9Fu
vEeTnGyTZMucBHAFtR3CkcVGWbyOzq+SPG9y4vb2z1p1bh79YUvY+FYYqrFXjWjarre/t6INNOWX
iiy3X7+Xi8PW2e6WjYt/Nu5q9b7Y/GkWbz7nCT6Dyfz0BYyXVCSntBglfIH+u3OajW4vf++8P563
dx0UfGvy6A5koZMFcX032Ngv/sYlZE9WZPHumNx0xo0xh3JfqAg7KqNPqhoZM74mA2jfmwEYp583
/Nzy/NNyGY+6HMIQtEQQ4L2UUK3t265CwXSdka0FPXtCEcm2se43zzt0uNKbhbtfLTaPr0DbWD8/
QA++eD7+eVKU+ST0D6DbidI6UeC762thCEY6asKcb98EMjhOt4zWQDAK8t3JKU2i+YBnt4+OtGh8
c4lP6hZmREJcEqdBOuDofafb7rk8cZIgN08bOnrOjfsiuF8BlMf4DkfDQkHeStutnqGp/snCQC1Q
1kyi89Arb3oN0I6KQQENjPMYeYazzCz/qJdGfbLqbouQdIIViNzMNp3QKbbFEo+qHXk8W35PJMrI
sKKQKhkg6rveca2eY9kQqn5bvCNjVnfIrmgunLLpS9uOXkhE30pJLHmxxdlVVr2Rp0f/AfwjzOVh
+OLsml5EQhIY+zphkNPdgDetc5ue9Lrf5H7Xc/ScJ4g5Pi3O8hOavjGVp9ptv1Mw2ja5jezpDSe9
cOPjojaKxC8iHcz1oLuRZYosplhqymGY982nBayFX/OX9CiuLLBfYJZuKS+HiIgjsd4BcffUPwGy
z/v5Rt8g1Zw/AG2xdD812jV4fZiqMMeTap7m/biKDirSWHiOhUBDNDMv6pcg2Rfwvqxl66fbQuOc
5/nALu8uknSoLGLcAYNNaBhnO3Lq3joVYiZI+wqP1nE1LqrRTXdg/EqPXs5ty6Gu7I00FPJ1zO6g
F4JN5SiTFCv1HEp7qXFG3Usd4zciiNwTN8PziSeN9ekpxSi6IzHwAAwaUNcylhJE2U08l1b0UAO0
IcKbi1n33inQuFg7Ktc5YCNBTC0iQYfOJhREzhM316eoWUkomlmfPlQv8a/qSMz98c/x+eT2y3xl
+t1zSJHeOZpzs51Ii6H8h8Z0sNjDqWM8KXHCgR4Vfd72du+OAJFFMnkpAUxoV3Buyc1eQhLt3Kbk
6Wg7Npi9LLSqMJIhErcKOTmnpRAktumJPq+LhXXJMaByJYbxUSfLAGCzIGBBq5OT+RlQGDne5009
7i8RFu2qA7kYkhvX52QlRiEKaiJuuyXuOBIGJmmdz2hvrwBCvfn6+YTur+d/wljvKLaUJK1mbFvm
x45lyxsec8GNmTxv2N8CmLcnD9OTMonncxldILJuZIcHtHFTsWd2jH1sjqI1t+MYi1vjsatIcbQp
IcjhtMH2vYY70MRjZaOT7ON1HIyf1kOIBicQOXoG0H1/3k72TWe/hHkUOi2Sj8WYitsWgN5UrLVK
HG5Oh+7ZlZFi9pSxx2OumW1Bdb1zRuRcNc901E8iY7CJt577t+rv02NuVRWFRT+kWM9kR+sUAOXG
g+wLyOD+vG23Rp5ZEXOthLxVy6bECWLu2ZmdGGl8eVm+DwueOp4HL3/aO8YioV97rLUBksIH64yq
n/kSiR6y53ptBfJSsY+e/BqKCNl4Y0+8m8DEZlHdxkkiQ7IMUsJ6rWCOhbuPPP1jbMcMfJ5jccJ5
zZ7lFSdf+Qj3mV0Cz412pTW2Hlh7tbWt3om467vpWTgrPw3fke6mHguTJjqWwDjT4pyqJQiTV7kj
L4+OsTABpMk9Ruo/3hzjhSzGrMhyOLWlmYloZ+rdyc18ww+d0o99xa0cHsD07csJo38hjH7MhU9Z
AtVgblMsbHnwHziaz1sIYzEaNWuPSoTfHvCcJG4BvR+dk4tuxcjhtnrce47hbxhIlyJjDjyG64VY
ylAIQnkUtyAVQn0OkETrbF9vQ5vbv8KTxJgoVRjgNCqQRF/JloQO+hRXJSq7vFt133RcrIkxUVJa
KOKRrml0h2VL0J617QEx0Syqf+NhXAhibFQdinIeTTW1USdHtelzaay6/751rIUq+6kyNSxocIbl
aZk6aN/7tkFJfeCoHu+MGINknQZLAmQ1tMGryBGJLitA0s1WfV4H391X5GLnGKvU53pehhlW1ONV
zBF4wge0uweRs6C7xu9vMewMWFgLPXgvsZ6TQx9feYlQyOZZnjtWXEIcZOoYvzZ0pE+vr1BtDuBa
t86KHdsphEyb4vWfH8yVDOZg5lTVot48q3RLUgcZCUI5cnmvxZ39uhLDHEttZRqYOxp6LC0mOEU8
fqPPtQT0pjOW+lIK2yEVifmUzEkrbo+0bd7uULuQULko/cSeZOQBaJ80Z/+oGftJJPM49FkDTJ0e
C1N2+gO1q4Jd+nlOekd0Vt88u3Dv3QMatoXoBiVeJOuZfZTCLkqrwaDvHjrbMeB2wi0y3hMn5/pj
t7kADDheyGJLMaOVZkbdnWUVwTDY0QGTsU6L2BGtUBv5MdxJdvUF2oOVuA4PXGN79zD/XiqbSSqK
trGU6CyemvXcabd/3eajN2wbO0acxznLO74uLa9pdLCaznAzdwEVPylPBxObmxAVbhMqAEggKmg+
y21eDHnTlgQPhkaraBBHaA4QTeZ9lOJjkiV6KuEtke3cAbffh1yT8Rflj6ptEwVE9Bt/iCJnkTeF
JlYu81rOJ00olRFyafuIZaF9L0Hmd96MAR61jfxCaUQXYw8KtHDXvdM2t5ZTDLrN8dCl0/5t2osP
14BR4kGSwaUygbygX2m7Onbip+SQHKiJM9wWOMBTRRKUBQ5lQMsdPCtxV68vxLO2W2jzKO6yTNrG
GLHpnG2zUVfdJvE9TwoWJzt+l2zpe8a5c6d576k0amso4KPkpOB/rw26pI2VLE4tzvwB7FJ+u43x
4IY+vcMykVGt4an0Td3tfNoXEpmtFvVhipSkA09EbOswvqNtPI4L6k+UfguaAER1yJZIRFmfQDBJ
o8jQB7SjTsLP8BOJr6PHD05uWimYj2Ih91MhiTthxjZYvrYzH5D9euhXsyejjyR2chG4Ce3n5AyL
GuWtAdH0kQuPf5MzZj+BMdtjmKR9peITTk7uxHATqm24l5ezDaiTrYALITzxXvOb+UJWJuPaI1Zq
dWHqofYuAHoyXzlHua0zORrGoB55wxL3vFVK2vT/tY21MEajaKNiNtL2t7KO4RTTsaTaRjHV59jN
O3HFlSDGpHQz2BVzEQtTcJ2qoLUFFO1AYJ4TTApxvaJ7SasrcYwX3vSFFc50XSNK5SecXYpa8oDl
FfsQ9gItiMv/uEDGHUeQY4CrjZ4cLguNAdHAbhuH0p8ckD/zXFiuojB+n2WcQlUIoZyAvXCKwPL+
Or0R4zXCiococ1PHZdWSMUqnTpmE3oCJ6PEQDcvUJJY3O50jkMgFRJ8fwggIDxr829o2oDyRkyPR
xN1jaolYR+pSWxlLZUZyEjU6TrVfdeekTIhC2bCjxkp1hK1kt3tqByxH4GbSbmp2zBawfqOOqQSr
oDfTfAhXxwCm0FWIHkSvHaaAauz6Djm2HaouvmVjTndY5S86at125x4HYqx6J0dbSmTX/zIBd6nt
bOdEcRxNSxugDJX70gJWKnT2C+2BciBylPye90OHCiWgI4Gzi21wq0EfkWIET9rqmNo1zhZjWA1o
Kkh9bhaVJ4vR8EboR71NBuqEDI70ePLo7NPgUPtf+tG+IwbmQeizmOJCG9z0EVXpW137e6mMyhtz
1SdJBPH9ykLLBbK2ePTSfwqQ/5dW/S2F0ehUV8KkLLGhow232S53yQM1i0A52P2rMOTi8NgnFbZe
OpVApEC2hSY1h6fQGejrieOTifrvIi1wQwFLF5hzwDNm3s9cyZHdmaS/bmuKMYIZwyGRi8NbDrgP
psdD677rtcFlBFwesLUgkzmzYjQA5zoKEjqIpu+TI78o3fKJFtKPG2Fyk5r49bby4m2FKE9YaDyf
9Z7G4i1Fjw4qhMg4MgnHfgotq6hjeWvhZpjQUAqwkOCxgZfOSf7cfbgvZTGbe+xNMe90wGZOC4TL
W8s+oXsBnbz8IITeM/YiXEpiXBI5KU6tmmJVgOvx2vfhyUB/Qghey+67eS+DowcuEqxw4mRP7rpf
l3KZ4Ad2Jj32A1bYOOFDFQzwSbU1GIm/DUAFKH9E0qFV4F/YNwCO0WlcHVihrJEPw1DKGq2X8c6h
M2NXrSJ0hiiL+UTENS94vWdgLmUxJyjpVZcc5w7a4tNKZPKnXQ4LXn3w3ot5KYQ5vEHDeFR2xILo
naemE279QoOD9/PG8cQwZ6U17RhG1XnfMiS+h9XoyCR0dfdnMXdTG5fLYbzIZqploygHGVXVYdc+
KOvIrZAmGhbqa8JBzOQtifEgO3mUjTkfqSj4/+A2BL3cCdrOOyHumhjHMcEbZ2ro3MCbSv39yKVm
+QTiH2l7/DeZvMv9Y97UrBCOlRRhUY1zcsYgcWPk9mMfztt/VAjGElfl3GKsCYsCMNqGJoSo3cei
eGaQnsKNcbq4sMz7WQGWAjgfWFC/om9a5qvvU0CD1A5F6h5h01wtrC+OFt5JVKP95X9WggU6VYZQ
6toYQmm9U0RiprDn1eQ0GOz5WdI9vxt9pyAHAyYBgOBM5ryMYu7jXJ1k1OjGIPPRSbBRnM8OJXh0
KIbk/RkXzT0+PkbOwwNva+/YpyvZzBG2ArgwRW2Wt+u3ei+72Rp4DmgwResleqeAG5S6hZcveHtL
LQVzoFdSmQPtjKNSyyesGPM7tpwhzghxju2m2J8CHU6m8vTzFt/LsV0KZDM9bWcOsob5v61BtpIT
rWtvt9y7ddDun/0vzp7esSlXshiTn84mOFVTLK53VWSyEqRIU4L5cM7lu+cHXclhrL51OiWd2mBN
b0dS/xJtATX5ebn8Q/vyf/2Svco5Q4+EaP/l7OYdFwisA0AGwxgM2vxYPNgEHTESZr/ofTwhQkMj
47ZedwGtX3PbDtQ7qnIpi7HQWpsppVRTWfY5P4phgBRdRB3Y5oYFqpWOJfAjIGqNWf0EsATGbzEW
C/h15qXriz4rpFSVt+piQPiLuhsyUstDhjhP9pCgc0S8e5xNvXcTL2XSjbio92qZWqowA/JW2oUP
xaFHH6voKs7TQM5Txy85wLW7QHFHnyP4nr5eCmbMTwgKUYziSjL6lMNVtv7I3MgVt9TeDQQUcM7o
xP4piEe0DnA1ibdoxvwMci+CEE2Rz8MOWYBBGlCKCAFwtsAoeqKUgrqngBgP14dnEniiGRukSrVc
dga1fB/bD8Whg1KLxR6J5tPiESP7PCN/785c7PL5Nl8cLyC+KrUuscuTrS8AznYku9+5s8SoM4yt
Dkvf0PhsPZKv/7rJ50LAhei4U4xBAtsYxlkmFN0EMi93T4s9jarfK0dDMvCBF4ZydOqc+L0QqTay
cUItjFoIIGCTFAOBPbK3PI/0ZgQRkbUMFEnaqErhU03G1hqNkByrUqP6k1ckxYT1ztsl5A8wCRpX
l+iA5zfnulCzemMbLkQyZlfpJCVNIuwmCm+olVerI9IG3ao56H5tcysk98zf5QIZS3SSpq6Pj1hg
HCPD6W2fovPVkN/ET20lOLzRtrsP5aU8xtxaA5Afq/D/dEW1gbvtVjZ2k+pnDvDW7x6Iuz/v6N2L
iEZbSwJLGZqoGfsjIKA+doIub8u3CDTmg1O/osPxqLg6D2fyrlZeSGKsTdZXo6UcIUmRSIGRGQ0R
bgJj/tl/JTwgprtPyIUsxryIetM0cmnK2wRjx5vDWGOY6T/tG+ugtm00q3qC1dS9fZLJlBH1y7Qo
D3zNMyGcjWPnObUkyjUjNmj0khSk3YKEq56IEtmTL/MO6fy43lwwwF5gcBnT7UDsvn4I9XYsrcJM
lW17RDVSP5Iiso8JET0Tf5Ao3I2vPBW8l2gHL4Mligam0gB+w1wzTRzzWspiZTtObuGPsMcqnt32
8wiMRBkxmvWLJ/LulqoWGEsobCEG7a5X2abHRu3TTNlaR8fMiag6pUaSr+kpfT7x2AjuRZ9A1sdc
BKbIgOnKoktVSWsCLqtWtv13dCj8wRcCJTi9ZE+Zpxoc7/Duwv4nC+3f1wsbh37WRqvEVmJ6siLS
k66Q6Cn6qpx/Cqt6Nv4XkhjjL0SA3jdGSDJNWwP42Ofpuz6SXPZ+vmf3clQXu4cG/esVZWqjyxmV
IxBxm/yG/6njjhWoSGb7yW+e2w9jOQJQ/vlnubyNZBzCGOBCdZhDbNWQsEF7vmegCr5PD81K2P83
UcyVExMLg4cp9EN4zA4Z8mFhSaonYBdX7n8TRK3mhV8QCgADjbrqvCbzRXoNBZIkRHiQIlvipd7u
lLwpZSRt8qUYkwBKuhamoAGoA3on5oTdaTHZhUtQqXNSL1pEruQIbuuYDoqTpFkUcOkx77nQPQBd
es/Sl8nBMLpj1IDUCAMDEmhMuAJx5/pbVGOI9Lw18kBcaJ/9YgY+QeqeSl/Zzq6l2T1IsGp34t3F
O/4RbBmdS6J8k7CozH4bbVaPZqzXQfI+e+X+Q7DHvYrxSNfEiuU1/Or82XB4p3wno3Etlnlou1PU
qYBWrgPBF20FM0PZs7xMFqe15Wa53aXwmGbkvmJMj9ORVABKo73FdKtXteVYozstJtefwtjZeaqj
SayxA+lyBhcDuNnw9qPnYbDFN2t73KT+t1/awt4Eq/TPun4ne49ZCqCpYfYFlbSb7pZZEQt0uiXH
AGDtqGECxg/jptFO5pSX7un5pRw2uRHpCnjOUsgZvPype5qRD5BIuhPcozMA/EdwofDbGP36IbA5
3icSPcau6Rdeueg/okdryRvdOnv31y840Lqg7hhmNjFezYJpWWCElppjB07bJZgaAEed+aKrutr6
RACvovuzmx9q+3lEn/ZzzoVnuGOvr8UzDqWqjUXTNxAvr8on4S1Br72AMqmzQJvpBo3hKal+cXI+
d1oRIFOmE+0G7WNSGAuqRdrR7LLTMbB8eZV+TkcS/tKdxm2BnhWu9Y/IKT446kWXcbPLFyKZu422
GTWp2ukYxEvtU3nDcl+AzfBRrpPllBBrlR5o8Q1dHrzI+TYzSsHYKLg+QAIBkMCutWxjM4MDEwAj
DfPp3j5H1Lzizc/etV24OFSBQMQMwoBrk5mDK1dQJjAjowK/QOe4J7hoCYrBNLJRUA7u18oXxRf9
TnkTcveMNUpD/5N8vtgXr1RTlBNY6iFZw6xugxhdO+RrdTfb75bTrw3Oft6co6YAPAkXBWQjKEaJ
jLpKiZql6jg1wfSighfYbvZH1e0tjhdzKwUlS3QJo4VAQ83LYLyJuhT1Nu1rIKZ7GFdSShIhtkNN
OObIuYnmYIou5TDKAbgSrVU7yDEnWH7RNdNFWiyGmZi8EdU7kvC0Y+6WYhzd4gC1xyia0V44BKXj
0Yx1SlTOq33jgQEP8FIC82j3+tFKYw0S4Ml6R0BwJEvTe+D5KbeNmLCQIvgjqQKAT5f1zgd0YYp1
MUy4yKVMlLfskD71L8D93Ld2ARyfnET7ZG+irDeDW0QmX9yK252tRGAAZh1weSMOYhO6Y1fqYtc2
czCBN+AENJv6kbb8nNByV7rTeiLJHomUdDE//mzDqDJcmTCs/FIuoyxJkfSlKBzn4M3ZcxJutzEP
89uMeVTlFHPSDX7bIuriY1h3yChq9kMGfMefF3EDIQLg+atVMBd4agwB1FmQNNkfxSJFB6G5VJel
Py/at9Z5b/0JKEh6gOcWCCOoc7uV//MX3L4+mK05k7NhPICi4jGmUlDL46gXqRachoWxGjcB4AzJ
83vw+OX8LMmgu3Z9YkAN0OhktIbgHLm3a6Ns1IpuZKOiBt1TdiIu+qIPlr05RMT7bRHvc5EQpJGX
+KsRCI7tupvVq/uHvG/enx/7NYBKvmKy8h/dxeaX7z/4/tvT98MjoDGctRMFb2uM6qwfJt753Gr3
9TczWhaFYl13J0MN1m8VgLIQCWAoYHYqIi9ywCIeCepe7omY6GbfR0TuVu0GamI4GjfffWY9YrcP
NI8YQJYkoCayuY3JikoARuR64C2Xgr0EYuIf3VHJp+Ea9p/Q+bNPAAkB4DTAFJBH31jmby+AiCPT
4YsXXZ6dsJ8+hdHaVo/iqTTwKQWZVgV5e7PIx+4D8zik2bx9eE9L0/lT2ICkQCvw/nN8K4GmUBPY
WXSPeu8UeibzHtaV269fei7Rx3mkgPk6XCtK86EqMElsFqGvw7iXClEPTl5BULUzyEu6eEGDsEun
hpAetHcR+WO4i8N+/2tvOgcyeSXZoH3asUdk0v1vPtLNOUi7+Sig4VJeZMAYGcyWdYrY9AlghIJ2
Na3Qg9djiqTD92lA+O0BFNC8rQGdsnpTAFcEVXv6U6Eoh48Hcw5BDFDZhz9LoA5mSx0RWGKryP0b
dhijFUwF7E22TF/AZ0ZeB7v1iEhQMXzg2qpbNwB4BoCpkChtIKVsvb6/UW5qzTEpjOCNpq8bqP9L
grR8jokyBMGoc+XobkRXDOCWTPSIv8loCQe6hF9o7s+WRKUpNXYzQSsJoH8ESHAomc1sxr5uhVQx
gt4evBP+aLCOEwDtcC8RNKDz/1AuTw5oUnHgO5z2iWTA3xpcinCUk320+BO5ZJPYrUxidGOuHh56
2+LQmCnUnt18JWDsKM06cpFs7iee8zqfCsuAC2CQfJkByUXyaBUF+DKRLzm02DCQz5xsqmWNij3t
sxvh82t2TPA9nD27fS+B0KsAORLY94iu2D0DqhYIVUp8TYN9qcgbclCOAfUriEJwYEhyWIi2dBtf
dQg3kfvn0ySfnxQ+6YiNAxa1+Ek1bALC8UPmlID5wVAFr2R7G/6B/RD8YSIoHUGjh/foWsfQdlWH
elSZuLsAEwYwamyffAHUQCeyN8lriS+g4xzAzgsQjDq8gZobLCBMmgLbRlSByYJ5U4zQXsvXhQF8
xW1qBjVl7FumSxHwMy3AECNgxwkwaU8WNi+WsXkVmVHf/YjA56Jv9qBrpQ0Xz+8hKZabZ9Tichvw
4LiLyMABV+r56+fzlO/dRorPiVBDNE3gZFx/6diMJV4nXQto8dVEMR08Q369Vzykp8hvFWP2Oupn
SKKSJwoZPJCn1p4NR+zckjdufMdfonA9oPgEFzhyVCzgy6ikVleIlRHkb53ofMwRUUKErmjpPEQv
+e+fV37baI07b1IcTaSkgevN2iFK0Fb0XWgE2zeNODOMqLwAOJdB3n5vP1Lno4JWv+HfEYG5tOnN
UvFnoef28Mz5FGryrq841owxJIznYfzqBjVI1+quScrWCjDsdXiKbQmG+tOwdWQHBZtiaCJd7kbk
90zwV5zCojk405qiq5Wof9iZyYmgbl0sfA8aEzFxJ1PiREZ9kybWpLQRrGA6uRrYC4pFHPMbPm+C
eAAoX0hh21jVeVKzuYaUObRDcAqqi0ixs+dPA+Af/X4yOIu64yRDnmmgrRxiaaRzreqakYq5NBVh
kBHhUYSdip/Qu4tr+YT4usPZGkAjgxk1VsEAv/XnM74N5CzUPgDog0E7HLLF3LMQK62ypglhETDh
VWNPyTzZoYSJNq3nOOP0t1h1AqEt/gEWHhB2GFmg5ytB5Z6GQR6DldfhQU/fJjRh0GBa0W2NrDYu
EPP7sjkeW12UhCDd0KTuCWPUApH8FkUyG7PUC3OZuELhyqNX2kefZ1xvk2sQj21EyoISzyJxcX2O
RRLKUVPXVjA4R8B9t7BNCTHc2v31XMMjFH3eo3dbkkY7Owo5ePGAsoWGI8ZRQGGujXolj3fFtwq0
SGGXL81V4Wbb0wFgkeFjBE8V9Rhu2efm6Ucuhib1kNCgoQ6bsi+n6djlE+RWLmBs/fEBLLvLuA2U
hc4jdLJunCEqy5BBGgVFRXzArDESNBPEJUO8W7/9Bmi3u9tJBNCIXx761DwYR3Q1kIN7QGBFDofU
8f6gD6CClxQ7T3/c/dNvwPv+6dAZsMGLugrsX4G7n+0gdr++H16s5cN6sn0DLuoKDvIv//HhC6HF
g/34YLsr5+ebdvOiMQthjFde1UgK04VEgboHsZwPDE1efu7GCzrLsEAVDWBagH6wN+BY6kMmNPFO
XElO+c5J5d6YX1weZGGg3JjqR6KM8V70CpSGUmhC3Q5kT5tjft6gM4f5lX2gv48gQlRBjIsqN1WF
i+TiiAxyLoVWvJs/8bSQJ9N5+tgBLyVDixmQAqmfO5Bu9br55Z5s98u0V+TdV06Lnz/jtuKNhlMV
1hANbsiwAr7q+jOy2TCEzurz3TiR4wQPUgUNVgAw7RQ9Qe2rzJ3buAHBAUi4DNOBVaMPCkwezAsg
SY0w9GZU7NBBYDpdiKZkxe7wttNhtsevr+9iN3KhqFl9RD4EbJEKrbEDwFg7p3ovdluap16PjLDb
AsE4BGoRyLBJoS9/3kyqcJdHivSjAqAzoMWBLAWuBFWpSyF9NAzZnEZAsiD/tJMKU0N4t9AHcUZZ
Rzx8/dtTrWZGVBtRUG/k2d2e0PRcLLRnE7dd4rzRN7bdQskGlNdglUNyH/VSxrYLTdIVxmBmSGRZ
XrUCc8Ty+AfTyRR8GG4z6C+leHXkFilZB4yKRZclrjISS1BLJntl5HI1FVqWU9eAiG7p7A6fNYDJ
UaHiBFA3qdazKHDI6ABvh0w2gIpDde41vcqDcnmkY+6OICFwwvjoodzFO/lXtB33nTujHyMhGbId
5ck+FhwLILGuF/0IOHcYx4VeohrMXIRWbJIp1Qs0dKL5WUFVtHgrZFJgvPILMygRF4mT9X4gD9W4
M5svgOrQaHWtQkWVx6Z+PFZBUjivljvQiBWpruD51Z2Qm3jpUYTVeYtkX08IhZOHWMKgPtdtR00t
xEoB/JWgzL1yAD2DBdxIp2p98CoUjgQkQN6+soYbNCSI+ej6AI2Ep5Qx3K01AIzvKIIQFrTL0UOX
PjSJ3YycautNnETFIKpFoITQUgEay/VuSpgKA9KHVAfNJsu+ewDpg1o6+2xBGwy4gGdOdHI2UNe2
BeERYAJ0uM4muI4YcZmWh1UYG8cga4huYOq4IvmnlpAyJstqJGFPktaZeVw5N2YTg594olC/lYGN
jUj6epFykoM0s4DUYtKR8ABA1IjlKQ7HW2BfcuylBKBWFY84hZhn8R+SwQgxm542gTW9aLmffIa8
ctQ9CTAt4OjGWVG6hOuF6EIRgqthaAJzMYAIfGcMH//U9tM0B0jzwAFuguuTEYDGuHpsFakJ5m5R
1QtF+fXz79/RalShQJYOdYMesOhZrWGkSnXM+yAhM2B6kyCv3jmnwIgAOwiSNSj7oN0OXN/weq73
6KT0p8SYm3k7yt4E7Kd4OzS/ee8Ye2/OUpBVkCyKOiyDV/taSq72zak15nlbyo7yGj6pToFMt+yY
xE55rMCM+kIWwi+kynTkn3B72IcsAa1ZEeeTvk0Td0QYHwTy9FrV7j86GioFZ68B4BjYpngymX0z
VLUseqRbt5IFEIeTsTVWZsxJQDL6+5cMOKMUKASizm7chWtxrAetOHWqvo3RAWmJ9kkbSDRzXF7G
f/k/IajpoE0FqRCW77qWdCGOCk3/f6Rd14rk2pb8IoG8eZVN78u+iKruKnnv9fUTuwbulLbypmiG
5hwaGnJp+2ViRexl3MzjavHFozcYh93FQnILLwGnkLrHdOkFyZOjGDQwe8H/8OMnxjekwDceLwb1
yEEJD4Ep1CLw5vzAEqhHDnSckVagmekQlLbMbSpgvIJuE6ZOamXswuNGby8OFW68MbCFzBUJ8qfj
qcqMlUK8Dofmo4gA3NLdbS/qS6H2bESUFWrWAjFJgDOHFfbMGu2peWpDiJVpXwW3MHX0HqOHQ7bH
rz3G9XwtJiMMCZkumv5z/PV4aWiAEmpdIoGeIpbGfGGlqJdZ6303ytloQM5gsPI3tdB74M8Qv4p6
I+qRDJoQkNG/oUT4UjrMJn4HFWbtBLYPTa+v/is/5xuSq378VT8Erb9eVvJVIF1C1RuXqihLNIGr
xCRNwPIdis+v+0C39yhm6e/InCPuTn5qTKCEGUiMjcSKZ60j8JfjL7pvf34S3jqOJJSt0+Vld8te
oS/QWiR17CO5zgNRmNk5FGiQEdEDNMmeoWDBoDfqaukXZ7fbfJ+3AK78/X48oh+Q0aMRUTum1NRe
ASftiGJFhpTBdtvaPDhKQvQEazZQ29t6FR41y93JpvZe7WpHkozgWJ+NVQf8Dsr8K0FfuFroqI/M
Mvq7edwqeN7hT1Cby61VNnKljIUYcYbyOKo5GqBYASo4L0+oIrL6QbwsTMPsuqFMkv3+az8ngdiO
nQaTovAmG4RzktDQJMYN9ZJCfw+wdCCXehWcZH0wvtWDsPYBQpSthjR22VwMMnydB8ey/dbVC5uO
9v2BlkL4C2Ek4JlQPwTb9/TbihGEQ80Y4ayhterZ/S6PPcJt0+edQoWu8OOZmE0EjAnY2QjvSR2E
Jf/+ayLkzgsBQA/cg8KbkWYiRZj4W3UJyX53TEAD4FlHZhKlPGqJS7gVXazAzIi67Hlc1RAwSMCf
hGJZbHjXx2OisQ5kBnHTE2AOQm4FqNbpoOowFiP0yzIH96k8cTeRs1XgZ79QrxgGeyNfpNbigFSR
FuaSTkPCuyVCe2CEg4ACBAfpyWTVrlOqnM+O0lUhjE25WZOMW/8tGD1O+TqDhIPNLUWsJF82OdKw
ivQnIjgFbaMC3XnBMb4kg+I2P/JQGX0Oa4NT9LIwUsgqLu3N2XtDrkLQsIGGDk75jHA/hgcYurGS
H6PvfJ2fIuigmgV4jm7+IkM7uYioUcElh3uGxxMEe3QMFWVeW3sRRlVBugYaToWRozq4C3T5r3tL
Bz1T1yGqAUtg4DuTiQoXyipYQ1Dg05OJBks2RvotP0oAgN9icS2ATTBahWDXaOzH23T2pgLnjVwG
okH4PYgTqTPhMRlEEzmlgi5jqD7F3S5fyhnPnBD02OJOBcU9LhJUhembpHf70Q+5+lh8e+dKPCi+
/dSCb/LxOGZXCLECxwpzRt5KOn7qsqrXmESsj6IjmMql2YVPjw3Md93UAJUwhi+ngQMEBnhUr2UU
32So80AydGE96DgaxxfJCIQCgOhCVxfCiNS1MbByJ3p8c/TXyKWt2z/sprx5Tr2JQHHivrbO42HN
L0XKHvUIsYnLgBKba46QEl57G/4mrnNLsKR13S0s0d2hATgK7QjktYDtoIbWjErc+ZXYHHNbQL3Q
rFU9B7tuZjfAx8ZmgA4HgD3eqtXjIf7o1k5PMeCkMu4kDc8MRL0ou0lTDEHEYEqFVfBeoQn976eP
apAFnWYRXVu4/rftKsYlid6YV97Tq1X+lX0ipSbjNYYsq6pDyz78CpYusvsToiAggDz2D9Rlutbc
OGpKJmBCQrTUgl1A731AXf7wvd20yG9Ha37B5bhzSiCS8n8Gyb//emgDoeHSQIbBYROvgXowOmHh
+ZlbQBYYuTQIVKsaAb1OLXBRKvmKNI7HuN4gzZDkew7Smq75eElnQToUZUkvGkI0RUHiWaYHkrVJ
kysle0xBu2lo6JBpoKXLm+mm3qfvS4xzP9HrdAeh2MUiDwvSCyTqf9CGv+ZNU2tegVQpc+TPyM8z
r1Ktr93a8G7pBsyue8Z+PDy6CE0U3kRQxOPmh6ANnC9qFqu69uOq4oJTB2xyu9KsGIQ5nCmg1B+D
toqBi88Ydoe9+cb/SU4NZ0ip0S29DfN4CAgsJCVIj4SEoJ2lYtVhCHolzbLs1MJs9FRepc/oDPEg
NGsQadrMkY1kl9nsNgH16rBD74oVO+OJvfCXwaltab2UnJm9VgT2i5cEYqY/ySbyXv9eh6oAfjUb
gTwBIQ0W4n35TNL3PN5BEiqDKgyJdyg6UpdFMSaoGoM//zSIdngMnvg3+Rbs2427S7+hq7gBVA4o
OCiDrWNvEy6Wu8hr+HunoVCILgIQ5JGoD6I3lHlkKBRGSkLhJG9kIwWP4qkEpW1gFwuX4mxLE0OE
NAYi4+hPBK5nOpWC1oE5T0iFk4BYI7EKlChD+4+wcbfQ57w+3s/koyeDInsY2TvkNaEUgFLX1JZa
hEzHaKp/PloLw1j6ZX76yyyjQX4TRdAzoAXGUkhI7zZks1AHxF0GRlLgXOhCYO2rmh9qSXbOTa8C
FJeX9aw02AjhNLsGZDrXs0b30fGoNwsTds8ynivk6iACT0p102G16pjHI5Pk594GuH2JGW62xzAu
qCH/dI7A1aCJ6bjYq7Ko5/Mz9xptY0CWVHDDhRjG41WnHT94Yj9JR2RSsMXw33QQQE51OSckxVmW
t2O56TlH1JxQMYSltuH5bOG4EJwrAlYS8VCGfLFpcolrynP5Kpjiqbk9Hsd8j+HnCY8MCsNEqom6
BYvGU7mh6fHzpqgvzNG9TyedWBLSjiAJpHkhfFdWs95rqnMQ6yOqJW3s6/64sOAzI3iMEcjzIkn8
o/ZLua5aoVaR37r5GQL00d9yvMGv+ccpQj4ezS1wLVCGweVM3ctZykhtHcjFuedNtMoWhfn498kX
Ti4Q/D555dF9hEBsppQluJ02xKNXnpmX5Cl611AKTExp0UGd3f0wg4YqIP0I9hjoDWrHjmzGM6lc
nnlI68SMCdVF0R7Qa9sCXZ4BVFfqEM1zhKu6LFI/22WkpAEaH6KTDHKtHz/919OWexV2YeBXZ4kz
s/fiKXsansKjCxyoAnzF8MojL9euH08r7axhsRBgkmQIgiYZLb/T8YpBzItuXPXn/k+AeivyT43J
LbUN3TGCjJqM24z0lyKmmRqR0GKfQfZSOveNkzbbtoLidKeeH49kvsVRdPplhNqASOgmQVTCiJw4
fL8K/EsbLTRZ3RkH0lMgXSC3GgkxqXHUgVr5XiGfS343KDsl2XYgPhMWlmS+00HkhJXgCHQfrX1k
oL+2QTpEHpi+MwxEtCX3Q0BKkG1WXbMJ6wUnc3Y945jihsZ1gHSNBm73qSWt4gQlkhP5zOnRHlkp
hDtLtDfzPQ0NEMRe8DNAfzPTUBaDdJDzwJXPXWQ5cWc9XvP5gkx/nXr7JVdiODnGr3skpeZERjw6
8dO/20AtCE4h4kekh6mrMxh6T+GKQjmXviW1xgDUM7cPmoWtNd+9+HUFsT68fgI8pRZ9kN0sqoYe
W0t2fPh618XzcWex4VbipZEB3gPkgMzlr22VV00rNnWinfdebbvsqi0NlTHj2Pzn6QJahAQLqDvB
caLOetznrTvWqnLuMstjt01iaK0VM87/zwrlHY0c24XAzShnDvTw4yUHeaRr5NnC+Zg/BmhVA5IT
0BCCaKCf5ioppaTrau1cNgYf6+UaptzKGpE/eF8s0d4zBog5IaSD248AYLo+cZnJWtty2rkN9EAx
/MI6hBtgp7qrt1RPmsXOaNwiurP/sUW+5ddeGCK19IaS1c4c+Hk34ydX69olWEPAwmIiS11S8r2z
uZEbQ7iOdDQSjRq1WrlYg82ILd1zCW4BZMBRtVJujzfEnd2NshhODqATwFDQwCE39L2szRj33PWW
VlkubpvK+/CWCgh3RgKvAEH5jy+FlZpOnJuqgNnminuuR5AKRbrPeIskU/OhANcG/ISM9meMaAaq
B7sx6i6pe1ZSXUK9xZQczen7fz6nCqJ6+FK4dhD//SSmfm0BKVVkDwECc+5AAlC+uI2jVoa0FMzO
3zJYQSYTYEOC2aAh2A1Tl1zpRd7Fay5B7DhK9xRm5nDN5AUHd1bzgD4s2sSAbgSgiXBNUheonPge
HKjauzwH6BsCk4Mud2ZybraBovsRkvY4UUbpGjsjKRZs31kwEkCLhNUNPsjPafs1lQUfq77btt4F
CTwXNczKqcFP2Dj9sHDrzXcfxogmNKTWMKf4y3T3jQzPqYwseJe4POa5pTaO3709Pkf0iwrUJos8
JCErR9gLoeipCVcbUiYaUu9SMxscop61+syJpIWBkGPy25kH/gjpTvIcodaHGJd6i8rAhRhZ4EaX
7Jxeljg96FnCj5PSiYJogVMJJn46hIAfuVYD1/ulfC2aI7cXl75+Pke4aXCBooMZ3hmy2FMDNScm
POYpu6hOaDTPMbqcFrwBGvyJks9PywKCNoLVQnJmaqJqNETn0lBfJKBMM6dHMVwgEo4b1srXICLi
9a5x5O01+wTznLQ2lQUszyw3RD5AJuBykraZg9Hcsg3dPBKay2BwtvihIs+XQXoxfwYO+pAuVtno
ewK3BDDJRMEKglXkf9PxRlwicv7QBFcBTXbfyrE1PzHm78Do3jKQD0FbSo8tCHmEen9ylxCEs+fw
xzqq3IC543DByZta54U+bQcf1tvXHsV0sMRqVpDp7Xeu50+LU0vWbrL5yVh/WaNuKiaIU75l6+AK
ZSNIdTNo34LcqME1JhqaVOvxeaaB0rh4iTX4+CjiycD/UDtJcLWk8bo2uFZ6vo623hlR3qYJgQFh
zXLfrZhbbUr5QjJgVvmGVUIQgu4pPC0I+6gxRoLPe0Pqh9fsu8sNH/2fqam+ffF/OXSr6bymy6tq
CVQ737M/RoGhR5iMoylR1yOXjmghgPz0dRSM5Ds7JGhL7JxxLRt5tE5aQ13IDtIe288gFVxkgOwj
IKTdwwQ+cKWxsCcb4yr0ARqR9SjVh5e/j9dwfhuQgf0yRA2scAFL5TkYCp6H7/yqbNWv5KPx9M6K
j1xCWnqFzduOR4dob6QXAu19/AH3Z/bXB1CxdcWKfTjUMZYTXbCXoddBmWezNlSubrWjrM0Fc2R3
UCdkMl7qPKYdqkdtD3OgbBaNd/7rJB5RkURvrrPTTmb4tURQfX8lAXIBEBIPK+09VmKpluitDK9s
suWRde+TNbiMn7wTu5QR/S9T+R9TdF43EzVfzTuY0rQnXrGiXYsGYwG5LPUl3PhfCzNJFmY2k/AV
0JsJFgyopU9vti4W4yjl+/AqPmXv8TU6F/vE6a3uJr745+jKLGV67l2lwAIinYCkMl5I+m30AhmS
CCyGV6XWiAIr86EYOUTR+n27X2LL+C/GZHADIHuF25valp4QVUmntpjLeAd/yNtzF8WQBl0Gdks0
g+uwVJq/80zBq4B3jr4TFOZYajpHtxfbjpfD6+Bovpmgw/d8jZdQ++RH6DUTgN+RkS4By6xEBYJj
FwHO2Q3B1Y2eG/87uR0YWd+wte4NfxmQSX2eFzbJzJ/B9UK4B0VE7bhoeCoaDDlGyRlOC66ox/9h
rllvovfolCAVvSrM6K8AseXWWI2nBbN33sHfZunUY9TnIzsWMNsYMWgojt67cGHt8Z19YZba8O69
R2h6+sl8Y6MgTJyeA21I4qDghQi2CutzBFn4FySU9D+eAVo/I1q6wIi7Qi0hUngId+BFk+uE8m87
ucurgQmSKxAVnJ6aLWPoX8LH+NRcE19fmMd7xghe9Qfei0wbdQrCJlEQXsNYuW6vidMUevscb4zk
GG6KhRePXLz0uPDQIcuP7DSy/ZQpOU/lDnDF5JrawTlb4iGm+4WJr0Le0f/8PHXvK14wDKlbJNdg
MJTMDEsnjG5hrA/b9Kv4zCBi9jWGWC/2ZVilT+qhA7e9tzCd9x5buElolvnpLZtRXPWFW5Sq2idX
ENtfRAv0SONn4QRAYCrn1nrSnNpgPzW4/Nmq2jYLEzyrt5MpIDBIBLDIzwDhNd2oUiWAjJkdk2uO
cn+HBrMg0mMbmCbDHdBu2ZjRidkI1tu6Pkq7/uakl/YAxvuV9I2wWhcvwefj3UVz7/ysye8Pom4j
HzWrSs3wQZLOb6qP3P4kAgPhX8gVA5oEIXsJIpCd4X4Vq3O2BX5FL7fM5U8FWVTP0Z5UFE6Cdb3y
9rH+Jli1g3aqfEQHfXMLF0UIf5xZen/+/ljqmNdZUXt8i4+N4cbHenIOZCO+1gZj8i8Wd5GsZuUe
2JdmXRurx/M09yCI6i+6K5B0hA+hUeuWC1HaFmVeX9UnGG7XfxCilc/JogrcHf8B3VXgoZBJ4xhy
xZShzivFuOBgCMDupxFd1dEOyRt93KBRwewX7uj5ezc1Ri1+UKcZwPZpfR2MAcxqH9p7PYCZ7Pnx
3M3dvakVatUSrcQwXVjpbf/mPy/BYeeXFihxsE1RfCCNr1QE9K+fOv0tOk5lEx58MeJwlc/CJ8iR
Xh7//B2PZvr7xDf4lUqSed9zmQC/z/tG9B5t/etaq/QInAFPCdiYlsrm9+yh+Ic0A4pZMsnaT+0V
ZRF6ipdxV+4aQzQxhKDFqOjhc3HrjuLnojs6X2l0hyHhg3w6okPEaFNzStYjZkob7iqrBv+0FmGJ
gKF3PLTTYviHBntZmFAyYdMbYWKRdoB5xh/Crqy5K3uuPlKzcC7u33L1JzwUkeEuGZu/xKSQSipF
yA8hHUiG/2v1eM8Pa8KHcU2ew79Fpfc36dC9Jid2h5zJUlL9zk1ArKFZHI2PGjY2Zc0rIpFRAoa7
5m99rSOF3+qjsWmd9AxS/U5v3x5P5Y8bOJlKkkMAogPhLuGPpbOPaOwUqqhwq1u+Vj6Tr8Bq0WSS
WCP01eoteyotAcarVWnXdrdqdqWVXLttbY5H9jCsQuvx18x9BeprKFeEycSIUQOtuvHQGyysCu2m
HlhvQgA0CF/zn68BTBvfnrlwz88AmwoQuUgvoksYfUJz7iEm7IF9LHj1ajIre/0ZgI8Pk28Y8nbB
Es07hKr81BJ1WGJeqiWuhKXByXflOjV7/SsF0H0E8apo1Gj4sTm0+NTgh/ZXrRU4qimDJJyzAtPf
JIDkefZ4WoqUaVrA2VdRuy6ThIakQlR40gMkQsO/6iZdp1AzIUzOwpYD+W0MoMSXDkYN0JZ3+MNC
GYdxeFtxIP2gx06EhqN4IQc/e3+pyaI87jEWWORiMFmdAfAEABOEuov0MS1su9mLSNmhnl+uyrQs
C3/sZM+EG4i492A4+fPyQYi3qp0LENXfx0bnbg0xCsgLQoqfxmpqJ2gs0yVSKqnX0SayrMJKWo2r
wOA24WFAa2oJRrwjiPDMDebVeWz7zrzixobeGxLR8Edp7YdOaGW/DHMGLrmeFUbP6h7yd7mOtBN6
49ml+ho/u68hMAFRC9Ra4UURKoDpFapGUZaHkRfealDXNftPcTMY35DNOiZow/JQ4UfvGmvWDnIK
aFpbQivMoPBAEqODhXAAAOaLyi/5vF83uCrWbN0LcXiTn6DoARbyfFXZRrPwzPPkkEyuUsoMdXl1
XBGWITKVt0R3HQn8YQP403wDgSm/LuE3i7p/aMAIF4DtUNAJXZEHis/HK8vPwn7qI6ipjoHaUKoA
H5G/eisGfBZQ0kaAkRnI26C5sgcvDzrRoIau546qY3vHhnSE0L3x+Dt+fAx6MsBEgAwVVHUIpns6
50XTBFnnVuGt+ogspFRsDUx3Ljj2eXDhKXZi4avsHOSOPQQVPy81yGohEmwETraTjBI6mJBWfJP1
Zg3uO4d18B4Y34jqIQKLyB46bz3RBV/EIf80b80+W0WnGilr4mBSn+2HYVtGvBjeWlsAef0aLZaE
uOg8opGRB/XBYLAQBc/XhQMZh/OlsTsb4NE1awugd9E/EgDV+16/BiZzWiTemi8tcF0swHJoPAOK
nE539HyfySUbRbfe1o7CW2El3/kpNHl0hipOvSotsIaAnHQhWpjVYFHj/2UWUMnpSnbAznvZALP1
rnHEc3aG5KWtWeOmQbI43ygm1vbIfz7eP7PeDliFL8nCvycVOZmu3rABEiO5x8a3cVedXwlJLu7j
wArtEcHoxTntdi/O1+nry33tjtGRyfV2yY0ml/50KxCXD/0IKJmB/IBOHyeJFqJsW6Q39z21mQ/O
ihZP69zfwSiB1kKeB54HppkKkoacK9y27NPbsBGfm3ewVr37RIF4xVyGv7XVXd0XbKl9BCGU3FyU
BScX0myEoA4g+FoerchU3FN2Qp0UvpDecih+ita49ZwXDkW5FNcBHPcl14dslEfmqGuYG6I2jtBN
CFczWSXnnjMSg11rh3Irr9GGsBLM4kk6VHZtIR3jBNf0Sbu5FgjdXhQoLh6Yt/hp6bq84/hhAX5N
AXVns1oQMrlGvslEERbMpYXj2xLUxngzs11QZj/e1nf2FF4g0jSHDUVakqdnqZcSrRflLLwdAWi2
LrxeLWhyzdqdcW5+WZidVqnPEp4fYEF89wqje46+IMq5jT8709vrwmoILXEdoL3yCVCKJWHrOxcU
xgW4BtJcJBikbgoxTYVGQPB5SxK9w9O3Ks+LiOTZkYFOAXB7sIJsHmlyoB64tHGV2ku87Jbuum/m
D4w9F8/8R7Lxrygsm9ImcvXxG9xGp+7GLmzhWXT2v8aBtSNYLh7Joen6tWVXZuoQwvgNHPUvvuFf
5V1sMafUCXx96YDSbimxBmpWaP0hYQdkBfUYha02Fo3IZticqmwXT1Fi9CPypt1CfnLmINGGqGEV
XZ0keTFmNwFQF8PbZk/xltvkB3W1dAksmiIn5JcvJo9srvLAY9+YrbvP1/ER2jA7/4K04b9WXH4G
hfIYeGVwfQM4MrUEThEhcjkuu3Ub0fKRZv7MX7SnkAgOnaRwkS1jlnWBPSQIkGCGY42StEhNYokg
KycX6k04IlnYXaqzeoxu/lb4Do5LJ+3OzpjYomaxHpnG85m4uEXbYFPrLrS1m5clVn/6sqIHRF1W
vqz2IFSAEX8dn4QVewQ+euFA3R0HUirow4DfClKy6RoFbhvxUV4Ut/FP9yEc/E+h1PkX9+PxrTvL
/mMkKEEgzQH6D5LPpS4mHtxuaALOilv8inLz9uLYdr/V8c4dXP3FOK+IPPJjk3fm7gc8gLYu8Oii
+WA6sARdWI3HVsUtuXjg9z/WQDAvYU5mUTsyboB+kOYr8BmBYJAywkhcJvuZXN0Ib/EnCDb6T+8r
rQwZ2g8iRseC+yN3VkoH0YHSPPP6xtcbXTJJbEKUi6+ENf7xuGeh3s83qYCDkp7wee5RGYfRV1Wm
RhCkgsAvuZjoRk1tbguFAQeZrHglb5EtAEu+tl64xnhy9f92MGjblD/TFC3aWDTYBiPtC8hTQkg7
lWt50x4rG+65na0/Mjsxn1lTtWNrieN3Fv/R5qkLJ25zgWs8r7mNNjghHHT5w2tlnXztxjoCHlsC
4ksxOgAs8gu/6w/pZilfcud2hTuDXCXpMEWRklack7pQ9oOmbW5ebgT5rvIsmdkyq+ol3Wu7pT1+
58YjnGkqSltopQPEixpwNURKzMRJg/dJ0vfhVdqvoBG/+n68pX6ouOll/W2G8tHQXa6kTAgzgxPu
+I10lf5wW9uGjrp8KlfuzpHedQe8tK1+WWtW+GEx6/MZQk3v5waZqWsO1Y/vfw2zyVr//ibq6JVJ
Vad1FTc3PtpW7V7IjRWseCCM1Ij+Qwcum+8BGhohBOxLx+Av5jleosv8iQ6oiQFVBqJrdDHCo6Qj
s0qrWn+Um+r2+n78RK6I0et1oacnEMoHeoV4n8T8iJYYiIt4YOEhf9Dt9EPxyiCXdjhsrA2rbz7i
1ZNgQaEMNwak2XzkGgeEAP/7pyPqdOvz4zW9d1RJAzR8GqBr2ZkjVQgFW/Ik0asdnzU9P4nQzbxC
+PFJNjukFAULQho6s2ZNDj4ds662qVOs/AUX4c67AHkPxF2AZQPOhmTY9JaW85DXADFubmjCtkvI
nSO7/yOnAJUCdExBn7rEDvJMaJiZS0oYs7gaW2hinHpeedFLx8b3m5u4FzftNYciluVtwNmN1mCL
f0W6v3cKe1CWbmg6DKPtUjFnB8pDT2Xc+lZZJZIoPiG9QOYx2knItQsJ3g1Xz+wU+gzaTdH5BRDs
DLRBmaffYi1xvTYTYJ7Z5jvmoBy0S/+iHJR97zSf2snfL9GY/ZdVJqJjcNwBsKZWuUTxWPb6sLm5
vZ48R5f86tvjSjOyP+C1l30dmBjmTbhdK4v1ANlyD0twzbmXg5UmfXi4kAmND3VZaELeKKHC1rd+
B4qBlRTpaJx9kpdm9u7C/jJDOaDcWKaAGHEQRvoW/jCv0RcK9TvxWhzTbCG7dycOmo6ImtJxSPMx
EGBqBGfV+4g53MegKUO6esvu+r3W6fXb4xuDVuMj0ieozeB/MmmgA55kelYVduSSIsG+AVNP+eau
5bdkI0mbzoSMMPgSoIqXvHipLi9x9sxSBJRhus9RrFiGKC7WNxFPebmTHe1V2xZ7btCZ78QOTos4
I/JsTq51pEzR8gCWAEIfAtduOlJxGMIikbr6XHSmzyExkqVQmYldC6DC4qr8RbZtWHjP5k85+PwB
sIXXAJ48bc7y7HJyEHpjjy5VnVNWbWP4g41ELVRLZBPKYu1zu7BdyXpNR0lUldAmQAiE0IRNjRIu
uyoOlc+euSsPJpzO4TtjBM3HN9csbJ17luAfI4+HgiqSeZRbKCbxqAHzMJzVfWyUoAh7vmSSAeDp
Ii/j7KATTCZ6y+CWEzAHreIde6rqxho3gC8RSCJEnKqv89tswc+9s1g8jgNOOppv4ACI1FEIy4bl
6joXzoORCmYsO4mRxYbilJuotArXjF8Xzt7MscaeQDIWpAWoSROGzumOzKUhQzEpgTSzru5LVCbx
h9v6ttwhgddDTMooRLgJC1Zn9xlllXIv3UKKGYHJoov8DtG0L/ckrqNds3Nfxn/eIGR40D4AXEIE
xpUaHumYqJGGhexhjOIE5LX5Ti9BSL9LHSDTFkZFLvvpvp8ao0bV+lIajiGM5eox+egO6DWrCjPW
oM0rbWpAalNn0M1FX504yVOzECRCygrdqHDUUYqbLmHMFErhpqF32X4Ol/BVkjejI/VWtg7+iFA0
zWH08UBnETBB64MPFQ3CwO7PODeVduhajg3Ti3L1Kt3uIQdbLfWz3LGBU4B+fuBOCAaIelibMo4C
VdTSC3hjGW8nq7vkjfsQDF/RWSgLoxmhdKR9t65sfreoAjH3K0BRjzMImmpYFzDM6ZQOjcAGMlD0
l8LKd9khXotn+Yy+O7BtqevxrL37l+4mOa4topirrZdEM2elPkKR/9s+dYOWuZf2WAHxwhvpOrej
TeLU23QFjk1kN9Ar73hr2Q5X3lFa82fhFNmZza8gOegs1Xfn7gDRtNFAfg4eDVx7dHtwIed5XwSF
dAGc8DvPUDxP9t4u2XknuJLHper1/P5DGz0ieQii4SoCQpzay+ygylXDM/LlFenDdxHUrOCPP+Z7
ddTHcLFta+55QNASuBREK+Tqg+HpOldtUZVNFmuXdgVCsZf0Wuz5N9fuduoqOoZOZfm79GtROHz2
luA2QgyPCAmElqQ1cGrVzdlQGYTevTSSHoDvEQIInnOQnx6f0tltRFmhbiMudvOkAyfoJdHtl3++
wKkfJ3fSr1yv2mQMyw748eYwIEV1vHUngBpzHcAw5/Ew5k4aMQU6UzS94gUGF93UVBGHfM90gnsB
V3GpM380O726b+xakPQwMNwX7bSIdCfHa3Kjotse3VdopSPcz1CQmJp0B9YTG4nzrszK2watCXF5
zeqB0bk2K/az3KuH7AW5tiVPbfYqwiz2A9gk0PhByJemZqWukEZf9P1rItoxo1cG2MIEFMwBtrcK
u1rwNe7sQtBmgVIKhxtyUnSKEaBprejSwL+mKP4qKOsIKFm50C99/9cFJD0RYJGE3CZuUhzu6bDK
zJULr/LjqwfiIkf+KpHAefFfGNwoOxAxf0l/+4VS2WxolEVqInve9SCy4MVX7k+K8vELBLmqXQrS
wCX6mdkrRRmiNorY9YXHehhaQLR1pAucal5YPZ6/2TmmbFB31MC3EPWJMJj2pFlIHTz+9fnxon6e
emhBAA+uLwE/79+yA4DipnKI5FXzCpyShKxTCKDi0uVBvnhyvCiT1OvWuoLrVSNMdtZn9xTzaKiU
zpZaQ6L379kVFi6QWYxAWSNr+Ouq0th2VEoyQNAAqsgVn8LGBth73GsncUmK7p4t0H/h6UZLM+mj
nNri+EYruIrHWkFrFPBGkEL/GSDlumIgP7TYfkEOznQe8TbDOcLFiMcSvUBTa0kyikXR9eL1NfrA
4IKLb8cv6bP8p/2IXh5vk3nyH81GgBEQFgqAZcGtMbUl5GNTsZEkXredATlfb4VezREdlD74tnvj
rbp9fCArirLDUofa/CxPDVMREdh70qj2BRFA/UgGmjL88Nb+whGbezmT0aHKPR0dK6bQrBp5GNnn
13z96a4jR9swa5CfWUs9aT8X62zZ/jOVgApOjaEdwQ84H1PZlis2M9qjchE8pLnrTbCTocfeHmTX
/PdOP3jLv1YQ2Mqp2TgbtZENMZHRs3DjgUgNLO6s7Jk94J7W490yez8pU9S1qOVFzIXYtFezOK/b
Z2YpOFj6fepKVLi+iWqXE6/8GTpHIW/6pyExm9HwIBdYQUoKfRwb+c84WGKwdF/eOXQ43uB+RTWG
6GdR+zEXmK73Ul+6ljtGV7burrbcI/aJU22X6CPm3jBJLf6fLRp1EaJzq5AlV7yyTr8LTf0PRONK
K9sttY3MoCXYGxND1Jas/GAUmUARr8q1vNkC6Ma37Jt4SrcAhIE3VDDKJ4A3AdA9VUv9W3ceoKlt
al+2RS8MYqKJV/A1eVv3dNJHh3mXnBHs556vLxq8c6FMxkptzsLXvAi8YyIapEaICIOq1SGSwY9P
wDwXTs0otUWTHLpjRc+IwDeH6/RU7FErds0SEyoY7ZO/aV6WOJPnvsh0HqnXAEC7Er142Jiqk+m7
3lo40/M7UkIsDqwFKG44CUT51DoFWpwQV1m55q/st2Kj90SxmAra6DF8HyDo/CXXZDYg5F5/qAkJ
IQ3AkdRC1YLgl8LA+0DQsSifeGvO+nd4DLGBmALxpgaKIJo+JWH6QAtaEW1Ma3HT73rg1aodWGSt
JTjEvCZEWaKmzxWKQYlEyb+VNrNiVtA+3hT7cgWmG8tdcedgDXT4plzMSZGfnTw2lFlqEiM2DJpu
hNlu45+ClWikJ+78hnaatWoz64VNPwtgKGPUpk/9ZmQYABdu0eHmRbp4HUHGGO6L1RJ+5c5mnK4b
tdkLnvVcaH/4N2alOortbdy/kiVtOGAK/UVu57sb8dcmofzVLlEFP04xrOBw5F5SIA2WxjPzG38m
jpDHKwBrgh97+janghZLESv4N9B7W/LGW/UrwXGPCFkWVmh2+cEQAYQS6CvcRnq/I8eTyZFcBrfM
Au4ZiPnYlLbtVjaj9WgQRllCj98BM/O8YHi+NYgmIbD6aJEHmRDtGTcZtLvcnA9/tr93kZDDir8V
R9wu4afmQAlpaolaLbEHgVXcwlJttgB5oyXAehGsapstXYhkN0+P1tQQ2Ta/Agu/ywJ3JEMCM753
eG9Pf2zVlPaD7V+8N6QFl7yepSkka/vLXj6EI5PXsDfgpiIco43dmEhKcP9+jDEw1DpAz0vaMGlC
gyBOxAIaVSFwmA3pWOUO6pGzfFSolvR05sAasli/TFEbPwsAAUFWO7wVVrmL7cKIzfcWosT/Q9p3
LUeOA1v+0GUEvXkFTfmSqZJa0gtD3WrRe8+vv4fa3RELxSnsdL/0TIQi6jCBdAAyTybrwO7XXU6G
e/FOvys2isljsPDw2P/6KPCMbd5WT9Z3qNQBIExQ2lvU+I4OLPsCLKPe6w+47uTNwU4dvN6vgk3n
NC/RJn4Oj8Zqmi4bOdqGqVRXqe3lgqhUJubrhY7UAR+CGTAWnugqk3usf/x6DUl5KDG3yrVdm1WM
en0NClCUqsP/YOwxCCcpk4kSMWuVDprVOmpJpL1vjjvMbtct/q7Y1+9bM3zID8UPgUU7dO1YL3Ep
C0pArITiN+B67zIqykQBt+msjtJr13qJQVlNn/vBVGY3WQ2HqpmfquWeEuc/0//jJhejvkAsBPpx
lC7THPS5K+RlM6C7hF/JW3fFbzEgDq8FlRPgiaJZuatqVa6F7YhSOdXJUIHerVk8tNfHBXwDWoKn
DA3lefieSwfRjbqeqV2enJvP6ogCPXPvbYpfwlN4EO5v28t1ejtRKH2RRYGcemqnuYTCSyKaTsck
PZegPRgtAQFL36iYwpoSY4tb4TWzBGL6eMrbgs5dBhMqbmZB+kVF/BSMY6DTS9NzRQocXT3bMO/t
96kG8p4VQhYcO6DAGINT3jTAmkpjFK0t8trN0nNk3rOOxtebBBp3UJOjKnaqHsUD5OXKRV2U96PY
R6jstEA+OGBwiGWf0KWP+pjbm3Sl+RMSrs7BcIDEAp0Jl0iFq7dxMY7ROSKWNjitiRvXcuKcuA1z
rQvAAb0IHvonTjgwa13i8HKZdokhxGheQpHaUbIqNFpgPK4dHt/ldQwSDFYWc6ULFCKlfWrbtGPr
iTGaDvP9IZC2SWeCDdUsRmfijnAfmc9gV7F3GoWEUIjHf7S9gan2UkYh191BCJIElVUakbcHVBdt
ans4W7fX8sohUjCUYLHmD0ndxLBgM3l6PX2y7quvkyMKgPK4lZH7sZcDwF1pu5rsj5IdEvO/v2RQ
MJTT5bV2zPNqkgN9kiFUTydHH7eDjLB9fXdA4VDpgxKMbmUk2Jba6R2I5DgekTc68UxtG6K+7/bu
LNkuBmKhuHHqr8ULLWVRbcnrZSBNcKB6qTfi78oCdw+GJ7MY5K7S9EmuGRClbn4/hkOXB8n5pSDo
3UKtaeIwVO36CDVhgOAXD1w4DECrL1UaJS44kA4ZMJw7LNtmH+1PD8xccsFUL1DES5RQLwpUEAAF
nIICcYQ1ylZxz/mEFtnPh9vbs7RouMjCCxNcNypaKGXoBR29AIGXnjmfvGQ9qmZCj6zXt0EWnOrE
3YepBlPzCagcLuXJSkMqZKlBbCDum3SXgneOr1dmxWiPXzTUOc60rrNkH4XeHMelwHkZXWIciHeu
Y7I9MamelxZtjkOpdBZLvWQEwHEfRPAEqXc4BNoMVZu81kXohqbNMShtlgsf0z7UOj3v3Gl6aPzR
s5rvFi1zDkH5Na7SstZoKixXvBFXvMnZ3JtknhhPpkuh7kKSaTVnu8KPtaQEAiQJ0XvglHuFpPpG
Kx/lFNXVT6zT+lI0mAtFKbQggF18qCBUQqL3KCAmq9Z9WvgbG0PXP8ZyKqglSMLO9Ua2wi1j2xe9
8+z76SbUPJWnOnv8vLp1c6LYKjmW5vpjQIt88eO2WbIUgH4710rVa0sfLb2D2ZgaSbacWVjJXkCH
ADP5XUoG5nJRtmn0fNtmbTntCxIBRwxJ5AQOZzG0jWGadBoadmrPlSOUDRP2Tu1UBGgGlsfaJJYO
UMaZxf3QDREWrvgMHXnz29htDHBF2NFpWIs7cedZz7e3iiUWleN0Iad4+QBAK3j8ney3a5ZIDLOh
GbcyN+ZdiQfAi4zyd/kXKBk2t0VgIVBuoMsLrhl5GKZ+2I1OT1D6wrJ9Rpyhg5kveyM6qrH5HeoW
i1Vpo8HLJ4yIuZgDfGsyirwu/dnQxJyoVe2kyYPZ7gsyfHTOdq2jLeTj9pIxnAFaXy+hSm+Uk1KC
0aAtITQe9vYTuFo7Iv+ofDSksIpbGPETAyEu4Rqp8gSem1ybYyk6HqpzMDjE29xkLeFSgjNfQsoZ
eKInuF7+5QwUULroZumMlrIudzLmZZpmbDLWcVqnf/fZKN65FMyrdDkrpcl8IvKGWcHgENo/RXcs
I7ods6+G2tRuEXb1gPXDdAt5U4GrY80Q5LYXRU31pSB8x/diUEL3cF6sT/q9vzNtU2f1xDAVYbLl
WchO86ruOAGC8J8Es7lH05zmqLO86G2PgIljlyhtKgkYnIM0qjNx/aObeI6+880AYwfb9xR0KNpn
s+dWqc060C3jTi9zuFLAFCxqESOv7D2O8+G90fFzqKaGl+fb+7TsiL4RqPVLlKDj+SxOz8Ipe8Sw
862EC6xwdRuEJQa1fEKhdCXvAgQ6bTx2zlq6/zsAKpXi1T7A5QUAkpHE6IPSf4VPtxH+RdH+WSj6
ChmjhsduGABx6EDsZY5HW0rtLeYPMU6h01pcO4BvHMqRun6LvCqNUtwR8M8goL97im2GbTL2nO7+
hK7pclFDqzoQZqHz50dvb/MDA+RfUrZvQSjPGeatMpRaCBeDltoEj/EciVaVFR7jNcs8J29/a80o
pxl3ZSIlNY6G4X4HBlRHl0BI9DoeUnPNupxadpzfUlH5lFDUbRcqAe4pty8YOn5iiHL9UvF1mPr+
fcriU6MKhLLB3gjVViOCaAkKEY7csbJ4kjglAVWQbz0+Rr8DU+uJiOyK4RCWFR2E1+imwHMBT1Pe
ikqr5H4zXY+CgarfCERb44EEfRUmK9ZNGnC1bTMkyi2gmLSJcwW3zOLvAszPuNLxwQ+16w/oyWUk
28tHuxkW5SG0JI2ToIVUA2qwPLPbv5t2vN5+PkvIUkSG7i8m3d9gdFU97sa6MeUA5m/8k1k4t13R
ojed/TrlIfTCyFw4iPT8PPXvPSa/Trd/f9E94Cp06grA9Ct6wlqBSgYFLMOI3L1lJWsMPUwIMqvb
INPeXu39DITajzwHO6/QI8/RVwikqycUIP0dgkQlvyWHejjfQ4rtv4CiEapVr/g1Iz1c3OhvKeh5
tGgP/b9Z7+PqgaGxi7s8+2kqwxWHAG/PFRZIfAat1BbjyNeMfWYhSNiiWeqU17kRoXYWrgzvgbV9
ch//UgTKLbt4mdM5AwDxfYtmcJt5hF72VbNForwxGqe6wdegqo2dPP7MzHuwW+5LkyEHQ1e/qOdm
CxUbpQQkoAwPLz+Nd2SYH39lDLTL9cF8ITQiAPwz2rlXGOBdrm4jLIat2UJRrnYY6iRT8JJzjjfe
E9hFmNfNi+eWGQBlz3qWc0U8nZPk1XNpSTv0T8JnBGDy+CtBaNeqyd0YRgXMojh6JDpjMvZ/z79Q
Aw3ad1lCJ6tGP3clhYsDRS1lSFtwMs/MwSGpx9KopeToAoUK8zkq1g38k+HBSXJ+CmQTbXo81Qys
9H7Bxi9wpr/PVFfIirTnJ2lw/t9MCzawdHdBs9B9jBHD4OjBEYWu/IlkKfVB1JbhJO6APQkkfwVj
y68rqlEnOIegFmvECBNd4ADhvmFG0/Nd7lRPOeYlCc9m9OEThrUvhL8LNGrJjDwTxjpXs/OLe3D4
wpTRONMi+yl/39ZkFg5lkmAS7uq4mnBQF4MRPkfTPbIOXiwMyioRQzhFbbFyg6muMCURER31PmhG
P9+WZSEOzteMvmmOaq3TognHKluStczLhAXvAgIGHIBR/YACAZ5aK6PuBIEbsVbBcweqD30TbDBj
KcTNEsv8ly6yLqCoJXO5Tg0zEVAKSrI1HFocH2yH0ADfHgj/g3Xhs7hD35J9RbiZgVah1EThJJlC
DIczW/MYOZ+M8LLsbWYgVMYIwpK+aXqARCTc7AZ7POKe5ImRCzFRqIxlUGpD83mgFLa8OkS7wvSe
hM+n4QcDiLVkVN6COTURqhW+lqx5F9bqyU7fPm/rs7hwe4V+2InFFPUvoIajUpesE7qy0+TpiOwe
omO+GbbJ0V2dXSs4BAdUJOxf++dhn1koR7BvYy9kGxibDc4zdH2j3oe2pTZN0bVfCjgBCla+GxXy
FFjW30FQ+tBqON5JRjfdC4umo+7fT6yCqaXM7EIKShkkTlQHsebTc1aSlwLcwZJHUgX3wQ+sDqIl
i72AovShqeVMV0tIU9nhJo/NF/Rwl2YRm9Pbg7ZhsdIs+LoLOEo1DF8UWi8B3I7/3QVEeL29N0tm
dPH7E/7MI4B0I65HtG6exzu8dGulCX6WlKyfs7X4eBtqITm4QKLiaoHXe8kTgDSsRPNQrfRf678D
oEKpHCllKKnj9JDCmz/B+cUQYMETXAhAhYUe9O9pGsJUcD26ke0yJu/rT0Y6wDLH6Rtm21F0gdg1
ERQ5QK2sMzT2IK1Zdy63NwKsCJcYZeSWaqYBo/k8ZCvZyp/d/8rZMrUA/eNUMPT5EiGSMAPc5bET
7hPYTc6dQczMMhlxhiUGZfNuobaCXkCMXYvL6qfuv7b9UjJQdh4LVQ/yMbwoZOQQkNB6NOyINb2L
JQJl3I2cp15fDbj74PEwF1uF1TLK9hby5YudoMzb5TCzS4gn9xFsDRP8Fsy5m9NeUlcrFwiUWfdR
UImuCwRux28P08sBulV75wlsaIya9du2gemil1rF4556rDTsSFEQnZgeXuOLNdO/L8TiC3koK88z
DLOOauzJC84XosnbmlnstectI6247ddBYX4pDMYQZFIqQ5jzpiasRJyxUnSaB8uUjTDGj/OtBSJ0
jGs51AXzQpWxUl+hZearsiSRq86HP+xMyXmb6qFVEtyHrCPfbbcLtsrLlXJlzVfcDAqmEMfhT+ZH
ZjOc7iICZg+AwB6sb/JVvq/q6GtqJRiJhoqibCTKA+k+GFmQNH3nlaHMUKgdr1JpDDxDhKGsNWJV
8brACdypQYICOpoMZHq12a541LdmSCyio7pa12ihaX582u/83ZZ1l7joer6/hlYR8MEEEsdD5ohk
b4X1ikYdxqouKuEMgQoCmZhlXuECoa6JYXL3uw7mejviL3q3GQSlGlFb5qmYAuIZ26YCJXPJbQSW
EFQUCPFAwsk1dDwuLScg+t7HfHmToRoM/ft6TZgZUtz4hdh1AFGI35LKbi3jzgk1KzvfFoaFQwUD
udGroKixXIP5Vo6OYZajaStPt0FYK0bFg7LXg0rFrpx35d5BfZ5VPpfmbQiW7lKBIGi7Pso6QGh3
TrsL1yzPxlKrScTZflSqlhlFhf2oM4wdqcGrc7otAAuAcgVGOuJtF/7/PJ5eFAwHYdYWL7rmb8P4
OnDOJJDD3o8SHwdKMFttDPISHXuCp7146zm3JWFsxRf31Qyo6aW8hoWk5/RXRu5g6cEHw8avifyn
RGwmC2XkFdc0aiNgtwu7Bv0qbyp4WwHXLB5bA3SKtKWpPdglOX2wCsIZmixStq/IfgPmJexSQgSr
CsmPbUeUj9vrxzBJmjNqGIt8yAtghJvO1p9/CSuwX//+O//y9Qo826Reb4wclJ9ToFYyNFqDsfa1
PP4lCGX3klsMMdolYffFMxzYMdmAFddklagsvaxeaANl+1CUemgnhbN6Y9U0uMLa1OfiJXLknzt5
zYL72uMbQZt+nQwrt+3aCsr30u4F1Q72h/Ng5/dRj56hfis9m2bfW5BTiOxPLjP/8GZjpv2Uqwgb
L1bEEB+A8lBv7W3lk05OmqX/yYntG4Z+vpTbvkv9KVi/8Kvd8FWoMXhW9vO2ti/f08xgqJxg9LU0
L1zsXo/QgFqwj3fXTFcMm1q6wZ/ryFcmNtN3DPZKB83HmqGesrMV33J1C1dpeFzxxQOmacJ7sHo+
mZJRziJwAy0bJhuz6pRkIXnHPVrgrEEt+JdLKF8GJ78Li0EOsIQ4lSZPwerHe2pq96wbNYbvo9+l
Yp5ztURQvspeQQS+aW1WKyVzxSiHgTazPlF6QBySteOEHylmrbEYSRfFAE/tVF2C2ShfVCUzTcCI
yKLHJBZkCuBNes1A+qCugz9xfDMMykLzKFA5IQZGKVoR6IuErfwy7FiXqIuB4hvlKqIXmFvRiOqU
u4Wv0gNq0aeCV40hy/J14AyGMlBV75JRQ/52tgbTvzcwbBLzLbf1kRHUr8Z2oYEQBCP/bMwXQ9Rs
Y0BaqHt1BpwoX2HiwxvGz4ItgJg2SE0222N13oUbztG3FcFUNVgsepbYBcuTTV4599lHUDabgbxF
zYNJWDHbeQ+NgQorxJAfPuFWicWKJcsKP4OjLHf03bznBijK7iCWqO4V2qlQRFwxbhaYOFSaHyRZ
l2SVNh3tEizfS2t52/Hz87YfYlgWTT5dJm0ceDxA0IpVPO/EjuBkhIaM2yiTD7i1Q1S0D3rDd8Gm
hbKUaf55B8bQP8r1Z5syyTlTxCFN/KFoJ0VUMfaQD1i3FywJKO8QiDVafDr8fo9+iGPKfNqfst8b
K0QHblGvhyFSsEJfT5XOT88ONuZ7yB6OyQKiPIPfibgV4yDI9LYvmnfjNBcnfSyZNfAMzaKjd9ur
buZ6kCghYOIyG+I/PDdolOXu/HsQq/OrFi+jaF3Rzrd1jeFhaZ5OTu/S6Sl2OoUbJ+6uPesYMaH6
rBnCi+KBJGCqd0OhNV3EhR6sEv7VgNNpnutdtHmK2HNqF49/M4xpL+dK3QUR13XA2KmrdM9vBUwP
HiTz/c/OmTp6WMEzA44Auitc1MIo8IIgw149YwSjwz9j+KICdg+W81w8Z86AKJ+mtklTFTwGqsGj
gcoUHXKsUtul9hXwyXzLQuUjXiqMQjxGUymOgOx0wFTp372JWG75hHXLvKhrMyzKr/V1P4AKGevW
RuYRbBw4QQSYHcKK5st68C0S5dyMUR9zLQTMy2iN+3v1rtk/MFnmFx2DwYPf2oA2yyrl4ap2HOKQ
S6fn/tbJ3rt35KWYyzpkRHZEDIi5baXLGco3nDbJPNPtKgSrM8fnGNdmjs7wDHYRco+Z3y+CzYhw
y3F0hkR5vMJIjTZUgMSDxv7Ot2RQEicQiKUMi7o9w6Gste/ThpPqAuUs4MLkEOe4P+j/NTRUKYBE
dGrTph/5m05uoy4poW5ggVHNKe+YrpvZ1dxL0W4ORC1Z6rq9itkbk5lGxwBk0S1Gx+x/9qSwxF/Q
iGpfnGvzTzZqjkotIM/VrjwOWECJjC8JzpU1WP9a3AmxgJZUfQ5EJYy90HL9kDTZWcO9YPwqmxV5
TMlol8d8e2LoOQuLyhbjkPfSusCe1Q4yuMEWJqtyKgxkhq9wboMtuaO5XJR3VYYGSqhi29qJ5Qoj
5V8zC/yJLHfE0o7p7zPT1SrJyFUfMBii+sUWBj6iO1CHQuVbs7ZBwO3BDTLJXliwlLNFnaig1UY1
OagR05vAZmPJ77KN+t3ajo/9m/CssodSLBn1fEkp1xvFKOGN6i9LGDPSPA+25miO8dK9+6aHhzJN
N3nFTu6Z7TaLcWyOTPnjoJV6XSkhbolVRhOXme/AZgLOp3zFJGSYlJDOPr+xrqhupSRWxVieFMcR
J8bDvSPsVTNRbDKcWNqzFMzmWJRvwTE75Gq0ikBJ4w/R9sivzmo27u7hti0sBpg5DuVNui7vajUG
ThWTn4ntO79rOz2KYPX8zwPnp1PwHIryJ8YY5V6XAWp0ZDz/9+gmw1RlVP4xk5vlxZNlBfSXmCpM
PzfHWhCUfjVMhX8a3mQwVZjYOU7crGEsy2r/D85XTJ2ZODJehfOaL5zqrXMEO139QQ2jgVl2IuIY
uAcxbOHSi3C6zNWx1k96gP67ac24g/LOJtCf9InWbR30H3grx8BWzM+8xPE6g6s8Cbpdw46cFLtz
r6yeIueDoW9Ljn6OQ8mjCNXgtxpwwD/5qyItCTaDY6wEPP56FrPgdEkRZmj0BvWBLCeuCDSMIiE/
+92v8XnLYuz5erW4sXR0ZcDodmXhT26hAwt7QjBl7K61VEzIwxH77nG0HJwe772NLNv9Z7jeGhsW
fe3iM8FcTMqI44AXk5bHF4ztVsl2T7sH79hgbOGx2yDt0c3be7gUYeZolB27YxNp3Ag0BZ3vuEho
Xur32whLdjVHmBzxzK56eeihpHDq3jtq21rf1Da3Aa6nxMAXzRGoHEATB75WKshQWuJErDJaKWqR
NaJsEvJy8B4wWYx0zr3sWf2Tbb1vU/OT5aWWjsbzT6Dyg4bTjNFTppQHPe8RLlJF8sniRGRhUMmA
FiSYljGlOs3zJrdr+92zWGIslojO5aA8R1Gl9aArX+qgYfDGOSCB7Votqj2e+J1xf3vjWAJR7sOP
eSFLJvch3TkTTG8OeHi4jTH9xg17pi+fay9zq6FGnMJFjPgukwRc9uAkZUR4ho7Tb8niMIpBHwCl
g9r10EDfPH7+nSCUW0jlvtI5DotlBUg2SWSOZoSKJVZd36I/wBAUXQWLnazQR2IjzIUsazG8/E1y
xk10L69vi3HNsTkZ6zcAfQjOuSgVgmkQu5X6tqNuVbMHEQEGkmWkRFQ/pqXJ5I+fXMyVEswwqfwr
lGIv1ArE3QhOLiMqGoan7FK1WpN3zOLub2Wk9kossryMEiwi8mfZ5DAlQnyKnchUz6357mN4Lz81
WbYrhhZ+RcBrOafeD9gwRrRPEXTmatsO45kLFfPgcdNoha+V6fMkO2/DnrAyzcVYjDmA/w+JWlFO
hjMaJCApmKBIagfDkfvMGleNyGxpYUFRi9lpatYLvjhFKCe0osN+O03uZb6CTj9za+2oQIiBkYGe
SNizKlrjuhZjh2Qi/xJssxsdln6wsKiQiIQ2zcMYIo1OCx7P0AetmWRWdw8B2iRYdzSLb8r6bK+o
8Fh1SpqAzRHtJmABkuxkb5Q4iNer6VSAkr1dtsZzlemvGIY+qcD1gk7M9RqGs6hfmdZMGaNc4zk+
knDjcLdxUIDWHfY96qn+5A0T15H/wFDS8bKUg/BOnu5tDNLIRNjlb+pPlmWxhKHie1SDIlXwIAyq
3Ariv0wtgnuXaM/gvLu9bosBayYPFeUbvubGysAxhLcT+3dM9tOhipX1LZ4U56s2hebZ5pRG3njF
tDlWvD+kFphkEXslm6Xoy9Hke3PoCO9qMqf6gEnvLae3Grt6Kjb8qX/vSGiWVvMHdZszqegXJS6u
My1zYVcvY0ryY456x5TJPPTlRa8UW8bgLFBTTrONKC8rcKCk9Ato3ESwJjgvgWU+N4EZraW174hn
1Kpv2sfYdllKuKgZM1zK56IgQFbzGLgl7vjfiqf74v7htu5Nu35LMsrV5qjrC5UKCDv3gJY0E56W
sUMsGSjPp6SlNxQ8ECQntoRHnqSrB1Zf2GTxl1IomLGGbl7MrAM1M31lLMteHWeG3JytDSsYTZ93
66cvt+D2Yl/njJefSS22MjaD741SA+6LykkOnWOyngVZC0GFtA5kvZ0nYyF+Pt6zqidZv01tpNrX
idpo+O3EZLLQL5xCLpeG9umewTWCgh+XrMfKArGKvfcQok4fp+fbe7BQ2X6JRPn1HN6Ja6clisgG
/LId2cGIT6pFHPP0mK52bxZswLZsNMjZjLq1r+fSW8pEeXoXfX9R2UIBDs5b9xQ86XZi/gZN8MFq
7x59iwOVs7kOTrbZWKf1EVPbTc8xNh+3V4C1j1QgwDSbkG9LfITziBs8Riy7dv+Xq0u5/6bVB0wy
xY/35DfLyhcui+c/ftULpjeKUnme0pyfI5s7Jqv8Z0xAeh0+WRyLn/+22dNNYX+z4FdjPEXBHUtF
nBb8nrGVrK+kzL3gKtcNCujyX//yhDzLFtqxkQx3clVg+WUl3rcVUKWH9w0cnwTdgK9WCCGMtqvr
aX36pY5QJtYJ7qDpk3Zj+pQpkQjTNJz9dO9akXRdOC9PA1mt7c+/3AjKpgZNS1uOh0g9MRk/LbE2
mTKpPkdhYKTit3FoiAoSPWSrrX23H8ijaT00ZL9+Nz9Ozc5cWRP/1VYKrYKV1TE+gbqHvW0NXzcj
/+4ErybXB76Acv8R8uzeGoIX0NByDu6mJCKxf4Mp/TYa68svLeTvfmvCmtlEL2Vi2Ob4cOuRkTVf
50gXSvt1npv9su9VQqkF+GVU85DIVo4KOE87wpq1JLJwqNgH9oaMq2LgvDjgoiDkcMeZb4ezZ8t4
ylmDp/55Z/Pk9LxmUdMwTP7rimgmoBdVhZBM7gR3MCx3wjIQum5W0/u84yZ/8rxrHce3ziGeP1Ly
47zBiPZHsrY3ymr77BMTLJsfg7n1LNYrz1fp0C2dpmzUlcW4qHvI92JZh8ePu7t1QV7PBXF2GUls
vL07DshfMxMDp1wLLP2gzvCINeJOz/xcPfSmfbK38u4UH7bkPrAeP0Oy3mx/r38febIyf0jkcPAx
kGet27c1Wrydkar09RFntBX6/BBRBefOtQ6bg9XhU98cZV3Bm6DGOXEksseUjuyOdfHMsEz6AjUc
hQoTJ7BriWmz1O2L6ujGftAVu2rnp30x+Rjr7JHDZlrplWn/POMlxyco3E0x3NH6CBAiBiRZaF4j
imX+avDUDY/KOAB9MaDe+phLH/Q/Uq7GXCTiY0BZa21eHn94D/LmZXWwNoWp39fEXq9McsJ/UXCJ
23DVtvGB5mp9Clc6uivXLG1lGCN9TcP5mq6206aDjIaRXS/m8QbOyBirLaKUS6ZkFf3BS+pEa3E3
cygFDNPsXvQ1ugs4q2LOO1vyZnMsyh8rPp5D+V5t4TUDDLP85ZLTtJe3TWTh3kSR5ijTas5c1+AG
SdSrCogBzEP0+DMx43cUwTHJMxc6xy5xKN9sxHqVGQpwNFRbd/ab9LMEmzKIwlJwPnKo5PJxW24/
fZbObQFZq0glTE0V4mIy/lpFzJp80xB7Tlr3B6zel+JRGZIfGsMY5BDPil0iJcT9lUApYljgbXEW
E0DUd0qY12l8za253C/F16LM7fX2/HIQUPOLeFCuObAR+3jTKtc1iuI8TKDSNvHvqTGvYBj7kkOd
o1P6L+RSPgTFhN48Plab1P64Ld7iGWjqROCnEYaKRgc7fnQjbjBgYAcDHebqNsSpsbZH20yf/hKJ
immcJkmNFEIUy30OR6uytpEVWc16mkbHnGs8rQvtI2di0YEITIhp2QYQK7cU0mF0jkDcDY9iUzCR
amgsJwzhrp8YJnX8Zxnp6BPJ/eglAoSLX8e1clyZIm4O/a13uo2zUFxwiUNd+QiuX7lyYLRnb5dn
a9mSWoez8x1u48VdgjkD8cFFjDdzssXgVaIeC42wDHzhjejyGyid9EFiXfnTRg6oY4vseq3vBftU
/PzrRaUcshtyHBqMsIkDqMBRAghGcOdJP/5BM9alQJRLDkWxMNrhS6CJiCRBr1znYEjAiinR5JVu
qSXllAOM9BziHhJNY48MsB+06DBCAfRxKoDGOEK4r4gEqIlnIrMUlHLLKc+VmEY82bkD9qF71eJW
HhCF+9sKuuz9v+2Acsuh7Kec73kd4nXzHK1iUMe9B8wHqYXO1Msdo3xJI+kGmOOxY/JD55vowoFq
rA64fcuRZBqm6wRgi1q1rvm6jQ/cxrur1qwn4QVJQRymyqKI1ATsYdSCJt2QlxmHT2idlwrsCyVK
yk6s6CNMCkEpzAUKtZ5qY4yjh/Fz52eD+GbUkx5UWB6pLBFvLbEdON5p+MlEXfCeF6jU8spJLMmJ
DGVpna+sC6c5wSam7myZtL4LFjGDuiqirFwx8IrJIhLCo+lAsUXrxKqtkFggl5fu/4MB9IXngT0H
VXPGLn1NnWBbr2W7eDAex4dYn3pD8JBp5gjl2fqzfBDXe/jUlGyf8hUaE1Dbb6Et2OLXBrN6ailP
u1gA2qNnyZCm0w5jrXndLEwDT0I/3f3973z3I8fTLlHXA+E2g4vrp9vGuuTJFQGv/IaMqkgNk9gu
c5tU4b0oDGGtg4kia3e/f8+ZCdRX69CVCs9AqHCRdGGHh36AFHZyNI7yXfPkbdVNsVLs4CFCs8QU
qY6pvd71Tkc+G7zrfaYPnIX/G1BBxzreLyXgF0JTUcWIlL6oNHxP6RxEm5fJqrfbY413PlbfDnN9
qcCScFreqBWgLHc1XbWBXO7pZLyyzhSLrmi2wlRU4VFIESs+YA4/ve29DpXpCGva5qIJzTAodyc2
BV/IAzDye3df2rLzgFMuI9llyUE5u0gVQo+vXcSo8D6wf3GrEoeUP4mEF/tPOTfUZ4phyUOSwq7s
zG5sVNcg6CbsaW1LyfUciq5Uij2hVxAOO9CooZd3J+08W7OPmVM/5QeWXEvXAhdglJMzRhS5yBxW
T7gTXng4ksNGI/pKsBxUcb/J2+HgbWNLhT+xXpuNmb4r68zkzL0tyQSuzSVmsdn6BwmlMSLaOlzn
uF23r7c9ztJp6uIjKWcQ4hPVuuZatBW5W+WHt+troiRkZfM7UJqtMUETyD8/CrRwBs4zA3xZh1VN
Qlkapt/q1Ar1qjoomY8VGszu/cXfosu5tqYsLNh2h1hHY9Bo5iOxg7N8h5DQ4K8R6XaGxRqCunRn
DRoyFIQjf9DFqyE3vMhJHod5MMgDwxZ3tAIpVqmV/C429/06QPHnK+7mTyGRd6gbtlhloMsuEMV5
mizJIP7iKReYSqVr+C1OEVJjRr8xLijZQPtZTQuL5jxDobyfF+WqkHpYbt4sPzgzesWFMIvJa9nF
zkAo3xejiV3UQ4AgRD+rKGsMcPjpzjx5uK08CwdxBZzI/ywZ5f8avuBLOQcOWNIexZOEA8/6NsKy
t5hBUO5vLBM9qSf1RLRo736/xuvM+mRgLBwDLsSgnJ+koBmiTIExmPGHsM537bb6MMMVi7l10dS+
Zfnattktl+e3oGz40jBod7/hHlWnxfXIbWmWTsNzab70fIai+qHGcQGk6R3JcTJQe78Fx6nZKLbq
hOh3qjON+TM2pmBvA1g74/KEiU/lT8JYSWUsw46e34TEFHbB+YzUkjMbBw70PtvkeG+X7g300KYH
hjNj2fDXzelc9sQP+VQHdjGQt7MBhs7AdAkqAFlqOVnQVf4220rKWfC8p4HqEC77xQrsw0HcSsfi
BbmSghHz/x8H1ckJ34KjvYZex6NaYk/znPx4FZ5DshOcNbsodPqdaxwJI3Nxs6xe3yznrS+2LmKz
QdBJk/JOYSmgiczuweMQgu+8uGdOCPgXZ/WNSS1lVIRN4unAxONN6sNVYXZv4Hx2jC1beoaBXWiS
jNnKCC5fL1wz3QhkPkibPOpwk40uYffZiExpl5k1znG6E6/N1+lYLhLOknFZpDyXqw/rtmUun2pm
X0DtoozZ2PUo+d35pU8JSIG8bbsz7OKrQD8k/C496EcwSmGOYLpiHl8ns7ve2m/xqZgwGJLM9RHA
+wbtXpuUuHubtLZ9ui3kUukPasQ0VZExxgtD6Ckhg9BvJF8pO8QeeQuu3wC+Dm2xZp9issghWMvb
giijVf9oQlKdMRNnlxcI53wI2if1R3TCv+uc9b6/GHVnH0UJj9c3bVTjFok6JhDEkSmfn0DdW/24
LfuyKuuChMJcQZYEmrXdU/Q0iEEFfh62Ix73Xs0n5tvPooXqSI94XkWVJD240wW9ce+7/SRJ+qK+
7eSH+E7d9I99QlJMnnt7YBUbLV0rKWiuk7CduMuVNWpDM3TCKZwbd+fgM3qepqhNl/2BuXd+/Dri
Yc0j2kF4GE2MQ/ZXecg6jU+5L622oAfDY5cuYmY4PZpmyPisD/mkQ4oxoC60PEc22Kf2PEaR9asT
q+dpoUtMgbDfcFS6EWRCHuhR0aFxHCzPxdHpQcbrksEyuZXCIjZZzHhFUeVVRdNgLnRJpZeWXZHq
0JfS6p3wXCemp5kq0OK1be5fX0ecPrJXHr1VjCC9ULwOOWfIVNZfu6ObBW3V/R+CW3cV7qerNAx0
+xAdkRS46GWkiksWOAeksgJvkNyMayCq75KDtI+JEv8vaVe23LiRbL+IESB2vGLnLi4tUXpBqFsS
dhA7CHz9PcWZscASzLrjscIR9gsTlZWVe57UObtmOD/T50LuRlAUco0ydX8VfwmFnAgrJFWx46Wv
+5tPD7Otr77BuUnxT/CxwEm8eE6TZU2SFcp5DMKZoPQRDiYBV2l90NBWeDW2M2ayevodfhNSiRc7
sl9qV/ZDTTj4DARStCqfY120NDs7zoGxuRSx5NbcvvOr3GgyPVpqT/WGlTKcDFRHZ6VjRaHl25gr
8AkrgrvZLrrPYpO/ZKvBSRfvmLbAKlLXiiw3crwtKy9Hbu6HIhBlGTMPc4X/Adw2JB6fJHmPDEVB
kpCB1TAbaCaGqHCXIxrUXYpqglW8F9DY1E9ZbJDU1BJm2fmFNK+Onp2ZycogTQvsN0m6JufNi7zr
u6FD5VtapYi93XijWU8AFg02M3O+KH6ztkvfnOAHnKTLcp4X570XwYSYZP1Gtcd2RWBjYCQHUsMe
mp5U4JKAhVaSLGqiSvGUG5IWaNoiDNbCDjkjMzGmL++6df0WLXtGrmzS/0fp4T/EaIXqNSnmjCsQ
e1aQukIxeo41AzwG6BOWnzPNxREpSqFpTdLLXcojW2Er+i7iLUDdojsi2dfoxJAiZtPvpHMxPhth
9Oj9p1mRxgC3JnmzaI60KbQMMDn0GWIBhhsz5WPwkky2vwiqwsuUtxQjHO5TTSI+BuZu0URF3NSr
8Yc33cBidxNMnwyjxvAyMF2PAf77kxFl7itqdEW3+BxdUagbCcayZmaep7IVZEcYCvoalhEplG2I
rsLAzVBpPIXY2jNsqydmCmnKx4ZICJwgztFGItEyIXRcnOZ4zKWZfm3amSEvcmATW0b+2W44JvDn
lEock6MkYsjErpyJHRFB4httThnG9xXrhaS6VevriHQdM4yYYuKYJhWt9Z50rRD5dtizhwzWDpP7
F2Ahy4sUg3br2LyYsD+uxBqfnTR+Y7KUE5rlTRoOA8hegPuGSbEdhqsEQD2IHQy8aBLtzLkduriK
1WVVmtHmYqFwxQjgpnwYEtag8UVWsG6OUmUXqfFSteJIHfd3YirWYLwnDgtjejJKHFG5vZbRO88i
uEl+IXR4DYX+ezfTkRU3sNai1utjvI5WSsFK2UwaoTFJ6gFeaj7BODcO1lvi53Ay7TezXYum/9Q6
ohv/CSyGgpmyCWN61Du5zjIO7Wugt8mBRR7mxuewjbEYDjl24qJ9sBJvk1lECagdogI8MhUl/XsN
49dy6AUi7IIJK1QdLkvPRFb7IK8iZu/QlPIck6K0TNP2szk2NJPyIVlf3Be6Z6KuitxXZpnVcbZA
uZTFT3I/tEUf06QEkyuGa4jmR+KDckaz9a0/jTmgaJwxC5eTZo84SarAq6oCdt5zUqoa9aJFHlxA
VFN8vdkG6HLmbd8IrHJ/db4eS8pU2zHRo3+RoySl5gYukwuQ68iA+VXfyImeojfEEoz5M7e2+Ndt
iU0SpW6sFcP6RfJGWFMdm6iRPv6SW8/XDx6PvoRStpfLJZO6fgaZVRXzTf2M95p99fSDkq+MX1/1
e782/h91uUkVP6JKqVstaeo2zUHV9A92qlcuwRPhrSDT2y9diAy+xahfsFEYEx6Tmm5ElvIAkEIO
4qoCWUC1ZLrD2SpyMjkLqlQkX/+Ip9SzrLD/rmpLkGnNeDCyBbdUGt3fIr353loE0FHadaj1HMhD
GnTFUN5CJ93w5y1nO6/aO+atHVTojPaLsztz+8rZgrFnQddMeieQQeQEeBlekUxdvJekcZxxPvFO
WqQoAdZltYjLfSbgCpMSddmhB5TevAelwTavaLBP9PipNmKb5d9NqovRiShjqojYyOFF4fXUlPpb
u8hXol6FOjoP3X8ALgTWjUhRgiT0VZNLCY4kY4ths202w1Zz0MABu6k/fqCTyRRQgvNPUtcqreO1
DFMwvAJhytcbdQA8RHWYo2C4eVJ6/WJ/qS6qqNUiWpWbzmU4BpOvVJZ5dIuqIodcAKUUffi11xak
a7tZDmZS68UiNT8eH5BFhNK8ouYBI7SEKuSXnqOtEh11gJRxEHIdPx7k6CCUrA9aianyBjQKK/8Q
lnNDYJmqqVobHtFfrKJkvB40vkxqUJB0szigkwdSfrWuTmw/5ta0TzMiRAm5lwuVmAggpDoSj971
PkNixHjl0QTamM0L8ZBZqdLJ7CHiJugIFBoQ61LWKgUcRAzES2KtAC/vfUmhHrzG1lPynuWr1Pxn
QeiYIMXNQBOFOGuD6+n827/qwC8UTVRIO7dyr0+P+Tnp94+ORrFTy5DYVyMNhkh6CbGb6uAZ1X8P
SgpVMaJBKwsMsIs10bTcV/wrwB4soDo3K9+cMV7SZJpgTIiyO2lU8vXQg23h1zm1MntRAN0XeYIV
4zlNa3QFUMhzjsiDQp2oR1ewl3mXKyLpeOu7O8V4SU8YbHh8N9Oqb0SGOk8r+GIdqSDTSLoaGFKC
LP3FkU8v8UdtpedqpsvrNXaFts5s+aUFerH67/c74upGX0CU1yhoaYeS90sJXxDBTUMeubLnjqoD
SuvxSadvbkSH8nTRl5fXapEThgZGZHtPqikuXpN95/6Dpt3xiWidDvCTSPAqULpY/jYwDp4bY36S
5VZOOlrf56EzqsMliaKmBBXhGJxkpKwKk7OZ0PzTimlEhlJMXOBF2FoMMt6nsAP4qJN+ahZWoNiz
fWLlG2QbGfdEDMUPQzIiSBmSS5pXvpyCYEuyY5dN7fqOsNyipXSxYmGOsnhIKUEu5rp544OW5sbA
Ur3qkrUWzxzjSCwqlAKUQuxpVshT5jezBjVNX+eOykYFthaDdVN2XhYlXgL2Dqput/nS0VPKpKFN
uCC9ouLlr9qnfKflZoQKhuLMLWyz83QZ1ZmV6hnB2z9y10a0aaQXRZUwLZiAtp3sgp0XPLVW88KR
iNVjJsvItdAiMqZFyWTtKVmiVUjHXb68zcqUjc5BLRGYglerRveptmfwdcq3GdOjRLLnsP8STdxX
UmzzrXNozQxuIe2zVeIhnkR96OviGaxp4Ek3RCb1UxQvOQ7e6b1iLFQvbKKEqObDxsYKX9E4YCdm
a6Cj+/g1Y8nOlHc1pkbZm1BI4zkQG6+nxOy3OfqIHR8R0nLoWaZ66n2PCVEWp7z4USzL2fVkCoNZ
WryOXhT3y7NkYGoy7o3IwQ85GXGQMi1YDFPOwwpnOmdrBSDi4ruQIuHXWiwBYZ2Jsi2xHAbdnDBv
BZjL9kVZhYv6zcXoasNM5k8pkxH7bqO14zfu+/M+70HKf/YLYKDPTGa9cDKPOKZBxQt9FSRh0oHG
c2ecV/H2TUDTqxn+AsZ0rhtHRNfPj2/qlvt5cFMi9aIHXwVKcgvtsdpVRmz9/l3oC4CwCIF1Es2o
t5q1wa2Ovuka140BgO29tPhgJqjJg3r0EdQz94I0Frw5ucVNbse+4S+uvW64rm9/uC2r2W7SHxkz
mbI9ZVEKZTPgyL1xBozyTjZl1JwilJlZxVeWyFCKRPKSmisKUIp1M9wiOYsJ9w9WkXViCxM8cIUU
R9AnhViWUiBqlydJUc7xrsX3epfwVvPa/pZ1fo146SCggd41j9XuaHQrhNZ2j0ID+MrKT0xe4egj
KOVSX8v5RQnwEc/mplwHT3Pbbt4LvV0cXlK0SLCg7iZzmuNDUxomvrRlpUSgl5vPQNYvjOLP1jD2
rHNNGnZVAHoWZkskieZt2veVkGPBGRYVnhSrWwAsgTX0MG1uRjQo1uVxFPaXhNBI31MFA9uaJZvr
+a8lJu43l8hghYWTKTzsSPnrUBTvtForr1wIgtzbm6Lzy9hHvfBwOAx6YfjL1NktToFZ+Ga+LI5f
7v7ye48aovHLAM5za/lokDKOe+g+liCTc/7QAqPPonR5EquFnBQijIbsXFf94rGmm6wnjE5N12iS
4CIpaY6f50vdd8TjEtuY93uGNZ988d9nuOmekZFIW2VelCqImGlhiGYJHCZIJeMkU4zClLMyVzRJ
FAApee+foFtPVRMssTidV2+cbFw6XbCMvWZ+5UbyaTIHBCdtxJgedTEeJ1yqVvBwqHOPCWQNDu0z
5gzMxWFxUIwn6+UV6TpDMhJ3WTu9nma66++AyfHx+Nw3T5YWEAUTXphP5gVJEanvuMReIWdq15/O
Z7TSDMC/Byzz4GIg6Qr4FH2tW+8RZoZa54jEt/Plo5gIFDMG91lfQWMetnzRVDLKChhSEmQn1BWM
zn8eUiOwNUt8cgCnceRevsq3+I9RYuPdV4eV2UNrsTpTJ3tjR9yQKF+hqYO2KdoruGFusL1N38VL
QFSLOj5lxhmAR8E2XcAJ4+8r2XT6tbVYrJj/dM9ldPfxABZURDJCStntLpKDVvTq7jQL9GTNL9t1
aolYUbEK17WlISCoHR4zf6yc3c9Hdk+WMuCeXLZDJ4GspHu4AHWxVvWEvSvt5zMDGVWWOKSmZRm4
AvfPLFUi3uMUVDxJX+EM+EPLktOFLb9D09ZXZvxqN0fUrF8eC/lPg3NPlGIpJwit7ClzZIyd4ldl
e7sj3BL3MY0p/om8yGvoH1bVH6idWMjQzeRCIfzrrdgKTMnBzBImRx+TmXC00I4+okNJaJLWYVXk
oNMYtR2iu698mWOjcI6lRazkxa1F+V433NOiLmse90qkXUCrW2brk5bquwLVR8UMYktYnPEwlsA0
xO5so1mpRm3KSx5LoKzLYeH4gRm9DxgExBr1cK1ZkWcq+w4wYhLG16FNNiYzZCcC+uhjqUturrGY
9A3qzYKeLAprgyV1isUvZH2ZO57BuIYpiRrfAvVaSm6QEjRHkNsmOnODTbPMA/2M9+65Tzm6XtQM
2kwE98k9dxh/9oGmoBizzQw4Lf99/u2eGOXvFkpfBF134x7ZVr7ybCw5qhgO7ZRqG3ONKIeRIYel
uaD5CUSKzdxB2ZBVopx+gyjGY+ieV/BL97+f+F3d9emtWrvzP633r2r1/Pj5sShQbGoqrCmNr6CA
LmwrMnNXJRAvJstrm/DEyXV8n4TiVN/ISjkDvOpJsnfnxIBpttXX9jm1mY4y0Rc/n803Jcrv8T3M
KFyT24l2oRMB3wKeBqad2U2l0w/0mxLh7ej2K46LBK0ApcqKgFYGx7jTxaMMPBKMmPlmsWINUk5U
He64SGfx+iLNpUgDF5+rfYHeGmOb7nzTeCwSEz7wPRVKI0eBGLeajGqNhCVavwOTe/WwgxgtGIoZ
MwwZ80SURsZG3oDzyG0BQcPCUov+g3RYu/+Mc4h8CfAPJ/IcpUxlbuZXEnZOIBJ88/ewzzmmg2Zm
zOmsDouJSA3sG5GiVGmXXZUint9IIXOAOb3gxTMje7b1MYbspBVavhgXNinyI4qUmqhkn/fzDFWv
aHE1f8eb63JAy4pvA43tMaVJbTEiRGkLxauySoyRaS2s81XRsScrMVhdzEQT/Hi/Ixq0ppi1ZRhp
8RWl1nOC15QsGexiHYJSENKFLxUvR4ZzlZAFeHq8QPWC1bk1AcJxLwWUcpgLg9TMGrAqO5do4nwL
jpvKQDcMvA1gfyw5Y45lOyWg83I0wPAf4iuZDxFt1bZe5Qb/ga2aT/FiKS06n3GJ5HwPGEyHuM1c
Di5FAWnZiMsBQS52yDAhHSewMu+OT4e42rVu6lQEkec20zdvnpHAZ8EMpblRnzwRgxScHljb5UHH
IKfDYbfJZ+IwHz3jpm+KbqSgAQrqJbF2U2Sazm2A+QXog9x9TRfbX8ZlAbDAA8sznyCJDBDA01AS
VrCzjBIuLblW2ObYYBJwAJimUWNY7HJkeB1TGoaUkPCPJMxVjj6XcvWT0CMdECnaqudmbrcr2AIM
MiVWoH95rBm7iYQzyisYBiNIAgJm6CmDUMSZOOszyPKqwsY/BFMb9Aa3JhxSP8Smo7mRmpmjHtJa
Z4FViROq7Y40ZR9mfBZKmQhlWny15gypp+tajUzyBedgA12ORQz6bFsA3t8ITMXobP5JPF6N9/h4
3YorDLiusXKMSJ5vJ47yxPCeJnoH7zlDmRVeakspJaUngkAxR+gQ42skqwPmmn1Ut9bW20oLVll0
oiuAUJXQjgKXClMzlIXJpKosshAaTABFsi873mIG3LfQNqgAq09ZHjs9W85MCahsPbOneMLtuaNO
WRspnSvX0kO+mnN4B5gycxdevHVd5rryljmXFxZOypQ/AsNNWi3gBYuaTDVhxV7eNp6I40p6uZib
jYO4QZeWM6D8+jYrbuCJDaPUoyjPyXZjXoMOkyjFXSbNtY0VlBkQcikrG6P2PNYfRbtyBcDT7czJ
LcvdozVTt4xXwEr+YrrKhH8PPoA+LpzKS1CTOkeN2HMOzwFQ7at4gwTedpkVugC0my2zN528I5qo
wqEXkux/4OZ0nug6yGmQCyqyd/yytwAvgJTV9gkVRv/PYxdiohAhi2NK1IuuJIWLQpInjN0r+hUS
mMDBLpCaEwiahX/K0Bs5GEDEsWZvERb48b4OlGvDVU5z9lzHhLNx9zGUQ1PWfNxgGhe2EIc2sd/K
0tdkfVtryCsYqz0rqz5lHsaHp5ybLC3FSM0UcrcXGN+X1xapUJPBYdahKAmOOVT7k4zcJdZpbVJ9
aAwARUSLTbaIFuUHQeXJFTNcKE5jZvqr5PCmpaYGc0KM/1m0xlUj9wzQLY6fSzTg1syrOU8K/R6D
jec3dfOGKqWGwYqtqcPXIf4OQal4fPiJSb97mpRGzr0I8wcRaHJ7CWIzP5LJdAuQqU8BuvU7zCGg
r9xjts9P8lziJBW91Rh4ovHxKk5GmrUIe+xpwQIzQ1tuWYEtiwLlWQx5hWR+F/Sn1I1MzUi2hvbx
mHdTmk8ZnYGSmznX9BpXkjPowm/j6rDuZlL4//p9NE1AB43cMS/iLnzd4wQm2YGb72r91fB+Pz7D
zfZRigxLbDBEzytINc9vvtOISFIQsACV70/VkndESwKlQ7zWjE8ZDTbtnqmtJ67ljh6lQQaxxjzM
DPS0I0lgIqFYodlLXvhOh82uCjrsOVRzT4xTTqhriXQeovkE0xrqzWMbndLH1roA5dwe4ezluXGa
TQpX80+1FjCiyAplJuyRhGVdwMtDfVPBFN/9tamzEBuFvb4/+Wg9DMyOcWMTkyDy3e9THEzmmEoc
0nl/Wq02txoFUimn5M/pYugL/c+6tdbxWn/FGICRWctjucmA6fyBVARDcwiTPB2dkxL/SAuxzBj7
V9BfsLG7QwgwDV/Xtlc9Oh4OQgXjtMbUsH4MMz3dHb/Uw9dKO32sWEibUymRET9U+pkoszpurylK
Ntw+eLou0kO7m7vph4+MxYVx5iljDICyOWpl8HSInr6/WylSQzntwfvSJotgN7thccrs03WFMMlx
rHVn5mgAquHtHLXF18czQ4wnXElAimjASOAk7Hi+XclIjAclH5r5cBlumaaV6swADTYDnmmmz5wL
QLtZ+Ysp506aK/Cbsf4G9kimfNcuHnqy8GCAitu0cHU0vV2XJ/759+6yt/XCXCul/loe0qdS7xfH
zGABeE0zfPQBlLCL0rUu0qQaTqvzNdR9zEs89dbmd27bqXEIjcK0GjMvAFdnLXkgDgE1Z4fEJatF
75Y4prXkmA9Eq40YX4mDLwtVMZyenzf5+q3Sf/cXw9edmeGgOdt/wg70FvsOyRqNCHaAce/Ma6Ce
2pXTPKwgBvkVyg299bbT7N/V5qovPkPDsSLETaVxOR4Bi7lnPvNJdfZ9AzRKodTETcprhPbqrDpv
0ceb+GuAZlsAlq+1OvN1+X5cdu7XEsDSr4DR+RXpzAB+ymhg2yhQJTAIpfC33osR+wdRq6JIGsB+
yZYNLkFndXk8vaQ8JjNrqwMEyrFJdYVhNSZQHlChFAGxMEchFiML1K2HcldmyOvO8dxmvBGgrmQX
m3SDvQ7RbvYLeaBIX2pLDF8tXbdxn13Ga59QsEBEETCrg2krTqYBAwQ1TFMfmyvQIbARjXBZmFDo
X3uGcE0VFMdkaKiAQo1LVRpwSiCw6ig0pG+l5b+y0/8T7swdHSor4klJ0Kcd6MxcaM7N7vcVM4PG
4FiQXv24d1mPdsq1Qf4auWWiwjQAyN8/WsH3i74tpPlJyaCrg93CwWsBYI61NB7f1M8MoQLpQJ8y
pqE17gdgoprIfBE2MRw1u9L717UxMNF/foYG9yQoReypfXbtygRGbjmsdGu93B57hnGbEIR7GpSu
9YtwmBUKjkFAVQpjoa9702KwaiI5cU+EelN8CH0e1DjIaqaLr1vkNW97pVhqa8IruKdDuf8zDpXT
SwU6zxsBjWzZgTXSwrp0Sid7fX3Jm5JcerXvz0f5YP5PQnU74EjnaVg1MgwX/H4FlyrTsU/3+JjA
RI3xjkV0zjkUWqQpW1CQgHgU2aERuK77wboJBp/o5KufD2nRSriI+F17x1gyqzlsIrt7fwzqmQfR
LK0HtCrADwVmrQNWLSFVvb5nDTdOADreUyLu2ehKpOiCiE8EpWG3OTfG+fwWGO7uYvzebewc3X5X
tGPvYIb3jIv6aQju6VKPn8v9spLI45+f355abLGzrEj/xXiZP9UzIYKmIw0xErQl9WCySK5Dr7yg
AwsZYihmeHT68Pr4JBPoFfdEqEczaAU/q+bZTVP+OuzI7iz3cPA3TW0e1vt4MLUcEHg+gY1hUGYc
T6SC6QB4TV7Jg3Kwbg5IxK8rgGfYoYP9FGDp/LDWX6zLAv37v1D8Vl6//AHNmKohMN/DRJbnjge3
FP5IivIZr2glB0Y/q7+esW9Btxf6k2IANvvF2hosof0bRfjXvdK96JVaaX6QgVyBJWHYjt2t9uY/
UlXfJKgXeBVltL6S6NoEivnFeAFYeiQyLnCiqHLPNurxaTVg8boaF7gxbdv+5J+cp7VF+kAj45kF
k8G8I+rFXZVAUfocTENsO9g7e45Lcko3c9fIimBJElZlsfrvfvrZ9+ejrG/LJWWXS2DisGpsQzs9
lv+/0ZLfd0TZXanNhKxPK5zoHG83GEs4IaOoB26+xWoDBi3yqffR0v1RKFUSo+AX8Rdwz9xcMbEV
2ejEMnTrGKLspZksAzDRs3lPjlIql0isPE6EZKxWqW5ucF2LxVNrOJ+1e4B3ucQEgoauM5Zh+xt/
6S+W0j2rPVeJaTbDMVPfkN6WEEUV1avKZZQvpw3oNxnKb75gN4OEOQ7kHC46t5B3ptsxU+A/y4Z3
LKTxmvq0D0stIPJunu3KQIkdwS22FGM53DF30NLNCjpYh6JUhtQHXdwXRX+Sf0mI5uwFVhOLpoOe
U2CFGiwWMq+KUh6CPK+ViwQRyYAZZvqb6rzE+M1+z7iqifrmPR8pvTEPhBwrg0EHYgidgXwYyvUO
Nuy5GuBumINGLHsqUUojUopB4wAGeHrGBry3my05fep/kIlCTGVgqTQLe4FlTiRKj2gADwplHxRj
HesbN5UNm7Jj2BOWrpcoBRJ5yH01OaTjbKKwdtIXyK6h5x/DBSvVYr3jiezK/aVR+qOKK76bqzjS
CuTeQC+wD9gnbTtWhqIl3vXX/uODY2znnlT3PK8inwcAW/EWvI68AHR2VvDvISlKo1/OAG95rIP5
yRc9+n1KEoGlmHlSixct6M9oq3p72y2QscE6kwYjgwbGwFgvmrzYH0p/RJASxSvGmObzEAQJsCHG
+0lgb9iqxVoSQZ7qIzqUACYSz0ltA8ZJWHDWvTxm20Q5DLIwOgUleblcpsosubHNVN8xebCeL4HB
52pPwIdnSd6kEhwRowSvUfpKbmcpKgUJ0gZIlrMSE9P66JvCzc8ZSZnf+LOLEuE4OXJIO6j1T6KO
kDzAzCFL902mKEa0KDvVCj2QAD1cjGZHu9xF1h/YuR8s54Lxbm45u9GJ6uQ/1y8cQ0dyHl//RLr5
7vpv+nb0637FtU1CnOVnrNIlZfa32LVPhbNwkGldD0ZnWtttaqa2iyiPdbSJfOM9dcpKKWpf17wG
Dq7QSTEskjmGPkrMmgAd2Kh+A2fE/XCPv7gVs0+RIYg3DTk6tpbNstgH4tJJ2akLCdlMhmxM+9Mj
2aAebTkfZnF9ISczkUSG97lDzFMjg9yZxrJ3/0HC+J6T1DMuW+BUAayKpLIAB2nb/1J+piUZS3P/
WGamM1qjs1GvWNIyUclUvGIoPksx5s6rsdzv61cGGcbzonuZS0lU8piwMLzq3GuNSoOHTVgGr7AC
LYYip4HtOq2ok4ZEyiuTsyTXW+6K86/2DT2PLP3HMlJ0Pesazi/ztCCkUv250Ou1La1h7RWkaTGZ
bcXnJTMcnsylfN8WnRTuAbkE4B3cFrJFullhY1551DZcq1esvtFpL2ZEinrOVcE3qRThVSEqIUHJ
J2AI4FRYhvu12rPGj6aTUyNqlMHn1GjgJQ8HM5HD39iphYLw4lCZzuvSWvb60UXYsPp4LJTT/iey
RZgcFFXAflM6n2+vcp3PEVUKAALZ5cfTAnEDv9Cx7dBwMUPw9dXdMnEMstNG4JssueSRvsoDYZar
/I3s+bzDsCbg/yw42wZ2q8LZNr60Ts/RKcS5KJfMGMpsoq5AlMs3dSp2CZtGSfiy7tFxXa+j09tm
oV8N0D9tt6yx+r95Id+0KBmKhLj2pQG0Vs+AGif1/hBb5h2s715Dd1pwiB+z9m+E9psgJUaFL2KV
EQlqSSQItQlcIdl0kJfay1sGLab0UC6jkGqVLCvE2nLOGQ3AG+KkevaLY23fLXiplukyTkd+8afz
+H06yg61ahtFV+IVw8LqKUQGNWznvXSYeH9/Y8u/KVEWqEi5Ks9nUG3P9R9FF/A6Fk7mDvDAXwDQ
OWBXLea9Gcf7GzP7TZQyRUpQ/TvJWVm1uQpQqlfXuoPG+MYwPqTF3jc/npk4E0QE/56n6CS6f4x1
HYitRnzM0jSxWW6juDt0EFXm1WkY5/sb7/w/51M4Wt0ESpqmJMZ403aeudBF5MKNW6TLarUQCKse
nYpSMXXYYS4qIEGhaZs74jofUscOV29IPiIzgvOt15Y7N4yjawIgwQ3NffKLldqaztr9pWoUegwH
Kl1JS+Vmi9Fkcwp15En0YYm4nslbwrtHB6Y0TTtTsL+hJAKLMSZ0ZWcuAl91y7AYMosMpV9UwRe6
sgMZNda1AK2q594Q/qRYppeE+D/SJw+3u9IXmYrPWPxxnPXrcol45WhZ+iKwPfPPnxf0Q57R5aTt
L2vjw0Mwu1xaCGubCyuMnk4cjS6AUlEz2asij2SdTeBh5AuMRMzgNuwZamnat/uWa0othWjZvnok
GXBBf74xe+NsY++yZtuJxnl0wZRGUubZRfVJaDssCtPTCUjR42NMJ1JGzKLUT+vzNV9dcYxYR1Jv
f0avBgG9OKBPWK/xVLeWET4BE+a4XzHhpaa91r9YSJdLo1zyNI5EbhtQrQzN4v4YS79mOMcMta7c
5GXkecRqFUdXkisCIgvxseCtOi0BSbBK44gJMlZphaHSFbp8eumviEgjpMJWbwWZ24CDdXgCmr7O
619LYHgeI0YMzBL5W9l4dMQmvwbccKvRyUuv0+d76AGpQ7xhPhYXJiFK49QBl/c1CXcvjvcKcw+4
TvfIFIzHvqJCN7hG3DVWhSsE43mVY2BS23Kv4TEx9jff8PGJJtrExp4hRk3uTWE74/1QmhHpeN5s
5jD5KUD4HGxPcVGzPRqugOW+DC4y7BTdoxRLajfXMjBxFWBVKFbf+Kc9Sz099poA7Xt/LB/QjDXW
OZDSW4ilkOUuPX8VLwBxRUjBxK26LbJ6oKduHupI/oJa6LJ5Bom/2ubbCm34m91pcQg3n6dkd0DP
UC/on5+6blRosgTsgLZeHeNj77oszjJcYYVOnkUVotOMPL3SXJ3fdvbpqU1xj0j9KIvEYDjDrNdw
iwRGx+6FcEgKcuyZa+eB7rmAnyGgUozLZFgBOn8mhZEvAYyVRGwyFtNt1FwfEpNjSOXfJB7/Usd0
Ii1qvH8XQmzsMUGBWzMOuvG+RG0db4/lgjLewC00HrFu8P+jSFYbVKC9J6BLPH7YLMfz9vBHFNoa
WZ5KxivrHRMJpd0isuvVH2h90urLanplaCw6G3dNcmlQr5CEcPlZsDF/WRJAORtSngp+QWrbJvpY
iTlBH61jkZtBRez5f2QcpTqCa9LBWuIsGFt6OyGfiTXyt/LDKv3NSicxDkZnyLI2nnPtHLRW3Rf/
Wm6/GE9nYkj3Tr3TmbGmCZMoI75r+r5B721sOAt7Izo25OHgO6jN6lsL3e5YU4/uI4YIMolTAUk+
Q29sWeF0F+uMXP7pzTZX4mZemJ0x5JbX7NWd0b+Ye/frmGyiC3TH6n9UUXTurG4ieVDRRgDdYQLS
DK4qeiES/DHOOl1k/HYkbyMQo+dWZsIcy3XITYbv6LFSDP6Mli4GFZa4UJEIQqvociXBZHExclfW
L6e+Z5BgKCaB8gf6QFFDLkZPB0LjcKk4LktVMHJRCr0Vcp5pkeRXoHDepFvOeNNzJIYAp+fMFoyX
zNBKdH9YI4h1I7eg1BnAjV37euwcnKdteUBZm0Fq/jhSucXmo+v34ybuOuj0k2l2sj6gwVp/Rzox
YHi6DAEQqcRFMiuaOhxwIkR0FwBRIWIQGVVeRooLgF73rpMw43I16ZGp7AyMopo77Cvx9U8EtToG
dLZYaI8afQUMfhbE4nTcIAB+X8N6S169Cc6Ih7w/9xSf2HnNfbZj6ySbn8iWWChpk5RFg8Hrx5c2
6SOO6FGvybvOgirKcGeSvrq62q/49+Pfn468RgSot1RjzWWCGS5IOmYg7LffiLxQkkt0/XWLgtV+
9c+kcESQspOZoMRq4xEO6ouF49loKdI9qz88PtfksxpRoQykmqfZ9RIS33owgezAUtmTmYXRzxMN
NRKDwE+SQCvIU5L3oZPot7w8Q8uxZI12lIHH+m+P/bzCXD3pHP9ETLw2SsM9Ij3DOtNkqP99JtpT
7gZBDTqSog7Wv3E1CrYgrWTM52rm/LVilcMmVfiIGH/PQInTMp7/FzFzk9jcH9dknWdS3Y1IUPWE
RI41LbylGkVjfnhBqh1RIstHnoAVhPMyoiLeH6RJ2ioNBXAtMd8Ahv15xcC6boUL9Lf4ufVYqJnE
KG1Q+F3fCyqImedzuU71VWeIaJu0xVdO3RULt2psBkXy+T+ixtHxaPVQZDyAL0CRLIu7ODpStDqq
Fq60YEk767oovQDAevizpNsVlWxMsaBfyJFQ912jYoHYUFt0GMN7fnw6lhBSSmKGzorsUpNXLJb6
LMZgBrPuw+IfpSiEUMtbjQhhtgg315VmXNFc+0Wcuwj/MkR+OlHyfVu0q94MV7nQNFB73iC5DhYC
9ck8AEcAfyj/kOFVQFw2OlZFMlg5XScdkaYscszHs6jXIChYTYmEMzZtIVnZGdox3/l6//Sns9vl
sBQ2fgwX2nUfX+R0s8CIOq1O4uLSpqSZc/WWfla2BAndq9Yzc8yaIaS0qy4Ovc9fBjBY0D2AUG6x
UJdfL91jyMqITmdJRiei9ErI11oXiUQ2N6R3DtiPMd7CEsUtgNUyuDfpsY1oUWpFTIVU4gL4AKV5
bizUmmCYax2wqJghQx2GQY3x6n547xcfa4WI6jfRF/jbh+O2OKAagfo9FsAx9TPDUtOevCRL3qzu
Qa0xNoXuW3MH8NCMdzddTxoxkFIkCg7UFCR93SyTNYBKv4SVlOo+tvVugUD9xfShWIeitMq18Tgu
VEDvNjuamNrb7OnxLbH8QtqLH2KBHAok7F1qIdPU6n/Q/6rqW+Rb965wekyOIRO0P6+qwEoWPHIg
QDXPt5kuH1ieNOuS6ImNJux6viZMQwuafvgkffoWwgRrXzKMJnkuD2wmjTR8kbVKUXIQ2mAv0iLc
PWYV69cpxZBHAi+oJGu8koFAVC0e/zpLk96wa0eebcJreVbx+PnG6Jbmleya+zMsi4WxYrno01pH
RiQlamSbGaWzQwltSkWEGE79bEys0Qb6KmtfCfEZft7ENwnKBfRmMn9RM5Cw/4+0L9ttXEm2/SIC
nIfX5CBKsixb8iD7hSiXy5xHcRK//q7U7d5mZbGVB7X7ZTdQgEORjFwZ4wppKz9kRObCC08J5muc
JwzD5gG8FvQD73bde+IolSu/XrA1E3sM0JKEfBHnCy2/Qd9KMWhtmunQKBeIlN8zLKe6e3DfNrZ/
W8hy7KGKIiWgAtUVO4QhTWYk9VVH/b4cG0F38MfQtNISDAdhSA7PEMd/WASAmTzGfZAGJW/pHODT
9BObj21lA9y8rdLyizoTwdib0vRx3Vs9/VQYakcv1x6DBGtkG5Fvw8Oa8koCy94YGLkVS7FAj2Yx
ArXzRS0nyrLU2TmJz2TyKbkB9creI8eMt8HPzREDDLFX7JRk+8jrIls0zZl4xvgvelD0XQTx+/AR
Lgoo5m8f6HISZiaAsX0h0s1eCsBapZDobhfZey9xuuc1OYifaMcbV0dMJmXPvBTMchZzJpaxfxy2
EV4mfXwanYnkz/EKza7nFl4tR79Fk5zJ0X+P7AprFMTcxOaJlxcDX810Lvv69fYRcnVhgh7a59ca
NXTZOsFGCNGDgtqz9vbJEUO/xB84OFOFmsoM1LHdqIlUurWjPsSgVz5cGwlRNzpeeApRm74liR7q
TBJqRkNm5FAo6UFc055t4qW/wlWorXmh1bVe879FyWyDlKyZUa1PML8tOjP1X6kMhjo1XjUhsudl
RMC1THn5Ik+8/3QejQSDy1uNYyLLPsU/ByuznVNF3J7PF4muQ3GyihB02RWkOByPXIJsjqXIIgMm
VdpPqRVgWce26rcoX+XADt9YP/4rS/mTc0Fpo6lI6KHuRLt6O8f3GbgxLgZSdIFrVLywcfGBnp0f
c8eswQj0QQVHXP4VpyR+2IS8l2wZ9mcimCsWYvOXcU7wiTBzCo6XdIuXjIB12dj8UNyjwx3Y4anE
3LVUK0LRyOgJOsMPLKii2eHBGd2G+DbnXss8Wcxt60OwPJsxZL04lJi0dEFW7JT3u/duss0jKdd3
d5XbefpeazDYjv3LnDeVI/9qtLPbHjd6rnVnGGXhtB/3LlD4tjnyFGT7grq8rgYrpRh8OgWbdewC
vjx5jboVjfCd0t/6G93zbYcb6VPLu4EubIPQCP6+uLTocpxd9bkeyVP3KyRe5QeqDbZAX3u6remy
3/1tpmx7ELaBostlvMoryeBGIHJN73SvQJaII+n2uyazJYwq1rD0p4PRULfkYmN/0V3l/8wI7fq8
/1Fie5rDce6WmzBmyjFPdlnqZaXGuOal+6J+tZsqIxvunM9tf0e+Jk9nxphZ8blTJ/g7mI4Wfqr2
uMl7LBW7fXqL0ddMEwZNxt6cqoTebu/wdfsvcy2AucxmLZRF3+L3RxGcDbICbqARCAkm3gQFx7TZ
ukKnNOOY0oNKfyTH6ce/wwS2jKAUeqyIF5zQLlh5hpdzMI/zldlGG9NI61ilp4QmsBQF5jcwVN3+
EJxPzPbYaBdBCqsSCgRrjAKcOZstOVEBmIR/95CkvusvxkDN9LQbNrQ1t70rYu+c2aBZQ9/h49G2
3bf7w6rSeDd/MXL8Nl623QYE1rKltfTmb07mIzz2anA+eQOLy6HjTAo1v9k9VKses0A5FASRouS9
0yn0FXgTkcYHU7LNbSej53UDqK9PyEwc+B3iIU7peWZO0xJbJjhHZC1RIOO6e7wDpMY5kyUJIYZy
BOBY1xDs9cqPlZ+8TMEx4sUePMRkl/Smgt42HcWZxjvvAgTdzYrPFrCYRvz+Umy5QJbKIFQ6HN0F
FN2v9a7uiY01czz051xZtr+nGM+y2cmICYbNTrfNh9TuUUfCcM/FwcltlQdusyPPL2cn4MRUEbNc
hUjDR+bSJWht921skuS1Dy2TPc2OkAmyLU1MsBAX32nQnBILmO6Pn9onCju0XsXzzTnAxLbvaIMi
TnUL60tRWIlfeuxz6J0eJPQXEHE1xGw3rujdxsKrM3DjdinMy53GaRkGGWQqHRgeDhn52YJPB/ww
nFeDpxsDGmWnyKqQgI7bakkckDMP1JdbDTV0M4Bd1LRUduSjjvu+kC1KAo2xwcITDunuzcbGgM0x
9hwuSd5y+nwmjkH5zijNDlvvaEKbjpc9ptsnc63+jLHkwnL8TUL8o//IeRr/x8f61pH5WF0lSlZO
uZmn/dZbe4I9HbDg74uL8NSo/zSKbznMxzpf8l7pBXqWWzAo7teBg/5hShvUgOcfZGdcgTS4vSWQ
8bpa8A1WUQCBDdry6DAUpvUoyyF1WfGu4FnBbLXDMf3l4OZbSwbsRQyodIoJk3zZQqS3GwZsaXkI
jrIjkiy0H+stb+fM/0D9b5GMC1iLdRsNIj4gWEDOxHy4o3xkYGLiaLb8ZP4jhg3bItCeTQ2NAF6y
u93FnjzkLcrdJaYLqrizgRxjueo8ezOts6BocoIFoMrR896LJ/VHmpLA+1F2Lkcv3qVjY7YwFdtC
pTT6GCIJt5rnYQ7ZX5MNat7H5/turcAz4LWZUFu/YZps3CZUUqCaJawkN5wAi8uimKMVD7nYeM0I
sLTM6CmUYEuPTE7qChXGl8Fc6R7Sug7nleHZBoMhpZWGA4pAAOIt5r7i19umd33rbx0XAx19oIRF
ql0hyjnJG+xfw3qaD8qLNGL8ILZbzBrf5Wv0mGTgSHKyFXdLMvc8GTCpWrWK0xEaVnf5/UfhAEPO
d3evd3gOfF5752KsbWAFLKY7sCKHdfZrLOiRqypBn+IZJFOFm2OlNaVQvH2qi03Mmo7tpuAYxFYF
lk8ao+J1pF/oOLMD3Og/Shu8T8Bk6/6X7jygdTX0um3o6fefIZgiTZdTklq6A3PxzEcttNpEDQTi
sRGnRNdO9Iuj3xKGzAUwn0wK4stUR6gObXfeh/dLX7c+bfZE2auAgXy+CN5tgYvZ1rlABvslIy/0
IUetCAQvW9Wt/PjB5+08pH+DvQpzGQzYj2OrWmIMGaeT54wg9klqTiS7mFKYiWBJptO2GRKFfhjs
qj8mr/VP1O7Ds/3JXXG19FbOBdHAaQbyfSf1Zkzn6dHCHmwC5wHNIxm5o36ir7svt78Ox9zYXbfm
2I1KPELY2cU8rctD9MXgAbsuNRmpYdQ+2QyGFHYS+HpFWgI3MDIrtcQEY1UDXR6FCltZeemxJUOY
y6Pez/zwZLT4DjHkKTFJXjMSPRYglLx9ZovFurkQesVmQkKpGcZehpDGO23hQXXue/EWu/Lb2SLx
utWQER+g25cfiFgbWXMn96/pN9bc5z+APjyzHzCEbaxrwgSQSJHz2H3UK4LQTFqRyfV9idO+wv2G
zDN2HgQNWX+oC2HuzgEptv5EE2oXaMlBv0W321Bl1B0l3VBkk4bZM80UWRKmeqDfD4qdpP+AYHJP
Lq88zLiG5H+c4kwWc9EuaD7PgzNkvWyx1PG9ejD8ZD+G5Ow04LlyjoGLBrGjrXsgWMNDw02yLh/s
7AcwxpqmGHEaJPwA5/QegEAOXr8PD9Xg+SFLl3x+qIy96mFeKnkFOVuQc1Sv4fH2fVi8czM1GGss
U2EMxgZ/PkPsIq47x/UbLjnuUn5lrgNjhF1UlmA7kHBW6AR6X5N41duqc/daYNzR7oi0HjjO22I6
Yi6RnurMFKewLOughESaIjh5nuCePXI8cudjeJoxD/IYq4OM3QmUgwcDuRak2Bv1cPsTLb5ec2WY
R1g1LqOUIZdMvRrM1GG9oErkVw4wLrqDcynMMzxU0hSiuAwpFTpXJ5gDVvVuV+7zxg89HlTQ2/HH
9YWPhoYa08QICSNMLwvM4GgKhLV0+4AroSroAxA5J0cN64YYNrFnBVaiipIKMbTX5TQ6xr1K0HmM
wtVfHd+3Rmxy7zxmWmBOBtXI2xXOuJ0a+8EmEdzcz/H/0LO9jLYzgQwAhZGcyloo09EfjBedPhRH
dTJ0JX7xVFtsaTZmkhgIyjMRC2BTnCKuEjIA0cMZY+cT2gu2DyLKusDX+ChuIfdTd3kXmWMobK6v
NKuzib3e4CZ3godpdXfc+F/a2rR5n4++F7cshYEoUHdb6dRDznbYWNclwdOjZD9qaGe7bZPLDsjs
NBloimM5PdcWTvMlRe4czVfeiFk3y16tVve4a1+PPo/6mWsqDEpVeluOdQpTcRpHuzZ9jZ7iyOvi
RXY2vJNchMSZfgxaKZEcmlGLi+D0dNBcuS9PggaU5zb/8i43gyHqpNdFYgLjRSQC+rVwn23PP++/
BuQTa+56Ed5nUxnnphekKslHnGH9rrxiJkhVSOuSZxcLKDP8PzShmOrqEclvQE3NzdouPtPfh8r2
BVdjosZSA+kvZxcrBMN7b9etlJzUMZke38TXxxdeV+ryqzMTyeBLAM7GQpQoRJ9KgObhDaj5Bf78
F+6H5Nxxtk84yzFHWJ81HK1LeTGrlgiu+up/3r54i44UmmyxjE7BvlaRuXfwWE1zkk20i66me58/
z7esxfffZy5Z2oqy3uv4+7XrgBGX0v933sXB8OBtPZY9z5kizAWLMb7fBxYEoTPZdtJDuAl3k2jr
HWl2jyiT32tPI6fX+n8gyLdyzF0z+iZLJAUyNdAJE9HFfjtUbH+aZBPV5POTOwq+FEcbugL7EiWc
m8kcppoOlz6gJoEN1cJHsc+fNTTDt8hbts8VtpAOr/w5OarDH0+Abpkm2rCRqLpSS818Rhm95K0V
xBOdgAejsUA0P5JseT02WPlxIannP2a2LNqcz6lyxDL3LGqm3orlZIILCeOXEvv12fa7ra9wEVOj
D/UtDZmHXGmxXUROIMrR30uieIWDdQreAZ3tr79QjXxwX9/o+uiAPG82G7QJnmjMAd8CpaLPT7Bg
2fdvCHIegQCcR3HZvmZnTw9pdvYhsuOpWeKX7RRfA9TcY+cXOA54q5q5cphnvhNBUCXSbwzVduVO
Vki4tiv7S3kot7rL+bKLD9RMKQZxBrXXazmDUnAJT9jjgij/XsIBZjavF3iRTg5LqP6xXea+BFPU
m/qFigJ/iLk6KWDZD1M3uPMpJ4rv26AFbYk+YDob89nUYcOqHPTkd1sEytzE0SLUzn4Ni1BGFGqZ
mOKUnfdpq3SeZV/f5ehZDQl3zOTqA94yawacWsFoJVmBOFrSnJzIWx/W0d4sbKSr4sTxAYqBbcp+
BSoBmPFxQ3foPL7wXNXFN/pbazbJKA5KJKUxbAufYHDfsXfUC+6UFUaiUQykm4k+/y6+mYmkXu3s
2kznxLxkF2gepMSrN2JCBDgHKzfG/gFfe+u4pXfOl2VTjmEQYUZCgMCtuoJXIOUoUGzEbYydOiAZ
+OSleZbj+JmCDGKpSZPIU0/lobc5OV72vg8aRA76cIDfYMAnreKx1AwIQbUxB/kiaprcxDAHeg0G
eJBDl5OuDemmy61neZpou3jIwJjJIzLgQZzBoE4n4O0UztDmBY4itkSMJASzOJ1U5hzbNf97494Z
DOjkg9GjJzWgZfbBTu4MDJMAdZBKle5FkB6f11+PqLEEtu5yXUbOo2kwCKMF3VkUGhxnivUDTvyo
HOiwHGYG7EIg/w7GDQZeElUPcbGprIZsTzu5sMXPCvVoLGUkmvN3wdq3ybNZ1KooWqNI6SP9fl6l
z+EO1HVHcO4MRLjjpWGW3ax/ng2TwY+4iPJqKAFZO2CW91EgFC22YIeMj/72Lz3kmWaMp4NByksq
gBKFdvxF+wmxLk6QN+3Ds3+TgYxxtGSzDCkMO+njaKBggW5CB4E8j0+fK4nBjW6QTblrYP+Yi7nm
/0Bac4cs/paL84uxxezkGPQw0jBVEjWaUOlBown4hCh9MfwWXoMJD29NBjzkosqERIGtb0/nXU8K
vyIgkZG5Q6iLLQozh4V18AO1LIq8x9ldVlFJ4IzFruAalh3cFS2pLk7VEJ2c7+AtfW6j+N7q7du3
+tr5dgO8TAZBBMMqg+QCM0EWBnN9uq1sBVAROLEL7qt1UNsBaGK9AV2UcuyGtunjRQ3hS9B4h09v
w7UlBmQ6Sc5Tvcatv2w8r7atC7YNg5VWWKN0gT1xt5VfzvV+2xO7kzWdsOVZEWFPyBzusAJnDW7c
3eHVJNjGZK0/OdKo0bBHbapYIKArpowl8Iz11p2s9ZORwR1UnHKnYLpr5cf7wv5Mdp8IczjSlu7K
XBpjwhOya2VvQRpmQUjhxPbrBd4JN0JdShjOxTCP35SVPVo48qvTIJAUTHr+5YNX/Fk0i7kUxkqL
qIiLQbv6P+iGj0G8BVpvlJm4levFbuW5JMYAL3UipX0AfRrU7doJS6wwjGzTrkDED1+IWSwsUOR9
q6UIaSb0+qNm/mumFcEl0ui3Ojm9SFe6R5TcDgHSJ88IeaKYp04zpwK8GBBFs64nx0L6YiDnk5pD
2stndvp3Vsi25xsSshcN/XDBKjoqE9FzFFxpGSDhkS4sthLND5F58BrwR4fmGZpdVjUGn7YexkFN
7AxAY2BINMup0XJui1sq3lgb6McNrtlYLinIoj84/yHMe5hGch+19OY5O6dtCaRj8TL+94WcATKj
ny8cB3SxO8VUTQvRnYa93SxxbJQLWixU2N6uYOwV1vpfehzOt6S/+0/8+hbDXI3QajvB7AvgFyaS
MCUNjrNnWmfheWMcOextUKVJak16BRGHhI8hFr3EYKgjOLjbCi0+vrNzu37I2bUzIlTqQwUK4d31
KD3O6I9g0EY2j745SAtsecnXxenDuUiK2jORlYYNQGYGkegCBv/I+07x8o2269YiSmQx3lXnto6L
LaRzgcytUPpeMIeB6pjtaxDQ+o+XFUcE73vRf5/pNFzUKeu6Cjqdpru0JtZjAm+JNlk6n7z9K9Ly
I/qPEbIzK5mqp6LYw9ZfToAsR0epHpw0PsblOVpRa75h7ddx45lWmimGuhzXNH50RHsf2WVNGl99
MjZfR+ONbrr8P+y65GnHvKaCJusg34HQaf8CJnyaYk6capvepU8gw+D1CS7SB8+Ng3lWw7aMi0yi
1njy+mMSOHDzsOwIxdrXz68vLuX5skvy/e0YABHPIUrDKsRREomTA1/TN+zhiQsgiz6Jqcjgkrbg
b4mMQV7O+ag3qolUMiinhkfN1TZ2InvZiht/L2o0k8S4dJ2cqqEJpXCA2muCaSNMGglrDJdzoGqp
CqWhXVRSDfSfmVi+9/sdk6O8aINWxTVWV0/Vh3UY3poa/Tzb8OO23S8V+H6TxDgIY6MLQmFqkLQ9
7b2Pp/b1YLm/fhJE+qD/zuyBaFzPeOGuYWZGEiXT0mlxhflggRiVdRla05OOXM2LQEq7HmwTDKhu
7Twfq121+s/g4ycPvJb8PdTAJNDNGIoqosPv94ONL5dcStVSpD3iweaJLuwlbxfn/gf2J3AJ2a58
YAyo/CaNgf+wKrBffOzEa4q2xDIn3PAflncmHyFJvAPIR7Lrtra3H8296WE+rrJBmuFvEWrd/sxL
oY8uQ3EZ1AGSoV/NYAZvca9VXTFEIqpn253s1ioq1PCqRUj0v6w1XWHDkUjBhNH9N4nMR27FSzyO
WHrwlD2gYmsYIMlEOhjNSJfXR/jVL/xEy4Kv+5tE5nZeeiEJpyARaSlypzjBE6WrQrqFu651yZP4
TRLF9dlpFlk+gZk1hRX1yM/up8mRP199u/Otp0+8gzJlhbPRxsl7pdSFB0OXJdkCywl4eWDCvwtu
SllBmJfBoDQyej2MeLoDB4qL5d0GwQuZ2LQ6iqwM2urrlflmolz/kb1aKzsZ7WHrY00IeIzt6KU6
2Pn+6PS8tOFSL/pvv5D5CH2UDw2WCeEXdhsUJkDyv4O9Tc2qdUHwhqOxiW3e5SrR6JZC8wM0ej2v
IX0JPn/7Ecz3qVM1zSMRxwQOYo1g0hU1Cc8kCdfdouf9h5HPvgfzgCdJaJWNVUBbRN39UX7Ln9zn
r/qDF94vVbp+04h5uodpgmsXQaNu4zi+1YItGtXa4HG31YhCIkwBVl66s9DuD492haW0O2x4gEEI
L0bq29yq8VLQ89vvYd52OcVLrPf0MzvOh/o2fehOQSRQFLakx3wgzRltA4uTwFmK+eZS2W4U4RzI
50yiUre7y338KNfgcoucB3W9Cu9GpAmw0yhyLwSU++irO28/Q+ey7T540LYINN9fnW1LSYwwGi0T
P+OCIiKyINhhH3gj9lNiDfsnB0apw37DwliatCEsM0vPahHvM657kDj9wUdigjsVtoxpM6WYyEHu
IrURuqsgD2nxTCFSiLT4aAuYs8CkhQ3lwoK7pel6WLcUZCAtBYOOWPYVFCzJxU03pT35IfnYe1FF
NPTE3GcZKR04qdXquBlX9j2IduwuBocRRVga1KNkb9rp698Ur36zNgbKqnM5WZGOOwc8PaF6hYEo
bCXjv1sLXuVvchgQKStL7cUAJ4B0kGgLsad+qjEaKKfS41ku5/1QGRjBfFxWSAY9bIcuPXRDDJff
0YCq86MVD7SWYVhRdNEyJVkzREYxY5QCqAWTevGcICFIIIjod6Wf7G8uyUwQo9agjIMVnRuqFn37
0k3nvUUAyttiljpC4Tl968OAHpJprRYEENPZreNd7pVtALK6O/JzDdAtiN/urkF9tuPmERZN5Fsy
O7KZqGbY9x0kj9i19Iot6uFnQqbRznA3ubudFh+1mTDGR+50cCpIFkUC2T3bMSA9wA3ERpYjt9C9
ELrNT/RqQTNHKqv6COsioJdCdlsJzdea+9aseLE97/QYaNOMQNPUClKEPRyPN0zVohUEnQmc52kp
2/ObNiyUWQ0YLam964btyL8CB/zAaoVp124tOP4n7QKJ94+Pt61yqTHuN6kMTJlyUWdDTM+wt7O9
edd58qm9d6rnL8H5jFbcnbhL2fnfBDLeVW7mUlMZEIjhdsk577qOHL+6D4AId5extAhYM1tkIOR8
LkQz16gsbLp5r4m3DkkG8q4jN3W2RCj3m1oMiIhTgsb5HKIqp/Xo6sS4tjGgahHdTl3hkMfbyW4e
v6Zn/1isvgzaVcOBZyrhj6dwpiyDL9iaElkWtR8aopW2/vOF15y1FP/Olbz+++zCmWBzyOsWIjr7
ulYUgagwYUT6ywcfoP3Jo0xZ9iqQkjERdIqSZDJXIk814TxgvuJJ3zQVGXblr3SXP/+M/E2bOsdu
j3BwS2t9nJNcvhQzucylGI0ukaoWcqO77al5Qq5G2SDGt4/or+NcwIVshi7PRDHXQQzHJj4LEJWS
7Em6RyX8+Mm54ouIPBPB3II0CJvKNCGicnb7/tVwMd519LMVL5W2HL3NBDF3wKzFTOvUC4L2xkfO
LifpFwommDWj7XWy25hEOjRu56RPrlthltkTHgdEwOSZ1+67dBUUSRcNBTaDXStMAiw2IjHQ9Inm
aarUVmricL0TemjsbVNkGYGKhP+oLDX4OU3Ds9ia9LZ5h6B3A/S7Niv763FAfwbGVjnfkCeOOVpF
K5PLpYS4lDjv7xPZr8Cmm5H7Z5/bTLMYnc1VY4BEuAh4xM9UNYSHu9P+yQN97yrwVTBlIK/M9b8W
v9b3UbJxWYacqKll//8odXvM4QwhCH0KV6O7icExFfHSDNew58bHY0OwTAmmJA0N3O+YKB/ptBEk
N8YC6I253bgrjKT9IncBud8Qylaj65tHB1muT/0Aeq0fIVguHM7XXQKB2YmzYZpsNkIt0RMXc7c5
b1erQwQ+0p9v9gVdgl92K3t/NXiqz2Uybo1wURItO+MMtqdThPwpeb3fyH7AXSi+5KTN5TBYaih6
GKIdDHfxKSR01ZJrJfZ6tSLoVxbg1tvJL6BqzWVgWXr7FRndE5JEM5c6o1+Pwhk2EwQIHwRwt5IT
6MQwM1eOZKxt1BF4n3DJS5yLoyA8exrzHu/F+QxxcGv6uzGxE99+DDAMtb5tK8uX5Vst5jgDoyz7
MzUV43BENx3mDm///cW3b64I8yDJQRaDSkmAIs4o29FRWumnjfqB9dZ+uOeOCC16vXNxzOMUtrKe
mPTyY/dl5jiV6l+80HYv3lu93rTvPncIeYlDD4b/fYIMlObJYKKfHwqiqlo4WDCCLSeUDHD1QNnJ
bVrKHYjpdkR3eWe7fBe+RTPIepHTUDazSHp6uazwQGI9XDoQnWf6HBNhe6qb0jwrZYUjbY+DA4oD
VMM5MdFiLDs7Q4MqOrP2+jxUlwmLJOBSUBJCUCjbdCTvYN6BggDbv34csZH1k/vtlgrU82/HtlIr
fXwZsTEbB+h0roAvhxTTiudIL1U6f5PCQEcxyVrTF7CQF+c9SwjWsYYPInkWCQr9oUP37/AcTvoX
/3yQ/jEMtqY1mmOlNBbOs2uIRIL1lNPGAqS7USD84ny8xcSKAmZ+FAFUtIGwhC/J1Oj1qOXSU3ex
HfFZosWV+/LBNj0eMdtSa6Q+F8WASd+2cq9bmUQfGUcM1zFG79xuv7lILrcvahGBZ2oxSGLKWQuG
/gK2cXJSt/EV2wEjFcddX/TDZkIY8NCHcZDPHYQ4Zk3En7p/zF85AExfij9sYSaCAYleraYsbfB5
BtiCH7pPZ1Lb5tp4l+xNq3MJRK6e6g157F0uCtDhK0jsPW3PLiaVqx7XmQ68diF5CVbohCfFx+GA
kqOTeBrYgfSn+IRJo/XGrdd6Sbo1HF5u58YiUn4fAnvR9byoOu2SSE+VSdLBnyYbWZcL+dJzznvK
M1GDuexWrcFGBZhoITuRheFDP3r0N8+buiJcOjP66W4dNeMkaFln5PEFR01TBLvdOgF/VE9Wd3dv
mw2X+G6p02t++djxiViYcmQ1IW03xgRr7BJbPQWvPFauxSBd0QwFYTqoCXSZvRJd2CpdUsJe7fBe
cepVsFYOhT8eVLpPs0F8h6oKsuzKZ0r059uXZfkhmglnLkuc9HqgFrUE9wGMsbu9bu/hZh5apHka
d7RpDdd31MNf4fW3WJYjocqkusWiG+lJq/zCv7fH0Fa3KL7TvQF/VSacHfC1rjV7bMdAapUAe89R
SXjZ9V5JsFnH6h2kwrdc7qpFC9VV5FtAOYbWDuY8NQXcAcGloYDtya5uI/Y7YKf2eb05foF78vbX
W36JvqWxxxjLQdXll7OEPAst3YSb8YMOMqaVg2ozR9Yics9kMS6LlVvVpCnQbLdLQkcfXFVGq2Xt
PbfvxxQbH1a8p2KxawJT0/89S5ZHNmmCQpsaaKeQ3itk+24DxlB3dGULdQznczre1pDz6a7tJDMz
SZoqKCdlkJ68YVX4qncUOYtzuZ+Lga84TychGyChEZzLQwvKzhTLMdZb3mzZMibPTo4JcoooUZWu
wMk5yFjFLkqJGJZDTzWfb5qC0x+IPJPEOCjtGRPu2nmUkFc5OTREfJLIU/1c2mvzbvXDttO9f8zc
I9w+XjfGMm7ORLP+SqcNqTy0UHL7vnv3ni41wZI0Ymd+RMTrunKfB1u8O8BA9ZTmVaC20Bbnqkm2
WJP4udjSGfHjpSXHZNN9lB+3rXIxBz+/BQyiRJIRKZUFmeIKoTGamAY33lmNLazsc7XJbH4+adER
/D5YNp/UKUNhRBrM9AXcK5GNruppVa/PHyYvnrteqRvWw+aRkua/56mV4C5Ast+j6PzSv6F3ZVd4
1kE7/Do8YWFc9zz6QoQ2knKtDyjk8AJLaqa3fgg9ktndl8tWbUaJ2hJm/5t95hVgZDtdPypljUTF
n/NVOfeGpZ8wwqYpswQ3tEV/t/feri1yRgZ7O8DT8Db6BwpWHImLIdLsqzLgkzVdbCljR2+qtMfu
2su1UUl9wipyXnir8I6TwR/5HFmiOUFW7TYe5dk/FXcX2wTdbUkwaiWtwMH1Nrru60oFIwwmMLDr
ElUQy3G2vIPmGTMDUJqs6noU4voUd9TGPs62vm9wYbmhGtXplgkxcCShUToPLOgMbnB1BdY7kGYl
rxXeyMK1/629MkDUBpKEXd4QlmT2but91JpdVSvz3kHvYmLHf0NarM9ASGVAqKTUe7oIc93CO0RA
FRPLxgvpB0jz3LbTq7t74xzZ5XfV+aJqZUxflBen3ET7c4LZoPV6X2AJt6CRdmXDSdxmdrQDYWK2
++T2Tl6XFtz6BYynE+ZBouvdBc+0t9tikcZuf7Y/YpJu1pRn2838TUVk7+35yJ1N4rggGgNDYT6a
RR8ChnYOujbPr7wHbImMY/4dr/8+w7mgl7CVUerxHXtvh44mxau88nmwXMtFfw2ituPwUdh2v9qg
UXD1s7cfDg/5qkPf4nMEphfwOKymlbi/710sM85s/2UcVuPDbQtYTGliw6JOoyG0e4vMlY3PrSHU
F5EileBjzDVbj845dbTYEzIyrK2XTYNNyttHXmJnsTw7F8xc4bGPrFYKr4LFR40UMcFYwGknXjCi
v+nexHqHAWweWC56hXOpzF2uw8ySalDSPCEld9rv8kMa2lKOniuVc7UW3cK5JOYW53Grg0+HSrLQ
Da3aRWv3OMuN4ko74+32V1zsFpwJY5tmQIvcqWUKYVsMqoS1l75He/0pj5xubZcG3pza9bHuKHfu
3XvF3hSuj4utG4T37tFaJXub57+Duc1ihMC7bKjSTeQIh+xC7GpDuW5u67sYSc/lMHdXCot6zK0J
+mLYaL+v7QMWCa0M2yUbvG10ijexeVXUJbyYy2RyL11b9lE9Qbexsz+8BFl4tPVu8ta+rRvPRK89
KTPYqNX0Pya6bY/K6g2McY+mzXupqQNy60MxTkOeTKGOj4UDtPa7XYqJXfR1RhZtfvzkl+/o57gl
jQGZpC9rPQogLcD2+cTebPrVj2rzyLG+JTdv/oEYRLHivi3aUJKe5HQtHFCanSI7EHhzwUtjJPpc
DAMhWmfJfWFS23tBl84eXTrrA3l4xQpxDNMet3w+Yd63YpBkGqXknGT0W21bx9FAD/CMLtx97UUa
ujS5WZUl33WmH9uPMA5ZhjlhiAPXjuUVWzTSY4UH+gQ4dr7kw+k6ZmN0TZUljfU9pEmLJAUEdE/l
5Bs0jZvY08cQOc8bVLMT+B7cDM6SpzyXyKBTK5VCVEoKvMZtE5BQQO0ewSQyYY+Pwt1t7RZtcaYc
C1BVNHXdQI0Ep6gWtoZDfLktYhGPZiIYPGr0XgBZvCw9CR2pd9oreFk6O/bQuHxbzvJLNhNE7XMG
SMUkZkncQ5fBdrKH0m4aQqctt1zuLp5FMKDUhpHRBzG+z7YPCLzszT0Wt6b7xyPlmOGWYBbtfKYW
A0qCIrTJKKh4q4yf1ZsEPv9cclLRQfKEy67HszwGmqKob1Xjag5b730/kRrmgNIthuC50QNPLQae
arG0MAaPQ6wccNlMTrkynoUNYIJXmaO35Q9Qn50fA0si+H1Ls9VoxnDXP0mHjew805f3tvUtZp5m
l1Zn2qPKKm7MuIAYJJTV1Wn3/r5fo1kfaxzvXJQCn+1ttLotcrGrYC6SwYk+FYpeTGEZ4AncNQhl
ZTdqvOR+WyUEwdC/PEidwYrBbDrFEiHu5SQQdY2yPlolbqvEgSO2vyQy6rGVEoiIEjL8EtGuYPcy
zyKWX0aUag06eWtoFoNI4SUf5BSErYioghXexrW3/vUQ2ys8jKDosbHjkZ8/W/Q4ZzIZcMJSPLWN
Qh23GENC7/3d5V4AQzvP97s6XX8a+7dqDDSN7ShH9ZmKoRvVB3cildcp6KBD2wyvq4WCwS1ZDDDl
zdCbOaKHJ3CpS4eAbLhB37I5fGvDwFEsN5oU1QaFPsQmp13t7sYInKzKTj3l+2r15fO9mGVw/5bJ
4BLWxjSgH4dWSDeeGpm0ETHc7EdYkSPy1Zy3cRlvv4Ux2DTJrR61GRSkwnbx+vZtWkwT6/8Ync4u
5B67IUlSBboY3ge6ig+HdeHTbDha4EqszLI54hbd55k4Bo8qUx2CSYM4Ad7EaXCrY7ZtXsD44XAE
LUG6geIopdBV0cfI2IU4REV2QRsEhj2d4O0hd0DVguk2jpSlF2ouhbGEEQ31ad5BCkoJFpL6KnEV
FyvGONostobO5TBGkGT1oFxqyLmuAQElxdMaraGYCv3xA0uieX2Ri32aM3HsQ5XKE1jUc4gDQ4vj
hfAnnry9QTo0j+wuj2hWMMiedvWTw/nt8v9Y+9Le1nFl218kQPPwlZo8D4njOPkiJDs7kjXZlqzx
199FP9yOzKjNg3PfbjTQjQ24VGSxWKxhrc1ZIxu3WxTgocTg6CRfbi+vQMV5vNSjSZbhNzGWk4Fl
9xKVdENbZ7nDHDYBwya6deCRAVn5ZS04504d811DgcxdprVGoqDGLiP6kP2kI+o7ooPsGxWGxl2u
yXH5dLJTbzd9egIaemvHe+T4NBsA25mFnk5Xct2crGzUznhYbmMeYfhhzN101lpBLk74sH2BNhCL
j0o35t+GApiLqMurU9We6VJ7y9JORaL4/w//Tnrj3Uaj6Y+hLOY2qq02L0V6TtEtiuE2ZEByZ7oD
LKr49id+1UGHfsZQ9v4S8Hq/eKtI/37wFFCvTavV1MYV8Glbq9R9bK+j2cihYowDkrM0KrvbLs0P
7xH4dJ8MdwFrjcGizU9LjG+ZZckW2MQwZM5oU4vVtcsxs7GbAx/u/T13gEjiWn7mYOqU4/TGblzD
+BHFKAbY2KjVcogS/f3yU90lHsfbjTbQDCUwXrXXrhgZTiHh/Fy7aH2nYACc3Rl33D9KMA7VouDq
RggRDj3NYKacom2G3xI6GvIPVGF7Qtv+rCqxVVMr87xuuYvWf8kf2neEocrvbjKJfd72/Iuj/Ec1
tq+sB35LK/YV7orD0gNeHjyUv0HgSifLeHmI0arLUD/GSQayWeutBP0AarA7bUMSztIIveYEFTof
HHb28/lCvgFaLWxoc+8XxxZHM4xD+YwvpGMocS9DfuejjwCuCr2biM15NyI1BzaOHYphPKKhXY2g
v8JcMJhRknB5pVUMjk3+iyv82TjGFaYmkALiC3RBcgL0wCSpAAgYk8xzzv7Vnn1jzmv7fQSyO+cs
jMVkQ+UY33FGBF1UJ8iFucDzmm/1RPwsP3lieGvI+I2u/V+HOHfM7cEiy+rjOlGv6BWLsWtAjfVp
TwtHt7E31VA3xpVkUhul8hG6AbB+CQa1E4k+eIrx1o/xJboeJOczvcJOJN2oqEvcJqt41jEejvxj
HSzUrlYUSWUqMEHYueZNP5MZmuj7BYIwy8bxjp5WM7uaq3N5jpEBzipyNGShd/VcE+Dx4VLmnjQP
Z5Z98Y7eHDB5HDnjd/KPjow3QQFXrqQeKzlHfbG9kkagrQ0OMkyAP/zMrqhR80nuRgcTBjbCgvD2
ViuKVgXtKOIVOoJuIHMglMJ0wp+Nv3hzI/c2m1Bynw+cI8HOWYpnrUPBmK5r2zveFA1/QEx4Fja0
3R1ow9waOW8fGQ+TNH1nnBSsLxomQMqpTEA4Xdpoen+jOPuhh34rkO0+3lTefcTC9KaycUbOAUpi
eBUQfrhrd399wJ0sXMyM85Z0VJopiaamqBLembrKhHVWnAlBQlVc9h4SN+gBIBfnVfNn0BDNsISj
3diSDuX9WtKrqab0WQIUsxlSeiXZoWHb6RSi2SvRm9mYpLPQnsLLrIxFYRjPNWRNoRGfxjyH5PQc
1R3Ia2G0XvVuoG38zDv2Y9Y5FMGcRi2+HCWllGCdjrP+bLxnjnMeDY6GAtjLu7dCWUshAJkoGvqj
WQKvWowDuRjBABcNR96YBx2KY0xDONWXq3DEkpkFqUN0gP/lCBjtPB1KYIyh0qIW0xCQgFou6mmf
JKMREADgHhsdVw5zYwNKqg6qGnLw3j4A9TCyd76xReiDAXuOKPrJbOQzVIm5taNjlyL5dFPJgWNM
PckH4hmOEi/PNfpgGkpiruqquEQg6+ypc0IPn1QCXlu9Us8fkRlQWR0+UvlYcDCUyFzcplGfCqQ6
sF0Xou4Q0PFvNM4xZTMpp+s5SrQGIiraNofYEdE48siv6FzYfu8f7xXHvllOoPx8UWLj2GIBOzc6
eqbEZdnleAQ2934qOitvqDbAdYiB7TOb2DxI/NFU12BTWAee5llxgYHThMDhoNuqvSPwCQv3uFuB
c5ZrdqOZ/qE85syqVZKYNfUKzkE6iN8nUkzXaOTMfLWxe0zfTGYnibxcIrJ9/uLa/Pjt8Y8XZ5/t
WtmrfdNR4U4DAhwKe8c7wGMx1VA/9gC3ly6VRRwrTBaUTyWo2nOSbVYTEGWiCZhjgjzPpDOHuO6C
Tk4jaiGHZQt8O29nOk8+af2XL05cMZolGCrGnN7ynIOTU4G5AyJbmZR/tLevx+dpNDAcSGAf730N
3Hkw50KZJS5AZXIkGFp9fqKDGajqo7HNf25AJTnnFT45Ppd9weda2/dSjEU8+lturyDPz7IjXpJS
Jxexwq/vHe3PPJoinYtiXb1TNTtNgRmGfAu36PQvYdk/hs5Oe0VpYGpCeHPuSFCBFwJomp+h+wZ0
jw/XLqe8K5LjC9nBTgX4za0R09Ci2Bw3zzxQXp6XYme8EskoUvSxUDs/4aJP3GxSkiU5hkQJiVoD
dLtKcBvzTjN3HZmb/5wkrQLwAGqS4PDtJ5FDaYk/QKU62aKx5f94nFnWHLFuM70/4wQg0Fh6krO7
gE1VAw/yFK7qi+eqOJclS5QTaI12ieXbedO85Xv0FW6TTbI7TeGr/j8cBMaBnHU5zC4tFecgWjss
96J/sLxYssMTCZ5QLzqCuu+xS+EdPvYVbxRBD5zNmzdGCsRbP/nqzndns9v8GhcTjHO9sO/2i3lU
utyAhg16Tg7LZYAq7MmdWLG75ZEIcEIDk3ksXLLrtVeV294Fm9MC73Re2WO0cD1wx+w7vTZPqMjT
9wggt/FqBSz1G0o/z8im8+6W0bTmUBTzVEiyy7lTcxwztDwBwgqPZORRQzBJbswFIYs3kE2A8gSE
J5RdhQc6w3MuJhOSoNk2CmUJigKowEudYuL7tosGIjwlaOMB5zVxg599EOKzD/Rai2st6SCuspEx
Ro4a/LctwQTixievi/wDcddz9/qcbs8U3pw7kDUKLjBcbCZCSTNDbw0D8hOSo0FFdYIj+UY0ztGT
FzCwLDpAQzkKgkJ9J0rPmRuhFZ2XJ+baKONTOl0wQFVDbRSxfj9R/Bc0VjjcS5wXmrCkOBJyjkfp
AjmFd0BvBR6AuxSF2sB5ml6J6hDUHm3XniSCzcsK8MzFYjIPNVAj+0SB6ANtU/E+p2CSwq3QTig9
p99uA8/XSQviiYW9wlwAKefC4ittCDf1MlbDGdiNxbgcoJclRVrf7AaJpXqKKZ3pjmZ7gKvwttIw
qkPNlePAOW9GtjFIUKSzJZ8gNJpeHec4K75nQP5+LIQTsluM92lNXY0VeiCc99fJ458eLZgMF43x
LdLVOCYBzbl4y3a6DtGihW6mwOWI4bkwi4lTakEOSkuDmP1SQ25n3eIR92ezAPgQGnAdznrxEkkW
40GuQV8UBt2UOR5x3vuyeVpPnzDUKfirq936QATimAH3/DHvnM5M9ORyS11heLWY9g5KvGjJIOeJ
i1bc2lXsF8zfU/Qqzv7R0/XAWVuMg+lVsUvEgtpG7dSvPYwcHOI87R4LMdimoED/X+3m6QI3oLfD
6QZowtPmz2vn2bbwxr1wRyMVjGzDz5vI27KNg2bZVoBHEeBUrqgklmT9BHQgHw+tM6Ecv0AC2/O6
w8dtdCCTST9WXZMHQRzIu3wq9v6qW7wBtsA9OeWahmPPz8Cd4TU6j7+PBzLV+/T0MW1axaog04mm
y3Nt90T9kmYn4MJSxjaKqcixl1F/NRDInPegqbDovUVDwFAlMirAAbjM7MdSRh+sAyHMaY9DBdhO
MoSotrgJnv6rV8jg55njbZz0PDZ1/DxFPXKS3q137WcXLyiW4otdvFBigscKjUIRmQORzPlWmkw4
XhWIxOhpSqr+8Me286UxBUSJXZy9LdcaqQ6/zvVAIHOuE6sqIvkYKqC7/pp87/+rhvSBQmwuw+i7
QhWPMLw5woUStIwn23+THeRyJw7PHMbD5x9l2ARGkYQiWPRwmhPS2GALQVfPGolPHT20G8QlHx8Q
O6NkUbxOeN6ZZpMbkRCViiBB8vyANjHadjPdkIVJ3kLMIPIAq8Zf4wM9GQ+CUbWy1URsGvBKAQ8J
QlkwmW30nX/FtBjYIMNP7tKOuuaBSMaBFIUCIDpRh4JzzLyv6+fUKf3IkWMi4cUK+I6EVvIc9JXw
LgXOIWdTHoV5UlIU3GSA6OyXy2izTCYeQk40zjj+wvAXNvjnQQQ54aUFOCfDYJxLmCT6KclwFD93
NAF3XT4+6txNZLyLerwWaU6vniU6Cz0PqAH+htAaFLjgeJHKePg12D7GrxhmdgzzBhYzfy+3ln3a
gO6RN7L/L4cAUSJQxixVvA0FDFrb+mMsxYqUKNDoHe/HHkY53eAuncUgjtmC4I4Xio8/e9Qficwe
SSXALToqcZ5O3+sppoQQeNVLWibipQHGg72BLGa/imOFsfwrZGGKwnlHTsp7gmf5A2DL1MVs9fbr
67GBjAJ1YQzgn+Vk9ixQpTy86DFcs/NZPWHkJaucENhglxY8FlMiT8mCtO4HeMwnz6iff0ck3dKn
x6TfJAR3FOcdS8X9vil+Poe5KazmrEpJCf2dZNI1JJtmzw4vm/MvdvqPkNuhGZjQ9ZIH6LiFzqdk
cn7VCo9MML25R1PC48XlKHMz5YEccBIb1/4EZbRPsKdRkgGN47dGZ74G23ezp4GIs1qEWZhFCvLd
az2mg64zpyGTGmmjx7qMJzJ+DOVWahpIytI86s85Fg3Ff/yD9na8saTGcXjRyXi0/LM76n0UWYN2
O47OEDQXnqPnoAIK8iR83h5FwsP6/5er/EcUEz+e21ROjjE1/uWt77uzoRZSYqL7nr2k83CHrFCD
cYF0hR6SmOebqSIPbF1m/EpTmVkglkd69A7euzcFpgt9SRJ0vs8oMh2FDOXZy/g996Mx419qIyx7
g8qs7L0+K9HQNUO4ImzmX9xJkn+5e35kMa7l1FWXODnDNue0b9cT0CQ69YFM5+IBCbR8jmq8w8Z4
jubSXLrYgjQnCoi0ve4n37wAjOc4WGgxTTIrOcTw/G5OG2LQXAuytvM8BZqJyvMdXFlMJko7iX3b
SvRkLz3dLmJwqoaesOO9oXj3KQso1l0D/azfdgns27q/fP8kO4xJv701DqCqeLvEVYuJKq0uzyI9
oUYvIcQz8TZEExHtTnjsrkbxSgaO8ZboG7iryorSXLxdJIflefr+KRC88RHQYZjJx2AFSnMA7zjb
HdppeTnn0ZhOM0EjKGoi4AsZFTUF/lhRTwoeCKXbo7eDc61QS/7lNwa/zzhIXWmVrOxSBOYWXiCA
5LgS8avjjeWMZ5QHYhjnqMIHBxpVY49g2FgiUY7H9eNdGp3gNAcyGBdYm8egTCyoAnILj9ZO0UFX
z80j0PzjZeSfHe5I3agDHEhkHGCbhAHIwnO6ObJ/dVCnshIkdG+znLybjG7Eo41iHOCxuhpxYmUK
8tiFQ3eqXRQp6CQnQGnhrSRdqUeyGPdn9mHWqCpWsoIcx4scHaVTPNN4dybH+G5WMzhXlHWiV0ER
u4vPTrl7Ru8oj/+TZ3i3SGQgQjvnRnPOIGKPUvrlpSZpZ19Mj+vNOdtzc1UDOXJyacw4hJzOnx90
/z2bCS3J0Txy4S3aePD0Y3W3MG4gyjKL7BRo2B3gRILg0kVU0RDa7cvN+42mxAaSqNIDSWkgXLLK
hKSLe3DWN/zs2xC2iwjXnu95Vdjx62Mgj/ESfRn0Un3GIio3Rt0lZk2eDHtzBZPEG8YIwILGS/qN
xocDiYzPSC59ewVljLI77nUBs2lonNpau+w1If/d3TgQxTiLUwqWgVLBYiY04jXA44UWTszSoAqD
yTzK+czxh6NBzEAg4zEup+DYCToEir7+Pl+uPRS8+lX5B4yo/0GPwO+VNIHnIasWKE1kWWXfQXVg
BRrGshHOZMmk9wyibqOLU8uza+aYrxzVfjuOe2FMPNMUtVpLyQWnGrDdrYPEDvgarC1qJvjDuSFH
MtH3wqjmg1NgCfUlA/MVhFF0vX5RRCRypuhsKitaEuKJ++1878UxN/6lVIu6byCuLBZXp7Pl2YUy
CDvGcnG00T3dUiYXh7Ogv8OMe6HMyYvyY5a2AMlCbx+eLI0FWrSy84AZBe68XuDGo78dy7045thJ
sWBJTVXAWAD+pZP8Q0RH3+SxTjwbYc5bXtTHsMkrOK/G8YCyqW5E8NrZ9mMpIwmde1WYU9YVgPtX
DaiCCWDRTnL3FGIiolurlV1JiAR45kG3//5uvpfH3M2GGV91oYQ8R1kvi10ikH6JRBXXfXDMkH2e
dD3Aewr5tkXZ3+KFZ3C/ndOdGixk9Bl3f69fsDuYF8b4nYiThZDmD+DgVDeLngyOPI59sw8TAZM0
/Zmu2nJ//Ii8ZpPzvC1nX25IrAMvUYdJKZ0rKISx73m8UxtHF7x0f8aLn4eENhLp3i8ecy8L2tHI
ehOy9ktHQDNdMK0x/nYj/+Ks20j8dC+KcQxGBFQFM8DCCRYBy1i1iSCHl6YZSRzeS2H8QZSd1OvJ
hJT98lDt3zvXIv15VjmFTl90z66tkzfQdqyEt/lyLqyXc8e+rCm2yMT5L0KC+29h/IZ+PDXoDaeG
f9RJ5f9NpkpKgKTHKxOMpNvuBTGeIxFTs+o73JiU0dpp4qlhW4ad68ThtqJwfOGNfnlgnJUUh+U1
rJE8JHPnXBNz0f1JeFMqvItSpV5/IKUvJVVpGmqWGP50TN8CpeF6R3w/1tEDvOc43t+Pr7vlY6GN
8yIAQ7mIfTq0oauRYgHMxRCNV662raMlvyBBD9UDx8tSYJUyRiCiE9YQLc7RZbZAmdOwHWljYQCN
c+pGMvf3ujExgHiRSzGlK4lLJXhHExYgjIGA9OSDoGS6QNMO97bk3WMq41OMKriGlwbqOXDH6yXJ
ls3U5sakHD+sMu4kLC9mcO0hBTzus6wjyEZdM0KEF82Hp0QFgOeWOZGGyniWsuustFZgJf16b24v
qCFV3BzNyIvsfrsYl1FEp2vQNCWNtA9Oj1RUCyykZRK5j02et3iMw+hzObw2FvWSgDmc55xf57l6
FoI4O0eFWNfQItufdGLOjme7NKegaj551ps1eawLTxqLBJiDF9vSitua1Y64tzz5q5KJPCn5DF6c
k8tOAIK9y7AUBaIoKTTqYJ64LL3LG24yXrZuZDL9zhJYfOGqK44a4PqVnY5i/kEvgLRkkTXKTyWZ
hjPxucjd1r/g+AJtiRMZ8pwGCz18yfVS6c64TxTUH5Ygx0Cj1RFPlWxpAOCiQqu9TF7sCtBV+ZLj
jDn3i8Y4DzlPqiSjV1l6ddXe3gl2ajpaz32m8HaScR9SgJC0KiCHghj0kYN3UeohmYgQi6ORRB3D
A3evMY5DKvsuU0B6hVaa/dLC1OiTturfkQULURPjZsJ4wQCLwiTXLZ6Z9AGGboXl+dMkz1QKt/zM
04pxIaahZpmoQUxj7w/G2nNkt6lcVIl6151cNd7jiP7co0VkHiuFfOoSnb5l95qE+H7en4noA7Sh
BbtWMbGBZzCZGFx+UJ4/ZmcJw1TN6k6mixnV5BzYgBBJnG+MRjiPndi4QwbmnSIDN0tku/+SUxsX
TdIhOK4o+I+wVUubc6r/RZcfGUyqo7akqouuDXVe8/bVRe6B8Effxs/vjxAmxXExs6LtAwg50PbM
0p5mNrqBVmgFmuVg4eX5fnpMf5vFjzgmvDGSRhHLDlHAfAmKwaVdOpTul7d0PCmMU9L1XNF7wIHt
9meRBOAKe7z5I9Un6ut/tGCcUX2VzUQq8PsJWI8UR1ph1A1NPRwxt8rto8ViHNHlVLdB294MoPyw
vB7jRfiD7s/rl2Xnq8uRNAu7AyULpcf7jl84Wo4HUD9aMrFNZ2SBWlQQ763BsuuDHJmb9uVtFOOU
jjmAolWNanjABY0O4fUOqG2bEOh6b1jT5xl4K75552r0vQ4uMFGTcXx11kcIidpcr0aPJ1FE4kWy
St/Ev+q6muZugqGm53jCayxURtREy4MpSwDcV2W0eeJUDJ5HpoZ2dflSyAhFMWOUTpECfg8Le52i
YBWu1lNp/iTYIEZavOrgJTuTNAQJQrUoFyv3pfafeQswchVooiqKkmho4FnUmFVPM000wmuIcOFq
H3onjogFkMszyOzAew22t2bSxo6+Cnh3wsjCaxJW3VJlDSQlbO/Hta3T8HKysNvry3v9GiyE2exb
iYm24XjnsTv1ThLjADBOHvbnCJIKDxTf8c5yE4D9AtuwIqZdeI8PyljohzZ9zZKwopg5Mpi77pRe
VFwGsOIEk07LS+7WMulDPIIVtCo81baKdveyXwnLVie1/4I6A3duZ+Q+QtuACBBH0DqoisZ8Qhe2
baEGAsKjmbz6bCfXIzlOEIwZop9NARMNtsl+3fC8Ob2BGAcFpU1ZVIANI0q3Sb6BXYtNkglGIFk7
ZCPdei5PL9OIyK9b3gEaYW83LQmkb1hcUYTjZVxRJsR63l4UCHI6EINePkRabS32KVnrmK3piUCy
jxr/pSylyH6Nj8iaKzORYjCYBpE2PMc10vt8/0HMEYolK7+mgmztSjdcLVPvOCvt93AiEGOVpqRe
xe4J0/C8Pi36q7/We7AMzC4HTRRooYhlSI/EekoWsOhn3p6OOIfBUusiE3WYlVWWUqhZu3k8rdzO
suvGs1YqKXfAbcwdylg/i0881/BYM51tdsjDRFMvZ51usDxrPhSnKUnsZbamg+pcsV39cHK4iSSe
UMZLRE0qxH0GVZ1iKoCRcUUxhR77ht/hlSWiS8NUdVXFSWHBC1rMR15PlyTYHUR3t4tsJBQPvH7n
G9zDvVncC2FOh44WKetcQMj+sP7reXPTptN7GEWWapJNTv7Sw2Qy2nbXU8yAhZNovQGnJ2b7Plar
lTLLNgiSt6ASJrPZ0QNbA4jkeW+qW5b90SfSrRh4ivAIAopAwyc66Ej9/KRjvTWmRg8Npop3/mqG
JoN+NpPs3sWE9iwExNPjfRgJ2bBGmmlaJhy1BrTq+w/oj6EmF0UQIEnfe3VNtEk/ad7OHUknp7Xw
xqv5jjwi7+SxQCPhRbmemtoKcAPl02NJALMkupfZxbbsaBW+nUm7L2yZc3hHIkZLtICoaSgaaOuh
672Wx8vZbPNTrtIhL0rJpdrAowEMLMBB3hbY7RcUgHl7O9Kgh0sAtzqaf9GqhMj4XmhYpkFcHht1
h7BGctAfhWrzxQnWq4+GnNzKNXArPn883s+RCct7oUxsrOdRIAGfVIXDgFGDDww8jH8DZ+otD3OA
SX19nSZOU08uYF6azUC7tNUzYp3Jdv/4O8b2+U555uyZglQL1wu+Q6UApqdZ6hy34TbYTEl3yF39
Vf0Udo9F/vZa95ozR0kGrlcXXyp1Bw6l9zOo6adF6PFCRGoozHm9U4s5LmEsl+lJgxDHWr/rf5/6
FPgkSD1vH+vyO2y504VtHYjK3GgLuVZ3ph+tnzbKTPh6LIBnnGzzdHc8G4FoQUK/Ft+veD4pDhpk
0R6rOot21hxSwFA0HGcz0hAMtUDTbsimJYsGi6yRdNlJ6NMOq4fJR7TkUqLs5Y4IdPZl/gTiIt/W
7GdxDviEHASIypSj9OiyDuQzJ1JQAV+faS09HBnF66Pj+RcbgNDZcprYm1c6Mrh6eY5mkYtcE2dP
R/Ab7rVnjmYWVvkxTqB9fTh+6DOczHbSkif4XHfzujhNV5g7jnjFuzHXd7fmzEHEgwZ/TdeczlM5
3lqb7Ka6gFZoYApTrPbZd/dJVxzIj9zc7+hpGaw3cySVrtTzCmgItIgZIoG+T5+npN+6brb5UBcU
Bse2/psq4v06M2dUVYza6A3scul6ubOD8wOgLHHfDJ49j5T3IMkQJRWBDHJd7MSYbh3jPDQl7CiO
z6c0n/qg48BcLVA8J0enI7ya/Qjg1L1A+pIchAunY2hcpR4CATsCuMApbOgJIEm6Azx35LJzP7fx
lOPmSEdd60BPJiA8ociHXlWIRVV2efYkdZqu5MWXsZtv03faw89LI47FRXcry5xUo89OBghoVVTF
gCKfTC5+PWlfT7b19Bc1d0BAEvfj5aVYJlhla7rV1sbUdFNXXXEc/vjxGajOHFr5GoEjIsOHJKgT
L7162oIyCX7yuFgsFJAyzk4O6vHif1C9GL9CB6KZk3uJ9UzSEoi+uHt0gaBN+OQXHeJREXg9PD8x
khq4Ny3m1MggAjqdzyIU7e06h2sSn99mJfp1tjS9zwn/ebqxWDZaBESnIOhhyEsE5CapkSpGzzjt
GMdMOsfzjnRR3unGYtmYBUg3lAJ+yFxeZsARIMRHvzrGJShqau4eHYNz04zU8u4lMgHnKUqSY3KF
RA2Z0HfPT6aTx3cZz/ewiDZlf83MtIGEs+Npk5BIK0poiwcCghFeJmf86voxRZNxAEdFKxQtx3bV
jjkriWw7u9uVvQHdoOCnk8wTHMHh4ZSOxwsDsYwXiKwslqUEYikCM0X+QojiTU2HkD9k0Th4HIHl
0Pua8Nq9eaeehbVJFcNMuxME7w+UWcDzJBz604sAbPI/CxfvsNmz4OR2asc2z1Z/JwPvLYc59fE1
LRu1gWjATW90W6KwpvDvC/T7uIA7e0b6ZGvyWOKpF/sV1g4Wmrmos86MkaiDUJE27WNvd4AwnvqA
Y1nJaA/gmC5PRcbVxFGSWmoFVzOf640NMKQJLalwgW7G3rbDS4QFurlqhZlEpqzuorfoWf7SUQwQ
3sCfwAXUvfXxPFg/FtemtcBxKyYK7CVaaOtkhem9ZbUvFpLzOQXs2ZU8PeHKWqxkDHuudIIIe+Ea
/ltAiiOdLU8+/28rzMLbxGEj9RU9r7IrAXyKAGUHmMmKHbnq02NRIzX2O3tlQW2u4CTTgdBMPTnQ
AcQPb9oSQo42zPUF0I0w12/eEfldgLkXyXijGo0LqZhreEacvXStXVfiFIW5CRCmLKeZAwweFWnr
TViUGXms7K3l59E+Mw4pjkOtSK9QNgGDuUFE+yo4T95OcSr/EhA0qqEBjya70e6FczR35s+TZ/vt
7RXRQm+/gdGFd5SowEcfxIQnkXoporOIW0AHe9WngMfEVPJrEDZMvivy9Vh7XlDGZptN8VxGXYl1
TwB1WrlIUXlAW5kefSkj8p83OhBjLJBfAMXuB9KGcJSPP4CnLOOl9Cip8i5Wcal+/km4/I4SZykZ
r1QqJ6UBq4e6i3FsCRCAAJvmPlaAE7+Dn/0+fm/76xH8GvB8Wjj3wNLQA/U/stEfLaAmIpCm8vEu
uj6B+/piTUSSv3CODl2hX+ZiiYYuouoG6HG6BoP3gxhU4TG2LBzWfKF9qn+AS8KRMB7ZDUQwTxSh
DoxI6WEkoq3boutvXl8lgO1RnkeHG7SOPugHwhjzL6K4DKTMVDEec6BQIXTG9+kFjNlcuF3eyjHX
stheQ73soNb8mDv9XHV603G4cRZPH8bCc/AGppFk0IDngLbvFixqn62LEeKj891MLAA+7E37sU2O
B5KWgWe6roDu7FZjGtpEbMGZqpGG9nknXeMow5V+N3OE4ZMvbj2Oxr2/DfAfYWwPfaHVwqlJYg1x
sbN0UhPpJpPYmO/lShq9JH7UYtvpLyZQCcPwqN26ldAIezpwsa7G30wDGVTbwdJ1haUCYD+4vYvf
a3DX+JZP0ecFJ/X3nG3irRxzrk79VTK7ALKsydJRUKH35GnrZm+rijdOp4xGgwO1mPsVFdv8IsoC
ffM6S1qOeF8vK/c8dUrb2z2Bs8wC6fcC7BbVYoVJ39n3N1CUuC2/42+owWcwl21rBVEYFDBM0C/T
Sbtg6lVTec7r5xjBY0M4MZDDOJHkqFZVHIQ4APPaucAVIzGJSeZ8jiQDChKAzszt7dbhgZGMzCzc
y2VcitTUaaB00G9/WB4Mr1r229ULNR+bG9+PeS9ahddNXVRlmR3Xrqv6ogRNqu3KGUpgJ6J3eOAL
++NUPSBUQLj0xSNRpLcle9AVEIrpMkouimgxm6flYXAyRCqRnCUCfr8P6a/ICcdGr9OhEGbn6ipK
BbM+aTd66ffyI1kBj3qefS8PRzQZIJXgdIv/AMBv7CgOxTIbp6onPTj3VOzy6kRHOroIkFc32F1J
6fiAs3BBuQST4cRfo6/woVzmdlBPVS80XUZdmkEAz0PhHoCKtXBfgMzDvVvHoq0fab9ilWup1YEs
Uy0P6OVSXpPFrH4BrBFP0Gh2ZiiICUrqLNGiigqiHDqAJvSQ2QRsIMg8CNp9ND5IAv3Bf7dN9Kbc
u+1YNa9qRdcR/Ccp7VKzv7/4462j53uoF+OxC+tcpyXeKRBTOAfTN1B4NNARcZ5HT2FMHIe3kreh
lUeKMY67j8NKU2RIRNb0sNSQNDwIE/FCesvR/9jOZE9B8LoZ/vW3mBR6eZm5vf2ap2gqszE3z/ue
0ftxuAKME1CUS1t3Cr4H+X8vc09++wRSPqUhvMtxbEdVDMhpNBePUi+zowWAZqo2ayBIyMnSOsjA
qfNCZGqfeWdwLEIbSmI2Va0F04orSOqfEXMKqQ3qYK+GA0BrE7wczV8SGBPn8h/z30OpzMZacpcZ
7aXVdrFFusTJfPGKjEkPXrwthdmQkfT74mW+6W+yxqTqlAUPnbySzE4T1RXmX4pO04DVKwHH4YTe
ISKRyNMs5zy5FE5AQFkKKhK7mmQBgMg6/7HSo959+AHMUsdFKwhtig/IS+eyR8VKfLPsxaJC3g+3
JDH8V1tEo0+07WPeeo/tskHbxaC5ZEgs5YBo5ZDbRwaScIDMWC/3p6dwG6Xk5aV5jVBm4VjVCJyK
haj+Rx6zv1mGpszKgLx5fEZkF0m27tRAZD7Z51f0qSH313mLWUOshQZcsJMb+R36tyfKf9GeDhpQ
RVZV0EJZssE+8cNGTCg0jrFL0XwsqiQyto2nza40r9xNms/tVu0JJaXi7PWIgd/JZa62rDCiAC3q
Bh5yQH3E5OsBRMXS7rOHwT2pU3X3Jweu3qx/n12XE2H6DXLzx18w0rl2rznz/AdBMsBzZHxBONFe
MUv0icGU7f6gzg7zcvYVet2Es+ljL2Xa8mloaA7Bk/yW/R6+Hs4Yjs3QtbJrks1xJztIZnfzzKMv
5W05j3zt7bGKt4Fb5kTfCWRU7NL8GKa1ACtDr6CUgfpp3TrHiVi7wks2/Zg9B6vnmUui/S23jhom
KphXwEEmaA59/Cljd74qw+QtHQMWMmqH91dw1+tSY2YXYSeIToGL0Iu/BMnV5j3uJs8m5tqWluLu
RUSJeMvtQRqJbO6EM6etTwULr2EIV2Q7lu2/T2uaZz+7reCiuR/wvROOtvT6uVt4qKkriimht1dC
pzOT9jErUxTEog12oWl7y9Pq/Ky6sWcYJEXye+XatYuKsZ2tOav8Oy3NyGVWuTibsRbJkFtK0+tr
MQfFKjA3S1uZ4E3l7JYissOpR/zS83e54/mhHyMoiKPpc+paOpqDcj+1lc3j1fj9rrt9FdjnsBAY
mWcTDmZ9DfJIVdDzZvxR5tZWs2cvvNGv37nKeyG/Eg0nwB6ZIoTg7ZpN4FEMcpifnTpy9U3iozPW
3BiBq3VExOC0B/eG7PE3Bu3knneX/LI2+iXocpR1SVMk/M+9qVuXrk7lXIe6SoBK0vpzTTnQ49LJ
A7TDzqKWs+u/EzqMQOaYixetiLJaC3ZtMble0VhXf1VLY9m7xWqV7XoXBJx4tMsTjtzfl9i9XBYm
OK/PeYAVD3bz5Ht+SFYnAqKEnCTvgfeaHGljBMpXND6yNlswQjzzPPjoKftZaIOxdjM9peAcNIPd
SSNiSa4iubrCNtvgyoAXeWzEvzuvqbK6aqgScGslg60QVmFlXUU1EnZz1Q+28SZfBG5HYhfFclud
AeEQPUXA8w39Hj3Cb1lNCz9ovH7+fvwdvy8R5juYt6iE7vfTSRICDFz5yYWcDFde2IlzdI7ed+xe
QaA853GM/B7bYGQyFm1GAghGzFDYOekJYFjtwkv/7LxjAoK6JWneVYV86N5Ens+61+1kkrrGx0fn
fLwghOCFDdSUWcdqaCpayRSJBmuMJ7fCS1gGXSlgAt3bh3j997t6HR2ylWonM9Nvlo1EZqlbIlhV
J9bs+h6De2V2kYjDa0GXqCjmUyyg/CBQo9+CJtP7Y342myuQzHHqKKnmCn7NbYGZi9RthDzq/5D2
XUuuIzu2X8QIevOa9LJVMuVeGFW7dtF7z6+fxZq5p6WURpxzbnT37o7oCIGZiQSQwMLCUuhwZ90a
EischwGeAlZPCWvCqK1KJWLmNGp6aD+6GPkHeS/9fPJGYnZnBxkrZbEt6fY9p4Ep/R+xNGqji5W8
qdKYQQLCiLFGMSKb0pItRA5LLOr3LpjGS2B+F/AHD6d5vZ/x0Gt5lENWNxfXnjvHEpz+HH+c5ntF
UE0Fu795FF/zPdKtqGt+Qb36dasvYa5uH9Xzoi8+hNKxuBjZYYrxIS9rjKUrvi3r42O7Xq+dAiQV
9T6D6sn6fvx7qkvSns30xM3vhPIdPiVbzl3Md+tGzWB58I5HEQc9JtfbggkiYtC2Pe6eQrxtBhhz
qPuR0Vs8WKy+85kFd4nU7+4OaIImqqgZaZJGPwqCuvUk1pODMxPpwb4k0Ruvq6tATwwLpG56Ah9q
ouCbkae9aCRObJjFYRVbn8qno7iS0Via0/uLMeRteV9Dc40wN2uxeKZytIZ4WRWxnRBn59bG7B/1
yXtH8UI0ekzeat3kzPoLnvx262d5Im4dEPOyRCNuhjTjFF/LsjM62H1M6/jpv/4PWLubugVWJWiq
AsIw5E4Blb0+4DycZzyUQX4u3LeGJ2y0lk+Mza6rEe+/Bech3CiTilyJCIi6jFf+TcdfFKV9yoVD
efbnGTzod/MRlqK41ZNu69W69tQ6hWg8FnrbFaZdC6XctDL0LAoMELodTvz5y/qKjslkJGvOnvRV
g+q5ZeqKjd6Lo+TqUecsiJ9zwtcXCEh8dNkpEvqTeY6eFhI2tSBXqlid+VXkbpm3fWunJUkaHUkV
YzKTgMghYcn0twAnOMosZmZXNiaiLkRLvxQL9HfIqLhBgQFN536jqYvXX9kxAVqK1Oos7Psf5U++
K3eNG1gcYLn+Kd1YmLQJq6JPVrzzibKV7GgHimY40XNCXnV0QILzjAXJIaAmrP4CsvCzI9m8Fe6j
hTzM7ctYw1iViy+lnE1ZDIJQ+fhSbl9ZNaKcmaJ6AnBaNQLLcz2L24n7BGTl7dJZ3dHPS8l0Da+P
Za9ElqI6aw6vh74+wAUgQfCGIXs8CS1Ekobg5utMl949vV7lZr4W3Pm9+lhn7hhA7ACoZmH/BEUG
ev36TspTVgWCGtVndrVl9tFpstjPPYDjsp46zVxzhu1rZoSY/toCyJ26uLAk0TO9MT8LUlo/ieuA
bUIC1sm3FtG593ZJnZM2eGIo0Gvq6/Ksz0ElWzdn8Lm6p+go+aR+V+yjiufeXjH4w+PduEXlQR80
qK0g4yazwm/e7kJzYy4YpERpm/MIzXxCR6xo8JlebseIaOfi40fdPUsw+6HF6WfJTdeqGZktqR3J
5Rc4vm9T7POnaLyKJCWrcZhrdX0wEpeCp6+u6vOoZ6dWJhimlOuT3RrjW3wa3cDUjHwh5rytwlAy
5+O4WH7VRjlIZ39lakAAFZsWZQvBgEcwkbKbe3w2wky6bGbgpH+89b+vVspooKlU5DiZ0ySeE6lo
v/UGNQQmsj73q1EXzfZvSViJFEbrlGZjJE/+WvgaSEI4nbU6PcSfgt67ncm6A8pSwy4+LiVT7n4S
YhHkSDFhm1fpMZ9MJYuMINXtuTISdzA4Q/wboM9gQsGjQgLeVN1QT111H7s9qFcOaPQDhFkX9ggl
TNHB1A+y8CS6EzkizQKfxgLIgm5n2rJqvadqZZ63Zy4jpV2euS8WQxdMTa+tBlZT0QuSoZQlskBV
GNJmjWymYon6ukO2dSDlOlnS0ttoHR8kaEjxwsfKaDG/1piBGyq166r2vE4nMgED6HZ7jKA8jPsR
5a3Jh6NJSbcxihW3rZYeqvMVuFQZDf3syLRxaEBDxIj/uBYedpyqtKLfn/3eaN5Gk41Mwc7/1hmA
z1vk0ceNDxyLqveGwy3m0elgBn5WRJoHQePc36/QD4ZpyMWpSMrulEfu2wRtaL68PXrP+k1+fHw1
biC7syiEgRJOHLlUlsYhtnLLdVNYdejtke1qo9rqSl31L+rKdzgjMxhTMUP0YZcup2t27ha71g0c
HlNvtKUA52bHUWmfc/noDOEFGErKX0ropoxD/O/TsNeOeUXq1eDWeqmLJ2+jMqTySbdKN5v33h3X
wSrkFozEjX0GqgBeU1HxREBjikyDtdt8zOLBU1iAiFC2ISCEnREce8w37ACc3ry2xoQrcAyQiVkc
iX6TcvwVrkpo7uU4EViDOfy6sI5tlIZ9o2TcaQupwGSJ9huPyidHLAyNQt+GbcdAFrsnjsTmRIAh
OQsm/v6cM70j+VmsQd7Yp//+IOgGyoLAN9EDETvFi5JS9lgMvQMUN9dPH9sP8LnF+qS3Vm+XRrKr
7LVzPO524AyNXx+r5U1aYBY/t9ayKityMAJUOD8OTa6oFfZDrUjwNq1De9iJDoe66xGcwwuqR6ca
IUwBdQWeD/CICG2pSAABb5wwUg043BueQgCk/n28GtqQ0b9PafYk+2UmhA0A1d8q6CmQX3G7tSrZ
C3Hf7MWuTNb1MujcrdYKZdSNWMYHtw6M0WgXDmVhm+iwMlVGvywZ/D5neIa25d4f79INQRG1Tb+5
6Ys70Egjpmx1+P0ZaqPgn34nrjqXBKGeL8iiXzO0KCoY0YS+UAoNorztV2hK22jBfSxtFeW6itCT
hHH+ff4nsFSN8EudB0sC5v9/sVfhGLetNKvUzAGugEtaxdRXo90gVzrPJMNfLwuns6DEv+i3C4mT
F2Q9q2BJtVmjCxtkdBiGjr988gcvK3O0ht3ybJP55j1SaSpwiyZFqNIUy0Qni6wzn456+F5Y13zU
lAjYGPhbxBiCLNJUETEj1/EwN7du2W125PR81YGcNkKT97pfiIHvXNArUZRWRGE4KGIG1Hn2Hq8V
E4SI/HoJs7Ykg1IMrVNUjJuBDLYE/RYJdu3Sht0EJyCeQOlVmXMfAh4y1N0JEoVtmISbVQ/vSR2v
JRtov5EsybkTD1zJoXYLbSG8yMgAlvt4L4mfru8KdvxUEW+3lJmff+lGBS5WRO0ZExdelYVYEaD5
3sIj+O55XPw25djDaZIwQx2/ndYEmZJ+s0hFsbRP1B0Rc6kq6rnf8ZQOxgEtK6IloCE7Oyy95+9Y
gKsDodyknGVcNQUQtPYP1lesCxjstRCE3bnvVyLmT7gwMr6ErFrEAOgvr7b+2jM6s3fZBTd5x/Zf
yvgNxS5kRMDMyRhBK57CQ2snL5qxRJtxVwDiJpRqETgpdEFPiXzeY8HcdRIIZ/hIgz22WEs/P+vD
xfejgbHIxRQ/X/9ET7k9jSCBeizhXvSlshcroKIv1eP4xoMBmLPlMwft4TCQvyvNnrn1HotaWgxl
TJQxz7oBbDcnQxqtvtXz0+PfvxdUACUiaaKIXAfQBLM1u9itJE6DDvN4obQzJVxI/tYGv9h3fccb
XwmhjqTJxrJLeggJjMLUNv+fS6BOg1VKqRxb/HqOhwmvWyiRSuhYXYqCbwoDCIquVkGdhR+FXVxn
gMoD7fjy/JK5ksU5mKW3NA3mrh25OBLKsPeT0MNoYT1z7JKCcutU2MbCnt01uxcyKJOO82DzMMJa
Xl4UyGB1xCvgf2rAhLd5/j9M47xruC7kzXp+oWaaHDbgVsSaQsfdKgfAQtEwuX7bGZvzz+OlLUmi
zH0+FVUfxuhF4p8TS3Q3EzAwS7nRpd2bv+FiNWIQ55HaYDWRW5Nws1pqRVy8lZSdH6upBc0Njme7
9neZezqhz1PMyfPjrbqvaBoAK8BKgZmRkjLFalY1kjQzh2Qeyf+2gXHOl1BK94QALiCBDQoVNTQJ
XO9Vl7dKpOZoRxh11R5NDi8jH0DLaiGOuGcoL8XQl6ZoRxgBNJeoduh4lmb7+8ebdU+vLgVQN8ar
fYVpJghAjvSnPPNvf6LVuHQt78Uql0Koa+LlfTMOLISwCYmeaiI8566851a+UTtLpHpLO0ZdlKhE
3V0eIIu3uY3n5O5SOH9fAChMFOQpkTWlrD5q8MD6DmiVmjBkIiSiG02IiR6fyk3afDbKoPlE9RQv
FFT1qVU0chfFlSfMs+jeBKN6zdaSPugFZqi9PAswMe1/8tADtShgdwISUch8Uoowsf7Y5BjOdAJf
+5b4q3ywh1W30x02nSkIvxmr1Yf90mndtBP9LvRCLKUaY+5FHhOpINl9MySWREcMECyASDJ+noHJ
+flJQBuQ6LWjoigiAYeyFN3eZkLnnb74AGqnwawXdEqOD8BOTxZc4MtLY8SgPCdPT4cDtzv+BGZg
/izhWW86wX8XPue5UVKea2XUzc46r0/ZIprdISRHqZ6eZYBIC2CVVzvd5HDc3inaSWjBb8niqu+9
5n6z7P8jnTptqePDqOEh/QWzAN7WFhfrngsSTPt9haLpsZx7KDN7qfxxN9a4FEudNlqQuEauIdYD
REX9zlZgL5mb4R7fnnu2+VIKdaRDWIisX0EKKxv7GcWJSba+C0rPx2JuAD70EVL+Uqmblkk6yKkx
5xgDiLb9od1KiYG6yPP3gg39LVbRr9XLRVFeLW7ihpESCBMxGQBJsoQIjvekHb4AsPnozejVMxCu
z8iEASvu1qn8lHMzKLnQwwL9sA0G62Z/Adv0jePP6vx5Rv54wfFKs9O7+UZQx2JoHPLpEk1XiCEW
shSr/X+HeG+/FMUK0lSqPWM4B2c+ChAzi08jh9onhl2lJvnzJwZ6HzQ9lVOYDYpxtRGZKtR/5XwD
2t0TH6yzP4X98/O9aPPuGx8UQQQw3ooSPPm1Exd4P8nHFEmg2uSfi82AvsJTbgdW8Fq5Vm3XxHe9
P5kt6KtwD0yckRtAXbsLWjRftZtNu/gISouiIc3jKcFHCPtkIwDakBzTbXzWtiWk+VawLp+YJZn3
HLLACSyiI/TcAjR2vfCiV3OV7Uq0x77VeuZObi+SsTJWRW8u6MQNHmK+JJeiqCvP94wgp0ounlBN
m1zpNXMDnStt7eNHAVsoQiYPuUvV8kEV/Xhj70U2l4Kpw+1UwFuFqQB93SY0cS/QFxKtlkzNHSHA
Egg8cNkoIEGPrjcyG8Qx6pqOPa01yaxt748H97lfYHK4Y2gkcY4ycWLoAQCW4FpKEKqlMGXSAIpZ
nnCTkXYm0SoiudF2JKJqvTzeuTu+6Voe7ZvkTAk5SRxOop00R2kyOmccLVzCmTINmH9n/MI/Tog2
jxH9JYltLOXmbrAKGn5fQQlGFYGgQ0aF0lCvkeW2DRSAngKd1T17/qtyBWv+d6APlTXwdrBaMLJ3
/BOAXQICLtTC50wOlTbwBl4BSVTbn5rE2soyGre1QFffzOl8rJ0FYbPiX9979AxBZYDFmCmpaQis
zGVcmrdif9Iwe8qzLWVccIPzKT0Q8Psau3jOlUzRi/UIAWuJdEu+79Zq4euF+emrImfE0udTD1kR
jarXn9jRUcPR6up1rg9FRdp3v7Wrdt+uVfB1AF4xYgxb9rlI5n17864/gLIrTcFFVSIFwwk4Cqs7
tTGyPLHZ2rXePO0lS7A+MNnQmCfcjsauS5xGH+y5MUvOl+hHb1oIoKsIo0RR/qUJQQLt+nr63pi2
oxJDV4EaafSkRvw6EgYQj+otimw5ikgtHsq3pm6IMOnetNPaQ6O33vvCvb174hcfQj1NyjjPpzTM
h5O071BPxv5zhxqgK7QzcHaK5HCCEzkokd754KDpN1N84CqrmfQ6bo2mtCbE1/uA83XANh9/2l11
wY1WxLmLiZOp61xHEeBRKISchC5Hu3n5PTbrIP18LGS26DcKLyGax82dkaeUSqhCM0pchHPIBo4h
eRbqqseGhozetNxrNlq01Dxyd78BUVEBJQOIn53//8UNy4a469M2GjAiNItWQj3Fn2MQZQvm/+7e
XUih9m7QBC9RuBJ7F7fixutFf10IQWDlUqMdH++geBvBQZUVSdBYRAXArVGy1JbNqrDBFsqd0VkY
g77ibd5mbe/MWBiB/gZtsYY/RuSyK2Abx31u+5vX2B0t7aO1fLcwW4uzeyv7CT4lRa9bF3925jG0
ZvK3x996J5t0/a3UcQviIIhyAQsQ8QHJwdHAyWTwtn7xHPM8UUvH8w/NdonC66Yh6/e2X2wRFVd4
ZSSEMpiJTkyxDdmP3Dt2gqtmewmM/elTwcHKPF7o3fO/EEjFGHmsciBmS4aT0oUj3uVDZeZtV7my
GkoLLuP3itxcIQXQdXBRyLin1OIqPmtSP6yGU272q8bi7eyJM5g/8nE+3ewn38hWZtfO4wXevbcX
QqkFdswgo903g/1kem8deUKoF1Uubqo6kEiQCz6JYzSNPxZ6z9dD1f9ZKvWgSvOsVrMAS+X73Bwc
qcH8h2FfOX1uVRmecSbvka43mXTJatw/z38JpgtFXDtIkifASrNSs+cxpWXMTZXpF4zh/3I9/hFD
OwNgW5K2KYaTqj2N+VOsqXrHrkKP8Mq3/95lAVG4I7MUGPDzz95oEIbTyOhYBPJfo25l6vEx1/oQ
G7KOn2q60oikCW2+DA0YY1caJr3xrJZFkJD5BvDDhsg91dm7Vn+Wist8+swPP6zFnNFlcSlavxdV
Av/6z8dR6s1VTJfFAq5S6pl+ZNftcxOdVNEYezc1lVZXYys3pHgdtSppMMdG+7ehADBZF/IpTWdC
LesbBkdfZD56kNJ8EytmU1S6UiwxtM37fHsOgPkC1YbC56+lv/BNjJB1nVjBa3jiGz86cvsuMwkJ
7Me36H857n/EUC7Qk/0MDG01jDBjieIr+m3wIDk26b6WMKkgMiSEPECfD6qRQNckKIQqAvqN+CNV
HDbfDwwGFYVrLu50PuQW7vjSHlDeLGTEUuW7Zjh1eEWIcaBnniUx+XM7LCXU7htOTHP5f9tNqf0A
/p6OY1t4hTi3onATa7uyjN4L7UmLnMwv1hP7LkyHlF1FjeO1rREx9YpRN6XG/AeLFkHbLQFUyMoK
PUIyVINmkPIR5kUph08x7GY54mAMhcxtujTFJL3HOjArLa1plwLnmOJC0+pGE6OgxOvU39Xyk8A2
JMbs8tAK81XKJwvC7vkKgGTRw4RXN3fTy6diSCQ/5B5u8Keff9WBy/YqaUvF7r8er+qeIDw/58c9
wNGKSB2ox0i9yhf9eBrK0kAagTRMe0YRzpnycK+KS9b6NiGLeUQqJm6gAC8CikpZhjFOGtHrhPE0
5Yodt+d+SK106nS1XQnaWiu4lRD+aFltPl7lPV90KZZygj7XCOATUsZTyD8r9Sos3+LYeizinnpc
iKAHtU7SgGo/I4+nrn7ru31VAfYeWGEiEjU+VfGSd713boCQckAPzPUTibrzTOiV4OZmxlMTAEYc
49mnPPOto/atE1RLla1bYTJQy4iVOQTLvEJjF9HmM0RBwCJRgkxIZXX8p/CR80SJF/zGrSG7lkNf
MRVMh6EPOQzacpWPSXkrcn08PD6o29fMtRDKlDddIiVjxCP2F/lS50WPXTH5yC6owx3ANcRg0hmr
AHM7M2xcmwst5ka2iwQ8UgcUOdQvRD8DkOWDOTGGXxNm6tz8jQ+/mfElldbK+D0ig1AEjCH56A4S
Iydo/gThX9Gbm/wytXB40eVzw4en6dteL5e25VZ/r7+X2vu8D0NJ6SdYnPxpnJ4bpzY6meS8Ifv/
dsbyWhJ1AKkv9XVfQlKluIHqxlJpxv4rSpA6G7FWJi8gTO6k+SAPDgLpegUaTHfHYlFMEA8aVhYn
W6ELnLowq+44COjr6NtjxtqZavU1S3pQr2ro1xdZ3feRaPHshnXbTueyzyj7DISepGhXChZK07e2
CT27SAOihwcTl7TfAP7Cr/SdqspDzY+nduQ8U61KsPgUaKrt4ujvY82/UwScrQXGws1dQmgRp8yg
kHNqrYAK8CRWcNGDzg2Wn5vKeNSkwySbRbnv5IDEzLHyJR0Tc6T8uWCe0XAqhz+RtI6C6E+qfiv8
s5i9y+2bLOhM61t5s6Agd8zA5WfSDSI+hxHboyfyp06MeYuTJ7NRynClSWr8FIxNaDzell9M57Vn
h/8DEB8dlyycEj0JoIJXSmNFBKkdeiIYELKB+uXr60vUv542r6+v7+/vu93n6jxPyEOtJtG/H8u/
cyyQjzwON98LGPV5Py40oAhkude4SToFmxSgIdkeLMmq9XTr26HdrAVQrguH1J4c2eXMfC+brI2i
QrKKzq3z+FPuvPpVTGCbS/4wWSwAsNefEmq+KidaIoNDoADNVVOanm9mJvNeO4u579tYQBXQsoY3
OI82IAANrmVxQaSEVavIJ3YVvGNiq4OS+A5joJxqIbNwB2YASWhHQy+gIqJrk3KWIytEAsa+ycCY
oXu2BZvUGwqmf0VM3sKsL9AxLALK79QxIVLABuJCI36juy6UVumLAlhM8Iduq6fTHpONQG2rj7oW
ki/LnVv0yckiMCuH+slxHN1ZmaZNIiweI3cW/OqdB+H111AXP5j6jGHzQj4pJDTzzqjPYGkIT5Gj
6yV45xNkk1aLLcK3hu1KKA1OhEZz2jBgC/DgfNE/xq8yMYVXYTPtMlRuXxogrI/+8bEC38nsXQul
0gFsGOEJHpTYd1AJf2z31n4PEqN9oDPzVLmvedOBlFMFkrvVzsC+H0Gy9MmjmuU8S08t+bcHvmnc
/EFovsErRcNYQ0r3qiyR/XGoZTRjtIetVW2S0Nq88pZm2hMQxtxfIAPin3GlFAtPiPlMaat2KZiy
KgGwSBzDQ/DEGbyeb7Vj1dlljPe/1Qhvj7f9TpYJqwSNLGgxwArI0s+IQWvLPGQb3LAU7Rqddu4n
4slPg7/1XpVQjw7BOh5fHgu9jUpRNQNn1wy5wt90S6cyREwfDr56KubZl+a5sJdgO/fuzZWIOWi6
sMxZqA1Z73kKRmCIKw13J7JCk9E78vrq66ID+pgFX7QokbqpExu3QuKDjm0A6WmvY0rqrlrHZ+7A
G7kFBXWy7VID8a/5ozRF1IALQC0QSRTUBK9XKXPlCIhAjVUCSNqtA10zS/0rMAJj5vEoSGrlYB44
oG12Vdr1tse0p3kPUtsnrHXAED8nMkBrJNkVmBEikE9GQPLMX9/ivwobbc+Y5vY6Gr7eryU32TJu
g5Z3Tw/c0gSxGrPIo3BXMy4WRKm+nFZpyCiVMs+C8J/P+X4J2H3DdoRbPTP0AX0JgnT0flPRsoKq
ZgNmQuXUGKIurL0n5lBY4GhES+nkxB+BMTn+qra519qqiLrOgW8ISGM3doxD9A489oEFNYK365f9
6iybOs4ZDI42S+TDZqrK6+OM1C7M1CRUgdAf0cv0UbmKNW14k/gYhat7r49v4Z3UGLbiQhx1RyAu
TaYsUk+t2W1qVK0txUQeiGjmZ45+/8gOZg6sxbFnd2D813Kpm+J7dSBWApYpo6u3cfNdCFhQRyrz
tXQ7u9t55uOF3rGnM4IGTwi8JZDAoEKjqQrVOkoG9eTZkSE4zRoHa7FOuRCCLYmhHJiglhyyphCD
MNAZXP9ZA/9eoSvvj1dzp5oL7NLFcqj3aaLinVD2vXp6y9ACHFjxs+dqB38rb2aqhIwocJFIar4v
NkLOP0yrp6Ch7gKqCE1DLvFaPWWE8nkijeqp2ZQrGTMPE6MyRUOxx2P8R3p6vMxZ+WhhYBpH9kIE
5FOhG93ZyCtBqR5oJ6E0Q5HAQqGI5mdkWqTNuRPNzpzm/5JE7affCEE++ZF20jAnUpcCX8dMesGI
26Ns9pzOL4R0swm7XZgM6iVhpm9XKe2vwTfWTGmmnbJNdJSPvDH9Rzv3LwF0tb/JR270ZgHylnE4
izn4G9YSF5T93ntDEvHQAIJJ0mBEKDsq+76mdHKpAe7HfpYr/rv6iQ6ZyR8We0rvnQ+iBGBRFBWP
PJq9t009sVWaHkOzMev3EP1RGoIseUL6gEyfysLm3TVOl9KoHEcTy10oea2G9BzhWMKXJMekWzA5
rJUdG+vVhxARPiVLL/w7jm8Ohf61SMqTRy2jejwHsdq+2UdH8Zv72y4R7N8zUJcyKOeq5YXChXGn
IaANOtJ/Sjt1X/3kVrPEkHFPxTGE+heADsoCGnbAhR46NNMMHJlxjZE4/dnln0YDw2DrDWcCqpic
H9uKO4ki4BNR9wZrGKig8Ba/tkwJ22WM2kAguwItOwCSkyOtW/jPAFVhwKNBPJ8CAyCAlLXQ23X/
tdQ7dO+hevUF1N5mTeMPIxgzwVeRE/+ZKGZgCV+1LbuvO95IMcAqOUd2+W/bEuAg5uIZMCXga6F7
Bke1SrlJAUuhwk6Wx7tlxa2mH6bprccbfHug2jzoF3urgsIMNZvr/a3ksq7bAsSMrFasEIf+KSdf
cdIMOL+CH9iFUHr+tSsLCeYPjUMWAy8EDlpEhUGjEMshW8T8KWFghOO+yozckyqTF1pBf7ww8eZO
IA0vw5AJeOgjiqaLURgg3EbjJEgnZtpx5Yot1mrkFhpRMLLYY1497zsMHS3asoCZ+MdpeJLAZs2f
EaXpimAP36z/2TqKdywSfTpzqGDj33+rzzx3NPXYVzpbPof+ehxC0nqW5xttbTSYfQIkfVWbSUra
1zghTWfKJQLzFDWw8xCvBX8BoXPjTLFKuFDEleDvF258jthWTZrNL8osUD2zrEdMRlGQRoyKljGT
MCqdgC98s2xHb0Fz7kkGWwcAhGgXman9rjVHlAZB8sAqdELLC2fzQwwSIYEv3HrAJoNWJbWVOs6e
JW1cKvTfO1ppBgAi7NNA00yDUnumKv0IWTHAb4CT4AjjeYSNV1J2FkAPvU0Dq81XPtDd0XbyV5G6
z7RYL0FU3ess5wSMPgVE+tLG9TRZdUV8+YlrA10uPnjfiVVT6EJMJWDyl+QnLLdp4+lIO7fJu5/q
nUTaWFfX/Fu2ksRnVp1mjl6vtyp1I+C/HuvwbRz/q8HgnMN0elECqdn1HstiKCGkQDouYvknvJ8q
QDUTDLErC98p6mY0KlAWG3ElgDJFqp+bRGaNeCyPvpy2Bs95qi5pntGn2U86r1D081xvhFQBD4CQ
CqTUJJF0GGHuPv7uWwDIjLXTgExDPDujvKl4Ugj4Xp58NTmD5jdxNZ5Ldzwju0GSlJgY3urdAMp8
wRssrcBdQ0hcWFIa1QvbdxvJAMcrgXIWj8E5k0wbty4X6iKqJu9URGlOGi5/jnBlxaonmKBLSpxk
LDdPgfKyyO1zm3yBaBUvd4ybFsFyRMeCoicLJVux/jnNba8HkXfPWR1r940RnvtmBTim5P0V+YW6
xS1cexaLNXNgWwO+l+awluNcYNFS65+jVlNNlkG5qPdYMB7nXWDXIchmyq6unQkk/is+YDpLDhTS
RlNhqELgmVpfNkvh5M3bQkTfNjDqYNTmRWTTKR0WuyYL5aj2z1UsItMW1TomcEq6pGiSVQn5aLWA
FBpxU6q25rOTHkV1ZoE4N3LVEeNBHmvmbZIAX6NBJ+F7QPKFQSTXN8qP2LBoAf85c0c10NN4O/6w
Neb76WxuR3hngZa0N7PQFLw9J5q1bwGak4slYdN9kv/hN7ygi4WTRmaCfkJUx77HzpaiVS6ZCreW
BEPTXpSzL+oKs7SPc3h67Tvx5ZjdjVkPyG8gz3H95akkdX6e9tCoF08mgY/3rrBJn1tlV4oaqZu3
vP87rqPJTuUlavRfop0b2Xh9okKFP8Gyey17FHq+86fCP/PqDsbDM/zDyAAaR4Ji1aKTonNi8amR
LNYzQBT3mTyzh/5FNMfBkKI1p4N5hCfCk3RKVaMHxwIzk9YvwbJvA7X5aC8+knZIbSkpQZn75wF2
Zc/U9iCYgrLytxLqhs2eM8V1+jq9Cb6jPDOw+pUB9j1p4Zh+C0PUVqFpALdwBrHO+I3rrRIyzHRt
JdU/131s5s9j+ZKV5uDbXq7L3t+G2XSFXbbvGWahCOImGP9UrCFztgJc0CARLrORYwAJRbQp8Rxh
CzPpDJGxp3ElRbskMSPvKQfhRmUysdNqhEtM6Vn4RoXUO2qHJnKrOgbmTY+Yv6L8jK5q0nLbdjU1
74pGBl/3Qzc8xmNL2GyFRuWF2yXf0dGrxVN2X2TSTkxD0T/L21q2RqYk9XAI/a3WgeY7jF7LkmRO
Gr/2eQunTYrwPXuKcieWjCnY+I0lS6/8YIzfsu/6zEEEMjxfKeCVgsXW6r3sofOsOsDakGw4+7yJ
Zq5S1MP+SZEtQSTKhye6SndOYrfM9kAZBjB340YGaeC0zYp1AlxpSDrGxXSHAoXj/CWrjEIxy2EN
5ljluXjzy4WA944HR6FJBkAfIRpyKxId8aJTz2cZ2T83sSWXOrDxpe+Cf7MzANZKCB/aaqOP27yx
udjswdmiZ0bir2RVl8etWC98zj23dPU5c1B3kTxPMi33+9rzz+M2FUmsWHVs9CiiByzJg5cGXJWi
KbKxofLVgujbcPx6Iyjz1Sb8MKUi458x+ClN0XlZFbpWK0SSrTojVQZixSRbkHn75EdsjOgfxh5N
LjML9fVyW38SxKryg3PD7hh4nmgatoGvkroAniIjg1CYcT0S0MKtOATNnYrrGIyupi5RUt+C9PAl
wi9+m5/za/RA1zQq+FJsheCcq1JPeFQxdlLLD3bZKZzej3W2qZVEPeVc/+Q3bLPONH8w8nT8L9Ku
Y8dxYEl+EQF6c60iKa82ara7EG3pvefXb7APO1KJEPe9xRwamIOSZTMrMzKiJ6oviK+Z2hh04OPI
FAsh+845dwnqPfuF6JwEc7bIgyxGY7ZG5/pakFR+4DSutC6D0DS0kgLKXmmrvLL9prUqbpOGreln
jyH3HJd7o7QjDXDlz9s++rregmL31J48dVMAvqUyF7may9KgojXRUVcRIE3Ci2YPB1xWkUxFdyMq
a2QM36I79KA5ty1fA4QmywaMw8MCwqgwsUoLLIZYGX7sqMUxNezS22nqOougQOJI6leoHcCp5KLd
gj/WqlXpkzQI/5qLT32emX4qUMQzAJq+dqA0H2KX6nmwhamUcDWVlG9fX3mtv/AAvEovMZ8sX25x
QY5lDnFX5IhqIjk9riE77KoKKJ5YtJIyTKncZ/5CgD+tAOPkUOdDJILGVSRx2ewElwLjG/Bl7JSA
ROyrbOHcTlvt1s8zbiQQuxI4dfy8MBy14bn71qRtfmx1upTYn4mXkYVAvw7ASBMXG9t1p5WJm0mQ
uXeGeNx64UEetkKpHdxmXzjFKFtd9pYP65YitjA52X26vd9mHih4OwP8AP3NKbevM3FVAu3WxvVd
3ymFqb8yhCj5QOLObuMDSPNJUq74pd6V6/1yaZI5XPGgc67QGr4z+jmNxIbEkoAGrDfQhv1wSDLd
HuE0gMuVBOQcVJeyxqNdD4obl7sTDcY9qtNa4Eh+F5t+M1aEz3jKdVpEb1v6W6orU3jp/XFWIFXI
zGVWVF4vaGHoZOluUB+8dqS9jF4z8QcZHeWjba04haQOuHO7varfGbU9Hnq4naYiqbiLliq4M+Ho
RNKBxC+ue7D5ssKqWp2HocjFoVNzh66nWS7ShHtUHlybG0mebpI7HSXJgVT3kmOo9yWa1HOk+Xqi
pQtTc11XQhYR5HVIzQLpi7wJc55yvk/KLK9Dp5S/8/ypLR8q7l5KFDr4lhcQ1a03TegovSmhVixv
XQPRWbQWG5GImXV7mea233RhAH+J2g+czeWGiLKi7wS+A0wKopO0NRqw9kthDVxuNq5DrYhNBAlL
75c5oyD6BavyBJMH1e+lUSWqfBCQB5ET+7q+ltuK33TNm1C3O6CQRjzxQmMhEp7JgAA0NgEhAOTm
MVTmmA2FG0DwBrM6yl/ysBk0cFcmeG/IFUlOPYLxKrCExtKXYMFzB05RIBWBYuiUHWPCLLFr8hCP
8NDR1HY8CPEhihL0utTluHB3TX6FPW6aMIU0CLHwlxmg1HT8oOl+hASHT3gpwOW14GTmLmfx3MS0
rGfBqou7mUuUMHL8SiCCDuVX8CF332Am55759G2QCNRZq2gfosV+Ae44t2POTTPBkOpJBsKhInL0
XNGOWtpzNIwFQJJyDc9dkLbQOEyS1X9+NqBTNfUugRIY7uByvKPvCyNvVJFTDyEaZp9cqTB9yaNh
n+M8Jktb9NrLIuWPFh0UfoETuqKgcLM28scMY0S7qmBn6DkgNeQ+tqMwPnJByZGm0SLTQ6y6Fpoc
yLAQrboQtQnMmivROa6PqRUBY283lfqthYO0awIuAHW6KC7thOmCutpsKDch0Y0OKrTIX85MDSKE
PBkFLEeyaxSkXdGqR3TpWGXoat6iNZWvVtESJ9ns/sMUgatikiFBOu3SKp8pgyQPSuQYSWV6Q7U2
ihM30iR9Qq5bKu0GL/Re31W8iZ5f3luKgqajyg4aPXRTbdTgoSQgXpqveVfMRzGHQE7WBgcu09FC
rcfxfSj7TuQG/F06ZuNK0d2EDnn39h/vReQvUHcDQhMEJX8x+tnZUyQvyvu8jp0miNBtu5MUsyss
GfIZ+fttS390Q8w4L0wxNwnXp4YbSVXsiAf0XG5etdiuXeuleQ2oDMRKbKMJc5tHVAMRfnIXRmRY
e3fqYjV6MsN+xiSLAE/5p9zAnL7WTaQxCuLEQXq6MjNRIMMYkVj7zx0g4Mz/zEyrfjaxhZ7FSdhF
iZOMIbqUt/Jo+uJuhBrUUq5z5h0FDPM/U2xwKxaezzc6TEkncTWC4fpFf4PmiG5yGgRPkAIL7B4s
N6fxtLCi0868mkpEPWjk1kBM8JcUORujL3FhWwZ54gBuZiHh/jE41SG0f8I7CIaHpg5wSWdW9+rO
Q+5jB/+xFHzNOCeApf99AHN0lEENgCFME6fkUwgxq0ZsedGQ2rfHOZNNwQSfmWHiCk/OgNzPswSC
Lqp733RmQXLR0lOS6zYnrqsnsdyq6XrB6oxvurDKXIaqXpWKbGBw2t13+QX6+FUTmfJrT5EJ3pRU
2lJr+Hy4bXTGV8AmdDgFoPKhj8rY5D3RA4dBnThchBdlX3ifcBrpym0mQbs24FZNJ/ZUTrMlQOlM
6nl6jgNTA0AbcqoGcyxRwfFQKGpiJ24K/y6s+1yAK/bkhno5JwCMpRSjfppyb88eHw016eOsVPZ5
ltUZBWt58ux7YfsdcUbVfuO9Vw1IRbcNB0oOQy99tI8UoMUuBTkvTT5UtfHgKSN4RIKyylUUIzrj
i5MQK9t9lIEw0k/AtiPEvf8p9YEXmE0fltGhreI+pVmqwiPISp125u3pnz3KgEpNLNiTxh4LdBOz
VlGKvIgdZBJqrjX1igge6BHcB82g3V5BwVqn0O6M/Y6ivxedrbc/4EqrBa836fwDmCcE8EJpGIP2
xBnCdaPwgJA2gUqSaFt5RJJoVBDtSxft3obeQI7SiO1XRNlxDah76t+Se/WfMctx/Qg+1EQJiJGc
CvWAast/8ZmAOisoOiLQB//T5e3aofF1yMMxdkb+J/jg1+Ge82USiKUdNGbb2WpJWp3gkUQLr6Gl
8sq5xwRI7JYaZUx7BOfRxnUtlCkjkZbRpu03JWRxoE+jQeHtaeFr506yjPI5ML5Aa+Jldvm1DRLk
3NgLsZMN60LdNQVE1aDb3qEyAMCu9NN0gVUjt9+GAmmj1wEare42EHt8HFFRwCw2uvRsDFTt0M32
MoSPA+ANiVkWHOmWiu5zNwDeUHjI4z0/Pd0uv5Xzy6AbQiN2UNVvTa9Rc7NIBpcYmHIL5VSVxHGS
rcuSWyITmnnSTEhB4FSmhhzQ3VxajsvMLSJVxiypvLeuegnkaNIwHpWkyBec81wMgMKjhnoxWOvh
Oi9N5VrhKeUY4EKXBBlUT81ghUb2jDLPlo+KpXLJrP9AUCsC0YcUEMhpLs1xiC+DBjwuDp+gzUkw
7LAhdUXd+kkdwItoBS/RaA7+ktu6gt3hLJ+bZbyjq/uBGxZN4hQqUYt7TTk0/E63cUC5aJf3q2GJ
QPwaxTVZnHwHgGMqQODMEvZKUQm+PybO0CIHAWQRcatPEWD1ijTiC4oh+r2PaCi0uMFsK6rZPDwp
QP1GuBHHX2HYuvLCW2smuMYXoVquaoDOoEJ9OfV8IXBBw3GIjXyj3XYDoApCrZxErlIOoF71d0JW
eJTnkoA2QOwuPC/n0gNQhAXLjYp0FRITTGEi0lw/UkRIYnJVQdTwVRtQ3ZPXnLaVpFXa16vYeyj1
ygrqpYt8Ghgbm8EoSKMmBSYonV8OXBYSoIhaWO4U0hcPFZ+axgiQQGhFbUJLPqOV+tLWe/TyEy+x
FRXyktNbMLfQZj8KKOT5dmzcFemxD5712ORdqv3HBBJQx8B2mbI1eH0hwXD5jdxQK6GQCKlTuzHl
pI1XteDEOBhL+JqZ+hAM4cVtTOlJFSCRS0NF0ah6HkmpE+/LE7eBTCydKDtBvvr4VRKxorcv/Lmc
4IU9Ztd1Y9rWUChMHTB2+rb8OzVtPP6Mx/tor5KXnEjUqcL/g/eeOfEXdhlHAx2FSh9DMXXaL7wD
InmX+h+ptlKyHJQZwUoudeIqB3B08f2p4nYuPic348jq0TrU7LLcypa01mbO38UXTTfx2ROBG2XV
xbMzdVAkn7oEoPjOJ9j1PRH8n6pfJAuZtQeoGq9Ac2tS3bq0NwxxoFU57A092ifXEyPoBnybpx5r
DmQ95QnNoT4eEqstKF13xPxOdm5Fnm/vgGvez2lrn30Hc/ySFi3HvoEdsAMNCdj1JRSESQVBSvQ+
Nm+rytyngLRC3sQ5dZ8PD0vp17lU8IV9xo1XaSsVQjHNOwGc1fVpucerJQvBuJy5GD7Yd+3AfPA+
b497rtJxbpdlHgqGBiwTAcbd0EEhaLLHI5vGruWPK0iD3jY2rSVzxV3YYt2q3AWx7mOMurZrhYiE
9b07PPfezyIwZi5FdGGKcaWJHsnZIGFY0h0kAw1kYtAZ3O6qDk9bUsrH8L0DRPHgLmW052+uf/uI
LawonoegwseJHoR1Bj3rjPIH/pkft9EPkDljZHKgXcms4iSqC/mamRjpYsjMHYbt03XxiNnlpQdV
AJQutPueiovB8eydNaWyQVIJ4ATLplF2KierHjCdCrebMI+KnQhodhAhQcBBrE+bajuRXX6IL7zS
UF63jfCI/GSCIqFRLuHqpi1zvaX+fQxzXaWNEPu9gHUO80PrWz3eNRyNOBtt8DFwO7vE5JbyYvO7
+J9J5saaHr0gl8E8S8peCO16iIj8ClyxsEglMhPaY0X/WWLuJFEcy9BIsZfs1ERbIzhP7+jorm8f
yrn6HGgqURGZOOUBJWOmsOPjXIhyOXWe7YyEd75ZHYKe1Amh2+namfhcu/WJdsBALbjdGRAOLt0z
08xUGpzmebE2Xbqm3fyg6oau0dQeid5u0nU6UvobH7LPLgfncVRR8/bA553+mXVmetWm66K0xsDL
r8rKoa2qwKk+UemZN7dGY5X2Q0cekGg3l2he5y8J1OiBA0X2Bu32l04vkDgfKo94zsQgd0auWspM
FfzqIbQDgkddf67Aq1jHaIza4JYqYzCohgsHZwZRoePJCP4CoGBRYGfhcJocd0PKl4nTtyTUVwDb
1NXBs4DdwvGlw08S2UNo8tFqlDfGKjqUd2UBnl/ZVvVNuhd+xsRCIq3ehcE6XWpEm7vJwD6AvBIu
UhQVmG3RhV4rdhGfOIZQo0s0Q/6iGFKYDnMwfdRLAMWZd6wMXl+cMxlMbDwLaxmQYypUQ0Hmtx/W
YxKnBNikBzSpr25vuD+FBvaywqzjSMMWYLTMSZMGZKpatU4dFT2Kn21OMu4+8YiB8uOz8OYWhP+p
8p5WHcnzbbQpfRvA8jGg9Vffr/jc1EITnnlMzFjeeij+iNvoRdyDRla8B52ei8v+10ss+Bi/e7j9
6bP+9PzTmSVxOymqG7+B61ZN8FDRoqNqBkTEgS/R3cOFm7Qg2bq7WxKLvub7QFymT5tBg2oz7grG
qwXRoLmehjvQVam2NwSCGo8ZtOZ9RmWqgONzVROktIrvYFU5bkiG1hKB4aZfcUWqfSBvGmVhGece
zRefxATtiGF9v+3xSbVtDhbQtD/2Rr1fpWio/cp/5TU6UBMbcqyrhoqPt9dBmoZ7tYXOpoPZQtBK
AJRWGOHvNupD9PEq/94Fj9pO3ST7gJY7EBjW1i+tTLpNwLCqbI4C9e6oRPH/tmgGC7fI3HNZxv1l
TNrB6IP4y06evRZ4kEHVQ5FkjuwPUbEJtQaMfrUrJa8tqO+e62Dqe5GCoSipKwbpqRkT/nmo9eQ1
k4zYW/Anc/cGyCMUUKIrgO/8LdzZ1wwAESh4T2VOU/tQmK+ylEZy8lXVvHJqS74ntxdj2vPMWqCY
jzqgjHwF2lmZkN3otbBRKi1zNEmTN3og4H2A/IWpcYZCpUJPSFzGS/mRa/J8wHVA0j8phgMXhVvo
0neIgxAJeVNnjhibqkJKSCOoZpmtpccSXZorYXiUzeJQqjtJWGs5iUrEZvrCRM+9VqBoB9g7IImg
OGNbhaXBH0QlbzKHW6vCQSxJB36YfYGG/QEky7Qx+U0lW6luiY095iT/0haeEnM7D5eoqAHzjnIW
oPeX0yD7nqj5SpE5n58RGBiS9+yppoUdfN5e4xn0pQ47BkQRkPnQrpxDnorSyPsYKWBvBAOtxqfC
L0iN3VQgFS0XJFHRwaLQyEMypvToOFrKc2Q0tFCCpWmf8VSg5kL6HNRLmiJcDVrVWlRYUqw9SJez
rbM9ceYWYHWCIOX7eaHTce7OB1EIQDLgNlI1eMfLKS5bH4whypDhSYrABCHArkyImlLlWLgQoNFS
xNpkKSibeV2gpwp9OYhE0V/Jvi6QAeOEhuczp+NzCM4Vg0bERpDXueKCPz1LB6K1kmcBMPTUGZ67
GttFJN4fGQpzsHG4sNgIPXSIXjPOrhWK0MXJxze4Lv+CchL3nfZAL5mp6KKQJJSZbxAEUODp77og
J0YGqrCjGymGvyrcNopMADhSYLX62BvBPtc04d6QAkC6+SESX9Jckl+0HhrjlPerriIypBXgM7RM
2HtdzBvEEDv/2c1F5blMq7ayE42THalNc926vb3nfBkAFJO+kygAWstyTMYQGSldI8+dzKehagk5
pnc0M/Qq5Cnlik/xDZ/DbUUQHNx30J1vBKp+dq+FrQJFC4B0CAousHve/qq5+BhtUvgelDQQBsrM
zToh0kvoAnmOIecrzYLUOajNjqq26n1ab71NZ3aaC956a5QWEsB/+abLtYfIA5omEZyDmR7lhstN
XzSerEd9Gjjm6/tgpZvDaNYb8CGB7QwTQe4mHfpJBd03dVBBfBFCT9CleqBbl3Tmfj/RZLUggnlD
rgrqgg8Q2zmdUnrKITOQQqxru93S09J74trv4cBMslEoxuDbWb8HRuekkAzXfRKKt7Tz0HO0ifx7
v18IfK793aUZ6XJqfDdTdJTG3KeGVywvPlZAwoK9lCbjTkqWVO5mEnKX1pjbx8sKOJ4I1rzOHGi+
0cCSU/3m+8PhAEUeuvn5QlGt3/aU7Mff6F5ZAMjOnIxL+0yUJyAh3PGTfVNd1QE52J9TDhrZSfn+
/oVHJlBFQIWGF9qQZuGev77mL00zQZ4uRroWTaY115bzXyG6ixR1wcZ1IHlpg9nnnpd7Ca4V9wmg
+qJB9+cSMeGM54QFtAOjOj2VCxRmAbmudyHwmXFPCUSpfpDHbLdHtAt9HyBWp5hLxcjrXMlkDZHx
VAxHfwIzZ3yheq1UNtwT+B5IX2/ACkoG7qgVn7X60ikLge/sCk2dinBTU0ctE324YimP3NDCmgK6
hWqVaM/SkC1dg9fJLYOfGuSnDhX8ZUnhhrEDBi3lODDvR1ay0vc62UKrC4CCBUtzFwjmRVa0iWsA
D63Lk60Wna5Vvcs99ags9aC3qyRSVYcCffO3b/a5K+TcEDNvUgW51yCHIZCe4+0mkVbmidSDaY//
iuPFZOySOebGqqpGrtzS4Ca5m+ixg6IXhxOM9/WXQMHUSLfqbuGhPHesEJICEIN4CeBEZiZLqZDi
UcYAYwMMAxza2fFuvz2HM3sPAaAw1SuggYBy3OVi5XFVN2KQeE6sli9lUO4LNCsQP0is23ZmThTa
oYBVxnDw5Pgrkp+9pnQt7MJ2RH9wWmVb0RPuXCV6NdLgUwLrapG0Nvh8F47VTFZqasH6Z5NZsF7u
fV/S0Sp6sEE6GZoewR8oTv9syGpD4GyhAeceY7xpTwvR7l9rDOP4L0wz15VQoqJadzD9+srTZ9V6
7ugAkjyFmLa9MSx8wufTdP8j31B6JN3Jpkoak9YrZAmr9S43zd+FzOzM7r34omkjnC2AxklGqNSF
5wSBsVZH12oVfl/0gpmUNa2qpR71WXO4ZKZXFZCWLOghFHLw4SSe50RI4otW0ChU1ddRvQOQbuEa
mHOuIBoRgFsBeglFb2ZoIuSl615GM26zLXRaeZhQiaQ66TfhXX2fmopLK5fUMRysh0IchPZc8JHK
H11RkuwN5b/bW30G8AG04Nn3MN4DKHyhKDjRc8zGEl4PoUxDWzr0v6A+8Ki7EGNO0Su7086NTQtx
tq69VypRWxnoRB5XxWO754Xdh4JEknIY8oUoZgafhoGJ6GFS0II9CXte2uL6mk+KKPansuZhJIJg
Dd/fu+cYuanvbi0tQVvnorYLe0xOPXR9peUD2OvCTVvvBM2Jdn5rozcdqluBu0Z+IBgBYI/N2JdM
Sd61wZ3AvybGRqx3ncUDwMZttdTSFM7s033kagtxz98D8mr2z2aEeVsMfjy6IBv3HZARFsSwUfQA
vwxBePntbelReBdDsya19fN0d2c/7rlVfKSnB/P1sFuf5M/gDiKodO1a35o5SVGui5fbW3H+aPz7
PpYbP5W0fITstu+IIJEG8v+lQscntLeBedS2obLJttCTQiZiI5rxw6Aeiic0YfQf9SOX0gG90v79
7Q+aSThdbCGF8TfIjQRBV2FJFf1Qu28CB8FLYy25udnVhqNkdlaRTkLuiS/NErjD3JRMzfgp9YPe
eiR2F1t2Z3wsECFI2OONjg5KlqOcH9S+SPnEh1yovgUXxGp8Ee8Dyr92YH1yXWgD8wsnds4Vnltk
3NKQikZS+5nvaOUazeJDZcdmOrwjNQ/quv9mulGIkCaacw3pzMsT2yDD2yoDpruQbSmhYmLKp/Lo
A+xoWN0xJqmp+XdobdDC1WiBdTAeqfG08A1TGHZ1RqDVCrz9BPX5S8qf3VDNoJaJkTVY8no1quA0
4KVt6H10Hi1E5HfTcIMC+0p0NRLzFVWWSpIzyb0/8DY0xxDfwBUxt5bSqm0ap7A/rBRS/GZAYpEM
QDxKI3vB78/ekJhs5HrQgjYpnF3Odzv6HrbT4DsJl9he9RyNVuL6QL08iMEuVGV4expIYKB6K3Li
cSavgSLleWHC52K6849g4uIxN3i/T0bfabQTeDsMfS2Ee70nemYOD5H/MAyVKWSBKaMqtxHxxFfR
lXr7G2aKsaAjnrhpVLiLSQ/pciKifBTiscY3oBRqJ7Ep1ORNoukxPTqOk9gROHX9idN9UStxdvBT
JhnteACTs03LfaXo4GJQceNRKC6hD4Gj7nrVWtaHQr+zzyV13VkfhSDnf+0xKx6A1r/oFdhrtma/
L5/S+8iq99o6O6im/1GupeO45VZHsB/kNAbhefPpgY18acnnzhg6iCBYgPcqGr2Yc156ZSMmcRU4
XHuKeTN40EpLyIjobTXjmER775vbSktw8dko99wq4/0CXwn7soVVX6L26/vB/5rkMdH9MfnBV7zM
081ANXDhqoF1DxQqGaBsQI/OUUdzf0mc0/CyW5LgmrtdgbVWFBlB5ySbe7nxjDyqjQTASyfIV379
VDa7VHzTpJ3fZ0swr5mc9kRzh0w+VCdBgsU2/0aQXRpjiUd6r7MCSNoPh4CA6IMeodCiUOG/8Z24
WMB5PME6wd7ADK1MilKKuMDJGs9S5C9PI5Jo5cCzG4bdqPdAdQaVxWW/dfFT7JPQ9CFmocoUDeax
sfT4nowxtzpmV0GuF13YeOkz84wyWFEEHlpQjXqlxmuBf+hAz6ssOLDpbr6yIiETAwOCAva7yyH3
kA+Q4kEKnbbechKtQetqDf69Pn7fvq+m32HsAK6CPklApqGVyxbTRRnw31rhYidqcrMH2x8SPnKz
CQ6ltA5END/IoXnb4sz8gcIa4hcgtAZUkGfvDQGCH1EPpL1I7+rtYC+pysxtzgsDzA1cVuHgpg0M
ZMdxl5riD6hxSoJ4jxim8bRMoTk/oImXDGoaSLYzS1WkCAFqGfZktDJUL2ioTcct1FtuT9tMOQWJ
abA44G4HCRH6uy53hJAkpVgVYeI8VxYAYrWpkRCExu2+IMIeb+qRPLZAld+n0BlIU6t+htL79rS+
/RWTEXa7nH8E8+L0AXDy2gYfAbIXSx576M193rYwM5sTnRA2BmLTqSfncpid2GhCV6FtV+jhuMdN
EIAwt3jwFnbhzEAm+jrEKiDHgEbC9BlnsVmZunE+ZBhI2SbPGl/rtlCWS/0WcxHYhRVmMK0hyL5c
Twgl465tt9LeDSDXmrzGwmHIXqVxBSgwqZZiseviH9qZzsbG+MSmlEt/zH30XdBIg8j4bzU+hGB8
8Z6ECu+hzWIr+8wlgggX8shIeyAPwYYeZRYYUH9EJyZA9w1ENsLocejfSgjaig3J/Yel9/jVHsGF
CEPoYJloGMGHf7l4rSbGRaZmqRMMIRSFYjB9eCv02AQ0jsSFjXJ1ETO2mCWUwVTbQ/o4dYRKM8PW
AJeUnVTtKnB7s+G/bm/+q10JYwiip7SkgaYNg7lKslQbKi0APqjFZeW1n21Zfd+2cF0UnExMwAe0
4CPXz5YqcyEOW0FogVMEsMJHTah9fRVcGiq2dy/udtzSZrwKS4FwwPECxAK8yoCnM2sl5UUYRLGc
o/yNC2vTmhzw4ECDq0RbjbQzEQzfHuH105+xyKwY6vBqH3FS7qDZZ/fpkWDV0oD+hHZLxsGiDw35
XtPoy1wEn8+s3pT0g1MDK8rEi3m5LbPADaLQCwoHrxvz3di5HPi+iSeaH/XKCM3vpXrD1bHDQAGm
0JFYBhgOj41Le16Qqbrbd4UjrzIUu0HcrPgUTd35T7+QUb6KLRlLzMs9TAykGTVYaoLvWDVPDU9O
wxK3x9Jwpuk9u5KVkBPTdjKSEHmgqbxWDeLorvlwe38smWFdmMpFYukKIECyoJXqhUhEG1YEzvQ3
5SkI7NvGroORaebQb4cig44L68+rnw0KcaIS4XgU2P7qu/5uJ+9GdWw2H+3qBF2v1vovzE1U8zwk
QmSQ0zKDUyHNWOfAXTrAvWpkF3wUmV3J5gtIuk6eqYL+fSFOvc5rYYCwhPtERCCJi+Vy1XhXzqvA
60oH1bWBgHUuj20eBJ53GrJWaJSVn6DrlpmaC4bpU809xj/jUkR5nXdmvoHZOW2QjHgC1qUDhoXG
O0ADNk9I7VOaAyjQK+btSZ670c5HzMxxrmmtWxh96ZS2t4538dIazl0j57/P3Jh85etSplalUwQb
nGtiHmy9IHz11kfmWrrXnsqlTTqF3BdRHTN/zI2pVFEkZl5TOqlxUNRV+8qJ2D1h8lC4W6MCbJYs
pQIXtw0To4RarkS1hG0jZQeBM8cE8NMXtE4mdviVi0Ru77KkIQnkMlMAA4nARVR6A1RGWTwyV9ES
Bg8wMXowkLRBZM343LqLgEDkksoRvMekN2PwG2ggo3dp3a3D7mG0lmrs14h5eEF+Io4AKBtn/y+X
dnYnIIYfQDviVk5fvoJEXXTiFwUpyWSCqYdHnWiHdNd1ZNzqtoRE0e3dOxPPoDkW9xF4smR0hzJn
hedbKYwNo3Ly5jUEF4iptqckJ7q8YGfGZag8CEGhRIeI5ortB2C/RBeypHbC8HGU1mANLg/YSODi
7BeqM39kU8z2/ePdB8AQ1Rmd9bvIiRQNh9y5w1tgO7M/gTPSbG8bOE+HEIo55GMrIvtCwTdL0pV3
l1JqPZ7Kn91rQcyIdAsDn4s/8DnIRfHAU+LGZ87vWAyG4nZqDUoH6ic2ZyeFle6Dndb/YmXXMWlW
o7GL6o0yrkUIASLfzpnyUf+NX8to4TK5Tkdir51/DHO0vTEI267UazhVsETsPjurBcyVjDYouggq
HgTam6DKtjSCni5zt5S6mbnLoLWIPYBAE72uPBOiCFWutlw+NE6pclAPMCTwC+Xy4ignJ8PuACAd
8SqekIYI8C6dUNklkttwk5mxJMKaE8HfuQlWRkuqxArB0LyGboimEW+05G5VAEwN+ga0jLQfevfi
g25J3jUgwvbfbp+1a3YP0DSgv0uctD6nv4yrwGM+bLRE7EGASNRHl7OGVVta0ldkausYfWzeCvQN
Q067Yj+KZpdZgnQXgxiRX2up2UU7gMGb1SCYefXtgoXJAhN2mFnu+B2J44Ij/yMqv5zDy29l5jCJ
oywSPL53KjTv4pzW5juqBhNyYET/ZmA9pbv8qNBTTBFJfN+eqGv+DWaimG2KLGOgZ8XY48n6HtPD
YCFnCcZo83NKnj4dDPL+EpC3D2UlUIceXz4W7F8jsWEf7eLI6qGQjucXk5TiDLlP9ULpEaZ1MYmg
qJYAfhiV6J31bM9UoN/p4t+C2WlK2Sk/t8qcjkQyal1WjN6p++OgID6LwcxkrBM0dd6eX+n6HF6O
j4nSRGWU5aDC+OyE2Hfm+0DBa2aNaBWrAb+w6B5Z6k8RGexkZdCSgOUcPcM7ituaLOWpr3tRmLme
vvXM/YHap1cLwe3B9J7upRcZfOvj+jGGKR/3UUFrbDjvG93w5gPKBqa1yIp67fEvJ4M5ldAIlaBY
hA/wim8BXMSQyZP3USODt/gtCvMJ+Bl7S15/9nyh5x8XIbDnYESdvups2FzgZSIvcBg2Eb5s/3T/
vuG+6k1oqyT/+JA0oGHdO/cokXgFfl0O+LTbe+AaFTTNO/ickI6cJAvYPa54gSGOujc4MD/E5ABB
2Kdo65HHH/l79biJTyv0CipU/JSP3+tfWtKlovx159b0BYAmgZFiIrFheTI40IXKbpIMzvPu9e4Q
7D4luzjeoVQVkMd8t1qtjtZpINvtR7U5OtsY8kcA/T4s6aNOy3t16s6+gll+Ia7FzBVjzINI2/IF
hC8ka4KFEzd34LCcYHmYVICBC79cbUAPcg0US4MTjJZbaVYsGNbt9bwOsKZa+j8LzJEuKzdT/bIA
91gCfhzIikkSDm608gTNVKBdoA5LgnPKdex4aZI5ucIQ9gbYIQcQgj0fDigWZGQ3PLy+Ht59evdU
HJ7g4k3wRD/2ZDOSjbvxyJO02yR0RYhlOZlAHH8Lb0eM+/UpJFsrPaI51vlN6bd5e3LmblZJQo8H
WjLRHspmCGVuKtAmOGwdKK075SEc33PZChJ9YZln7YC/EG8HwGWhb365zKE7jmEynakcufAp9akj
uOJVACjq39sjmtu1U2EdLTQAeoEr7NJS7kp5OxjRgH5poyOKgoZBVexIiwzo/8sQSypfdZi7eDqk
RvLmiruaB3XM620Ts7P2bywsYS9yPFXeyOHgaBF0IL19goeBEL14+VKtbmHSWIBx2yieAW86OI3c
44GV4hym2f9wdl27jSvL9osIMIfXZlKWJZm27BfC9oyZQzOTX38XfXHPSDSvCBzsgME2toudqqur
Vq01oOXIXz8e0dxxv1mdXxS80C5kegWG3BZvKg11/myJwX5uLNCkQ4gL1zl2FN1vgFrlxYyNi95p
wFPKxQCPegfIjzwexw8Yeuocb61MAqFW6VqeprCCVBGk4fE4ue6PrHm0nvJVQ87d9nxu9LfGfPsQ
efLBEgP9GY8/YTYWvP2EiesEdqJxxQIbMDeu4I0CmTDoZCzreMZVZYNMRjilZPdhZsZlBRxFrC+4
jrmlRPpdQxsPrwLfMDnSPY/OwZ/9X3cAiWcpUaMFion5lfxnYfTsN5EARJtkL+wwwDICZsE3ZO8l
55YQev/PSv6zMnUYUsIrZQwrQbhKyMs+G9EJx/UZFJmBc26fvkQCwjgCMRbjgGhvnEv0YCz4x4Wh
/vCm3AxVaUONZVV8RDX6R+2v5MSe9Xi/zJlAEQ9vv/9lU56cC67paK14Pc4FurfLVLJcqq6ptoQX
n3lJo1gITA/IvZHWQKPQ/arFUSgKNd8MwLtU4JbJgLJF87mxjvbE3PFQmi42ykeur5aay2aym3eG
p9W1kU5HlioYFkjh2/JHEG3Ld/aJNuC3sSkEwZ+yz8dTOhdaIEhkx25NXGo/keTNqrFcEVZCVg5O
AhBTn5oiQAFhfcY7+T0KF7I347RNHQ7soJcfLagsHsn305r2NKVlyw+OCv6/Or7UXG7kAmGvTHjS
hHyT0KWendnH3q3JyUqGVZplSSkMeOxte1C4Ai4E1fN3wXi2PIckNSgmibCEGfrZ6r8GitqQjAwF
ehqmuYCWTyMIV6uDM0SWFlu0Ywk4N41EeA3AZ8ju6hpyTksorZn6A4eQ4Z/V8Sq+WUqvhpy8Rt3B
acBMJJO0MQEiVkS9qb85XUuegicOFADJ1eVXj/fQ7LreGJ640SJuKMvnMMxrT8GG40kcvbHZmy/Y
xQaEk4+NzQWmt6OcbKJMcUF7mI7GvFPLeET6m2d23J2WsCXCGFT/XsRRGXaUkJGm1Y4IjbVeIkiD
s9+X+tZCFmnVPFOHMW10MeqBxRoOp3/1lvlxSuAi6lVuf4dmvT0tXFKzAwbbxqi/h4M67a3lqCsE
raYNDjL1gmpVK8HXU32xsjK7iDdmpvNaZrWo9TCTghfo2FPSwhGkRNNV7aXil47I7BMZPJHsKHWP
XIwyXs03m7WsuQDIMp91OLJeM+bZM5+Pn+8QLn0/fq7X5zXIVSyPWcQl/77xFYDZUDJDjg5lVHXy
kqJ1ndY1aGcdduAdRsp1SVjycr+F+bABkW5H8R31wFGF6H5oGVSaaFGHrYOIBjexrGuf3BY3MUmP
67/p6usVAuHAz43KiZeV4xJ/9bEBTdtJMbzXx2dlJv9y/ymTWQbCIFdiL2qdF4EIR5B/EM7CAw4Q
osQGUnrNru3XN/TIHcrj5USXcKq/cUyTmRjv85tFVhklSfsI5lXn2n+j918/cgQk6KDLJGd59/Uq
HmXydjiAO5v479+o1j8e//xq/1uJiUccIrGUoworkfevSXWkykKtfGYX38/vxPNV4A9TPBEDzI3C
aKyrJerD2H1VeeTJhDrYerfRV6s/qqktuNwZZ39veXJc1ZptlSKLWwSWJainWLxIDc0zEsjDxiBy
UUDxH9s+dyykpzjdJvlit/Fv93j/AZObdahUdmgjzK1ArtHhHcUY33gWVus1EQ3bZK1NvrnAIy5F
mTOx2Z3dX2GmP3QRN9rdNgjNwPMVW89/z+Gr6ZKN7psr5mmFZtnH+2gmuX9vdPJUShglTPgMRltd
qonRGe/7z+byHJ2es816bUvma4zkdUpY6w3BIam5sQQP5sWlyHTmUrr/kMmDqZfaNAt+fAs1x+Pc
mu/v1bNGoPOLl5OsP4fG2U63JNnt3qDkeYAPJ0Af4O1k/1nYgkun+2eL3pxuXqtplqXY/Mzq5Qq+
C4rYStattWtUW984/1XMnamgyx+6Z87mpBmnhdO9+AHj8b/5gLpr+iTxsSr8vjLARIboDvcHJiEg
647Y+eoJ8gCvprnBDMT7k28vvKB/38z3izFxb32vSknDwL6P9kK33aq5w4HaxE31kC68I39zzt27
0p/e8ZuxhqpWd9roSqmZoKS3F83j2uTXTya3Oeg8LhJjadMvTu/EuYGvPq+hltI6QCVIFmes/YtH
mjEuwLvyDLjTbpcYcNwbdPS//oF2p3xe6uufSSPfT/HEzSmRywQBP552kBpsR6AC0ArspthhoaMt
fO12VNN4en2tDRUUEqbQk1HPFrrox5wAoo6lX60Wlv2HQes+Mrz/qInri9KEekUzftS+NY/INeJu
R/rzbH8ROL7gCT7fw25fIgP9eTY8sPuzR272wKD5TBKNdsGfuE+IUe32loJeW9c4n7vzjjAnbAWg
7PAuXThqCzv9xynfWHbBrONGLCwLYGpHvsrq82wbVBD0iQYra3jzsb+dgU3czfAU7lYUZeYnOewV
xpV+7IUd4kFitxZKdE8Y4sWzjIVFnXmz3ZucRm2gIGWiGCZzw927tmQFG3clHt1tv+Q3f2cx7i1N
3Fac/N8NNvZq7ffNDkTGx2NqJLpH3J39hJRbKpODYF6wjbZLWkBLSzlxWpXWlZk2nig5savSdtFx
nxR6PKyZaOm2milD3Y90En9FqpvnhQZbvW2EAbniiqLEQvkJA12fnxT9S728ZfBjhvN9Ar3BdmHb
CqN7+HViwIgtQHZIlkA5dn9DqH1chmGKKEncb681UptUt87R/qw+B61u+8jonNa+VW2FM6oWEL4E
ZbCensbLaqUOI2ZvEcg5AxnBnNx80mT1qReoRRXik/qTCB0wfQ9XTtbKAPyoa32RA1J0Fx1vgYWp
mF32G7OTZUdrYEITAUsBeipD1nP1LQly3aU2pNweH94fFNWjSZ+segbZvrjRcG9IpD81kHVBmQTB
P69/pugCxdLjH277XGAXrHGqDwfeQPEX2jmoE/FW8bJ7FQDjZUEW1JC/RUXO/Pq1tt7Cg7QxQRJk
nNAmwO+ZndwvTdI494++fHLj8bHPd6KYtBCO5Q91xDoMJyzV5+ffZNiKI6AdKjTTigh1Uxpo6hg2
ISOljBELslEuTr9iDgcg0tDVYaKHZZWieLb1Pld0sX3s916AkB+ryQoEBNFnNa0vDZQvG4g6olTC
xkZYVevaZQqddZMDNJhIyiqx8XhLcGN8fD+xdxanhSaaNlwb+mnvGAxPor9hqIfQMD8xBjbjgqnf
3vXe1CRU78FTFUEQtEeoztrScbtV9e0eXFiIWXyDLpyqcSv/GhfqsvAwY/5rirDjmqwqmg7jAv14
QAn6XY2F0zSDnsR44LxGmKgGGsNJzjso0e3XDyjEgl5jbLp/f/dWoCUYyGt/VGty0E/DkhrUjI8C
cn7UagO3K2R2p/UnDTW7Lqy8AXNYmy0AY5/H87CSjdICzjdbE90JzZZ8h/pSvDdzCwNNL6IxAjRB
aFuY9jG7EV4UTC31Tlhv+tbMFRnURIeyAqQLvK9K9QXCBpLmS0nF3/fEvdlJmNnwvM8HFGaROTXx
2xkEmbsQ6kPrx7vzN5eCdG9oEjqGtFAaH93qzguSbKlxRD4k2j6DJw89f9q21D9L+xiYpc4h2xiD
V/q43pn8dhMYDuiGbSez5FVjbzaNfaDWpdLx9yazLixhSY/e2yUgy9z2BsUR0mVjlzHIR+6vT7mC
/lAu+QPUiy/pllJHC6yo9Re2+MxDA5NyY2Z0yzfRJSeWVCtabDd+U58oRI7sr5jYpnkYC1Xfl9jU
V5W1uqw+IiO2Hy/InCtEPhCuWIQUGPb7vWme5kmeCOngeK6nV9rRFYBHC7eMkKAdUl0wNvNwgGoD
DzVwiICBJFGavN41N0QVMkNdIN0x2xwkedgCDB4PZ0X/RI3uVcUquoTZI3tS2EtYqHFrTX3VrfHJ
YvJuWRR1jASvF6/kl1xGsKMgy8t/l3BbBUUAUi0ST8z5/Vubk5WFOLPWeAkGzO06tPDmK0XRAwb8
x4VAelRDX6lyerygcx4EDUjQohlJzfAUmQQ6XJvGjRBzjaO8wuWD0jizqGiI2r5x3GSNO/2xvZlZ
vTM3CXbqImGo17GNI25CAz1x4NzkEp0pnzzfdqsFVo2Z3XpnbPz5zUER40Gq4hJjE3WFsfrUoMWV
HitvoU43O4eIDEYkL0q2aEy+t6M1lRyqWdU6HQuVTlmK9moLaQbf7SWzpgWzbsOEIyIYrJPa12xJ
7Jmla3zcGZPdioMCxQTwq42I2sk1DoSqDCUmrXGCDmJ2tpSPTJbMJnnlz9kn/RRaknw+Xkl5JnK4
MzkZdRLIXN64MCmydl681Z8M9ykGeh5s2ZRw1AgiEnBrv3tjscydIeV7mp5y8NimdqftY/cl6Y8V
4JQSOG//RloFvteN2uldv8/cs4j/G9qN0DdjsXjSqX8HdYHcWf5gJBAqonqg2nFq1zlpL8NGQFWy
+hOCNXeTsjqtXv34S5a+0vYs17rQrqUSavUupG3MTlkHGxo24DipdBC7yv3u8bT8ZiWUQDXAw1mh
qQm9fdLEbzRdjRpJgZKJmG+HS8npjFWLx6gfW6oyf1N3IHI2BRXc7E8pWrBfIcT5+AtmLue7D5g4
ESQe+lhIA6Q9WkPsSfLd+98oUSeNXcsLO3+mvwCDFdGJj+YQBF0/e+TmhAlsXvEVLiOHp5ZE8l1j
5DvBsMJjYxVWasfrrerrvjVsE8e1BsjY7gXdtRI8YS/Ke6cXEHS2D8zCvTEXA9591cTJxHnHNFyP
rwK95VVyyR6w2RE+y5hXBkR9ZbCtfVvPnQVfOuNuwKkDPT/QlUPH+SdLczMZiZzLoBOOOycdZGxR
Vk9rBEdIKVO07YXXx6s8c+AFiMsDMqui9x0yBvc+BwVYNc5a2jlKxQQvDV6nRJQ7d2E3z5QPVIGD
IjU4awH+Brjj3oykZT7vqoDpK3E2amVasWtonW+AqilvSKE4A8qrqNJDRaxNjABq4H2rx62ii/1F
LjZlCe66glnlvskJ1uMZmDtp6KvTAEbCWUOHy8QBharH9dGgdE6ILqjOKpKdKOXkRP2/PLgwUKwE
ozDe0qXhMjqltscuHLSZpynkEG8+YHrUkzCAQwZ0PHkBw5f13ppXw/uMyOl7hcrKCryuUJLj3xqW
JP0W/2UpBzdz0sECMAKmgcUCk9PkfuNpA332As+pAth1ZIvc1thHK+s4EPYoH9td8FSuw83q8bTP
gNAw6hurky1RtQP4nHgAl7aVFQMxQaIDJYJ1tJ7Pif23IrvW2n0pOmCt7XrT7R194QPmXsd3HzB5
FGAuEJ6K4+sY9wBngdKnMboP3gNE67Jwr87NMArf0EoH7A1ifZNrtc9YRvZ6FhEo+s8kFCq6l3R4
HpJVr60VdemwzdyokGSHYgteD+iPmj6PZYQKadlxg+MnunCtPyLAKJB8eyKy8fX6emhMtMeCOvHv
pYgw0qVpXbI+/vzGfSk+Q9VWgfWK7sHBCb8poPGHaJCw6gWQzZs1iF2ileLr/LNPD775eF/NlGjB
zATYNiRrlFGgcXJvxVEkR3nVA1qlWHTvc0T1vgEE2Pp4ycbuzpOOQ7PyKtKzC5ZnFvnO8HTgRauA
r6nDeypc8dzGkwmv7hSxIRmv+9nC623mjYhOGmiNAJQqQQdycjdpNK8ZtcCzohJ2zaeofRfds7Yk
NT4DR8fLaEwLqAoUcSF+d7+WFC9ErtJwOwjkpddbU7qGf+TvbsdZYLvXJYuS98FqDFYfdqrdfnDW
/tkGtGHQ8w/c0nTXmLs3tDlsTHu3Mz/6NWeKkG1avw767m2z+T4teLK5FRAVkPFD7hnMQVNNMyVt
2DbM+N6J8xPoKjVqaBE6bSoIziBofrzPZspCkBK5MTbZZwWaWlklgLHt/ih/xAbo1h2inKvVl22b
6IoGgSQDznX+tV102DOvnzvTk53WaEINCCbXO7xNERYF5NPa/nnZjyqA8Ytmbz6YtbTgwea85Z3N
yYZryzx1Kwk2E0JfFHIN13vukL+EC+5j7rEuAoEN2XdQJgGoNLETi1XJDA2mNUMCLDUyXcabA5TS
7BoP2BLxl2tVpnpNDHpk1srTH+kZtBfPS3I+M6UwrO7NZ0zuxMYN3d5v8RkgjOfA43uoMLn8Zria
4pFxmk/0WnZo3gPn6/rCoZ9QWthe4+6ZPMQAQcdfMlosQDcwWWLRLTPMAk5en/0tw0Opnh9v3x8w
7W8DeFzw6M7+jUAdwgHF1K7sHMA53pu1YAw78UXdALsvA04QGygX2IUZrWlhKLZzQWlEM75HkQCQ
qzFPDRoYK6gH9UidLJ3i+aH/+7LJvYwnMGWTruqcQGHLbeRJ6kFS48vj8Y/z92D4P9jum1uqarVK
4PICRlz+jee9+oWmiC7RtZTuH1uaHQ7a3QB1HyWhp7lVr0fjQk0x0X7oX6iKXnth6cJfMjH6xZvB
CFIpNaFbd85L3esJBCCwpMfc+sEE7ZI12g9lQX/bXFCjfjy22dMq3QxuulZ8xwzcj+Urv9lbAvrM
Mvsc2AjcDWqYbzz2x+pbW8eoqixl1maX8J/tabpcTgW1oXXTOY0srVpoV2qfrDyYj0c4d8/eDFCZ
RG5sxXTgJ8Jm9LK/lWso3SsXWKGfGP+FGbScIAmPnfJLSa4rQeDTCF3n5Lmnq9WnJ1hNfinx9H5s
Z+6xg3jhn6HJVkmGCDwqfN85KleaSYpubcktCHZQRlI0bvsADkcBkmkh/y2Eip6Dea9pUJ5yJdGi
Srf2ePFF65KFHTxa/XUab75qso0ECWB4jcVSDihiPvOlGll+XAAoWQF/4vs0OvWN+FkwqrAAJZx5
a2M6UPVADyH6NqXxZN2cnATSIK7EoCu6zKtTywcmpad+eJFSfgsN74WYbQYWj+oOWg14vIDRHjpN
RHcpg1c/RV7WLQGWCQy5IKkGxDgpIaI3/BErtPZt4tcKTC6g6+i+5UQfBDAfLuQzZ+/ykRhjrJ/h
jp2eHElqNAjXAAVMvxPv6nKiEQtm1uxD4UMRrbCDiA5UdQbturD5xnBxuswjidlYVFNF1O/uZ9v3
+YZ1G48F2IPVM6SJ98whJ8mT++ov5FDmcqmgsUTeDCq2KBJOKSLSvmu8lE8Gx+BeOZCafNo1it0p
KV/rBR84E4zhBoUQD4qEEuLkScAiRPJQuClqGeG6qvXOKIGA63oSn5deNiCO/j1/QE+j41UCC4OI
RPv9/NVRKVZRjqBfg2LJXusGVzbLCslgC/TGnEpiWvG+TgdX7KyYV5hP2onutc+6hrFZNe1k4o0P
QxL5OBJ6JvgSaGQbmcn+doJfRc91CmFD9EiookdYD+B3PROhMX9WZK8E6KigyEMEcZbHO7VSAtmU
c1HLzCxB9vZPFEcua0FNjlGRYFWzQFdFie2NQmzY9Nj5iTRKjqFj2RxbSlMrrYFkJbxQgXRBgyiE
QLyo7wOja71QXrdDq52EpImFY6ZkXbwV+4z39oUfFIwh+4wrkITjc9YeMtRRtiBW4MNjklZScVUy
pcmemjAotHVXAS1pF2Us5Lja5QAY0aGNRUvrYoGDLHnfFxs+kd2xhsC78p7nWIrmlNYVOCuNS+8Z
PtDvLkkfxOXelyRf0YuREZoUEgXhbFYEIV55mgjSc00Wg+opSto8tAYgxmo7yTS1MMQh79Ga0SdQ
vwtcJgITDx+ztSm5vOCvuELtAtA6UTZyMjFu0i9JSoBkJ/6ALNlnwuc8tMwiN2P8A+oDYn6Sk1YT
V0oHYv6TQmsfPWV9ITCEr3iamXGpxD2mvuiCQVfbJEveUzBWyWaAhEH5Vam8V3yJZZ14YK8aSiZd
1ZmotRuPYaTwBYw2fmj66IKNn7Mo5CNKihKddFA0SEL50DSKFDiQX/DQxoYaEJrotajLUe8pGg1J
ec+rlVGWW065s5e19WDE+DOtCJVq/DvXUqiGa9DwNdvca7xtWSAx8h17XBC3m7KJJf/A1LUsveHX
5IBHJErbvFdCVVWQr0u153iI+550EDPkTVoncWa4FITMJo+ZxhdpodIdqoLxfbPuQ162vSwOwl3N
az50wnjRjaQdEjRMsHULl033TIyEmA0HouKXosN8KwxizZCkabLO7IMs9Uw2c0ua6GWRSZGuUvQD
g/6qTPvi2YO6oRBCOUVr00ue58qwSxUKwZGY72JGFxm0R62ENOIFU1YwSRzJkaxoDXxL5a0r6Kum
YOtOU86smUJItjRjU0ye31YS1FIR1XBofasitSNoltQY0pRtQtdJ0nL0CQwEsQJ4b0/7fuUGTMle
JLUDZGbQ5EJ991pFCT+HrMgl2+sZuUThQw4as3Fjrdd5Pmh8i5O9SMBSCZ14GGSwJOFs1HTD+b0M
0oqcr1k7Los4BWML5bQvJk0giMB6tScZA/Te/mpI8fgWVCw9/+gXuc8cuCLlIjNOPFqZjBp0mcUF
PJsXpGGZeDA8NKOo322aMiboWobXDtQ+HlSP2u7v40tmpisTarwjzQjaeHn4k0k2NaZBknUVOpWQ
6KmJ65rqBki/+BLvmtVwZahdvqhr2eC2iarL+xIaGnbXGQqKS56tlpsKHea5+eJbeNKFp6XLYibQ
AWAFZD0QjVNUThp/fhNveFkHmE/QsI5L5UJvG4rsMheBnwJTSPjOhQ7mAOq/oGPoQiA7V82AQCT4
XiVwRYJWnL83rQ00SluuZfEOIfxpUM9dif7i/lPZFJGtcVYg6t13Z7e5jlR8dQie/WAh7pi7vkah
PCStwDD9i0NI5GkRRXjUObEUt8bQJD3hKdpyc7dZ6hbnZp5EkIhBRQMRgMSjJeh+tKwE1wjIJfvz
vEWaCjDE9/Kak01uP95vM2jLUcj1n6Vx1DdLWtZgARXYhEVipAGNDaguyPin2uwMbyXbEGDUUUsk
KGcFDdkAaCbZ4MKon3vj+/GXzK7w7ZdMIpEgVlK5kvAlyOGPH7FHk5f9hK6n0thtQnSvLaTb5pIk
d0OfJEnyCoc9Ff7X4MiWbDQNQR5sHF9jerquQ/9wIS/yWwYBK3o7yMkJCkuPF7waCwt42eendrA3
nqGDLHMxyTb6iUmwemdo8iYJWqWuO7hldLxYxrDNLXGtJ0azN5ZC1bmtijqfxuNcgudi2vEohUmu
NsCuOhnxAv3dL8zidThHqFO7ZOzQqo0/4YKTnHNDMgeghogSC8ock4WLQzfji7JjHUtidO7MDPrm
xC+pmi0ZmayUjGBfojGMxGsIIO40nAodJX3NWNj2M284EO78G8xkoWKFKTueg0+FEEn2Gr9B4vgl
1E7+EchA0FFsIciBmzUOzUo1fYWIS6dgbqPICm4bpOM11G0nDqDNNFzgfcs5aIapXBJBWhOUY7Gl
Xg+OHi21I8ztFhXJUZCB4gEgTUnKZUpVtXXF3mEybp2VWy5hrccTOpfZRhv+PxOTAVFFTqSBEXpn
uLgRWMI+3i30D66LLeh9zxByIdoeQm4pOaA4eUIQ+GfB/ngTTU/erf2JH8siRoWoG4aoOlKBvhvj
/TkwM1s1AjtqN2PDF5zLioFvcU3pz1Kr29IET84Gy3VtEqvACuZxd1DlbFUzeK0/HuI4gkcjnByN
MsexbAsFCXzPAp8s5KTWak6t0qXP/4UhlIhkUBSiiXkqUCsVviQOQggkmD+Wt7XqOxssUVw/tiLM
rRge9shUA8ExtsPf34FBHHRJprrAVwoE9wB37fVrcTWuwFmCsSjROXQutW+Bbpo5gcBsv7045ZO+
5LLHfTmd1duvmKwcjZQkLEIGpDf5yZf2jLxtl6h75hbu1sRk4eKAA54fHOIAK2UkUnqggnpS1OAW
FJaSRWNm8ddoUHUDChmE1wCD3M9pFQh8Bn3fMa8gXZMVtwUmP/xM1qASjQHW/FxYwpncDFRG/mPu
V06ItqoPLVeQfOApBew2wBmdgT7PdaYjm7sDh4npvLnH1y8EbFC8uZxqsijntPQNk2RrmwReIg4+
Kqj9niogLspPrGp4qEm06O2Uyo+gNploUa187gLB85dFlgiCCICn3M+0ODQR8nbZ4AQV/EyobZvQ
wYlUAgeoRqJJ+y59b9RnGn0CwU+oH3x3XW5o7t8ggTKE9v14JWZTVz9cuQI4nwGRnRymIhlSQNNH
cKxnMRWBzDVnA4CiEk4yVGo/tjazoYHDxb0FlBlGP6VVSjXOZaDUwDqprCaWwKgvkhpYKVuHRsj2
ifXY2oxvRZIMwreIlxEVTyXahGJM2TegPelDiRppFXgmkPZvj43Mxf5IagJwBAg9yB1/2pNuInKh
qtWQ9UF4EjOgpEIBr84PXI3pqwDnkZ6lAa3bFUGppjJjDyR8WmFkqmrIi4w2c9l2lDAR2OGihvju
tIsAQFkvijgkfJOD/OKNKJN6oxTbzAqHNRgI0CfMtLq2iwrSL4GA50ozI5UOvAcq+DJKfPe7Wonj
WA5pzTqN99Hxlyx+DSoRNwARh48kgF5a++SX0caPxEsVNOuQcW06MjNfa0DbkkpXgxVFf0z1Qf3M
kLxvaQAeaKm/dubiQAAKTJjAIXWKho77jxwGOeYjEZgJcb+/Apr5vkXE0X11Fl7CMaLgDPygB4Cf
oF6O3s6XhY0y429urU/zqb0H+T5kcwanKzf1uVVIoryyjNUJp6BEi22xpDo5QzQEaRcsiYTcNPIT
v7LSmdo0DSejANCRXgn1ztNMN3DNPjqwyPGI/h6owA37nPAmDyz8wnBn7kcwcAArgrfGSOY0cSyh
zAa1XzEjv1JpXjvLyHo7ZkzQNgOn0KAR0HxscK6h5c7g5EIe+nToVMljnY4C1Ql0bdXqWQNXFhnd
Zx0NRI31AsjGvPnyPDvPDwx3ZARDxstZtlvRLgITiT2x03RvqRYz4/NldPYgBQ2m7lH1+37jQdqE
qZgE1HtIh7+roBH4KKOFotasCWAIEEsDiQTZsHsTReWGWtHgACaE0ciw0pzuJXYWpnjmkYW84T8j
kzWFYmpdyUjXoeuvMHgwnAabxMaVLeuGNVj5Ll1LO6uVdWhkYENVNlwAvfgbdpvuA2spuzW/v6EF
jg47aBWALex+yKioN7yn5KzjKeJXWAcmX66LNjKZ+BvCuHJrhczfOrCgP0TSRYTKzDtMhr/jwQKN
0tovyISSpV0oDJR12o4hXX0NCFuzOiuTKAZceiBIOhE/5azMHwiTv8Th0+O1mCvvySLoSNG9hSIq
rrn70dfxkKipj7Vww0stX3Mk6+36RfV034dIg3gRUBYSSxaynHbpQ8jBqOqjAC6lx58xusxJ3Agk
Jx6j0Elh0UE0utyb2w+BTi4Hscw6vEwE9om+FJoRrEvfECF72i8gt8c9/NsYMpmCOJL5TXnMFLUc
xBYZfIdTAdPHORJEJMgXXtjjHn5kZHJJ9JTyXdjAiFbanfwCxnkO93pzfTxvc3EXJu4/Y5lemFFD
S15kGOyfXtEV7a1qXpJw6/snVdrHndkgBuPWj23OTt8Y4wlQD0XpfzKyrFM4JMd9zoHYnnZovIVf
/yNG8mvm/v3+6ZCqiKKPgM14R/A8uSclKwYnllVy3vJYOU5J4A1pT9IwHT64tkguDKQURILaTEqN
EBkCVB805O+J6EHa22r7PDZDyQXRZ6shs2OmdaTtOvDY4QYLOcTGblXjrTxAqVUirEqhlZ27YJs0
k5aJ/nRJXL/7qMW3pCsG3AhIVg4eUbtE/aj6fgDcy+ujkARly6U2JzVtped4voJLn0GKRU/zRDqy
DWITMxFi8SXjUlU0epDGglRbCqrMzvvBt0J5AFWvK1HmWrRF11mPl2x+m9zM6cTHlU2WaCi5It1T
lUhsKStwOiHfOei9D/GDx8bmUjFIX/9ng/w8vG8OM9sKPWWakHOKHWdYJcQk4vVgBSv1r8Xr1XE4
Q3j50O9U0KL52/o5RGfEwhfMxUi3XzB63ZsvqFkRvb103KLsk8pAYRelqKMk7Ghs5sMTqm9dvlJT
1YgLi6VXUdaMRk4N0T31vhVV4FRQn7R4qZt77ta7/ajxnXHzUX4modgpwyPEpQnHww567L7yiwij
uRv81szkBu/LCsXbHGbAVR4KO8U3G80WkMNMyoWTOhutA7Yqji03oIObvsO0YVQS5rDQEpEgpoV6
wRbtGNAmSOBQQ0Bp2Z248gm/ijfhqf2E4CsdaxmL6fWZrAM23L/vmMxslPtphpZ0zkkao3qqoFi5
VXfpQEzUlF8fb625VP6IbkTpZCSm/KW3yPpxV/dZyjksZFxt9EdyDaphhnbyrhv3qzzmkLK4rBaM
zr04bo1O1tQdaNL3csY5/hpRWUlSeZziAmAUQz02TpFb8ZJ4xuz9JUCdQxmB1L+w2rznu1AOzjnk
U/lNlhp1afL+wq0/eyJubExiD8/LyyTnYANSpuxJTk02dTI8a0m/1Jk2e2dBzge3Fd5raFS6P3tY
s1Qq0QXqqLHtxp+SvGWzhahivPZ+XVuqMArAInj+hQGusqEVOjwXnSwzKWQL0Pvk7XKZsE9Stw6W
GDyXrE2mrve9OhYyWCtcuwOu/eiOCbYIbd75Qk5v1p/cjGtcxBu3xQ5V5PENLKmxUSEE9p9oaDbN
JzoOH+/yud0AGJ+CcHgECk0xp3zRe36FsMkJviMPXIhVAETfW8aCBFz+b+7DW1uTQWXIubZpXfDO
cGQRTGgBYbgvAa1bWqZnx2KTL+Xr5jbgrcFxPW9mUa4DSek1GIzQWxGmK0G6xn8fz9/clrgxMU2G
qgMoJgQXJmowt5rD7r3Zpi8qZ/gL+Y/ZB9OtoUkwkbcgU5M8GJIoqIA8VfeHFxek88XHgDUD/3gn
XuoL9WvSBfL68SBnI5lb45OXgtplXhNnKe/4GtS4DCwepMQ51FdOwKYsKYouDnUSSLhgQCobHkMt
Cyuu9Cxee/kTU27yXZCdB7bT4+p/mPuOJemt9MpXYXAPCt4omh0xFzZdVWZVZbkNoiy8vfDPMBGz
0VIPMcsJhTTPQL3RHFST+jNRmISa2qgZHWx28a8P13/mfOdYQe3QRYnY+f0yMluAVAM6EePPT/aL
SMUi4WPKHxNoN47ZHUMF56folPl1dxdbUgqYmGequQEUkmwNi5DbuaSnIoBOBNrpXwJA5/Z5mjEu
zigScZVeVrcpCCOMTpdMIVtzoc3KWyquOtHQ9lqwEDjN1WVAN/PD9OSoMHxfVhUC1qP0ZkWOZA0r
HM9yC10k8DdakK9P9UKPQEi0Ug6iAy6geM1veJbw+IuxGVvcDjpwk5V9eefNPYg/Pgs41PMZCSUI
aqDsAd0DiO8hsY/mgssG5s4vOkiAowbWdAScnBvwmCLv3Lbkji0yq3buG21O0Mju3SHpuuAgz/Wb
odUMzYJjFgZtUpP7r89ADuCJHXxRg3t1DbCqrlGbPIxiRn//oPB4oO4L1gxZmRI/dn0ZR17LcUdg
mtqocVwtMzqemm0TGWVZEMAPQRuyYHQ2mY5WGElAzZXlvul85K7CNn2uIvgGx/0AFGJv0r107wK2
a0a3m2yz5NvPoZNllAcge496OmqJ4+45Oa+NIDRDD5zgSB5ebnetHSuksHTPEG8uT+isA4pCM8iC
EcuyyP2fWyq6MgK43OWgcvzcMh+Msmq9d5muUjO3y1DnfYNlzbLUg6ew3RTcwiM9t0lPrU/GyYi0
19xstC5v6swWXwrvIVJXpXctISu82GU8cw2hMw5pIXR5I/s7JbnvAoof9QEPVrho0HloommkGB6F
1EQDBxDoyBOZ5S6NnOSNFuatGJvguQUQ3JFWkI/svM/UGwmwny6vwcxXjaLFaIxBMQTI38kDSAfQ
PGVjK5uGKH4oAhC3LxX0507omY3JO1f3SSPzKWwwVLRaJrFERtzK9NjWTlfuQm/XMYZfqnqetVZW
XHPlf/kLJm8f1D74eoiAqMh6FLwauxwQqVPR7OCdccymcr1NUwB171aEtp0lasmqoAvou9mZBsUC
WAUUEbHIZLuBh4d2dcf2x15onjtX0ZkwXFjMGWJmSFCf2Ji40qqS5UoxYKZ7u7fDrb/yV9R8hsAd
/rIr0t0gubT6Yp9e39ZkKQM8V2+AeZQxAYv5Olnn5xnAYEiVd4BuQC/p1UPDHqODbdGJdBuQkeNI
1AQaAce3D0vKXzMP2qnhaZ2vr4AAkjUgVmoIzstXSv3Spo+xvFBQWLIyOStqNmRtU2IXVUmQ6FpR
72miOkOIlBtbM9blg/n/mUzA1jkNWCMItp1PZu7/MZm1Xhm73XVqUTswB3JDMJtgL69X4MI6vC+x
V85tUwR+wLuh+35UdD43G3as1IOpC4gVeR15Nzx0lS8P7Ouim0SXiIn+w8LUueeELiyR1UJRlrS9
ru4gx4seyOs7bE7IKd9rO23X6RV5S/QO+xb88QZvdivQt6Os8vFAmHVlSzqnI7uuMwJpl/L3c8QI
Z983WWYmriQvDfB9gHEiv4isX2yFVmZnO3fvjlJf5hWI4CKrtBMrNpG+RW8dY6U6nI7LMzX3Ep99
yWQLJGqrAVAzoInGc0QdpBzPaMjdDVd9+Gc22+maTC5IWSk59JqjDpxgyHScdAxZXflGQwD3Ars3
+LThJbYbkMEseDhfzuCl/TDuyBN/I8Jtkmjyl+3nuwG2wa9E/FVC4HYQLHpH9m+1lZsNqZyP7QNY
uwg6KVM93nkG3Sziz2afKxRwOG4s3IN8cPI9okgFwfWHsdO6RBuGkx1Uoy2vROE24TgD4IxaJRE4
LFcLqz2T6YXG2g+7E28IEji1WsWwy9sQUHykH65G0OLrGP9FO+M1dzLfTdAKrRfBTkQqi10b0gBm
w5a8L5iZuy0VcBaA0FBBHX/KSNZAv4Mv5JaFGentGuJ5NsTy2NAY7tEGBtFn92oh2po9LqcWJwMb
0DElcC0sFvk+ldD2IuptjHQimvGbrb/TpCt3CY82F8Or8OjQ6MCjXx1lx/PJZFhRLsQOINtdYyD1
9xxAnnClyaRGv4q5MKNzG+TU1iTSCZAXVvmoR9hWk91jq6I5Xxl2hrmoGD5D/I9oAyPiVZwCDt7K
+ahUv3e1ouWA3mdVvbYLZavhFHLrZGWTm1Eu16KW/pnuVFB62IeNcHcvXt1rRkZxFS6t6njcptcD
hGhAowJONoCCpsEqHYaUEzHqXfjoHRSdW+uVPcr3fuLwL2xaYSZDiIH/MDa5+1sldluvHJdzM1iv
z9Zzbbe2urawdW9uNL0h8WZ/92E+mC+F/lDa3THWndjUDO92Od6cg/er+BZ2VLdWJWmKkWg7NYo1
BrWAqhHTTR8lRqnFKtZ8QNshejbWEl/7hjZ02TXLeCPFS69solTO7gM5ZVcSSnN2yA7KVZMFY7tZ
3tposVKuKf5DgtrTFm6wWZdFVUHcgx5bCX7L5AZjhsDPB8Yd8wqGayssESEqzBqhY+Bt1FaH7PWT
MaBTsaqJqi+hXeaWTtUAe0AFB2iPKYwf9AGq32bIwNPBHLhXgbvrGcsnudQvPFhLhsYNe3J/qmEi
+C6S/cdGOT6Lda4HzSHHhOZLlNKz7vzpkCbzGcpChiEhjaKkBEqB8EdqlH7N8slXiYQmPohkkmiv
bnKdYci7c79w38ydvJF7d6yZgAd1upwJugq9OIH5vPT0WNlJwocYgrw7CNBf9/lFnoxOu6ZAxZHQ
fM15ZiQOd5c/YnZPIT8wtt0Cc4828fPZrtLcjdWo4o6pZ4/SB9rLA7XsCkozoEr1nq7W64PyhFuH
W9Jq4mYeMPCngzYKmFRch1NPWE0YQRlKgAfrdUQg2E1bc+gx3+DTcQ7CviYL7t7cckMXSkHaZZx0
tOeeD7WL1FgMxvneCOiV7shD+TlqJkHRgaAUkuqaUWxSXVjdO87lSR59+skVqyFJh0BjJL1Du9a5
4aLD/SOUPECoraWlz4X3VrXbGOI66NwQQgM8KAsxwDiSSwYnR0jiUzRMItF2DN+4bKdwpSGrS2C/
mWOKQJtjQZiJhmZcSOeDSnhwfmUFbCTNrm/MQQ8GIF4X+AvmMEdnVibbU5QzmvsBrAxU99bXwSFy
WBM8dm+85kESSHbwJjpJe8/m5sJ2mcsMjpkEpOiAm+bxTJwPMJB9MdAa3LZqCiEO9VbjtlliJmgC
TUnR1UbJFKT7AJV0z+gxPS5JKM4MHZcDuJ7Gzil4rVPuhiAXuaQZKh7YUf6gvI1QjMi0OeWKfXQD
4gCFQE3XHPaX9+qMJMy52cm6DqLPpGBp5Y9peZB7z+BTgOp2mqW2TtkQFSz5uWJpBj4h8V+kGxZ5
DskQt829FoE4dsE7+X5H4GN4tKVj/CikT4XVGq+lEWJZHu7fKiD+ZqEQOxOLnP/+yUFBCl1o4xqi
bYBLEllZiYGvI7WoS8MmLW9FGVJxdKeFRtGvsmFXNUt77PtBPbc/mWwkIbomGcfH9yR76PZUunMj
w01uIvdleInka6XVlfcMLDPAr15e6BnX+tz25GjlSt8IhYSxxzE6wK2G5oTJ9t1DQZ0SOGlTpEul
hNGBPr+WYFEEQg+VC2AYp215NV/1kQRir6MQVTHQmmyTKESpY7TmKq0s3kYuz97WNGiMohkGSW9T
X4KafQlOFyIWLKCFTSIJvdUVarAZkijPQffcdq/R0PYvGZsM75niFYl5eaK+X3TnXz0JCwaQI/Ca
DIRQKfqgyZQdAbjtyN9IHdVDNV6wNrMj0A4z4nZHrOc3DhGOq3I1QxveMZAexGKlhndJbV0e0Pfn
CEKCUEcEVnpkDpm22NWx2gpp34wYGMhb0VjvC7pi/MhQ8nshNto40bNsKQXy3dlBugvg1ZGkHA0/
U5VWRau1uhZFgESiMgQPT/zSNT6z4DrO+BSwwqOmAmYU0Pl9xR8nvmPaionnBj5/lCng/fGaliQQ
d7UPeYjYtZqmCAktB0OtrSB5LGO7Tg4JqPOk8G2JvWmm+IJPEQQJFI3ISKMd5Pz58GhUy1GT8Ed3
l9+BPM+QTHAq5xtqmCoZzFQkwoIvN1OChskR8Y1+ODwa05QA46t9zUoo1fWHjIDKGWKMosFddfpV
ZEh/wn9DFhqt/iPHPgfen8m5QNCkKEEbA0QASQETMMb8nX3h9UQHPwcHZWFSP8r4P2/ah9C+vIFn
IjdUIzGzQByB3g0N6OdzG/Qy4zJwPo5+RlDHAhWh466qjQIWO8jUVeb6o1gBdn9E6Li6bHrmCju1
PBXLQsNvEnt8Lhy5JtKZ3GbB3tcCumkOoJRbYsRZGic/cUEYfmgzhsE42c/cKK4EY+WtEx19xu51
aYpoPHSRQKzsyCfFUj1t9iidzPFX4HBylCp1EBM3gu1831WktlPD2wjo5tRZ39QZ0LJsML968vAn
Uj5nizv1lit48HWkwLCSG9GLqMfXUreVdPYODka8JFc/9woirwTZHKQG0YaoTLZSWiG5pmodECrd
pmv0RiPvnmTlmgFsdOu/DHQJEjN3wZ8YnHKO8gOnQZ++wbMLAD+YWXhQtxjyFuQJ0rrdvrgP6xgx
yFL0vmR1spOQ6O6qooNVcJuxqU5rsJz/qZGBkERGOAeB8+kVz7R8XUWhALwNf18x4krgBqMCeaTE
HwuBqMwqYdVnLv2kLtibLD50GNdp6cITMK7XxMeQ0OIIiCdeUQ6M3OdXQ+xHWc4GqXBs9W4Vv9Yr
z8J8LvlOY2XggpXpIuagbEKrKayMinnic2fUNvdcPGYrlPGXEvgzcSveewSuI4EC+JWnIXpf4ZmJ
QQeIIRmJAxY1PtU7iI29tW/q25EnGkfkDb8brtFK7lsCGM5v0qVob+beO/uG0Uk6uQ06OkhRJuEb
IrTfaHoQ7IW1C6HQ10Xm35m463y4k3cliNlQqcfhgqBbfrc9mzwQYf2ZQe2WLhWjZo7FyAoufk3t
mI49HxZT9m7YjbZ2kvm+uEvmfztiOFkegYpfoOiTSat52cs0IRNAPJ7e8bqVOKCOpAZrmdkTtolx
+WmaC2YwmB/mxs85MVdGigog7rhGpLToZ2sDWI3nkL2ut7e104R/6hCII54b+BkWgNlze5LKFXmU
1gIUUELSrhvB5NVd+BocQA5ExH1T3rDDlqaLWlyzexEqUmirRFMzaEfP7daQu+HaqOWPBkg5B4Qq
oX7lk+7Y3iJxdFjC68yAzMYcFV4BSKWD2lycxIiVGtW9X+UAliRmzhqRprt1YMRsjB7GyPRi1UCD
MeZgm+cBafOM+MKBU+CA+a3Z9Ecu3vjDOgZJNs2cCiCQfBvx0NW4bTldLHX5WYCAWG+wzXuMOsqS
EtEMaQ6+HlUGbSxzI8s9mSw/B2q6lWr+eA9iNtI4q0hvHBaXIyI8cN+mN/zGoAryxaBqurwfZ5iD
zk1PDnLYFlKUeHhz+gMPMfvSqAz30BgakQIiPLClaT4h96aLAXl6sq+aHbTpligT5lziMRDgUSFD
3xxCg/O90nlo6tJ4PO8CgVSkl+kuB2Jf9IMe2j8Ry5+Zmsy07AbACQ8wdW8Yj+K68EjEEG7HwkFz
HHEB7TKjQYnJRVZRG5XUEE9NrCH7pnhlhKdVeqQv7L2y6YzmTriKzDtFt7ccyIlAsncoj7e3wvFY
QofyIXW2UEVf3x4gc3p5pWeyNGffMllopeuFFK31gGOj0RRkX5YkYrnFpYzF3LkHjSlIHICdg3rY
pFLVSIUS9eogHCvpJtRIktqe2cE1TM0gOl4e0ZznDcLLH7YmD0PPdLwL9j5c3QaaY7RbKLC/BkfG
7K1t+gJp+7WT65/6gtW53NuZ1cmN2qDaQcOWF45jCQAstVt3La+bOwgb7M3ttoSO5csw6L4j6fT9
8oDnniowJSErIIMsAZDa83MSuFU61JGMSEPVm8Yj7W3YPl02MbdLQPiAhCYP6Iv0FTCfPk9DAMY8
isHFPUC5Glh5622YrP2FlOFMT9kYtoCmBXnpMcs02Y185alKwmAoLdrJ+nvvAa3Dewqqj8YhUDB/
wwZFSPwGFVDGfBUo8XubW5hNeW46T79h4oVSSfRB+6gKx0wCtSXhIxpLdioM2oNW+MWxirIeFIuS
8iG7mlwbWe2iW1xkfGXXeQN6AbWiqRKzansQKBZx0QtEiuBiEDmP2Fc+EQHMyRoUlUhRMFTSBQ+s
kOgjcVP03XJhjDyVJ6VvsSwmsSW7iWKWTP06oOXkqvfrHGrb5VA/AY9frwauqwsj0RjpqPBUvgMz
brzns7JByqLi80IH1WyR6UIqC55JgWjy8L/9/inMlBK5Ui7PHUZM4JhVigbAuR+qu0gSYiePlcHx
c9l75yXUfPValMDen1YpR4akqdZqyjOrOAcpJIm5XGn0nI/rFO3yMduaaYk2TAIqAUCnU798YeO2
ZInctrWro1E3ek0wVZSMWm3Nn/FqfiwdxEzOT0IbNGjshPLGMbwrVICcpVsNrJx8RpiVv3FNzbM8
fyEhN+vyntqc3jaqTPsUJdejv5V1//Y6NLwDZ3PghYjN2JYWDuJMzQ8nBBVkNFDjtH/rGFDbONXC
1MXuNP2t0Vg7yOEUACZl5FG6BrfeS5aDkdSQY11nMttYeC3mRysjt4maykjfMTkckhi4vdwl4lFs
jIY5DNkhuhfRKFQSdoU9pQigwqK7urvql7Bx42+ehm3CD8vTF8TL+CQfpEA8ao98rkdEKG0+22aN
TZv9gjswewPAtwATNO5UaQrxQE8oeG67VETA/aj1u7oBaGChejF/053YEM+3apL3fCCxsFFauw3I
RcBG5Rs3H67lbRsIC62d209HWd2ri/Hv7OAAmRQ5YKoRO40/P7nKGWFges4bxOMmgJnLz8TouHxb
o5PfPfHYaqSOFWH83f3RXB99AAAv//5Zl3DEe/7x8RPPSZG6EFQ4MKCGjmv7ABY+Zg1KeiLKeUpO
BuGQ1TLRsm1bLThtX97mpbFNnqYC1LBJXsB0Zu52z9cW0FqkLYD3AY/ldlusrq7WPDFulZBAov3y
sGe98dNhT05d54V56PmsOLYd7PrPZ8QjRDTRILS6iTd2/vnwlNxdrY9AkBwc5BD+1KH/MetTVCrD
5azQhhh688htr8cAwDUgUNpf31ZAP9rhwi6avWQQsMHvR3gKkP1kqjsQZ3NcgCs1AtpxB9kIyajM
/m4Nnp13d4kpdM4zPTU2mVuta0Nv6CWkEUQzWit6fONwT5fXbwZ9B28UGA3QSoFvFTya52cubSKv
cutYRKrCyjespTuHd2dJKXk214SQHvkKyHlJPDv1QHEuVEnBDRmUuvtpvRYkdfEuvGqb69VTY/o3
oPy+0sHFfGyOkXF7eYxzHiKAfiOBFpRs8QXnQ4yVOhEg1iYeQ/m16F/67C5hXnrevGxlBhCLmTwx
MxkjIwhpLFMBt9fjeGv6erMPgZgqyOsd1LxxHkRCtsxBJe1Wr3Q5Ai1qACUYBgoxYIWrUXG4/EGz
uwfYEKBTOSAqpu9h7vMFy/eKeGSfmeu4teV6lfEGOijkhdr+vCEZwmkawkYs7/n8Kjy4rjPVl46V
ocqW8Mq6TpqaTeTkSyRvgjBzi4PWAczbo+4eNOHOTTGex+RJAlOZSSF0xNwO1iDo8ep5Bzmn/BZN
ux/emJyKCXeIP02octyBpDXZoys5MEAaebw8xXPVDNSbwYOkCEgNg5vt/HvchNE4z8fWMnatviu3
GUFZXy8f4k2ylda+DM3xpRM7I0CNXXxic/I8q5LrM1UMm3A0kP0A/RZ5xhtza2GbEfuNbM2q0E1n
JPc9GPcLA55bADQdAb4CtBPgs5PrglbiyHSA+5a5zWPNEuJH1b8RQBPUpSZ4z8IuB+G7DfeLwe5e
SsLPvrGn1idvrBg0Qyaq/Tj0nVHutQeFResvUUP9E7yKzsJYx800fVbhFcgjThj58WmGblDdjmMC
WTwmaIepVtCwLPXUV4wobNAXrhpdaFT+22Wjs2/5qdGJD1QHfUpzuLfw2e8f3R2gXGR3Tcnqo93v
9w/ZdivoV7rj6PdL18WMgwTOAOAD4L+DZ02enOKoCN1Qpol05D9BUtIizWuAq6Zbkocdv38yqWdm
JicmE704qqB+gGzLkNtDqGJOmSDUexcViMtzOZdtAbQbnixoBMF0PA3ZPSgaSkNTSEfkIsnIxXtj
7229JP6o37hZOBrjsTsbGB43WMO5gIAKHpnJKxMNbNHGktceUzX2DL/GwOrWrxdeme+J19EMJPIg
KjE+p9N+tBaZeKn01ObYXUdXnCE4yQ5p8Q/QddmBLu0eKlM0qKE1h4Xhad9Ow8Tw5OxJgRSmYLRp
j5585ZYb5rZaCckq8C2gWpvqReHfk173dXmLppvMinzrVXuJRRN60bH2xFOQRxrJDXSpd8Wxr1dR
8AB+ipjX461vly6hDbozqEHhNpveXXadxXqz1Y5c+KAmum9AhLKMr7vclgqdBqADc/JbudiXXEVK
NKgxJHTSF+gWHqhmeTziXNHJ0ea7DgACDbcJZ7S8kegRapSQDvKIpJqtADgKX0E+tRu793eFlBA0
BqHYXjEPYDNBXkA0/Z34GtLF1vbxKH3bKidrOD6oJ3GO5gYoRqtKc5TQ0H8PGVWhAtH2lgOZHz5G
OUiMSX1zSbvu2zP9tYCoSXEohIPec/puRH7fKOMCcpZ/rSBX5UKzdeHOXLIxub2aDMV96Fq0x41o
o/st3/BLZ3p+G/4YxeQBAoVsrxYejhlkEIz0GuJizX2ELUKKjfuycH98u6smMzbZ8m1fpFLDjbYI
mgWlzBFiUzpcuSQnnF5Y7YbTb7W/W9RrNAoIDGJgOG/g0j/fHEkvF7RiIxitaG3VbhyTnos6M2tX
ZQLEUVdBBddnlxirvuNCv+zCf0WPK6Cp4mRikyxMoASKpQvDZ3ZAvxqPbpirNOBGPDFliQDGyc6W
3wN+m3+w16VqQLCCiPX+8qR/y6VMPmMy58BN9imbhu1Y7U8tBmXwEkN2zQD1nOI6UZZ0rL+qpd8O
I4o4f4x7chhDKRvErsJ8i4VV+UTSoEURhKtSNKq3TCLKAGmKDJRvuryHdHyyihQne+M+GiisIcQ2
2XcOKMLs4fIsLK7GJPSjflBnCgR+sPWy2InqG4nT/Vcvv9P0BLpCq/qxDbYRpgTaXLIRMZugv7n8
Cd8je6yEAnYGuHqQhEFx9XwjQgYMgke51B6pvAlk5Ij36V4T9ApK5PmT5Kakc6SUxKtCgmoHWkZC
ot1wwUMnWD00tdD8ieYXCbnclgihLbQ7WVxJizibuat0fAdHAks44dPsf4/qmMinMj6yJPI67LCA
8iEVV3Jle50dB+tIeqbaXhJuL8/O90QAjIICYWTKEBRIwk0WSEBUSRkZCoc+Lu7ghg6dPnQgNi+C
fSg8dzILSp91yVsctNkZKGjJ2nNZLyBfp6EAmhyhfKGiVw9apyzC28nejRhXoVKNJqtH0X7EDlFD
oj4hsLQzO7GDWgdSrXciC20gO/cGyCpD3qWAkkhff12ekPF6ODlG3z5lMh8MIGVA8w/skQWsXYha
ErFXAHO7ycKYpzHA1BA3uR8FUDA0EQNDJRgOA+69c/dqkRNw25lSKVlVoicboYY4evXc16l1eZST
2+mb8YmT5wVDI2aUZY9Vdpe9uMntwK6Dxgk4g6ssmVlIrk1e02/WJi45xzJqxfRY3gjFHPkuaFsI
MtVGUl4n0Bi7PLLFeZ0cd6hcsV0moQ0zXbGmR62CdVII84FwJ9Qr3P6OZHaL9BpfqzXdNsBbgFiB
k8GV8hXwn7hCXFD2ysBjNVEObVQbwj9WCDpt6JAAfcm9LjHczI5ypDTCVQFJJ8A8zy+1OmRBigoo
/jEUTSnWpcoJV5rgFP0eTqQff1LNLvHicu7bwvTOrSVyzCzShmCjAX733PAQFQq0kdF+JtS+ey/X
fWt3PCpq0EvjiZD4/XMfNMk9tDrDFccqvZMwPdrw4uwpGcrPiEtamypidoiBhbseMh64JVZ6yfsw
cy5/6dxBRiEcnUwCL4vaFOvcJayfxS4+NKBWjdfQ5+zMENRUv2xmmi772tyjpwEEiTxipSbuaNO4
tEU5A4SgpYE6kR7uwdK5Tw6yGb63dgUBBcaUzK1iBSvJbo1kxVoFSmUgNz1EhraCHAb89cBilhzM
8QhPd+Tpd013SMbxriDguxT+Q05ip7EqGpgd0jqe96y0CGOEVJf+ZvUf3rp/9D6y/d9+P/3rX/DP
b9BHLAMQyU3+8a//o6ZV+RIHL+lPpC4/Xuqfss+fbquXKqBV8Eb/Mv6y//jD57/qr/ZHdvWSfHz7
l87+DAz+/kHGS/Vy9g8mRAOq/lB/lP3NB63j6uv349PHf/M/+8OfPr5+y12ff/z681tWp9X42zxI
/v38+49W77/+PPoR/3D663//2fj9v/782z/99n9/+9ff/s9v/4b//stv/3v6Jz9eaPXrzyDU/YVH
ZhwNH+g1ACc8i13cfvzxI0DjVYBFWdwqkDCDB5lmZeX/+jMn/TJeMpA2BdkKmgJG2hya1b//COlL
JIgRXENnDciXn//4xrPV+7GaP6V1ss+CtKK//jyB0UAaFwmAMT2paOBkgszSxIvl2Db0q4ArDL6C
0BCyHKwOaCfPEJeJu0BPaqEaiJL7PYolcHhxyryYGhLnykYRJSgXtRWrfkRpuBabnikQQud7Lu14
u6ay3BAt4dNPPmNYZL2ivENHaafAIee1Fi3siULhrzFAQ/ihJ25LtQUgQm36hxy3Bm/6Iq4ZuebQ
nFRAbrPOomGtFUG3cbs8g3JlXpaBXkCy0ez84SrnquL3RpG/a7Pvgrcyo9lndXFbXzcfZYWz8NPu
Jac/WXX6jtOQpdM/899wl4+u2oVd/s///j///X9hj//r+Q4f/9Tfdjgc2l+wtdHEi90DPvIx8/y3
Da7xv+D1GnvXRFB/oEUIPsrv+5tXfxn1INHhM6IK0dGNo/b7/tZ+QX/UiFpBsYcfU0fy37O/J3lv
BTApkMEiOABzG7r7UXE/f818qU5xwDLZSVUiDMbA6QFDIt/glSUSKB68/Gc3Mvr6lRFWgL/x6EIZ
E//nxkQBB1oDsMMGiKVotpSHw2AxfNPXBG9jco0eIAjP1jHfy2sQW4CVMGaYrjRUf2g3UKdm0Qfm
uW1FMjHnb3pfKR9Etkh7PXQb6Y1txfKx69s8Pg5qH1YkLbUeCYU0R86qbJAytZQkSQSjyMU4MIam
7jmiiL5S6zxHO6SCg7xM7brnJSTkwQTMGYXse49+phQwOWANidA1WUX8ROQgb9u0FiRIRaBppcoD
wZ4b8akTe8nAIprLNMWQc5wBEqG1aCviY14SXwgghlDmDeSf2575wBe3jM63cXEbV2n7AdlXUUYW
PFdXvR9Xrg2r3BZivXJpub3ovXBV3FlqH8mJ1VVQDbfpAMCOMWh8qJDMb4KOdJEP+GYZQwzKyMRa
fMsbX3sqeKlmoc3W8qUes8KA64X3pOuyy0XeHhTgQkmCNS91FQrsT74H1ALxeUbkddErgYykYcBl
elikzUMeuAVyvbwv35UsGhRJrIpgAA9crzxSlqf3fB8Vn34Xl+BaHAQFWbG4SwEbYSV8ki9yw43v
NjI6qoO8weWpdBJoddi8e2VqBfdoIkB+mGRI46PXrE6QQgzaEnKvSpkgQG+4MiLoimdSnZe5aIPU
cMSRToJ0k+7nbPJeCGKHrq5SGThwsNP8UY649E7KilogUYeUky6rYbgbwAXnXTdKCRB0HboMCnwe
K733ZQY9+B4I81daFuyjxObFHuTsiIPaNAeHIo0p7lEm7OrPkYaBI17caqPSbx+s4lKk7VqtXVla
9a7AdB9SwfnIVA4q/9mBxnwVBzIY5SjPQSO3kpQKXcIt33+gPzFuSFMXEM+Tqk5210lTyhsXTICZ
nsshUF59B81yB8NkERqqNRBfQdOpOQjmwwysjoHMrvq+om+UoyFQlpzLogHX1XwNuRBKkZ4UmxAN
nF7egDPA79SGeEkkXBceV4RGjgfoRlbr8LEqQz5ZlywTPsidHKmm2wQi0GUJVXkd71yItik/CV3d
CyLYBYslukN7N6p9m/fA8rmP5CaiRIIMdKyDia/Od4OSdJkDGZTGSsWikUHUqEoIK4O8u+lpAUC0
wikg4cSmTg9jpQqHTYuVNwUuPmcqDZwGq0YEhVHGLJI4bdaoJZayDFk9DxHWk5IOBQ+bmZaaYZd0
gVEJSfsqNHH/VHQJAwk2rvIRT/YlOs/QR9HWpA3aQCHARLPvmcD7O0g5dC99nICJVI6zQAQvnZKD
GKv2ZMmMyz7uCNgKhpzgGqiYK8gK11eyr/iVPqhskxvUzWKZoEsV10YOAfNGh46Va4PiqH/yyqxX
oE6uuCWYG1hakHh84DM5yZ5dinxgRkVw9oMvRNmwQ64+REkOqGyqULUCFE/ith4jiuucEao7LREr
ZOxSFwLXrlgwocGkEnOsAHjPQZgbdp7eFSyIYbpqaK5YtfOROqh4+k47Lc9XPa63HFLj7PDoRlGI
49enQWoAocAci1juXFvz/byzPJkH1KrkZejl4ebsKjR3lxCmgbRGg75TXMuECYcsNxhW9e0ai9lb
MquB5yTja54xINJYHjxcN8yx8bOakqyAhjrJOZomJgBmyjXCiXDQy6wYaiIn4NrSfcWtD1KawOER
8wGq4YiyRNVI3CBpSO3XikuUVMJ927NNSnVJrpXUYPscnPtaBGVuNasVgKppXr1qPovsGpszMiSm
SsAS9RE6Cy4rKuU731fyV1aMsK8rOVaBWkgyDq1qBYUb1rca6BbqiuKZASSGi1eyH+KS9vlGeh4i
1+XMSqjDXTKimglgGMCmtLmImCZotPj/cXQlS5LiSvCLZAaITVcg19qrq2u7YF3TXUiITUhCQl//
vN5lDjNt05mkCIV7eLhfkiVfthohG+G/ctPz47SjCTwQTgmifgYYMSJoyI7hWFJIH4+C9Dw/9usm
IVfuZq4vMgwWMs6ODeBqFRYJK2pEeOrzwQ3nMXH+LQ3pmlVY8WQfxUQTCAF6mul6jXAWKtoicKjS
Zcjg6Y7OA4bXG05GxRE7NDV4puNzmY9L14wou0nFdT9jX7+Le8S4+4x/Ss/0uxgnP9WG5xls+Ge/
PXR7L9taRm3yJyCiDja5ZWaA8A2sYKq+59s3dkA1PIFKn23IbLPjBctXA72KTizsZsJvB3MiH+sR
UN13t2amfYx3r0PvnC8MhLBfh7Q4IjcKa6/d3A2HYicoVwGTekyFbZluiO3SaXJsQ74UdU6WFlL9
mZqi0QQRLFXoxwFpnTwWB8Q/gd3MljkLVxcYPnmwSfQ8E2lw0uYOl9zkI3nrF1TOZrEepi6qxaJP
naLsQ35qpvyJzgxbVDp14weyfMyfeVIJTLBdp+3ZLaq06JMGBaNU36GsEbdACAJWRRxKrEa/Rnsb
QTg8oTepYp935CGl3O3XGcZARZ1gONVCk9uSLygADW+Mg7NUPTi9IAhgWmd7wNWwHvY1Kb8CCrQ8
BDLxhwydUXShxSQi0LJizQ9FYgEiUt2333kuKFa9suDOqVwZfr/Bql/5FLoNoENvSa0IQ8OjS5GZ
q3PKitOPn6JG29fNe1MEZyC51ondq87vA24ZtHIHxA2X240ycfm1wQUY9zIb1lOv6Xhtp7S4DlSK
mz0lPXJ0Xd+vOLRh/0emBF6fEuU4mpev3KQ3nKx3RicZyKFcRWu9z+X6MY0L+dAmdoeiGGEMul55
im3ZJev5RQ5RVFuBzaidwhEUHDouYH8q2crO5TJcEFlorjYXClpmG/BfzRhH/7I86ar2p9pydCJJ
lbbdXFRyRhp9g9xk+R0ypCrYQanGZU7WSRhIM0xtJg82hG2oNlzNeI2IzW5jSEGHM19nXMp5H0Wk
DiYUNYp9/pvuyD2x7FFuHv1UGxcHxMzQhqrxgSzQMsQdeMsup49jlGmCT4gWqLKT3QO6D94dl5Wq
ukQYGSLXTM6qfOLzZeS+rSbsLLboH5P8OQ2xfF2w01ChWVmTOs5dVgPVIZWmKIsqbCQcfO9whstx
qRMGmq0tZVb3y+LpIbRsOe+x7VoYV+Qf5TihqJNDO6a4KJIFW+3zvB9xuLDenqsYj2dKj3tQRVa5
AoCXeg7HaJa8jSQtj3qSIqtEiNp3l/SgUYriYtto8+cxQoNYSazP/oMV1nivEJZzjsm2IURo/f9P
i/u2Gb1v7won1xq0GVxIRRojLodQexd4t8JWyOvhT9517NPs5qoKCNj7DRfq2op71f5kpnHW3meQ
ctTRaE7DOBd124MzqJJN2rNtS4I1Z8TlMUfwkIQJx0Iv01OQhpznThz1OjySMXwy06tfynbyxm60
xeEfNLYV1XMfDEVSYi+3D70XcJSei/64roNqeDupsyoW/F1QIcxvc4qJGpOqmdUEw/hFj8krTANM
gp7ImjtbCnIXSSVfaKC3arEBf7AYr9YSYIGonQ+xVa+tGy52E+NTANpjxxWuYZc96slpSREO13ah
sTNZG2qIr7csP+w63Jt0woEK6E2wqFvgo+vlvIoM7PmYffcWUvfVmv3Z6fgTDbyA21+c7GdgE+iX
SZsfXTfh0YMNMfAc3KIG7bb97aNxeFoY1s/Qg7GjpX17NgRFwMZq+c5AW9+lK2J6kYqyNdrZWZ2j
ES2EX+GanKtyPWzzpo+mG7sDJdNLhBIs6xay/L4CPHDneVSHvhy/1gmTHSwiFFW30FMUMo4mHc1o
pNG59wGJjBjSImeGx6xKsrzpeXgorVhqLov0BrHTz4KtT5DrdPVoaFppOsX3+T6S09bGJxTuN4pB
zdStf7UYDsEhmBmEzHIQ0OCckCF0THc7XHe+v0i8Vn4lyI4uBryb+Y48pf6DqeQy0/AnS5OvPdaw
JuCSwEAkwktJVQxQUOZwe1vguMJV9k2dK+vdl/4wZruuDU7g3U7wN5epc8ekzdvnYf8BH8WgK7Cw
UFZhZX5p5sJ5pCVxiEBxpbNqI3a6RXeXXJZ8n45umOMqcfK4pePrOCzusuV8rAbMhmoV6A47bnOH
qCmKsChYKowmpUACtEtPYss9fMjCV7q7N0H5Ch8euT6gJH3yYnsBUWQ8cgR7jWhH7D9bRES13R2b
pK8TzJ6uI9rRigwDVBghDXVUuBc1yV92KR5BgD1NK1LlIsAUfbBqbO9FkT+qciBHk/RotVALcN5o
8i9k+5ohajxipwJeVnrUN0Wk8awlXi8mojeqd6iRkjbUhU+HGxI78wki5K8o2Hqy6QTBCJ+iP2gd
bvHutJXLuo+SkHPHtsc5L+FJq83tBMyns+xIhnm7WZNsWitodgDGtu6tSG34lRbdO+sk0JNq6blM
encUMWF/LJV6rCLR26Qqtm24DLoAaB5jLHBgv6nA95rM26jZLbTDgMC0PKab/BdwmWDzgK+6yWdy
sUt63UKiajaWj2j4umYq1npdZlsXhQHwiguEN2a6WWl6lzNpqlak2GaZyRUaz3+iWBDzJfGvsjGH
w3pfzofVzu9BjuhX8QQiV21ZG38kMS9+Y254VW6+eMz7D4MlHr0D+qQbOXtzDEPGGvilDkimMtg2
BRlfZRMMe4o2P5kVP3nG+Mnx/B2xYhUr4GC25DczGz9a77fbrsj/M4RcVeT+srzYb9RiHsrEQe9u
HGM3hMRPXR76O7VvkARZfwReOK5peY5nxEmIRBa347SL+6Sjp1UxCkv1H4kPL8sH9NtYwSnQ2vaG
vCcTvlTuhvVQisDRTA7Pe9GluIpk+k7RnKHZG87tHr2UhXgK+3xdV4InOSP8rmpXldaz3po46b+7
4G5lvHSnJDItNm8W5Btkbgcc7/xZ7DBtH8QKsJen/hzT0TY67fu6TBaHrLaBNlOI33Zj+c8ULEb/
SiB0ARE76POIc4o19lhXSLN1n0mRLrXObQT3d+CdbLbbhdNet/W2dkFUYJNK2D8q9jAO0XQ7cje+
9wuGCx3f9mZMtPzAabLvVheqIl48Yve6thMC3IC92X0Qe72lS9ykuguIlgcFBmfh/Z300bgddzP3
TxLYBfORUkVPA9/+xhCpjywK1SypOawtmvzcYTuYdveUmq8l5LDLjMndMhmYAMCS8h0GUk/WUfmK
A3w7lDN5YVP+kyXki3pmMryLeQj/kkBxJLQD7Gr7Jxh8VQze/NU2FdjsYrJElFnvafQPjjXpxQ0x
Xl/zQD1gaIm4EG7j8iNEkFPAQDBgy4xp1H91jEUw7+zHkBwoIlfXmUFtECPH3uT9jZq3220wdzJ0
v0wPHWZox09nF1ft+XrS3fjVrtOj38JtL+1bOsXzY5rq7D33KW9sNL7Fg3qhkceisgqQlQGDKJeL
u4yDKftJkLF5gpBEYf/xNjJXAr4lJknd5svVxem7JOYEIXl2gl0UaBKYxA1xhtOq5xHxlMly6KWX
D86W5DfcOO7JOOZNCYqpGgG+jsol+Fk2U8I+e5zp80RjQGPfGdxcZLxuWdTVMQXO4AlMQ7loP9Bz
w+2XY/XdKVnBNvQtiu2AtjYqq9XIO1Xu17W0Z6xBDIhr1ku9QdRleG/uW+s+R0X+gaW1sJdCKG/p
0K5NLRcNGbcdDwxyFhFv01fHlTrmVt4NfG8IIxOw8wK2gbgJasKBry+6dG5uTO76RgBJVVtbfks3
14FNGmooImBqWowcr6aD4RjYGVB4MTvubFG3wKF/cG0WsIQin7jvMDzT+KvxbdLkNsLfXbFpKQ5z
HD2YFCvc7QT7KNAPgmKnHaRO2bL7ian9lNlwE9gYA6WzscIrf2YTlIYt5NcoB2vHb1wOKaQg+pCt
okGD9SIhoWGN64qtQ6h9CM/dQC8b0is2JJ0y6CXpj9OeckdS4qvBVR3Kxpk0JjWXJPMvcWtaJLqs
S9EgV7GW43weA55aoBl45D1Mp23KQlOsAP2Cq0c4lVDkEa+MV2uhyLkgaXGY+qGtURiobPpUJsdi
BmBaTPfz8adw4DM9jB28Wra4zV6WgALlucEOPxMUi44arlKii1itd2iyokXcqmz7JXfXbN6f5hhL
njTf/zGAlFob0BdVv4J+60B1V+voo58vhY+fgV/GGhLyMlEQjoR2GTosB6arcaDXQQdiHVM02zb3
n7uKod5HnDquK49z1rtVnYnNAZCSjVdpom2jogxuhdMYXbG+eV26ArCch+9o2i9xAtLQpqedmTcN
mu4ukx35HVw4IyrzdUu3/+YIs2tEXvIf2IiqtI+g9ZLYgkrFb3IIun1Zs/IZ041SHttYwSZo3jrY
MjIH6e5iP7dyB6tGJDgIz1NQ7x27gec6oJJJwX+0cGur8962J7BG6TEiba0p3xqR5H+YL8PNPLnv
WS7HaUaQcjr7/WJZOTfDYP5N8aJr7+QLm4fT5ue3wPiX32LsU5nl3AIyYnEE7RTSu3Bvx/LJFqs+
kn0JV4wjf48KwrF+v8olwOJ+mZJ609CeSpCVhMNLqezE9OKyES7o6AfTJQUzL99RHMDXdfE7fsn9
AFvuhxEX8LADaHraTQgTIaC3S5eCAuhPidE33oI4UH2/QFVLwU9BUx3VCDrYAMymcMMSTq/SjmgA
pvW7ZSarQQEk70P3/6LXbSt8gaCrk7v4BEqL4CeRbJVA5t3o9HuHQQoExLwdqoGXT/DDc3cTbpXV
IepbgZhhO8ADvj0/hg0DjMTlDwG0wa953W9sVsT3ui150w+xfWiX8RdVyOco1YyQ5ZhXSI1bDxPb
nyPUVK7yR9CED0JzoEThpxMrY6TkFNG3RURZn/ka8peHnYFz28PyquYEZn0wwK4za9/o8jOUZ+Nb
UW7FZd1mCHujDv6nyXzqV90fHJPve4paY4CYmOPisHXm0uX4OSib3e9iW0BVYfxWBYnAhI7p8477
IVfQJZc8WRHJRuQzU61+AZBQzbSE+Bx3uz6uij6pLS1vSuvUQ7HEV6v64feYpfNfvdJRV8mIeLqJ
y6NgagY2lBko0vwPruepmfoSvUw07+MRyR+6Vrp/SK0ziFGJaGMyVMFxmQ3EdcjdNWDRM/VAWjRU
x0Syv2U0bECp5Jz5srt30RqDNmXsMGJ+Uo+D6I8sDvOJwxLqoGLMKVrSxYdgZnMteq9OICdfi3Z0
BxdUaKCdFw0r3d999uw294nNQGkiONxDQIWtwsXVsBkej5jTbicJ/+oTaIKl0nt7LYrhH82H12l3
Z8bWLy/Bc6tc61flogI+ZiVQzCFbkg1RuLpUAUtfNDpwhT0vgq6jrXEgJUIDjNzfACG2DYwunpjq
0GtmxJNQk4JA/w3P1KUBEwmshyv9a48iisiJef/lZxdqZ9X+y1kDC4M4y9IbECyg5hiWwJGrCszd
LpH6L+Su+90nEXpDUOfRYac/8VaAVhULAcpagF2con05tiQKP52+xNjOtM494/6z9eJW6Ovj8ddc
TqzuJ/5nRy5N10SFN32Vpt4tDZJFqKhzow/5IKc7PysozdWCm3nlbGhC1Amcsyncprg1m12j2Vyz
dfhOQvneY+GwnlsKCz8b/ppN4LXytKZcyzrkZnxJNoDAMYL9IO+L+NAFba4pZ12zFbv5O4Y+O60c
NF9RZOa5W4JpwjQ55OCRtALctAdvRrlVRdsdV+RkvE1AIToWX6zD5t0a6VMXxwcoVzDC9SS/z/o1
PiuLQ7uRdrrEY4kFijIAosE6QINhzXl23PK5/bVInX7E6/CPO/Fnn7onaWN2MGJFRqjuzmvU+nrE
iPQmBUd24wvxHcbUNkvr/svb+StKcF4j2OBi93dulsKPL51uu8825i8YDz5kXf809EP+G8kHWEiR
wRyyXr1iSIgfkoTLNNOHzQ+oA5sql9q2yds80TcQb1gm6Nv/QmjRpQd9yhVgYyVU+QeqCItjCgoT
RCIGZx7ujZvfcT9m/Q+xlsu72GHqF/MAFkfZz3zy6gBJydcoY/svWhYsIdiUZ5fJxX9K0Uq8vDOa
CbHjj7vllOcToBPjt11J5VWPvXibM4zv+v55xRSwWfmUAIcn5ATndYX2F86wkuIFrfLW7qI2Obmf
NnMYiggS2jY9wlfjKC2YUGhJUisf7W7oY+EtyEQR5LHw9Brldjj4yF2JAn+n8YwuaPwum84f1LjK
2qzEqErNwr86Y0WVFY6dJpYhFFolcz2VChztnua1XJcIxb0rjhm2PBSCxiDfpd++588kTjAMUOmx
F1hqxsl5BpLPqnJDw0Z1zo8e5+QmnsnJM1jNFfZGyW5ua+T4LVemBbLBYBLxYuWPkYQRl45bizXa
IWBg79MnMfKbgoczForVuRQ/o5pA/dW7kSIzeS8O0krwXC1meUwR+qx8GU/V5tz+OWAgfZ8Kg/+t
Q25Ft9J76mHngJYa0wX3KjFPOUazoH8dTEo6AFpt8KYt5TWCI+BFs+mRZ9slZ6S/9vmcvHuECjct
hOiNjMqAJmiJ+qlaGQgFKC/Woyxy/kG7hd+BRnTP07IC/bXo0UDmJgk8OfB6P+Oz2r/YLouvfFXZ
kfIiEfVa6umrNIKUFaxG0MjkmBVOhy4RGLGXu2GAKQvaElUgxztvd7VV+xDaolEhWv9FsZzgP7L+
YHhBwE9y2WKSvkAyaaZkPeEN9dd9n4d7kmBajdsYtJxOUzRFqa4LMYFMDFqn39mC6gXS4U8C7NaI
OI3ug9SkaxZJihejloigWMT0JH1XPHk9C9wjuU6/6CrSDuO/YvyP6Xk7Y8wGBmfECzilua6hWie1
Kruimaf0dkk9YrrE9J/5sd3VFBHNdoazdZ6h5yzFqH6FpH+DtTmG8ANyoqHxPmMQiNsTyeuowuP4
y47wZ8T4B8tCPcB/208LtKLUfxBN4LWa+o/gUsTP0FHwitkku05jQBPHU4/av/U7JAR5n/G7NSzw
nxgKyA6qtAwGk6mBbNExGYr2Y/Z6e9U7kRffsvVdjX5DEMm8CIxdSKcw8kjTZ4J9IeAWDKaLhsFr
kWOk05efhRQjBrnDEl7wVFBu/AY2fecr2tp4EcHVM7K9P5RKQRtuWLIDTuV7nafz+l/xU3zg7nQS
fZZgywL/u0hh2TtgXpjwbj4H34F5THF+GmANMjTRwMRfHnlRoqzlRd21/j7TlhwMVtLqkcLRP5Ft
+oaZE+KA9P42rXp8CF2H+0M7gYpI6e3Wd0MEEw5kkUyDoVVihuw9myKZHWKtMXHx4WXpPD+qIlJY
csww+W5xk30wIfVT29vu0ebra9tOKCUrhsDkoHIp7tI5mOiQSJedo5jbk6QjDqaapjpPtvhualkX
Iz1K+xUka8QvEYo+Ovk5nHzu2hv6I3UbXVibBDjsTrlwhEszgE3C0kta4vT1sQCXsUt5S0yhQMDK
9gUykvSZy52HS58rdRdDnHLNJaY/OmVnsaGPQrEW50QGnNwutr+LAaEPAfRIk+F2O8w5+eptfF5d
9N13rW0o6Z74Fq0g9LzFSIiXcPzJyPK5eotWfc9/uAmsolRisN2vUuMNQoeCDaEMRtMyZi2Spcim
PySZ92qY9M0i9uQ+wRv6j7K8e0evX8rLkEwaT4CPp0gnBI5223bqHNyH0fAJHZ3a3M2/c0wimolI
fkkmcgFLRZoO0ahVYUqGOfuIGXzYu/s1QFmUYGCWmfGWEIzF4PJeukNpw/yPGktqjNC3s1IDVpcG
sJOw6LY3gOdbHQ8MmoEWs+7c8KNGUs1vGQ8gFFFY16b1w94sQbjjmqT8AXtr7r8+wRgr45gMrVhl
A2Bv2wp72fZLpaZF2CV1b2Wf02+iNJbMkpm/IzDXv4GV7//aJMogR1RFqDWP/QvUMdm1lxoyDRt6
/tqinp190Uu8fb48WRyQ36VIQ99kqyY19DsS351FqsYHUKx2rYDFUQG64NHKiYBZlZhM94CL4BxI
g7H8JwDyuqPE7dGzV7GELkF8TzLF7zUVHGpj2oaK0jWuqUecbie8rC2hw/e0xPbPtg/8LNHrVdCp
0fvexX3d7lAvpeaFjKa4KxJpDhvYiKYQPXoKGIktLeRKfsdAfS+xS6RNj2STzLIK/yT3FuqEFwbl
zm+CIADsO+4+gZnp5HEXhBi6JSzC3iNykI8YMrfJK29FDwlWEukUQ6tEPpBY7HjvIYC4QXMTIrR2
HuNPEQKuq3GeWiBOTtw1Sl32kQf2M65aBwrswOXVt0HUgqN81EQP0HNtfGOkyveA+aCEIP3GjGb5
teoZkKv0LA9VB+NMZLxBvtLkxQTv1U6lMebTAvRoEiZ+zIDT85yoK7QJIqqphs9HkuuvYfHugc+x
/723eCUm07FbQuf+kPfQTUnqyv/ifttuGMbPvnJ2wIjVjb7iafLJlgREtEKicpJ0b5Hbzd3ago3o
bPkIDQWzqOEj9rJWOMbIKrZTiu8T2KGLPIwQNRrwHzEGRg/9DGl5Drl86by7JHOnL1hsegdkWysD
+FDtqcDVvebXxf74X4GLvPbr/sBb+dwLqa4JmCFIxvIJpF36ABFRs6/InyxbkqeNhJYHUXLF/BxF
YO+SXLYAsrmHSx8LiDYgat5x/+iyrMD90ardAKdicLlwpLLskGUmbSg4jprw4VMvUJowiBvrFZDt
FSMIfWqjUH63JVsgAZohzoPf7RTB/rqX3R8O5AMSBfEjt7rkL31qEELNMFGpZQsZww/fk7WHoQXb
ve8M85FtyW4wZh3PFpQZTGL2wjeCWwiUDdD5BJkJls0CQhIzNbdvnnn0V85TCbgMBdoLabW/9siX
weH/UQqpXjwixwP7u7sd/yg2i7c8V+QthkIirXMW2Afmvf091Nbip1ZE7BUcLuBQsm733HQxOIuh
BRKOTRpjUYxB1yFaR6+6HOI37hP+nE1zWpE0cksdgz/8C4pzveliJBgMnv2dIg1LO4gfYh5DLA21
kYMKDi7/01CZaM2rPtavxRwO2HlPmhyqsuUYY6IF2QeVXw5jTIVhEzhf+gw8emNsf7tD9PGq5wle
OWzXAKr5uDdZqf92Kfu1gDa/hBGBUqvg964AlVR0f1fabp/W6r80NuxRmAW3m9g220TQ7mFIBisM
3h/Stt9PkMy/ozkrnrGVTj4Zjy0uvrHZ1uk8lsV+S6YQHcu+fVkmqQ5p0nbnSQdgFKrLw2K3HgVN
45BSy+K9lmkhqz7rv2QbDVe3kY8w0u8RF9dFumhBtBHi7kA47ZTZh0X2883ismvpIXpri/ji9BhX
IoFPaAmXt9Zm92La1VuxZzcE8THC+uu87SAxdjpWOeUQyUF23NZ5WDBLXjGMBA5MluQWYHSn9Sp3
MCagkkEE+HS7Zi7G3BNl64ygwO3IFnm79zk0O3583j3/NfHgGzOzUzSYIqthbI8XuU0Rc1ejTZj+
+NSFRynsfRnJB9zp01+p4/YDhQX6GR35/tmBMr303bI8ZYvEJ07GOJ/Bt6/I3Ck31KCYGhBJkori
EYqOfjyBU09uVjng2gGvRly4ygk7TeOAt6KKimx6tRlMorBrTvhvdAsDzIjXbz1n/MfujmAnPBpo
/7NrBopXFcn+IIpZNzP4q3eIdqaH3PM4rSK3ruXBgv4MiF1KZtyCBKAXL3mU3RnF1kOCTu8ecQny
RSUCS+9ACai/oxohE1ae+gNUlwaMAlE3gutGQJ9K5neKDIdKZQs5cA9ksgBD9GF5NIu7n3h3CMrW
erGQBC7U73dLNGbXzhXrcgdxs58bxeLV1YmfOYgIJ6g+duXPfcZJu2NdMu5hD6nNUPgTiirGV93Q
bv8J4gG4ynmg4msBP49AHtQRVPgwYO74vZBBwAUA6AKYbgvR9pjxwmCjp6XLb8WUf+pRPLNPuozz
L+aE+Q3zB6GbbuOBHkeZ4HfYdmzDH8p4W9XBzcP0pLfUkiZe2mn6y8zIh5+Sm4sbsUWpuCRSRIht
kdBBHCMTh/YCx4wkOrB5B6oABtt2SLL8bm7DOm9xtfa+YId9WczY5NB2YqtY5Ak9dgNj892kU+QY
aSPz5LL5cTUwFNmm6Y76CSTYsBlwln6NefkKYVj+F1w/wVWv0hk/iVr3F0gGMdLgJuTIluVSm38j
bibclwRjN9BhkeTFsdhCDJIzT8Zjvs9J2axiy8qbbMSaSEU2WAF8Bo3r+26Rw/DLJKX9JeSKMX+5
4prFXYMhf5MCdcc3+QCbuwPk7Ql94StSexuII8qAeZY0rN47TIzOW9fH7AkUhQGmAEufN5QbSOfK
ucNrgaTUKWtgWj1nxymZFnEWZSeTv4KS7BVSzAGX4PSjkZRtHCGrsIW+ExF25RhhLU7uO4Z6KVAL
7aIkq31n2UcOaY+4kx0gDT5xOv6ljqu7Qsc8gtiVpO5ouxnEu+XoCoceukioKkr5OEcgR/GaBpqf
pTMCRy7sWCdYwBcNV7au/2cMJJQU+7JnQLzSAmzuGWRix11Ao3QW0dIhYQeiv+g88rXYjyXIpLX2
sYzUg1dj/AYnO4Epse9LfZrnEQIDSFkGckqHZR9qHCLW/1QKXZ6GyIxFjf4NolIqYpgyj25PNGkm
MUPuwOxooUgSeZc3iwtGfC/rCoqoMBSyrZFrl7/0c69Ak8ZU3A6LTfIqwzFILnpeKFbJcxWgB6c7
7DSlDKO9ESGVS7MAueUPEwYI8GkSYddnlgxhOTjMS38WW2dVnpRLZXaG4NUPU6041f3ZwZKoRWmA
ghhkH9Yrq14p9mYoXB7uuxIpdDdCdQo3M9SH6WGesBtwA+GoUxUAVY62Gw3v+45ZNxi6Pv4fdWeS
IzuSZdm91JwOksJ2qkptre++NRPC7DfsSRFhJ+QsC7WAAmojmahx7SFiR3XUI5ARnihkVAxz4nC4
/2+qpkpS3rvv3PtC6EDmWi6KQF15B1EUejjFVeBnBy9swWpXf7KcH3Hjh9FI+6NL76bsdaZfxUqb
/T5Ie0ohj3R2nVaZKU7gjat5ogDoqMbLNBqbZMDiSOUWwoMT0dEE/qGHdDN7izPTPUx8ZOVtIMqR
i9dyhuA0pcEgr7twib7kPDrOfgB28pK50BZLHMicyl5BXpvshn1eAp64BUTbUp1iAZHlolkgsqTZ
ex5DMgNAMhV/4TKbH9K0lnUySXnZ6J7D9d6WZekt1wEN6szjtMo+EE7acSO7uCCkdOjCX1PkGO81
0jqUFFmq7h5ylVftqbI12+5zBZJ5l2PDoHsLbF/cwMxC8zEWzISzbHxk9vrUlZ5iHRHXmXXw+1As
21bJHmyzs5d2i0UkYzyM6SfbMc9r8rs659mASNz546usW9GzHitzzVnXQb08SgHJxwnL9JHi0EDv
Iu0whnhbgmVKXyTo23wszdTXN17rQav4i/GL/QiF6fMdwL8eTMNqgA2MdRxtnSjrf5C7NZmktxUT
cmvOWUZSF1EvTpmW3pwgV88PwNFG78q8iG+nzOvNLSL1mEEMs6RngkMsI7IRMtNdOVbZP4NyMzzj
s6SAsezApkLIijR+mKfV1Idw9aEtA59SZDsVuc4PyEnVshvsnEjWRShaKRD84dOMES2CH1wg1EJy
UhxG+KnorLMUqCxWg/9NUiRlR2NbQ4BQjtNvl/c69HYTjo3p6EvJMRb0Doe0C8P/u7X2smGGIzfY
loNe3nMYV7Vdc7sSoI/lxL5qrzbj3u907hEtoDNvP6VDTfVh+emydfEcIHEwLP5JfwoF1Y5mkNsh
lk6zE3a2fg8Ad3POacMQ2htM9BJb8XjTuQ4oZV0rR90uIy7cE9dxVeyHvgs+Pb8hZISs3X6g1qud
6Shppb/zMRnFfLSKvrpFFN+9cO7AhT3Lx71oe9zLvNZ6Fxd9f5jjWcy72i+K+q6o+2bZIX2P4w2Q
Ux0CCRp6EGhJVzxSkfNU/W8XI9s/Ze67kz/bp0H//Dng2/svYNaL/nOz3v/607/+6d+wpf6fvzej
Xv7OX6163m/Uezbhbz4RgyJ2/92qF/0WXkLS0C8JUg99QtX/ZtX7TThYoG0ueRvWTuBp+6tTzxJY
9QIsrMC4kYvPju0R/4QV9WKO+5ud+eJ/BdPFIRvgnnN9ftp/MM/VUaj6BrBZKxidjmpVFoHcmd4V
/yCG9I+vdHHbCuA2nK92jL+eE+SPrzSw+S1tMDdEiJ7bUBHwCIfj7mSe6t3v19gfzNJ/b6/9oyHw
r68k4vD3nJqQMKM/vlLE1KQxPmVKTuScS9+LBrmYf2AE/3/8Orgv+c6ikAqVoI0/vkjmR1rp8LJV
IFRQhF121y962Edu3v2jlRd+dHH//+1b4jditRaxBLgzSSuLwpCL6+8ToSiW8zGDJhepGwkCdwaV
3sSqKSru3TqSSeqXdBw0WqB82SSQ7rwIZE8Vq8DjkmKB2q6TGdxEthnkTpQNivU0s6YVBSPs1qd4
LGyxS2nlpm3Zta57mzFbvKsoIvRhsEX2XTm0XSgSo7ks7As7ZPkUH2Q2G4BZS838TzdTwa+iZdiI
VJ3T1Ilu8n8Va2HBtwOTlg9Lg8S4dQoKBQ90Ldt5wu2Y9s6z728rWcfROS1DTHyjK/R8a7P2+GUc
WFjLA3OteJKzmxIeWQ/4uOI2JATMTVn1Y6q4jrdVFS7vprentxxrTrmNy1RD2tQTps2opf3fsNIG
jir3IXpgCPqfbTU3KCC2Wb6mNDWvzJKaX4zI/RvVVXOxsUQ+PhqYkHJfZW428YuDsW2ZVflvyEtw
fGvbWV+cquFL6jXVSzr4+rL7LXUQdMbLAd/ETTm+YQ2EsEicvBne0F3HuzXq+KTbqJIfbJZjHYbO
6gydfSaNzEL93c5eCAs49PHwpv26+mr7ovjirhk/8yX2Sxq7LqAT7lw5XQDZ/jN0+rXerqwAeWVt
dIEZLGuaLInEglHHHdT87nJf+ocmWgCL11BE7xn7E25d0ccPmgF3yYcpBt6EmqpX40a09qIyd6uc
WbazjkP11I6asXBbNd43ZzIsJ3bGRX0VCDOvJq3nb4rAmQh5aym++wCxT30ELbd3l2G+0dVs2Dpl
AoLTgPPMNcuvgixxphoWAmeY/dOe5/L7lHXMal0qJJ92UWcPbuYyEYXfRauD+pmqQ9qWzlnhgBWb
mDHZdY3vhflogRyLOjakXTI3fvsw2Cz+29ak2qfJqBfAdqfLWjaJrhCRD2ads/u2caaPag7JTdJM
sR4jYhne8H6E9O5DzlBCqyjKSY8Dvdio0Z4d/ruLXDSpCtxpGjSeTlM68nuvelRUnH/jm0MjO27c
cBbfKxCNGat8XuNHSg1a3BCC/6M5WtUtCTWTt+mGALG+NmsD7RflVMZe7qJ0wYkg3PVMR8qoWj4m
JqosKVcON78R/kXCTmvusppXpBqANP3h5L3tw6JhcqHQsGYvoezqXnQ5rS8k40cxU/wg/zF6+Eox
aOXhO6G3wYOrhQMDy4wL2WII0MpxFOsHe0x9l9myn0MQIbxIJrA217+NK85D7xcG6tdr/Pe+t4rv
UR809wvFeZcsMALMfnvI1i26NAKUH4vG3YogzfVmxfb1tjYzKsbM/ffdcAE9itJ96+KUbwsn1Xzb
O2b5GU0FV9Ko0opCjETRGiteGu0YF7djEkkbAa/qSkQAlRrvG81n+IEmGs0bfwSFTHjg6OYUB2n7
WTRLZpGBJRBe7WzR5T7rehay4AYmiAhTYgkrSCIH5H8tlhtsBQO/pmfNd/y95kVYJX/AsfF/Xp5p
pkmyLBe/VodLBQEUsSfuUJwSU+A62bR1nPe7ol7qBxeXD6t6vG5+zPgFIO8xR24jGUxJoGu3SlCc
VLjvA29mOhJ1pdkLv/CxL9P5RoeJET0WjdIV4M0w+FcicOZ3p/Wl2TpNwXuC357rLaqFy8Os7qp7
yG7LO7p2V+3iQtpRQnXK+njb1815qGtU4aJztEwKJF3EWVMRKih4PocpGXlC4eGMtNhNTthipJmN
HW+cRfn3emo6hjirpqrkaoVPdsHwEtCvukmgaBnadhnmww1uvPy9llmxnE3rZz8LZ/G9XeaX071X
N+WUZGUtAafswTxB/ELi4VFRF1YuCrxj1caxwQhPR7UtxDLAcjtT/z2d0jHf5jidmkTUkodvbw0O
aGTmxhs23xQKKEQzzvTarN70YTgBxlr2zzHtFGQLc+tmM4UsT42WnIyy0EWl8PDkHC04+1PltYzJ
lBPk15MGMRtF6l0tKGTPdlXHX5by9YcTGawWntVnfTLrIbvxgV1uB2FjNyHct5t2HX0BzsA8Lwqy
l+riBYuv/TXDUjx6QI3NltPdqg4dMS73DQ7bjiUrrv4uq9l5vTDdcImzhU8wZU9ouVHlBI8xBqH6
snm2geZHok1GFximnev5odMwYB77xO85FsJbBG98+ZZhs50Vht9nfj7mwD7HmTcHw6iPVTRHd8sc
XK7zTHPIqNJvCRAJ2/457YFy6djNwvhOhD8qL3WDLbBw4ECtuoAX+OwDoE5H6rNVEHO8zQgfzbbL
zIoH5otDZLYoYPo0cPF9KT6NYRsHDuTlxJZ10JUCRbfJwG3buPfvGBgULH8Ye5toOHhWpkuxesqm
MPwslOrxXq3TfCO9gMRPQgIGwqWGkkg9RpqHJoiwTmKxWF+5Np3PLlaehW7jcICU41INB+FMXE52
i79lE8lyeF+XKquSBUe+dTEF9UxiYs/cYbz0mutu8VfOFHcpPdwcsXoH9uU2DdeuflgIifmV20Le
jhwUXEfcfdk2nrLiwx0u90fpiTFIHDxq2NEC0YIYOsVHUPZA3evkW0dPss4R6CDtE0sL0EwmakwU
7XjidJijOHjJ5t4btnYbjoiBizeQlMD4WOKEGF0o3XLh95qpJuPNsGb6etECuxrL64uOJ1FgO3ym
w8CpvJuGlUnBJpvt6aGt/a56cEAJpqveUaoSJ5X53oMbKsLBbLfnuxM8o0Cg/axesNj76ouId+TI
1UIAjDRihFnrqUuqKS/MdrbdqLpqJzEHLMngucWF0zliN7Cw5L7MXFDKEQHAujIL6ubGzKE1kPCM
mWJDgKV+hm+YDCweLAu7ZORwP8xNS3ZpE+kj/KupdmgMBGksfnkBaEaPb94jzvILdcgNkiVy7XNp
KfTEOa8a1hMRCSDuRMkdx0FiuQ9uz+adfYfChEmUwbB7P7hYZzCMLpxd9upG1xBL4bQvmC1h/8qY
SN3moWRsvbBesNyPhrCB20YF5lMzDMTwz7lYJ5UlQiBVgnF+MNlOqSBzOnQmWwLRFD8pcqkbXt7z
uGQRQ5AYQ9U2W4fp7Jmu/zGiMkNRBR0WIgBnp9k62rssdO81hghmXZNkIBlAxJiBZzCsp40Fosab
18wgKODAvlQPqzEX3GISZbyL+1TEewyR07Gemjxi8Y5F0l1ST4GH8oq+9xXOTh/u3FVX3o68Nrdn
UuH3pbgryAPfjzGLXU/NMlXcGHnACYQ7rj0LdnRaGngKdXNfpGnh8MhxJ++YBiT/A4VkMTlvl90Y
TYKVfAw+HaJLwKhTmhDOZTtrg69ehsLUmzyMOA6mrIo9vAdkEqAI1/KNjEMI08XuSxuHYmfkZ1GU
sbqvvF6F9xJw4GKqzziDqeuC6uc/rzj8f8YJ/RfTJf7zpKz/+ef/8af/jTRBUtaf/+XP//3yb38v
UPCX/6JPhN5v8L+0lp5w2GAqLklrf4kSCuzffCckDQiCF7EKvfjf9QkR/UbLizhB7g4ZcDTHf5Un
3Pg3wWpGHpAUo3/5X/+EOuEggvyh9SUSzyXfB1+fE15SuZzwP0QqjjKze9+y0p3T0hxZIvq5oJkm
NnYtryBBv/bnsxrKnFHclJ2tKX+vvJIp6cTuXpctDo4GFepY/EN5kAZ4+9qLlWDMWPYLUWt73MGR
ju9Hf0zZNDUVIY7wIZvr+6r0+2mncs9XNj9FufgeN6WpOhe5TXr6h89M7mo1zJ1fZQw58MqZ07xN
QzjdDF74hXd0fKgZr3AXxD1+iChv5mYb2PjpWDdzUgRMTBAxVUK/Fj3k3mIFQJbGbhnIdVlM/z53
Ot7UQzQP13FUROux8BoQOsRpEcnxLCOfB52uHXraYWQqP3MaW8V9uGLs8NOeQrZQt43Fr24pcZWn
48eiGYGOjYcqCqGhiQ9rrnu/JRaERIAwYQxYJoCCwQGLP9yE06KSiitYrfKAh0D1+0kxHdrEdjoS
wBe3SJlT6hNSvYLLLm7S9+T5OFnJiTt5C7Emq2iunaDAjtA1ZqebGEk1qwMsDDAPduP8GrECl00/
PzGKuNXj0me3krkKBa4d6m+ah4LvDeVNz4/EGbwSu3PCjs7rAojld27lwvVhQiL8bpk8f8uZJy8w
Uh4T35MPObne1M/jNu/9bxZj1347w7rlW2GDhhsSZ9A65mjfjf4yf1sWJ38aYzFc6Zx2tpglmvDo
NXuGPZwUtievfD62e7uUpxE4nnHZPR0JG14c5SY1CluS6WBP4fpZcSRtfAdOy18JznHjqt/n9agP
UzyDhNcXO3LkO3ec/6O/q9yO5BbJJTOd58HP77OIpTkbCwhmPsm8Xl6Yljmch4W87f3wmA7lmap7
zfdhljE57tZaprtcr7XaVCPzI1gq5j1lNN8wzDjhBRtos2lG5EPd5Gt+lvipG8QB8lT2fs0QOPFL
wWDs8sy2a+BsrwTdVcGa+yAKIftjrew0mjn9iN0pY8bb85zXI8Ejq2923Nbl1nj2+mRqv8EXYWY7
GesRh9Qa3pUjJwKWTbf7YWSAZ55KbjM4rXcn8N3i+GopOYOrec3GZJCwzK2HmK2L5YNx0K9WFFgS
unMmGdjCeTVV/BVUhDdUMsQAq+Pr0CnSb96cMwYcS7nnJKHW8duh6rmPClkkiN/pcOiQLJqfLjcT
68TFYs5jVdJNrWt1Dvy2BZVt2ydvXTm3YadJEDCSlJCcR08F6KDMfWhTd5BPg78I5rmdGHVnVHOG
gKLErGV/tlybPl6HISWtfR3APrT0ltZyHvV0lWZzedWJFvkN8p/uJx8DYKYimHyxnzv4OngSVe9X
NNhDVAwTbFNo5/XBlCur6JQ1MHTzYiYha28wajGx8c+jO1Y06zUZOH3PID/ruuLCiS7tvTsqgrml
oWc6AFA4X1PmZNS3eqaVrREifBAcJuEZMQyl1WS/1nIJeM4t5PA3AtZsroIHa6Hb3Sir/hXPXvlW
o6mkByYxvwfnQP9YusT0E6XkjxMlUjwyPMBDVcVnhYAN80rdo8DKtlYmxDNc93wOAR8vQKM4NEWm
k9KJSMHpVNFWO2sZ9Gmtu9g+Aql/eKvVn+NFuVchMDKAHZuI5o0HzH8YZHpB7HDZzHvlI/35aoCP
cBuQk1Rqi9CT+XO4dJuipzrkg+Uyw0TfdROG+9Xg7rakHvXeIsQLhim4ZEX4tbOeyfppbuHZ5FsZ
9qzK1XF/oOTUmAQLfQy66BlZZswT4z9bQRrVFHQZg/3U6JfMc+9qQkYuA/tjUCqY6xxEkfzsN56v
+twX4XQd+/i6bLKsjtkib0JGnDZKnW1HmMKlbbCC0mKmpBOpcthrEyCm9L6LtRIqMl9D9iqgTOC9
Vpo8N7Sz7eK5YBkNBGxwlEURPFRWI8+iL9r3qSqhVEYviDbKdd9FrBibarDGHD9so+ULV3m0IVGD
eCxBwpHjPQTU/zaIprpJY/9nuVQ/ULL8ahuSx0R0QmrfMp4H+QfAMTwomm4lIaTReIJmRQQwK5If
OaKic9EySmIgZm6ULZvnljxKfSHydsKy1bV0Lgl6a42Ks6YauQ3b/Mr2P51MMBhs0BoT8lTKzaBb
jtyi6c+XDK6NW9DeoZKz5LWapkRqTdqJ5V1UPWmtQQIrxj6JmLQYomOvO1fcAPs9piAgw55mq+UJ
WwRp+qpaGxELDYVupg1iLD3toV59hABY7mNdFAjNFvjAx4r79XkoWCFfDG57RxpYZ21L0kWWTaAL
YjCLMQZKDHT7nEJ38kXmGOfxq1Z992A5TCRLW1SotBkOLkJohvJzGWSDiXwgSOHgFeHyBBrhNATK
BxdPmDt+n5BX1N5TsQ9QSKbNt3WMijN7MNsdPRKVxuQIdR6G4jb2IXkC7JAzBuN664axfY2kXu6g
K65NFFrMJvJ84BTw2csehP3wXoV+7myJGnOIXonT5j5YRnHpFez6ZiAlYLiyiSw0NFLyOiaZ6D3M
Ku1em969JR+vvO9rnHNji1O1br+3pZ3AsYkahY5ckq3bquF5LSobz4KDVSztmhT1CWPrDtwICbQp
s0NVhuXZ7UX8LEZj/G2Ukb6HStzuS47KVk4GB2suHgGxoAi4THJF2HQT3xO8Y5FslVKubtCa668M
aySW0MApXQJkJGBO4fUp64VkmndJERMNs6lcT1cJkxUhD5B/SIwD2a7D1rHzNnvOhiX8WbcTwDq9
zxbxO1xOnqSySvgGafPWZZHdN0+Gkl1xeBz0nmCG8JP5sH0jRwNt6VGUprc5BhyNC60sQALqAR0r
ghAmuMqN0+BY6sJayeoprHlvNGLhYUJe/AVRAatsaetb0QDaL1xKR6u33T1ONMbl1kDTve/9Lrib
XG5arEJJbsrseum66NyDf+2LbnrVOc506eBCBsYuc9ZJYUdM4oLAK8OVllSk7eGMkCU3Cp5XvqpO
vhryYtBwAtuQEuDZ93Bz120HNAMVml6ljYsFmOSbPGmZKJvDKkeYpixv2I5iGqLpQI4XDHcGCWGj
9LqegqgrzrBKrrWNUnUcRjRJuBpN9mX9sy48SMtKuLeFrcObdJlmxuhLhvBttdK9xTkzffmho3eX
1Jwbu2H/KY1xUoayfEBxJYUsCpbs7Anw9cpxD3zLFO2i8W4W4eeHeLSetLGLi9et6M+F1ZkdkVEv
bhYQybVW+fc1X452BQtv005/C+eWNQBTGYkvVLX5OEad84svVh6zGvNFPFsPtBwGeZEIO7axgboy
uzQ7FIH4Qyl2v+5z0xfnbMI69MKTOxrPQ5665wX8Ydc1c/SSc04jgdmS3QuQuPPXZNnFC3EahBGs
87QNiBg7pBPrgC6pNdYp7kT9mQusDIO9MLNye4YKawcsAafv//IFVQxGcXWurJHJwIKgxm4k4K76
ekRnYxqkcH8SUlTWb6uZmh+1CKeFLJHSqw/tPK7xKbLAAp3UIoJJriNWqLUbq2cnWKd4gy2FPxe5
DZtwZzSEZhPWTGduIkRs/yb3vTHbdVWL4VyXeJGmGPl/u7SYLW89nSmzLRlJcdoFANfpHIEm8Ocm
8WTCuBxOno5LdhxIRY7BnAEfkMBXu6CPIh7c5eB6jPuGC6vfWpzPuMEuQHVkgq9yaqZ7MgfgKvKZ
im/eZdxjZJ9BQ2hGlmjkWC5Y+FtvPKVPPAnQloA95Pi5toPjHKHBluq6XwtCWBqixOzRGjah9iv1
UNuF+VGFucseYBVThuKj858vAQMUlmPoy51UNQfvAijZKM9DKx0c2KQayS/dWV39xFbpujuD5OCq
DlzjYM/DnEcITaqH/ofKmT/t51nexTj+QpE3L7Ze+jfcXiTRWH0evfruxJO91LVCT7R7fSfDrrpC
gPG/GmyL4WaKB+998thevMvnCT2xalQLSdZTUDVa35MlxV0s8vgTjKOE6pYhgy2MehRyw0DGGo+U
ZBr9LCaevzLIpD5ui00eW5O/a+qyygGYZGHtbQ6vnCEH3/3BnqsMHNUDNSqIks+O3ZqKAJB/CEIS
KoDzGC/FwTaz5srbI006wQcM0cWUVOMeSWyyZr+BswbTRtVLX+0Wl+hFlLDAxyrecbblwF/jNeBT
tQ2mIQtAD4rLnUqI7i/CR4J638Wl80IFozVRedOlTMqqI/aX9jYlzvDLwIOqDavX7NfAmhnvIiO3
JOt4VXdfxdKvcUulLVWc6PatY4tpn7LFpbzx6dTiUwnpyMHfy8B+i+M6VxvpSOumLrLgSOZUeqsx
AeNgy4vuBcRzKfZLNkwPpLENX5os5i3Tr/RX36ppXzlLsAkhPAnsU4ZqttZS3BGzM0m8jqrL+Cfh
phvifqHcjVDzoz979ZYV3KvYyBUtL0k7e4jwwzLWvBnjpVDUpCFFpMr7joSakcH1Np3Xlgl05Ltq
56eDl+6xNI+vRkr9GK/piEsDXvcoJh4Cl1GanZ6ZJs49dX1Ud0nu9p7eYiC7uUBdj141nevMrg4O
s6N2Eyjj3k8xaUPcA8vYH3KfqgBHQF2ZG+wC2Qb+cmB23bfFK3FmpjnHU4ETrndsm6I3X9akwqOZ
MdKNaYKACvDaUVM70ZIwNcqfonohCRCsPKDj8woMD8qZg/mEuy40sIydHG5yCKnuvs/KmOTRuHT1
eaTb+p61er4sC7PTPXUuR1k/y+E99tLK2gyjFVyBbbq7kquVUr0urQcYRsLTTGQxxiBEINA0V2Nk
F0nqAeuXzFFvkW2DE0pMf69rUuowTDCBtYL2LRRjdk0JEp1i+pUn7Yj8o86MR9FQE/AqaNI5S0XK
JAVXDBaOqMOJTQSQmZPKbdzrSTog4E3T7QK37c92vKx3hcf3gJ/mlvCNOYktzVfO4yAxbbrkt6GA
Tjm6juUsTzCH3q9cmFJcVYq5+DFmTnxkkh/mCFVsJSestI11QtJO0N5jESWEclt3AUlsDJZNy7xK
zI1NyHSsqo9pbuQ1tsAgIH7A8pvjXFgxthi7HY8eo1RbXBL+PP1Uyu7JjvhqY/+HRd7W61yH3JOO
ejadRMCx9D1Tx2tt1w+En+FDcC7mlnK5G6n3niSl9sYK/RuSHI6MJDHopdk3aOmEbXBnNTVfFK2f
Vqke4l4+atf52TjltTva4bYqm11HOq6bW0XihQQvpOtjXEI1D4T2KfKfsM/7r0w8mLX73b2OuofI
ad597T0VtnU3155/3WUpAVK2oJrJu7vG9HcoN1dzzEWmHVLXuu69I983If3J3zeSQAzDo5qobf87
jkT3R42VjQcd8Axg6qdxKzhYzIMxSVp1jI4C7U6WBPT/EF/2sNmEuEbWsGwqWmrGbES3EPJ2JFf3
2W60Qoeh6uRq/zmLy9h4ch/zsvumezoiHzV+CeRId86snZzjXp8sSZ9ztEu7I9IBhn72Xwi7WdWu
lcvIWwgD7WVY24Xa2au+5oC+TRfNGceAFAORufNVfMzX4BFR56Zz2tPcBruoRPcA79svl9GYv3QJ
luijVHZ/mq1JJKlb7kPbXFl9eyuo4dOKmNY1IIShWoNtUOfXc2A1N60sbSqD7s6eauqSYHivjVj3
lS7GfaWK+OSWhndi5B0FV493YdrkfjvvmjEKdvYwvMRLeK/Z/HonRcayczL8eD5hOoqNegHI/OXW
gbh2Fi/CmkKbi2ijrqxKrbekHt1Sa7mbLgyPTKTQ0QYbk1b6Ew8x9ql0/WQe9+4EVb6b6+rUFVZx
3XfZPYEsB6Do22lYvEdRB0y8iI3bSHuMzy1XM5y11R69lrMpkChUIaNV8IaGNXREEp08UrLi3NpL
yRvk9IfjCc4sxQNBWC18WSo8mLq+1Y5vTqT3PnYwuuRxkQTLTrbiurP8XuzE5TtP6VHXZvpKzYAp
z6MRXC4mPcxThDSQ97NxazOcQq+9A4J9WpsaGWmSy11cTctX70WnIEu/jWL9KLrx3IggPIgKyxkx
42ReiUeH6p1A5+K4AIYcmpaWTzr+sXQ85xp/CdO0xhdbu19HrrNpvfONK49zKA/MDqcNxxCXE09v
Ql+a/omXkbto5fa4NNRHwjU/FeYpdh6GpGlLGW5aq7GPoLEM2LR707rgSxGK2maU1bMOmke/TN/H
iAiOmBOcagNhwE5/1sgwVWzfBA2VaVoUA58r250v8HYf6fbcEc1DNUJ8BtazYux3c4jlHBOc/5aR
jrhHAbkb8uhDpOqqwyHShROBrk5EgFiM2F3H2QzVJd6xeWtcmettFLKFjojFa/Z6Dh8xcDK+ruKk
au9sDyra5MyIyVTLwpk+EssfO+MUNNcROrn2j+j8CKWtH2Ttd0H6Rf1Dx858WPMqvoYoXp/6riOA
n63JD8TQiWfS69brCQxhy3jxFZip2uV+3W2BYLDgEjOcY2gn+IShXv9KcoS9afGx7EIS5PejS55m
n+brGS9ow+1prP24IP7brg6/xgZBAw/CjkRYsr5KyUkzGfVUpg4xKx5J3NElCWGeq1PWKmf/+xRy
kIhvZXHuqu45AnASoXjOqPPhllR4NelmOZbLeKwpSF3PPVDN3bSCkFmb2wpiopjgdJZgH5REedI8
PDsVS4LRmUhxKsjlUBQpR+JgdyiSV9y4rBNFmSMrVL1qey1PVY9rsBmwRrl9uSaTxGFMUNtRNMNN
KFAnmqq4Y7nSy6KCo91LmXjIZ1dVLtVPa6UKyMZLkiXNU4JB5JpwB3+z5ObUxuNpDg0hGU36lMlx
uc7wrrDUmMF2dkGnUjizN4k1/ajWEpYtPJZ5U92IeibJjgxXgoyG4L1Q9Xc8/f4mxXCGU3d4WZ05
f2YUZCe5ktV+jvTZgHAfoB6fdQgumWv3rFE4ZTEpdPKmfXWLkDUIY/eVWdmX7NtkTunogScwYtXz
r4qbhAA9x8FA0zFJ9XjSrnSNtJMCfYOWlJ9auRO30thnxPgSsERikrehK/6B5eWDoJb7WjsHn+fI
qfDqHzQ4HPCWfXBVcxyi/M0QU+s7y0sGRblFLX8JPBm8Z2sm9lx7vPmoz/C2TdUNROkX/lL/x+yv
h9yEH2nRvo58oJHj8J6VYlnGIk9eFZxMld5MKWl9NlGMjZoJH8T7hb3HNWN2YiDWbPsxZpSEaO7t
C1V1e2WWIvG7tgPg0zo9jzymvgl7fCtZHrGLVER+UPlOd/JLrONdZYp1r1xMy4INsJPwUXRGscUP
kCZtjmLDz3winp+GJ+WrwzPzSWBOTGguw2EVkvfTeTeTiIhFcxzP/azLiJWKqS1MikFtuFB0OFiw
iU1Fu2nGsE88TX/7f7k7kx1LkrQt3wt7K5mbD+a+gMUZ45wTc2YMmRtXjj7Ps+/YI8ElwCWAxAKQ
uIbmjng8q//+M04WESRiA61uqaqrMix8suH73vd5o9FpmVgSoJTU2/TNEGL0L11OCzht7UsPAeR2
xGhBBUZvg9ArngEZOlceT/mrLf3mkyHsZzk3Q+NBa5tcvuo0bm5s+lCALVvbR9OCW+iaHVduXszo
R9XBt+ox25YDt2CNU71+xOhLDSMm8nYKhmMf4GZfza6eH1xTTmga0sFoaUgJhzC+MS29jIUP8cVN
T1Uh4B7bc4YODll2G9/3c0XaWmfUXYwxrhjCe/QPPzLKaNdMdo/bganje0IJ/0p2Q/xNOS0km3Yw
ovEBzWAvmRF0fuFWZnNM6nkACWgMRFxccXU6vAkrK7Ihbwu5y6htkUmftCb+U7Q1a/zSG5Rd9ppo
2o9Tll0l1kip1YEUWUJrwY09rQv4G+gNip3KE3c3RJKqe1815bVw7avMz8UXrPP+rYEMxzWp7yC9
wfY5+JSayY8jkuRIlpK/MwLxlenmOp9NCDetvWmghSwl6RHEU7gGJhAjyEm9ZIsFQ321FahKPh1r
A1CpeK442dAGGm4qP0ZVUOArW82euy/NrGT/zRvWljuEsIFNy6S2BfWl76EDZyK+bDk6K4fDprlE
JwC/3SWxn6JgJE6kYTeQY/dFAYyOd23rZEY40gAwLq3ef8Y7knyORY5Ik77zaMBoL5xt56RrDLF/
6s5/y0Dx/6ecQStMhSa1d5dYLEMZxHf9pPtfksZeRoH9u7/9x//xb/72n//2X36WNfzlD/lT6KD4
cX8KG5T+A98M0aUK/4WW9hKM+U8ZYJJcJf6D4sG2XQOh8T+kDSgbLNPV0nAwL5guYsHfMV6cZySZ
CC0MQyrkFTaQRUufGQjGwPYHUbYfp5yu6NYCS07+DYY5YnQQtGsN47Fw8vIQNvAzanOqj2ZlEDEE
Z7Ks3fsmofy6oBuwxdUfC6rTbMkGbKE0XiBDsZeqZGjpL78vpvl/zb5jWK8LZf7D3/4b7p3/hEDm
vyKV+bc/v00//ujf3x71h+1QhsaSo/GUSMUP/fNtMhzeJgJW8VFZ2sDhgoDm72+T5f1Bc8Hl/1MK
ITVZsP94myz9B4oWAw8Psx1/hoi63xHKGJpRfvKI4CTix/DSMgYdPZxGyz//KSqzgSFINCUxIX6d
qfADlX5do0uTvdwKCJXJulQ1FKrAc2gY1qadfoUkEKzmDq1n3xUUCJKJBAXPNzjNpcrdU/gD98mq
evAHVX0oBoIuoszwnoPMHx8zfILEg8zv7RLcI247iMi0HN7PaND3Q++BZjR18i1ty/jUW0n4POBy
vo9r9CVuH1xm7iwuZEXjWNd9/kVZbCkozPePJWVdcJC2uPPLVlyWsfYoOOim2tl6yNA3T0jyKwfp
Spt/ruXjQrTFkJlio45i68sQk0Kc3IbWY+n72R3MS2pmuFoOc9CsnW6wvpaBmb2zmmi8GWjKgFsD
23QN78P+HEwc3jqAEHcaH+xzPrG0bxArZHsVeCRuxoNzF5O/cEDs1x5jSVuGOaQ9lqa7pi9FZXRc
nC5d7F7A0wJRg5B2xwftbL0OwP0w2P6zB57ymoQdY72k+2TjQDcIyUM2cUJAazmz7sUPHSUblAYI
Zfqtg+r8EqfjcCKnZd4VPcCfjoLXZWc3PhAg8pAa+4uR2IgnBmO8zbU9sl3KcswEyiDMR6SrwoIS
zRmRACNOVnLBMQ+J96giiidjLd1TlzVcQgoX0Qma5khY1YjLujlSzKKkW1tfhctlR7XNAufk7wV7
1CsvLEk2KNpxr20nv+SMWQLMjYMnqpUp9T+7XldO4zzEkf2hkoF9K1of2FulTao2YbnnTAjVxQUC
zDmugQibV1/8mNYO4h/zIkGde1Qh9hyzNotPHZmEDTKANeTBO0d06mowW0hnXvsd7RXZrHiD4aIS
GUV9rGihK7ZIEqoOsDrMDFRaNplghdWm926wxNb2fXaBoABC79whCZgCnkc7to/GoIfHERThuk8m
CVV+frDhaZ4kG6IT8UBAbPKu3ylbDOwH4cCXSEJA5IEqGRCcl3bd4vwc1XBE6EgvzwytjyWWhH2D
bWcTclYkmaIa0TVH875Hbrq1Jse/iQu3uio9F6dSW3FQ2JAE9gF5LDkLRtrdFKTp0U+a6NdR23iS
/BHSpKMgOGRmixwYlx+M81bTvEan3Fe2vqk5khbrNvGKx9yagYHUA/JnF7enmlW4CUaljyhCnTVk
k3ILLtF/IMCHNzpuppPqVbVLhFd/IRyiWLWcfzdVHRgPVmDWB1oUJLawquU4jUvjYMgaWkKcfBh0
yzG3zWMwo2jm0iC+Hz0b168sB+8rb8+npaS5atDMHcOhIDa2cXu6FaD85GAV66YEmQwaib+SS/F8
dj7Obhh3WzkJCA0DCmWp4nCX9VV1ynTgHdAmyJWtK9jnM9KwzWxpZqBEEDYSzs1NPpT1u4zT7VFq
ENxhkcRbRc8aFZeVnXxl0bMfDO+9E1N7MgMg2JJYQ26TmLAd+wokP1FTKyrU6oI2mvUpzJGOIeJZ
kkUCIlqMptzZYVqdXMQ+7wQwom0AbkfBYmbRjz4oh4W6SD6ICBt3WSTqWluivAzDIDyIJHg3T/O0
LanRhjniZldT20v5pGHmjjh9BiAxaQMB1a5cemrkh8ANG3BoFQVPsBiSS19Jdy0D1IYW5IWHsRkj
cCWWfpc3DV6eWgY0lHx7G3dIoioWoksUeESRwVrK+M6YfYuyJ+LNkbfwPT5H6sLC6bCdtNrRafwY
iAsH5CrhBKAKzETvxrL6DCvHKuAZDJdT2CUXeC0T0gVEJO5Vm8xoupD9DaV5SMSwtbVXbj2EYivZ
Bu0mifoSlZrh7/pyqA/4YGDiN8OTSOx4KyUkVzte59LH/ZXOONuD+NYhkwORqtiYKulB+6j80DmE
fHTQ0i4Ad76D33szoTBcF3avtuzRs+suEf3tQPfvSfptuSU47COolRallu3e0gk0dzVyioiNe27r
Q6WG9gKHmHcc4ME51COlrdp3tFV3Rph0ezHog26rXRsIedIef+UjRyq3MnAiKj1VsQsGcRxN77sZ
x7e2SpJtXQnEaGPwSXoBMV3GYFyjWC+PgI7gQWR2t0KJOH9pMXxsME+RgOiU7WJXXQWOTfk5kS1N
YNSqpBZSwq2m8nutkg8hTZqtJTJF5aIOdrBmsEyN5DtaCAZQ8YYXPUWsi1kJ+wPGC/eyKUO9FQ4I
KsACp74M3C2dhIqDH3PVCGPkiEZjPMQuXP2ACOpLtA9X41RPRw3FCGvYHR8ZSCTar2sV0S/UVGfd
JL7pUiCbDvlN20L15mGaB7QMfmA06G5dJGsAWuTOQWQIAq8Iv3u93z/YqDAuUmsYsPWb8roYUnat
6MACGeiD0wwmRdX6ex+m6Q40QQ0n0Svcd0npW/gkbbmmRBuchNuIfdNqYGcSccrGF759X822dR14
XXnr4nZeBW0+7SfUtvfATuR+4Jx67ObWv8pc19lVVVce5iktTqHhTwcRDUTbDQ1OzToWDxRBgEcX
ZK1MU8xq186E7yCjteYHL4hi+CVu2Xyz3Alz5qJN29TVAEWJdQLKkq1X2B+sI9x5b53mon2M5667
jXtgtMQrD1/z0qSFNNNdPXFYDq6yGBa7g2MiGPpLrYCwAb24sDspdxi2qoNsIQ4jCNpYcfiO6DHr
azKQCeewZB+I28wue7Ptt13DYdyXOSgbbr4GHeBQgTeFfzPGE5VNNlmbUCj3ok/d4CPBZmz13INy
vdOoppNDVSuxxA6t0U6aem2W4GsRiBxhKx0qKNu070+dq0j6mpm8B4QtuzBOr2zIz/TXTbSRUHKB
PjQYtMwNDJb0soBws6uaHOnceJw9v7ybekffLUbk3ZjR0XOC6YuQ4uCXCA2p3eDAvZ3aU0Qryyii
vQl9TMfBhzGhom6PxZWM8ms3GIECiunU2iJeF7zI+86un4xkvuo1DMcis1eOXGohQ72e0QNx1v/k
QZ1ai6QXe4WswQD2piWJd4LYFPj8tIUk2CPvS2iQqxrGvMR8I7soY98n6s7bh26w7ZLhMzSutkTg
yDdqjFcuS9nGnGuEaPQYp8m+d/1654xLfbAxzF0aW5dxlzz0yAppqFCRpWLMWOy6guLkTimV+PzG
AwFKwwjGCUF4NI0oY8dYxFYwTLJNHuA7MdSwMQeYERKhDIy1CiOSuwk0e3A6+tlBKP9L0XuPtnOc
VHeVsfVeERqB2AIdak1WNN3Gk4l3pgc6hmoKkqfUTDQhvSvYEeQmmqFalR6hOVDu9lZgvIfuemHE
drmBAjvd+GH7NRzGE0LqfpNMmUORPnxsLXObyO6jmRfvijb92tfBdx8e2SDjixAwGQWTel9TwVxN
yQTw1o4gqgzdekaQdAnko9yZPZvfru8uyRb1sFFlRytQOwSxOEDCLtqCymmPKQ9/5SS2+w7sLp4i
EhZKx0x2Qf8UmqWgbW9Uj+iIdhiVrgM7YMGEn6sL12GFTh/yosrgAlWPgVbQOZArMadOdtbejQHs
XiM4tGhpjkYVjzdiDoYntUydol975WfRmu/7mb4HfdDoUvA1u2x2yobHNHYXdV29L+0Ia0GLxjOj
KjbGaXydExd0FFg0LzAoWPGaN897LiHsrxoKdd9TbPEfU1hFIyLCcMqO7Ph5qEW7pXqJ29dR6xRK
MVmDHueLkfCZlARDuF347+xK199ILJ13QYd/vqh405UF+BlOJjr4uGcDl4vrAVkQUlHy2ozgmApx
lVH83min6WniJe5D69L54swhrxHB+GyMZndbCZoMCT92U7sEQCZZ1zwZMR4l7fU3mdEZOzSNxb5v
K3ESdi3XmoyNK9DlzoObYK5k81LuVaGLbVvew93l10Y51bob26CasWjzlI/As/3Ut+QFeBSXeYSz
dKZLF8pJMwExttR14UfHMqoo1gV5dAS0sqe19QGeQnFDTZlOIJoFyqzMTtiXdskQYEBzryMQGicU
ImhK6sq4Yl8CUGnApk1rY8d3dzXp7mMie2cH7PcKwSOLHrSNQx+n7UUzDzEifveWZQD53Oyf2qEt
tmlRjU/49zlbVMO3vIsR8znUFDFqHHv8piwTAkhT0Pds+2siNkLzKoyae4AKVHlVu9B7S4vvJHpO
e836kVFozDA03vSydZ4b/A0c0FE5aGE121C0nxGcOmuXgI5dQudlBwB214zFezyzjxB3mc4953tv
eO9QH9yzIkKbAq/Hd3pwHaK6auXIByLBCBfNyNea0mlCL7KQ+ywP2OrA71l6NWkT7XyX0TMi6zT9
pAIkriqcxIbeL5sIxARbGc0YWzj255zk24ic3SG39zJHS0KSxkYYfbYN3DLA0VuSk+N4W21axpG4
rI2ddCAohMvkGutHZQQR7Tn7CIBpXaXeZUiJdoWrYjygtAFNOzOxzqG47+nZbxeFGQwSZEKdT+gm
Jt2J3vW29fUHn7eP9cZJr+qCNLU+Ul9a1T2yObrpMuljc5nvlB2dSK36oOLKInGRHVCGast1fZ+d
SWzsQ0M+WYl2VyndRn5/un5VPdCIqYvHwqNBOoahvDIdNAZselN0wG75DfL0dESMP3AT0fqiKMLD
a9vd1w65Om/xSDznqvFS4rRzET8Xrtte2brp9pryM806QLUQwSf9CdS02teOhZY/S5P0qOLMf8Yg
aj5B8VpEUZE4gUkdCFCzB7yJCPYLjHb7Kcy8A42Q8gGlBL7drDEXqeuIUVPS7rudetiJYTxF69HL
7KdMpIOFvy96JtmHwsDMLL2iYARziELgdO1U5kTSXuq8L7PuC3Xr7BDERXYkLmOhbrhq009sj3PR
gxiHcwH0SheXIrKsA5IpvdEAru4UGYMrmRTywKwXvadTGu845Ylrb55YeXVLGpXtW4s1WuUw6aT4
NPhJe4fmitRQi4a/yDj3wek3rrzYG99XNKsuJL3XlaLPka8qPlKEHnH1FPWjvGgBfhz4GPsbPihF
tsmUuXQbjAx3ukU30LAXx31J4XPrEDt5P9SE03Q4Yzl91Tb8YRXzljXiHqPwTP5LF2Fk4Vxflzm2
4sxCpQxSYBdIX+6RTJDqU0TpThs6JrGonMM7IGtsHmsnWQM6LU6pgFbcwLH/jMhLn4yu8Y7cxQg+
otb52mp6Bp0bPsTeBNGEPYhlfMwJKdiWLrHdK+GWI89YjbvBM+td1Q3uKSE6XK6zfmjY2egIu8mo
ESkjc72hoV5te+2C2cixcp2gkjgfCCaUV3XQtuupt9ONJmbzmASe2NSZAbg2H3ERR4m/cy0V0x0M
PlXU7+5GPX2yBRVAXCZiX3n4tQnpMzcpGLH1EDJdJRWCYR6htbU9YBqy2DiYcSozu0Lib28iSZnO
nw9FAYasBYoGz522/i6BYYJb6b3l0sJxk3BTjp3x1e60e2Sj720QBuFZE5W78LXKfZh38gDcwvyQ
g6KMcz/F/4xGBbUVO0vqaeI2b0IwhRYy4yOJ1tFFLSxvSQQqL7yuFp/pAAPCAgG/d+qwDLetZ6kH
qPj2u1zP32LhMVtpDMd5Hpj3s6SY1FOhWQ/AuW6JGSgIxRkhRy7u40qP/e1oDNUdZjj9xOySPnm9
Hb0PQl9fSzmG+wKh+r2PVRBKtyEoXuKyOMwR+Sh55VwrKxD8BmM+zJh2/QFwm8WOzjUslPdDqgg7
tjEZXBtjaT4hVDau0G+QchwFFiewAtH5waJ/fzOa1qC31iJVRR+JoTwm93av9VTcQisu7i2qNpQF
7LT7gE1IJOSK2jDCWbbIPGJKeBfCr0/WtiukQZnJDNTWxLp7gkTqrP4vV/9BNH0poGVEQdj+q/9l
l2rpdf3jX2v+AQ9bOjwv/mabtxyL7rpv9XT/renS9p8K5Mu/+b/7D//eM3o/ld/+5b/4UnQ5rLb7
bwGAmJ8L/Uq+3iP493/775ho//V5f+DHH/uzPyAMx/3DWzhejodfVeL4/0eDgC4A/SI8thpSKYpw
GlF/bxC4xh+0cj2N65xSDfV7qvZ/d9Jaxh+Ga9NvsEmlMTxP/Va7aelb/dQesKiT0LSw2QMpiGMY
fc98tL5ZhLScPcTipbSCXZdLth1BF9fd82i1sAlYtspkyRgCmnMrJcTSe98FXIQOkWMOUi7e44To
Ss90s2UXl/UXwJ6RPadTSzxW6dfyjm578QjBzwUAjMKYiuNAwO+2CB3fIQHQ9v2dKDIR4j7Nc5Qe
azILUI/tmmSqwmxRowz1FnVCd79EyZKHq4S8dYko+OLJVky3JdrQoypHY1731Aglgc8ROaxeUA2S
UndnPxudidVRxV6QbSgq2myVxpLTKh9otErYamHLsFo2RHmHgQW2ig7RyUZ2ci8wcFGIjPsy3Uni
CJyDNOI5tXZOM3GrUuFVHLFbrw6Qx/7UuLz9E+T1M7Dsr56NTQ+JUzQP2lVnz6YSea+4Z7CBRBHg
X+IEyzm2n0vvRKYMpIfXhzOWn/fPOLHlXbCx+NB//PFfa2ll/dwqghLZ8Mq1FsYBEcOPxtKpMFw4
gTV8lihZIfW0URWShFZM6ZfZa4z3FOyaZ+jSvAJT1ID/ef1X4gt4+RvZnLBNgIIOiDiIGWe/Ebyg
GSh/bkQrIAEYoy3CNDZdMROuiDF1mPc6HkDruGSOOxtVoebb5lSA3/o11NJ0/fnOkM7i8aHQmTWB
9vFpvrwzjpN3s0iR5q5CUI4O6GYQWzcJMdXeKgnbgYAdSk5AaV1DJqcxcMxvkszIjTEKSqRJUmJk
M4O+8R555V0r2KdjH1YkNLtdOX81WtPX91aLQ+vd4M+T/8Xux6ZcnOrtgOHr9Xv6siFIE5ALwdDP
tELdRtFrfnktIKRRr7c2AvQocouPszZRZTmhmcZvvE8Lue/lTaODzj1TGhPv0gJ9OZCdmz5vh8/a
FpJ3RUuBMhTHsWwEMZRnI4GkZNql3RuXd/7R0OvkkyEc3kAqZEBJezkqGLWqzJ2QVdBV7LrDpJx2
JrpEzCdeffH6rfzlCm1m9wWRAINPSVgIL8cKUC3APknJJKQ6P5YbAzE4yTlTjupmQgykgMMPI6Kl
14ddsH4vbqxDup1nKpPhHZw+Z8O2fo/yrAmAjVkB2tzRaJLbzI+rjr6u3zwaE+GCbeaUn14f9pc7
y7COYzqS3iaN7R80wp86ybPCf18QY8qwcoaYa9jDSAA5xeFVZBTWl9dHWz6plxdpYT+2FocqPFGD
PviLyUi3iOLmmXIfhVEy1+u61Hu/M829gGFy22jQ3ZljznSMxvGNV0idiTD4RhyIF+xpgdEA6PTO
H6xP3QpbKWlCwCFgyGOi8awmv29qjGOfUgBVqL84/nv23rVn/OYhRCGaZEYvsOUgj5UcQwivo+hC
XyipnelWj3GfX009JwV2t12qbqpRENWyShPVUk3wiFyZ7waU78Xe5wEvPeoccKQzGBOc/c4fqum+
bCXJGnQAhHM3+300fzfpH9gD2kknmYxVDz5tfqiiXvTfAlnNwcNgDT3a2Hhy4+TKGiK6zFEujeou
9zISvDnVFQ4b4dQM9CmReqIsOhgDgkIossV0DRLNyrYj8P96ohUQqblbd9Ca1FMs4ML1B88KMjJD
O9rx6QMlIRN42hjMBn1iHSJljM15nJ+pE0cpWAQbRgToaojfJH53oXAPJbnk8YlYUzO8pkydx3tI
55l1wc8IqGuFYqSgu04YOf7MOb71LxUKSTg8eEmZOhrpCLcA3BO7AKF4czWmi3K0R2/Tzpz5WdVx
6pNE0WlFvyutVDaat5kxVpMFQsDJB3b8JVzviEBU4iXVNhdWRVw6yK/JUita/1N+IPtCuN88kXnd
g6qHZPqeOHapybIoQAZ9FpxiFOyDHPllZI4cVbaeMQj6AaGtW1Rocxh/w1OU5kdhYvpFEEDKo7oU
I+nYFRv/GWcqChOcbAlm4CRZYQ6Bo6FiN0+fLIUodYXFqBiOCjaAdzEE+DnWNuQDEqLzXohrB10P
q4/IvbB5F+YRPn/2LuX3LC5d754GJpHc6w5gePIMAjMAYARwsaern4yTvGJXGBFMC2nNPJFo1xQ7
s1OTy4sLOPnotiCBnU0Eu41ElrJGlOtpP8EUak38XkaS6nVUIoKwj6HO6/cR9A5vW7QD7VJ2RzBN
5s9uLnyiuEoeWbGKEVRayR5DoZm3l01F7dzZlznnJ6TiQxLOCAEDm+hJ0SIlkQ3JpIPj9mgOG1J6
DkPJukLOKcnnnRsc3UDQ6N3q2LPi9xqQZ/c4046dunVVx2RFjSbVI15dLCJY+BSwOJB+kqoWRTh7
MKsnRb1X0q0IeuoiPc5cqmdApmn2rOBLKuKa4Dw6DuBxgQwZwZUVH8yxL8W6Laly0iWiL6du8aJy
Z1dFWc3WZ7CdRnTg4YYlCR4GNilgZ4kiYstmQ4qhbow/jiqW7o7IlKq7Lmkl55fz5BoTwvhuiGCh
mqKn4aKGSl8MvuxHHL608vbuQPL4lbHoQB817rSku+rjrHQRygPkRGXAy2FRUouIK3c/p5Cumwcf
yx78h7mOU2iboR4wEZPS43vhA5kJUUR3sykHLAULb/bQJ8iog507cmRSN/WUElmOpx9I5R0lrZGS
SNqYzBSY9NGdfZiGQbVPncgITI2ghcnHTHeyO2kwAOMByhkdNkHH4J60S8v6wqFcUwp+fa34ZUvD
pgaHtme4DqYeBFcv1wqDQkHkDrH/HVeoeYw7Qx1sTRL066P8stprfrZtmtrWOIxgr78cxRdETU1j
Wn9PmIeXZjaliH2Rst3YVyPehd2CnkveGPR8B+yCEWZjQYFJ6WV7fob4JcpvLAvd+t+pgrv9mnpl
nuxrgkAAQxb4Pw9JlBBK19btzLEFtccBF5acnn/30pU2TNABypTsOsyz32K0ncp3zXBZDymDOOae
Umeddes8dc36quLYgHDArEzIC68P/HIX4HgOtGuKxpoXWkk238uT/2nPocxgUqqyLFyMmHxXfkhA
B5bkzrjHI15Qi8EKvyL7qHfWbWRjRX59+JdbHo7mqPfQ9WkN0soFq22+HF5gFu8w/2oyyQ15kZqq
OgaUra+B0xAm/ttjcd4HtLUc75EMnt3jVLUz+JhM79h6eZcBC/BqtO3ktnTicfv6UC/f5OWyFkGt
zXnfY4euneWu/3RX/dwOE+H6OHeX6Dysbc2hyQpwpbqSq3LU/RtP8dfxkDmikHXZTXFedc+OHLHk
ort+glPnD+FFHhbNRaEhj7omm5p5Nu03xjt/a1xJmwvtpPT4akxEtC+vT/hO39MJ8nbl0mxg9h53
YwiYh25Nc+l2uDYROLgbQdjFG2eeszP0cmuVo9kdoyFGCWxbZ9vWjgIeOdAzBY0OnO4xYWlF8jim
/knKsHqSTj8d0Ip79rqsa/KLYiynu7iKG4AUOPuPrz/oX99ffptl3mDSMpE0n30+aSf7YbIrsRvC
AG6hS0fyFBSiIrbIbMvL1wdb7uo/79h/XDoLrGOj71fIvKR6edcnFVGxz4Ng38S1eyBQ3iNOkz6n
IpBubbq5JCcMTMobl/gXo7qQ73G74WNTnE9ejoq5hc2viVKBUmh7Vyg1HBycyvhUpHqXEia9NjC2
1298rD9OyS8u1lGoADg5WCZ6cWupE/78Cbm5ZhuivGhf6Bk1CSDbgY29IqZrpYzM2QFAJHt7TaR2
N2/R32ao1yap4SNLKAjtG7/OL8+Z0ojFxSsKFejkz1eJoEPuWjrsqmhF4Uksu7ROH/uOFFh7qqL2
d2/5jxWJAy9oQJcnfTZ9xHVo0HGDWOK6dV+Tr5NVdMLpjVpTAj1MZ4Au0Rmlb3zVv8wimskKIICB
qJp1wTgbloZuMYLuJ6oiGeW72FTDvcybAXNd1xEVDgjtrRFfLr680eR9EOJDoYTDNqve2RstEwOq
D9s/AjaNraqz4IbGnt7nqi2feKmfUQrm9/jbxkuEk/Hd65/TL5MYW36DQB12NTxUlsKXb9hYWjKt
HAhlU8GhM0lxnSVR0bxPLdWvhrwxdvgESOaIk/GN57so019+ydglsIAzfXIO5gC+vG4/rw9BLiAQ
j/2+72g7Ri4Je96YeV9qqK2HaaENzkNLA4zIhm3ad8OFkzjOPpG2R5ylizKyA8RECiWBuq/fk1/e
c14jvBY8SjTyTDVnE3sBJ85ZUlf2gg7g2rO7ck9+4yeIIG8tkb/cfUayqHFYmuK9ZZ0XO+yoyrqi
mad9GtVqPeYAZ2kbtgfwj+JDK8IGfCGGeKEDktt//yIdxS7KWgY3zysfBeiq2pq9aU9VjTXL7lvM
+2nwyePefn19qB/fzItpzHW1xV6AhhjeBcoeL580qk6SwhAi7rkDzbZLjRFJZl3s84yo2SoFRFsg
gFkr2L3XozcZ+7aJkSXIWr4jXNvZQRZ8sjJVrmHj4DEEwHiVJUn4LRdIdV7/XV8+EXYPHg4GLtkj
KYT6iXVWTmwzcu5U6RLpGtmmgZBltOaPQqSCCSAgTV2XurknxtAp7LU3DfKNp3I+PFOrZ9ke9iCW
U8k09PJOJYM79imNS6B8uj/koszv7Kr/lBhhv6eCkBJMO+AnFziaX7/ulwsca8wysOZUY/AyWvLH
x/rTx2hnzZg4Yyh3GqzU11QQTrEJdU3obGZCFKdB7vSPEe2ih9fHfTndLuMuG0T6VZ4nIbc6y+T4
07jQUIpA15PcdZGr9hTd1SYvRrVPQ9q9yHPTw//BeDxjPmw2i1T9Xo5XTuZIsYdSuu3r5qTxqV6J
mC5OPcefkdfJN6bXv7o8tVTBPUw4rJ1nU4kwyxqGOupG4ue8m9zG+rJuww7aO4dxym4OsqDfv0BF
uZZUGIfX9zxTp2hNLzI4pu0QawYbCUltP1E23BIEGq+y0SpOr4+3vJH//G3/+QB5bgbnFsU0fl4m
Ti2YimOpuKEWOhaYNT3Zlw2SN2dy/w+GIixCMRhbIfdHl/Gnd4WMY85Jyp93sw/Gu5kmpPZFMRLN
4I+++K1F4M/rYnbEIuWhzMUq9/JFaY0hAA8RGbsYmyqY2tC9xCNHvhrVuvvfvYVLIZhPj30tC+G5
GS8bHAc9mE3ce+/prRd6CewIv3pImkr/1u55uSoHyjEuLcuQnLXP9xqtZ2dlbDhyl+Bo2dpWZ20Q
urvrcOD0Iu0QQP7gJW/MLb++Ig7FajjPS2IUgZpn31yHhFv2bgsXuYg0hBW0EO9JUDXTA/ui7K2F
7dcp1HH5uplQ2KkzIZ19csrrEgg5kdpFWnTVjVHoagKn1i7+lrFGWUV8hPIX3XHrTu+JaB3N6I0L
/nUypVS09Lm5Xotm/NkF24kS09wjX1RgRGnPEWKYl2m5q6j4rDGV4bic4/T3H+1ypGeyMVm7cPW9
fGEhkWXKHhi0cnS0XWo9h4DV7jRF2tgiwiKbvpvq3/4kyaHiw+fAzaopzWX+++mT5OZ2lmuM5gK1
eO5lOuwIsbPWS0zFzesfyV/d02WjxOtLv0Sft40FnrnOFIWJTpzNuMrT7sC5aSF5JpiZhNesTIg2
bxy0/+LNdV0slIgjPL6K85NthH4gRlcFximaQtSt+HjQViUXTVrZ29ev79eVgkcmaSjY+AkY7+yd
iUwKucKZDATgRNaEkTAJcY6GS38U4T2wlOSN8f7i0nhD2fdpvWhDFnPoz08uc4peDDHjAQ83N2BK
x1srzL4mFUnVr1/Zy33+jzmH1wN/DxfnOep8a0HvaEiSbpp3pRe1z7LLMUzJNI/fWNl/HYbKA+VZ
OmkOOwpv+ec/vYrYcbKxzgNjR1SORZBEQS1xrSCxPr1+Ob/OLxTQUNSwSaJayNrwchzXE6NoYsvA
AuPyTjAR7WbKWl8JHSvXeE3qLYXMfkfGwFsFp19fkUWqY9vY09kg8tmdjWy1URbMo7HjXGJse4uo
2rwyv09lOF6FKYCy1y/0r4ajBk2HkunbZU/xcricg4MR0BLaDY5pb/jKy3Q72DXZE16AOyOaoF38
3ohLudDCfU9Vh1osO8KXI/qigtsazC39MS/EX2l863AKjk5JSpETDL+5wjMa6zolUFQv6KKss9sJ
Pr73Cum12w4Y3KFiU7gXWeGnRG67ZGv89qURHOZxzKc6yYH77GbanFUL1IXttuxUuFelJzfI3avj
3AfjWpaF88ZH97KosPQQuDgm5kURRj9Bna2CbiTp7/ZWux2N1j7kQYnUzUt9G9ZrFp8Yr7kiVsk/
qMaxn/mr6jenl2V88IawXqhcyV/e1SZh7zTEot22QQrnvEewO9HgXSVtPb/x1pzPZBzS2VrzPzY0
HNnOD9EjBi8EEP+TszPbcVvXtugXCZBEta9u5Cq7uiSVpJIXIa36llT79XeozgVu2a5rI+dl7w1k
I7REilxca645BExi6Uzf0NfX8VNN9226d5I6e7o8j+8N5tvkXCkZEIG+1vTf7DICyZowEos4qS7T
AzCAErY3JVIs2up/fy7yjUsuwmZxeqdTOIqwsxpcdrazEWO5jelUjyt/CEFsVQ1N+f2fH4yTmo+P
w4fRvJOvIescrKh7vr2ImnrANcn7kjW0CgCjsz5dHur0KGfCOA5Qz7AuuG2fqgFT1Op5E7pqW4RK
7WnTvuVuYW0dnAWwMcXNHwl0dWU9Gst59vaewqBkLgl8SbGxXE73loQmhxZzJLl1a7980myWCaax
rbqZBwq8YWYYB5rdcPVJWz1ck6ubtsloJc0qnrUClIZF9YJ2wvnKvvDOu3BQVxKJezZn41n+zc9U
abgU8+kfKYNynDEkA+A+bSPkIzC12yRoawuv43+cAv46zCGIj8VybxMn25HCtVIgFcHVtrcnxH6o
Ci3sKukNSuZbXbVkHQx15YA++3SWMRedITPBVUA/3d2jURtjvIPoOs+zv4nofHzAfee2qnX5r4t5
GQpXC59ZJ6dzGnJA6a5ie0qG7WDZtOcXNKumfd7clrQxX4lLl7DiaF0xFJd7PlLd1tmElqd+syEk
89zMjeMMW2lpFr6vLR1zOoLsf58vrm3EUMsdEX3fySj5HCd01g/bENjjDqvIJhgTN6dhBweDEoXa
oVXmHPwXgy41D75RJEqLcvjtowlbdaKpo3FrNqbY+PbcrBpkOx/iOglXRjY4Qd515b/uess+vujq
lufkwriEX2/fJzgHw0g7BnUsZ6NX1vzAPjRtsd5v/v35KOewJ/ARLP4pJx+BWU+q7DySuoM5id+4
Yo3FOhVluB7rRD1Xlj7uQi6oPy+/1Xc+g1dBpEPkQQx5VmyO9bgVrTFsE7v/K7rKuOtQsZBms6YP
/81Ils0+y1nFMx6/SqsoSXDb8LatBPPU2dHYWnzpYxsJX/HyUKdBMVsqD/V/Q528SjeM6XAop2Hr
QZW9S92MntEef9Y1tBQoAFMYP2l9hBF8Ww1XIp0TGR2hzjI2InU0kmTtWTbHj9mmXuLW9B1tlcIG
RScuvvUBZT5hnzoiLy4y2HVlIu2PFc5LoABw/XjS+3B81OGhHeAufDFhmNz0yVQsBA80D9xpde3K
G3pnn6BMzHnHQe4g7Fj+/M26DrlF+hbpRho31V+jzKfn3nS9K9vEaci+vAqOVWrSKDcXQvTxILOT
Z+RvmHHZu9kecxIn8NpQ3Hl9LLawTY0rOYezKHMZz7EdUg5cEsSZ7Y8grVHkeGPKxjIDGojRFXRW
EpCFMmiE62TA9hGt5YDyP6/Hcnd51Z0dnq/Dc40lIiP3YJ68086aM9AqKNoaZ8zvjcbo9Z10vPHe
rdrZW0xtu0dcAW3r/vK4775mbpiIZZa62alGZzbyYeyBgG1zkQMInmbvgC2AuXGKvN3Q7HqtKvDO
EndQxbDq+IoF96KTz6uXSBtnx+i3Nd6wIQhdJ/1DytN+pi0CtHSft1YwIcb93afDAidJomaj6Vbz
p5qMDBJhXNMA29OEve31EUd6hNLVJvJG78flF3O+t7EYuCySg2I+EEodrz9Z9UBlrL7fmj0XU5zp
amPLjbEy1gZ5lvBKLH4+DUs8QRGRjJDNdnpy9PKxCQdjvWEr6LOlmzmev9GowSYT0m3dgxv45/2U
oIJipbsErpQsTr4u0KTAKWevx9rVMzGNJ9s64jE1z5AnmKHq34dzX+/55KDB2r3C6d7sGPAApqbT
caCRdZLtZipsX7H9qH+EZpSm68sTd747eYZJYoH7Ig/IKjueOER0kzfp+bSN407+MXtLIBl2h6+X
RzkPwgld3g5z8galNbSDk2A70yN820hXxS9Gq6fAa4iR/zZCutq9ISoDWbPWd19RiIpNiQYXAoQU
O91Kyk9NIsNuc/l3nS1bQjjBvYecCmlxUqPHT59zzRMVUUJghDLeFMjcbip4Qxj6imuf8tmaJb3v
oRoi1OfIIrQ6HiqCThpmWWsHVdLjztEZUIoLdH761JRYLOBZceV4fGdAQ7e5RlLIEC758OMBcU/p
VOwaZuCB2rvTmfwvwqO3x/Nj8Bqdq41XDrqzM4H4jcoa/yAbZ/BmjwfkApfjgZKawRjq1aMJ2uDj
AiL6G1l0o6wK9KEk53TKKHsYEXpxIxdCzeX5PItGltE9ejQoSC2F3JNlRqjnizzrzSAq4+ZbSTHz
ATOe7kWXqsKNCpLNRna6Q7OG2VxZ4udLiXeJReNrxx0f0knM5cZDZ4XOZAaUVpbeJtsHdyvs7jYq
JsvfXn7Os/OP54Rh5OtIhEzKYifrllbg3Lbm2gygy5WbBBHyR97oX6jj2LfSXoflMjiry2O+94DU
Dvg+UXoJRGgn0+v3GjcG3q1tD9l9Nmly2DS5dOl+m+EZP1we7Z3FhLzNNBEjcsk6S8BjbKTZ1qBE
wCUWo35zAnrZePUGpm/9SeDjFOhRlt/3NLCBRzGrP5eHP9sWWSho7GjForZB0La8jDdbcJTO4dzV
uRHg71Xsw84Nb2ewMlem8UTmxWskhGCxMo3UixC2nWwKiP1gape9FWijDiKMrt5bmVjhiyww/Nuo
LsRGL4tlHm9BhY31uprM/jvZZ1qm//l5sQTVl14UY8lvnfwQG22CrKmRBbT22l8aVGe3fS6bK1fm
8y1pERyxO7xWBal5Hb9Vpx09VXIvC/I2+WvhA4+zgM/Mohwv7kIPhfw/PxXHNddF8pFEq6eficic
qOduYgUEC79wwzE3NrbAV17d8qOP8gBMHCEBBrJsfsSiJ9ue1DgxZiWtwJrsCJeUql5xAZMgRlS2
u/w8Z++PRAOduTwLUkfiwWVbeLMqVdlysaNfMUgGNKirKEIi5JRe+WSAfgvTrP/XT57xWJQ+KleO
EYpFJ+O5ZqLcWVF3GOPws44+boP8v1y8rlsRXpmssz2NwVwbeeFrdhW9/fFgGjioSqapEcDumT7N
vpKfi3xGhy4WcmhK9SOt5vlK+PPOoEsK2bI5t6gJnPbAFqAJ6WjgCRF51nd1j7WLA6Ryx/bqbB1f
ThuF9+OVJz3/7O2ljYAgFXUUEsfTAoTSat8FrmMERoZFgGFqIFAT0W4MByJHGms6QC/wDb2B5V0H
pmPflt61o/Js2fIb+CSWujwZeySmx69bLzEA15yauS1ie9vofY/WAahVHofXKo7LzB19IQxF3ZZs
mb002p7KR+sOy6iWnpXADP3sfhin6DCntHJd/jjemUqCZT4LsowuFcGT80kb/dJzJFt2A+QhiJMQ
MyS0pAEQNOsQOYV1QJh+reD/3lt8LVohEkabcnoRdTp3TlyPmRyZ6XUHXHKPTgUG+0Q3z+Xne+fj
R/riYtpMJRw+9cn34YX4vktqEMSq8FMaTWhrbEPkJqnBgGiRea0E/t775DQg0kUSS0pu+fM3m40I
Uc4vUrmgxUHy0VQVlYjSCLfIY/21COFEdU6WBpcf8t33SamT+xbfBZv38aCFOcEwpRsCNoIOjkpl
7So2seHU6WK7MtQ775N0CaEFDbbocH3zeCiEy6PZtzHxTK4B7qlzQhoqnJb/jZZLaxPZbnvl+Hvn
jTIiwyEl56J4mq8qnHQempCobWEtwmxOZyTOprujkRDMzhR/nzzbvHILeOeFsiwZi+IqZ9TpZx67
zex0zDJbeB6tnd5Kg8H1oINBv95dnruz4Nt+DfsFdyZsJfxToUatj5aZwQELBP2cQSbqalOOEX6r
dQ6nsi7mQHq4vuLK9s8Fs2VkpOLkSbhnkvg/nkqr9aYywZ0pyBLIJogKFW49FRcs37uWGn9v1Szu
6YRuRBZIm46H8jtPYQeHZCsFER94De6AadcXj2YMYtnU1LUk53vzJ7iZLwnxpd/85IPIUGjjBMMG
Ey0LByce6NNWWNygdPh9efreHYnqHKIQDibC3uMnS7Umc7Ge5qHiqTR/44fcOR8MLcZ1dzKj+eXy
aOfvkaswxw8H0KLaOD1457k1ReazUdfcmwP8drJtwpVxh+tFvtdzypGXxzt/usV2ghSpszS1W4v3
/tvdTKElwNahxLAq1u0bK0fdEJtz893xwvjj5aHeOd6XsZD3sxaRomGhcjRWh58D9/8OD4/RrW28
5gYXHg9UJLcFwzpCTQxsRQfrg4O/aoZDsFR4V9etqCj3kVwLo9vLv+h84zGWGzGNbq91OP9k0YKS
UE2lZeSEI3x5m8VZNIt+jo41Fxt76qNiSyYdEafbJ4DuL4/9zkRzJ6bIuchXEDYvf/7mGMFFtzbG
sLeDKKOVgSPEM/dlbHrwsRdfTKTHV0K6823odYelyElQZyPCOx4wT+aBEKT0g05WWdBhRfUSej12
8rDwtmmjyftCwDYYQognlx/1PMvFN0oyfPHeZwvEa/l46NhVOKB3I3rOuNbDlR0x+X2DCDAtuvoH
DmzjoSgXp0K7dO70EdFx09fVrprH4dlyMegu/Nm8shrP3z/pLTKXy63LJ7Y+SRX0dH+LxKkIi6wq
PtgmltA47peHuKrmh9r2ruQu3xsO2Ry6f8oy9NMs3+Gb6UbIxzGHWDfQqAJ8akz8B9ap1+P8Z+DE
v4WL5edXzp3zT5s8yHKtRGFKLH2aeWEyvdqgMzcQWVzKVSEreqwlXNgAA8PomujEWL7e42iWhh02
ZFYWyQnuY8dPOC90DUxLuTLIpN1Y+KutHNmZH0eFtSuul2pjzxlN60Ve/GT3fMEzw10XI9VUsMrV
lWc/D639ZUdDlUA9gjTm8uW/ed1FhjqrM1qTckuhdlCgwebQ/xVXVz6q82llHFY1V1w8fLzT4FqX
Zt8DxUVbW07xcwG79eDkRnEoEBPCsPd+Xv6S3nks5AnIopf0t/iPgcabx5KZAwTVQl0KxqnFRtiz
H7y40p8uj/LOwuFpOBKW2zQ9hSdrtfZUhPc78OsK79xnNcZ5sfKzYTgAmezM1eXBzvdgykZLMkmn
cubxMo9namqyiQtwSH5QxvGPWPPtH3QiRfMt6WDMzzknRm2XtPhXXJm6d56SbCTbIWf6IsJc1vOb
d6kMVy3R2nIlmruDjW0GkAfZNTQMavrnyw/5zjJhLIpyhGNLpHuyHD2DFMFokc+yMZPcx2yWm1Rg
iUAXSLyN3Sy+okJ+d7ylAMw08vGfnurSc0avcx1O2mwOb2B05XuXYOXWazJrY5L52f4Xz8e9nQhw
EVqf9ggS0rZOC+cxEEUKX8NERVtlIVTR5SI2hY66dqKcbTaUsvi4CVxoXVladY4nDwBjLOB64Wvd
zi7M9VK5GP6PDYKMsJVb3ZMu5GW3taKVVssOKFUu8TmdqARjzd3iq311yzlbT/wkFO5suKwqgdjm
+CfNKE9BWNV2UHL9O/Crp205ItHI3Snb/OPrZqhFAOfQA0uW9PTsitN2TiiKWgGF1/ohqrtxF88j
9ocpPQw9je5XltPZtsN4aM2WJKXD/nPaJGEnYYhRHMA5Zbb0GcqCMvdqngz1v5aGOAxGf6qn/5wW
/7/12pI+p7t1+RwZD4nkqWQ/w6XKrfvM3PFppoEarXQ3+S3ezq359fIrPHsk9GXsO0wUxVKbrft4
tmASSydC870T9LV8YtHYe7oU4ivNc+ej8FdTEl82GH1p6ToeBbsTeNtK2juj0kSxTbLUNKNVOOaj
9K7so2fLz2Vb5BZOi65D7+RpiWcWuaXgrHg7eAjZL+pLzk1YTphjZfrwz9pdxkIph26DIgRtcieP
lbsGZDnReLsksygf6a3aYI4k7kKB0aWuhVdqHudvkTssgjJEEpSw9NNV0Wddljlt7e0sB6I7ec/5
EOL5cXN5Rbxmid8GMLSUL30NS9cd2TL6gY4nq3dcpMCVqjaDNsA0FEabl+0tnc6ds/HT2oz6Vd8h
ObvnC+GVmjR2hDvqpLHY05wAJ0T5melzhkgX4k5b5gpSn7DFKhrl1AYGUvzvTWcXf2LQLp+GevYe
aQIWT3aYgSEHBDF9RkLbHcLMMT8NYwe+JepKz1g8uU0Y3mlk/0pHVXdr2n71e7xqxx/xYOL/2JAZ
PqiUXN7GNSfIEEVr+vOeHBb7X2bVylyV7uJ669DA+CEaTNo2MNTVqge96lV/F9auAD6SZ85vX+Dn
i+WwFT+HbT78KMw5Rinhkhy5i6SF3RGbT6NuQkDXD5XsBxV0hav1gWM3ybxBxlZUgYsvCfSMTE/d
rTOYkfHktbX8PXRVUe6o8HrbEBcbjLPscR5+i4iOShg4fI3IE0WCOf3U2llhARGPs3yTW+lY1Puu
HHAVSB2K0bhZdYMT7ww7xZpspbyoDUFk+llXPJYyj+Jt1AJ0+yOssQNlYnEOrBM9EcWtqkdQJtAo
GrhaiaW1Da/Q6sgeEI6Cey/E4Bf+SvcoXmiBL+N0vK1KNY5/irqxG9Jvwu/Zjrpp+tqDDgfr4np+
6+8k5Xlrc2VFsuCOFiT5Db40RC6w7yg+nUQNlDVmo46hjCRYG+/S2lKbAulIvsLRHuIhtYlVVM0J
XbFltW2V979ww/93Nz6NIpB0EwAuTgt0WRDVL1vOmwipn2U10XycbkNnrPbKlT/CvisDB6544JqV
er7yuKfjcfln5+JQWywAKDOePK+NNz2yTjfdwwSrw2DwzaIN5rE18SwtKRRu5rhIhlvLrE37FgaZ
p7YYdpmHcdYxMXdH27R3rpUCOO3DRsdbvGl1D2N4C9ekSCZeBuIkxowbTfSo31ednoWf6Fuje0rg
P9o8wIjR99RWRbPCTIt/anwLHwrC8P6rilyj2prNYKqN42akLWyRYfDcSgcctl0MRvhY9FUlN7h3
Qq4Y3IhIiDJG2X6TyJHgoWVaTE2WXrzn2qSP/zFDzn5naHUDb4At5afeJ70FrSZNywcfswexG5Qe
GzdmamZ/DSvNbNAcDVesFbtG6j8Nrll/lGkffWOmCmdtYNx3nxoy6e9dDKa3w9Co5NOAfZd+4LeO
yc/Mpn7zJUq1aL5TmJ6LXSgat8JnoXBRXJYZ3ceYCqA/Hw0ph6dkxBd2B+6pymkyH8W9XxlT8lvM
frnjPovsBHNqAqKtTUFMW6Ud5WgA8Da9lORr0radgAzBv3tpVNSMUK+TOK5BnuZzgoVoGhnItbA1
Aw87OLMNYMwB19y3fhM9CYAM4yecBo3firDOOJA0MyIMkGqf4qhn5sU29LEKXFstLmUvl1ciV7eT
T2+xb+GSRVoAn14y/SdLX8bJYLLlVZiKF0Yj1w25HDegl5gPPtaqKlIrm8++DbDdcJ4BSYx//Yht
4anGHtxbZRVK4ZVsTaRlivROdwPrNfmpe2X8AASV/sMCOFC/FoaJ33fCBwEwA3spmnZxJZxMfMNj
s3xkjQ8gmAodD9h6mg3FfOlV9dRr0VB/QGetFYHtFWG11fXBTtZlUwqgENGA09pd37pGtlKTjhfK
Wo9LZJwVTabZvVakSbItm8LrMXjFTM/7ak3Smr852uzZL2abVz89rKux48M/SN56SZRHeA3qAnc6
9gMzf/AnvBL/JFPo12xEjkynBwXiwdhPXdZti3KGau/Hud+2vCYhAIEgDJTfqe25QBHAbK/6uPah
9s0x/AL2M3sC0RQ2TbJJ5r6aV0acRmGQkgd8sMzKl9gnlmX4Df5V76xKC3HQbQIbcArSiK/7Psyj
GtUbixHQTCLSfShbreP8LGw5fcAAze9Wpj7ObmAn9IyA57PMD+0wlDeTH4/YdTsgkhZ+gBfC1bD9
D5pdxF628lpgRByVZjuBCWldlX7OTNd8mdsi7DBSbfn6cJjRmrjdFLkq9I0uEm3ahHmd2RvoJ7a2
prIRV85ampx1sDAqy1scmKYC+jywnn5YOXGV6I869GX3FzAmiEDpJKpiq+K2G3Qwy36afyBwsQEY
lzJ7JvM8b6Blp97eTr3oF5xJ42PdRb1xy+vXp02D6+WL4vuJbrD2YpJTlNeNtgltAAhCT1N3NTgV
jffYiYkXBPSJjcFul2w4OkWzS/D+m36UCe1mjxLjlelH7UvBNBnmmD+MWZwnK9pVxueo89x0bepq
AIMhKcyqPi9vogqHsM001HiIrcIktmnexhzNXOWY6kKC0abwO9g1JR4TZcxMeDrocUD3dXFjD6De
nmF9TcmdxEiKvFHdV8lzKGSRmrshdxP31m9Z/TC7EiXaZkP+Jyu2szWU0zP+l/Yfiz9EHWLNSF5X
AofUfFr5aabkrow45m6ixohDZztZrbTWaVrP6Q93pi71dQihMxKcOzg/HGJPS619PMeeG5RGJu7g
UsvhZqpp+72PfbCJhznUCmOTq7TuKUtjRUpjjDf6W7PqTHj1sdn7B/4um2A1FB2EMrdxd50zRRgu
Rkk8im0facm8ruihgCCUSVl/740GWoGUjvlLD6kE/OrrOpGbuJhV9EHrRPvFMhr6U0pnFFC1Bthv
EHLi5NB1Yzbdt/ROjSSgOF22uTK0W3IaGsFf3xNDgxnz/Q5oDj6ogb60MYxk4Iv4hSYO6CzpUHSf
mxKP77/EYKLEVy6s6j0Wf4OxGlPd+B3pcXrNVMBYrgpvYxwHQQOybg77pVZ1dm0ZnEnVnlbCBKMB
VqdyW0MiBNuMia9bi9R7QNuJ7WYfJd5eM7lFTat2Mt15bXRuBipGdK3vfsh6ORerTOZ5/5ymjpci
dAMABLSvS8w1h1/+4PBf9UObk96+cvN6LWYfPwP3fu5CaL6Xe+upGNniPpSNlLf3niEjuidF1eW3
mOX57Qaz9IygtZLJj7ysvM9WaTfFtinc2gWPNgni8JHaw51WRom+XCwMq1lV1H/Dj1xxUrqrosgU
+KaVhdjiulIZX2Wm0r1V1QaYBSuzvnq2MtTKSHD5vHXqrvCuaLtfZQjHj7f0JpElX9omzhtQfIVI
FEBFvx/QJNVBXur6fedwj61VWz6mcFn9rbI60Jt+NIYxOmv5rZ3KSmwmrGP3mjd9s6is/EGNtkCz
iqn/bHX9bw+O7bUmz7Njm5wIAkCTLmTOTNKKxxGrRb2zdeU07FlXUz2sRihR1SpKa0rBYJyTVK69
JIW4pA9jFSwStH+1U6FCiHX6UldGxMJ9fIlx38TMVhdThQwdfa/IOH6mhARRChE4dqYpG/4YFUSO
l4OVs6gZaTmxChISpHLM0cllPLU6s9caqe81lnm+M+ZwmleZS3l7XKW2NIy1Atahfbo86msh8nhV
IBAmcEKhRwrOOS3mRRM6nXisAQtx4yo/eO0Ml2BNbrH9Jcw4dh7stp9DvLPQ7Wy1ri3GXR0XBATW
qNnzkz9iHAmlZJj/2tM022tZlT1I49DGTHc3a6H8OQyyz4aVGgbdxa/C8O4s3wXyV/Rd12dX6jPL
3eLocUhuLff+/6S8z9wGujxyM1uM3j6S3nBbExA9kof379pmdP907aCt+R/Ka4mU81FJwpITFujM
WbOnO4cvuiY0O9K/de6m9q5NW3+4qQa3956ifMrj58wXyrvzDCygr8W4y7dw/MRsu0u7PmZDjG6e
rNQyExq5obo4yEz34X95OBArmpOiDwll0SetaUCCpY2w5MrAFd98jDMcRwPQKCGWaC3muDB7w+Rh
StMeUurUtDasycLMX8bIpAtEpDWtB9xvyr+SZxS4Qoa1f6Wv8ez4eJUzU7ek1/BVZn38uUVSxp2p
l9redbpg8pPox2Cr6Q8fgv3EWRhtJyOG2AsX689kz+GV9N6rd9DxO8RUBVUOtwU+BuwQj4c3+6Qu
cdrODv0sGmMT+9Fwl6vGIVtD6AFxKMlwwR7hDjefXNKlDSe/LZ+wWLfHdVhnhftNRHYVbU2XADdc
93MRFj+9okugpYVeFWQzV851NVauHFcx4jRtm3NKtDBEO89UTwOi9TssIAEojRYwBNpZapolIdXV
1m/L1uBeoyvDyiZShqO2mKvH0YGKlW8euskcvNUks1r7ViuuyumtJQbHW5Oy8nUwd4aiI1iPQ6nv
Lu8dZ0IA0oaLvleQ6UXoy7+OXxuMHp/EmJ4eBgeM5Er4k9obch4eyKBXO/IA6cGnNr7Sjeh3PXrG
nq4i9ePyjzhdORzTOFEgfCCVicrpNF3vV3UShU7XH8qWStBtHrKRrvjGDZAmfU9uU0Ds0TeW0Q4i
0OxKTw5WArYr+OefQUV86ddjI/CQIRy/inGeByhmsTpk7tSK7eC447rDyH5c2/C2jVXsJWprR5l2
348FDMc+r64s4te0yttFzJtA5amTdkGHiOjxZDZaPyYll8TNAQhG5O0WU4Z5JXsPN9FZdUBAknDs
mzuuWO1Pq1GeCQHAqh6A3XbtvMIv290vpDX8L3ulyaBrk77dtEbjZPCzdXNSN14Phj2g4VjeVbNe
jj9C5tjf90PlHUorxHtIc/N6L/2oxZrfa5vaCWzQH7sQBkG5vfzGTxPlPC5V+OVBOd4X96XjNz4Y
ppgjza2g1zq/Rt3T+k0aZ1/jRtXWlRLjWU18GYv8AQID5pe638lYaaq8HMhNdegH7ddI55kF+BNG
5bZvpmRXd+RGV0kr3CpoS1V8HsI43sxJ0X0jI9ffIoq7+u2dRgts9DrVFZY+qhOCpBPZw0RCc2in
tD1oSF+TtVJ9BJ8ra9Rat0lhrk2ZzNd6YV+b549X2OI7RVzE+mbzOI0V2E4cfWxUd8DSDtCtY+e1
uOkBevU3Q6bw1bTAg/bJQepapH2a6BqsHxtoF1BOc5W/zDEJqhefRMdjEvtatC39vD1wszNdUqOt
0f3GMX4YA9eZ83CXkr0HQO5EbrIpM5CK33p4J5xZokwG+4EWl2z4QNsXhy73WvWiWVWipUGDy1C1
7nu2ahI31ug90ETURFcW31liifeP0ApLb/RKi47zZEXUQ6hZ4GSrg3CEephiW4/Qncg6vzGoUHp4
gWVGtGltENlAkVT9i+6O0QsMuIQTTXUs0j3NEfomQfCRYJ3lxF/yOqqmm3E2tHRTTyZETTvsrmqz
l4VxMoc0nXDRWfpcKM0tFdk3ga0qEQCAiW8PrssKfpQVJ/t9EpMdNgzsdw9NZtgP+gzKdKeZuR0/
ar2VyXUnnAwbaJA97tfL3/E7HxeaFrLFyHioPJ+1A5qtPkG5s0a2TlEfRgeaedjBmTCM6rFrvPhp
GPzwiVuGedvaNuBdHWczSJu+NX6NWkST/xiIM7XYK3iL5mSRIp9KfMa4CIehy8VBkkgm3zM7w8o1
ynlnNdT7Z50y9JURzw5SKqaLbpZaKbvLYuB4PClV1+dGqOnqIAbwxuuhdstxLVSR6Bsms4C411qD
KT8aKf/T1qtIs240ckZobsCb2ldm5Hxv4fH5EXgy0CV09msG1wojvXbagy1dJ7nNZ4pgGz2yeuen
Gw3QcCWMEe328jJ4DRaOFyZN3lTBlzoJXlen6mEzzWB7iFodSlLd4h7yQggkoU/R2lI0SMKnGqC2
XKEFK4p1mM/Or5ppGu5QA8UPvjaT0C7hL8dBhwWKvtdHP9d2fL9ggKu4mIZDLfL+e2rSjLNNJk0D
OJ+J8kqJ88TAnNOXrn1K7PjMLDNKP/zxTGZpjtOn5ilOClDLz8qHRZjmTiMhwydeusrCdE729O/3
j20pu/KDUIPZIR4z0/gLEWR5JSo4C4+4ErBZL6ZJONQisD3+PdAU/RjjZyiIvNs2IwaYs3mNNbMU
1D8U2Rzg3G71xUyguWwgFBnk/7W5EFeUHufTa7+29HGnXspQ1NCPf4i0W3/GPyy9S0NrBFRZVoMc
Xiq7Mv11SVM/hcvJbZV1k0huqatSUsfdzKWh7iYr6tRh8FqgmBtUWXForBH7eXq+0jrfaA3I1IXu
/cGmcyQ/H4XVnVsD3uDWHOG16oT91P6+vFiXt3a0VhF80u1KVW8BSNFae/wwMSWnQUWheedLvAC+
6hW8ErPmwAIN09dpt47rKbSDuZ1V+fny0K9CqtOxl8YWw1q+F37A8dh6j0lZ2UnrQCHKAodZTiPA
IT1OCIQpYmKI/5zidBTzWygQ2Cshs7yHHRwOrZSrBl4SvlxGGqL8UE70QoDH0SX7yLODRMSp2PS2
yg5Fp4/eR5Oq3Rp4iaPpq8HIC+2gwrL5Znpd9VFTFF/x+vJVe6eFiZ5XqxCcLB3ObSY+jYmCQRp3
4wjpyi/FowKDpO3yLp2iOzKQ7d6LKfxsKQpHai162F9bl34s56WQ3VQGWJWN9xS4y2qnsr6JAhSJ
9fjZJNX6RfWU1jeK4t0vzZ11966SVmzAea+8X1CGSUIWRdv/LsKJYwI1uHRWmHmJYlfhTjzuHFer
D3llU7dXhWntJCC65oaKSm5u3BCGxILLo/HyrnZcSRgj6cQFfG1P/kFb3P93Q+Mat1ntV9CaOquf
rsQWrz3pJzPMAbR40yzZ1DNJa6FPNpoWLb4z21qlt4NKy9rgEoU6a4UbV3oL+xm0t990lQ8TOK1i
s1i3rQsDF4ku4VefhXfIipS5rTxVpThIItb5iim3/2in/aJcs8wc/tlg5lH2gJpqem5q8ibb1rew
3hFsVXu0CdknyFFGuWPe6TiYbaeds80ooR6tRi2l8AhnJzTh00kL3nBoTK4Hvcv0U3QTlxf9aT5w
cTww6QzC1gUjL77/4zXf4fDRRMr3D+5QDH9qZCY7B6jVy2xY4ZMOolWHDzxAXhzj0r+yg742/h5P
B95OJIbZ0UmhA447Htx3J2haheMdhiIMOU1UOtiQhZ20/OnGVRp95lKWu6TVfeNH5Co7+SyJhZ2f
tjfAN0xIZvZrRzONH+QwlGpX2GJNj2KI3N7YG2k2pZ+53GClvMo93ODHNaU07QsrbSblaYdF9BA2
sZ5sqKZ6tCTPbT8EidVk/pfIiP1HL5yFXKuGL7WFYEOmXaNiUT2gnKjw8xzb5udojBWVq8tT8vrO
T14LjQ0WNTfLJ548fS0zBqKmU+v2YezAMxCjU97zHwy76bZjMTcyEG7T7+wihbgT21rxYml88NUK
gUQz12RxZer/adrYSfZ6HCfJqsTiQvvmtw2VjrSAwoWxnu0k+TpKOstaW24fOp/G1muUtq2oonOM
liatqCujyDkxbC+1mp3VLozScBh957tdgMX6ZDSjV917GXjOjStTyQza3kTFeUwT67YVWtl8Qg1Z
iqcM9VJ/p/AXA/wQj3O9HoxksrfoSqpkWBW1aWzMzpvLXVsuTlhUfnmt/C73Q1twAXrw3Sz9WJZu
E4JAdyYcszxZN+HXKtXTxQ1xagaMKLzMSl+cUHBjk3w52mfVWPNBqBLG3Yqtzr+Bufo/lJ3HkpzI
FoafiAi82ULZrmq1kdeGkIUEEg8JPP390N2oqzq6YmYiZqOZycJlnvOf3/BjiRQjUI4A8br9I0Tu
M52rhZZ8evs5/qWPXz5HKm8Hfjn05yuXQVHoUHOHwTgVdSckvkat/51KKyGitMON9qeBZ2Qa9ka8
bCE4zWI7o25Q29HjA9gMhGolbdjGc2fez+1IxHbrEdXylLW99TGBULpiwRLc+luFLZT3PklzzgtH
V43F0bSk45e6K7z0Z5PiL1qubUewDZrODqKgzzjCfHxB3weNNATIciZ3dUr9dIOf88ruwm9C2+xi
9US+51oP/9MSQc7xC18G88nVYr+7w3hyeLQ02xru+eZM/WS3I6yQYBxEd5/1+iJuSR+vywkoa+A2
QFkrQ+4y+kUxb0QTPRqnwdW75D7v9eS+tYd+jIwi1tPtTESZPEEMWtrd209/LUdfPnyqiBVGWR3q
mT1clKtpUcGsHKrszMxV5dul18qnySzQXupO7d3YSa8mUH9Bco/WChoU79ulFWPv6K2F6N8/GYkc
W6p4P7GSQ4whC7Y2liqrL0MDozdSlqrzCDRUc9gINc3YSb03/W5TDHOnTs2cTXsfqZod6kuSjU9l
XRbmkddVSbINscRObtym6wfEW7FyJVeKOx3R+gb984boRu5nqRi1UzEJ39gzGNRl6C21L58rBxpy
5zrjJ2NYdYhvP5/11bt4PtTuIAEBXSEjyfXP/1lYYvNnmcOSnhnD1WqDPHA42NgAu3t0Bcuhx1Pu
89srXhfqyFNZEBNckPDr2raULSahdCPnphL28CsYlfkNHYY/7vGySWpEx9h2cuDEpPuFAfBMxCQI
XhdteeYoAJsSjkAK13gJFQdzcpfnwpj3S1I508bOKtNlRB+IT7NWK/HOSfzKOwyN3d5KNnrl1cYd
jreMASL/tC7rZJIsJq3PxNlPcd37sODfZX7UhwSOXkgN7Iy3Au6utxHoFwCS3DmdVsu4gICTaRya
NBPZuc+CCrsEHUbiZqSEjh+ppn3x4OuxUYdd36U/BlRE3dPbT+6Vd2WdYqzZXYCCqEpevit0WF42
OV1wagjhvpvixeX5eLn+NGBddG8W8TLeKMsukm7odl1Y65yHzjpiZRpwccm2HxDNpBN+OirDA2Am
IGt8EqPEfk7Tq7b5UiS96KJ8agXsIEZTfUSIaeo/Gsksv7qJkcTQ1UaIde/lOMPwMPVZurdwy1de
aQcSJQpaQFNUIpc+/bqmvDpw2+TcBDFldzhrY778hPM6vNNmQJCwlWKBMFdaXpgXaf2wSr9WGlYf
Gw9pWfdlsoO3o/VntwdUC11Tptq7oCxcEbVz5XcHbbKcH1psaMSKDzyDcpd4ckxuoAvX2xBejmzI
iLrZsJlxvnzC5dDUS6fl6bmaDOMuw9EVSq8uUu0g0sIgoV2D9Vused5lfYsd8der5eVWBDiDP/ia
34K+51IiJS2HbNUp806qUPUj4vnxi+OXHfVX45ZmG3q1Sth9l55cTrvr4xiTS1PZgn8aFbEzxO+c
x2zG+2KG3NZS/GCY/n2xC9l+zKBlLJ/gVA/zttNEUH1tmtk6OG4+JjGT43Rt5/sEiH0b+MA20bTI
Mt9U0KG6badwLj83hhzKn22j1aJ9SIk179ptqo1ZmYQzOXZaEKnRLb3zZKFZ/TDCfT4yMartXSeZ
ooWceVzDgnSwC+FHlN/5VAd2MCcgIjrJJ+2bsvRkKnY2mbuA0G9/uq88WGeV03qotVBPXXqD5rC9
1mY8OftsVXKD6T8djZ8uaJOZNaj90rn+BnMtOFj/eeFVDAJav+L5PNaXbxRjalqoBNY5mqchp/WA
O92OBOpqgdZqIVBbdmZoequfe6WnIlmBngqhOcTkKyWpl0qq7zFeTj5iH8+LIOC57W6GNVSEVeGP
v/WpzuKQbFYjuIttf7lv+7LscYlVtha6gw2jSYnMP2XZ7G9HqlNvxdOMeIeNkRDRogcSzp3OYPwz
tmSA8F0n5+6egtvwDzE4wHxKgzlzT+NMQtT3Yobz+07zwJ2fl8bOv48TAdPkZKnEjZwYOpvaDj5s
UnfT2XlcjhtQ4Vusl78nxMtPbCXmUIhzgDDdNS/KjN6UmmeVenBy+GKMI6lVXrux+rycn5uyKj/x
qVDayCwJPtDPVF9hGo7+hEtVtnQeWKmTlvuyzLRfONpDWHn7VXnl1/HtW7ga4Yq5jsEuEbyx1Zw0
9ovzVAxLjPVoVqv0aBuC3ihYct/bJ0bV3asUx+2PZj0R2hvC1hdYfE/GkH4IJODpBnBZ2N/HGS/H
WwlB118RwCslmr7ao6wqxJcvc7/aok6WrM+jo7I73c/iZtO2FDTJkWDobN7jkoIrhK2GrGxv1LbX
h+/aBqPgWENm0Y9ebM1q7pd8hEQKEbzz/yAEUVDHW3FocwDC0HBrYe9uPI+rSQ56d7BUGgd/ZS1f
TuNMDy1LFpvy7ExuRu9QxMI9BLHy960onwySE//kzC1C6HfzB7dVuGI0KqiedKZ29Q30/gpm5vBn
HglEs/oM+Ze33su8uiPyHbDWXXQV5b6Jlqg1Nfk5SaAFRk2fMtfa4TSJPZ6ovPJ7Vhm2Ntz4GVc0
xPXJg+XRYxB1eI0y58nk15je9udsGbVZROZY6+OGEtvHon92JsN+dBhtPAzwY7QIrqpTPA1LM6Kv
EXLWFg3Cx+Sn0Lf1Tvjvm0qNthsuftxrH7tCs+MnNkMtPXZLsdSHlYmWPhI037i3Og736oXiLIC7
DpeIMe9axb58mQsIzdLCE/KclH6efcssKy2f3XT04ZtmgXlne7Oo4FyxbUOrYFK5GetCqE/4PeU7
4WpQ9zm6jCaPCNmLSxiZYGcRW7v3NTY8Wb4n06Z81sXMeVMUS/wtzkcSuJuKA25T1dL/KDwaQ4yx
Z06dzLJjb4+7b5ERQ4ojj10wgLJtdedUubAiLY0ni7jxzDe0ftMjApOHeIilv1uU6STfXJRV44Z8
Z93Z5pVRMTCOU5CBxezQ7JB7Osh3iVNYBM9Xgf0tVpmh3fWT6XbPWjHhF5+Xbh+aaUsgLUQSUxx6
pxUtwjX4dMeBz6MJDWX3fVjriQi2xL4o8+hCaogP6WQwNHQKk9IOboOHM1MfLMt3UhcdAEvsRuoE
f+S2Nd2IsBFf5iGk5UL77EJugwaZWi18qbc/3qutCjPFtQOmcsYdD97Iy6eLLZ/roClJzppbGsOP
1Bn9CCdHhQRNDdomGEicT4hPsG5t4lcfKgtzwjA48Ggp2ateLtynNfMQ303O85IqL+qsYDr33JQe
hgpJt99gZYvuTjRG7R1aqLZVNLOv/XBU6X4lrTBHtKVPeTB/1YWu4wXAcIABaahEVQ7H3IXbfJfY
BiYVYQ/x7UfKeXZLFH09MPYwCmPABtmYDLOrct6c8sWSZpmdAw0EaW9ks7chBsp+51ltfGZuA0nU
R9YCDlioYi9BodLIzgwr9PLcgx0Pr/MGhHQ99+M3rVJdnakphNFL5XRCh9e3hZRn3nxi5MkhsIl7
MKrWO3dJIrQIlQZFA0oCa9clTfuj9OLgKzx/NPmaVanh09sv2PX2QTlJ4BJ129qLXvITkt6jpCKY
4UxFQ7R5M8xy0zd9q+A/yjQcuvjGgO8v3+ZF8eLBQwSQpQWGBgIV6+WbVVC9FDkBzmct9+sUylCD
eAn6v55vQTJtKwL9FTnlnV206RjNg+I2bPwCVpsdykRrxkdDOG55ouROYEbAVQ5gb9lgPgrH62SR
6Y2P4aphRwr9NxsdSIfZwmWwEqwDZnaDcs7eZJd3Q1557/2in9vQdKvhPT4bUx7ioKc9lGPq3bhd
1+0UKlhc41amARQmzquXtwujI6h8S2CdeWn8Mj9qnVF/6m29QlpDcAd6hd6zUof5Xj0LaW4d0WVO
HE5zi7bFy4zRD+GZOEPIsa/rYYoo4Efa+3N1Xxcqb59sPevmfWXOhREyLyzNqIUj9aSacQKrh0Bo
pZGvBcOSb40uF/N7Xdds/2dutPlvOy8Fki9TjMQ/S2tOI5OZ+gdRz94UzrNwvG1se0O2QXPUB6dS
n4g53amxI6sqtBOmjlFlm42TbdhrNGMz69jifjWHqj2rLG0SFRZIIa0hSmCeP02WUfg3phNXUCO7
AzsD/unO6ht/Ff/LFBBUu9HLu6kdKyesiYdHgrN4+t6Zy+HZFwKNnbOKrKhcTrMzyJ2Kveqg10jX
2LTJDbZb4842Uv85KxX0SxdVYYio9FYvdHkUAFHx19oHUTZSV1/syClcsWy0ZHvXLDg3+UUhflXM
CQ5zo2nb2sRquMi1G7vDK2tCUsQtGLh7Xf9iTSCESsWdpu6KZtQPYqrHKNbNMiIzSx0MCpNQWN54
45VfS+B/Nwj2hr/8aIP6DKD90oy6zmq4v34zHEp7kR8cL/byMGXugpmZzjDkxhtwuQH+XY29CFso
APUrez+vDzSGofpwqFFpg4OVQkc503n1ZjamlBc0GK1bzKGr28oVrggJ/AbeOuQLL7/pxBxV08B/
PwxF4HwmPolIqNpP8vKdPWU92jetLT7InmrrRhv/2q3lNKRjhHGCF6z5cmGSogKMr4zhUPVdu/GU
Uy07P+9EF8Ko8G6hFVe3FhybqTSeAd6KD18yzluCjURJ+32UNo6pU+5m24AyYIcR0I+2puN4+yj7
i368eHFYL8B+lvN1dWG4Mt6WgRqCcnEPLfS5AvFVMyfDENmlkNljkxm2irxhcZcHV8z1XZtrtXsu
kCHVj41saf2bxUi+Id4wxaaVmobkv7cgj2QBe/vGdDPnq28U+veGHY10ltkGrXJVlX0ocWvNtxx4
QXAQfmk+qTnF0jcvzak6l23gqkMgCpl+DAhKcNJd2cdzY2554ez4p0CzaHxPmaizeUC46xcVNfrQ
Fz9bIKhZhk3ijNVGZk6TbgpG+wX8TRH3UTPI4acZN6Y46RqpSTuUKF7yOafzHo5YftWbBuFkckSP
OjYR4Sr4R5fssuZZUQtvcVKFk9421uhGSF/HqoH8YBk0QbiS2XflnJTD6oQ2th+8LMhvGUu/8m6s
fFRQLMhzaMIujjXNsGmHsiI9zlViLB/MNDPCKpf6bzW1y/CumPHLuvF6XG4rMALAdHGHAoqGu38B
ewdipNZzCnHMW6N45w2+gXc2MVnfyJIWt9K2LksGVBb/nwDhWoNE5+8w9d95TFX1QBkzbB+0+hbw
BtAhPNlp48c4HGhJW2/LztfpvTQyV/7zhUI2wsuT+hU+2KUXqyMUHqnZ4PCRTzGTFzLVE6O27u3F
HH++vdQ6G7n44tYMex/yJPWJecmtJk5voV9r3QOdhAobs8rQJSBv/K/pDNxOTLfYMv+Wjhhcvty3
jABDZMZM/iFJas3+POqjcu5ka+vDrR3yamuGWUqwCRYuMJfZSi52SCFMWO5odw4DAYIPjLHVs574
BhYbZb3gYFEwdgzUWPzHmczqDEjmOB3pyqW8Yr3RD6eOUy/BwZPksO68GfbnLjCpdYsOWWbkQgip
Dm8/vKvDgDXRYkJVAdNdtUEvbyrTJwkvKNYOQLBZfz/rDRC6DdPiHZaX3/7rWrwkeO8gl6MBYs2X
a3mN0xQVJHVISnr3U00y3g6w3qww9Wb98b+u5SItRcNIrCUrXsaGyKTQ/MRT6Z0fO1BjxgmRuAUP
qd0gPR1vlWXXGxmfOkge5ym6OCxKX17ZOi1zocPFx7oI7EMRzN2jns3NZhkCH1Ku7G4kDr2yHhNe
oF+aem5pcAFeIqfWZWan7pFZw4ih2JQeRr0CmEDSE+yzTojpxn7y+ooExsMlNAkBuLhCcsfsaRkW
QjQb55PwG+NRb43ujt1FRa2jxv3bj+8SeVhFMdRGcNrALewrnVqOewI4uu6wT2vLBmzKDjVHr7bW
kBthrGvzQch+2SSkee7jwJK7t5e/6tDX9WHCcntReuG+fHFOSMSvntYX/lHBp/qa4l5xSspJ/6pL
W371R60/OFVg5simSv8ssSZYM9LsO7nY+o2fcn2I8EtW6iZb3zo0vfhoHEvizQyQeixhM20QyMw/
6Zy8Xcv86yEzejTeNQScQw4L4vfbd+F6b2CzhVjID/hrOXZxPC8U4J1wCveocfjf9ThnbAVmLO+9
qrl1hrz2egUEzLgclTz2y9xnGcQ5KlKWqku73iHgrjaNX/qhBml77844Obx9adc7PFsCEZ8gW8wp
QdZefrDA/ZgNzQavszHbVqiarDv5FZ2N0enomGbyAyLu6i1BxfVlrhHQzBzYnFblovVy2aFsaW7j
yT56mKJ8GY1Whu4yIJWwOj1iPmrcQJquL5PSG14o4D+YBV6/L9cLFmG7GCegDinsKeqVMDeBnfbP
cVzGDq55SfGoDWY3/ucqi2UhhDAB4krx0Xi5bFLG+rrr2myHo9gbSeMcfYZpYVKa7o0z87UrJP8M
CdFaFtAzvlwqG0SMy6i0j0hR9T9d7LefcYS3vRCVDOYUnELLfSkhtd+4sxyT/J9flj0MkP5Z+eJZ
SiwcYKV3zBZdSz1LXGzHY9269KaGZHQSTm2QB6Ed963zrqpkrf8AS+uODd9Rf9TLcYqh8QmHWmk0
FX2HNcM6iMyFQShsSJP0ga7M5LytCF3RMUCb3Mck8yy1sfRZ/8A5M3WRCTVCg7WcKOMo0JQOj7qF
mHS7jLFsPpudq+azklrrP44VA/etlwY1hs+kLLWbGQ2e+aWGpDRGts8tvFvMijBNayRlYTO29TJ+
6vCDs96zDxuQwSX03lBvUWqFZV7EHyu7LM29WaJG2Fb49Hwq0QMkG1OK4V1tYd0SGVzsO9iqMj01
GBM9a9k0FaEQboGGa0Qei4mC+90zpfe+t+MFSyWSbg6qTaw/JgTtH7ozdloEd7esQs3WRIYxPaO5
sLdqXukB0vIurYe82TIfEgNJSh36n0Wa7jviUygUW0PODx6xj8+rauhrSV1D98btCz2on3cZfmZp
ZDUgUhGDE19+NIwyH0OVK/sL89Q2hX5rLM0W9XNv7f2hnE6DnDSIA3ZhbpXWkO+3EBCqQv674QTD
y2eiKVucPcaqqE/CmwOStNPcwp1pDBp81JhguPd+XFdZRPOhIVRxUxN3kUxxWxfom++Hpk3ivRzz
9L5VUAxC3a/VT5JonLNR2uNA05ZoPzOcqURIZFrxNVmtPlfzubbRnzRMaNKzQx5h8Yj1lq39yK1m
uetk4gc/VJDLbDelZiM346iNVaSaegrucMvUzxjrqjjs5rmRYYL5GX26MxvNQ4kEHmjTrAt7Z7gV
B0GrGwh208AIHpJa+A42dmPDGB3XsnyPYKybIuFjbfGzNsasvkeECvGisTEU+NOh1k4jB6UOAm3Z
W8sW2y/nD7NhsHdPgvnhuCIyK8RA0XAeYnJ+MORxF8yrPZDKDQ1jPHzSi5YUx8juLfvcw4PrhhAu
TKOgjM2T9ls2wfJkIwFZvg+eU80lEcuD/FHjgtN/NedY+16rnq+nIZRvxGQpRsqGIKBfaKsbUZsl
DmvtUPVIRVIdn0hckcpNriHDPXlYXCRTmLv6nLO5iFyPSL5DKqGnea6952sc2+fCrPDNYGQHkSzt
Wu9n3psaljLLiGsp2pV+DlDX6+nnHFOuNMzngKQ+Xmbnp66oNw5Fr8A+0SGtSq7EfN+7KM0PmLt2
j1k7GB5h0RiIRZWYi99tIxob75S60bZW6Tcjv60r+s+MXVSPr4GQCPb7FMBydhDeJhWh2YdyMYIl
Yt9G7F9DwplPBaS67pcnAI5/jZpd149pXqcODoVGPOLe1TuVE9lyaI8lJN1mX86jmkOmslAbtUDp
gLe95tQkq4HBP+RqKpiLWdb8i/F+MG0KwTiYQdkstHDsmP9uubNm9wh32fY3IPnG57ZV5aNwNNff
Ja0/VeFsVrhbDWae8WF0y/C+dPXpiSFdFZCDUXdDct+tMhHwiZ7xjmHhvvOb1z/1T3mie/d+UiFb
cbESCo5ZZyYfS6bKDJ+8hH8hsFQXDp6brG56vCo7mEXFXWs3NaxqkIOT1FZeqyz7QkZdp7V466Az
zDZz3+ifArlo7UYh/AAKFdNAUIwn5NG3Wsva9Ki6GqyIFpgqdbdqRmCw+/a5aRL3Wykn/4GOdRqh
hgyDFs6FPWZbb+Q+/GhVNpFqXuPqFE1jNTGRZnwGtcydsHFsoS8lu9ppB4KVslYwnEEsYIZNqrLf
Gny2P6pIgh+Tq6cM8K3GidZWjCwPI5h+jUPG7kPIwHzK+iR9XtwKatsYKDaOIk2DT5o2WvjXpMQQ
7oGZliOmkzM+5XEVf56SoingwQ/i20Qswr3XlMhVtaUe7lMz95MoJTl73PqDNh2DoKu+FBqcx1DN
Zu2Ffq/1nxL4xH9azcT8u3K7ptnGsraHaJg88Qv6eCnCtvKqwApHuBDAFSVj8309Yni41EYf7Cfs
rkgfakfNiKZB5yEtHWZ6aTr5IqIomJ9M6PJpOA/OUDwEaT596q2keMpEjDGgFrhN9WBnjWY/WbYW
zCnBikgGjxOErz/9vKpyWitv8qdiWpzT3CsPibs2l9/quJ++6mnj5DsdDI+IOeI7zimpYbhpFb39
rptz1wjV4DbAAm3rJPvGWNyzVxqaGXpTVX4gVFf7zbDAaI5YkSlwvabjqdhQ8+gRsQGISCZ0ZYQ+
vSqI60lo6OK+RtKpYihOB+tvLHkOb+YenM/GD9Gy5T2kFRfleK1Dl2mc4M7NOSAwXLczeWzjRnVH
iyal32Z9NujbtiJALowzLFWjIuuasyVwJ8RRVKRE5lRFD22pw5g3dEXvqHsH7vyDokFrNpledvib
ddLGLNNyxbkIkmDa+RXZW2ebAd6vrI1Xc0roTlAdleyzcBBW9+xLpA7U8KLItvSow+8BZerX3gKO
3GIv2mNS5uglIxJ45mGMX9iTFHE9kP2oF2NoYAHAFD7gYe2FGofn3F9QDa2am4e5qj1qLEE3hvWq
tzyUhe2rEK0SIwKD8roMp44ShhOnrJhIo8fQ8A41eo9tKDB+euRnKjiBqr/vNb/9riW6ys+Wrrrf
hgT6CJcKouJ7XRZZwjMt/c8WwuwuMpQcf2eaMeXHAaFmeTCNOsZXoy2tIKo1TCbDzsR3xMf/Izv5
aad+eWNiNFHqNk7/yaj6vN4mXasPEbNfyzgQAbrKcJaZMZywjd7ci8Xvn50UVyUukPZlQ8y57yPD
jNuYVh8rq3mo3foubXGsCMle8azfEzbYYu8vZpxvsFAYt0HV4YtK1Tj+HjlP+l3lTxCwFBHE9r2T
K5f5X+IlXwK7U23YuI2ZbXifxyByEoKIQhNgLT1OlZyzvab7M3aXg97gNob1rQ05yYrLQ5GrdMs8
EN134XXWJ4wklmrbIweB7D3M1GVBsMxrSumEtdxEGbk1zdIFH6FOA+HWJsc7yCDInzWhYbWRMEP1
o3rx/EcMIo0ZNq1h3NcBISB3ndGQzmnNhp0fhjzxf6dBiRUclMPR3cmpzKpIpmnccL5CJNrk9cBT
D6q07O8wAJFg2b1Rpp8baEBtWMWDsdfLhdAoTNlaLMJNc72eGW9tjKNcQ97HUFXifVMjsQ5FFYvs
mMeJyYeoUD1gpNbAKiln4WaEamtp9Uzzbqi7lJcej8GyibGySzXGwlpC6mSF8O8XYpb8GZs6SkHH
47S5UyYslUEVfAA5bjonvXB5QjibuV5IdTrgBhckGl6S+BAtoVMulHRFAw8ttOc4R+PsDbz0G1dM
o76+1JlE+5FgkWD7qf5eTJVnPAbLmnnsKymaUA96hY2Ik+anfFomfzMtXf7g4tnXnnBA6DfdzMaB
SKHq+X67epn6D04/BN3GT2t+gbc48mMpUQV/0GsjVtFslT0fgDlkwU61WoW3o9WlxpEmdMB/cqrq
fnowFU40R5P0ryDsKiFTNvC0xpRmbBV2nqaO5GmdQ1FleyY0uzBgzPi5wn6xpSH3x2RjjEVW7WAQ
e8G2awbtKQ9wJP/mp/yfw1qYbYyzV+NqZD0bhfaIl4dBacDOVW/wHmZZkgtkdc9svqNMkYX23FSL
+uC3QSFOTjP0OVNtZkRa27N/+xSnU5RrfVmdzcU086Ntj7oVGkHFk6sMNQ/vGDl5QZSVfa3u7U5S
zoCHZRqWPDmll5M0pfceBrz2FX2zFX9bVNO+6+HV9Xuta3T/hkX7a80vwS7AJWCdDGYu+mwnBzIY
+sQ+JmN3t4xF/940GjOKB83e6XL+042auX8bOPnbu1+2vTAXcTqAIU+Tv0Ic/ww1FLbFDRpK64hM
1MvOVjVO1kZSwMOVwWZEMMCpewcvz7Yx7+KUbSis1WgeckcjmQOZEjQBkvaCj3mSrp7NbOFeCOwo
cKEGVgxdI0nPepsO7cZMhPsBF0+7PMPUM36CA5U7osHmFK/bnIfXz7DvNsM4YJKDH2dvPddeJsyT
OSk5nVsFaQvPx2LkZnR5FhV6VT74amRTDDWkf9O3vK5tJ6wW3/6DVCO2jwYOoB9hK8XzuWom57Pb
I7UJS46QP4IdxdoHbqyJXW8v2E0CStTixDfa9PQNrQ+dAaU3rO+qaDH1mEij3CO7rfs74SFjPM6p
0PsdKMZyml1lljsDkaexTWc3/zgH/pB+rLUY6g0tITMbe8itjNOh/6+B4RBAYYICrWJYBwnVvsA2
ER5MulPm+P0KfH5mKPgnxr9zVLfS+xDHxQ0k/hUslfXAnxhuEF3ATOXlG4NcqQbNjZ2jWwfiQIR7
9qgtyl82RevOn8wW8YTHPTyZYkAGhME25dEw1vadTibyDUjzFdCGEQubOv7WBgOyi2unYjKDvvSc
IxrY8dDWg7nLJqRhlhlgU4gZTPuN+JofWRrH3g3E6LWl1/RV2BuMlbClfnkbDAxbGPvo7hHzL0oe
Kvsdp2i7C0C6qeLicvjicZtOXo6x+tsf7WuPACAXXgPUfWaSfxn2/3y0lt34ifRm9wioHW9MUiu8
kK8mrmEcaEMEZIANgQJ5MEKjhw6DkGBieE0+rf8OdkIx3di4XsFB4QPwNxIGprHOurH9+3uQVeCY
7YHaLWO3r1UZNBtt0vS7YSpqAciUTeP27Xvwyu1nyTXDGHYA0OQFmN0F0OvySjlH2DvmRgxpslcO
I/1U2Okdtv7TvmvRfViLLZ/fXvmVXZqISojXKHFIGPj7cP652M6YYBJOYM1B3/u7Ik6y7wVE43DG
1ug4oMVema2Ej7296mvXS84YTDU+PT669c//WdUyZZys0BLsY3xtvxdFYKW7Ebv8SJmeIu9Axfho
DxgZ7NJ5CW5R3F9dntkBf60GY5fLz9q09N6gcdH51O1KyPwnf5rVY6N6r4y6tI1/JqLqDiUFrrxx
Rl0Pj+B+BAz9DCKGKDkujsVyAmWk92c6NtCEY2fIphTRw6InDzpVZmHmDzKaTJoJV4zuPeyP4j8j
4HzJWEsyZVjZDZd7Hh49FjkCvnNEQW7uJIYEx4pcy9wrlxtEqetvm+gK7EcRyaK0Yth/cSB3noJN
v7CvDMCd484qYRusRoFgSjK1i+Y8ykLk4aqi8nZBk2fNUwAEne6WPPPPajTGW8OVK6Xf6q6HcNdY
XdAYpV/Oz7HyKg20tv4xrRtnb7bUt6FNQbx3i2A54UDSZrhKTMujVzR9cRp0OIUnu3TR2cjFlBtY
JzTzuSHarSa7+NbDufog+Xl8iwiYYAnhJnXxaaDLweUYLuLRTcv0vjHBhqOSDKpzL2fjTHYulBjf
FYe3P8irPW9dFbh8Zbpg+nM5qQDclJ0cRv8IZ917xPsBJqtZq+y7bcP0DWVu+zdWXE+UF6UaJSGV
IcUa6BrN4MWJMyW+H/sTsQnYeZtY25QyPYiZLL6U/ecWkeDqg0eLvupI0U4ytL1iZzBQ6hBOWumd
FpT2s+qs5ZxLYcpQLcXEjDbxfs591e7Tafjw9o29vkzHgmMGhQUtD3z1i8MkYV6AEL7K7oLevfM9
Gf9GsRDsLAP3qRuf9fWbw1LgoqvBB0/pyj+ShCm+xiG7K+oRkNvNxh0D0WZjJJ75e7ErLP5ABm8s
+sqdXUeGsFNhaMDPvniMS2d3DHXy/M6RJJCGrZuY71ovb05pkhTLsSuEMQBMzVl6SPB5d//rQQKp
gdcH9TXOmVgJrT/vn4PE0RuTas1GI6WIfurJpkGWzNANzK4wmkPWN6vq0onHrZa44/u3n+31tSMj
+9vhoCMjIORic2PPUObCFPoYJy1KA7M2JF5uNPhJl6g7XRuqY+v2qolgy+l/3l77mhZMDsvKCuY0
WUPHLs8R7PituZbwt3SEqB9xv2nLvW70E+0sLl3HTjFNO09lA7+kS2Uff0K9AluhHlbr597F6WRj
99VYJtGCGrf4bvhTbZ6QCiX6PpetdXCHfPry9o++3mWoM+AFr9/931ijl0+rxiwWQNWuKbbjswvy
82WGX78znfbXOAX2LaHv9bfHckT1QVFgjyEE7eVyxjgxmm3c+lgkkBlt0Oo/SDzyXV8aXfZfZ/Zr
CcV4jlcRfTYLvlwL3yyYZVVTHxNbdM/50KMb0f+fwWRgQrRVOI5+EGIebxSr1ycsdxQmERu3BXUJ
cPflwgMsU85UkhbaQI7THVC1ue2tcrwXFO1fmxQsoIVYWYZeUGBplVVa97utRlB8eA3JDerP1R3H
bA+GGMpzRin4el3chXrWQK/6xjoa1f8oO6/duJEtin4RAebwSnZuybJsBdsvhO2xi6mYQ5Fffxfn
vljdhhoDzNNoMGym4qlz9l7bnV87ZtAPtiWs4CgDe7wFhLta7yAhrJxoHbA5SLjLM0eATXxDhQyH
jqFJ9EXet8Yh5cHzj+QHd5Bq3TaPo5kYq+KGff3qQfZZZQmiDFBF8lzpFzu1pq+atKRzcFxcVZih
ybtzb5UM/CpzfHBr7wbw/vqycjjkCpC08Otf7ZAE8AdFo3I8tpk7bep+zj4CR872aipuVebXFxVf
PpoaOigoXrAbvH2cHLuVEATK8WimeraXthlvsxwtkRT0j7FfmB+kIfobltO/HRQhD0Jzrqd/teNC
BoK+3bHHY7BGam2S0i3GaCS3TYRMg+3iIJam+ZWRz3sLjn+1hKMvZPUM1p0X3sRLHFdNC8zz82A5
Ih+LX+1FmI/0wIl3suJR705zii8fFpXUzCgN4tTcvb8gXp/4vxouqgOsBKjQLz5fA3Q3jX2tfcRv
GzRhr3tJWNgAlfspN7d5J381RtzfWKqunyZ0jh7rBfsuIJWXjblU5Vo28y09VmmdnwrDGa0Ib6PX
RhpNu/jw/ilevSrAgNAou6ugGVXlVUsuSJiyGF57rpt6kqGf1owFhUgYysJp/EW7nCv8nw+JJ3FV
55k2a9BlzZWWeHl8IkfOyPMMxsdTwUCzyCgQXLJ1xKkWxMW9f8h1lX1TzcItXnESq5zZ4qN8sfAh
Py9jHqThrEMCMiBWe/1wrHumsL/eP9CVd50OHGIpFjzL5Pyw6b19QVv0FG6W6eqcNWjCjimpkWWU
0g9P/xGdcj/7TqfmICKoOs2jrkz9rzrPr7xnSJV9ZPQ9pT+r0pvcEKqMN92oBq9vtreu/ezr6WaA
gbLe/jit80ZlikE/15KOb2jicghNxBmPPta3g+zmG+27q9cXvAG7pDXVAiAoGc9vj4cNFvitAh0v
C6W8U0duzgfcer+BiiR7YOrG8Jg1ln7Ixinbv38jrt6iAAYUCRd0MWyL8nP9+x+Vp5GA9ZcY285Y
mEd3CCV09v7eUaT13OFbu5WVfv2AraeKoJbW6OpXuTjThZwvv45LKM1+1dov0MIBvxPw5NQ3nuTr
S0pPZsWnMcBccU3r3/84L790GHa7K1eSiiadt31djbCQ9CF/lc7sqyNx4XH7SMKiHH+6sV19ff+6
UqFxhD/fpX/t92xkuLj8Er58b3/BUFJXu225nNopyD64ivDLjTahzgtlkPhmmPaldXLw7mURkohC
fSS3TfzuBgsobZnlpffc8t48lWbT/UISND1DgRTFQctMV8MQyTtxF6B2S79WcirULoZ+Gd9JSwBs
GRlU3qHVkOIlaezkl0rXKBmvdKcXq+/HEdKu2R5mRoEIW2uh/U7qWBn3DaPQZKbLn9XNA9vQ4Q4b
S7uUIe2tMtt03TB0TzPz3XxHclztEFRTLLq5R0NtGyEpUI78LqvGINaQqd23Zmnm7gM4WaKf2x4Z
RYTH2vo4qHKsnqveEeBxZmMg2EdanaMfbKusfiW6ZzwYyTJ8K5XhgrLBw/UsGF0kobak6nc/GbWG
ErDNG9zNFgVxwJ0FdG7D2dSa2LG3Q+FNuyp2aMUsGAp2ppX48SkgMw3YDFhnYjzHYCyeKgQT2UNr
9Pp0sAan/TABV2Kk7Q2Jc5icpU/2pFWqOMpa5WnbtG1yed8WeXy0MQopwq/cZnic3UYZkVExDeWj
h5RqJ9AqiU3jAUyBos62Z5Pqcnqe+liWD3ZqEGxWlQveRd0f3fNsO00cOcNA1zQgIASOaVf14Vyp
8dxjVB7DCjPTtxKsgIfMvVH5JmNaNmwEjuuvGPBtPcymvpuZeybqx6BhXQ5TZEe//MnQnQ9jbsGN
6QvT/BQMcys+lDhQ5/u67YlarcZGEia9KDQOcu6ts5tJbJnw4sh6Tmmif3OJ73yckoXIARymMwky
IvWSiPlvYkH7tYKdR1KqvTdim0cEdfHcoqLq8h2j4xE1Kk+aSZAt/ZpdY5HudpjkirdlAcf0ZAB0
+mecRfNT12sn2xK/ZxQfbY8Aj7vFj21jr41OY9wHcWOx/Rxc/2UZnKU+BiMyCcdzpoFMlcIy7miz
FT89BQc4XMjIS6DVj3XHs0bd+xksdz3+Ghol6nNNCAN6ssGS35AG+OI3E/Mkf3QIalS/HaZEORD8
wIs3xMi58cESTQ0OYchLhttswvcTBRbFuLLmj4MFFHNrW4BQjzNpU3KbiQWFoeQdqDe53XTdhggG
XElwcEf7qOyRPjQTa934xIurWZ/JK2b0743ANqPCmuyfjPKmYiPGVS0DNs82w2Uo+v4ZEY35SiB9
qT52U0Y6Z1XoxlOaDOiUYsPX3M3ssbJ8yeZ4YscAoNkNTqZY7H8w7vM8oBTR28jLF/m4LKn7LIly
zTdDojvPdBxU/mxSphIhZ3uqCwtag92xEqk170hSK1ot8u1qMjAFoKMaN0QLBeV3SrPuO92g5RuB
efo/eiqZMY0Jso1vfZe3FQOGzt9jBgtgElsx5NHYmGISaC0czhvloNxFlz3yH9pBL1piSthyQqbs
9E9FrtYuiOqdu0mX+HM6NTjNpiMbsDw3uPWWyIbKvvGXzoIy7BFAG0HuGB5U19D7bfR2kV81Rg2I
CDHm8X44IzkMvA9tfUenLB62euPFTqQrlxaDCa/8hD2Mr5+l5PQdtktNdgOKpj6E2RqcjcFW7XYh
PsjZxWXtQNoxppxc32yJv3QpyUwR/Rswpsioqi+jPddNNKZT+2UOal7amLL91UpF8DUbRtu+90wR
bEAGOsNJa+N4H1S2tgaxdYM8sDGuiiws6FWd6sVM8z3qRKoPWWu1qaLMdlzkgn2dfTKScrZPFSbe
5GiSGHpsnGWoHmvGn7UZAtmBN40ML70P7HyYTwNGnpNGO9ogOi0u3e2qpX4JCrR8m6GTBNbEnTFp
rMiV9ZV8lIZI0AAl7Z7CNPM2PsIGPUoULHDimzotBuKFHkDPw2Asq8+B5PP2aqeFWX6sh87rTq3f
IjHJarOWDw3rjnaoSGf+FXeOsRAc15gksvbSsNXGmnqkqzMyOryfzHD9L4Ewg1fM1mT4QZ+THigQ
iAobJJwuaBSB+PqIFNqfgKzZFk4/Q+vR3mQDW9yHue/j6kMH9Xs6s8Mn8zKSq90yC6u07PqvRCLW
6XEKzO6u8IM8v5Njq05STwr90xgoG9ioXRph2pjasJndHs7zoo/N0TJgCW7YxpjyWI9jn0UTjttg
41CefVaiDZ5t2JD2oa1mL3mNKz2bPq5CpK8sINWP3kq0+yVNreKUkPPZfnHYzE1bUnlZjLR/8w79
GsrVE8ofozkNfpzsG1Ca6VaHmW58p0LSQKiYTQV9JtaP2iAxkELZrUiEIeHRdNCPpIsH4NtLl3oP
AXipeZOVnfd3izkL7wPg86n9NbiJ9wvIaFXt2Ozb/UFf+v6fuRNoSau6hqPHS54xKzWYkFabdQaP
IIYCar84ZIz9oCE01RvXL+xfAWz8mNhSlRg79MWGvVGucIyfdeIa5V2wBE2MZhtBb/EaNzynR2yR
RvIbCI1phzmz2FdV4Ow5iHRpReQXcjwY3EP/aGmp81KQ75CReDrrbH1odCVnz5kVQOyy1azDrHmN
HU0p1Owz2Jbpe+qlsE8yR9O1c9K4hTjbg1eIKBCp7d3Fo6/vU4x5xa6CJq4/60oPiN+FKBEiWNDl
Dvd4Vf7AANwIQPiNjU7HIygqUugR3D1RM7axW2+nG6kOVibMyF7bVzYSK3T6bO4/sEIJyHpCVNtk
7Gk8SG1e8pqkg653N7Wh6fVe2L580awMRV+tDXa8k6XFB78BF7ZDkWFOGzMtzWTvLWrOdtSIBG8I
sjyzcDREPd+XMzrbSJtEO2wNomOHjdv3zqsKpllEsIaY6QOP97LtVAXFj2ZuUmNXBCOitz4tvJ1v
JyNljF/FVGhBg+LT0gIA7rPX/fAyslqIaxX68NurPGRGVZ/hwAJmSJtkTEw/A4C7GGYfunLJ7vOy
LpwjfPF0U8Rr7o62KKsFnFK6M9wfr3PAZNRWvKUEnlFOebkLDHzQvPQboImCWjeZ1ENOp6iLnKZ2
h01a+qP/gW1nlzwQmpwNn+dRK/cS+AglHY37YK/1nVciu6vEjOyq6VZjdVgH+az1ISpA7yM+kLy+
B7blTZ/YKGcvNdvF8qCClsh3Kgyz2UxWPX/RqhF9dFi7hTSjkZlyfdA6ffQ2bVo42hbLDcpvskXq
zVg6aowmzOQKCyCSpJKE1kSbfhJADDXDqyvL3vJwI3DyTTnTf6FlB7XBku63PLfzdhs32ZSzUtHB
2CjT69xDQ7LDWZDoJKJmsrr71HI794NXY7MhIB2paX2uIEDYW1dDUxol1GWAObTMQKlb2BYN2ckP
yntUynVLfynWmiyqKI7lHUEheB4Uyl5UCMh014qbXuZjw0DIoXi0G81b9aINKzPktRkBbts9qbZ0
8o1R+SWB6B7gqq2lyuHBXTJt/jktWgVEUmbTsdHzFqWWJMiDMBBCSLrI4ktgfqyDqXtcdDHkd0jz
A0Itui4ApoQLpdL1u0UayTcXVF17jIdgZt1iA2h+IpODzGek+tSemO06Mg9AQSdjKEA9AUqtGgbr
hVgSa8cXdZAbP6P1u+kJRRSbUkzFwY0B9t8n+uj8QMRdM3/uAy/Za8QrHFI4SqTstXlOVDM6Ff1u
WibNitCJp+0G+oshdzKlXosUOpQnDk3Qd9/MSwVrqXWnPQ9R42B9yZQexV1g5Q9z0ZGcRfCjpDFS
J01kjmoMPkChplyyk6Q0XuSy6g0L4jnzUxK3c/Ks8qGDiAm8+eCKItW3JJqywTNQlNpRlSPc2zhV
pTOKpeNNakPoNDDZWcmaoIxGQoIlpUifTz98jYIkLHrfUVsRBAVBNIZw6pA85W4+Uo+Y/WFZPaNL
E7iA52lGxqgnGZmEfKn6gEehK81tlyJad3L4yfdlQNr9lquMBTPRW3Yafb24T9I1qT5XD4M4d7Ps
GpwqLr6YoVdYRgqpUhYrkvWmwl+SJ3vs4l1AlS9gj09B++LF5pidiANJn2C1e/O2mLH/QR/KcPYy
jB2yaqvSslDR2A5tceiIOXOYXNMXgbJokKEdyhZJOMLMwUmiWOUop2XqOl/jZUYjGJuL5m/RFVI5
Q46pFZHX/dI7bCK11IiSnDWigpbiFPmdSl2vu9dcE9y8SYLiQXS+T6IfZhfqXNRpPVDAROncNznn
0Ti28RfXRx8TuniXNkvBrhAHCs3TqJ5U6Z1Ewnx0m6tx/DYPNrkdo2WqbksFEnP1Eeu6LwAparSV
7jTmJz7p/laz1FJuDDBqv1pWkDxGJuD27c8+r7KvjdRt9SKLCjuXHuNNK6fU+omHoJnvvQ4l5H4y
SvEtsZZxPunS90ng0aq8f+zitj9JiDjVJpmkNR3y3jR3gNMDNIJz0qQnWXmi0hF7Ew6+HxfyDDfC
mSs+ZFY6IBag6aH5TzqY8/Y0sf/63izC+F2nLj6Ewrdbe28BpdopPmRyGyiH1LBysDRiwmsrbZok
BH2LhYT6HAmd2eERIxVcwTkEB6bvEBMWy6mkkdbvvKWq1YZNjTNFiCWq51k2CA4RH7jBvJVNzkqq
O4v9SnR9obbzCOp1ayBaNjaNRczwwNxRvlY5J7GTiam5n010r91zo5EISa65lPZGLE5iwytNfS+0
U6JEIhP70vIt7lylPvARnvoNK7d0jiM9OHa+jo4Eq8k1wprRN3skHCB/z092z8/HZ8AqJiJQ5u6w
z0HddWGWoQsOF4QYiR02Mpflh6kUxkSR6C79lo2OTiClaO3pfsjb7hGPQZftXUi8zn7VqJ8mF0VA
SGYLlg8HZHezXwwYOAy3S72+z3l5vrcpCwXJ24RG7LIGNi8CdBBd6Ta24LN+CNym91740Bres0gN
yv0QxU373YidLvvYoKkw7vyu5RMAWKFZ7jHNGGiH53n1NnpN8IOVle9YWamkhiFBNRnqzYzMt+1w
VGyLQWvSncqE/tqhadSjdkgQ38ZgTVBKzpP45Yqs19nHuVovQpusEa28MQi/lBXRNLNtvOirnIoR
5OUwTGccREKTHZ863Wx2cTwbG+Q/Fb0Iq43mrvE2I9++Pc8hbZmxT7fvd+0uG7/r4cGOgc5m9mlA
A3zbs8viopsqK2DvbOXlviqZveeG5Nn1/eR1bJPgxvEuu5QcD5EiwgrQeXQKL3VFYyr0loFZclZC
k1+t3LSh+znmNjPZk0Uxt/L7RP713tbGQty41JdDm3+PvarXmJLZ9CgvOvC5arQuNjk2e5WMsMSk
OaE+x8zh1cuXfpLli0pa9fqfLzDqDrhBTKnM1R3+9gIzEsj8uWjTcxozHAhT7KSf7KmBCdQrMI8Z
1iZxY4xyleXGiZKiDLbTB+vI07JeiD9awZiiTSMQS3YGqJlsuzqJCYDM+4+Wl/YbV7nFAYJbHQ1Q
hA0alfiEvcENblztv9zpVavGLhs8Iv3vi5FChqWw6TAKnMmJtV6DeDAetErJM40hvMFOnKlT4NEh
dgIM8u9f86toxPUCIFdw0O8AG7hKiewwTxqL1WdnurhVccgx35CCKvAR0LQV9XNbYKXlDW9Bsi71
shzrOeH9yoWGZ6mfRtBJrTnvIBZmO7ge1LES1HIN0uGMijv7PnbJf6XDrKo2gGj07kHm2UyL396z
1lhy3nGdMMrCLMaHzDUERZNf4AvBk1vvW4++5CfJF6w7vH+1rl8LRB1gkhyk9Qj9LvEBrpV1fpaT
u2hVerlrm5KCRNPwEYdemvX7rmqK8ZTZrXsrreBKAsF0ERu756OAYKZJYsDbc+5zzGmCKPczIhi2
cnTcCo3+d20iARBCx9XnyR9C5ZiATIAVoduabjTQbP3HIA79xqz+r7+GmSeSZiTETK0vxhedpxyy
LjSCx3zUJpT9y3JidEComDPU9XOD2qw/z3nLjA730LfMA5q3Qa2DFdPAyfP+Tbl6eygi+IcdOnsv
B9rC20ujKSK7A7MXd+noFC9msWTHjjg20JV4csIxr9XB7D3MOZV1i7J99UmwkIQhZ2YQu1IhL8l8
oMqoVRDdnLy8kl/MoY13JNHgHrKt8YyB9xaB6epUefAhoiK/AR6H3e9iWTagMS6lNeeniZjAKJkm
58FpKuN+4TfyCKw96al/5aOc3LrjV99ejryiZwwA1vjEL/EzCoZc19pBceoUrgjCU/02e7ScYVa4
eP9VbQzCi9wZCVDkJ6pMNuPMTmfnkRq7n/UWj5k7D3OwbfOxDF4zTenLPqdKsXeOW2TJniz42T4W
vpGXmxiv2q2V/urV5QRQ6a6RQfoqIrp4Suol9tpSW4rTTPnsUqxPpvsJQ6qvryua1/0kzUAC2QSZ
XN9QCP/t0ExQeV9QnzKiWueef3xj6mXO46oXBUN5qX/gNsk0sghJe9bYUGcRTIHfZOzdCqa7fkk5
Y0SLNreLOZJrXnxVZAyDofVnSQNTn63QmvJq789l9gmcZMneBtXY3m29NMWgZ/ofcjI94DtotvvT
bfkMvv+S/vXXsGyZaAkRqqH8fXsRHBNFsb+4xanvtAQl0wqfGsltfbI1vtAhphNz3TsGywtpjWTS
YI3vsgjH7ZI9kOTe31Bx/e1NWgPIEcquk+BLD45bT8OoS12eeiLqUrcbtysJL5RVjE9+EFjXPJOe
s56YbAPfvxTr4vhm9otjDAcElRUWNDwhF0t5gbFDb2nGnLTEaQ5uYlRz2EzeD7urxPP7h/q3Rrw8
lgNV2ME/g/7msmZlu1XizsorZAOJPFpWoTmbsujSxznJq+qJwLnqK159LdkxValTDPO9Ib5oELft
s134pgl2IYPImgZt82tyR+95sJLc2OnGpM+f3/+xf7suyIeR2sJCg/F7Uf4VzdKPaQ7PZaIp8NQ1
4iWb2+Heit34RtHz1yNRZ6FAp+phWbh4FhnLgrkX9UlourlbQ6sZ9CTQAGW98tjfP62/PGksOauA
GL8TepH173+8/UHXMVSyjPqEMd+i6+TJSR0R6ogPk9YaTIfByX6eye6rYRZIf7rxoP/lXNFTMBvh
EwXD6lLrAHJjIeIhr099I7OHIZHux27ppq+GPlmH/3qmHAg4mQ+omSaZf7HEalU72t1cjieBcXGT
91jKtBIHSmuZxb2mucm93i/Pgylu6VTWBfTNUw7LiYWF0oy9GTvEi/vZlKPuxTTDGZn56Z0ceJ5p
0nj2jUt5tY7j8MCI7fAi0Xwgie3tnez91E1NvR1Oi1cYW9VDGChFu+yhoRFB0LbdQYnm9f1ruv70
t6fGlwPVuc+MEh22c7GIu52Xe7XrAEo19RS3bV8024qJw5OusPiwXa+8j1XdOkxHY0EZnLdF/8/7
P+Evp025gU7Gp9ihxrn4CR3t44QWanAUnusx+oVzFhrmspwzIjPzqEIyHBYDHN33D3t9U13qHDJ7
8S9x5MuUbb3MM2eitj1VOP6T0Bi1/NHqEU+8f5jrDxPPDkWjjp4LcyQK+7d3VUtr5mGYnU9JgObs
GewLBuOFqWH10i6BAUI7JXoyDYPU0I5EZZT9bqIaF6HvF7BYDvWAjfPT+z/q+q6vClGEiwiUEMN5
67X5Y81o6zmASaWNp2JwVWj2ToPd2s7VkVWmtEKILvmvOIunLUK0+mj1dAXe/wHXF58fgIMLjRuX
Bdfe2x+gDcyaBqeYTkTCWf9Ys2YNoVbYy39+o3wf6SRKajxaEK7X+vqP8yzcqZ272htP48r5KKzi
BUuZv0XIUt/5PXK6dWhxfP/U/g95e/tO0VAh9s01gNCuscxvj5rWPWMO11Snmaf2I+r8uo64GTrB
3s3aa9UQ8j2lXm/RbsNETIForHQDtMTzJnYsYYakZxjpByfVklM52jEJu2i04L2QZENpl3edt5GG
ivWIXj89xxYPMbobXM42ZVeHMcwD+P9ZBz9URUr2xrlfuRl4r5Q/Er22xMWDJNip/pz7c4CLnkHN
EnljPzwJsk/5X1FV158ZlrXMCaY0tZ9sJuTDAy+Uf4AGnxvfDBRNwa9lBBcfKQ39yHZIx8m9I8YE
zkir3NZlctgw2k3dRJdbusw9D5lW9a99LOoXWCBBfWqcyvpO/6SbaeaWDQGnrA9GuXFXfXxUNzgN
0HAOxb5W5K69UnNqv0qms8FhtcrQBuaykDTt97QNR6l+J5UK7sCWISng2et9tAPeEuxHfWADw4B4
vAtUaq5JRHH7bGdz/pSP5OTh644DpDZj54xIJtpc7Ss8nU/gMRhK0+Pm/aDhPNDBQSqavC6mis09
A+NM/coz4BhbpfSRbNoMscuRgCocoJ0zoV1pPUu7Z2Q9fs6YhDRf0ykYP8ZYzeNNazuIJUZvEctD
TVAN+B6z9aaPZp3kWoj2OP0cs9XKI+ESirlFp9f4R4hr2FOaTCJi71LSlcLSSWX7m4vESK2py6SM
hsxfeSDS87/FRTFUN6qbK9sMjRE48RBqqTfoVTgXu0QAw8qltiS025r0F8gwIgFhQvefoN7O+mIi
zZgjLQMpc28VnjLjCK77+oDVg/5QOIFAkhf3g8JfhB54J3vO/pgliwX/jahrnUFpYNXLrYV4rXsv
Xsv11+LBpseBT/ri85r7qRhnnTwTb0CI4uI7HDGEZxXikGF4jlNPfWLbWSF0beWHDtfLAdmLceqJ
wP3mSG2Z/2ud/m9WMp96PkA2Jc3Fdw9iYyl7021RXOBjy2KbtsqsTc4mEMZ842N33Yfk1Fekw3r+
fIT0i00BnnVUKV7ZnXi9uVF8f2CdVHYX/MRiO36UBnKK1qfl7BWV/JSoJtnFBYrJG8/OuvRd3AMk
qSyZLPzsUS63qgEbxWGMO1wB3ezuUTaN98RDptvCqowbh7rqnaytTtoJdG2ow/FhvF2FTfpFlBwT
zNbWbB6LvETLM4qZlaGoksaIxjqpv7y/9F9VMghN2FdwkTGTsTu+/NzUpYdVzWzWoAjnEchSdZR6
pt2blVx+aZpAEpLX+a3net3ZvrmmK+LBNqnB6eyiar743GRjaZYBkKszSlOkUYgb3G8Ldj1mPG7W
/wQGAFbMSZ2ujShu5x8TjLlkMy+9lq6aPf3GN/fqutPuBX3qG2i72RRcdhKXgkRTITzn3InFOi5s
WHZ9YWsbwxw05mI4F96/6Otre3H6uMXwWvxrSKaoeHufl9H1WrtN7HM7Os6W78H0MyvM1tgtmDKq
re532aNI0joDE5pDcnr/6Fe3HHX3OkBhVMnHj2jZt0e3545AKdSi59jhJR6wjOCgbKcz6YyICmgZ
y492UGm3oMF/ucg+SlDTWU1UOFYvDus0yvLHwTfPKL6CSBp+2r4UFIo/i0SU+kvmmsGn90/0qmR0
2f7g8yGIEPU1Df23Jzon+OG0IDbOXjqbL37tQDdBkrPvZs/6iQslQJiKnJWBpW3ubQZl9Q2/2F/u
c+ARGeJA82X9viR7iKnLmctZxrlNRfVFqsH6TICGtkFcrx1yqfRj4YrmHuNz39y4yVerFtpr7i9j
I9qi9Ngu3mtz6CX/MjDO+dzPXYjDaXky24ABt6BDecPIdb1UczT8ELguOJ5Ljf72StuWNVUDa/GZ
l3VtNWvVNm/0nhhlatxNybp20IK6/NWg9/iMO8acjspU2X++3G9/xcU522PaxcukG2heY/HqVC5L
JqgoC+1lrJavtNntqJZCtKEISnHLbP63K46rwQh46njDLq/BLJGUlIorrobYixpkK0gpTU0/rJj2
9MbtvX6yCC5hFqmzEWITfGncF9KVutvAhEwAxVnQCnyUeZUUR+aQbopwyu5/xlq+pPdFXA23LJjX
rzI9OlxW+E7ZqhAj8fZ2W1kyV9iI3LO2xKidBRKAeTMPKWDb2ks3SW06N/rFfz0iokIeWfpGbE3f
HtFHlB1U9ErPVinrbYF/GbypXhqPddC66OBN8/D+2vGXu8n+nhYTX+R1rLYuon9sw+zBiHVygr1z
YxTB2VomS26llsc6QuC+uXGwv9xNi88gEKSA8TYTrbcHczXdwazumefcdYMHZeXuZ9QVy8kclybM
9XICou/kKeS22Lux9bs6T0or/GQudQ3em6sGzjQi4GjlUp2zStjdTs+VTmWcL3W18cwGbd77l/Xq
PtLp5ollQTBdHuBLhr2OtprSRm840zUHxojTI1bf/EycV3Is0NH91yvrYVhwgX5Q4BguX56LK9tm
HvaSvD07ENF2dcObCfCpJyfY8rZGlRuvuZakz0YxWo/vn+n1hUWCtcYSrANK1sWLBygYNWd0zLk9
91lvPuruYj3kmsyjDPnWrWCVqy86Z+lTvbHyknYCSuvtWSaSlT1I7fbM5M0/OqLPTy1fc5SiYxku
QCKb0MyaW13cv9zLwLJ4fmgYQ9ewLo4KCE3KUijoARJzUgQjWXtqAX9+HpENbZEcDzcenuvPDK5V
1BDMSlgKcMSt1/yPl3JJUt/VNKM/a7FdfELrFLc/XR3sNI+sW9LmAxZqZy+x48ivnYyz9ggJPk4C
+lJpxSTnv95hiy2QS/WK45Fu5MWvQUvNq5X487mFUQ7ObZUoiPknZdut9fa6Iedh3WXrSsUMv4eb
/PbEq14OSQs2/izoIcijuQC1yEY9bvbmVNLZLRVd8o2yhLdtFldrn/SFcgZxZGXPc4iWo86e3z/5
qyWLX4QcxcATAIPjKsunhmBnJ0jRz7XqhQ92xOgKuMNskc4o30liSxAoppFIyrTfl+y8/af3f8D1
M89CyarF2NKj9LisoWfpz4JhmTrbKM9elG8NZYQfqXAPS5Oa9i7FJDp9c3rfutlMWDeef5TvfPTA
LkDOYaf27/TOens3WLB6h/2CeEBm3SznwuMWeGeEq2gLQg0XUlNGcqpE/l0NMNi3QiwVBhQ8A8Fn
I2v9IdjUBPQh0ODUPOPGin75sHBLCAihardJJ+c3Xnr51XoIe4ynBwHU2+6ggWhsHMM0QQ5+8Ctt
egDNBYaJ1rwSrrFdYhq8Rbg0XlMdtT7ph7BnzVhuvb4XjwxXi0eGAokVg6KBHJO3ly1eykDD94f5
jEbeHE60sLtDUgxYMlrXm87j7Mz3joFXcVePM8il9x+Y6+vCEqU7/+7iKcdhYL09fsc01eC6mHeN
b9V7yW1w+RgABfs5lp7Ym+Bzil0wF3kuw8KYyhq2RqbPm6CPVWRY9U3mk33xHHFBPHYnABD4HJq8
1m9/UEksYpxoGQmamCwOMMiaOUzQz9/6PFzsg7jwxAAxKQFVwypy9dEt+mCGv157d16h4djB6UEu
6OjkwMCLEnHZdpRl5UYlbkoZzosbp1GjOk/+t/Xy/z9jnV3QcfiLl3lgkN1Ylebf5Q4y7lBq/OgQ
Vnw3AtcmLuLG4a4fN86a2QVsEkaMSPbeXt2gcPo2Vq5/N9gmdOh8NqqjrcWYIaskj5oiVRtPM1xA
0mRS3/hS/e3Y5Kgz36SZA4Nm/XT+8aFKh0bWaix80pHpah9LWlfMoeLJPCZ5K7QDqB4RhEk6l59X
WdctTczF2rheaXQFeEQZI1DUXY6NbZy048yG9E7rpHOyxVhuWLGc3aIZXdTOs3bokvRWOfCXcwY/
BVqNOSefBvfi9TJY8J1c74M7tuNZsynwxQN6H+p549ppdhYdpgf0LM6j1U6GeePl/tsZs9tFeQXb
gs7kxcGx/cLhotl0x2tab70xKA5zFlv3rm68dmUybumg+7sbC8rVewVjB50k5cg6OOduv73LqNyE
WkBl3+u5sMDwZ3bn/7D02HiqHBv8K/aoQIapMY7uU6nns/ii2poJJXOY9KP0C+czPsSi+LQsI0k4
hSNm7FGz8krxCqkpbmusdIsxRIFer1lOa/zK+2dwfQJQcdaqPwCEugIV3p6ASpaCnKbEvR/I4wW6
UhudRzwETnY98jJL1k+9tPSekU2sGAWBN+hxd3SDRXbI+7/k8uH5H2fnsds40q7hKyLAHLaKlm1Z
ttvtDhui0zBnFtPVn6d8NhZliPA/g5lND6ZUxQpfeANJJLYtZCFsH0IdR/7Sdwem8Ab4MFTBjyPk
E7janjIhWoW+MXraqN73+7Jy+uYG51s1+6lHpQeN4foveGsbv3/VqYchCUtvkTxIJYOffU3UlnLI
wJV67wFfDzZCjcrgZorBra1iUTnKxg+m5C7GCjg4UNXUvmIOwSWyGo0msF77Ak6AsU48+l0Ptc8B
Qbo1L5xp3agV3qYrBFEGnGOxxcxPwPntAYIJA72UQRja21QDUooXphoaT5nfT9Z+GLrhu1VqYjg4
vlBVzEBq0e0DKyu6bWCGuB+3uhqcGgLgcGeasHLXberh3uQaU9rUq9zvdLWifZW5G6gjebsiukaE
2cgEi+fhiPJSko+15Yp2W5JsFKtxoGt1hgVDw+z7VHtK1WA41AGqxCfNaPR6izSAYW6wwhLOj7if
phc1BMeFsDJKgTfXv8f8RKPVgJQIjyPhArXKucoaHDEnxDw9vA+gS2s7S++qU1AZykMDeWZjZfgn
4cO7WDOcJTXAjTnJcguCa6ch6siN+m4j4njQZ41VevcuFjXrQkmaQ5MXzDEfB/spgSbzyf4CIxIO
kdfL64kwYC4Cm3uxoSR67N2L3HI3vkNRQ+B4sCEeg5J6fVEvYiAGsxwyb4/JoZM97+wnA82jpi7D
IyiwSUMAOwLbFdJqNVYTjb+RipVauJsqHlvJiXLgVjvtqCabyArDO3mK04WTf7ng/CJwQDRZ5Ro4
s2OHOxbN4aAPjrlbW79HBA2+ksDSiG4knhOHhKXiuwwzz885A3Lt4XBMSw0JtfMvTCw0RIhTBsfC
Mto7nWF3NPyiW7sfrIVX6WIomAogk6WNpayKzq8UEXY+WQge9jUIvwehR8MDuk8RvLlmSd/0cijK
ubK1Kc0lpQ33+axqbMqRD9WMe7h/xXb0Yi1eG17tHbnHRmVhG12cTamoSa2T9Efl3ZvvIlVHETWn
u3EXQFDdoqoHBF4r+lu0JycUH2LtWXTWUkV7/lghMkkpjr4BaTDNuHm03KHFIQA02XepF2Es1DaV
t+1aH91q3L/aZKWUqKf2ii5WtRkOP7x8dB6vnx65hmc7h5DqzTqOSgtAEHuWwAx9LcqqTsVRDdED
36SN4aX3QTVm46/rA+kyNp2P5PIku/9fE7RmX7MKErtKkF8gHUKrcd1MBlIsfWj4mzLzjcexwOpo
VY1aGZLEwWtcBz3GDzs+FjXwVROltvKiCbusj5neaeQWqejhJ5kFxHc3tujRQ5K0vdeWfD1fGQBa
Xv3AMzpnIQ6+ONysGIJJ6I9S9IMnNJuHVteC0mzQHKmOtLeiQaumTiLt1ofr8p/AfGd7feE+GI/n
WwLQuUtpos4uE61rtFqzw+YouqlYp6af/eIt1kdos9ljVhb2wiN1ceqoROsgVgEXwJQh8D0/dSj/
WB3haHt0p2q8bSIbd6fBTqZfZH5LkrIXh06OxYMIoo/bi87p+VjgYLzYbdz2qFa1ftTiQdlhj+vf
YWWo7xphDf/p4TAufMCLQaWKLeBcC6IX/uxzLU1pTNXDLFaPgTNNa8xVsBPX+2SviRJ8HRAfZ90l
RbJgyntx0OSoxKVoQVFaojl9PlW8z3R47K16LLUJRKFiReMPUIbh4fpuufh6IKeI+tgtUpeUJ+h8
mJIemWkolnZ03sy99NzM7rj07Ce9d7TP7kzGkhuSCj+zooZ3PpapEkFHEG6PQ2Tmt5wBRP4l49OK
3myQ7Lx8/fzkZM1QBy4IXnIeP5VqRB0s7uB7j42nrti9EOFxqAoRXw/6pX3yhg8+u7FI6XnrCGJY
IBCRs5M+unmVOKOVPEx+gH1aXFMe3gxeLGj3SjuVqaoMDwkoq34tSjv5DgAITQIEHrH8Kjw0JxWq
jepaD4b22QCpVK4zrGROmPyk/Yo6m6P87Kj0YmeB63T6pxkytuJYO2n3k9AUpahdKkp4x10qslfM
Et1ndG+IgrEcAe8PxTwqvwGKVaYlLce5bhnVNjiJbAsIeiTdF6mLX4cDeIZAO+LsoTYeWVLtTv3a
Jl0bcRIMXWxdes88UWsL4HoEgfkYGyXSCrFJdkOHFAXu2xojJf2QRJjHrbXYcoZVliUN5pgN5eu1
W+H88lr0WRbm25ouen+fpd2AoABaUPgbraxIL8RzgaPc8INYX4s2ftMOysJtJ2Pf829MKxvpQWgv
DgW8+W3HTdD0SUlMMSZh9cWM7Qp3IXxXbirognwAhKrqG9+R1d+ah3rafXZHE7DS7MT1m99ge/Ly
fxeaA7hz8ewo/SOvWwG+Vhe4/nQSrkAaDork+miXkyUVJKYCo0EHiQ7g+WiV5kiAUaEfS4RwcOxK
w61j4lnoKXF0Y7lJcUAMCAWMNFmyKZi3OWT9FksMk8IN7Q5ZYjgf2hboy4hw0o92G8R3sAyjg56G
yC3EiOSvwqrHjqVs9SO2f+g1j267oqXeLBUHLt5Sahqm/NskHUInST//FTm2e6aIO/MepTz11Ig0
fvIjC4GOpBjXOkhIbWHFL94abilpG0SnDs8AMFfnA3Ze4XTF2KLAlCXTv6qOf/SSioS4lb9G0Mdc
x1P8STl67mQwEBif4IAMRp521vmYUevidtn48bEvlOguEIP9G1GCn5HnLREEL5aTkagIokfPkwbr
ZLafRsM31bpXk+OEjgHcbM0vq42R96PN6Q3ETwxt23xhRS8eOMYE04XYLNwaQobZOyrKrsG31U+O
iLvkhykQCrimvphAnyrBy/Xz8uFYHBiDYpgF6GW2kl2Im3IY28lxQMJthRqq9stAvvG3kUddsvCY
fjQW1y0VTKrZfLvZWhaMngWmlnA2S65UKOEb31XFIdaUeEFo+6PPZvK0EQVBCr6YFvoqdLT9LOXS
KeW2F+ox6tFgtrBpLBCw09olktrlMeC24cZhTGIF3KzOtyTqEIEDkCU5IvoRv1pR7L5imdD4AIDj
ltOPW9gqGEty9esf8PLaYbdwBMEBUkDWcNM6H3hU0zRFiJQv6HXhLzRuzG2XNlJSMnbbXTmODqo0
nhats9hExQ7BxlcdGt/Ct5Xf7uyRkb+CQMmUdREKrLPLT6SW1eF8x4ILdXjE8fBohdXfJBg69VAj
grpCuGUycJwEmkh9a6mKffG9KeXKtgynBkUFGGLnizA5g6cgIjyezDYtUJQEG9ainoJRp0WlT0VV
oE47y3c3C4t/8dUJCSkVUP6kTAj1fFaKbVssc2ukdk5OElWuvcorJfliGBXIpXVVl13RgZIMAaG0
zqg9axJ8eodmZ5aubZT4tPXou/Ff0PNIYXb4anvWijza6W+dzErHewcNaxP6niN+L/xueazPPhei
x9SKCM5kFZzS0vl69U5J7burxEMELWJTjKOgFxxCj8fs0ICAiyXq2kH16C70NOVLlBTeHuXcsl33
oEDUNfJ94Uvrt8HCLprbvWjAS2itSWYuYaOE1pz/rslqPb9Quu6hi+DYrtB4SsM1qnC2tIfGhBTc
S/2V6AwxoBWOBNWuLW2z2QxN7cYYeZbl8IQ7nPyFke7FJ22IFW3hxrzY6eBSuJjJVonTESKXEci7
eCYqhFmobZw8qONQuuvQ0MnghRU/ZA3suE0R942JVJBw4aSivdvs7RA39YUn4mLfQYLlCaQ6BT+B
lZr9CNcq+ipO6/bBzug+ilCPfltxpaLR4+Xay4iIzAaVy+nb9W1zOXWSZcob8Kepjl20qFtL1Pjm
2u1DUTcCcVy/O9hjPEgRywTdAH1dWFm8UcbSfSptZ8k84YPRQQ0A2wCBRHCjz27YwqfUJ1RPPAQo
3H1FsUEVO1LgHrNTsu/gV1eE7SNF2zJY91064K1YUQ59ur4EFxcNsSwoWIdTLzmQ81JFQefd5AVo
H9Dn8XeuElYrtvH41200f42aYv3j0+NJyB4UH9txwWDNDkTtiCnFvSE+NYgtBqthrM1o7eVJ+agh
p/TP9scy2V8fci5aziEE9GpDXEWigTByHn+MblzQIhP5KSDMddHo9cdAWRFUKgYmlcKHI2gbYc2x
KxFc3WaDYosdoW9d4rYHUu7V0gO9uzfQtohgiphVqA4LF8VFKAEjhD4pMvX0LYHpyr3y7hCOBRIM
etVHJx3tLmQJmxHnmLwW/mviD2O1u74ilzsPvAqrzMPC/qOceT4aw8fW0FflyXPyEfqcgo6ZF1nf
AnxUv1St+4O6NLT0sLNvUSNU1YXD/kasPbutCeTBQNDjkkhsCgPn49dxVgMO6cNTAXHllGCTaaxt
GFfR42D7lX8MB3MUryHs+XyDgHJcPoRdYuJAz+X+o6mT0b9xYGy8cqGhQYm0rxeA+yQd26XYWWJ4
OeIwgPpPGaN6NcRwhTCX1Ye9m+jFI3PPiUJBYGurRkUI8CFnnx8pG8RPmVcrGi7NUf7U4hvs7SsQ
n/XGGRAd3jRVkudbvzBSxN1Ko4EKkJYaRpiNr3xBiFGPn/ACaX/7NPUnJEFjDSHlAH32+0mzJu6R
KtFf0MjzX0EIesatLfUit07q+Om/QIimvEu0sTS+oi7VjmvPSGtjgzpW4G8aiEPI/LQ4gO9QxiPx
USBKl7uR8sNwW6In6NwaWZM/UGsoo7WFNW5zUKA3GYcuhqp9YgsV2m7oJgPTKVQmobkpQeM8p71a
hsrndxfpKparYH+QwrgIi1Vg/EjWRCerbfvbsS6GFx1Y8r2PQwGnz2yqf0pSWSPVGS3CHTdMnU8/
aSjmUPAkheMXqHMjGDVRBaebKIbii3iulTR8CcOs3dSOmvprlAibdaSo5oMZlf6Osoq6EEZdni9O
MT0kKMnsIm9erkxrZ6JnpfsPvhVG9S4uvElfeW5vpWvdTaYaEfJ6ss3vsSuqo4Dfm248ZDGThWV4
46+cnzMSLu5YfgdXHxiQ83OWWjbCiJ4enaJ8mvCb981I/eLWRnPf913jwhXOsnveZed7DqflNs+L
9DuA8cB9nnj87W9pXJbxi+Znhf3DSumB3cVpo1hLfRx53cx+JsmaLF8TdVILnV1HDTpS5Bc0VjXg
YrejHvv1Osx4mlZKiJL1imer+HP9BrzsQCIHTZuf9huFHAl7Ol+aKANs5SGCfOoakKlbRe3zl8ht
8npbdJmUCw0t2JJo3TVR/HUKPSNb67nSH3strkDyK0aQWAtP49uDf7YOMkxkDaTOAq2zea3HmnLM
lPpMe6yLOvUeSj8U7eNIEq/f417W9BsUmzzEJHPTC59Ga7CUo5OUIzg5tejClV7HYfoCkLro12rb
0XnTkdpLtl095skrWIW+3GPj13svQynGYFvQMXqotVEdnkcxZcOu9I1AXUhcdRl5zyYlNawMZOE4
k5STzhfaqETiitw0HuF8Tgd1DKY/rihy44uj+8HeaCsv/oYuIefSC/vIu/Uyq0kPZivab4ZdIWIa
gs6+t83UNL/VaVjdOz3lij0oW6Hca3nSZV89C2ur58zpdGVd5072LfX1aIn0/sa+OpuIS6ZicKAo
DfFCqrMUI7Sxx3SyVJzUxmkQx8eBfdjYKrK2z13fONEqQ0kyvEFVt4d3mgoMddLR/zIFZmBsEz9O
+K8Huy0/e9fwW6jlgyqnJyN7r+frG6HfJHK8t044MTvajRIawcMUVcWtDzxqneRp9qPyUX5csT7D
y9S7nxTfg/Ut6xIURMkhKBTML5nOjwsaFd5wMgU48xXAGfNvZteRte4RHP2itmG/MOXLEgHavrJY
BjYD3YMLlRAj9AgbQXmd1Cwyfqt9dzviqbmTMJJVTFqOX72b+NVac/zisSHRPVI6SXcLV8hFziJ/
hU2FkFIh/RtvtvLDoFdGS1JySvQJWRxRVWa7UfJBCrZ7iFijg6wNB7Wjxl5YY5ffGUjIYsyGeYOB
xD2Xs/ZtUCYjPlp225m4jKDyutG8NEYCCBRMv7JGbYnBcnnx8asJv2BZkjFzAc5iL63xIRDD5j01
TQn3IdW737wf2bQthD49+O30B59wpP7Vrna2SiOFNuFfPym4siyZjcqjf36iYLagKEPUjToYeMzz
rWtGJhoJiVzA0nR2Yez+NYtWf1FhRT0kaVN6C3HnRS0doPZbi8Sgj4jm1Ow5nCJHHfTWHU9c5/C+
w2Z6LFEQ3ruRHnwJxWStpsHjfDiitr5f3ywf7BUqOdKkEoonT/FsaEr2NWXszj5NTde+dn7SRDRN
EL/e+ohXPBpN+l9UeOL1+qgfLDA6U4D1oboQCs0zTBgJg1c2lnPCSDjrVkoUJrvOsacfWdvER1FF
/10f7yKLoXxARA/g1ZEtxrmmUeN0ddPDbz9NyLreZJU+vIi2Fkh+5ktIy4sQazbULHme7KRW3CK2
TnaeARR2wxqYjmoV7Saswh5bHSfaJ16WbgdjiE+xYS1RiC6DK/g0FO6p26OQgQzKrGSB6h/y2r6n
ngazcpODmZVlc1P79ZTQKKzqGzfHPnuLcGb2J297lJoUEvHpkLaV+dDROfptTF38VAEhFGvYJNEu
T8JxqXtyue9wJAB8zBUF5dyY15+UTisHglD9VCoo6brqIDaqXfcvvT8O4qijurb3A5wSP4umAngI
bkTiYKWQx7yHQjtgqGMi9BM0LnS4XafE19p0ngoqrTcUGoLD9Y33JgxyfpWA0KOUKG82ClnzcM5r
osEsy845ocNqa/uEsAIxliS1tVWpBqlzG7ZqK1gAezhoorfHXRs0nsKLHLVgB4wqV9ZxBPV7D/dN
O5FFDf29MQkFDOJoqv9KPXLHvdPm7Y3Q1NFfB05RJavKHZwCxVddjTeFbqTediKZtvai1YBN4gPS
Sf1J002Q9M6R6Mh8NCs2jY7V3ZMlLHPvQ8MIv+eq0n+hIFjnP0et0V9Ri1e4GejjuKsuKvtD2Haj
f1vTPf+e9VX+hHS58O970mS8A2A/BuMq71vr3/VVvTzOkg7IDQJRm/bjPI2yMOgWRa05p5Z+Wbjx
M8tXtjlwRakqhB/EUuX/8n5mPFCv+ElRHAIad/4etIGhoL6sWifcpcDNGIVJ9JfQmkB621L3TuU0
014bI4HNg42X09bouK4PJa6iN2Hk6O3PvsgIQeJiQiRa9n43ApwrtiAeGOMdxsAaZb0mI267vlBz
qVb2uhT/1CXAX8Yjc42IrKzzAX2y9oTSk8MPzfRwo0+YrjhUTK2XwJQE/nRQ9P+yRCTbhPaV+4gg
SY69Yx4a2jYaazxjSooFa0UVRZes1FR3xC9FGvo2upunX1jxYFpqL19eo7SWKVLT6kVLCI2w8yUP
kkjYFWCFE0digjhVhCs1d4zbpijKVe0p3iYfqp9epyY73pBPt1pZNjYXWkrgFYit5fv1ruoFnszN
k160p5GX80nz/PAnrHxnK3Vz9tMo6te66YCYXf9aH2wz6RiNbBC1edkMPR9VaVNl6hynODVDX/gb
SEj+xild46bEJGQz4KHVHrges5ssKIClXh/88kkmhaAlwOMomaDzwQuzsCLXSutTlqf6jVoNRbRW
XVw2Y8qQ3zFjS35dH/CDFwCoFo8UgBgwOPOtCROqsLMx7k5FZTTdZvCLQTtkIgs2URn267ArA1KF
LPl6fdgPFpm6h2TlIZeFQaL8We8+bZtU0+SGoj/hb2qk3/kBMBEcB8j2pg+asvlbS4ntYz5hovvF
8cd24e76cHzAVNJYngbHPMwF1JcThhXi5Co6Okt1BI9MGNj27UevRsRpNOxRxTapcaN9oVh4m12f
/0fLLiEqfGFamby+5/M3IGqXqZaggawnWrUy2zhyd6bb+U9GrncrZCKwlx0GJVoobHywv2SQSRWB
ywihsFlcRKPL69AoY95T1R/0PrKDVYhXzm/dj7hNe99bCjE+uPxQWwBSIFEMsJzmol25nRgVu7c/
Da4TDbf5YOT/cccjOJ04dtLcCWCxfxPZQtxDYvf/9LXTKZu6Gjp/rWNMYN4ZvZ4oewWPIDDDAZRs
6mMOlmxIZ4lg35pu/LXOushe+EZvUcF51CB1IigEUQmX8gWzm6DXY70oRrzHYi3qn3S8mo1N2aQB
vXzDx788SOLHMKA8vZ7wAAq3CqYLzWbCR6q+a8IwKmiG4jW9KgZVSTboS6nVavToCa8jtyq9m7LM
imbVO3VpYIZU6Mn3EsHHfl2kg/MfFk7aN6xwOH/4B9CQNIq+SFb9FECCu74ZLzcFuHa0VCW8X2KW
ZonWkDpaaThKe2Krxjc1j9LXgOzzmMV6tOFUdAvh2GXbkzKWRDKiNAlegSf9fPe3GpxCT607ZM+q
JJ1WIh9iWsF2BcnOcEUmDlyDJtYdGP2YP0MR9XecJXT6rSDHm1fPLYgpFmz8b3qhiehJsyf792fX
RMLluA8p/qFmNI8YFfSr4qExp5PuhZqBsKwZAurzIil4J3ZJrIJUvj7i5ZXAiBSm6QdzPrkTzxel
HkoPL5t+OrUmera9meq3waC8+G7JBVVglvEn5ybaXx/08tNTKEFnmMoi9U4i8vNBcTDM3Lpt1VOh
F+MmzxNp4lWH391UvekHp365PpzF/+78RJ0PN7t+ehqUiML26qlDshnDFq/9aYTW9ywe9a/XR7qM
XEASwcihckAZAxGQ84klrjloaV2qpzIbm53T9b6zo/Zkpb/R+CMeTvRmoKtlmA3IzilxkzXW03ht
rK7/jA8mTF7NVqeiAJNjnmIL/BOdMfStk6ON9bSiV6+DAwzUbQOEdOFYffAtZSTO1Q40jytX/pZ3
b6oZulWR9wXpSZdOeyAVo7kyrRRKVd3YB3KeTNtdn91HI/KAwv+WjRySgPMR8UIyoboNWLtWSv4c
O0m49wZzQK4vE8FmQlhoIVr5YDllaYoIiRoCQens4qiDBpdC3HZPeTcN09bMrM59VFPTG1dg2nxz
IU+VF99su8JUITQiRabzOu8Mg1nVva72tFMRccFkiuHFe+Dgtb5QBb+MRiSakO4GgYjMcGanUAnL
CdBQop/6thBrrTFpBKVWv8tg9+EioagHRN9ilPVa6sif/oScEBIq6CoAuuaiLl1gGENFafaUpBXu
Vl3kHwwf5AncYLHJkexYEmGSc5mvqUbsJmUOIR6rs08YVRQXgWHr0ORyE5uuGEVIr8GUGPPSe82P
vbUH0eypRZ7nqPiVt45qgd0U8i9LyhgfXLhITsHUkeAW1CHkFfLuvJBkV7kR99qJJzn9MtVa8hcK
dHpjcu32mIFm5rTRFN1VFs7pR5uY6rTDQ0s0dFFnFH05RmpVaSe6vsbe690uWinyBsIm0vl9/fN+
OJYFrwv9Jeq085yZApSZFPz5ySqq7meFByTaDhaA6E5DDOV/GEviKMh1JR9yFkYUSozb4cC8SiMb
/nY+hG4ETPXO/FUIVMcWzsxHXw8FCURNKOwAE5jtIy02vammknpCkdu7MUcj3Jpx3uy8Rp1+0Oyf
VlU9RV8/P0UQIuCB3rbwvHBVlKYQop60E4REwo4gUW8zvUqzNY0XOqj/w2CyiwFin4LpfH+2jVsi
ImjppyJBGuVOhVi+NVwFPkKkpNbCcn5wlVOZAR9nk3VyA82Ws+hd0ff4yJ6wFo69TQL5SiXR9vSf
VdUrG9FF3ZJr/EdfkHiTK4DwQ2oVn5+/KUTdo1BS4+QobrWJnMLAwMtx440W09XVasPZsaW1hQvo
gxMBjIxKEg8krYV5Q2x0aoHbs8n9E5X6D57tVPtFLaW54ZEzzafrn/CDVYUcxGOMBI8L1EH+mHdX
DAKunTeNNvXVqE4Pfd79Kxt0SJFtdFT2Z2IsSZ9+sKYMiNSMPBIEsLPP6LhY50XUtE62UariT9d0
Xn9DDdISe/a0T/lbh3+xQQkpmBZ07T4amtjDgaQEwJ+VPZ8rHpuxwA7UOCmOUj6C3sqSvWOggLMH
tJb8JEPq8/WEhv7/EPfYksIKX5ZTCSnhfGA7SNo85A4/TYqdbGokQTBSjSb/OAVudVJFWtSb65/1
oz0kRX3QEyQzAMlxPmKAwoRqNIZ+omysPEaG42PAiftoskvsKUsWFvaDnpztyCMp0RogNeaNsEEr
oUSZavY41WSDbuhl9sbJWsoG+KLcEqBFuw73lVXfZijpG04QPYSlEtxST9Ger8/8EiwnOZLAj/iH
f0FGOJ+6a6RB0mh4vUaBzbcuutYwUbUeoueinoY7XpX20MRjeRSj3fuocw/dxi6H+i+4SWrWcYpw
touWyILy3mUERY2ZwgZpE6EaV9j5z9IwEBaO1daPPlwQlLH9krACsNY9CCDqwUiyf0mk/2g0QoRd
ePfe7sbzkIbNRzYrKT+curlABSi2JMRCu2XTl/80ZQSBH1rWfZWHzj7Ukuw5r/Nu2+qRubJFgC+j
FXcLF83l4XN1JAHoOUmCJwnd+fwpjcPNyt3hkYAmFushAgM3UB55ajU7RllMz/Crr5A8WXijLi84
9iPFWeBMtLhgH5yPm5dt2sVe2T+OvtH9m1yvPcAJapSvwPd5gi0zcIJPv1QgTKleEZRLE5B5xdIc
szrAJ8k9ZYG2D+tE1/Ftxn7UMjL3OZsq/9f1LX952GUaiWILOgS8AW+n890dHk5Rjwi86pzIk4t/
XddZ1Edt/1sPWfLL9aEuTxcSJwB8iJ9wKeSlnT2JZhbw2OZJ/WCJbDpgUJ8fRIVg+tbrM//WTJHL
6kKhbsM2wTmx6gP9q2W0IRLvlhZ9D42x+BMlWtEu7PCLPAjGBdhT1Oz4ztxBs1dFr/2qBfJSP2RC
r/4NnjrAdaKXsSROerGbpCAPeSQ6L3CxL4jRrRflpuaL8QFWh9vvzRxTTttsSdHR/M3/4etr766v
+NKIswX3Y7tFimAYHwRMjWaN2FN64wdtcx+Bh9lHkb6/Pt58M3E+ZQdIEpV5sqg3nJ+Xym4USE1R
dixzMznwLBvHwvBPGgIlS72b+ZX4NpRL1op5LbW9efckrbIRp5wsO0aOT4/LzIoeiF9afAdECxfT
be1fWlHk4zrRAmPhzMyvIzk2rRMLugB5LSWt82mKxhr0XrjpcRjoSUVpZUMDzNxVYAtMYOGPGv/y
NnN/XF/c+cd8G1Vef2xSNPTnl1GSV6ZXKmGKPM+k3umF+00zmxCgzXTfZ2WycFg/nCONRBrYZAP0
Qc/niAUEVoNWm6He1MOJC+gW6asRdKC/LbWgXjdlYN7CHDbEQvRxOTAZD5kjIQF2cnDPzweuQj+N
EnPIjrEfjrdBXHwVopoaesi+dhMlQ3SCsz3cfHZtHUr4xMyYJ7J3vdkXzTq19K08yI8BbsXZqkgN
r9mlkTn0m9zyDZgJfVMsPC4fTVSyEKmKEFeClT2faFcFvh6rUX7EGw5/47TxblQDSHAALPwRTYh0
TWN8adDLE4pnDxBLoP4cGnqe54MGYTfSby/zY4Vk0raLJs1EGlFMx7iG3/bJi1VKvFBjpMJEOgIQ
YxZNNVWEGW5gedtAy3tDNnX9eJVm6vDZEj8DeVC2oK4adPmQujifVWVoftpljbcNfV4TfzTNZ3jS
3UoCkE+t2xaf06qnn8h4sqREk4nQaH4U8YHTlL50vG1clM6uydmZuDjSujX6YU0dbWG4+Ud7G06m
HcxM4spnu1OjreWGiu5tU7esfkZKW23L1o72YRpXC9H4/C18GwpBVRekFuWFeVNIQ3YJl24TKEdW
WJsi0BEe09tsIciZX95yQ4CcpJoCZAUVJPkr3gUdVtWjC4dON2ZVeEMFZmFvzRC4h67l2c5WyDQK
r8dBeMD8/fpBv5wfI1MOA5VLcsz+PB8ZJkWm+3aHak1seDtb6wX8gmBJ3mhplNnG11HrEpVovS33
mIbygGbvQhsUxPW5zB+Et1Vk9aTtLE31N1GEd6uINo1R5kbtbalSSyJIb66DIhx3rtWKbdQig3B9
vI9mRTkKpQ4cQajCz7YhQV1Vm8D5t83kxLtogi2l9+mSlsNHs5Js6TfNSDDhs1FUXy3rNgvcbT25
9k1CNS5c1XrubKfCGLc2XbQl396LeeG/gMKJjEklEn/eJVKdyRdDqyW7qXOLY2uP1REr4XhzffUu
DjEIYYA6SIFwVbHl5Z+/+1oBxvGtkQDUrSa9Wqs2b+hQ5/HWHat8YagLtLZEI3Pd8ppBoSVrm+0/
xS4VBefAZNcEVfw1Bba4tzyBlU6GeMZPEx2gR+7/aGs0LmZIbWH5p9Zu7H9B1giQkpSFzYW9On/s
5C8iJqT9yhrTcJ7NvpxSoBA+JoZo3mWHzGjy26EM8w0itfS77Um7Hek/LlxmHy35+0HlVnu35AmG
D3UJPXpHpb3etVrtb3wUqtZdDJ/481+XIrQEHhBJELycD2WhsTThH5rszLCIiAkhZcEZbsf8pnPj
vPwfRgPB84ZPg784r4MJPxE4n6XAkpoI1eBa56isiacae4dsR7VUork4khLcTngk2+hg3Ofpdwcc
amyzPNlVCDQ8qGQxa3WCRhRnYbHLYqdf2CwffTfcSZgZJSGeWHlg3323wIr9ztR5BUaz0imd9sPW
iJx8UwVEZde/28VLRIULjQ3+kik+WNbzofTQ1IPc6/ytifyw+xWdLjO7sZKwqA/4jDrGGltUHzkz
QkdAiV2FKuTCrfrBZG0T8AhPrpSHmHNQVa1FMTwWylb3e+uvX9uYTA2ZUT7iDFMUCzfDB1/SRh2W
8jD0Q5Afxvl01WDqeZdUIomkGGykLyLggK1ThuAGqZB7JFL1VH72tUe8ihQNKC6Hg7B+lkogsdxS
+G7S3Yi32BrdunZT9rrYTeisP7JnxaYN6nA9JeWSieL865KN/v8pISGl9zhvk7e+DYp1MsRdBvBk
2kvEC7IiRvOAhn03buDkNB4iQVl9FychBZ3re2v+ZWUuLIV4paMuejJzhw5pe+D40Jju1Mx1a7wb
veoPiCtj2wltScBS7tP3Rbq3sagQwiAn8YYUdf5ho8hrkgwRZSR+Oz3c1l1mYnXqjxWGDpHebrwq
ieNn1w76Q4tqhnNPyOAF++sTnl/y/AgwFjQSuACpn87jVCNU0O32YlTEVae48T09ePLi0X2Oy8Z7
mgal3aFKv2QwNN/SjAQlieqo3FwuZcrzmbf8mgmRzuEurNSh/tcUiZeqOw8x13arxNrU/sq5RsLH
61NdGlX++bsryk1QCqCL1N/1dTwlrxrWq9amHykNfDNt2Ctr0ur+5fqYl/uJTicgizddefB7s2+s
KoXV6U063uVKM7nb3Ii6bgNuO9FWbtT0S+COD6YI24to7w0ETbZ/PsWuRJYAf6bxDny4ve+sNvia
mLzbyMKHWFaNcbQUIl3uH1CTOPdQ1MGUHHjq+YgKkqmVG+JnoE3cFCtLazFdqZpWO6iBqtg3Hc/B
Q6vb3kLT7KIFwR4iIMMw6M2DjMbH+cDgOWrLj8b+rg005atb+wIvyyxytE095Y+6Wzk3Wgde7NFv
fDveoW2pffUVy0kPsRm0S3SZy1tLKk9J2XIoVizGLEfxkMUo8i4c7qpYBD8Abge3SaH+E8gjfeFQ
OSc6MvEzz1W1cGFdXiIyZKQhy2ECGTK3MJlikTWVUvV3/pAPOz0ygk2APMxrabXafR6G8VPfUfUy
/ak5odqe1QvjfzhxOh00GySK05s9FH7XabXl8Bmoa/0fZ+exHDfOruErYhVz2JLspJZk2fLIsjcs
hzEzCQaQBK/+PJyzGbW71DX/elwDNQjgS2+YgCy4QU9bf8JnM516d43wuqheOqur/nbV0L68f7uu
HD6IbAjekKGDBLzUU81o5clk4cdX2artAMeVD32wmF4o1TTGszMOkBT0/kZpf3VVWGDbfA/K7WWm
vjAJYJ6E8ULWZvlO2Z46e4AlYlMvRY+K9NgceDNv4ZP/mOlw4JklbnM3xIZoL13ctNLQM2eE5XH2
E/AEKlj02OmKHK1fNwue6mTBj6BdsP8rnQ/alvkZwOQP/8OGb6Y1mMqx7+bF12buwqvJXP6sZcn0
HQXmb1mmZ1h59rX2Kcny7tOoZcH+/UW31PFtnOSHo1i11SEbKvBiUV3l42qM/kLA792DBrdBoMKa
Jb/eX+baZyWtRI+UMSrbe7G/KIhuQzGMUQys7Hm9PFWGvq7pIkLl2EsjayiNDwr+o/iPqfP2YWkn
+tt7xjTj8grbClP3Mq85xZ4Qe2xgk6e56z83Q93cOLnXLivroClCpg7OYdvpf0VASkRdmsO0nDd0
1+ehU+ovsy39o5ZW5rz3PCU/pGYfUHsBQr3xYF+JhMR6SBObpwas6ouvmKzwb+jZqrPJuDjkAs1n
cyra/s5aDeMW9/nKq0h3lgfBomEKqusi1KPQ4K8ppjpno59MahBhxZk9midKbHmY8voXcubWb3cp
PttWIX7+54P0TxOcoSewHESC3u6ySxG/Toa3njFNUcmenFI2ephjopVGi5JBdt9MudRjb87XW5Yl
V74waqIAAFCY3qC7F1FRWsVQ+OVCOAZBp2EenGTrvb2q/OyPPr2FvoAUq48auO8in5pbwgj/IDov
7irPIqQoqmoYWJcbLzFXnqte4ysHPibJehM4WpxazjQ8NGa+NtGsKTxZEeoxvSZKVy/VT81qFCKm
AeGaSKQVOCzb22T8m45NAIZnedXG0pw9fboRuq68K3AymSPCKwbSdJlBrJ0fwMY2lzP6gurVtxM7
8vSuuCUmeCUn27w1SAO5d+SBF8dhQofCQehfnWktFJinrThk25YMZJi4ddEcFkfe0jC4cvx9xmvk
ZEBhaQRcZCNjmYqiMNV6RjvMhDTSo+e1Fp7+iFJv+2EcjbQBqeFZ3anM3Pl73utgnN6/BFeuO2Bp
fJT+MS2la/z2Etg1pkWjU+j8CdOwH/RS5p8TCAtdmDlTVf3HrhErbS8nee+moEI19Xa1QgWj3+u1
fq7cVj0IS8JpVdCajFOT1rV34xm9Eimo18h6/3+1S1gzgJG8SvJGP/tWOh8KgN2fcjAeL7ol9SNK
tBN82lLdqF6ufVMPiiEPN9UTVcXbn0jEXFqjzvRzAZ4nGvrAvhuEykJDmPVucfECX0wN2jsG0x8S
q0tvBOFrvxmG44bL/ad5fbF8NnvomiYGHqHK8n7WcvXumQxldwgKGW1Ehp21sas2HND75+ja7SHV
+H9N6z8bvb5mZmnZT8bZFdac5GHbrJV87InUw36ziEfe1MQ7M/n9/rLX3lFkbIgePAxEyotLu1h6
k5saFzPTSis2sO949pWOqzKuLzGQjGLXL0wXrWqpbuCGruV5jN42oRcQ0ECrLs6yozPtQMJuPU+0
r/JIbldnoC8Ar/VzFZSyCIsJ2szXUdbz5vLRehHuk6YR1lZi/Gdw9HaHGQRu1kCkROBp3h47u7G5
QJNYz1nTw/UpQUh3CepbShdzrOYeDV2EFw7zbAcnWfR1nLS2Hg4IBN44CNcKPjxMmYNSRsMMvyTI
gQtAT9PhL8GWrfuupCu+w4/QomFI82OuFgtbKrfVQl/2dNHXXLV3wUgbxZjRwLwROq7cBoaJFNoo
8XjbNOftrmREwMKfTb5RrcajQ2dux2uzzrFmTeLRLPUWcliT3ZJBu3IqkcreVIcYA2/Z1Ntl0TJu
G6br6qwCbdAjo8fPICrp7KCN4/ooj0bNANnCTxaBSrZB1/DG777yqtOD3PA29KxAUVz8AZZGf1sq
qv1M6TbyO9isIovWvPq1Z9x4ZK/+Vp5Zeidbs/eS6Gu3GMYz+iOGQTw8q6FYzj43UoQzD96DOUCz
CgdVlPVHga9Sd3j//l+9hWAKuIYbLAYhgrdbrTWtPSDRzRfGGiKabOU8GgZKZij0ivxu0douhtQv
Pji1TYm90FsPna5NbpXX1zZ8Y31R70ELAM/39s+o9LYznGE79LYBA6BReZwKePkNpqE3fvKVdIhW
DjNkxuPgii91qy1Qctghe/qZYsv82LnVsMP4z/j4/sZeCWNvVrm4OWnXA8sYWWV0K+PLuFTJa4Pi
3t7o/XGXGNJ/9pqkOnlu18cWgKEv7y9/eXGBHnFE+R/CbCOaXaIyyQRzZ/FXdS77JHjwvap7Lbul
+KKrOkd+SphBE8oBib33l7381YBvASMyGaGssMEfXIyaamY+PR5Q3tnK6rWIUpA6QYjGkTqU9Shk
rNxc0GgV3XM3+vg64ngZ3KIOXR6l7W/Y0k/wfFTTf7xZgTEPgSoN74y85OTH28zUjo2+AOVRlYNX
3ngq/txpppkoRMKpZlbLshcnN8CnvENIA68bVf1V10UX1fgNnN01mD8qWGc7L/eN6P19vswWtt+4
9ZbZ601V4/JdTn1ZCLtpfExFcaEKhK+ccBxH77m1gTCukE6H3fsrXvmZgPc32ug2+PpDkbUTA58u
E/5ZJaqMdDnKj9mi45uMEkce99rQPhvB3NzS9L+6LM8SUH7YYGSEb3e3lA5WeXgkndPCdE6GJaH8
koMGH2UmzRjpDg9lY2+59RxdvhHs7wa22sbCDIgIfm+XRUnS1ac84AwJV5YhVmNBENeuDZDv/W29
clhZiPEAcp/Auy/rWBsh0TFNK/9cezRgmjKQ+y5xzFMNeeHL/7AU4IhN1xPuzqWbydB2dh7MhX92
Vpk9DL1jIsnViWg2ESr/70sRz/6RJqFxfRk+B1iEXtFlwVlIp3swdNQxgUE5X+bJuwU/v3IT+C3b
/HfDRzDgefulKAqDVYPreZZaOn3oVyw+mOMk5zlJs6dBLMHp/Z927WQArgQuS3cZaZvtwP6rtbQY
bVMUXm+ci7wcX4dxLX8mJv6R769y7dgDo2ToSwMKIY6L6IFXJjATsrqz7+EbGKka7fyw90bnhByG
nhwsJ2kOk5X7t+AZVx5wfKvoJoE3+adN9/bneckwpaYsrbMwR2MNIXeoOxsc9nFwNHSHASCah9rV
1b2ERqxFiVNntx7Uy4Rou3tM64gfwJHZgouSBAVCrwhS1zzPsrOHcLW9Fk31ttr39TLJyHcrQZZQ
5DgSmxXzpf++8ygjYapB75fy5OLBmXkOOhthwLOXDXAYFtEfMW9pd7mW9c8q1/xwgKUYv7/otUO1
vazbj4Y+fHlfwN5otLMy42xZYx3njO1+5GPbfX1/lT9yPXYWPDKtZVRHDEZZF6+a3rR+hnmveW4w
FbxrGNLs3HEA7a2N5o4Zuwe0TROPXQpDvBpRKI2HPPBf3v8rrhxtmBqIHQCy4xm4RNuYTuObax0Y
58WxJzvdwe0d7Kgv4UhHNZpgJdrrzK9SNL6nhjtyI3JeOV3Ql+kLM/xGeeuyusqtCbG3QbfPck7T
h7z2jc9pOyJy18pqjNS61H9b+HXHPtqYNzL9K08VPYWtuQ+mYvsQb+8W8aQdVNnZ5zy3hvaYy1Y6
0VCawas1LI7Idh1K4+YtvZMrEQZ5Cb452BiW9S9SsiTtAn02R/u8QFLdJc46fELgxQeQbt1yO7vy
eFDHUMvArHW35vvbH+itVSpmIcyzZhVNux97c3bjqU+FjcQEIFhM3ykonA+zrTX5cwdL9dTMIrgl
vHnlNsHV4uOy1Xzoy32ufUSsBW5l8DaDKgjH3K52CJ3Z642jdOV7wvDiS0LJwgro8jr5ajb9wc6t
85gH6e+WhlQfrk437NLBx5Mqm4Ybo4UrV4dUhIYn9AXyocu3afVX3kGzsc7TrK/fq7lkDDisH/NJ
+AfQxfP9WgT1jXbctR/JfUHQkybRn3gn25wkjMXMOlcDZF9/nmzwRmBiDUfaOwrjWyDwq+sx4OUE
UYDT/3h7hgq7InudeuucF3YeewnGx7neN1Fn1dWBBEae3n+OrrwHNDfQptuEWtEj2v6ef8XzkkhQ
yFXgGokdbtuG9IyD5WuWKV/uYMQaS3pMhoBhbyKqTFv2M0Lmt0CeVx5muv7gqwK0SjeDlYukYiy9
VmRj5Z79zvaFiIzayMRfcy09Uow+x3PYKYppMndjUDTFZ4AjSiLch3AIpsvJUt5Kf//cFMomDBlp
rNNnRgvs7aagTemVqu3cc0OHvdql7SDvSqwMo9Syy4+lV44f/aEMXnyr+R/CP2sD72agREcEwPzF
2nKFpMjhOs/VOi0RsQSRvlS2pYcAWyum+9kf8ymi/YYj9QDW/e/3D8Sf7yWHffO72CCxHlL4b9df
zbE1ci2xz/CuWztcm3o+TPXqFmGnW9WNwP/ni7kthinrBoQFT7H9Mf86fWNhEgntxjl7Ta52fpE1
+7LLvKM1D88kIMlL4ED1bKysOaxyKpobL9jV5dlj2p2oItBqe7t8LnPhpHLYdJ4GdQ8ijUkaWoKf
5sxQMRR45P0lcNh49iqBLTlyd+aNdOvqbqPyse0CL/XlbCrAZMLzVo9wjGPzZyyGPg3m3J7yZbl1
0a+t5LAIcD+Gnu7lXKFf26JzM98+a112rFI3+Znmtr63pyW7Eeev3R7KLFiL9C75shdPGOEW0Uqr
d4CqBIN4Qv+i8RA+zfJ6eaozmc5ZDHcyeAXPqafndcGQ8L8fYZIM6kn0RYAcXX5Wqywqp3Odc7nO
1rmvhuWTnnUSbyjvllLwn7F2G/iB6GZmspnUbP/9Xwe4VKWFKGLgnHEtcLuoJaHPd6lrNV/e/0l/
hgWbnaRuJP5tn/DyVmr2KGzReWfq5Wxv+MvHaUiQVi8TnKnbZL3VyLp2WjY7lH8aADRbLi5mKoiF
nWS9xJ7UEg7DZo85zk1zdKdG3Dgw2/f49zAZQBEk120QgrU8j9tFxaN1GFNS5njn1q/cF1wg5/4c
rK6sfyl/sfvv5mxVU9gnY2uf/vu28sCYPmzFzU/r4qT4o5wdvUzcc68zMg99R/Mj0TpOpNVVUYZG
W/74Hxakpc7927QlLye2vdWZfpv67hlpXjEe/QozDTT4qvTD1NfBvIMudatXdm13AdZwfEi7gTNd
fMqpm3xrUppLxi+6p25qpmPmde4HR8jquOapPkSVnzf/vYwFKgaPGAVSsgrI8W9vBu9mCdGSE+T1
tohGUJEUrH1Z3Re5QGjDGZXazYm2Pi9Sv8WLv3JbDF5U3lT0KEikLnJ+szU1K89y/9wkmoyytdJ2
eZ3l+7nTkwgkfXPjGF25LdAnEDUMECzl0ly8eNLU28HQWY+mrnMCoOffT7Ktv81YJNwQhrr20wD6
b2RldvaP7q63UMTanaIz5wprp0+VvgNwY0drZUywi7xbxKKr69F5JD3bjLAuccPFVCWul9CAbMap
Oy2zFjyubi1+rLoaHutyugULv7aV9JIRrkackjO7/T3/elBzb4IzjIkMAMumiQe8LT/N2Bb+tVhK
uwXv/2PUSHpHjCL2Q+bfKLwXZ7RoakQVgzQ4J1Pn7Mc61z7XfrHuhqZTe6x4+8jWrJJX1lNTbFT0
pEIvcYwvNGWtG7XNn0GTP2Wb+HF8CJqXwFI3J8dmDhIQrrQcs4gi+9Iox5jQbR6rk2so68W2u7Td
90nZfH//UfqD/L/tA+OgrdG7YUytiyhm9n6KTsUQnKvV1KHYNs0mDhkM3wc9n6pwsevpZAeIm2h4
xsnQwYiUMViA7U+s7Mn/stnqbFo6t+4xz9TF+TN1cmCey3/u1qZQf3G10k6IEjmNadcaJgCh1ilL
K6I9No5RVqZoS7h1olfxhPvix96h0A/HHru4cJatNhwmbe6b2NEC+ZfHBlg7mYEDiAJLUldZVev0
sWv09l1SWomz28xerGhZ7ORLpo10ueCdqPVlm/McDVFpWjQ7SWGpqCBxXcaoKAJX2lFtm5WB8kUi
p1Qik1kbxRqhf5Mnj8WqN+UXpl399D3VzQ4tdZcc4Qh/pciGEBsoJ3nRpNmPZpjUlrfMkV9pKsU6
3O/7+e+p3TYZD9tp1twwGet5/mxjLZVjk41u0j5bCWpfaS20CqGftslPlrC14NWZM88/JpiaCBUO
hABjCoNuSoYDenJZD5tzTYP6TuDVKEOvwHn55OrCTqNh8hPjyfE7EK+lkJOIsjxdXPQ04GWJVwzG
2KG1xH9W5rqqZGjYKESdVG/C3QqU3+eHIZ27+l75YrI/ZCkyaGcFYjc/mPZQ+VFQmrWH1YRq6iNK
pHp1amCcLn8BzVjqqEE5MdmZgXLt16HsVXlEkzhpdpZMHBWOKeXaXuuHxN+NtWXUEeOftIt7NzWH
j7M0zPVXQkPJekDq3FgeoAFXcx4GDsIdjxpy9ng/Ij5QPUnXzdZfjtaX+d4vijx7GNFL1PYLbs3j
Ry9tUDEsMUpqY6j8G5vKqCERnEG3TelyAv66BlFfVYv/OrZpu/zNWHsx3E07txzvKnesh59rwmhZ
xPM4I+27m+Fb2xHC7AE3y7DWrqpCP2vSDMFwq7OkGeHvoKd+mLdwtv4y5Zgw0yE8ju1DUCmRxGlG
2TeG+FqmWhEGWmb796uLmt1Oa5dxPpqQhvhna5W3GG0xEXKz/CFZR69/yDUoaFUkXGVVRpx3jbEe
F+ZZlcGP4N4/pjgrUk9bY+mmWSTm2u2+KNSYqzukc+xk31gVgL8dovNFenSWFrmDHbk0JlkRbVZ/
nENDdXM2wxFeQdbFWJeX+Hk1QyLcuybwIBOvDEnaExLjQ/BkiNwq3MiQRpU/ItaWDr/SZC3zaNGL
YjB2mVvLYYjmdQD0YwcdbuiuhhRhHQbzzBajVmdl+RwZbca8LpbOajQ7p9hkGRsNRGq4SC3wvms1
pD/wiUb70E+qaMPEKMcg3OhG9UuJf4jcjUIM4iGgzqXBXfeifKEng+peWiej2K8dwz0zsszMNR89
RpxrnEyDbd5Lx+2ck/I9Sqm4agGQHEyV1N23pGZIcNfUrr8+z9XULRl+aIM0wmJey/QXUlzYf9E/
SvKAfLbo9BVHd013hwP0+wbUk+a1Whuu66onvFW+TMWx0DtPnqCGFWha6IOpngZHDXgudWmaBOel
T501rNvCs3+VrTmkuNgX81SEuRVoGxx18vTkV2LXmvpuiVb0L0aaLeKuL8es/JTmaadvVJxU+4ZH
hmXTd8dEPeyC1Q6ekl6X+l0Go3I9F5o7mOYpQwY9EeHQMjyIzRT9/XJfOy54ia4Stfstszot/ZnL
qXdACDG63GWmLOShFELv9qaczPSOj9uLnwKpif7BXRwNuWvXLnXuAsZS2fxDpk257qGG+UUVGtKZ
pmM6I0hBmPFH4yf9fT1Nwx4xGPVJS3r+keXnSXnsTeV6+5JuXfpBDJ2cHo2s06aTLoZ6eeGAeG6E
CEAnI7e3B3GYXGPpjpk56dlRjWI77k2/TD9U63nFeu7HlNGTO1VGcUJ/Z07OucrFxCMlNAZCZtrn
xvcJAMNwKvyuwaZzRJfneyMIKJEPGGmsQrf1x2ndWWlfLEiBCDygX9agtZ0xSjob5oaeZrb+DVqo
cO6aTCk17qulTqdX0+qRf5h9goKxJ+zU8hAIF9OUkM4zjOsMwgUGEWItijYqknkWR2Jg131GGKMd
XkHK6arduTIZum+L4vgQLJah8ShywC+JD6aRO+pU+kDQHj03o7cJ/T5Jjsx9lyaIsjF121Oty1w7
sbbnPq+zmvO/spRbfULW3VuOQjNzIOaO06o8RAk1v59GNxmpTAe/+u64mjufJXMQnErtsVTOCxOA
EsX1SsyuGRMIUIpCKhbVIIIm0l6HsnOUnLERhrF4kEB+xk/0mO02JmNv6U32whGuCIGpUa0EHUDB
J0Vfu9k1eJkg0lk7dYt33Nzm3lMhyKIfuqJe6105+Zo1hiCW0zyuoVxrUaP57oA/GXoweigRFmmP
GbL+BIsO+G7EtzWR4Khz2z2muG8hFF0CSz0Hjd5mu1JTbfbVcdtA3Vnu0tvzbrFqzIQBvvvBVzlM
Wv4J/T1T7lxY27117HsvwftpGGEUhWjSCKyXdO5p8+jZc/aX1EEM36MNmGiHaW3yPNuBGM49Ea7S
zdfv5TCL6vfQdzp/YUunO3hSad+tL22R2WURCSrmNVJ2nZA7Lki6z4+WHHC+WsfAUvtqQFMVWxfc
BTo7Ik4uyXOCbMF+rbVuBF6GIPGhgZdoPqa5ytozszMIrjGcDxxsAmPbkQoE5S9epWbZjW1dxega
QMpU5tr3IR5+VfdUdBqfSs1Vg4YsG4WvjAic31VW5s9e32cTkdtCNkbKaSA/w/f0XC4q+dnlA1N4
TZA27FSGgl9kMr/76hS+nz8K0fjloRr8vjnIpiQB19HAgOecmt0eYqdT76VIMKdIOpEh4EpQaR7n
PnE8VgPufFDtgAaRmMbpV+5L6YS+n+bfUFFPX3pL6cAaU28y9nktK+ykU/SSl2qdix0gEImqTomD
XXCA7GKXe6m8Tt4vJSpgR0OTIDe7nDB6V1fN/IxTaLI8dZ2vBV+TpjTyEM6w+8mmgax90lCPm392
de0+G60x4SnqJMmTWh0+52JNKJTqei1/la5NdKtsYT8PY2s99ca62mHQmEF3Vkiwx2ojAp10FA6L
UHjLWMS1Mbpkwp3tkNqZKMJj3qSM9sBrmzpHYQ4LVp/CGp4FU4CcoMA2/d23dtdH6EKvKvbdBMHk
1hbZczJxICPD0+rnvO3Er9L3x+RgBrJV39bas6pfasWtLFJe6XKaM2HoOMfhhpzsspnJ5TcSTBl8
xEKznV9Gc3BGkLspdhUrsjlNpNdaUd+TJwk62UNJMtMTzDGjQ+PL+0h4y/W7meGkHQe+smXY94uv
73OO64oXZ1p4vxOwWxRnAeXhIQW7Ig5YM2sqmjHOLcEETLZ8MntGiPdoPc3zq60xtgpFK+dm56Z+
GhxLJChbkqg1TQ+FdFPLibFEcTk+jrV4u9HOvDt7US7ZssEzeD9NUs8Php1qbk56F7j47k6O/qkq
q+XvQsfeLnb4Sz6XlhaMO0KYbYauP03qw5ooI6CKskkT0EdcVZDH2CrRCnGqrivjUk1Tdsd4uc7i
osPMEQWw1BPHFn558JXwWTu7giilHRimLWsSrrrea/HcQghjVu3XzaG0cL1/RIfOSr+UXu81u1no
g3UoZltvI5U5Tr9HtSafHwbVSyZKohna73RNZLXTvJIQl1o8Z1+7Ym3N04YBzCEpzEtwTHGJaL9Y
9uQeukT0QH9qSyFmWJdLmaEI5+bzE5WFN8fkjD6S8aLDQMoUEEepFjERK5Oz3vpFyrW2Cu+OF2Rz
DHJ6v3ejouwwMQbKjzzjHNSCHTVHZt/mgt2JXVWzF0G1y7rDClFrDG0/Lesvba9bE6rUllhjTy5S
xaXfJlOoAgTxT8tKdb8zUV2v4kKghBlZpZMqTAUxVn2VosKYtmkRJNe5QqRY6ZG6Si3j55UuKkAK
ENrBDLR3MMZahlrhplV+dpLFM7onbbIItfiRNFSgNOZd5hHV5Ot33lgZdpx03eAvlMQ47JLAQju/
79bJQI+LpyiPGnsRf+do5nUQBk2lHtwaM+hHaufG/pHxRetYLn7GeZuMkRoutVlqCBpgpsYi3WeV
gD6NCyx2mt2C/NarD0ieu9dr1quyrRzTqC6pGNaY2WydjFSO/Z3AJNmNMl8hzJnrQ/DsernzV2m5
6ptDLquHC8Y6I/7S2IfDTTFUteMWo+pXuir1v1eNpxeRJpm5wEjFIwHDu9I6WWtlf6ypt2iUDEbQ
nVSjde2hM7AzCREOUX4s+nYYw3zR0iBOfPzDYm1RCyb3op0+yNIAJmRkC8iGqkjM8Vy2tuI9gCIW
FvQni1gZVp+F+PnpznHJy9SKMnSPX+l4BPm+zf3RQt5dNF2EenYvdsUqwHBZfubZ4YIQZhM2fu2q
g6nVhDmclpb9MDS6G9p46/0OpiH92mSmroeY3rm/9T5If7irt9bRXCBFZQW9wBPLTtSDo23IBL1y
Jo+cIyi0nQjstAoxPHdeZwbCv7Nlqicc6WWnIjeY6m+lV9mUTjnPQAxovKX6EUWTnNZCl13ktyCI
TavKHRCfdFTi0c7J9r0gtY3QQmvhh4PwdxfiLeguYYfCxWe3pzgJc3Nxi91SVp4GQs6rymiGZAjn
dpZYJGraOGi8pZ782Mx1H0QJXYx7bVro0Uy1NIZdZ6sUS2mSTC20BiWxV7ZVIqMWUfPNF1Q2RpRT
nGTR3PaBF1bakn1oFh2vKreTy3qYqEE+uGW2Qc4TFFX3kOsl0jBJPt4bXgH7drHl+goRmLpvTrqV
7kC39ChFIxPyWZoFLlGzZ5c/Kc9aWMJar/rjst29+6nrCyMyujyfwmQKYBIHajCefGstkUfQg+lJ
s+1SxrlSruQi+f79jBrNA7SJSkQBD+TM4zuI3+ZQuPou6WWFwN+otYex5o2OQUsVQ+SVlU6wXJIs
DauUsjjUloDJ6Ro02BMMKOr/1vIGE11jQEYl4pRVfTSV7fjJ5i8zdmC90mw36mpZ4yxXSOqVNC28
EH+q+rNozAVpw0UQHbKBhD5O3dz4WVs62rOyNYwiLmg88rekBb4hqCK2TxLbP94FV8u+t+bYlNB6
S10LKWhBuzuymrF+o/TYrxQnD0Ct6IL6c+FQ0C0wHnaIV7lTbGUllBHfG90vc0uRPfpYO1D3uuML
c/LGCS1ntUxe59Va0MrTwVfOBdDAZBmQKguGcTMjG3wSHH/NqAkMq5AJe7xlcOaC40jcju4vjFmg
qNamyiOz9Lq/xay4N7rxUmaDv1W2zg+RF8a3pfTnOOgVsjp60hSPcqLZwmuS+J+7VPX5vrdcAm4G
4qcL8Xx16YG0q/U6JoFRQaVwMNSs6R0cuWaNxUPZGXU4zMNihYXV2V7cmKtK+X/P9Q5xJgHL30Kp
LgS4hIWrgS9Nxe4QJsJhMYwEHlyNEq/fKJccFD8tZwPUu3OYdOUEDzU1pi70RGGmCAi2dR0bja8/
uvkw6gRn3cT6THWBiVduEfyyrRaL2oyH7zU3MycP3QSzvdDrp/Yj+c+Ib5tV48es3BaSp0k2MH8E
vJgAEFD8WR03t6OzYlVNXI9KI+kRopsjL68W+4ObgOhlRwxzD7ufDpdR604SO3mT/yBjMGHedFL7
NbdD6eyWqnefG4JyHbUyE9TXup/91ouxHXe0n9S32sQVL64lVVs4ZjDTohVrs+EZ4HJaf8i8cRke
W93q7rzJzZ/zAoe/sM0M/DYJ0s1+9YH53uECyR/ZSM9omS7IROxSfCx/r948FlGxiMohubeYPKJH
Px1LmoleVGIrX2KJHbhJyNnCIa+mIZHtgbNV7d6m76T29A8pWlq30kPRDStxvZ2SLLJtrRyj1IHD
uyO56ItzRZ853+lMVILP+rQm9DXduaJQrItXNWu5v+vQu6TmF2Nd7kypFx/dXLP1k8mNmSOIsY38
WWk6yOi26m15b3S0+E+JhINwTPK1qE4BuYCIE7KiZ2GtBW0XVJoAWTRmR1eYKnmMOjV41OjCtB8U
03QjXBo0HsBau455SJfBVbGaZMY/GT07PZGLLHrk19q6hLqFQkbEwJRZk9GoIsO+DYW4yM+dUefD
2PzXSs6T2FfWrOoHTVubMZ5smxtsyrrQj3oBCDDvhVseWn0sCsYgYI4iKI96EFGR49rAgD0bDnUn
G8qvoJ+dV88pvGnvDfSDIiyoizqkHTqOPzGMdBgoaNSeUZH6Xh032LzhRLziA+pzAPTW2NrB/yRN
cv28UtOUH/3VnF+Ar+ECIoTLUs04ZsNDVtBdPzSp1J5HOrxm2PV1nzOBmlqvjaZVMyBjtYn72zYF
Aa5B/aUOuzygBG4k+u+hAbRH281URUu0moN5EsHYdYcG2MVLCuayjqYUOneHOdy6TxzZv/RlUI6h
4qQVcUW9V6M9wkBnR6SnZWi1Q+btbK/2PtSaR7/GyeZRRwy94rXjuRc7L8i1MmK0oD7hOu6/6qnm
F3d+ukrjyez+j6Lz2I0b2cLwExXAHLZMHZQtS7K8IWSPXMxkkcX49PP1ZnCBufZI3WTVOX9ULfON
xfCW4k6exohbRdkPN9RWJVa5H8fFR5D1o8SzMSXrRNFNWre8lJl5LLkX80rPK/3g7L4XTCj5szK0
VOk8uOYP7txQ0k1pdL+mdXZVdNxiW+5KY3adtHMUq0+42vaPBrS0jAazE39qv1NdhDbXzTFQzwNw
REkTIhtcYdkxGffq4lQ47GPptPM/vnvxPc9hN0Q188A/8i5Zbrq+OprIGJ0NLkLJ8pYbBYeQhVUj
q1TXSyjTirKeIG78qfnb28cwpQOJJ9y/x7489tq1/zi3xSeaDtaHE8tAKyGKm/7aBezayR4UVp6s
wzJ/lm3vfXnwgf9ys+y/ZChIBMxzMZqRQdPBlnK5MFVVUwsYNrUEstzXbrun7bBMfVKDB/A7s9VF
g1vvT80yjW2sq9194bv1d15mp3t3lN/XJJ4Ut2TbYnHfW5YdMw6GY3YYXz1/jvnZ2j6TNd082UFx
MpWghHTQ6eAcxZbOnNAPt7fyjQCsfIwD3GZtmkNlHBl14Nar2vxbSoK7vo3BVm5JWRPmfd6tbX5F
x9IViTPq41lN3HBp0PXzcVcCCu8paxZfV0mAQxi3i4AKoli1k3zsi1PFHkkIY6xzZa/xAETSpSON
3ToKZ5Rkkbs1BataUB98zkXnlfGhneMWc43cq2X2pYh7rUIFVDCVfuKPKkiqZiF0xyOAMQNLsGTm
GNP21+RO91K5t/KyEBNWU4wJOQIxN5GJs+YF6Efl9EU2Ox2fYEdubR/1qixe594DU+fZ7X715rYx
K63eWsctIY9DpOe+ez5UqVSiLFG9QbUbZQzLfXznC4tRIptmdOOhLoPXrVfKPykC0H+H1GpcVzHq
+V56TnEp3WLyGO/N9a1yV23FFcqKDWpJd3uCr6haT5qm+Et9KD/MgpzS7diFORJsdrq4grWsOqKY
KbwqB414ZI3HuMaLMRV3iErqMW48Kx+SmovmyjasSBzwR1sn7TS0Kh53BCexGofihrqFvYGHAFwT
CHXpoXJrOeOpVYd8mwhqUqkL78Q8xiRWJbUU+pV5ul+ixV4o1FuLmnrEGcv5PzsPsAjXVn888Isf
xYPrimK9lvvCqm+1rvwKyGES0bgAQscOj9RD0KNNjefQ6j+HPQBBD8otD6JKNfOvY9xFHu1toPJ4
BpvYM4l57t3Y8HgasHKfeeGJN0ca+Re9RhNZ1n0NVr0fIUZd4Fdqndu1N66jLfs1tszCvbOZSZfY
dvbu7Rhl/m/jBN4jluj6ycFHakfg/v0cbQStmrE0TPFZbaLu0jpkBYyRUR9VKkK7g9+z++1WD9wF
TdzO4ibQqy3gp3oIyThaPB7EZF1wEaaOPkpGvX1wvcibB9J5+lD61Pgd/jwldJRAJrIa835s1bjC
jAi3o0kxhJdM1tFlFzDGYrev7qyEGS/zBEI0OEv37NvrzXG7aRVExIi1FDqEHZqkvN1++cuwymx3
Q7Ek4EVLfhFy7KxHgXi0yaQH2Mt1Xfr3BGOvFhBOW/4yZzIMGXytvgUtuDXy9pval8x06MWMib/i
phwWk3fDV7ti7ty38sMeePwyvygov+iPrvgOVHAcMF665K+VfuEkArqUP99aa3Au2WiCbHYLELTN
LClbcoqmOIkGcuE0Dt2wPGrcpH5kdSsgILzHwp48MsmmOIdUEDPNViX7G2d0hu4rX8+5qWfFHGKZ
P6vNL44T2DWD7NQWa534ZNdsTyWGYN6c5lY8fnvQf+B0Grt0adbR5JKQRdPwwqtCgARS+beSiu6t
w6nUk5VSiaN01g+zo+J9DoY6AkEIjbPnNO4HZyoPZwAQwNPXrLTY2d7sCi54hhJs6eN+N9SjBqFc
hd4jAWJVRhqWD5xeVltFiqAOwng1vFLFVlUwP4Ysy02UdyGhez3I9IfF20rL7Wh5ty9kDquIR49/
KmnW17aawteDFkIvRvIG+rhQ0IqBy9mqrx0Kh6mmQ7aQFnK3zHNljvvBVOfmX3YbEkprb818JIYv
iqtP+s6HLgpUzGYwsiegLgmbtPJWPTDWI7lA52YQwF0vS0n3dsBkgjm3WmLiC+ojmWfL+dUpuRFu
o+zggYBGBnfDXMd7+IteniANzfYa+G5ePwgqAOVPXGZKnBGbcOWbh7NA/A/m/hmWs4ITa4lcuHNV
WekPnoiJTmlXE5xRMTmAzefWWsVd4C0QfnZrV2lZDD7HvV8uQSbXHJJLuPYPqmMLK922TvD/rr3S
IBpa9gzoBm7Uh5vAbn9cAWDad17Doq2jPFyt/aHpzKp9Xbnz33Nptfsr8YF85ERiBW1qk/Xwxxnt
qc34sbYCUx5560+TxtH3WW+mVg85su75tFrFlAYL0/2571quxOGglz5yRsf7vfW2Jka65aU79ySu
22djHTrj1UG+cCT73jpTOgXeyKFMbszOMaiPF6Ns2/2MFgjeKDrMsXBPHcCVGakOQud+H0AeIoeR
Vb/07cY/a5Dvg6Wc2Cf3YsGo+78aH0EKjqVw2Z6HTfOFbiqwNHhp5fav1VSINj4WCmLvloqNJhts
4YfPx+ItItNevwwpKYptf1cExjFGNhV/hI8enbFANduljvvOWfv7omxwvd4+pPWuCw/X+7kSVb89
mjxhklkGMs99PdxpNd0U6eOoqtQpWYwZJg8KEupt2P92e8u9tXDtnMfAyt9XcCesR8sGFwbzHviR
msdxSfJajn/mBdovhRurfx8IhIqUDp4mTBZv7/Ab66J5XFxvby9SzHMMHLTEyiheWKhHzrT6ifvm
PfeCPA69cfzTrPNIhbtyf5W3AvskH9by94HnTjyaq8OyO+EA4I0JvmqCct/91f2oSekgeqwZ3uQS
lNTMstLbdC72TULfW3cqR9m8m3pzvMwYGg1UUGy/fWcLQ+6qJp//a2yzfvSMETCvZgKZI0epQ1zn
sAxoVp8dsNBqHAmu0Ysbfh+zhqrATV6epXLDR9QWAFd5Lv2/ynakk3H7h86P3t8HKyuY1rakrWRN
9KJRe5FLNa91lq51nCDN7TvwLnA9p29/WEhRM/CNoItEWSx/HYt08wlpBOeNU+l0DIZqydau11tm
00VGE29LblDhEhGSwvh3qeEWRLJhH3OTgK0EIsev3K+qK4ABgvl2vEi553+gsYevoNqfEJqHXVJT
YgXiPYYUrC8W9rpoonWliISy/HSUGnB0KvN9psJSL6fJqZwx9rTR6pPVcEdFxeyXRsKjE1Lx69Vj
wyDJaqG3YzF4bR2WBQon5pclX6fLVOLwZWkK698MCO0jSleDFcwb3fPIM2mzjc022sxB1kHWNGXx
j7Qu71a93fufNP2EJutZsP/tJUrPeM2H8tsv+FJc9yj0C35TP0I+VxeQb3P3WLmb32TL0o/2L7UH
3fc6bDVgs6FBpn1d7B8k50rWg+MGALmmIe7rNhzDXzsKIPuxsrvlV3GMcwfS2G7inDdzUyHMGekR
6zvUK9HhitVPWiV4+wNtwReOqIlPdn74eaYMvxwflGhWD7qvcL+LoDf+QxIrpwg3vmH82JmKsO/Y
5Vq97o2BdbINluBbHDlvTr5Vddp121Sc3NWHeR0Zwu6RVNVXNFYmeScSNYfDdyXgMbYp1W7dDz94
BFkAh3arzczQxrTGpVepMV0ZflWCKanX33oo5gUtjsVlIzj/zbOJjwlIUwGyJTZsyXK/j5sy+c+p
EPk4F7Q8lVVgF4DDqy6Y0Tt3ygoqrqhohhkOu7hBAlInuW/SqdCEGyP8eHj8VF7O9tf4yM6yOdwd
dm12juFmqp4oiC7qQcRmZQ4ftGDz16+lM5Mvoo4qiJZZ5ogbQht01CboImS4cbgMAlH4UzSi9UcM
tnp1eZWjSV3tNgzut9BLNz3uYmG4cw5SIpGiGGFEv6X31xaz7uPJGTediEMin1kDRKvJ3lF0H+V7
NczX5jh2K7ttBoBfBk+Rt4K4R9y6Tp7qndsrCje/BJwZDpVCO6D8CHUVIjly5pLBUQCkxN3soXip
UBexSO8KKmNopmK8en1xeGcfz5+meG6U+4UOMadIS34ZN1s2as8hfdyuiLyuch+KrWpehmIbP1ho
chZuYXQ/ZG66F+4abSThMSs20aO7QfVzIy5je8g2wmndV2lejt2PHRr3T7Xt4aMz2MPKHDOW/zQj
JYAzDGwfyxlCH6D7WKyzv9vMXsjbnipjX74NUdZLtCGes6NWhe1d1Vf6ogAaSWCB67pNpuYYGW1j
fbO0twgPbav92fttXSWjMqHe6kk2ZoSKy/BjM9DbZ1O024X7/rjzQejhNp1CNgmn04s8DP4X1MmK
pVqYQdIEzU4M81rwwfu5gZyNlvrVjaA/9jDVgTNerapZ3x1S4t24z/N+S8t1b64bzFx/JXG0cUjk
FrOLqVFVz5Zc6+VumdmXyg4ZZYQrn2xaCwLMjnbHHN93q/eyCZcPagKLZM2sY6K+BV2VFauJUJMP
ZFLnTaSPkGHc2srhzQ2q9pvzEAFILZvi2QiMIr1d9UcSzHaQfwdIArMgyCFaK9NtUIuofHzPScGA
jGUwDkjbz90mqduOs4CbnJBCq0BAxEvTOFxo284dsTnjOlPbgDsWMYZcswXN/n14bNwvoNXNFJN2
fJQpEg9oY0EXXfODCsvu02lBKOLVMVv7UhuNbu79XrawWtY8DHtSFlYBiYa+MoX70c1p4vdEcqpd
t41Am7oO/p7HOHXHohySxlMO/IJdsTRsBynYJ8Ua0T3qcDbWSw5YBEmq5pNSe/Vjgi6vU13Iqnlt
8ho/U8WPy+zQ8itSTgQBIiV2rLMuc13zRZB2eaWLhs4u96gd8EWBSuF+kqxKCfcfHWcHsXNs2+4q
kCy0nQXe5wn6uWtE9+z+O4k1sbaIy4l01XRz0vha/7fVtcz5oYOmSYH5kevOLD9/PL8vrASK2C3i
sBG2ETdG7n+57kYYwwZxnWxSYbbv67DI/Nbz7xtnHf/yqYpvY9iHIVUsocbZ7nyqiH0klLBTFGap
B7+yxhmFYdVPf5BYs7EjILceev84fk68Tn1c5mK525nFt9TsKuMPuebr/U7eVnFahRH8WDGbOJHV
NPN49uaDadZtdW3FvChVg2mXtMLYbheCsTQqUpAslfcMCj0xTSwIuf9+uDuwjbYWm0LYIR/y56lx
ZHnZEXR4se8sa0tqlW/PsahL18pKMRhcALM5z4k6yNWFNW9C47R7HhzfaDbT40FckKIhK596nlDU
+W6UG/4KXTCG4XJy8m3Lz6s1oniig44NYggYSOoqqOwLSxBWtpm33Y05K2lRnUrgv+xoKvuR3FAE
IqY1lGZiTAfgKmDs7EfS3YyBWbzbio+iLAPx+2CBkqceUKyJeUL7xYxgX7r1wgXpLgkaVfC8DemR
n6xFjyLbIZvKz2YfzDNeV9dbzyt5P3TU1tbBlY1KTvJMD1wnvdcaXyGi1u/K1VbDj5BP7slkCfFv
f5K7udp5HV/hUikVHEUe8CeV5KRGaGP8oAJyRaCMBaqKHAG3svlT+6vK0ZY9EJsri8xeu+2jrvVY
xmtZeXbmsJtB03Qd78s8jxtHQOjX5mUS3NenuiRx994B+xIZ+5evIws6yz8xY4FiVoB4xhkPixCJ
WpfxztYzpQ5dzjkQBDUfrxDqv6XxvPkUlDp3mEDK+uDAEc547218eXGryuVFt6g5wYXc0Y7C8Saz
F9C6XebmRyWfjsbWYeLNtjNnHneE/8/yB/8dS2y+ZRscpn+twmD6Y/Neg3+0Fojc4FGOFRkAtuTk
tRK1yjF2bczwND6Yg1HdVebkZLVY1odwKEzCBbgSHnuaDN6QSE5eejRYGhAFBpP9gMAXmkyMtv0y
UCss41GRXXrN1er8dEcVPrWO2usErr9dU3Nxu1dMgHZ7J5F/UDNZFwb8WJCL8xwqYBVv6y0j9aEc
2Wmc6n2fpT7e2qr36vPBb/yIJbQmyM1DEHOienu4xw+E1EUtOCRuOpFKcW3j1OVS96SXoPJcZeSs
2mHWPVwWY9+esJsLqvsIoCb0EiYpzDUoGlGoMaGo8h8JkeF+8vEc7UlFb/NfVLFogQuwbQ214RzZ
iheb1tYivxKHq4d0sbfybZ88nrUbm/lj3yV7O6TqTT4uC23EeinLz00A+0Ye9zBC1/x3007+PUT1
9oIUZf/v1jqMzwCYG4QGkSvpJUXd9vdL6aB76dbFSefSrd7nwQSGWbkJEwPR7R4NMDs/0MnMf7cF
5SSLQeU/216x5FFXEFF2w/SHu1luwXUq+vBnD2X8SDNM8z2FM9vUVDj6WqnafS6tZXnqR3P+ZQx2
yNARLuuT4ocD6B/c5qNSDPWHduct0sPofLcHbyqyLbLeaum2d606DOYubHiJQ+/ig2oNqETuktb1
u4309dY7/pozwPuw3MT52m1/6YDtZ68a5poGysuSnhGrwNnSG3CclrOnsnrrhtNh+t33sDX2Reeu
d5lmo3ubzMm8k84koFEdViK3G4ok7KH63Ml6QEA5p+zR6wvS0/+KbpF8HvwwXUUykWhMJguSmVCy
tPlxborwC/8dER/VjX8a1MnwB/2EDs57u73Qp9qC0hMbP/Z6OOW5s6U+BV1wLwcAcMvZnYgoXwhm
VzWfCHnDR7jfLAybl64JLOhN7tq4D52sWvbpTpL10BkzPcPBdzuvSBG6/a5HohjxbzdgLG+7n4ap
/5mPBGfG5YASZ30rB8F6RdrnHOtgWPoEpZz3Ftw6sFLXn+y4Y9d8cAvPRyM+6PE/zzssL6vNxn84
pkZd1smbJNDvqFDCBz3ikXJ5xLfO0w1mgNo76OYpO/qln9OiqnfCbAbTj72gdn9p6xAvBwbQ9zHA
FFL0cnzqRSf/W9GLM1qR4vDltY7xMbNQ/BajcH52ojWfYLP7Z2Nq2quSYp0So6jtTHJX3Jv90qYh
QPQdrD5T8rxb7T8KJiVCm34rosAZvHRGOQT/boWPu3ZvSqNFp+CszW+zRhsVNaFZXRv44lOARhrC
jLT1d6/bgy/NrX+1oEv/hS2KI//RhCdRaPlnMGvmHJWhlNgeSK3s3qSpmeIDpe6AyrCtt/IYXq1c
G18uzpOUMQDydlHgdeFhfYrRQSp61FY6T6PzFvCunOt1KaEzFoDMsn6V3NvPJrXTvIyjb/0pw5vp
YnMlej93v3LmNrCHVjchdQ9LM4Nc899DebT3jMg9bzSq9GezdpoPLmcf6i63roYg9BMRxJ73dNKV
xmlbg+bO6FBmIxwSHfSK2W5/bEcUL5uHL6cpK/Hod/X246hGa4vsSVnZMljlb7Hk9me5jmrDcDHu
F4Y1sWAdcfJXsgPaz404H0TDplN+j0Vu8/fLvAQaUYv1G0BA/8CQNKBW2T2eua1v+HsqCPJnFOCU
CDBjy/Bito4AiwwxMHGMEFqzBxLbwLLyvskef8zQtWW69sp+QEw53GnkkXcWAo5I+93xtJEbVsTI
80yRuGuHEDIoOOoa9sgUqLB/Dod6h9EHQXzL5VS+1JDeSEsNsQE3y17+nve8m/FbISHSh+j/K+ZJ
JhPSuCDytBuyNLjUpkZmVex0UxNM/hAyRj4OQmNL8vB//YVXQYFoO8Hx1nchnv4QhxfGMe/mxLpK
Iaw/jFctDVuoRfXlGJz8RqwcVqHODCWm82Jro7SubGMgRUcoxPzdt2o1IjA2490u1OQhG8fR/pkv
iOHPtZJr+3eZHX8+afyH9e+62VuDhS/Ix5S95XDjYBb1T5SQboM4pe7MNkVnslaJmprhYJnqPJMk
omMYseVsR1e7Pb/cWltX7B71fmHX0Aj5bq2ceH4AG0hQUtiyBpy2g6CTeFR7o9+EV6C3i2HwyyMr
fZX7zzrIA+tBtoijU9eVwQVPzPEf8dhlGxd7Oxfngl2gf+5ahoYMXdC2GVkxmm1wPPbCU/6QTewZ
lTxNPlhdGQVqGRbMeOGwl69KoctduPf0EXx2UA9e6pZlr3/OdnuTezT2sO+4Flx0y9PJHlF1lLjo
DppE+x3uIUUoGyBj0EeucA0LpBTGfdOjYqR5DkqG7bY3Kmsa0HhDLql4Q2q3ycRevcJ87GCagrPV
Tjrn84TMUX855CzA1PVQ5qIvVk5lx0c7HYs4IUUr9RwFC1pemwE+n6nNMoIp2CeqyNiZjcwPylX+
nOmWt38EM7GTj8hixhlMY7KNmnJQLARvntnM3WXBaedDijB3Xx0kAyEr7bausSOtnPzzBmFmWqL6
q+8Lx9d5wu9dTgYsmhVsv/hGCmT43rp9zRhujZ/7yEn5e/KNdmM/2Cugv0hOsjU+Cci2SJ45mFzr
F2/W5vg4wOhaF6zUvXUiQWNEKe+MkDM8CfWAMWpr2vLRG+D0EEVOhp06UDf+qenzTv/zvK6eYGpQ
IL/iasi7j96eTXjo1bJASOxNMa8u5WCWj1uLCxbgnI4ZKy4xIuWnY/M2WDaWNK4O2xCawbdFfZrI
gLijOwPlRn7g9wjsMhOWXdq/Cl364gHGc+frHScx7Y85FFfwE2cLBgOjK3rybo8+rJ4bpMOUp5P6
k59xU/p5RLr8flzaHYPe0xSWUw7b79vsF4fgP1pEfFqBPItg3rc9LsHKnC4Dze3LF9J63OqJNg8O
5CMwkFR03uCCAdFgNo5PoliAQiIpVC3DWMNbuO6JXzD0z6bh1yiVcSbPzQUr+wx77I9Q6ZG39lIS
7MQG7f4ymmA2v5yKmuO0XjWelRRn8ZBDeWKGukUH5WM4n3rJEJQO/ISWmTSa/vaTvdOxaV842wOm
7LkcwYo6a7Dt34MheET8qRaWiG+KeYZfgXdLLWRn5cyv+Gzc7T5fQG4jTjrRJzlfpz+j/ruBIbEt
ugE9BpB8br5XRm+rZxfFUPWUmwG8uAKkGP+h+Wzl1Qn4a3ArFUi3IxsMRV4H7a3LCQ3jmn+RyL2O
/0bVu9OlswBsU1S+Rc4zK3d1mv15be9JWhDhyQ8ALs7S7w8qRLo8zxPTRxAah6tjO79xnTpVSoz+
uj5X6JlENoEI4mntsGFHux8AkeFGhsEuOpZy0ECpjlRIa/B4SC1SdxKjLlYrMauGZz8LQLzlBzOj
Vh38t9hs4+qGqpzXjOvFgkAYS78Ud7to0bjq0hAjxHZNyjrXh9ehb2fo2daG3a6bxzvHWcIB0nXS
lZMo3xG7Bi3Ru/kqNugHWCaW8lfvwCeC+Na0lwdR751/chs4obd1a2lsw9jAv7/Rw+gKthHf192K
TGi5yZL3KqYkUKlP3MbVepG9abuccrhae5Lp3ApzQzjoKt35UOb9nLvk2L72qodesOzeqe76fDDQ
CdvSgAFIA1Bh9aT9qqp+D2YleVXZ9a2jSXofq2yeMQC1ls7myuyH4dJhM2rHU8NHsg/vngav/zTw
rlg7IC2v/XMfuFPjvVm5jb85Kihn8BKznIOSjUqqJrh2g+z+LZwkYSyapQozV+oFAzPafOM45Ztd
r/dElGOFPdiolmcfLynOVnJpXvx1MVmI7Lrd4rUh1oc3Y7Kt6U9P8rqJW9GFZPCysqdD5GkO+7Fu
YxBRUd37bi2cT//o6QKl5Gjusm5wKXSIBo7iwsCujgXvojwnzO9b3zPBJBoq9ZyrwHvdpDbnJQct
usbwbocA6C9IF2YIbGV1/YOyhrq++tyzkDkrZEcfISNYQx6mYzUzrwOZPTf2RtMi/hh7lB+2qOmg
B6MMhXVezH2wzbdx4bz9W/h2X3x0NUleNnpUHLQ6gnc8JtRMdFd10TLVHuqgSqMR2mhoKFJ3AV+w
WCPXSV8nOwSoSlfanIb7TpsYbshIqv0pnshILV+6AKK6i5pg6xEdQwk20S7GMvwaCQ2cJOC8KMqC
8EAyszNnrJzVSgns9+zlKXDn7rjgsB66P/gjIDz4LWzxMgygnvdmgJi6SAYh2dfadZvzHxi3NYUD
K6hFHuEVRuDcW3Rj3/F82TWU0SFdiVk0F9tpZIL9zz08pa+OzgmjEIs3w5j4KhxeD6MIx1+FQFbg
cK7V4XCFENICSBKCrB9xfzg5e07N51QkRbBCdzLwKC/eZFDXJ5b1ARtE47bN34YgseLZI/Si/Ydq
UhX/7PXW6RlNmnhyFO6I2XbmtNJQGLeUi4cTD6GdCEu2LnBsuch3PA5NdZmRqfZPHnqE4qUx8V1l
R+X43WXdK80gdJAA1VzssndZmX1chVg8g8M1oJCR2n0tneZOImpPM/gs6zS0S9YMWlR4x3W4L6fC
NUzZJ9UCV3DGxgkpn99a2+6Mufa6VLWj+b13TVO/INN3pwWNKu/etUXPda0sgFJGdezAv/o5DPK/
qNTnVUTNjKI6UajC/CDx8sEf/hhbnR/7eZfSn9/djjyLLiosgp0iSWoJGS9wOgD5wSJrlyhfN2Df
2qzN8xPVymXJBqhX9dmOgO24Iw1z+0BysXSYLbh/zJ82EhtuJuGU/Zh0DvKzx8HaA1iv3TTkySAc
DDWMM6wCLMms84zLn4N1ATyHrQqUgGJcNOxn1ljVTTgGRWpDqBubdTGtbaxOOfPSfO59xv2KCbCq
xecB1IGytSyN8MOZewIcYuDJXG/R7DtV8x8jvkS4S/wsW4sLH5vf77b2FSkdgK0/oIBmO67QbjNw
waF2zxIB1v4u0YCRWSG4rpM+EJ7zl/tFGacVjxlRq3kJoL0UBAKUka3cXGVlWFrqEdulKNNA74Pz
X+4b/jLFjtE6a1aR3lUxkqBf3vgBpTd+AV5RGuyQfFXFpnBAhCKcd3hxd7ex0HnLUpAnMAcwGsJY
NMFyU7cMlFDn3eTeZmY5vAl/2RDdu3NZtZketV/80znHGYpRuTXrT+zXwX7ijCfXnAVokwSOMx+a
Nw8ZxkbEguwlljnY3Z/96PLVSIZmYZaYx4UXxOuW3f9J7v1a3SO2wdVdLTd9wOjPZXsu+9lAg0LX
BmkNeqrt/aejw8W5URXecIetmJVK+NVebcyQ+Lh+ky0yjifl4kM763Bres2TPIjtlYgJGLxs2CeA
md1dcBmdOqaeIqFV1TL3TKwojE91IFl4+apX99S6s4eaEiGTZeMrm7YcgXy/S4x2a2417j2f+7E/
zlthD5mjlyX8gyeVEysxAq3pRpGltf8caL/9RA3mfA6OuXGLDYiLyvtqdgEDU2SmJDO41mwWd6bV
CQxgPOfViH5Eg0ElFBc1x70uRmv6YPqc1Ie1YsemM5irar1vGB/kmUHMH5N9xjzeXHjeuylIdqYq
XLWLzwUq2KMWHfw0arwWwUmJepaoR/PqoJiq6cgMD4ZwmzJVT7t+texWryvi0rXoHMiHAfUmnT1o
jabzhEus0sQWHXP/ZPq82R0w/3TwCA9jVWyvaPBF8XywPu+/axQq4sslaW77U0sKGy89B2t5oDQ1
zPCLj7XfT/vooYfCPLlVMjHaQW/I7VTASm0szn78Jb8MqxPD2uJYvKl+iEYcMqwohR25WgMA8Byq
RfzP0Xktx61jUfSLWMUEhtfO3WpFS7LkF5Yk+zKBAWAAwa+f1fM2NVX2tVpsAmeHddQGBkbopLiP
pLQ5vTlwI3VdQRgPeo/cGHct+YZhjoJdCDeiqU7hHPTVG7sVOpLlpB3E8jddc21/kATc8QfjLvJf
Jhqs8X/FVBv/n7uoYa43mKKh9O8lSWoz7DO3ndujcsuB7/dg0jlOOKRyM4qdt3QQJbax0j3tFumO
pTxK9H6wDD6d9hNuexkelzlvk+cuh4tyB+JUjS912yfiQSsna180Fmv1oTqiXYfCrGn/4OLGRZvA
CSt28DDfl18C8T87C+LTnCOcot5uZol2uXWLkNWMHhZQ+Lai/0cvruXOCv0kaG9/Ax73dZltEuhb
hNKysEtzhGB4dsEcNndZ7q7ytxBSpC902ujvMybXfrvzet7IpzSrIu+kULjCfdzxBrobeS7UEfhT
QNKnd4EIJwX7KXZ2oXN+saVyzQ0ysDKDCLAMCy8lq8LgiVzOGp4iD+RTyYcSTNN41ElKbgbb26w0
eYSNy8vMAxZFO0oEcXPGllL+Coc6RNmZ8rV09g3mjRg5c0mTqR3bOwriX51IHP0NL6aR09ZQnoTO
b5WzhHe98drF2a34WP+f1BbqyOR9K3qYtIFXUdkNac3A+WcCriM9uyWjbDkSozTlg1BUb1hzvQbF
IZdDLk5jiHRVgKFgtrgMy0rJi556N93iqRFF7Ht+a65lKPaankiAyZV/pondhod2dZqRy0ezAgHo
aLAl99zBWu9ppjVn9Z46PnAJnzfrdD9WKmoPhVom0ZMkSd3oi6t6AVeMFjAj2dBELXMmGRn8alJX
zicDhFh4ogkvLdswJNo+7Ihe5tC7S4occ3VNl6Jsmc3begw+HbSq8FnVvLDOxYLFcdeSBaYkyJk1
QyqpPW83tFFSoCVWeVtdJpzSCmbRyssMMItC4wYXo4rDyh9Mn+cisvo4gLwaXjUBktv7rQvi6L2x
TO//ACck/dsUtZIyV+YvMfW7Fgv1nUKNC8kkIkv7PndpoA+K8bn7JDJgM3J40ErKH9O7c/9M8NHh
IkdFka8x6Qt/fnYsJGN8NK9Yd8QtZfOcNNMtwuIpj+u/TiYak3MkjRNv0k5lKroWnSRcr3NiHYd1
rObpaMG8lPsQ6IWA0aDJX1zrPKYFnIbL0vzqwrBPH/t6xX0048TPahJub96OpW6T+TAFH2/P3Ufw
7j02FTLTRaKN13vBZ5+m23rJ0/CYx4n+HG4wADqeqSVKMgee+UqmEZrjBa0Pw4lZDqoL92mWCF7j
nibgnywJS7R5ZryeO7+P71C9r9AJDDc2wrM1F/uIRCe5tYwiIVmJ3vmUsE3HV6ypsX3DM8Yf3XTT
UJh7kghmvf2HkVA7k9I88dsRRbv00tbqR6/QeR3vbdp5iNDZGLAqhDgrnZa5dQM67cof7QPnZocp
5Yz0O4hbdvUwF5jtRchMUNViaMgPB8QIKnSt8iFLQ+VsKYSO+muxw9qfyG135TYvIwAICdcdkkZl
bgCCsntmEiLZIApIjBaVJou+D4tApm9L36WkesM+ccMNr69CMX/4sHo2SGOLoAuTKP7JCS3TXUkH
LnlbW5r2VC3LjNfavvQqNilp0Y3UyTsVOxTMRO61665zM5mED7nnc/M416Fid3OkOt/2T2RwpkK8
MFgF7K5mK2scvlapG5jzoiUAahRbROi8sWmMzlSVwQFInus/y6Ytx2dhUcDfRtgJ3oebYIIeMkAl
8o4uMTzX2Z27JNtEhcgi0ApxnzyYaaybS10OHRXRvAzZ6nIsbGhYpqgDyPsVEV1bkLTtbhtL8cb9
qmG0F62sxj9dOvV8GIXnXUySOuUjjbieUVB3XGV2LaWQ9ujMPQbxhnAiJb8d0CWCADh3BZyChhRG
Qcmj1jFjK7WCTK97HGA01IQMP3OYU0ah3sN0mtNHlN2mPPG2wZFC73P85LPrufV+WK18VEM+PXL/
FBFRxGgBe+Hb5Fiuyxtq7ES7wDEiLmMJxS7/ZEav6jxTPg13FeeUqrZl3qJnxixh8l9kRlJp3MZt
la+fIygMwHDsiOrIKxD6zni0grCd5n2qyJgSDCwqz98DCyI117hzMjytuFLo/4RWUiJozgT3MrY5
YXPIFLI8+eU4NsX9DXuj91KvliTTwBjWPtaIAm55nm73spKLBKXAdjfNY0dGiexmNCX5BZGK2e+h
Nyl1BRL3Ypz+YxKmLbnF9bklr9qokssvbTyQYAc2snvtHVO/df+tg0pVwCo/XfjOwQ+XemJh0NTx
ia4rHsSOvm5mn2VfuM0LgJckMud4DcJeXmidjNUDBZ3q0DF81/9Q0ecEgagmhDdSQwUm4nvTq2ei
ifG1H83PQkGM8zJfzQu6RBIf3a4r/xY5edTNuogpiFFd3cFpNiuvr+DgTOn6O+RL8TebQTaxQQi8
2IaRMrirw0Wb/7jee0952JYYmlORejsxUVeiAKX8x2VAozpIJyvqs5P47aGRtghoai7D8+zdYh0E
l+f4j4ek2kEaMSBlSA4RrDQUlqtfGuJg+1BwCtffM71O12MqT4sZ0ckfAvPGezZOgo0bdZF917Pl
hrFhVPLkoUOau8VS/Wl9GHr6iTQWVz1vPe0NDD7hfJsIwk6wvZk+EGnaQhFe8hc65uSuic0fBo54
0BhxPsTPHDzut5QFCXBKP8HFiLjojqSdGcxn0GA+z2jHRLudap8GfEEHLEPsKbHWg8au/g7Prv03
+y0M/JiY1CvBnYCgAxhU/2NoEtZsyI7c2UlMvaovVdIGHvTztPH37TBU07UkyaieBSvRgt8EcMfw
d96Ek/+YJYgZdw47TvVdSegASoyMGl//RsIMxRk+lrz0g1qQ26M2TcnegHk9plkBSJcf1qnPlcyy
kVBq3kXBN0m9VrtbXQGGO5PJiatDEax0tyLPTZ2HoZQzYndjmXg2WL7J+l7UojH3BImAQpj/0+Lh
bBdPIVFRiBNyTNdL2jjR+OlwWiYj10VETVSVtuC/wf4bbyLyBm9rJoKCVYelMKucJ5DvynPtorWu
3B3GsmwRYdMmXvb84pa0oSJBagJ7r5NNWm9FuNbEv8CxoZAS083a+XeAYBqSPkuQ7716cMI7rlGR
e5eTxZvuHOpQITnRuqun36EQyrm4KSl95Hex+KTg0mHWJx8NX3w5qQIHxwIFYc5jXdM67dOufiR0
urTcuIK43ntCc2HgXmN4qyRmjWC8AJGpybxHKe+p0uNvZqohoFw1S9jvE9ku0UFWKawdHwgiJcKK
gmu/IycyfjE0L2aXMIVTKK2M/bU4VYWC6psA2FJOVPLBV2btbiWN6IlV5PO8l02em/2ABVk9mcyk
wc7lRC8erLS3MoKp/pT0dR5yook08jziz/tICvuiKjLW18AByHW38IrE06q1f5F0mbgic+lAKl9j
KlPPiHS0OSE2ucFR+TSnCZ6jmD/poM7Oklce1aSJlPwjZ085bBJeZMnpFn8JN+Ameo8nIaE4Fk5R
RMEpLs34SHi2Dn4MfImc5mjIuh+HZKvVlLpmNRA6BpVWKEDFoSRcorcpM7ZAE+u59bKgZKi0NXu2
97KgIHcZ93kzmhAo7bbS7jhDsnCclPt15/3H+1QSTlKU6Jr2kpeEWcMjRbJi2nmoYet+WGweImv6
zXeyWL8ftkuiuk+YnhSJy3hqktuuw9FJeUhRMGiLUXTtCTb2xXxhCaPkl575oFOOq2jjCJJ7Vzjd
aV1caZ+BeNCmYrYe7JstiBhDpmmr0D52XR38p4Kg+0cn1BXHVCT5Q5BxxdxX5cStym2ZURiVGQmJ
hw9sWKYVVo4fghjrfMi5bJ3jvIQgPWaOBECxlgH/NqgKN826icb6kJFheSEWX1HeokV8BSHY0R4n
s+0d+DmCF6pe7Zfn+XV5qvjlNAeptUBTgNBoNzGXFOfCX74cKidey1+9WP5f6eI6dslcFsLuQB6Q
CGJo5YuLrhRhVpjiJ5DR/Brzhvtx/DCx11KNsX4YO1e98RMN4Wfe1MP0LQokIETtsW5PXjnr7lxI
jTGquj7P9pjI8FHydKCX4FnK8LgiXb3voU0QQS/KZnr2ibTbk4M0DcrEk3V+5dFqv1mHLKPDqsvs
ZUIKDHZ9yO163xCMmnkKqF4iF4gi2YFDJVqds2GENIseXLf9svUo8i0PN7eiktFQ7X3WMdTfdSuB
SiFsZYOkIN0Kv/J3roNNuElScpU0zpScoxNo4hwAR1JxLaRN0PNFsns2jXX9FidGNbtlRiP/45Rh
v5x9BTLkyXXzzN4oUSxYJcrdyxhog/K4YK6KQOumcgccuE1K767aT3XpkEADCycecncY/6HXOeLv
BNn0Qw9eWf3CBiYJEuM2P+APAo5NVuOf8co45XPlWueEypn8RXqSl9SB2EUrIyz6fRjH8TMZ8bE6
RIMBzkL/04O9DB64ASDAMumt1GDsALVQpiZHS1/jMaDligyYqRL4QL06tPjE2PvbGatfvdEd1ccM
0dtyxarBawAp7N2HDG5Ode5SQcA4C/JVXFTK1x8b3ksec3duu+244K9cUAxnyY2qB9M3dx4xx56D
ZkfNc+yBEVjz4JPOnLcdCDCP2FQS/zKMY/1B88D85wBTvZEIOsuMSjbVPaR11mTHYkjcc9NLFV6R
LOlXDvUN+8JoVbzWSD4w/5gW/C0Q1uRoMRiR94X0aIA7rDC8V22sHl0WJMst68Dav4YHB092Zol4
hIrH4gj8dYelJQ3G7cYrWy9CESEMsqvbuGaP8ZwO8YmbAMbobGqXyBn2EbutzKpfeBsQ5l3LYlh2
sIxWspYYz0F6tKNaH9pY9E9jZkJ5jG6GeIRpEx+jpR8gtqZ0A8q7jpVdYXBo+UXVJ2yQnCGZWcvb
K2cQsb4kPbKL9+71jhjVnnJhQRSApknzx0yRV13rgfrukVtbM7KANcr+Why2u2zykv44mgraXUDx
4KMgF45Rysz8HsH1YPTj+sSOjIhzwjktQIXHr1lSpTly01zbXV4JXoXI8lTC8zry+Ypxdw7vcjiG
7n5F6LJfoFDw9L+t6lqq1G7WFBLgYJ+5rEWllpvkZCRUcufyJ+PmFeet56SJFa8M8iG8wctnb7IN
dqZXlF5OlqgrssVacsx53rzLIV1P3eBN+Yd01wysog8gaT6U2raapgVJ3d1kIoAUg+95wcYP5vQB
wu6Em6RIiRyI4eIZOY4DVijx+L6RwtZsU6JxWlOW5vhaidcv4/RRgq9doAR1S70LAIale3x/qL3a
+OBzeEIuLnVMfZrZXfmQ2DJednFjZxbKFPNUei+sIpnrv4tSCgchS3ogPsBmvOA3ISpWIOx9RqPu
7OsY1NTYdumnwnlJ90hyqOCl7P3p1DcjNfEky6cLRTSR/CQW7MMH73hbXIFO6N2SkhvHTZmWc8lH
iTDSJPCiiWeUf/06YvE0p6iw+A/KPDLDL+2rhDn33zDR/6OX3EvwA75YeU0O7VA3O1UaMsU0hGx+
DYmCIudUBuSH3xDSOftA5eGelI2VR1OnizjYTkv7q/RZGIqRmib9RcE1LUgJ+Zk6JroRNG17ZN1N
tRKpRQuG/1ojSeJonHpTLOSxEuASOVH66kBeh2kzNot8jrDE+105+nV/WAp/Aogia87OPEnNdL/0
VX/pedbpmsWrc2z62zK9qVXuc6YqJ9lXgZiuq1o9cuAr3+w7SbKUxnSnpnMVUMXf5f5UUwCwJbHQ
LPOwQDfs/uoJGo7xcF0ooTNBrY6+trmiQ9fOXNhetcPJePRnBplNbEUl/jQjjatNjeD/lyM2f0oG
GvhHqmPVs2OcEA7CzSxCd9aLJtGEB+9s4HjgTRlvEX/i6NZY4VlhcqdlCG1F0TTdWU8VTxpAAX9+
nvPfA8vkzI5ehSf/oLNPwYZg4PoA1WjMt6hHMXlTlDu4XFIQIU9jPyTUO1IxOngUsvttYmfnTzQ4
40KR0WOEmyqQbtTux+/FzhS2brgGAkkRO9zYIDc/wLJnVvbYEvi2dPEIBMQLiFpBMTZ/IpTV8lFW
bj5RWXaAG/LKbPT41GntU3qnd1QdCzfiHjs5M3UEFnu1+Agrq0b0MlAjWFJA0tTtmvKou6Cf7hU3
3emkapN/zxUvYZRVd3nN7WyC/WRXcE4l7p3aIQhxp4Gm7aqtZCPMCXD4jFpfVNNrmpciOjSBMdPB
VEb9FCkX7dtQPL60lSMAVE+E8yDuRAFkHWK0hi7xGv6WhPzlvq5tUG+WouIhDiUH/4ZJ3nykeR+3
O9m2QbUD+jDjdfV+cmzXrqQQ2JfXJrfybQQ5QUiybes/BA1zedfDwn33fDg6d+CLgmd8fvkOYmfF
zfPz4ZIk80TDnCAO4bfVGsqU2bIG8oF4WvIPRzWPzyHYN3MhZNephzQS7XkaejKlACPSN4rXQNVn
Sa2a4FXV24ewyanYlzUWXDHPVbDHVJj25Aot/TA1SSQdlkD1N2xXRrgXkFH6L5rnxppDyDw/H6pe
4DxkPjzuQ8/CgmwLhCK91BlBlh09xdqc6jmIzgASxyMIw5HygSlSktuGy8kD3crG3ZeddWh19+yy
oAxHKN0nbnssg4LNOSNROya/1da8e+rYjQ6AydY3L6t8577oMKtuCHRNJxFSAF/gDFy2GctP/FeX
R9b2cxo/yKjKnBesKdyjZBF6vLiRCobzonKpDyVBcGdTOWn6Z1EZKArJjQ/47uJTx4qGJXdPtCOZ
ftMWQ+RV1YnAdHeWWHxQNq8STo+BwIRbQ23eDVPsZR0RclshEAU2xjdc47Ztdn0GWRvoeD5On56f
Mm5ssqEY32Z2gqH9eqPeTaMTly/yFhbejG3qqMdas0PqOEqWFZ6phDr2OFZuDCZsVgR3VlUzzw4D
2sV2JWfH4Mi+K32d5qRtfwaIB49mZOq+ZhpkLBFUcvoIMSGY8M04VFF7ReEHLAbnblakJlxe/sbS
gNx161o912EsfzJ+xl9DxbBDx58PEtFynl/Bg44awVGu+L+xBboP8xx7oBfkwYO+jZHC875ud2W8
Jv0psmS2eK3VqXfRcRpflsEG7yIpmwfWFwPW8Yi0vReuD5ErjH1IpYiYyy/L9Qn+CwXz4Z7QJJ55
vhDgpJQ+ed3OK5w2/loN2zIubB9MimM5MJMzZaIN73r4dZSIHaiIYFF43VQj1YytH8J23cTgcN7w
bvkFV7bNeC8U8zIeuF3KZFeLOQBs3DnVxyAi8wbGHA2xB/n2TlYiq6+stnOGzyiPWZbnzoU+oFlI
9wEAs7hvA+wGnMqy+rFu3l4LLXX1b/ADV7OjBVmai34C7ZQlD5hW3IeBV86zHXG4TLiqD0M1jipL
w+/tRHS/ehtZmlC/jeOq7hPc3+YrEaFQT+ShzH8j1L5qK73V+8Ntqm8vMKp1QxbC1N+9cOqnZnBr
AnqRD1nO1m5KcN0brbn3hUuXiIkG5WRMXa2f00JgNsb8tq92rsqfKchc59ulKkthMdY2PvBYZMwy
jF9y5/kxvSAswvC0DEgBZ2g3c/iMDxe7L83KTYSXb9OJ5U66hZ88x/Tmgx2J/qW+eF0z/p291O2P
k0lld8fCSImVUwrsydaQO9uoRC0z4p0d3J3xI9SlzSicVf2SfdikT+Rv/YX/ZOv+6+oyDS++SHz3
gz7r9NKNMjOXoWzmmEqE5w3wXsnmPjGbyOy1p5+QbWdy68teg4d9WYgDdlgO03BOKzT3Xx2AXnZt
BJM41u0AD5z7PcQl6gkVyYhPYmqRuE8g75abOSHvyVYxli6c6pTkJc27Kq0Pg5sQCkuxZ7YhnOg9
0HFWck5l6ARP2rBl8JpZfyR6pepp2eKCISs2Jl2eC5uz1Iur+zhvbVCKz3rRXpdvu9xrzKbps4Z8
toB7R0ZFFTR9uBSARNRZ8C/skAzuXZJXvyHuVe4xw5iIoQj544swHFK7qOj8leUifTX+FcDRsPpS
lBnYtHzY+4bfM+GaofSQVtahE7uywma+FgphzxfNFH7Eo5qC74Tb53lgQQIyIFtq6p8gtMGw5aLT
UTPgG0EcIhvTC1KDx1i/Nv21HFk5uaMWl8FZ7ZiqtoWLn7WBmqc/29Ar8Os7LQRN4lh9p3ULJEKv
oS5xpEbC/+B8179OFjBBgIUO/64NbY373EwWkyupMzyAjpFGDZPPqMYo3G3Y6MF1DRIvqYFZS4ep
tZ2h04HhjHmWZCiHR3atINhg3ObxVtTGQjId2POoCZ9rSEk1e0YYs7obdJAw1Ik4RIYoNpGY8Er4
e1hPfTRs2V3bKhQcz3/jxh5B4g9ayGJ1DZklKMS08TmW/vMsoXLouLr7YWFAztIKRgpexRk63cad
s/GJ1ufE6c0BWQCOTMyrIWbyA/IdWkNazsYyOrjwweg9k3QWViwnj8vxskGHoe2p4DY9D8RXyQpK
GCobRWIo2MGEnD6LeoUpWqNcsWolbKLqvlxj0BkxTQVivWLuPtYBw/0WL4qBS5nmRa52OvLEAOSB
eeA8KzIzGRe2Sl2CNHWpVQrHhxZcT+F/QeoiazhBIA+lrZ1v4vWkvIROq8dp6XnJZaC8etRfqd9J
WgCIjSt2kaGF+sO27m+asUfZ4VYXgR+6S4PFf+/9wv01NHPX7jGkyV/XU+Pzm5jn5S9CSfMmKAIK
kFxYNRu/CSY28KCc0J2AvNeAgYsENdVm/exqJb/XyC+giWLSsCyvCWm1ZeOYodzVUYSCjra68YKk
eSlMTApJGgK3/Ghz9GNhqp74pUV2W0DxUPTgytI5uEXUsx/c3sK2TV30T6rp/ZyCZ4ngQNRtLLaB
TQHxsjF2lVuP8ex1aiP1xNEpARQK3uj0GVsW20ekrt8b15CZX4pu/T01ESFAvplNsY3nKHksvZmL
ApP2RDHSd6zcTJ5PSBTSZgdvJ6Nkd8hoviRbdjo3HhNChQJO9r9/nwd//YIhUMUUNklP5xiGwOXF
XPx3m49B1q/u8iuOawHOjbAV1zg+b+5sOdqnbVnzEXaTQ8/N0lN22ajxqPx4gbULrzfZ3OKWR9bO
tCkdW025vUINKbcV3+czfLtEXazEDt4UcC3oyxYJ+VZD7+XT+LUhBA8C9nmufXwl2WbJj6RMC8Mk
ovh7iPsoefdsg3AuucO+oHHyP0my3hbYlANfTGec+ni/djGsjwHq3rr3k0w+l7lXfPXTjTxI4845
tBw7xVb3A08XNJzsIfIa+sTcHjAL+SA4jW2WcpmO83Tptkt5G0WatuWWJP2oy/fdHAyIflWpCFOw
O+yNdCluO0WYWxXbpvo8e0RDdiNBg3/O6uT/2ASkfZz8xD9nUbP+nnkPTtt0kPHHsji6wHQqyzfK
weZDNsJPqIGF02MCLMnddoGBvTe7nFqbklH2Vzp4GQJuNMEOwsJm6A8qIusIEcQQ6VXV4lLFQ/c7
tahal4wP74cYIRwRYHKM+GtdxJeYGGt5kB10BEIA47Rvpyx+jIR1pv0gmuLqNwuv5GDJqgJWh+gf
56FNfmzJ1+VAISN1NuxQ8ps98EgMxhmbAh0a95d1BBFz6NovmE6TWEywE0IDWcWM8v56ReyR6AsX
MZzKacie6yYAizET8C92C+zibtt1o4FKpUs3lBsT+D4Pi2vCC40z5ytFfkq5gy/1A58lvvXASsgz
1hc/AS2gfDq0bHNixhqW/q6r0Lt3SRpY/h+k/l9BhpmmNlg8HndGQP2U3SlS009BAGq8a1A4GSCF
HubW74p0VHxIBmD9VIHQTPST1ERjN2xU4tvbrgroBC5zntzloky+XV8T+g46rf4zM8kDVoR0ZmTx
5wjY82f1IKOEm8brdfJwowOQRuOx6gi9IVEHJPlJdLT+0cD2nj4kHQBNGZkNCwtkIpJL7JfJyhPZ
6h4tgRDDPLIJ1uWq+xELi0Z/sEyR4gQuFUsTRw3+ME42R44qkuWE30zpqpu1PVUsRuBuGNcFy7tS
OtmiCNRXqSOd7JPCk0CWVVR897yYvqhMsLKrG7u0YMIukO2WdqSxqtEn/6ZpH63ZtilUPHaXVQdB
ckYI7unbpsRq+fi10FN4nTmImn+s57FMtePgt7eVUPo2yoBxaxgp+nRK/8QegbEdomwuKJlhyRz9
vi2uQUPseHu7zEHslwt1NEsJgEan1EO1XUs0h0kWHp3/IDNfeNIh0QOvb5erBXCego732S3Ph9s1
htgQzNZZvQhaFiqi2ROz66Pk6k6ROUejOU+r1m+1W/HnWEdh+8dyQRDZxNJJvtIMqhW3MjoGm5bM
df1k8npgI0ud1d8xkmt6muIxeXN0Yix5w4g6TdB003/KhnTEGuiR/GIc0LxsiWaq38PpS/QxHVT3
SmxRi83EtRdsRRs37MrJ9RK/jWw4fDWwuwkTBOlgT94SwLXOWapjjynF6n4vutZtdmM8Bg94PtPI
qwDdNdnQ16rVnfF0OX7n2KzuP4e8us8pMUh4OxS/jyZYoqfcoLj+7kuD7VwFbm/OXZ00FMJBp3Vy
i5hVyq8Jv3Mcdm1B35g7hc2p4248Wn/OleGGLxcp6fjvPI0gAPlRHHkt2zVIAbMMAjs5q5S4GxIi
mCxVKrNqM4aiZ7UUVKfBf0yy2zWwZwHACpCziEjCBXVdEQExxm6x3QrgXERDmmXfuzLTULv9OjCP
vFqK5p/A6NanEOGWxR8Tqv4GilDe/qLf3tkXr4rsiyXCilS1zAlf8C6CXsizWhqo8Gvl/1pR3wuO
8XQu3mA7p8vvYqjm7up6o+/fF6wC53VXVSEwBfoC2d1Elo/1Rg11uH0cUU+ifVz/34Cq9CNKQgXx
qK9qvetZ5c1VVeCwbNDas+ExmbS1JyU7fcfxzlFD387Mf5HEWG8kyB8ROrAZAbOp9fVbbqs2vje1
SMXOnfgX/5ZT1YUftEq9+DmG7cqnTSQZ2RVSFuEhNmNNj7zEO67WPWy6PV5R5h7MNOVHbuNlvJXG
x2jn8Zu6TUOSd/giE44QCueIzGNmDeId0B4gkrlcZvVGWwoQRp7obHrAEujEvpvQ2D+nle+I5HcG
x/dApkGWz/DGcEjCaJLvhCZVtBmVNY/FYCActeu8EhGF5xqfAin65Q5TV/nv3dCv884RmjWQG3xv
Ot0mc73qP8yCJThrOhfj08ACvP69CyIeE7QUZA9BIpuH/q/B1yVPFDfEMVZviKGJTmTtWZNpiOsw
lLSsVwBGH1KdwT7q75hIGbsakj7hM9spdPIWAOui+UoUI/tM/KhwX2AbzuC/mHIvQGl0/DCRQBmu
Erv2iPbRtqTwCS+cqZYA8Vk9VMlvYJwCN4fgs++cy9mJqlcujATlAfNL7c7bpqLI8prEug1fKYEF
4ATR4ajwEYR0tgMACwqDVJJdWOcwBF5LshDRkeu+eyIaIZNXzD92cnnkKstdH1n/yTRlYU8C+MHV
mNx7zdKaAqJDW2BfT215Ea2L9oZnkYNXKRsuS+nIo79dglleF3VrlEQT3tlz4+ClX0b6N7R6qYvQ
NZgtdB5ihaNzXslEFrQYXdiEj8GQszkyWAdjH7CRiGqy4bsM/tQeru0n36lK7Al6EvlgUhEc4ZMk
w/mHzfEEL2MkBXa5yVjPDUvrLYoFl9yYVsQmDjmbLz4il7pvO9x7mmHZeK9SJyUR6ALhi2mkpdRT
NfY9DQSw0kWKHzwSlroPglS9EnJqv5hh4+wr5cf8muIBRbP2/RonpVzb/+i56QS9TPp4SMuyFMV5
6fLimRT2mu9G8AfDdgLzCr0E++AetVdjzPFbKuVW+dXtdSRoc22V0/g7UYWqeclsP3iHcG2YU8eF
7Cr4FLNa9n+58aNIGpEc6rRFKBBJgRPRzgs4j6xR6S7EVOKpK0vT7WbOY+ddIOlGH+PovOU0bihT
dM4xjDkqwpZPeMNiCD+5Z8PLOiPdBB3HuqZg5HNlTXuneujCZaVkPNYl9qRWOGqJjZfr6LOmmmsa
KHOWcKTN1K/UF5LuvpOufrNK9zec2+q5TxVqsXOvQaSHT5Dz6/A48W3Xx8TyjXvvfK5Xm9GDNwd0
Lp3rYzWK9LMokvhfQoSYC8Gazn/rJmpY9jBMPUgCgO6/9Bg1LN9k905LHKdd3plryXTYcvauYUtU
ig1fpuAyoqhqnTIUTJrXrCspzl4vgAuRkKBGupZsXziWVDC+YoIL9teNcWAfU0KnoE4Vpu6+sWVe
biOShdVRuqpk1WejfmQq3Y452+kJTjqpCU45l7VuLwj5X1WKrb9DWXcNomLvGxCrtL3JOdfycbZK
4CBBSnHfIeJApYNWzQg4x42/Xpe1AtbrBWk/nZpo6NXBuojuhHOUL7dsffWcU013mwE9qGB0+REJ
zy2rGV0UwZiW0y7DBnsW3CMhisI+HgbCq9P/ODqzJTlxLYp+EREgQMBrzkPNs/1CVNlu5kkgJPj6
u/K+dXS021WZIJ1h77ULnsPFaZfP4P9pM+VgC6y2gti3eyT29kwlFOT3QnT9F51pMx6FJ0OgCKMG
0J6JfNxh0+px5UBQO/iyNQcnIiRkQ5buYg/NmKji3BRo3iGheAkTT14apnzSRPaYsl9qHjwqhPUa
hnIO91MaiVvORzGX3UmEefCU6jnof4UFMdKEhyyjPrLNjT5SQsSgsdXsO3Flx0DZAMsTV1AIZzK0
S0LAOIioqAI5SMrtJM9k/xwsXn0OZF04YG79cT14DMf6Jzmv478E3SsrjGWJveY6dtmy0+LGwma6
tO5mh2H9lWkt6w2nw+DwNIPnJ/gGw8VTLeK+OHgUHLckk64MvgZE85jPbeF8e76Lv41NT9DsUeNp
v9jOwCfqE+uH9WUV2ZDYo8COFFBgY9EXfB3GZzPvr45zRdKEPqRpUkrNTDrsYWHqYftUVXngOHGe
UDD23rabsFonpPtVstnHMojmbZuzUkBdrXw6U93q38sYV9fQItTaJszek6PUvhygJ8H2kZSSERXu
dmmk4gbHDhCdaaY9i7ZfchGYFlwxK5EV7MDKPlPmCdrXVtrK+czRIF6VriO7lfBylgNJggShDg66
ASpKKmHARuv0uWIKag5I8UAkTxpEEfrh7pkDzn0lIiRdn9UQUeCx2+xaaiWL56zubwzmMGwcQAj1
9EVwHaIODx0Ritg2fU9Rwv1mmShKvkPLAANxlPBPXRM3j94QdN9de6OHrAPM5CFJFv+udEYu/2kV
Fq5S2bnXpvcW/dO4RdI/uxgYDxTMPT39Esr2zeubMLtELLrri8ug7BgUvkJSYVvhPvesD9F8eFJ8
B97tSSliYcj968IODoofY/NcgB+avSSaJKUy0R7Db8/L+t3aZ1C+CYokPIgdgp+/LnZOg12DHCLa
Wb6Fan9jqQYc8UR5HuiglpabflLli1rc2T0GmgDODRwMhizs1QBpzMLFqMPMXDvpkWWyZHE4ZmkU
HtO517dlyOivL0Gu7F+SLuS/gZLoDipkjkBBkF59HFU0r++Iyak2Qs+mf5Xus+leeU76xIEDIQvh
8gRWzAfduvEnqvzz/zNCvlyzcEGigVep+DNFGdnP7oChZA+pnJOz6fPW+XZGnL1CqCp+rPIi/MDs
0bm/WK628YtpOSeRUnIVugQpr3249UJ3nX75dnYdtkY36cMuz4c4RQ2CdXlj6ABQyDd5r84FYN7o
DY1OABqLpajza1yD4ArqalEABEsPu1RSaSjkOvThp7v8C3CqIWYdKFbtxXhRZnYBJc8dUr8xu+cr
qn9h6awI3Rj7aCbuoRvv9QjSE8ZtP8/XycsJldvkfpPxQvOVt98ZcyH5FfTjKGgc2oqILkauaNXp
ifhaNN8vFR5IrYCzpyGHO24m5w7zH9iYCSPLb1gHScwZ4KbzWanYtqc6Qq97CCIO3EtOhReeXD9M
72s6yfUp6FdEH2O02ozAkFxkZ7pg1Ngbl0VlehluWdxPaArW9egWYe8+ah8IeQMsDSmA18C1UvWg
qVJbflv8j1UiwufWr9TlZpJd991tQQAsw3+SgKz+iYVZ2m5GJYVamFzxHQ5A74ItWLKE6+IsG9+q
2Yzzn8lpxnZC+KWi5aWL89rZK2NvD7oQktaBSuotExXJ0BvDg/TNRs4Rv24KB38PDTH1nzxT6OSc
9DRr900TyctKtEV4h7qSqWDMKz59MsTU9TGpfcdu8zGZoMEsatyBTqmn/cjQgts0vtlgt7UMpP1e
0nSET8zja6d1m0SreXcAefuPIVgv1s/kSzPu3/WLgwn+1rPdo2pXwwOzRDkeOpoKVBh5TeOOoLGy
39PSagaLqjd/StOny1M42wHz9jQnBOdw3mJtC004PzNJ8Tz0dzd9FVdO/gADM2qYwDFQY5lPqNZW
hItpnwnsHOtjPrNQ3BoyRC5uM0nyLszEKVoVZd/twPdFjzdLLu0S+YzBRlqvcZ5aMsmWTeiPRK1M
A/zFg2uwg0MAIxB+Z0IneyUDRHgXFL4Rv4bO5uagwAi82QHA/haCekR+ip1z1m92jrLo0BSecyFJ
Cc2KKKHy7FmFUk31U+wN25JoT1w4JdImAjrK0msWKMKZq3YrGB158Jm6/bhJuaSsI5LxgXHQTZwJ
jXaX4cZe+TQsvD6MH1QgJtfgwRhYNO2BAQwrdijjN/KZIEdyG02wxv2ht4okGr83O4a63VNW4sfe
DulIp4DCXZGLcEsIXjyAc9t4cmaXrd4U/on6RnfvE85v8cjK1xXbQWYe0k+AhffoDqurgra4btcS
YxkpaU1pLgTtlf880EDZIQN9dvUjVWRwD/zBvrfl4CBvnhLnWpKqJO8K11+TS1GEXQ0wK7D/EtHr
4pOjbH5ukiLqLuxq8cpuIhZkz2Xi2Rup2DVMEuMZDalPqCVB5ranuTCsTBlEeZQ5np5w0JJjPe3T
Lu++MCGu9SPfZtte8NAR1LYU4NDO7BAxFfCY+8vfkpKHO0PLsdni6xMkFQhG2DsuGvbzTp8aYrpb
IokoqNM6JH2kQtfe47+PN57GWxUDznUR2RbdpQYmDcKHadgpGoiggCXIMGun0UKRgM7C9GVFGRid
2BJK+15PESaUEXLDSQWqyrZI2W8ZlAThdC9Thn5HJqZxXmOLtZLjjWXfE+OD4NnpmAs8ZXxCxKXn
KSOeAAPrMXJKRKo9G6/vriFyeNMbpdEWRIE9OktT3LO3F8Gx5AS5GNeaHGkIMM6HJAg1ySkcwKWP
9zWM20eMs+5RkmoDsrJr1XhYcgT9r6wrszeCVNv+1FaxczTNRBqJO8TqUsXMG58t687yG5u8hnMX
y7X4q0qHQFS4oDz4LEj94XNGsnGJnMElM9PiWp8HJ2vuzIord2NV5cM5jjDWb2Ncz/1l0dCx2YIl
YX2ItGMh7SzEN/BvDGQdj99z55DxwFRiZptGrkqYPc4g8OwFkg9A9hza53/ADzVaJvZ6L3z/Ob9f
HBXRvvJBEaAnmGr9Wddph586YmcoyChmAsm+pd1zHargOHHr4Mwh2MnbqKUGRIrVQt81LbuqJ1fh
gmJ2gX+YRNSi25uhhDvIAmSl/AXjS6qlGdN1nxoDOjdkJBPdBdBMn/KZDLttn+fV59TEpX+IiZ0v
SFdfw8el9aZ0j09pCHEr3iDcK6ucZ0Q0LDiY6frIIUov+Y0JCeANIJFpeOgYikcbdDX9b5h0OZOn
9EY6LCnlWIzNOGgcWZcE9pW0eJtwAZPwnBgXLaFwy/65oypzTzQK4jMctcd6uIzNifzRdn2yLuos
NGhosXFTr+4V1RHBY1b1cfKSR02s9qsoFWPhSfzHRNTQ3vHk/aWkNheEoiiQXc5i0Cizcv+7iZ9J
oCRW0b8MstfPMTyjcOs4BvkP6jR8owvBXzc69kBGka7qv95YoGDfUtnFB5AtQfqm4zG/eCAu63/4
l3z4c9hfBUq+YhwAEhom8wR2+9adjxr+hP0IaGbdv6nnD8UpRu/EUBADM8h8r32b0xD9zBoUGf7f
bCALdMe6bJ6uADFiyPLYifYrNH6sCm2wvI6AQKi0knxJfpEFGEHYEYABIZu0+QMhCwuv9OIjPsqd
SBRgK21BEmOBlvSaxkX53xhJNGYS/NnEUCYuPUwKt6xNzOsURdGssler1vnOLCyLtx2htOnWnZqF
yESMZo+Cu2Z8C9s47TbjMLXFsZ2dACREYrMHVmr84kJpwvVarxPXZIIJuFHpimfAoGDlnELs8kOF
rTP+4oC5+0ZpMhBPUQ3t46RHZzh2AS79IzEFt8rQYdF+HpqhOlmFwn+71NGKqS/z1BWwrP1B3dPU
BEhQaT0shQ7SXT52Mexijf59BwwxxI4qgR0gsifC4eSqeMmIIwhSsvm8pkr/Y1zEkQErRCc7Ombn
G1003WPeuaAc0yDQzUe1pCtrphDr+it9PehUJ6Jl3KKQQDsmykiciNDTy0Gunewvps7D7o5Sz/If
Cif8D8beBLFqFNExTeKYgEPZoL/NsNMPZ/IEcc0tsMZSRul8YB/xVPhvYNdjNsQSXxVcmkzA2ygR
Cq64MNSJ6UY/fWVxH0Xy6lMmL7/a1SrnbInivB9lgxWJSWPwIRGxyG0xBkRtwTBYCWEwTjciAZR5
jyiQLExAAG6i5JH3Jw+OJqlg95WIdt5GRTzZCQR6Do9OlVrcog0CiLDuyECPRR1Nu5grWkMv0ZWD
2cHqm23IjfeBGpZHUEIiQB2bjLe+Czv1XpR+Oh9gHJATgwIfLnc3u7HaEC4Lk5QLV98RZ3kDWqHO
pTdZrAOkyS/XHWsErXaJWdTnbMh0ooZBkLZngoX7II6EfoelO5E7SRvwS6uOZXKPmJhjHdKai5Cf
2KpNSjuTELE8Ti8grcimoCd1sK25or+o0Uh159IM32iLU2SOntsOD7ym+Xpdqjn4XToVXTspHeN6
V5WL+z0STNRv07WP3kdTtXTlePlJJuUkzbf4p5uFBT/twB6Go3ynOc7IUSh9ZyBhxE0ebOVO8f1Y
Gy5osBnee26G5IFJdVVw5+U1c/LWmLtWdIRDwU2ZD2oFjXZfmaJ4tJ6Js+3QKbL2nFK3+YWLp3ps
aFuJgvSiJL63jFmxavuT/18JfePoRUuFXh+G5IEpiCMvEDEth4VI8ycuM9dsWGRLb2/WAg1m3gGb
EyhheJyGwfnCzi/+xPVAvCZO5eFIHFD9rxdO99NOhKchQkoZxNPJlmULdTbznkLyKyEMBcJBiglf
j2ZYLEwptqM3oUNPvZG1bupPJLd2TG/vZsLcxJaXGgrU1K/I+TYRD++yy9Yl1Ns+gNqz84xTHToG
ef626Qs/eGaLXum9JcrptoKfVbpfV1DfqFWdpr+naCD1bzOTaPjKA9OSfMj0ki7KT6cPWXWUYm5J
rBSW7wTVqDfzUuzbGFH6DvoBTvERl++/QMzxe0VZSzqzzfsf6JKoRYQ1i77vTSeGT5+N3z5StQ4Z
GTosTmC4T59EegBokmgZH90+R7VOVjOKHdBanw1ZUMkW6wXkiILTPmRTNU+XsImtu6uEz4KkIsf5
aQkYdp/GcrLT2YxF/ALSgLlBwNQi4UfXJA4XfObkLYHT2RBQQZffJikZijhC8/gUD2GElEfgujwT
FY4YGQiZIOqPCMkPnx7C+UFjnMLlMkrd29Bk2bM/R2iqmdt9IfRB8BOG2Cr3TJ5yluxZHbTjZ9il
yXqmW9MzfNEuAa0ep6t7UnzSzL9JA3Rv1KSwfiGJY3lcdESbkmM4O+Nxy5pDT2Jm98CqK75C4g15
6CSmHZALHdzpldya+tqAZvOOqfo/n93GMXjSDhj+REbWPlnTQB2LAKzHb1T64tFYisKdRySG3goF
uYvqawG2sUUAkhNWYk0f1WrTQxyojvgEZ4yQoeMJLq/Aq8kh8NfnWfgR09/KjM8N/DYmxlOIh+sj
dMkF+G5AVMhrAmcWmFgSZdrrn+I8QFO9429rF4fruvIYXTDz9FmGciEaGEhxTfTxCmeAB7uYme17
iGteQSqY7mCsiZ8pLINuP622vfZj7c670AvwrncrBckXbVGeHdkazIzCKzFeEh9q3o5iw0/29STH
93bRtAd97hqoQ0sRnrqImfNeKCH/YhLWHI6a62PTt634LGcRX0FPll9xR8jFhogWTV6eksN3p1w6
6qEjboEoXBQzm5AFGR2ON4VPiDlT0vKiboz3kxrbDtNjV519RDb6tHSdDY6MZ0gOooRkcWsrlNZH
Ehu6XysZns6X6y5krTtQ8Wr6mXQ+kV5qnxJMvggsnKHqvh0Hme42AXtADSs7pISE8DmMPnLV+L9h
2a7VeSJQ4H4EsGI3Il2m/6BalHK3Bj522VXi6D6RQ2HknulZ11xms96sCwCYkK2SApew3sPIjtYt
HP9EXhb+5P2A1Tt2pnrFXkf8cz63eCVwqdb5OW895xl3u8KUFiO5uCOfIXWv1OcpUuhFDCY8doRo
ZWdCeutdo1PkGlvIR2lzShKAJFfjL2Bo4BEgZAsYaG/paJr8yuZ2eU4LHtITds6Fu1nmJH6qkCsU
SR8cnQOVPfK4NTJD+IotjtjOJtO5v8d+hI0AoaoxoDECkpggq9G5FCPzc4jovs6LfTTVkvQMOEWL
vbUQ+EvAlKj1K5m1Cc+OW4/Fn6qqsCg6jRKEr4DjR8u3oX5cqez5c3D2DmxYK+XtSgwd/p6YKPL3
ZBfQ0Da0cysgCOyBJEfxP95hrEKyDyBi2lPtJ/80MtIJ+fHAIqgLaBc2IW0/cxxVZ5+Z3zLSfJSs
YdJX8uLwWQJpTDBu8pIghLku9dj7/6hC1vIwc0H968jC+dVPhGifk3iAZmVY0KwIGwRbE57ANrlg
r1AXUgmy9NIPo/c6JbLhtWRb4R1q/FTmQnaE/Y9UZvdPyxSovr0wdbzHfCNZgk5xv+6UC6EbLaEz
PoBrM867mLFCpUvBlIF5Y+XTKGcFki2mY5V+awDMuPdpxiz7b18RF3BckCTymYKxCr54ADFfbEdI
T+kp58sXP0pOrndeCtR8zLd669SnKPLdCvOqCP6jiR4Q8Fu+oktqJUmyO8cLJvSRAVO4v05YUoDH
vHuEJaSjcs8QsDAUO0h505O38FBeUtyuWDoE4lFOJAGNPg3doI9IckVuvZUpo1y9ExZaLOgUOCds
4nwn5BrTPpeQm+aOvO8BM8MbTSh69lkCfH0PdkPKF88b2Dtjd5mLgzvzEz+gjkacZcZQnaXjSP+8
RmHNTC6QWLVmSF0+vYwTDodsiOoHntOUhLOZKT3Q4woATTQ1cl9Axwr4SFkm24ubI8JjRhzG0XuD
xwFQXK0inwVxp7/cohffA9qZ5G3EnQgYnwXhJTGjJm1XltEL57xDwtliGLXCJmjv5j4giHNYG7T6
EGyS08iSilx7b/KvGmywPVJi0mz3ThwzXcTX0uzC2AbhAYlBVH/6JauPc24oyd+SHITJRk9ZLu+J
mkAEDVdaFqgLykbmr4xkQ5r3ikGBPE4DFG9Gu80NTJGE8FlBp0fsbnZr5tCzbqKBVNNXBFZB87DC
qSoOTNLSn7YDUopnETnaoZnIyNw2nmEhRYtEjp+NevvlrLP9yiMjnVMf9lFwz0wNLx9SymqngJT8
bXUfIGeUpQ/PdfQ8Z9Pg7TZoCyWDphWtQrVZZhfPfKm1NfuG4JuEXKugb0+TQ47lPlQxma4uEBbn
3MlZ6Qs3kzefYp/u6wUnzXzzFja0ulMGk71IWNZvVpwGhJIFLnE7sZuGvykeOFHGlkrsKBYGFpsU
QQPS2po4o2OTBMTMY/AEdSqm0DyhvY7r94ix3S1CWIsrv8DiczIiF9lVaQJh0/dh9CZ1v9S/Eozq
C4SBvpidFzm2yFwKDWQFly96jQ+AvRKUIM4dFPcGeYDcK12OxTUl0xkRrhPk1XXpTdD+WiW5fd/8
UCr97kMxRN53O7I7PeFGz5JD54/+wxTTv2D5zjNnO1dALS7cNyv0SUpA/k5Pts5LCauK8czaD+v0
ajq3q1B/a4gDFw2fTB50yAjswmZCL9+5qOavG8kU1IxZZ+aOaeruwDTkASMbr8nyMy7qyIEA3Eeo
QKdsdq+OcmW8taQP9neynklWTBjBMUAugqw1hJ9xdoKxgDyXb71KxQ+3rQuqpbJoIEtqgF4bhL3R
tRRpRoY4RBtk76SH0xMjhgLweuteunmNyqONmzLYk37DyyNHIC+QE3kQXpkzx7CFloSzHXyJY7Y2
Q7OG1jUJuMW6KUv/YGGZk+decfPeVXaVfD6SP5s8llIv4xtZeKp8luhzbuoc7aVUDeTk4F5mmXlu
4V6B4oPMh7e+XAoJ0QpT8iGyiaBdgFzfI+sr0vTYyRxY/8azfE5YKAooquuusb4SBIRHQftJo2uf
Xem3HiDaAh8CAzJ5cVkkOTTxToAwPqrEK+nbK1ldpgbcsce62MQ7wbGKo6bou6OWwxC9B0lBV8ky
cj1gw8blMMD8mZB9s6lh+2TY4heRiN45XlGD4xyWvE8q0sQhQtr6Pc6R+JuDk0NXxFEJhzRhXITM
wnU/cwavRFKiGCSa3O3D37aoSK2mFCEZni6ToMm0J4gHtgnX5RMqIJK8fK/1H4dFhiSqQRunXuzG
iHNsM6QQfLCdK3gPokoKd78ga7qFnsjQPa4AWt9YNLNHadFUV0fJSAMZWPb/SGSgfbhCtBLuJbAi
KaHPS0IEVEMlw4JwIqF0Ujb4jQoFWgkbMzyGS8xcHtLqENbXpFHhwWdIQazLUEu7o3QUnKxk0aEs
l6Vl6aY1Qi/Onx4uO+4Ihs9cz+kWqkb2r5jcgcDFbgYtnaz+X12QwpfVafFDDwTWAg3iX+ixZDt4
eMTPfsOobEMAeen8cA4j5U9HHsI9RSLRn7XjRUjKauiDd10XwKMLfD20p8KiikUEB6j8Iafd/t0w
qyp3kYrKN7cPHq22Sf2oSivuokhXdruo0CcjZonAOCaL4/qnQdoA1AfrQGbiYB8Kjgi0mq/06ZM8
sFtdSTNYNWVOXS8llWgzUl9B+VtNi/2yoX+EUoQAEIJ9Wz1HvZiLey3W6o+3doG3bxqsDZrfzKHt
2dK/rz/Vgobw2Kx+b7eoU4nezjQ94cVj9Ddu28gr+41TyQ7JQ9u4n2quzOfgDdFwaGLjJXtVeo5/
7bIk/eKZmIcjHNMw+5xrgNzbyBkZkEfRIu+bhZ5iF6P3Iyba9hkxT0MqFm7YVLwlsSGcrk+mdf5Q
gwHBaZLQvetIOGl2gEpIBmXw5dtd5wX5R7u4OK/8CkwGViP2i8nOJujttq4dx+Yeb0lHRdu2qHYW
b3Gv7hISVt3jPAWOEWfaRe1WNtR+by7OP/dlxoJVXAlI69vfjM0nuNAqxyq18CTatH6h882+wO8x
XMOKxUxLR2kWbMPMdfAiZg1q32Y3EjOAyK6TcOS2Ku+c6W5tI91vF/qe4nUOB8UhZqMw2SVIzDAS
zoz5wJrhSbHIjNWQ1gGHunbxxo2O5me8aUwwpTBgBQXFAz57Y3ZsuxH3a183fQIzHTZTzxpjyEpm
Z2WPf2foDcPJtpAaoa9xYg95ODY8mop69L3OPeYEmpj1HtdxzkJ2cLDbqyfRF4N3oPPqu4+ldVeS
u3y/n5JDVaQjPnKZ41EeJR7nl6YPNB8sZDmgE4iMNW5LltnJclErMsaDJS6nuR/iVsq7spg4H69e
FnQkq6DUjmdwdpxzAdyDPtRH1vJa/7CHsuFXyoa0/FB5g5aZCBRYCVtvJNR2V6p+be9chvWoyRom
uGDC4nQCFzVEuONnRuj10Wv54695jd8JxBqrCoS6vQ6dS6mZUx9Xt8mLp6FGq7mh4R/4jxpjciB2
GXkBaN5ndTd5tra/yqwTBLA5S0BMg1u326QPxitZNMH66sKZ8y/9XAOHcrxljs6aRthuCkpQ4kPJ
o2DG0MqFcjcYwDAdDeuDP/Q/Bm9AFXmIzCgiUVJxSbdQgDKwQXRS0EMvipWq3qbaFyv9MUjtnQfh
ExKCdE27mzo0xLtEOLp+cUsy/9RmkITn3quFiwu51wSw6Z71g9QvpfDH9p5Cahk/QkP3y2yzyrJd
6Fhcgz5CXNglspv+TKG/5g+45sVd62n1hszbbU7+IKCDScwgLgODjjibxacSrFvBLKjzWpdNUDFM
d6XVcJBrk1q0JsN8I4J1gKJ+tSXqWGxAVfxT8X6ZPWBRWRPJQsm5mXJAYkhR3QQCOl9MEB39IUHV
XYDilaclWUfWbSRm1lsUW4ShgmrGjZRQBhIgGwHtY9VuTH9vO0Gb3g7ApInatWgHK0JXknM1BTr+
8hjbfnYof9G8IMK5z+uyWB+ceXab3yBGVPHUYriEtAMmZkUOruoketX0acMO1oL57kaHkr0LqUxO
6OHTL7TB/RlaGap7dHEuLz3t1N3cDKgYp1uhRqwjE6c3Fg5DdAWoi6/ARXzpbc1gPXvS6ArEfmi8
ST7lPLwYwmoIHw+OJtNhZ7n2fmKFnP4oZKhzHJAMFzfKi2W589q+Ti480aRTQPi75TOY/hebkVrt
QkkvAElkXC6W79vdmpDB8t2ArgDVBuzZ6ar6Plv1KdSr1/xdw3hxLvwNUfNaeIN9IvnVuneOcMNP
KsOgqUlvtiW4TegMaEu2fTnG3qdtArtUR76LKmMRjX0wZLJIxOnvPvd1eqj9qPwoWKUSs1bx8mHb
uwHUX1lYJjnr76Sd3tMyyxQWe6EwUYLCq71DSIVW37N+TtPfvLyrDwyXhT7ahSHP3B0d5s23PzWG
uGT8TSpqwACIsvyeKoCdt7OSDqgMhbixTqowEjsR1wz2dJ2OaCh1UQTDq+Ef63MVcgpzhjJ5Dt66
dbKXPClBMAzcLaTblB0W5V7CjAcSHN4etaqU37RhwfjZYCy98IQZVPRzjDNL9JJGkET1AMpvBoT4
Bx9WGJyiuCSjPods33/WbE56Eqf41jHzLx5CswHE4EGgEv8MiYt/QMpAVCCsq9EcSBoTEyKLtLeM
QqJmYkQVBx8gIiWRbfXs+O9o9IPuaBAeeefqRgCinCLD6EWG+Hm0meb6VAM/z/dl6PX4PhHHXU3e
ZwlRSrgs9r6H84/SxUnPbm/xGI1rWf3wkqvfBps7NFnp+l/sj8ilW6AiJsdcCkKb2aL1X22UekTY
zmP2sQ6NfgIzxeS6w+2AvI1gaRweXTC3P1RliflXOT73Sx8Si7nLtCrsBXNJ89ImOv4vBz9iyGQX
JkYMG0PGKvOprbZIw+36EdlAnMcFr+TW8dlabicmsj0rHK6iIwvVFClwq6GkFG0YvHaxWircVhCp
lFffKqbea3wWF7dIdTTnpWVcSMzoOZ5mZDVNPzfNoZisVDtDZUYUJER2EoURGpP3a3vWxnmSdUhk
VMHsEjwlYkZqM0+RUKLFQRNT7uyrMAzvReVoNB+rXz5yvbCJnxMhYMmrKGRx31k5RNvC4XQ6kKJi
42NqoxsbHLh2OX2m1Y02VKs4U+h2XIyYY2bG78orwK7FAIQw/JKGMOM/GJmbCr95axHm8J5TyAUb
g1EFaiz2aDG+GJ0gB9igtV/F/YyV+L+1ABW+VSZwqm2zMMuBiEAWTgPVLXv1hI+zimd++WCzRwUN
A5BunDnECJ+08DokvJFx/o3lUFyDpkuqS7dmfX5yZNbetxXB2Zj+hnkWG1usPtndAVOd3Yyh7JfF
IZddCgmR74PKobxqV7XlzUKbdPeG5Aj3zxIKkqfw6aYgdxyhvnhs4HJnmBSGLfPjELyRLLMP38Nc
cxwagdLyDNi7sb9mvAHIV22Y1EfN5OwFQmD8d0bGhw5/brzgl0knbe+J+SHKE30swGZY/B0hYBMm
/E2ci55No9f+wWUR3xOVi4DBx+XxGhlB/jCaicB9jB2GXsPZW92V/SYAFv3QeuFEboyrGu8pXG3h
H0NuowQpuBNUqj/ouarNgAid1AQNPAwBIRV8G8buck2o/CKQZF4UzBuI0JVDs8IKn3Xh4MZ/cUXF
AT8E+c8n9DhzRNwx0txNU4yMH/AzGnA47rhgly68EZB9u0goUgHdEo67BrcLlae9S3qSuQ+BceML
ZIn0Z45Aau507fn9F3XkXJJpz1nxLYBkfIAx0cSCZO2/SM3m2AbW/8CSEf3LuZGJuvDoCPCIk8xF
0PlDgrbA7MQACw9jiu3+o7+el5N1S3B9PQEgH2iyOfQx1HEbD6nLJiQaBFOa3MgwvYIJXn+jSlm/
sWX6v8Ea88uImLUOEzwsdYcICdEtSgfTXUGYy3paNSXDFj8J1qWEUvCLiGhv5ZNPEnsiiUPfnII0
54/MjUv5hHqqdZG5UHEN92Eh5HoHrdBZdrgFI/zkRKjA/vNu3C3V0iXxbkeAARW6quZn6KUZzz2A
JtgGkV/W1xSelQOQmViUl9DlT5WbFFUmw2C09hyfICO8ewCuFbbCWUUvaz+RsoFMvyDBWuNr420g
EbngCn33e9f5ixHe808RfDL32eZTyu2NmoDQFHxp3U75TVM+3NTt77wl5MmMZb1sweCUglXsUp2E
N1Qgq6uUeK4/eFkQf06pCE6aWBQWpGVg72RSjsG5JJQTJhs1PzR7LEekqxQJa/vuw6nLhkasoGsm
yxZD/N6fG8J2Aj2LCe5abvrfVgkV7fzBm9Yji9tqucTMtdi9Q1xu/6IjTvggSt7v7lcjAQke8RX4
5nALB1o+wsqZp21Z3difwC1IE2GtNaTJi1/ynlO5BhLPGPZ+IEsxGANV9aTVbkq0Khu3c8jOzTLK
qYtMmnEAxIvmPD3crnNgMDVJWiKYbupW3xNvLeuynC3oMrZbn6B1sV0J6Jxfayr5/ABHy33pMtCb
G/f2LTPYbKbiiL2nShhxdJyodTYZlESmce9cN25OxE6SVUGLtA4nwD0IBUpK+1/lEmFmSDhpTzMq
V35f5GdPAGlk+gN7rMA7k8mBkidV5AGyXlru2V+QXJHmoQP7cg4hdcUcue9GLIjudOCxL7XSV5Aa
J2fZu8If/Kd8mVduG5z8iIHQT79NuVhwIq7FcD+7XM+J6E1yyAOPyRQL2XZF6VsH5N2i+VAv9BMK
Ey8+on9xM/jDlYwBQ1aBLfQd730Toct1+zeEGQR/o+egf1FOZVKAhIvO97oLw8eSPeEKPxPDaKGG
9afjfc/orjRcY8byoYdrk0UfIBSYtinUBJyv/+PoPJojRdYo+oceEZhMSLYFlJH3pjeEpFbjvUng
17/DbGYx3TMhVUHmZ+49l6gC74znhh04IBmYex3tH5Irx7fzk8OpU18GurA56iEt19OR5UlmR3yv
Fmb3VCt2S+XkbFHHfMcfwr5h0+KeUHWMnI9mBpLSerKLnC6v66VhnMbGWfuTtAc+BTtjl8CjmKAP
yY3VfJ2E1CXNloESoTWZOYVmlsXe7wLfJSYFitQOhGYd4LwaDjYaK70MvGJMVssnhIvrepe32Kt4
lsHYNtPccpmSlHDLMnRiIDpxup0AJMgvlhw2Qlj66vHU1SDnL0gmUVhlBUSFQOLUeNmNYCn3s9Fh
k6jn4TY3KHDJdlzZ7RiLPTIbTkaqxrG0EfsRcpDgFELPMF5pgwsjxATD0UneWp1cueTfAqsfVHLP
VB0GkManoyNPiW15nfORzBTKhhQ8XUIq5YcqzPLWT+AYkMiMcwbDNlLw0REBw1KO89jo1LdAUAIR
r0PDGw7Myxkx1On0uCUDCSdMHtQVyRukL7ZFnFxbhaH8t86cpnNJBkhxcNWMNIIksBU1GWP5XRug
+02Y9Qlmp61v2L6m3hPwIwi+TOnVXWWZBFU1eNN+N1IuxxABpRaBudsUzm6VLjCNpE8XbiBd1eiq
HHFu0xWK6yRJG6AAqpU6Ur9M+r4lFSkqadC9KAHE4dwMyu+7qCfIRBzmCRzBschtKq6ZPLX8soBF
++2SBYUddkRAm+QC/us38uPOqeuB9YbYQqLKmeVTtl26WQMkzHIKdt5kQbA6mKw+OY1sbljpeh1X
9F2LnsRz+DaGdj4XxTD8GfJllCiayHveU77BOXBv99OQtTd4Zzs1n13S+IarwrRLCx0P1+mH1bW4
DyoNcwhJVlfx1Wh7YbPZ4VkMELoDcOxpY746ry1mFAdrt84IM8G7fMZm2ZzAiVXmm0AMXjzB74j7
uwUQ1sa5T22hF5iL7h6UmsXY7GxWz8wWN0gL6NXwDB86Bm35s1t5qA88crUVi/uUijindsenVCSD
e4dnghwgNgA7o2UjXGgNGntgy1AU87D7VqqCTLusYKBo+dJ9XDNyB85eqjizDm7J7Jwku5GoG1S6
HP9sxsuV1WwciVLVtFE8lSLOj3ZKyCV8lgnc8FNRmZa/A1iMYXnykegjs+hkW42HggjLNTnSYJSi
C7e18f9IoyzSsLOMbXhtSW4rwhJF8h2Ws+U5M+JcH/C7MuhZ6OJVMEAuvq0ZSD5VPYUyu8lBXznK
QaUpMe4/JUaS0c1oQtqPhGbmFw/R9HpqIdWKT4NuPSejBfVPHsxGnoD327ISLuUwD9vnJjRC3ICX
uwSka9q6RT0Lh+x7zKZqz7/ytdvdOYy3uA8ZgKJhV7IoY9alSErX8VDFLXoW08vgsYmUEfHd5CEv
uVZQ5NgIVjH6yJC7ToojGd2GIs2CePLmjgMwFog6E8n+ESM9YK2g51gS5It7CWQZwFTQQEP6t2ay
DzYLR8jt6Niy8kc5qNA4LTmX0eGTtQVArSC6EUkidUBq3BjdYq+3U53I9i/DwIXpTWyZLub1xs6s
Uw3+CJVeiaEdgzzk502NEfL7IvlqLOXbkVjSJbm2Qa1MJFtaSxpvHwvX1d8UNdxCGTWY5SPhLvgR
whaFyEKxO5TWXZ75u3eK5vetr/DpPbF3dMRH64wGEA9bzFZ205hbL6NlAecSIRcupl9BDyFilqop
bIx+5vKVd+xtZYWWsYnh2FLpOOm9Ih7dQtGU5T1mu3Kd+zvcnHMRcQ6W9T2AKIGWEMRdcpNJpBsP
vUWD/R0vA9ynyBrEErM8RtaZ4pVnSeP+SMoJe5f+xuWHw82Gx2NiinXlmzCXP1aseUjgq6E1M/Zu
DbsirVnttaGNaduPKPJh3/B/BDf85S/T5iYvAnsDS0VWLJl3algtz9+DUFaPMzdtjaNuetc6qW6k
Zt7AAqaQiDwyNsIBRZhP+JWKtYlpuqLECmyDDBX23KnX3KAC9xPC1bJNsHBB1TInl8HqpQm3q3P1
+t0QG+ydZuGyIoXIizP5s8ipmxFe2mkSzqJpV8SV2q9ulqKzG3LTUzroOYYB8m1pCcdGM4oaET5w
CcT3MD+4HfDsWayy/NSEulu3M/bTIQNl6c0tUBfAzKq1T1u+9csdDFpPMHGDkIPgx1z814WRRxkN
lb96pwmPzXBs0WbnS1DJsSLxHtKN+Ux2EMmaDKfs/mI67UCucCaKkjMPS48DwKSJZwbPoCYNj+Tw
hd4MM8VmZ4AEEQOhyfepb6DhwmM4QhXs6uJcAXkQDQYMDkPS02bP4q0lOig3Dyu78fazGMfRfXE7
hLLkLfUusUTaI/UyaHKdOgNWcjpa9sdMwvw29HKsJfxLthXf9bQWdYDbbtCHJYlN8VmotM/Ta94b
z8EWXaDLb/ASgMw/EBfCKc1I2CTDLzH7GGqZCyLuoPLOhYLZC/IaWIctAJ7gFeEtoGNu+WV6Lu6P
hdmHc8O+ojB/3RplPVLcxQBfjFhaKMIkCqahUItJM3dNZPNgGz1xdtpkcpAYrqwUriqXSetZC5Xt
bkfT4VQnKoTMK8wzaPBGZv6BRMrxp6SOm/+ib2DsR4SRrSbSUDooKQJCy8CVp7XxNBKCQVclNA+9
sDrXdfF/s1e/9UCPiwflQNCZYOoCdMIJ2qTT00T51flXTLMHQHEBrs8M/E6N3bfM7jyIQTq/A07Y
aHVsgKx1XYTv165ALNamZ6oAbD4+6ZXsA416XeXbfCzq3Cs/Y+qA+Vrx5I0nXfdkU1SJn2nW6PXg
n+fFGvWpNS0S+IxBgCtibIHRVVvrSrrSThm9MO4fZ2TAKTrOfqhs8GBaKRLVE2hfUTW5y6Wkt0IN
yodUhRV6NRbJqBUYmOVl9oRStmPOL+eCZKOOtiFY8UG0YV1T84eG9kdKI+YXdGtpTTodymn7MDjr
mJ4Z2Mj17LH5M0NWWuaLzQPkn01Clb855RkyVrkrbhpnJMTW7rf3rjTtKTKrotbYwgfcWwKzCDMl
GaMiwG3AXLRd0vlCRFT8OzQOccqtjNXwizxEyi9aG6vlK0EBF7jIWOSZcOVOP6KeI/ZmWhzoCk0+
VN6RuR4M5KIbjKAhWo11nzMbM8s8TqQhbPH0aYwmmxLfhdLNNdqQHKBesdFFWVTtFESlXDB5JDZm
NgWSFMN4V2TXw9A3/jXQhbnBzVyiY0sIsbcjVlOUal6SEFni5RkPlmc0OerNZpEbhyLkRqS8Kv0w
xibbzhXIxoFn26rja04BZFLjrMaflK3ji1maCytfHGco5a2GergWyD+YTVEnMBSnYTuoQjXysGCX
AyqxurwDBshT4pV81/9jAQmQD6tDIRJR3bgIUGhQ0ivSZbz5Hql4nl0GX47mtbeUq4xIhkhfh1ko
hfqXHvAWfnn3livElV9unTCVqyU4rTCW7AWObWEZfxIly98RR3nNt2ENr5OxrViqyPyrAo3S6xtY
DBZ/cnhZIbTxnr85u2b3hCW5si8byW0/ZeK2DSgnCOPo+dotIzEw0TZrvlxfD9A3f8cZDRg0Ut/f
HsnNSu8biE/rKa4q2QVsePfwmsb0msgjzZmQmd6rz6iMUxFabeN3zEAROT6ONrum49gTS3W/jUz2
n9lWkcLB55M2HLfEIx1YGMgTLRK0vHQo3kAoOP9kk+VnJNVg7jFuZS+im5LuKncd0Bfk7MBFd5Vh
3q3JjPOXaNHqaTbF3Bwrd7UUCUu+IEoP1G13EG42PHf1UjCc5jA65oib65PKmuReCVbb59lh2kXs
TuljS52JioyMoXOBR4k0Ng+OxwD6Pq0r7YIanwTmhmFUDGSS3AhcK8OCQAaA8C7MWJaLZ1g4vSft
CdqEOsHcQwZ0dweXl7gdw/VwnFqIhwipxRpDDIXvGqe6j0nFKFAKFEyfRU9UT5+xhyZY1Hho1AKU
EK5N7hwQpSWoMnE67ac1prZj5/Iaf8UJRrbQiw35hO4IaP1U6+Sxq8z8rzBy86ZmTM4g7j9Il+FL
ZPvFtu0HIt57RInVOsJgH3NGaeB46xsJpgJ92DiYu056iX0ykMCZFTu0cLyGNeAhNxs2bhu3qPSP
ZVEDeyQZQNnwmuwyE0Wwz5lw/yEFnAXZXMZWjaHptt16jbY9aW8Qp2GJWPL0k6pvdQnxapOXCa+H
vNIyJfEKZ0PxXhtj+50THv83h7JpXe1Jzi9Gj+QyYMtYX3X8SlmYYiVnXGORt/HSWIP/lnCOPsml
aEv0Xxy+Jhr83nypQOq2F9J45iN7Pz5lFXsEETqt1IGH+HyguAEcuwB/jr8ZWznIOaCUlSdT5o59
NjuV/Wymuf1VLJdIXJy2/ORDsMWVZ5SmOlPqrawpfX57EqrNBKsqr45Pk2tqL6wQfxDtlcjhZgQk
KNiO86QwN2kk5E5RMDMjgWm70tPswd9CaH+L1GpMLnyDDtBmC+1zWJuyYNHR+nR0i1HEQLrHcrCu
RzyM2WFyFnxV3Lz13dpnesaeoC2oRLZVh84GXedm2/rubVLF9IHPEZyOb6iiiLyEOjKYRmvvELOk
/dMxDIJ5kjFk+6yNefjbbybGe3/UhCEhFslddV3atTt/47xjPAt82P1O9MpLOdmiWw4s98xfYk/X
Xzat9XTTbTFyzINbx8mPhYSngFO3Dc5ZZSR9HxqAO5ymqOHtIzJyVd9OnZL1caCtcwLH62T/LKqY
RTixdv4ReeBExgdRrvtL248vOoHCErFG3VGCiCgISKJuJ0EN/gvdbl6nDo4jhG6BHgWGiSRN7U+X
dbC8GUgDW15q3NNAbZy0IrYX0RJmZ2MG6+PEhnVRk18S51L0lMXuGMv6GlkZGaEAJ5qf3NiYRmcU
9s+qEcUHTrLkO4aDp6N65e5GzeHTmY6zh7M9E/193FIlBkk6Q01vxj75BK2N/Qhsk8tqrok7hkEJ
SzxEjxKwD7rGKZSeQxYWQVVlFRQClz8B994eSigM8YT4h4WjmxHEvBDPrR4qy3X+AgyYAZ2L3vkq
U/QkZ+wWdMROg9iHsK/Vi1zijOp7B9tIwf2dmcWdZWLUu9NZL3cKKvwDTFQKd3lYSrVdoK4vIAqr
BWSiWfmtE2aLhd+l1cUgqOa7CTQm+sLx3M3NAtgMmoZ1snwUgvxUFeFFIyiSMMVWbB5wd6jpUfe0
PAfVY1W9agaZn+uJLuF67dIOQHjPBOCw0QDJKDWm3Dtydq8XWgqBGJgoV9e40wIbhnc2Y5qeCIOp
M78zFk3N+6plj/APWw0+7WjyWmCjxxkxdZbcsvwjRPrEosEZxij38JTSf9izzPmci+TZWEyZAWPy
46m/qSfpvHKIe14k0zQfgtUrk88Bx8Twd1vxV4uIWe5oBa7Gu01gt3Cqry4t3etpxD6AvQQpQUUI
FBrjsFjF1N0ixFuH46TXBkEhkhhjCSWVWMzTbhu4ILuY0d0TO14cERJWbnco1tL2YTR4dv/uwnlt
Trhw2+ZuxRlqYJuM4T0HILjq9IHkr8xm8r0xtEF1syIeZnEK1QF/OYk4UMfcMigMselrzcGYnTcO
aHRexAYmeJARGV3Qj4w0k8Kb96AB1+fQwPJWBps0l9d083uB23eo+iOyIquKLBSJTzLBZBZ6FflB
jFOM8jUnIcC+jVuX4pWBBHJTJvu9eGUqN/36vMDUykrORAIuLtcy3h/XZBtIcG3AU7Mf/17TVSe3
lbN3bi1Gy2y1QNicWe7YyV/ivRBDgisU7rFpU4TeHgbf9EyCzuqwOBe9WV/LdBqnv1zwdnYLFILP
K8ewt0N0GvFs7/X6E0qIJH6GMrVvFNdNACcoVx7r4+4YT496A/XFHZco+yxkguiSKnZ699Z0zU5J
gun/0A0LpjI6ciTr9PImg5XUonlxKRkh07ilqoJcUfMGNQol60nS1LNbqIhSz+9ThUGVGwCEVLFB
dqYogvoIvEEpqQATtesDVY9NLoCCCnUL3FH+DgA61hvGGGp4mS2T0Ddm4h0CIs/wLlUBJOlRZ5S+
Hy2OCffsJAyHkFDVGut5us2HNZHG9J6mUjVXjUZQGzBZbU3irbrev3eaZTAjBpUmdwPxlM0/22Il
eES+JmGcpnXKCNSB4/mMvn0uL3OqGZkxj/GRPiVIO8WjgwD1c8IP5tz2pBaPRyumwIChYGP3WQu+
ruNMcvtOi+gX3QWY+1IStPse0ckPExJ836QEiBvEgIsFLJ4oA2SpRtymL22l1i/qinV+7HwCnIko
0pY8oYCzsQwZrVDVAa153d4mST3k16Q1ePld27D8CX0Ahqys8XrUDHeAdjsYNrEBAuC3HeiqDMAV
HCb0WG3nExWAW224aVC+jP3jUsk4f5mKOUPfz9fCobXmLOO5ZvzYeMhcy+v7FzoNTfRoYiUVGyhj
Gwmi6EQ8uu8tBpUFiMWEZ50/UY7/Pip/Hf7mPm30GSPUJM+zklb2zpVnGQ9MzHX8JJK8G86UMSQL
6sVz8Iw7FldKJQdRPyxos9No3/lYZ1PieYvcDOUWPTXrbHZNJhkkscBuHleS4pQyZyBmFtKF0SM6
Ekdm05oK2ybMSF21CYabyJXZUP0AJIBrsaRe9tEJnVwWgY2FgZJNLhaikfnVdpl0IJrr9HKx5hxP
mEi0+xOTtz4EPYNp0ocKg0vU82f7jlE4USRFzrMa7jeYu09d3XffBi3EwBtOFAvABiwNMiHgm/Vg
9edtNqedVtVhqDJ95J6sbNaiBSqgQJH2tdquYg8rEzOvBWZkNyuzAxCoyeMZmAslQTEiUOlLtfwx
6qx8XFM/TTFOpRLFJlJsyM0w8d6XlvsRS2SfvJopzBem89q4NTA54FQaeKECBHlU84jWxLxH8GZv
6K3Hf5luUSMZSPDZKLeZ5D+BkMFA3chAllMA/sV4jQVZoiaO2SHj9QtlPGGFRP6NNLnWm3ov3CJv
wg65/Qe6fpZ7mbtocmbxGX6iqbEJDCJL5eJK4uuimcH427jtO57Brta7nof0FqYhg82yaNT0Dla0
/No2e9iRajo2gtSbnEdQQfpJ2/H4SWZl/c8eRPEdkzd7Zdt6AuLYIsw/LFzm2NyQFn0xHEV51a9d
30Y9HAYj8qsy//CnGgSehf75M8On9mygjU+RNyM/CTWWxbsqJTDr4PcN+isgbv3PUFCtsGe3i0es
tM6bbzr2vyLL/ktrmiYv2FTVo86e3M6EfGkVRAOiPmZ7l9RW6Fo25+KC9LQI2SJX1wplJuQjYo67
AwpGmMoaXGnNodfhX1xFR3oR9kgWGXnMuUYqCoujSrmYhGyRc95u+YqNoksRrx3UYNIR0O0ZJY4+
0fzrRTu4AWma/S91VpNFtq69jAKmhtqZ17Z3PSI6NHFSCTbhqmn5XTvCbTLaCs8vr1ynHDEWcV5N
hEUhXFUmGhX0ink8nzgMql89d+Lb0Jy3OxC8Mq6m1u1+PFZ8Phq+qib51WcgHyUG5Kto2kR3NzqW
eubOSdwzSXzEN6zoZoFh1HxOh4lzle7NyLz+0jMCBe83J+Vz3w2EUtrc1yT6NixtI4uVyz8xTMaL
RhF83rrWvoepvNN1wDIN7MyKFMEJV3ug/dyuTlmcYEJb01Jd9+Xmv9ZQMKZgguOAurFpsI1kNkUK
KhDsvT4bwQcD0Ux30ZWyn+Z5TB+72OIuTAQBWkAHkuXOGuYaMAdScueQAie7xtS3fZsz1XmQOmRd
H9yFLpwNq4WjVszL8qbNFU4mzSh7T3bWPepsp2YmnPrVRSJ2moOpl+Mja7XuJU/W5javicc6oJlh
cCYHb3gsoT4ypkm85Z9V5GhH2IS5J6cYy+Y4muSTHw2DBPoA3TkBlqpbtj/Yp7pn1c8JIhJz9waP
s1VXR+omEs1575s5MA3KqaiW2aYDnSnwVojpzAMzvuIhL8z0G9uTx4xINzIL8TDmTz6NrUfVGFdf
k2N4P34+znnIk0BGVktL9uRD++HHsPDxRCwRumt/tykEW1IZTNq2tnjt/RWdSmVoeZO0Vm0ffSqn
7uANOQdo0jNIIjaIc/XgAyf76JfFw3zs8v1TNcQ8GlxoCIQ4G2CzT21mPZCFyDkFkMv6StgT8VA1
kzgN61h+yMkuPwC31J/j6CCstMxV3LBwyF/i2oUFPdaM6y9zlVencoH2Fy7stT+R4dAhxV6HlF9v
iKCoHXLKXs9uIG/aqM3TM5QHluMD9tb5ImraZxUj+AbvtLLn6nkZwTO1LeUAwTaIrCzPhGZM70ie
ZLF5P2S59xqMmew/KrrNZ8c1CF3GAKKwA3XO44pbaIkMnFh/yjSd77XCpEd5bUuKtrkS2y7EYgoG
Uq58NUyUXgesoyaayCTxdci0Z8gjExEQQs6BOfBhmPwdv862hWlO41lviveXhbpbF6DHNc3uIemT
aQwYDs0te3GUABHCCXjP5BoX75LgL/OwFZpY86IfFFi5OSUZohtiWrAEbJg4VhyVd8rbkmuEMe0S
wr/Pk898SJ1/GVIn94CGa2C8Xo6YMKq0+cpANVybmd7h/9qCTkzXkSiCVdb6He6vtd4zrO2hf6DY
uk2Xxa4uVr5AMgHaUYEqsjvInjmNS3Ou+3wXXsKggPvU9WYSGaCX52tQlSwTRY/Ck2GFJe/mrjJ+
J8TYJ7n/6PBaE411jkTTH3etLNTv0y5gd2a5S16LHiahn7fdc7FU3rffD5pblDMQnyoskGg1bQFV
iVHojZgEmE0aNFA9CmhaeSL1EG4c92SnD71tVwvRBwDkkIdiI4Sj05UnEosbHEJdEqdn2TaQRpSm
eo9S+GOSQ13qfw4JRklk0QqNbLEHYzcltMMFK6f1AWCdHe7ichMFGfNq9rkGGHRgpLNXM/AwZXzg
RmM1AuyL7cOUKf8JqRpXN7a15JadMGss05zp7UxL1+8l4bg5dP0mfkOoj60zTrRzakcWl3w5+Mkt
cgn3zMxF7f7qmt7NbqvPvqzq9JoCQtzz/Xeowts8/caC3LxWqmL83MYiqa4SCBsM5g2TCUHGKmk4
9rNqnmMSciifi0TeClxO4HcWV38mycgtzY5D9GFq2YkXzS459gfTrlp0PUysQ82mSx3mHIckQv2h
v3dofPHmS6P75k0nD8N14+bfguuHPFkkFghVxZR/KR8HtTPRSR5rM4UDhTNvfPSJG2LUmDf1BQF7
OzN/8ogd24tOhh3eYr+XQObZh7Ar3r3MxNCAq1T1pUzSffw/FOgFJ0zC5BWwf+U26lLUto6z8JQS
MFPfLQC3fxI4RYTdbF3WBelYJG8DctKFF7ce71RTLQZLDF7Wg11MuFdKpx9JOPDjXx5wxjmQhmuG
67n5zMlYPSdb3dehHIf1j4X14pGFwygDxusdqG94WHfxNu5PDJl175636gtJtcIMtsE3dx5VDDzD
SuYiAUyybB8WUudb3IAYK8wJkAYfn8nYzZNzi06fsGkNVTSF8ciHQbe/LhbsLpPFKkVLYcgmLH3D
ubUowMhqySp1Tfo3ViW+TrsJnd5hdbguDsXYSMCkGRi6t9lhU51gBbI2X0d9Ybh9hEibT59jyHsr
RcbMNkXcw9yja50zzz+/WltZ3btrK9q3apmZY4wInh/XardKUdyqsAavn++DHmyxHSUtvqFS0JZN
mAbOPa4bAluyeX4l1LB+pvGev5c0L7AVDcTkGIwa2qBmZlkdUiLFzSDZKutkj4QdUq/u5t3eqYs3
JOv92wB5L+dy3J0MmbGysfaBecNjyAn0cubM+8ehorwQ70muIl2O+iuFivW+texfD67DFDciLi5z
z53CWHZKqFnvBzXReqEOz9F+6TJ7cwTuBVCcBNNfpYNRP6ErTNHqYJDHpxXXy2faUmsFac2kMoTV
aF04uWjoB0QoZWggF9BnrATJHWYutloOkw+ojBnXDslklcwDvIaujwc/S7gDWHUDSU8a/V2VbHyO
OKOGyCI6gC1hh9iGcWffGyFb/Dl9Yr6cUG61jREuOCHNu3HJrSX06xKd2apY015GEkZf8PMOZ4CB
JuvBDbkj61pWrKyw7XyK8mmLQS/wSDghJB7nczJGuJE9CZTjJVWY2Y/74yL5eHmLIrbZMDdoQKFV
ohvsyeQyPLc7GtieaaCIA19hCZI6vjQd5VWpBGwIJQg3QKRE7iub1cEEgeg3+qQs3U0BxSdXBzbl
7skjqyw5dpa7/BmyZSe+9DaGYVauAgUDcg9iu8ap+WLWKsAW2NhQDgZy49ccoA2UGIsMvUNXI74M
RVHA4jHNDHFID1EbTF3WWF9jC2Q64Ai37zd4Q8hkpCY7akazRRDrKFaW+f6OlR3SQm8Xa8mz4VhX
bvmu1jWVhxbKFgIM6oXyPA6tT4o0Tr74RFYXbQjTQ1ClPa3Nv3zK8UDaI2quS2V4A7RCShlmj0KL
+JwwKsHavpB/DW+ovN3WWRhcL8lcv7ge8SchtonYv8s5n/9MqU7ZFTWdssKujjXtK3m+3wwGYI1M
y9AyVGKX5zzChmn7EL9l/pAVvaORNfCHIYbljfcCKwmZ24oiJ3SkkX5sokL1nWRO8lDOtTNGpDuJ
0+yZZCotsphuqfeW7GTTUmYHwUVk8vZP0HQGo7B+ADzlX9YE6yXoW6PuX+C0q8fKnNgs6s3uzZOc
UIaiW+5p7tghZPC7IVAx47G7/Avbaf2LudxqgtKM8WwQPWltkSHc1MDRhbuDYz0zmKnQp0Dao7hL
Sb2cQy7MnkoGstfHXChAff00ul/C3VSPN8axEGIm6Z5O7U7zOZ6kQAhJhF19VFS8vw4DyCTM0ZFT
YGJrecAuxIUrG9Z2mLDGX8WIpmckYXvAlHDFxafZxHUPlkJWbyiGWN21wygiBiooQpjo0ciVkBZe
mLe1Nx1DOTxWZV/rlwqgoXdAkMO2BW0OqcrImG3GkrmX77h+okeTSmbnwZSVx1NcrUDvGbdOfzeU
VXk09EgsQgu9xkfB6f635jh6XkHQZkEt3S1StJzw8ZtEvjlTXl+bA0kmoWgctuiObP5UnoOMBoZU
+wDYLL3fHCUwGkzl+o8p7fJrYmf5pJxsrxTz1jxsQfxBrRJjFZXQRt9SvuAnllQohYqJ0X6WNoDr
O78WaMqrfdLmt9OwsMSpiJ3CzFPc8YbBNKLWnXUL8p1o5+kvxRczVF7KNi8fEc2kLhpV1cw2owiO
59BK14lDxLTl7D/7eNHq45jOrnewrVUX2G1604vnQ6XYQ0/BZi3reJMVdsN+GaHV8IccAD4mr2DH
zIB7yEznksDpn1jdNGuH8oixMnv2erOZeAWWUbEBzng+9xiN0clOI3GBC7vu1eRN6azELwS3HlrY
y47pcEh978CHjIXvLA82shm8FJITrHuIbc9meQNbwCV/LXfLKXmzXcusVDDxneMA7XIJ+B9GFhjL
55xQaCD5uvWma6LrfHEU05rLk0ugYf2Dp9X24EXY7aBhMLaNGwF2AJJ45fiQWan/E2sCOp+WlouL
l6HnMt6mavKG+qx8Mpfca/z6LCCiLFUZH8jitBB3oqHAHSEiUIQLGJWU3LqDyXzf3LsHOnw8fQul
mm9sDyWc/uqE5JvVHQhPDslKjFz43FCDd5WTH2gEi1U3pE4gdiJwFaPVzgLTgNpz0sc3gDkkAwdp
imUd5ILN8YP7J33PfQhjh7xHl0plkdUWHlpXOvTn1HqhILL0TiKtJ+++RypSDpxPB/zXxp+egds/
V4j+jVluPwQ5qAEKqoqglmDMYvnOUpsEn6mxLTR4ktDzMGsw0IRmokonmGe3/7dLhskA0CLfsSe9
xIePlJ2s88IBOQqAXNCOLes/5WK0Jgi7WtgIIeun8sHSUET4sMwzkkJbMoJo+9t2MuR6gPbtf3ul
Xo+Q3pnOE6kxojyaRqZonnBQxelpzD4XJPp/EoLysmipnZq5E80aiWPsxeSZn4Pdu6Jp2M4Ypqjy
AQRTlLVLB8I92eQk+KehbkXVAv6mr/MQAW0jjsPFpVoNIIDGfQTxiID4RpIqks21/8FkHfkKVtjK
vXJZ4SOpHAoEkP5YGU+mK5jPSCfv/qUMYdeg2qScrlXe28/UfCi3Ep/C+LCZJIdGWqB5OUgJWEmY
ppNfyD7BT9LWLFQCzI+ojzJbkeHuCMPrrsb9EQlzbDPGydTLlkGQshDvxnHuJQEBZjnID2tTry4d
LctUdBQ22XmzjREM7SdZIl1Bmrpe0YctrLGo4WyGPm2LAZzjgfwzmmAE3tAIaoJDprRX7nno6/Eq
j4fEDbPZ1nOgZMwwAvwKfxuujjzkdRN/oyQa3n1UoRSpmCx+pdU5fwGEzTwm7sqT3dojsPgFbu0h
G4GXhljbxLtvMv091kypHxGMMV/idyvOExr7RxBLy7esnfbWdgm0PWbscOKIqBrhRwMhbNyYzo42
cnr21qGwMR4HsuMLJp/B7cuAVA2marBcffMAaQtmgZrjlWVpnv+ty5ps1nqojTugTiXsN8/sr+qi
hq/suao7VRkBjhcfy/21OfbFh5dyIJMRCkgwhHeABhF1M/ola3SFd4i3rHpH42Hh8wPG9Z1mxfqj
IRjTX6M2GQ5yTbLswGCY3od2GOgsHwc3/8BM9NVNbf1pb2PzEEu+KOaLNYOI2oBbT4SYAy531eZX
XsmaNf2UPRXWPmHNKmedgawrnjdB5hz2u4WpDd0eJgKKVwwBXqLzL7MB2moV2YxnwQDkgO9py979
1fLcMEVL6B9bFtTtgYKATQFQZYlJz+KyBnCuU0ARBGzh/MU+R3Kbp39o/lZikrtlvOZ7xDaUW3G2
d11M4w4TRxEwy9aWamcqeJ/SF7steaug0dB71cjhyKO4p8Va6NiNTE5nJpN9F0yuJR/A+Cxf+Bf7
r5yO5YddbjLR8G3LR4m3+In95/gBtrt/XmCUQxlKLfA6luPyGwOB5IP4H8431JdU+lEHn7Q9d6aX
Atbo/ZkMrqllEXSVoesnnsrFR/B/zs5jOW5lW9OvcuOMG9EwmTA3+vagfNFXkZJITRASJcF7j6fv
DxypUIyqUJ/YRwNybyWQSLPMb/T1f/7rf//f//Pe/7f3O3vK4oE2+3+lTfKUBWld/c9/xH/+i67C
9NP9r//5j2VIVRVSOKAqLQqeYFD5/fuPY5B6/Mva//LVwK/KikZzbiT1fYsUfu767dPlQeT5INBF
bB0TFU0HwWacDtIydSw3EyMtc6DOiePF+AJCtAbR41DUWvzzaDYxvWZLwzANXux0NJYCZEPbAvmm
Ek+u4Vwh+j7oTnNj0G74c3mw8/nTJN0F2zIdsHm4OJ4OFiGETxsdoy/AZyU8JYw8OaMU4/XyMOcz
KDVwqSrRmy4skHynw+SgqhCDcgQ6Y7DK7hHoMP1vHWh8czcI23WfLw+nTX/fX8tCOI5lYehlSEhb
UkeL8XS8gWpig6OeeUjRNYd3kKH9QCjnNRQAF72sim5LaxZwd6K1bYGjgz4QhjuNG/9U6E7pa6uX
Psc8R1/b0oIZqxE9oNRDI6QVOQezGYYFigowfbipt1eeXjt7els4JttPF8LC4336aH8t6gErU0Bk
o3lA/jHBoMBACGjA9zGB0+Dfj5mZfEeLcLK/DLkuuLtixEby7jUXeljdXH6Y85lkqTm2ppLTmpJo
+vRZmoGQmoaAf0w9q8KjSngmAVuvfe9K30KLCpqRSpvn9vKo5tkMOIzF/9hx+FnKaT39NQNpiN5m
07Xtwe5S9xe2TMkLRymNkYkrTmGoFd1wd3lI7XzWGdPWdaEZbARNTr//e8xkMphtVPUw8G2cPUjf
ASVQvLjpm6cuLkXdGniuueViTqjVOr0Z528K/rfjanA6r0TDrUbD68pp4JzPhKlhw2w4hgnCQqqn
T5WPwI77tkJFC1/c2opR+GJx7Ds9FHJJizZFpVBwEqHVmxo7f+AiXl6ZmOkT/7WZOGJVDgaAvuBZ
hCON+Rlh1SjKDK52SEklSHXzNjC35Mej8mpg/fc01mmXUt1v0Zav/KHyMRZSu+SG/qajRjeGH8Eq
JJGTCUIxHEdidfkB5WyN8oAcFMgucL05jsaDns5RmZWuFUGpPnhdoY3hjdmYaEJR0PAxQu0gOCl3
ohzafj/6NkRdum2jpS3D0nTMg2p3DnrOpYzoFKQIeEDrSLFnfCaW9KpbeOMoslPu6v6UiDhjhloo
9POX1dAlqAOGCAaRrDch8qkD/lNuj0F0WT9jQOrXBUSJnGwQGybFrle6p2g73D5kt+k1wpJHzIrz
aEMyS0AJrq8dDjbaRx0yUrVfr2Gd+906jEGk3GRuABIDSGX3Ilskydc4e9IxX/rk1/VDw8krDnn0
0eKNlbAznzDSRbgyJVccl0gS4XmmA2LbKmOkKkeeKn7VKBRNRXiP9EbGXdDuOlihyU1T9A+jggTb
Exg3OLxXlvN8l03fShOqQ9sAT0GTy/v0W2FKo6boaWqHDh3LOwSS6WNM3hyYtKJKsUwFVhwriCmw
DCh5uMhkdgXNJN/ayAA5hpfLS2daGadLW2fVcNsajhQcuLOTts464SGOUhzr0X3sqt7fOfDNl11c
iZ5NH/2xRYqsZ+tmV06bTweWUtcILJzpPDmdBqUTOcpGeXlEkMvfqSF29lZaUXjL9eQpRHzmlUIR
PyzBEO8uv7M2HRmzl+ZwtdjNmrRsyOSnYwMIYy30g3/MgXE5KyJi3HH7HO4eMGcAHcA4Y+MlaDWA
CJiWHTsw3t9ih1Tn8oOcz4EhdFXVdU1KqTr2dAn8deAipgNWNlPgr1isdOFq+kKLk+EuQbR0q4oi
+BGqpr9EXVn5ennk8wNDmFwrpsPUY8Gkz0405AlGBEcz5QCZrw83yHv7wx2pdChWQujDSjPpbi8y
cPpXD9OPtzqdfd4V8ImqIREIeX52zahB3FegXuMjqaiF6VFrwEza9Gi1aTFyNqjy0gyKueuBzuJ6
5DsiHZ/7Xjbloh7gE/krQJEhgDWl1c0dHL/OPegcd/2fvsSzKPw9JAhe3w+tW+jbLkw6f1t7ukNP
FAU5bETzxqf170PBXZg5Jnho/ZSafigBfd3SucUkMa7YhTRVAvUeQxKdjFpV6SPhPQSoBF4jDmzU
cdvy3h19KEHQWDJEOL0SRQeo71FTvRCYZU/QMsfvLiege5BZUZjbvtco1rawMZxNIdSw2lYwR2lq
1yb5uW82qvU+wnlNaJDAsLmRpkQBAlmSjv/W8EPziXZocpeGXaNsB7SBQPehjgKydmTC6psStTJM
qJDya1ZWa9j4N1e6SWkLz4/i2VeoFT/hTl8nt9BMcbmhxGJH3iKTrYu/IhSGILir+qSPNlbZ20eE
IpBOtXy3/AYbqg+hNiKO+ybNRH5Hpg3lArpRFfbiVmpum4C2PzhXVNmWfofAzKbW1W5nJ4CXvnZi
KHcAhEOwpCbJM/xGQrwFfKvBX5uhFkFgxSKwKnVIoJUIf5U0dnALQ83YSbfeUIjiu915lvlU6rCA
nqywAnltZL7EBHlAAn1dERGh+AqYCIGGokvVe/pyVlhsxm4EklrikGMvoQmxpfsMmuhbaWpddmcB
TbjVcFQ3f3dDYiP2lXRf9Wzo6X1LSi8rD58xvDiSvFvDftWBBEFh20W9RZK0BOfsV0s6eIOyVOPR
vvEhUw9b2dnZd3wEwOB0UMe+maqMkeJUTHQ6TYQqsAAaPb0ctmanq+Er2q6hs0VjNR/gDRdAlcvM
xhwitKWPPs/QdfRzwKw68X4w+ljdU/NufxZx4lEUQ2AcvqVAb+pL1ZmjcddA8rc2vg70F7mvurUS
rJtDfTKyFO2tZiWWeK4HDfXdSQldC1YicczhkYUQJz8q6Mzug9vrWbdXgGsiva4oYb616B7B8NS6
KLlNo6CWL1J4Xns3FqqsFm3v6+8jKiRsro7Sx22nJ3CXl+hfFJAbfVQGJkvIfJtYILJflGJURm9j
krjuAdACwthMQQ0RVWKpX3olt30Up818cnVxZbYJ7UrvkwcEXrtcAWc9lAZw0ag6wDUN4ycdsxNc
yKNEcR8vH5KzGJybGnwObRSyecQohDo7qMCWKmU25OGxbQrvKQ9QAl6A8qAc2AfI+RDnqFcuhI9z
d3Y2GoJriV4rAC7LmAW7+H6wmylXHKKA2jAFGRRql75p05vE8y7SgOHgADViZWZs6gI3WubX9R3M
MTWkP+5ym0r+1qu9rLihp2OEk9o1mwYBlBE14ETHmEKjQYSOQjYYzi9cqNGfBkHeBxm+DaCjaQIG
JWftlQj1/KaTkvchlbGkSml+9l6JrWIeCXjwwC7hUek09g0AWWrsBoCAwBRbHwhK+2DQGc38VQWb
wP/3W19auiaQIORrAoKa3fpmlaBe2wfBkUIjMRc6A9Fj5WDwJJIC+AL0sJ1EKH+HMq116B2lWivA
76+ktudrit1OnQZhYYdL35lFfz20u9jRsECLZYKGAkjUYPC2bNzeXnsd2deeQphpXVlXn41K9Z1Q
i+qDqc/zAwyt4TNjRn+0VNU/ZEAbftcuIjEmCNRHqDua8e9RrqlatkqApXFL2cYsrmzzGht0I82O
FY5O6U6BXtfDtECGryyyzEIJ2rfth6HovsJgDLctoF/IpYSJoMJ98XR5I5+vPlO1TZOiEouPas8U
Df0VZyE9ODq5puXHrszi7xXiyXeIzEqUAsf8FqDGCFXc47jpeqW5El+fB1pEOqYpJPUKA07xPNCy
uP7jvsiORlOFD21jqKu+k82P3rLRMIwlSTO0s+Pl9/1kUM0EjUD1ADcBXZ0N2gN5SyszqI8uHfFV
1WT2Osx99W5QM/8LqiDRDZ0qceVNzyaZaIEcHe0eTi7bErPtFVkDboK56h6j2Gw22DQEL3ZoZ+/I
zuExmxGIaLfwzWD81w4V7ctv/MngutAt3lUwzXJeMEI8OIN01obPIPrjceVUstjR15VbLcfMzXKC
rFpYlIjUlZpiwXd58FmFgjU11fQ4XIgorCmtOF1etBWhLfd5/Cyk3wHgV/myREp3ah8jVocOMoC2
yHg0gKPcKEGoPV8e/qNEeXJp6NpUKuNPFWohBb/T8akRo57DZXT8UE5eKmEMLSWzW/m7d/C2o24l
gHCoVrUNCzN9QVYVIoPN/v0yuGmyqJEv+3r5kc4WIEcMOoVTNcKcluH85ozg9ysx5mhhFMRHI7GU
nWobmIrpSD/swqh179oRg5rLo56dcjR72WEITdB516l/ns7D6BjoynlCHAtXce3bAd7unVsk2VrP
CifC40Rp3i+POKvq8uV125ymF4C65ghtdprDOwNcD3/5CEwteakKHCstEMtbVGSNK4vsfEoNQ5MG
qbrJ/ak74vTlPDBxLZRZ7xk+U/kt6/Q3EMYmArIGsO/GbaK1qeThvybpRLGCO1NXJecnhYvTQUss
d3ARhS0bVIZ3S85mL1WMkQjzXPmAdKV1W6SEfQsih/ZKAfR8ahkZlLlFAEaRZH5wjnqf9VHc+M8Z
tRnMTzzEfbW29B7RaYGbe/k7ovjBm5zuIQPOmgNxQrCLWLunb5qxmMmhAutIlFCUBygYXcGhNUJg
XiOXLqrfgILd9gW8hQqsydMSyo6E4LSus6ZvVeQRHHD/VV1r6cbUc+UXKhO4p1VBkDx1GD+6G6PB
4BqqEhgRCnBF798UdlQZGDeoFpZ8VYMmMl5Bk352DUQwmDgLSbnvOnR5nojGteYdaIUTP0TSLlSy
LGSV+kfoeFjQ1YqRI/bXVRhMG2TVX/MkSL5gCunjIBoEiO+MUHExUmnU4l3jQIhWmRmWHriVymjR
IUmjh6psbHdFYK3i4eWn5W/ENgY0Dpoqr++BRCpvoRRt86BFffXVLzPl1U6b6j1GtzBce301Ppky
cbESbIE23qlGI4+iT8b3jircs5+U+HJELaVlwIU9bfpA1xE5pNPl33eGHgCsVVGqv6mTMDs2rtbU
+zStRrnK6EwscyQd7Bug/HgM0ZAHqSBQgk+AZPejt6P9BvrRhoD6FQ1lAFqNV+V/wAdCXoZiU1bb
2FY7/zklc1d+Az4rsqehicIV0V/Wb6QzGbm7lFnu0CaCHkxht/7D/4V+IBbs3h0TfNJa1JgBAE9T
2y9KB8/wW4ZcKGZ93As3+GYa9jro3CZcDb7WvEEELLJ1WI5ptaCAV4G/pCRrLHKwUsS3/Nxc6bAU
0ETXoywzMSv0aGxiT6U7TzbZUr+x1Wwo7wS1i+CLrELsMyY7qR4GkWdA2O0JqRY+flzWUopM7sos
RSGVimOWLRpoJmIrgyRp7ouB2gkiUgiGfrVkEbk3GG3CmMSp1A2Q5SXfcvLviT4hfSX8mq+NNbjR
CtBas21xrDOe0U6qBH17gNMbHMgBzhNGDrA1dIcEVdHdsQejkdmvFO8d8x1YJBiAGtn3LwWNc5jQ
uFKGtxJ/kkmvRYMykNhNku1T3w1+YNutwNL0AoVUvp1AxKs278J3j2sKi6am+J7EKSYvCrpVm87x
EUQOA8++r8sRY9rCxXz6lfJ3lq8o3Q3W5DqE6oXF+kfWcXCG4FsLXuwXh39dHRpYzg8A2DBbyP2E
pkHD4dbAL63piiEEr70iFVqrT0iPmPTtrcA0j7ZL0f8uRlz6ritbR90RU3GKUBOIwDnim+sXA4ic
oAgeoYv1/caZgG5fsrb/UFCyhN8teNRBBdWa0EKCHKOkxqZvO5CVLkLY7Q6mhAJXo43AU1pWxRNV
aObK+9Av61dQZ837iOTmr1hjcQNCmcQ8q9apvkNV7YM7XMzCbN8PKdyWcUAsRwRhj9xEhR71Xu1d
pSXbS4NX2eAo88st7VpQEmgQM9KbUH8vRN27uyhvsOuLEwLkVYfRRACEi77gHnW8GIsUnCHFwXfQ
QV1GRtnV724FROamBWk/PoeNhGQI+7qmeihNJdoWoPthdtS5/NqzHiWwFm6LXTQoPe1FzNeAhPht
tAnzIMiXau716NcRQKNJ1wP0W6mt7Yo9vMcQPSELOiIziAgaekaJ7lLBiwNtVbuleLDG3gIjHEKo
CTakwyaFQhHnr8LRgm7RSLfLwEZZeOq9jfz9eEjBM92kBBDyS224TXPfupTTlolmp+W2T0zogsLT
za9wBWFBuaIs7xtmtZGrYvJgvjVymBcbvaVIsRCKFiabXiL7gp43bYRIpEDK7ZI88+iYTcHB7GCm
Yy57kM75ChKPgipRNjhr/gK92JpZnf2OhqD7DT4+/WIgTdjsWocPBEQEANvOK1TMXlUAUBTjLVn9
yFtDlw+qEWDlqeNihqGckRv+zVCrkAspFaJ6uCp6mA9bRQPNckCvp/yTQd7CRDzOlN/ovnntbdM4
slgXmC76/xymCBqIU5ODlh2p1ixiEEYncKIbjCP9XQ/5BBnmK1XY8FHlUB2xl0XGyMua7soFfh76
MaxFVk0OYk2Kd6fX91iC7UTk0jhOhFFwdYi8ckjYD1E8Jg+mmV0Juc+DMXa4IJ0zbIkH2LycASN7
SA29Mo6KbVbfYStP3p3gRnAsoog3iUPtikKN/zWNpStrSur1FjV4CcXp9CWzHKnJsPXjZ2T5kdn1
nAKpvyxpHzHjhE6pDCgS1/RLFtKp7OzKhz1PcmxN0w1CMUgf9hmgIEjUlJJFax+bLgcsZwrq5Bj0
BGB2JHT9JhKAXkeqOstcG91vKHeDJb0cpX3yCAYVAEpyVJFILGbRNk3gssfCI32u+wgTyi5CGqjD
hAi4MzabND3R6vRUvCphpmJ5Ekeyfbj8BOfLDJlfGjVgbVT0rubxMCmuig6XVT0TuBqT2kc3OVNp
4gYudnqs9DL9cnlA7ZN3tkB/TfkUUBhqOKff3MrzOkeED+YhqiRISXapvfcLjTJCNEYWKnoyr8w/
iFwFj9SOFeXGM7jckLou6eYCa4T2HYUR7jcBB/NaFiL5PbHRaat0LgQo6aDisw2DsruzBnS1ryya
831i2zTOyQLRQNN0Z7ZiPdOqcFv2y+dJdCQn/GucdR9rNkpHaqsAsvfbFccFwtWXp+181sj/dMei
x0XPnjV7OmtOqSpMXJ0/G1BDiJShHifburGRpBpxACGAqfHuAVs5dK9d1MAng5fo9Vee4ny1kInq
cspJSRFRRDx9ioK+RoyuYfY84n/3s2BcfJl9CG+NnylLvR/V/eXXPhvQUSn2WBwRgguMRTAbUK1g
J2Ar9azBnbsvOnVYdYGQN3R2ihsjtNsrCfd5I5X6HngISWGXI9+c1xWtzISuF0nsMzN8VOggfTj/
OgBHFo2iePjKwkr+0o229SLMBh1b8MPZIyxmIa+ki+dFkOlReG+uHG4BVUxL8a8anyXz2ijC1n0W
adNtDAyTHiDZ58uAc6uirZoGG3SOlFXnqe5brKOrGmil8R2cunbM0Xl0rnz8Tx5IUmmdgGV8C7rN
s4wS33t0/rgNX5AHlngSFf5bA6cAHWg5pP4SV7VgVYBkovyuj8ON50FEXkXYCX+Teq7+rFvkqS4v
j7Nd4UhKY5pJCZ5vRV3ydIqAzzpFqflIZBUw5BYoGNg/QB5334U/yjuultdBIrqUNaq6jwIMmq9M
yXx5akQGOvGJPQ0vucZOx3cQOJdxA+xWKYLcv4lcZDufrByP6x2sbVTzrVz65pUje34EMSi7Ag14
Q5qUJ/XZZ0i9NEjC2LafIoT5f9U1WfO24qf6VleJGNZmjyzNBkvHony+PN3zmiS3pU5hCPidrlNI
n19XQEyBrEE5PgBjcX7iQoWnaTZqsEx0p3PWcgyVNwjKCi7kJvjWK2fBGc5kAmqCbVCBlAIABNxx
Otsg9qCUSekdsrTof/S6Yq5xxk3ypQHH5S32rHqL04hywDwWyitMPwSS23FhE4Bfq12dnRM8CzVw
mg9IpIIuE7ODSSlcUYF1iA9aEgw3NtJakNn1cIec1XiLoA8o4MZxPLx7CeS2rj1GX9tydI3d5S/y
yXNwIJGDgixlWiixn84JjAaj6SgWH3AeTfflMCQPouwt8kAgSu9lZGs/LNFXz8D6ld8UKL01DPUr
V/r5sjCpa6lsRKpatIFmc+FEiKSGcSsPTUuLc2mmMGRXZAnql1KFqbbyBc41iM5iPLiA5dJcAwyf
bwhCJ0tQuATzQ+itn85BE481OrNqf6gNIzlEWp9sRmsyhXRhH8dGp+yZomuBwDSxf5fXuPttzeJG
0oAyUtKb7UKUB402xzr6UNUj0i2mm2LU18VS2VPZCa+cc2fnDMMwt4TKAFzYArNzLgA1UGKgpR0w
ZYMzZlLCXfhJ5f4JsLLbeIawr4Q584N1ei8BpAPEmEH7QZ8NWCV9Be0MSJcYRwc9jjG9N32Q8Q/A
Lto96zj6SidbrqnhIoFnj7Fvry+v7M9emVOdsNhSDSnnN7/IUCItca48wDLzsNlyy3Z48JD03rhp
oGn7mE5bfKU9fraQeWuJ6igVft6ZGPV0IQXgS5IqGtSD9BrQ+BKGxY7SSoNsv91axh1VJGj9iesi
I5u5/q/Lb/zJnE93CUc6qRhp2GwbmXXBnkGm6cCdhndPYfjlt1xY6gb5l6TecXuF29SnStX7iYWB
k9vuLz/A2ZI2VLYvvS6HgIM+2zQ9fwUcNBtydVB0OOL0f+qVwKBQ7GFRKYvScXFruDzaR+J8soOo
WWsqB5fOa9M/nr1v5ac6NSTHOaShA0CrKFrogitE87s7Ono1JrFVBL86cX3k2TCfAJaZIVmi/ARM
YhhUrNvW2DVoj69RpQqiTQNBFcpHK3zAS8sCjZvkFtq7miNll0l/Q68MdlUWSnLq3ELSKtdxVEFA
bRyqxWiCaIXuEiSgcaEeUxIP8rw1YY7ZmNz2ckoRa0fUj0Hbh/W1WG8KnOdzQQamsdKnXp+Yrbyq
DXD6GF3zEA89Jac2O4SG6MUC5w2xwsCa5M9H3P62wTx3jQJbtxWYs/9AP314dTxcWsCOqtceavoA
s4eacMqThp9t6DRqTteDL/RW+kY0HrSUYvcWHljp3EHew/QbvnSq4AMU51QZW61w1nmtJ8rW4xQL
jqGWp8qV5XJ2yCPMb6MkBTNa1R19jq4E++aXI24PB11PfUz2Mt9dBUM/tEtLy+XanqpjYeQaq8ur
9LNhHfg7ZD3EPPY85ohzz2qEnmkHdF5VuUd8wASrnvlUrYsib5W7CljUpirq+kqj6pPNyH3GKTDd
aNQnpt//tRn7Uuo+uD71ABgt+mOWNg4FpYIsYIjoXnHlLT/IGrNPDXqRAcksiezntxmXXerg46Ee
XDgjbx6tdjSQyMuQXS9if0VDfwxvge9jVIJYDm6OXkfDQkvDcq+BMb6Dfj+0T0Grmq8tnEXI7coI
N7b3SnVVmnU4rLucbsRzA0DbX9Z+GVirzLaKXTBK/GyzKE+dlehwatoNZTth37WhRj/CNxwYY5c/
6SenPOnL1BiDEUBza7bXNCxlmrLtjUMeOt560k1amkaBkxZo8HxHiRljjpEO7x8l9cXu8tgf/dP5
RNNSnyaZGN6c51AC3FxUVa5+0BwAIlRNncgtlpU9tuV+AChtPCPd0W1xpDfUe6od6b1Dyo0NFunq
reeP9oAsW91NCqGKTO7hJXaPUZTa+pUV8cn1S7Vzqk3Ro6VpNLsLNE+O2KgTAJSDpX6F3I61V1T1
zTJB+jddlXYZPF+emvPPAnSWdr+hgrcAMTYbMUH8QEviUj/opjp6jw1S9198XYmHVW+1Wk1ypWpv
YO19b29Ylfh6efTzy5ciHKVW/uTqhTJyut2GujXA+XH3NRNVqEK35N1yZYs4LiAqpcC9nEqgg88W
9fFKwZry8vDn062hDUFJjK1HvOVMx9Bfu523FByuo3Hw8qBetwhf4pWS6KiPRIFGr0HU45X46vx8
IXDV6MA7HxCPeXsYAGWDlCO4PDfwoDhElqAJiImDtcTGVX+6/HrnpyiDQfshQ2GS8bw9fb1hQHu7
ylN5qAcfb6TeqpU/9FKgApiG2t8PauS/JHX97wENJBJb4x+LdNGevyNTGioJaw2/FSX6qSg25UCQ
LdYNRgy4Sv/7O06QGaAMGsKnzmwF6bRqEItmsBwBGNS5e0U5mK2rPoJA9fKlTyqEnTwmN5eHPc8A
WbNTTW66E03zrCKp+wEQy8wVB0RGcJofBCQ36Cso5sgA1/A0TapfFU1Y6vlKsE5H6a1JjvS3/5/H
sKZU1DAI2LXZJ0bqCukixRKH1lA0gEJGtDGhRADGQXLtFg8HeN7hkL8PfmA/VFXmUpUJrt3W5yUC
OkocrpzsbFOT2uHpQjNlUSM/Ymp8hKrBzHKgG76lxeQ5a85bUFtt6ZtPY9SbKUEhBlVQi5FP4UDx
40krpxgOl+flk40NkkqDrQN+Dczc7IFQKEhjBNMF2vRRcKOWgb+BoaJPMszRXY029pVz+3xbg5dS
iZoBrHGf21Og+ddB4oeEu5Fs3Kex4GJeVGWSf1Nj9GNSRFDLK2fI+aE5AeN4MXhatkTd5nQwx418
WMp5dNB65Kcf6xJh4S2ZY7tCrc7H7RS1c2uV+kXxZppj/OqoLSiQf953JIh0yTi8AUSeVWxrY5BK
JofskDVV8pPnaTC6Q3xlGWWJPW5d19NvIwTErsSjZx+Wc5rVPsFByRUp0Z6+u8al1HodDbOoR7d7
40CkpPAI1rWe3Homl8l/XEiCvhwRF61IUnIwn6fjZTDehjHQXYwp8JTa10aTvog8r2IgBB663pHo
xys80fNXZEgm1BYcabQiZ0OmcOTALdjOoZJ13uwzRwZbfHkclNhk2nd4A6Lif2Vaz4rMbF85lRgl
hyiF3Xkk6psxvrxZ4h1jFN1QRhrVtHydjFPGl77qRYjljOZUN3rhxPcWlYBhPTgeXDMILUm/L+oC
Y7wWjXflysY6W+v0+SFMqqgOU/k5T479QeYkX84hsermS1R2yStACJtefBVU4rHFd/xH0flNfMBs
MV3Dug+u5GOffA7qvUhLqlTbKI3MAqRWSwqUrwfv2IZKd6N7gf6GaUEGwQszXeTRYk9cWXNnIRnv
TGNywpZDRQbCf7rm8MHAqpzpOEA8GpXbzIiTfZzbNru5R7gCYftcrPDCQjGS7AL6yOUlf3aWCUrq
tD8gk5H80aY8HR7z0TrqQaEc/aLGM69DVmtbISXmb2WL+Nnlwc7f1eTY5D0p5VNcn2fgrVEHSFYV
0TFUlHqfU/Z7GWVhfCejfXXAU22AoGIRTUeRltvloc+v8OmbgrIFakt77Sz7NzIg5chvMzbwgq/A
2MVWwwhsX3dK+Wb6MgPnFQTL2lVKpMbS4E8PouPKZv9k4034dloKFFAnsKk4nW28LRSst1vrYFQ9
XJ5FbtT1c9B7iny0cYwbF7CLiF4C6s3w7QGWuzuhpCgfaUUXohGn+/pdOYlxX1n2H/2Mk5QJFidU
dQnkHMD/WYCT1pmetnbkEMVxta9rTZHFCqSa1S7iUh0CyHM2+le576loxJgVqolQzStkwkrP29mQ
msHB4Mcb4r1jI1WHrUjyTR1s27gB6q8I4DED9JQQTOymsZz+D/DC9qmGfjUe0TfPcak01SJf+3kd
/rzy5acSyvzdaL87GucrLmLmbNLDMBo1q27ZYbRNynXgGdYSU05vX3PMUE8OPHhymqDFQe/+Nh70
YTtaZXRnIbh8ZbedxehMMw+CRoEpaG2YsxSk4dqxTKqKKMsaMtnBF/W+4uJXWutK7bxJ2cpG69LD
Bfv58iR8MjCXGvADYLnkInPCLgKcTeZyBB0cWWoQmvXYew3A8bVbaC/9kgJU++J7vjJe2XbnxwsR
GTR4SS/H4MVn5a0PrSB4s96xrqWWQB7TiiUo60JbSOT0rpSWzyPTiZ4KyBksN0meOs/w7Lys0xZ+
zLHBt++371pVtEUZ2agfO4Tr5HoAdTExpk2lvktq7POegUmgiGxoEUJ4lVooV/bVZ6cO6cp0nU2Y
aOpMpxteQT5VFK3pHwP0Nb/k3OYPTabSotGMSeawDopFEkf9PknQ9Afl2/YLnIrq7eWv/4EZmG2B
j/YRLQdQFaT+p4+BcQIwGPz0Dp3SpPleBArGrPAXdRj0AKTGdRJkLbAzlAJBGraWfPVkBTIwxwS9
2fWZkrpfXNzhMJsS8fC77wzosbZTWI86GhNPo+b7+LS0alss3aFPnwfIh3Jp4yJePwB2QuivEYl3
P3p+/NtqCDzgF6fGXekAgt54kREGz7YaNP5SMStc7uDuDwxuR/Av4Am45o2GsvpaNl5QbrDFQD3I
LUJb28qsVjBvtGEBSRcWGYUt1XVWdIiz4D3U/GJXAmpA8RftxHBZoXOD9De6QPaGFYv2pWMPkXbb
OB3ei8S36VMxhO1wV8Pc7hCJV/ziBjEZ1fhhyBhdJsT+9GHdI2EBy9S3cfexg2J8RI3R+J47qeYs
UCULvlz+eB9Z3fzjQRTh5gAZB7TdOP14WJ7HEoF/91CLdPg1pF0xbn1bMfFtBVuMgDkUR4ybhhqZ
26Syk+anzlX2IXGERHdU1SX+vm1RPwiQzIgh2lnzDmCzCJb4vlf5lSPuQ9Zi9rgUIGz6tVPCwCOf
Pm6Q9i3ya45y8Mc0aVdeg1HvMvPcAfcPat3+bau3cfHo1ZVqbxWaYyUc9o5Mpkqw9VrkQIhJqsrO
QI5c6RtVrFnaza6JqxA8OqqOP0dXZR0YsZr/0LowerawJEPJKBhVzOlqAF3rbNSTR5l3JtDNyJQM
XCUhLoItTgms8jZCQNihh7mPC+ZrkfvtUKxrpJCu7X+dl51PBjgXckQ0A6a7/3QyVAoySAE47iFI
KMr94KKDl7vIwIN6i7IecvGaIpaOY143pOqDVdbODR54SnYDBF7tkHBv6/wmo+pzLYc9D3QnFr+A
+IRGCZTC2cFs1pZAlclIj5GPM8kj5jnjWyjKNngo4Zft6NFUV+7h8xGpxlJ2I7BHecqc12783sBe
KHKSY+BVugrjXSegSay2XHjVcMC5KLpy93w2IC1zjjtwFNSip9//labj9qBZulvlR2T67R03IOzl
oYmDX7mL7dtWrdy82l3eq+fXrAUjSVLcpM13XnmOPSVxRq3Jj5BuKqyUE+utio0RjxVcm5cGAn3F
ooTHf2XY87yJ+IaclT/A+p2FFUmGEbUMrPTYOTgvPuBC12bL0OmLX3D4QeLrwh4xBO4g9y9GqbRm
uJDQCJp/n3B2PNkbhDqAZM5sTbUWNg4lEcwRzAw87kqVa85D/80ULuIMRZZfCac/+cAGpVz6ZvSr
bHrYpx+47r1OAfZQHjMY9dskc787mATegcautsj6+MfLH/eTy5xXo4PDsgHEeaYvldKh74bBKI4u
5D3snAYMSrBDwO6TINkYNiXxhr8mxtH0W6DeqOPKNsOMVesR/bySKn/27g5VLxw8EO5Bguz03bEk
iKBtt+XRc91u6+ljfmdEmjECksgekZynU3f57T/4gKdHmcWyJoZkFwNDmRcNqjAUDvX59GgGAi0p
18dvmAJZ7+zGHCt5VD0nccah8hhahXYfgCr2skcVTF2KMLnR1XhMFjakEjVVDAhQGhbUDmBgdHtE
RIpdGCJfVV6KbZTajBiVNRwjSDzajQExJovajY96LD65NgSNlRJi7vbk9Lg6X37RT/Yw65cKnyMA
fwFTPJ1ZR4SK0Zt1fCzKJn5RsV3bxImSMKDR3eT5GO259/aXx/wkMaQdQv41hYqmzRlyOmiiY9xZ
uqN1FCCmj3zOcoWirPG96Ep9aypV+E33cb3ynYaZ9jwzvymg7usIJaLuicyPNvzz3qJLpEM5586a
YMmz9TU4dfD/ODuP5baRdg1fEaqQw5ZZwZYtUaQ9G5TlgBwb+erP0/43JqgiSqdqvJnUbHT6whsc
DIOc5yDSkhz3HmT8MnQqhi2ynfpjmYD6Wvjw11talpNVAMsOUG14FZffIIww/Yu7xHlOO7xIYSMB
jecjjK9RrCYaqqX1sBBaXWcnjGggJCQLfpJ6cDlij36BmzaMmPjT9B1XLnOdTlOEoXeVd9vbS0xD
n//bxQGC+AmEUb5/XFvM83I030oqgrzQ45Z2pvZHaDaiw0ckTtP4jTIMTr+7YApRCK2KJtKRtukT
CByoOQXmKyc79b6BvVKEuuJEYXkKRleBcoiXR3qwCjvFWremqUyDOO7cTZH0bvADbwFEsixUP611
jABefRjCPLgfVDR7HlW3Id6CezTA98l68xg0RmB+liDrZFVK83k+hBa3mD0S52nEJHo5EueD0tHS
DcKPyngPlVX/pAeZsNo18AYVqppptToZ5ejprwo5Gg9BGQ7AWfHARTHIRKzKygx/h0QFwomWWuO2
rOAdcXY6o/ssA/rkUNuxtYN0FTabCumDfNNzHlPa5IGHFIyighRe9wj8qK9tZTTqKiHk9NdlX09f
XaXynG1qed1baKIEtXGtAufGpldftMHSRuxPcrPz7+K4KP1HO8SFjyBes75mri9yoHOpdrbyRIyr
qtD8L3Ex9OYmmwxRb3C81n8Tj1rGKecYFg/IbSNs1iVT9YaCZ/2jbimf7VtVEw+cZ0VZxXqAj0aS
4EN+rAsarkbfpt+QUKq+RmZQjcihJv4zosAWHLsySdZZR5lug+e6eAB/XMTrqBqcZxu22wkLkO6Y
OIn/s0s8LV1Rfc8xzdGD4FvpZd5vSpOavwWhXgUveUGbc50l5AH4T8DVXENvb9LPObYy/ecYJ6E3
p3HIokYtpvxbGYiWr5QUou4qbHWUJUbqheUm8oTawMrKxRvuLrX7EGphjFsnPisR9kqRhyNdjob+
J3fyG++rA2EeiRA1sx9cfexfKXdi7SFMD29T2LPeukavFonVOkThdYzG6qs95bgIAJALmlUc22VJ
ciYvAOwzhbNSldb7D4WE4kdb6n3ymUmFG8Tx3XY79X5470Mv01dmr7b9y+jiYbnB/XUctrWfVL9L
H/Ao4Z7aT3hZOm362tI91OEWYrO6NjuhOUdELf23HnsU5aWlsI1ju5pgfemUrR/uwwyJNwoyY1ej
IVuME/7wmWo2uCZYeAmVdNt+1A3tEOyHEPrexigqyeMVoJ0XRQ3WCy3tdnRohlAjF/PKTl3h6oyN
RaxWcAlsvdO+dTkEwe9aWZn6UwAhqH0x+PzfqOAU3ZsZ4j+JxbYn9OIuDNL+Ue20uvgPW7yi/Uor
dgLV0ddoDCHJKZyfrQji/o8II9P+LACMTrvMzPJxVaLzf1+okTesEEUt8dtTgfZaifCeSkwbrAcM
kNXhoU07aUNRo1K5RniZrGnjQ7D9DDbQyu75F9NtAyd1sNdAESlPpsRKkk9DrHDA+0+LTpmVhGjs
qGVzl04VRkBT04x4JAG+Qdg4wGEA7ymzcp4BnQUF65sId4NBENYQTV31TzUmg9od6Y+yt7vY8rBT
LbEZbRB/gvjbjlG3y70GMSG9SkfQ+oErgjt78sbp2JklrkfM1y9e4zgeyCbTGiCZVun2F7NpAm1r
Zk32u1HgW3/0qQQ/BDua4qJN5dSZi6ZmhRajJ6qmL1rZVv5OjfXht4IFB+4+aNyLe1SV9IWA/7rS
JZFSRAz0ccg4CEgv3xJUe1phsozPwoiKVWpBXo1xyvpUiYrLG9mS8nOPSqK7GUUq3srCl95sJgrg
6PPjZHj7abt6uCUiGRIFwSjRgjcXpIvx5skCPR+ecaK04IZrzXpQmsZEiL1xvnqNEiz046/ebQZE
UlOTYA7avnPpijxSnSltjfHZKtNp1VehdciMpD+NTeEvMTKuwkE5Fu8ykBVAFUAcLr+0QTGsRJZz
fFYD3frqg8PGWprbBY1xBLnvzcnUor2f+skSXOWdSZLaIOLqkUxJyOLlwKrpBW5H+v5sp7nyC2+H
Y0NBKtroKC6JheD+nRWkDA+ggG422flchUU1kaOwUsN9znPM7otyyt5CEtdq5Y+W9aw39biQvlzn
UrSb2LxyZgbIxznjc6JumNqVDrsewssWnLT6ORqK/Fcb2tpnrRbDvWoLY69NVofBG/L2mD915rfb
G3eeNwNhAJBEZZo3W7ZE5Wf5p0IQ0cPGAM3JXvTRKPSVUdLj1NoiesNLIN7VakyiPKG2M8Ab7wGz
1hhGLFSI5ttL/gQa/JRDJOwSqefLn2DHroI5YlC8tFatBxvPaDzAlhUiU54TN49hW9dofBfZ79sz
d/nf/huLMiwWmXQdAZ9Sm56LZYd9iVhkrZcvLow2/8nPc64rlkqcJyMM9mXQFcEmy8m3Phmw7s+3
R59vbTm65Pmy9MDf6PnOJ21hKwVW8YUiEJSqLC+cr0mqd3e26OB03x5svrcRuKHEhcALETl8KmMW
5DtTgvpAkjgvet9IxwPTC1fgFlHOoo+mv5kBFt8LQ16102jlk5ajrgPWE1bZvAYKN7svQmzhjliE
w5BYZepoGQgG5E5MWFZlwQF0ZK+dCnUgVieen7wNgBnjrQh0Wp+1G+BdM4jEmbDhUlWcL4fYjXc+
H+nRMnybB9bAuA0hW3f4RIbd4V8vzUDWDdp2wQtXljquOh/uxCpth8F+uf1Jrzct04NcSupEH5fP
e7l+bexHPdlMc2yCIXuWaMXHmgzhmDTDuFYGYT9gzxH+uT3oFayTAekhoXQM/oun9gq82AZuObl5
cUSosy7XWe1jadk6UfAQWK1j3YXIXm5Qc8qCXTbWlnPvIuN0KIVSG3sIKl250ux2LPcktMMB2+l0
OOjY/AzPt3+nfBAuj5aEEvMSEt9CW5qX6yMLSAzanvoLdrElxAKqJc3ewG1x4dW9PkSM4/FZycIp
Ns6R41pToGxJY/+lq0Q87vLJ+WWBOcNSt1Npc3x8Ury2zEeqF3FnXq44fEO8x9AYelFyBZGHJMjD
Owd5iXEhsHlvUv+OM8uRW1eL016Fi0o2UOHC6YFEwKZZjL60QwdKdnta7w0HFQRtN/KI67Y3KgdO
ObiT8RLR/+ZZL6MHy4rSnyo20EvV0et9QekbGqO8eRlyDn6I4rxxwkgn1/CT/jvG4riadNQ1Xz86
Jer6UlxAnk/J1bpcqapS9Tqmi3wMhgpDLa1tJuIyum3S80Z/uz3Y1TNCNZBnC1CHxlbz5pwpGxVo
zUWw6GgUSYtBZJZ7b6R+EHjc1hwfwYlFRyuKyz+T6Zr9wgG4uoXk4EAQTbImdOvmyFPgAsaUUJE4
kjchsePpIjM2OVpH+DUHqb9vyiS/03x7WijWvTdpNBGJkoDDEYDObr/IxapXOHV8DJvap5mDoMIW
K/vgOCEMeCwSmdj3rWpj+2JV9oefMyAMFFLAjJkASfgJl+vrIAqDalOVHrESpXPdJ/ka1yvlhymq
8q4NxVJV7uqIyPEIv9i0wHutefwLutMPM4CFR5gIrnIf4j9a7gYcH8DPJPnoLTydV6cEUw0JvkIJ
ELIhCuyX09Pt2tGJ7ZHMqoMmo3aSmb+8qVwi2V+RMWjHS7ydzFyg+xnznAVPK2R5q2w8uhEFkv+Q
ujSczVThG7uJ6679ZKfU0g56a3v+1qB1RZW1t6uq2ueWN96nTmRhGWX3YjqgMd/Ym8YqR3eLRJ3o
Q/LesZ7uK7tK66PrYu5SqGqtIR+gtLgldROiZLWukNdjfUxO3+z1JI0o0pS5jdBiHf8IIxEskXuu
FhJbFF4MhzhXwiTm3ZKaWM5p/LA9TrbigMcYnG8aQk37ym7rhYz4eiiLWJYNI2O8a9QDln9BbxEA
HSGiNMcwTDwdZ2vxjBSO1e5uX0HXsdZfPpcqwTnguyhWX+4YELcR6YVeH9sJ6eO9P4j0gGKwh6uY
HzX1H4ybsCYF4TJZ+9Boyxcw/xOV82mg3KH5IisA7k5TmG9U4ShfRzWrsFaqxABsoAtMVHrMYPoZ
B9iCrdFd0v9YxGsHugdjuVMaqXEVK6GonirojNkCouXqqpHsUI+glTyFQPmqtEBHNsGgvT1qjuhw
0IFbDP2rbL8Mel2cRx1bcBMRyT2C79rC7XoVNsvV08h8gelJFvzsIGpehh0y6kXHMqSat9YQf69W
KLOZ7bqO1ErssxB7poVBr650eRppH0Id4oAClbpcy7ZyeSQxnDpqldYOe9xAc1Ap+NIbG8K1/nMO
F3uHidmHnxLGpYGICinRAHSc2aNZ1xauV0bdHXVUtfGkR83uHvnXOxeGzveOAgwqgra+lHVfHRMZ
HSIpTMNWdYjgZsFOF6Lj31i+csxbqpq4aQHkWHmdkmY7v3fScnv7pFwVjehaOsBHYL7yeHCtz2YJ
2ghcWz6GryNo9YeoohmthX38SK3vU1QXe9uMtCcM4MVnSnXWoWXKn6u6FwuLfJX7o+fAhPkZUv+S
J2z2O3ALydjuSfwqAjFtzTTScegJhXTWRJ0L/9kpFI9jWZX+ClfbgZI9IBFoBbbwFj7J1X7jlwB2
BJ9GDYIwcPaYNlFf0jAY4leD9zqBd+en+z6awr1WTvU3rxuNLeH70vV41e0jE+W6kmYesviB/uzl
Nheo0HXR4KSv2H+XTxWSlfGqVDPjru7xBV35iqlEiPR1uDuaDQ4AtVs6n1yAU+G6LatqyxrSXl3Y
HVcH3pSyApRkkLumnDd/H2Lf03o1KMvXEhfxBh96FzsAYbT4lgrTFauwap0GycjUCTZlPtbVYcDl
INmmCIQd3aGKf1Wm4v7MlIZ+rxGSiq/1NGz3ok/7hfrfX+D/RY7Ffy3fMXYRN5P918fqn8JNhUm5
mKpwfAHzWeV41RCrgeuJwLCBoRH9qosCrnXhpxrYo961EMDzrPSP2SnZN9ZGjA9jWRQnDGj0j3ZO
acpzvoBiIKJBzdCUEc7Fb+OsG603oJfvYISDRsyzLjBhkban2R1SKYg33l6665VjRNnGdEk7adbO
XsDc9ESXK+3wkkZ+5mFvH/qP+PXgRJphDxetysHAEOL/MyasBWJCU1LML2fZJl2md84wvETkp8+O
7eJM25T9WRvRo+HQm39uj3f1EvJVqTmw3gQwhC/yLv3nq0oASMM6Di/mZN0HIhfFOrLT8VUvHaWi
bIZEHjtYfKlqu/zoI8zQIOQplXHPSPbu5dBIvUQuuMjxhYK6OLSuYm3wfbZ+FqUqdklrmXdqF7iv
WW42r7cnLSc13+YkGiD0wQbIItZs5EzzXVcwspZNyVezL6uaTrymbZRANz4aswExBPAAiIjcxuZe
vBwrKCsPd9hxeklaTXzTBrd58B2laTd4f5tLtYt3diyDwVewwZRwNmfvPAF5l6DXNr4AYqGu2rii
1sDAtm25EmobfqqTyluiBb87JgRJSeBz+DM7JX3ToXLVNUwwsH4OtYt1tktzUtkVSW3qeGUiWLuQ
zLyzftKriN1DSEGlc/ZNtcjG/DOumSaB6EupF0+5SIxTOo5vtzfK9TvGqfhnoNlpdGsoLZ47jS9c
z3j4GhCJvXrU13WbOa8+SIBDZcXWz9uDXn1QmAJ0REjBAVtLYN/ljrEqXBnQPh6OFqab9coLe7yd
/QSNyF1UlGm/tn1qlYfbg/4ta/17JuiJSMK+BJVz64FIuhyVLHfCB9spX+MBGCWGnVQAgeSmRA9R
GWOIWVEkvUMmSD9UoSaUnTtVmnqX63Bx90FoiOp+0s6OXdZnqN7OFxPRezS+yumxQtutahC9cxBZ
RXjXCWFiD/ao7sfKQDpwUixqX0SKiNO2YAjCl8D0h0PjBzgh2qFAeSco4yBc09UxvhjItvQHcK/1
qYtSmLA8Ov232AsN/1cfDsH0A3Oc8leBWO7joHeGtwYZGop9VepusvDRriI/2UiC+U2NhHAe6cnZ
Upll5/hjZZevtaUk6S5EsBhT7WYc/L1GtputytJS2k1sTN3b0Ni4m6dW7+B9benNoUa18qPYTLJ7
VSXwoZIIFQfxzctVVMsyFI7rN69aDpADn90CSLaf4z7jZ9OUbDJR9wuH8SrqkmOSUgAEpTgGkHq2
cwKMnKq+KLrXPtfaHpnfMYPG2JkpPsYId5tbR0u6X15coldeYev9KYC3OuymsjPBwGtTUa9xPsE+
eOEpnd8S8nfhoCiFjrjqAdddfouh7Bvb8Pvy1Wm67FMwtf6B9BoTbR40fOBvn5/5oWUwip1/Jd0I
9Nw5A6mmvwbuVRGvuA4Yb77fuj/NwOiDjUDbEGVoB33shd03v5wYkpYi3xv0IDpyfwHj/zzdwmgA
vDlV+wpPfFrXXl6dSHnVnYDL+bPmRiweUrsr+oXOmtxCFxcF/XiqD7wvhIjyAFx+1kygXVl0pnI0
Yi8Te72xnSejdcV3zYlRfcm49Lmucqd4QHejWFrUv2KRl8OzsWU3nKoo33lep6v9iF702DlHNZXC
xdbgpsP3KQ7wF7Rq22lehQEwxs16iy1X+K+UUxTrMGJrrK51s0l+ZGhyevseAxZ3PyKW+uKOMUIN
iS40sZ3MDvh0M/ZmvqHHqqPrOtR4yk+ideuDiemx0pM7eKIf9nAz8CzfgnZucR9OtL7dDKXjujun
Vb1Xd4zUeD/5eU1RKtDirWJ2YbJPCnaCNBer2m0f4NC4Rz5ZaT4NQ+j1TxotmN+kcW75u4/H0XwZ
6VWVXy0xmozb1QgL49NNKbT+ZPswAn99cBOzf6k3w8WXRQICiMuljdTWqdwp8I6I5uD57ZhKcAQm
lj2UelTaW7pDKMXfHvJqE4NYh4LIdiJtJauYPeWVPhW4SVbF65BHlb1qkJF6asY8bbdZYOPwrPnG
oD5rAa5gu//HyJxVel+yWavPrgfUqCdN8bv8lVev56SU6kpt9PbJyTWVgshIjT/FW3Vhvn/hvP/u
X8ivxPUWzSUa5LJpcfmNHbA5hsvr9zoQENq7WmjWGWy7491XtGOcHYm1tFjHxnw3xIr6QG9OKdat
Z4rwnk67HeFijg3WSkV26UemdMVScDVfEaSMJQKEE042za+dnW+8yVWgXIXy2iZ2bWIDqZc/aATU
xdYfTaQLrdF/qUbPXSIpz6/rv+NSSCWkw7eG0O7yw4R1R71uyIOTYvnlK1g6Y5PVnfs16sJie3vp
ryol/xuLNiKPFnqwcwrD2GtuWWmK8loPpXhoRFP+QO0i2yqRjmKJVmFpmiG4Ya0xslNjpAk1+66x
HLEkxDe/S+XvoEBFHiJl+KizXs45MUfFgU/gv+IG6xqHCTjht1RAwS4gtNQrUwRmtM6DdtIfs4in
cmEzzh8t6pB0BChf0UqHvDtXypuwmSsdv45Pg69iMzH1arvuMJc9I6WC1aqnK/7Cl7+esBxRCvGy
tfj6swkHUgdE8cLk5Fd9e28mVrnB46//nKWu0q5qg9dZDXA1p4Bvi/3tVZcb9+LkSfoiBAMo8DQo
EEC+/NhRhuFdAyz5VAWpCk2lVx+LtPV3rtlIxfC677ZNbFhPgATrLeiHfKE+d73BmbdEAZEJYjc7
j0cSzJDdBp3+U4DQ8YOiFc7eypGETlpTWXom3/vO7G2ZHBEF6u6sFIiRZRL5WpSehgmjBixAsu/C
MXuUnutkD5dz+k7lFhJXkyZLOej1/SGrvWggqQZNRGu+xMg3Y8oxeMnJnex0l9Ve/KKGrdS3z6z7
SXjV2Vc0b+Eyf2cn00ZDfQ4OLmSSecl3GLK0VYSVnsxE08qVN5h1too0k153FMWS6G0O2kfV9Tk+
MrFHchBVWaLM2Y2laIZ83YvslHmRfd+0U3NkZyFj49BcIOUx7G/NpCyhAt/ZRrJ7wYelWgMkfHY/
x43nT60x5SdXz+6dyEUftqe6stV72H4Lx/WdIyORTFRnpITe9ZalpUWeamWnwve7/zJ/8ICUIU8B
oaC8C91KfyipS30HQKJ9SkvQMh8+sQxPzx3pXlLiOdyHjx8oVWOzqi0+qA8DRJh85RY1VdysLZzn
auzaVaj5qrUJSVg3FS0pe+GOfGc7wx2nniL1vaTx5eWt0UQD1Wo/yU++0MMT/4bYJE7trRqsNCIM
JcZgNSAg9MHamNxacCgIciG9UH+cLTJ+KV7dl1F+wkIkONhY79pbUGNiX5TCDjBNbaq1mnt9uK5I
sG5/9ffOEqnTX0yKg5robFuTscbQtrP8hD+roq77Ih+CDQ7ev318UFM4oGO1dDVeJdJSGoZ7kaNL
EYIscjbfEPJs6ERGfC4VHYOhoq/jeB/1TbhtLGyZVkWU9l8Q5VY+Dx2Rwp4A2rp3ateO12yfOF3I
ca4DBPl7gEKRNqrU7uedBB1f065uwug8+oGR3ZVF3/n7iKPC3WLCiAUhJqJh6yVl5GzVocFXowZo
3iJir3hLcrJXp5Bb1PpfoKLLfsrs44xq5LudbgTEiXHzc8wK5xGgoe/v23gYhz2EX9qGeV3W1rq1
9Ti+y9ESX9gU7/4GqsGAS3nA8RW8PAbGCHkIN+zoXAtr2vTEjwcFL8UfSdL96NXJeY2MDH/w3A+n
dVAl4cJNcHUK+QR0tHi2OROIHszes6Iv+8JK4+Ccq4Gz5bxU8Yo+ar3pmsb7rrVK9ahTlP9oacOS
7xcQMKSyqauQ4l/OugD0PYm4Vk5BHeLRBVlLXSOWnuxT3YteM3NwtrlbIRcfqs2jWRfxoRkT8NqB
2j/1bMyFWvJ7i4CDgizV84t4cS5/zkBCUoNHC87G0GndKswNbTOMxaTujBymvZGNzmPgJ/WhGN1i
w7ldEt67Civ4HrI3IdtE5Ifz5FuzsPqI7Sk8J3YUHPMm8U6Kl5uPqWOmr7YCkG0TRVX6c5hAjX/w
VmJo6AA2x5IU6ErjZtJH2BEWO0AbRHFoclOwEhXFpAoNcwta6EK0+M6OIx2lZ0VNFCboPEUwpkjr
NFuJzkRYPTyWtCEV01UUTix1M6GK8CUM2A0fniR7G6lBmR1Ktv/lAicuSM+h1+Oz1zr2k4pz3aau
NPtlVAUsDmVJN+i9Of6VXieagJLoyn/+TwVpJDWwBWXBc6wE7qOhKtNap+qABVfYeWs7ULMdPmPe
wuV6FcDgv8FbLrmu4ISuXnWl7CHuD25yzvEX3sE8BWTbTupeQzdjqSz33gzBHxCIwuWVOe3lDM1W
8NhkpXLqHFhHA8XqF+TurXU3xc5BdFZCUosnwO1VfOeUgIuWLUoJ36MJfjnoFNqKgcaNclJaBWH1
wIuTs4FOySZIrW5DtG506zwv9Acntp2Fe/qdl5RYlCqsjUgsxel5Qy8ve1WPLds/BQUYtpUO16Fe
NWiThutSaP5/NikAoA8rzVYe8WuzLsHVUoYdRjqcTdrvb3+Lq8WmQkhPnvyWRZAR+uW3CAkcx7Ix
wpONE+udPaJitIoE0I9N2gA8WAjWrkIXORr7igRE7mt7dn5q5NYTgbPJyVUib+t3mbqv/OS+zfO2
WoXl6L3cnt3SeLNX0deroUEBJjy1QRL9nhwf7RNE5vtsPbb2G146zZI35nsjSpErUjr+ouB8+T3V
LC6DWpjhKarKH4HSjruucZIjGh4qE8RX7uMTlL09y5JoJWKQy+FoCkPoTIL4pDYiejZrL7vPnKDe
KbiXuFDIhRvf3R7xesOQPqIFwAMnmyvWPEu3UWdu9DI+2ZDVV5XXafoqRixmhWOBuvQ1r64HKWsE
9x6mhjSXn9cAXXC1GjXX+OTG3HVKrDT+PTJiTbkZarTVN67jG3daiC3L7vYsr5eRgbn8YGTLq8KY
veTaqCeWsK3oFA4NALSx9FJlo5hRom272BGvvaZN5cKXvbqW5GRpJ0Jt44CAy75cSxXoxuRiTXtq
mqZ49aMWDq01et5nRxncoz+l4y/fqHGtNNMQAavbE76OqKly0bGl0GpS4AOEejk61Gt41QneCwQ3
/n9Z7SZfsyw0gr2S+dYbJoQYZVFe178YTkjuLkYxbPVcVAu/453tBTbKAm3Pyw5eYhZI+gA1s1Y4
8YnG1NRt69hKgq2a9CNNOsU53p70Vbwm50y8KiNIuATz7VXzmAqvVJIT7wFuAF4+iLd6pG7rUrfa
RR4lAzRrmvK/PA982gRJmZxu/4J39hm589+AndIqQn2XXx3bzclNJmpOSCa3+tdyKsN9EtAaWo9d
H+zUKU21jwapspzJE0RjnHN11XbTaGoMimElp6lqa7GBW0792nbL4gVxwuLg1sL7GYwIUe6hwENQ
joQfLuCY5KwuKn38BN57CbYicacZejnrdEg8BMaV9FT51KnhFDvpp65Wup8qZWVvSzOid8920hcL
p1rW7q/HJUkBgUEGP++EJpg7JGDX01NmxrHYxnmnj4cKia6FVX1nfrRcyUwkc+R6X9mt19pZhjms
hxP0N6txszsJIofP17lHPkfwNKT2uPC2XvV5qVPLfUz6p3JjUoK6/KoVPP8AJcLsBGp9CH4kvokn
VhfomAz2ihG8EErW5kblWW/f1NbsUV1M6rxe+1rX3omhQgZcQW5xKSl650Rjwy1RNmQmNq2Vy59l
F7oWZJ6fnTQD/ve2HHRnRVvE7R6QYaqHhQj9ndEgZkgWGlVcBpxfYyZQh7ZkRYsQkeavQVo5zoqa
p5P8snzdjBbu7PeGI/knkoHKCLVzdn7pidWFWoOos5sGh1bFIMdaU+8SfxSUzb7fvize2b58P/Yu
OB5Yx3NmrCbaRBntqjhlqWWghea3+XDvx3nyenucdyeFGgnJPJQEjunlimH6WsRcDcVpLJPyu+Yp
zioyBF3yQusWbuB33jzg3dRvID/gJz7fHBg0tlDu6/xku1Pb4fpQdQ8TWtqHdErJ3YWtHXs9RyB1
MtoFE4x3rl7eGWnGg1Ybf2aXUK5nuOAYY35Sq8xWV6Zds/8T39mLKYheWlwpFrbmO7cCt53cJUS/
NOdnAw4j4FAjdYqTA6X62QvsdCPIwg7BlCafQr+sgi39KKCct1fzvXlCWgRrQnrPjSRX+58kUmuq
JhqNqjzl+litkVCItqWRFBtjFKhZKNNSRnE1HuuJLBc4a3xPIRjPdg8W5YKSS6qdTFrDD4VeCMAt
Jp33VUqVFBecRlvqF15tWEaRZ50SFEUbd85nVkyXMjus6lMwBfEuTEfxlIRNhr/PIABT3/6e15ES
Fy1NG1CRQMo90EWXHzQ1mgKYt6afYm0UL05e9V/cHm7JLsuAIK37pLSqQ6dp8U5LYYhqduXcgRb4
KHafqIXohVMKnog2wxwMYNB2zHiFjFNH5nbwJnM4WwreXdys+Z0rrD0ytHG9NHk5uYsnVI4KHJTz
QlPemDus5lh0jkFi6qfBbdNzHHbxfnCF86UdBaKawTBUb1CKhtWgNtM5L+t4M0DX/OSqPqJ+U2U3
K5Q2ht+3l+R6y/H0EdMAc5L1oHndrUjgLaitZZyUPI3eOhGl/saOek/fEu0E2aHGsbXd3B7zes8x
piU5G0hA0BWfbfOGZB2RHNs44cjo/IgRo/xc9cmwwSJqyYPu6t6XL7vkDQDXx5lxnlPqXTzJB9Q8
dYjyNOsmCPJ0U/fKkhPc1QXFOLJ2y5VIcIgG/eXGDtxWxaQgsE5qmpaPtPXN/4Iur1ci0MQvywqT
dNUaxtIT8N7iYToLFgpAAyCt2Ye0lXEoEn7RqWnVBGdDC00jgs666+ivO9+G1sOo+ONrR48ZWhjO
NlLf4nKidVPRxghq9Iyi0nxUAses9mk/1Ouq6NCMuT3Y9erRMWFiRAlcTox2OVjR0DrP4OKf4Gvp
ClqX4M62TS1U++ftga7eUrImwBlSchia7ZU9AzByADOTZZ0iQw18UFAyH8cCSH0Ouct2uRvq9qY3
YHkMmIKn29ujX28eRudelEpmvHFzbjxVwzIPW9s6lZE27IVSpoe6r6pDkaPpFggAKyvPHqvd7VGv
N8/lqPrlx02TKkpTXWFUdexewsnL74rWNOFl6NafuBqn/e3x3vvGRLFct4TpCOXNFrNutLjX7MI+
KcOUblNXD7eUEqNVZQfik9ajohT76D0LL1ri+703U+ZKcQDfAh47uc3+ecbjDkmtoZ3sU6Ba6dZJ
TTXCQRjb0m3hteI5HIN+CQv1/pCcELp+CKTMS+zdgLAVbtP2qUoT84Cqqr9FdhIYPpBCG3xsYldv
tz/ve5uIJqNKREh3j3NzOUllBKKYoDxyakrbPXf1oGc7VPpbfR0HemNttaygqYt+XPBhqw8EWehv
MiyoSSyp5tWXgRlV1mhaJ9D4IWJpfv0lTLAS26KZKu6UkDUPwOi7h9szllfNxXsqzbpkJm5RkJaC
tJczTsbRzeMmzM5dFagHSx3sAZhb8dulpdas0jSzSB17Z2NrCKRnnv3R/QyIkDo0Phwwq42rmlPb
Nao9DEp5bqNAX42maM5apLVb/h7Ccl1mvGr1aDw4WR0ujHy11JL/4IDJpbXBB5+jbYxisKCd9tU5
xgwel12cfqu+K1CsiKI7cyqD+wjHroVH+52vLeUd4ZSy0FySs69dlaUL6U7U5xD5sHNdBNWj5cfY
D3Y0hb000ra2EZbbehirZ7NvlIXb6jp0pHsuu4P0KoF0seyXq13mgeXliVGf7anV21XjKN5vG1Tu
9KQaSITtHYIlZC1tSxGELlGeHxStSey7ZPSVhftaTvVy49GxRShBVuQNrpXZTVYOickCJOIMY0q0
q2AyVuY0Rj9irbcWXsArqjLCwLiuoPKJzg9AlXk1Fassj9K7WZ/TOCy9dUBYi1S602rb3PDEYz22
SrAlmPW3TRaHSHZpE+XyCsdpyk9hBDXSHBTIzImN9N2auw9qyaSkQYSKpOJ8MUJL8XdjPdjhqoU0
O629tsAgu0ONvVm7WZU467BIppdU1PHX2+f3ehtzbeCZItu+skw9u7GmtOirRvjirKeNtcHVplgl
tldvolCp75q2/ExcV366PebVvcznRBKGBhZ8Mlpns/AFSCRATCdozmaKWavXtsNuGOglTVMttqpb
frw2LAeUSH3JWQBTPjs2YIu8GsO65ozEpXkuBc1HLn9lFziqck/BELBL11bxVouRPl+HLv5BqN8F
z7en/c6nZsa0QWUzADn/2a/oOuEXg1q2Z3BN4RO/FIf4KNh3kLO3alvrB7/Rl8BcV++9S8EKUAf3
M9LW0LMvD+wQxHDHBrM9p5XnR+uCMw2GxKqNVTuq5n3vZO7e0BM/QP8z+3Z7vn9pbrMjSrWHXIu/
MHaw5oPrpUDeu0vPVKfD1z5Rs4M71K2zrnBkhy5ciXFXBEOarJos7B8Hzav/Cxst/KPUZdfdtUJr
4c1hvfILxdfhKfb9dNdaRXGwNYyejfJLWOxURfcOMby+fdQC9V7dnsL1fSuBUnw7ScEmM5+dDuyO
uzpLo/RsJWP8vYGb9dikZYh6JbLGWwyA0o3W0liAExyuqsnQ726P/85JgflCT4WSBEDyOevDa3xR
BGqR/R9n57VbNxJs7SciwBxud5JkWbblMKR9Q3iOPcyhmcmnP1/7D9CmiE3IN5M8QO1udldXWLWW
X7tG/EmMavwhVjTxUOidB5C1dnZqSvrGeYEDnIyckiAI1vUn6/MMDg9XK32a6M37Vney+2ooh0Ni
o4B6UBqz+ohye/xV6A78++Ewq8qxhL7hOWNs9UOuO+2XeWmm/jDCvnCqF0f8Q6l+OYG99065ZXcn
AIvKMz3MrD9Ubd5nx4lZ/fvG0IsvEK7nR2debIi3DN63pBDm+yyDWnfns+rycVidTNn+I/1lGpke
2eoqTooHcX6tF74HDtk+mOHsjKfabqry0Fnt+AO8ovfg9Rm0ofTpjOjcdFDWPEx2UhqXOY3RuiiG
Ovm3XWolgN7UbC4MppnWYaqpeUigDNIZENAZ74DrCDBkemw/1TqEgMfbB+TPxPR6JXwm6igSL0Nn
8/qCC3o8aEKMGWFP0qDIoKcGRKgQ+hx1isb3s+NV80ny+X2gl5HK90VzHgojCr9GVjU/t6M5/jRU
mmcnO0RQ85QWi33RVSU/irj47/aP3XCAuAHyVvJJ3u01+eVAcwQIRlP7dq4pwVwVwwdwIXB8hISp
cdhm97UVFn8Rs8jNIWxhYp93XP6qF4nHpGe0OtGJ8rlf+cMkDOV+MJL+USZC71WjXP7J6EUwaKla
76YoL47JXKXf37zyPy4fD0K0/Ao+3E2FCpVM3/gQJPYH+u40gEc3/06pf/pgINByApYXvhXjCesP
VT4H8ghZdFmr4mlmTtFJQA04QCB9Hudw4htX80Mc69/iuV8eLBgADmWBTPTt1b72WhjE30O1RBL0
ip7bqyyVWeRq9Nnc8aFrjeghnFTlPNXqz6J22x0n+dpnEQ3LzBJaNRa6bivoUdp2Meolvgf97b1j
pygsz+50qpzYOEVGnj636G8/j17v7iz0NRhGIpcxDvwE+aJX6bSa4rGmpJv9GhXyd/1SFCdHMb1j
KnLtmxqq2aVGQ5nnAgZx6Gbc+dTGo34/KW/mJOGNlag1YmHOONW2lR+Ip0UU1dhNfjjN+u8OzNm9
ZTSp3wph7az6Dxjy2ucwjUoCQLgIjoKn/fpGZUOi2DkzY743TF51NJJlwZkPtH2P2eK48SGvc3wh
ihIJyjpWvfzbU05m5pchlPYhrrz4W6PZXnHsw1R8NGoaywjKT4byLivG4odl0TSGg1srTRRI5y6C
lSu0vt0+o9LDr9dAuZAqCJeE2HC1BtedhUlGPvnsKcOac60pFbwT0AxS9m9+3Db2+kJAtSaVokH9
urJhfL1hEIJUS8c75DtOElLNgun6vBQLQ/pgQZgFEjoMvHe3bb4OXeAD4V2AfYAhMKxf27SiAaJn
o9f8gnHpo24ow0nrnGhGy0uFEbyJtbtSAAroMn2JjsxpTJ9u/4CNRVPSBmQod5hu3Krgk8tRHOA7
uj9GUtNVt6v3RTGrh7FW7f8SdKveHF4zaeUygMPpp3O6zir0sBFLTHHEVzo3PNtOBsM3Rs+21ngX
JaqjkxuDZ/2LRRLj0swgYqJFdb3LTI+DBDM73a95fe9g084fir7oPlhLV59LjtPO3Xt9bJmUoNzA
iBOnicrHtT3AyEq+EJH40ZxnQbu0HUpbUa89z9NgaTth0tYRok4o4aJ/hO+l433xchLywVWftYbv
lI0W39e91yG7Ry7VHPD7YX2uumE8ROaYijPYbedTkSjOm4dg/tAok2XCRUI7d32OScdryqKG7Te6
gM7JBKZ6N0OEcbSiCrJUiNzJUa3dHPXVo4JZl4bMn4o0ocMqQiwUMByWJUy/XMKehH6AIj9hCvyU
porlO1T3H50WxUGXwfL7N54pRv4Z9pHNKVlXWtM9caMVBRIrywdul/5gejd9582h82zWenkeE+at
/sKeHMikHybrpCtP4c6TO/OIW76ZmiVu25nq9ADMP/ngDlV818AXsbNC6VyvnC8rJCgh+QPqwGT5
6hRTL6y1kLvqowM+fpNk8R8NwNAXRWvEKY/L4VtTlPZerLxhlTQOeBqNXbIbSzqsF8c5K5YxZ45e
8efE+ebFUXisNK0/FaENT5rojN8FIMQ9vZ9XFxYXTJOGxjewevzx6hwBTsqZy9YV382H4mfd2byD
hqi/DYPjfLv9HV8fWWkKHCwBNtH1msDIzVSzQcRH8UM7UR/rMa7vjCk2g8ZgRG40TYocHVKlxKjh
HnZn0zSYfVqJsiy5zkKqoe61KYmjwKC5On/OUf397FkFZBm5WoaCipliXaCmY/CyHDU4wW+v/NVT
Q8sU8KgELIEEZguuv+wsUjoZehMHZlpX/7nl3L+bJkc8z9qsouaF1PZb3b40aEIBJpt+DrOW1wbN
yUOXstbjAN2IIoYOlvLGVHff6daXyDQgxHZ7gRunSPbqsSS5U521QGbeNUaxRIbnzzUqbMRNBBNH
pWe8FWEAXNDOfm6ZY/5CUoyDAKN6c728wWYufTac0G9hEDlbgnrWQdVD9V5vxly8fS/pBklaIW4n
b+hqL9FMhoQgXKJgAmCl3aMsaV46eAi8o0VxxzrZbS0e3rydmCQxIhSDA2uNAa4zuyaATVBgsfoC
ntB4UL4gPTlNR6gCft22tXE2abOb1I9AVLOfqwghhtTIcGC7DZrMq0+pBkN82eTom85deil04/df
mGMfmeyDWIwB9OtPpyBGbc247UD0C+iJNu3Md3radJdIsxblEC/THhfz5gLptzNKSGeP/v61RTrD
PWpDeRzkepV1R6QzkuFdm5aOfmqWMs0YZskYHrq9zI0TCpEc2Q6zuDyT6z7mgEbQkglH8ZU0V9Qn
AX1AeWSgce4ugHusvSd54+nAuXH5KBcx3r2uIdTgIOPCK+IAdpAuPqKho5QXVFCVuyWdRP1ESfkp
Y+Ripxz3epVMKhLvybv/Z1rzemu1oknInoskcBsdMDV4L+tYNRMvtTbvXcNNW/huqBnI7mgKXNvS
Ky1jqEokARTh+oNVdsYFaZD+CUBgtXPjt01JOiiMSaTntammc83ZqBuWBVywOk2Vqp/BjdvPnooq
1ptPCnuIq/5/xuTT9eLVV0fJFKm6cVCjGiEOlTPMkCTqdqrcu2lp7zjq1wcFa7AISvA3wc2f+uoL
a42i9Z5isLTaG8z5CPU9FU20W0o4mdzqw9K482OJu/j61uvAnBOJD1EccQ3l4utFojsRA3eykyBJ
h+Rey3svgO+hOquxsivPufH1JCZY4jepKlFuuLZV251uj7GeBD3L+ubVyDLlocPgalrle5p+m7aI
ZJhFlG3mNZGe0OepaMYlDubCMN8zKac85R10X+Pc7mVyW6agQ6SF/meOaA3784D8URpV4mCJ0XA9
iLZFh8rqxzY68jA48c6xfO01ZUuBKWgQNfTe1gcFLa+61+FSDRqAlp/ssfo2MtYlOxva12Ts+8+3
D8jrAO3a3OpZmO0qtqIojYNyXBCnA8FQ8PiMo/fDbW3x0YtqtfrajrXlHjJ+0Pm29Z3FrjMaJWFs
2EPlKrCHZKAeoA+HkOjpk4LyG/Btc0+ufcuebPQRcNPeouB8fUTLMHRHk/cv8KALfMy8VPkSuc7A
OPVs/WymwnrzXBixC5gz3BUgCLDb+rXBqtOrkucjCYbZC7+ok14+VbALHTsktx4We+h3BhC2Picg
HlSA//TX1hR+ntkbYugsAl4Kysah7ZNBfernWIznEr205d7rheogNTgtKbR21h4mbGuD6Q9JBBrQ
TdAm1+sdFKeDZFp68NockZGriZ9mR/hFqVa/2A1lx61uXU5bijAw4IfZdb8mz5XEiNswCfK6GT7n
Y0+twzCT9MGOFohSb5/WTWMMwPFNqWJr9ipim1xvyCZXjYNKCdv+Y9MN4kGv6rn+MOVGulOkf11C
hqAHzCekBDwalMRWZxUQtzb2jHAGBdyL4RFsQIFi4pRYBziol+4wRSL/4SI9eNTjEW1ipxhRZde1
7P1EIrYTGG88XxYnGXQ+SGsovVeFyrIs82HIay6OVtnWRyPyphYly9C7jCEn+8CkRZzcU1qr9yCN
r6c/2AdGKw0bPQ8J6ZBf5cXLGXZFYuR9lwVpifjlSYTd/M20Qxga2wymQRO/z181mO8PLTSVPnLq
JbFDZ3kfZqD3T8z0VcfbB0F+6OsyBUhEWXSSEYRsMFz/JKMuHKkYlgZlYRXzEXVT2KyR347ubtvZ
uE2wHjiSydqlTryGc0YTUF8rXvJAN+uJBF0FGbssbR4d3LlYfveidZ5vW9zwH3hFEg+6Qsi2rMuI
esbzDiC2CPKoCB/n2U4mGCcW+LxDffmVCE/53IZae0gy19mZzt5YLPkr3pIgEzD/q3TBjstsWgAb
GEMZiFbt4Ki3E8HsslI+z7G965s3viLtP8rQNNGJV9b82IOKhnw/eOxuWvTjuRIeh1egvNrt+I2N
lQHOoiQAyoOEb52kT7kWmWpcF0GdmSoigm0DCW+TuOJQWAK6BLvd4/rfch5AEygxWYiXs0r5nV9c
mh46qSYXSxE0SahfkGq1EXJe9N9UF6N3nVkm9xTfuiOjl6Z1lH25YwbHxyXVlPnb7RO14TkkyzPx
E1m1xEpd/5JB6BFUMnEZxI3uKZRKobJNKu7WwQYEnagOQ+FGpp5vW11vuWRzk6AsSaL9R7Hi2ipg
yt6hWjr7YtDqh7Eym3dp0uM763H47WRe9FZIqTQICyk9NnwUgdDKJSzNwFvESumrGe7jlEbdQzUC
eEAmc+jfa5OXvDGylwbJ5GX/ROaB1uoLF10WFQw06b4BmrC8j8HE/dZ78HWnNlv2OnvyI710eNIY
fT2iPwrQQOvkdr84TjmVwYYJXtUPlyxPTxRSi/az4jlRfDJEmS87Xmjr68mxM5nm0TFeh9xhWUmW
Ym3x47x10WWHzTN/b07g2p3ec09RZkx75IPy+6xXyFtL0Qe4Kk/76vuJIda8qWS0A/mYBZpM2hqN
apWPI4wB8bFaSOFVbSy+U7ZZ7vpECtzePrHreyK3GCwP5WcZOBFfXG+xsOq6HupU83XqUsVB73Xj
c2HRjFMiz/x3UPr002B6+ZfbVtc+8P9YJS9lTJj66Pp2wk1rDUs3a74qhFYe6pJcCyVbyzzdtrPx
RaVIlsxCiWde1fIgIm/dpE5Uf0HJpb2zOsYgTj340OQuSXX166CP9lsh9KxNNi8IG7gewPxWMYvS
FdDheJXuFzpIcnTbmDZB9AfmpPRdH1LhO1CWq5Tvt1f6CgqLWfYTxAEjJ+zpWuIFxuWRytdo+Gm7
VJ9i1SxOalj3JbgZMfKP8dkczfSzNsxmDCB3XB5zvbF3oseNC0tz/E+5nzketNCuT1NqAJHLGACm
LuzkDfO5dvigxkB4D1Zu7+l/rIMGuWImr+HEJWFFKGG10QxoTQImDsPPwnnx3qkaBP5Mwz52XtZo
58nyqN20hlO9R8l7r8i4cYBxENwY4B1Qlq0LHEldeDWNatMfZqMvTmAaU/PsdVH1cPuzbhxg3m5U
Pf/AYYFZX29omeuC7MUwAQtZjQeEO0WZqI1DMxjnJf1Of0x497dNbm4rA78ERBQEvDWldpMp9MKT
kKWNYzTftVGNGGPndpp5CA1Ded8tXq6dhskMg3xc9iAsGw5RErEBSZKcDa8G+KNpKek6TLwvyFP+
rIFtNXcw8urZBeDy+A464nJ+ADA7frYQjUSswULK+e2vOMIFZBxygoEJMfnxXzw7cTjVQ29lmg/m
Ns0eZ0WvSe+0pPY+FuBitfel7k57qc7mwqnVwYQPHT06wddGk6gWTg0ywa+bWM8+KOFUnFoVno6z
kQ+jc0RYaJEBcFlB/Mz/LA7oGGrB7W+/ddxofPz/H7GqGyh6MsaLVuu+ULXuI4iq4ntBeeRsl1YL
8Btlmdv2Nl4fvATxC21Q+svrrrZw4gU9ek/3dQUkBq9yPpzofupf044m4XnOo/lXMXl2uPMubNnl
OSE6lgPL5rrH081552pDZvhx1bQ/Y6vTw6e4QDD8kiA+jmzSnLo/dFRdPt9e79b+8siTy0MHK1nF
rz+yMrZhWNSm4VNibs9KaniXsIe29KDbS3JerGlvvmproQzPSmVF0NYgrq8NggmlQ9e0pu9WWvs+
88bhqXKq1IV6JHNhgCnLODpGlK32Bls3DQNtB2DIRC0ZyLXhDIqV0mkqw1fGSrskjNYfxjFrnjx1
FEjJJyEs+OGsx/lffFlACgzgULuAzm51jaCoGzQzagzfroz2AwyF0+ehGOj36ChaxgeaslN8sNPO
3pPl3Hr6gMHIDBLvBaD0esGaiKtkTFTAKQaQTvTSdbe7UycTESF1YTrmb9YJzIQ6Db18GvrX5qwu
j0bQPqZvI4DtZ7WyfFqYfQoPpb7U3NUmNs5VLNW4bp/gzWXimCXdFFywa3DjomcxxIQVr4Mba/pJ
mxf6T0nileNpyinj7JQ8to4Rw/aEUbzk4Del13zhivPSnCerKUxfTcwPiuJC3uMO/YUtbi+5sSwf
K0OZv799iWSxFJ4gzCEsX9nUIqUJ+4FIylOn5puhCPgGwaflFwpxbbHzHbf2k0QVFAgZIwR4q+/o
qKje14PDsRGK85uxOD2Hl3oAKWrOajddbi9N/vRVuiHzG6BhlB7A/61uRxTCgqTZre2XmhU+6nVf
Fadqqp5E0wRKneZ3Gl7RfachbHgowrDeMb/xNfFEUPjywlEGXw+7gx9iQsupbL+dEZO+U4bQjpBD
MRkdg7uxubeVRs1OZpHMe/xTGwvnzELnAhAPdop1kyhMR8cechfLFvqxi4IQYJjqCTpkdfgfQQYC
7RGS2dFhnCpA91OVmOrOl95cvC2rmAAgyUZWxyqt27QyC9XxKxuhhKHQGMNWJnobsWct0KjhKi60
UfOdG7Tx5NCpAoyM6AAJ8hpNpbk0+rradXwxGmpyFpaRDQdNeP8padTrh9oejZ2vvLXXEr0lHT/z
RabciBd3djYWlc+cOH6vjFHfH/Mpjf+t+7SIT+rQhwrknXOr3HnmUkEl0zj614b/Uu8ktlvrppIt
gYISmLh+CKA+nNW5SR0/bYoGJdXRPqDQFzcHKw0/Q/gS71GQb33flwZXsRNzQIgmzaHtq71SpWdI
x9TPycS80X0I2gRBcTBkBy2F4fl8+1JvuBASeDlrS+RM7rgaCmp0JEbzUvCFy7iu4QJqtUe6TWV6
NKOu35mVM197EMCztJTBe5JtrvFjhj7lvW2Glh9ljRke4M9JzEPpDnu6cFuLIsECOAbXEfCRlacq
yTFS4haSO0cXS3WojXJ4jqeaMadkMubGf/seSuyG5HilEr0+LaaatwgGGZZfzXHfv0ti12mPYW3T
+ExF6e4McG6kWLLUwjAEzxoAqrXTN6NUxdVbvl1WHgy7CagmfezULyWc/d8sr1c/ojxffk71cdrx
QpumQdtD2kXBh8mq68tplzn1gdE2/Yk3FyS7obYPZmaW6YMO4Kh5p4sB2cUhnpNfCv++R56z9Vn/
sGLwlHM118AVWL6HNus6xzdixuyYpEp/qIMwj7Nwmh289+v7CJgKrkOOD88NIeH1SvV8Ypgo0XQ/
VKNmPMJZXv+KLZRILnluWP3ZVZM8PaiipBt7+zC9dj3QwLE+HlkKpNRBri27ytR3I4mEX5Z2dBIa
lCkn1HdN/UuL1Nj9YnXx8N9tk6/3FZPQoHIrAXBR0rs2qRmo7I7WAEZXFP37CGbF4ijIYY+qksR7
3eXXPgAENvRSLgkyodk6QFK9BdrDPLF9faiS/9GcWWsvUe6J/s1PF3YgsoXQlo9IoHu9qEnvNDty
sWO5S1NessxJllM6O4p1ZxuVc8psaHV3Hq+NUwPchWIoiEoesXV92+0du7WyxvPpuBri0oqKplQq
oNkHqdOGjzWUc79bRxN7pcrXryZZMOUW0mH4rDg714tlE2d6umBGw6qyvOOEFuQlobuZXNw2Mn4W
rbuc0HFBKllBXsI8FVOf7dUgNg7uy9+wbk0JvUX+LoqSoLTU7GPUdkl6zmo4Ik5u31dHVB3hC719
cF/7I5n8g22XhXeIkFbf2B3drh8skLo8OUv8CKXXYBxF4mXGwYZ46bGFALY5pHPR/ROmXb/j9ret
M4WNrBg1tjUEO5nJnBFLjgI9tLSvM4WA8Eg4YX9tOhPMzVSmnwhRqy9JVBg7jnjjxnJbiZAo/pNK
rVvbhmjtPDdtxZ+oxjyaCqzqReYoXzrwQHe393jrszJeChaSQJbDtfKEedbmSzllUVBpY3MYqzH6
5KXhfOqX/Is+edbX2+Y2rhCqmExZk8+girJWVgQHoxbDnCl+XsZQUSxaP83ngs1PziYkT1N0aGaw
aJEz2Tu93A3HBAqFRgodDZyhugrB2j5CX8gO44A6+2xfMig/nbvOSay/2FCKvzB8kAVTXpG/40WE
Oxh1WonYSgINSo87HpnpsGiMauXuMrR3iaVQYr+9p1ufkCeFXhjdVQRYVtekKQbUIicjCTqGFsdL
AkCgvPPmxorvmSJwmoeissXzbZtb35HeEAE8/VzSFvmbXqyyyEKtDE2QwnpnOO/HRZ2OhRKqR6vq
vGe7t5pzaxZ7BCpb14LaL9Uxdpe+/MqosjBeogs3CtCMdCakC6vqQUdr4bltGFm8vcBNW3BWkexL
5rFXFEDU5xRQRaDm81F8UjO1PoZj0XqnqkeCdOfMbJ1Nwi6+HjMfoOaN690sHS3KHS9Ogkzvip+q
llXRXZcnojy9fVGgRIjR2T2mD6TLe/HV2hjSCiMrPB9J1eGSVZUTHo2ui4wHa17aPcbfrS3kaNAq
gK2DsHl1Lg2rthJEUzzKQaPqnEUr6UbMTi2Tc5sa8a/ba9vaQ5JZGuwsDUCI/PMXa5vC2olzIg3f
or3/QeglECBAUU12vm1n61ngIf4DuMJtroNkOb7lZn0e+nQ9rOLei5zkiUaJ+7RowFgRWnLLASRU
3iQ/UQNVmx3zW6EA1RGpPiL12tYcRqoKadqwCMXPFs8tDorRDudaF9Vj1Q4Mpk+euLDFyR1UFll7
Lsq2/HZ7/Vs3n+kAsOWgQal+rGIRLYqzOkzx4HFfh08hc21PGTnL+9JacpoPNl2hpjB2buNGB1MH
Uyelj2iaSuX4669rlhrUEmHi+Vo0N9lTVTXhoYWpwLjLqdroaGyGReQe0mHR9Uf6ZcWH0IIFJyjV
pf19ewP+MBxeF8ookYEqJn8gHaQMeP1bIsquQ+1VoV/kOW6oYbvvGZqvw+OQa907dfCiu0jLOjgk
ZutOARNcHElLNTj4x3FG+ldkJ4Ha2f3t37X1DKBxwG2Dswxs1sqJRK1uweaahoxUVYV5mtpcjA91
piaMeM9Rf6/AePHwFya54pIAT6bHq69SaEof6ZXp+FO3mAaHUXRP/LzRPRvmZBCaxYX1z22TrzQj
5asKGEFC74Cvkktd734NCV1ZjL0NrVPtan6sejCzcDIU7UKRuWkPzFjoMHOmStEc43iI3ju5oX7P
lil8Dj016ZAdjcsHT4RTGRhKP1qn279ww0Hws+RgGzm8FF64/oGJU3mhYUUhfZw6FQcUz3vvOJNH
+92gK+l4qHWrOFtG7lqfrLo19rL4jXPA00gBF/IGLs06xJqWOXNbCJuCeWqtJ8rv/clGK+xopqQO
0MHPe3DIDZcEmEqOC7nEda9oSp1W61R9UkO/BzdY/GuW9RDo1Rjei1mo3lPK8FDxmdkzy/6kUbXw
jmKJ9l62Da8kSa+JKQntJBXu9aaX5IlDuCyKD6IijE+i9FRidAF6+9eYgfk9ZqUtwoM1R02945G3
fBMwMvySLB/DXbGyDclnqg9gn4J0Goaz20fpsYaC9VLFoeLdO1bm/CcYSfrQmmVzp5ZdnJ4Xu9nj
GNvcgRe/YnXshrYd26FlDm42qna8zw3gDgcvMZbm2U6S6fe4mClBWtqYexONcn0rf8iDyA7Y3G3A
8asaYx4WTFdkhuLrs+SPqGfTeG5rqpnIXzM89vbbhc/leLt03189vxaKQ6KJxjgYGGJXP6t6qSuH
SWPo+DSYWfRotp2b/YZGYbwr67LVd8xvXS46eHTB/y/H2vU5cxarzqtGREHYMBLn1UX6cSlL8T3z
yuYL412lveNNti4XbDcSbwwW6hUzAR0sLxorJwI1ObrjaSECOgtEOo1Tp7iKebeYigMRbopw8xGu
5DpDTSdTxA6Gf+sTgy4nE+UB9ihPXi97EXWvVfAEBjAwh/ej4YUnKK2tk7DLPeTOtik6XqC/oGRY
32TFyrG/WFGgTWP2T6PLfEn3JvugdYOzNwu8ZYyxAPCKyKFyiFfZr6HhI+2OMWumOacnhcwphwVF
1HB8aIml79QzNq3hkCWvKK3v9S52mjcu8HWHfiwaTTnZmRHPl1Fpo+Xccqady+2rsnVWGR6H0kJ6
Z1Dy1x9Nb7spqmSubQm6HKOjZ6cMUsZPcwx7aRTOb2//Eg9JxCnbSd16XbVIVLRkB7VWfLO3w0Pt
OZRQ8yEqv3pmnO/BiTfuhavCNoaciHx81q+s2dDCURiX8522iI+sc3nHQH710C/1fTsP3tfSSJyL
kSlQ6bsVhBM793LjW0qctpR2hXnhVUBaM4MY0geIgk6b0/u2n7vHPi60gzBFuDd/9Qo6TRSBMWih
mNQDfLWeN7Aaw+mKrld4Yaum/OBEivMLgaMmOfH/i3Mxpk1yXDJJjtsvi1odhesV+bl0hDOcRFu/
eWhJ/iA6lTRNGYOAo1d+nRfJVhghQQrxDUer1sa7vHEMaNBiWnb11PXvNPZgD1S39b2ldAxD+7iG
V/tdZInStEj3BqY+/Adx51KcQtnUPLb4vntnUZKPoRPm5zA0XBja9sxvfW5ZfJU0VX+INq4XHOmF
qeVJCDDfSo0fuTsCqYgX82eJ4/91+9pumgKaT9kBfUFSvGtTthP1reE1adDDaxkeyfiYyKRZN9aH
Sc3FTllsI1oFqAHBBdQ3Mm9YJTOmPqVT1zBsly+90XyuaqtQP9mpXY/fmiVxvOPiDUPxP6GmtXeN
Be53p5C04aSgOiOPot1EWWI9nVUDegqj3E2DOjKRj41pd/9ngs396hitNVwKe4r3ut6bG8zgpPtH
ku4VPpM6KNhjtBsDs7Tn6WhPlpMTsQ358jFMJ22HT2nLGiRp1FcdsBWvsD9hB0YcWuWM+ZEphOpu
EtHifCyQVNf/TcbRfPsbQ/Ini0hwWMoC8vXpyfuijqm2pEFlMrRyGPGS5alrq+VeOFX89pYdKt4v
rMmv+9IP6F5YwZ2bBkZXZMvzLJYmfEwqz/rldvF8fvvF+DM5QfmB3VwvzUqTxRwUJszLOgu7z1Oa
p+5x6RlRfoZiMrR2ag5bN4NiKkmc9Dlo3FyvrehEpcwoVAVgbIfiYNUkTnppaxWEj5Gd3kWj61XG
QS+G9hct4rH7i5vBSChHBpoU3IB5bb+GTayKagfmpLZxfrbO7NxBiJ6dK6U1npOSJvHOgrdOKugb
WVqlqAunz7XBzrT7hPJqFoxaoy4nL1MK+6CTQo/HQhXOW0cX5RvyR/mA+gxl5PUbMtTx0NWgEwI7
NkYG5RptyY6t6hTHzh2bHfC53KxVjgKESmrdgwuHCGUV6M1h15ZdnuaB14+ueFTnZDEex7FN3t6W
9KTCjSEhlXy8lTtFcSEaGgSjg7CYUHzXEtNKp0MyNvPFEsqyvKtgVN4rSW74UK46X40xUADn68Br
NGJHDHIcsZ/CkiLYZMbeQemnsT11VWbYF40W6d7A4cZpYZ6X2g/FMKYa1n2OiHK2pQs1CxSriZlP
0SCABikqRFgnJysuYTa8ff03V8lbJSfWiGbXc8uz3kzR0lZZYIl5/I5+3P0c6UZ9rIVWdGdQXN1e
sreRUjOuBjsRowQM/qy5A7UuatM5GbJgKarys7ngbY9Tstj90RJ42SdPyWztTlV7p3j7q0yPmb4c
kB2eRm9195fJhhcurPOAGlIhLlbdzWf4wwvjKUeiVhzjSYcW9BDVoeoeG6UY3H9ub/bW19VMirwS
fQ1SS/75C8dO6XBQ88guAr3Iql/u4ClP9mDY4XEaxbSTU2/Z0v9MqMkIBOzAtS1PoXmbIOYciEhY
7xOtLL+RGoUhUpfdz9vL2nIDjEvI9gdNZcLJa1OKiZqCB/wpKMNIm07FDMvguXUIrW7b2VwSRB60
Z+kd4XKu7VSNrY9m55RBFLvWv33fuIwW9uWpSksmov/CliNPCpkQBldnpcg7G3oGrwjc1srvU5Bz
n5jvd5wDJ2wPKrm5Lrwn3VtZ/17ny6ggjX1fmnkgMmYgHrJsbO+Qn9btO62Jy6+3F7Z1/Qgv5Bgs
ZXaYbK43cVm0mDFQZlSzIbXBf0KP5apR/jEbSxNw4DT9buBmf7htdHOFlNFh0Cbep8R/bbRxsqXq
cw5+k7VoeXd5/2u2mgFe4k5B7Pq2sS2XRmYOUwB5mgNFwrWxYjIZxFU5+Wle5s5dgwj0fEi0ZiiP
6qJHkECUar8nbrK1QpJ0FHNpODKLtroDHp13aCCZw3UR00sOsKIiNmfM7mMdOdaOH9u0RTABtFSj
JmCubFH+s/VwCYvAs8axRPkS8GNljQwXaEb8ViYNAgpmTxm9YmkSq7cylphO4tq5TVW/by3UugeB
rnMawzQNOVHsviMn3iPs2fqAL02uTosLUqJmMKcMilax+/dJbgw/mFtoxNEVav95FP3bp4hZJEdF
lapDVAVWUWkquqEd864KbJXpjDb2pg+hkmjpYYDV42HW0vLL288ogCfCCsl4ADvr9Rm1FnjDYcOr
gtiJi7uRz3mw4ew79kXTPvI8LTvubHNLX9hbfcXRiorcjMoqGJk/7VghH5HSo/mb2Lv8mWu1u1Pb
lJdsHRpStqfaCJyMmeKVr55bjkvUNlXgqEVTnBp70utjW7liJzTcugtECBJ6Al6Cv19vZI24Vg+q
mo1sevE91+D2bqOieu5m7804XAiepYOWKu9MYq8sLR3gPK0cqoDpsFQ/510Z/xRQVe6FgFufSvLF
2YbLUAtB0vWKEEaAeBP/EaROEz0XlQi/pEvb32vD9LkUjbHjTPbMrT7UaCkCbF5aBY0r57AGBKsP
VSm5kCcoBOqT7bR/kXKChwUiL0+/VMK4XiFxs4d4jFnCfAQd2clJHeNih0UjvliNnrk7z8HWSfxD
kEATCVTNevIsVkqRRfFYAVGynE+p0ifNIRO1tfPEbSS2hOZSU4AZVaCT632cEH1rZ6sMeoBQ4SO6
Wmp/l9e2uKvJXN53FljGYxPGlfpULvVeK3/rK760vnrzVKeV4YpLaLQY6nOEoHqLmKNWeYfM8Sb1
5NXg8G+7sK19lRsKtgY0Icwl11+xbOwcrXitRN+uSMc7XdFGcSkH1fkrO2R+zNAwWbBuBIquoKBP
qhAUWqnU/+Ml2lh/8ij/KDuGNveQNgL9b2hUOTLXC0qdaUZzp+cmiKRQ7uKieWdOFdjl0vkQV1VY
nm9v4LY9Jsokrg3GG/nnL7KBpl5ChSywCswpHMQhH8Pqf0k7s924cWhdP5EAzcOtVIPtxEnsdOJK
boT0EM0zNT79+Zh9gJ2ShRKcHTT6ohsIixS5uLjWPxzmCKndthG9HcQWJjy3R9zco1g9As1Ga4F2
3fWIZWNkWK4o1QXR3fbBrZYO6w7d+LnQFjxzWrsnSCM4JOjcfLdH3so6rd9GXh35VpSjMeZZfVm6
1D0q0zjf5UpXIJFSxucF2uKLV4fKznQ3B0VkGDl8Wdtex5kqsusIYYnqEtKgnvAuCV2/Ht3MT0ll
DiphvA+QCdu7kjYPBlQNia8Fq70WN6yzsaZTHhFwXHonZ0RaHfe4dKa6c/VtTu+3cVZf01tUKhKp
TdIyNke7GZJ/IJFpLh5oNOWPCUiVxywS4o2KlDIfBJzC/YR6M/n1atTEnPtaXeT7YSmU6ZxOfame
GmOqjfeJmlrzTljdut+xkgDzyZ3Ik2V1KHk1dP3UetnFtDJd+RsuQ5894pRa2yjI0S3e8+nY+nig
6uDPSvDnK3EiYeIz5MWivLh5S6FO03ISwqb17D2e8Nbppz9AMYu54VMtv+5vp9/WECBCwiC/OFmV
/C0q1HPuKpvzcKrdusNvxjL6u9uHcHNI+fJDZUrqL62uqEWfDXX2RHGBmFHEHz2rNoqfQ6WJ7iES
wAkDFHGNdie/2AJ2ya4zWAwPctErQik99MZRE4Ra03aJrB/dEuvViWyq0P7TzKFaDohj5voZgSZb
/ZiPueakgdYKw8pp+41x7zvV5LTntuni5P1Msvfl9qps7TDepahgSVo6RfDrD9EJO0JfK2SH1dHy
uZy9ZfDnNJ/vo8LzPt8ea+vISlQHkqcULaktXo/F61eUiaHkl76q5vagxnE9ftaFmYa+SiU+8LL0
u+suhb0z7taulpYIcO8BGdJlvB43FhSFG9TMLkPb595XxzOFkgQabNtpZ6StPSZTINiWNrDzdYmr
nFqhpPVcXDq3r8KDnoTzT+j26juRheV3q9Pm8+0l3ZoaNWFYK2AAeOGsbhYnr5xCzAmbWinE9BSL
pc3PbeWWe27VW/tEHh6sRIEpv8KMcINZS1byKhVZbqD4rbVJf+eqc9+dunge3Z0bc3MhsWvjqIJS
QY/p+pMV9YAoiJ1Xl1JM0znRDfWdu0DO8ROROE6QxtMU/slSog4hm++Ustbw8zYDWKbqSnnRUhgw
R6wA6YaYfV79d/uTbU4NTodM6NiT69oa2oFTmQsev7YiEto/fQwHN2nNZAx0McX2IS1FsUehkvtg
/SCVi0kHBkHzV+X8IjOqbB4N0lUHEKmlpiXuZfbSHZzFnbNgoCOHnmIY3hVpVn+CO1H/fXvWW2ef
wjfFWB6rvFRXHxRsPdGdjsFFRVIk8UOhavUpS0X0vUlr4FZqZzfpARav/fX2wFvLjdQfE8ftiTC3
OiHpnHJN8vi/uJWiHknWddO3B+HZB5rB3ZcOBNuykyRszpWEC8YhquBgZa43r1rXBr42SnERpTOm
p8wTjvegKHXf/lDSJQZC2gp4Bn6B/dtekrs9NpFAYtmICKt1bvLaGjUo5ZfFoCIQWWnhvAOXKtE5
bl5+m9y4M/zBAEm30w3bChA0Fej5S7MbsLSrSdtzZ89KR8UdnekBLYism965NoHv2VuwjNsrUW8B
WEB0QWgF+MSxXfvd1B2CA26WUndvR+2rNcX35qhTdVf7KXofO232vU2H+CFFeu+rnpVgdi089rR+
tp5u77DXS/5L7ZrsDBUdVDxX14uWTJWzABq8IJfaoBKhOO9c6YPqN20atj7WWOCYO2/qPt0e9/XO
ZtxfqlBcN2htrxKaAfRFMmA3dTGcoT7ruRmmRw6uJYIcL0j5qetsJx/dwKXKMbGHliJYxquEVF0m
ZYDMn/LSFpnjD86S3+kURccvUva79Wkt2c7DlHhdfprD7F+eCZ0X4aYy1dpOavU6pPFTeACg70DT
4BVz0nEgvFu9k1zShpfNkpTTf5g2LslD0YBVPoaTPYmzgmgJLwSlcANLZKZzvv0JNjYhP8KlmS5T
Jzgw6/cApYESbdTk4qRksLrSVuKf0ugRYMw6++gkSf4IxxLQGpt4viT2yH9EczQ98Erplmjn1nyd
DSBcCJlU0oAJO+vAU+uLaNHHR8N7cu2Gp1CtFSdqeQDEb897cyBwar/appQFV0G1mlVwS9A2Lk2s
iByKX5aMpxwJtj1czc5A62uj1VvbatKGgQyvuUsoUqRHp7KSeudDbp0lUDuAB6hv8iSR//+394jb
qmqWuVNy6TLsUlDMo1p+NhfFGU+NbeXlhyxXmz3ur9wc15cyuwadGXSGiZdwUK4HbWjVKmWEanZU
jVX8bkmN6W9Py6MPU1VO+RlURYxU+bgM53Ju7GznG27uXSZCQiDN2V5pQeqJ1WtGg+OBGPrqq2Ng
QTvEIrJOU8Q7xs+72DA/RFVqL8eUaq3pa9Mw4k3qhq72X1mr4q0WDJRmVHRwUPKg88g/qytEmIjT
hB7qy+lolV9zdWnptcBMOtoF5+jtO1iHywB/XQKb1pl6DJi805Y0u4hRhNMjUlh6eb+07eTtFX+2
tjD0VFmlh6P6GmiZDGEm4o5ZRaY9H2qQs+JnLpR6r6vy+gZGuBQwNZ9U+jFqq1iU5nrXOEoGuEfP
P6hTXH1TBvHPvMzOn8QZaLW08OVBoBJyvXHzUKH/Btv/ws8Yc/xjvB5BGfoC3Q7ybCvGIw8nNR6l
EPnaOLCwwcGXDscyiWNnfvaqMU9+tLqVpD7UvDr5kLnxEPr6qDb9eVBE9BHdldAObu+VrQv+91+x
uuBVY1B1IBPpRYhOvRvc3J3PBYnzQYyt+WDllv4OZEW/ZyO6NawMDrgm8nh9BdhIaeJafR2nFyce
y+wQRZF5X0Kc/QucFZwkNE1DBQPXbtmzud/aSCbK2LI680vh/vrzJv2IVkijp5cEfPw7wJTkL7oz
znZgTWQGp9uruzma5OTLEgRw3FXG6sWzbaXjlF4GuG/HZp68z15Sz5TwpmTneb61nYjuYLYkPp/+
0vXEcHJuTKvGdAKn+RCAt45nla+TDKdB1EWWHnSOAQi3zrI88aMWp25Vi033+e0TtiQWTkovSlOr
61/Ran2/DGYZX9zQiujKT4lWP1VFMjq+MVRQn28Pt3W1oZxG7xpRC54jq0nr8NMFrlUYwFDo+W+w
1K9jj49Imgj7C5judGe4rc/5+3AyHP52k0aNOWsI0EJyto2sPU4NgN+nelmAV/C4TfZusa1D8quk
JFHjMue5Hq7ohKu3WhVd7N6s8veFjoVORtEMS+dzm3rKdydsRusYK629py62OVNKFAA6uD9elc64
BucJWhRwfcsenwdMp2DmKXV+cEvV/YNc30JVS/L/OCdr8I+Y0fY2WsaKG20M3Eiz3jV1r/rA9OND
7EzOmxvYkm6BJA9POQt9wVWER89lLu1MiS6LaZbTIS7syDsoSx/tBPitNSR5p5xOYYL7ZFUSdEYB
3h7R50snmuRj2raFLLooGXYPQkccemdaW2eB0ouUmkUAj4rn9W7xiqEI+4Z0faL/NPvTYlo/lLky
ji4GtF+XCQ3Ynbtjc4K/AI34fSP1tDoORkYxFKtf6aEQDad8iL06ULJK/KQkE+6pe28ORmNZdtW4
MNc88jqMo8oB4n+JdaMtjvasVrOvJ0ou/ArV750EcnMxgVDREaGP/QqtiW6NCNvEiS8jLYrHxO3q
Rw3E5gEUTmoFiZqQK749lFF+BNlEhNF59V5/Pg12zpz2vG+cqik/4jH708JK+Kls8DXQEDE8/J+G
W99MrW0rPcJ8GKFY1Xgol4lnnB1lR97Hyc+FasJ/fzKe5MJZQLRfNSj7SVMWxcCCKc4c+1+AcI/W
bGtJUPb2jGGQNfxBqJa+YBJsK5Fbq5uhsXH702gsXAa71OagRhPmL9SyQu9Mpr8nvbv12OEIWCSM
9JaozVx/O7TJu3GkYnHJtUY96tT87mpg9u/sWMUvwTW66h61Qs9fGl358fZ1pfgJkRh5ZfLW1bap
Ri9X20HJLrMwvuXKpKa+jVn3O1Ob9EcRqfnL7fG27iRqnSwsEYZa62q8LCs6q1Qm6BmO3fxHaVWU
h6LKyuOASOwd6ax354WtvhxvD7t1+il58QfEJozA1efsnAJmm9MDpOwn/X4aKUQFrQ2JqUxr5e06
olR/eGZIpj4qhGuCrnCqpIvUOAelNnQXGNCcEMsZ+mPrmP2ejOjmzMCi8hIANAOE+Hrv5GpSihRX
9EsWQZXohFc8uUpOw6iz4j9JKH5B/pCjAN2/ZjgWU1QsQ6tll0npm+XOcbPlh13H5acEjr0v5sxZ
fH2I9D3G81Y0JSF0pYct8XtdP8VizcHmAmqGSJv2m1m57gcS2eW8JMao3xUU1p2d/bK5TX8bcfVe
XNwEj2fX5r2I4AYMztILPKWJngAKmIEhxVt8u5jj8+1duhUHPDSLpW4xp2PtG1BQQHT7eYY1QQXv
KbdS+7NhlIpyBAWc6MEyewjf5rZ6NtoUm6Pbg28usqS+0MGilW+uXnJOY2VdBkLuknbt/L7KjdJ9
ct06fB8qXVje1y0p1t77f3OZkfzh+mdKEMyvN6+Gb0lsCzW/lCUvR4SbvPbfMhbJt2HJPH+OtfGE
J3BW7dyVG+sMDosj44BPwvpnlXigqkgpuEmyi91Mz0Wo1IfBzRqEo4ZBK46oCsQvmVbhDjF3ee7t
ZD3yL19VthhctiQhmFLdWgX7WZ/HJC27DE/UJr5veGiJh0px8r2e/sbagnCWZXeyOkn4u15bu8Wp
kWGYpGIXR2zDw+MIIKtB+3sQX0cPiEaZWeO327toIxyR8MA0kgEe0tjqi7r9VEKKgQ/HJp8qP85F
OD8qiVTmMCtRx28vVTEc1WWppwaEXP6c315UU5VZ+C3XRIYWjQtPS62XGFDYHu9u42xgakE1R56P
19ywQVu6aSiaHEHAiYK1VqWtcxLT7Dspolx+1MR6eLq9kFufj0KqtKUCKsRWuZ6ZEim4TCTwfZLR
1JNnwEnoxSmMNB+jsTar724TqQM6ujgW7jw8tnYo8HEOCAUzeier4Ac4F1D+APkW5TZX8pviujlk
STTc/cEUfxtntUPdIVtcaP85TZqoCSbRRJ8hODTHvl6yuyJOtAPCXMnftwfdnJzJFpU0H0niuF5X
8MzLOBsG6BqvEsPHLGv04cmO0+7wJ+NQGuMJQHK1NvF0vdaBs+3mgCBnQz2MnbpEzxX4Vm9no2xO
iNYiOAfQUK/AifB1bdH0ZYGRVm6ds9KaoiOytc6eAdTmhqQejPGJZMWv+xp5boX4/OHiZedO9KWo
vFg7UnT1coSUO0d/IOnqtKPtUKDeCddbp0/qtP3/kdeNDmLYgM4BIwOSUT9qDkR4n9Cjqf5cFu7f
nUiXnRi9NVcdpC5FN1Ddr5R5FRVZG2I0RJEe071QTeJHgTfokxrP0bHIq+Rg98qQ7Yy6FTspKyI+
T46DcfXqyCeNudRjV5aXMEtpDGaA6f7GWaXmSeem/9zenltr+vtYqzOeTU1FEpfwNRNDfPUU0dQ+
AqvW3aRGztNQdM3z/23A1WFHVYVuJTaJlwL8HJNT7KQ8WoNbf9Y63fzWlGP4B09iiemQECBy41cO
SDHMEL1OOIKUxs1z1luWeHRTD9jeghhUcVic1N7j92+dRmgipux2U45an5LQyzOwHDw06mTpGmDd
OC8fyZuVneXc3KH/O876TFhl2oDFIe1XlvgHvh5zAC0VnrKbWe5fZVaNyX2YhM5ewra5RX8bdhU9
hdoW8eB0+WWg+q4FlluEnh82VZWdseoxk53YtjUc198vqAj8inUzJRbpMC8JEK4aAM4pE7N1T2YY
PQxjsWemt7WggNNoD1HWx2xVftjfMgmuqTrKYpX0Vzenf7LY7B5KQ4eInrvR2XabuwH3wJ2PuHUI
CS9wYfgjJYeux7QLfDytmAsQ9FHmBBZGVvclKPR3Y59H5UlA6tgpa2yBFEB4g5vFEEDH/Ea/HnLO
7ErYCuDSCcWAH04+ndthuFeGygmwSSmCaK7xgfC8eRJ+q7i1OFlj2e8BlDe/K9ZkcKtITxH5uP4V
iydaqzBQoVCwRqx81cz7dxF4IDfgxVHvAbw2Py3ULYwHQNPzba9Hs1LF0aOZZlFoG+J+Kfra8id7
0Z/tYlED9IfcF5QjzZ0IuxUJpHK1zN9gBamrCGtm0OpnJOnIhGPoW2Ie8GVMtHg63A6sW2tJIkMG
7NILg9J7PbscX7kmMmBNm4qOKA7CnP1pypZG872iCXeAJduDgSmRPWiZDl8PNlRjX8bejFs3CoQ/
lDBXHlTQ9F9ATPfH2/PaOhyweUEB8JBAh2Y1lDBmu6Tkx1dD9zxFF4V/TXEzf+rGDNyjZw3Nzhfb
2icoU5lQgaj5ARe5nlxTVGrhlDG8ftEaKOJX0/g3yC18z3s0HMRBoQXengVE2b1MeGtZOQ5S4JOn
N2TD65HdDgsoxaawkoD6E8Gc1NpxoQI4HtA4cXbS7l9CsOsXKO1pqiLSjOTVC5QbMSznTOQXK+na
oDbN+C/K8+JUOY1xVtISxyTcFsyA0ur42ex7ewiS2HY/dQ1SDt7CXx24M+RPPwuj5SvqZ/b97U+/
Bb/A9VNiHuDMAkVYndi5c6u8D/mF8+KO78fQdu4KpV3+yxBe+qllWvZRAQX/NKC6XPtxr4k+qHn3
6afYG3d+y9Yx5vn8Pwx2xL1Wn0aMo6rhRZpe8qorKr+K1SgJqlHt4j+4634faLX78MCcuqxGb0EU
avd9qZe8PugA2bT7vurQMLy9xDL6rPeAw9YF7c+V9wqcpcJdF6mLTE4OPaQKFr1TFGgTQHGCfkK0
TJYwH5spTT6oCKAEbx8cN2B55cnn7RrMAm6PYO1F7otT6Ivtd6lq1J9EFZrK5zrV5/TchL2VPrZd
mYm/Yie391TYN84b6T37X8pNg7xdxea+HuO243e9WLqIsoOXY6RyZwqQNXWFyO3bp0v4B77DTUdZ
ZP2ezofM0SiheS+q0befm0mrBK4/jbecLMw/k4NTdq56KKOxfa+0ebzrEbER1ySThB6pCtWCluJ1
dNEnNP2zxkTMVwDyOjgRcIUyyMPGe5o1r/RDM4mjZ6vcF8DeCjVgCpD0x/GJEs26vRCmmmhS5Bhe
7IFeQDD0AHSws128T3VRd/ap9RCse16UziPUeSMyy8gAPBkq5nxHJfTa9mCIYZzeRyY1gWCp5954
nKcSxNDtHbn9Q+myUviksQt76XqNjJZiVpvo4Ys36XaFI22ZYthhDfOn0uT6HpS5yHxtoCYeuGJa
+vsQX9nxjCfENPp5PVjhOWq4riLf9DLnzG5wz1qu/gGCgNeFhOJx/eJnsgqMbdSIMaxV9wXY5nAy
vRASPGYV/xjh2C/+7TXZ2jakwnyRXzF4XVvLckWJ1KIIXwysC5uDZS4WboHNqL1ThjJqUr/pxtgM
kKr0kh3AtJzGKjrJ00lDjBuRh/BqmkukTBIF5+HENuT2oRdh/gD/hxe/Wap5+7FrrepnTvrxHaxa
/jzlipbu3JJbs0evgbUGiUK7ahWOc7UCTtSE3ks0ZNZLViozaMe6Mr/04ZJjEokM3vc5HLM9tvBG
2kNWTD9OumFSCFhNXY/Kvs11Db3zMUVQCIGopgxSIJbFKVqy5FxQHi935irD3Xq5f8HTuQpcOg+r
VGsxs6Qb6jDEvXdqk4d6wF82zSodHWWes0d8y/rWF0sJUt5Y4uHb7X22FYx/YdV/ae/gE7Q6ep5e
arE2QAMrFH0+2F6SIyKpu42R3g2maPdI5r9QPavpguBglUECEBDXGnjjwO5pFAVdUCpWna82rnO/
hFmlfY3SSX0emmr+nIp5Cco5ae4ad9LTO1cpa8UvGitkacpKPSpuqO4Us7fSHjIeCTrljfb6Ujad
UihDjbIvwn/J16hdhseMtcGNNdHt9DB0Q/GhWtDUORhl3pmHhZj/KY+H3DgnuVyu2x9mYytyEatw
FqhAU51Z3RshTAZ7nBEYzUNaBjwKrdT8b8mTxS+pSkFSc0yaqbfH3NiKvMJRupSK/wTj1WYoaKq6
Iom8l75xjIeq1DGCqFGadA+e3WT10RyLsDtT/IhCvx+TPPx6e/yNdI/pUkel8g1efC2Hq+VKUaOt
7OCVmhXf5gbycYC+KY51t8fZWlu6Fnhr0OrjebgKLyCZ9cZwamkNgc+YX86a+t6JBy08d17cPXhj
NQxPt4fciGgGMYXqDeNS+5bn8LcKx6QNXhW7ivfiRXX3LoV2HZ9Fomc+lM/KDoo2RWakilBpO9we
eHOuv3onCCQSXeQ3/21gqx/s1htH7wVDDCgIddg4vq6H5lmq9n4ZtKh9u3YZM6X0TjgD+oZa/vWI
AyT2uUvK8CWPU+hFiR59mw2N5jRFW/VQ98mknW7PcSOIcVPxBJd9Ly6N1fds+6qM41B4LxnB9ARp
Nn+X6clfWTvtsVK3diiZJJGLI4lu4Ooz2igCCDI492WGF3foHV7igYIDuf4HXw17ZFNSWUg01lFy
iGzq7IXivphNh3uuMJsYTrxhPxtKUuSnslLeLt1J1APwD+xcNmXXV649aX1SUfp+6Sqz8Q4z4c0G
EFbb1UMzmIl4ey0DuQOPZaS+KCtR15tkiuMkxciA4k9aRAfo8sscFIh5+hR02j3tlq2vxo1ug68j
yyShuB4s1XCp13UMNVw249GiSVMEmZUvexy3rbP2+zir+h4iTBMqNIv3UqbO+IwRnJOdKvy7a5/K
sBcGLo43/75568tuCzaGUnaKnO16atqMN9iMecmLous/zDDzXhZjeYEzaj/dHmireMlIEqEMU5JU
e5UbFeU0t4nBawL2TXYuRKs+LmMSOb6ltOW5VMRwzC0vrzGiSdwXa7TSg97V+X+3f8bGEgPoI/uU
qi5kqeuKAE+5Posn9g0i0UcjtbUv44jzMuMVH7S6HHemvRFaeCRTKKVSAxllzWWr4hrtkdBTXooo
JQFf3OgpC2PtqSl0b8/mb2ObyrwTCDZun9DqV4HTyxo0c3UzfFGW0hZ+6IVzc1ITWTF98yKi+uFq
FNpIOKlDXG8aPXGENaYoWptu102BrvVZ77eFpXR3FuWp7gvaq4u+86zYSC4IGfK4Y59CgrWaneMV
YdSKBfO10TbKz3EZuUdNnwbn3hq7xTho86DHj3UcJfldMTV7G2crv2N8+NOwwnhYrffvojV220wh
sv6tow0nnY3k+WM7RF7gZqH3pFmRfk9ZAiS4WvaNn+El+20a23w4xx7w3ODt34CfQuMYASTJMbj+
BngJZHrpAGROlNmgFDA5R5qqKIvb2eQGqbVof90e8JdiwirzlhYtJI6Uf6QX6PWIceTUcHxxV6hc
pXHuqYtYl4JHUHOHnWLsYPZso4/yyXEjIzxgoJualyEfhuXBXcpCPakTxaG7qBKx1/ruoiUfehST
hD/SDWtP0LjGBO05Mwq7AM5jOL5M3KCPUNYV7aPbJcLxuVnU7AustdFEkr82nWMNpAP+axqK9u/b
s93abZSyULZAzhg84Gp5o4y63WiiIl/ZZLAZ9PzGmz4W2lz+NQ2l81RoTnE/5bbzfsDS8Hh78K2g
wfNG6nuSyb7CWTY4k0ibOkxSPK37GiZIW+lOWXZ+BsBlZywZdtdflZgs2cZUuHi8XH9VbMwnvbHm
8KVsDZ6IuhqFbRAOel/7UTE+Oui6VjxhXK07DtGojn5PmpjubOaN7JYOL1GL6AV9ZO2Xaehd385C
PurMOByAkuVG9DksY/WZQJ6Ph97IxeMsrKn4+faV5k6XDRgWgHLi9ezRxlcRMRH4QGl1dbQ7N4p8
IvN4VBFXP98ea+sGhMIKFonCvSQ7rG7AprG8BlwAZaooXgw/qYvwvarMURXYYzp90qpEZCfXFQBo
UUKmJJTAfHZO7dBO9V4rUUbL9WeXyna0nBC/eyWYXaazpcVYLL2ktpu87yfT/KTXnn12Z63AsV4p
PyMQB5xOtdOPGFMZX+3cwsW1VRaOniAbT/DL8Hbula1twMdAspgCr5Tyvf4aPfolbT+44UutF657
so2uVO+qbExUf0A7UvNVR6mCmf7oH+w/mGiWZNqA+12DNyLHa7Qa8ZSXJHfjOHC6qf+oxi4og4jy
PTb3oK2OcFk7d+f0baQjiCXzEkA3GOLGmtgQx0g4itnwXozMWg7uYqnQ/HOJbNbujdkYdz775nCu
IWvn8HuY7PUCq0tlYwAbs929tvhiTxRA/TpV9GBy9KV74OZLhh1mylZ8IYCSOdPEBbi1Sriqahlr
L+35poPeNn4SYneiKlmcfahpxWV+25hYwhq4BH5pTWSSzFi4n28fvK1wymxVC4ghrldrcfjK0Oau
nWzvJbHK5W4gSRLHonf+7dN4qA63x9q6N+R1QYJAfQC9x+sVTjIq6fbEdK1yXO5cD287fF2G6d9C
BcaCZE6kPNm4//Kxa1CefxBiID3jLyV1+CFfr14Qs1LFQ9dzc4wt1Z04L7tnO7LN9GjObmEe7Wzk
7Ig5vMyGe4riYgAiUIHtvL+9ChsrDqgNzAcqqFI+eXWQO9wdRVu0yguq/NZXNEKd5myN4segQMve
WfHNsSg2IL9Nkg3t/HrFsVKIe2w5YXQVbXKfucWo+06e2yesfsY/ALPLLoNkkCJFTBJ8PVg/qFPv
YhF2GRo3fZIQNH8Oi/xxKOvxoCvVXh994/T8aqSCtpCk5DXiA80w7AgHqOy9kRldIJAQVU5jK9r8
vR3NSw81Ybb/VosFui62z/G7Se3j/g9WWBZjZM3CoXexKgG5Y6Rk+JGCG1Bkax3wW/XXCODzYnaq
sROhfvWzVhcTBl7/O9hq64jBMsDtoR0Qm7n3TwImWT2jR9mf2xl5a1LtPgS5q5qj9d7iDf5ZVIMJ
PnlK2zTF5TYrqT4j8/PDVapFDzSzn/cUMrc2HP0beU0B2gDyf70HjMwE1h/zC2fVnJaHDLlk81wY
Aqd4iuC72hcbMRs1fY9TDaFGVnSuh6uSxgJo5zEcynX6KdehT5+mwsElPgfoE7/HimIn+d3+CLDf
ZKJPsXHdUwjjOIpAoUSXUvdAVvlJa9nPdTbPup+LZKzuBnVQvHvUeLv3ZeHZqS88J3Niv8ft6F4l
d6Gs1WSAkRQA3v+6vTlqOzjnra9ALUZenBTtKBReLwt2TX0xg5GDU2b3aZCB5Q6qIqzvlLafzZ3E
ZHMw2f8F2SmRSKtvEMWGU3Qwji6aG8LFh5kuxGnJh0KclyYuf96OnjJirY+AbCBQBaWJBJH6emrN
YM1OPEXppWjKGJ/YDrzic+HOy+51Ia+DVyOxiYGSWMjbrh/yoNKRhygK9A4axUmCjFL3j9IeTe+o
L1LUGcSTQL0L0CzF5nS6D420PoJnrYLRspq7KjaG0+25b+12C9A1NyfVIp7b13PPRd3jcKKmF/d7
mrTDA3yz5oMWxknom6nZ7cXzrZycuxIQ2/+M98rl2ewiwy7t5GKaqTbcz+ncF6ceFdo2UO34XUOV
Jfw0GlkU2LbQnDteQF6CfVdT7ZEyt/aYDfaU4jdIN77/9czlXUIGlacXvSya2VfDOD0s5WD8Cxt1
T31ma5Up1eKAAD6aXHC1nxcxegsmRJB3SytV/W5yCnw4e2B9vjo0jhmQmqk7uclGZkQBlcBuUDSS
oeV6fpMmkDFFDeAiLdjLRy+cMnHWYE4+9tgiZaekGaP53NfFbATwUMpdItrWXcoBpvpIVxhLylUm
WhcJQE6T3EjpcJvwp2KojxAaTTMQBnbpyDbys48TRccvFiQ831FK8w8guAisMnvqoBRB1+Z0CsL3
ocrpvhiVMnwd6/l5KHOPewoC9+X2SdraT5RgyDexYSN0rfYT0uwJSEJIsHEzLemD3anmMTEz41SU
Va/e3R5sqzoGOIZ3jKSEU1BeLe441T30K0qCXqvYh7ottB8tDCrjrBUVt0ZpqMtDLPJYoTftJN7f
PdmLe+hTT/BfOiaxk0ds7XD2NyJWpGoUFlbXQ2L0pVMhEIyHkeI8RAtZUt9genCs0XTsDvRhik+3
l0Du33UspVzDaSLzZejVClgTinupwZ1ZhGKIDnqoD+aDhxZ0dawVC7VZxR3yg6lESbSTn22PTHPw
f0ZeS52qYaa2Gkjny+K6vXGks2sNz03WeUDYJ8V5LLwCoJZHQrSndb05slSyBPaIj8RaJcw0s1rh
csE+GSLTE4jD8AGJycr8MfC//AHcj/uAhFzz39uX+hfGUyYoeJGuPq4GcpFCpIhB52riNCAj7ieE
8bs49+KvQz1OIjCVNNvjIW/NFolJCuyMSlq+emk0mWv1U0TJtRKL8RnHdPdzly/NQ6OOuXHKiiwP
/Qj9670XzhbmgWDBLS9DNjAnedR/68FWDMztm2BpqWrj/M7FkOdeUyEoB5EqnOelboogd5PWeQfE
1go6xzkoDZsBwd1+mU+eWutfBNDqPxC5kJ0cWuHse2wU5IL99ruMpSbVa9l4yHvCpCtne/yuz7n4
14Vs/+32N9860JQHsfMAxylprtdj2VML4Ns2o0uUj5oZVIMzYdfZwh5yBq0/5Gm9Vxnd/NxoKsuq
Abxze/W5KXrBW1JzJPCyqHqeFpcGXFJPP3F5Gkx/oapwUNHFC/5gniYVWaklTPhe7e2JcpxIRRxf
0iVZLvRzevXT6DXG8hwCa2oPZqftdty3rgqyWykzI6uTa4q2OZutEVkDgmmZ131rUyRLqdC7deAY
hdvv5NKby2qRuMPsphG3HqzSizJpoQ5CoY073S9qZ3ni1aBHQTUZbY7aXrZQFkoq/e0OQlz9NP+o
BFEqoPR5vYWMJUUHfOHyjXM1/DFksfveHbPBONE4+t5ge9fufMutdaXYy40ocap8zusBQyXXwyo1
0NmA4aQHeuh26kPWWbU4Dryokx0I0kaGRUMTWw8eiXQP1h2qxjVqyhBs2Jhneve+M8YKcxYnmt2g
KJZu/tD3md7dOXmYaH6iZPMfCAehW4lQKghHsFmvDP2WZakWpFMufazph1qvpfKv5f47g3L8/OZj
wtuILSRR3bBh5Fr8Fnq0GXZ3ZiI/MyHjMx2WxdTqB4Va0HDQ3An45+ihLfj2i5bKAnbmkphtvwId
2H3TUFEzE55Lg3bwvDb2DnijOT/RwbHetVGen0MNnOvONpKBZpVZSCVYNJWlBga12+u5OpHWD4oF
mANgLaKUtZoM9VPR43+y86beOJrSPgwIh817CKLo9UAYnOh2hFLgC2/gUA/y3Ik9HoWuEx7cCOeB
p64y7C6gXw+6/+3fk3MpqU2UHDR3FWzNWG8Kdc6BWODg/t6G13Aa0lq8g/ynH4SmzDtRaGtNgY9I
1o10klgztOFpNXm6CIAGQ6iN95qVAZJ16nzcwalslVIQSABgQYvJ4Fm7SsMtU5SKl/fuC3jE8T6t
lDiAGTPez86sBJjdZn/pGIYm56j9f5ydWW/cOBOuf5EA7cuterPdjpM4m+0bwc58o12iJFLbrz+P
gnMO0uqGGx4gg1wEAzYpslisepd61xaD9g+lHhzwYle63Q18t/Z7PXuy2dfKuqbDdylewHPEAmxR
bzhrPjTlrNSoOv8XaKFAv2sKHkc3picH9T3Le1cLG81WjwAprOZg052Kbz/+zckaqMZBtOLv1Tf3
+t5JvRm0rNeU/qFKumk7AdnbT6PrbJo5+g/EYJwACP88CuBArfHsvEkSq+wYr4Nd/qYLy0RFanCH
fNimAlPsECPJcjiOszmnX9+f6qXtBmaBa325eYANnp6saIK6pBul9ivyQGRtLK1R/a6UXvf7P4zD
HQdxbUGBrOG4keXVpZeAvbbmdLzJRYtbs02B7hoC5MLNht0E1vXIUyO+vi4Q1okxo7EBHFF2+I5h
41MeQe12ewiB6Y/3p3R5KAqRpJm8L9c9q6qUWg20hCkhAXrTl/pbHrXDD9Fxl/6HkcA1AIMinaUM
c/qRTFW6mdmk0a8yTeQ2r+o+bEWv37OHoytX9aVJUXGjErF8qjMhAxwhe+wgOHpG6s7hVHbltPVS
USFHIYLhyl15KayThYBW5WW6iNSfzqsqRmzbzFj75SYxfrOpPsxUN0Q/V5vcLurbgLbjfBdYc33l
0y2xbX1x4UdEtUUnfca48XRgq6Ae6wAIfuJp0r5yPsS3wtPfhDKDeyNLogPdQAysxlQ09zKX7f79
73lh3r5OPoLoB5WAs367FsGHlXHP86QMqm/4Eo3TZuoDcTSdvnhxmyD9hgWNNK5c1xdeKjzWuFiW
LjZX6WrWeUPmEfs5LvGeXz0v9zTQy86JQlfL7UeyhuxKcLk4IFt2CeG8iNf7VkYQLYSDLX0Sz/XP
Zk6iL2MXfzNKlRtcJEV8ZYLnwQwcFEXKBenOiGuYd1M4QCx7eCyTX2WPkWFzX5GEWa8f/HxQR/hy
4EGozy6KXKvdk+llpTmJeOrctvgWVIYvw370BIq8kyWPem35adiVzoe1MlbjrrIgVDowto8x8ILf
zaUQec5XfxjqQ6lVwy7zUl3hFB999C5cBqV+Y6BxCJx1/ZQuRjZmYlviqedrbnn62du8FaSxbmI+
BkLVH411jMfzcpFxg+J1BhA24EBSKUWewoXD3sOTEJYeSukK7XMK4OiaF+7ZUVyGW+qClMYWzd9V
CpunPOe8IW+eHNoK2xzfvi02qtVN3jrtoRa2u7Exk7hyLs4H5fjzeic+g/kEKXS6gRAxFaXtjPXT
Uj7B/iw45lHaJaE7UO1G9pjKY3LVPP0sslsMyiva5dlHtHVWuxa3tzYpTa9+MoJB97YJFarHYsr0
advIq6+gi4MB2uVTwvSg2X46w1w4E2ofhXhqyHd+4j4kvnqCDv8sNX38aMa8TOyvsVbZWp/67WBO
lXgqJtcZdzKP7SIEbJhfa7adhbNloAXAQKK29FmXptVfTztzFhltqQHlFCH8r0Ouqj0+4vkm8mLz
Lht9dSVFv7RNYKGj4eguCoPrBGPkNmiBLOIAxOPoVrI5bi2vmoZQFLzqvLrTvjap3L0f3M5ybyb5
96CrbYJeZEVRB3/Osq3ne3aGpjZeitvkzp/a6qdqivgtCZCr6ksnuhJYL+0aJIfANgIyRE91tcAW
em0jeg042VlVB56r8Pvt2Gueu6W1Pf56f6Jnl8UyUdJt1P8WpYy1pljkF7i5ZHjw4kjafM1HbfK2
TV1V14rgFxd0sa8DyQgLa33YTc3yNPxU8YeZaE8GZSDDOJj/1+rRGzYm+rRRtZPQVhNVcSV0n2U5
f2b4/0amn3a6X5u5N+NItfiesl9/isWgwp0BvJoqFjeF6oPvsyVGEVZ+VUQLWFr7/v4SXzowhscC
gxRF/ncty2mrIRAitXCcHJyjaQr7wWz9bmcWquTCNKuX94e7cF7A2UD2IKbSQFyXmURA0Obso3RU
25JqxFjOofIpShI88u+e3vr3QxZdU1O/MEl4dbwA/njrnclI5qiZVIHyqyfg+t4x1evoALmuuoP0
aCaArd35w4aPwJe4iEFXg7pA4HgV8BoxtN2SOT5VQua7MWnN5qaVXSE/fBWfjrMc17/iHRbfdDvx
on6aVBv1m4VnfuhVb3phLil+vP/xLmxWHtt8Nz4GyOJ1rqjKlIQgrTFys0RjwOkO1K2h2u73gqTG
qT6Dmhx25Hxm2OZt5z9myMoGh/d/xMVviQwwqQfxHdjl6Yxb1RgpxV++ZRVNlJby+RDLyL8hIUEX
VIKbf3+8CwEPHJpvgMhjzLNkRxkabOfeqp5EbjY7TRLlwo626808B1V1JTu+ODkwxSga6hDY1pmc
6TQyciJ8QucpVZspqedHeur6bdslxkM+FfGV43hxcrywFjwaJ2QNETO8eMyHmcnVed/ej8rWulDg
dFBhOjYG1v79pbx0+NGepDxI44em8jL7vzarK0yvLbq0fuJ0jGGWlQh/Rp7+1fCV+sKlPu8iq/P+
fX/QS1NE9Q80DFoeFG9W2WPs6lXuJhMnxDb8T4EwoHkNmfNSeeU1xZBLXw9OBfZN9Jh0ePqn8zNq
K2uGKcHiTGbVeF9aWard1aMypk/kyGP0oiuN3uKVPXNxVWGtgu+iGMl/p6M6dUu5GvbOUyZ0/TtI
Mox7pT7mb0Zj+t+bKP9U64mnXRn1wpWJqZJNHP9TW1mXez1pA5m0uvIJa4H0R5BNTSiVKfytP6RG
sYkqJ0jCZPLN+ibRyjy5klBenDRsMGQCFmGnNVaVXk8dGRqiXUVRFyFuHLgv4ujmh5psjZ1KZuyK
i94SV0ovl74wJhUsMoGA2LMK6wgXyEQkCBKyg0sQTf684Y4UN1mDPEQMXuY/THMhVgDnItzxjj39
tjDarCoR+PTB5imetdxoti385C+zLvtbR4Io3eQ4sl+BXV/6tuzhRf2BPgVdmdNRfU2PLJCqSIWZ
UbqJJnSBSIPiX4bejftxUNpOWbb8jYFP/u39w3rps5JGY7CAORDSAKu9XM04iNMbL56aXnqfusqQ
mzjDGygUQkxbsy3FNnDENW20C/ca0WVBAzAqTdv1ldLrCHikMfMl2bvBsmh4HDCW2VYTjMpt2gl3
CPNKca0lQeQ8Jm3vvb0/72XfnBS7FnVZQAFANdnQdPxOV3zOe0OPGn5BZc5+dpf2ePHSP/E/rBn+
Z5zlnULXAkfjVbppZondNh5SQ03s+e1GFZNSt+3c5vUubesqv3l/WhdiL9sIL5DFrBQF/9X2pQZj
Uo53sydkL9hJNfwt896N7GiGa1YXCPp9PCqdDLgK9vMwu7yXUe9WRNptF3jaGCot6H6Jlkdg23f1
TTWm1VveDPOX9+d6ITQwNEAa2qgLHWg1V/zKzTz30FWyYunjpqmUn++r2VQ/m2AI/smz0rmyaS4c
FkZcQNUo6QGZX42ISvko7c7On9qmTT7rVuIB0hrr4jWlMvFvpfXYldVun1xZ40un5e9hV2us+qbS
DNxInoK4fa1F7R0rW+Z56NZ98yqi9giQ6LMjO3VX6Wnd7P7DMlOOBlaBkBmJ0ulJ6aoJcJTkC8+9
iJ/AHh6bMp5epW5PB1t6w8fza54LwHZ4ovFnvYOR7M61bMgLnHTkW9fWEylKbDzh94gX9fszuxB1
gfVR0EfPH2muNbbBUCqqgsU8AGOGu6gR5Z3VRqMKOy1WBxx+Jd6oSeTfifjjeOglLPw19OqTBo2P
VWGHyrWBOyhGQU3g7QLNdn5hCT1eWdFLu5Z7EmQ4MA4i3uoKBY9O7z+3s6e6VH23yWZT9ndmU/Td
vtW8YJtrZhOFfWM48837C3wpGlHoWgy9QdjhqHe6dSoVB7LQQH2Dbp2OowMdzYcY8NtWnbqSJ1wc
ihyQV+AfyNdqqAhVcGUkWvYEBLm99Zu5u+1rmJ8FauKP/2FWtFGZErQsbrDTWWn15OQ4yaIg6JbZ
wZ+bNBxzZT+kHhfJfxjKxd8U/BxF/DV5wZvZuMbijdDOTd+HfT7ZezexVb9PCq8er8SZS+cB0Zf/
P9pqo2AqMSL/iDSiiWVrFyoBtOuTEQ32Ji3wCGi8sYxCJIS9g3C66koKdI7t5kgADkRIBHUD9stq
WWfAl3rcMzqWfgakoGQoUPE0zQE9BWhiHhjr0bynDOd8K9PO1TczKP+7IteKa76Cl/YSwmSEPJhZ
vGFWuYHZqMnImqx8Kodu2PfY4BxpzLc718m1az4fF8cCyMwbbXGeWz+W3FzCtjIwo28bLB/SUmXG
RqQdoOpG0np+fztdWmNwOPaiRYneJw2M061bOJ3QpqrOnuibygmcr5EPu0mf1a4vWmUfLNdQwwZH
Sne6M6RRPwRugmUDqK/m6/s/5UJQ4n1I7MUAA9eENUAwDvBO7wrE5dK68O6rdLCCjacNoRP9jsp8
+ealeW1/X0gYaH773GU+9xj149PZ0wlz50kA8GrAnL45QPOMvdeWqfc8ZG2DMEDqV/nu/XleHJNH
E69UDiq3+OmY0qxRXZ2xjvRVld1F81grmifDeAPNVH+Ie137sBQ3CJ/laQpTFSlu9HBPR0TSQU9G
N0Lwd9KwRjY1/7bTsuIL1FV/42bxcG3AC6k0mBk+JCkC0hlrqoA1yFr3egbMjMzdKGmO9S43BkO/
spSXtgzK1DyAeXRzoa02b2fE7hgbPkuJidJXM+tEc1vW9hAfB1qc8aERPrXFCI2J8aMjc2JoTS34
NcpEoBpOlzRNQUuYBhSfagh4WGNe6CbIN1miAMibx+iRgKNtN05Qef+8v33O5rzsG641nmiIOyLo
cDoy4kM6UsOBeooN2uMbz8jQ7sBlJIHSnbqjtTGqWe6n3rgWKs7iEgMvVSNAKUAUqa6cDpxVvp/W
YzkgiC/bT3Xd38UKHeJwqsvhoyWxJalcFHlpchg0G1cbdkynNkKJy3vK7W76VSp7fEzjKNkE/eRd
yfjOZ8VQtISJOAAcOCWns2rawRl7I/OeFK3PYVdr4AHwjXXGY1nZ+fb9b3d29JdpUQUjawZ3A27q
dDCR4Rg+Z3bx7MNS3+HsOf9rD+70K+n0+seyz67ls+ebhcmZFNWo9kN1XEu4z8Iqulbm1fOQOOXO
brs2CWfoBMciEPMLImTjLVKbwX+YJu94YGmLh/MZviCKpFuNENSfm6B1t1Wla3oI9wTkY+CWN6LL
pPGfRsTUd0HIIHS6elMLTmJGM7x4LsU8hCMc30+lp+JPyZRVe1H7w5XxzvIiPiR5s78obiwSuqsN
OlmuGLTRL59H+EC7SaXaTurO+INui9q3SYzhZpmPGQ+HIPqghREXBq94GLbgkYnrZ0/OssoS02di
34TRhnM1b+Q186I1GYgUh5yLHsPioLxkPMuh+atIjJyIptzOMl6NsZn2dSvkM6U+qAGzDkHZSp7F
2Gn7HJbAD+oO3X2muq/AoeT394/LH0mgv0oy/A7gfn/0CBeAI/H29HdUtQQpos/Ni2MWriZCSyvG
/hhbEMaPSgUITYU1nIJ0hxaGDk8iz2KrC72oy4bPc2HP9k2s/Fr9lhJNjm0pA/+nF7ntm5cD7ILf
MsJBuNXSGiAD2Nagf2gHFydazXF+KU3qXWjYZf9gCVelv69MbYkrp1PDTA1kDGS6JdSt44505SDS
yEhfxgG48wNIB/mSTamDD1YQga2fPD3e5ahEOzep1djWrnFHvbB2VVoV83HShWF88VItKcI58YZk
O1VZPMH0TGdxwDg0jx4MINX1bRZT9Li1RjR2bkVplsbXPOcfPbe3nCsCT6voxl0PcIIDv3C/F8XK
pWjx166ZAfRFntdMr0CN60dTBakKAwNrBWkG8d6trrlEQl5dL6JPhsx7i5IPh1BfI4xEOlRaARPv
xSlS4Ry0buIhFgKMb9y7uRy9eNf0SF1vPGAxxqdWQRwL0Diadk5UG1W4VGvKfZvF/oueJJqxjYKp
zELgX72/aVLM9faZlrTVY9nleh4O9Rx/dhTcj3vHl5YH3CYYqkPiN0b1q7OjKD62qBrNzed5lKKR
n2Q5lQfbosfyOGeISt7ktSodWtiZJsqwtduxP9CNae/0rCq7sC1GI/0yG/HwqXJb04fAqLI3t0tS
mNF2O3+3KzR4tp3WcyYLr2j22TSN/Y0stTw61FlvdpuxiGvs44omy/ZKBKO6G/25pQI3WFPkPtRY
Wf/OKYv1oWdGbbPzLK1KXyd7QlC+ywsv2xRl7sThiBanne3dYojSb/BAiudgYsmOFY1yb9M4ZZF9
Eg163YpigU1rPpRO42hHq4m8F4/0KNlZTVB8btpZSSQWosw9OEioxbsumAr7dvRTQ2ylCW5yN/ft
IHY+G1uGshiDR+RVTRHqg9MFB5B6eRRODlT1zRh3VrvNhTXJPZweld62GnUalA1m7bHjMotuapQH
yhD41Zh8D5pB+LvKcBN/2ynQrfeVrosCyW23DPodyh46To3IqHrH3q4Nj+YB6nKbpoky6EHT6P+0
KJO6R28yg+Y7rydbPTi1U9lgAOb8zlToCHwTCWf2vq3a8UF3WqXCwknSAK3auY1vm94cAy7AtnF2
tlUb5UFTgZd90nMzdx8ERtege5HWn2+61M+CUPoJKPZyriDo26N2TBUNuU2vZ0P1EqOMpjYj1/yb
73betGncWnwhfC6rltnxuLNRT5+OFtoSxYNXD/M/8SwTtLJl7Yk8zJBRQfwBw9HIM0PRp4O/4c5y
p0OMeUz5MA+6ZhShlRNcxVYrkRD4ZJOYRN+xujHUbdPEgfHJ1lutuo3Kuh3rjaWaqvwel6UW70e0
D5NXo3fxv+10r5D1tpNFZO6GyBRoUXllqmc/Iy1RiRkORufV5qYc0tL5pgM9dI9lDcTq1mvquKZp
xOthw9FT8rvua2YV783ZskS8GVLN68OhdO3obhjcEbeSNo3zFnZ3X/iZDLETQeaxjcw82ZruFFFZ
x1jpSUxJrP9I4lZ/nGkOxmFLXMhuU0KzsUfy3/xfhGcYvqsoBWxhi0/9zuxb3fo+J9o0vBqWsICj
9LrKfgyidx5szUqae0dxN4VEKISTfT/W27smGoJxEzumbLd94ALOGcy61B+zpsz+p4C6Og+6zrto
orLnhqOWlfOmzjLnMCPzbIR667lv7lxZvxrkMAy2d2K0W3easS2OhDUUkEC9rgtrVI7ijdnEMzrg
Xld3KG75SEvYpRgBHM2pgWzurH77RjKVmy7Xyi8dwEU/TNzaH28qmi1T2HdxNIaOV9XlXYMlVbfX
E5nczlZhGdtWykkLg0lOEiU8LVP6jqSqLrco1Pqfe+yAm7Czcefd2pFTJwfLzkw732Gno6ErD2M0
v+1hLnVgETBxdJ4RJil/R73NuS5U0SVbRGl7+zN8PKnuihY92nsU6bO+3Gf6bLt3aRslv5wim7pt
MVtOgli/aVcbr4md79DQs2GrzZPX+yG6j30dh43PO3pjopv9ObbzSD4VAcilDW0iM8MhUF9mV4te
29LbN8WeLACRLqEIUV/r3uxv9KEyebS1cEk25ZiU87Ebikh9hn+NYEIBQ/eppXn0L9ebHf+Iq2na
jwbqVr8lxsvmxulmoF4o/RfdwRFz9UUP8sDZ1G6bOTtrtJXYT7Sc+o1wG3vcazQ3QXDnOGGGUw7y
8aagS5Jsq8j2flVgPKbjIBe2sV84trpVMlhsUOu0DodZyuq+zcF87YSbju5tZQzsZ1japhvSR6zb
RzutUnEAy9S7u0ivwKR3wtOM+75Hb8jYdkhWGW9TiUzVgw7NFCq9M2aFeR8vhVTQADHrCQt8VJuI
14z4pbJB1OkBnrqtedtCJHO5uZIN2WcXOejOP40U0B1QZFd1mK6NfYemQvYaJ1J7zCCyyE8c+Lre
GoDQ/a0TU307VE7vBJ/LEs7urtFl0+/aeOYmza0MODhEoOY2Akn93QbC2VObk0H/bzQkfm1v4Ver
9OegJbq+hxxQ6rdp0Hb/NJXrFmx2v6yPM8i0/oYLurKuABTPEyN6F4uaPG3NBcO/Khb02eh26AA5
rzMpTruEYCP+kptJexy0vk1Dyot1e6VAsXrXkowhIsXluNDdFrWwVercqsqfTKp0r0uoUSGg9iG9
Uxrv3bAOYnVNunTVkKJ1uzhaAUiiakk9cW1XAPwhUsGEI3EWO11/U8ey+N6gE64+R1ZElPZJBIyQ
fMEd97WUlgjLSvkfFDpafgU1WjJP6l2I7az5mrhVGK6euMZrZBUp6xo0T4YM8gqS0DU50bNvylBU
X+hhsHGpiSw7+q9kF/pJlsRSmK/ca9VTN8n46CVp+yLFPPUHYXj5NYua1ZuTyblUuQF1I6VJJWZd
+MkRO8t5miRvQWEnTqh5Yngw+tK4lxpCd7HAE8KrBR4YozTElQN6tpuCRbScctOfV72zhkhWzkBv
r9WyNynF2GzyyU2fS4qKW3csiiuvPmf9NOKcURpZ6v6wYBl4dVziAbnROUn11zHDCW0vhFGpL6PW
DfPR4SEz7JzWmGH1EAicbWUW/gvojN7c0JyBLTUh/TEWYQajs/iWNIjwuQeYpHP7YIpKGTfFFLvB
49yQoqdhtrgrV6GwrET8L51E5JCe97ATxrBG6CP9IbjJ4l2EDkf5EPhFWW5MoIv5zlSm8YzG5GCE
rt00YCcFXTQeOSLr7uoymZPvdiuc9ktcmbWqYJuPqt6C8tbjjea2muZvkOuMstvSBlQa1mlkYngM
aVPbeWbuZP1Gur3h7VEDnmest+zOQzuHrUaBfFf2Tj/WW1XLiiZalIm+e7RnrrBfQRSX1ZuXtE73
wdoVO30hCvK8w10dHMF6w6NCnKVDO0zP9AviXTpXOBYlqf/gzdYbFo/alT7XOqC4sN94IMPlopBq
0tI6PV+yTUZjSKT+rNW8FfbulMf7ScvNL3rhFPFB9+d+a/qFlYV5gmhH2Ll1bl+Joeszzm9AmZcD
TgmEdtta1XSIdS0ugsp8jt3Y2mC4nn+vhjoJqeDbpBxQ2a4UI88KL39G5I4ArgG0icrA6axzYSin
yTrz2bPJKlIJeb9I2nQ/1FEUaoM7H1DnMDZVKn9qqZYdDWXHG78prgnqX5g5K8/9gWAFhSZzVU8r
naTkriis50im6a0O82pn9+30FeCVflRSDTfvJwDG2ZkHS0+Nh/C2qKsSa04n3k6eGpzBtZ+nLOj+
8WThPgS8e9wjdBpPD1OV+cFWynwuDth/aTxxW63dKbMX8zYawKftwVpEVwoaq+opzRJ+FJqy8Bio
19prYkGMBY+C6mY/AwNKNiZaSzu/bpQezn01vJQ1WgT7ubUi/deV1ViW9+/i0DIwHUzoNsTccznT
Lp/AtxEZn5PEj36CMWnLLeKa4qZJpBXskjqZ5m0eZclzHtTtL7qn2Q7irW58MHH58zsYH7ASlWlq
gqdfxQ7SOnOG0XlWXe9/yVrT20RB4kqSwMYj6fTrXB3en/uFNcfxh8o/FZ2FUrsK/nQjdW1GtfZZ
pOm/2WDXR92ucZ8qoV1tKdfJnzgRmR/DDS0fGoEQGMU2SsKLiMbpPHuDkoReKve5Hwf9xtYTfDmG
eR4fKXDboe/k8TUyzoXwhojVsqiIPQBrWa1sQI5d9KJynqu2m9tdNbXzEb8Xbw6R5Y4ewGfJfGNl
Tj9s4APVG721pivt9XU+sUyaqVLApjHAdludcWU1Ui86Jq2jBnCQgD/uyPDqzcgja6vnUA/L1Kq2
0+hcczw6q9stQ4MbBaEFfhWviSX8/JU8KYsCG/aF/nM6RvnwKavYEY9JYTugQXLHVDv0w/L2Aaq3
tZlc5Vu7nhf8sMnQKX+okbxLbsts0G56N1Lzv5jPmyoNdboO6b7rPGP8PdqDVBlOOYnxOEOv8DcC
Mtc91KBOfPiSoAJJqwo9fbpHANRP59K0NQJVdcEyCq7wzFEyC5PRLkBLBHn+YIAoupKMne8dRgTc
Rh/JpwexFtJ3YzsyJDXq536AdDTbmnwaNTntZVKWdwH2VTedpU8HwdV2KLhIrwSFZWueBie+HoHR
I0lbzsvqjsKRUNq8jd3noE/UwfRruY2TYESNdpz37weDC/chwZcjiQYtQEkaHqeLm1BNnaJRuM/u
0KLoptBvupWBoZKwblxbbntfFVSxlPEJQ/kquJEct51JXwvYXSrq+MPBiZ/DNQWEXfeXbvrpz0EU
ye6LyXCfm8nsvyZu1OwSMRV7LxFGOMMsPXiF/UG5UoITg7Lg0LCQeEd87nTQ0ddgXwrpPpMiege3
1oe3zPMAhXTwdz7WeP2/Y6HhQQEf4bz1O5wSsdW1We4+G7WZ/RxQUwwrVP9vu7qurnzb8/CzzAth
jeXGBz++irlNACxL48s/F26PvRU3cNjHZruZ8vo2dWJtE88oOZpOnF7Zv5cHRoUL4Dy8tvUcE4ua
kN077rM2dMF2TPvqBm8KXKCqADFtVe/6oX2NHKO8Em/XSiIsLqI6DMrzjZwSydPTD+n0KnXspCle
7BGlku/giwMjtPzYoPWr9CKsHbo9+6m0BnvflHbjbdlbuYE5jhjKo50Ykg0/CKrIXW9lOwvHlWtm
mRcOHD1FMvwFQwuhed35S2tZ53U5Wi+JkC9RVOR7p8+SjVUU5jaPsSAEi2lv7G4WYROPxaYb4+CQ
Ubrbvn/yz4MMVlWgMDHqQPDAXSegMtU7lSS9/4xYVwLwqB+/dE2vvU6Do12rPp2nHCAgUYugSGPT
3V9D6gCYi9LlBfac04E4RobV3kaJkwG617WfsyFz9DXba6d6ObWnUZQ+EXh3Kgf05kkCTjdDNsde
Mbt9+tKaFs0LmvDPCp+KjkeVrdBfVOM/76/opQHRn1tsEpaixdrfiQrXkMS2nr30nTP9AsDb7YLW
1A8QGqYnJfW394f7kxyvJ0h+ATVlcXOjZX06Qbi3nlCeF780qS/cb3WZm2JDNabTj0Wip6EmKI0i
sPVPNybRsbWwVgwnTxoHQc67690uB0k5pKrYOwNO9E8CquuVJbnw4ZEAD4jj5CCQL1cZ0BSMk5VG
nf8ctbbY1g6JVzbKglpKPvy2S+WHbZJxwby/Mhe2NoKt8Mt4W0D5WtOjta5oZuy1GRWNF+BKuXk/
B6PzpGtZd02u9DzWsbf+yEqSbZKcLL/lr0RLK5ysSNBNe9G9NNs0Xd0fyrYrwor0/egmunqcDCU2
cQ6p5KOzZDSIFADP8BU7ox0ITAq6QSXFC5JinhWCUqo2Q4cjSJiX9jXp3QubjdFA0wHNhKKMHvJq
nvhtqWno8hdsM3VzU8lmxLnQRoj3i5Zh7LizZe1M27hA7WtX5IPvvULVHj8LerBR6JiR/q+OEKJ3
nETfTDt0KP3sey479ukHl4W3FNhqDxMkypRnpeAUW0zcSmTylk5cOpsau9EtWfIU7RCmvoafOPv6
S6aCrCdPWF6wgDlOV2XOyxabpyB5K80ov+/dvDj4ZUmfnOUJ+1qzfrRuem91fXvlij2LNUuZiAIC
+SnyVDAyTgdOqpFKGYW914z74ZUS3XzsezF+FUUzvkINuWb/cXk8QFzk4VSnzopFlWfV9pibr1FX
VjdmgV1XP1bFrkIwrwljVJmvVKcuDcgLBu14mjNclasJelExpGk02q8AMfzXuR/dL1VBd0zH93Br
9XZ15To8r48QnrBt4gz/ebV5609p6EmrHFP77Zetcrf10EhePGZCCzwK0upotUnRvxXG5DnabQLh
uX4EES3lt8qamnifWnPftDelMU7dlW9NPs7XPIn0CwcYrgSXqGec5zWdHmetRI35N6iABPFgM+gS
MimwvKm3GcbKd6J7n9rNIdb8Yv5st/QSaAt2PO60zEmCBxGb5RYRmsrbjoZTDg9SKKRhKs/Wu5u2
8obqdtRihIYKiNYIMAKKcm7mLrXTmxbrzn4/6H2pPclIAX+kUGkVO1/J5LdFrpBg0yPJzofeSKvH
vEAGPtnAAK2mbOcKq22asKJz/IP+rTY9BYn0ni2Hh/Enw07tZ3LzrPg9232sdllQFckGwELxlkjp
paGoPGz3BI6hhyBuUNkf+nFKvjRmS6lCCov/dePoPEZQ36MLOtzWseukj16WqUe0KqPxRqui8psN
nmkKtQXHtJ0yjzaglo/iOJnS/D4HnTRepnLGcqvO8zL73NNNOrpoQqbhTEexWCxB3PJHZ4+6fuuP
HVi3cO7ATW8718ruAyiv/p0d+5YKvVhrMU4p2hwH5VQE8pamW9L8ryupHG26xmip589m/ZjBR7Zp
0qd5cY+fkKXz+YLoh+Mp/F06o57c0HFzG/mgIdG2aQ014IBUs3YfleUYbNLBq9vvbjMl+rBTdiPy
audGaPImeAHFib8fgbQ/zVqm27/zpM+GfVpS5d0HjWb9a6fRXJcQmfyAgrk7AIkarlzAZ2FxKWct
gG/yW3ir67KeEcR6Wgp9+k2IkIekGNQ+tWW8X17VYQv+DvFdLLf1dMivPAHORvYgiQGipY9KyYVr
4DQu1i7SAOXU2/+4g162CEzAK9qCoDO+0qqsf7Sgc7CfoPpZBweJbTyNg/evn7PSAYkHoiwoTYEb
XIhypz9gKsfUKcsq/lei0Rd/tXzpP2mDMZOIle1nOOdZdpybqN1liSp/cDtNVwLZWcoFzpbawf8h
7bx240a6dn1FBJjDKTu3JFuyrWCfEJYsFXPOV78farABNVtoQv+HCRhgBlPNiiu8gUYWmRfd5llA
QudWSUlcomfCe2UX4Gkj1nk6pJqLfsk3CUM5m2a6ky+BJucXNtVEtGEIuAm5p6B7lnvFdlH3eSmb
zwMS7ttiHIpDrtr5LkZ9FIXEAgeMyzOtzy5FmqCoTiDTQN8O/O3cy7GJBXrDVu88o9hmjWCI2tiV
pjd6QSd9Hk1OqHeQtrxC6HmYlBRPV1SWpHzklXWeqRQFrt5X7S8jE8kroBvji8JoyD8hUDDFk0Qv
6uQFdTqWOujeEKid9yzjCrUPq7E+VkEho4uLPEvRLkopvwfgH1+W9wGBJUH+47AQxpwOiCR2HAdO
5tDyNPw7q3Xa754NCbmVu/owYPwmXC+nZpCUuX7QivyvWufS/vJCnqXE7z8CThdxFDuXzvLpjyhb
JactGjvPSdGo5dozR9sNiPDu/bodjt1g6xvfDKOXrhfeq+qP3ffYSOXENRLZ3l7+LfP747+fQqma
/hA14zlJOk4buR/r1nnOHbsxD07bpqXbNpiSuk6His1aU4qR9mMW3inNIO4uj36+pVl+dFT+/+iz
iUCISzca5D6fiy4N1mZlD2Kl+ctuvednlXFswioo6NQg5mSrQVP7zqkrJjxWo5+6AyfHHGtjx9PY
XZmBMy60eT4bD+wK/GcsgYDkzu6krLXNwXEG+7nvDA011x6782HoVjjk6H/qogwW3p/PjizkDSJj
Di3w+GmePyRl7YTk7RPhPMeiNG7VvhS/U9/uD6Mexktkss++jU46pYaJbET0eDpWVBIRljgfP2NU
b/W7rDHjq0wL7NGVYsnBtjc2tPsvbxNgJwrZDWUbxIxm06kraWdLYeY9S57SiFVF90ps5YinfOGK
/eQ0TLYFLBqdShq1s6Qvx/tjwKHAe67kPFtlqecAsMmljYlh714th3hVZF75KwzLanf5Ez9ZwSnL
gL4P1YC69GwF1RoBTr0onWcFG3dnN8pjiGuVro8buQd+txA1zN9MTj1ylCTwiCii+DVntZuBWkux
IqTnWJf0airIDrFbqab/4uVSTBRRJ67QHO/p8kd+snW45BGAoDLGLj2rO+OmQoXZYHq9UiA0kbV7
UsX+IGFksDGiZsnK57Px4KpAjCGFY8wpdvlwLGgGlrEiD9LzhI84SrBy1m0Gi2oj2UF4rTMLS+32
z5Zx0sEiDpooMupsGWk7hY6HhMmzQHNTrGHVeitJNcN0lfqht7BbP7k9GYtMiaP/3v86/bzY6Pwq
91vvOdXzRqWRrANOUvpRXrhdPtstxB3k+3Tv2S6zE++0ZaFFo+U9W4loDqPaDZsojoIjfWvv2irG
+FAOo7fwSH426GRATlEbHh6YjdOP6zMvc6KqES8SmcJKj8tug480hh6+UuybvNFvcjUIF07h+aDo
pVHMVGmgoqYx5xt0XisHnmyKlybwoccmRtHSIYKUtrV7UVynaunkLixwfX35YJyvJONOERB1LWhA
c2MeKtZlL3yLMxHVWukWLAQhCSWjt8vjnG9PLlA0mphO8Db0aU8nFVc0M6myxn/pO8u51oZkcMPO
Mn/oquRsvj7UxKIA70FuwA8+HSoRQRRiPBgwVJdcD5Ia/sJbEmwzUhZfvlbeDRhhv/DmTrCa06FE
UfkVtA6+ytHSm0SqpEM/KByF1r+2/SrbXv6yTzYJ2hw8Dtyhk5jN7FbRvdxKmgD+TiVXxjqw+vrJ
kbT4kDhhAPxSU1GgzZaE2edpFpNIBwWdcFoXlPnm3wi+pUz1NAteZLnrdpoaemsNl1Q3GCLtGxXm
Gp5hrz4A8ug3TiSbC1fNZxuH0GIqhU3srbkWvxcUg1VoUvBCda498EyGK91K4x/W2AaHy9N7fmmT
FVDJRhqds8BuPV1NI7NbYzSL5KXqY63YyEmQRbc2kvnqPRWq+k7kkK6XhKc+G5RaGAeNZJLQZram
SR5FQNiz7EXpIPnK+BjfURfSroc+9feIbPQLt9sn41EnIHHGwJNUbh5opI45lsCfshettAwXIGyA
tmhX1etu6PS3kDLxwot/voDTK0hDCo09iprzeibAoDAVTR+/yIM6bu1MWPdtoGEMpLSj+uXNAskO
yWK6EWA8qRafriBhROZ3XR69SB6dgl9DVJL+e46XSIcMusCvy/vl7MumPE6ZYNBT8ftsKlGZFHmn
BfXLJPP0p0b7yFUIUHl8Ja39P4xFZgZCYip1UAw7/TLQY7kpj0HzosmZAUoAWasNbyIEj0oKlloQ
Z/cMSTi12Sk34svIE08Ha3U4y4Wn9i9OX1XXmheYKwQoje99Gx5aJ9wEahotnL2zdwi0HLhy8Gkq
x8CZIzKz3PbSWITqixzJhC944hXyRqVWuJD3na/ZROrDbJxOPVU6bToeHwIzJ2qrljxNfanpUcCu
xWPk6PdeW69i2VmKAqd5Okn5Wa8Jawf/FP1lesCngymVAeelceJ/sdFogB9T4x5eaLga+9gCABqk
K4hszkZEavrv8tY8qzYgE4rEwqRyjf6sDELpdGitN7WkKdvyjZKp+TdA6OyKzGr4UYSwjeJSdP9y
xAN/hbrSH3GbtB/UZOgW5npuFTbhnS0NrVIK6cQ1/HX6I4JU6r1sNOpXTYMmsBnN0CtdI2hEQV1s
aJA3CWS0jxD71+8lPfEBxQ2ask86o4yoGSfq3zqCSHGIZSWTtwszNN9xE8Cf5wyhWrJkBCxmP04L
EBCpY0N9RaxI+9HqnvZXAmn1RMW7xMFMgc7WUz3aFGSiV0WYttbKMSRl4jRmUzChtw/lGPWPYPib
JUWGsxbJ9OMAkE4Oa+xU4MOnM6eUdly3yqi+ymXt3AR0np4UfCALV61s7XsHR7BznRpZJbejXJ+4
dCd8f92WebevdR8Kra8XvrGwnvOnY/pRJMJEAmQ1E1v79EdZLXFiG5nK6zjE/atRKNmbEVNV1Vm1
H4iVLXmefbJ/OKDUqCcrTLJvfR6JQyxKfKW3XsOslHGj6NIaVUQrqd3Cr8T3rMpT+dryB9nV47Cx
1xlP9Q8v1VsXfmDyLx2IZ7a+Wifh+vLmOZ8JSr9Tsk4CBKZ7npfYcYauRKN4/6LG+CtFpke7P227
a89CuzEJy9fLw83vYyq99Nbh5rPVSEjmtUrPaSpYNap4FTwC7ijjEVNJhXRV5lV96LS0Peqd7W8u
Dzq/vN4HxbuLCj+4XSq/p6sNXc6HY8ag2QhktdZ8fUfLy4EQmCm3Dbqnux6NmUMlYPReHvmT2eWO
pq5NoXsCK8+WvRv9wjAaSbyiU9T9zms7W/thoF3pTR+te9vfXx7ubHbhn6A5yi3Na4cGyexDiZTk
IAjD8JWDUyWuhrDWS681Q4VER9K51LVQ6DX0dinPnD9FSIEwq1NBBFDBeUFYwbWmwTUiei1jjg7s
rWwtnNIz8Prl3fvqjmUwWpswywnFJu3q09XMS0tt7bSJXoFWBINbwGmVNrFG9QP8vbRBuKPMvxiM
8X3U8SEuaeCCiCVmdxgkyZBGeZu8GkKk+9Kz7SvYwN5hDICwXl7CT6aSoQDg8tAgYjNnbI2QuvNI
zpNXP1aDTeIo0rb3VTWFlkiBYOG7zrbn9F04jkwZJuYYcx0SqpChImE79gp60V8FUa/tG5pRu2Fo
pdsEz7n/y3gI1dgEmQBz5445cg2qKVSC7DUIDYEiRJ4V9UFWe+NKlGkmuXmuawvQybOzP30ip2G6
bsCHzpcu8unJS5GVvJph2N95YZFvyiw03bKJANzIlVpfF7ox2STn3VLQ9Mla8rygg8TemRK/6d9/
iNAGg4RBQPV89Zs+g87UFtm+KrowoNOdmLeXN84na8lgpCXc48Tyc6pGmmpBEmtV9jqmkbbJcK/f
ACnsdy2qjKsOFufCXfPpeLyctE4nLNl8YhNVbfw86bPXpgzNPQWJCLfAMrnl4Ur3Fc/8QjvgfDJR
V1Ko64KPnsyHZpNZ9IklukSJXkerk38UoinWFJiHWwr5S9jx85CTIApuE4nzu+6ZPLtHlRx8J8FS
/CrsIseEZ1RjNBds89Gp1PAOx3g4Y6FcgJxqte8m9NVt1Y7FQgvxfIL5ETQIeD3QIaGydbp7qEoO
cjhkHE5rDHdGlIXITaTaP6vPo33lZF9F6zASHl3AYSkaUGqa17PRNW7zWhrT12rQ/1ZNUe+FxsOV
j9Y6IFXaXt6u58sJNIxOLGXJybp8LlsFRaiJNE9qXrVI974F8ohwTegEB11rX78+EkhCwg6a+7S3
Z7Fe4GCTWUtl++p1an49qo6/6VoRbDGbL3eXh5q9v8C6kLQEHQuEQUEGbG7HM4wVUh1Sor6JNNNh
m1bqhqqaeMhFZR4S2xBrz5erJdLKp6NOkDLuOY0Ae9pIH66ZDqBmV/u18gbhQdc3tV2oD7VeNzsQ
OtqLlqvxY4PIivK1y3z6WIohtHhI5nn+5/knnVkQ0Uqtvg3qoODClXraD4Em952fVJ7ihlHZLrz8
0zP7IQn9b0SsuGg9T3fAvBxq9vjHqCLV3vyeLpJosvFBDS1pocozO3f/jTJ9FTEG7PA5PC+pKUym
qaK91eB4DgiuAJPsJKifWZTiMjmo+IZ+DbfGkO/VeZ4oUkzi7dndZvdN70iJrr0VGS7bm+nvya4Y
AigcQQNIaiTguLxTZ8fvvxG5veEuUCUktz3dM3mRohKoxvobEMRgUzmheQh81EqlVpc2l4c6n0+S
LfoAtMn4g7bc6VBN5wSTM5cvXFkM5QBCbAzWRpV5iIjLCdQJrXn+8ogoq5EQazrQDf46HVERdtYZ
IGeEq4eVc2xs5y4k63XWYalD9K0wcFvYmedHEMkx5pFnngcfDsPpiIOHAWmkI93hNgq6ajcNRBSE
QKThrYp7e4PfmfirgYZL/17+0ukhOj0RjDepDpLDQs2eA4mdyPBNJy4RVgX1Kd+IvvEPqITZrlbk
4lEkkXKL1g2OJ1alX5mDbC25Tp/vI3Qr4TrxUiI0wRScfnitOq1Zy1ko3MjQAZ9g6fidWYbCrWdL
DJGz4z/poAJzmcai7DU3+8zTrJOkymoF/Rb0U0Bso+LT5onIv7qaDATJhv0DjYrzOK32hwvV6op+
KFu5Z8d6yRhtHHT31XVcI+J1l3Ilmi6IulocGxUFjoXb5x2Ee7KkDE4cN1UO6VNwz50O7hWm3+Wj
xlbyoC8N25Eqonrlx7m4DRINIbLYtmoZbDhgw/UgFbJzVDykyWAhjdmqCIWZukWaDbWrRl1CFtgr
xCqhi8ZGoN9mCbpqK1Q7at0FKWtijotGRPDXCJtMujPL3E+PRii1MkR7zPJczZQH4mKlRywpdz24
oUG/0jVhP6NUlD75iY8aozlapdZsvLG0tWxNEWiEL1Si9fB0ebefnTIem8kbiWiasjEyy6dTQ0W5
0OJeU4RrOkl1SCsvudH0Iln5fp7+IRHsnyrbLpeYAbMUgq4RGgvcYZxw0mvSiNNhWwOhGb1KVOH6
UIiqQ1dkQ7nqWpT4ruK8teIjXKnuCkW3PNkUNEGW8oizGxQKzKQ4PHXm4KbOkTcmNC/oPZ3mo0Sl
OoML8LWmjg2WX15lTto8m7owFm7ts49mTKQtUdEgcprKvqcfDVIcIZ0WPSVXN7J/GVZu31P0yWnc
ds5R7Xt9Z4Du35r9aC6cgE++lqgbs2qe3omOMbtLSY8iw4nQUnSHMthbtSiivVDVUfyoA63SrzOi
4GQh1j7bWfTIKUZNAqAQrSCdnH6tIvQmbCgUhiBwdd2tUSKsV0ppKImbdCJfSbnk3JQAWLyFq+a9
vnZy3MlowEBOzD6QJFB+T0dGLClzEk2DYlLLbZ0ee9LJqlzljabEjzVcfxDGeqPUextHwKBeWTbw
neveDNLmxko7nvAtGTUaFyW6j9+bZpR8VylVYOiJlDT52nZqfecTrMLjyyv0owmyEXxzofIK658f
xWaz1gmP5YOlkawitkTPzrtyak6z6kqppQT4ZUnVuNGTRA6+mRFFljX61GW+jgE5flHSm+iOOw8X
eLIedC4p5J/OR0T8LJP3qI+d06wN9d6JfTcZfn7tIpkPMpv0qOlqbVR89VH7iVyG5PaDG3x3FvbU
fB/PB5klkbWP+7chCfWR1M3VlJWQjmVwsJf0f+dbdzaMNrudTAtKdi69f4vYWz/kn8Nh6UvmUcZ8
iFkGlQnDIIlgTRAa8K+V2pWGtfkiftX36o/LCzO/deYjzW6dAgq5JZeMpHyPjqhwGRvjxj9ix3J5
mKU5mz0kKlj/DN6d+ujdpOtwLf/Eqf72fxtidosFnV57kheoj1zUK33tuf5G2l4e4t3F5OPdMZ+t
WfAVYEGk5QWfUfwtvhW7bQDrwG3uW3D6/wLJDZ6cg1hLB6TijKWK6FwrYH5O59lfEkhFVHd8Xyh2
pb6vvNWQ3MpV7ZaScVRUFz2Yb4a9EdpB0SRXMgoAOQdJvhqrLb953aHZYf5CnK2CYHx5WuYh6XxW
ZjeIDHg/jHv2kG89J91dlf5uyoX749MDwXMx1Z/pncxJm6pP5IcGB/sncn8lR+WP80esxTbbX/6S
T7fph2FmpyEbwsDxI4bJ3qJ99jI8SYdh978NMTsJkpnXWkK78rHZiM20TQf3q9H0+3p8+IrZSag1
6ORjPA1xzK/FUT0Uh2jpJEw30NlJ+DDG7CSUvp5bpc4YyvfUcdtrMFm4rpXPeek22ir6Jz//b9M2
ixcq4chSnbD7s7fxSnrQjuluafHnvPT/TtiHb5rtYytS/FxCVPrR+5Nfq7vsj3nb8W4f23JbP/j3
+ujWT/6COcvSjps9jHWU9aUfMOYwrKRHs1hL+cr5Zd7/b7M3exnTXMQoPDJ73abf/7fptMPlIT59
fCmaEi8j3sUxPQ0jcNgZAelF6qNVHjPpp63/NLrR1brf/9sws70tZ8KLw5Fhcn/jGLswOub5KtAX
Dul7O/rj9ibFh25E6mPiLQAWaPYA1xa88zKWx99OZfupqwR9c+cBb2yhiUNM32Zphq4dSljBXsKs
I11HKP29BVGpE3ZghbBQdZhPLoAMcFcTiBWoC63j2b00dH2phbWn/LajGPs3uU+/l0TIhGuF5pKG
9guR1DSLp58/ieHQ4UYMiKLqnJ2E0ho/J3L8P8JIHN31wiDG1dmzlsLC+ctB9E/SQx4AbhXgzFyu
vuk9ZLl11fvdVqpd+Cuwbo18JDEebWVFs6r6omMXgBpgcsS4IOUnrvv7I/uh0BADVw1EGed/tCIx
Vpy7VF7ZEm5WljFiARzW+ZL+5PyAkzfzZE11YkQvNNxlTs9FTZ0K7JUW/K1UKbga/Sj4buJpeIOg
sf19zMbsOgawv1BsPFu/yR9MsZlUhGlorcwOY6LFci8hvIz+owoKharDDmMAdXX5LJ6tHqr4U6cd
IDc1ONBep58m5TaC64mS/i2lwslXSHBnP53JUnkHxCRZeHHOPwkmzOSxCf6QNHUuaWnn1AMxvkn+
5mbaXJfYNt6lhbE0cdNqnGx8APATjExBUAhKwxxqLHlIFemRad4HftZuc8k0blorUPahSB46uzX3
ErYVuStJSrsam7ZbyMTnfTCAITQSbfJSODgcvrkDtiHHUSH5wr4vfJ4FqK69Xf61ehngeJr5Dcq2
dhkEYK1HWLy/EDdNVcc1hYik1yjmP1uY9HeA5Ww+qPujwQfElH+YQ7x5Dj2E2XXxUEtoHyMFElVW
ujOauhV3CdId1lVZp7qypgNdViuBELLjyjq772eJ2kL+iodvM3irCvW8qHZNCNlm4TpxZVbHRK2M
fE26W7fJahAUt/aDXoX6F62NmFL6InAdQUSxf5jT011axA62Bl2k3w+tKX0DJYyocEt39rG0E6Xd
IoKTAYK6fDLODr1NU4/SFEeQJhHAp9MxSzawb5uJfZ8rTBpFT89FCsM6ojGvHTxwwjd6ZhULL/D5
3uXMAyvia8nkweOfDuqpXRuPeeXd+5VP46sM9SrGSbPS4Ig3tW3t4k5ThkOQtHIKM0BNvbXawWFe
uBXmGeW74zDcXsAgnEhwkqc/o53SMB2K9b05imr8hqKKKNc4kJvawQd1VqzHknrehgpNTiIYJp6x
EOycXUuTqsjUYaGaBgljXlqSw1w3AlnNHsZoCDqaAmHfb43CG3w3bUyxdDGdDcdcg7djc4EAAvA6
u+BtUVq4bVjRQzzGMTWfKoUBL4XQyt2Ief91eWedze5EaOHFRLKJtxl46OnsdhEkMsNvpHvspoa7
uNGaVR5r6S6PROfaI7WlIQ77NQU7e2FPn99N7wVCvHOmP4DyzTY1VSoDfZi4fND8UvpWJo5zrbeh
8y0bGmPFR+tXWpSod4qn+990xX9TlTpZiMvOzhUv2sQXnAiD/MOcMegYSaRLoiAa57EJJ12+aJOr
XfSv64z0qBfid4Bu2eZrU462N216MFDEQZh3zzE7ht5NEUVjPJR5lt5WdEHvuqTT2zukw8e3TrVq
c50YYxF+8/zRW+r3zBec8jP9bTYW/Bqe27kTJ8roRdTaXf9gZpZ97cWUIZ+rXHXiVaCFJV0D0DzJ
btDrbpcNiOJ+ddXfy988hzQB+PsZysVrBaVPMxgeOpIjZeWHqn1MI7uJjlqLCY2bgV3/llZq/jMs
KvOYtkPwrGVebyzcbvMQePodQPMhV0xIRkrVpxtfMpTOGZpCfiiq2htcgoS83HVqHZcI4QkBsqhJ
8gUEzPmYAI+RCWDY/xpup2M2fYLLA1L9Dw7WKOtab53vY+EgPRJJa1A+S9rh890NLgynH3RNSDpk
ROdmN0lk1KNaVXn5EI4Ihvht3d0g7jFuJccRqluw0dH4Tap/l7f3PLDSYCHwQiGvyu7irZ8daxEZ
Wg5i3njQGmylJ5nL8NHQB23pTfxsHA4PqoEMRj9p9i4kTWcHJbo/3JOtFBxHT4qtVaKWpb6wZecX
Mh8EIpO7GGTIRIuZ/v2HGL+qBweZtkZ5EFFfuZHiZZsODXjXl70lC8Pzw8lQRPUQAoC6Ajc9Hcpp
oE5isqQ8oJWfXWtjaV01ne7RmmWLwkYI17Wfjc9xi8TR5VU735ow7iYfOgAwrNkcRaxUjoVmqSo/
YJ5mbdO4tORjQcRhuwXh6y+twUbpyyNC/acVzBYlIJxDJroolaOqlcWD5UfV1jOteusoqbOxkTdx
LQiVCxCNs9MA4BTmFhqMoF6w+ZrNrUjp3g9pMz6EmRrvyoGyUgq8dyVzRg4ikc1NnjVPl7/xbI+C
GZ7wC/r0nE9am6frqbQRBPQyHR+izJG+R7Gmb7VqyBYelE9HsUFjQUSHIDcnFHsCTfwGy8AHR+nr
9VDEOpZDfr9wYfLT+bUfg3cEpyZMHW68eCTCWpllgUabjg1SGcG9J5USgn7lgGGpqWVF9NybRVDJ
rh/BjjBcgGiFE7paGPjp01i2RjIpwoOg/gfOohr2Zhfb2KzUsY/LbZjiNrOKAV05z7RCrCFyHcQY
vCfNCb22WEm+2ZWOC+C6kXiie9McV9rYecn3Sssa6MRpX9XmjsZ3Q6ErhIGirLqh9I1o7WHsOvQI
71p5ciVyDwsKl848ld9dVbFJ/FVYj5pJtd3GMuiAswtYfhdudmwD/iiTln68Fut5a+wbTIAx6Rgy
tVBM1wchHVlUJlGedNsOksa1E+JQ8w0Oh1Z2awSF+iLaGEVlR1fokvnZUxCqWfYTfTg/CA8YvOmw
oTtT9nBVGtJ+EL6bKyo2Pq6PlE0huaqax5jTKFrWkudItUk/sDOK4kBlQwkfx1DF0971PRQrVHfs
ct9syJSoV+wT2RjG73WFFNKOrM6O3sB5OVgX6AKlx++eMTSUPbEsDLclxljBC5yqNN0EuMWQmOJf
CMZEBnTeHjteEG9L8m2Gb1lfR/K2QNWnWxnF2JoPGuJJhasZkZps+yAb5Vtb6H59rYrYCHCx0fIm
Em6s+ZNMXFhjJ+paetTE32rFiwG89A3eznso1Ja0F0Kr2x86OJgE7WLu+43TO7FxG5V4tPyWZQot
/UoJE2Q4VrCWdK1kk6SZOCiqlL2imp1PyrVqH2y8WOuMrSFweNk5TirJ60Gt+uonvoJVuhsIdf1d
Tl1+OPhmHrfrvNe8cN2mvqjWli0JfdV5XdxdNUIr9R02LU63KgsN2yXda/PyiNWkaf+MbKmxnwZv
cMpxFbbAXTa9FGdiFZSNb+wQb0l82Amm3W6Jx+AsGHaFyW482mXrDvy/g3WrgE+JVk6A3wUCM8Cc
rcFVzc6OSjY7FlobBC0KzPlwOqyHW8mXpPFIR0rU37u2UYPfrVrpxq7zQJPcj22s4RYv4r5zE3T4
xr8ixGNvg5NGk6QEddVk4EbxrZJ/QccBPm2Zmm/aG93K0eFEnVTXtqaJ5fwNQEt9IraaLcItrqiM
Sk7htAzQxV27QUbK1WKvKn/xE+zu0JO1xvuwaB150+han/zIgKDmrwVpfoTBDtImt4OtFIa8ClDF
Agqndkh8qWw/THeKUR+yVR5ZxpCu5FgpK3TqiYqTNUunBTjBjVhvfMt138JDOQ681vtT8JMw5pGw
VvOMdVzpiHB0Rer1f/W27z2oOZpAtDlJuQhuwshLxAF6Z2Cbqyyvw3pykZJT5Zed+Ohk6iAGCIOC
VISj4cJCbXhZlVRIyr5tgbT/SwFPBPU+UkPmY60WZET/4ErYwSaFgeQ8X34vzl5hJDf+M/gkG6Na
Ootp+JgQi7dY+qXEVQoGTAZSuIrLsr8x44ALR07zYOFZnEc3UJWB1XJtkwNCH52XM0D5AA8qpeR3
6FtFvfaE6pTbRgq0/gU5FcN6u/yF8whHn+JCIFkE3eA0ABOevohpiDGCU0Ylw3WOs2q8vPRfoS2k
9lVUttw5ahRabcrCj3W181WjV35f/gVnHwziaTI/dwDawlyfo1OA9Oc5F0/8mGPb9uj4mv+vl+3q
TtUL7Py+PNa7ss+k1wi8d/4yaxVGhkNthY8Nqq37LDd6dU1dum5dPynsYiGGO5tbXD3IpSl762hj
IVt1OreqPkg4tzXRo9JluKUBenN+4E9b33ZBkuwwJFR/E+ZG6jq34uzx8peedThAglNIQLsBaD+K
APN8KtANCfPkpH5ET977lZsh5YttJfo8xz9ZSvVmEwus7Vd4aKovWTmIHnoT/IPGWqmj3it3reVJ
/ULd+r2x8DFkQTmR1IDpgCDDdptPSZUEMCRFKT+gOddqwc5HQQrd+NQmMrnlzur7eFsDftYp6ISj
RS0x9Ev7SaRWAhSvauMqQw5cxvlm5RSpLfYUBFNTrLFg447R8m5RAfNse5ITU9VHmmtSdwWsdrqI
jpQNQvNS9alHENDcJVYRqfsud4iEiJD8pYzjrAozKc0TORIVA+WfOC6n4wUFOzEYDPkpCUdd+0b5
Xe3Xnq1V+TboiwT8VCe4HnaqKtWh4lpcQeJW5EanbUvDwn3y8j4628NAfgmWAU8iHD39pNOf0xey
KmrdCp6qyrM2Shz1QOZQ1zVCpVqro99uvdEoVr0UpQs9qvOJn7RA+BM5IICjxiy6ZfGlIOdVeCIt
I97URh/55NxzdCRd4W8nX6wFoN9MGD3xJ8yJXzRPzpO6q8aE0PfJGq3oAJ8sOJiVI/0I/Do8mI0a
fxHOwngIfylc91xDlD1mE5tKSll7cV89KXXmYXVktslDHSReua6LTC3dajRg3WmJpy/0IM7nlRRo
0tqfzh/g+FkVoqONO131/ZMRYDxzLEJHSm/8IB3DtZUi170wr59s6OlJQwAfljuq43MRi5QGWdK1
XfkkQXySfwVhRdxeFXaK48kg9PBIhQBZvQz7jWQNCrju1z4qkcHKzoJoqUgxf9BJ/SaxZn4K4skg
n6fJ+VA7SKLE9qO2858meOp6MEzvUGnfSktbCWpa+8tn53ymyS6gAVI5Jm5hxNPBek9F4bsanCcb
yYR7KAjKbZib6GzLqF/+uDzWe+fo5GadBNaJXWEfoIAIrvd0MM9Ma8dsSukpqVNBXoU+rlUFK+Rn
HTqhWR4nw11GbJ9cI2klS7i/Ij7wkBe0865zTRKipvkzmVxgA1N23r0cFv1kO41hrL0v67ZSbqIh
9+NjAnQNIXVMwox7v7e7n5c/5GzSgPwTEFANRRqELvW0gh9WqBY4ylqprDzSyLH8I3uj+G2TFPpo
FESmtP7qaEhZoDuKVPV7L2M2a1pSyujkJuajLkXGI4a2wMpMydgUeW4vHITpXJ0s0KSaga4ZLJtJ
MXPeCx/QcMOS1jQmDKoyZWNiHRRjtU+QSV/TStHdkGU98OyGGzHq2VfjyklQeRJixwsCHPC889kY
oIaioLAfPfKRgI6Rk0bbWOClciWE7EgLsc/ZQYNeN8kkw2Kaxp1TCxq0Tyn5yOg4G0290ttRW4WN
EEemoALSnYYLOJv5eOwaAM70qmnCU8ydA8iiAEtrp5PV51Y1b227FccyMptfXZY8khEtOXKfjUZr
YqrYw5VGKges8ekmzauujugp9C8QB+i9j6WMD66VOcFOtfIg3wyoEy9VBOfVHuAq5hSlT4QYbtQ5
vy9u67JrolF+cRwvvYVmkV41oVUsHIhPvozq9CR/Mr34pDynX4bdapDqdia/SI3XPhit0W+wMojX
2YBoo6tKxevXDiC+TDJAbQrw1PyBb8zGa/ALJyT1oheszGW3cPx407ZD4rZhMS4EFOefRpeFReO4
Uz4mnDv9NApRzG0Z1y9pb5Y7OR+7HUnJTU4AeYOiUvvFXOMd/Q6eZ+I5TKy32XAEsWExmOOA2mY3
OWvY9VboIl6ZmbnkMzX9rz5eLQZBPvXp6QxwdSInevplfThhGiw0eSqryfBpT8ZDgDrDtY9N8sPl
9TqbRBYK+wGkzXhEiVpm4SkqtOagjUbzMtRO/GSj02ILK8jxfaz9fSnMhWdtioJOv2w6XlQ3qUfz
kM43vSGP4BNgyLwIK7eejFA2qKH1coexdWP16QadDSCvE/RIfPG+pAmJLAFtMY7c5J8zi/v1LpeH
0U6TFyfjlXOJ4jx3JAte9S2u0At75XxWuU/oZdNp5vZic54uYGkWLbajxsB9Yjp7kUXtmwXz4NGO
6Z43Ilu6v87AxtBf6LNO6hIgUsAuzb6OEpcfQ3KSnhG4sftnE4jbeJCsMPCUlR2XXlqtrHGIcnUz
YqPRHfI+wGgiLYLMPwyegSKh2wZsRjdv7DpZ120QpjWmYF0a1lch74LqKnIgSw1uQ5qXKG6DkJC1
ikNkjiWcR8uGBgoyNPmSFtZ8JicsCNpGvAC0sGHSzbIGuVKSZDAR/h48ZfiRUcHcx85QbBBzin4b
ytAtrNz86MEgomTx7tzDPUbe9v/YO5Mdu7FsPb9KIefUZd8Yt2pA8jTRt5IiNCEUUog99yY3+5Gb
oQ3cgYee2A9go2zYRtnG9TMo38gflVlZUlQh5RzauDkQMnB6Nnuv9a+/+fbM6YPUErPtrHeYGRUR
vJA5JOe+PJRMv77XPL/cATbDJrbujWfGioKY7dvPEjn3gE0r/ITV4+g+Sz0osBVLl3TQqnggZ0fs
07UFRjYLh90wGnNIkHOYt5tYNAr6LSoiQq5WWEWs4HTZ5LHY3RCy/JJX8J0D81cAhIttCdQYGv1N
jAvd6ttvy86ZjVUiqw+DHfTTs9kSNItAdSwncrrBcrWdlSm9fB5Tjcz5uceZ/iYl7LqJUr/JkSgV
TMBa8Z265MWCAhizufOgSeLmJiLoZZ0w0Bmtmqb3t56gEDGtMdgj9wBn0/10V2KVdFBS1LtfXzRf
9kBfPhURa+ChDibi7CWIUKddkbiV099iCgY3p5iyY9UE7akwAT86ZxrPKCDGvc2qHbnI9K6IQf0e
Mf3FnbF9B8hKFJ5QB7lDXpr7Df7aicQO2ls5lbKI8Dgz/KgeFv/gdcq/7NM8+57O728cbFC9zQUB
WhZd14sLFh7vJGdhtLflsFjXzTTLg0YazUOWBn3s+yw5a2Kbh18/2H/zQ2FFMnmD0PBXbqJaDkGo
r6futiaK5yRjVnHQjTa/wFItiRAzjqEmiuk7Z/jFMvDl4GIZ5nBRgXBBjfr2Ym8dX4K+9OoWSTta
s6JjkbOgMKOl/K0+7T99lgucyPSIxOCXdUxVaB1TDrO7zYTmNicDAIJOtoewk7N1VSrdNwjLmO2Y
fmHcdkZhL3GWmF0R2r5m9mjZjLT9bZslvh4sflQDG5cQhtRLWuOK0G1mKiJup6Gw0L351bEPdIYp
yVx+5wZ+sQj+9FFbMcAngo+9NPHAVqc3J70h9qXK0wstMMbdILLvFdsvmrUvn4L8m8WW/Z8C4MU2
0hs5vUYrm9tZLNnFINSHtdbmO7huGUZMTrezsPMgwatoj1Ao3/36FfzyYtqOJrixvdlAIFB9SYUt
tNQrxtTOb7U1KG7YpbUoEOt4ijue+M7N8jeO5sYm3AoBOidYQN9etwyg5kpzanGrjbgQpmrur0gA
KN//+g/6G0dzY4WATcB4JSntRdFY1WVCYJAmb0sDtR6paF1UJIkbW0Hm7cbBbo/jYjOmbrdc81p6
3zOLe7n0bW4oqM/ZkGD+bm3Nt7+yasvJ8oaJRV/vsis9kUypdSvXqxgPfvmucdLke3v1dsN/Vbhy
AW30UHpubOA2Z61tlfoKxoDVIcusNYdbsksxY1OGbsZmsxLTA++nSeOK2ellk/TDh6Dt61NYLP2H
IcjqDwaGfk8Vv+PnRK6/+zD/M3zWrn/6cPWHv+fvD0Ki5E2z/sWff7jIP3RCiU/9328v++Vp377o
D1fyubnru+fn/uK9fPnMb17I+//8+fH7/v03f+wabG+Xm+G5W26f1VD1Xz6Eb7o98//2wd89f3mX
+0U+//6HD+TH99u7pblofvj5oZOPv/8BK8uvrsft/X9+8PJ9zes+/6fP//3zP/74rz//j999/g8/
/qvP//XzHz//41+9/vm96n//g+W8AqujRrCB3kGEtv53et4eMa1XXLj8B8l4M9raOPeN6Prs9z8Y
5ivqTRCdzUwB44Zt1oJf9fYQL8LSGgIRCaDsSGgFfvjzcfjmjP3lDP6uGeprkTe9+v0PL7Y22nEc
1bmKochv/d5LGwUihbKZDvYR8F2/J6zZ2hFAVp2KZulj007cNMzH1v7Ogkugy7fX8oYCkOETsDww
kcTFZFuvvrqWnYCp51KNbwQMh2I3lH5KwMLiJA82WAceIPo4TeGi6uomGL2pj+ps8O5NxBZPFv3v
oSuF5Zxwq+TVUXPzguTDoXfMN7NbkGtiumr+OOZLfuq5idL3VmHzFgUWC85ODf2c7uUwmPKAt6V7
kYphfEh6wkeZW9EwXZQW0OAOVsdyhZHc0kfMhR110LjbvZBUT/9Dw9kuL6hNPJ+J91wKQlT4LkMk
NCkdLXRHvDM/bTmcyaM3JBY5akXOaJYGiKNtSsCqde7ErmlyLz9ZOcWqIn+q09yHLCiJYzbSINGR
xs1Z5xSx9M0hoGfUkikWqymbGzMX+tM0GcWjyHLZHOaMUuHWz4V1YU/+lL7hISiY4ewHWDZ1LZPe
aBqMGdaBUTh3whjmN5grQo6ZFrXKkgXEkvsgsztXhe0weroWptj9poc66+ZbSffm7yEY+DvIV7qK
s2zQjy0XFXyKYE1SrDJnJz8Ms4ZNY459xUVeUAKHgzlbkuQxJzVjXQn3SkwdKg+sJ6RxnFMtC0Dk
NXYJY6TS3NUeq5cXOiZocqTUYE83Mvf77D7z6iezmyQmpJPjT3EeTCqc6tV9J0vRlWFRpNoYpg67
NiD1kPVRxpxyiI2196HzaXNVRpiELCIsSXmxQlPW5UNmu+Nj7/X1Gg64T/mxHiRlEze9gVcZbWaH
t4Fp5Sj45kJKiMNro1NTV/rebSf5Ou9GYoUzf9HC0eW4HdB39VaoDWCxoUiqDPu6QNXtceY9TgJw
mjOYEHx25hXPA1bxzzjcrB7KhixJo0w52bPSybeKU6xEIi9tmrjdwgCjVUjzKIWFi62sRVVj8GGn
Q+R0tADEB9XTeTeXUCfY7rIS4xF3Jhk3T/KPej3PZtRaSfcwrJljhZaa5EfIf10Xu3ouT5t6aV/b
0mzb/bgCpIUAXA7EoHqavJOpmZpDzaynj4j6TA5e0nK9rH6RtGG2SD0lCzKp7dgeUuc2KKT6CLs7
v51S0lHhFtXdJWQQ8cbWR7fdrZqazrWu4G7yy7K7JS90Ytcup/7Uy9u0Poy9LPdFpquJucLsHZhk
MT2Y63k9D+pyRXawNtUI00hMc+R7iqz1YOXzYM5YkxUmRNO4YW3mYxmWSyfKsC4xGYdOBbc+zKy5
HPar7mCEAAGwu0cQI2+KEhCEuXW3XuBbNz5iL+q8E2mwviUPBEO52SyGa+C//K4gTOySYm1N46Wb
gk9wxgIBTW32rFMjrSyS16e2fbATvHXDqXK9S6Oal/tlmbmJ3bEPbu3KXd6Uw1pBYNkGvEkCQSqq
BJZDoT9WehkuerVcC7s2l8gPNNXvpDaXWlitBkQesunsMlJmkxqxrmf46lCjZuYuKRwIW+Xgt4JQ
ocop/Qh0h2y4HTPWXH7C7He6K53U655za1mJc/TW/iJwF6OPLF+YPQFqdQM7p2jkSDxxapqAYFzu
zOt9iOK+qWoHUxqbcPh1WXJDhtLpnGFfNvzUi7STjvOxxhXaOVVp2yosoyRMubha12Redno6TyXh
LmRJcKlChbLzdO+vq5wi32nJ1NmPpLi94STDJYND6NtRuVGWduQfejj6id4c46lwjNI7eihyVL/X
pMdx2RM/7btP7qCt2cF169wr94nMS0DRDuyVpchMHc2JVxKlVHEhupVoSdVN/RqZYjTUMWvMzK6i
wYLKhbdyuzQmb21ZvXlZ2ig0ueRHgo0Osq59I+NoaG4pY8vMkr1rCl2PpsArl2Oi9bPooiATrn26
bVFEAZbbGOrYYtXj7la/DljjsrYo9O7cw5touljURjUO9UIp9z6tDWaKkZV3hr6tqo13kC60wyZa
KrMe75OxzMzHTsfDcdd1hVXGRt92yVsjn9SnBYHKm8kEnA4HzICehTlL86TR06kNvUofymgpJgdv
ycxmr3My/YHVLvm0qik77wu9/gRzyj8p+h5OUKppdrNThd82YSEg0ISzTIYLfyntIs46azZ32CGL
WxcywVvJZO9U07P+PWQQF6cJr2yfbNDbOirqmR88tiBIWA1JKs60mAoopIJ9PNRGR5/CtpP6axaP
bvNpG8UlK5YGca308VxetEyddB5GvDs2IbMNx7HFpw4M3jprjMzIQryFYEPmXuO9b9GCGqHjSZt7
H8uhlbhjsX5QCXs/ngXDwO1d1vpHy8/gsjW6i66Kja4M16r0blPsMIedu8BRjUxL8uXXoNI/dJYt
1jCQVYowMTef5pVrOlzciR86LHLW+6jVxo5N1/WbbC+rLHMitynxcoJuNt84k+8jI2r7fqe3Ve3E
MsfLe0exsHSHWVj1GHWqrTPK9XRSu6pR4yOtBEuWKJbMDyGIGSx0bVsnUW9k3mutdspxj5eSK3cB
3qx9HOS9NRFC61XVHhu14hF+l+NEFpT/jzO3tRMW65C9T13un7C2m8CMoCHKGb+HYSjg3UGPDmWO
9mhvi8K7JP61KWPdXCE3mn452+GsWeUYsgTneF9bQj8LsjlIoqHLqUFYkMchboJcuhf12FXsQrIY
EiY5LF+UOCu2PLW2fXbn6tI9KUZbe0u71HiRsy5mjpoLlnPozrbR7uy5Fu3RTzMRhGZQsqK7pE/1
EXrtDK5C5c5L7E9LuxzWnIVpvwjqn3nBzCq2lSqrEzWJ0d4BGHnDYWGKsOIdjXGkV2Oed5rreXuk
H9bGeDSTQMdOa3BZl3xW3G4iQhxxSpKcNzw52Bx0DCNMloRoeBcnLg6x4yXOMSWRXkVqnYu3hD3k
LL4mgrhwrg31ceg1z9jPxgqfbZ4yFPk1wZgibOvZvi6M0b8Zx1k7GqtuKOisDutH2i46nsuac6ng
zb4L6my6sHuXtZsIs/WSS3N+RxuYmXt7Hqc5tPtKO/XH0bvSZ1fvQwfh47Ps1/l6WiFk7XEa1d7y
y10v9It0vAeKLIdQLZ6DO5LKUjSUi2+/F55o2KIC6xkVhOTutBOjiMjsrlntsjq9mptCe+cXfvdh
6ZBYR5kYSE5tmy59mKkWrpNkyi4mtZRvOVvDCYzpfAw9vzWGEKqG/NTkaMBjFMvmfYfW1CLKaGaW
OFdzh85IeeshadXgxIOjwVwbhV88TvR4dVgNZOsexslPcbbQtHGN0kSAP1X6WBLz3DYO4cBa791V
hejTA8kaIJyU+ClXaDlXb31KFSes4N/DuUuJSA63Up8VLEdyG+a6VUAcNuciidJlHMzQk1YKMuC0
0GVzMbvn05Cut06VFRlkbBtnFmjPptoHkEWuc19pnxwTX6B1pGAMJ2V4Dw0X/LWqCvsm6Pttvl47
ioNfouTPstStuBQ0FAf45U9O1CWp5WOTtbo6pmxJdumUffDc1Kn1rmatGSNF8K+214HYstihBC9D
T1vsZh+UdWuc0LOV58gRt63HB8re1zDi4c/nKwR2u2RxCPuxgUpcaEbdxryUKrSFANTu/Nrtbo28
qiHmJim6i6l3tqe3g8yjgIKuPwzGMFw3rVbnOyoZrkEiI7sr5ZaFiqSbW/tixbYg9BqnufImI3io
ZT/a0ZqvFtjO0rQnop8K7K0wTxV7uGTac+MlaR35eTrU5wXi3yxWfN4aMhAoppj7L3PvfD2xmp1P
mTiHWVGvV3gZgGMkeU6Rt3ZtSshxMSrnPHe7rIkYe/onU1e011W6aF1UQf9NEEC4pRuVOOg1nDEn
+MjgLn+ouQlezxbq8pDmZg5C6S1+FjFTqZ9S35sf81FxuH1DWE/+amLXPdpmr2Lub/1dkwXUrdL0
sEql7HkNXT5JIhjZ4npc+UJRKQTfpyzy4qm0db6EOSbBrSFKDKpUIf37qgWvj6eu8g62GlErV+u0
aeCkPlKCGEOLI7K5du7Rc5rOjSySkYOokjp9T99q63lKjVzvAmuY6p3GstqEjaYCN8rNwTqajDUy
1tZ2zEOc5rb0eYqO17hnuypq522ZyjG1RbxgazrWhwPbcUg8IxHRbMZBTcZQqj0Mtb/cFAlVyI47
qhx3vZcYHORJellITeXQZrlLseyLSlV51NTwSnBzzEgd8BxTHCxjZEecPWP2IljunU9EwLjiFK5l
ePvRivycvPubYKb/5wCkjZr1d38GZv4aQPr3oEZgRhty9A1utL3sZ9xIfwWOAPAPYRMaClPcX3Aj
/xUbJFQzeDBQyNnbfsGNNOMVLDR0gHBleAXAKMDpz8CRZr7i2R6aSMwzXIIdXPO3IEf2F5nyXwBJ
lA0bpZwpzEa3wBXX5Gt8DeKIMUso+ry7vsxY//Kg8nGPTYITXNq7N6bZ23jWutVl5vriplkX/2Iy
nPlJ31I1Rq6/2MvqMiZUSF12DBIfzTmZ7haQT1J4gSMG9poTp6qKN+ti3GtGur42pjRjs1LpTVIN
65nd684uW4g7JEUhXejL+bspyv7EGmwv8sa+OrfyzD+t+2263Fe5le4ZdQx6LE0n2W0s7YfSbxd4
UrhTYqHdeM47h91oiFN7Nd2oci11hQrHPytap8NSNFH1qTtMQRV2rcs9u3Gf/X3NBGej4AWbrmNS
Wkygd36Em06tifuNWEKnt+VNbTVudtLrw/BGuQaqoNZe7Jt6Kr0DX0VdQMx0ttxN49qWixf1tgHg
szjyxGUrc8ISaGKLzJuJdy/ILJLGqRpEc0is/NJ2M/2MdJ241iWFgffACnLd50W4FDDe3bb91Frv
nEybbtJpOh2V/9SVy7nVqF1Sn60iP53G/rXHRgGTr9tNuNHqenenZ8lH/C3G07abHqRI6pNBjuZV
Z/uEopVZ2FnKi4HHnkx99s9V355yqK78zL6bAzz87XHYZy0hikuSpU9F4VRxJv0Pjll0UeZ483u9
7j+6rioBNgJja8AfGSyfTKZ2ii8wqBTGPbcT+QcHp53FRwr4O7fpPtmr8RoW7F3i6MdlNHZl1+1V
4pdRo/F/ranseMgtewztnLdeE9HtWZnlcakTc4c499aV9X2Hzui8MKf3jrUsgJzJsR0XjukwsHiX
62EEoDTPrG2rnUV+r3CznUKILCl+GnDCdsnU6Z9wMI5aUwuRYBclKjZCIEIXaT2CSnFwtBpP9uEE
YVHxBoXncjp7bFdZF1bjw1jh6fhRy4e7LvXitHlsnR5JPJxIhH01tgNiQU0EZzDzIULbXYYpeeet
oeMAxYWOZhkN33kZTptAM4eQ/a4ez6l61HtN91Ccj6m7860hPaGONLau2EBz189NHsKqiMl8rN8g
iiffZ8S/L9sSbtLhkrx4/vKCa69og233PE62ekvu6K6z6ltrWuI6Ne+KlRauWuy4N+XNkFb53pmV
HmIHqs4Ga0bMYueP+lLQKQMm+QzSQsxbT2GNmjviLM8blWVHOeTn1gAX1+9XambbPy9hOYZqnNq9
3eh78DB1WZedfrpaVCWlmYoY4okTilGjsvNW/rFBz+xSegdsQa5ao1RmOLcU8/psYx9dnWv9Sk/W
kK6ktHrceVoTxBnTaRrc9K7Ocv+kWWbznv4qvdEd2htZcigZai17CjcsLYN++MhE8G2ddycboLuU
xn3lr+2ubl3tTQNse2K0wTGT7VvZ2Oa+ql2WJxKlytqLB9cfDtPM8dDpwmmtJUWvi3AwUSQIK435
4trrChEdcdTRatlHm+ysPQnAxgEHVe/JQPS5H7KJflGu5uMyB7dp2YA5oNXCBwMMY37CPPqGCDqQ
O90ltCYuMtHfqRGixkKTBqhEurVTJ8VhsNPIV8WHhEMXq9pTsUycD9lYnixtGdPDvkml+mAvQ/lU
NupYdDbw80Tf2A4gp3Ye0yNGHP+r3B4uG8O5xeRZRrpGq2Taw3H29Qe943bUA3HMaT+EyTnIpzku
x0SEDZSZpkmcS/gX8pqf00WzWPPL2sGRuDCK5KjZw7QTvnWK5iLducl09FLDO9pZ/kZ31xgkyHzE
ohwE3vay5L5v1vRU1Ua2x98tCMG6RTj2Sfq6Sqq3RWsfej2zYst9ZHyIuoGhfnMkRdVKdiy29tuM
/fPasqT1Wk4Y5CR++mTkYF8unBaiQl3a76INxeqNByArJ6qr0f4wjW3M0oPlrdk72okM0Ddac6ad
4RmuD++rsq/PbGPon2gpaNtm8n8+NCaymNhL8AWOjdyxnNAv9Tau19Y75EY+XoocS9gLZKPG66H0
ED3YhaYdkHdeVkExXNaElFOTdYl1PXeAdn3XGTErd7BPtaWjJHaKM89IBiTcFvJSAa3ysmumbD81
Lubb5VRxYyo9Zv7LNGAMnNBwcpi6pbMcZt/2Nihn84y9tJP+2IH3y/oo5rE6GmbRHK21Ggdok2Xo
qnQ8GcV0pCH/pAWiPbNmXY/TGVPljYc4EM1ia0efXoA5QZnsEXdHKhjXM4SuxrXSkOS5E4eA3zDO
7pseAiNfKJe3q3L0MFHvKa/zPepL77WG+88elaKKe73vY5Gq6VjYKtklfuu+SfVSvCeEdL2nmM93
ROlhL92WxRstn+CR4f5/sK08PZ0KkZ2WZqBdamSG3Wi5Lx/zxU21MKMUYfdc/OSkBLBgw+7d277T
mvM615s3vSGap8xw17sc2Wisu7OKUezre7/2k2tk/VXsIjBCcLisH76UgL+pzv3/c5y6mUD9SjH8
Hz//z8//5fMff/yXn//3j//8858ojP/Xj/+G4viPP/7D7z7/Wx76E3/8tx//4etKeXvLnwplw3iF
AxdZAkxRkTkyLf1zoey8giiLA1WAZg0qNyzIXwpl69WXZ/MQmgB0Kxt/6s91Mu+3OYYRnLGlEUHt
9X9LnfyFPPOXMpnvY5HZttGsPeadSI82KsNXs858DmypGrwaJSYoOzupRvfgW6ukTavz5kFD8/6u
CIRgvrNlLSCabpv5UDdG313gKO9N8VZfOqGJO+K29zkwHJLRLR8atckxnEmfq3AItOEDY0HtPbiG
Xp3ZOpHZUGh1oeLVdLRhq3z8e71ZEjcKdJxv90j3u6vELgOTkZs/hF6C+H9HXLrM9hjyzCe2tMzm
fPA0qw01Ca3v5Kuz/PMs+uvZ8wshGHyGL/wmeDdoB+BRvOByUWLPjnT80AuS6VTPsWYwjKE+mas1
O4eSZByKoHBABWqRvv31T946k29OCZ8cwKD2Yb5tRNwXHBVSMm2L3xUuaepGgyv7y2U25Hf0A1/0
MV9/CupTLjpWdWytGNU7L34fotulG1wGN0NhpJHltcy0c9beG12jHLNOnEI1I94BTlveAOCPN4XW
ZLkRZtowlDs1rW6Xx/PAjBMDgU5OAgVX2p1jkJaDVhZLrUKtSnFdGSrquH2No48XGo032CHRcjYa
Caf1XhvBKIaw77a55KphCh/ZszPC7uyBg/Z9ag2xB1fmrpTC/rjIqhWxnkGWmm4ZT1a3w2TMjx2e
BpdllpmfOna3PJYpTOZTOGs6iRlg11GGz2UXmsaSxK3wmyZcllY+BWTtPMtmlCj6sUNpT2sLdVas
LbNW7Lpq1YuLGRLEGtuinlBhdmOT7tpNnlMWk83YUPnds++OjA3ncvXNHZNARkWiUF4VemmV9BFO
Uq5+tNtKLTcJV/t1kFbZElXMeYods03jwVTjFwxnYHiQp6Ng7mqu85FKc75bm163D7UMTLYrVPrY
Y2LUHjCDhcB6ViZuzuCcXVDEnt8Z2O7aAludVcfZIHGYeThptURINpXa/foF+sX79C/XDsQiFNus
aggntsw+/aXWVqMnKyv1UfiZOHUQb9+Mc091nvnGHE8bSNbKFnMKXTxOGQLKykfX2VR6PLUlE3cj
S38Snv3T3vQDlq1fnZu/Rmr+HbvPf2b3YWP6dgf68sKftiDNe4XK88upAhHhzFmsdT+RfJgZQNgB
rdF5PjsQuaK/bEL+K0ShWHR9Yel7zK141c+bkP2KWTvRIuxAWxwpguHftAd9sRX4y/VE7gtyW95v
o8oZfNUvj3+1CflLZcPqXJk9MWvae5oLVlhCFtCipM3nPuxNfRChOTGrYp6XkKPRFmZ5zW4mHZwr
2t7d+9bUAXUkSb1PBiC/ENKZVRJ8BMcmLleZzbFHEMp5g2MqJaPwhtvMrIGzmdxm6T4AZdciDcCQ
kaTIiWOTuZuElQZwH4/+uMErqa89z0niBZEc0vpMZJ2ARQKEeqpPw6xD5/OwshgqA88MT42yQzCt
BWcT1Kq3ldVrb+u+zYyjLdPi3k8qAgUb4Z34JCQMRC3ou3qicZotpvO7AE1S5PY9OUeLTIq7TpfN
/ZRLpYUs5tNjX1bm6VhKzDDcYpAbp8Mb36X0PykL6FIOBzxVbH2XLE2H5YwSwadEWePr2dMc50y0
kw2CtaVBihUztCgXpupC9BgU4rR9/p2nBMN/mrjEjLXa6m6XUrfeNyqQJ6BmhX7qLIt4X86mtkZ1
WWnnzbTIASlhYL6dK9KvDrmqfBExlfe70PJSG7OawhrP0rbz27gfzOGxMNPprGy7xo00I/NXRBWe
vMZJpsIvpF6nIcIIpjgU0pv8SCojtpBb3CawZs7S1esfW8OSbVSMvlHRpua5SatEclnY5isBNpZ0
zAsoY8ZlG+TIXZ0lWGRoL1V35SKtdhjdWz0Gf0b54Jm0gLFT9Z44Hflxd71dk+fQ4muebVPVtA4N
1CN+aFIqzfE4qfmKKsCB+uAo+9mdg/fNYjHsTcuibyIMvJDrFE3lXk3A2nmcYCtyv7GdPo76QoLk
4NvDoRbQzM7yVPbyYE41baUPh8aSHVusXeeVdZs4efPc4Nb0EfedKTkZaaMPMhkz5Ccg4FeaK1IK
p8VkVL3ZjJpY2VTWkehwRkqeStwLyrihOVmk1gFuVKlrhYxil7dBDvQf+jLfPE+Munm7+KkptrAp
s9+bmZm+Vn0GWJVCSL6ve4a2e4wjOiuSs7Y8GqtgjKkzstUwbu7kpWWKfOKMCc43xibiip4eaDFt
2lrtnGz13y260jFeaLxy2pUI4MeLxRitKoJh1pnhUBqLCsd2aP3Y7coKG+p1ak6baSJNzC94453X
BmvFmMItZjY0AzQtN8csAD+ETx/qg5dXcVsq3H4oUZP7Gd+STwYRINYe8Qw27jqKkYceCoAWTbOo
qxDPPc8IAbVMQfb4FDwIs6wpTPDnckPdQLi8Ti3k9m4xLrom8B4TExA4bJAiAqWWnTbsk0TOn7q0
hXFWrxVgjmPW2rVq9XwIEwN76Z5IHeZUTdOqUGjCcON+NdY0MrCefV9klo28yOwn3g6XkGh1KvfC
b/0ZMC2haDvKstRgWmQVxXULirFmKNnjznaFhGGyivtggRG1w2JWqlML2vsnV3VEZ23q+6hu0VNE
iN4r/TYw0+y9n5isPqGzEpvGPq0TyYhknkJFjmWubsceZt++F74EmM1M+7JdWKdvfLJaYJB0i79E
HuuKvxvpdfc9at2CRLCuZRKWVRhJtb7qHmo4X6eumhbuHdFMV5u74WXeNV238zWML8I18POnZJD9
4ziTgxkmA6efsyYwrHJniunBnfQP/rhoHijvgnQD3KPsAI709U1VjZtHBIkx4ZgMgbgDVGthABQN
6o6raeqt5YrBfrXsq6mt8jg1PUh2feHBvFDVWgNV9lVw1SWovqAjCCClXbMpb24sTaQiDBaVZ/Gq
vKKKKjUWy/mK6R0Aq+rkBS2S62MHPJvvlOBYxXhROOLU03T5Ri5Z00Zp68hxb2lbDk8pWn/IoHP0
BE0ta2fUEU1OrcW18pCBGWr2CMtJpwHf9a5iuuctfQlmU4rHLsh05gdLrp81+dwYcaZybBF8vNrv
l2J062PBunWxLCpdr5vVn7pDIMbykM4pfj2FbNjzdKDJdA/PbL515xnLQJznTKLIsgavprOtrJuv
vL5P9BPdm/NgjAbVyCuH7NVpn1WNrceDX6prjROJehP2drTIokjiLFfDcNAMMf5T+QYV/AtTe9Os
/Rq28OO/+Blb2ECEP30NIZjbS38etpmvDCACpBkoQ/1NBPPn+s3SX6EzoH7DCBovecj3v5Rvmum8
wup/ozFjwmnCtPoLS1szKQmxk2Qwhh/Sbx62/UTE/qqAQ5yD5p02mS+DsRGKr29RBCsd0RXMjJlT
PT3gJXBvz9q4RM3YaPChubTYKn1vF6SNHTL4ba64ofKzqfg/zJ1JktxItmVXhBJ0imYKGKxxN++d
3nACIelORd9DAcXsD2oTtZFaR+3oH4v8TQQrKkJiVoOUzMggHW4wQPXpe/ee25dv6AvDr6sd6B9G
NowllmgbMEdQ9vap7fI7NRtepNucgrCZWL6L7DW4nPFU/v0yhtyLwr3inJRHThokCH52xSSeuZZA
8lqcbA1Lykvn3dyE14U9v81Dfw/9zIsZu2f0je01sVX97MwEoTnr4L7UBorQjNjcaienqaaEMtBl
HJzqIvUtajv9YIdeGWWjfGmf1qyp7JiGnKJVR8X6xOaSJaLaisg0hGR4sJj9LRbGOl7zYbrHeqLQ
HOq1tg9Biv6Tvqfo5YvdOs38bCFEBYPbDzpPpiWz1IcLtYJz9KjUtLsYIJrYMUIDUe+aAlKKOsvK
xp2eFuumzRgZTR55uLu58kr1ShNBhwmSc++Ql7Zipedc3CT2sNro3qhgHzJXLDcZpMYK/mDrM4dx
FrSsjg5qBJ6pfN6ssJ9vnbWZDza2ZCNuadlD+gbea6cqTNrQq2+Wyjpw7YdZoEzzW+LepDadaDGN
8QiOW555dGhsp3yLHX1rox1CUnwQnkf2yFwryONlgaFYsGLP2dHNtbvP8JJwVvTd61BkSVeyX5vF
9TSUz73fS0IEh6fQmOADqW178K2ypNefvyKyyG7sLCsOQx7Cdyhqz25opTLojHudDdZrMBhh/SUz
a5uidKqzVu5AqE16Rx+cNu2/fAT/6FD6l8KAPzhS/p+t1cv1/su48v+H/+S39/8vVrX/RY/0f9Mf
/Z//59/omv5iPvntL/9rXQsuqxCDfrpPLEZkIfzXuuZ6Fx8J1Bp6nRcLyMVg9x/mEyHwpTBnJ1wT
WpKLx/S/j6Xm/2Duz+SfE26IBRPpwX9qHP65+cS6SBEuwdmsraFDfvYvjqYmc+t5mtS2h9+FXj5Y
0/LT6gQD1M417OtJ1OLWzZf8P3xLfI1/bnr5xQ33r+tefnkW1It99pf2X54tfbqkJlWLl6rI7Nx0
P7hbx8tUeX9jY7z8qP9etv3fLsVqzZAUTzc9gF9c8fWWocWcTL1HM+NfVc78EjKW3NvbpiKmQ/e/
29v+vqP6r6ux3YQe1lgg5BcL2e9O+UuPoKSYVr03fBXsS9+SO2VW3q4Pp3zfLXA9Zd5bce21T399
4T/5mJh4aFawP3I8EL/4efIFiClUJr7JwKf6HT3z5+zVOsmLzUoY/f5d8NKfXQ+mz6WtQtsEB94f
P+hQaS9LEdQTEE4IJiJjo2CMPmzqwRsCDNhufVEW/vVn/KVpzM1lowc0Z/PA8uLYv1xz9CavCBYx
7FU5cWj2GKYHkIwO/+wqHg0frO02fDK8fnRr/vjJjMFdPXfwl70IKmb4HQwM5ON/l7jw6xvAVWBA
Y0qDAONBHkNb9PsHJXNHo2kYU+5VWjfAdqs1f8Xl4qMrczfz9Ncf6c8uhvDIpR+OV/P/eiqnzOoc
nGTrHptkfvCy9Yu0N3/v5Pb7X1/o12/o8qlcXJLgkHDaBr9mEHVOcbFU1eveCP27sgPs0Wfh3yG4
/vQirrisW0Sgsmz98dbxRDNUHqd1nzruD8ctV3olafA3y8af3TK8gdwtVkUyZX65iJOllScDPgnh
NurQbRvntJDcH5l7+7++Z5en9ncLFJMxUhF4BHgOcJmzJP7x43i2XgIDmdW1mTSR+TevzC8//DL4
YmeBPQiJ5OLT/eWHL5lCu1XXJfXGhrJly810eHS8wpoeKOPG/LgiIvHjZsPJEqmuVd1LWxnp+vjX
n/Fymd99xt/mb8xhXI//8Eb9ykpAq+AE22qV+8lcyu0tQBwbRFluQ37M1xJpkN9kztdVQVj+Z4/+
b1dm2QexxI3wkAz98e6id3eqYZurfZoH1UHnjdjrgqM+DDLx/M8/JMsGuzyTTYIuLt/F79Z+N1ON
0+CQB+BsMEWX4/CD7Wk+qdTdDptdz48lZ+a/If/92Z29vNLMS3/jvtDA/v1F08I2cx8PwL7NLQDT
M4feVxWW3anxpnXYrdKeu6hXrfP5Dz8s6y/xEkAkL9hViohfrmubbVNii9nLUE5Phkcyzpw1zTtg
mf6wIIu7b0jdff3ri/7y5sPttaAiYcZFWQmBzLn8+9/f4cV2faLF632vreBhmYKl2kEad/4h5ulf
17nMJl1odaxovy7OgMeWEc3S3pwlqV+lcu+RJIuHTOr2b97+X78/1Ife5YyKD5cROEbcXz5ShsGi
lLNFzk48fc3/hk8HwOmyUP3+1WPggNqUbYbvi3zs8LLQ/e6eIcS0ctgh7kFNSP4SxobNlYIhnzPF
MjAzFqXqpigkGgbtOmmdiJGaYMG/MK1I3BZLelh+RoOSEOKw8cXvNLPPtZDhmzsJ14hVNm55NPhj
RdMqEFKSqzJIlpq2999bt5qvMAZopq/Bun5am0OTe3ZU/kIbZ/JRhTe0e5bGlxi3Budq3oZR3FT4
vYIHaddM5N3cCQ6cWJdXX/oC+VxnZ49NGXpv5SiMd2xu7q3FgfiHr4X/YZKT9FARe4W4lf7nOynZ
+C8qEzl6XErwm9GADnvF7gmOL+56fpOdN7X6SObDKCAzu2aFDdbynniJ09t5HDZ6VyKY1D5vyuZh
8DanjlWj3DBm2IC8bxqFSBxryseda6XlevTyjj65UYb+c6XG2U7WoF+9WFiS288ZYXWPDS8oRp3Q
0N+dTNtvWeVUdHobi7Yt5p5cg5G3+ys4zpZOUmvCSOLN86Up2uAIivxFNm8yRwrLyd2sHnqfATpn
asu5lqKnMV8VYkuP6eRJnAjBsk3Q1Uemr5h0q/lYir6B7T247UCj3x+f07Lidc0Dy9mFOlu3qBrM
knFCSS+aXnuOqXIMp/CA0ZLUrYXSjs4eYcq73puMck/QQPcB93+7E/lm2nsH3vV0MsquuulyA+UU
rbrlXlcNSrpFlu10nrHyrqz8yyxQOQ5Nc3SD2frYcq8dE6dpqvdV285XeAkL6Mrswt2TPIM+45Mm
I7KMJO5u16eSpmOKWb6+KUk/kNHkM1OOZOCodu9lk/OosLrme1QOzc9QIUGNqpTROCkt5fSe+kyE
Tj490uJ+KMz1uner0DhA2aHWA4kNrLtgHTq0FnRTPB/sYcdKuv0SawL0oLV7I7/hykguUePmGMeJ
spzGxKhRXsqZdAFnYoCStKVX9buh7Zl+GbkAUF/U/fzDMVILF2OvVYNiUdnXnYcxed9ZjAriZp7N
B34dnKeDiXkjTlPgi/Ey4m1g9rLhoxroQMlYLl3XokjxlrutscomJodSf8WG1rmRLf11RO0CleBc
ohOH05NfDPjGapgH09ZIEGuLVnkiC1yWewduZHrys2qakBFsSLyNGbbQToeufcWd0EVSUqVep+sQ
tnHazlYfB5movlgpHQwmHyDsr+Bz8cjBoTQFtuliMhLfCReWFCfzNfajfKtRRjDPx6YdDggtprEP
ZbQ0MuUM4WKGTdzRlyrWTBC7eDMn+X0Y1CJ2dV8Jd58D98ZRTfxAdiClYmqeQ7edg53qygllz6ZS
c2dOAbJthjs1WRmVv7wtjfa3WGDXeCXaYBBfFtH5L3lOH29fOqX+MELQBdHmmpN7GjeNk6IL1nZE
vJOPV2sPVCIuxhazeb2m00ma1SDj1veGV/g8VblTtLQ+4OQ3BPEw4WBklJceEV+gwo3Y72cyaP25
S5c9QK7t1aXyPze9OehEYIINki5saM1T9Et3v5h1O8WN11eHQWPFTIRCfx7xQ13mt6Rv/Fxws1kx
iRLlbWqLutsLGv+fXd/wx1x7Fi+dVVszrv6GR6AbQXbufH/KvuF6bh+JRZT85SrFV1YBjrWvS+az
l1Gkj2GzcVHHRlPXruuh8zIlTngJDJWs5cVt12wba5RnpcMcbZ3f1QiKdX+sg9VKE4PTdBWlyFEq
pMIAjKblt0cN+/2+dbepPclyVtBSitS1Y2ttmxnN60UOjg04vb/wF34AkcpuJu3zx2iFKWi2GwKM
ODdc/FR4CsTnjGnPP19y1smAkBnAAqOnmxxVtA5UwneR8f/rJs9iiFD0Pyu0pXkic7VeZJdy8o6o
hUtx0NS/ZlQjHkcZyxJvRBvxIHE9MXTHPKAv0SIYi3zcgjCYmuatG6ADQXfhOYd8auxyETY3hpry
74jUPzgrLHHup+ZdvTCCaPKlO6DcRJ7fUmEk+A0fCRjBg9tWZkbWm4US8rcmS9xUOJsin0Mtd7Yc
w5uRUoHfSa/9NfMR1R1wnc4bTkd1lTJ9Pc+UYywMbTILBrKGfTdC+0mauv5oDGCXQdsiiTWmDzGP
29Nilz/Bpu0z0z46efBU9XO7L7X5pge5y8zybaoLJvX2o5AtY81+HCMdFMWN42NUzzbxxQ0qrLp0
ciMcT2fSLfU1qinj2Oa8WnQ6iXsVRoNMebpy0fvyEfwD5Jw2rlQ9nAflEzs3TbSgy/oet4FMAliE
UUkqRUxve461aO148OsiMmQzXhWa72luJEbwTZ+soc7ustpXZ8bu25iMGQsfQ2BmbTtT8M43Qdt/
Or3VfXhjPa8Jxsn2eTAVIicMZ4j4Od3Fl1LpgNfD2C0iFD/GrbU3PjvPGoL73n7a8nR6dGuHOjYP
9XNuDWnO403Dq+CDHGa1mAcrbIo7cuq2F3ckxLxM/TNhaepu5Q2SMf2V/E12EmW01QTVXR+kaFzD
YcHWuUyT+0HCEw0Sq6b9/gyQIkN/Bdkz/LIo/S0VzinV4tGbJ/x5OEA2AyMPMq+nKTDbuBxX+7Hp
ygvwL9X9yVOO/+jni/NzVqO3I4QDj/+YUX7k5m5b2ZWaEhVfjOAut/Crm8P3lFK2gFwwMivFWYx5
elODmYjSgZzW8F/GzkkX+6szOua5tY0CKXto18feH3kb2mW8xwRl75je9bcGxc/3IjW25WWq9eIk
F7Q5Rta5rYq4M3v9SRbaeqXX7RMH+5y0izHdpHQAdqqtxauSZo6cX4vPUQUTMjUM59GctS8reRYP
K8hW3DYV8oGoMD08MnLuMHIMjv2Od28+hYtr/gxk/nUltuTB3pzmSU8gAKypSizDMn4aZT2f2zDt
Y3wCb1nQD6+uMFUM1efK6nHlR+UiZ5YpuQ23RGOdMFkEsa/H/qGfFgySJK+QFyTD+hg4wU+1YoHt
dQrvYy1Qvk3+ljA5RbgP9aCL5sXWzyXK0l3ZODIBnLwQSTMVyA0y/VmgUroPus0AmdnbXNhqsO4v
x9Dc7gJjg29aBpZ/1Yt2CHYy9bzPkcE822hrNEPUGdX8bSHAR8XO0C4JVamJCL2e9tpjJrGQiLDL
GQwtqUCPb+d2Uix1hctnEPkuQAN0AvrjYIUQa3eVAs44tla37vvZoR05e+GunFMB0m6ErezCGAKg
sL5gDC2fiG9WlFBdqK96NKrQPeCMrEvavDvlbD1PQJHOQaEpVsvVu8cd6TxjN80fESKokZ0iIBsm
n8jkulS3d/k2FuhvJh6qOljKs8ueFvlDR8b9aGeHwXGXnbfN2GeIrkMoP/HK6cISR8NIr0tjrhNs
15r5bJjt143IrbxC6CeLCQrdyLzJGhqdR3M9N1emHMc7isAhFnU9xmkniJxKa8+4prg2xljPJB0V
bq1eLgIXUCxws/sYgGN2SLseU+rWBlGgle6SumJD32+bLe/o5m7QFByNKjgs1IAGuNWsGlOwXS18
S/sstDIjpggk2NvR/n5SVIHR0JAUhC7Lhr4oPCPdEr+GcRdVi7QfUPhs07HIZ/GjZs6cX9c1URAn
x2M7vUlbVkyJUkQtZ6cOcF4U69xSsViNk9D+7ccE1gj1R1Cy5eWtYT27mQEnBvIiL4ufSRmXLpiL
GHrVVu8Be8DgjGph646FrUfQxRpbeMV0B4K2HRJdI6Y/LQzBTnhYsfOGwZA9e+QVzA+96XZ32K8/
u84UOwSlVuKMIWQgHOR7x2lrfg05fQmpcT77FuDPoa9suA5UdQnTTPNucYv32bHcHYCcu9yY+9jL
M5S4OWVZ7Mtg8OMl9zhsDkG3HliHinlXwLENIzlTcKEODtf3rZzdCXoRganrosv9yiZbxXpA9KWC
jn285/za5Abxjs1lofVoeGR4V05NZt2QgPAqCZy6wsoW941TYG0Jh6sKs+GNb/byrIxmfsJqHDQH
d9tmnCZ1dpSp49BkHpo+yj2s2hgX8/G+q3R3zmcXeowY7PuhhqKQeJ3Xu/sBhiDlj8e/d0fvlkCd
bmeI4agMSrutkOYWz7mU95youkiSCxbRngEzuPK1ROZSFXdFbbwOiNgOjq+tH71V6xfhlBmnEpvT
kTBQgdR1p68d1id/x6Sj23MHXpg1YGdxJAL7CJnv0u43XOtutAQOvCFZuSEHyE40J0pD/+AMvVtE
rWjlwSuy81AEP+xNhieOLjduo/FirJXC99e0uTr6ufHa6G76kluGukWdYd4TZAmjpC0dsDgAhoku
uessUjuGvl0/eLJe6LRhkNRWRjg7ZuazWkLvqu6dA2gR9ch05OQvuZHHukU6Fc1yMU8EQemLafo9
k8tl3zTXg4WYlhmGZW0PKBE5v9vOhrlSBuHRkXi1XBbFuGlq+5XiIX+eqrkxQF3QTUe5PckuKYa0
Wg4hhAIiqLwQE5xW8raSackTS2X/lZ0x46JTB9rCrKikkHGNPla8yoLDYDbpKYDf/LZ0vUl+3To1
XwgeM7mt9mTHEO3SJwmu9wwDJ41RDUDgSUCtrOfMERBNVGl8sRptrojHUoa/qq5JU57NN5d/fqpa
b0DUXKlverS+0GFy97JMt0inCI7QsitcsAOWwYU6cg888ZwriE9trcB8IaZceygiAfuPV5vPxtQv
n7nCUSTr7nUU82LEgZGS4Wd2io209B3+EjXHZxcOLOxOVurxZqjXbv1iDkP1kYku3dMHbt6lP7iv
kwxJTXMmJ0/6IQu++6tOE2zyAz8Gs5w1RZTCei+V2fMNN7V5h/cVdQ/ks0+vQFnZWdK48XwjwKUL
BPgBlRJnB2XP+h3iPpADSRFxm9ZhStxMyQuLIlQLktuNkWMF1d1Xxu/urqh19WmPfXnTpwExtkKZ
T47VIbCkYYRPTQAqR+CaV3IXIDQ/oOevPF60JrgbdNGQ8zc512mG5GGfZRtJM35j+000I1mKumIz
dl0DCx+CFSywyOB2INQig3SIjHW04aBlfPsxbiRsx85kr3tXbI6NlU41gmQ5b3qZ4eWhQW8772oc
faImstKHZTL3nmLFDrDwjrMp+D7lCkdMbX5/468gtfY8IBUEl6qub2yvBPPW2VNTxkM7599mh4oy
zruhvU914K1MhWywRKq1rAIBntbAmACZ/MhHFvUdjH0Ic9ZCG4XUtrl+LkKTLGurM+15R/Dzsu28
RRvYy4QhLfSFwfi4rMWFFjNONRpOnMRgIgLf+mkEGIG5/Rctlxj93osg+2SQscrKLMh+VBcYBeWA
uet7tz3QUig7toLCM5PK97ufKXNifJWqrgAi0G+6aRnGngutOQYXhc+qjuBN3YfOVlq7lMf+3lBh
sWJZnTOIHuCtrZhabp3O4SrX4dgwgd5wODecCu2Cw0mWKvdZVSVHlDXtNyceVMG6p915e6Nhg3Jk
XMbpXPGNN7s2FavaY48W3Fcl5F3PBr4d2tXkC4b4mlG5D6EPtO4STYrlprFoL/kV00RXp3PsjprH
hFfLYVVxtWxOSz1bY7JBqkH3KC1xbpd6COlD+fODZKsyaMTAxiG9EBFp1Pg+uDtdVr5xjU/XLxJ/
mADYDVk7PFfV6OEHX40LI2qtwu/KonULSh1gHMy0HF+I41S52IWt192Zhcmm2YIHS0/4NLCh9Dnd
il0pApySfqjqr7kz9yygq4JrtKpZ/AQWId76kFiCaOzCwiDgSaAp94wWfzOAfH1DOFyHAnd0+jt/
87c6Lq1Zfucnej/bzKbUTNUo34U9BT9HZ91QixKihO6vhkNZeKGrDzosMw5+evTcqGHqaEc6tzGc
t95CzxaA3uQQ6QVMCNG577zpHK4lOBPDFEcPoA01IjFqgJBMtDAskrM+i6m3pksTjO5G2m1SJXS2
1J2E4RbERhCueLlRBQW7Hhgq/WpRr8FuoCritW+MnqPaiJLn1My9FHT8KvchK8GnnDzLA4MuVdYc
RFqYRbytPSpuqzVK/94XhTPEBs2tKikmFI1R2Oe8CbTiwOBXjqe/+n4uvvCZw6ccFhcllu3gWEJS
OAxXzaz4WAG/Ixsneh73ul/qcj3hRHXfzJ5EpghgQP2mJqqMZEvxqO3sdYa+UtgwOnpwbEucKmsC
dNkUhI9VoT2/5OaAcd0Lp8b9rgMEFLeBQcLdDVUvNrCizrvP1ZqtPO42ZdnRgrLWPU8dLXLkzaIF
Vu/Q+nJ3/QjN75C2vX19kSJzidayTySQra7zkyrVGIPYzAsxbrGHK9nq72Xp4Sa/DkdrqtkzSRNZ
2sRUY5pXkJgYI05Yi7mtuKWF3xry2JLi2rBAdVWr46Vss/Y+YDNeIpu2O6fpruTIbptNX+0qhjpe
okP8CadgDlB9NA61/a4xnW7bdYPpgEpvx7p+NZ1mmCII47I/yLJXfjyj8U0Jmg1GK/bo6wGWqcxA
7cqyn6m4Waz55BOojmggi8C/GhXH35hcYHlphW9+kV7XJeVrkvaVXN9U11vbyZ7KoKDzyFFzB4GV
DrVtoLxLoAyquY4GQhPDnetiFcwAHLavhMku1B85R2se/6KxTxnmn+x9EEu2XZsYjytoAVbXfmMf
mZ1rG1LNhwLLDQIiyDmn6cVg6EJLGAGDM0qO92tHVXsovTEgGXYoHflK72BIb+EJ1hS7rQ7XpHHM
HlMU5x4jWkvm+LQJlOw/SzTRxsEfgO0l3Vo74TuwGAapZW9hSdTCbbJdySfKrrymmF+LgvZIbED0
J6KWbTHfGUaBXxri6uZcKcAXIfyYy2nrbstq3udA4jSgdyXcZ0dcMlzLslo/J/hxj507eLi9cz0b
ZNun6ysKxMm9XtRs5ofUWpvw7BY0bljUMv/KEM7qJzn4LEBLiiyE+7ls5SN935zlOFtHA/RSl9ot
e2UgQ56peWmSC47MjpSFZOYtJWBWnl2h3PkeYZ5RHjxiDDUyQfeiD2w8/c0RuCMiHiXsA9gRii1x
ZeH/LJbZouNMbyM09xQSLifNWXnuTvGcmFfzkPb+Q+9Bz2P7LymxF8tjGm4SYUpT1GkCI6GfnTdA
HeVaHzteyWmfrnXXHBe/X39Sducuewxa7Qe89s76lZDTLk1kR+7sDl1H0ybATycEg33JcT5Guu9U
HzZYDU2ho50woZdpgOusM6Wh8zEJi5mfZ0/BRvm0C7A4o9wTywCvw4FF8Ym+yMkRGDrjU5hmcFNc
7VtPm1uibfTb1njapLZadKGeWuMJ8OR4sLfaB5nnr1Oxs1pTFtFGDiNJeOQd7QhBDPvr0do2sBfm
5tzXbuc+VR50kdgy6/kjlIiYYNCLIceK0Bv3nUMWczzUtffkchj+JuysLW50tsmfjtkoA46g7IzH
FI3+o9GUAAj1RA70u3acdL2nnbo8adx+3lUXeP12Hbp+J49Kc4Y8Exvskl81mW14IKVpBpKnsR5d
nIpFIO76Mq+eVukraz86GhCbwhbyEl5aQhymJ8EJPZ0/6JFxAt8GTBmHdaBBsk9ZLZvbNJslR3me
NBUjXnXrPT50ASSBp/tuG9PhljqMzNsay2ODvpdM50Nuam85zx3xdjFaIfGeOxDPOblylE2stOf0
GXCU5Z3si/QHpct8XbdsrtEWwMm6CoaBLEWom9mT7EN25rAxqR+NqaZL3htuC/OK6jRpell+6Ufs
wIfV3gaKlNkkjmZtsopujgV6skTb9tHJddQAp8izjgUSsJy4ZMSwzTVramnfcipmKmLSqp140S1k
w9Na/zRlaGa7YApFxWO5NSRK2oS070Zmv9bpktFa7cXc1V3sWSUjpYg/Xqtjt1X8qh7m501AqSko
+gu8S+tdaZiKxlLbF3hY8rwnbnu2qiUZMC0x/9CpA4U5XEhs7qGlvpEQ3IDgqRlS4z7wLXVN8DDH
bJ8OhBuVtigrjuXziCR4FMVXQsk7+Ap9E36t65naxSwJME+mgXkJ5Vnm1BUvXZovt9LyAGTzNoDd
mcqJHptwN+9TAJnt4pZ/Loj/GObpppxmYDrO5vRmYsIxvpo0M9OdYzrrd7feimsGeSUztLE0r+vC
7Xjll7V/JwLM5wANgHClLFyyL3htluY2zJhbMx8o9YGvhOlNykPrJdiZG38HNnY75lMFfnEi4FzD
Hd1CI5nr2pfngQ9Cde24mCcohkn1ZpzQZVf9Kpz6sLVpU0SFtrzpsCoJxoa+Ml3/xew4QY/siQuM
0VZ+xUfFBJjZB212uj30URhxQmRRmPS+tFnVm1dh4QbLFbwbcz1tgU91KNupGxKIrHOQjEHWFVeX
+Teiz4L2KG4bun2r6avtaI51tSXZZBJzIQApWZFqcvO4VEvzaY42asYMOSd0zj4rFIxO9PBsvUV7
XISkQh46vZ5Tzs/wfDSsSho0gW6PIl9dWql4df09ydV0P0Jar7C8G1eXSVVdlMwscuZb2pO4wwJy
gYvUjLq/61CuJRps0dLQGqdL/UUXpk7yzvKsm5zNEdc1vXNqUfbeR9tbcIjUC5UbHmfy4w/QCvBQ
wdSDdsf76iz3lYICEJlkkVnvzGrt52FmO3LM1AiP3ibwXY3kKBnsWJto8daU9fQ4UOEwN0tr43Mj
iMg94pgUpwpv0wtFSUlCNtt6vVsLkX5xW1sD1RLG5UBKWAqGNCt3sUo5qauToLR1epxXRYAHgbdW
faJLD5MUyyNMoGPJ8/bqM32HkTPSREoQdeDJmsxqgrCKq7h8yn3fZsTvNfaS73JPbMN+WzxRfYOi
kU4PAnPWOc05iZxnJ6DXBoEAFx++t3y9poEkvjblCsL0Ukymp75zGSH01JBqb7ut8J5EMYR3M+l6
S1LZ7vgYYHOHTNBVHXCkqrMG0ie3zmFy7S3PpWXq5ZCZkxBXF7rBBSODJf84Y7TndEzaFtEIzrKp
/cwBWp/wKS3dHZamgl9acpK/VURYrruwXAzKvNR0CkCJc90ls7FatFy1wHC3ycY/F1U6+Adg7mP/
tetLEzZYjSfCSnAFtuMbkoDx65opf465jwzsC7+9YK/n3r8p08L9IXscqRvfHqiGUtuGexYe72xi
jb5/qyu54Y7ydEtHN5gLxDIiredDrugEntqSEz6TfUEHKIH0ilGeAtv/3gduWTAvrSTICNwODWVa
0X6ThovatkHxAwSo6rB3KnbS/squyMmJN+zh4mqTmWt+TXE2WGdsY7PQdOxSx4/dTvfji79dUBNn
BMbrunM74tVfQLVRiYBfl1i8SJWEUxUvfs35ywKGulxnm65DPBNVPe9n3+tH4r1aW12tJce8xIc/
vhw99jQFjKl07U/YXbARl8zBrQ6MwCpO40Q7DvxsUPxwqoUBaTdIgVSZYD3veqFY+yjFUg0EXFaM
Gqt+EP7DDIdSPPnjslQQeoc8ixgLEP+ERMJhHME57Kq8XA26i/PBgJMezLD0S39EpTJ3B5pZwxx7
lOj4c4VYroZ1sOfHxQZGx+iP3ECM3uCL8Ib0tPDNzP05Yhk0bnmlqi/jqswvWFSXr4Cdxf3E2Yuy
Vs3dd8RMBBsujj8s8SJE/aAc6oGd5/YL8wEfp/TO72hPgJNjdBbltrX+9Ihzkge+Y388FVLYCzkM
zMVvCs7r/MEWsFHMZMP9ShlGv6El2bY+0+qkcEJu0wPT4YD0ZmuD/0kO8EV6PQQOs6g8h+6Kn6OH
qY+luQD0yQ33zto3CqD+qMKGG+SRYMnQimEWtLhLdOrWXNl7BNGjjPt6BsseEFrQ79HzFRjUWuFW
SUfX/61fHRuJklUz2gsWB26sZ9hOQ03tswxrcKj+0ZSy5DwrPDa6PINTeUa1TVYuOKvKOlI0p280
GkaqgtKwtsRDUPjhidpgXrp4LUfjITUTp6zHfO8h6/oG+KnX98B2KZwNozEHG3il6DWxbKAdrses
LafEDybKCcMbgBoXWtXyrG0bt3Hl+ot9vVWpS8d+6dprSYsdwKyr3MfQMBna1m7YXPPtFxhqM9yn
SZku00dejsQwtRY1LZixZuticufAJfl0qw18trQH41xRhcdb1WOoZeXm/BdsfE8XMB91b2PnBNT0
M3/7lG3q37k7l93IsTU7PxEL5Ca5yQ0YPQgy7oqQlJJSSk0ISZni/X7nrH3mBjwyYM8MP0DDxhm4
bfcz1Hkjf1FVxyczu0+Vq0fHBioLVUhICkWQ3Hv/a61vJfZWKxAzYVX01bXs9EV6wGSgoE11mhk+
DOyBgqUxrR1Pa1z0fKW79dUYKa32dTeL3lynnXK209TBO+3MLp+kI0iMNkHV9JImEacwqrW3kDft
AW+EvaygvWTvhoVbZtPV1Er49DbwkbVkzc9RBCj6Ggsuc2heVryNu5QcP46ANl4RrpQ308AO0C+K
cnzuGUcIj67G7ENXjRlcNkjAIYN1QmqejdyarUwOPDdDWMhzh3b5kcsYX8yYjADTtXCqAQwgzTJA
yBvz3rKaEnY6+q/Lo70bOWLLsrgxVTcxuAJTwJYmwzS4qqVOWwen/3KlQZVvL3ppex0NfTfhD0u5
wMB515tYWvObbgv71jFTE7hehlyTaAGbH8WM9Zr+jcpaU+/xwkTT2adjP82PQ+TaL6O0wi8OM1Ag
a2VnXQW9fsFFZpn4oE9OFl0XVa0xOuy5ufyEgdsb1OvU9Bt3AYcMtEC+2flcajeNMjtjlRq4oXYW
VW3vbp5cmFxm3tKRKypMUMtQsg2bRXwC8MigHkZypThAakZw6OM+rZ8lrXYM04OkyFFFUxCESdmi
nNN+1I4ro+5mxOMF5N/1lAYs4yG5VxRmO1A5BhM8BFcIJxDfgOOBwK4oEuNetQaCWGFU2Sc3tSEY
hMDUxxWuYjYZzdLF74JbGJQyh0WqPvKAGBi+LlfbN6WQfMZtzHgmD63B9a1s1oHFddbggaivq5M9
oQENmPYUtSmOuIqSRI2bWUXipswN/V0Zaad4oM4Jn1TYlid4FQtPgmVa3u08TR80TMwDdSmwT1jO
etwUGhGGVWeN47Lu7MUosBt0CTx3AgfUfbR2aH5urCypr+h91bP3OE70+K126zhd53mUNl5nlcDr
slzFr8ijObicsS+nfRmyAwaUP2C+itQ000U9Q8LP+zE51ZifEmymehk/CIjF7A7ayF62ThWF4g13
wdCvY+ZzyyPfcZYbmIMcc4ISJs0KYWSgtWMssOWUpQtQLe67fAMe27V9Lcs66hu6vJ2tHb8Hs0BI
AW65z5UzMflvA0b6AAk5aqxE3NSm8HA441FrrSAJ11oTcUMw30N/Q7WJqAHRmd1jUwjkYyWD3P5E
ADxdrtoUGDdeC8deO3ASgpVt05UHy7dS8V7YuK/uWlF0R1j5TuqnbkG/BHgJHFU6OKpwh+xng4R3
5JzuFq6z9ExjKpWQBLkwrlpyYd5h6+YAsdsO9YxNfxFpm9pkH8pJDe7EpVqG+XTFyJdRGpiPkA3f
c505y7IbVKg3Hwe9KsU1OxxyWNTaGvlbslgkvvPGsJuTloFTj09zFhNR9Yy0pI+Ak1kJxMIOhxB9
M82oEiX1Djsyr0teM0a9srjSQvdCrbehOgT+QENDeQLKh22QrRIB010ldQ1MDiC30F2ZbPx6rLAR
zJJ8ldoDz70NOl1ieUM3wsNkF6EVJSYLyUf2Fll10h0qc2nbatVSbjGuwmYq3tiLDM2mmezkUz0l
5Az6ioKf3cQFcp8PWEX8DgmKib02NS/6UoTZDVxpRQQfs05+VFoEDDYrR4Ac9B5O4e18Kcp5imND
7090U5T9Dr9fFq8LYCs4TSdAX2ILMMR+SsLQfAeHxMaqNu1g8sNSZBdRcoBCz+faovHorIekdgOt
zj5U3IqJJ3DVjv60wKC50lm0H7l8p2YbILJ8yejTCI5G2w14M2fAZack48C3DxJY3Bt+R2L63PAl
ZQ+jZUF3sThlvuRT6Fr+YhKO8SIM0JHOIqIj+mt5xfoRD1wnZ9q9g4RTbdA9YmTD+GYmKXK4hdM2
3IFPcBnLany6rB1J3r/afQ5nw8gvqLQgj0COMOgohkOB6u2GHsk2p90toqKWnpAv8N5bXCk5Y4nF
Mt8C5r7JWk8sS2e+U/AGM8oI43UQFS0uWL1IbSykGa6uiropPF4byxmcpyg2sSgkOWaATZ02dCEw
A6+Gg52pYgbeD0Z/0zEqyQ+hgS6yCyx+HZ8+IWiQrga2yjcmKj4Y0PVJDKIDxkK7Vvas9VunIzBw
xFZY6V60dDa1UXIuMAiJ/gKFCZtRbQOFveqTZtDos+b8Mzc7Med6dMScXQg/mmsHwkobLxSLRra7
rHE7EqA2adLmgR9xUL/u9U7CYGU4pGP06pr2RKscvkg+ahK+kxg7C2tjfxHGyXmOd9wNYE11MV0E
ykxrqMFqFu02EFUlrwwt0K3roVnq5SV1Wcz2NfhkYyVZ0bWIORNJKPuIZ2PgvokghRdPgYTYcSw5
nTLAoaoyva1EMMec5ExmQKWotPyxbRfm9PjfQ3i1CSrhTVoFZfuxAYljXJFOnwkvqmqqMs8ordj9
HDcLGhGUZgbiAH+DnDG1GC36g2klKYpbSiCM/pHUOaAZ4h+Whi+HmuduWRtWmrafJGNFNnmI9q7p
kYoFqAELbRm5+kcYHU8jrhPJJhDGcesLEVT9Pde/Tj9EANW5G1apmgSUTNIL2XaYMwxBWtTPIaYh
xo8DjRygh/dJWuXhYaa7ptjOVdUwo0DHdz+XsVvGj46R6dq+l5zDbhdK6bCv1EEaGdfLaPQjDpF2
6T9BvjDEqdJj1wXZHjv1crGL45JnDxuiAWdpsnTzsQxlmKZHaGRtIa4HlQ2LizNeCxq/WNBItpWV
a9mZKVtTXiFZ2vGjdLDRHClbbufrEfaQ7he5onSDpU9c5Yuexqu2bdU+lgU6j2RIiglRgcKg4qxy
dhyAEQ5jdnE4QUh/z6QacAuuqCOy3rKuwjcILKlm2Mbs96h6i0NwN/AXx17ngKU5O7aG4U8UQ6wB
wbabotCatgH9PH11p5KY0dM+gVtgFzuEEJE3Ly5IQO7INMO1OB/dyiAasNhD098Out4LZkl2njnd
x4FZi4lElKdJNb/lbcnpb8OjTerdgQqNqHY349QxJmMBs63QpygmtrLNkInIwPYQzy0F8VBfMYJS
G6/Yxka1jR+gbeEF8fQU6IGsxmEjNVy4UT63fjktETok/PBQxetRN1v5IQiCKIHEBO3QbPcYxOzp
JjOFzlIx8NrUnSlpT9k1CCuLH5KyZy6aFXmzGsfW3XalmXys0x4ZONZD/XY0l/w9JhXTr+xktL+w
rA0WW9LafXSWInhWmHSpWcZWfJ/0rtpOurE0O2hY6bPR1PZjodnqKWqLaCAQk7dJuWkitgarobOn
bE2SyCDFEsOcXArU7X9FLv+vpu2/Dtv/3a+m9/8Gc/nMPL7KjP1zWNx//vGfYJn+8cf/QTb/D9+w
Ri5f+AssjtzMD6RTcXHCfhOXVP6fYSOa4YgfMFmTsYc2Ignuk5f6JZWvQYsjb0p7PAA3lDJS3v8n
lq8pcHEsRArWiAsbxP1dZH/326AbAUKyWkS5bX5bZdvW90G3CzJ1XmSl3wnjFpWebtFgkxS3sziW
4jiGexMVjvN0QfEavnV5rnL41psLEHLVPCqmTPA71aEvtmV1CCWMedIV76WPMdK+bzZj6ZNBH5Ib
ZzpzguvBgFjXOVN949jJm6E/qXHLWHAyr7ARQATby4UGqMRjKkn5exI8RM0nPfbQDGpcFV43uPea
rPyuZp+YHOziJo6fNeOTLLBSndSya+vrTFyT3FnpTJtceTLSj6EF0E3herJ2c0is9o4xJ8PCVX3d
1geklt/IwV4wC1/F4H55R6H/8ZGTVwct+20MDmI85Kco1+/a2H6yhxCuZ2g5R7ZLz87Us6NXfllr
m/ERuc4+OSZeG9TD6rdexj//YB0a1OUFQgjglszgty+jKNBogYsvd9SKfUSXcjHf6/GxNI92nLAK
li+ysh5yfdKYxDVboZMTs81svisTzUfvf/jq5rj5OQb41wGwvCt0VHB5uRfWJa/n+6pgTkcinE02
IY1odDbNsdq0i/XUmfOWw/JBmIa2Z4psrH/6sZfHxV/4D9/11H73v//vPXgkn+WvAEH+A5TK/wmn
8h/4819//OM3j57Ll/6COTJ/0EFDABHizuYpoRMt/aWL1qZw1rG43y+lynwaXBp/fvAY9g8XpASi
DoQk6fDA+suDR4gfLEEE12Vgy1+TdP49QBAegd/eKEA0GTDqyuAgCd6Bh+S3V2jtFu6shlHHIiPt
fjeXfdAVdyEQ2TY4TRxqtW3UUPh6SoJWbmqwE0epjOZ+KtjLtAF2B9ORBjjyhO01Sl25V5PeHOOK
5ikMlxMDet34MDvuI4GMIymDaQuHctzWLgKuw/Cfrrk6oWOnWY5FFA67scK/0xPesAoUU6dq751y
dDc9Faq6PjrUO+mRdusmIYmtHlV+WJG8Kt5Mvc/2gHGMXSM5BVvRguGfl7/D7T3cVZYLWBBfh3sU
NK7D/sGEVQTkUYqQVJAMKR/LcPL7pVU9WUb32tvR0ZT5LR/pRWwDrpO5abAqkU53rhUMR37oDZjh
jZqLW2wZ59pMaLuLo/7ozHgRkEbTot4ukQjidxMrWsEEJ8Jr21I3smVAou9LHQfeAfFH4jI27Bc8
4O0KMyFGEd26K2ruRfzP4xZZn6HE6F6CPwWCRabvYicxGKvYvbOBkltsGjas/ojBZoXuE+OdH95y
2PCcBObqup7DS8doos7SGqXvpkCndar0SOYED5hbMdxXFT7lDj0Iq0FET2bU3iyqq/adZk57A7L1
tVHHjGHboTxqmg3CeUprzzC7cJ9oXe8TMDXuBzcoSuB7RffWMOXbjHFrPC35YB1hh5jPWUPcMk+a
fEcEbNi7XQ9OuY87fS05RV4snAVrCukEQggW9bWOfdVfBpNRmi/TagyaTWpEwIj1cZx3lUKyXDHO
sRovVYzCIdUt0ETzxnO7sj3MCfHt3I20HaNFnv1mj20mqtKjO1OdgYBlbcOs5z0EHMci2WbOG06q
8oljcL5LXSZGSzWJvTWZyX2CDr7JyTevUsmAmAqIksODaI4qkMbeVDntc/zWZ5czBG0fFsOXsQLM
uAaAoFEoYVhXI5zwo0yUQQYzbEf6Dmbb2AZNVr6gLw3b2SajWROGZki3jHJHizpKrZmAlx5VY2EU
C8Irs+mwMdHvwnXtpseynW1OE+RYsCZHxMAG8y0atFeDGk0H6niApDhqH1VmYJHsFFv/vlQvZdHW
D5oVWXdcOAtXCtOo1k6nW8so7c3UkoGJnK59CxdLO+jU232gnEWj/DZ+LHLL2dqFTdmE7rYeAww0
l2WIrsbamLD/5eam0qDPINI3G5Y5bT3ZJRZincgSsx4ioe9IQfVWQYI9Osl8G14G9gKCyG1h00c3
ade0g6ptk5e7VrPz89TgGumIlilGCiQMizuEsmrLZXB2kC5p8nopBeoydLHdKLG7NAWW4VENzzM9
BCfaFT8gMrwudnjJQFjNNqrnjB5bM70zAJaUtPYaZ7cxnpzJkh+h0ycbs9D7nWisHRVzL2kg9I3A
RncmdGx6iba8mY02vI5Ddp0G6r4sy23FHM0HT+lj5bqOluUhV5jw2vQ27+eXUYRP8+A8cHz2W0zn
G7fDUOwQw2jZpIEH2dqSeh3LDo8loyUjG94ccbF912OwnrLwNRD1NWDL6BlDmQRsi993EVP0JZDV
BxU557bMSQ5O2iM0iM3S4jErMurfJCGTCcdPpD1pJL5vBOfzNeaNxyEEwRsTFDXbCJtpdBM59cGk
4nVTFPpB64tqw2zoSrr2dmghuXXUQlGZm6xhZ/K4cByvbvELyU602yyZeTQi8cb3U23b7xVMcDBI
4Z1pIeGNkhNkxvsXESbCtKXOYWfBfy8mnMgLyshMVd/aMiaJMRDf24JVwc0/W+iTG7OG0MkzgzZU
EMkI9dlhlqU44FM7K1jHq0pzA+glbDWbzL5yNM6p3ZK9JWr6Ei/a1tbEvKJa5ITt4BAnjB4mC8Qm
HP+3sEsOS01MYCh2Um9MitumdewGJ7OsGz8aWVO6xvkSBJL0TiFvo3G8zzN1BDmJAX4Q4qnXuJ/6
OLnOB4ZhU2RcppnidhTmWlfYDQyp3tOQgy6tg3ITdYqe0UY7JzGrJ1WJoefwDTZLnU+eNMutExPu
DpfOWHekWleWjahRUy9I/7JzTKaBMppoecBHhizD8JrVlhyER8b7LrpoqbO5POOEHWgmdrMvLv1x
aGp8aKgY00D3bjHRktd1W0Pk9ZvbKCYKlxEbrerN56UdKHrhN90qobGzx8UP0mkYo+SI261Tt+jK
XOALQQAvsjpkBeGo4MxpeiL8MsSIxXU2Zq99N8R3Vc2//UYvoMS6ETnKXT+XTPQcedtHQbkm/00S
BiQF7k4GVdFCelygnhHsqgcghxgBLJFeYXYh4bYEmk/ULvYk6IINHzZFNm69FRo3nFYwojFEnW7k
3KDnd9P0Uus5/MSkM7H8NAQCkGUwdK3kXInp0NKYhvIYt8N0nzNzUIe4xGe6hpTdMRyVU69VNxN9
8cxTlnVe1RX0PpgjSUFXDi7tXQjeMO7LF3rOSUmEPlwgn5UFQ336iYAW7pxBR6VJrccp6bs9b8yN
3tqeU/eYuimpj+x6PSKOBH14Rg8kDMDUIiIXaUAfHuiojI0jZdSv1TBfSeq/fRw1t8jV2OAreYP/
FFlDZ2WlbmdEYaj5HdGcyyDN3119JpQLuZ6gdjH5fIT0rI6LmvweV5NfZ9lLInEN9gEzZKsEmFgT
nJ1w6vQFThjgqbxLJtPcBSeEPWqvczkl11AZmm2uzKcSXXHVt4qWWrsIkdJGehFK+RDX8ymiDGCn
6KpFiSSExiBTrQIdKwdNcaioKaGuMWXwEtjzsE/d2NyRr8Dcq0Og9VMrHE+pFkZHg5wgMnKTMuWj
gk1vSR66Klg8Z8Q+jg4fx+tq7IIrIgbB2WoyLHK2lnwc63w5DoPq7pBcnp2ISvUa/+bVPHTvNfyj
uualME8E9T0Oe7Zh8jlpDXCdidWR9G9G+uMjtTGacosKyGWEtianx3QOamC7abhmqEpkaO4QC+ST
bREY0sM5uc9zbvim1AMuARKEmEpYBLEDvPZ1EB/mvJ5TTzpUNTHLHl7qpPE7Dv9sbrp0zcJWFfNa
RqKguW+IRaVWNk5kj+KsnDegLHu5wzkPKphSIi1fi3FKAUCTmNLqW0QhjL809GICwahMp9Ox7Cac
T+ZsTA29qzPhA482yLheiDuW02UKx/BsI8L+KZwxaK21SKMsPI9cLT/BaKewaqCOJdxDA9Bv9cTQ
dLR4kMubXF/i7EbjrGg8tya+spp+ijaD1znn5ccoaRPQol2eRmeDsXcsecDOzpeqIBZheGZkBtVB
YZTsthCsx8+UyDqD5kumwMwXdFVMj3ojw/fJCE0a4qGIaoBQIixaqFaIKQcMy63ym1601QHoN1tC
DWbXsWD2Wb9WndsjpeAzNnbYUaKEBj9tiR8qNreHSvaTl2o8z1aTWUfxLkjM1lv01jqQEZsZuE+Y
NlssvBQXzu0YPEt+wDHW3cnFPD4OQ3MGeEKzWkP7xn0Lnt63ii5et9ZY9EciOfGEVJwxx2xMF7Eg
0mxgB7nK+Y0JdbDsl8VlUM+PeHEdDBODl8+EFBjNy3S8MhbMpeyRQSGcbTkPnEyE1gwMeIL8HlaB
/aqSPNRZ/Qy38qsFEj5iQ40XIVuQhno81gv5Tkl2UdwkQxJG+2FIuMrGqXJZu9BanguyFrZfSheb
RDJVBhOXPq7E0xiCVDmQ7sIoNeKN6BnMKittYSAkTbULp2bSPlCXh0MCaZn0UBHLWj0aTssDm5hi
rG+YzWvdlntMx5QokXVxc8blxaDE0kZYTISx5heYHbVtUZZFwRagC+UJISg2D5NBPnYdGjgmaS0m
VrDKeHI0n02UP1YfuhKxCGaTfZWawcK6F6jwo9UVxkvn8vhdlUXQPLgxdkCfpSEfd0ETfNCJAUh/
mZ14Oo320u5ies6Mz645uO1Wn2Z9CL3OMDiyEFPs5yMukPKsdSyCW24xUudlF1C9OLlasrWixh0+
ai1uSFKp01Tc6PXIPKYg+04TQoLIyXi9xbRFXnhFqsle90PwVCLrfIj1NN9T/Itp7rLmNEj2nGaR
M5phSumvStQ6SeZph/GH450Q/d7FqHfj1Hp6I/RmgF2h+FwbvF/00uqi/qRGainVZFmfgih64NzE
9Wn0OgacqAgiT3Dzeb2h8qcRvv811WbQufVOw5dFnGLASo47EPj7pL8o7N0zBhbdXLWV06ldzV78
kRMfZIumnpz2UGWuo/tYyvpjPRVyFRLF26gAVpwnayMATBA0nToMyi0yvyLveC+n8KVDCzvF+J83
NMYrr3et8yLQ6TM+gCLsT/gRsE9EyW0bWl7kJthQc6efMs6yRnbdhMn7TH8iuNoyVZsZod8bTcQm
ImcTA3xyYCumGf2LZuGm/P9/HmVcQIG/Mo/6T3/6dz/+I+jtP16mUn/6A+0p/+3rmdRPX/7zTEoy
8HaZZkNxc/DD2pf+rJ9nUvYPDlAvGlKYPJk8Ub+aSdk6E3QLd75iHiVAjvJq/tycoqDXwuOmVoVc
lDDc39ne9R1qVDc48Fhg0kzBVUds/TsU41zZUUiTJpPoFjaRiVNo3eVhsVJl1rzVVaUI0oxMEZLc
uJ1VgP2p1sw1Wa8ct3KeEARaGI8HbHJw5Iktw1n3oxLZK8mnbrsY4+gTmTNXBI1f4ly+VE7wsWys
T/A00KFMZ+PaTGyEvGdmM64k9HiqMoici8asvK64Yg+rDsx4PrBf/mxZVCO0VlXvp6XmYBJFlBC4
4L8E9s9joYi81FHwigWPghOjmT10rPhuwl7pUZlCBDbUnVNnQI6WSNN+Eeo5upro10VHydNUoWVR
5rJs3JBgaFTm1rUe6GoXyHG6gjkCGwv3q992xZYR9oOLThXmQ0cPX3obUThNeQSv0lP2UG/x9KeH
XsPaksb4L4k4PjtK3Ioo4exd1G8O5/mD6kBVoOgxuwiOLhYF8o+muynK/NVGKMeiRo0NDfX1JhGK
OUcrlw0xks7jw6GmpKKxm2M3kYDchmAh3YtLmY31GHd+AqLrgG82PLad+1y1QA0mpxGvpZ4Q9sPt
a2OCyZsj/N6WWRxhkHB0HgodeBRH5/mUzZ3mVYJIX2IK0ioIwJe4yD5n13cZNW2wqNbnsZwNv2M6
yN5tJngrig8c8WyKvBQkD0oacfmIU2a3mHVKiFR4WFkapjZnggS+ZhasQTU4Gbrae3zk9YMJNn2F
a3r2dGhLsi/v9SFwPdeeFpBGw8eKrR2Tqflkj8TVRgaeZ0Z+lHl2MzWqMec26rGMVazNOzrhw5WF
u5es+/DYjSV7TlHftUaNq6cdTp3VE4TD7scOP+fqreYN6QNw8LwCjncvQRVwCDCu7JosBQPA2MPR
dwaClfltIF71mQ7ankfqKquoN7H0Tz21MIQugJLkUe7zJDhmXcp0NURThqv42gx4W7JiuYbH87C4
cpOW0P/EpHXYvB6zWqMXAxV6gy27XoO6aJkZTI3XiEKsc7Nv7sdKh53CibwJrM/haGceJRmPsrUI
jjLy2kftNDE4TXBkNP0nUuX3lBYFdzaF6jvGCubajKItHdqSaK84iNbdIegUKw1T1r6sHXHh6DDZ
YItRrFVmNSxgU7unkUWt3Lj5hA3ngj5wL7sxJ9glGAQ8Fr+DPvT0jXXmXk9cd6dmcwsSAV8219ej
3jWvndRT3yjK3i8vHwLmr3EjtXqGvu4+k9Cnr6N+GMwLH0GGM6qxXjDfwhSTq0Vtjb6UXoTngF7h
7AxdMPIWize6bJ1jypK8HxCwr5Db2bwW4IcKJv0+1RoKky/xZwBzzzwTIpZEPtdoErpvyPSxcYF6
xhaBaezVdybOpjge191CWtIVg7ll557RSUwLzUB8dc+zUWwxnjteiS3FU3mN8Ezk0t24Wne2m2U9
u8LyuoVtg1tU5s6OaUMhTYFn0WEnMLqpxVS+te+donD9NASt2S+ZQdEZT3/fMOZjDtWvTUTDrQZW
C0/SQs4TIEQ/xLe6MI+iGHmqaEQvixdrXKYPdZjtA5Mdk5Y5jR/k7O3VojOREx1zm/m1CcZ0y1mH
s6gdBJ+jMAZXWPEndh4U7asUjoxcfiEbl7hfGE07r9CSr7Ih5RbFgUEPXW1SUlM/sltKfWpXd4Ah
Q9qB9VdycOYWcxG1clkSbIKEu7PpplWpsetLqIjymbOSzw14PcwMcD/Fzpe06RkGZ7ia2TCeKE74
XM54TTFDYlRry72JU3PtBKP7syz4u/Sw+zLnn3/zjeT+E9n9razmS+9B93f/d4r+9kt5fsm/tN9/
q2++898KZJ+1/lf2MP/xT3+4aGk//vc//dtv9i4mX/bz3sVyf7BMHemdOCHA6Yue+vPWBbq+LeFc
OfgIlc0VjMT/i5xGoYjBl0CvNfFP4gX4i4wvkPiFdVHyQfMjgFm/a+timKh5X6nODl4By0ZlZdvi
KIdveJGDv4KvzqnTW3kjKt8Y26nAeAclB9sczP8GbkhsUq7WlODOvMAuptFretZxmj51isH7oNER
6acwztGkQKhehIwAOlccBQeCl31M9UhQ555UxBxXeRzRb81IitE7OAWwtX0q09oXbdEWO37S9MYO
ezY9DGUAWBoeTKafdcN0KPVowSdFx9gtVOPwA7JFNfpLJuhuB281XLhYvStAo2SywqBD5lzD0Egb
tTNwsxoObvqOnkZWFWLcJy3A1bYr2gy+TJxbBWqEiEJqSKz4JhdYZ6iXX5zICxKOxP5YlC4P1CLo
1inEu2t96c4Lyewz8C3tJFQobX7BxkpuEzxsn0KO+QAtmnkcdppjsh7YfNtoUsFH+mN4KtsL/wmf
xbK9oc6t+cMSTPKGY7dm3jE4CAm0Eiu011lYZM6BtiDNPrhGOYabjJhLu55ZPf2aLhawBLRG86yM
Zvq/Qm0ubXIykPC9iK2Ice4HAqaeDPPSwxGndgUmsmWb9pEZ3RaR6qeVHprdDtdbF9yQX2R2OJp5
dzBDFopdYpbVcaprIv4sKIwakRjFO1VNsB4dlVxsS7Lyct5lIl6xvAsMI7tq8bMBBJ0W8mXx0IzL
qnIJekRY6d+iFICcDuTEekIdHHekpaB4oPadbXN+sSTpxCXnbQRKiu3Rtg5B1mSPTpphPcpoNfGS
EAdXiNWeQ2wixhURsoz+Ut0grjJP19RKSdQ5GlEHcpXIe55yxnIgkk4V6jYpp+b41Z3+LzgTjO/B
yNhsbHjPLvcQkqr4ydDx1a2DtVxxiSy9X4UomKEWI9LqAckYZOsclJsrB8pcSz6i2rQGAy1SVyus
iHJnj2Z1LJLSua2cEhCxW0WnAPvmA2Hq1BcQbv1ff60WT5nvbnNeq0MkGZQzFRM/MZi/fq3dHOhp
RmVWSFgf115iBulNELdsNhIctqwgSkK5iifQobtKkFRbFoizLI2pWpt1S7q+oZRqpXCGNCt81+O7
7BiIKbKhXqUpHHkqte5ElF6AzXlDCs9JkvLI4FD6RVS804twMkenPJfciJsiyqHCjm1PDlG46gsx
uuS2qpbuOSeAX6/EAOuJgbFB4KyNjOBjbmvalzkMytvacrMzyCTi5EFtYo7XW76FlzVRyAsLSEj1
9NqjCWrUO/x8Cv/GFPK1GeUna8HPHpVLj9TlaYnhSnf4D5qclCm/sx4kxuSgNhCKSdLY/lDmzfDU
1/IhBRSPSSjr9jaVfJw2IiKLxLU2Wto5LxnBpRtHG429HOLugUwdWkE2oDZFGhFlnPO034nhNz7y
b10SP71U6YLUtnmymz8fmb9+sCs4xOBMoJguBNYeoQgl6zHBwlz2+MJxYNYbnbWJD556oN96m/6F
OwM2Ob0DrHjSstR3b5NSkJnwQHK1TbbcF2nDLjkBVtEtc3XvaoNxZqfabVA48g0w227dl+XgLaqE
YrwsRKrVF84cGjQ+kSP8u4KQoJX+RveyuADgv/0w3Qsf3qQghEmS+f2p3U2KKef0AOfVxZO9kIzy
+7AN7iqqlTGozRy4WnciIMqUCVstBVZ0apvExp30SaGJ7wYyRE+C8TOmc6GdKbVr14Y75AC23XlH
zKbfhgX+OIO9c/iv2JD9qjPyGw/lX92X/Q1uucTl4fUrW65//9Oo6B8xM/2vH/9B+/G/YKP8+x//
6evd10/f4efdF9Yj8nj0tdGJRthEXXp8ft5+afYPtoG3Fh4kUyBmR5fn9y/7L9xMOHCZKUmemC5f
xF/9MjpicmToloP10cXPBDnN+T1mJqqUvr8K+Wa4NfmjLhciXrdvN2BAeKEh10iyY4mVvRvqhZtD
mV86zYlWAx2IiIs4XyRnsi21ZeJTESJSDhEPXEkYNp8IyBGNWUdsUBQgGX/Edr5SLj5Io1LOcQHC
AWYPLUdQ6oVpO95VGcgRiPcWh4tG9zusv15hPTRNd6CQnNSiiOI1A9Z6h5ImsW0kd5G2bEfMNBUA
+uA6ZjX1OiU3etOumjkIT5Um6rULDOUaD/KFr0A9mqHFTKL6hnQ6gptfzcHtPM+PQYFxkTB1VztU
8wCdhtgcUocaFJ7hFFeg+aSfpwsBnEWKp3xqIxRdnJyitoDTgHuCiVkPKHftAyKsfT12wtxnlI2u
HJm/Y/dW5OjH9kYntfsOlvBZcGpFnDaYOZRpshex2a5zfuh1gv5xpEogvcXbZuzzCNRSodrhgYKY
EppBMBkHOwCNSB7Wtj9YIc2lwJtuMYNRCCyfFankz/DKHIYPTIRGv0Bbup2nAjBKTRrryhWIGfxU
aznV3WKesLUxKhnDRG5CkJrvFBHb6wgkWLq2OwfHFmnR8FPpXsC25iRaeEfCYarxv5k7jyTZlSzJ
rgglAMwAA6bOuQdnE0hQcG6ge6mV9KC31sd/iXRVDrqke9aD/JIi+f7LCHeQa1dVjwbCw3c0T3dl
neUX0aTEmIEMTQBplNgD/x/quxaG/Dlu1B8LsRi9nI+wX9sklPaYbtR2nKDQ4N/XfkS/ToiGhz2k
8PBFtX2MDawY3KXAHcbAizb0ZkNoGL/aNgxWBm2q1yrHE4qPFtzbU435/NI36r4A+r3OoQtDzcxA
Si2MBOyOZgTms6vTUxmDDikTUWgCmmN+GG3aeHufbyNK42od6ni+Bsyu0oYuw5BUjBe4imJh1PlE
AF29KESf9BDbEpswolBPzou4bADer7A/6PhDMjLNpR7n+DWmj3o1l4W/SCABVqazrWdHrAKbbmfE
2evUuNFhmu11yB8R4X1lygmKCdSVQZ6gHp6SVCFwkivU05uqk3PISjb04mPR2d6KOhWAPyGgjLQH
7A3AqjB2LMlWES60ylPYmQFwk9MDoqfSq+jVNoN2hv9uNebYAVnuOaadYcG3G/BIIygUmJ3uXouH
ng5VWoiQ0pfkBlMxr0c2d25mvkHnax+6tLsGZOhGWW95HHWbBuOZGdjHrEGYnIJzSHRsLLNxwRkd
cqC91kXer/3Z2xFzDHYZNui5qflWKcH24qrY81URbBiPGacxjqz2tifmhD0OXX5wxZ7gUnvowQne
ORH/v9FtODTyUK1rlVWP3DYnK7mbqLj3zI849Sjyow5xBllOOrXu/L3IgW9whpp0crWRjqpUgUKd
j1JKukv/JE8VNVrRvhXx+Dw00NGsnLxIUmMxVHKpgob8lXpWGQyZtM0dnnPtR8D4TVB0AiCXxn9l
lt1lSYUonhAlQ2F6q+rhxwj8YF1zN+5t2WF/yVcoNxd6fz9ho24tLDc7LayvCbpEeM7mQKzYwXbQ
fIsguy/hXq5SgyTRwpzLJbTZrTIntj2eXV30qJdUl8Xhvi3mRmySCrdH0sM+bfMIXnCOPSJ8Dv1e
LJThb0KyszpKV4Y5rQmOPIZp9AsA5QveJo+4yMNphWA59+maHul5Xbi4jBLVGQ+w/dofMTcPBK6C
hwZvKhtlBoskoh0Hl4Lf18jffn++VeKuiElhIqvA/APvz/YhSKcX37KpOWYb/maUxMZs2UC+L2b/
oUgSbB+pRUargeIuxS3DaOul0va8biowKl7pJjDo5dm1zccoaDipxt5bZngQqbJkBMDbd6wPTc7M
SXyIROUfvNAjjWgn1SmwWUBHGZJh5S3bKn8CuHOX1f0q0hWIw1lnpxp8zBUuI8/+6BmZOViVpn4l
Br+R6WdcUuYRhY/I+jZuM/PXi91d6AaHAlBFH6db2kt4qwiXJq0eip+R1t90oJJO7r7xjUFTbiWa
X5neNxZsWqMBvxt2vHyseJePFsUUyl5XbspSl3NFAKYM8oms1p5KxnUQAsZEo+R0MwFnAc2S8yi0
B5iOxBeIFn5ThHGjPhUwaPzkp6dOBAxD8eM35WFIsaUrhn4AQssq77tlYUbrJMgvUx5fa+isi6TB
JsI4vk7VtATxQsgagUC+WOPLPL+3HKDgRmGv8d6wt4ApRPRU5SsO5xMtJzm55mQNIWhHlUwMR1mk
CjXdnl+Vl7LLfHeb9kYzOSs5PoXG0CwK4EQrrhJKLlgmOmrbUTjTZDd4HbSd0OV2AE1CkvEu1NUV
XC3OZ1YocVJ8KZAGi9hrz/Zs7ru22Q8F9RpFdvZr+Qwm/Q0iwqHvuwNBv3tYetijkmPhoqQWFubP
EGBIE13cvNoTg1uCpqA7/hWQ4sE2xJNBMgW0tnFRfvE79491q6KN1QfYfyqW+v0k/1w8DvTLbwP7
U3I09BLDYkkRUqHiPLITe5vav1xlO0gNZ5dtgt9gFhNmcilvjIigYZ3gxSC/0eG66A6rusTYhW/F
mUxuc0QdCnc2nhedI3EcRJDA0f4GRrMPK2eNcWOVVNWyg5dxi5JvfFBpngfgFNBaxCl3PdnW+QaF
JbBo7D2z3WOvZu8PE8maFiY0j6h9jcbwKKZX4CJbLw834zgtDdtCCzGH6mDaI3AL/Kl97e/6ebzv
6ePi1MN+OvB/uGmpmRbbIGtvGlgw7Z1amMt4MH7cqtoTr93wgS25NGC2RPsyn3gVetuClg6qKFam
++QYzWcTmVtxC2Lw2CC2UXMDNpfA5JRc6Ae7ycFH0Phu1PsJ/5rK/WUg65VVixjDlkUePz17LSnP
Ocvf0xZ3nnsZi/bNtqZNBzxDps7GYb0PqoV67qJcmdl20Mkes4wHYcjMMbE32GEzwdeLy8Fn4eA4
EY8qeVLSPk04aRamFd53qnsuB8j++fA+UxCeu1m5E32ujmNrJPyi8J50/sNXuU9tPpMSdFGXn7m1
2KIkqz6VB1ww2PH79NLUt0KKQd27dDosFdn8teicc6VIGhKPXLeR/QDybuSbaB9qBo1e93fEqeFs
WisnGvbNTBLZp0HexmJljQ5Q2m4xwK+DW4IrRQ8F90Re4YfFHyeJC+4oqnvzOWE/9YUENuC0Pp4r
Lj+3x19asgF8mkT8ZtEOP48XXYnHshxXDrSUztD3kVcfXds+KT2wAcGsgUS9kk170Ihubljfy8Zm
xdnvqAj+GEzvDts5bYUnezAwPJhbECF44cpVJttTPnhPZLP6DT00P7cH+iaXOe+Dst9mjp8jLT3X
cCDNGWI2s+kmrZRPxMl79qNg3XhIUURaVa83anqVBKmVSeqxiJ1u23qHDMAFjIQdPo1obSr6GiYH
DJBZeSsnydeGb3+HzVcRTfGWUZ19qZRijRL8Uoj83Zq8Dzsbg4OjYOT4SGVUlvM2S15pT1rHvru3
8GrSBsE7g+dCPxc+ADubNweFWAtC4J/aoRMduUrAlGU6WaoiXkLGWAdIX2DgqRw55wKDHRbF+KNA
fPXkFf4uyrCxd9r6vaUNOs9IMoMbYWH9IcJskwIL1hQADCG5aLNcAyNdgJwzFtDbNthiVjqw0wXP
mM/aFdsEHd+L+UIc40kN876Iq2XlxlvOnzv8+ayufC6egTVoZW+Lwgi2cclbI5FrqoDcNcRDQqyS
cjsZPKj6I8k9yri9Qm1m+SC8HFx+bZDJTb1NAMmthjJ+s6juE8ihS6VOHPA2gQOoLO3SJUUnLzVU
n3hSOIb8izPVUGezLwz6S2l9tkreTVJ9WeF3ZrojDZq1taiTQ2e9itL+dNBQb00IMDwjggEYgmyF
294g4zHKtkbCrcVHFFjBO3lWXqSFB0gRFWzazg0HydguSQw0zWMzYj2IygAfQEwu69yOlbPRccUM
QUfZXhOvRouHXmZL5isROjOPCfcoZPqF++1t4PmMlhtY9HzdLkm3X7dhfGdP4isfFaGHuH5kxbYp
y2E+UHD3atfRw4AU8ZqY6U9ye5cG6QmfIf1Pw7aZ43tnIo1hV/El6MyftjYObPTF0sUR5KQKnkHz
U8sB5ky+8EcPnrV9yaRct1lqYONlhWia5ZY3/xoS+CnkVXoHIGRe25aRnou+TtBKG383UXrDdEoc
JF73EEd8iwVq3lw46RqbvvDFvhtS5zHTdrvBcBS9aYCdH7SQ4IErZqBM0m5PbsZYr4kbfBihrpf4
9oy1S7jp3M9w3XzPASJt2dgRiCgN7kZns3HCbwKKWxidSV2biuEWQDqQf5RQVj2lPNDJ0kR019Bp
jBRhwfO4ocraRS9vu5CSDKuJ4pXVBUByW7yb1qlkzkUCLWiuKP0dS3FaagKdhs5LjiGZJAq5w2Zr
VJNxpo0Vvs/oo74WqC9jnDB3zIzgd9XQp7hqeeSCEw9isB83l60y9F43HfHhtqfoIc0i6+DZzYyb
LYMxRKvdDV9aldJa8WGh2ho9Pqp1z/qDFQeDxWvHcxRkSGpzFJWZ4e5m4eHOYOsLliQDvZ5SYFDg
5LZCOU2rKJPuZkgZNkCBtSuGVL1zk7iSF4VojBCeuPF+bilOWLThFO4Q3AnAdBkpiJw3QSvYjjKS
ldClTdBrJCxzifEeppa6BBqeZuxC3cDXUYe7jul30TdRce7CmV++o9zinhVSNnnroSWMfvUsHHub
Jm3n+QnFJ05XdAUZnCB9P1pMvhXv0XynYEUAf3qpi5L8uSu5lxoiq4ydIfb/xKxaimJNXmBKBaS/
l5TzGta3x2vZ3GuqD8mZlcqBw7tLIGrWYgGfwqroeRKkmVaEAoZxHxR+kZ2SYTRHpl0LWyLheou4
DXxV1VzwpBDHyWbljo9J52TWLwe4SP3GOH+WxLkKiigcHBRvORUdJ43Ff2dabt4xgyH/jY0X7+y5
dK2HWgKnRSPrrCNrejzgUMTqaVtoMABbR3uYmQaZsaioeZrwPANXek7INFeQIah6WPXjmAzo4y6u
BNMnWLNIYMYgFs5Je3bbHieQnxpzgzkqdb5KR8iQEIGvu0MwQgDAwzMF+4bOtGApyMs52xxmrQfK
1aHbkCW3ulajB0CO6J/x4LaZ+C0qv/uybWHfYz9uf0vNhJLhYF3ppoq2I+baQ2X25XtlWfQ2j6lj
z/vBnEz6FHy6+HiZTPa6cKpCbzFJ1A9RnFSHHiYbyh/B/pVXz+Du8Rk2GzQOe19MlIM5WHrf4ixp
j/2YTfddazZrSShwogFEs8Zy54DzQxpav8AR/b3TQwGotOM91BAhzrbunHvIzbRKpsVgHZq2Atzv
5o6PGSdx7utisG/H7iSFEea0UKndGmQkxKhkOtDqVN2+/SFhIUIh2B3nJ2c5GgkkPQtcQR3dxCcn
SJXcjAjEr6MT6T+z8bjWh8AE2S6i4rFggX4tMDzDOiHdncuQ84J1iiGoc05JmSFyq8oJYE886cYG
QOLCwRP9mPK4fKMsu6IksgwfA90wjwDs9Fll9WzbHIbxSx7b/ltL7oJXdRwk/moKsGlSrxhtocXP
66Rtre8Uz0y20L2VvyTp5LBmDA361qqovMzCan6tsLhyHeGA0FXyBx/M4kIl5lVubd3yiuFzdjd4
iy9mZrIkBUvJSTcJq+4hqXNrAL4cyndR4r+jxg5p+AQFyH21xoppJgTlNlWit1j9WBzfZmnrissL
/QVc6Diz89PR8MzOdZgW9mD2O8tv8KuVgG4ieRUuPmgrE3JbmQLbrujo+e3Gtt2xhhN7Zwydu8a6
scZngXlj/oiahwEVfEnfjnli8zkpNT6qXsSHmrvwINxZbGJF7hGOWMn4bFjxr5WSMSMaH0zkU5rw
LgSz8ziIggOCxJgGyKd9At7DwZcVdLsJO2c8Z7dSDxVWD3Mqp4vl1FRtaeEd4fBnOz5vfU8TgsnY
0RTrYXwSKRsCmxUDwQdAtlKXFApEAD1g59Ucbyq0wlRQs1d7Tb/JREKVjaBWA9qpuYRUyUZVX7oh
OmPH3qH1bbmtspXZpG/15Dw2RFkHcjIjqaU8/Clktm2xSRmMNpS2wr2adh2274VNuUE8B2szmLvT
4LWEW4n5LiuAplycBcF9dbM+lk1/luUQHFDhHQ4/qfhxc228IiBHFOaWg/uSwtAYhLXu7Ttsc/Gb
2ybHyaubr3HOozPAT/E3MDgARpdmf6xRQd8AyE+/mRTZuyU16vRkrLwxatZNEcB4YiOjmh14uMrf
a9qZiAeDUhu3XJ85hncU5LdMFckP4nZ0TdNZfMMCJolcKyNeq1RmzzR8AyQo/eoiYPTgLE5a4zNs
atWtiIvtoyjtnizYZgkMIb+/TnY43w9KB6zdwfl8JY1MDzZk/g1/aNs5g7kzR+n+VFamThETkrWm
ba//bLRkPTHo+iqKjGBw7ZhbEmiKM5eat3DMF4Yo7seR/VAXkB6gGjLTkU2J7hhRy5db2yEizuWb
wHny8oomP62CKnbxQGAVDOio25uB2LQ8TGsTOxUvcgRh/3ZLjrHGClCf+wHKQ1LQZQDH6chaK1l6
VBasZWZhJwlvLVCwh17wZ63HQqBGG9GPpghhAX3/qMd/ckmd3pEDk6sUQDbJCnVSPhv70PEfcwO6
fKnbfgcaifYRao9SFqLKge+clcGza8tkC2cgOZUQKUHAaiqSSIjdqbZ8J9jxm/TjKiHoG4IN5pBV
FIeOVfzSpm1tlVrhodf5iwF+VyA/fyqkQWK6ibFxyYV3NYofVpF95RGYYqX+bLlc+GQ31LUDcn+M
jbzZsNNaT51mpPOMesmCt7m6lfPYDyFWOXNGGG9V8GV7BW5cMtKOnrdmabzXFRtMmi8XEmskVZs9
kETUId0Jtfb6n8QZOFz49q4qsIZOur8PQrdeSFCMyEi5Wnde/zqGacN97FxY2iQvjJ/ptnR6aroa
Y4sbIF2MIZ4a8vUPnsCkCxImzCJofb1fknykhLgUlG6aaL97sDPcykXTv082/ba2CxYqFqFxl0Gv
8MgodQ38q1yDR+NwAwjv3kp9NN8wOXaTCHd6HnEgEu3GFdLQszzmaYgsTiSklfZVNC5r4thagCVM
liXNAJlTrFwWdd7w7UFlYuFhbjheV3vLlv3iVnAxqNR6yCK91qYiiRT249qw6jVqzMfk4U6Ca8vE
1OlXmbI6r/16Q60gWpp0hjvDg2uaMYctteGmSzOg7nmwxn076l2GY3qZRHFzPwxcMWk2XpAUNM86
N9lAs81OeZMCKApAifitte+M/Km1ppMdjj/jSIVeVR+9WZ2IE7z4/6z6Bv3IBH8r+Myz+woVHicq
30sSNZe294wPsGDqiuMTRuDYdDueu93aybLsSOtCwvDBLwOfcMYNlX5piAKLgDstQl1c+QSPFwCf
Q3Sd8JI30bNkiW8mZc7+3may7/Y40ZYzcV8kQrpR1S6KkmzZeyNvJ1qMXUGavCXua3TXwtHrakze
dD+r+6mmtbEBHZAQrvksxx4wCB51stw86ZiWzOxIHoSxYrTl08hJYEk5YLseoM9SxlBshGCPmaOy
bHud6dOgxMFmiYfXbLi0QduRZk6jKxL6hlqX+MEqZlZu2huXXUX80+qnGQ6V91nXyIrkpyb7TOaR
rU7bB3uzlCzEcFFn5sc01xZsY3xRsW+zCBy2A+Vj2B7EU8ejBKjK2MCdyfXXmEyKYfSGF+6KB0FT
plnMJ2IoD0ZrfdGigjtzBqKOxGDw6gXxZfuPaYFqE8a00A72HvLfMUzl3qagTvvlRzVRs1r0x8HI
NYN4o1eyKtN1O7NOrKqM1ToPdj8DNdlW5rfoC6ih/DZJUv/g3HuoGjLyIr5mUbOaknhcsOJ3t5yW
pp0bmdGmt7OXieVjH9niucvB57DIK1LIxl3+z1qQG2GM7PZlnJL2dcyNdVqjungR4b5mmOyNRWfq
UTX1OyksyGAJYgEKN44GPXYbUMfhmvdyvARa8aZa9drm5SPH2eyZXyfHXz1Qdu7thwo+tWRjPIJY
7JLwJJzDEFUQbJPobqBhY9NNzjWJf+xsSLAatexlKJHe4NolR9TM72CDx68GFOK1j2/U3HDoXOBA
YlyRdLtt0uPaD3ABKgTq0mBJSuRQ+vc5FjzGYG/0X0KOIMYRhdy4iskr3svQcT7N284t46d0+UO3
+8mrzMZYMrc17RqHcA2Cj0qBlV1MmhGmyOB39aa1dWxi3SJo+6vN8WSFF8s8W66bzqtGIUhJIGbf
KmLEYB+T/zKMwm+bk36p8XfwAKOPLTyGAvGSZfAvjvZFyxwU63LY2gxmy0i7ybvohmk4B1LQvN2S
XQNrWJA7zEpQFv+YIW4+jf9rcM3/0e3xL56Q/9Y98v+hL8S6MWX+G1/Iv2PD/Z/Abf7Hf7WC/PMv
/YcVxPP+zcbkjXnrZrXAvcVf9x9WEM8EeSOEIELEPwB287/8pxNXSmWbnjSJ+Fgcdf+3E8R2/01I
xnAPFy+HRmn/PwG1+FH+1TWFDgCxS5k4pv7VAZIQFQk5zTXM3U5zTyF1d42iAO6+D+na8QwD73rJ
wOrrPr/FMhzf39pNa2yTUHUPZWr4S1bgdAehGO5i1rFr8IXdX57H7opnR/o1iK7febSk4J9Mkv43
i6CWmreOj3LA2cQaZtjkJGu28JeixxpT4yUqiZDLqEDKpKijXPIcHc9eHoSPMyutdThb5m86lKQE
5ESqBSSM2glS3fe+mceHsh/Mp7lKShZlceA9pLmH+c3X3lsPImif5FkG42JM3tsUjXZVG2ShXU6n
q0Hn3tGgTA7CAGvqs10Dq3ZYKK68xigOw6jUXlLqsWePrx7wiE0XEQ31a22X9BNqPPbhknYavKSW
lmKDf7X8Rdga72s7QiDsush4V5xBEQGoT7rUJJDPrtk76yTOnTuNkO/RP3Ns49S66NwZd3UwTA99
UmVvue2Ez3FauzSsAize1b45JegdHNr6Ums6Ug2LbVGWx8CnU0LrpnS9bcpR6tSxe/sYnYFjwuS2
f6Kr0XQl1TUpoIJT0voAXeLQ8ej2i0we5mlv7WuIKa+Q6ukaaek/mkZMpjdZC3rwpBKb8qyItSj+
X7gmtuNZ31U95d+lnRf7WbfVT+pUwmTDiyY99xxkoGVMq9ZyGc2F5NTSt4+UQedboZ+q0BcLerkl
q5rydURLc6eoWEO59tk9U1Y8Q3F4CFERK+nvLeepqBKXeMig1gSW8q1KkRyM0F+5KSl2egN2kaUv
wkoW3TwbcAxt/wG7skWyeRAro/zjaWltY2oZl9T9Eg/FeVwk85c7tZye861hpc2KNRctJGmJKAO3
sZMPbKZge1P+sQtSYx0Rohhi/3NIyHUnHitk1/lLCqrZlDUKQji2NH8Guwso4bb+qqofXqBetcxs
dB7QscXKkf94o/UpiLbt/Cx6Hfx8uLaYa44Nr4Gx/XLxaviSpKs24NMMiizXyAvT/nAsfiwOcRgV
jH2cJltU/+KDFnJn4+UPluyrTWGkzynpjcx86pikS06VVee5FK9RLx5jai28msrH/h5sVsREP9wh
SKZEsDhAtBkh7eK7BsC7sDz6J63g1S3GPQkbIjjx7C6LiTe99sx9Y9ZXWRvo8WzPw9J59+LwR1nJ
tWsal3nF+SU4d5cClVzkQ4XJX8GckRMueTmyF1Vz4K0GYn+GDgF8RrCyU4tferhTkb+OqG6RRDIX
VpMZ/IzxA2WU93mgmufaNzimaYT5hvaI1kKHcYgOj4BGcrdKMHoiLFDOtsposx4ERT3YmwBbWVyJ
GEaBHcfkmtALW5HXzGbMqNR3yH0us0e7Lv667HnwZpPQAQTLRtDmLLg/sQ/lt+5muTYtXeIJJe5k
TGLvW9okz6XSJ9Xb3t0wA/KJxl9WUvHBU8GzobPirmPxtZJ0z1Wx8jY+BXaaZ2yq+k0E+Ib4jgBg
ZSxpLr73FDzz2IBpQQ+9+iv0jA+GmtGuz5HxWL9elJw/VVCR7AuoOPiUU8WAFBEsZpiLHBcehszv
3abpPkemoiWNYw1Vw05IlqhKLqYNYnsRVjN1ghaVlX0FzT0lVQi9cJ6t5xLuNVKfZR79iO/XGarv
aZjFp1EO8fccIZ+L3BR3YdPKfVzXwybwSxpePJq+AUS/ONoAFYGWjmXAesluCxrfqrjciBUsPBpY
F64/NAcgw3S4TiOATzeVwOdHcWzCkrYw9mHLmXb3ddvpj8wDCDEBupLGPB4tAb62qEy1zkap8Su2
F87upEyBZj1VftXd23I8FoWq7uKx/8RQlt4VtwS56mEqIUwG1wCb3ndQBuo7ywNUbAox5YUsFf6b
wAZ6oyMq45ZWPI1rMu7lPc41xHWSITRbtk/GgFFqDK37PLS+Z9ACm8ghb+dErv3UGxUo09IyEdCp
/+Vxlo6nzPYiilZn9abH+rHOofmyRNfBp6kc5LyEIzilZtsxTE5JCfqHoEPBIxXyO6BBj3eOb2U7
OhMnBMdh6wW+WFkhbIVVPLaOtZoiBVwsiNzmqyLDsIObPhx1L1ELM2+4KNrS6fBjO8PFRwCjWvMY
y1acKLGh0Skg2ClwnTXNGciA5i/q99LOAB0CQF8BA6KMqyCPk0q6trV76fRbVjX5V9lQcJOk0lqb
9KCu6TNy1totuL/xUkX0IHDe6HJexsUABEplG5kYHNYrvvp0WlOhCbhq5BddmIIZ1lIsoghqUPeS
znhHJHoxG1T/NYlSnIecXXk1+Jx5wJVwEm98Sk5FQcOx1L2/mv8pboruQjD7S88Pz4UMljrMim3E
IXLVa4fDfVIsa7fdzF7z1qQa9oP880yOnPz4WFfR8vl0+ueBcOOyI5Z8jg3R1wtuJY/Yi8EZszlU
woBqwzB2ZEfLiT9Pyfq387RsHF4c8+1vNXAtlHWwKe0fQ2kgPaH/OXIyIl3i7Evp8h12w1ee1iev
hAyVC3D1Yzb89uOAm6wxBofHy7C2B55+vTRZRGW9vRMAM2iNge2jpoPHpt0H0dApy1jJ2l22HMKp
uSfjLQQJBMMxD3PmY3XL9kXVv5iT8TG6dXGZLeUAFpxYNPZEqKJZ/ClbXOcQuGkhhgNdgTs/Tc4J
FVKadC+69FgjkZrfinogWCmzXpBmp4WG/2INt8oc0f5NJg6N8eo6zXufi7uR2O+2FEZ94GSzCDxo
a6rOf7VGhgnJ7rLFWJZh/cGQo4+dBpPTVWm89SEnr2YxnLveSe9xBKFUYWurR0q+ONmp6SlIiwBi
T0sXTn1uXdG/gW/YifHB6nKTXqTvqA7sU0iBpqb1lAN+uqL0fSnZ8QMX2fSmosC23xD7fo2KTnNK
zl8sB2adMveTfed18pzpaW+2rnlIasKyfC2YM6LP2My9C2F+Vno5+yEx3zsuXNm4vEDAu8PKgTsn
xxrKM3rn2NnrbIBm8EaSGGl7xkVmEdsF5nKQfY8O37GLJac8MgEcVBG9tJkhH4vZ+2Olssiax8iL
ahbh6Ru7Np7QUfDN8ZhAQn5KhzFZ0j3+5aI6C6D8zCJcrAa7XwJ0H94QJ6e6dpapaVKuZ82E2Z0L
LbtYG2JBh+j4NuVefK062axuH5NjJ9kGIac+S2nIS+o+1lny4o3F3jEGiBJx9iC68W90EctlCeOu
bw3kKE82P0bsHFuiyJhsi+c+Np8GoJ0LM29PXLMpQ1f+5vlxwiNg8PAKeSzYYE9RwDjwyrspbHg7
PbeA91XiLiA+D6jASD0qo7J3lQ2Lls1i6Mp2YzkDZT8Td9oiv7kbnDySyynBf5cWyYVg3CmvGGq7
sXjoQndXaQC9hvfEYZdJw3Kjx85Kd8lAmmnIilUbwyOMWF118Q9liXedMLdD6K4ip+J6RkGm4cE/
WdW8lXiSXKu7o+v1mPrOOZpZOQR9aC18tiu7KtVeucLtcuIcHuEnAJzFspYvwzVoqHDwBw0Yk50x
VRu/h7GWJhtHoZ3aYxFtHbfbNxzyOddMvzz48bYe2Rxk+25CPwktZqoZ8BOqPa8VqraJLFpm9ehM
Ifys1HSfjVQcTAfWo0kzkA9+nXalB5u/bWXJ7KaPYC+hldswnxpGHrsWX3XfcFLQ7DtaHqJVL5a4
0a+BQzcXcJcT76STGZQvOFTrJcDTQ8hDHC1/iyVrF2VZtPQSfTWta+zZ+5ZFapEYLd+IG5B3s7lZ
7TlhlKuOgTIepan9ddtGH0abn5PZWbBW5rlB24URU7DXVE9uO+Q1O1e/uPRD4L4H1IU4CXIMNM8v
Lljew1MTbeMMd1vU0URje3+OM2jy8RGN2bHmww4vxigVFuA3hin8NGQlVkncMfj45rBWDdzDWF1K
wi88Vsv0pXfpQe2kdXsmJVwOtB8v4OPti37aQB+q937z07gBtnqLrzqO5kfFu2UZBC+G1R+Um8ld
nj2JkY5qBAWMEiZvFrfC90mQahGkdoTBGbNJ4dneN9Dy8aNz/UtsHGJDjyvhhus5Fyfb5MfRuodQ
YXsG596aAUhL7OiJN2yUbrZ+Wj4bowub0f5JO0wVBbvPvUjl0qjltqjC54KtEagnYDOgPvZe6SS3
3jyu7kY/5oOIuMUQNpyks2HnufdFih5qx/pKQ9K30sY99EFIjU6+ZRd4MwYcrMYOtzXNW4PrMSwT
E4s2Udwve9KOcd5f7MR6o9SkXgq7PJWJ/h3VHONLoaeIBpaviT+CaSlb9f2NN2qw4/Wtt942ixUX
c/tghfG4H2Gp0gnBGSHO0D55RH7gwLLX5Rj2d7mXz/dE0dqFFZtLt3EkkyIhPxT7u7LWDzH0E9L6
XbIEGXoSldvse1TolVEYX3kX/cx19KmAMi0xn5YLmlF7tv3Nmyqr5g2PyDX3xnjFOaJahdrn16ho
xyUraqqBIjAnwfudy9su2XiqjWza3QqTkFa94+BXv02kB6o3GpKIQuXLQPwv9s5kR3IkW8/voj0b
ZkYah4U2PnuExzznhsjMyuQ8z3yA+yLaaHkFSYA2eofSG+ljVQOVEVGIQN+dAHX1orsmp9NJs2Pn
/P/3N4pENBmAQq1WuhzPzEHc8stnW+yP0VbTw02bdmJACx1NNAKmnetnF21L6wNdCTmmNAhAToE8
idQxbRnS9JXa0Ni4a6xxN9Sl3BtGm6yJEj2vfJxccXDPCK/cj1XU7huViQ1QmZuZSiDure8NLJXA
u4qBVAad+z2IWeK8Nv6RQ3FYAeUkHZGmgAhI4/XUdeYN6EspqR0qrwlUsOuBVgqKB4wNSGNduQ/C
6BwJO1gljL+I4qVLYjq6/GGAnxSQaDVMVgtEVvCiKmcLcm8dk9M5hd68iRyN2U/UMMaMJbHV4dhJ
rLVPZiDZKm29nQzLBFMUyRNt5Z+dQ5qoxiNi9MGVJQpgnAOd4CHaTvyqq7p6qlml0dZoVNw2Ueho
KF9Yai8tz79LFWzEKqZ3lLBhqHpYYDPhVeGr51yN1+iRk609DM0p9N2zshTfosH90RURUWSTjJHs
QxalOL+R+QKjjF2KDXq8DCD8ndG33Q35Ek+yNx/ckF3XHqGyYb4LO70Xktpq0ZS3KTOw0brP2g79
l0In2xAqW4VHI4qu0Vt9g/X2EIP8teLimm4ZqIaE2dKcR/fplN7UqvqJV3R5Unw4KTPiKzdGBR6Q
9Wzo/FSFyc8EgeI6MI1b04ivRTnzpGcAJDWRUnbHxjOz92H821ihz3s7G98Gg7V2nuKZ1Tgl3qwb
mu+NHHziFSxi8UjuZkCJcMW6KCbAjOhEfCv8GctoN5ANLOTYPwR1v08MitGS9sqqKzidkLf4aEbq
W0qe27ovG/5OgBHQg9RVpm1nX1ZCHFFaKkS+lhHekCbfbSaP+oGDE3TM+ZkrXpt9dptlMFESa4u/
pr4CzJEz1Iiqp97U/Uo2Lk2gNnrp3Pl6mopmW5v2HdjJhxh+62aKKAJUqB/LceTgMTmblD67QQDZ
XQwiLfSj59wGy5PV9n0tnQvM5hdx1HM4yEDXPFiOhtiR5U9RrY6JMf1otHdqjPoqBDJITFe1Izxs
5nzRtVvDsF4ydOeGo2IGk/3ejpt1yUK/TXkUHSCJRV8QUGUcvBh8JsrFbYYMiPoyIBMu8M/sJWOE
bk+yaR0RgylhcSGF0tf6KUoLRkloIB2jXMwcp4UGhKbptnfLfD354SP++B0pZPGus5LzquovZSd3
g6xuuqC74AhbXAIeuSrcmRPH4KM9CJITfQHua35OxhgCQHSHFQMflA7X+MPSFXvn2gGZx6g5hgYg
isvOcK+QUcTUz8kVqtloH6NP8/N8l1o0a9mfEhHepnP+ZI2j2NmEjG+0wyylRTI8JRJZRi5uAs4I
JsFqOAf9YV8aLD19H4i7sXnq7AWosFP4X9edDmrECCWPxCiI0vtOQ4xpi8B0G0rnetAI0OZC7wEy
7GPlQ2OpKVR41I+9eeWRPkxq6jJdv+LgeZa1+jeSbyBcy/sRc+JWpAZ6UFpYC9clyqcncooOSitq
AMxCDjGEi5UhodIWUbxq6sk8DOMdLgoasJz9kQ/u5wh1eYxH+gvz/y+GaM4N9MYmQTVndE8B+Ai0
vnUHC8JqrkmJJjA2nO7TYbrq2/aMV+qEVOWBEbW9GpzhEZEusg0m/8lUnOvcvSxQyds2Kn5/LsFv
FZ3ifDWtdd+e81LAKcjWhDI8+pwJVpZhHMy4vI6H+jkmnQdHYt3tCWvAvwsi8lzV1TmpSgC3rKtI
m3d4uo5u515VMFhqlZCvm/5wUKATNaoBPtEjSyuOdmo5K9dfiEtapZ1NW1YNyNX2Qk3oeHNWgQa0
bJzNm0pxhK4VpX2g661TpcQ4UuhbNsUnuWOXjsnZL8PolTUN6K9qHQ/JGclsxH+a6bGP5XdI849m
i+qmKlv0+ab3A8B7sao9nm8wUGj8oFjcdk0XbY2iLZ/oLZoxMWjhwEkmoDoPTcyLk35BFf5CZFi0
ScWQEJkctyyTdcDouz7oZDizqzneRSrbTLhgIqOf1xBHzUNR31m6PSP99OdQdOGDLex6Z2nEMfPM
j4K8rb/JZ0XpE030O5sKOVvrDnsv47DqIpFwFHZKI01Ops8c13lOOH5gowJmPKffI+CSs0XzLGMq
OI793rCplOrywdX+C/F9CPp5w6OFIBhAvRpPbu+jd75NFYVjhWigd0nnnjYWkwls8yjU6++5KJGl
RKC/m22ijSddO0fs/9t5SA/u2D8SlnScke4QRP5j0pQrbXhnqBuDc15LPoew0xsl8N+RqXXq3ODk
x+W2BLQcC8hUrTTiLYkJaDpgCyIpxfYvosC6AJoBTQWfreHRmJoeY4UHmIb1wM6LUm8mCrhOr5mP
UN66DAV8Wkc1x7tdTwISAIbg3q5pQ7seawodI9Y7wvgqS+27PPzaioQy1t85XorM1LQebJ+cWd3I
62REzm1YpTlgVxl20cAAv2i6YjfR0twCyVWR+30sb+vOgpEVcTkOSQXs3hwJ2yAmvpJHF1rKZdsa
q0Q7X9tBErw56J0jku2AzMdzGuqSdq2MDBMM1Lx1WAiw3xOdkvGOA9yVZp3gL9v2CZ3IkcHsFvMv
/HVLBSfdp84GqueXrk4u8NfjVYl+o6R8dBlIbZOSZyahfjsakwThNSqfeDNxFmZLDxQDRmQSnxrk
dBEJ1cRl8ENh91k5YQz2OroBnNyh45GYOgxxUHS/aRPXP1t6HQY756a3IjQ3jFzGtNugtlY3xRxF
ZG5H5bmH6HFFI5oKl/2S0AGvRD3mrVFLksophb1nZlcgbbQPjRvuYMNcl8zC18gK6a+O4hD6Cpx2
1a7rSH3BXpbRcMHQUcbnutLIMkWUMbZoeftSVVC3TMCEL3qtmwOyZPo58Wzf55XXFmtSIsvr0Sw0
+gPX++LgzrmoCTL4qoFzMBcYA0TbjZTELKN7oyBtQovc3JEsw4J4Nyu4YRjtiU0HoX2k2T/a9ynC
13ZjIOW4GLo4ZTAofFwhubSqI+sOzQPV7chp+JZNogLO11x7XRFCAYu/iylFSeXsRnIIkIHMF5J0
6dUfhDfXLi9n2gXfqtLPrxFoB7yesXsTWFgzoFwtolW3suAHBmm8L9uU3ypQ9ddY9AhwEa/kag1X
rtn5MlKbAkkIUZ9O7HCAGSlASrva94FF3urUYVkMUVna1SR2+VwQk0CDxEP9RhgI1o3xvG5jF3EF
6X4pB6+t73TVbiTqeCkz5HZuu+iUeNK9DPH9b8qBOMiVpQmm9/Oy/oEnD9eVrokM7rjGJO+wHI3z
0B4054izIQ2SS8eJxK1D8kKyHlw9H/055+hHZb/4WLtGwSgl5PPYz3b3DWFWerQdpMexBxtcBLha
dMnh36CkLKuZxwaC64k7uvjVao32IJ7zcT0uGDDk9NS7vqqXZIfCysYdYm5McnkKIlboKLuazNE9
+QbxxuuAPPSfI2BoBPoIjfi1nfhh7htIfFbX0y0S0nCeurgatk1SFgcgARyv5wRPQ1Z5/XlTU1vt
yIVkJ9JhHmENayx5qoKBuqnPWmombDWqc6MvMCyN3wxJTOIqBBO1M2s4zb7Myp3m43Iqba9iE3W9
r8E48m8jpu5Sl+G8Y1KL5Yyum3oZM0muw1yqjd9DaW15RRI8H36zn2xy4gIaQYdkzF7capjvpTSK
vYlNhJBr7Z/mqUKYRT1zTQ9jOmJuyHbIL4OtTC26DLokJcrs8JPQxboKuzGBM0ILqk85xK/ysLCG
K846jOWIPKgp3puono/kggZ01Hn7v9Vh7Fw2Uzde68LwEMhxYEcxZBsXJr0dhFLRhKkh9qIXPPb1
hRW66dVANuG5JBDjxfP8ejpLGhIWDwVV8YkeOwJWbFVG8+IkTosheKSqLESZ/QyMEgBgYPgjTnfm
gAc3CKBm+WUMXZ9TC+PH/DzNURyGaW9E4BJaiA4zaVBMy9Wor1lAbHo0SeVeKruKwkOatWVANA3T
7KEvbLVT9C/2JGYAJC6NW0Sy/AToEcXBl3l2NpO+8TgbffPk0svFziSRczl9cKzKZLyo3cLcK/dL
hnp0bzcyJNa9ld5dNJv49JRZbmclnBKmQRTeNEkPK8wrWoxQRQ00vGOJv/UJ4Lue2ghcP287USFW
P3AUHKKRXrs7DHa5AqPgwXXw5/PKDG3ajF1NJpjt0pHZuU17rewU0TIxohcux8h6JQwiI/qMKGys
nV76G3+uNL+T9JuuSRsp6n2dIfFfNgYge/EAo49glvY+MBX6xCQa9GPH4eqpsp2B5oYzDWed1Y0n
umwYWwotTsU0+l86o9G0ROifA46cAYNBJ7qoAYxsi4QuPp1qqghSSL5mVpfcegD9wWmXpXseQIN8
rkZEsr2VERmY591N5VTWwXRnvUMrPD42VXjnQgy/IcQk2MmopuPJ+um8IBgIht1A8CsTQfxjVm/n
4pr8oc64m+rBuXQG58VKK/Gjo1e8ikhRgQVmMUFBCsB5rbY8jQU6847JaJf+tcSUdT+bxDRkbEp2
QywKupEH5pXeXR9ZS36QQVe4nJYx34QkGHYanYo8HuYNlq/02cOOcTuhAn+KrMnaDikpFBr6G+0d
oBqbDLnnE7c7Ow2WR0PPMPzkXHDwXacTbRzgQ9g62iQ8TQ14Eo5alvkiQtd7mhkz7LWV7cKY9lSA
Qwg2t6OfOi8juTXTwjl6IfcUDyOS/GhsybqIB33Wo3jZJnbBWabTM0BYz4rvzQIHuEdsxSYy4Vo4
ITcVqZ2/a7IWcLtBqtoGk2i2QfHCHu65JiFwfXM+wRy7adTQ3E8h/IskbbMLICpYB1FQc6Ydy7mg
d4Q0BkaU5EyFhnULOcO9LBOV4lDNCzMhQGQmEGdOOxIsQOEGF7VVtzVpVVTaKwBh/fU82bROfae0
LqbZBCFp5NOwyYRDIk1elpw2bBO2UKxG68Q5r90GVX5Da9tLV6lH99Xr8CoWKNc4WE2+ydrHBAV1
3/DNx2vJ9x37q2KyyFglfOVKF5iNjVzrdMPKPLmbSJbOfV+kTOk9x44E2pWg/GoPs1NsTQIttnAE
6LcaYK3ghsgqXw2C/cjsI2hninjop4l4DnSn6FUuprrvcRlKdROnkrlVApp5B0R8eI7/GLUBNAww
QyWc+Bn9ZlcgGuzmoDzwMyaP2H4u0QgowyMnpzFMnN9jfja1Q/3TZkCFOcCZr5UWzckazeAoqE5x
3Zp6/A9AlXB/8d+3aMpXyrn/h/iVyFw+FM39l9//++//Dkjpf/z+77/K5v74x/6UzZmwkARiNSRw
phba1bAo/5TNKe8f2jFRy6HYsADk/KWaswiKswRgS9R2HogtBXWyoeca/uf/ZMh/WC6pfJ7H2ISe
ngkQ6Q+I6Ft141///1cim/mHOu4vihewbRx0QP6WjEDXBMK38JV+IdsNKVpXDui3VbWQG+uopZko
pi7kgAOI5mIK6rsKGwoe4ALkIHRIrS50YXok+6RF+ALCvx5XmT3wetfShhSCOy3Va+AuSMANjOjE
rMWSxl6TBTMtL10sRv14Hp5FWuiJkdwiI3YDNISrloPMPV0JlOeqcmPkOyLMvhIbCzEmCKy5OlWW
gKS7N0PRLt1D7Hn+jTfPcNRS+jg5TGgT7Q8cggT1kbUP/bJUcl2w2kx3wxSE6XmgG4ARvZ3BnNfD
xKUOJVBwjO9xdFdbmFj3giouWfdYTFmyGlWEW+rykaZ51JIQInq8nowWZPY8dCAqcWEQIQV8RsLd
Jvwt/ik6xVZlR9UltVZu8pf8CcVcFHBua5uOUlbNKeggURQ1GDlLjR4dFxtlHCj2gHkHFsZ8y+oh
IBlneb/37Tj5HjtjDb6fpFy8N36byl0/CPOLycn3oUStDl04KOodfJ/K2RaBUhIDYRnvU2FxPyq3
Kb1zMoBRsdepK2lUKj/5rn0ov6AHqrl5imiTey9KGOVLPKaAKTH8KIVCo8dDNElr2I5o+p7yqEW8
M0Y8J0A/JrVGsifpAVsDrU2jTMsEz0W8wRuAVsrJcsQ/SWYmp9qRZH4kRc1Ml40bY6vL0NHbVnC6
Efd4ut7UPPUhGJkleikDgXGiBF+kekM2JgfTHK1x01eSo0UOBJUcm6bhHO4ELgdQ2zFHJJ5o8iif
45nDW0Jqm2bFNmzCw2HLMH/X5KivTM44iABpV4gNQ0D8dMlYDN5W5qbPEHVqwh+Sca2xqoMZT5Qp
ZZWuB5/MBbwTxkI4DujfrJphcC9rpSAHD57h1ZtRxm14waEl+SbLXF6PYZdm+3TkAE65xSS493L6
FT2Wuvsoc9Tt0AIaxuWdLPzYbRLxBjRrt/NN6MQhiGL/ZSJTJ/0ZZNjhDdxx9twdg4jgwhizwphw
zugQeODuQPp/QcuHAYrbLW1vnEvNPuRxa9cuyv+r1JxNAEzzVOsLo2U5oKfQ9c81aM4LD+F/ucc2
AyEVhCbKVidjhrDOHQsyC9j66EwxgvptshcDc9W1Wj0CfInl3nPKMMUqgL3yCO1v2pv0Lb75bejc
0w9i4Dk32DNMz+mHlWGnzFUL12iS89Yx6J5NnTEemDwESM86xu0rBK2XjLrsZJclZXywCKyiy+cG
hPwNDdv1VCrvpyg5Knp+NU8XYO6rZlObyr5rVTS8iD5EFy4qr5tgtYXh40BRTmNOORlYJKvadk1V
gLYO4zZdlyIsT0UeV9UtHI2C7qQd28hYAWe/aPiq9Juq3nwJaco/VRl84nWWjlA+ksQmRc71hX3N
jJPnTlc1R+mRlOhN4+kEipFv+ZdYVdjva69Ozwhcd8v9PPH47mDCLdF+RpRMNDdDinnZttPPskDN
3px059D+2Dkk+VDr+/mQ3Qp0iYCCy2T46ndpcYXCGZVS4IQgCFrauNFmCVW8iDsLm9YYNix5Zl5N
V0GbIKjD0z9UO+3lpgV+uyZ6y9cu0mAfO2oJQYdUnxtLhGRu15ShRBO4fjOBY3EJLTSGJosPUlj8
e7KWZKMvY63TEnGDO7LUW+R+fvNcopV2dhuO3yvW+WdE4843kWfy1s5Dd0d8kEi3sIvn5no5PuY1
csU6OBRGAavOTiPvuxZDTjfJYRZw5oLH71YT8k0kKYgqBg67DErpAOsZXWvve1uNU46YnxFc1IpL
su1tnHTzl9bJeCUcL1TzugvAbmyUzTRuReaF04EDM41gpxoLRjFJVRymBr3ETeXSaM/nLsE01xRi
eCw9pDcroSF3mMstYPBQFzNaP4l38/+bDKiNQbwq9XG99F+xGPyv//Nvv/+33//nkleC5eB/v6qb
ln/8n3WTCV9SWjQYF7Qow1sYkn/WTVL8w9JURUIJljfXcjAC/NNugBPBWYoil5MD8FTP/gv87Vj/
YMbNaiDgqQq04/8S+HsJk/6rasJuatNzNx2pGPPbyxW+rpoMY+zoPwiQLrD7rySIa4aWWBSYAY6Z
555khV5sx65sMCKNBIYtA/OB8/RLsfk5QvnPy3A9qJgulFjLdbhHvxZvua1lQ4nAZZBqkSyMARTm
7AfsuXiD/C/RPKsKOBpHzq4i+HTVweAAeGTjazh0ZeUzuRaOdSTywzER4wfNmZ3UtH/FVFH8xI6V
B9efXPMC5Pz11mH1IKgLupjLdWMjWWwcvxSccTyzS+NW2LohJiiBz3of+bg8C1uU532gUGImfniL
PCQmQzC2j5kAFBVXloRdxnmujilw6En78B4/ubTXLFGbQ66luTao8VoIyU19fWl0JbnZhgQsM8gM
2d7S3iXadzuG5qK9m2/iGdd53qhmM+OyOEQzRQu9HRTCH18Jpf+7e6RtDW9Vma6W+o2lJRkqkKQ4
FLYULHTwrMzPf0y1kV7ryqBVXxGKxTgO6+cExeET+vBrG80/bwKiW8CuNgcXl7PHr79P7UczjnqH
34csEQy+AOotJhkx9CPWfuzTpU5Idq+67hPisvyb24/MRGqJY8iz6dS8/mQcr74YSE/f5kHAUNoY
PboMKJKYCMQO4KEhq0kCcRnxDBgaBlBjK9qJ2Q0CT4QgH/8Ccvmw14+pdtRybNMcznjJ3zymNlJb
TRtOoY4wWgE0wCBzLZYmwW6FKByFGicv4rM6VlO3nu0x/VriHIedU1bB10+u5f1PYlt8FO+MqXhI
F5zurz8JjSuq6KTxtnT7OUlYPWFdDjqSi6BLcIwOdPJeIothdYC58DKy/OmBtmZ132uB/DcXCxB8
Kl9qazRO5F5qZtlGeKjm1n/6+ErfP7d/rIsQgbUA9r0cnn+90DaKdRAJimljCjtzNaIRR7c8lqe2
Di5U6qeXFs2qu2kqg8PHn/z+4THZD8h84D7Rx8OI8/qji2r2+5psTg5AQuykKifybjvP4AgHveol
yhr1JLt0/pl44XgYmbkzysGmn7hOe/XxtSzH89fPDlfgEgYB38yV/PfNmRpTZ0wSXTDuqihCX4eb
CabQVLCsnVoznW/zzMsRS7JCX80Tx/0jZEp0cW00uqhzXNSvTQpT7hxDhewZMQebIg+0sWvqOS5J
MeqARJhikiegUAF6dCjGiKvywiG3yElTb51MI/Xnx9/q/RuBv449hrdTSlZJ582iFAN2xCqQAELU
bQvVbOgOEtTIGph9xLmsMHdmYiKWylX8fQTPdHBR5Hy2Ri8f8uq15CIcLR3+YGfif7z+mVmSA5re
2G2VjcZ41bQVGac9SZYXXkt2FMCy/cdf+29+TDZXGjG0sS3yq9w3n2h29VjKCXLsaE2cMsyi2CVt
at0ztCZGp4rmbk1o13iq5qI8eSX69UnP4ZlWrXNDitZvjRrTR8ZWyMwmFT+WBWpKp9fnoZwgVodZ
kx20WBxVoc5wj6C45KRKIuj3j7/Hknny5s7xPeCvUFWxkCjxZnMzDdOaAOr2u7bBrLlhGN4Cbuia
Z8sIqvNC9vrgeyjXIgNMCV0G7G5Z4dwNTXkzWXW5Q8NBMc4U9tZi20MrqAccIqZ75SdmvylZQT/Z
D94YOtmJrCXyhVYY7zTdj7etqc5rkTq19bCDLLIEtKWIxnBcXukJEhBMeHVQvDDHTqvslnyA715e
gPkDt71pAtovW2hbxslFsn1fuHZ7pQqYc+TbMz0Y/Xl6movRWuDg41U8tg9OYCRHXI0XhhkzIh0c
tlhh9P3lKOfkkxro/UO8vEaSJYJ9VvGDvH6IVevS3QL5ueOENp0aaGLb3uyLKyq5iTwlABsf//bv
P8+jB8nbK8hckJb5Zv/QHX7e2NfjTo1j/my2xm8UHVGzqerhm6CrlXyyef7N51kuXQfOe5pmpfXm
8+qSyaZOOvQRjbYQIerkB+Yn51wTm8t0qtKfLLhyeXZfrwoexhWtbZsoAhcd8usb6iSguAPSendl
Tc8HogddharI7ghhrohW7Z1LI2TfqTqj31oDFkemYTmSag+J+HXntMG92dIVaVu0yx/f+vdvHVem
yXKQuKMXF/TrKxva0gOowiASKUmy9yGZPQZ+yFwltbvLsXW9bWbbwKvaHjWaypvtv/7xiESo5Khm
efffLF4FCTkADYoJwGUyPtDak1+YuewNK3PhfDStCfylpT+lyzMgLM4nX16+jk1Z3mCeAZOziV6O
XFQvr7+9yyiYyYUGOFlQsxAz5On7muzEdVpNqCzjubkHA+pc4zA5RqFnYR5wepgE2kVCDB4OgT6s
aNBuabvH8hU8/It3h4Y84QEoeCSFLv95fXl22kUQSUgYsykFDnjM1FURoNJPVVU9D9r87iL1vw15
q3bgDsTdx5/+vmRh3sYf7KlCcFR9W+9G9KNm02vQByDrNG6NoiseaOl6wyUtedMizgxQ3Dpg5Nii
LmhKEtPp8B6kBP8Onq9p/+XSnwti6uBJdjqTb/WmfAvgQoksyS3WiYEkob41aCKJor0Y8em8OBIr
tpFbx49vw7s3hA/lHaHgV5rnRC/P0C/nQYCM/uiZ0tolQcPcL/Z6+bPVet5PGepc5trZd4jH8tC6
MX+uMJCifXwBSyfh9eqh+a6mq4g4tZYwizePwRjSygvpJhF9aMKfQAwwxwQ5DhEUdiUqWngkjR6n
qKtoTvO3nEKjL4Zrs5V9s6GHmC8Pr58Vn7y7S+/j3XXZ1PGciZafRb/5OSJ7Uq1UnbPzaQYvZrqq
1+jDOkyJrejncIttpBjXEzeGINHCzkjr7BuC6InJsY9jLpC+k+FIlooni9nb5cnE6cHsDeEQNB3q
uyhaCCMG0Xv+vhkIGKaxbozDZ/f33SqgCVyl98HsS7pCE7n26heuofTIUrb0Q4AR+YelW5KiVaxo
OYR9OJk0JAMcaqHZtBiCPZdY+yJ3BHYhS6NdnNqp3Q9R0FzR3Z+W3q1jlhtzIkv4kyt9/ygCkaAh
rVi1tKS19PpCncIm+yHjhhs0fxhcTxokq4COkHoI+yb0jJWcvumyQE6jot3Hj+G7TZMChwLNXmZx
KIvN5eJ+eQ+sGgFcEkV4rgY080mOtcQOPXFKJIcHUfvV5cef9ya/h8WZD2RdZmvQSllkZ7z+QBoM
jS1D4m9DJ+++lYY57lPOvBsjtsTJx09ZbH3M0wf2VNJPA09sE4YOR5WyEEErzVAGO8lGB2Fzbma6
3GdTVBnbPKUbwqjPfQ6ZzGO4aKivcD19UmJIk6t7teVrxVZv0SGhztB8iddXH4YCi1hHQnnOE06m
h+fdM8FpzotABo/ZyJmX0UuI5yWa2hP5WP5aEoK6KcfSoXtkxv2uspMg33x8U98kXC03FRDTEqfs
OOx3trX8yr/8ijUtk6KczXnn1wGBSCSo0VKvlF8+RPBKwUNYpMsdB3xaOOhUbxfbrKvtE0ot56zV
Pk4CwzCY8DVdXF94UOr83ZAZ03A+ICcjk7yOen0qcdj+Ry7co9iW7NOKi39z4TwJCp6wMe0kKCvs
rtAcwLtiA7vOHdt/ydsK1o6P8oX2odmhgY+lHL50TY5niK3a7HDI9TJcR02OetBwAudAAExBrS2W
iruRnb4JHcsQn134+9Wb3YoJteewuLjKebN/DGXrMGyW8y6qBGGEgSlblBTuFdjI4CaXI0zvACYY
hHDjBhNJc+8WabwexJhfMgnyPknF+pvNhLawYKruMtpnPvqm4mrNnlMHNf8OHdRESIS5aH5HmC62
bi78xi6zTRM6Zy4jx7MCd91lKueMqdx4dNQUfJax937pJRSJtwMVAXdIv93RGdHHKmtGKpyo2CMG
Y64tMJ3eGphuljaEOjdB2u3athILv7l7GBOAMp3V9Nu5m5p1E9fzdQG1Edxzn35Stv/NCsQJ6A8J
AhHkLEJvViCV54FTiwoppN8buHpoXzMC96Py2hjrsFinZhQ6T8ZktFCmjEHsXHAV5Ap4AQVQCjGm
2IX40yX0vAWo5Wu7tDcuem9iA5I5RIencggBoOzbclNpHxRfOkeUmThBzc9u9d88h8SQLtUkzREW
gDdfhkhNvIrIqnZ5jj0jClXNMRT//RgjRFzVZJFfmJgUjkMf3BvIMq7NOrYPpoc4ExOm/mR9VH/z
y7Okg2oSmgwuuE2vFyKbXy/sOBnsQjubYaLn+WUOoMfdSC1mCKTQO9vJJNqbnIetP04okzD8XbvZ
SOBk1YsDZpkqAwTjOJxMAs/awlyuwfcxBlzPUYaiIzU7wO4aMTI5LvGXSoEiCRgBRwVoIpCJ9uMn
i+v7NZ8jrOLbSM3rRfrY6+9UY5wyktr2dooX7CqUiXlh19jAIDYnX3sHIVeQ4K5WIpoYbPh4N4Lh
Gz9ESe7VFN4i61efVAx/sw3RE2NqwAq3dMbe9ihiVDtEPM7+LqBRdCJgtDwR2IH/GK3BBq38tCcv
qHv22JUuWRemzUgRtzKQymxnvsrVLMhN+fg2Lb/s652RS4LhwA+JjZof6PVd6ht4zkI6YBwmbT9N
MR4UBkXFBTV9vw2NwnjAypp9ctT7m+eNli/PGnMxJgeUFK8/NdFx32VYaXh4AmtP41MdWhJY93GT
jXsZZtk52ZDFc1TH8XnZCPvnYCZfQ93jvYYuUewTt60RMXjgG5SZn2vV2JeGh9YvmaUVEl7uAWXJ
UC0asZFiKCn9+6JX8T0bDU64uXY+uYuwyd7cR4ufdXmRoUK4JieUt98oRd3Blihgv1c1eIpxtudN
q7RzH3vAijZGX9ZAs5hIBBsWYXQv2BK845i1DZajiSPnilAv/O14p4fyEexkECA8jiciqppeqMtJ
mMYAQr8f6y+jTMdtzzhiP+dT3ax7GFXwGtCZ6iScnn2EXYxe8uSxGNHOB13Y41DSeb4xEMSUeABT
qvfYrFCs+Lwm+LKpjztqN2u4TuAI0H+GRwSDI7TGL9i6GigLSYRMZkz89MwkqWzY9kUvMVtkSbZ2
7cqYN5YcDW+T1xggV5VtpYR9w96+dFRq1Oj5TbRXlhtBUonr5AfsenNJ7Bw7Tq59EPTnPVWOf0AS
iiCYvMqm4QtiecQ4KJMbGjn1z0ipAe0TX44kEwDYG8YDQBcqmc7bqGiqSyvsESykZUPAUTEaDTjL
wYtAUTgaMXM8AiApCnMyzju/rZ593yqRVTG95bRkDEVMBCqRKXDLCjZ7fF8eRw27qw+Nrvpjk85t
jXESLv5MhhFUpL7GstdMhjiTBTO2bTKnhOmFgVuJTQhmwCetpcXiDM45RcTcsRzWyXKj/CQQa95G
ICqysJ3fsirP4s9OJ+8a8DyQLOdKU1VYHFn1my5XWdl1HrKkQ7SK5BmRDvnOgBWwUrKKLsw5w7o1
jWm5k2ziZxYi2iPnR/nJcf1dr40PUEuzbRl8c2y23tRbwkLP4XJi3E5x2S5ALoBGsRYEHkaXQTfk
R1jEd25jRHRTg/o8QzdymBzP2DMU8YCJTzZ9oKj58fGi9/b09OdVUeMQmspsQrw5PZUVqz+aMlJZ
pmz4kSYjRO/Oqa97BCEEJqfF7uPPe1e7sMJxUmODBX1JCKb95vxRJj3ioLqHHeyNHnkBfnJWizB9
cfseNzVA8BsvsMDWdBmxZ/Ni4BBhvxyzJGBSuHT4m/s4nB9toNAYbFV8p7OyGdalY1+IrGONqJIZ
kTJpWStL4JD6bH2z9HKJv24UFoWhJPGbqpmtgj3z9ZLtWaMuEWv621J2s70tLKd2j3gm7RQTZduB
mJjCkBxpFrS9QEN2V/H8BSvn/1J2bktyGtG2/SIigAQSXgvq3vdutVp6IVqWDAnJNbl//Rm1n7bl
HVacB0c4ZLeaoiBz5VpzjjludnSYfWe+X8DnzUfYLhvRGhOH2pusp/mmTIEMDZjSGa9ZKWKIUPZn
VpbU3TiTAMaCOSeBR9nt8N7X3tUipqU6pnL280tnDNlpqmzy5TmvwkbtGnfE/7e1sv7Ig21m4UOV
Xx9p3oUEobQYY09mzgZDVOKS6v00Ts12zkJdD09Rmq59XFShf7mdr6PEtXsiI2s4XdO53KbqR9sW
qj0UGtboPuUk8QNjU61PpCSJMgminsJRe/0IqV05m3cpNoxDUOX69W4raY0lZcb3RdOu/8kCoYc3
mjD9j7yvA77JMcs5ThHQUV3qrYYnj+W3Q5xdCf8W1IibNbQVooxi2uZPz14r9+AtJKOwpAXks4zB
bcCE0qXOzsKT2QIjnDb2Hj35YOKyi/S4a10bzBL3HwjMpFU4nzDN6voiUbiv90Vf4fut5609zvac
3rsuS/uKFf92r92XtIkoiNYbs+9mOPP+YgEKn3w/GgGSQXRMxFJbEfPGwj2geRVYUIvu1cMea53S
hqht3Ao+aUM+jdpH4FFYJQTYoHw3Rja8rry0XYB6VvRkIG0Wce6QnrJnK4p6lmGzvdUQL+b9zer/
hJf2xuMup+l+qeehB4XNZ2zmoDYnvRTAy9NGgmVIRytY9sYiCP3Af42inZ/TGN6NhbfpV9lX6oE6
X+aXJcymo8S+VL8qslWr/bZo07250hnNk5Sk+x07j41pj6HA+lkCenTOmc+eSUC88UCaE0T+haSZ
aDpEHdlEOMqgIBzolmNVzSePLtmgVH9t2nZt9nr1glsoUAlvAT9ohBtAAYnrnsSktBMLtdZfooLu
0t0SchMSmZZ2H+NlGo+AQYidUL0XDse2KObpbpqACMZ+WQIJqelHp4fCUmFxwPakX2q22SkRtVoT
nzjb+sk4Q8DOH46Wju3FceuEp5F0w3mUN5QY8YL7dFvUC24nYk2LMUyXO9eIrX21thZbkObdnM+q
l4KEgm1eLZI8fPhgXjhClPCABBZYwyS8bl7wik8t2kUfN5eAmqMTTOSd0tCH6+u3IFbt2c69S9VO
ROvSHQ27ExmvIIAcZY1Qe1TnjDuXTicMhbAtRzw1nkOGqUanDGDRI2DVy3V/yKxulYcg7BFSGSds
T5WVdizqnFo45M3R99n1TBADdlwAhcn+ji8SlDt3bDmPpYV5J4Ve/drXjJGfWFCmNakHZ8mSabuN
YmamoBjg3Z7dKzQmybIR1+HksG/et45PPg1RtWF9cIh/JKxtzUUZk/Y7w0DoTEtym6sdWGTeCi3f
QOW51BUpDANwop9+PzYsb81URTEEXeIi4G9W+alKPaZsFt1HQxDU1n/z3BbpeTvpukMS3AI0sRzd
VDu2U1AHA3aB+Wy7xTju57lX7+U8hr9maYt3r+zrLvYtH2Gm7SMLuHa6rjwQ1tgm99lakx6F69kA
D1MiGndCVsWPFIHjsCcjw7wHjHv7I+KNmQivBV5iMmUgCo66kVWO1w/p6FPOEzPEo1e3w7PM+aAH
xC5UjAv+HbNHiL5cu6jUfyEVtUA3RFB8kDr4m/dsD+1wmb2Uik97mzMzbetNcJ9DTvtuVSUqHndU
rBONn1OtMFjHE9r5gT4BTSQqJNMjrzqd7DmCvDHY2PF0ODzbyI6/bKYHZmumcijIUyxMux/oF7hf
ImG8v7m7fn2tOGC5e0OR9G6tHuwPBF/bHfJh80uIHt1/vk2h3gs5DPbZsjb0rJvK++AlA5+TJr7v
z+5xWXj1jwsV8bQv9JJ9Gfu2AvzI1E6cgyxdziTA6PFcjl3zaugD4GsOhmq9X7AijjyUPhJmbTnz
BNpmq3CVy4EiLbQNNvNuZZ/x6aXhY56AHu7oIQ0Sry5ZGIkAKJaUpUVgkhpsPP4pUBw78cj/Ia4J
quRF9G5VX3An8QREVc+9r7d2OBLz7oEmbG33jUAmo15TYFXhedQ4Jy9NPm4DJICSKIFiGN/aSLdX
xs/Z81ryju4RduNrz6vgYyIjaTlCYFvHewgmBKcIA0rCVK7YHodyI1fK2aCK7Er02PklJ4LDivks
MGZ0p2aZoBPOqf2KBnr9BlOZZBPU+pc8QKDLHq3cr/k4YiIRG5lXxOAsBpeUr4eXeZIocgMpZ9Jt
+LmeRX9x5B4WbRs+MztYmsNCHPcvSFPcF4wDtCjpD7cG4JOH37fIHf4Wf2jaM1lGy3WbpnlMEMkD
biJDi11woCJw0TX2YKPmStF8i0Z63+uMpC4p527F3FaGaXMY+CNx0pMHfjbqC0KD3Lpr9vWcQ49v
hS6uWLzKFQia1GtcutVcYXgIgouCGwl+gsgL/5wGIP9ra9R9HMHnBD3IbX0oEReGsaxAUZE21Q/X
VTYc1aZCjnmy6c23gcgFzrUJLIJnxswsyx3eR2azm+7HQ6vClQbZQoP5kpYLGyHhQi1VAVjEWJgt
eEF2BPYr8LUdvZHvPNsPFWOz/Ap8JfiBdg3qUNS40AzzvgduA7GeSMva7YbPfPCI2vFHwW/jlL99
k1aFBRUsCADfsNmMf+NvwggSYtPrbiKr6qVYg23YE7S2/BwJQPrEhAP8sG+5rm7EEsLqQoNpFBoG
DRx/+DqNLZ5TUqTH+NblRtLHBMq5twqbgKYgK617t7bol8tomSx+BzDsU0lY2nRYPFA+xEhCN6i6
aU136RqGl0GOAEeKWnNvbKeCL033dUd/sxxPs2fy7N7g/4X7TFcLSknbQL4oBlQtZ3oyyxlmszu8
kPvdWhCHOu8XSMPFOVDzWfYzECjIl7zvAQQMkQ/PXsQgaj/hOt4Q6cAfEDXEX3xN5ha8VNZb1oAU
GaIL+6o3JMhUK5KlUcJOp9qu4eSyamBu7fUUEMYYRQpy00RL7pTOa0hG6yi8564TgPe5fus0+DOJ
ER0L+W4JZhI1Ud8DqE39NvTOsgbixVX0FgPBcLBOYx9uwyeNT/u+CQzmFagiuFyycDPNU1YFY3q0
2yBnrOmI0t4Z3yFdSLQKdxL1T3RQDfS8Y6ixfx038HdkyLZeQEglY9HizAcM0pdmLNwzArSUNHYI
CPmjF05+j6zPsewj2VbO3zSdxHzB4GpbsWe31n7SXgXLhoRxwMYmqt89ZQ/yVCsnqHhHlfjE6yDH
2FhoCJJh0Vv/MFsrlWUDGag7eabsSdjrHAmLhSYAxiaYm1VGlMZaCUJ/g1x/Zk4lv2iCA2d0/2Ng
71ysvO5TVBvWdOZo5MEG1iK/lQW076e2rYv+AA+JdShsiYY+qW4MMtLCQzs7+XOdP2KpcLsrKzh9
GJm7y8McVlF5EdipULcxItxiuXRzcSi3zMG0lW0jsAGPFxWUDm2Ox7kFUntWVabSvcuk4QnUDBVG
3vahC+6xb5hrqzCf7/IITsgVgzmZdUTtFvkRmEhAgWGUlRDSwZqqhKheeORRtCgksWiuPI0RB1+I
1xyIlNFXx+WgmUyw0eXew6J+5zophwj2YMe5z8jUAqCFNuVzyJvG36er3fwsUp01FI2E/6W108HM
KGihn2y79F86AQ3+lHsIxvYcWKDI5HVekeFKbj2wE2wwMOKHmStZZACCYq1gj9uqtDiHqDy7oDeN
hhhYE7fQuvHn52qEpAD2Az/1JnBW7RUj4P3srPDMyiHrfmXexOBr0dYsHgorEKfU3aofkMU5lYKW
DRFKDQ0c6Nqqul9LT/12bpQemyNIBclBn/y6DJNro0i2ttIMsplFXjQOlxUySyilvyOk03iwe1Jj
vVQAqYlg3m66WL/y+rfb2zDHXeUDVi1IEXpnXtm9OjzRKvG3Fnoy5KlZsDbjfYl1xlFsZ4eqMBgQ
PeXHhRHDcWgWpfYDqYpvs+NkfxNsrSBgjV1pGDcKcRm0rIK97bWtuoA5mOcDifCkL3khCpCAlctN
tORodcf7PD5lcx2Gh6Gy60+nMDBmW+XZxZW1d3ieOUoAii0q/ycBdo6VJfYm7NcIY/wVWGt9os9d
A83ocDHPjbDlZ+Rv9gNhlKFPCl8PFaEp5vAtGtD6JeHWMq8wNkeFPR190/wdLKupgWA6aX9UVpvp
/UgS2tuUje10ZqKUwi0N+iAuXKcnlB4ZLKxTp+M822dKh/ugGOW0U9EmIRxlPA9JSgzK5yhbAK+h
0/cRlAN+RpQuH7qSIXSNNHS9n2q01Ds42Clggtwur/Tt8hfgjfZfPBVluc+pkLBRYwPaAIGoIX/I
WvAOSe9P+iccBXPyVqkF9CiL+kCu0FITT85meU6pLezEdZsBkTT5T03sO51DKimiRuDEFHCkfG21
C6qr7ricZjVTFCs3omfQS2YiceDO2U2dQpn6KKogasmIWokxKRg++slC2+7FQ9O1JNsEXwaIQJcS
ARsZN62eqILKu9oLrfEulwRzRtRx7r1YMXxRPVeRerJwS4JomayJ1Brlzi/katMwILQRX13D1iK/
MOWp+z2ZFmBPGSlFw15kSyce23L1j0sxEs5kW2mkTrwx0TeBDpSoXzdiE6Bo2eAElT4ddDziQdyl
eZ99ybOOcsDFtU6JWclLHq39mtgdSQZxvxobLrbnOs2FTGoFVAgFCcsTg7xTKJctpC1MF0hoe/Kg
E90AgJhLmf82hYDe5pERAQU5tz9xOYakyFDpXFAe2TNRDA2pwjQd1N2tLZUBr8U/SrIAePqXaKXD
r51gRq3Suqz6vmzNcPXB6TTHrRUBEcWit/Ze7szwWoONNMhmdPQhr/Wt64uKMpB4XybCVbfMC+0d
cj/Vsx2WISFUmtYz6Ndi7cozLKRIX/2WKLZTG9UjDWeVps/Y5CwChfPZP/d4mwdCcNPpew4qXR86
Bv5rMjIJ6B6h1WsCqrvRih6EllCMaFVLeu3or9klw/kbhFg2K2osqoaamW9S5yMpDxkg52E3thKm
T2hRMJ/7ok7ds1zB38VECrOldI7Ju9Oy3ZZM0DFNTfXBefkclqPfg0+sjP2+cJRd98NM5bOHcNdu
h7YoiWM0bZl+FkXIMrhUHKcYOSC8T6wwLV7ZY4LgxOjZHaGoZPaIe4Wu2dXylbAfucnyB9jpII2D
NIWN2ZOZVjwS6V3qpIKs/1fl0JSPtb1uxKNB5snJ86yX+lRo5ZNj0YjivJEHwRnRDPpSeMCgdg5z
ExP3m7N8qBlwfrw0CxjSUWNljaOchzVuQaDEc03zIBlD5C+wOAnnIBNbQZUWfOTdYkhpeMdFyNl1
RFibH3o0cmxN/jIOD8MIMjxGVwPD3G0sdb/gOSXqJczDDqIDp+HHWtvl+9KUxaeYSp8A5K7Is5Nb
gEKHzGIH3Rm4sAuNwcz5B6MpoFwC2BikiHB922qdMVfg0L1cOOiMN37VmO6JuhX4dweTX1TUEiKv
xlw4cd3Ba8KW7OTgmOyiuMepk14L2cv2zq76mzGzm1rv4rNvfAMKBh6izWfvR0TDLyPiC2TSvSdo
ihyIHSTUOrc54e/g3Ww06+hOLtcIcuf23JYRqnRZY1OJDQ35j7mSRX/lwZxZjyG7yW8C/tCHs+YM
JKE6NUD3ACH5cTqs43x2sqa5L3OrCt/7gUyWpzrI+4uuyTWgKOyGClC7oRUYBNk08g3Q4TmaqcX6
gj9b/5pkILFGeWEB6bNo6mPblhs5FsvKCJbUPPFjqhe7R9Z+w0JF/LW3hAc3PAJm4XpUlpPl4eJs
fkYB6OG6zz21Z0CdUrQterbvnc0O14QvhTpcSEs8Y5+WDtVxFv1CC0dwYDZXhX3CbMtscCJ58ylv
YdnTpuBOcjCcYe6W2xhxfCJUrK82l3aXzOFtjisBdIfIWTusyXwioNpNqThwd6jDdky+MaBrJatf
CG22c6hH5we9QWQsOg2xoNmbk1ictzDLNqb+WLeydDk1rSp92vLW/Vb0S5AnAXrGNllGAwd5TKsb
SBmvyEatZRlzyW3jqaQlz4ZW9yyfI6EWIG5YzPsXweYU7HvkIfWh3yShG1BQhU7oSUTexR43eMWU
uoS7RVZINIqo56UHEt5nVmIpTjjE0Xjz2U/ZvwBIhsTfAXinels4rL+alX4GdttuqS5t3tn3A8lD
r7NoOZCZkIStSjSEGQ8bMOTe7eGAShVSYa6+tugdttNC2kAGRm7HqYbcglaSI9KaEOYxbQx574F0
6y6MpwksyAURCrcUcKKTbbn6PgDHFeb84nTl8AkhOmcwGc79sclRioNRs75XAVGlCC7n7EiFWA90
RNr2Hm3qGp1TZKkFFYO1+qDJC90kRuu+49UfJu/Ws5BhTHNv848dcmv5aNclLpxhgxfLTy1r8JUe
ZkuWn2gqWi2q6roTn7iAaI2CEYoYPqvp0mnLt16LVNjbZXCdUZ2AeQfRGTpZMSVZaN+I3cqE1p0y
U18efMAJECRZ0bbrVFOiitYnEynFqdpRSVQjUOm1ccGNW1Gl3ce2y+0zdSU00mFzSTahanJOc+VK
BOxORA0e0fo03zuDzOhh1mLWF7hO7YdXFvIHamCXHBtyc+1joDvnLcVU/Tyl+DFiu7cNR4a+LNYr
Js+hPppM+HHf/086kd0i3lq7JrdjCAfjiuPcNF83OIsS/DcgicT4DRnoGaHKoBfB3pWJR9/sW7R1
4VdZLzeJfEoHKqk4EBK24piVBPBs+dGUVf7DbsbsezoVZj2F1pyiwQkq9ZMW33j25hHEXW+nhOg2
INtKkGDF+IpdCEQTBV+g4plvhpZv7hKYwTSov3VCbRN7nd+fYXjLr11pbz9LBQTobFr/llZaVnBm
eZ/bADQHHfLEmQZB5lRZzvLaRLfuJ43hOb93Fndq9jmfKjzWU2//osnqpR+yK5rgO7PbNb3j9OgR
8Fs44GrLmsjtlxZNkuCgJ5fpV+Cu0ZS4iqSnxJk9hKsFT6J42rqt6uNSKPrgFHPGA1ou9f2N2ZU+
Mx4uP5soR27kEwgFJcCTRw0LsqYPKXqxu1lDjtwMfk3npBzxXUKbqDfbCINCka4GvDZfjn7IZTAD
mGYm/X1acFY84RRSOXSVqZRXSklY7uw58C1rRcw0fTaCOESXpsHJz6fqZ+sasBpQK+vh59oMIwKf
mYTrHTjSiYyg0OZcv9YV8aW0AcroPqdx9ZzWZdAyI0PvEUeMQb56hCqsdykm/ei0UGslbFHsCFBS
2LsqHth3kzpjuyfBWoMW9iL3ArCP8T7JkC6UFO2RlVYWva3/XvytAPOHPBO4nV8HG2CSKM+3mP64
lyJW6ueTahiWJTOy95+cpos1WR3X+pvdmPNUa41GQ561Vpv0CZ6ehw2TX8FLHLUnpTwZ3NW9QLJE
gBnZjcRINBEAh4pYoCEYzJupa17Yqlb0UVXehuG+GQqXMDaVutC1c8LCQOaWPMLkSFfj0VLcgJ2T
TjOuWNTSkkSLTlyIPgDIruygtnYs2H3ir4UQx6KCWhPbqCZlAkWvZ7/Fz1p8zP2Wu5w4M5F+Yf7W
PKIWgVudj/1QXsepFXZcoedWR9I/okdsY0G627LAteJ5yHow3QtbD5QKbAlYmYgm2RbvVDqd9XXu
WLh2bQVGIWGNTlOOXS6LGr1lG38eio6XLGfmDHszFWdLz34TYxwVQTwakT2ooeqLw7RCKTmC3WC7
WaHYRWwGeO14wUK6c2QAtOacTssEyc5baXSaoETnMo9qRPrrrUGQ0DuE1upMSOITAvcacOpBT29u
gmhVETOjFCeNvmqecTs6wAWtbZKfixOYt46l76N3SrggOAghuZLmI+5zF1gQiMtle1/zLnQu6IHz
kpHCBBmSF4iYKtHK3IAQBqaRgDUPnZOvtuYv2gzcqzYfbq/TUIIp1q5qwYlUOjyanMlcbOteR8cB
HTPHqUZlcpeZdHk3JIH+lZKCyTyVoeUNhifT04y+uI9rDnkgUIB4FImYQ+86de3GJNaiX7bLcGZT
yEmTB0fe9tG7Uq3iszOTH/ziJNQt8RCujc+JQ8/hBQMWEpK0ga9JsQr4n1KGvLh1cUZiXg0CW9qi
rgM1mkc+Rr3JQqmCHJHB7QB0b6PdtvftfItn1lG7HnKdTiBA+F+eq8qZoCE1GvDu3OicqAA15Xe+
ivpfS+kRXjFN2tIXKjdN2wI7Pix5DqOHuspJ3Kgm+jd01hijEqI1z/VjLm10SgQlmuAokbB6h1Az
A2SGoPo7xof0Ces1df8uslJwPVIv/qvuRaoOaTAgXxBeBcFDjUzTCaujfx331praScCZVZDME9KI
cQItOFNBLdh348IdrxY/vZiltbO96QL7u6ongg3oOy7Tn6Rr/xJ6+biWvZv7g3xnvJ6/+RMysnd1
5IzwaVJ6SoaeSjJM/nixLTXhH2yyn5mdLkyqHWkOND6cw9IEnLbHW7BgEBJuNm/uhbC+4FQ2vY7r
aci/tLyzFPBZ9s2xtb/3TANVtkq1+fLfQpTbxf1DxAGGwsds5/ougn4wxf8Ucehq1cHEtOTQYP/c
aYBE51zKiLHOJM7aaIYotVzomzK8+4OERP6ux8SLe1NaEuzJdJh//+13M6TaQnJxtsPku+Zx9JGo
pYPnuLtaRzbxPOxYC+pwpt+E3KUhJP8+CNbgWMlZiAPmBhAOILAh2fVtbfso3UNa+5yykcjNpiSw
UFBkqysbXfZM7Mr8Vkh33h4cVYTFjnp1JqjLaREwL05KANrSgQqj0KNFRxp6O/WHfEpDkiQY/jBg
YUjj7/t0qdqHTK/5V+V7N482vNjzYpEPREbzMH9RmLNFXG/DT4GcKaahW39FBDs+Mejo9zZovQxZ
y+SjPTGDDOod0tKh5ZTGreZLCtQzJcrWfeZFGhCiMTCF2+FiKD63ZbvFJFFsW/UHTWec4cbzLRnn
flP+rLYafbqzCvuJOD9kL4xvi+klJ9FgOzoesitW6LT57kM5pWHezLeY6xZ1uU1i5Egr2yNOyebF
pqEtytQ5VHBDvxUBTIs/Ke7/pRu6fe0BtJEbIOJma/znI+fR66X7LrF3ams4sMaC0MKOdHa5/XsB
mSyZ5Tb96KPy2xR06peXVvJQZ9t94EnGzZU3Pc6Ka/7vF+FfUtzb0+h7zMBxGP2PPfyfl5XTM3Fp
HS4HRCjtA5uZ/R4Bezp6wFleG0b3x46nYUeHAXzQBGfr3Q+IICAqnbw6N4dn6s6V+INc7ncxLhfF
q8E9ciVSHNAi/7yowW270cakf7B0m136qCErMR274pyzKIK+VPnZR3HzJxfC7c3756rgY+ULUKfh
hg293x3GgRwonDyGWaa9pYX1hsqz9PoHtPTISfA7M0Hj9PxqdVpdOm/6yl9TP+qw3k5ZIO1DbznR
k1/aZr/1JbXSf39V/9fVgfdgrQ0w1tu/P0AOYuiSKahzYIV9nMvaGIJSq+6+dfU4/UEI/y+XJdWe
FyBzi0Ac8nj8TgzIGTLnYiTCHO2O92M0nQfCTa9mP0w2IdsrtVqnGnevvHa9r0l2S0LdSqbT6bb/
//3YEmwRdk9Uk7YEU/Hbs1AM7QxvazkAzxpeSo7utJtUFMUhWQA///t3/XtbCF2EkIDT3Zv5+Pel
mebkiLoCOrQguYswIuShZPUIZoINxioWnjL/gLZPxizFwB9+97+0mCj0o9sdRxiJc/+WO/2/PVBm
CVOmTjzzo/JuvGgGAKE7VWIXGiIvHF9a+R8eKNf9/XnHS09H28VyhevB/v01c8Z8C11iQPcj+HW+
QQBHcMYnMjgHUVHTCzVOZ0LW7AnxX0nW2VA7zZEGFkd8jkT2uQ49KhJAjiC/kHQP/pNtlYQyOdZG
m7KkHOCpYRIg9im1IiAxzZFPeUNvLsjIiID976/P+f0e+hEMEylD/4ag4aH5Tc86QGgXoss5wCN1
/sF5h0TYGtfiG8t/fe0yf/7WhR0qywqI/a6SeY1iLKKb0d8Msmy//m4UgPdMl9n342iJ7wtoybv/
vsr/6yJvhQd+Rf5B6/3PL5qtfqnIIK2PY9NI57BqNa5f7MaSKraHxTEXzG/j8Pnfv/RfLzS3hkfU
dah5AjfEffHP34p8ye49iD/Hthm7M50feNkYEl6o0dL9xsD8XgTpdOpXhie7ub4dGGcpshPD6D/Z
/f7HnPy/19nAFoCsWF9utlHsP79VQJnlqsZm/HRMHRt5XYM68NoYAyK1zDZ51wZupa4bZ77ygTci
dY448Ap57jk74SWWTDF2Ea54keBkjKY7BK8MMdCQ9c51ah1aN6s2/IndG5ZxqzT+A/MVvRFKEZru
TN4Frvomy+385Jo2vYsUAo4d8Dvaxu3iqv6+QuQgL6XHOnchTNZN7/yNBltiZvo7u82b4SMoOnME
Cmg4eWQaouWloOWMdYf43nz4oGTWb9lW2MVj09c0dBezbtd2IgHtKrzeEw/ugJBJkYEX3GU8avDC
icbZDo01cjBGjht8kXi802SOKn9+QtqWLzHtS5wRPUbY4x8ej9+XgoDt1r4ZNrD0UxL/vsqueqjp
Ny72EeOBncIYiIiRoe+JzSyDDY2HssP7Rw6VHU4Yn3JhIQgkazaOUjXqq72EM5qfzu6nP5QCv+96
rMOukGCYbigI5PO/GcSwedrA1wgY3fRAzt2QtRhTS97W7OZU/cMCwkb625IIfAMvCoARjjbUH/I3
G1CzFlZlgiE7olyT3U0A5jSPadOVf1fCate9wBSBlKtAHfY8RmZ+j0ghCC8jDcLscZ0wpBxLYnTs
70BFOW8vPmKjZ/pv+UNUIauLsyibvGuJJsn5RkqvXt66XHUanqvVL/u2Nb29BzdpROLPNuW+WWEh
3acN/XaMLP9zwxsgYA+bnWZTPHL3i70kmEUf03K2XLIuyCJw3keVLevJGE9vXwj/Q1U3dx7R7B5A
E4fE16g+ehaWtuQ2Hv2InDT8NTQpXZTMkYDsMrpyFHb1sFp7OG3Vd5fg46PtwPS+aGdFhYtJKyXu
p8S3hNEeogm1vzCPSLh7n/E5tdWRiViVJyZfRwKIOBWY/SisKf1iGNofA/ruOvbXqvlrESRvHNAg
9SG65LZ7iyC7Mm7trBHIZyV37RbN+i92DTo+VSTG6oMxjdsRqaect3VRRRpTDon+a1v62Tnj+FSd
vdGfXkTTBmxrKfDvs5Dp8lOwsrLEN1jkY1GO4xv5w9F8npkeioQptfm4bVbRrkNhmsd+MUP4b26Z
Crsg1OJvR7tAjBs1rL8g53uvAtqq/FmWIXJ0K++CGupompYFzu45yyDiO+TkODwsdysNSXIdDbEn
RO7hLd0jt9EdAqx0PHjwfpmv9gt9RYY/nGKQ/oxW7IbKhp4GkpcALtF0DVfh24JtlDuOfyUssmPA
gZUsD2esv4ULfeCdrCaXfhbA/e9skBuQVmLmreLYLNLfuwXSm1O2FKv7jnkWx7G7DdPFc3p1lpO1
hXt0fSE+asZ1rGdj0YYnDe2oIoYjNL+WYmLuWDkZ58gOmoNF6rPH3AHh2jBfOzag/ECyYJ3tLM6/
zYm+hKyv+dhm1xl2Ynehxy4xZCko8btG5OrHUNRFi9V4hgHnOKqq4pKAIaYX0ya3mDWbryGvfQ8p
8bTWbsL4MnuCHowPRCHYKxNLzIXZW5W/trEITPVqI3UmPL5e1DUkwRr7QBf4v7bCpdGPMyVs47lJ
18eKHyeq8AYYf6RHjhAm26ynpZH9J6f/ILp1pojrKirzwys3slAoozjrSBznxK95i45Xr2olA+J8
Ank0OVHs1hXl00zkTrYveqEugUNq2p4wT+R2VlW/RUGxnmtkBD/RlHTnoAwVY2G3LL1DC5s7OpNZ
nqNn6TWaS3wyYZtYnGO3uPCaNdwxKRR3yvUjdumpRgg8+KZFqYM/luIbtsJlIorwnXbs2N9nQ7u8
kFsoYVpWrXOHpNPqk3WQXX1H4xJepNykTF9ml2j3azGZwk9QtvCQhv3mfqsdm46aURgIdzTUuN01
skU8ZU5mL0lPGbvsg3JZGF5BqiOdu0vLJ4vU2PW0LrS2ELIV7oDIi04HFh58Cjvtp8TuMXdVCI2i
jFUousl5JDlkd3Wr1nkP9VIJOtFWTQRS2314NMnkrtl8si+mJehjAav7ut3c8zubEkEQBIl2ZNct
5fwV+HfaXMJw8ghvKJ2PipqUcL3VqrekbotsIags1B/0tOwlpvvikejGUKaKsW0VMJ2ifM9bQUtg
bl3YMjCdv+kSw8spqjr1DRMjFpo0yubu6Oqtfc8KdIFA2+TCysc0seap0Dzb/PXhl5mwgoyBUFp8
bXowQ/DO/EXvN5Q/h61YCESUxIHjsHMjOz3UeaGICQ7dYn0evKqP9qkOvCdyXxlxwBtuXkwa+G7S
2/VNHrKhlY5vsxxCwYDSKPr3rvdXW1K3E0SyyfbseMP2MQc5ZYggZSNW0LyCrxpBPnITJEtFQgsf
V6I7kO2ZTzMD/GZt1ywmTMQ9rCmt0NhZIp+stpIIItlKBLm57Xd/BblPjbQ0CtAHonn5PJcLy0+d
D+n3qmJWH48gilh+wgih4zD7eExIpvyyQfYip8nr3Vfqtpp0zQkawBlS2E3PHuFXije4wcmSM0Wk
feVa7u7/MXcmu5VrWXp+FcNz3mK7SQ6qBiRPr3PUtxNCIYXY9z1n9riAqnmN/AaGgQQ88jPcfCN/
jHuNDCnCClyPjAQSyIyQGOw2117r/79/lHUJprEqm+DnJ5rM8ci0lHV8HMMrI2iS13qYlctULqpw
K3IInCxYEuk0wegrxr3CXKV0rBpK0B7+goSvUgR8jpiu3SsJmSxuj56vWDHqFJ48MeoJyJAo7+sy
VHuvtnJU6SxTTJt1mITwPSZbny+qXA7WEpmGqjvPMjFdU0upBG05UuQ1+TkZm1OmAOom7bH5DUQi
iXWotyEhXIViVW4IGP8rjrcGQUxacp3DCk0EcptUWEgSzRUWpv1Uw1/AXdnhDJvVaFx62EX1YjGE
lWn5qtrgCkjs5rYXmq/flIRojuitu165GNXZEre+4NFz8f7yUQPlRG8LEHTlmAYCDC+O/eBKjTHz
4ADvx01N9dCwkGPVcmxEbVyRltanWXZzcJEy9zvZDQIgj0vbPWlTIpE7mgRSb64jVgl+ZlBsGHiB
lK5qc8QbKo+q3PA1rWp/10dSGh3ISldulWGysx1te/xftOvblwSdVo73ovLlS0vO9JXZQfL3ECOF
NRIwhSwYpazuWyMiPTQkflqsFTPE7TFZgLDQtyaLw8MmmhMQYHCVsCq/oP2OIy6ipovNwuL+gnw3
j9ZTNHZ3Zij7L4Yy2+PW55auwiQrnxM2ivO6InftK0h8RH6EBTF2KQP0V1gWiqwjVzOfchanhF7Y
MESmjNqDbxc+DKOd3R5jZ+cMQzUeTLY8TIOVuR+2klSD5WnZ/LIbBuh1UlNwPbfgen1mt9JYmeu2
K8R1m8RZsBZ6zDqWCq3h52U7vTXnaWj4/NjzWV8k8DmBAeW7VGVLwIvXcdfaPEDVWhjirPRhSbqy
heFh7c+kyTHQsLD6WaOK9FmK2xg0b9lO8yVmvhLoIMBzkpujUc+8Oskm5uzCjkmdBKT4OtYBSdJT
VKr6JibLvOY5b2jqz7KJtrO1eA7soLxWslgNkKN1zW1fTsT5Baahu5m6dIhC3rPIDaaScXgWtyO6
M1pnZHjZ1ViRmBfwBgXkrxyyZJ76M8Y51TOAK5wHyij3xrnEUHlwrWhSTgDyqTXDWSlHL8+VKDzL
27yrHdJm/SejD4yvFcvJEjceG8Uhn3r1AjMcAx7Mz20iDlIOI96Ly2qM91YE6pM4WBbrM7gYJbGt
TD/Ji5LHSF+pgwKBnpd+ttDNEaVhtyxaR4kZ/FEpp9w4dCXF/KVeBBKGnxCYJxGY3CRv2UojIwkt
Ij01GWXZWo1r44wqeZ48O5F1dDhxYT1IwRjKLE5IIJwcMIy1DYMkxAE8RbNEuQEMiLBk1L25YzKu
sU+hzz7CI3tkJo95SKr5PDHECEdf8zuLJADRzlsKdL/pPIIJ8P2DflC8WEXdsEIvWUpeTyAFlYyM
WeWhREJirNO+qBQ+WxJxN42qt0eQ0lK2Jyshep7lTqUN3FXRiy+41y7umq4lZg+Z7AGcfyrOQR6J
/q0x/L5fJcj4+10ez/qlFEe6saGialj1UbiNEOnRfmQrShv7UQn1fEsSIlEl/BYdj1MD9OYiakKL
EUSv5vLKpGmRrWJJwt2mk84dnEV6YMdXqRhComhZvfrdYKVBeGNixlzskKVG0mISy9l5NKMnOWbQ
YtM17pBgeFD6gLAkJgxWSMwpQ6kzMw39fsMQrwiuUvDY2AMIKlA6hj6imdZCZD6hxcGYWoxmQwXb
JVJMUnRFhUoFIb80XMBnrWlppXFxGbQNMnYT3t3gagOzq7NgoF96r4d6cYn6Ea87KQM5jlTiFR/k
KYjs5hetux97SFT66FgUyxSaDUXjfTcnDyLiFthTbZCqFScgEE8lBr7BYWYseyURVb+AziyNs+87
NpBDmBPAESFchyeO+Jx3zUmbzTfZt1NHZnDS3zVaFLl8CeKrIWy7NdMKv3PtfHiAM9MdqXd/5Rv/
2eFpAAAXo3VEp/LD6XaWoMNcM5WQI1K/PBKqQVw0ul7fDnrY3NlKE7ylbYFyqoiaM0mT3j5vj3w8
/jKxoT+CmJsLQX926Z58x6eifTrVNWapDe2awnJwcNGFoR7bIX9qV1A8qtVsFf2ixkNTT21ZeZ//
Az62JZYuCPMZih2FrrSqf7gAJdWEDOR9AheGmhzJdbCXolK+tzn1M0t0/aPBt/gXnfcf0AnLUWkF
gQsTjCsp89+fdoA1T60JIUPPntwxsYn2/ZATsopWNfLkGJNDQOT8IVaAa6TIvq9AS2S/6P/8cOmh
4Bnf4AkgjFXNXv78u0tvWQNmYe7MJqQMLfaGAOp2kIeuH1wAiBU5fZCj8quw0uvXzA7kc5AqbbP+
/PJ/axx///xTVAE1AV3AHFbQJPtwJeCy5IWiIBOPJ2PS2Uf5lN9yXQ7za21UQ3+FbEU13Zp2irF4
5No3lUo8WqfAmtpjGzdKekz1QZUuktwumrehLVNMwBHJRYdAN5N5SwlAkmNvtxBg+nJOV75fmgQ4
kTSyNfRQsOBK9dStkgpZjCu1Siof5pHgG+Q6YTGsS10W/jYGZpXdYr/Qiwd04pZ6It0Y44UR+l2w
pQdcAr4Q4Km2qdkNOoFPdEHWXWHrKRZyHIfOKOm5PCy55cU9g/dJWXWdmr1iHZVbZyD+E5Qg4LAb
2u8K2x2oKekhyUbf+EWX/IfBpKkwWAYgQ6La0iPWPlxyGRHtZCYDzjKwzt6IMmbtk4DuGZUa3cUI
Qc5IXR73XZEVTkF1fQ5N3tgk5TI77ybCTGWSRT9/DJQfngMGYQzgLMiXJl02yG/vn8Z2LvNAgkO3
thsLztOA00zat3msSHctkdEqhtceZyQ6ysoNNHvOV51JZUTkUa/wjuSwQu9GEirqHbK2Sd6g3lEq
R+9perzirW7uLGzzwXbyaRithlyqHk1iHlB7jqPxUHaGJahdzepeauo03o8xCuAUUG61DjJ59re6
irXA6SoVEuyo5ogz4GSgeMn8idowoO23SiPiYNyB+DzzgF1jyPd0Pwz9ctDisVynOnTZa6sVQbWj
7GxlxjdFqK8xug+S00qxdZbAP9Q9UPbGvVoRF43QtxpJTdc7P38sFZN4jKnVO3a6ADzqdRHTPiFU
BjQAxm1aT67StgaaC0Vt44uJQtXcs/1h4A14eo5XEzk13Tk5ZDkdxLyqr/S4lPmgIs+ZdgIQkLjr
SCN6CqRYQzyFPkMQH6SodySMas+NZHTloRlpv6zCEF4bEliVsMd8ZryCQrpBlxuqxTyvU+Rl0Wlo
64ENcjNbN3qvT4ablMF81fBi5W4BRER4MbVBuM58ia6aaWTEEiMcsPEQx/gUEDMwDGNOaPcno4/t
wgPTQMccPmS94i7MvofHcErWjWF1z2Ua6OR0gFzZjwqx1l4Xxs26G6dYuFRxnELYhQIFEwFroCRs
Eo1tP1OkVQNWPjrvYxA3+0LOeMwNBEW9awZlMbzAO0W97/AAwGaGttqC5mEQJmlnQW0v+1elkThW
ININ+lVruiiTRi6dSDKbB7ZkFMJIX1DCNYkajudBY1fiSumKdI+YSUE5bok0xLYTdRtET4VCLnIS
hJtcGhXjgBOQk46AxEUngAb+A1Z3GOh2Yuk1SAZoVFmt+F/1sMUPlU4DgrEBauO+SUez2U9SjZRJ
EvlwlyVNZzp0guXuF1+xj6USgEPqXmMJv1nCU7QPWgKI58RWRXMAXQs4XjDa9eVck/JCOTPvch60
vzjHXY5HnbBAvbgfivnhg0Ux2nW9yvG0TNKu4Re/TPhcSMALwi+hUQ9fPl+TfhjicjxQ2ZZNcAS6
BRis75ckUyLrFEgMbjjTwDhj1uN5GNjrGh/kY5xBlgFq1aeHzu4Lx44GXSEwUB03zNqtR1UEz4kp
52yQhe4NswliFnZ0bLm5P0S+Z6OUc6mHirOk7POzEFs0ftNIv//8HD6O3ZdT4AxU1WL0oljyh1WV
/ZlPnifUvYAo5gy3gbI28UV5wpzpuQYqQDSZNuBZhy1h8/mh1WXu+f2XHT0OwQykHjH5t2GxfZjG
FkS6aXHni3UeYblBvpgAyG0IRZw2vmx09ilXe/xEyI2RujYiQOshDfH8MLaV0XlqCwXcpWiE7NSw
x8aop3Xqlk0m3gbwW/OLSAXPmphpTOD0ZBPj4u+xw7VldIiZg0qRjmVk2mBz6D/1zudn98OzzxCA
a4tqhCVI0T6WLVJOyHFe9CSpNVPsCfo9b0EMz1VRMJqiRJfiX9Sp2jKOe385IQ0CsUeFRsVIzfz+
aQxgDYIfCqrNMMl0vYmNVgBXZVDqcF7yIdDrITqYtCOyjRrUQnViCivNwwGkdSu5XTLe9ELGYAKd
w2auI+rsLm9SvUWBEGEaYD+GD9kMNUxGM8PqOynrxttAraJgh5SIZn1UhITF+Y28xc2XsWfV43aX
oOF4KdkdroZleszq29x9u9T/RAbrP0JBm2+hoS9FSTJUELYf/ue/nJdf8+u2/vq1PT6Xn4a5HqOX
msjOt/bj31qO9/3v//P43nP7/C/f/i7/mOV/MDZgzHTZfa2nq69Nl7b/J870r/zhf/r67bfcTOXX
f/7PLwQTt8tvC6IifxcvtpRm//T97//z507PGT/3+3/7+7/+Ti4ZyWT/Xfr9P37/2+//i2jXv/3w
G/4IKIPR+RuPBU59fdnOAbfnhRy+Nu0S0qr9tsTRkGIE2N2Sv2Wl/BlRZv/GI7UscYtkgk0vxWAD
JJJoV/GbzepusUlQNAKvUTn8lWTXpaj8x+OLtYSUMxn0K4A249t28/3jW09tnvnzAgGxlecpY+6C
17prvwBTLHbfXaWLP37p9yGy7xeeb4dSYMtai9BNX6rc94dqFCWuqmrc1YbeuAPQOMA0rfWLBeDn
BzGRE5FMRcdgWSC+2z2ppVq1czTuSnDYnkF2zkqKq78mTPvzTNgUcdUUBPoftQMj6om5yoYdF7d9
XTAa24Ie9eWoV/4v6NsfT4evKtUyu1JGzbLOzvD96WCKZrw2FLsYIn6xhEQngVsmReP9tVvzx2Es
6nAob7Q8Ply1FiNtSW21i/xWu+nC2ndlxE2/2Ey8X5s5D1lQIMg81QY6VOWj0oDWLpXfoG+pKadN
N4BAdjSUB6mX8K/aTVpZ7f/qWbGTV+H1KzYbe4Rm7y+e2th13ZnaluFAhpJrksmdra3V5wf52Vnx
aqOVNg0VDeaH9d9siyFsgJ71ETNbFaAfdCsoOxCsSd2sk1/dqc8PJz5qqdKsxjguKYxXbWPNyNFw
2zJrz8O5wwfKwOXy87NTl2Lx+/WBm4ZXm1wdEmFovYkPfTA8uaIrsO5SyuZPBXbzL8uYhHZhQo4t
6QcKSmxazMnFKHqkB6pf26Q3j119KweEsnoEoxPuFIB4fWT6Mwl8hhjet1QEQ0ZUQSFum6zKMGE0
2PLRKcj9c4JLWLqs8f5z2Kahufv5OX1c8pC8stgB3RaIHnmBP9THOOl9HV31Npwa3MhYjY8Z2q3t
hBPhF1v6H28WOh6D5d0moQiZ3vLn3y1GCLuxMU3NlpaIvJK0gGlhPfVfJwAbLk7L8s9g9Xdf5O9X
2J+dGYchAk4AG6Y+e388hkRKg/UZcIpJ9ODQTxvLGodtKo/JzefX8Md1aVEo0YrloTcNqvH3RyJV
JBZBV20F6YIukWKSl+bRrzS5PznIsoLz8eOLwffgw43qwNpOsV9sNfZ2G91kdksOi7L+/Ex+cs1I
ViJVRJBuhLL8Q6NR1SJJ6eAc90ChXHigFtQEBk1xZVS/0Fr99EgcABqoLLMeLaf73dNgBMCqpbHY
xhZMA1gP0pr8inKVDqH2i+b1zy4cHg+F//Cgs+C+P1I1yeqoSNl2UiXdCbKkdxGgdL/4nP/sdJb9
JQ22BeVsfDidyEgqXKTJFgLJAtsQREm3Cp8QPE0Xn9+in54OnXD2mMz72Pi9P50hW0amxGpI6OI2
OMYheeiZ6X5+kOU+v1/oljNBGPxtW8Zm8P1BhDzDr2/jbWHaz3ivpmNpduURt624YkM0vTKRK5/+
Hw6p82VH346MyfqwCwxpQ6nDFG+Tmbz4OGB2Iw9KthX1lG+JM6FPIUkgSD4/6B/68fdnSi2qCb6N
Cl8slKTvzxSPShvoNSZ9ga5p1YtBfmkKHGEOqSvFAKQYUntMmIrq2F3ZPmpyHX+BKIq0AU1WU6+W
3depLPLhfBoYaDq+KOq9QK7yIFuYvVyLJUhmvg4z1Rn0xl/3ZBdYTJ/JoEXtZEf1wqS2zEuMGPrJ
YOTaXcRApaM1soWkuRJRjv6MqAHyZ9jytOzicRO3UHiSPnw2UKrIV2qko1aKeGh0V5Cbca7WSvwW
GXbV7GklaouBRypupJGx57pXGznzomTYynOL4kVjLnmU1U428YxxMVy0GsNeo4GNwYy9G1ayzO9X
WKxH6MRpY50KJfYfhTb5YMOUXt3l4LDfkH81+mZM2ukh7XQTBAimSLBqVRx8lfI492hxobPKjMhM
1kGg9IkXhQS5WUVbANE0fex3RT52wgsyHKhbu6yS3ilR5tRuEOIQdHi9LJKdqolFvIr7afCSmdkB
zkpzit2YHplKrLsxhCtapvpDL7PV85Kmz97QWySnmuUsdX2t9a+rCiedC2iqXE8TO34C70flVQ+A
OjpIh/tHOVDKeaXo6nhs0pZUp5zsyVdpKmvF8bMGSnUX0hPEcZ9Wh3ZSZARq6MpAaFZ5K7aM6MnT
LmyahE4uQW2EU5dPV50uukfo7OS984I1XqEHsnBoovY3MaiXq3AZ5TtQojJYetXIMBhy+qCEkLsj
wzrraYrE26nJEuAPALyPczhIKxEqiPJhCIBMnbEVbGoklEIqUh+TPt+8khgHec0gE2xpCZpiE/qI
MNyKd+2KEM4AWRV5Y/vWSpI7IsTmpzTIlKM1jsE9I5ER56gUJzhaGFBPiKzz7CYQraQ5xlyZD9lk
ISkx+aJH0GpadjKlWUsZI3A6BDyQbfNlghLeo+xRUszPsYie6Xoar03LfB/xcDDNLoCwMjvEBNiX
PB6gZBxlGNM3rLMsa6AKVBzBbRZiBQsKZYeh0Y9uS6nhas+GQBg3tG1CmzOtoUEPmYbkm71ky8ZN
g4HRsaSAyCQyXXatMCBZukL3egzAseNKzSb2RtDuRq/zlXH0bL2WNtRDICG6PpTuNBPhq+d3MLsg
qVfo8oIaJQWRGn75RO8T3G8kd9MmZE1D+WDiWnTgwcnK5ewrpLaElqjvhVIVxZbRfe1705Rad2mV
jUTJh9Osr1EVdeFK9Il9N3XySERTFeE5LAKYV64hQ4ygOZJmt0y/GDi0zPuWhOlOH1dVGGYvyThF
17DVjGY1Dbzop9I0s9QzRaa/pVMB1nRu8pL/zsoaF51vVIVncy+gu2VInN0eaAuIQCP3X0QDdsqd
UKNhj2uLNF3D2cCDDrg1zhxThH3r6YU6vhBc045wFc1+BnmkMmup/aAG4Boa6XA39iW9WK/M+sLQ
XKg9kK/8STOXlPpQhXZFPy48Cganf3yB/1IH5v/aV/m+rfJ5n+b/ww7MQpP/pAHz77//j7//l7//
Vxow//Pv//Z932X5uT/aLor5GztmeqvEnqNCWgrUP5ou9m90Hmz6LYtlhtJoQcD/2XPR7d/4GDM3
XobftJgXN9SfTRdd/AY4S9bxcWj0+DCj/ZWmC92I9zUNJbrGMI3tFDtGzFc/VE8xcZqhNTMcws+B
gbmDopNOUOzMB5+1f62Z1d6um42sbbRS3iJdalckMphR3Lk9BCwXdVR4YxsTPkFdCpPbIS5WUlUB
IB5R5N5Magg8Y+Ezome0M1h8SmQI104wOaSIXqLoppnIDkQ5ueuhu+LPcEQBplIBMwQTe9fh1lST
hxbUx5lmf2EjvZ8whOWEjzk60ANPZyJeBHzSsI2E52pHogUGY4ft+DHPVRdn0hVsAuSc9/A/eI0n
epTmrsrIzEvl+VwXSYpMKLpXfYTtrH7uZEorqT4Okg2KVfKyJN6zeXoclaF14jrZVEq5rqTYrXPA
y43/0E/SVl3wMmMMlMvANBw8FcjKw2GvlE9tazuAUB8EyzmrQac9dvlrWSIFGu97CcTElKja1rQz
r29YfRrR7OtOvkX6v0G0ftsl+ssczqWT2MltMe/VyfIiXARrK2nPyHh0NNq4rqSNBxsIJ4BOl+bN
utOTYA8wenbtONzqw5U2+vshzMc7s4KEYN2Y9rlZwSWTDMvtEEPCuDqv4xDVqwI/IgFGOMdmeFnF
Yl2H8lbSzE2lZmfyyNIb25epYst3RWlVNwppfEfZL+5ayjSUd08BJ9rI8gMpH04qV48o4fZtwqC4
vo7Dxs1Y6qBE4LLPmEzRetdJhq8LtO5wN+0vsyUdk2Y+4EtCLjeWq2Ye9qgyLC+ZtF2Prq23qugO
wL1bDRmOVNgbK9kqLurJvwNxUn2Zq274apX3PnpU2E7PsGW8wLcu8Nld1OoA+fcSnYcjgdOUUuYs
GpjtLCsLF015HSPin8/UOXVQ6t3Qs2zuxi6/RVIFpQnJMpQPeEMVyCtMd3xwukLZjCC02DLyKe5d
I781TAtU5DGa00tVlAfhS72bzRj4LN0NY/uE8Yo6JvAaMD1ZbFyWtn9XFFzSiVFHstf50DUJo2Qb
GWWR7XxwDyI4lgJEL7bATEbTrW9HqfACqcOPlN1igXAN8zUOMrcoDvhUz0k3KoClehbwBrVbT31/
UEkkQJV6o4b2dZS+zGgfpvhWLQ/81aPAkLFSkW+L/gmOpd1cIonYa2HnjcWms0svhO8SJAeads7Y
Ffz7lekwSPRmfdORR0gRenjpq/z/WsZ+laZd3dTcZOp0icCmKrplI3hBFvj9FFgnmU8vQCjktEBR
bcUJx8q1zD1e3hQ/2OwA/b2pRHBZmjttTHdUpzAXsc5kTSEYIlqEw8dV6ajgHZ0SfI7USG9jZEYH
zDsXSlIftap7Qwf+lNV83ucpfiiwtm1CBH8oz04kV0CzI22eJExjelHmKniYgRZfIm8ipMEH4ET2
lLrKNeUGTVG/ZyLdnGcz6LK6IvsIMQ6vVj2yUZLAzud2fQGu5rrWiqvEGo6JXW/iNM7f2JAYd6k5
oIjsAt1ha3BjEBea25LDDSuj5ioJojW6vX0gN1sqnmMHaB8sroNw9Qnud+i2mSgdQ/2iLHxpvz3U
k3TtMwh0zfhRhwAaB3m7Gq0+WNJeQRTjbFoFnTV4OuN3twpWQfW8KALxhZjM1NXzXHsbKujPsRgf
FuAHLZO07DBTa4xn6JqFr4M/jA44L1TgzHjsaTsm00r2rQaiWU1WTzbLTygYzDOlDn38IVaxipq2
XYGLtkl05zGtLOoNjH+S11TnCXAlLw50dh9+S0qgVj3Q4roJlVrexLaEfaSa5Ze+sjTX/kZZnKtp
RSrwqqruVbN6iCGOOr7/UGd7qbatqwo+EySdwE9NAiUA6PCSxYixdz4trFx4knkeyXu9DRzGla32
UtRuG/BqlKyQ1YF0uV0W9E8ixh3lW/42DbQ9E/l1wmNYFjyy2nMUsnAjjiYCAWGv7iRD6oGgpQTV
jynAFJK4gdkq4UaeHugUuqopPcpz7JlVBlo505ONMYP9Tc3CXEBhV/i7VvFQn6FIOCuz+Co0xLWm
EGIN0KVID2VmnVArPaGeHhDRj2dYjr2+Jmulvo7UMyjWHVQdHhIVx9hsXVp68JhFkQdulaRIy+ua
M12/rlhfK1XGKRA86XHjqWzfpDbZBKStDrZ9jv3FsYpdQ/BA8EDw0JPU8FJX+14zwTRjnQJf1YMv
h/blhWbtJVJwqvp2YxbSEfvEY2SOO1HdgmJ9sMppArs0HSwFVOcQaNMql03QxKBhnBIhaGi35kmU
TK91KPJhXwPRbRn8NSRFoB28VDn2Tp/LFixyMG/LcXYz84SkemMCVWT2d0p1ywGmhNraftUn0hUq
1bPgNTmxwRY5TNNN10eHMa52HWz1oKTQQMjkGkXf74Ao4/5KwS+VeoLNr7jxh/wLbI3DWJuJM2Sw
hWPVhex/Js1izQa4v+5yQucS61UdE+HBJn5thX3fKrDHSWnZ67z5iE3UJRarFutJVaSDD40LdzOP
ip1bkJNmPiWPo8A0McHABIeDPGtIHwjwHHdj1fAuqkCKLInssIyTkfsbZNG7gq2S20p0G8CfxGaN
ZyQjac+/VKpZWbN3XIeVbwMHrTDHzmm00VmqwnaGXWuvF0IUco5DCT/CHzc4Ht0C9mEsurtW9Dsz
I1oyLKuOwIAZ+q9KZTJjubCAtRf5eRfvkNvFTAhUeVOZXB1GUyJP9hDytmliOr4+HKJ8Q3VQdFq0
4yOmupDECZ4xEQTZnhgj3LVQMWXpa6+BALdNz56iSyWrrvFiXE5Sd66K8UoKi9Wo+dmjhhsp7cR1
UrWPsvyWkf3bFW/gQ/ZDc1CC58DoCNTNd4PcwWEftmaFnZNclYbXBg9vkB/D8thbTz7gwv5O4Y32
c92NstVQ7o3pnibBqpKnbRJvbWhtuYIBKexRzN9pwLmt4bnJcNhhMlCTU8QP9mjVuJ3cO90bZeMm
JtwiL8YtW34+F9lTvBR4+OrV+zo1GCYYboFR2QL3b1jjtFUHK0DNZx6UGXJRjylK6q7jwRIr/KaE
eMVvssWr1CVIDIezaIHUmXV/ikMcQuZhTMn3EJl8GsfKizr9pe4qF2eLviKKYLv0YyFwsOqW2zIl
DQyqplcZOdP84lIksDOt8UteVtthJkim7iVcDupejcQuDaAlyPO4NkRxi5N11VrVldIc1ZrHIFQv
u+jNlBNvVhJWW3lP12uvzfkFEq7ImzMrdLB5ss53dxXwJlu0oAOwTGg15FAi0cvIvtP7ehdROp3w
lpSZi9HHbUAI4b2SZJ59P1kFfYbRUkwAqxDMj9yL2CoAQ8udkzV7zTh22Siz6Ghvwp9vi4FTwDJC
m6kzr+xY87eCzbQL3vsCM6nl9NmlUdZf6PS1nj1yT9jLH6JYukpz+4kQSJz00tJyO2+nBHjUq1FU
IOfZOmQowvcpckqVr21jxNfdfJsvJA3CmtSi2WmJDS2KPbZZWEc5bfZgnu9afcawM90b4XCXmOox
jZQD3wmXqGmYW0jxNRm+Z3hUaSpglMJhOncHUK8qFjTYBX2NGRUl5zpXiRUM4ROq2KVXQNsP1UK/
0jti3uAQVrXiZkV3Ezfz1pYSj63OzQIWlEhmaBhB2eRjn/XAnT2otEjh+/aWQABq3U5GmkiqeAz6
A46O4cFkfG4idgFDJ79QutaPImf9T0ZFPkHR1xeycL6JGmIN+k4BJyAFqvAWdyThRWBE6etWBxNZ
4jZQp02Fg39rwavZpXHgRXTrUrE4kUYpd/umLm/ruWbFxQg0mOfSNCbnI546Ryh0ufQe1b1NqhPm
LOwoJYCBnj+BKCRye212oIJZ+krcRNI9mUL+haSy2es1MgdnWhoTnLe51sqt2YGMkKSTZVU2D7zF
E1kWowXgZVBoyogeb/S8LRhoQp/u4K+G0n1osR2Ic9N/wk5zEcsE0qjkOjmKmpxPsTmvVbB8O7IN
cXImBcuBbq7Kotgntn9lgmWDPlqewoixS57nF3XvE66Tv0axsUoBzXpCL7VVFSUSwVzQzUUcX0Rx
0LwqxtxsrRRdEUNzd4go3SrSJtzBBJJmFVJz1po6IO6Glk+DbL+CKHYmWj5kcE8d0OzS3uj1G1VK
iVIRFvGx7LSWiERzVJ9pFWvrImeyFemq5A3VYNNPEnSD+lrbUf9sAFWy+JFtPS3S4sbGq9I36zKn
TyqIP4EYTdLQJZ6m84zyL4zo7SX9K7kR9MLnziGI1DNn9auWg/qeEet09LWXl0XtTFfNqB5bmLyI
2SLhzkvKAHU8xGA2u5u25bb5cy7c0siaNRElAPAwlLMnap7KWoUcqFxppUrD1DwrqgqmSX4+8mTj
vqdZbT3WIKwH23zLo5jAA6IYiRiNGv/ZMu2tmr1Y9l0wKHea0lzX4OmNMSPVbQpfJFM806R8KrKG
uI/uKtI4e0lXz7OwxgI3i+eS1IFBjlaTHS6RLO2uUWnrFbTZoteMTfwhFAXTcMIoYMppwjEaQ8Ao
pukHpHxuKCTAC9zXUL6hQcDHqKbUi63yRPoHKs35Ui3HcKulT6UCXiWQ0fVFRntemNBvjTRNIcQ1
R1isxklt0sxFjrW22SjMhXzV8PmAVbhXx3KfRd2XcMwHB+1nySIjRmTLNoseXYux3RO7eY8J/rrI
05NvNKdSJbU8pZgq59c+YmrAh9cNEXc6QAC8quVzzcyDDfKwAk3nyWm8YVd+BU9s3SaLf9ucngcw
W93cSGemFbxFlDnosA5p1V/kcv9qtwIAIpFHzkxSA87vB2s215A8S9c2NYr2HAmY9VDHGRdItmAz
LwR+1WReoXpBrDyB8L2IQn8LqsPRlg+JKqpVCq5vZerLZjUAZzjvU93e1A3JRCMJVIq2WAkcOe1u
DRVQcZiZG7rj6x6fG1RwL4qwfBPVSUQyizYrVSKmbd2OcKrpEHWaej/HTEcB9mxR2bLNLp16aHdh
JyilzGc9KpACNvsu4kvYlrtOo6Ux+lLKKCmpMO7iHKJEnXpfucBfcjKiwW016Q6BVu+CfKj44sYW
wyPK1m3QlN0ZyTchpShmZgbp7Frjtr2nIurO7Ep90fnWteRqKgOlnxU2dNOwyJ0YlIwBO/FR2SGb
Q/NsLsWJpIUMBObSGi9N8BGBx8xyuIwbeIh0M661inFVLGvTQ1uq+6EEPDoyQHPaHqszBqovuOpX
9vgajzqeuvYmjMZTH2lfiyW2xyqG6hRopUQHW6+nW+JghoSGFExfj9Y3JUY3EZfEB7gOUHpWDIGl
Rr6Cx3ngn02chNxc57i3nJmXZNUO0uiM2njeF+3ChHeLloEYf/k85c4DB8bRX/1v5s5kSXJkvc6v
whdAG2YHthGIOSNyHjewysosTI7BMQM7mmTcaq8lV1zKZFpIeoq+b8QPxUuqq3TZzd7RrK3brLIr
IzMCgLuf/5zvnGM92Wa5W+701isCPKZuYLfLe04/qge5MoKvHsv4KXTKjWcjy3SD41w5iDmXnltj
bXBEttKJnJx3qKvJ3ha0XwRONdhHtynv6i5LrroJdrxIiu1AVGeXt+NxtliUMVuTsCjS7EHVRAHz
icp5Y4iBE8DW5K7quELy8WteNhvHqNob4gnE3lEpCmFzEtkPLWikvt8aOeFiuB6Z2iQjl33bR+6F
h3wGZwxhL+UswPP6lTkLIeeB/Uvr5jsAoVQHyna6dE4zPk55Mn3RpB59ywrkzu6icm2fqOirZbbQ
PSorXOG0LRmFcNjiYXqUFdBgzT328skxOEeX4TqqcN16nXPfCWzL7bjPcMLsACM2o/3NStA+cHlu
GOTdjoSIrRSSIXOcaQWi+Azs4Vmz9EOu1XcDN/GqV/FdA0F1FYXOtzaud8sexXKHTahfxekJv2BQ
MrVkeLgzagmQ46tFGZNM5KaV1h2O1SmAGnsW3fBhDtBoTFUewEef4IzLvTmHd6mtzsqETjIiTU09
f9pjsV/L5X2JZXJHAOKc04201aPeXmnKSp5l+NqkQLnbO5+WGLfYR4OzzauZdmz/3nUidE5JreDo
rIRQxtvckBYHkFBsej0NKiUvdjOek/C9su6TWVBoMqPJ1dbLBE3YeTHR5dD0xplC4D6lQERbzyxL
WhvDGS/Cja2anr3ITJ6jP2Jf2RsGEgisyKMAzUQwgsOAoe77UOMAlzivGsWmK7jC2Qr6zxqhfuVl
3l1SOYyl3TeC4C0Lt79xazMhW5FDpaZEJnUe6IYLHB5mLWtsh5hAaPAkS+Pouag9CQpQo6d7wqFr
iDcrCrkWnp99IN6yhyiwNvHL4Bz3nscwrVcOuKxBg/Ucs9pUGoboon1ttOsGVXqKVl5lbmjsBnY+
7tiAr9wmpUJk5nk0k/cN9GgcXuLoNtfeytYk19KgkUTflhvM7au1TnOcVusvRAwX9nSGXD9dhuh+
FN6xEc7BjXWAItSV9bvef864fkYi411evmW2jnWopy+okge/5ZE8tPeUMlF09ZC6YYBpfD3w3pM/
Pvc9Bdv68oD2d8X4FVLPG3UbAQ0AlDUBdNsOk/eZcsqBYHbMujzI55icPbhw0R2zsd3GAFvJX5n3
8fhp5l+k9zIBo4Tm0XrUdNdMyDtz7WavTfKIqqHntM+gQus0mqMrXBrpbJuGY4NhXGxf22Y9PXpO
0ZzyCMoNK4uRn6FsLoO/HYwEfoOJFgBlB7otoQRQ1EB+NqxSb6vFz4wjtxx0eefs6GjGb7FpHQqZ
H4jVSgq7iHV1+zq39+T2GHe6N05x71lfZGetIFrRWG3e5ZJDfW1ru86kV8Ous+uG4p2QcxuObGsD
WJYWLpo0Z1RqQDy38C/eczv6KA1WwrGpbqRnIt7YN06uX8089WiUOUjqtFbIWsWx1s1nQHoEaJ9V
fymYhITDk2El2yr6NjJPUNm6Np/xTAwt4aD8qZyoP2P/bLtzfjNrnX4c7OKgjXe4LzJez925I6Vp
mXe0k/5KX1ARJcWU1ksyt4ekGh6k+UZAdZX24q7HhpBOxcqlHNAIT5HzaifevqgoOWt98dgtFPRp
kDB40x3opVPZXod+Vz4QL0dz0rAWiJVRjpwUfSpH78ELnfDJQObRdpY5bVMnooR+oMPOZOH3cFLe
qJjelKU2K78b7Ieim1eeaeZnN6G4+a0zjxOCb3vQOii/NS7BgUJf/cicx6ivOEvZximvzjPxuhSB
Mj5m3qFJ5oNGQzQ75BggA5vFZFMUT3K+lm6+hS6lsYynV1V5HCOxxyuzjkcCTOl5SDb0jLCIgNdl
ZEa7TZJBQFIKIlC2XY6Gtlbuk/kjtBh2p+Pt0p6pxmfPntaR2dCG25zRmMthkZ5BxjocIwdrqxdQ
d3yajgxA3RY1V8mlVtDamGKV2Qifhq0S6lri9QEQoINQzrViwxQ+swSsQlFsdHVyqKeXZ1d/arR9
2SIXba3EWJXV51g8WQ2Dr01isgZW4k7l/K9GeQbO/0CcnVZBd6vNFO3l2hO+lk2bMOzoc/hklC95
826qrH05VJQIdgx4yNpx3UY75Q+vVnqLzWICqIbEQlixuirgIiTdGom4tXiwYBsQ9Af7tLaPxju+
nPsYM8Oqzm8wiuP48RmBeOCEfHHSTE1hTckZBNr5uZcpLHFfPE8TePNy7vYZRzC2UBvYMgcciTgZ
DFgQKcBxNpjxpaJlmXsDk01sJtlDH3smhwQyTz26iBMfwlAaK6V7oKumhgOavKoMRFvZXTVzW+4L
rbpu4/DL4JZvgMhQM7tniK7qOQVVdfSprNhGpOLPk1+/ZuPLjL1kpTfNV4jiV3R4rK0uQ+3p1gms
eai+re5tc+06C9vVIpL707SrcRVqtbuqpmuCLytjetMKxUnYhulSJo9kw5E49rbdafux2Y2M/cFE
sC1B8n3IOF8o2g7pYUk2ecdYrbqaFBv+YpPjazCeVHqxzHDFFp2KeQUyOsQ9JbeheZVb/Y3RfB0s
7ZCUlBZ4X8AQ3aWosGZyE9Jl6hGlEzNpnE5ta5TkrDzE8kASNg5fzOFUOPeo3Jc6t9h/w+MwHXA2
+CYYnqn2fqYdjrCs9eo7UGl8esYr8IJW4FdM2RTIGKE8HiX5IZXzWZ+sjyJ6txGPgw6dkpiUAuci
kq0SxQW9YMFYUsOa2dQN6/yQjZ6si8HZ506TXRdhnb3SAeFuafW74d5qNylzks0c7zwUCV975ZzN
7SSYAjXdK01q6ziDNCqtW7q1qpXuJp8hYMJGmme/j+ZjMhabNov2itYnhDl2KZ5WgW/hSlYG6jRy
KFQaKDBEwBgsQ3qoau29pFkJun/Qa7p9Af/gnbyk7R/62f7i6tzhhT/e0TG+JQf3rWvVAUspvYcw
Xxh7ofj7yJPrmlpwbRxvfT/Vv7SO5u6bufOOLkcUMbdAAL+Qgu5WwDhHpCIklqh384Pwp3PTWWpj
iMgNipDqbcOL1a3mhHd43Y1D58SPvkl6GSUS9HNY6dxPTbRPc8O6xcka+lbM9vp6iGmfnGiiWcF4
+uLHNJVOcbQwoEf7Gs44SFTqRgkZ2IzRIz0JnzkY+lxCPpUIRtTuvMHXYFp0lJa72Lu2Auk9gKy0
J1H9HI18GmrAQGPXz8Pg7fHyffEtZ5u5NoNs23yK9JkjmLltYFBn5nzt9urAhHgbeVyBTXygPvyq
9fWLwJhFLY1L1/o4UnKur6rOj6/GrNZx6lHvSA9aeyPc6WSUUe8R/42iQ5E5cqtXYgKVn0r5bHaV
nW5MVJIduD4zDoBeC6Az1J1qPE+ihyTrKrBuTYx4mcW8bpBO6W5w5aaprPaoWQ79eLK0Th0AnE3D
1AGNts3CkBqGxNkSI4fOrhd3GKSLuxLEwMqfQnFdkZnaWUUKvgDf3KNoqnOGeWrDUbNcz4JCTaPi
bNNX8L7yEqlijvX2XqG6bFD0jZtB6jFxw8lt93SbMqvuxnxe2jmS6VZR5BGv8JobWzgy8V630R0g
F99nYfW18zoju9DdZSE2RKX1OuRCfesXkTcyDQrgSckHMlP1tznRMxBic/fJPdizkFjd9VzWYmPR
ErihQZFhcKWpc87fw8kw9RyrCAMMHGAim+YJwx83jDI/INQ0KxlL86Z2xVNPWG9lV2TlMW9s466w
Xhm5M5guq45yiRlcDdy0VUNHYKBXANkhlvkvoFrY58p2eCPU9BkXym731NU7V6oZrC81pVCnCL/D
Jz2ZOPknxc5eN/CcDNqe0iSYLv6sUNrcuLuCJ1fsB90urlwN0akM93wWVDtx3jgSeP5se6O6dvyY
kyPjSNbbEeQcSxNaj9bb7OsG/RBr7Mv0Zuguhpycl77wofMaTeN/05PRKlc2aC1AZfBVNM42mySl
0y/mRLOrYg3dN4xVI+g59WrOwXKSnzUMgvuuDas76qcaBigzqd5hfmvDIt/q+Sw/feoe6qBBLGIU
S+0Gq3FSpLdNR6RXg8kGvk/4fMg+p7ue+DkbC3Ptq8F8NYrOvFZ6aL5Ct1UHII35GR49ILXaMS85
5wd2OBU7qnIStolH0DDwyyibVXHpw9FlqFzua6O8SlMfeRDUDqbGMdnYsCv53GoGKmFWubtCP2fe
pDFJHG3vo3L6fMNEG4Sii7vlWi8L/13WmrFLZ01sgPY45xB3+lZnf3BEoWYTxVp63fTa+Cz6cVqb
tenSFD9RXyD7ArGyctxTTUXKxcssEcDkwAljcaSwfA1NZ1SD4jjh9u9yiJylBFLjzBJK6omtutCP
dePZV5MZGXdGG9GaU2FP3IQ+41wOYFMA4L4EMU3cbBXRjnbGEmJDnyyn6KZDAN50ttHfZO7I79d6
GlNpA5Y8pIn4DNOKa8PKEuSphKNcZrY7OiVIA2sgQsBfzvVW5cm4tynyeKMKHHKonuWzCljFtDsz
w/YjhPahh/mIzDCFH3ltmzS9MHRyLMPYJNip8O/2oX/xI1STWvpd0KZiQX8kzsFonJsxVDmrJoym
TVhlEdKGC/CgAnD8bMvQukHg8Wt8RZU0LpRSdhpVPWHO+aAyKFXROipIvZTaO8Msoeng0+hTpw9I
rgDBJk5hTal3K6po2o3hkJ7wYPebkvTDOiJosvfKur0L5ZjcVpwvqEXJLykbSUwfQ/gtwfgIz0JF
3rkqk5uR3o9dnBVrgyrGLXkoBrnhjEpcmeY66avoZciEfUwH53koCwXFrhhvTLOdeVyb1oZfCw+o
FWKutbv2pOgMeFkehVvH5wxl0hX1OOg9HwLXxF2Umc5uqiv+LtgnKF+1frDJFD5QuIvqQth541mY
aBL0iVsdgtstStXCbaqnZKD7vPfdgJLbWqxSzXaqQLb5Y8wkgVIIm0rSnDLHbIJDNTSKOwLP6ugZ
3ie9P0xpHK/dlsSI1txDDFUUwVjc3Pb0kQ7xdEaQey87JuaNV+38uWeS3GbIMZLO4YugyKxY0Z9K
nVmW24e4znTsqyaX8GDt4OCBdvC9gwAhx98XCtSGOirO2bdVYXdnhpb21lDjRFcnVVdaK7nH0roI
aLJ07+iJd8+mN3TQcp1xn4PWffLKFMWpgmPYYVMYuwumVFSmMFlIxHzpZiR0vo0XNbY147spr63r
ic+2A4FJ3y7jJLGX8fhEwYW8dVy/u+ptET6XNB2huGUvBurCOtcaIyCGXe7rkq7b3h62Rl/TDc2u
8dF3uhff1L1NNSziKAXB3ZM3WDH4SRW5ICbdFjlpFm21rxXIR2fMzHOa2kz+o1Lfsv1hjiSZSsA9
AKfNgPSaGA+2rBwViEnyCUSldaGSBVRmNr8h9KDPlMP4HtKXtrbliPdicOkLdE1jM1ak2lYtk3RO
DFTEbKoxR/DU9JBpcU4/fF+IZCMGWQRsGFoWDTYiRAUws8Nrz1HzyAsYHF+ApJkRbbs8sF1MQz5n
kCAq/eyLUfDRwSltjxbBOX2VJYv/Qo3097gRnpNW5eFnERne1YTsp/DWBLOl4eRJZQANQKx1fdCP
XKDZ3jcH8Z5ndAnqDCWvMXFYvFBNc8Icu0x56J+66GbM711m+7Cl6JzB0+ge9KFnCEQtMkdncDrX
XG2cy5NGSbxOYXLXYmxki+lRQZZWZrJv2X+seFnvme66Zq9w1k2QZHs+lohYTh/AD4/dFbLgeG1m
HeQSDRfbRegSbX0oxkNqhnA2/K7DcC6a9LnijIDnC7d1UBnR+G2A83kNL9ldl27PkSyjAwHVwh+P
+F+Z6EATgaVAJ3BvXHlepW6Ay4bvzYgve1W6nX49SU19TFQDfcskpCJ/1qdsI+hMY3jRLxPYMXrD
geFcazzJt0SS5BG0QFJijnHiWypMiw3N2O1pALgDT6419vPYN3RdzlEQ+Q67aUtWdz58tjMaVrnJ
B5NddDy+YtiPuRNLDcGwxeTx0IXj/E1CFjz71LBuSznTomOaQEIaR+jrTsf5N9OxtaEzPL+DVY87
FnTrHNDAgo81H7z6eowoLIM9vK5Ykg6uVxhH+lx8rEhjcaYfrAioF5uuMbVfNXUi7kLmk1vw++lr
7GXKXTscW0/wOMtAG91NrcXzmwrH6qFpfexZacnIFVrkk95wUQEs1GsEulacSKZhUBxuLTd6QYHH
jKBP9UWq1Nq1hdldj3rIfDrJhP9Yu121L1057PrcUMBKu+bW0paFYezBJ1Ui50nakshbQfPEvjRP
3mWmrSngntGuYsuw34EdJufYMoE1R5FizF4g4xESJOQRzcPtnBIdsHqyGhh8XLI8I7UDC+7LAMBj
vHdMFQ+Mhf2VjbSwGQZtWigSVJdOKfdIGEEBJgo2D1/gh/m3XnSWIaOP+OQ7N6Cx86MbRUCrCovV
KbxS2bxDz8Zo37IFqMN5K4xlNZ+1kwJcOtsdEMrx5PS4DmvgU4aNpTY/0V7XBm3tOxwnw3nkpves
qGYOFIo9GxTnKzMJ+5WVI9zhVZSgf0rhfPWVFj51eRHvJUIG03NG9AAoa11jY58SS60M2w6kLMqV
bitw3168y416H8Hc1JH/urU3G9GNZx2FXe/rEHm9qqnSkWU9H6RAvE+iOoDbdcrmhmgIDWBaNl+F
XveklXzFAgAtTZR8Z/r87n3/UymAhzLnn5/RCj9EAP5jQYHdZ7lADpqfv9V/woyAaf1+SOAf//Jf
wDL877/8/W8DAt//0l8TAsYvDrEYYIJEVTC7CBJ//xIREL84JgIXgpfnwRERBOT+mhCw+BIOLc5x
bMRc3VmwdH9NCFj6LyTNdQc3rm+5uuWYfyYhsCR1/19GD0SLZXnCIohAUmBhR/yUKmfIOI/6xCmK
9ED+JtnCHAGd4p0Ju/5+gDsdTPU83gj4ACcW+2b3mzzF30A1/JjtXF6eXAToAeozXCLtzk/xXnuy
WpVIu2KJdI1LiSz7jlFgvG9FXP+p/C0vZROOcUH16LaLX1v/KWCea6E9NoMoVhzN5cPYsmSVkpIu
ZdC79/u/1f/3ptqEO8EUGRB3LE93lt/6NwFcziQjRyf8k7rTAAliWq/h7+9zyhVnh+JMXvLBpV+U
ipIo9j+bgYjEv0R2/t2E9hJI+fGD5bfUueYwnEFNImzy48/QJB2b/Toj+04FaokdY8DN6hSyY98/
J7ZPQ2RVb+upmpkETfLViWwEDEJL1ZMFFCbdakrMH+6gGgTroa7yP8XPWD4OsVzDFFCAoKPCaXkP
f/Me0bJHWNMlMVGIuTlT1NjTX6nyPyAzfO8V+uH6tgULLxevzVzad36+wBSgfV8ZrMKZVmCRcXH3
0UXKXJo3ozb1VzFGyXXeaU0GPSgf5h0ncOhjAwbLD9ykdXyb4Im6VQr0OcUJkPk3tFDWMuioer5P
m1IM645vvTz9pdjOc9Rccl8wMBNDq9W7GsnS2k4xJQwrlVb219+/0pZE8m9/PZPUukUsnoAtjxcg
dD++ix6COY5VBt5ml2VbN0N8VtxuK44Mw6Zp4+EPEtI/9QAJkxcErSIW5Bc3kfkz0wB0bDd4JeVN
RqzvbHoCOI+5QR8CbAqzNy+s78mJ7lKFy620XwfdPepeGBReS2lFcY6WNxFm2h9c7DwMf34XwBka
LgAbnpjezwVP0Ld1uLdMI2Nm9vcVT7INXL7Pucm802hjbZWqkevff+d/vr9wf5Ls4iWXO5y7/af7
a8atgYyATwYiG7q5qWeLS7//g+K0v/Uq7Hx4IaLUJtmDHz/fLnG8Ztler5SsirUFy2Qduo37B+/f
33oVVgFIDgJqDseSH19lGm0KiorlVXoZHQzcDyRshfxTiBkuHYgRZNtY10i+k3v/6VpVfpFrI2cV
zkTqS25bw5uhavvjDz4Wc3lLfrglhO7yMjAJdJ71bNZ+/GWW/tbS6J2vtd/xsNdjWlv2bjL71adr
4AJGdo2eG4DE+j6ybY1SiGymv4PUNKd8NVCGeulaqzSxDCWkkzs9E+XFyp222Te0TCDMMjRSh5YQ
grdOx5p4rjk2iccBizDDbd6TZSWOIz0ggUtV/MXu1FQd49DBxWdNugHYvAnTbt+Q7GJyVMcEqajL
sq9JqiyIW0rHc3KxMQ4CMuz+jvEvjSE9Hwi+ptwh3F1H6fjecvxOKZMdCvjf9OVG3FhU0V9XfWTt
x6ke5bPmWJNYt6XAqijjvJvvmCHM+mNI/s7c9Whf1Fr6Rv0V560WbWumWbjdW+ITe5HQVx4s7Tp9
AM8GUUQJTINBW5qoKHXfTPl2ydZHu8me62cd40IedDhsWoCOlYOZEGUDRKbndcdwrvoZH6BTGkEr
m3A621Wj4mAwR7RTh3rkJrBDI37w3LnTER5iGmApBXC9lcFBcFir1PTQNCmKxs1T1jQ16pbSWL6R
xwzCWLIDmN7jbdWNRidPAO3FOniGzftDUGU+eBluQjTdSH+j/bzMNlUCUhOvqKOpLYUAdPVGTK2i
tSNz2dJU6kS37Tiy5CWs2ZfJTJjuRryl0SqtwNLxYUyM/+d07l/HqcLfOFh9w4E0zehs5ad/rIl4
nExp2wiSEw5mvlkd0wRvwOKuqf8ddzgN6TxKsnB+zhD29fNYpnG7McZC9zEgjIAD7bwID9hEUYdM
b2qRrWorkzc0g6p6S3UWw2snjXG7tUanvRh0OSIJVSpXq0rW+atn9fl7mCwlKuxJk+Q8UX6KT51w
UHoxylm96pzmvCCnOj7Z1/SVL4T8XH30BKyYDpgJ7QZGhpc9UjSnrodGNodypi6AN94pxjXXEoGk
0NYMws6eIFHeK5p32EPkdcu2ETLOmkOb9e6UpadtYpKS+mrMtbjbxoIz+qnCsIpJMh3S46B12bua
WLXW5XJUJ2pigxIfBfbHdUTOg+cetYzZOilF9AVOq2/vXSXtepNPmvnujQBI141eYi6oc0C7QaTn
7QV0eSEOAM2L+piGaupvHOkj3ioy6/hwaB8zgR7U3riGNgArT/S+gCIxxYu/oKhIEzpOZsL1nSut
vUAcs8ddMdG3fdMR5nx1NVVVN2EzReGjQYA1OYIxCA9RbuLA72gkU8QhF/W7yUbTXSdDTN4rarTx
NR0aknMZ7dVlgCsS0aLxm+JtgiJ5a+GlY9BqhsJrN6iWDoPkLHTSrd20rrup+opknSonDrVxVtn1
OsnmVu7I4TronZHBoLPWe2hUHnYJimIAwR4SSj2Kq9kRi4OIZyYVj9gB6YfrIlyy4+yLbmMx6jup
qgHKYUo6Z9dz1xcXGnvjEgxKGSPDDzlFHabXeZjYTGV/6Bj6jZ1NUD7euukYPxuyxPBXMTP4SKxW
YKS3knJDsJh1uBtpwDAKv9HWReqRnKSi/IEfKTyHaUOAAuGMOXadSbo1RgmmIpE1atGib6LL0cp+
n1i1fdC82h8CV5f2OasEJlsVinwg3II2HpAMIjmvJ5WPd4cT89llN4PGG1uYqk29Cu/xTvEbU/4Y
ffhRZ1w0exbqgJN3Gta2R+A2YPbZzbtM+jPWYlyK6qYP29k94FSl2YakhO+uXXeS4YqiYPWldrzp
pAPXTMArZgL7RB/LJ4oI0ZEqnla7mTIPoLxFbKlt4nsE+eg+ymEYh+6qFTjj5pFOm02lOc2wFDK4
y7TOyUmX2DjKEpBfVy5TkBOSOyGl3vGrW5krM1us4MiAUT7A2Z2BLpCFYEabYGjGvbYCa6V9416A
REuz45eyKrHNMxuysN7lscstO7ZIeUZcUWQlvFBRZDZGhGnijEYl7r8IzITu5x3J2Eo4bz4gLgSk
uPeabSlgD2CujttirUW5djMBps/W+qBp+nrmNb/axUCaSNklRhRtxsC/bpKcArYhZQiJX9yKXlIW
p+JoR2aM8V8rlbOqS1e7jsLc94O8m8r7kPEpUxPcQ1w4sksesnb0Hv2xCr/lnZ82a3LoDIw5TZEk
sbKJQNMcM6ZovD62D05m5U8TOzgKvaIGoiiW7ImwbRJaAsmXER3Jw7qmjDJsrjRualzkmahu3Mod
2DESS32UYdx6zMFz73VuVXXraLJ4pDTEZrJixiDRTN2sFMk0XNaBE7rTxISTiSzzlFSOe4NpWbab
hgnyxfKGXKxClMMxbpTfw6/A+MrzRQ1f8x4w+ArKgMoWHDLBG57qGNWq1GHumxdY4dyWYue8z3uP
1/R5jJgG0aw93pOMZarj8kXq0gQlD6253FZ+snyq2FDziz3TuBS4fjYW5LmS2l7UqEmjf7bSRXRj
RXYx3muGnVJFRAVoK44lf0aUZSLf5uFZExN3GSiACLM8ftzOQ7YuscMHpUnyq71MjfWti20jD0ZG
QUW+abKE3ofg+8buT6lP/zFp6XdZof8Z9aXl1PY7EIp/+vV/gv78P3/5h1//ByzQv//1//Lf//Z3
v/73X6GB/uW/8qX/9SuQUP7wH36mVJjLd/6rCKX/AoZpUT48iwkZULV/FaGcX3gEIo0s7D2dBMjy
lX/lVIhfUC8sWhk4Xjk2jfT/pkLZzi80GMCb42wC+Yta3z+jQsFY+3HXrhsuShCCAD8ZxwPd/ekI
YgG3VkaC8Y8qx/gls30eJ2YauWwB0xipVOkNUIm5BkpB+rePhcKMr4kb+lXCQzwr4lf0t+OM4Pzt
N211H1vjW9V05aENO+M6H0v/lGkyumIA158jDwpLYDZpeS4SPF/J7Nrn3q83jiNMsDW+O6+KvumP
YwKy1MuiZuMy8SUU0RvDybG0jtGmmx3Tum23RlPOr6NIjWDsOa6R+yQ+G/WWc6Kk8J5SguRMdrTa
kbCmALHocdlETVS/tKEzbpKCSgWz4pnuwL3Ci1QHgipfD+twHO3ENKQbFkQrAAKfyBWRbWNVx4kD
rcHiFs0TOd5CcbfRtl2fCkzE/9ZW9s5CNj+Kth12MiqsbW6K/usgRzLulv1ZN4m5oQyR1DP8LvZB
fnp0JUMf9L4WfGDdn6n96I+GVBkwHewHh6Fn9AvhF5fXyrCidj3KJn7Ri0l7N7UZ7HHlZ6yqksXN
SKYjYSDCCsIYtde5Nsz3vEvFHoNLmqxKV/mv7PCyY51M1T22pgh2Y4+3HCzCt5Ez0z4r+u0ITWrd
xN2078uiOMT42gRFRcwqKAfZ09dVPQ51M6+72onOkTWLUxM7rCE2VKp9GTcNvW+UGZ5KURrsxRbt
PPO1i5XoiQ+gp9yRkEyDqUw5GSRWjjNx1hKIUbIk3zlVTdA5zjdoy+4JFyFpjrCcbxnmOrdmYSb4
FXLvQHLW33kKkQfyQnPq52TpOM7co4sDmT4gfGViwNQY8aE+mlKDeNYY2RbV1+RQ11TrkbbHwPFC
J1CWZjwYti7NwFakhHIgGq7DyKIaBWNuVsiGJOdlyKtdQx7ofRCC/wu6I2+d1AmUiWef49l2aF0s
yiLEoZgq6P/RYJ8LcE5MFbEMSwFUSYRYq7PcEWx65vwQ56rdV77Dwoh7O+97/QkN23tAEWi3HA4N
bU2TXryRnGg3bUdZRlym9gvKaUxcR4twjURmcQr9gtI+nRJQko8epwW7SY0XdrJ4SNO+/0pAYGJs
Y5mKkK3JQWPJzAD4hpCkF0m8i2Qd8i+nxcLOBNacLYaxiXDCtT8xq7XMzNp038e20/cR7rRMc9vv
g12HES8kFH2N3EVw1owdLHnDW6aRgZSGtC5G3Z8kuVUM/syNLc0xroFRQRVfpsrDMl8uK7qQipy3
qO1d4ww7mLRwkVeM5v04XnGhOSMDvpihNZVc5Ge/j7LDZaodMt7Wljm3+X3ivcy+G4bg+jINL5a5
uLlMyElkvpRew/5nmZ5zq3Y4bpio54zWReiLfbdM211zuRo5zFvXo01FU4K6Ni3zeS3JspuQjUpg
fx/fMykkfvJ9qO9/H/AXy6yf5shxby3zf4i34lMBBjtNHi7THEnEWqfEVDizwUFb0wbWXuW2ToHY
QGX02ezavF/RFUpsYIRlfmH/kZ6AYDlAZrN6V9rQVMJufteGeiKoXc4fSuB/Xdm5CwZt8UIgIY3b
xtMggM/S/zRCifeV77fTFh8FDvrhBENnKaeYtlD1H7PvtgvsL1gwHK0Di+d1Se9fgx4gYqlxAn1W
3OqXks4iCHR0Td5S6nv2otoOKKs0DyxlcUieToWSo2nJFSrs4mEk8VIddD0qgLExtw9S6jRZb2Jy
Qhpj1mgIOK20iAw87sjHVTORR1NuvER7kl3rnmbqPB/Mzt3m/uDhl6k1nOWlGbQml25WxuluJP1A
7W3UYAT1o4NlYzyLemhzUUWXjlm1NiUN/VdLtaxYXZofrG7yt9hv8CBMXEHx6ODhEo2P3CDTdVKn
8zlxGa72Sb4j+kiJp118dbP6VTaL9bN/EZJcjB7fu1riU8UYpRRDFS413MihUJqisdq3WfWlD63p
rE1ldOXA511lllXv9YSG+85qrQq0SmTsq5knJUUkl8nvrBeNoOQmknZ+jD02h0CEqocsEdNboojT
p5M70kPcybXiuEuUYS5fTale/H66ZIN/7bU8oFA6PtoaQaI1O2Qql8rAMB62aSbGy6zZJL/5WA/S
aU6tMAnk2d6tRdXp1tSG92LQwue2qYjHZmxRKQCYWbY5eTYDwdHEIzqwzjgG/TN7Z5YjOdJm173o
uVmgcTIjIOnBZ/cYPebIFyIiB86TceajdqAl9A4aEhoQIEFrKO1Ih1mF/jOzSln4JTQgAXopICsH
D3fSaWb3u/dcasJYGw1b+Xd0joQ3aGsOELlUnbMM4a3p0ssuXSwHLgswLW7krA/MsMz7qpfpG4Y7
oIKZwg7BQSs4UsxS7xtqQ3naddnzFKRUPCox79XXVDudL9g7ZfnSQZ50NgnRk1UlS+8orMp+DwSY
R+EV8eITt+WFC9r3E2dj68bPcvNMxSVNpVTAqRsHYH9GOBjtJplOgwzBAPWjm1wsDaGYuoKPgoPb
SQcsYl45nkMp7HvDtuR+oPF8FzYt8RAJJMdP42GjUMVe6yl2aVCubOMVgkd1LNwAI7NZuMQCWF14
Liv+47p7bky8rKXLTNsavZuUSCDWTfIr53Cc5VthZbc9x41+x7ZqJuuYN8UVl5giy5bN/u0wT92T
nZrPTck3CjxOiH0rw0IHJpCQepjtSl2FW0hS9qMF/fIQ1r0brenY5WRFcIhwJb48CJO+kZFsrbwX
AFmsg5WtycHUAYi6jEA2TrM7HTYjLre03kSgYtZTrmgbLgm+rSxEyY/8jJmzEnSgs66gMV2HdSAu
wkgZOz+cEEYcOrNcbW3tMA8uscXY+ygzbLEarCwdmbnlER57Bv5+F+0BkxSHss+vhsUPl8rMD0+4
maBr9ZEp8AORbk1xmm5ly7yoJAoXbHFCOR9a5aJ4WIr0E31E5Ms5Jn0qLD0isfjTdRlU0X4O1Xwa
tdAPSa9watWCCvteIC0NwkRCqI2qPVB/7G5GvuzuIUo8ioziLBAfFJ1C7WK1GdYWFQ/7MqbHUQbK
uMcow4OrDDwKggavepp1Ur9qsuTmJX3lwWe6kDpxHwUFeTpKvKi4h3gTrOdYftDYemEwjbFj7Yin
GeuGfuI9hbzq0aEli+anL2Xr2feDH6iNQslYRSz7ILXaKsezXbVfg8b1PnVb/xoPKwd4kr9PtPXS
bMHvGidGfHtc6OBd26i8d5xG7xnzuru6T+c7N+FWqRW4p5Z236RbyksnnaCSs3lcYWDNibOQ/Gq5
4DfY4J8d9pK70aW0Nw8lWCdKPT4rOnchw5DA6ojkQl5M04PZRcQsaPk8jPQ3Pxao8XTzfiCvgq4R
FOlamlwbGRN699mJLRS4pbxK5K+ywKeHDnrpuPN9qD00xtbo35LWvU4gkdw2IO+P7FPO2ql3tHxf
ax19tkp/q6birjb9z0U238HH+2in9HqWpjwM5Wxdogo+DGo4Zpm8DbIKj9kkjiQUG9LfTDeb2uDJ
GXlHHXqsPSPtqDwIyWi57OkH3OxOtLeo+XwfE8qQkpTB3UZCN012QeQ1d9NYLx2wMSGcY0Ihl3Eu
ZevKs5HGHyU7WEKudvsghWOTZ0K5XxXWFJ6NsKn5IDLEVHQhrHl2fh/kNhF4n77drm4VWKSMxo55
mG98d5rMlUfMjm1uHHgXihI+utR1SOU9mcUzWZpw2vmZaWwiTyd3YccfCQbswWK6MofKODR+Eh9U
NXNaIBdKe7LpRKSsMuNWzqW3MGba+drJ+viz6eiQI1dZrmNaiZcizh4iSezeOpYmjFLFRHdHMRPU
47y479jljPG4z7KGLKjMAEpFXZ0Diet0tLXJHrBbqqJDOgTUbwUJoBYmsZduzPOHtRckVALllaxE
OF7lrQNINn7xoC9TQ0Pm7FgsIp6Ve3sddMjZXQ5BSE+JuK0mFleGDnewK4pN0b0UeUjFluzu83im
U7MjlUpBsN4pdMswdOWpyFuEHdtu94PO+nNUW5eZU996dTdvqbapn4FW2Hd1CgSusyB4FJMFqbOe
yagN1FXLBBygTmR4pD812FOePm8ntuA3MlbWFXg2C5ux5+zdjBgryIv6nOTc3rNFh2bXIH+O03jV
ExuWLh46px2M4wBSCLsUZFMaFlBevYgWtV3LROMOIMenLinFAarIsGE+YZVkhkIU3phR9qXL1w5b
b0P9ThyN8aO0ACMCLfDvBBzm547qUyS8oA8djFlm80BCJOb4kNN0xz+Qy8uQkc4lfqbwHAcWg4IR
cZZZEFGwSPBEMNA4AcLk1M86xUtoO/61MBzuNiZw/aVbxKphHmO86FIl2zzPuFpYvU+KmcVp7mcO
rJlNJqwiHdhryTEyCW/nIfC3POHyO9edCZRqc17XHkblvPDGd92LGdCtwW0HTKP+VFV5+ey2MFVX
7chzaBUiMaBV0m8zuIH9NNZK7MvES+97yHabQbrurl0K2UY5p1dxQjN0L9n8dO1knmajqZnqVA58
Pizkx7YLsJCaU8n6nHB9CQR0K84fzvJeIsCE43iT0/d7r8OKPaFFa+1Lzo1x0Qy0w5ENqa46Gy+h
rafpQc1utZbdaLwH8zQBwG/iL6L1wE0aU3JMzWZ8+IfSzeu5pYUJWAX8V75dzRresX1wKZAGyG6+
CZUMF//QyYSRFTXtjM9oujcZyAKO9cfrKvGuk7gL1lSdhOwWMHsjZ1yLUUy/2Qf+FUS8/xOj2f+F
Gp/A3vITie8//vrf/8d/QNr7T7/+E1ayf/rWSLb8zd8kPMsHDWsvFVBEH9DsFu/Fbz4y8bXEB/WM
CbuwcLrwO79LeAZ8Wsm6S3EINZUobAp573cnmWFR8YPxa2lbxCZDs4v/94h4i5XtOxWPrq9FwBOs
tZR4LOaeH2bv3MChqduc+DWmMbrebd2k71BjebA6mRjwY3toaWgQrJoQhszS8/H9Nqq7HaoE7J1b
G5PYkInCDR3yIZhXHNuWYWQ4hAzmaBJ1t1FuEd0MOzoXT2bbUCysMPO2j3KEwXu0Zx0+x50Ym4O3
uJ+vfBAcbyaDj3xd9JEgSGP06s22c8Cbkd/dBqNy3mRCPi4NmvQllqW78wYg9cBX0lewR26BtA81
kzjJmlENuyWZJddG6McvwUi0Sgr2SswV7WejcLMPcZMVgAg6aKRZzJNdCIC65pjzCUykAG0orLfQ
wwOSd7jxUNk9gzSa8lg7TTkZq64zYAaNVX2jsazlm4xm5XOHVHSR++h+bMDGa0nzGOS0pMXF3jWS
0mzAl+Brmx7X9eh9MuvmlTigYA9QtDittbhtwkEy/B2Cclc6lGdCmC955nX1uJ+JIvTrlp31yXS7
ln27V6qbRgbxOwR8DLsye8C8EB2LaAwf6ChHkDFqFdICNtCWPcXqMe5N/p4GjLdFz/qiVfWa6xQ0
TTcPKy5td2pw7wAMGKniiXz3aODF2OdhlT569rAzhpKibWfAEszwFzQP4kHkFe6uJJp60bIr2HPB
DJzyTfMIVRuaRACCtUwfY9sluTAxE9xYYxw+zRMdtnnYErIpgz7/pHuCyIbO5gMmqZE8EOPMKw/s
CQ9eT5csvAhpET9bvkairm6aph/xw3G1xmyeGZBWfnTsAlQA7DnGve/10dpv4EggS+MjKKCioBBR
c8++ZA16xT0FGYmzRJGYY5+4Zc/j83rNtcfJC3VwKbdPk32IC/jYMADbqN6+KjQYYi/1J1gz3rVb
F7BzaNVeJQhU66jR1r7NrPAqsIbqoUiI4FCRm3yanZk97NR0+TFjWYdTO5EQYrl58orMvJuLulrX
voo+Ng3GjWa2k31RoBi2hZlc157gBjSsC83HdhvbyNYNIvE6Mub6VExpvNN5fokYUtEps/Soqo42
znComMdZVEPVgM+4COQLmQRzeEhIrcLJINwS+VHz4LhK3HEmtfZJEmLdiKdHK8ZWhwMJeFxSRtMG
Huypy11xMRtRtSks8WFAtD62TGbvgsQfphXBULB8kB42Q1aNN6oY2fNFdrIxjZ5qAt/cwyLLb1rD
LXY9NvarQBj+TYOMcE29a8iEFdWBpOMcrSo2J5/KELF7Itp3bNhVXtQx+GshG5wTqCAIaGo1cfq9
YobarqXtPYWW8sYL9j1ZSJAgaRXJ3kaAczVs0gqYeo5T6DwUAVaXFTwquaMIeHxp5zJgHz1hTKi5
5HC5sg9qtKhHSPhrZC80987YLjYHvlujSDdkwm9UNOI2SaMBQ5AVopQWjQK3rJNjwJB34wVh9jx4
nX2qB4HzezRSMompfSpFsDWl/mT16XtMMOu2njo6VRemR1NNeMOpzGmexjwh5i0jooK70KES0Vxx
aQ/GQGwW0nFqDN070nTU7zHZhUALyZFcyKEIBPGI4trvhk6v6hBIb9uP5RvxjHBNd4OPM8fxrgDs
oEEnmUlyMYprcYe2JStEE9vT6ZY2XIHzACfUyrIbilfDnAt5HrFg4e8Bj7SyB1FuAFns7LK7Gvvo
0JRmdbB0xZkqvSEBCeKC2+9g0XjIQY5zUzw9VcwnagbSHq9xacb91g/kuwOLmuTQrpLOLmlNa107
08HMouvQyoN1X2b3rQ1iCsYr1t96YyK187v7Rpi7fAj4NZxqIklKTh+d+N4EK2Ao9xVaJ1K9uUNH
3kPZvVKW3hXJDBQh39qwEspEXVTEGXInu8BYcBFAVS6JFREOZB695MCrfdQU10oTNtYJBwl/m4f2
jsrim2nhqw5UvPsIFRNORaIwK9E2BPzGCn5L05wMZsTMXOCpp0ZwR5cwDwfrkC5w2CK4XErbDWe6
xWu6GlvTeeABx4zIEHCBWMWcVTJYVKRy+EXTlp03ne2cAVTQwbyz8uhc4x/b9qq4qW37sgyT+5RT
gs4wrhoJ6JHctA4uXovrLHOjTwbDOdLzVEefhWaxjQxqxwoVeI81lZP+NhXpo5SS6AOsrlUCeAdv
mje1656H6Y5+SggbfmaQvYd6pUNsd6gLXyym1ARNsBvMhbiEu/Kx8nikeOWA3SEKgHlOc3f0x+E9
GJP2KogYBY5UfB7TOgropiZAWUuC/IUNtEMhH45RC++aiebOT5wTj0VoKUPN9rhqho1JME2U0SGs
fMBuelp3bbfQSVTJFCasACjIejtwYnxp2/5TMJdXIh6PUqXd+1zYG136N7lNqpH8ElYzp7xHs7h3
yZmu2by84SqniEVD8XHBgqx9z17zDN1FGbOZxGBLTUFGJuW0TrLh3LMuki6x1xgTuNmpBWFUEjJF
lCcEj1MYNGcztC/xffCQZEKmOhhTSpv585AvmLupHw5wAAkNFZN8GzBanzIflSdoA/jcvs/kwK4h
dwxtJ14jzIwkbcxVY8dht5W4LDAUVOpLQxr90svzfOsCQXyJ8BW8DnK+YiVB4e+QuFYBc8LPMT8S
NYHWsa3Jy/AMHDDDkF6ntvADZgm1Dc1ObN0B2WHVyazYMy18FWPoQqIM7ofMp+wn4enn2SasWKDl
1abU0HwHp8xvPQvx2OzaXWKzMMXV/Bz4eMF8nd2kxIyq3jU+tHPDMxAYLdf+sh/m5JQ1GjnXeBVx
vFNmDWEWcwq88WydNPbZnXNC0Il9mXeg/jBlQeHAsrf1McZglXSuCCLdzWZ61+GpYZciuH8ryPQg
UchWjZGffklwc6yN2fA2jCPpy41hc1LLfEj7XnKYDXH/9hNMPN36qxY+7WMT1yWIKzZiFZgFnHn2
qxL5FzdIlhN8ogjD4nySlb8mFPfsJbG7DvuS4F4i+1UX0OqNJZ7eqd4xa95TpKurKhgJ7mUjAtg8
PFgWWygvd94CJcZVXDfzMe0BCcieqp1e3EWNukkS6kHqAAnyUlPvc9tIqXcUGAho6bQg1oHh7VOV
lp9Ci0PtWpjR9CjM1h/WHnUjb25TQDBTmT2vYigSNj0702U5ju0Z0DqyT+zUFByO5pMVjD683MHe
JLM1Hyej59cdKDHjIJBelxpJh2RiAwal7UpZbWOuqbmMXTg2Zx7Y4zpnyr2aohp8PT0H9rlooC86
RsgLWrO6CRJ473SaL1iJMbgmLzrftlU224e8qOdhXWWYypvJqj+Y48Ckjj3vMZVmx2o09sc6gnIw
AfcFaG+oS8OQeIwoX5qvpJHa+5yo4Y6Ntzxx2n1J8hb5yBKz2Dc94KBGhM5LM9VseLKM9GPr1rsx
zhsYL/HtHBHBdsfxfRw6AZR4HIvbEDtVtXEjrXrsX8pI9lUboIcbhjecZq2bkWxBUl7rqZsuOiEM
cGNinMwe8yoA92afjOUsPo0LdZQCsmi8EkRNPRARighgnA8HP85QB51u1I+RMvnCuG0h3nq/jp4y
O5j7tZGN7iUVvsYgV07P8D+XSw7ONlLPWw0peWHUHoxx22JyEvtkdnnsXZUAo4sLntW4lHiMAwE1
4gJBWscl54tJOS32sr6lQXhlTmbQ7rXnJObOkg3jduihtf9cIJg0d1mkuSTRqEfjbmwSXR0cgWsM
/xgj844vuwc1csT/KE9zF1fWC61RRO0qj+EbemgggaFHRfMBsyweW5nnUBHSHgTTUbLsWLe9M2P9
yOepgRjgTJzPKHjy6OSYaZSs+MKGkbkOUtd9d8jbP9RMXvsjTr2+v6/7PMDR3QBNhkvjpcMlNs6F
oySntCay3+j+raBYyohYGZ34HOW0t5/syHDLBVurNK2bQITmqY/HU9qnVXdB+Dve2jrnfZHBWWj6
SG2I2+FGM/cFeFjGn7GaMCBsRfqeRcVXHnF/DozWPSIpe7dRrnBgdDPz3dQDPisbtQ56j/yeATp8
o0Yjuh2tPnuIQ7XJAAZyWx6VC4YyjRhVkPs3NzibH4vMuLFzcq+pAJRvN/JQpxLYQ1PesGzAxyk4
zYJQfUkyVW29DmBrmXP3pOCoZCPquy6OWyb2pc9Yr89fcOu+of6pg+P1T8XImCI3pN50TiluraCO
7gPTu88YXa9IBT3SsURgNgC+FYDFykMftX+4bWNKz6tKAOExLihtCPhx7YfGEhCtMKyJJntioEGs
OqYGayahszZL5zzBLNG5f+KUEKwJEZA0BrHC3PhzW3rbsZyehsG/HqbkOegmB096N2JwdZMnLvVr
W0e3Uely3DPqt6y8Ldv06Bbtx8QEFepNl/Ocu4c+aV4ZvxzV6K/zFjYVfLHeA1AZVvWR2gkeQ3RT
WRS/1fQGRL246ZC5V2BGTvAkPpt+BcYJm801mPt7Is3wCM38NnSGu3Sur0S9wKh7Q6+xvF+NQXMR
SOu2hRSyKs32i28hjNQg8IJxurTtiF1oz2a+xAVkwA9iinaey+xl8sGgJ+VwsNPg6NX2hC7HCYmv
oWcufePPQ0G1SP0lWSgPXgAvjqXMtrdZ2+14+PZrUjcfsna+iLqMfD1ew2BunJ0RJHvQ4JswU+/t
xOfhTkdmK6+wdBdTUvw6Rc24ppz+OM3BK3TXjw6O3AthFh/QP46TxmvKQ3KTT+G8tcr8Ca+OCTuj
39Nv92YEVLEZM4N27cXDrjeJDNDid4DrzAfWUoLg9CPmrfmtdbgdAZzwc+PJGGhxPHYjPs/a9Nad
N9ubsuFHtviXrKZ4FSbMFQLcjHVV9knHdFm2xNVtHuhrSySw1s1LJY1NUgEEM4CuYpMkyoHEeQen
+REm0LmBbli7rj4z6efEr/iUlcdgPcYRbB3U3K1n/j9WarlXbXZfGc2hJR6MuXgfJta9ydbdHEOG
RCPC8BA8Zl2+zeJgI6352qa1x8b8SSzgFPXmsayMfTzrg5y9g9Z1ttGIvwTZt3grir0JVatvA1K9
E3aHlrN9+pjR6+CpbCscCEZ+cW+pagnHZwDL443onfiS7NGprcBwxs7RbgziG12xrrr487ikuNN6
tvem00JQLrah5d9RHthQOcsXnHW+JlribGuRul8Rl9mkb9VsqJveq0FIiyOSzUvSxJ8CNoYzSzSD
5jS4jm2nuzSHHkp8Xr7qaLLBAVGSS2vmRkc8MZK+EJskoicw0YZ/OwxUh/QJJqrKbGAm1eXTOAp7
7diWQ5XqmG5sSD3njNgJckF1EWuWX91msBnN7IbB+T1OauD4oEu85krFVKmk7m4efP+uC7FcFAaF
F1NlrqHcoHMsPiV7LVF5TnPlnIBirYnFbPHGGLTF0K1TZtbWctz7FoPTRNkba1u4qUGhz7VygIih
JyF7nKEenRC3OIWjUB7wf3EyNCD69FC682JfmxKyeA6/o3TfZyd6aQz/JNNqi97EFyXG6+2kxbWd
2Gtt+scakgHnISa5njzJbN6q3GdTw9xO+dtQZQcHIviVAUWvrC/zoaatAtBbCocM1yL9R/6CGgs+
FTGWqAo/czUqdhOUPQZT/8SsYOPXIRN5fP1zs29YskvOjNJ1bnler8jbgBmmpqRlH59L27iCkH4X
BP4uK7zt1N5lOAl0rR5Na970c35n8YE7vl4qNg5ZwR6dTMCAqRwkJ5772UQrLHEr9oHrcDafB8go
3FFDWr+paN6GU/igB47iGO69nYAyg4knrUhg1Pj1rM8kvQ6zmL8oHa8z+L70aoG9tEywUB6EDqYu
/UMs8WEKfvSmZgedeXdRBZdTJWrbLHUEhok3LJbEUeriNKQYupKIhpZg14JG87L5WVfZq8Am6gYV
m5XKQ5ihKaszhlsV2tvCbS+mor4a2HNImMRV6TyNM1C+VMTPFCLe9NjDnK7BVu9AAjbklZvz7GD6
wxMsxWwtgxDEmfs6aecmdfU1Ezv6ALDI8sTPWkBu4shG4qmi/MAs2Yp35St62nH0cnh6WDVT3G6g
B4dL029MZlFIvZbBkXDsLKjN5abNIRUp/pmVl45XydzJlSrie2WS3MH+uolHc9cQDF6J2MzXqe2e
WjoicA+GgCJrIKmCQhq3b0AydViyRZQgrQrn1RnZUNZVOOzw9TAPjjkKTn2lTxWRu20REUdB3nvv
uASb2B+wm3j0Rk/Oa9pg3heRBjdbBxu2pNW6b/xznmSPRdD5w4vPMYqtbOxMPiO2OcuGrOZfXfwJ
mxF7ARcTY2YIIvk+b6I8E1tDVePUGWsZa7JAHZHJdDerHGa7VaV63g20odw1kZrsXawYv104CTBK
SpoS53HOsclxPZa2IGfwxENekWFbx05mRNs4cOWXGTYJSydPWDjB3BmfShkM/S5NW/cLtlp5V879
wOSe+k1USQP0xMjuSQLWqXhGYHvqUDgrY8bbG+rqdbDBPK5BGhmLI0TRE5XnA20iXsVswScNwM7Z
d2AnKuxuwF6nl1FWsOaYTBjZTuZdxKk+4jnBz6jiR2vEIMzksrGrVWsPcum2KubgkBIlFmDjk4I7
onJcXe+LaJbNMfFLT6y47Pa47dIG/hiFx8Z+nMr8g5U47Rl2yHwjxhQmaUF0Wqz/v8G+nY6f/t2/
gS3w0+nbP+Kk/29M3v7rr//l28nb17/22+jNFb84wmZC5jPgglhg/0vLo2P+AlxJoGqRA8ZHb9Gt
/PvoTQh+SwFVsB0La6nt/c09b4hfPG+JUlPNKC1XuEr+PZO3Zaz2TeTVtgVDN9MTti+UUo73Q7+z
V+K0hE+FvBhN+j0ebAR5UDTRX0T2+dT++DK2TZm9L32XMSO//01k34qTBuIZoxUvS4jM4As7ovMJ
WGfoZpGc5P03l+H2tzfwbcs8k8vvXlEtYDvmlrYrLAvOBcmZ718xSFsG+xBu2MWWCRUxZO3AVWAZ
ztHSI6J/LfZMhB9syHijsfkp3IT1KfawTxHob/2Swusi91pMPUUO4liMjr9znH4qFRJI5EMma/3i
a66gNZYqvzhOhtZdzIcU76KsRjakrFFOATIdHkPwQChFRtfrfRuLBLEWbdIR/VrbnZT4iypKmIcL
3dPW8FGIqkeG5RvtD9RhmSjv/brn+03jXUZIQNIlovzc49BT5BMuvzo2ncWmaFI3FJCvyvxlAwdQ
RIu15cdsKA5jkYUjk8u0sIMXdxra+UkSgMLvMjbCNg+tjvlzC2fUDNkW1h5ml7afJZiiIrVLuKz4
H6eRiaU0RoXCDLopDIDhyZRphUsbGAUO5iDTI7wmD0Y2djPa8qKRqjuCkHHu4jXjZ4FjrgzHJjPu
RLqjqSAFj4QhWGWGPrPsm9Ep7/AhrrKUN05WDgRtfsG8J3uGlVd7xzDB2AiAahZlRf+fFOEHArp5
c3R9NVFdJXVulV+mpNUPIgdQdDRoOAZMPM5AiKfajuBSumJg04RX1XqgJIKKuLAIAYkn9FUnjHsS
mGCeaUhzz2duLMMWR+ldFTDT+ziklrI/FyV1z8smbBYUo4Dnzi/amrMFk8aFtwAqxOnVewqphbhd
PLXRzrHyKdUQdmYvMta4UUR+HTs4RKj1gwwKbmDEYVPNhlGePFkYzIZys69od6rD2sgu7bHouvul
uNy7opuvqO+mBAcOAnSWmtfZYA72RSmWfQ15UmNk+0TQFxV9NhDsabywSaZMEOQdgmGuGZe7uPHx
bHktUQXIUlHVkRXIi6q8MJLSp4Yxdt22PYopNTXh9ywvnS2ilVfprRNiBsKaklgV3v2sptNuF+qx
mV/9HkQqoiShE/MuTxu2La1WTnpV51y2WwpXLEyBYVsZSBUqze+N2I67a6bYtnhwNDU2KVyjwjga
AU6pyTOp1fLQPCNiH+G24FBDENkbgqy4jsGgxFd9PAG2ne3JrY71KPOwvsJeRBHhGnCSDyVJDrGZ
7ZWaq+lIXbbtnRJM99M1Pc+RQm6uPLEZmq7vOGGH87zUgtf1kIg924MYXJOoPP3q100znPFqB5m9
mWmK6u91OjqYckyjLhMcdF2WfiiJZ7YXRp+m6jEJlScXmUmgqW8626yZfU8eI1C05s7Bd3M3YOpt
kKgbZvRlf+/kjqGr+wlkfuxf88yimnqtByvMOqQfnxZ2MraSYPw7icKWcDqBhUA/YDZ2jOm+hsPL
SSq2YYh7mGy9YQV3PUy2JLBNxqSlr2uC5omXULgnkx6qHKHiyFv3ohqggJQ8Sv0bhq8cdeH8apI9
IDB9STY6NenRyw27CnezrgPMmk0rzRufMqMED1NhGFu7aWF1aOUGgKhbDNUbnRgxTVSG2VVHjweH
eDRSo3b3RRYzN++UDJxT2lb6ogjNEl6Aw+VYSYMSe6rjHWtSmymYW4OKnLkqiGzj7A17H728ga7O
gRMOZ/KK6wtz2EU/wWbOzjTu6SGAFJIHEbrJgPDV/bbT+V+ycb5fLllV8CFbLOJAZ1wBP+WHrBkg
3a4F6hGtbOhZJMgRwwgDeHP8/PP1609fR4Fm8VgrLdf5AQPEum+2mUOqpExhSJLKr/r7pNT+37Us
/75IUrRD2zSrJbSQ7xdJqutVLeEnYMowIMCRv72ozfrYaFdfOhH4k93P39by7/1tt7F8fKSF4PeQ
JSQNp/wfXi8ggT/OHoqNPWOjIN7M8QqsETNcKXDu5ZyDS2cy30ASD39x5b7HRX19afYEPEVsm0+P
vOL3b7U0p94LUu6x1g0ygJZptmtrKJGmqYfNz9/lHy8ebxKHk+UoIE54mb5/KRZrN+9dXkq0OriZ
Iiu9DDoV/sUb+uNnubwRy/YdyU5Q/UiK6iitb6SNQ8EZZoL7NZncHeK1++JAR11DX13oy1Q893aW
/3YZ/xW8eP/PBWoF98VP3Hb/+Os/47L751//87Ln/37Hz1/8bcdvsHsHm4U3ji+u44JYYjf8m9tu
sdSBW1JEufkKeF8JbP+y5/d+AbvlOEpySmC5s7jgv7vthPUL52+itD7ZNFdZ2Pf+/b/97pnV/PDr
b/fGPzjt8E7A9DKlZzkOjzE2IN/fnmUAWWPKg7MXG+LF03b2SEiXXaYYO1q1nJYOyXKUwf6bD+pP
duTffyncr6+6fPvw2YGgA7Pz/atKFU5xXfjn3nHoyqER6b6e6L7533gRwGVAwVipbPXDW6NJGXNZ
q84pfJ6XSermIQ1h3v5dT83f3grWR77aiynSXKB83x5mOogH7FvVmXM7ldyKXtgzx/Z+G/qDeTAL
+eHnb+r7J9fvL4dYzS1jSduycHV++3JpIpipd/JMNWN9YY72fTgI97Khzfkv3tefXSL5txf6w+JW
+BaubkndtRaU/SpvZWrcQj9/N39290nbsX3FuiM49X7/bryw6fMo8s55oPw7/hCC+zhgDcnQU3aT
z8QUpydozZ+/6nJs/2bl+f1DJFfi8430WKF/eNkswVcVZeoMEwO509EREakWmmYQufZuBr9732mf
NlOZyWeS2N6Oxt3wPUaQDVY2Hv/VmFT5hdR+fRqiTASbDJ03/osL8KefDVZa0k6uAK34442laXv1
E3mmcarBA5jOzlolDk50U8VfLHv2byvbMQ8//2j+5KqzKkNwpJ/PB+D1wyeD6StyosE6Y5CBJssp
dTMXQfT3fzFZCvnye0C8OKz+ACPTzFOZK5hnPwfjZgWKMY7u1Pbn74Qs4h+uMkdaXoJHr4RK9uOj
rSLgqHUVX45zj0NIuy7SI2HZkpQenJblaA7VMBMJXQ69JboFKjPTneVwcOsOk2nWX3A6B3B4IWcs
22QHNX0gAiH3esbaycgiCi7JXih/M+DYJ4I5+95dOkzMIzj1BbdzUqAr1FG7TBf9uHqUXl49asKu
dMCO1CdE+I1RvENl9ujeNnWB4TymAoG3sp/HXveQi6w2eWhJ5q9VztgWZofdfnXIwDWI44bWUcsj
GtIiBoJaohicpI2N714F1qYo4/TNFUk8rsHVJIIUjydImtv2YzA4BT5Fw7fvtF3bRG6LitZ5cmf5
OTH4Cu5T/gd7/4H00qoZ3OGDJyqwJ1ldmCbTx4rYRd1USATlBN2L70/QfnZoXTDWKc3EH8POGr9o
+NtHFFBJPH1wXVzFaDD3fI7+0RqL3D+KGUMlruUmvPDqkpIXyhPbBxPHa7KjtD74n+ydSY7kyLae
tyK8sVhgY+wAaeK9e/SRERnNhMjo2JNGGkkjOdJACxCgDWgFAjSQoMmTtlDakT7mrfeqMvMiU3cu
1KQSkZHuTifN7Jzz/99/rExfG2upbAZ3GKdJG43yWif7CjRbvYk9lX/QpceDGxt0tLdpg2zy3NYp
nauUQNlp1SUuefKxaglyGIcJ6BlrwiH08sw/MaLXiDEhUzxXMGIoa7A11TjnDdSlbYB5eVFGhJ+c
1G2uOY82l3XJK6wxpRYIaL1QrQBSBfdsKvGef51KIKDUesI42gOgxl6KFCxvr+dBuRylw/gLcUT0
0rMsqay91475I231KtuluTt4ayXG/pyuMCMom0Y7mWKz1NHeNOOczoYfEtCYhBorcmKSnYG2zTB2
ftA21sb14upLag2SZAcjVQbeaS1fShUhBlKTW18iTO6ytZOPqEMJQHFwaGU+Tt1pzuNXF/Q9HZdK
+iCyqnZ6NfVCjSkVBnoHivqDL3swLHOS0TDyRbCoHhvtUNWhGr2s894uLhq9EFFLV9d4TPNAf+rS
vDtvnNr5MLlDp+ucHssZqHN9WWdOw2m0tye6PRUZB6tiStADlb1V0FyawxzGY+ESTxJq9DY74DX4
10OhhbnWXdvSeSonAuvJV2K6bpVERzUc2/u1NWg72iCrGnr8KCMZIrGZ+B86qMhlaYYAPZYyac2j
NyEVSHh4SVHFm1m2ZYA3vqa0de5tNFfPumvSTz7oTvJ9M2/ysFP2zhdNyOu98Ev3Jnfm9CUcy4DJ
hwhVu6Hlnh9r/GblEafoiNmMR29Pfnh9JAPPoCXE9PAlRXfNhQ/c8sWEcPfEO1AP1eB3cKCq2T8N
kBfyDfak8DlEh+Mybmk9uZZhV7Yboninp6iCsb7Ff8+sr4vDPN/4hmle0PFpn1Mx49KpkOi+T3wN
GVqlargjvL1+9RB8PgVV0MgVsWHxs0R4/nl0xCIFDbPqioHrQDM0RL8Lg6jOIREKdkKwGdl4HRhY
yVYGVsinyEiSCxuIOwRJI0J25GussjuQFq3eoUODwFFXDtxxA0nmfS2G4Y5oEO7B0ew/o+Qx4vWk
MGMwipLkYXSEyZvreBYanZMX3aCELvJ9kyoUQrPFtG+PtpBE6koPyYXppGg5fXS05HAgrCrQiVSQ
EwfGRdkud1PrQ7fEF5HG1pLLMqEIRMqPVLRbJbaNkETSE9D1NDFWcQ3r3OOoTo9n6By0B65NrP2I
Cz8k26nKNZdpKG5y7vuAWY/EiNF2wr1Wmr7HGmnOfI+oqxKngcrxOMAeCy5GVnL5XPYtZLu1sNMI
Z3HFMJQU77qi3Mab7ZbpedDiVIZN488YKqR2gSnSdYL798kt26Alp0HZl10LFJLF2QEoyAQptE8G
/Hl1gbM0MxBwVDy5rrRphPn8P+ZingoCb8NAckOQYrNsdnHLsmnriWTVmaTOgRTvM9L9yFKu+1Bs
i5F48NnRMl4LpIaE7whk/nqIkIe6uDDOjAriAeqH2Htq3WI6F7DXBga63kC4rOMZb0NuqM8FgSOE
Jo4T7lka6+lzX5b5tVkVwzuZTdY7528xo9tK+eohFya4DCMG8RujVsW4xfwhbqSdJNUWUCaZPp/B
lJl3zbSEGJAIFKeHJhhjwtvdNAcH59RItYyknUZcyiUUqY4uMxbnInPe3DGzJjIracQdQBC52HX9
LLfX9P3NkShmmRtbL2h9QHRLIB/5tJm1nZwGAwyNQSPdDjIvHDLrBIFtWeePG7sLy4fIhJi4Gnyc
x7BJuH02RhiwUVZiubOE17iI10vpoZNzEuaXgO3hH1SV92VsdV5t8Vr4kvG+QlaJ+QjUTut1kCZc
VF7AaUSJ02Hs0AiuHJw7xtbMRBJvRd8zs1TkpSIiT4ro1RlRKXWkmOCLiFqeHUQdDbPTICyiLcpE
+q6cZmjeo0apurXIXJgWfukQq0JiMZrifJi9EitrPTAapKzoVjqNydzVKXf9lo4zgQYUqLlgGlLE
zTozErZ5ZJyquTDtUXc7Zelg2EeqZqeC4TJlh5ScEOOcYKshOY1sBTArXSSMxxJxwYPPyYz0PlUO
m87w2kekCNhLO6KEorWb+wTcDeT9RuvKiNrwroRJXMmr2VqkwmXZujdzafnPdqPRnUV4JDif0P/D
MZ9HJHD7Tgl8xkVFQDRiQ5t4PTuUDCuSgIwrmKnWtKbDnWE3YehQYwxAFc4IFTHsLu47izG4y3lv
jf4YkUTri4q2qwO1DoZkTKZ0C43wY+ydvj/Y0ZLKPlp2gLs6MsbrdEI5v6NkTzCg1iOmZW1lJUgN
pw8OxNj4BvntOLtwTABRGk4taNnkPoIOQQaBO4fYc0MrhjfEJlLtiq7tCWPmwRAbSY8X1RcAzfR1
CKYaZTbpSqRSaIvJ/74ZYjB4+EUcIh7suZNjvutB1+ZE1+fIavPqNAC4HI7jLNrFCFDiNdax7VTc
DrF8V1xovGPoSlFb9kBU14wFJLkBwi0sTMuTdd6j60YUzEmlR+rSMwHAgoe6YDbgca67jvT3zGJ/
XZXRXNznc5gRsDjiW11Ra+E/HxHGbscgMe5Gmm7tWekRGHGUDGiGzVyk2SMID7/4G3P4/7ef/onW
8l9Kns2X7su/ea+6tJuWwIN//0+//9ff/wftp/9l/P6f/s9/hNv2Pxeg2+///CfY7b/8/t/5w/8m
VeC/LSPp5cffNKmWf/5vTSon+I0GhuNQxZvcMl+Hz384Qr3fBF4dBsw2PGyaEf9iB7Xt3yzbt23T
cimgKVOpJP9oUBkCO2jAZHdpi9CjWP657zpSP+tQWX+rOv/sFLugFRlHW2ZgL7UcIQPfNT1EqqjE
hiXN1bNKouQ5oK5cm46nXAm/659sqEHTajAq5ZMaYs55A6BoZOASxa6Slw4qB4E1Acv/ppXtWK9Z
biYKNgeu1CXJIH1woxtn2f4xfcfRbS5EO5xXmVk0W8eUYXtARZLBsMBdfuIUZyFoJjMtQV3jCT18
YqhiI6JEXshxxTfsud/EXTMpxDVEgJGjUiIoJ8UyMuIbMnTnceOG7eQ9mwS3sIuHfOp4z9JJX3c1
N9E0XgHkHxGRzii5hq1uy7y7ZyPx/HWDQxcnfDDNxVWJO6ilUGuC7JNpGwi17HSW5QtMWP/GjSvP
vHF7TxALWTdq3Dhj7Vcb2xrZeXBsLCYlSszgrp/wqir4RQGjl5DpTPGC81FmbJKhngUbYbTEb3pg
lS6GumsJgGMQ7BMexR2TzSiQ6Ca4i9FRx5cQg/ogxXAx1dMTrhxjPumx6eS7w5Qcn1Q31Cr9AgsW
VEs4I1+j4J6tMOIsNlUKP1KCyPCGYOKsfU5cP1UIZ4zAYHuUwAhK6WTBR9Bz2IKKWc/qfQKVCqJy
JFtN4EkBireguM3AKmICdbsK1XHSjqjgNx3w4ZkkXr6Sj9EsIKik1Ux9EdVWzdfWlExGRpwWEu96
pdEQeGvWes/jAxL0DUAl4M2mXAhgK4TpNWVbqKuiH2rncgircH40enJRmZ+PaT+CByo8Sz2TWaui
x9nGTPK56XRdXwMX2GJiaRDgpncw1BHuaif/jIW1O8aabD64bI9i8uSbVSPwRUI0PJoBsr0oRhK0
3Lg3SZ4js/bGGLOrxtxUEizWgt2CzLQax7G4zuLadx6gb0b9E4TXQsPvabuVyyEaVIhKTYPzQi9F
H2x84LwEFyERKO8KLFBUpyKrd+Bv50ViLlFPMlfj1GWil/BhngUbJ4TwoDgrQOuyKEXWYBu8pyZy
rOwYummLcwroVWpe5kvO5rU2wohNnwmo0W6IUE2RM1lSTNS6U5qahPDZ4/ziiWU0uiW1y7Uvcwoq
gpQRd1F8Ihh8gh5tbxthkAtcd1Pp7OuwGHY8YdETfxV3qOwXeZSwG3IBYv67CHERkBlgpXUItK4d
ulsDrgiK4aRLbFAQjBl5cLucceljOkxqeJmoNvRbIJbgNNPD+ngwZKHTC8qS2v5oTTOvd5bRp9EJ
ExhFY2JOSBxhovRFd9UqWXdIP1V5KxwsvetuwgfNrdfkDulZpN2jEYRbaw6+WLoxA7Vlj0LsCWYQ
CPMsdyRijJ6l41JGPDMMr/AazSEXdaXpMRAFzRz5QLaj68P18onArMuGsCy/gywTBzUM2bAHXdX2
RnYOqIm4TCvH2XnG3LScD51VL0loUV0xpJZxgK5V1+Ujc3vM0kxN8zPDaYdrsOaglpws82hLSVFQ
Fzhu9djb5fwe1cI7syDgr4c+1W+1HdDkrrV3WybB4xy50y0OHeEcUz40WKSECkjbKt8vaWdbYssx
JcJ1jU+8EQMElG/WR79Jrf1cD3qbeinvjAA49TSGo+eu0tJIX+NIGw9IJ+Ir0GDWJvcU4dlYHW/d
Kij2ksHCnpSx6RwQVXmHqFzfKMQpNmJc9eGZXgdsjiJ816DnfpJzWN9nvg7Iq+ws+4OWH9iXlv7w
ypgCf9VCO9IoIzrrDgzkjNIA08WHCZwLbhpnSgSXQKLSaYnK6hAznggIJEEqDdzPqBlHqqkIfzOn
Z5okds2UrxtKn1MuU4grVIP+Fp1CkG8ts8UOij1pfO/b4b5rcYJTRw/VI+ze5o4VwCbXVXBYY55s
5McendZbUAzhZapEvAncKt44wHkuiFiLnvEqzdZ5UXd6O/Rgrpk/6OzKJx/9hss8HoGp5M9K9gx1
rTrod8gRabEzZBctmLR4SNEIOTbSFyRGB4mT/UGz2ccbOdpes/cZz9wWBq3/zvKTR3pxKG0HtIRm
ZIk7DvftU2vqfmcFnrfTo5/eSuGobVOM5hJ5fJqwOK0SR96Z+dhc4ivUDECVkR9apCprR5YgnXTr
TmeASDz+3B1SG87Oyoza5tBPBHI62nTvWyt9oTqtTpgAz3Nc/9aq0G73GcIJMkqmaBe+6MGNBMUd
WLoZa9LQwvOck81Y13hG0+i8q+GmwyRob/qir8/CeTkKONIun9JI+Sfb9oxbNLI5pva6vkJeTAQZ
aLSnMEWg1ZT+sCUNxfgoZtsciUzNsBJLA6PJaOL3PkraUSuIdB49PFSzSI6z9LyY+484zRBGpMeq
aaKnyLKvfZ2rT6JpjG0GQPmBupNWSiov/aK7aK2mP2aJJOPHqEvzI4Lvv6L7eoYQBkFtI5LPYLHh
sgK+oHkqjmE8cFzA2duEhrmog1hYmAjU62YkaoY4Wx3djSEYCna+NxDL6bBGND1hYu/3YZ7VZ1JX
u6pqM1JGVYFiRtptToqhpBvdp91VRUPyjENOcGBBDc9BYBl7igr3M8cgw3tu6naI30ZvgoVhFgiQ
8q/ObVk08yZMDeIkItK1H7K0dpxTS21z5wa1WmKvMQ3LjR+3IaWPy2HtUMYcSm7BNWn/qQit4SWB
JCY3CnHsIc36agOP1NwY0vqQYACnHYtc+Z6z5V8GvfdQ1EYGJiJhea5hvwGqKdewuOPmzIGdT6Jh
uEgLU0IjR7ooT2Of2YQFmc1FsdjfXS+VO0hZ3cI+ys9LOQWPPBnGtMVp5O5584D7IPPF0Mo72liQ
GIxjgTow2fRWjBy3t5CB7HwoO69jAoESKyeOtyshomaPHrh5dfGtbYnmndazpYvnIcpKqinTw0/j
DejpWsMOdxlkKkiJQhKLJ69sqJ60AdDFrEVSxxsKsGmiOy/K86hLeT9xhvNfz+dupJt4V8qqOp/A
AOPRmqo9dSfp3Z7hE39h6YGWuWHYK07OhCqQhkDz2NPoulHA9Vs1OPrciWg9yXSUYtXSon0Ls7z6
BOasQkLu5o8YMsXjCMP8dgwJ31jF/tzsBnMKHoJWdYdhyKvd2Ndvc+mbhyYj1CjOTLJcraq8qD2t
6FLPxVupbWffg/U7JLmGkBvCArBrp7xqaZzTws76jYpVejswmqD1CFicHMHy3nYB4rmIHx4SX94X
yLc4IgcmWKV5eLcZRMBl899r7ob9EBagMt3QWIFPBO6cD7ccExSbaQqXo2lCd40/JLi2GWkds9mP
L9rQR6dPj4m91owu8lq9A/vNjDX3f7hheNXctnybzknRZNiovi8fxAIQAdRe7OEAJC/YlD1cMgEP
HK60/F4RjbUXKOcuaw3yj4Da4k5lJbB0KpEREABF8r4bJcdTv5qSK0HXchlC5dhs/A6iZ9Xl7jqn
Nqw4m40DHdnM/qhSt0dIuZTaajT9Lb1pu12D2KRx5KJTh72sC7zqUnukNyMmXFVkh21CjPbHlhiN
bItq1VJoB9vIOCF/y+QaYE2/V11k35ekf4TcnLLb1EGMYnSMbPFoEP784RJQ8GI3vb5Iw47TIr2F
5wl0MUMxFdXrNjNhxXUMj74gYShPFlyplTcvGDQUdeYWiqDEMNM2w02JAIusFm+OOdKp68LW4pIA
k3ZvmaSdEJXb3cIkci870+LeVhXxWjGtpWolIpJ2e7tv5lVBw+bk2bOJcNJk+oAAzCfLhQy2Hk1h
ZvcQmml2WSO603VrDAatlTJ3N8KGMh/5yQyzD+HTRc29XSzstJaPhJPVWZmNQyXIHauhVPj53Thr
9LrGlETyDNimf0iaAO6aYU6Hps5Fdhra1I82nSvUvWY6Z650Nlq0t8XkrnvfSuyVSnJrfOjVdNEy
vYpWlpEXRHiQRHyYkgoLRVC410404JaNhffq2tp0ULnW/XXAMnwUU56dE04bv/gKveYxNmPb3+Z1
3W61cKdklU/EUJKBVBOKHGYjpEnI+/OZi3WxWTkqHXakceRPRhZwCCy89i4eFY8iUzaOKb5rfoig
K7deFGVHYlGch7h305eBlIQtVJgBapqqrnrB+kQrp4G5gbV/1XaJcdXPfXylO+SPdJjr4nPkZPi8
2WCmddtMyaXAELpNMnpBtCHxFGFeN7GC5f4lUV76Cyhldzs1nngd6HHVhHhAPkA9GrVXBYvisY0a
cY44vbqrgDA8oRXhOC1Fhw98lJ28lTI0d01VFGeT2ZnPCwhqW2WRdzS7FrEp20/0JmQH172M9KfA
aUkJrXqAt9OkdLMHvRtsTLez9rmXvoY48j7nQ50BsXGSC1gkkPjaMgLp3Tjq1qI1iGW37TOKez87
p7UXnKBq6L00JrHSMFNPjRfMxA+Z4iGxrOjYdsP0iVZh9u51WQGcyUGpWXMr9mYXvbqMLBGdqeTS
K8f81mJRZONJIYOHVEs3iR0W3GCj+lKHMgR7B2jFhhazxZl8dD2zPy+8Mj5VocuUOODjg5cumk+B
KKPnjkjgCxuq9UnTZz5PypR9HGbWdEkzWJJGfyiiCqK3SulgrhFgO/gxo/LMg2d6nmFa2TKu+6Rm
Di00PK16F4JZ92BYKdIbmmxK97qI0pNFROnaIlAMgw+Mws9iVpqhyMwG7VdARPySmpD1u7Ruwthm
wNX4io4xuSgc4IFtibVFciu/ob3wJo69WrLRytmna55QXNM94VAdp3zZgekdOk5NkGXQVoUbnxHr
l6atxWM/Kn0vGbe5azG6rk3ssRV8ZnwvBm6nMYSd58rwbJqbNHvBjhiGh6zhjK/DMneOQuTNuDOp
8dSeo/IblAXyoEylr4dKuIzmm+DDDLLhSaWFqc7GGWjMVW259JMCDvokSxUTwKw2f1FuO453xF/z
4I52Wq3yRscPYTR5BzUK9YnGR8RAa8SVzdzNdI8Otl2imdt4OuixdcXKLFFnI+lwCHiHS+NhXpza
ClYLntmVbkIM5j2cpS1TwzBHd+A4uzBSwQb4r/vmxWazZx6e6W2RcBrHxTfna+1HX2Xg5rs3TzRB
atPejsyd9VpZiJF3lKez3nKPW+LItHroNmNgw0noWgLEALET3Mp2WQDlGNDNEjQmVgOww/uxFUCS
mT7R9QqXAKgyLV/pprsnlQwdUyyCdQj73LS9Nl5NBTF3nmg+l7MzfkqyVJxzQEUuLcl3GkvbvDSy
NLuxsD7vbe04WNgq/wJm2fiJoVZ+ySelEDPK/MljqVcbguUJqFaMl1Y4bPLLKcC+Vbaz3LKvZjGu
XuYYWJGniwYlp78KaTNG6xoY3M6tgY16dcTkT1VFuE0mgVeWkqu4hoSdA4GJate8sHyAO4gXSiJQ
ZpRVwFPmZDZv2yIc6Ls13VSc0e3AQ58TJ4PaY+xd4q99x3A+tVLV8bURSRBfW+4sDc7HzhPhvYty
7quXPi4zlyll24BO6AJUKcyBmrn+jOTWCw59TrJ7vwpASEePndvDZuEu9CJjb5dD0ocbENKkOBSZ
nzOFpBgHZc10CyXCoClkIG6E0Vliw7chjDnlVRPYrucu/IMPnXVZ+Ax7OXKBFIGimbY14v/2fAC6
dU3lILL7PNQQwMSUpeoogGUGu6Svo2CJoB+jG6yMwN4KqgZ9nDVL5Q7QG68K08N9q6iVm80cYJmp
LXZmhktVmQ1ry6eyHUmeEYxhJ9eOCPjyMTqviLMwHbgImSwODBOMfstrd7g559Daxv3QnQmCtVPG
yWwzt432hxl5hE02ssnT5F4MClz4GUy4SRzcHJflgf5Q6Z8VtbD6vTPOdCRXc4/Q/pZZMS+OG9GA
tccHjfd0CqfhGIeq7K7x/CAbcYI8mfZZ4JvGLk/wAx06ZRvGdZZKRjUz5xdn5U3Krg+hYEZ9Xpgj
Me0tZZR5Ty/dY9mtsh60SZsJDQuaKvE6BG+NbqoDkrv+t2SiBo2JghLyB2Z5pDUVp2PxJUwseVJm
FAKrTsJ43gSM1s59i1zwdZkMU7DzQG5Pa0PD7ljFbuldq7HUaIc9WszQyzcJ2UMrqpPiMIto72mj
5YDUESyfqxnOHQrSdZeHnDvK0nthqB5vh9aM7mljkPJptv4R4IImi962zrxpbo9RH8EQs6nicyg5
28RuX73OTtdB3z8SSU/gdWo3F/Rf/Tu3JH58KDheYOz1EUcVlG5XY1e9ESB+PwYlLOU2eGynclxl
c3gCmHSyuy5aDd6iqQlJjOfURRoXNAvEGzmR2Ch+1klHR4ush4cWZwE+cEniVkO+mQZKtWOQXG4b
2Bx7Ut+Ngz9AweoER7AKZk6e671yfG/bBfAZJYHeu6g08byGEJxojFvXrmogd2F6LbfpIJPo6DKS
jVcpeZs0VVjAJyFANFdW+kU5SbBzR1bZPGeiyJQ9GRzzYm7n7JAUPpYOFR8ypy63wkimXWMXtypw
v6ResUhgWOJv4oA4M9xs+dHTQh2TSdp3Xe7Jj4m54aWiKGtXLITFdTGDO2oa+GqBBFrGzK15Yg7e
QRKxiyNnfKJiJC/3jPiFugnG0wZ7mjiL02b8gKhE2pmreLC9NGc2Ky3vBfvu+TCPBaP5Ln4YJMgh
qg3/FYeV/2KWKS1LLuyjrzh3DCpJP00Ib1cgWodLyyqmbcuICFKRrLalA0PKGQYy3owY7HaN5d2U
yQMuwSnbd1aD77TFG7Oe7DC+NXpPHpSXvmNl945pM10RG0BAyODfWxWOEys3WKoxptEIHQYCaqIP
MegMv3EZvNRukJH3UV83dvk2SYJgEbrLzTy7D/1iPEM5igZVc1o3wEueDX4rr/1y/MKRnhC4YqDl
wYO3YvwcX6cBbhHPoh278f3+hjPYS8lDu5JRyO4zgotgfAPbAbiERQjh41znLdBnAV5TprL5lHcp
BrU0G4vbuZ5urB4+rzH25nY2tDyWPemeoqhGsJCmtZmKFM2Nk3/KktJYRU3YtpuIR3afJ4oghRx8
YufcTt10P8Ec9ypoP6KrH5Ep1GdZ6R1Sy4yhrHBfZY5+qqyRCId+OkUwybeeg91NJFLsUfJ0ZwOR
pxdlFYwni5jaleZce2xsg7pHQlCxUtfah3MVX6bM6mO4w+9N2HGcA+m6tICDduU1Xn+Eb/aaQkzg
qYvyk9/4zTogYaSGAL9G8FBA8ue8lYlwT9koNiqPp83gxRDllffIGjo89VKfQHBHxzRvYW73GVEu
fYO4nOG5OuCUPE2FbUAckCTZjyVpgCiRXL3u7MG5Cnw/F5vE6dySCkpUJyq3KtlYPC8kDKHBO3Oi
yLtEX+Jt5JyOhxBt32YeigdCk9hT28i6N3GsM+uDYMR4qTr5Cf71CcnAqnGre+joj3jiEDal3bgp
nIrl27ceShv1LF/WUrFlI9rAYqIblqoA56DpETdovdZe0mzykkA7JRbv/cjzPaSVey6q3ngLoxFV
nV2nawn/dD0n9b3M+UrHnnHX2qKPR+SPsk/ekAX0WCAszHnB2W/s1S71QY/MeQamP/HKJ8xW1rY1
pnETD2WwlhnDNgrHzL1xsJVhB10Wcghyy0YwxW8Uopw17IUukbM2sg5K7uM6lkiPyVyIgorQiqj5
bLUSTmtM4zoDb7dm1yE2yCICYOXg0Nyasesd+rjfU82klMUd8SIMCCcNNjA970uvP9EcZA3HJYU3
VN1M0L/O+A6rdzFjw8I8SJFipsk94hR1rrMiv0tqDhsrYFEVHy3DJrw0hz+MjuN0TWLWvT2Z6YYg
hICmCaOjDdhqvZ5NB2IJVkUtLlrJLQuVyX0e6SEfjRD3GqzFRHXb0ScAI0xQZgRtb3/yGB5uSmt8
SWwD/ndvtBGyPWgzzqbPDZMcu0rAUNW+7ZzGrO0eIjqpZ/XEZpkGibxhul2tcyOFo7W00tDOYsCF
omp8oYHBIdrI95Q81oXtdMX9HGVQV+eKm7ZJ3wLwlxuaUjcWhoXOAO+5nBS9tZhzYODNHG/wVNPI
BrawImNs4dei/OEM0iCpkcFrmiECLhlHkBQE5Qo9MfU9IDKBbGlNYhfQiSmmIewRfeEySeNUW9pX
yL40DSChdkOKfRF80gA/hDg8pjVS76YZIDpEMXvYyWmadolJDnEl4Imo0Cre+7k6Zf5Y0Hk3p7NU
ER3Leu3tCUbtthxWid4NIvPOEw7pWpMefpE2/Z1JgTxrX2Br9XyBt8US/neeJ9yd2nAqgHa5PYAr
4eQ79RYD3sn/hUb+W7k6VnTHRBVgWdZioRG2vwj9/+IkjzQaID8qs3WLw7Y5lQQ9jmeTO1vmLywD
32rJv1p0LMe3hOtYput73vLzv75QQICaROO/JTlX+9t68AmuZLoSPQ0kCxFRxEVFb+qGyZ0Ve+6w
/4uy4+/4Zazliv2pgPj6+hh+HJvcFujYmHa+fX3dBGEE5Dol520he0a0YQXSLoQLkKecahcYfigf
0U9kw4XZF9a1OUs6DaJxow0DdSM5j0NphqDgenD8X9/cP6TAuaspC8t/t/zOaw1fJY2T7qvm488/
XaSv9Izqj+6nf2v/Xi/yFvX9X/rmX0Y+8se7W1Qx3/xh+1Uhc9O/t9Ptu2L0+i/Kk+Vv/r/+8A+d
zd0k0dm8oobqln+NpkP1VwHNInn5iTvsPyO/+Q9feRD//H2e4vKbf1PeWO5v5uIfRTSIugUP6b+6
w8hF9FzPDvm2TR4i+kf/Kr5x+SVv4UCYnOJxUJroYf7Q3gj/N+6Qxe7g4hrh991/RHrzrQXFRwtk
e4HFwRcPFQqb7zHsM4+WdLo5XaNfi+moK6/S6HZFRORdynPdXhCLO74SNq2Of7lWf+eG//Z5+/rK
XBWb1MjFMQf44tv73dcKqWucQB+m5EfKiBrxpUE56dNSllNPJJgXdgxHu/xdlWisf7GuLEa/vzxv
y+s7tsfTjmGTsALze/dTJ5RUEsA0A3biUVDLFwA8AxLh97Uaw3vCuIt3fMk0wo0crG/aSaved8oU
v3jwv11Jv74Pn70Jxgdvhtvju3VnMOELN4tUKctm9wxjRPIonF6f+mQEM/Xza/6tK+rra2EwJp0T
RyDCyIVA8tc1TqJOnwcDqUJeRmK4CyIO0pTYmXHROTbXfCAI6vrnL/njDYaDemneLepeXMDfLWtq
1CMq/kUuMSO1WElFptmx6JapGOegEVNFajIdnZX58vMX/nvXVXhU6CbZo6HjLD//y3quKs+fbIkZ
wKii1rskyjzKTsAdipYWmMp/cWV/vJspz1xQD0GwuDp/+BYBhfVoYdCsgz8+U6V6ywS44N1MXeIM
ZDkaFODs5jCUf/Ec/Z0LzArCk0uJxAd1v7t/ZN85wUSA8TpHVHE2MCbYxgO7YxFnb2Vrhcd8ua9+
fm2XL+3PverrfQTXBeqNWEA2nPy/vbZ0SHuPeoI63HTNF9equVMzVqpfvMyPX6EwfdbOZTtm6fS/
c5EhtbMDm5HaWtOZXZBpCbw7osrfZhrJ7S++wa9msW8/1KKBdLEFCNZezh3ffihYBOjsbPh+A/qo
z+h3vJg8RLPn2Jj2ajtKT6AeoA2bg8xxDDJQu47M58knGxEHgMuAPqmQLf78Uv94DXzMehgYOQGx
gVjfPT95YMZ1F03gyhL4jmc4vicGiGHOuC5Nwn94LWLDgQ3EWrSkgHz/YvNEGtPITG4dYlyAb2Km
ezd2oOUqoeXTzz/Yj/fQsrlxcCZxhAeGQJFvnk+PFQjvGLl9Ou3DvZNp7qFSylj+woD645PpI2B1
PAJI+VZN97sLyHhhrNMqZpKpifPNJqPYz1q7m2JuwNR5bhi/msZY3hGnPWS/eO0f11vf4vYVkA9Y
2/GGf/sZu0rFtGb4jAmUiZemT2d8g7OXxmsCPO38ome6Zv7ihvk71xUSASdlVoXgx4eGMUns4XUj
Gdyex2sD+NpnVt5g8/Nv74dVxzPRJmBRX5Y9wAfLz/+yuv4ZEFS1lnEdiCy6wIsN4mMJBxpFID9Z
PLxXP3/R787IrDusrUTUeM7yoPKq3xUD9TLwdYaxB6gfJuFZ5MTBoShHSUM0mYODUTAO2ZP2WFDz
1j031EQW+VuKdfegzGEOjxlqehKh+syaf/FVf302vlk++KKhXWE2Rg/943kG50rYTTQt1uQw1XtM
/bBEqfhidFn2EBDx5mdn3Vgl19FCvp0yymJwozGP8Zy/p34IXNgd3abeBsQ1/+q5/uEhgPURIABH
5sSl88R3Fw77Hw18p5zXnZUFDwwwy+c5DCxvy/A/vcHFapCfUxjcmJwTOQZaczvaW0pQf0W47f9l
70ySJEfS7HyVvgBCFAoohq2ZATa6u/kY7rGBuMeAeZ5xBoqQB+AdSCE3pLT0HbJvxA+RWcXMbJFs
1rJFuKjaVPkQblCF6vvf+57xWYF0Osje5t6PJ0mebPh5o0cKwQ53bdZMM1oOedEN1k5r8pqkH2gv
c0dA8nyMFmGtqki/lQ0PEwotSRV/npyORFmRS+JvGsPNjUkciDLicBI3ozU534dcL6ZDG1gU3E0U
YY5+hf+AFjbESNtD1M1OIdWksR+uawsZFcQ6Ohm/hNtjY8FSdhVGUPg0JJMpEuOUfbWRP7diHBl9
ORM4cWITBt8xhkZ+LdMFNGU0GQ4ZRrMuNkM1cCLqltxJ36DoTLcxaKjO++sn+s+fC7s653jX5sPR
VyLbn9459KNNUU5t9Va7xe2aYxXLPHNX4s3865+zvi1Ykb97PrE28/3x81s0qgOVMP+0Dyb0IHRu
AwJJmrEVvWuoLNgQp5kKMEkrBvpV01KXhzzuLSLBKJJ0xjWIm3DDiHpgqNzB0seRrG6tIiQBGFpu
dF3axc/SCFYVCUJTWhh/xzExaROSwQPFIUyOYN6SaIzypaO0Ic8YBebQ56DDNf7YxV8WOWiIJ0sA
EnSMLQqWx8zDpyTemUofyqlOXkWThuA+g3R8jGlZQu5CAGYc6NDuEFVyDcDqS7Kz6vp+3RJjvy4D
80ALeHWtFzyslzhO6dJwSqvZJ50IsIA7jL82+GAMKK0GfP7CJF7H+KpYtllM2aIXjA5ghKpRN6ul
A6egsPw+0gTir6vVFV3FlbWPonnyob80OHF7fcGOHR8rxLvlnQ8d5GuLjLKrAaK1e83A171pefM0
vpblw5MAaEfvBzbztkrtTd/NjEqHCq9Sx28xe3qNQnpwF0c7CXppd4lCsQvEXD2gxKaPUkb5d7Pt
W8xoUd3aG53iXH0bVskEVDSERV3VgHMzBpEb0bbuD7RDSowqTVOvwVBM87bUF4fpiDHZ285oDYY/
9tRfRRzU97oasqPFc3Ip6kCdtM7wrcZ1aISfjDN/fAHi1MROZkKuj7HqU3ygq67xQgip3YE8yfco
mL9oUH+5Svaj+9rwRD2ASCedyvwDH0s8ljg8deOtEzXlgi5J3iILXlQxymsjsDENi/ymJ2GBi9IB
fOEsTFTIodOVRNED+VK6aeTNTGTjnOdKPVTuz4FLHzLlHBLSe/yw5sdE7IFKSXBwck/Vqp7eZkH1
1Y4YYyeU5vQN6cn9gAPHIKGQUYLqGPpLhbQX7oNQSr9KKnEvGXBuEqEmMq+VsRY7fG2YkW57lYDj
H2gppIahf7CzqvMojkdpdPMlhU9Pt4tJ4cvW4kHsduxayDJpz18wgfPvtZrWnXR3NegUATg4cIKN
jbKUPEUy6DCABJQIYq43oh2iVLuXbqUwCTCi/txOHUm4MlUZO0YY8hpBMMIjh68oXzSxzyYiAL1u
LjdhbwGhT+joXJr4bTCiAgtR8xgYGb3WlG/UvYGuuLw0iXpJuDmStaEctdGK4zwFEy4kB2oYG9dG
RqTSLWb1flb3uvKWwVXfZEISlaFOp2e71iimu4rYLo1GUUjUlmqKbajGxYuzqUYbnxpvMEPzfphQ
KmUTXcusw6HGuG47qOi5UEo/2m74WDHcv+9nVNlosPJjUWaXpGufKDQLd1ZOC2Kj3hHO31O7Wese
i3RYk/3fXKbw20kbPpqpNl8p6MXuzc2FqBwNqgOcvYnMB43XxVkQMvicUKijJnsE1Bi/6cu3poif
ndD9Fo3Q/RZnPs0ivGGTIi/YD7T8tnvAbsRZLKIdU2u+UfU0bDMl73StjbedqvykWJ4Nu5twekzn
0JpuipAQqG6Vz3ALjL2a0x/9rHaVI99cVX2IKH52ISaAZS+tLbklZ0vN0bvA0JVs0mr+yvnuYTKW
Jwd9l1Q7+ofEXoZlvyq2ZYHBK2nDS8UzlpEDHRr9oQ7ISke8eC9lbmAkRXWWAyJ2UyZMki39LjNn
PqEFD3GUhBeOn4iMWYnMU1lyR25au6X4FB9ePhJ9Mh2Dn0BJ2WRFYidp7iC0WZIdLUg/hkZ5W+gA
42w64jedwRR37IyDVqTapjASLO7WnqPOwgFB0ePAOgFzTJtHFT5KgzXkFOXaNL11uzHnJBx/Jx5p
Hjm9KWfXEH+CSaqrb7ThkPhIcm361mWqe1WdDlqfdXYxy4XELYRgvYr51Yl1E+QY7hjlwlkka/II
WA++UV48QwE7LzZ9sY27XjJC0iUYSnGZLVihnZsFEgN5S4JyWCN32bjGpmV+HvT2tUiDU9sw4Ikn
fM6a2XsdqZktUh9t7AqbS9jEkVcNTnub2dmzjbSYb01d8MHk9lONkXNXtP0zkBVfU+E9Y2CGHQbx
o0yN92nifA2pm9iyx4YXrVZMJjXq1+jUIE7AjlgU9gzXMqSJUGvVzqVI7Sapqq8yak51lDonoIH4
p7Lih6P1wFWgVvzgekguPQsENcRl9K0LluLcZCr3HdPNHk31c+xR86EAJ+Z0oy2eqICxd0QHdmkI
bjkVQDf6fTVKHOSW/C5zl3JtHVEDi2N8EzOaPDbV/BBRxYHp+BF25IVI/EPRTsnrNNX3mLrAg0d0
FkmmIvpMbzC2auO4MMlHz5qplo0DokF14wXZ1GxwgdD8nlgPuEcfhCpXHsS0t/BEmOV0Y9R1tEZU
nglJ3UAPYoJeh9ckjU61pi6URt7LqGaj64dbaaa3ZPmfgmXgxIlqQc/v8KNcunKDlH2JQp19AwP1
IHsFhXmtcNXED6t1q5kPRRpnPC10pMDcxx9sbSidllTHjheoJfs6x6fFKcM+Bu10bxQ8/YyVKUDP
1g88797scKCncjL3GhtODUchSm9FOFLxga1DukXxDN7hKzcb0G1NO2qMTMp+hyW65FlczB6z9Xxb
t/Opo/fWM3r3jQ1cYdZeKEsCAEP1GS9xw0o4p2jhRcfQcGNOJFvkWnpHKcH9CDqE2KBkckSMai2S
wzVA0J/ES0c9YjkTwg4Sf2C4gBVjHzlrymzm/9PFD6l0eZPTxbRtqPMmyWVv06X4JmLKqFEDXJ/2
gY1jrtEd8K0bzOR3wPuQZIgeWEV9WQG/m0DSypO71Xs46ueBotg7Qtz9QYUM9ROjrbHZajgVrPgm
y2cbCy9QkTIPiMrE+yxPjyJ7CuyQoqx5Nw+VZ9b6GSzsjR0lnnAa3sZF0W/HgKF4ndYA0QPDG7L6
WzxEXy3CF+H6t42s5UmJhqLaxbSPo2qwKOa4rOocGa5hukoXCngfemD2VRTvtTFLfNXIq0NyRonH
WpmBP9Xt3jK0FwgGuH3hjUiTxg7bF+4ybEwYLSga32Q2nFoI5IvQ9o3AFa71JL+pLvLDdPYH27mi
Kj+LPPiWkExSnfJQjjyzx3Vb2o+jyu+W1dCxYHyzmwV+zPhckqeMet6wbal7JpkcvyOo4RtOdkU/
zbDe46eRuTFua/D3aGAxpp+ej4OkDE71pL1NEgoWOuZBNG9uIyOgAgjPG+UZ1NyrAXjO2DySo2cq
rVW+g54GGGM98Gjli+iI/9gTRfGaeJChfWsCX9laE20s2IS9TKTdyZoNIk0DATN648+aGRNBUNRh
6J1W5BvNcr+QyTCIIcDl51VAdb07X+c5OS8Mr1NrGm6HovxqzwrC+5gkF1CwyZbT9Gcnr6+2M+JD
hpJ7UDJm1Ti8uvNl00gtPlBRodEZWuAUdNwPq4dgEdvHQdQPjqU9gR/ddi0C4WSZP2L6OriGGlzd
bPuLcLEsxxYNMiPUY/o08V04sthKXgIcsYc35PX3vsMyGjT0TVmF80S5i9xEuvRx9C/7CSfJyckN
kHLOYxRpeBrN+p7w9D1Qy/JWSEV3S7l8MUeN7Eslt5FFO1xm2A8ESDg3AMCmu6+60r+ebVuauVBI
7SOHtP2cqBasO34GO1Jk8ZR9FwcYENvSqn3GLfdlnXykTW8BCInuyirjvAUHYwJZXf8w9ew+b3GZ
ANakZsmqXlohiT7M1bfSGO/JtuL5BJP/rOkdLjAI1dssCOmu09vpNFDi3tmq22kyHHxFni7d1HNu
4xao35O8v8isorQ6t080cwU7g1vPjvdVjCGWjeOG5245T/Hw1hWZBSx7Zp/jOLKwhV7AUpQB83ur
OARR+VXr0unUdS79mFF8h0mWrFF8GgfMSVWeuHvMO7x1ZlKOmjnSUMnEe6M7kdyWKe0sVE80XkK1
DwQubNBukr/US3uwnYntjJ0FM7/tzTkN5EQ5FhgmpBX64rnMte+LIv4hwhaejFPPp9KupZ+Da9hM
pa55GbGYG2OofUFhDhS0PYMh7W0o+MFWpu3d3GYFOSCZaEq6Jg5T13Z+CYfupXRjXGpzeISwvWc3
24kOv3k70YTYtQDcsLrJqr4YS+C5ihrDdC4ULy8OOWkePfSu/VQmExyspbliZHqdC/eO1vlDnwua
VRz+TJpDAjTrRy8J22dz0Z71uBbn2invRycEglQ+5P2M6WWJ38RQ7wGQrChV8zJkICVKfCmNck/L
MnkwgG4mgcGk4gbDq9oHTsYeVdq+2Tf7ccIoYkwkTTqdFwuFNY4qpb61nGK+EAchBje4xxhcJMb4
cDvYExSyMTi6Ve5TB/lCisOhF0j3SD3vtSl1uCnrP0BVrGu30jcRIEoPqF4FzltnsIafRwrurOVg
4KrIZFru6mQcATWN0O+gdIzuMxfG7tEV1AJta6GlEHGmKmJXSZIAhjLj+uVWZRygH6y44TU9Y2Jq
cYYO0U1N1PAemHL9Y4WWtButaTky1kZs3MqsKVGz4s7UMFuh+WzDUslvKDnqRSOVctBENN52hhV2
e32yp5cqSKq7KnbwFJMppqeBQI68YqsPeFnTkWkdSyPLvE7JFKgUh21aQdux94hePsFH6YFrqM5+
sqouukpU5V0fzneLDJ6AlN9DFxEfBLfNXe28s99V22T+MChpGO3G2MS1TE5WCOB1Qyo+waIlRPc2
8QfiCWuNzWoM4MYbDfdK5jRxrYyclssCNSfwBp4mk76xgt+bYPhDwOWZYOJVhnjvraLYzg3grNxV
dxOYGUKMZXIjScUR1w7a4ENFSXoXJZRZ4jzeJiW1aAvpibk2P+rGsb1cBuMxY0j8k8pm8kWL2gqN
Z3erGt4yzRie6AsG1U275l1ZNOehHz6nMbWkbS36p8aWb4VTvUC8R4TLqF2JSG59JBNNf2MZkPMM
k+VM8oiTvh19jlKFZVNvxHDI2Us2WateMmKfj1BKXiVRCp65qlSblH+TSaZlR6wSL/eASYfqyaJz
EA5ohQzDOjJ20QDqNw8xSbXDUTPqh7g37qDHQV2ZZHBmvP5REpLch0R+H6NKy4dLP/XFO/ey8KMu
GgcjYbpW+TnZQ1hJlF0we6DdNcUsYXxAoNzNIWVOJJ6u09DSBYLrf1/2MNB1IJ6bPomSiyhC9cgC
f28b0DKc5u8KtyG67QAU85Ji0p65CKO4ktMgVNI1y5HXYkMMRyueSDqFpEyX5IrPcT5hoP68iIJ0
l25fQyP5bPI5nEuzKKlUcJcXzcp5EDi0tV7bOuIZw7TY9FEaefit82cX4zQH8Fw96iFVm42lA7hh
knmcutrdTcoarySoo68OxFqIcWp46TNF7KEzX2rIHecozrO7JMSS7KgpucmcYOAowRQdK6XAxjuR
TZzl2WkG/GUVnAtnbD0ByP3Yt9PXxG5v+FiYoI3NO5Nt+q5UdQ9vYXyvItQnVoyfTy4eRagDZ8Yj
ELlAEB6HouuPTpnlh3gIqkNZqeHZmOgk3zau9Sr1DmoAh+gtRyndJ8ukYyUg9EipZOqRCvFweeuY
ZGZ5MAoLmNg0WwO5fAJC8/JoDRTeltJIT4toB58FmELBd4eNrTjINE77Os7jjwT3zewYgZdxVqSk
SEovjgyD3AWevv2Mjb98DBtBaDAnX33TVQuKlWEM4tmEPb2REtfpJnSTN0SStQXGImHMgF4/Sypc
9i7NaltNm8HEd/11NjhJZ8rKjgP0M7yMwsXJSSyGNGbV0gmqCMPlo96wvWfaEftbctuQpD3FoUl/
GnXZtLZbBhg2JwwfbZGqG9zrFy2XOXWqKnujADx6K/Ai4ihtqc7OK1u8yyhtIB65xneHCjGGBBRP
bPowbt5dN4nMC20epsccHf590rT612pVmrkv1cmO3nUOKqyd0NxOhCZ4IGd6GTbgkGaOi9NcWYZf
LT2eyJ0DygCuxGRqhNdFXGAN76mrVIe5aVAqNFRr1veoeghsifu+CBpTuZwskcuJG0BGcNKjuCmP
Q9ABFIPI4gwnvdNj83vXjQOrt+upD7TypWi+ELJpxlfDbXgX6GlnhB+uBIR8EUtnxUeyB23oEe3O
XkgK/JxKWOx2fcvyorbcoUCMlwSzyJlTf8dZW+h7Et6GOvKusEquQFYYP4rctD6gRlrXmgt/eLB/
jhMAQrTJkePpbHKgKNpDL+LKuSdVHAwnk6SJ4Qddm46Hssu7zyUsK4pHUpomDxPxmYSidjK4qxBi
g9uP5EQqBpYqJYDbFgrOdBqbOctvjdqcrtncJ41v9MI4RMNguduGIBj3K3RH9Owmn8VHXudim+fC
Kb93UmvNO7joZk5uLzcVozIlqDvDyzf5QHP6+oAsnw/bKaIMw2N4CVSLNxcsEXuo3PRkxEHnUJpR
8usBYeG6vdcX7X6mr2zDC/Ejt+29Icc9DMuHiSau1zJBfnb1rxom8rxs77BF+kPTWujCFduNq1MC
hsR8vyC37mhL0s982m8Rp9po6L87nVi8FAThW5vFO9NBjZxb0nvpgnbHjQu9wcO1N+J/H63dnCC4
rJd4qjfKyuaq+aXBUR5uhaUxNgpb3ecWD8RnMMhQUXYak3sftPELLe7WbWkBSEzdyQ+hcN3xJSaR
Hz19MtxevQgdVk6vpg8Hb+5a3WQT4TMgMixZRLa3lvap5HfdgA2lOcZFpvRa/IrodenguqSFAX9Z
cJYzx4YkObAbTI0171tzgIxbVPPEErHq3Lj0tig+qLOAz5Ym8WCeaoiEBlpDsiSLr48yGQ+U8HGh
N1WKWb6IOu4FoGC4nnBv7HvUnczd0/M2m5eYSF/p1RXBMjAlVQyDb6wt+wyrr802NDYWuc8DQxEy
GYBJnO281dQdAS/bOuCDBmhB+sHl8r2o9EYfQmGdx4qSxSMfb7wcdHBNyy6YOn5v2yYWR1KKecUB
NwfR87LuZHrPiXkKn9Y0nXFJJ8FWYA0a/z2zCzkbIUq3A9JAAQ0HmODSmG7Q+VPhtpEfKbMS7C5O
6GzKJi2NS66TNntMjbHRzy4By+wgYoBEBydXlCZsft0mBifp8y+DZdXx1QQQl9+kNWOdHRALQmQb
Oi0wcbpWTr+ea1UyPvCdSUwGTZSd9c5RqJlNfReaDTcsaafzSZU5r0Twfnc8w5SZNYPR0X+BUWF8
6YECeUYzkfVytag95BrXwCxD3rimompICAL7YeYDF6ilvi6oWncHcBmHG+fO2yUs4iOzuB+uvXzm
lcoliwP4uW6M+Y7NuzsT8zoXA3WAeeRae+wKq/NjRMsxVLen8mbxIlzq21ZrSFzWLmcjmIXHqKUE
qVmH7/PEXAv6QW9862lM9JmZB69BIVuMuhUlhXkbR6PfjpiSuOU3TXJAguZsOTQdwJWmijjUxTwL
qjXqc2YbCEFRZrm3ORiFgwRjy6XLTQBUKAiVQZnOyY5nmZN73hbt0zpW8XsQ968T5SI85oZTfK21
dPb6Rl3CIE0/plCf7yFoyvuhjUfSp05KwlFbwuMixGNPt+pGA+TqY8+wEHIym8hdBlFwrt3W18Je
nmK2iPo0cSHbyz77noVaQj1iUD/KRnKrQZAz+ZfMy8j1r/ni8qE9RoxPvgA+oN89c1vCRbAIMhtC
3kaUGn/TOa44zc7IW0sjzMNCCfqpILR1tbmpXm2euy0Es8/EhklOMamVHxkqAoMzu5M7Jhzzc8qg
9SWiQuk+1e1XY0TYGfXc8fJpCO4D0BiTlzrzNW8Cwc5QZltbFtWN0wCbacrOuSNcPQZIeXxOYs5A
AhdtSmja7ai1sVL3Y8QTu6+GsbzQ+9beGoHoNzYKJbdvReNWtO52FD3rIjDOdtV/NKnMPKx+RzsO
pss81daON0Z363a2ccJeBHqYT/vdjlPSE3otZ4+8zKqRJsZQ+kwTKYxVdRBTBGWYH70Whf2Wfppa
99o05wmD9TC/13aaUEETaJJrfxJfXQZ3r5E5d68j7a17AuL3Gt/pZiW13fUGkyEOGMVyEkyOyQ8y
MrsdOYr4rVYM30xVt/fFErVXrelPiW6jG+nWCNTTxUa4UY2BUKQndG5s03Ix3qKaUARdm7Dcyrm4
BaMjDo2ND2DjYK5cCDMnUIqAvXkWRh0qX8USfQHm6fgaCQdqO5lrM4KtKvZVp8fIVU3oxBEBKi2V
ZzKi1h7UOez/KJfjdqwUfnB8sjpLBcKwhJL2aAh6TmcclQBUlMtQLwrknr4A7uw2PYeEoYvFB5hQ
3wDbaj7sOTHoiR2+96Jwa+5KlLOPfbi1S+gfOwAU4ljk5URxJAdRlbrqDFE3Z2As1N6sYXpuuiWA
TiPt8a1qK+nugqGeb2DlqIciHDl5UHrpLUvh3CLgOJu0DA6DWg7c32K/FcT6KjE94AnRnmar6O4b
pmIcX2mJ4vnHHuGKxIfUaXxudbXe3AJlHEPFkwh+rLQfghgHgAOO4Og2g3uokj449ImNQhe7u8QR
5Ykle0ypK3zDTYeqHaI9Clq27jUzaAk2QpUC2Z2kj70x6q+jkuGtSuOBd7OM0HEseUco/iW1Vn2V
eGOy75Ue70SJtwA7XrR1OeBzt1txcjGttkGU9tel6jOOGVnA8x+5340xaL/lafE9S8h5NHXfvw+J
tG/r0qzp7O1xoNptz89hpsewe6JXGleQM8qIgw30p9lufSfTSdjryjdrio6CYiCiHy6opQqi0AiD
0I6rrQsHr4XnQjfz8Ex8+avqsJmUGlyFGd6KKsSlVG5tclzALxiAfke/Ak+OMSjvfC1fzzcaUC7A
LqBO0OkuBL4RopYpekAKL86w7B5AkWwGCrAA0LZcJ7SecaSB7fZUToKHVc1cmcMcnMW5berYd4ch
POPz6Pgg2BOJD/MCztGwsmF5JMpZ7lI2UW/gId5mI+3ThgAy1ptPtkg+cvxiPoUb4Y6BoMfZS3+m
mfyA1J6ccnde6dKU2/O3+a6VvI9iY4zNrWXMz4tTUZBdxUCreAksc05JpROdtCV3Pwd5kCNY2nPM
V+gJe+WQtwmhWC4GPUEnAPOq0M6ZxrUaXhiE0bbqTrIf53PI63nTRH16gOcfIcJP7R2UFwQlO2so
5c6js5PaBaVhVIs5pP88E9kZXJPYoylyCeHatS0cA+efO4gtnajVE4Q87Epsql6R5coveQv65iIT
b9Zye1ehvVA5a6EFixxJMNZhjrS2e+6KhregCtWDCGyasee+flYBl9gcpfJVs7TjPGuncu6F3A1J
WV5QsbdgK77Evcqvfa/cs0XM7UTvi36oG619DhxTPze1cC5lWNffEI/FOdbq8KxD994EtKXhV07E
HQ4vLfDYz5g6MCZj6BMWW9Ul+QE4ldi4znpmLBeaiSElenNWuL6EGEnqO1XdtbcK7daJGVuEXPyf
Kq1yrgGOU4+oHS9zSgmAvs1Z+SBk9e4YbXFpgS6VfjsP5cGu6FSnzDXZdtPcfbjQEjcZpmqKlgmV
Jbk8WxNXrxtgfdNDOEZMhhdY+vp2QOo9aQNS43pkZAJUgioirAKLwZ72aCb6yR4zDeIx/4KiwYCV
jCibPoj29mRNkwu+bZ6dU0lkcx1yl19mdprpwKp2H5syzcItmZ2J8pKW+tuu18rDPOnsAXHWeTN2
tUNuz52HN4HVBs+i+RzQ+kElLyapZjeIIW03KHfiPDWaeQrRVOTW6Gv72Qyl+BE5s3sAvI2reo5M
8Vwpq70fTVN7LuJe3kAzaE5kwD8DnshvJq5Y90aimlMeWOWDls+k5UDrGkfLrvsGGV0udJgzHAPu
NnCzF9N8g7SfeYqLITAAZPzymFkFu7w1hDr6ddgMJnHYkGpCqxNwEVVVfAW4EPWeK5fgOaq79AfN
78SXR413geMwaeg6wWNDLzr8nyIuhUufcZw8yWqGRYErTv5KluAMrLfnroXex4bGmS1TazMG98YR
yy9YqbZbbPSEBSOnhcJMvKu8AvyOnKd8ZPezZpxx20AznDvSqQT5QHw2+ouJp4LDU2KFJwdu+ZYb
uWUcZIHQIOj/BYQSlYw8aD5U5SYaKjDOutmH3wU8GuaiNjatKkpPII31D6Md61MH46zaKWNiimEs
l2rloIXZUNyUoxZ8lsvyEU2Fw0Se2Xeq2MfGOL6kqT3dGpNIfbsi0stocL0lm+U30xmPnagC0FTJ
TWn3bzEPOWriFEPYKaMBY5JyvHoyyf0B6crzLa6r4k7hmAo9TGjsepy2D3qgUTgtY5Sl3iD0Gcqg
3OthXkNGmvOSfxNkLixIDlwNy/6KjBf7TV3sW6VGL+qL9iZLANg1UP0ZXxFRwJJN+Y6OuyVplOtT
zZofJZeGrTE5X107xOSAmXKf1zq0NU0Pj24ZwIjLuro5IEdB+wkwQnDZ1TZzPYVX/t74iPDjndMp
gRtfjOXgLwRxICDAFdKggxRa1JG/ZoqhnV2x5E9ryq3YWfno6PyPxc1i6svVcSsDVZ70Io09FfXp
B5vpMScoRC/moybDoE3Ow+d4U9wlxzakRGD934TXskkzQM5rgWKGRYULSXgYLIM6HiUgloUYS3zk
P62H/m8+AD5PfSIUzIdsExPWpL7AkSDxrXMKApal7AM3rO51KeLxoBtVxsHBKUYwi1r1SjkfA1WS
pfZro0iy45yY85suUMl5FBO/B4c+UE88+kXYiwHifnsfGUia7dpLsenp9jzGCLD/runy31gucelY
5Bdtw+Hu6/zJ/l2WfWcOTfmbnZ5Q6DxtR8qqyRWyySHGcERgz1pvnZ0dHOfR6d4Z1tsMgru2ISDj
cgs+jEGQ8cROBQZXdsPp6jKR5DSWTEW6WToDrnuVQW36nsNNhWjQl/n4q3/4/+f//p38n84n9hf5
v//yy7/88j/Bbv/zv/6nf/3Pv88Nrl/3WzmcJT/hVVdqLVykFfonRftX8DY6xydJrkWS2/lZ8rYm
Uv5WCO18ki7hJSDbjjIxbpOO+C3/pzufdL4bfXKEjUivOeY/kv/T1wzN/7UF8xthWOd7wPLWlUnM
9k8ZmyUfwFVbIaZjQ2Qszfhz6GJChoj7FXHmw4md+76e9UMkU2gmQ08S38RY/7u/G06+OSyL31fU
/cmcvP4W5IgwzXPOxln2bwJF0AZIPI6OuRaninOPrusUREiT5GnS2nOcaDQcJvSIlkV5gX3y2/P9
h8q8P/z8P8YZfv35GBRcgFNMJXXxJ3+8O6P1tTAOdrnpaEiNEk2+MtP6rspVhDMY1Rg/j6ZDmJwJ
bVZUS2FCAs2ZYmLP0Iy7fIzB2dVkcGnHSSLcyD3Sf1M2hyyrqvLX+MU/tCD/39K2d8P3hrPX93+6
ea/af/L74tt7R8r1P0D4FhTg756iNdz7Rzj+f/vlX7Rf/usv//2X//0LJY1/WH7rV/62/myWH/VO
rg1PnS3YWWsWf1t/7ifBZ02qnLAXMVtW29/Xn61/0rlbrsvVtcUaivr7+rPFJ4YbFtlcfcXl/y18
/NtT/lfY+58h+d+tvXVdm6RvdfSLNY4q/hSiic2wamtNW3a5tRSQZUv8BcnAyL617BQQTWA7ABdi
Ds0NOshtHao+PotF7NCwwyTMDpoWx3h7AnLtODRWZSPCUkltBVYt5mB4Mj4PSoNsXEI+/sKgIbax
AwAgot4O8RQInKDGIpG8FTeGWhFf5SKYLFXG1RLx9EM/M1flRM1g2oBV7/YURu0XcoH1pjCr4h1B
dAF2FiT9Y6fmXWfPWgyzshXPAAzDHBKFm59HTSzNzog0Kj6WmsMKPtGRhmriBqfRUslXOS5Hkkxt
vk3kFJ4qhhzDdraq/oXFque7iHvRHoFw8pUUerYv3O7JLZhG+g4CdD3V0cEMrNSnjKeE9gG7wV+A
i75L0o8MuHqHRVu38n2qku5L4QxMEUeMeqrL88PPJ/AfWpb/0SpQiZD/5TJbV9g/85//8cv/+sMa
W7/st24J9YnsClGzdRP/uVr+tsQM+claEyfEU4XiKbdZfH+rl3A/kXaGeGA6Ju9AlxX69yW21qbq
EoyrwwesFE+v/o+sM54/1v/v33IWcWfdNllu0JGF8/P3+H1cDdoj6WrycFCJHC4Z9PzUy6WVQvh4
78uXqCAVhPNsPZ47ZuNPmaOOUZG319jtrV3hYApuZZM9WV1MnVyqNSdG4gvHyUq/gOPgYVoJOuGC
XWNjDnV3CrHjHyF/zDvLTTjh1ufGGs8KB/t36c5vOcd/KJYP3QKFCePJtiwHmEYjNiIxVS9mJ2Z+
E4zzsjZPGT8dl8m2G8c7pg1qTVPVoFSKjKsQ7YJkUVx/xOlMUIbLow6gRbqf+zL1w4VBlBbpx1ln
4jON7aYntOFNGgPjahzJO8Fu9ug350APDIu6+uCprt9n+HjciRR3C5pwQtPi59f6Y4j938X6/X+o
O5PkVrItu05FTanhaV4XXa/gqAkSJEh23Fh6XdfezGFoJlJDY9CQtKBMsx8RSv2fqZ7MXphFxHuP
ABzu995zzt5rI6lR/VUsrrOeb+5WIBJigjpsgj7twWTg2pGQQAx36Os44elq4vhcMpwmamh1Y1lF
Da4fVSF7DpkxYmABRWidpTy5xSJsf0q9KUcrCUUo0uv3kErTLnqw/qki/2Blid9EdC3or7QlWDSJ
riWYSGdo0BknEQvmTD08W6ZnTBGB8tAgEUHG2WN5x2xXACxEpdhnlonwbOgYvDYqPYZB/FJ6NWbc
/h3X+i4WhUtdXDW2ceTTYzYcAS3Btpmmj1abhg1m7OjRlNoTk95d3d/KbBcuVuamwJRQiGvg4adq
O/XSK3cUChxz3MtW/8jA7UDcH0g6JmebfNAf1nL5oU+dujRcttY4j4FWzZ/RtARZT3qGAcBpGuLV
adfiO0mGr0jVzqvOvdSyphVikzhpIoRAhKZfIAusn2q5LbTwrtRa7E5kAFOpQxrMsHEJ7kkx5hGO
m40ijPEant05FaOSNvyY7/JuPciloW7KaQLNp4SPrZ4TyYRAJ2X+GIZJFiBAOHW4dW01b77CQfoq
Kw5sy7JVMrpAhg4O3CLcqZVQJ4R9jTs8Sh8AH/50iXaR2vVXnkLKu6ifvUoCI9ZCupRnEscAsGk1
SzUSwWdT7Z8zBK1RLSLj508UJn1aaAwudW7umrPiGbCdq7XZxXr52eGp9Yw10j9Gtf1Ux/F1tEhS
deZUOhMN5yK2uVrohBSTgYGQawisZAdo+XfU945skDoi4gZq5/KhuVNRFXTgyA8HiRQR+SuLSRqI
hfucdaanVVe17qZCvmsy7QOipdfeVapgb9ZlixPGHpOHNdoTRunQjnJLUJqcm++pUORBfesLLeMw
2tTDbqAWl2Z7nLG0DFSlPPx3vhv8rgLDS7uBpARTs3WrNsQn2b5LcHeJiJDw2vAsTPnozop4KPOb
0j2R3Oy2yH7SO/Iv4b3zyDtZ80G3oCPRyahvo6l/x5xBcV2NILzkBDNQ3TiMSBCWDZVRv089Hh8e
z7ISSHUIV7m29axNo7vEXUM/ZC9KvDya4iIsu7FdUZ4rypJoX1o6qlbiq6w6KXlpQmJCrA9nMX4X
0xJApmMuRlZeRL1Ty7Mh1UXzVtVJQS2RQHzeWW1DcW+Ts1obQbjIMJtgGYTZfs2XTLc7eKrglUSV
E4M6xjFvqo+UT1Tq5lm00IG4kiCMF2hWqoCQXq23c1qhKFEoaTSnT+cYoVKfmtAEG1W55Rn8Vnta
mMtuukbRv6AtkxHZlumqeBhxR1bndG1Qk+ktLHy0XKmqezns3c7RaQyObjfSGvZoMiIcR3kpaW4n
DwAwmzoKLbT0CsxqVcmrh5VuhRd2rcn8R43e6P7Y4ZLzwJtI56Q4imwdG+MxbLttzlOOXDR7xfuS
f+BCOZVpflaZ1h6BMyvXCouzU1dhKtuqvjwppKrYmmr0b1VrlqQNhS9gZYGHTQMOKLUOEGIWZ6kf
eXR6sl61mknOHJRyuxMYIqPq9Zepo4ub7XttOqp0byw8v+iHHH1gER27YGSOEZHmJYrVw6RgxLOs
TabwvQuSI9Rh4bHSLkFEfslEDF0Y+aUhFMfRmhm81v01wWtJByhE65R4ZP4Yh2nkfwzdz6rmCHgL
uHYIvYvECO5Y9EZG6TKnSc/cl7CzNEG8qVZOLky9N4Fa3QkxWG96ksowau+AohVbnhV63JpONh5P
0VaPOCYyBW/HcXXUZNetTFuzJrQB7N23zxjVaHg068iHMfcUwquwa8NUrtESFwcG2QC6RMHWo/lC
K7DYqkCnizbrbeA3oaPT+bNH5MB8m5uhGmobk/JPmOe/1HiSrWAyRnizwD60sjxQUHA6nWF4uG5m
PEaLV888eyuGVjOMi4epWHxpLH7bQTioyE5DvXNx+J3M+A07RudHVbIvuvqhLzXnLvfBVmgvCaMv
0opyGHwAw15iYT7U9fqo5/DGOV8A421JgYOq7fR1tsnrNTDE9ldc+geDCL0zHPzCndV100mt6Umz
cBi14WS0ZMUylYfAPuhVcrVUSIvTmZk8XohUsDZTIfno/RxrPbRg8YdyJEBCFtlKzfG7IpkDdgOg
PIPFv5+l2ENf1vuYp30jLkuvXprn3ph3azyup1AoAh0e8oEBka8l8kN/98SXJEMDXSweEG+A9VfT
6xp/lGPvwa/0x3XaYjBnnspkmz4sAl7iH1aRtCbTERCZwmEciBbu071ZqYtncAVqqKaQ+VmPN/rd
PTCLRYBWKHKSWrf2oEN+DWUFAil8IgwOzIobiTkR5gq3pmHbW8BM2oYbYFiGbJMly0stN/5CMEMk
SkFkFG8MoY51FQcNWLpINNDmlz/492noFR4N6ZxjDGzcKrspWh/oGs9iWJ4ZZPAYipHpI/AogUPP
GwIpg6WbfcYknwRBuWry0IWHmJle3VAbLTiokQ+SmNjNNS4nir36eVQRWAB366dbo3SBuOj5y1CL
7IJnaxWtTdFX2yYUAgY+Nm44RwGRjwznJjYfYyF8WUhAW0wX4Sj+JEW1l0nNVLvQ1uYeJbO1GRLh
uYCl7kWpIW/KzCxwwVo3ieSDJ55JilCDXa6KxmOliZso13/1VPHEniMN/GpWXybEbJWzU8btYxJ3
zeKS5Iyhqr4RANo6Gmxg8GrlRqtUXEM95vGWpdDEqoQO3+5wHqZYFq13PfLkbN8llyIBLT8CTe0S
wlarZI0eprq6aWZyGlJ4rlqvbrjVDDuKAT0Dpd6PPVuGWH3Mar2ve/NkZZKwbZK6pdRtA3RZ+upE
okZ8LCO73CNbxy/Sbn2dMJew077XuUXadCNFnkV3ejA2EeGkziieVJS4KDQUMwjlJnxOpzCwkqAu
59e10C8541qyTtU3q/nEkuQOchyMFTMn2rgXg0ko00qRlaEjWVUl8LjPhs5PsQTTrZ/IqcXqlnL/
LOg2Kv1kSeomslaS2jSx4UxUtM8V+HcDn4e6orqsLKxoxjLitx9Td2jm1Td7eXKlOyW0K6fcbWr1
SgAtGupae6iKZX5b5W79xUbm3hH0IJriY8o95LXDA/bL53XBZMeQjryPLYnMuBdJnWgZSeDAddMl
Oii54ePc8lsEM1rTe5qaY1YoDOGyLpitCUMeX8jYuxYyJyxh2Tc9ql/My4yr0POHiXQTQn3fGmGg
FIhYeiZhppDbONYO5hwf0sSymReehNK8DcX8VXfpKS4viO4+Q8DebC6vzQwZFvkMQlMvBUPtTYwe
r5pUCsGqa5gw1HxL0z/Q+2ovpetRJgCO1X/ic4SMdYbSG/F3Mcs9FxNqblS1yDCoEyhcoSQzQakJ
ZLY76jsnQpg9acZDTQJSrKqutfRfY1HpAdUD8ksMy40eBR0ArVqtJmesuXidhmI3GrMlkMz5WRGx
KFUFkx+xz64oyY/EU2xaOdyiA3rmILijPY+opgONAfZrl0w5Z4JbYw6WI8YYionk+QIYv5tYv8Ky
+LRKI/YGfKjrkmA+uLCtXDX+UqviFckUGbZkC1lA0EabbN+B7slwyxTB0RmFrzWzUK295yYnP4A1
/CFKEa0NhwEOtg3p4VXt5qO6MPeKrAAyjq2HAWI9ThzvoeEnLTXB3VtQpdiIR9HrczRVKcWdl+fl
rakG6yVdhv6gYLhUC2N2mnzw8cCe14QdOTGIXK5J2nUjZbrptfJewuB1aUqd8l74aNbEa8uCKSYw
grSw8GpI30NvOYClDDrNZ4RITmi0TMmZIYlC4061+mAaMUY2tfTJoCFpG+EyD0R9yRvTn1ajsZVk
+o3Wlo8YyhVLBA3bXmZdxQ6meBZe7maWPwDjDjYQ+O8w1luYwjFq+LkIhGwuEURmroIKkVTZEdAE
xYdijMVemhHVA/VWgTM4Ebb9XaQtT+aqfEZtdaW8J7gHbxvm6tDy+2Hwixyte5fhuqmiRyRgvhbK
jxNGiZGMD21KvQpZXtm1gTnNT3pYv9Yc3HMp56hEjVQydDP3Vq76kHyfw+pQdsWFHn7zGCIAT8Yx
aFWGqSMun/hzWPNNMt2GITSObdMwTVr19J0wudYjcm+uiIhoHiN9xMeCBMFA4g92D56pnOTxT6QM
6xHgFVZ3sSqlLXeUUHl3aO+t4UBiQxBXtjEh0AjjTPnaSXL9IEqryJCVe68hycPJxWS4FWU+OBqS
i21u6IvbLhTP4boem4IjrlqTotQRPI6zRY2pqLmBEwIzXR0M4GZdh469QvQnS/wM1fuEUhQjaZsV
ErZWrZmDxkjyTTuG7wLJ5M+S0AoUdBHKuzlvbh0Mpk2MbNm3ItqTZVjD51XJU1EZhT1QwkqXUBEm
gCC6FoTNiKmUgBTAB7GpPINEgFxM9iFUCiFa5EcNNKzG61eUOQKNpmvIVrarS2gdK/pK7OKRzDIP
HplTfaYtbBp6Vh3YWjLi1NI1d5EdrXzz/XDE6iKdSz2cdlink8IXp2z5ph+Nzo8x7ZYVqNriVFu2
YxUJSAlKao9exc3VRjQMEtlfyOnFQmHMt4wkza2WyfNrVxuI1RjWswHwNh+RSUy/IecpMhs0Y1Mq
Y4gwdprPM46S70yzKHrFYvFgH+QwVkhURy+QUgVVfLLqkKVR7ElVvW76OJqxUUTmRuB++IgYC23w
smWfLOS7EQwKRotRDEiPg7vMTjX/qJpZv/bjiL5YznTlOukIn3DQqAeF6TuIilBFdWZWSQB0QXYL
SvUuZa7ZaaOSQYOpqX8JozDZDwtcy2noD1x8ENhd6YiRUGNaHJAljcaIrvHeX6xZSnSyGLQpzLAp
g6KRe+Nzlov0KoK59xddkVM8fbXg17IYXscprvZo0BEPJ2OGPlLcQwjOGpssE9TQaNEI0xCr/mIg
Nn5H3za83UldrKl9v14MBNSAlMEFfUaYFbAQdpXgypxuA6PpQd2kixIgw6eIJeODpAQxx2mbNMoU
O2HYZ9uGqEyCDLpspwlVekg5Hr322bRsUwSQe3r391F1aJEdUslyuFN4VXs1+0b186pFiCBVjXKj
fqpsIO+kR4nGNkHF3YfrVrN0MC3cA2VrPZLM9SGHxNi14W7K8EtjYiUBDJsQmI+sM4ttH/YMsJYO
fTlq8co0HURPy75OMpYRvKeUSrMSp6sDrn9jJtPoUsiPV12YZDjCCrRtDMIx8gDco9QeZehbvQDo
nXJ6A9bSUFzMreFjNZXxRuSqLNqCF5dnYJMBM8khOA8UOxGaDUg4ceq3Zi25RRczWDCN6cPsq9s4
WtKDIM4q54BynyvTsRag7YOp6JH0WtBx1tU4CqrxWKmFX5jlZZm7cdMrK0mxVdOM0aadBuM4G6Tk
uG3eDU9RWb9naHd5UnFAbQuoL6oD6BJehVC3yb4RZfQ3pHEZHErWdsPk4VML+wUrKs3XY6SVFoa5
vNAPnJBRRRAowb6hyMzdk7FvdiDowVyB59uAx8EoqcBT+M7llZ7nigiebxRtnjOU7QUZQk8Di1qK
w8iA+bi+x8KvAz7jlSwt0xaQIYYusHjVWbGePQtdA5vA4OfuwohwL9T4+WE11DFgWrPtLcMg6Usc
jhOkBU9Bin9V1PV+9FjNcTthEqanaIQwBWhUsL1mdXecQ1DTYGG0g1yHRFCuo2T5ykSFyLO1SjRV
+h45Z+MlBWVgCQ9/ZC60aY1x+JRg17ndRDWc6jrMCDBllj6iniXvrZkO+F+nR5l5Cn4zRZy/DCJp
bC3nHELBnGkr9TXMgZRNfEt51fxoCQr/1exSbPAj+qY80WIUVPG8X/WOdgl0o7FxAOdFCI2qB8bq
NYefImovOWPx94gajFSJobmTOWZEwGEa7ZV72GcKsf4sG9GLii4PlgONxT6Cq0TeQinIuksgi6Og
WdzQ7lC5vEiWKwlauqE89fJmxdH4ZoVCdcgVOm1wPXYMpO6lTfKuSEIcTHn7phfpgzT315EEeZYR
Yn/gepopdbhwGrGSc7Co6Naok9uI3SstMP7IQuZLKKE+zk04+2nKvYSFRoT8IqglZdhw03JkpeEU
FofGeJMr9YlOkrQhJVO1rVx5IHoTBdVUbQoNn3hWCUEyaS9dk8dutKr9hT4T5sLZB4kP7v6qrJKB
5hSFPeuflLf0e8kbag5DKTQX6EP3U6sA52vhi0Q2hyeHJ8mEwyUZ9OviZfKBEMnvYCcRC9EHc8DG
Gs9JS3hRJwAxEq8L/Xkbxdl57jg5IHj+ylX5JGK8IWunHNzBJL9YA7KOVrr60rhXalZllyyTs5iN
nRc3aBkLxZ2M6SnX1X6DsbF+HAfR9JDiHhpigctV+ep6/aNPnztMTWJYeck6KpvcuFU5EwgimOk5
9cDcIoA5rqR9rJbORUyM5wkO9oJNDttzxF47OnQRV7shd24zgKuo+8lFTOdoUfUw0uUbuzqY69rj
o/ooiSi1Fw9XmE/d/AJDin29IHYqbNKdBbHunhxR0HBVHwl6DmmbttdpGM6hBYiFAvowoUeGXkEW
US6LXrLkP3E3wi/rjUe4BSn0wdA40G8ISOJLjpnEIc80FV/BX/egSNQFktX+KDoH0rWqygcaxI8z
p35UgdTK4aQ9QTDdLTXN7SYxLK8XJarkKWCmo74OKGe9rH7JEVdRFzUkERU/U5ISvRADoWJnQkma
gPt7VmSz3BIqRBACWQxvdA72Q0mvWjKnF5OYvdWY50BEKNUs1Xc9DImzhhNHtKr47ZAe0V/5nUvp
RhY4HkCli7jjkfAlkZZsWjPOfDoqz1NC11yMmksk1tmO9vN6FOCL+cUUdb6aF7Vj6MbgNh0u+mV+
13Pk5CgfodgsnT0V1ZVuvGB3hbgjN6IHFayqTrd0DI8YZmy1pXAqtWsMWwaWfsR3qxChrLtrZ24g
/4muKDVcOSKiRkTkXGeNXs78uhAh4pajdciGVT4KHfkrmWBOl3mAHtSLVLGxtUDfr1SPygCS1dBn
fMKVdDa6YXWTX0Jc4t4cyVdDbtAgp6n8PmjxFIiTSLAFRC7sQASonPUU49yoYF0B0Ns6c/9NmKa2
XYWse1rWMXtjI5/3VRV/AltI3tQ1Mk94soNy4HaJBJ3ypLmPR+AnRXWzoyoKmyz0khBaiDQwuFfw
mHj4cJaDbmWCr4BBUPOKAKFyMxCbJZnWx9zQsKPtIdCSYjBmKcux1wicnqcf4DN4arLXmDlMxXgI
b2wWrHRxWNFCJ4dM6sXxoB1lnee0nnF7qBnMr9gvoe9JHPNsYwr9XMmem7bXt7kEkwldN6HUijcJ
Al+SzJmaOi5UnhNBmLEio2jECv2bds3riifoYBmk8KE2tQsINz0nDFuJ1nQjJ8gZSGAsG3GL/4Cu
Nkt0TIWbSOv4rjUCLLGwm+CgmM/rpHyNRrKHFrCTUiMgtWJjZZyrkPbqVRfEgHhAXDeHhOCz0yRK
oZNZd1SkzFINdGB1GWkscK0gxIqJxaKW8iHpXVX1oRnWrdyZOafWQQsk60B4XBGodZ7tslDACF2r
5I3W2XUJi5ugzL9Msfi461knDpKl/X5CiF8tGkzDkM+4OlqO+pMIfS4ha01AYlTGWxXrB7S1fVhK
R63VNylDLJupH/avacfGSHg3cnnxPtf0e02p3ZQUitVgukGkOB1H0drnkhzBldVu3UogdjRN0BFn
TdoxDrkKVuGMQ02avdC8hUy3XTyQ6jHjk2AUrgWnBqKHQJJzm/JS4VGefpuOYQe5R7BQIIPaa6L9
9JH+3vZYSg01AC8mMcAqafiqivVcaUqx03CBM685KeNKtlzyUYntmzgzVijCGlft4kzRqRnxWJH/
tNi4JlU/jbDOWFSYliTYsjIQrsPxjGMDMYUVLwvO8DI2KW4yrkNKlk8YYbXUQqdBIdZHKrr3ntVh
NWk1ZKj00duqNgnbnib5k944XboGmMBhxNVQDWIx7F3Kfsxr+AtyTWLSlcy7GWHQJkb09Wxk9Jen
FRaWkBndGbHa18C0Y+yEzX3EORKzCKosjOE5SqXb1eu7llYXUDZTNntknYnumkMQGvLq2nAVDmsm
sYBL+lXKeH9LypZHqKmbkUy0cKG577QRBJX4lY7t9InMufE1I+PFH8S7eLirQusECvfSapGTGcqZ
qCx8/HXxkskElqkkpKT6+ATRTg5WEWmONXy03F+pnVvTi0JDFlU6Tepev4hyFKy9ARmg2tBTZagR
Y9W22Nrv2mBRehT1hJBtHta1TZ9JOwEbNCm/+uqXHZ8Y83yVYTSFv9CmiN3waMMpu6wFw8Z5lnZN
tD6GHEFUMWbuzIgkKn4jJEd0tJFDiyt68oFjK1vNuWGRN+pyo5ia2wxkHFtzRJpjuI+mYg9OnPJz
1QfXyIogLRWYI+zVmdjlX2wosEgstUbj020QaRNERUwqXLTmjtlKOBwU5ZlHC+5itT5SCyGZZygX
Vqvq9q1auVWejxg6pysdYNpdQw2lhmGw9M3BH3+lcCyR+4GgyL+jbjrqeXvDi8qjp1jOGGPVAyLI
nZxJLMiE67nR0hxKDoXFLZ+GrRQySFFMemr6kLwUUk60DLmMSU9EnZnVX5OSP3YTT5moi1tVh1Ix
J3urRjAgRa+ZwQS/lurfokKOsAjRpmcLcUBj3UdlC01/LYIaPSbHIpY+h0yvjvLd5i516l6MhgHk
EFqGMfYsVN/vuli0t2Ttx80k0PwzaAq5nBmDfhHekLVjS2to0WmTiw4EUxTwnM7IdmrxTTrrqS9H
x1pidscZ9ThR9OL0VEmV18r9L71O5pliyIMVLs+TmSbvw1g+AArxp5YGdT162YgsfjCbvdn3e7ke
Hsr1LRJXpzYLtAPgZnLjQttuo8TqZggT766MkbkXQ6XdzBLNu8rA2Ey96is50JGeNUlZOrcYk1MP
QbkY4awVZn/qarbmCnyZoZ4ZD2zrVIIQrHwJDet+1PbHchQPLWu81ZDJ2l1GueOciaQD9fdZKRt3
VF5I+bIjBn+W+lQa1a5fxF0c348CKoYm9mwqQNE18Y0EpvAqNPjgKbL2nUGmdrbgZpw5KXWHtAp9
dlnXHIduKwGNE8ZANAsOkdx7ibnpl/hruTtTKixfVcWwpeEoCgkxMq4dvXxceflmULGX1WzpVvYo
d80tXhpi/SLydaGZaERWsUHGv0rEKgt4EdRVtqXGx92v4+9D0hT10RY3+bGTEp4sGapnFt1EYdxl
Eq2V4sJxc/JTpsRzitWmSD80IGnQIq59gSdvjLw6ZLS7Ujco1BatxNhA3g/tPTp07d1VUOjiFj1t
ds0nrq7AfyYSY0TsermiBJhVsFTrRgq7XZGirFrBk+XFh5art9FYzvTcctJHb/iP9mPbBKXF5qU1
8UXoyhDjj7jMniEu9OnTevnBRyEzK1d/cS47JA6y3tePopU9rdrOKoGo5vJTUo4nwNIFC3tLRVVD
5reS3kuzDFlEtWHUCA9xFKijTe7shf3RK5vspJAa/NxxPGWBjGm40k7BrLvTltIzh5w6VFq/Og5O
SZs9Wfn6ZHZTkAwmc/LCOqar2RwacUhPSJLWczXO+1leOeqE33/Q1v07hNB3oZpMTAZ90juFH2U2
QrY/cNVra1xDzE1IaSpDOy9ZqDcbtRyyb8xG+a0h9lp3knIxDjN8ak6A8QIAZcoZ9Xr/4J38RRiu
G3flHcpwDW64JeEb/fM7QVja6QXITbDOWvdhwQ5S4WB0pE/mRZk9NoUgfNO2N6/5UHVPZq+ghIb4
Alts1bOf//1m/kO6yn+n3Ln+KZ/69uenR+/8/4PIWeO6/x2LwV19+d/553/8p//8P/8rIUP/zL//
t//yZyEmP+FfhJiSpPyTLipYNXVSHFRDR6L5L1rn++9oikI5ZYiQxrW7nvlfhZiy/E+kSogGll4F
3rCs4kL4V6sBvyWJuqkyFVR0/U6O/4/IMP9C7xd4FeShGuKyP99JUTabdWM1494YVY9jDciF51k5
TlGCmukh1Dx0YTdEURPuykNmKW9/uGL/xjOl3H/+32TWf3vd+x3+h2dJjNWulwGDYd/z12GXS090
UE5l9Ex3j4607Jy1vv0Ic+w2ke52xhywEwiiN6iPTR9A9XDEHHzz+iOyMQx56VnYSCv9PNFoAo0c
GBac/+yN7DaI0ftBvUulP//+e5fNP2Pb//bm/0KGx7yOeTKKx32WbGfxJ9U+8wQlmKeiMUnLN232
m/qrlH5xuo1fkh7EpM5ND2IK0HQ+AV+cwHoa+Ul4Sz75r3u3sVqp7g6SfDj2wq4pnozsObNghBY+
iXo4OifOYkBx5l313vxm6uLS/EZoF3RBeSzfYcNj8vNFt/HbzRKEHixjt/MGb3ZXV7ABstqJHXmR
h7/QERw6M155FuxPw6bfDzzMZtZ7YKLXs3eHN3T3zNR9Ob/K02mOye7ehtKbXp/y/Lmcd4XoGcpz
hvgcFPuU36wZ8h1zMROZBRBlJk3MB0XoU5E/KuwKu/c7tXVHY19LzjVO4keKK6MLqDVAwPaVr3Uo
fTngLJabobzjTyiXbDkjKKxCmhBB3l55wZEc8lZyJdLM65AJ446W2VSgAHhpyh0DXoUisA6QLwHA
nceHZoDTsZOajThulfFbrxYX/cWA6bTyM34tta1By4XlwEGnQrAZiKpXf8bu8NxBhM4e4/WoHXN2
f2ocL7dcjVMimDq7JmzG6V8E9aijG0BDrLZnC0BT61PTkaWJzxDVu528TTojbOLMP9Qv8WtQbFQ9
JT1z3ZxtoOC2pLv8NG4Y6RHKOyMJJCaO/lWFZ/NTjfM3HIlc2I5YxjmArf86I+JpLOk2wecRo1MX
bpbu2hWNQ7UHcq1xGc45UFA7gQxTV6r2BRi5JfmAjCDRZ9vQYeE6xR6aRMwxqc7o1I3RRYGcKV3l
hVxkxfLk1C/Ii94isRmAIxD0revYPF/gbzW+7I9et8WVvMufrUDeab7la77oWa4Olk/dZJ9lcvr7
j5h09/b8H8uDij/rz8vDrEtF3JsQ1ISn/CHcUawH8Vk5aUdlV57mU7krj9JD8Q8ijaT7Bv5vvdpf
NvZ0bpGmQ/bYE+b50pzah/mpeo+fog1Cl1N7Kt6WJ4hnR/NU/b++4l/cJfJiQMeJzWFPa38X7vSX
ddts4nN21A/mWdvlJ/EA5+dmnpTrP7iinFP+L5/yfq3/sOSOVEMEDWvDXjk3nGL5erm/oBrerFOy
Q6y3y6/Mo6nAipdlJ22bgDOsnwU8ArvWH3b8Px+ryLbblQfrS/HHQ/vQn2s/2ZcPSYIZ14f8GIfH
3sK6YmPU4gQKvwrA2+TDeY9kpIvkfTmUTtniGL3TFKRcgwwFW2vLR+zkjDJKZ7oksDZl5K82UqWB
6DVP8pDFGuh9nMOp8i9Gt5nRIy5brXe01/ogbyIANPOhHy9i64iNX/cb0lalbhedrGkfdgeEzwaw
vMZefpfSxSHXvWQL/zEXzoqtl6ShXx34IVyETXERjyIo99I2P5rH5mTtr91GoYFB00NyCKDKjj31
rT0iBnjlpL+QZG6HfiFgYQfFvYu2vMB5JXTCtjzsx6ZbAwVJXRSaKEGK3DV6cmAxx8Cu3g3Nj8Xq
W9W/1mvWfeX1W6+8yOVvJG5bIzARh3/Jx2kvvGWCo6WupLrpptB3dQS2zG5/xM/0iLD+t9NQfbvt
V/S5vk0GGQsuabnF5/wgXl4SHNDVfs7eAf9FjN7A2emwKBiSI/mnGgjgYPMv5CNwQ3S/xmCvX8lp
8ZKAZOQXpbmAXWcfURy+JCvo9suecFUUI4/io3jJt/FVeQXoZyd+zCOZH6tgcFoeot79bh3Z1f3M
jc4WckdbmlgemUw6oBBG7hWMsay94H63wPr8bFMG2rH1gB46qy/DprInh+GZ3XjZqaIwc+rD6M++
dcb6/7CPXOy2TuLyRdn01G2K6W3+2njWGcFpzs1n39nWtupNRza9LYpfn2Hxjo9Yby07dmhhKxBL
flIwALflLJ2id8z2PVROyO3LS8dzEF1pq3BrVui7nKX8FH+sffNYv7VMgJyGX5mnphsY0W0XMLUH
ICI6GqpzW3OiX9FHaZk853tdEHyGfma56a8auLOYINjFrp5hPPNX+QF66SD9os+DYIXWxEV8uCdq
lI8ahfajuBUu7Ud60i7Nq3SBPHUgqNYvPOUAWNFBB+b2duqu9lV3ogCuwavha4f7xRQc5m67d0aG
/GlgMU7pln7sZ0fDqe03iLL+cNX9fhN7S9D4b7PzBZvWXw7ZN12d5K3/SB7yU/g0vGKFYZ6C1k9/
yOgm2fefRqmxW3fsWW7s4FpRPzKF2GQ3hfHRuLSou8mTPmml4QPx0IoDyhotlEALlEKFx/N/sXcu
O3Yj6XZ+lYbHZoEMBoPB6b5mKu+ZylSmJoQyU+L9HryOTh8PPDgHNmB7asN+Axu2gYZxfPwKVW/k
j6pqt6RuqFCDHjTgiQpVKmnvnZtkRKx/rW/R3Mv2gjD+LdfdxBqc7OEU2Vxem+BQHoYz7jb5CiC6
egSQ4JdnWo3E74atg7sH5qw6dHf1BfjhYabnewOR9gjJA9fFsTgv4v1ax52de3vrMrpJrIfqvX8w
5wOuZECrxW78NDK7DE5nLnwGDMOxcw+MgRP3MIHk0Huv22bv5T46kW/cA/ULW3XqvHPeuSdyb04l
2MxjjphwwL51SubvUr0pHqyz5Xq8GV6EB8LhhNhK2+CwpPdmE3MlN8gOm/QlheN0g6cN85+FOBIf
m5XUe0ofO0brZMAecq6zs75BXN5Bsvfck7Y7W8y1AKBqg4/vNsbb+PlOLNfhfDnNexjYq0P2Tf2u
vMvOojNzjpOhqh+E81T7z0H2Xlnv/MdoyZ46GyAeRgLGXoBvNh3u6k/MPsp0n97nNznT0q7Mn31A
pSYCWb/BScyTEpTdxQSX4zlAilR6P88bRDraJ+JX63F4O1wH74acGAnD/feV6EBMH0C2IZGK1evC
Fw+8+mPxUT/5t+Lavp6vCtQQen3oPg9fzIfoydwON9FjM17nozlikd4zZAdNuovRoSuBk705wcwY
Ju+j/OgRdUGiQ780q+H0XranMUWV5S5hC9Xella0NXf6o3mVasOuOWm3GcDJS3Mln9Qdm5x+fpSW
OvUNs9VJnK5DZcKQuAw384ckuRqGYzScBuIkjw7ytnpF9BzKE5T3+k4/2MNz1r3Ozqn1WDyYR3lj
c8UN1J1XKJD5G7ClwbPoGegT4diM3OI0D9Txth4elv5AxRXeYQcn4trBVIc7TGjncGs3kYougu4V
BRNLm6x39bjHFtzg5rqv82FfMVo27+TOv0ANZAKS8Nhe6afbJjmq4BYDeBmeuea6cQ61e9VbR05G
LTyJDY5mdS5PsqvmLjxgHogfqLVeCSfkU4A54B6kUB54Qc1WDzwjFkA0q10U7SUJNVKaBb0y+2m4
XwquMKTbJ1Y3Plp4jt/yJnyJXmPcYJRDPNTIi8WTAg4Y9wdciRYyPANaKHg+LP/9GDGyYOS0IaUg
qSf5CMw87o6ec7sEN5458xk2jet3mn4aSD1di3Nzw+RK1Cdx+8F1z/LwvJDPTHxCDoDeaQdmRl05
LWPukqEI1taRFNYWvGLBzAVfX7XznDM3PZvyZyjNG0VWr6esm+BunD0UBP/U9JqEb1k2fTYwgJ2u
5geejTeYcDrueuvM7S/x3mc3ck/twgfvCnBF9T5/BAdZvUvuqiv3Plww7poHhh7Vabebbp331zyT
9mZb3ye7qtnXCJoetloY/3Z1UmZ7Uj3MB0heoZPKAC+h2eJsD/Hqzs67Pi3PIgYd9sAA/HRm1TuC
07xuuw0Jjvk5qm7EnRfsiyHbxhxPxvJtf0cpGq5e/c65sN8214LFbNnSRsWpY8LAwTT0ZnxBECSK
z0XXJNQwnFIe3G77Axdk9lLtvfMULsg7/60+dNcUVKT4zHbUG+GnyO7Me03dmn2wAK/XZz5W5Zox
1zZgXEewZJd1J+lJsWueCTNRqcLqfNbflTf5RwvZ84IrPIIFyT4s3lTPyaf0fHrC/lnKjbqPz7N3
dEpgB3HJhmyd6ITJ8/LavAvYkwHDJaEh8d9gJNzkLjZVLJGb9mDf8jVrmwTI9l8m0OOQc7PhLAlx
hVg8jGwA7UqnN9YjVfD3sd6wAmQfFTQtig/sy7S7WJ0U4ZuW41LXPYhp57HLOYzWsI2Hco9j1bbH
Y93SjGY9Oc0HZMb92BcXOZEFjtMB3DOaaabq0+ft919BLLv8MCTlp+pvQCYTkvPSd2Sy/7IiAH76
e+vHfweO43//9Puf//V3P/7hdz/++5/+bv03dLP/8fn3/uFL8ezz3/sLKUA5PziO5yGQ0cLsQQtA
8fwjqcP5QSpbCGguCi7MZ4jHH0kd7g+I6hp8AM4jgBzU6v0R1CF+8LSrkc042WmBuvZb1DPBX/TF
wZGJAcqcAlfgSZfyPjx1Xx+tqJ1rtQVwYucMpVrtEcA5NypYueN1gBNoQ/pU3MvMdTFlB/S1iLHT
14PJu3vbNJiHRIFJoxIh45+2YcgOHueRqgfAWyD9zmvA5vHWoRjirVaF2hWj28MjJ0JAGEJoqLPi
/Iuv6PrnM++X0A3xtbT1+RO5gs9le4GDxGyvn/iLw2ISWL4v0zLbjQl5yWjWxbWsx2qTpoSfvJlz
Y9h166DESGjdVX7htp286TU5J0KIdNG4BlRx6lxT3c2oPK0EJbnOfaYibx8utAeako3z99/0+lP+
0/H983uWklQ65aoeaXL7G1lOt47tkdHJdrNbFAczUrjA8PJhXBidJcXqpsKY8GvVon/hByU9LkrH
CaSrnFXW/fIHxZdE7FoLHjwADEnHzsRzsHM6vQi2FUMwoVp1SEmyghX3k0Pdl8GviQhfiyQ/f25a
KtFwuQhXlfjrt+A39Tj7A2+B3LC/V27M9kY65ePkuNjWvdi/sDvdkgRXzIKs1NpnM9t08hPWXimg
hHHiuDAkspcaXBRRbsyj3/9iVo7Ht9+MwnvsKYVbiq/nm/tj8Uur6ClZ3QXuQzJc0JizbTGdrPA5
EDcw1IkV4smhrm2xpzcCU2fuvkL52KQW3dkhqXoAujArABByYtfstla56mmmt8uS72o2crRNHBK4
c73cfP+9/4Uf7opCcOCKCN8W3771Jk5p8xAsLJ1VEbeY1iEbsQ8glwvinrXUp99/vW+6atdvU7lc
vpD8PUCD4rN888Wdpz2Cu33gpIBuoHKMOj+jWJKVehjJIiHqMWF2n3uTMtfNq3GvM3QWf2RH3zn4
NHSnmEqHLP3ff1t//mPgXRFi8DxHO5J/fn2N9YFuc7vnXQUtAJBFrm0wtWlPeMZWu5m4/u7z6/0V
Fsq/YYjOOkH8zsL5n3/8nz/9G1bMf/zxn79h6Kx/8OeV0fMg3gDx8FkU4XU4kkHKzwsjvyNAsDAa
YtH8ZeD0y7poCTg5JC80y58QHsWF3JC/rIxMNVg0A+XZlJ5qqaG+/Zal8fPS96eHMg8jh9WZp/K6
0Arf/fbhJDRMfyoK2l1JNYp16UOer2j4hQ23G4CO+wd3BppHQLNIAfwOwcBRVczWeOa0knLPqVQL
5OAwSJejNVRTDWYXBvmpw4GKkFdjgMH6jlVzlPFim3l3MzqrxU/n/q7jqYvM38bimgejhdMrXrkc
0pk5xTiF375GMg3cbUHV5q3JyF0g5tceOWHg02pHcLs7kRFrLaaD+rEjjfsSWYn/LMu2ev2rXe5/
a0PUdav2nYv8P7Lx++9c6H/HAPVrTtv6B3+ZnUpQNT5kNaan8JqFzeX680Uu+A0iDkHg+JIxgecw
X/zT5k+z4rjrfFz56z7w/13j8of1Uc4AP/B5sPs2f+o3oKKU+HqI6bs2d5H0wEVpzwFbpb9Z3vy8
ExL2KQpJmtTTcbZxc2xcTJrB6ZLbs76sfXjyRMKSLL7ojW9w+xpSrqdpNOls29aKg+rETuGt39Mn
SzhjjMarAIsrcpFHAxHTu76xNTwTp8RdL4UQOccukdkuEzHo+huaJKzkAKUTUrw/y5SOQjutcOOW
3Ug2O4IXu2kTu/c2hbFmZwMcnS3lMKU+TjHYTAym8DcjIOTwXDHmZO6F9GLr/WIlCrGjJ268YX8+
X8guiN7Tf+CmJJkF9u1SAXmhllFSNypHCtU2mY78+gTKQYySl8G8AuohiKS7YwrZdYZHCxQz9UcC
MElM2MsdyNfugVrVGDObTM0nspT5Y+Bn4lLGkto9YirRFYWJwYcY2NFjFRn9Sk6CMWo3ez2j0HYt
C5373lGPoeAl30VOg2KWynEqLmZqF4o3ZHVQsEo22f6u92yp4QmUc3XnLqnCSlMvo6DPYgk6wBy+
poBziBFQUq/XDxW2MueODkzieF5KgDFQIY1grrHyutwkXQ+Ak7Qd4OMutPNTkfaacZ4iLs1aPxlc
aeP0SOes7hnh6RjRdJjK8KGKgXQQrLNi4vAhVl9koYYoZJN0zXM7l+t+A6PgCyyVEO1OzPJhLDzz
ZCfUHO2dPDNHHF11Q21TqV+6cHXdpWNCaq9dKO8iu7q2wpbaI/qhddSepXiNEZtVP3uHllDQvM1k
AnyIzPpAmXxfYDKaHN7W0evUxPi54QmIkdN6jQcrgdMPwPUMN1F8a5mk++RIeW+SCJ0j7hybdgWj
6xomjU7u+rEqQaUDyjnkucP4wFrIYGzUItx3oprojcukXaBVzJ5320u2zowtehsiQJyznxlyFTBW
4ZQkNmYqpkeWAdfeTk1fvpCBRODTrnEoWVPectPkyuO9gR5fp+WVLjd5OdAi4gZ2+zEWRfgSciC7
go/vPCc4tkHnRNVEBRQRgWGnhhAJjrKh8b3mzm9QFmzRHulVR25MZjb3m5663A/S8uqrwfXwpjVN
C6UtGyptdnYb4ifTQNOXTSyStHojTIvolUAMXkuWO3cE0A7aBLgLNqbHPIvCFzqCpH+si0qUZ57u
I6pT+qLu7spIADoidZaA6aCi4xqMvrgN5zo7d6zFILi3mf3aNINYDlFCCoHKz1Q/pl6kbowywWPl
+zkVi8Bgk9MqdyEPxGNeMEqvmGkVuQiRFRMChrT76uij6GhSZn1sNFT9fFzEFnA3XHCPFE60DWks
ux/jKMZeJ+Klv0+pl3zq0/X7CfI0kRhYHW3v1Dzy6JsIVMAjomgMidjVDQ8pJ2ouAkxu97bg1fah
z9lomUc3vgIu3uLiU6rPbgkOtLQZ2paCPK0p6qECtxmPSiiKd+FhT0CY07GFPwMbPtq5Vo4uVDWq
5WycSCZ7QQhqfpORnSVIE/SYsGUJlX5XD2lsH5IyogUmqrL108HTrXaWrIaGz4tps7OEKwkZ4dDf
0LiOPqtbN1QHqg+HJ8v2q6dCNoB/x5EK443ViGjcmSnB2Q0vZrXz9vCSNsrv1BUo4vG506Y9q6eI
GoQo8EpUtblG0u6UdG+5YFHsMaPnAQY/GY+kTxqVQxPgEM6QsEModMnLjdtQ9i5gKtStce/7MJev
wtiOT9uszxZS1X50mzQF26SJhvpDKWgWkI3kK9Azx6MNbO+uuMDqV1Zn5G+QK5s5jeieYQ3q13ae
lNLhsDDBnmBn+R5WJhdFn0RTuTVN4N92oRUuJH5VTL2kYb3jsp6SpyQhSLxtu9LGGM6t9paTuCFK
F7rVm7AQMOcB33rpNpI1VgaepjYOWTvvW/B+wqMAwioMuzknR3nLyS534KxF8UDWjMy/byDUEQHy
iMPZhFMfoCUF1rbtMy6+IbFLmr3KwnuKzeo1hq6S7FqVLoRe8fCjryNVvGI0tJsNa336pL2QCOmp
HDtvHB9I0XBDU73ROq+czMvLflmSbCOcxT/1KMkYjvCZs0/pJPJLb1LevbCS5YkmsfYltngWbueq
Uq8QSKnuAOZuP0xVGswI2231SRJLpYzUr7D5L8v7xBHgyEIHqQFquhtg6UhbShUpa8i2SVM5t5C5
nXfKwzwEZaHKAsIei/8YEkul0gNw+G2WWMunzDKUZxHGR71NyF9Rh0sAPR784EqKIpmpvKeXcTO0
IHSoK4iZPJh4cE693uea6ccM6XvhpiFb2Y+Dy40yqLdZZIFwgyLnDwDipWkOMo3qHt53Swxj8DL7
Is4biq4pIMQE3dQu/TQ5BX8MRRdKhbuEo8JlZ0wdba1Ij8BQprQsAgb82ZC4H7LANuiwE+WV/Rl5
g2K6XpbCY8cu1Njr8yhwhuxcRdZAFokHaFi+VXlCfge/suQayPyJngrwffZIjnvt3pwtL7dviGPr
tS2mzYud7aug3BFnppKlajgal2alBPhL6rwAIBrHV2eeI1rW8zAnDVzRlUkRd0A+ch6z0F3/5Lxs
AUuDBsitdNy69lwAW3GUJIJAjjIMd8tk7PC0gzUTv8Nka0kofV2ZvjUzNbm4hFM7PQmTMVoVPp7y
zpawLj+YwAham2Nay8P3vZQdDJaxDEhk9JX28QsE+SBRyJs8aFaQAQGDj/Ql8+Yt7Qr7SFecNZJ3
CTxpxo2niT2cY50N508mAJZ+2fGAaA/GLXR7kWRR1V6EdpYGpzEslcWDU6j7iVGRTc75EENn8s+i
LIVPRXCpis7FIPPouYJUGuyoHF0JG5SMmS2sL96oiHvaIqewl1SgF1NEj3JPZ0D+JsqGOaNWBwb5
tmU7bR3LrjEYVmqK9bbYgxcfK57VqENjL1mOhrNU7tal/NZ5gHAnkmPU+GyFuZC96V4Paak3JZz1
ZEWZNIQpg9FxHqfQmsSx0H34ye61q4DcpFAK8giZalOEq8FPLFzMOzMUvTnoZsBDUeZtBt9IzFm/
ne2B8gzVpo25Snnw5GdxKvqPFtvoCz2F/nu/nG0fM/icJQenhSaCF3sI5v1YJqUgTeeECwB/pMkd
MeZE80MbqsuaOKW7n3vHXo2FXkQXPB8MbJvlOvNGs9UmclP7zTPPBLhI3tBpLnWiARRxuuOgr4zf
c5s7OicIJtl2NOzWaNlhfRdNj/KmbWrh7YwdfECCHazb0rh7OosawhdQEcMdUifNxMmMTnxkgyBb
Wjgm7rcw8Hjq1ayb9zDeMM5wqzZvK8luGluMT6twO46yI9/jTGoPfCm9rds5/lQiY2WUjKi+wIgo
5zMDM4x+G7bUZhW1OG5XbceQtmvUuJLxCqVp9Yv4Ebe+Hb+zHHAe215FKxrfbdNiW3r9ShRrMju+
dvs26k9Lr0pWfB6VBGdyzJt0M8dEVbcLClV5EoxVTYc5XDfo+32flRcNZWuMjHLdCMiPFX64yG2t
eD9QEAFBsXJGa2fZfAv0MavM20tC1Ayz+Mvynd03cYhpsSVOhkOdGvJo7GZ/N6Yx/hG7C8YXBDqC
TUsXVx+jOsmDfROWFDjXeS3nlnI9NL39TGfLsluU01ULzg5/0P3WjYxqVyqf6THzLZ5fO8OBY0eA
Y973IsEwqZxcOj/AcRqxzbLS9680z/zwzVKatIXiVUzpO98bp55SsNZNSeC1bP7lW7aeKYXdEbA8
s/wstP41VLO/NRlBoWp/R0b4Tz/+E1Okr0nT6x/5RSULfuDBwYxIspcLhKPRAn5Ryf4kGAiF8KWg
3uKoZnjga6S0P46L1A8IYhIFy1HgnJjw/CbBgFf7Qg73mV4paNeBTfyEDYl0vxFTE8MtWaQErRwe
/lTzKc/NDlaUcJoPptm5HpLFMqfDoIfmwgJvicGznzTAOboDsZfVrQv/ZHLrTxQgj9nGhv13mYoK
n3BT9D6/xl2bkh13Alw4dei96M5wR7jRQBQuDIg9nXkZ7BdyM4F3R6nX8GDDmvLgsVXMkf1WlHIn
g3rsCYk19o0xVvxYLouHyzeGrrfpbG1zly8R0Wdi5SI7gSvq5Wc8/2MBiqOdngp2Bi12IKyVmyxY
cUMJ5yaH+A3M670xTtUfRJV6b6gtSUPqMwhfbGHxLMub1qUKZc0ZO9k+qJdCcgOygzp0WZK4EEOZ
A08mi/2NXNmPZ9OUan+bRDO7MhM17CQ1J/ITQnAOocNwbqw3NHeJbJeNsXs30NVVbas5W1j2KYn5
4qr7C3OzVW/6+qtVcK4DycCRHZgXrFDlL8dBOSQBoihKQpoJ6vJk6C0PQiscuvFEhbm6SfOKOjDP
KnZGxP6l3dlGbdkHYRZ2Rl+f8BeX199/T19L9yhfDo05NBUgBnuSEeo3VxvohaiIx0Dvij5zLx1L
TdgVRqaG8USHUxPqw29+PZRoX/KiaGzi22HoGNoDnA0MTvgulkNv2uQp1JXZAcLrXhyRtsfvv976
/v+kMK+fj5tojeMwq+TlPkcMvhiYkJ/NGOBIir8jPlpmReMbAGDEnZIw/5WPxgPkz1+Kx4iQMkDw
W/MhX367XYUu7Niu3llzqmlimaqXZKxZzL7/if7sZXj8sNHjV4G6iXz59csko6nSJUr8XQRgYB/F
5E/jaPF/5VWEcL/+OISDBLjtdQYO0JvP883HycZJjskyyq0Jw27gREjz97RzkLyBybomae57kdve
E2RGh72fL5JPUZkK+sbTptKsa3HroRnm0kN9s+NsAmw05jR9bcwow6dURhhRIlHB7sJxXgsOUKLA
cp+OsI1PMq+yPgapaoqLIHJJ5/XTot7J0TLY20zPBQS7VuPrINmNAY55ceFsF+NRb06YaSmeYkc2
DAHigDKzg86miMedKD2SsK7l5neja/GMMEOblbs0F3VwZJRNLx+cjSHeFqS1bDq8itgtdosH6eRM
hT29dFvPAiMrkFZ4AHvbkISmQ/y8iL15TZbjYIky5cP3L70ZwioaW4U1UQ3FpbMU9AwahbeH7hj4
YuFZX02E+0KK52zAlI5JD+ThazQaNQAeOS8G8r17r6Gr9jIc7VrdqyLEEaTZQ3h0Q+LM22P+q/GG
664rz6CAhY8E/axuF9CV3j9OgdAvC+WJN6A6E1SprnESA7uaHdJDEcRpe+POTT+8ZQZETa5Osiq5
WLISOaPjSE1YI6xHlTQ7hCaS44An5/7ELPXQEJKe0uyB/nWZ3jbCQNLdum2cXC6ASuhdTKd+fvby
sOStGPSeq6FX4bxrOKDEB15RUwVM+areLYn0nucszy9GIF4jBvMaWkBrpV39GkZ5xmkwNZHuT5jd
4wha92EozrpoLeve6vPAv0flhlgCYxuHLLhJHMmydQtz38U9MJaBXPj0gCAVlbQi62k6AoWCN+to
ax6uSBaWkQX0tsnDRzn4ruJgLVuzUVbkIH/UeUxXQ2xGn0a9xvcG8YHGBd+ixNOZiuYlYpAEDDIi
eZxRUxckVExG7oA46XLax8/HAmpKbL4bbY3AK7IEfDCEpFA3m6AlXQ/e0gryN23Q+McuHjne1LJi
5g0LEEAMGahaH7uhR4IzluX6ezQ1C/4rBZvloWmXXpzUQVY9zYJrcrf0TAYowwzKaUdeCjNl3kUh
2Imsx7GejnNt6BtrQ/OGMmTSo3ntLcFeMhoYwQfq+V7PYUTtvcyBZLhegpDFR4VTojtHbbwRY+WS
+rVEaJzow7XCUmIfsxxqFwvhTtmRtj6Mk5w55gkXazxDPqldGxKlpNrqYGtnmE9iUXtnqUlEyUmu
Cd4nlR/Vh7ht/YieJ5HWhwY4ijpVRRMbzu69st8wCSfXa3yo0UCndHkhsiGIrth+t97bOGbYd1JR
pY3hLrPpEB3YkPM8qgm/t0UYvZUDnxdnucXiollnCmq7+tQtlouZiR5SQLcEbsFbXkASo3THOSKI
7jn8ANJdSJRYKYDYYmoTEZxMrBs8gTg5txA/+0GJCMCHy7msgJ1T5rhEc500Hdj2pS7kMQHTRMTm
+0vANzYAXzJt8X1atOhVZztB2PPrNYBHCInvLByxbaR0GW+0ykJ52bYuxvO+9oP6YSpQDE4FrXTJ
0bYi8d5wm8DBqJrBAOnx1lr0krP+1jFqDi7jtAmG+++/y2+WXvwm5A/xUTkOKyIR5G8cN7TIQSts
oQnGYymvECooskdLgPPtWL+y9H5ThuR/fi0XD8bnhZ5N+DeLFbvJmgeDT8VkO5Sk0BdgP3ocsUlU
3sPsBclt7RIpSDSoi1BjiK2mIASkHP+aQ2Ndfb/Yb6xvhGnGeojQ+M4c95sPHYCOco3PeEPImXga
S030zPl+mjZ0Ba7o1DaU6lcuh292BFwNbAMcz/bYymFHsdeV/Is9TgqAhGIHuFVOM+L6L3m65lOV
7b//df75q7BJBNIn2VJ5nFHWze0Xr0LDfRLXgzPvqpE0aERFwHFA+/mVfcdfeBXB0FVwtlj3pO43
uxvK2ZFoUDHXgnTkvU6K09Hq/Jfvf5Z15vrlt4TTwPE5qiFecHHyel9/FrcT49TkoNYgCgP1DGBh
enXuHALAFsdRRxRTWjL5+Wv6/+fvfyH5Fr9z/P4P2Dj/CZvK/2KO/18JQv/hp3/NTP/3azz6p3/7
ux9XJ8vvf/w/P/2rH/8bfTV/WP/z74hMY2th9v/PX5o+19f5+czu4kPhesc+JxzOEbbiavz5zO4Q
faaxjXG/69POpgIeBb8M/b0fXB4QABY9z0ce+3zQ/6OxhZi1RKrEf6Z5YNmu95um/nTefB2k0w6+
G5eTHh1RPP94nK4X+pe3iy4H0EkEJJJ5GsNdEM1UvFB6MdfVp8ruQI5187rXqyAAkD1D7Ax5eAnx
VCsLo76jRuIgzINSs8GNg+AHOzk+HVjdu00RFHm7CwtmFcdA2f41e+nmg+r76C7OLJ5uLpMCH9zy
1C8bwB14/qgsx8eHVcU+9bws5UisFWXKqRPDslsqW4NGUWMC3j5lAD8QYmYrMU/iHZw7Zs8tGJb7
zkcu3nOH1pQGhxGrvztMi3WYmd/GpwwTDOaAuBBwdtWiXuI4nJ74oRt9VmUqA3BeVvlr2PqZOQzA
sy56m30ZnEuV46leOG5Xbsr8sJ3VAiZZj9UMubFjHz628LsTNylfOKgs/ckAThztkDmQg5Jn8rcd
ZEALtx+7QFJHVonIDuR6NwG9PdpGGKjyVO8c2sn47SbwzHgHMhh5wsBjpBHLHxvw7BRv79laN/bG
6WyPXw1IMJidzjhvg8ab52MFyj7fCjPV2BIp9nwcS+FnjDhS5uF6SfL3WlZQigbR8jo+ov6n2c6W
K6wQBOPqjPKZKbcWeWLYJH3yLRaiTUF5Nm3hNYzaEyu0k+UQzA0FwQtyNxXAUlYTW+DWE4eks9h6
lBgI7uyptAGTKMt+W6eZ9z7xyduAlTL6wRuA1h0RT1ZWUde9ZLi4zMaGAnq2tHn60W2j4WFwJwIV
aYvZdoNCIG7iSspXvx8aZwPcFHj/FEjyb60HgHHX1+6c7pG90Y1E32vUiMFx1A2FZE1HdUYprfCU
+lGvZoSUjIm5yLrcZvRTRH6wKyrMKWC/tH1g2Fa7x6HwrPcNhcSX9Ir7S3h0oGkRqWnriBxRaFI0
noha1WSwZ9tcaGxVqM79QuONzGGiMB6IhnYz+GPSEhgqp07fhJ3fTDHfRNna5/CITEmTTEOjzmVr
UDHI38mVWxg0c/IAeBVwGsWF2XiqBCBVm/ANjQrvZ9bsdB9IyiFoMeJi5CATBMO5HSeAW8M2qOxD
LRqr5x03PfJTXlb+tgF5WL0BPD5023SgtBEGjOV35J5piUWhmz3x6JbY1e4WtySlE6oe+FjX6mXc
9WGc2/dDnsO4H0oRh+9z8MHFQ98o4vXwHFV9xtQr9R7LKgmYaI0Ts+pN3Td18LxEaZ3e5n45xATU
eALd2sWak2LCExJthy48XtYMe4azOmMSvJvWMTg/sICjBAK7pgcHRRyqmYR7xWW9Nm2R/ArbK6Bd
yQpJ8ddej9C4HPLZTUZ79sQO/TgM+54LWdRroTf1d09RniDspemYP4ywOqEy4wPFlWR57XZpi1mf
z6obYTQZz+ZonTvm1Ck781EOWaEvRj+DcUDfMozArK0m64qqYM0gg8eMObRh7PYf5lgud2GaEAzm
uZsmO+Z2dXLhNBiL9mpoiu7WLlU2Mv7V8sYfK50d4iAcbtSEGYrvPeahxCGWTFFovPE8CdUIblws
5iDCgbs5WavmSVLxlW4CM1a0V3iWwHNRpcWdlybJbZK1+KKzEhMChg1dAqkfosGhGADw9IENjXeT
gTh8WRLdP0o2li94Kez+MHrT+Mz4e51UmbEtiKmlSTw9NcLtzCaauiI9cTMF6QgppsV4ohLeSWQ4
e+3pQcq7GxrzgOz1II0I3/WlYaoxJ/ywrN4Gix+FDo5yWTbzFddAx4mjl0yWskYWFzGNZcmOrAsB
aewj+KIDMGdXhpxERr0WbI/5k6hjOPeYkjRJxyic9HbQOQ19XZXo+jgMdv4mq9OmBK4IFPoyK012
T4KqJP8CYwwOE/UW1zmiB8nFnD3itgks3Dhs/ZNH0wzuU+7Pgt9TTv0kVaq8/TjDj8ZjlndkqO24
PvcWZUAdOIWiLBrbC3mneYmDXc7t/OA0QT/vnSHGIdSLZHyiTde/s5jAdLuYycl84dRRdpnURfip
oq+KA5yOYNlFphuPjcOFd6LcoaB5RMdEwT2nL96GkQ/pNJn6qd0wfVmCzew7gBakM+AVBcRdUfbR
Ixj56fpW6QLJk23MqXUmghERgw7LgEvJ84Qg1xquoTwGyISEhkLPN3GRz09Nx4N6H2cpMyE6yDD6
JNKyKdd2QdeD7kC2YZg1ESkF1ejfw3CGAUzynzAq+hTuO65c96SyuoDleeJ5hqbQY/KO09nwq1XZ
50VtA4fDpFoG21IksC+MWFp1gnJXN7uktsEXFozWCJcPnap3U5v7x8mztb8zaa3fIr3x/fXjHNzm
0jY4FNMkfc5ZmQnaLymPsyJc4LALZ02BpQ6YjXpxNTyJvLvimrDfp41H/kOTQEFb4qfxzI7Gsw6j
b6anvByLZ/yVuOExajExnN2GaWRfutbbuJMxHMkmeM3x48HuYHugtgVzNapNwJaiUwSFzbIZ69NU
tbyfLJeNd263oJM3sMWzATOHoqc9QOvjuscFRk91IOjkSxzLu9PcMxR4lA4l0VZUtzG5WZwv5xig
IupiCsf6mEWdqqABjKBjI2PVp0A8R4arOJMU8UMneByCtLrqp8yjDyvrGCKnQdVeCVQpvU1ZrhNS
qWl/HfphY45T7WLpmgybqw1I/hJcRpIX9jaLeDa1pgrxKcc0B4AsdQow9ENpJ9huXP73MFk0Tsmq
p4sraWr2KWilcXiIsjg/R5rXMPMyZt87tLiZJGCEO+JySaz5aUDpGo4eBUqf3JbJ0kZ2iZ6QDFcc
cTdpFG+uveVcMRN69abEepeFxISiOaoVWNsxeK7L/8vemeU4jmxpei/9zgRpnIz9KFGDy2f5EOHx
Qni4e3CejDPfqrbRQK+hUQvoNVTtqD9G5MX1UGSHI9FPXSgggTtkRkqiTGbHzvn/719wwOyR01uu
u0HnzyzMp4AompxYBs28UEH3nWRiKaIqvDze9/Ttn01FJNZKAPNtyeowNdaoJDqMkhZ9Tme4fD+T
aNyrrO+qbh2DX4/JBhwYEdHpSc7NsQZ+Vcd1cNDtnsF2rfr2lhlS/Er2H4LROW7yOyhh9RcPFepr
2I6E9Om9S/TQ2JvxlxoJLFEkGD4fuogovrKaqhvUjUG7lsTq3CvXw5FOTuIz5WvA92cM6oVTWd2S
BDeqdV8a9HgSVSWPsR0b34Sa5rslWnI/aHnJO6418aXXtfxIf4vUIqPE+sewOotfrKYtqcua0Pta
Z334CViH/cww3+Pb75ria4WWMVt36eRdtKZDfRWgFF30hko+5awUMOegvMlYSTIMriaio3XRZjNp
N7rIOurgSl4M7kTHaYLWWwPa1Ahk03O3+urUNdkoU1pBTGhVV92H2jjAQBxHzJSIhW+UZS2CNKHw
ilvz7N1NRWYvoXbk3AGpSyGPynT4xJ4GQI+gS0VyHxs3kp3ZdCmYzKYvN4mV2WpTLauFPptEPYyw
Id24uULUglXIHraKVuJbJRr1xaJTW6ydgaCzzYDOEdIQEsxPAQjnF3S7+j0hbbJaRwwJl87g7D5M
kL7x1c5JVwJ8cBjFIROjWGD0RQ85bGAqBu3oTBvbbtGdptUSsBQEOtlP9CstD3fcBGUxNujcM2RJ
W2/PSB1N3Iw6NgIFQj0NHjEF3muXFhZmqHQSCVNWaSRCBEjoDM2qDvyR4LEmnxq8CHWWBjIQvS8I
XJLKNmFbT9blSP863ysPHemq1rKB8tLpnU+OYTXGyrR7KJmyp2Jf921eCYTNBYc77KfybRx7x9sE
A/WuL6SyKFknBqYrgsWT55ZVkqPKGDl8iAHTv4waUgjQRnSw2B1y8AAycFuJRpsX3cTDaH7me65u
jDS2n7ASItzpOjVcabSOPwet6AR9Uq+Vm9aS0WOExk9u3VmL5nPulmXucwODqlDQLnyb9STATisN
nSAc1DqwRrhn7IPS63DeiYw58FzYBAaLUGeqorjqlb4E1I6dOIC4t84zY5HQoqqNttZILppP85yL
ZSPyhmXUMkkhZyJXOPHtljgGB+0DLtqOvWbb2FlCsBtqQr6aKNSiheaaV7uGqEQYk0Yrt0li0Tsm
Ig7ofsfMNl1JC2XlipFhp640u23qHfaL/NIdk14sJFqmL/WoAQXMbbYyv0XiwsypH42YRG2LetPt
CUEGNREUUH8zJ3buMpOBj29qIVdSd5hj6BhmyTE1Bk4LH6x0ekAqc0r4wFiWRuX3Zu4UZ63MZLEO
C4iwBFxNHOg6g2dq8Rl+uG9zsphoY8ei2FHMNPcoVkvCRR1dIvYnw5EtIzVIoSRSnF22D237imAQ
hoVFOGjHkVi9dteoDtzMhPDVu+wmwNrYoZGNcOB6HswLZKbr2l3uw3QgwVxV3DZwlNtOs8yeYEvt
M6vtHyBD4/mvHIiEcFobIQ4i0r3wQfdQZ20Ijhhq+BpZRgEboVeHU2DgKuD3gpwS76UkvXRUVrr2
Qo4hRkYxsLQ6Y2ltFUJojYcrE8pOM2P9WmYUGX5D+g2GHcMgCKG3A7oDqut7A/4qSthdToJtcIjM
BglBk2dphSrMTaIzAQnZ3YcczCXjrQxrwizDKr9Ekx3HAID1OOT3TX7shsHu1J5VONqKhWHqMguo
l7/bjmMRbaVB5tZa2FrT3lBmD4uk0KvFK9naVbWtEHvmV2FozSSTaGFWAy0DtwfSNIdXndhDHu2r
3omMDW9wYX+pUJmbGVV8tm47u1WblLkg8SVcEL8lOpzhnbsc7z7Kd888RLy1mdie0pbXCPtKuG1u
3M7+ONcVJIVpUvGZZ09WR0LZNMYbbZ5EvLWGvijWvWD13za90GHVZBgZt5VMXMPXgFuXO0sPAhDr
XkExuIpFreS2N7tmOBvG0h2upwphG3FMZUfEEXtEduuVwLbvA7cmLKaNg3546m2Eu1gQlvyNYz9z
2bzwzMxGmz2k5Nj1E1v8VPUqIXtkSrI1kRS2vTU9hI73XdXHBoI82RGXOBPYMG1rrriKazqdkw0L
ChX3mPD5yTZFAH6RtjVZDcTzzOUmG61QErbkVAkzP6eN9iKxCO0TWVsBd81mWDANxtIGoVvhJV/T
qtQ+SzfP60NVNrMkFk2Woz/xiJndxkXbXiCbn1pO1HjSdu0Umsxg8J1UO8fMuWVKWux0o6q+AMOE
Njak2o51CHSDyZcB8DOJNk3bwGp1auDWZ3Gaw33lgO9YabZSzrE2rSg5dm5hIHyxGd3s3NSEoIEe
sRvX6EIK4RtEXnByA4nudqY3mheaZM7pt3ELIKpymIauemGqY+JkyfNQhDZUj6ZijDp1itJXNTMS
bGj3IvadKmuupFO4N/oY5gS89Fn3RbaG2s1ko8id4BflbEY1oxAueMflpiyIBw4jcvzWjFOmOxJH
AonfLRktDLAZaWgOIvV7R6eFTQvAaHVUQF4xbRIaggR2pW4h13FpSPSG8Zzd0B5Ac21no3NG641M
tImwMIALTZI/MSclpFIbvPYqnjGSbzUuup9jVJ6PMNGnijksq3YdEEL7xYit9OtkTLO2qhNZcs/S
JsaNKOhRKVsG4bip4DmzW9JD5DjPucuO0QLBR7QL3kHknvcl01oDijUeemi6FFscJYnT1Cvlls0r
P34NYrSrSF2DJGxMn1TM/eBs8sLxseugDPPwleLWyICXUjTthw5sb4I0Mbnkx1RAzZ36sR2usqqL
OyK3EDJSSJWM3HOTlJcIiKSj5THEEA23FUFEATA0tW9ZJcMV3a0kvM8D9KwgOAynROesGV6vkYGU
W2m1Tb28are609n0ajU7bKo7eHHI/G0aSs7GDpJ0eOnkLAyYFZZdhritFZjfnR3ENdfIohv14t4o
c7veSHOEo107WG/8UNIvqrblpHRihBurq6ds1TBAtbSthRxBIvqO+njbq1jrOAG8DByiawaZ39cA
4g/cBft5Y6Vc4MDzd3TFAdIatlS7pHVn47nPJq8/ZqGeEwIXBbbFl+2E7rFIEe++NURXUqGqrONW
eT7Erg0zkxsNV5i8Dm1OHi7IEdtFWg2ye4m8qB8u9Upxs1PMAns0mSXkgIg+XR5CKhoGIRCHERs1
1V+DRE3Bl1Y4aXef4jegeRnrAbcEKEAOjTGcWE27iM0KxkSfKaij5t4OZ5msZyFk9CpibYACzuY9
Ondu5VF8e3nJvH5ltV4s6GHiGroOWRrlkQMpQGaVq6SqfI7JFr1tVh/QP08PKjJGxljSLFsg3517
paulwUuYJt1LzZr3XP1rwmeE1tlrvrj8DDC5Ux86DYOc30ZLjtswRtmbPgX1W1UibW5B/oNGGuol
p6q2KA/j2okqNtcxqXYhTtIIj0Qxa6Scoez1lda6Fy5uaeOQVR5ssaGSQbPGBBTDjDILOe4kagIL
OlRFnWxwD2cX06rprtGIJlsNTT20B5NEIpJKeN7UsHWKIqKuUZ/46HtS1CqkyAtgE3STaA/p9WcP
a8SrlmTkf7VTqt1VUemBbyDpWWwmOkwzDnZ+2GfFWEY3veDftA4Grb2kTRRC5qkHnGIoDIBzod22
bwpRCoLoW5w8oFbMAMgW1qJX9IjjI8N1VLpxJgl3g8U/kno/YErkpx3E3wy6oHwENwJglCsMFms6
mI3wmV5g22lL2b/UZov0mG4ZTjIZtIaxSaZBfS4LE5CEzHpxTIZ27H2jnYwXrmnhNnaz9JgWY4Qa
Q0YEDbRO/SDLBElyN9tu77etaLg7iGW2YvRDQqBPBZAUBDKePlYzt/HRBBi/xqnifkGSa2OiD4V6
690ON2Ct9+kt6UAt9LjZZZn1+lztU9b/MShc2WwmWuxHiwtKibQoid5aSsQj7RCeTt+q4a71po5m
oKbA+/VaY99o+ORAvc3EQpPawy95TfWQwINQskNEUcTQcjKtHD7l9mJa7itrvvQIOcsXqwQFJhJP
KtG5X3QKQ0Trz885/lKUHxntjjRR8lmLvWFky6vyb2WYtW+9GcZ+QJPIn2o2igstsDm+YwQT3NFp
RHOUxVMBKTAHlGtRDaPeKUO6/YM2DfcBo5fozMuQ0zGGikfpC6PGMWFp7nA5ekvmWUsU3Rv3qNjm
6ZbygkCHQSNfVLf9hGRzgYql0sYzEVuyXmfEz3+zC/RO66QtGNfYlU1/xTIxJV4lg6ETmlDpLntK
lsJLjC2nBhhHl8TYKHa/6KC6EDSXamkgYZzJuGDqKdkxNXujvpprzbgPw6wnQi2J9XaJpsfXQR4g
8tNKC6n0mYUBZaJDwzjIkYorJ/QfGh9cep27YDD1R9kG3rzNZzO6NZVes4qSOVlCG4r4NWVzpx0y
SHJGSZ/kOk4bw9IPqqrqF2+sxweDXxKq9sBorqouB/zmOqV2m6Hji+mLlxMutKZl6tVhw7tXhD/C
4wqxEqCq0rjM1x5DkCtKQnlbjWVn+Tjp+JNB23jgwuj7uvsZ9osOubEmtwS5DUH0wPD3c2AN0HYl
nWE8opgDV8g9EMC0GCrzM+5+4o6bG/k0ISXypsEajHYoqHIIhCNzuZXoEwOHroM2Zm3WpiJmZC7J
gal7mF06UqpX15rz9Oi0Tev5Ql8awLRhGARJWXbHtpo97dxxC/MKdfwIicNqk89OjnMHvRcWVQuj
QnzR8P4uapl4Loi7YH5EMoginqPOJD2lL6pvVlXO3VofBFVGo+lqhDtmREesguUzaAoCOye9bh5r
rwwJxqiy8ode4G+N7q//fxPFLyKY30zl/8d3KPm//fv/ej9h/46I+DFiR/EOTclyvUX0QUtAoO/5
01ev/0EgpSc8xzCE7ug2f+cfI3bnDwtJEsN1AwEpKnnm8n+O2G3zD+QpywDeXuTz/Ov+hq1eLIKe
dwoOfdGHWKj28YFCsEBn9PN43Qpwn4UVuZKuG1QecBvDAsZZWOJZkxyyfpn306esivp7NY5fMr2B
QjzHRNXPFL/YOoyIEV1qt/l5T8VbbeaGDtvKLJnJbkQftsWmi+veu2HaMDXn42hoRKM2zvj47pnf
/HjD71FKpnsieME3wEdAiOkgVxAQXU4+iGykSbNG4TUemHns57COup2cGXjRwGQQSh5SFr/GQnnn
bq7Xb3HlSYie9UC/haCWEFSrGy/7mD3XEZPnKnxocxXfOIFFcTuXXXY+olNK8KaG7VEPW8oKGC4O
cHJ7YkxWY9SP1pqUWbjXXGes941oJxiPOtdlVIMhw6SpLuk0YfM/DDk7KhJ6XDQrdoNB3HghFCVr
ivlxe41OVwFBsmJTQn/4Usko78H94VQCJz0xRiCzE0ePiltctpgqJZLO0EnsTTHI/LubKUV8i4eK
fphjGkxkUnSaHEthdROZLeGzhK/Qj23cXlY4tQN6GXQI+4uRhtmtIzP0BKGLwWqTGBx49HkbHOxt
jmwU8XyoDVvGnuqioJSWB9smcXZHZcSoE81u9SpjFy3f7CFQVHI5N5NCka3dqydACPS/4yQ0eUha
XVN5ECbkksrlzcQcd+GTPQ/tTR+1JsDDUQDtzCkjrqgPOiQKXTFEEMZnrnREqWCrZliFHFebQgzj
TmAk16ScMlnpvWJ+DVpFgxRRvvmNWBSIA32ZDfdG1vUaCcuReAtFnUSgC1W8IRwmuTKiNhHX5ViI
i3pwhgUkXC7OSd4xIxUFHZdBJMZtmhf3qYn97Og6IWcsPfYJtCkznGs9j5l2GQPpVAhSuMT6Zh3b
F7KxDYMBVynpAuZdHmKQs+xHMAkSaXswYU7Qoogzm8PTWJcF63NtKObR6yj0FhprajCPjlU0Ec5e
qPF6LqKBnIlCT2qfCZO0LjSNEnU3ZkmvzmtSbb4N1chq9gJJk5xrVNlsWYnwJYgFnYkHJhj2eajy
yN0sMvknksw5pTKa3YwYyVsNNqFRDSEuL9u6E4TpCCw7wAVxC6LHZSLerbggETY40/Ql1JiyXUM8
PGVnrL8lu06l9k6zOsywGX7whCyTYPgE1k0N4Hsl0etMwAFRUOt+ChJDHgmUmYd7UzQg2bKS1hQD
mOGLRWTWSK6VVo0ruFudWNtFgXxn0ka9WdGpqb5pdWe8dFpEyYCad9rnFElyxx0n+4Z2vL3M3bS8
d0RPrE5HeicNZS5RGT/icz1Qw9ecS+vBzi3IN6Hksl5I+dTCAWv2czQF9+RD8mVHGqsPV10LPVqv
vDMmqc3M7xupwkFUCfVCo1eBwkheGF+pSXtjR3yp/Ox1Xd/uUdaCYPYqwF8wcxi7rJtwRIPcpBRS
SUCttDbsABgA5mfXJETIMKezSVUmbu2GNss6NDT3W9NlRnLW87x9GTklbVnNbYmkA51B3a1UOZHW
jOiZoC8RVMRn1Q2JV17YBBtlZc1XYafNJ7sIaa+amR4cwp5QmB3DKo3IItNqS7/PEGCvOZHEfast
8ojJIdbRZ1I/sxCHCJaYYKLyldlXWWwCmAGJJ6zwtjSNJt0YvB7o8aGAlB/jvis3PbMuXNQai8af
pWo/kYNae+uUUrXFug3wYa3BTXOAYveDea7Tt9o08egdQv53sIqcIP0UT9TJW/gEGKzHRYiCZiML
j5HXJsiUu5j4LKNh5HDuwe9CaGy3AaOT2luazrTfuGyaJn19CAfwJh2HhPUbBv1cbqI8ZhavMywv
tw5D2NkndNACY5waebxF2hRekf5OCoamrIAn5OIbusi9hbziEbz+TJRtdC/NxmLsxNT+VXSeNYIz
yfqeMWEy5K9OHC1pwqVgRDgzXuDFTG5gmRLefNA0oseJKHByy69EMREAJiTkZKmPz6lMjct4bJn4
sTFbaLUEbBpWNcFpIJoWOK/TML7FDH3nxU57PtTZ9BBNDM5Z5E1xWzalvHajVNyKYGy+KVmKr3RK
R7VFrWAvLYQOriuiJiCmDfdaYN2ayc+fjGRHbTI2bnjtQCmu4e5xVJSDvSBGWV2oIYLQuJBV2zxP
8Zy6m6LzmnIlzQl4LlU66df47tqH2HIh6DDhpA/V9K5NXIamwVgu6QLWW4nZ9ktN2BRmO5Uw6yLE
Ph6Z89jpS2TblM4F9tBkof8ScCppmt/HwcQ/DZWilwdmE4vnmt/HDV3LZQhCVCQk5GGSIHJFS2eF
ioaIi5Al5mMsaIDYdnEz47+37PRCqNK7Gbjj3I+5HrV+0Q7BzaRqg/ArM8rE2iB/WP5Q/f6tyvc/
aYDPB2RS6uN//zdq5J+5U8sf+rM+tv+AXob0GpINVk3+6z/qY+8P/k/E3J6OGlx6wubP/Fkfm+Yf
lHtS935wRZea+s/y2PD+gFHFNJ+F8uPv/p36+ESGLpaC3YQcAvPUchz+28/lcQPksokA/XB9wsfg
tc3YbWShxTc4WdSdy75y8/tCljf+vh7nGOUqYFN68hG4NZy6Vu2msFOnj2hTcZb7CkG6zznztS9U
sP39Kwn75MNhftAt5L067r7FS3lKXdQtCUaohdc/V5MgdDKrHCAod5WHcoZoWbNepiuRi0rf2IT4
DoCBUL7oqULhzYV+7gHDxFGbxsaa2ivcU0Sg2nONAeZ2Y9ElyTVUXjBSdPcic8zqiqA/sQ40co/8
hnDmuw4FlYbPYzQpZjonMy/Iucnqs4gIRyZyRtV5m1LLjfJlpBwat3Y5uOEOraPDN8IluSROLW5s
DGIJwzE/T8laR+0kJ+JxcugOV0x+8uamdJxYbNCmTOllUoXjS1fFzbmK58p9zhMaCpcgcdyb0I6D
y2py45eM8ybGd29wYuOKw4fjB643YzhIE/oLNudqiv4rS/TgspzHFAgJV6JGrpjP8yyRLCoyQVeD
MdGwsWHggWZqzAxjQYSIbABw6dQ8GJb3S4j2jRwa6hc2UEQTSX2OrZ/cYrB9wM3WXjDlxjnoo0Vm
a4+lZOdnAjqzXYfCaezJX0bRM6M2BsrWuMuw5SRo42KZxgyNuqocPoPXHOpLdsmiuF/UwINDX9i2
e4+ITL3XH13UkCSUVpiPGtALcQAEcSMHe0DWRyxaqQF2GbWCanoKCK830bSh2qVS0Rs1W4ck16LK
vW7b2skb4gDyGoY+EzC9C2k1BLlEnGtZi2uqjGx3vnGZcMG8jdvEdPPruXM7/Rg0RQ1PLIFASN+v
ikToo+Qdmues0EomZIzlp+mWDwBE1CcVEyfWOs2tRtUYDqKS2RAKOJyrK/SDU310mfDlN3msWdfo
FLVm2xhxn/ujNatPdTixiOq+wc9YKVFqPt+jA+o07jxgZlTZ3CFjUn19Gp5Jvu9TNUmIXYwrUWTl
Cidg1cwbjuekJ7S7MsPHTuWlojRRQie6ltOtC6+pUGMiOwX8H4YZvVf6okiAEteu7JaQzkUw7RSY
UGmQh9LbwZuI9+bQzABY6hDVeJFL8xoFUMO3aS6Q4MKJO/N1MOyhOgxNbpdXhpNJ84IpfZ2dQ7CI
zH5V6ZNGVLg1R+NdYrZNsw/qevlH0RRy0PKrEFeOluoJnKBoQEVoAfIRjK3TVN8nTDHJPg1dp3rT
6QGTS1N2U3jeOG5IPIQw1Nem62zGT3Y8nsVtRW+u0mKCQckpFHqIq7zusrbbNLgq0SJIWn3EmgVj
qzmE7dLiRluX9ovWCgJh6NMnroxd0+gIVwlhL2hHRVO1F1PjMFwlVzintYoBdOmkUpN0lVbQnLDr
Jt3mfccATyV2sZcGFiK0ZwWorioeyEUwtTb1blIPLPSeNuFwnxqhCC8hqoxyZ9eiM+5CskD1ZqNl
mZWAngtGZ2+iR4fxblqFXSdPY6FpGeHAAHXaS0cW1JU6Iv14z2TP1vwOR9SSWhLDHDaTSKsuiiQB
IIWXGAaJGoLotcDXQAXIDJx7cZbWS8ZsFF5NocpMGo/6zOwxQ3NsOxVjgFoW9Xk6j3JcDfNg92gg
O7v36bDbuc8QoRvvWJWD608R8bUPCITHYURbn4UxyvnRY7N+Eq6sEKGqCtH5/DRRnRvHgAxj1BGM
WCfiloqeC9yToRWhx7qEkYGeIPTzKi6UWC2OLBiBZTvLbngN6wIQDTJWKwjK5mtfM2aj7jInoiWH
11FE5GI9fD+S/qtI+m9L6fKbHuL//I9/+Y9/xdXzv6mUFtMOHh7cO+8bisu/4Ee9pBm2+4fJPkZV
RJFjYbT5R8GkMdj9AyujXFi1NMSsxdT+Z8WkyT9gnGHpMT3uC5hZrH+2FBccLX6ehalg0cOSjvu3
XDs/W3boVuq8D8M0KC1oyInTGsbld945yBmPoN/w66WhWjNPc3ccnOQSh+gjUU6wduf57t1T+4su
4M89wO8vvBBM8XV6cJSN02ZmPjmW3WAoPZoFYRVokVDiuOTj/v5VeLzvSjReBcyuIYTAy6NTGYIp
+cmRZBdLz7/DVYeu81Jz67fA0KJ1rI2HlF8NPPeDa+g/rg8v438P38q/+GQ/l2q/vuZJHVo2marG
RNdvQbnR0wpd+m3oCSo9vJGV+uDFfnb1/XgxWs+uTiUKH8FZHsA7yxUVV9C3AI9vo2LQfS/trA1i
qMmP+9V8l+tD9EEleuI6/f6CYLilYTMosni+J5+O7GATO7UrblWYkl1tNchl67MiTc9oNTLGmbSz
WHSH2toHJIi0kFh//40aP1fd398AXkzDcCX9eKxry+N//4nNalIofMUtL2VesLdfodaqdoAP3D0m
BqZYTuOt9b4kbSsq2rt024sOJ1JVJJ/iuDjTztqGY+L37+qX71wI7qM8FcklZzHV/fymQnrcRpXF
7s1s0d6MG3zgKOK8FeTUeS/H+qM19utT4AVtkOgC7brkunDyvaveaRxZz85NYaMhnSCMKkM7R1xV
o5GbsKOgYLjPCEtYRXT7bOgfXK7JukQ0fCZAQvh6Xt6Fnev+MHz+Xxf/L/sJ78uFLsywBDS8u2yF
778dXYzAZtG83pR6Td6KfWa1wZc86WrkU9LYRY5+0ak52aPAUx9h/39ZGbw21nB9ufy5pFyc/NgV
QdVN1/PaDNIvcjf55k29+WCEpKTZ7viJlNJr/PXFbrYVxAQaPGcUDLvShWhq9tPEhYbq6u+vC4ZJ
bP1sdQBZTt6SJthfw1rwNVUqvYHZQs5g2L2lmvVUNFJ8sApPH763bHS4z9nrhL48/p8fPkNIRp/s
gkeCIp/RA56pStuSc34/juJLNLcPI036tpiDDzah7z/6f06mlrnYEvjAMbbQbfCFnnzrAy5pKJez
cbS8uxhXDIpin1HMKjyE9lWvXSBA6TtMnTm4QIu6HRJu//T7J32SVfnnexAWp63BscrS+/nDo1Qx
rXkQxrEHynTpmuvI/GqJbedcIZZjLXxzne0Y7x0NQesa4lF0BtYz+YhU88sP8/ujePc2TranTNFY
DznEj+E3x9qqF6PbG5Gv+rXmHsi2Q2pACGL27CjfNQ50DD54CqfnwenLnyyBtgwBBE68/ABJ1diH
Yt8TPBnj97wetH34YBnYEdZqfljCwj4X2Q291ujtgzex7Ha/LId3z+BkOXRJXjA+0I1j5+Rru37q
RbrqJPbF8aXQbysWiPKmdUPI0+9fWPzlpzeN5dA36UN9Hzy+Oxt6XUG9Arx7tPINUzVLXwO14mrr
jLt+PgZ4LQmS42hAXnyZNOAKhy8zIcvWYRq2Q3bvhpTn5r4376KOQvuAGgjdQOhcEsb0+3f6va76
5RHxe0EWRlAPu9bPqxXLUKfK1DSOqcLIuJv71TXOFfxoZYdWBx2ZDyc3IJb4Dk9S/dJ/a85sUprw
MpFRua2KXU3cnrGiH1yQDOnrW/uxKeH5r6F5WMba6/biI0zByfz5xy/sO+lBp1pkpn2ymVURmFyN
SRlCo92Q7qdnJS5CMMDFk0sicI6VbuXuwSC75aZONo7hz+HtPDyM2gZX1ngZfbDbWX+1zN6/n5NS
ZAFzF6XW8X6mNUKnKVy7V7K/DNPNHG8ddzMyy00vm/DMxDY3brkCJebemNBUddfhFyhqSXab6+e2
vtdj7v3bVP8EFkaVG1EfXHfTK+u8tnbAROg4ZJ9TeZsFSIFX+jGfP/jZLj+I09Xw/pOc7F2e3rYd
iFtxjOcvmDs8d5vlu0A+d9Ojad78fun9UsEhVVgapPqS9WQ4YgEMvD+iLW1pvhRcN8kedW7Nbb4v
d8Heu/S+uIf6+vcvZi//sp8+2cmLnXwyBnGWG7ms827wK5O/cPFsYseD9rshwNwGvLmkMO+s9BzM
kxng8KTbMR/jYV9OBzOBonTF6Aznd3pRR5u8XNm3OiimDbzyBuM7sXbZyriL71KMAlimP1vbEpa6
c5ks/o2SsL7hvjH3c38Z4WFAJDZdmKHPH47x6kC8OIriI+Ld8pF+/cgebBIabpQjJz8Tqk1klMVk
HKcdAkOdoEF7a7yYnweHtsw2iHdNvu5dP45g0oDA/KA+tn/5VSxPnEOY//iuVznZfDHWWF7CwOXo
hTsiX5N27YHRZQdGoUzeIjqQ5KqwdyTlJNvR3hPQN74SEzlIvzXoNV7ir8WINwAbEMmjVq1xCyHR
C/Jb2PAWv7XsYm4ewa0wa95DcTbTjXqrF03zZ688osEyym0E4U/ez8a5Xu1xGSHn/ihl6te96Pun
pGQkx8Lx3O852e92+qZqPHcOechZtGvmdTr64pnc0vKReDuUp51xWYdbMR6KYF1ddYsEDAbPemy2
iePrza796Nz/jk/55VunxPvHGzo5eIO2N/IGzcyRwRYZw5p4TKyLIfWja+hVfXYJircnWdM5dMm5
4RyK2SeciEhDsiNnyBcrdMJMHGm0NYGPRNYhw5AvBZP4NXjXqFx3X5tH96Xyp2N0az87wcrFvIcW
/mzrkJ+YMXNcqaPcBp/JNzcfUZaHJM1+42iRaIYfc8yTK4/gYezuNTbHfi20NdBVLknVQXv9/Y/e
+uUYXr4cyczHprUBcobuxfsdRiziJV0bjKN2513bL8krmTL211yct9aZbmwdbduxXV+og/2m5lXI
9PCaz54/U4h7n0mrLJ81w8+v2qO5qR7z+/rM/qauWHIoOorPaMBbDp2X+FhcBOcFkpLb5qI5+zCJ
/PRK932bREaId2KJ/dGXYvvdChMuipIRRMmRh6sQI5jrQK3yK63yldpVCIpgfDor961lnFlwqyg+
+iWLX8p5HuNyybPoYHDnPiX2DI2n5U4UiSP9SRCjDxGyjV2KP8bagZSiK5MN28zbsmnCmdc/i5U8
b+6LI19od0YMKIPgzOJmc9k+4OOTs+9qu99/0Yuy7ZetzoYxRQOJCxe3qJ+fkce4pHIwDh+JpwQw
nK3Ge85/+3ZDuElz0z54H5yTH77gyeYG8rzTnGVlFUS4BivnrSAqVmc07ePrnC+R3tOYJhL1//Fz
nqyFIi0CmS9rIXiYX5AHDFfdm7w3bpPn/tl7zD6on//ye//nU3WWHf7dyqP//uerhY+BTUjoWj6L
V2JrYfjF3QfHxV8vsncvtogO371YyOAkamyubnDg9fGMbKdwui5L8JII4sbyc+Tmq9FC1+RuymxL
HKpFo11uY05gHFPuvkQON+/h7er2Ep3xaBWXFssNp2JnXwf1HdkmH7zlvyxg3q26hYP0/i1HyFQ6
M2arrV3fjPzpoSj3JL0MYAQmznV7yXL+aOH91aH+/jVPDnWGP5kTRrwmwTP4PKZpoxHO3dxRYwK9
Nh801y+ODGr46PYNErsPFuDP0k9K72UrgL8pjKXvq3//Ft99S2jOC6ubc7JPvunP4XQInjxjg/H6
HKGH1l7H+Qe19a83+p9f8JTpBm2maDCHiyOmXiHhqKxt4oGne4KnJ5wlYGpWcbsrxLlLnZXqDuji
Dx75Xx0i7z4ygaQ/fcs9MkCLoaM4ImcFGdX5ERogghzT+98/219q76V84Akj0F06mt/rqXePNgrV
MCLT1O+GkTujWmXdYaq3PUEJjDbxbz/9/uV+7VOcvN7p50rJfVSA8e7SaZPJfZdvkOwxREZZiOqG
TIc290V9S1xbyuX5ob9tgKNia/jgG/7oY5/8iAZcWcGAlftOGgcpsbqs8+ZghE8xhmfI2r//0L/u
Micf+uTnYydQ6oEC6HeaXEl4KRCXm23UMyDEBb8CYNo71/mlJOsFvO94pj8RS2eGlw6R2ZGfBiv+
CvXt/2HvPJIkybLsupWWmmuJciKCxsCUGDcn5jQmKs5COec6wkYwwBogvQ9gRzgamd0VYZ4djh60
CAYQqUFlRWWYmZL/33/v3nMXsAtBmbpdSbQ0aeMzB/d+/01/NAl/qeMuvqn662OnJT4y24Jvypya
vPWgPIQM7Ps1A+TiFDbboNiXwXqqbDRKSr3OeSHGXsb39lapJ5X0Kx89m4EFfTHvqPVxMHdzdUpq
GmDOJMg2UrwiPeAeXWXBuiOCXmPjIuxMSPFpdjbeyhS05wLY5aBaGeesf//9L5SWa/3pFyLiURWa
1Yx9LloPmhDGXSTzC/v86luJYhjqH47I2nA05VlJthZH+/k6He32K2ij9Olsslzcnz76sl4wI0sM
RT46VF3DWscDF8HuWscK7YZXQbZl/6ut+9PKefGRFxVDDhTlz/uZHgpxS2ZWv+stT9Tfsb/P4lGx
XKP5YrleZFCfLjFGjUX2YYLJv6zcQtynuhhP0pkuXFttVXEN7j3Ed2l4GgAXxuPpanoAD5FgIIl2
ceIZ4RrHYjh4MpaZll1zm6VYMpcuELLzWLB9g4R6R0Xkcjs8W0fR3Prqm/Bteg54FgP+6ha5+Yrz
sUpy2C2wL9Vfi5ltHc0I1YIDvoEzAYVqBNWIJBX4T636aFbrFj5PbRN4U3yJPf+rB01WUCsxKwIR
Ll6sdHD8OhnMjHgGq8vn1Y0dHPrvup3PnuFfWWidkfxZaxXT/GtXrOcIS8Oqfhx3o02DwLwTbhOo
niYX4EiBp4auaG6UBjn7JnoO7pJjxnu5GjUXpnLar8Np3zXeaALgRU1I6vy9Jbid+r0TdqloK4U9
dN6MS9FcyWtaRTMX8zFE4xB8+PkWl2VPVzj+Yt37VMnx8P18BS4W2dZqrKaLed4b+QbOQt2vI2Gj
b1+AQq8kYfv7F3sR0v3FU/eP632xyIaCOQmQl8UzTZZt/WZwq83MHSrqR3gnQWkDNhE+0hRn4arN
1zJF844zJueqt/obIB42Gv81+aoD9FdfallqYE+CmvxR0f+0vYrw96OEOKJzjcCenL/A5lzy+x/+
uVhZLjM2QMIrZT7osuOCODqVsnqUzkj50UYIaJAw472nrwGINtBh5ADVK+zRebAJHn//2fJyCy9X
058/+2K/UEbFCtWMzybBS30wHsUPUm94BLXH/hGjc4bpEU8vx/Fnuj2NZAePPj2VDWxEP1iJp99/
m7/a1H/+MssT8tPFxhWHanccpHNLLHRmFzeZZouNUwf2V6Omzyexi2t+sYvkMOaFrJ6lczMh64GV
U/A2OmIHd+hgsKuDplQ8QTxO3Rc79JeffLGJJLAX8DDwI2so7cqqGlfBAPXAbjihIIwpncpckd9j
fHkKXG7l7271xVaCWE9VJo0P1r91D/Uzz5j+gj8DBpTwIHyEIv5jBwsElcnv7+pf7tg/39Zlmfnp
tmrw8kwj4Vpryq0iOWoPWWMtnigglavpRf3oxjVULcxeXzxOlzHlBMcvL9YybhcNjaHuxQpupUar
9IMoMQ+x49pR0EZO4AnX4HWc6Ztu9rBP7+riKTdmoGxvUXCe7udyVyvPlSStMukaRvwM1R94U+Bj
opdtXSZ2hbhK3CNMWNzfX6i/fvz/8XUvlluodAjA+OQzbmzYCCX7TLP1pQfGj131VZv3L/f4pbml
iEghaPv9elPaFFJRCeHjnLdupeM5KWHXqMwKkBocwhIgPmbmcPdl61NZnu9Pj+FPH3zxNFRCYZad
VvArKdtTLNArxkbYQVPZxSUnEl6IE6t35kcGIYnstYINXiFBk9jQCV6JituBr+ncMHfCZDuNe5lh
OK5UQiL0g27c9Oo5iLy43/bDTuuO87j2my8W7L/cFv/xC34Mdn56ns0cYB2KNB4rkjboTMNxW9EN
neLndsTLQ72TOL9/Mj63JJcnGSemhrXKkNVLgQZphESgYJc/h8ZWmbVVHR8aCUKHljsqAbWd0wSe
0a0r0a5VZIMZHjGvlxQbLWRae2n+oGXHJbEBX03raNHVOB9N2e4FR8GxUm6r4YhWlLr/sRafo+7Y
9O6cPqXqts63srkhzYukyUOJ369MKzeP6ZfL9FSk29A/RM35ix/76T1gAKAgRdHpRv9IOv/10cR/
HoWogMWzVR4LSjvVhNOP+02CTPRQW1ujvYnLK97WLNsH2daIvTllLHujNSsgeT65DrAbIsf6aC1b
+S5NboisUXY6ajWKMIoHOFwuOSRhzrltTzJEahNrO8Fu8RpjOzzJexHFM2M2RDBAxm5+//Mu7KMc
1S9+3sUGIGjz1PZYos+4eKyOE6LdVHbxYtrCztr2iRdUBLG4YX1DF9kAUja7gbFXNRpSnlp7tNRK
fptqL3FTsusHtjV8jwWnll0cVJ2yBg4dS3YDTwqn5ORmmT2Sv3wmX1WFF9RsAFBapo23Sztl2MFi
XFJObTpaYGcz/qSXrHNb+UiLvYmcTnaY2Naknyg4SjFbQYZZtd/GalV+4/hay15aztghbdX0au2x
tA6/v1afS6PlWunYk0VcESJt5F8fBbC+EkqbgNJIdSfZI5NmNbc4fBckKxmS60K1m+6aPId5qb3H
nd5+/P4bfFqtLr7ARVFa9/LQ6hX1n0naSnVftidDtw15Dx/89x/0eZe8+KTLSqzUFDRRFNui77Yc
LafpCWCzbGwrEJzFzvI3Sb03IqcocDRsvvjwT0vaxYdfVF5iplSjvzyTFRnSEwFW5NHghduJwnrI
D02/1RAP45vyd1G9luJTUK/12rZycCcc2r66FJ/O2Rff5qI4m2ugN34cSucs37fGxmQ60bnquXhH
t1chH2i+qsmWu/jLnnTxgRevJIoetZ5lfj4Cx3x6r/rtQv7QlUcxu83BaDQ3XfbEVad0wea2/f3F
/3zwQfVCBIRCvJiOYvaT8KuRUxKp1eScaWVP8Q2uT20zrMLW/OwbRerM6Yx3L+++QfAK98ly/Go0
ZXBw1aUrAji19VT7J0jFua1O03dTxqEpAUytW/0bNd+0VrLpLQy8fh6MIzvW3dzU9RfF1vJ4/nIJ
+REKh0UQ/US7YKH69U1dRvUG0JvkXOeLqAJolzuyba1/f60+N885jku4pAz0G4znfvz5T3tva5DS
GAdGeK5M/XmE7u4qEZnN0kIDakDquUiVDxarGvI0JqeETDNC+uq3fl6WfnwL5KNYS6D1mxcjjhGf
YxD4U3jWR0aZCbp2s9JjO+8afavWTmEim7JUZXA5oWcF/vNDE8tno5LuOzDdXzy9y9vw05U3SRVD
v8ZUkqBDmTyEi0quwqzahr4fnEc+xKmi9ByOGHKB3XwfahDMv78DFyFjbMssw8AGlpmZqCEWvfg4
mJmaOFsFv71XDoDRJE9a4MfgYe99EGEkcUabVlbgkebZS0VK8UoRC2FPfuxT0bOLl/2Cl9TLyg3S
7I0BaIDPYwN2mtPmqCp2xMKC8STZhrqWflH1Xs7dly+/TCHwuyFcIo7i4kQwTQWRkigfbuWR0Qce
4cGupVz1LD/Z+m161ARD2gJmbcGHZljQgkzwgpoZUkm47woCzMNUVDB/RXkrAyBaK+ZeX1CkMXRL
W+s6t9eUr+6v/PkG/5BZoQ5lnstx5qJiJlis82UjEM+jLp3CjCDuCqLOYOIsm2P/TogS4UbO5oCp
+0iAb1hCSmrIII7N4aTFZQsLg2Yh8tLDFGXTtlMkG77WEZgfFDuRqFef3wmgFPMGM6T+FIow1CIB
4GiRxX9Gmv67CtvL1Y5boCPAsnQ0xbpu8J9fF4olTs0C/9ic+9iq1nHI1Q+EBnvfmJPrUkcIseIn
Q5eIk2yojfwAIY2RkROuF9RsNeg1LM0D3Sgmy3nSkJQZ0YILZt2LGHIXdVvdtLJRUAThump7GFa4
ynxHHjld//5VuJyFIJVGLLokmSwajkXN/OtPEYfR6iHJWbdxWRd7QrnuZUrNTDdOpGIaNkS3BiYB
SWiYeVaQw4dTBpLcViQz2aWEYXaE6O4UkG0cVAsHuVPsyArb/Y+v+f+tLn+jK/vTHXNe2pd/+shh
N06nl+zjn/9GrPJLVFPw/fE/bt//+Y9/409zi24SO6NhX6E5wH/BaPFv5hb+CAmypaEDQYgJGodX
7k9zC2E1/D9Z+0QAMCbpoNQSTQE77p//xh+JsmqQcCOxk3MX1f+IH/jHuv3Tuq6hA6f7zE6Kx2T5
sIu1qpjkWJxMskkIFpbo9aYFsHJ1bIiCR4KOZsisXEuD+wZ0+8GSDfEMTJqk80g39+QjlSuVJRdX
P2nP4OVgMUmN/1Y0Io36LpwB0xPrgHNUU0Kv6cldJKW2c+dcbN9UOdHviaYpU+gao/WcpLl5BI+l
f4A9I//br8xqiygb9O2YmPpxmHTdm8we3naXhR4XRoZGQ8DLs9FIXzlvLk6HPy6LSZgV3VITr7Z6
sRoik59hWMg0AXryQSLk706a96WrNQpW1iAvts0MICMTtOyP4uM/40Xqqa26+uOfji9l809gi99f
2qjI/8vyUW+QzdHxhu1//fUfmz/+GZPO8iD/8g9k2PBQ33Qf9XT7AX2Df/WP9Xb5f/7f/uGfb8Hd
VPJqvBVd3i5/W8DX+vkFkQye59/Yx/47Fvv/+b/+5X//t0//0h9vlaT9HVcLeCRKWVLBmPf/60sl
YqOHJrX45U1ZXpTDPNB/vlSy8neNtwydgEkRg6uKV/FfXyrp74wEdOxd0JYMdLvmf+Slopn2S7WE
VBPLmsh7i5+f2GdUjr+u2RFI0iioCg7Oqdzv2d9IuK9/pN0PVa29y4oZUzx2JL9tcJv0nMwbIMw7
sNy+sEa3DVstTPopufYFq0/BRWOtfw/NKaquB1MRCMgJ52TtxyUSOXWofIhWpjmsRn0kCmlsw9eG
eOOj1eagevG3lsRGNJWy66ClB6/o/0ty6WVp3plyW6wp+ny6N35v7CcxF1PPlzJxHBwrq41Zcy0x
iS34LWpZH6e27puNFjXtfZ2DEYX+4XNwl+O8mkFlhcs0PsjD+fuEbdw46P2E/DrBwL0xifSJ3RJg
QuCOekxsDAzEkKHfZJjohStN68WPvEqtKvc6i4QkGMNdYSKDn4fcUjfZRJuVI6s/+vBw5YmhlzYp
ykknOwG7fk98crRCCZboNPtqRVkZgua/d13RPVbJBL+8mghxX01mLnpAqBGMD7Rmb7FO034VwboH
9OWH8DrpGtpdSocBtijUqHZGecE6AYj1facVRdI4cI9KDtRQ+basl90fQt4eoLcfwcxMnyaJQE6q
ASs+QWEymapNevZW9CopNC1c6rPVIPDNxsSixKpl2pCqFn8DyMRgbUitLnKkIkJYIZZ1vYVCVAGc
suRwtMNpIRZJBYGOCdzT0oksZWl0x92zNAwtPChzvmrkcHCTqR2B2cqKR/mi30Z0YFltLdLD6mqI
UP5K+dPUSuFm5v0iC2Q05oc5zbR3WA2WRF9o0AsGhmDmPQxAUkf/BpW9KYXyOVO6XgRYXxSzvxnk
gGulDz5UKQ6eQXGX9q1SAj2XjeUYCSrwkAXFYB5ytTVHOgyaPik+SRV6o7wMpFVaEhQZq5lP5Rwm
dM3blsDYOmLPOgnyLMFqaSrg22KjFnfzpMV7taotB6LEoS/GI3D77xB9SeYpO/jopLWuSGLYBgBs
7VxAYlBHWueIldW6BKEf0mYQKejS/DXW6ruprmvXDALYiCXU6tVomG9DTUCKMsIstSq2HanvtU0y
zEvbaVwHcokONUz7TRyMs12GwkObig+J6tMOU9vGm4cEHCdRJ2ux6g4j9DlpIIC85Tdj5SrXBF88
+LSWizzaNCbnk8WqtUomOC0LutBNZvG9GfMnEspeKx0HPN5lyAoBWHDV/JhT9V1IceOY/rUwzWQQ
1SIctIEkiahIePf9zPVLaFbKZMXEsoSpg7v6PRCZuemTj6VFhn+ljyJ0O6KBzU66mivOE6EvNHYx
NhxU2iF67bnf+9G31noWHKwGazqbt/yYF8EjvpmdZQVArIwz6SjktxBsBlnId8gUMp1e6E4QxYJn
goNuZNkkFLZXNrEEgDvt6t0MSc1uS+EqCP1N7KePkP45jAVz7kiWuLjxRf8eWJF+25TlvVYOz0LW
Xg0z0WFNu8ffny7m/ePoF9k9qzoD264tvusxmaHFwOhWjjQWi9EYp91Q6rfxgHoEeFHhhgEi4Row
3iqFlWbXqSq78pyNjLlzmrlAWhHBQ0S2fTQqQH/SyDP1Qlzlcldu4rT9xiim92JNfzfjOjlWRL2d
cqu+DvIeAEavCCvJ161DU4M3Gww61pPWmCdip2qbEcRt3UiP6SB6Mfl4K8agyU1rtZs4ltuVUmjb
RrTcePSfQ119za0qZb5uiTA/xsd29MG9jXBSglnUXB0O/TFHTF4lre9qSCc2Qd+XeDIUp6srdMJl
o3IVlKMSWfUeQ128I5I4WRkh2dt60u8JqzkbXXNdCjFLSBmFTmfMb5ALbjNJq3Z6n9brwRieAChm
57pQCF0iDdMZRIRXUYu9R/LbjSz148lcHP+BgZelFEUnUqpDO6o0dLPCbUgle44GZV2rwWs2dOpd
P6hXadY4RdtBGIAf4caVZBFPgiQh5Oi00Yb6Hg7Ne6YXR/Ko93k5oXaeuoesUJ4bUzBtFhvhNLYT
GNAIKBTkk5sUwDD4+/G+JdDME1VpB8aORj4L/ZCuDc6ygLQmeyaACvH4pHP68deRqqINlooNck6v
LTBTqEqxLjQipSZU/G0lXPdd/16I2W4KqhO4Qco8Udj2uXrD+padDFIhVq0JYiaOZLKPtfJ9ysd7
Tcy/y6Qt6LT+JzKvoSEUBzi51rqWptSbc5CuIggMwyIpTxiFbVapu7Jv2lfgwG7pZyMNHIBpwDFj
W01TY4ElvhXFdJ2lIJsDQG1GoE6A0qJ8DxiV3OiBnlOLVSIRg9u5sxTHaHQmWta7MM6gS1L1poi1
nU4rDpBKzGjfRC+bb9jakwjngZyy3OWi1lbfxVZM7kiiKkgzIW2F2ViMchEc/6ConlLMlOKFIQoF
zBpOBmwphsKQLMTJ+KCGeLYJzWolAGiSzDMFSqWtxjdDqWdO22kLYiMH5ZLRwFcAMHYlLV8zWvax
gdwM4w52SDIc2qyKt5BQKKcJvem0iJa0mRVW5YkCO07xXZY65GLbiiVDnl3yvfHIAvwCTGdHYTDE
TsyXbaic5GaQ95E0BPM3VaxasHQ+oB1MtSPMwFReK7kwaHDclUIe83XTtqOwDoMm31i12sv33Dy5
6EFaCOJOnELrepyq8aZpIvEVHouMjpq9gpEWGwM8ktrQkkLbGEKInyCDq+tBuJwD7ZHsqhSMBkEZ
HINylWfoJiXWQhag/yiD2G7VGGYy7PHR0ARXn+OMYZcgqmWQPfkTLSX8IMW9CK4nFa4iDHuNtO3M
RATikQ49IqaYGJhlGKHJ+cyhfupUtRoPJO2Bp1Sgx4fqrSzpvhNFGglYSSIEVcwEKtEC8JzB0Kxh
XM+Y/5hmpx0icaWejpksdsTGk4ChEUSVZqVhcnkJ8tMUsopKTDFmoZBQoyUZc/SGiHPWBVQrYXoK
/bpurhvCeFhkSQMwb6ZsmgxbaapsPbac5gh9MJvoOZfqby0bQYTjuCmM8yiR4r6lBVIWrxFq29il
hLoGbQx7u59l32AUVbfBMWwETmCZVfeDwbYzD2TTreKwhP9BDjpMQ5aCNMC/ktea330wjp8i5urm
2D61RTaCZ+/F0XewebM3jiMXXVWjKEEpmY7znRlgUfKYlg3x1Wwq6WS6UV2bwPMGslJyeDDhGsc2
GobY6OPxMc/k5tbPSHyDzqxLtatXJZztqCcv+BT2I6z1KJ2iYZ2PKaas1orbhg6MoG9g8ZPojsYz
Fnm9VckJKZkzV8ggTzuztDBMet9K7CGkonF407MMO5gF/oVmtwz8EHVa01YIZphth9NVPQW54fli
lqRb0jJl9QGOZgf1ccA4yZF+biyXtlyBsCvqTQQ2yrycmYH+VdPcktEl6PUTjcxoJY94ShozSXcZ
FHTGgFO7rsdyfpR9pXzu0rijVlOKtLYid2w0GXMj+dKEOgSNU45knCvh2G6tuNFsTgfCYbSMYquT
V3BI+m7YzIQCbclrrm6LlNVOm4ROWzXN4LRc7p1OEMkBVIy8ITQr3InmMkGoMsG1wsZ0oJJF4Ef9
Jtnolc8+NgfJ3kyxxxh+2nhKpBd3DUkRdkOojm3ipjsKfZm+tLHR7UDZxA/xaIgHTHP1dwT7VIkG
Nf5HSkDh97oEd7USDZBkJpERgK15y08jQR2ulMnLFDSZnSrJOTVIhdlR90Syh9w/9hKlEV8nLUph
obOMwBpCeJ1V7cnyMQ+zr7yWtHbIJ03x6xWVeU3mYPLKmTV0S9j+wACTeEOeBuP9hr1yC5AcIFg4
vQqFNmxrFDwbrbbwiERAx3D8jbEbBSyM4LH1bcAc05uq3rQ7OX9i20mZyYzlkzr1EFUT+ixZ6YcP
pZjhl03bvdU1rQMmE6FVUnI8gVdPqHXHegMdVekfrcZf3CGR4YQcoWwT8MiGhv9HY+IQa7SwuBmG
6jrL++wQgFPiTKYYdoLVlaI1jW1pgZJCM7RkR6ZtjIW+u6cnFG5jURVcM9M9lWRFpwh6nYBwUUJD
bUHSrKLoDXkUB1kjK45ZjvhS6mhPJnGTnqsA4JI8qOCD1L5kRraUqBP5w+sF4cxJMta3hi/Np4HM
xG1HfDA/vB/XigzdjF/SJn9MQP4zGjPlR35u64+Pls7Mr/2X/yfbMfLSlPxNO+Z/EL+9kHz+heTt
C+7hj3/1z6aM/ncNKxZdSZrVC+ub4d2f0dsKAdvaQjxUgB+oTOn+rSejAhNf2vOL2RYllbkQCf7s
yaga7dFl9oXdwCCYHVXhv3akrv/oYNLM+ncnAvSELpoyyygG5aPK51t8P0LAf23KwILr9ZHiwi5A
uD50FIRvHVrAdBXPGqLfVFEjjiGVZkWeFIfVrQgocVhrI9EgK0saqd9C+CmkvXVhuAlNDcttAEzx
ioooY0/ucv21ofkBNBtw96mUwn7aiKkfIAopm0pemwpI/dVE9A20zxZcNof+cNfESIc6WVmr0L3k
dQ469D4g8adwS7VoQ2/IKlRhWh+Zt4bexGf4vISH0+JIi1VXiSN/zUh62SrL6fjMwEwUJ2IiQr5d
xal01aSgaFbJmA1gzRU/ueoC4qKXyW4jbUDSkimbWJF0Kkog344M5wh7gdhmhINpwX5QDZom3D75
RYp7c1oFeZyCuc0tZOIVUSTAGoIKfV8fjAIRhGpoHYCZ1AeGt9mB8gclG2jpELunnBO05ssDa9A4
Nzgbxq5X5CstiDRwpqDJEGpVBhHgY523T3EAJJjyRu+DDfGghHNUJBo9ybNaAUPiVq6qThRH9AtJ
D4FcgWXQmFb9lLGVP8Oy1B6MAN4yUaLVla9H1EzSqJOXqNVKKHjljyxTTr8npbTsCF7PirKPBGRM
Wti4WlDqhd0W5gM77p5ExiV6lZWS7DgiiFcVh1jDf8rGa0DEe87cRAkGTkiTim+RVzgv1GjbxGC4
LZWViIDudHwxw/yGMIOixxdkzo+0O/SNXMztaSa1mNCsFUFl6LxwfItK9joL8r3pR+Chs84upepK
g1/JkegoaS0n8/lq7Lo70bd2oSA9pM1HXA7XVfBAjN2HWrV2HIhPUZcfyLlZ5TMJZGz1qcBGF/lb
qRcAzanK2g+bJ0TBFDjxCdYsB7bqhgPISh/MZqVY0BOyiRNJ4Q7GDoMa6PZupMMog8okQQOnypq9
5DCbWb2WgQtKrVW5sW8RPRO08p2l6cpZT+fiLRabrYJ1gzPLODqhkXLsB7F8R78xxX8puVRrxhkC
HzF2Zcs7txJMDbOLNAnsbAbK/Kr7Lic10Lr4GidouefYjhR9aHCtQzKsgfd3frcLA0bwRt9jEaYu
66ttax1qIrWaob5lDuNGyuyQE/loSS/idJpUk76aI6mouMRHHcCV5BMMkKhuhrgNCxQn1Wvys1Zz
Kq4U05rdSG7PACHZivHjU9bFIiew+Zuu9jf+3J4VY/AIp7LLgG4mLn6BrXeIT6mueQvRRjSCK7yq
Nuuko1qjRyyaF5k6JEzRG4cWh1y8D3Auclb0qnhBrMeO1TBQFfONpiQoU/gutGA3RVucO+E+TN/k
zt8rRowX8UnW8Sxb1Rv5ebYY7SPwF9DhbWvcRFLwFuoGXyt0DQKzMDc0/TNq7JUe+DYSh8GS7qox
L9ahar0SHfnCo7bvs4k3Au8RcMHMEZKbwWLCQ1v7jhi5HgrmSHgQMQLw+W44xHi+vpAg9YGFinKE
WDbanSuqCOjYY+xlbSlvW5KG+3xeq0I7OrCsXUrFqy4S1jr5k1o3UTSrnSzfRLU2MKDEsFEEyXWk
mnCUU5iQ4XEW6R36WpI6PI6ZR7xfsh/TbrwlB80Zqv7ZEMAamHF/nGL9pMzJo6zj4ScdDy2VsCYr
d6vN5jmbJ7tvMJFYROPMV2IU7Uie8wrgiDR8SQRt0pOYRq9WSPUm0UUqyddkslqlZOaxplteZei7
pK91b8ZwIjZPSi99I1t+Y+RZfM6Haq1O1oL2QS4YgdA/aJF4CBJzXfbp3VgYJyOHlk/jz+hLu6zA
7sb9rSwMW9VsXamhu4dZPwpuB70/MFTb5e1L3+fsQU1Xn1NjPgYs+kIQPExKfSsPO2uovb427tty
KfnHVeYT+0zy8JAoq6gcxn0wHwyo1LWQBeRERVdzXB3mWDzQQd+oKm/j0FBM3oRA6QtdAPA6E2F/
SuVNptSHITQp9YoMszKHP7UPDMeIgX/HLVJyg5kG7DvLAl7fI9SLq9LE1DWxqMC2xj+ieJ3sf29G
bUvC7CYaDNzoNM9eMk1fgnvNjVFWV0YP7noWllZf39+rsLEAcqGuWM0a8twiAZBDZvcYE4LXlgd6
G2sN8gL76oyrs9UOTBzrVDxIZLeZecE4nrJ0mUTEo1tzSiCEfj0n3euSXCBO+rVU1CsZAYU6UHAz
fZS111neWnN+ZYxXJuEWc3MtZjKNr72KepvGm0Ms1sYqMnKZdEENX5S5VTiRccgi0JfMa6TUxGzZ
xiQOL1HZHIDuPM0NMZhz90Tw9L6bGEtAXsK/CAe0jbyqhSxOlJxn0NQYyBQJ9LtBTeVHfOK0Mo2D
kKd2lJRXWbcstuS13ne19mzOODcq/a0yEIOI7etckyPfCMVrTXOI7jKteQoWVV2ZsrRqfNN04Qd5
Skp720eBHgo1cq5IvJ7owDv41yxpm3UWmUgxL1nBaTi0WyCippFtlGxmFYxeEMq8QLDjhjecjeWj
zFGH0NsVaXyz0+oqiUXBIbAAiAaDtQkM0RV6y9bE6KkWDO5XcgiGSroRUv766UEU20awR3RXp7mO
wcRUWuwKrcdJx2YDHTe5qfGmEn7dz+lmUp4aPzD39Txu9UE7jkb9XWNbAxecOONi0MGVp01QUJa9
NKFqNK+k+lElN5H98QE1xS4ostVsTtZN61+bgfE4xsm2snDpIgofx1cyQnGkFOO+Eks31jpbCMJ1
peA2s4K7uGMkI489ktXY69Q2sin8GCHlRD7E4iPkmLe6YAzDdIv2x6kDDRKB5iWmfJuQoLKalSU0
s3sPgEDYmhYdG7OjN51c60qoV/QVWmeYpDsN5eeq9odpq7QqeRqNdiAqbasY7AeZrc/1hnIrPMX8
NoIZAMGuO6kXr4OafV7pSPF05/i9ILyCzVp3AiIn1ThjzR1fMp22Z88PnM5pHHhVotE8/qaQxojg
+LlEfdxb062pV8yovik0NaN5XIHBvomahQNTkA38DB2Seg2L0BidQLpiQzsAxEU/RWyqudE16b3T
g43MAk/OwyEtKGizgGuCcFbTbFOGn90onhblnpZJLkm3+PTG6yVWuCXRWUlC2qk6+zJQkoL+SvQ8
l49h3KADpvlxFRFST99sNYAJCyZUo8sxc8njmIWCg19nLDjXVuaW6TszpLmlEje8ieRqG8skmPX8
0GkfmcZTXWnngQnDIwFinhnGG6qSTa1JVKSSneqCS4/YDTgQqM3kcM71yuC9l1VnnvDkUT2KKUkS
bK6jMnkDX2QkzZSJ6QrOHo8n+Y2TON/DY3RnJVA9s74ZqLtvonjSHQIvV9UMDGMocf+3lXIsE/mh
rz4EFY9scdWLe3IiXcvPHSslaYTc+bR8JWrT1cOD0b+MhTtZpuOT/8zlWGe6q+QfvtZvk+yqwTyh
tQW6tzR46nMwL/1IL7tyEygP2cQYsRYghavqmSQ1J6fXRiDXWkqH7gPNHetOixMobd1CwyQ0zime
pCJwlYATBhZs2ml9ZHCEeFIqmj9Cfh0hGc4ruX0gxxDiiGjaFobLmq+wYjypOrnEII5B7TnPmMPy
iUm1GQziX0fBDiu+H03pF6ykGvazCCnjOCEsN94bSG+TIN5p8O8s+poEm4UtuzgTI9kgCKXLOTjN
RvMaSZY9ysp72/XDTU4PUEEnN/mqNwX+TjU+QKV/YxSiTNTkCZjufh+bGCMlbRNNnXaTjwhU5n0k
yB8ZovcGVvZYg5bxKYVyiyOEKPOS8wb5/ryRCcc2ADSSPuMu9Y5MQFGjz14Xyt5QxXfRyI3Ssm04
vg7puEljBZ5SvTZKa92k2rqvPwKiHrVIAZ/+5ofDVasMxCMPdpyqdtzREi3yfWCknl4DLg9zT+pv
G2OTZbd8V4tcv9jOQu2B1BA2F+NGtrC8d5JdyPkxzmRYccZGDcit6r8rdPR7ebojh+rYB+L/Ye9M
kuxGtu06F7W/P0PtQPfWNypGSUawAwtWABylO2qM5Q9CakkmaRBvSFpgPn2RkSmmsf87L80eyUDg
XsD9+Dl7r30VsljeeGUPlZqz52hubYVSDRQ7wRZqX5BzjNVV3M1B+mpjKdHW6O58Y6O6d4eMpiBB
LXMEJJ2py8PqA2mkfyUn/+M0D+UpUZLWUBOfc8KCdu4i3kWyp/SxNtJWz4W8L8JhV2D0snMfmorQ
+EcK8+pWDU7tEFV9ti3zC6aCt/AEAIgtkrlYUSbVRVUYtJDVtcuctU4h0tnBzEncfFsSm0wkZAbu
rvSZTKS5dRNT/lQtPAvqelJCW62ukwVcz1TutWYUMBDHQVNY2hvVjx/TkPXcqQxpeA0D9w6j/Cuy
BJYBmmJ74wSkT/aUP2716PCml5w/ZmNHu9G2gOCTWFs4nAI53RC2wTvYEUTNaLk9RX47bIxfPJSz
ivU+ELzAIYfUrTdBditNcbDXfcOK5i/w9HP8lbG5IE6pu2RC7qKWrMVXEYXQvmxxlef6s25jOljC
5+ufjkxg0n0QpmjDdXKpXLCQnoeBdduQVLKEdPwF6ixpiuo49Ac7GLGaTe6lv1hnr492APyve898
qGZShPBSzmFNNIJO6SaCoEIP8Fomw1ESYrqbbR3tDTmDMwLTujJ7evb5rXZVwJCaan3cSDSfTblD
9HGcw6su9gaEqj3zxuTeI5/xnDV3TXvs0ybYD0STRzR/5/7bwjSe7w5TcQjJHJJkRgHjGEU2NiXP
9D6NIjJNuyJsXzJCCCGO9XH3LXa82DnN40iOIi4lJqARUNkSx9PShzvSgKyAKVoP5qBfIv7RPNYz
9bQ9e+/6uuQsVThdyf2vQadlWtTRjdV3kWGxsKfr3gn77FxSsz7HsT3hdvWn2DoGNWE6TAB1824o
p0bsauLgrpCMsPt0vK3ZZrTtRuwne5a3yI84FxCpxgfq6DJ6HhdOFkcDmp8Bc00kJLe6EFqZNpZZ
K7++dvZt4JAbpdPQua3ooPHrCAmjnszt/st/ajG7eVVWIu76Zafy3+lT/vd//td//u9//jckZP/z
J/nY+k//6FR6FgmGknYggnaX5WU1wv3RqXStf9DRtAMahJL/kHH4H51KYVv/8JCGWdR1qyATu/Z/
tCrFmomIkQz7fuR68J693wox/LlRyY8huoTwxJAYQ/T738WfP1pZLQmQP/FXTYdFEyxhIHBV9qG6
0wHRUJsfPqB/9Ul/DBr8Wfb9x7XgUgVAgclHsew3Qul8kBEH3mbchNEQD+C7GPqR1eKmn9uaWYsb
5tigfn3Jn00c3y/J4Q0AKbpXSNBvrQR+HpbIH9BjiIDQt8GdiX81aXb+9VX+4sZC9HcOexyeEJhA
P3d7Cbz2dMzhYEPkXJWeUeeSSmeFfn9IHU4ZqFoq0mB+fc2/+OJCOOKRj7/GkzwOP18zLQq2yk6O
m7ifow0Te47iRYoOZtPJPvlDKPr/7Wj/1Q2uQB6kwzTWw+9uzh9MKipmOXNyVH9DWzU3LonYX7Bv
ak5nQ3PRZ4bwkF/f3c+aWGySPh16oNFQGxFw8t+f744HEipsXk8bsvYurXb+NGEmvsRX8b5VfnRV
VsFlqtv9ry/69mFZLxqig7YlHj0mAaup6oe7TLt4qoNJ0XlEar+xymDatkVd/M3D8uerhJZFhIAf
eMi97fDNrQ26IdrHwpeu7Wa4yWSTXRP/9unXt/L26cBtSqccwfXKX3CcNTHqx1uZ5ipcGtPMRHLa
5ika8/k2dwKUxHZfnn77UivsYR25SKh4b++n9RJFRg7UHMLurQVgEplnm8ydx2d3TPvlb76jdY34
fxry9cHAZcF6hWcHvPWfKIBjVuuyblfKIOK0k4rm+EPaDP0Ho1VyXdpzCuxBTdbfvGxvn//vV8Ui
FXGIDDBKr3/+w5PBtJ/NOqR6L+ygu8viZaLYj6ort2mYRMyIW/7m+f+LhwRjNPZQlknGSN8xrj9c
EEWtDiHCozVAmr6PMjc+hXKe/ua1/uur+FHgsj4CaH+zIGe+J6bsu16GQzWlh42aKAJf+OsH5C8+
PGw+JGa5GOnY65yfP7y4INFzscAzIUHVxzr3xU2sM3nhZFJ/Y5Slb399vT+vHWiu8bGg2ebGVtPC
T1/WzNGkrBt0GjiXTnzK+PGXSG/QhD03pf1OEae464i6//VV/+KNW+eNiKNtCzvQd3TDD99YgNm3
RP6zbEK0Y/QC/fpAFGdEeN/SP/36Un/62tY1iowBKIEoz5lZ/nyDmsybvnBnwM6h216PS6LAXtHY
+c2r4ESwApswIXTsIcknP19lEdpSng00Pp8zDkSiFNOu6Tr74XcvwypluetTzg4dfZ+k/vC5KQ2D
KuxoH89BA8BjjEJ2aKRBv3mViMID/K69btCBtN68wCj7O5l7POSIbcXOQWWzbetK7n59lT89A7yx
q33SX1dCPC5vrjL7tjOEZKdtIJiKC5Mvy20oCXNTDFMPv77Un56B75eKvNWkhV3rrW3UmhLiPRXo
HuOn7rKZy97yznOTSWf/6wut29FPCy4UUQoWRupWJF1K0Z8fA0OaZE12hdz0JNzZrOkzBuaM3hfH
OjmPC4PEeTVYE1zWbYQ35dD+RxVOv32/AcUHzz3oE75C+eaj5X11VZJJSXNwmJKLmcBti1kgibV/
c79//g7x9RL1E3A9n+u82TlFrMrEYGzeFFNdHdJIo0Dpl/6UuI3z+OuP9s/f4Rq47fmoBWjXud/p
+T88+gG2H21KCFntsDTvJJDqU51DF/7tq6CQ4JCBVcRmrV9v+IerzFXCrAydGWruKmHCAfSpwn3w
Nx8bp+A3D0rIGQYYJncE2cDBSvzzdRiTqGWQKEsVVqEJlKJVtnsCb/QXySHVvGCJVEzqpKY+3XVZ
E6OW1SamMZm0eVo9BKaV5cGZtGb5FEIQSuBMECNQ8ebWVZaXyxfpDy5KRDXn5mscFxxxPQJv8Hxm
rWUeErcdGA+yGxva1MwZy42d2Lm5QI630M9oU+Zq2UUbDZJD82wPs4/It05zL7phkU7m8IyQOcru
VDp5A8OOMAnQujqOHu44tzNoUvyxh6Os6u07KTOUcnajgFnLJo+iLaPUWR5nV5n0sldt8x4tk3V0
64H5kObumnexFwn5kppxLq4twt6B9LiR9NF4BrG1tejmR6c8i+zqlhzZej5P7bzkdyL2Mn2wWzHR
hBmamZFDJfvJR3mnaAAO1VhOGOxtJIwXTu7XxCOT/u3f1+0Up4e07UIPaaUvvLu8xI4KOSTWd8pG
ArjxyHGEldi044Lpm+Jq0+chXeveb9F6OUmcWBd15+fuEy7kFG1YM5mseMVMEyAtCyu8L0viAojB
gtxDyqxCUn9Rt+Iv1nZdy40JxuRjjlaUoHgzOTkGEDt7slKEZucwaoSz8+ZV3m8IliUYdE6DpzB1
ivkEn7IYz4wa3W8LjWZk6m6zMFsqZG341gYsFYyXStDiU9ynd0mf45AtZYq7MKix91GH8tPvUjFk
DDDLAPSXW/oFXqcigDYfoL/rbvIUD/pF1TjFba97N3hkUt/O57Ylxi5mMaNzU+7NkCgcOzNt767f
jYQho99TpsfZvbjW1N4Y5ZXmcsxQx+/Ruw/mC6bk5WzcOWTq0BQISKqg5GDmsVbjMXKyALvMVIad
eWg63WefZuM3sJxQ/oUm2vtu07ntKQ8iQZRjG9eWA8+61Ikc9gmupVHCI02s4Uvk1lZ35RHy237t
tTJNtY1yGAu4OGbXvrHKsGJEwjR+2jNBtvWJX6L9nFsY3olMlNktgaT6m2gDYIRRnXWCJOVITv2G
Arusb7Ut7A76Yeu6A8GNseJb7Y2IxDmalmD4ZI2lUx0THFTdzok0LV2R+/Tiq1pBeIsUAYMbjGgJ
sgkoeNPZDBlq8yXNdHI3FS5qC3QcQ3SNh4x2XpqU9ZeQlwpyYMc7/LlsXfSKodAgM5bEmq+KKcYl
BD1yCM9umiOjmHl5RhrAWLy70U2Sy6kPu+I+LOo16qVUjrNPhdbO3nZxZuyWlMRklDcx4iI7zrFY
5gr11l67eRkeUxWXzZaVlB1sokFLm3aOiHQP6jh4R4qS/X5GsU4Tkx8JoakldX7TSkS1+9CbhhpE
wBrx17lWz1SsbXS8RR5AgElMtvfXpZNAF0cSktNNU6LGPfn9WI0vfu7p9pxy4olOmTCle9kw0/Ju
+ygZgw913ffZ/WhFVXMO0LAvR6ceyWNYnKTwD1HVRR+032XXVhOJZO8Uqv5q2X2LhrnRM69m51XZ
Po+butmPCYm1D9qE2HqEVdvrF9SPr94Qgc8p8zp9rEdVRNvKSGTLOa//TT4h7YXcH2bzSSa1i/ay
9RDt4H4z0WnMU9uHYZUOSFR4G59rKdr1MyvKO8QDlYUcoxAw0XL9wMIvnW3hMvA+us7AqkE8YofD
qWzyxybXjb11knAyx2SKfcxNYQgOaY4dC2qQ6AIiSFFqMFx3BWPmBgIA3VMiucODZ6NpwFGkTPyc
UNVwdK91al+5USfMjT1G2blmvfAAuPqMCWfpZNULgU9kT1T0c1+Cgo1zi7F/DL5pDcduE9p21V1K
tHZotOZ0hD/Rh6W4CrSFQS+siiK4WEabAVkyWn3EzNSeLdAUlV5lM303H4gxtZddSiYbGqPWFYA+
oxk3SmIRDnmR8rbYByOYCeIqqqbuQg8J+jx0JX65D+fWVWdtWTHKpqJQzlPXGUP0gPSS6MJiK583
01hy/J1oClGjBDPGBbeicbPPnUZ+YlnT1nVQy+TQJz4Tc16Wxjo0GVoW4ohrT34cVMHUfBKEEV/M
fcIgk28SvoqV9jQlmnnhTsYE/8yu8WYGZ/5Q+4g00A0/Y+2ilTaj9sARYQ8AvpdGusVWjCM6h2Ry
AlwwdkNR2ESB+bpiCszeI4BptVxVATV+5I6naWjxcQ5ziqe6HvEJHDr2gI/ZbMYHZWceIzyQ6822
KIx414iYuQpCRHrvmFUSQF1qiNRFkTuCQV4kQDhFtWcUxNZBO7tBT7m3o9WovjmlY8ptF9no+Nu+
nD+FjW6HLdDAMdznRkN6NkESig1APaTfUWNDYXOswilOVtn0HiOdgfPq0LQV0ueRcHMW3ShmRR6C
D2FXpdU5KytBYmsK7RLv/hhDUqqz+Y6u31xtg7aBwG8cAZ69DlRx2ZEyFG6DoIVLuQwVPo7W5mDa
JoilCeDqZ4txVYxbVTZ1d5cua0g87wCTYz9XyILQAq1WhConrEkWS5lt2jHnxGn5Qf0MqMHmla8W
F12/NowcR1+7X1JpKjbA0aWt1cIQRyrFTgCEqxzIoTMLmwGwLLVKQJa8esV6W+O0cmv7cWCOxVZQ
EL5jLMM82hZqLPZBpUiKSYZW3iDrxK9Ib2EKKZAKvaVJksQR1kvHcvYNCkt1cOYm1rdJbOnk3ZwW
SCC7JCw7F+DbMIyXulLkL6M6tzIGoFWd4soqGIAWelTTA9a5wd/WoLHVjceUYzjmXqdA0pG3hqMl
nQP7EkNolF821BLdY6UifGGbJPPi7CJw8fvLjUhbT4LM8OPJWg6lyELvXOul7pIrx4XM9tmMlArs
r44m7CMybKTBZkBH7OXbRrhe85GyBZg6JiNcNEqPeHM9UfanjA2R2V+QBEx8E8GssCnKGEI1h0Ps
p6BzMvaOapi2HifBZy3mpL8wRbhG3pXGpitcy/mOAZGOdhmOB7DbIsXDaeIA6PQSYnTf0fgxGIEm
4w7IlJTDx6/5CPZ8M/5F17otYzCvK+6wTA1gy4y/fCAnOmECm+he7xJjvHtTjsOF3+YuGbqsUFeA
H71VyGeCDtsQecYbTMb4U8cujobnPnHc55mzLY+bE/X2wYq7CsAato/ugM2sS/b8vcWBVYapUCfB
F3r9aD9qkrfb7Wy5+hanNSmlPr85krOWrZGhXIWP3FgS6XBLvOhW1TMt8oGeQrInXlo9x1bKCiJE
jBiwdykSN26b4TgsbdW/Gjb1cdtr4Shmz2VHSk8Rjx+0Cj1gO6NDKkuD2uOxVUtR7Cvb7hmVFTkW
HRK9MwuDW2IGaGuhGU5zaa94kkVXj75wMFQSyet3B8o+eRtYSYAAsygmonqzVD07TmYUXLoBKFgY
FhV57E08c3WGM4iCp/DeHpUo0d8p/EmLlWCWQbYzfMWMFiSbZG54DZVWrdn1qpf8P67s3rcIED/X
uVlB4+SlWjvObOO3KpybD0GmghOZwdRSVm5zWuIsUINpFnl7NUvDu+obwrHZb7qJ8BNFE3Qz9LJB
Yclx6HUUnbxciDIv9w5GqABglZ/eTqx0zVOEohKseSqZIqeIxOROo6s/lHCFBEa7IA8OVr4A3JKV
PxKKV6Pr2w6OZtfLZ7Xc9ZVKUEywmV5JMSTJRaoq8aSDRFpPTegQgGJMPuDz9dzbqe0tUjJST9xn
KMixnVlDcIjSvr/S1uCBISRoHChsjhXLq5L6dug5MlJi5wWHYSfQyxbhezzz9VeFu24HcXx0vF5N
ZxVw0Lij5zF+XUOWvxXN4Pu7UrTsnog0YSgjn69eJy9E/pZYnpnaLeKZ2Y63eeJ3HIPlXKH12zSm
Ypnm8alVeylZbaIXrM6lucstkTBx7dK8nw8Sa3r+5FZl1YFMcubEocZ2jdO9SytR8FaKxmq13lIA
8SfSiuV7wMfL04iRqNsXReUPh75xC9QDne8/J9gIHz2OgqgHOYW6O3upCArSvZpJeO+mMDzMwh4u
p4WifSuXhWMIb2vGQ2f1cJmmveN16VejReuRphUur5Nu+y8KXtawrSN2HZ5TYuY3jdAIzd0yyXFk
4ym69IM4TQ8lLItuG6OYifeFaamAybBw39eZa70fEFQmLLaFVR4jWfQnVVWESeliskjkc8mTK0WD
LkVSqX9J+riOjjJM8+fGLwj96LqqOOSgskB0Okv07E9gDW7BroyEf7swJZpPPWrg6bEggTf6yGc7
23vMQxqYJXaw1TbQB09pY6J8Vw8MQTdCyy7bxW45DIfEWxbvspS9/+gFDnhdoGnUYqzTuovuBO0M
dVlJEcpdIMny3DtDax1pyOrP9ux7rG2BoliR2NV8Dsr5NOxpNlGQ150HhtvgxHT2A8pR/MFLEWw0
9Wa7ETZ+vWUR4AWCqHU3dW7Zz+HsB9fVzA/Z6qxjq8iQzr4fM2MhSzVoDPc8cdQOtE9RFoY9Hs8N
4kCkSrSHm26HwicpjrptQFAHxVB9LqNhYeVjSosezlejve07iYWvqvtpjy1UIkkKyxKeLXyJVzGm
JrsaceR1tEFCaXB6+MSBUWr02L/LrGabDqebChQWQSE1JkQ2eT3dLx0ou+NSDYjrx0GI7Ejbz+VW
0fY0PIZjcJKS6HR6ETSeN76wbH1TZ1lE2R0WgbwaSjt5ruDE4fQMmoZIRLLZH0Ud4COcB4rdTTsF
a+1WKHOZlT36e7ngh6PkmylAU/bQrYl9Xn49SuBXxquwwGFsAf+Vk48qtwMCks+yxjK6sd1oWB2Q
dl4ckb+hHOO5ZDmspyix9yIpo2RXJMpCxdsDBoA0oZCWzh5l9mItxZPQ8Cli2AlfTakX3vIpMx16
yGH4wnOZuHs8IzL7tsx5BbiZ2lhcxHaGqBIqa8p8ejB2cQpND5WdUDd2Tm2HvXvg1GtZH8vSQ4lc
uSrXe2N1y6dJZ6w7gILs2yLOxvqci8W8uF5gKJqGzIToL5Z8FvG1mMPJKR9STLS8X7qf1XFsKEn6
G6sJZ2eX6wUOUL1wUv1M40CVHy0V4IzFn9Z2xzZpaFNtwEVk3WNOGYeTqBmdQAC2tbL0gaGiRGId
NzjRyS7wERLeF27ho5ENJgYuOh+z5jqMg/HbOOVi3uInz1mn0dwecDZwXslkkF3lRIN89fVQfqO4
7V+aIUqdD0Pc9MU3BSJpOASSEnpjB7Vjn+e2UfVDmiZwHpwi7NLHoGNYTRdAqw9d0kE0m8kz8AcY
IBufRwNxFsWuwhwAwirdxY3vnPicP7alfaUr866qvW+cdwlqa+SXqnCmF4Wddw++Ek6EHC/ateQU
jX0My6nb5vboeJ+xKM7p5b81vEpxXgHxTFFOVbuhzcStCCq33fsOueOQKD16hkq03QttCZ+jDEk0
/N7t6L/7t7CesBZz/OOADjAPdaKySOc1qn8XwX154GRmZ7zRKeXpjG/ltonqiT1G9/nTrzu2f+qk
SmLgadZ6lm1bEH3ejOWqaIComweCA4hCJkGLcjs1cbRrLTH9ZnOYgyFzF2ZIaAlWNNfbpu3kTt3S
jPHGBrp3jbt92nndPP3myJurMBIBT7SKWdDVvGnet4HvdVibxKb3JPAIlu4rhC3u31zlu8zix1EF
l0ENRSudyZiLn+/NZL1NOuM5iL7BCYgiPpicXWcTD16FcK3N55us88KbUVqcKfJEi6eQDe+bFbiU
Pr//BdrEH7j2OvD05JtfZPBjzxbkoiEwdfrt2MloK6wWzAes8D/67v/pFP0vgCF/+NRXMNi/gF9/
sPD++e9or/7XP//HT7qr9Z/8S3f1Dwf9CBnmPHWuxzyYJ/sP3ZWAaucwjWWy7oPjJgaDEc//xXb5
/0CbgVaL493qBl2HGP+yiCLJsjkoIslaYV/83N+SXYXB+gz88LBaYcBvtrIW0YT5CITevBOhLehD
5e3BayfLP9VKtYTaTlbWMWLjNzMIsKn39xnh7eE2iyY6doKnVl9GkQD8jZK/Ge7dqXHkdak6qc5W
Qublt1Q79VrPxsOeNMCmP7eFk7dnlj+3AsQdFBPWn6ShY79YxIpSvFX9e2omiN2TS2PrpBdT2zt7
6tPoWcusjlP6YFk1PoTa9vMvGOsCnWxcnP4Ed1Zl2X5R2EjflW7LSTWtizH7MrUOMGsTGNDmaoYo
9C7NcCjiQ7TppDBVlndZukzpBkhwoXZ4vu340ZJjZI7UONMum8UjOITPdTReDzImusnkd7EnroyL
EGLrikI1G3x7Hfh0nBAOPjRgTu11WEchtg/zsaeXk5wnaEnW1gnQ/S+WfPKy9AOGxYj4p6itaCNO
Cx+pwlR4xNKH0nVpMFftK0LraRoEbvjeq7Gqb2JXrOprSh48qlFOFHGYpe17TyixHIM2bbdLNg3j
+yVH1JpAtqb5ec6n2n1XCxlfUV/J9lDnNMCLWiQ11s6mPHPIQfubamM/Mm2IIG6lQ4UZvo/D+LxA
9EIXrj373i29Otra2VSTiEO+8vSJ0Wo2HeqYdsZxmj03uaXUjFd9b9R+clo7vnFjtcg7My4U6lQO
EJXLfHZeHMqNV3S6+AUyzkYQ0a7H2A92dAZESAyPDu4jMTwtVeec58x2vxatnS7wTJexpbcxkXx5
qBDEe589nM3YitM2VziA5qm/btSkkAjQzn8G1kjgigWy/5inhSk+qmzS8zHWEH12qjMNcucOjNx9
SojGu6mzLcUxiEa5/JqBj7O/5pDCpge4YnqEBNdG5qaYSotuGZwF10mgPuZd2R1dxNyaopweVO6e
WlkruC/SUbl1bnAqO58DGUuN/hijlNpbfVemH5rOX+SLtMAn3Jbf6R2ZEIo+QeiuXtDBDPRrjph7
47oOsE+EeGScgtyz/g8+CHQUYfZzBdFkn9dtW3+KYvrxZxoEWj40E0brJzdpW6hlmcoKvaZ81u24
6RzdwSyxoqy46f6AmaSWVdggckxo7+UqnNn4WW9HKwUFrlUoML+4+AbOAcCpS8YU4TH3B9yvY1vd
hJqqXLfuNYMPituc0+MDIxL5kVZ6chkr2zkkjEo/5lUAPSeSOXAkWuMZ0ExMIStWzl6WEd7ZGB0g
s1QngYXtqHCFFFuUawHG8byvKwql1W88TsslsgZ6w5yc80f0CMz11Nrt4YTcv5/7nqLO8tQp6BZy
dBUwkHgl+DM0u6FseSyMHd7X+ZJcWAUzp7JOdMvvDE8XcR/vg0HG865sJvcxBFxTQsoy3tFiJbwY
Qx8peR+rkVPxMB8SfNVPlm+Wu6iZ2wswHN2Vmc2wnVuDGykKxbHjLDptwwjOhFd6zbAfNEcJUgNZ
TA/jYgj+cjgJ0joLL62w73G367k6qjwcTmAE6xeH0pO2R+btw8FraCqHHoO7zBE0ReMQ5/EMWq8h
+NZyWnF2ikxc90N7a3cpn1ffWoekGuvtohemunHOSWoyOLIcx5seaQuSFas6mGcwSPfFiOoWXJG1
DYb5ep7E9MmHWnryEQXcd+2UnUgtC7eeZ1tbMTjTwfFy8B6esC+9LOwuGE6kzwmNHJAfjAQhjGDx
m/qYprR+yCVK9iAgRGoMg+S4+LSLkqJXN1np11dKGHOfiSY7D1kwv5SGJh/eQyEeddp8cvzIHEgt
6p+TUPZ3ujNYDpn/bGwNYEqm49HB8nNpVYqAk9KKtrEohzMN7tdkGRgh2/zl9ZG3cUmU/BVMChs/
IHxhmnoc3Q2oLM/U+V5EbnRKnWA895N0rqdUeM+OcoLVCdkw+s2aiy4uLgfHtLsl6Lp1y/L3temr
k0eO1077w3iNI8y9mKi4rpM6xc8gOE5MTW1e53gwOFxdfQ4aRdPeoWUbLd0nyVeIU8Zx7vU4HMqy
SK/yRFUnDCDupbfE4UthBUQFWiWp714u8MV5cVdvIzp1t01VqMcxcLwXJ8umYkOOSIJDw6/ONd2c
WzA5NYYHoAbnMHF7rC3khL73Cv+uFoyfjLCce+GFGLbbVB8Cq5l3wimLu0FaD4Px5cktVfDRcCzY
ltnoku7a5ts5d8OL0avcD9Es/Z1ySNbFR/BZFD1LCw1irCqii8nVYmDMib6YPQZPsXIfrJx2phNO
s+F/6Q90vLn7FIQ6NJx6ncra/V7DVOABasQ1fXnO5gxsyQYydXeT2usu7pHIAmUCiJ45MFuQd7R8
9ZWD1fobwjO3vSIyUdF44yFw+8xGC1H3Ge/jYR6hUnT9kdYMo3tvQyxxFiTPfchZNrnNzNjT3tVt
G6+GOFhbuqDL7Ge5Gdd4boNqMNmEqZRxD84rVCmgKr5wk1oP4NCdlmjcsQ/ifjvkDK5uwoAAm68e
R4P41aF/jiEL0lL3sWvt+qwXbfHwVtFhIkN6m5fdx2IFDshoxJXT+gzCmeYymEmLx9yvivAoMkb7
B1AhQb7HbJwcKrQWEMUBhd13gm+hgsx/rSJ6fIbZfcCRcZoPftcuJ3wjxW50yVUbZcMRW+Z46Ye2
x+4auuZsZ/1wFmLOrpbUL98D/2akg5S7/jwiyyCxtwbqMWVM3+IK3BKKlacKdvAm84S8cLO63BqG
QddCJuq10SVBt30zin3XITY3+dhdFGAMo23TAMoYw2j+0BIbeyprTOzTuPhf1Tx7dOjwwieLfB3j
hioukfZdOBTRBfSc7l72NcsGP5DHhqZ1D2gpSwHch7KiPCMOsc2Dh6YNYasrRnEb+ErhZ2fC3Bp1
o3zSPlyxeO4eKuqaZEMbXd61zsorWxctSzhMEJseaEDRjX532TB7iKAcG+dh9OJSs+kUlToyxXKv
e72kH6cperDLNLxtqH4PQYpdDZWvukXHh86YWWKMyyomxQdDVa92gQnKj9Pglde00p3TUvvNtcvk
BYuozo4FSIgTrAHH2dBN7x/Bw01XQIa6bSoWRtu2wOsYKnhYpa8DNozlk4hSf0OYPDKZyqueOzkz
qYqHqNm46NPxjTs1ehISlDC4d20WwiYoIvcuWELruXc1Y5nWbtAI9QlTwzHU3ueltNondkYCDjt8
kHyAfX6TVilr+OTadLiV/ZjOoQO7f0zeg+lVn3LgW9Mu6evpaXAsfZKoR9jKS2RcFSGm13NStNdp
MFlIoMv4IudHRFuP3vTVUi7BY2V3+hJNCCwuyKyeR7+POqbx5/QJKHVy7bXZtBwWV3QPAw2VY+cb
OuT5Mk3hllojbumADhkENqf2xq9TWYX3/KYfjMB9peoY8//WNJntfAq17vxro1szM79HpAgQl/PY
O4WNOAwZcocL41rLHftHu6xpRiHzismIcxGy7tKkb0HEZJxgPDyJMKuGi6jU7Oe9mYR/jRN5afdJ
6dL2K4tmsi+8ZJTVQQ5RzhjEwT5yYlbDjCxGbCxs6I1Tm8UnY5fn0NVsyJwLtqrVH7ivZp+MgHlN
wxuFV92Kwajp5ly6o74So5gvx97/lMf5dD0vfnTXElBwWeYtTtcVJNuN8PqDHv1Yueo7CxvPVmeL
ZOc36jJdnSCSWeepS7PyHMgkOPt++TLkxV3PSBniJpu+nIeX2KFCb3iryXMuxNHzk+gc9E76hRfU
fUhYuoH3jM5LN07pE7a5HP6CDVpS6uCaxTSg5Pbt5SBcK3ttA10AUx3cV6vxZHczWvX0eWoDibfe
iDnlqEQQ4XmYOQ7u7CL4P+ydR47kWLam99JzJqguxdS0mWsRHmJCRIRHUJOXWox6AQ00ejVv8FZR
O+qPkfXec6Nbm7XXqAcNVAAJRGZdI3nFuf/5RRndUsVb3xDPqOOha7VUQcyd1MWdVjdR8jkNh/6X
j6QwX4Y9Zme7VLMwOgkw8HvyMxpbJFx09rcG4Xi2NkxYNRszDRsSXY2kJwTcNcW+kzgNEyMAmYv4
Q40sGrUb2miZxBHeNo1n5cWO+A9pYAOQhw13r4ApbKdUZvsmoso46L3oqrvBwRrxu+kj1VvTRPJ+
4hRg1Iu+mDw4K4OjZ+FIO3Wum2ywg+92nZrKjRfgLfCg2C2vDu/dGm5UQz8Ds5igP4yumysLCKd9
sMxhR9grs5dGQdey8e2HBLVesow6uFMPmsC86cZsSykwaPeCEYl+2Im1wkP9ai2R5bcOVz9r6YD6
wpxrx4pgoyhxEHQrCl9bsQPzOsh5fQuNRDQuq5VelLtCo5m6SJuh2SlR84LPNd7bJmwkY2i8DXi2
eieDHPsGqIs73YvKn+pYB98wMqIFQ5Pis1JH41qOWrb1FALO6dZwYNq6M8WJ2hMGmvbJj6H1fOLX
DSPZmTAbrpw+g++kWl+SUrTMfNVOD0FZKQfaqP0au0V4gAq9wSjjP/OzIv9BwzUtFgllwc80bPES
ICjNXaP3xhMqxqNvp4iyfh1w38EVVXg/MK1E0V1AaEMVqY7IpTELlFDVVZKYMuB10r9MLoGRasit
oo7DxgIHURaqn2tb3dfrh9TTvKtBm/Siiqvf4xM+rrt81Da2X7/Y+UBXLrG0teoRH9XmdNnrMdOv
nSHWb/w4srEWlKXzBXOgaj3qOFcYudJcJWoZbHrdZuuIHf1VkXV5FYDRPPqDTma7Wjgd1FEb30WN
0wYKAzaEdEuznqY5Gbc5Cx5XAYuXAmWCN+w9GEPJzbo3PJyrBnPF9Tre24FR1WsPRul1Dall5QlP
POWDH3/CuTveZ2TGmKuUmmYvPBKI82ZC0IciWmEt410FJAys4HrHuxpTsIXwa7mWqKRv1MRB7OJ5
hfwawTqNIy4EWePeqVWS1YdaUWiBKrrwCRKBPGjfySJwxTbWSpOAQRtRav13iOz/Rx3/24QTnrGn
+18Y0/37P/4HiQHvzOn+A3m0/jLZs7i06hOmPqXF/I076n/hhoLcc4q++AM9glX+E3YU2l8IqNDW
ITAy0DfZSGT+CTua7l+ma9hQ71UuiRYE6484002dg/8CHZGNTCkGhB2hK8ITy9YnRvobLji3dGg6
qYWAWQwqPiwYsmNa3ySYyrdlvdHHS8nb0+t7P6KlYasKEgvSORsxzPFkh6ch8I/TP9E1/R4GKMWU
6LnymicIJg+ObADpO243jfip4jIUhfLHkIIRlATWlo34FQhxHdfwqYrqS24MybqCdAMB07kQ+MXn
mf1YVEOTDIoWhRB8xAlNfvt6Gpwd8NanICl9OGxGCubBsUpxFrpBuQBOzjb4X0Y7XJn159KMx4c4
jLdlUHbbaBw/DTk2FomflYsWY9wlZwYt+N7lnNH16hZk4iveJJh5GbTzuZga35zGfShNcpgteKYG
Zg8HDNR86uR1ERubqqO9VNa2sW4pHj9xBcE6wU6HVe6FO8JeopbMh+FHr9e3FLwwnUhMIopAIxdW
y1Bn4P+M/17/qIO5UUIZxXZ0QfJg1fvXnYzsFZSCEkuz/Fs6EkiJCw7XN7hsWGlY8OECEWlc/lvl
ARo47A09w5Iuk8augZuEy4ht4rWurjGMvbXp+Wwo3oN2lUWD8cvjDPlV5USYNj6qIeQjpPA2Cnnh
Cl7qdvgECplsgjT7HNSmu7cxTRlN+SQqWHS+hrlqn8SH2AyjbdSoMbYB43g9aYf2Uee9oKPHC6V3
+wVBYezcrk8WuYPpVgNisFFzZKF+S/JkW3zyh1R9HFvZrVP4dmtNaZWbGCLfDxzGMGYejC3fz90V
8GzvfLXAAa3NiJFKzT2xRq8wutP7xPXCa5GpZLRmrhFswxAKcZwG8RYW6rYdOuzo6kIVewGtGKKd
65lXzsBdNkxGMt30TF/jJluixcdvOFImUiHao7qF/YKJySdkDVvkDC6WUPp3zKpSEhkI5BgyIOFR
z9K1lhj3YgzLNZ3pDLptiQtPUOa3QpH+oo3zYp1z1+OfSFgOkkbeJAOMs8zxfkdW4L/6vfheDXVC
Wz9JI6x0gnonkcc9jF4arVIQtaUCbIA2RMtXhV0aS0o+XFZawvWEY/8kSDj8rjvKC9Rl4w5OVsy9
VcPTGWrcVaD53+0xT74UVqWC2JbA2Co9e+AJD6de3GluysZQ1pQjNMxFFHTLzJbZofTkrat68hsR
jfYu0vC5zAjsWqGIiPdKKDPsmwiTMks8Mktp3QWRZjzXoR3xcjBBQWaHx1yRR7eeV8tNnLjiB+zq
ZK0UA6HLDVZXZh/c5wKzGVtkbDep6+7Y+/xPhdo/5iqp863hJ5uyHnZJ7u3CoHMX0sKwqtTqauWV
MlnDi8VpKe3XDoy/R3z841vRSLHVMzO/VVSCDAfd7r42VGcPyYAvc1cGEDKHFhBKDyFk2Vwasqq5
Ki3u0ViJdDemO8B+oCwlGRiD+LpBF4QxQ/Mj6cWdpZXk3SdUyDUaAU8fbjAw+8Sd7ZXyw7x2s87e
Ato01GjcgkhBqeuHNgX3pxe+MUoHyNTquPJ3dsFNGIBkXYUmWo+mL17bHhaIX5rWV8+rXlJMwXZD
kIUrP5SwJoQMraXfefmLmTXfRz2Vt1rsmDsYTJ8jQ48+gfhUD5XReLeA7f4NWxC2pm0FfcenQVVp
Qr+DiQ67g4Cney54zjdi76NtyFx9kAXhyzLMknuQ+RZ2bFAsPUsMaz2MwVnDDOa3J79HGOtu8yjH
jyPA/ickKuVOmJKE19CmgUpyzJdCBt8GIgoomevHelC1bVAJOEGiRZqmqHe13z0ruvm5F+qLiJvU
WgJu+DcxKPwuNrFdWdJM1x4rQ+0PIqHuEk5UrRI2yF8QxuwrpFPeTmpew91NamhMMplSRbeRj3GZ
XTAT2ya8sgkmHFa2ViY7w5as6yptTXi4hcFFJhu2oBIgBYWHjd8ix+GdUkyo+KD3BRSWQjZfbZRs
4SbxGqiLRRA0ZPt6tfqcD2SMCLi6v02JQnusdWOtap4dXds+HjC2t8KiM3nVa0giYeHkV6bs8l3v
mjHsexodP4Tm5/AiQm/VUn/rC6IqwzU82/Lgi5KclcSqV17uixtseeSDVybxHeb/w87vTWUPJVQF
9Wv0n2MYknMp6EM9VzYOQGETtBBSBtmh2e2DQz1W2YPPdX7NtN4jBo+mzAxpwEEuB+LlMWqbCBIb
lFPEYUAuhJvnjuBTgXDv89KDrV+lyaGJulUmXQGHV+BZ4ubOpg306CaWrvcbL9n2HhYs3QmNts/I
qtmojTK2zPquW+jmEPuQsRqk3vqYuNeNF/zulMp9yekWrRXO+O91a+dXemNySy+Qdl3pyDTkrWws
ue2SKF3ZuZaSQpq26R3gsPkDG0SVRl837lB+PelF5h2CwW6ufHrLaxlOFy23+RWkfnJb9SRPQETR
NlXSHUqIBevIiOv7Sjdd7KvTzyXYNkgHoVmcBnmwo3mqLiHzyxXhANFNoqqIibLWYpsYYK6KxFWB
h/V6HdMCAHWBobcyqOD5hkr/VUDHTsinXDaJuwENuQuqMbyNu64mWdm7djiBbiZwkgadgIkFtX8f
NRF53bTeuicuxXKj1GEXrxwuprf4vT9yOZ4oybp3Tb/O+GxQd5DMnmV3AnBqh3XVLm1jmEuIeIYA
5zQ12NFfcK6LBHAqNjXvd2ODeDmcGFfg2OUOX1OsQvXod1g5xj6EjH5VaIn7ElZMUrZspe+CFaRX
zLLUSLb9IykDCX5tvlofHCxOdkQI4cDkGTiLJ6CGG+hP0WqsrP7GJJMIM6zfelKapMrko7vB0v2e
1BN8uxKtsle16t+UgUY/ONFhyFiQBZU0GhZmjNtUJIXJkWQJomQFuAuUxC80az2a3Hm+q8yOOxek
n2u/7aPPPqDvppJOsYw5/q7KtkffV7hNv3Eg7R2yXpE/zCTkuhdb1S+l99BodEQOraGcdzedP1hb
QwT4v1rdQ901wYoL+VNXadkeaKpbjlAStq6RwdP08MYUNPlXRqzXO4ftB1PGusDrMo+uck0x7hy6
NkunNsxr03KqQ+bikD8K+z70wPUQpiJicOJf6Du8jVAw9rFp4sVY62+ahmBGv/4j5BlYgNqQrxo0
u8uuLbJdG+G+rPXJ57gV4XVgeo8jep/nLhXVku0lO5it/prRcTxUsLstkRovUObqB78dSeFk2Fwt
X0usuPIRw3Sv7eJFrMaU70H0ACnYXOOr2zw0TgNb0hgd55aTNHppGw7PyvBzdkf4C3AV8LPt/OvM
jaxfnlHJm6ov9Zcw9F1kFZAZRTS4y9HvHATnUWbdw9Pt7jtjiMPJ+zmgGWQDMaCEwvoTR8QrQRTA
Ip9CNkv49xVSjZXhFHDAjQQR0OBTEEIZYO/O78kkeTYrUoh0DRexHsnm1oBKrwPIP8XSukFKlyyF
jimVrSTXhjF8iaqAVrDlJvtIa9pNXmLZ5qrtRkj7iZ0OhzE7RLNnc5K1QfRbls244pb3GjfWd+QA
z0MuH0buYjdJ7PyUlvF96CzEVm4A58rXbzCoeZYU2Yc0DKDx9TXWihk5N66GZymJqEtXQfaygHr7
o6sqfxODuu0hBBdLocGvTxIxKRFqsSEEI13lgGZLu+jlHbjvU5lnzgYxLnx3uJlLFXusLDTv+ZL4
kA/ljSQx4hHqa7AcUk5Qs5FELObeq2KhmZQVwVMt5Sb0PYYdAkh0qo+pFAfYIiI6Y4VzpELkfCWf
0UrQRbPIk8NqlTYt/FG/aPdqVaU3iUjSvQ/Mj4wavqJRpYSbthhTqWECC8EMzE1Xt8lSH+udr2Fs
jL+0syEWSDx2vXw1SOWDgFJXXJtsHEORUfbCrZedZRzapFZvNdcEfk9Rkdh0wG2pVDs0qv0dYOQB
vUq98SNnJOfHhP+XKWVwPSS0bzqTC1dVQgRLlJUPDfABvJkkFMtc2aZiXsvSSO+DMEFCXBPRFQGM
HqrebpyNEif557rC2DoLR2zHe+fVrfPPI1FfagGjxCi44CwMG3NcTCDbH3481b6opJ50CD9YSjo6
E7UX5S4Dpmr2Q0PkO2T7ZjUkNYGTtYnRZib8ZtcU7s5tlN2QSZqvtoqkBMr/hENJrpgj5mUYrog1
jj1sxwR4hcuxhvCmt8qwKiv1a1H97vy+37cp2gXSJfqvXde6d32guz8VvAngNuawAKiQ6ArgPK1p
fr/psd/dhsJ8rOgFLU1pPJSx+yMr1aekDvyDmbMawpFrJC4XTzR36p0uDO1Ln1khrGbntk+tTzWW
5qiPwm+I0YZbUEF1ZbvQUKB5YzTn2s0aCi3pMRjnI/eg1M+v3VTbI4AAdNUJb3D1/LVqxvQp9vV4
UWVC3WI/eJew+ICuwbRymmB7PDnxnAz5ZUUDq6eKvlrDSzL4wybT8jsu6/pjaffbzkrQy9Gfe0Qa
nW6cyK6+5nrMLRl9N9SfONiq9aAtTOjEWz4Mj0ZPZFGO3Jf4fe1GBZaDF8+Cxe2FQNuwnsRpPMC6
9KODTGmtMYHWVhDFW7enBFb76w4x5qbiHk6v6NEd4vimyzyOLNcfQAOsTzl9KNNHTzx41ngdjtxc
R9XF25N9cWwV88nIyXyj5m6uW8Ma9mmWej/tnvs6OtDmQBD0apRx9bmMm4Md06CXOcb3tpsbq5z7
+UoRnTzQSYLAYRpS/TSJabZeoio3I/jGnn5WtbFLYpgS7rK/RmOQP0cDEV0ZAUv+Qcg+hBU+5yn/
m8dTHGWH3oQ/y7zKf9dn/63tr3yi/1Xzf2n6Nf+ZQ/r/RvCoAYh3Dkn8x3+HwPhvWMdBYvzH/3xL
Y5z+y79ZjIru/IUtj4VaBc60SjQQNMJ/0hht4y/OEVWHRQi+gl0Wf/UfeCLkR2w7EHPYKLUmkuN/
4omKYfyFnQdNHYg8rkoUo/0RQPGYqiyALPGjZ3z0u1M88Jw/bCiENOg+jAR0yCh1xgC96rZpuCQf
/FFE9YeItdNwsJUdvISwcjM1be6YISHUNTGRwQstrgbxCkyk0UDNvJAV45tuOf58803u/0ZG3zrW
HTt0/BkPYBZyNDxwQMrpPb4FBNUwo/OaFEBNipo9AsVZz0VoRduPjAKTkBeHSza0Zfo/NtZgx6O0
I8YG7O6TnafSroaacAIIo/XfTOH/Sw+3f45iQPUm28rV9blBESiU9BwDc1sPmeTaazD+LAmN+kbA
JJl7satcgFOP3900nlCZZbgYaoQaMxOPnyrRRoLfe7QPTema5A/ggE6gpfb37vJ/fKpTowDUwpgn
PBn3nZldi9Y4YUT3FqqCiUpBDYt0X8t+XJ3/QhMZ979w87+fxXAFxzSBYrgVzwjdZZGoQW27JenQ
ZkBintvnzQIFn0Agi7gbwUrRBc/nxzxeWn/GxDVjcgAjqQbJBJvC27nnZgZOcS3gUV5kOsSJQiBo
gPqhNphYf3gothgWFKHhtk7j4ngoXaZqnjYxQyWQclo3GzcyhCaIACW5YJN14k1iqWCaus1rtNmC
joeCK5M5CvrXRYvx976BpLFD9YSLRW64d12Z27vzj3Zifrwdz57ZJA51PuZWy3iwnUZJE9vDWDVq
rfDCOCe+FuIGDVsc7vls07NX6KXOOIS5oJQCcEJkHo3RgMtNM34z/La4MNiplyiwJnJVDgBHzPUU
bgGnsIoGYlLo5q8a0hBuA8vylpg4DSurx+/l/Es8+XCOYeOMZNM4smZLGcWmRw4lkmsS/MwF1y19
HdY6ySchHYePDwUz3sC8UEcB8Kef9KZDBQEHMVavYn1fqgmdg8S6RdaLbxeuTBcW2LR5zxa19Xao
2QJrR1uWlcZTiTG/CwLb3zrxULzYGtfuzoyLF8rzL+ef7tRsfDvkuxcZAobEGi8yUKl/0cNtSLDz
Lyznk6NoIAPoaqgE53OxciVsZoWOlQzd5j7OJf1ivHr+7gF/ZOflwDJdFjNiCfr3xyuZ1rZJm9ku
oGADfBtYZ27CNrcunI2nproFCkT1M6V9/WnZvZkPJTY1ZVhAO1BKvHJh9tIZSqzU+w2PNHgmvFvW
FxbXqcnOq2M7nNx3TXP2XJECa51U6IKbmG1tk7b5Sl/3hw6pYv3xyWDTFNWnk8vR7emHvHk0Et2J
E4XtuyAWmaTJlJ6bmaDrPD+KdtyBnc4Ri40dVulkqMpBMttxA8UJm0RwYyyM0uAyhSu8AGBbSyn9
LWRlg9YHfkBeHINf1R0e7XALUEzgynT+l7yflrgJ0sLWdfxvp6Ln+HkhZKhtC7S4wGElsR5A+gKs
b4wmrS58QW1aRscrm5Esah28akmJm5cefeU7gdZjKBCEQQztXG83WFMYz3lb3vhYER3KCt+4Ms61
BfBnuuwH8kn5BrVWu/tmUIoLpdD7nQYpPXo+Cm6UR8KYLftuoD5S0AgspOqQW9T5LjZJet35xqpT
fV0uwrK1HqumBjT46DtnZDxL8Ql0jffl0aBjUt9onBS9MTF+YXZiWtVc8iI++XxvRplNsaGVmE4V
bNpdoLWks2CVgsJD2abmFKP4NY+64sNbHM/FB+bFoeDCevl4Ljl2lxlUlLS6JnWp4vaASmb9McPq
aY4yCgItxFpwArBROR4ly3Uvruy6WMS+az3msNDWRlxFWxVy0I86LMfN+a916j0yZS2qZsE6me8I
XpyPYSI4kZCrm0RYFY5ypXuqv8RUsrrRyYOqocpSBV6YJZfGnT2n1fi47uUm+ESalVdRl+d7iXXv
TdQo5VWD0mqpxpF2Yft7v7NPZoH4xtFbwsvXmG1/vXTSIinB8WO4s19qUkdx33FbFNFY1kuARaX+
fP71Tv+Px9uCO918DYMrEMfivBZsSCMmzs0nwMJDbGcVBRjQ5MumZP3Hy05KaSoYjA2QE+LedTxz
YvwK4s4yJUrhJlljrNFs+lp8vJiGzKNRkFAI6hM6cDxKNlQE++Kwg32A7LZGTNIaBLgHlfQdspHV
C7Pz/f59PNo0i96cV52vW8DI7FYgtx46pdCOraWnl6TZnP9OzvvvhOWorU6zAw9abfr7NwOxjsMk
CEZJN0utDoGjpNs8S3EiTAX2X7bVPvcdsZqEznSI9c+PfWIp4KoOLEJ9zYXcmD2kHfewOWtO/5Hu
GMgizW0MSQlG1EWxB3+EOyADT1x44hMz09VVLspU2BbzZnZAcCexakPrKEVpQKM0csFrJwpgqLbK
hVP41AP+uStrFPIux+Pxy3WQ32DZLSmogry9svA9hPRci0NInOqu9mhwL5ICI7fzr/XEJwXiAHeg
EHEETLbjUUtkqWNdM6rRWODpSRg65Knk1UHkRnPbI8uHAuJWeGoQI3l+6HfTdjp0LUTuGpJwzsDZ
FxWw3GRRsKPQCAAdVzNjAxbT3pwf5d0XZBTQByT0Kgr0d3tLCXUfxSVzdsRGIl9UTTSSxlRBE5B2
dn1+rFNPxO5C+emgXnb/6ODfrA+IUWYoZC0XsZv1dLjpjX/DMgVzxfPjnHwm06AFiw0R2v3ZJhaO
kXQ65ILMypjMNzmYVypR2Puib6oLe8upoWzmv2pY00E7V8zXnZfleYoPlygIHgf2UFZyHL5ioDpc
KA5PvTxqIZaAhlczztbHM7FInSDsdTpdpamGGM1S6yKkK9bnX92JUaZjhqORl6fa9lSUv/lElW/j
HByGbGEC7puKTJgQ7tT5+AeioJ7wPMZw9Dn6Ckda6hEGoTRbWopLNqp1DsfgASHR+PX8A534QAYo
5cQdZZOihj1+IBsvnYA4cBqEBfT0Oq6rZWxA5QcSuTo/0qlX93ak6e/fvLoM2ow3Dii8XYx1EB0Z
6wyK0IX5Np2MR6UAIhPgyWn/Y98FSz4eRKt7YgQ0PIZxMVGvi6gvnpB+5HsX00TaS6THbs8/laaf
GlHDOsCABcyos8U0FkmUdPg/EBmLVKIuNFwdMyTfmK6RthoIL9hl5D6vsaRzt5la6L+VQTkQHi83
mF3Fj+d/zqmXzIfEJ0MDnwW7P35+n8jMxvGYOUSyjCsF29o1EMGvjw9iCzACm3wZ5s1szlhFN4aV
FPkC9x0a5fiVQ0JCBS2tC+vg1Ne0XejFhu6yf8w95D0zzlToAbj4RRD20QpaC7VTNppod1mNz83H
H8ux6EU4tonHx7xEaBDV9Gmbo2mohXcVt0Oxl+yiq39hFAAPkxqIOnIObNsJZMzBZ0eMqrS8zpsg
XfeCtMgPj8Jr4xLFjjiBOdOyf7PY4ixXiOSGSTV0dnCbEL2L2YAIPgoV0WgiIAQsyuBu4xjT93sz
ikNHs1amuR+HRnqTDr2+kl7mXNhz3yMd0zA0ogSBBRY3t9nOkcKiFmpqo0lrIO3itWRstCI5kEfi
Liy1vXU68SgV1VsXAdmw4N0Hy5Xywvnyrr7iR8AEJyQHcptGnMzxsyI1bdzaJyYOsyhdw4o7qLJ7
E1Zie43lb2cs+85Nwn3ZkiZxYWKeWAbcBmj66YZFTMq8tCNSVahN6uakAUBJm4hPw6qT4bWBcmrZ
EG96acATuwiHjw4GbeBTrs1P7UZHhziq7CJmEBBaVhlTyOx4aSW8P3qmOCAQMmYQUtf5dQDM2e9L
m89qBaG/TJCK7bHws/dozi652L9/g1PAjEGZyP1DR5Jx/PHYKy21FLxBUkpCouryBJtCFcbzJwzg
xGvQpZ13YZ1P+/7xSQRUhYYIpJHtC8rD8ZBBXIjeL4x8IbNUWZluIV6Kpht/FA2R5bhR6T+AQfor
GRjIeEu9+nZ+A3g/XTUDAEXnpkMlya52PHyaFarfdvBS1KTEU82yX5PS/iamTM3CxUEfx6YLs/T9
pJlG5NJKNw2U1ZitUlzmo1DXCoxQFJ1La9E0JCXCzj//XO8uHC7JaOC3LAR9OntmZR78aEOY5Jfj
M6uU49LJwvBLMQ6puSqlZ94XcTuGcC0DMCM7SbAkOD/8iTkrVDJfphoQ9GjeqC5H/P0ye7I+Tbxi
Q7Q0/o6up0H8qkqMtM8PdmLjo1XCVdm2cM1i95s9LCGOsdnVZMQPVnXPvhg/azA9V61ZJtrKrALx
FBspV+Xe6ypUPp7noRapquJTgAvfpci1E2+efixkALyStImdcDyj9ARn77Ho2Oyn+Efw8/pHZ1HP
Z2g2MCfwYrKJX7TCDz58lPESaKODnEEMENZsXqmpmwgY1jnCCjPJsRn2jHGLoUpYXXjdp74tFy/I
DgbXSY38vaPTLM2yyIPigM9w1Xif2gFi2nrQXO+qDs3GvlA3nhqMUBxaBIA8/Jm9zdqEnqfURBGP
IOsHqeXNbYfT5aq18u75/DQ6sflZ0xAqDcUpYcU4fi7NM8VgZzyXHdnea1RrwycHX8dtjOn5joZm
8Pn8eCceDYweeosAEXCgChyPl5h4azSTMzp25TCWAhqYZTlZTvPffPyT/ckkEdOjgRbP5kZopdKv
apQ7SDBKf4GBEdQxMWbGXtMzsMDzD3ZiT3Woqcxpl8Or40974k25E0GGS/xmcjhM4ZB5eQBdTilo
/C09p9Jfayxr8KHhrLlwczo1LnAjQxp/yCSzudLUnZaQ98i4HcoTQgxC81YfaDSWWRh86nIzhy8e
KBeKuxOfEYICJYBN8cU/zJZDa2O2UE/GVkzTAdcKVjk+RPkS2yvrApRzYoY67HMCBhCoMeyn4xkz
4htgtx0O3wj8SZrDlWk7WK2za0ovWnWZr1wAWk49GtfqqX0CXsxl8Xg8jEr9oifnjRanae11LCKQ
TIn8cXTC5MIMnWbgrAxwqKLoNdjwtjggj4cyrQJ66OBl6KAxicLPflxFpgg252fmyVE4d4VOEBCl
1GwUbO1j1J/sJgWG1Xi/qM5VoATdh7EwPPUsEAkHEFfok5r1bblfwRQvrYE0ryIRvb2E2YbQxIzo
q60Gkv2KC1vkqVkBQjXdYygqiEQ9Hk5VR6tsQvYt/KCe2np8SHM8RizqqYUN4/zChzo1GhjfRKEC
JuZedzyazKrIMiSLuxwK/5CFJULN2Lf3at/Lq7EbmwtPd+KTsSODRJO/yZhitkvGti67HvYZrr1S
0pcNVL1doZX3LlURJyY7Q0zAGBitOQmNj75aL038ekLWcd+S37NK4Q6s7DhH1BiGXvl0fiKeeIu8
RFqTdNpdrJNmg3k9ogcMh7KFhb1KtuLnFD/x/cLu2lMmPX7S4jB1fsgTuyMnNmgpNQkl9/zYHnMM
YyHsYyvchpiBY9Zh6h7SrUYoa9ODQtv3eCyeH/PUO6WoFhMEPeFM02t4cxJAvVdkSq7XwsbdQaeb
uE5SA42PqV8C2C+NND39m5EsCS0MVhDmtU0dtnu26hor/CFu5TJEVdVceLBTLxNJ+iS6hVJAsXA8
XFoTJBOgbVngYIM0ZRDK/WhhUVuIqlgrvTsc7CL0Pp9/mycHJdb0DwWJ29Js0DLF/SR0yLeoOl5i
CBXkUzpgGm5l5Ua1CoPIrsC8MOaJ6xkbP1U1lv7QFuYRmdVk4BcZZbbgpkRYcZAdXImAZkDy8jNP
jfSbSNVyhV12ude7Pr2w2byvpaeuEFsoFTUE3/niV83c7o0kxATP7jXMYxCzJkHpf1e8orkZHcVb
V15R3SiyunDyTevv+DiapisrhToaQGF+HGXIssMafBIlKsQhWho+KrdIfzj/Qd/vAtw6bXBIaGXg
aPPztbWzJgx19K4U1ME3fwxajOQhiWcbkyjebzUGNd/Pj/j+hU73XCA1G7YebdnZvhPUqRKoJRVE
WodptyjCTNy7zYigsKStshFGJhZ25quE/2Chdom1cGr0P1W8Jkx7qrOPV02r5GqIvJrLtpRBsrIV
FibYfY4w2u2SEOFr5iEhkb0q4x1gsfbr/NO/3yRwkmAic0qCNYCUHo9v0ZGgTGaT0PH93vPneyxN
7PwCcgc+PBIQKcgQrZw/APvxSNwddHdMOCUzgsbQrY8OTj1uTE9/Y7X4Tl3Yjt6vUmJKuUZQF/JN
gRWOh6siJY76uuI40ZPilQNkFXdoIDVc2tZ1neVbPx2Kr7Kz8ckZDPPl/MO+XyyMDpQO4Rl5O4DY
8eh1Y5EZVjE6zLHoiiQSFQkbljT/yihT4CvdHiims0KAFeLA0kYxCrTtHqLBvG2dXtn/C4M4+rTq
YXuSQHz8KBVcPwVWGi+yG+U9pHRCOEJVbS9xwU6sfIzzdaBKrE0ormdVFP1TkXZZgzM/niErt4BT
72qpv4fv1x9QwCofLkkh8+CpTp8MycI7Rljl6wPGEHwi/F6NdYKd6a0A91qn6J/vz7/CU3MR5iUu
LxNg+S4HM42Qt2bhwJlvd9VejQpzCZiQrvShS/ZIxtVDQb/9QZSR/BrYgbywFE7sMZRxvFJQJwjx
c26wSGLcE1WKb6/3FaToIIr3Jp6z4Ji9XT7rOhZ3C0Gi5LMZEgJ04eHfH9FUWGglaPaAgFtzxlSu
kCcpgF/w6szVr3yMkCQAncW4bAI86qA6xvEjniDiX9hwGBh+AR+ZbWeO/ddhWBV+yyVg0IpqqfAL
960zBl80u4kv1K6z5T6Z8MDo0Qj+VNnDqeyO14jXBlnqEo2GPrMSK81Jqq2Wt5cCfueg3j+HcdjP
sBNi055dazIOKDU0jHAV0aOo3QSHFh8lfa5GCnGilXpLPzE7YN587/Vevynodj54Tf3B6fzuZ8x2
BFOqXU1xG65C7DDQXhI5QmHYbdHSGavYHde5hRUbqxngDTLj+vximp1Yf0aH4PfH1R8Tl3m3nlBQ
dL12E65wcGsOorCGtepPMtywvdRmOPVZ3w41reu3FTTmpoNI23DVuG64ro3EWel9lV84GGcb358H
cidg2KGa4+Iz/f2bUZQ2iEUQRgRfhCVpFiosWG9ZDTIu98aA6duTLWvvg9XcNChMelYjYqbJwH5a
tW8GNQazKEVOZkrnBRh4QG/CwkLVLhSrJx7NBs8jtF5Dj0PswfEoDWIRTwFgWrn94KRXDdY1OJlN
LtY7dGHo+kNbsuOfnyCzDefPo9G6nJhajM1l5HjQ3LO9IBxwOkl7lRShLJJNOJKcVHVaSaaQ3RM4
5wRtR05pQbf9/ODvpgz9fOY+bAXI9uy1syO5JPbGVLzMXIqi9ndqia+TBfH1wiizHR1fsCmugDKK
Nu0UazEbpUlCBCxkrSyJ/PYxuzaS/C4qcJBWrF5ZV5OJRJrJbGPoo39hO3+3/BiaXOeJD6fTTjFn
W50b5bjsRamx1NQ80O51IdviJaxrHSMjOC5VfaEbdWo81gVnPrUcdPXZGgxGM9G9yXV8iLHdxsrW
wVBKR5HfjOXq/Lc7MRTYvQuED8GJdTh7NLTvQRlDqVl63DrWXpGNq55zmS0Nj5LzQ80qgukDwoKg
xc4fW3A4Hc/RKLYKrW86nqpS86vAyzA+9MZ0qePi+1i39Pi9riGXBjPB684Q3YWP+G5dTsPTGqGo
g7nDTD0eXldclxo40JHu+1gb4y2zMLH/XHoqvpmFmasP5x/3/aowqLB4rUwe6sV5DIv0+xg3arY1
MvjMHVnM7boIg/rCS33/VEej6LNVEWMeruCS5hHSqNpL38GWIelh3mmB+9C2hriwz5waDnR2Imcj
pOD5jl8iDmCpDLFSX7GJ4Xy+kWY5hMEyIPwsIfE+Mwc9I9ggCc3Nx9+mIeiOgKnSJTHmSwKoEQ6/
riwN3Am+ErXxpcirD9KB+EjIaiFFg+jQAWLFHz9dkg9JYGHgtxx4nK+ummcruhjyf3N2Jst141oW
/SJEsAG7Kcl7r2RJVmO1njBkWWbfgyTAr691X00qnRnpeDXzwBJFEgROs89ef6jA/X1hMABhYaqK
xh02zu/HEMDPDMJQxAi9Q9fHC8v+IMrSvvxvHxhXOdeIaIlSmPq9NDX37lYMoajSQTpEZoy8nn3U
/7Qe/r59YDyBgAopHGOhnK1/fWKU6rGPG8MqFavpgT5aHG+bXV1oXI//8Nj+dsSdFU3EVC7JC8NC
vx9x4Fh4a2VZpyOjYh873laPHv4aR8xLdDqHPeatZ4/qf3+K/3R/KCFc+rfIAhh9/ev9TTsPGEZS
lWL+PdIyRsoOwjfAk8je/vAl/9Ol+KI4X8hXqIv8/mk1xVoy+kUHZ3fV2fS2xV4stN8kAsP/+mM6
T++hQaKifi7r/bbOrX0szbCEdQqjuD/hevFrcv0/SQ/+/r5YD7Qj0P2fj83f91tcHxhRZ7KVBRiY
pwWaG07Asrhm7nW+sYqhuemw3/5Tb+zvH9dfr/rbPpH5pmdkKytT18atZx1Kdern1bn492Xx91iE
piYVNI5NRtDpb/51WXjalPUoSEoE4Nq7tsac3wS6S2BtOFf2GaEOEDFzL2Shsvd/v/Q/3SCHGJkt
FrjUQH67Qb3PgxBakw/5vk6xya5xBbX+VEn6x6tQ1Ka7T7WXMbLfbrBaUDxlXpkGDlZS7tDXaMjs
P9V1/77kyWnYCGEjUwLxfi+z9IHV4smOy5WFgeBy6rdhdo57NdXtxdg6Sv1hSzwv6/9TzeU2uBwD
KTg1oEchm/zrTa15J8dxx9cx20d5yqEM3nde2aTVdK5VRcsa/WGZ/MMnQNUPCc65bk54/Nu7wtVT
ihWoahoGRBtK2fSsAtGHFyQqYITRlV+vAe5Ah39fIv/wWNmPEd1wVZ8z87eXp3A/tuxxrdKcw+fo
wZa+zMqFkm5PMv+nofl/eKhnR15acnx4ZFW/PdSos0wQ5Xg3z0pBXMaB1YN9GqAGwmYzms+ug33Z
/tfbMoVG7HTPBxx+FGd02f/N5GSwbfO8LG3a0QxNqC1lj/6m3Ivd7dePf3+Y//Al0LjiM6dQTDv3
dwWVWgK6AMWKIyk4smS1oeY1e/Tz/3MRKtHUORgF+z0dtuwhR8+nWtxms+1QdJaFN1O0/+EE/du6
oHzCMUbfj5rNWej616cGdsChuVj1KbPl431D2T21Zkx7CyjUL/9+Q3/bIFnv3rkhRpTIOM/v6rZu
6qazuHpMq95zHzOUWQB5dsOQK7a9kxWlnNxbWCRyG8b6e7UtkfuHJUIL9W+vjvwJqSQB8lkJwpTd
X++XdK5m6BM8qfGsmjlwsbtQ7e/WZp/zOvFbOePz7pct7olne6+5amILko9fJzatu2w8RKVlt/a3
vXVN8V7WaDHk5daEg3guAixc1Utm6qqrLjB9m8XPDhB1FiaitDJRxWUNyQzi1pZb2JMWWB2OVqpW
2r3VSUXV5D6ueohEnwAU287/v9hH920Milb9spU1bC+7g2Ha16kNpvbnGXe+JM4CkexQib4cMY+z
VdV+WYaq/GIFeBzRHKtW84pZu6JB3i35VAVHR5bdkuAtteLtSoctnHBRP7slVNgMhs+Udxx55TNL
af2McEqNnmoSQreKe8aicG3iybRBujZY83f88aBBv+D91OKI5Syw8GwjfMYle1VBg29pktcJBOdo
etISF6VbjJWEe9FEUUaBkHvpvbexMYu7p+646cC7mMY9x7FMrZUWKmmsJpLBxVTMYjupFqkVUANN
t/pgG+C7TtJGUDhiY4bMSqEcueYBkye7+9kMHaQIAER+9TLOpLMrto+wfL6il+2zr6qMdsTOiz2X
JCqQUtLWR1nyCqDJYqjVxfRx/zb44D/TKMc64qBna1TJEnhNdY9r8MDHLzCojV48rPHn78MyNcWS
UGTqlm9zX1F0jdeuajCLdEQW2ReF6yj94Jc4J5JF5Bi+0a+sLAGUtnEwxnvxddDkT6UXrqM44iCw
rc1ls0D/vg+KZVihBxVEbfe42AISjFWTbwbsHd08YuzS+Lp/mQIm9sm7cA9Vz7txtwywGbxUcR9i
Mdh8SE5sIHGtEGEONmqbKiek4295y7feLyzv04EknYPvdeaxAA2fr0FVgDheJxt8/TL2k4Ik1m85
l+dDjh6rzLRo1pcBdsnJ5F7XvYEls0DkoJcoDGdLswTbd/bK1bFiteAKfjcuITLIE56kBidEp+om
eHl1rtwFrGMIS+5znjoHp7Eq82fGFgQwbOs1lGafmVmXeodplldiNG9DEe32l80Z5P4ku2nJv7lR
pmDX0ydpUixrxZYwFrEHcWipDORtXxogMGGeMfBPMX5/bgTqERwbF5+LT9sYXBtT+fJZVeGyH8Os
ZwdKkN3NhZUySmTn4gLMF51XaKXSmLdOtmfyX2sZbBriAPdhJCId/N7JunIn3IKhC9MCB2NfKFHM
68EqQsqAcHFqegFXi2CSE4Lh2i77T68QdLHSrJhRAcV2b6xeHpEIdfjFzbbYDc6C1t5tbygsRZWD
T+U+rh0nF6hU8flBlhybPszrd2+c9ACIJ7d268EvBswTmNoxWVTFUDIY2IzZYL3lAyvQqihi4eTR
tCRnPcQ8fwnsZpTqa91bXjNdTqophuU0aUaD52QlKQj8dHD9zLuG8ey3C95FJXieS8VuXaGRtiMF
/AcPGy9xpBDw4splCwfncndbtq+nrIHoswA+dsc6OsxdFGz205T15D5Ed6D+cAJXnQhuQO9qfRUi
Gpqdw5DvGBlukcFbd54NtkBpJLZqumuxZBsvRvw8ygpFoYKLAyjL2aKfYevQ8ziqyvi/1IBf9JVt
1bP1PSiduX/EtNgaUf0hVkJ4yCBp/9Nx2ZNjZyVaSDZdruuV5Q9B9mhIkJdnS/VTc2qa3Heu5hA/
qoTty/oBTQWDo3Ixw+WU7c0JyIeNScQ2Yifp51t+42dOcRsxeXCEDFLf0lcb6Pe0QTR7AJa8Fidv
UKDawT6v6Itbf1g3hncHd5Ti1XGpfX9wT6X7qvxqpiywCAHpeQhoOdgQBg2QpK5xT8itreZqNl3m
pf5GmJ7UVeSMr+6CPbmF+X07DtfCq6PmwanLZry2OYGzu1GW2lyz3+H8KgFHPeddNGKlt5dhe1/V
IOPv1WgBrEcLNPbHuRdlkBb2sJoTsSqElhViipGHUbTZZx/N9nSHbLWEppWXOvrBku1Zc5mN3OV+
8p2u+4kDfOUzWDjxHA79vk7uZylXqtOx6CeHVc0asfS957a0p0RnlP+tMwADvxSikoz2S5019XOW
h8oCdLfN/hwcLW/KtX2hSRQyjOG3sJp+raHZrM+1liPQpELZchHJrIR0fjgTpD2XCfpO+3vKhMaK
qSlOSDlUa8yhS49ZDTBjZxZA4Y56TnzTjd1nsLRAKeM+HGemZYvcUdE72CNreA5K3DSJGGD0bBCQ
OFZ8J6l743ooU+ylBc5Q5KEGRg9GjBl0+h7jTYkHoRsjlMEyCLY2+znSg3l5a9GFQqDzdbmwNdq1
ndToQNBY4hRMI0n3JbIiqy5l+Kwxo2+fs020P0EOVXBXZLPWVIMH+9mGUB8mLmvRTYIxn9oPHCPh
Ujn8rjRqrULf+92mL3K+r+y6LlwAjew+42sIWWbjgF3rtxlRz0Nj+uqnX3qqvRh67d4P2+bfM3ia
q/8cC295aGNs79gzcMttLJZvRAohJWkcrdsTRsLVdsLQJFMHK8hwVnb7aPIu9tk627iHc/vc2wEv
y+zicpqMZafURgsrLgYcDxKEeNgReGODW2Tle9k12Y1pock1+3uJb3N0OQBSxIK6mDck2ErhOTna
9dEPjS2P0uqgD6oc15DB1IOFqC0bixR8eW8lK6LxdKJ7AYKP4+0NDrxukjHjjEm8euWllKbBGWhF
1aoSM23ga3CJDLBOXkO0Y7jFgW/DNXRbz0DeWX/Jsb3ATL/qgou6nZTGsmYL7dQSHEOxfb5UAh8O
YidcwUwmk937InW1o21EdnnxwHbnvMwuiNXYMdH8JKsgfwJak/0q6Ozc2xP2JzwRIaxjUfb0kaAg
W3wPfRVtMQx4glWMYwb/eshaXd/3/d4BIpBzNVzqnhmd4+IqRz/VTJqPqRwDnJArb95oA/UsTX+O
WnnITGjhnszP3J7fA5VwU/drguuw4yTEKD0gqJ1YBF2iaTlEqqBdY79bnPdo89qr3O13naJsLrkH
Syv3VIp9PPuQl9X3nldTJuXWiKPL5LfHXwsyg/Lh0CH7a2snIdlpj5Vs+CdlWGLwvA473OErO3+e
6qrK8ATNNth0RCpIMKoQV/3IbobbuvHD4gjdFk+baF58dXT7GQ4RHII6ivt97k1SrCh7z0CwQvLp
tzjD7ks7PGzB3HrfWhiXdrL50G6xQsW5Pq4L8BlYzucDo9a5G+VJl28BXu+8z+HruFvORZ9XrXfZ
w/PK+CEhiS7xhAfHyGTQGqtAsZnhRi6bY9eu4tZBWtX/sPsa43PIgzIefXy9wbqN/Fq3DqL6sEZw
KCCilV7+H77hVdRUgTwR44ZiwR21q8H/unr79DFeeQXyxnlSFWXpQr6IoJJCubW4F3vuEqIlifXj
htzjS6Yn79nxzBx+6TLpYNAHf/FhD3I8ngeU91d6zQgu120jyFv3IXJSv5c5oFhmnrFdLHR5Z0bH
+T7LqLgum76VsbLcXLEZQj/Eon9lY9x2Wz5NjmW+i77OohjD69J+cBaFZYGHxKF9radxpTZWz2rp
vvJZmh2zRc3J52elJe4K4trHfRFYu1i9U171trdEGPBO/L+57us8hToRuhe8Km897kuxzSzVLnpY
GTepDpkuVQZbo12Li3IT8AlrpDo17A84mcdMZZSDd5FBryp6bb/KTZwFUUxzgmFhiRyA4qIGzTSE
it1ZMfzfvDxvT4J4engpKhcuYxjUZTLnC3sXnY0AuMDGiGR7MTHvekftzWlS+kerfTkGCpfnET9l
ItbaL8V6kp6lq4tOhtNwRaxC1lbzWsACexG/x6oWb05nLRmHZ4CleKGt33469p7/LIZ++4n9S/G+
5XVz3Xlo844uWfrdXi31Y5eJRqcWCwqeYmfNJ6t2u8epFhZ7Zmvv7jHQPp7OkHsikXoEFO7Jt7Vd
X7pNOz/SZ/fyHejaRPa2q859mJixMwcmkOCVZ5XPWSA4tRJkvPhjZRj7lgSDHQnq2rj+HV15zCl2
hpmiIxp9azqKYAr0U9VFYX2pZE04rFYrOOzNyjkUz2XnKnABbV7GvhDFW5UzOR8jWrPax2ox25yu
LcDuE1txD+vOzc5EoN1n7AYmcix3DMdjhBTRLwtSzy9LiejXLD0y27WCGQY/ffFoWoYz5xkCO8CD
0oaym3mk5+hezoaR2m7H923bmHTJCxe+6BxBb6NZQg6Et3FNiCympzAL+h8t+Ej3i8t0+sm2fOzG
KWdPI14cVIGPTK7UABO9DO1JAZfjee2zlc+l3/PvfgcSwt9l9h4pI+4X11nuIxFt9Wkg4kE+qTym
ioOWptOhrKrxuMl2Lg+RrcMsLkDE3mwjuPtjIzf9I8CSFJNsYdRH5eKTgNNL5/rgMJ3gBLhttSjc
5Pv7bMmVUfkh7PTFWs/uj22TC9RYY/r3gc1jP2DQXd3AELZ+OUu7fV0FdXAYqrP/vuaQewsPlwxG
Gpv5C9xgQqQzKGSNDRqf9aJBhGvScSvbX3q0xI9u1pXD/mbMt7JX2LLM/d4Ut1U5Stqm7dp92g2c
y2QzUV0fjACngXKzWa5Eq4eJBMGMv3JfZt+NC0Zw4Qi/85tCvRXKC9t45al9BKOarnQ72sT6He88
xoNF2+ARBXFg0xTnsV05I1uwpIFFRb65fI0m0vC40rUiqzLFOU0IvfLOdlrdHQer9KjI2zgaHdfZ
rEtcjaUXnOhc2m++qoFtMJIvbuXk8bk7jF2C+uvJ4VPNWPsUy0Cf3flREoR0m4SJDpurGeHA5rz/
stPzxazdIbE/ADSn7amkUqeg4lnDfm2xrgdot+TxMp8hQNkq5W02hsUzyovmcXMW6kAkfgtQrCEa
4W3gwODHrR/qh7rJvc+1j5qbbS7n/AssaMAbUUgQc5xgnQLtXc4dFSuz80t7DLB1hwsbPXKm92UK
zKC7qpjwVpdT3/jf+9UVN7o64xjtsChecgJWbLLzKXooogwSOo+XGQNqLF6WmGIcD6Gtg/pitGVX
JWc64c9wdDUioA7+tNyn/Vluy6CSyZv9DssjI7bY8GZOLa3I7biuxf6a5droa3YLrz1GTu0csDhX
WwIIcSWcHXKSu4yb5+mYyLySdLuPXu3m3+qJQd+4VKPnxGCQQVU7tbF+NWXVXjHud97CqV75x2kt
hwBCp1F3gTIr5r14O/AA9s1PdsaybvF1cwEwDbsPtSYU/njICdu9RDTSugSVzW1GDEHgBdluQRDz
PcsPOnzZkzXI+UUip/9Om8BcnTHhOlFFA41hW/ufVAKbu2kZ2h+Vt7uXPbeJC7nlkv5qukS4ZaD5
Rwe3Rdml281NyHUXw4oSmdoOmeWuTmzLbOTJsmdQB3G8+aHB3INk30EVwe4ZjHcrWeoWY+Rb2VeD
Ed731czeTeBX03tT1vLFDWihxbNs1I96xnkKwA31T2Ayvd+y7VUN0LZlDt/pMBMkL0WEj7o36ik2
PMQbXKOtktEqvVwP0Ml/IH4C6GUy2IiMdY3Cjw15x5tAmvUGE1jydzsDIyEIN/qTBBFTQ3aaNCkQ
Y6Uk/3vZj6esFdtNFp4dqH1asQqejxPkyVycMU1ETaZL5LxXr8j0sztn8bc1bsmPAIjm56htlGt/
0fl4Esbr4Ad9krsM7H8JIdq/O6uRj/4O3ofDae/u+06FL17u2uYyqvP6cVBV/6GQWN9gH9GbY+mX
8NB6XDBeIZq2KnY4gRn+L0f7AaYZRwDYKUylPOEH97qzgpfFHUjlUBHL52JdOTq23jD140+1br6A
WXCvmpkkmdjX7ZfU7WzxWoY91nTkDBkJaSgxc5qJWq7bvYPOMMhmBHI8Wv4PIbYmPxTjhvlRRUac
NHld33Yu+QR1IHrKp2bMqutpxygBdmmE8/9cB595K7sv6NeJYpqVEMNWoX6kshyMKTLkbEt0KMIi
DUHsQlGgIIZdJnPzNyXNpg9AD5F/VKp3jp6/EtF30FFLGHjT/GaNW3TnI+5Da99hSQL8sG2mJML/
8YpWJib4NN7Kb3lbqyEZVOc0mLKuxF4hxlFurNy8/bZEItiSdhvcPVHS1tcyzE3EUajKhxAnXggd
A4Syoxsu9pF3POxEbow6t84s3hAXMe7O0Lszp17jzdcN03HbRU2X6DEQgMO+4BzJ4VgQVhcxe5G4
iApLrycrH4IgnbyQKXUvZ5ORFMu+wKbdb2fVjNFh10V9ZTozga6ePOPGESSj23LzOdW6IKeN2SxT
d1EGNIoOO8rDVy8b9vcx0taY8g7r60Urx06jDdoHLICsfVGiHn5EbSPzxCdC+aDJYG6qYFMwfNy1
+6q0Ec2dhRWDyh+igSJwqntXYQGfLeX0ZrsGug07gFy+guvN/TTswtH8qHdhzXFXK74CESregkWo
TmY4u7V7OgsAGHEup+jD98qpO4zTvG9vW7bY30Iahxdmtf5D3l2X177doo926ZviGNpd94x5unxZ
elFNyeaK9s0qOXVji4z7aRfVmUXrR/3RnnxWaeQvG5y4eYnCg16yobyYqHWDU+ukvV/nTUTMspMW
f/PlTHnR1g7OAC4F7CYthzrUMXalPUy4sILxhAQJQoXGOAH79L0TsZ4K/aZkRRjqBHYXHNqGPybt
15FL63AM5tTajb4heB7JZU1jxgRetyoPTOe3LTW1YXwXZvXD/KPZzyUFY43jfViJMDw42PUQbGyj
gSVUeh2VqWBRViKM3nsOlWEakp6e9i/HBBbWv7yH0rnwom34PmYLTqdZsIxuQo2ZtMYE7kKlR0Cp
AvXjiAabTtelOoS5HlXiaSjapNt37w5QV329WgJSqFYbqVC+I9tLCj1hJF9MatiOjkOMgQImRwbc
Du1U06DR3UM1LQ7cq33tv9puRdxmqt1qjztVXwD0Xenftw2qgVibZaDiVrfBV2zp3CBWg7/8ZCBe
LzHFEGtIfV4zjPdJFBSshii/Ww3GODGFkto6rah2t9TTOHRSh47CiaXjyBsIzvMDTZWW3B4sp33e
vpv3UsuFbRoPN34chg6Jamavj84uo9uh1UqfkOtXd3OX207q4RFxryIMHPH0Vri+d/7m0K6yi4VI
wJodWxwBivf6GVhkjsajylc76XuwMDe1rEnVPI7BNg7V4mlAzQLzTtHsW3NVTqF9MQ1gf+KB/v9j
waqCZi0a4PE1U9o5m3HJB1WilcljjdyLRNT38tOSu+GeYk480MrMKgXwGePxLPGXDDx2Bw7nVJCl
XlJTdW/7YPN/FW4kF/atXIEcZQEF8Maa3TrWO1yadMqc9XHzRCuAv5RmxhtDAhsKijKAS94OCL6B
E4O4QXTh7htlXvSw9dcNDzUvoU+7jUT7W3hDk2h6ypDIWTT8KYXgZ7vtVP1sRSOg3MZdJCab0Y/a
JWdTY8vmhyggNiZGRvVjRod+OLTAnk0iyA/uIl0ROTFdNBWxZc07dWbT1JeZ6zDXqzRtmdjDmaFL
AyLXKVno8UFCz/aeBEBLb0q8apDfoskmr7YZunyg5WNTwhjthUBoWepYATis+ArUcLeUhLwpntz1
ZVsXxBhrfqZ2r1ux/nAyYzXEe9twXdVtY186KhOP0y6h4jBo3MaeyiIqrFY3TYeWbt/N3nsUwIrc
U0//aTLE0RoNnw4A+1sB6O9ZZP3YHKJprD496F+Ytq16/7EZMd26pis+xx4LD5IDN7sdDEydxM56
53ltJJ69K9Wni8DpnY9sYcvjVllj9EX3JV10N30POkFhft9XHLeWsGgYScbKBb+2Clq5W8pbOmjz
A6nqPiRu7plXRNLie0dngoMsKvQcN4stqhscS+kn5Wpcvw0mLAx6/x30weAE0+dk4dlCtO5/Cowc
rYRkNPzqOFtFpXfS85PQLZF1oRbrpqnOO40uiuweVjVtzk3Z6xXNEaZvETIHIs7K2fZvtLdLn9ZM
29xr2xDvcsnu1tHCx9pw5bwLg5XNagp862EMu2q8mrPA0TSY2tVL8wCmDpUMbGAAJkmssqDIul6q
7M784gmdNytCzToZKKc+2xtU9LheyLZiT1L2yLEm8S44BG3q2m1GI9zZ2/6+PjsNQLt1zDXbntuR
fhDex34o+l+ZaKVMOl2AKA5Xt3+odDRvCf3ycj5GssP0xdGlfT8RgliJj8rnbib8n9gOwoLmE+Mj
C5Px2poIsnONA3zWDisgNUDn1JTKwFxCWdo+Q6+qZNzai2wTFol5XZdKPOZ2NYEZNdP03tUZ1doV
akkdL3od7nzsST8mTp5bKs32HZ69vXM3ooXPKNm1NfiNc4dYV509vWRU/qxTBWz+rrXsub3KfLWD
pOTzgvW7NfT/KnE2PT77DR/aeSaWd8MygrYO/KpMkNgWP7qa2ixDlBMJrZjqmjbRUBd3DtOwy2FS
63TIs5kWv0bKx/M1DkHF1Fj+fW3XNWC/PSdW6FGD/rBAdFaHbmYrTkylWbFhbwW/lGuZB2mWdb4a
Qp8jxzBzYyfB6ul36uCBTGZEyCcf69vispTI48/HHJ6YA8gswr8+p26HDY2TJZR199dKr/abqZvQ
jlenFlcMvfeffrBReMboGcPVihYwPOxgDUDet/TwvTwYL9tZ8JvbaR0JaWUAvHCsQ+8XfQ+Pbgcq
gnOzuGXmqpMzaRbG8dYHtRPK4h2b2prUtA+dazO11lMj5OgcBHCcMtnKJjzXkTOa8UFB/TfFS65/
qDcXqjNKrjduCEoLyUbTHQKmQ/xEjuusThv+6UBMQ2uLe5bQN6Kl7n95bBagql24J2Mr983yuvIZ
lWrxfaE2+4adp12c6FO3z2NVep/T3hc6JuixqPnTm/sx9KO80VE4btPBWyP7A+E4bGEnqzABgEYh
60urbraXbs8nmHlFl02pQg3CQmaw8xffox6pHo70icu1MYR4KG/Gg1+LYjjMUymvZtwmaDfpTgL+
a6kE2H2YpfCz/e0Iwhc1Ybl4liBj6MWc3+ReBcdV0hkQiWa9mmO/LG6TtLy7L0C+LHrJDGR+1sOm
7oduJ6gV2Zx58Oy0cA9e5+kqGazGta72rJmghe2j9ybgpWXXXR466ghubH8IamEPSeQJYS7LqXAe
kcPiDGDZBbFB0OPh0iub6kx+jgPiPMuG26Zzh4bNfeu+iYn2GKc0xI94t4fg3pr9NT9uQrXg6IiO
krKjWB03Ivc4z5xmeFSj9n4yc0F9pquXPogn1TF88SpxMrRvXGMcyHKTLEXs1hnVpjX3glu0ugOI
Os7hnVZ7OLIpCW9hvG7FHeKYA3BpIHyNQXXlsH1QeS5GZR+AIpWPVZ0byj3eJspDjy5JUs5zKCsP
yt8Txyyoh20wdc/Mdflt3OJnkfPj0576nbOrmCOSHsfCSfM5Y6IroYtF9hd/a7MaD8vI/+LXIZjv
jHbbt4JH+TzsO0PGuorKPhE1ex9oRKfAcriDgXukJJTfzcXZn6PZfPsZwujywrwHn1+3ZAhQTDvo
OS1kOMskh3NN5zALncu54vt7RyfABimDjkaXA2SWbG4xfJydMw2xDV+dqe4KcSS+iTNJbOmPCjZQ
a7unRuH7xmkQZAepSSJghJro2K1KVNfwmTM/DrWlwWeuOBNBIqWgehEa3/scvLF46dhSCh5CsFz2
NiERQF6GVB72ulmujbT68prozL/eBivoTt7arWXieS2iGiIHqjW2vQJmb1dHUIDZcxZP4Xn922oW
bmR0y/y+Jel60eQEjPiIHoODPRyypzrMAcna+x4ECYV/2gC0eqerYSBMObbU1OukGcy0MD7rArtc
tv5DNMIrr7TjexdMXy8f/tp4B8splvErpXt6XoqhSMOmNPq/orUtfwIYrD4bqq/PcvCRTmQDjj6J
W+dEb2okNE+hx8lbhdwDhRg9WHyUVqNpOayyToyDDTmmm9v0DsCUTXApqJZzkqhgSqq6nHkVW8DS
V+HQybgrZvkcIT16LxpbP1tjEII1dDr93mESbadVAXGeeGJHoTLyxwdh+yTlMj3XureimL3arpiB
QneCckxOBC0mH0osj3wofzvdTRWXGMBQasBBnjLXEExhbC9avnu2kk+uFSz3UpCgxnO4zh+OlXfE
IyRBQ5rR1rxsuUFCumxxr0pCUj9pynXu0azgW43Zp4sx7TogsuDTb4cTZ2HxI5Cbp7CXNruLz9NY
+qkUXlCmGQ/QTpDlBnyrGesgKR0XgjqWoRX98wHBFoham2aLzQuW8QRW6roLKXfSkauHZwymmp+1
XqceFf7e3HYNkefBrPlAW4v2bptG1Sr1UVe0tUftt2NighrGODoeqzrsGQcMvfFQfx/AtL6TEDDH
XbZif3RsYzG1IsbtUeamenDMalM0sje6cBwf/ZCg16Az3YSqv11VNn5tpeM+TR2Z/j1lJ1cmYNH1
d8Nk3Vvem/bb7NeE2CjAKzRhZeY+F56BqImAzf0qaHMDEe7y8b1Y+7MCkRykjjds3NRpsbpaxOsS
cV4Is1S0k2gmPvo+opaqwOYy3sZOfa4MXHz3SUFz4g0414lLkEA0QY8rOvT+VqpknPf8yVY2YqKB
js6ZqlHQrvD6jedctthPx8vi2Pfa3fR9C5xsoHQpq3cUdSQhRq0/NcriNi7m8yqeZ1n2F0AWu9ee
hjALOmp0mQgKA1ZM76CIYopOlKJ2vy5uCjUApZ+kM3EOb/zQcSwkDOCNvY1tzhIG3iM4WKYocg1Q
d86QWFRnoX0s5VYY9GiLeCU3b25dj1I3T74St8Ok8jvGaTDPzexOXjq2ogY8nSVKfHCeh0Fk3S9h
GlBUe6aoOLxZ+eZ4h8BqqMuuE7RfNJOdnzBXQuGKfM2nK13ZgUnYZxFvEHp19//D2Xktx60kW/SL
EAFvXmHakc2mk0TxBUE5eO/x9XeB5+GqQUZ3aObMzJEhWV1VWVlZmXvvnDpaxLhCpbDhYUsp2eUI
wPIIQOy9CKFSjq4STuJuECi/48OD8c0sNf9ZI4phnXQ62EvKTJUfQnxEmxlJm3ioC0P4VfIjzT8g
yTqc8grFmA1HAccGNI+7stBoukcFtq8CInelJt+UlTS4hE9T3woqvsU22qBN3DZVq9kW9Mk/wbfo
H3vZbH/0aqvSehrNkJs8pRRP5Fb4lCVV7Y083oD7M+pgVygw7MnFRsVWHCqQPXQ7L2+YagO0waAr
uDNBufodYT+MgIb7phEz/U+phqnuCXWfvy3ugVcaNQ+0vIkk9oY/ZsgaUi/9XpmDBN8hVIKcG0ow
Sc+Qo7ijVzW0wqTQ/bvZSOnoN5OIA4sQzkXvWjRhLwmJ1OgwazkZ7NIHp04CA/THphKm5C6hGzqM
ziobZMynVg6JRs0JzRuxSHlD6cmj2I7xz6GYjdcQPDiAzFARvzVzxaNIo0H1N3UMQdsEsgjHMOhE
n7Bc75VvWGF8CxT/5+g3aeUo9MQ9jkZEfG7MpowiZJ6Ku1guwTONM0VOHHZchV5sErLbvcBL1I4p
1wE2sgZ5DygnND2U7ujNpOeC8pYDhsNbKVzDcd6Lu7CpOBIk/q37Ri6V+5IMdO76gzJ8r2RuTYxP
HX7IOe2G7DiJ9Zu+Aftl51YRfR0mymXkpAbtCAd7wMIBV4ZeB7CvRhuqVHnNGwlVDL2WxAMbR59i
lf7pz4k1BgDZFgBiodFxaNtXfYTD9fPvNSTSl0FpirtcjEZlF6eluMmFsVW3ONeKvslt0YYqqAlS
grQDIp+Q9ockp/4pLZVEMHWmbcAo7XejpWXUG7JIb/BAMsleGqVAdEArn/J2ryScJzbBr8ExtZpO
4aM3j8kQ0dGsUUiPHyGVkT3Ix0Q36C1Tg88lLUG2gnsjbL2+NFJlQ6cgUtpxp9QvtHUeftNANtRR
5KLi7MbtVD0ZlkSPaoC+0U2Mt8gcY1heVdSY+RDAZaLANoi9XtAhFW5gLVLGNuYhflNDdfhNjY9R
66RJLJe8VWqeajUjIUyHw5n3APq3VF1zU6u/wYMrtZtQK6IvgA7aloCrLzsgM5EAZmSEypI4dQkC
axeQUmtuodM2xx6geeeYpLvmHR0Syyg8UWsd5WcQFvMPAq8ePPxoqH7ztQ0SqCBejQSXsRco5b+h
8j28jIEydltq8mbhWryKwVh0AuqQvK9JbgfGLHy3kERDtsvUrbuwS6wQNFhoElwXxVNDGR9glRiJ
PwTgEbk7R4nme4BDLKBRPE0zV23ACFHpXg6A2k2IFcq52VeOyZ2iE2EbIM2o9FnPbVGZD3OnDCLF
yplpwlCutiBth+PcNzPptxnP4FIY6R4DQNMd9SEpqchpmslX+jIjDd4VRY3qDyhAgswkm8gVNxou
p5YSHv0mwBAJyFjbtuBShDChxCBgNtRvkXFMytmgYz255QiRIgJcurDLlAwpweX6BtmxEm0mpNSW
1tTc83agyJTmVGDkaMbVM8/lvO5lilY0a30ieBx6L0RB9YCYjESGRcwFgcdxg/kOo4iqQhVnk28n
E+6dOiIJnz2q4DymAZwYYLvmWHrTEjmBP5wjo4naap+Mbqb06q9wzvGBQkQ3GltQMnK0VgwG2O5w
1o91WqVfACYqpcerfvzaB2EW7gUCb2obUak8GIGMwtYolVhkq+etRNVQko4Dwc1bFffmE3LBFuAj
uhX5Hk2goXTOitze1WYkv4aFbGhuHI/iftaCojzVVlE/DBOto8FumCDYiyW0z3wlqR1V7ECFEZEL
MK9zvfmWhynv3BhZUJw8IE7fJTOuPuAOqCHBMQOSq+SpIAB+E7p73NTcO0qcgHEsYxSNhur9HlBb
q7cLsWiPuEbqxOCI/BeYGOluQll1dAE8UB4E5lN9n+DHNW4F4K060DdF/BOMualsRYEcn0OaQOIq
EXU6SOJcBNOTBoXnJ8Lj7a8skJuBgDoJvqKx2z9MYd1zw5R68Fa10/QnMIDZbZLaSn5YXNK1p3Ow
qERUsVkhQRMb4EInQk4Hi6fYrYYC5wYWA4EfT+/kJzn6/K0ojWiwJaThv1LFJUczNO10LIrBekP7
BTQPFWOtogowx0CWFcH8lcbZ/CPibcWspBRMW5cZverEUay1SzlP6x0xMtLXCG1XGvdIM3R7lUwd
Vc9o4XQ0vQVYNC/mDPCJKLL5AWW7QzNMcmuLhjxonANVCEEZxUHtmaUF7Jq7hZZKZqDOgUNBtrqj
85g4uYaoi7dakNNsIJKGtNgSPybfqgKvTBAH9KiTS1w/gMfsJ3DT+B5eawvOMJIzwQMR7t+3+KfQ
IcyXeKZFRfckgxX/UlK7edZ06ggqt+NtVqTKY5wqav5QxUOH1I4V9dNONvvxqQmbBhnUuVaQASrT
1t9OhRI/dqXSkHkaJkgrkziTbSR2QTR1ls3E9HglCboXqQXPxbGp9NqVW06NF7TRiH+0hjrf5+oo
d9BxB9W0yK1q+AdNafnrEDrPzzKaS8FBa61A0SCWpviHWQCc2CKR0fvHnjcOgC7D7x9HcHO/VZ4G
bLW0iLnkAbl2Xw2Bk00gYIA3tGL6Y6hH/9kn0v+FKNSSZp3GQcUREAN6UHGU7/BBQHpk0IO+V9HI
RV63krWt0iGhygpDKNuN4DsfeauUNDaO5Qb4vAY5aJDmSnKaFCainchymoIwIUni+j40GeJIw7gn
N020qcEKuIlr4HduRItJk+JBx/UEuEb5Kk9V9GM0QfY6aWoQ5cL+qyunEk3/Po9VcEZE/gS5lF3D
ZFMomf4kZDJAng7RkPtGkNrZqUy/G2zob6CZSkMsnhMjml7NTpeedApaoif5syi4oWVRnKA3VBA5
SZ0RmqaCkj9IZms+0r2x+C4KjQZgqSgC2cEfkj6kO1x+CyVNyOE118obevIAPoHjZvsa4lXvSei+
tw6fR3z24Twf5pk+87y9k/BXk0TBd5lsGojaaswiKrGYmC0rmTCBFOwX3CUAN8ABQOC/+fkUqi6I
pJkyvGGWWxD2fKcCtq7g3qP6RnAMJN/uFHTSvKBujbs21oQRV51KGrm/OH6pyyR6tvzEuqdsSMZl
8P1ZWBJcY2GbugC1ZYxUwv0Jz/ZG0MBTQwZlabcFZAcbYpX/Qw9JVWwaq4pVdwILYYHzaqeDOusZ
WhficsPEYpVGntqHpGVTEB2KJ2WmcVrenRpOpZv3TdEEteN3Pbk99Jvk26af1S9BghezEbiM6EDE
s2Rj1iXhDOLN9Z8Bwt9tVGWt7Pa1SL08MmEVsNIYpKO1VZDa/TwJLxAQ2eNxQhLdjGbpWRkNpFoq
cJcyqTFCNHtIChniTZJbD23iz5rNYz0kaPAliQMhysKXIVLmL37UdxKA8CXPjBhc96bGjVI580Ae
xpnpQOEvuoITBTdyRvfZVAYC8Fme1fakGNIRulh9Z1oBgGNDyojsA9VoaRZllcOIp6c8LzcTpd55
TAZ/A1BUDXap1FgPQh6iomFZVOxvlH6gmjETILg+br+BYsFdv5dj1RLspqWXcpvXAm/RlrK7x2M1
j6EhxkXxIE8SsAAwYw0kGl+k3gVHrvOqMZxKtxZHSXXMGQq0M4pd99YrgzB4Q1dL8cYKrYQzFVo6
kRYA1Bn4XBDErkRKMPo1BiRmvG4WpN7JCgjwBGZTAuTCquTogP6YlR2HPjLvtShJK1fp5xSaVgHG
7gTlh6J2B0+BxaiU7JeU5FKzmcLZH91pJGW1CUICY1diFWt3xokTW8RUqVjYtBQkskKy/xhVBrFE
ResLAaBnTxAycVZ/p/lIQ/UI3sdj0U4ovCxtAI40RGhfwMyqFCGLRj9WGnVnR5mnEmixWcZoMaq+
BPIWz2ULFFLuJF8C8jKSSQWJNwDLdlP4Q78Kv5y+FKkUn1RQ6eICGCR3TDbW4CFalH9Mv+fxR16X
XCHZQyKuWKNg0xqp+ErEN7QOT5ScELSvzZNUKpW09VVzfg2EQTxCMe3FG8hkyq9Bk5QlOZMCz6SX
ULAnMRzO1EfF/AS5QJHA8CtdSJmdBgcOICBOlDHG4kNI04PEKVSRDetFUXvumpqyctXplHcTsbH2
kxC0w3Zgv59mbvBxp5LN2MdkTx5apSeHhMZZdwsggluyAH1yR3TAdZGKTdHbc0MSY2tGVU0CS4ZN
8EROMiUEKXoZvFSemA96VgCG5boJTlUKktjuWeVvINT70/LQA4ojpvDBBKFo7uFJ+j+Tkgyy0ysj
Lwx1NFNgIrRU+W6FE4c5KMPJAJ+Vkq7IYoR1PdTw1J8pyTaUYeUyfA7VvOXlK1rVd3SG9JQkW57+
DKSqBgXhJ6SUYHOnJZj0vHyWChAAOFnwF6qG5rEdNTQldznF06s16XNPHK+ABRlI1WqgcAgbwUmr
6aMawWVwqELpPzSzNh64gxplU/gBdW5Mt/bENqgJ8etSKZ3FO08bOSa548VjSxpbM2eAkaGZnRYM
6uSGYzUeiVzyRt8FVLQnL1Qls0JarhKOTc+tuUuKQtmb5ERk20Rgnid8MZbSqYEM+Kv2xfmkwxZt
7QFgRbdrZ/Jv93DPfLRNBaNgbUJVKzy6eLXG7dzqafmVd4HwVbBIjFIGKkXw+XpMlNsOpfQ9zWdV
JAbkefTTCuJesHl+gVH0JUhT27ICNf7NoGuoRcnFyjWchEJqDJxtQBIeAFA0fQFd2tNvw4K6tFFK
uDx20U30or3MuF60BP4WN6B5ANKfyDWIiJyRhVyRu1Np0qwK4A8FYVV+FbrCt7uk6rZGMoz3gpAi
9ir4AVvXdm6adNL28vBrwvcyPL1aoeObyNhSBTvnWsNhrVtgK5kN9YrnUAqUuduJoAQV2J3liRqF
Zc+aGtzUYwos+PLg665iNJhjdFkUqToq+qKfcj46fcJ0jdJdbic+V65XSz4HKaMtoJfwqoiANZFF
C2BmUz+PeFHBEfWSHLQJQQwJ70pvX658ojX3fP2JVhIrAJ79qs7YjqBQ8cOUMN04sGSHUOlrRSiM
46EWXsNG89J20ND3MqdtnpMBkIcAaPhEygE8iXVlpdYSAO8fiyaGi+qtpHxQFqtGPHSn8iTOs4B0
K9y5AGBHSjYyaQq9cC+vwlobYhltUfgwFnVTMDErmZRyUHPavIMEAQ5s/lAjQwEeB12KsHDUxh80
+pWviOh8ZoZI7km6ttigpK2kLwBINkXSUIeHDijf68BMCHMlsLitOO5Bz1nbMoe7XSj6v7V/WFoc
6iCN9cUCGV9aWaBZwEAE/0K5DyE8KFekf6PyS6ZyF+zJBFHavry0Hyd6Pt7KviZdgJhSlhAPc3Hg
RTtMx4lxb8BjKGDFq9atzKp6tLQ02Fwe+aNlMzLiMxqixgb9qJZP9peKYjNphRSpWDYdksRDALaV
i7cs/lGr5X09aRKI2cDIIIlzPgpDR4pVcaKVQWoP2gJ9MzPpQFF+eDLAW1+xm4/nAvVt3AfVYwqC
7Ob5cKZq+VYmYKl1y23Wkhp2yDh+g1wj7S4v38czoaKzYdCNnHIP+r7L8v61fFC56nqMuBv8Sq72
RDBwsaAPRw4AT1jJNencK23XPx1RQYgJBjzUhLV6ocQLu8o6znwZCsNPfyLRZbXxkkmsw+QetUbz
is7IZxZC6wQTIoSJ/NNaXXygI4RK5RZvXHe8V6y5bEq3NJo+/x9MkRZEaMJLqsqurdYyAkxORMFa
zpVRgXVuLTBHY3VllM/WD7lyCfAUXVDAxJ/v2GCA001CRmlBCOhQC615F4dy7Y3kWKngkwu7bCKf
GaMlWqAHCMvwZqsTphe1FkzmYiJSbz0MOcIgzhgEhuB1KUHNFU+yFilaTpqlGCKrqKIasW5TUlhd
SgwM87iWguwtoqAHPjQBujKXt2aTLy2Jhbb/enmKn7gvLgZEyCR8JY3f5PM1nX1zVjRAojaaAjA6
JcPfNhP5ViWLN1Xqm2QhFHWrKgAer0z3k91EBJZqM5pMOBd1Faj0clSEZsVJb/zO/C5DvI65i6V+
R7OybhPAj/YuT/WT07AEZLRmUSSupLVraQarBWOXUssCHupqKFtuOkG51pX8k100ZBTddAmVIqSf
V9NCriaI8+XM+XIijaDekybeKk0jiRspF0EjR7E4nSTwv+EVh/bpyFwEUNhoFohe+vlW+uD+x5Zu
YHZsdryjIcP4rt9wNkiSNNIPfDtg1wEqp39l4E+OCeOJRBeIXYNvWz7YX560hvJuwDBlYZNyPDS5
2HsowQoPFhmUKx7tkzki/6fQwISjsrQLPx+qSkV5HrQMdj7cP1eogZaNWg3xNqKA9FACU35JJOua
XvEnE7QWbXj6B2lkUMTVnkKYRoO555BEEgI6Yg0cCWqLvw1EWAr/bKQWmA+LLhu0vUEE83yCMaRz
8klM0EcQyLVacExDpV3Te/t4FJaOCyJNVjUU3/S1JKDYm3TxqOgDIyAgcEqGBDxfGPdXQrFPRlm0
8fgH74mE/sp9dvBVslyzKEYbYERLKddA64T6Px9romiOnIyGoiyifna+YqMY9iPhOyALQCPZqUZc
p3CLWmivna9PpoNjllCzF7nksITzgagoqUFO/tSeB5RJo0yuHQCLVxSHP3rF95ai6GXRIp7wZzUb
mYBlGHOSnEw3OeA8o8mLGvAf5Qjr34NhXU7f/9XkEOOlWSMQdW1prbLyGxGwbvIHRMyKUvJkC81y
U07j6F4e5ZOJGSZ+URW53HTeeeerN6DfGtRJxVPcqigZpqFxSzOZZmMaXeiUY3CtOc/n4/EEoJEp
8d1aFb+Xxc4wyOsAQRAa6n+0E6W66gcwbWIxLh66sVZ+Xp7iJwbCFGljxi2D5v+Hpzf6+LBWWMgp
zCOYuwXVhaKd/93e0eQhMaYpi9e1VkLDVqPDcYd0YHep6N+bI4SnJk6mK90rP8YFpKI0rhKDuxJK
/Ors+nqI3NQin6nQ2g6kNqossGaGJyD71tYaTDi4STBSwmvabHt5GT/ZOcIt9AI1ehVK5FLOLaWP
xKiqaFhiF7oavEAB0l6g5qnNJi2Q7bD1BEjR5vKQH68VGlOwlEslh9tzfWmHg5xbA120bV/J560G
Kus1FahI3goyz/N7HwavZBdVSD738sCfmIyJrKfJATQ5f2utWfpeEsCiN2j3qFXdxZqa2U1ZDv8c
xzI9C91LGcIVkt+r+6soR7j8JsAvKzXzLbxGH5E3ITc4CmmaaVcM9DPT4WomG7isKKC58/3rFFpi
gVPlXWqO0RZtL7B1aSSgSu8b8RE9wumokbTbKgTXz/++nAbLSLcRE/PRFtP6KxIxInLXga6B/gfM
dC+h+eQVaCpeeaN+ZqCGzJuYGFLjqbqKmdF8KhUU50Em64lhNwAWXpURVU/wt9UOnkiz+x9mxVMa
oVuePbjq81nNyKkUUASxTrUoIxeWe6kD80Ik64o1fjoxXvlL8MH/m6u3PspUwEJRaEDBxYdDQGdg
CiZNYY3pLsk0sXmcYf5cy4R9MujSJIV3D4vJFb66GGYZmHI5w7OZ6NhGjQoK1wQOvkDXJsgy9/JS
fozkMA5eqBrvVG4FZeVbsiGBZYusDpSoFnKRE81jlb7A/TKqEYb4NMjXXnXvfVHO88FLyxReVibr
SvSw2r0xs8JApzRhWxy7zIv6VjwOIwpiVtTmO9+kdCRFVbMNQUbSA1CgPGUHk0FBMEMj74rpfuJv
LIRPcOmKjm9fh5fhADKT7lAF2Jo68GikC4QvQCn+8ip/Pue/hlm24a9zGOtt2os+3W/8eR51u+4W
cS1aRaqakylWe9KyUNiLA/U1M0WxtkwpRSNcbtKVJxav9Kn6zL7Y8f8aK+AZVqe1QEzON1SmHIAd
d1TQqr+VukqAhInBoW94o12e/GdLTPKbu4Sbc2nqdj53VZ/pTYEso21oSoXuGgwiY8qGK7P6zJAN
GolLiOMr7OUy679WGGSwmo4d7wQk9KrvfhxQR6zk4I3G29dCgU8nxJtrUSgH2yuuFhB1ZAACEgFH
TRNx169BBFKoCa8EHJ+OAqkEx0PuA/99PiF4TX4p0zaVNsFBZG6QKVI7l5cWDOjL+/PZypncg+wR
3QuUdRhfE9ybkFoZSGjFjQAy3TWK3ngoYQw//S9DIfxsLYE1PcDP55Q1Y9NaAptUjm15Mv02pMJp
AuMFTTTEX/6Hweh2RQqOEFtav8KRswlRhybg7SnAbLqupfElCHG3b9Nsc3moz/aKEI0LEDlmbvjV
vMAwqXqTkbpRFC17QMrCvNPN3rziq5afsnaciCQbS3qIG2KtxZynvT5FM3aXN+Am7Q6s6B7nOHwN
yVBtyg62z+VpfWYZJPuAKIJWooa1uv6UFtJ4plM6Q08rd+IZelwd0ySMuD68slkf50a2RMUouPjI
ZKznNqiSlTZgqhc2db0N/eqhMOsDUDl9J9ZRf2Vin4xmortM+wR6vixws3M7HDpFoNs45XVtEPRD
kFnCM62doO5I3XyPRJ9/Jd78aB9k1iUa5xBHyDBdV2c5EnUA+0IBqZ0a+/dSmidybvLweHm7Ph2F
LoccY1IZ1DzPZyUIvT7OqDOBaEOBVe2D+g4I57WeSp+s3RILUWjhcUDSefn7vxwt6XrYUSa4+ryf
+ntJ8hfIBKzfg5oN+je58tM//zwtTJAkk4xaPRWe1bQUPa2jIORJgMIYwXom/4py4x97VJNY4D2g
4pZw6Fwe65BSFhCbyOee512hoKLboB1DdlnNHaAYENRE9uzKaf64W/h1jfabvCkJMdcFwaovYeD0
Fni+tOpujTn2j2I3KMM/e3coFaJB53ID7y6bqySNmYH3AQCSoIzRFl6WZL/nBWpW6/G1NlgfJqQr
Ei9wQ+SJLNO9fHWoUPqthU6EiChVU/Q9K4TSS9rwn/PzjMLTlHBiaZbAhM7NDyAoaG8DueEaGm5l
J7mJFM4wDYly7LsS2F7cWIDo4Mlz+FG6rK7WyT6b5+I2eJHjQag4nn+ClJfOQvgFvVSnYGWiWglv
1UjL/vX+5zpZemxxMXMz4xrPhxGRh+/UJY0HLcx0LWX4nQMy3l0+W0usfXalkPFc2oUstXBr+e/5
IHWUN3Xb6K8dHOGyEB70aJeJxqaQZJuONwQ4kL7o13DFJj9kF5ZRIRuR1lUXwaDVHoIlRK131F/H
7mCF5m3We3LhO6keu/P8cnmC66HIHYtUH2iSQ8YVBvTKeUToSsxAQ2EF62Nwh9qJ73RD1t8I6K17
og5Pjcxe6F0edG0h74NS46emKRNirFN7MapD2lCMoY1+R/IAPyD1ZnMy3cujrG/n/0YxiXkVZWms
tzpvFKED5ICZWgjNaQBUIiypWFSUHHjl1wATnwy2NAuBh0bFmxYZK69fFwVtyrQFjRj6jDWU5iMX
Gjfm2Pr/aPjM62yoleFruu8bc8VQcBMHSAyZv0Vc5V9DtmUUMj/0xiCvhidZ+cWuk0KQ96gz4mS0
7UDVmGLbbGwu79FHS6A6CwsCP0W2ifzI+fmCcTDHmg450Y/KkldsE6KwmP6r56XyczbK6hTzIEET
YOTxiCCob6Ob9V1MpO+XZ/LRAEhHIM1Kc46l2mSsdmVMhVYOZqTUaFqk/5JG9BxSCLqLroRxrVXS
u+n+7ZYIMBiMFAHVEupL6w51AxoJ6tRTxaKKjooMMaMAWdtobmshq+4A3xabVu+6HeKvsjNGsbxH
JTe94hs/7B1vZHqeSKC3zIXDuZpxVqGwnoXGixXBAKiQWXRGPbkWTX06CAgP1pSKjS6uB0H2BRnh
4HsyVZnlKZWiHXJ61Vnbf9q9BRGj8hCihMJA9D9Z+YouTUcr1MfBphleCHK5NL+gmwKFVI3DK2+8
1Yz+G4ool1at1LBpZ3hu8opvRElOcGvrGeTvhgm6XSpI15yEeD4OBV2KWyybqrBB3JLr4gJ/JAlS
KD3c7E+b087dbGx7c3PcbFx3c3T4/dHl/13XsXf8yj3ebPb2nq85HvntwXX5u5174O+8A7/kqzf7
/cnd8bdHvnnPlzrOnp+22dr8SH788iWbgu/fP29O+z0/zebH2d7y15v9xnnlS/gItrP8Cb/mN55t
Oztnx7h8LT/xfnvix9+4Lj/qlT/Ze7bn8RNf3KO93z/be8/hezzPczzHcZYv8/h+ft7yw5xbfnFk
Jnyix2X47c45fPUOy5d6h73tOXeOy6+Z9W5bMHmHT7fxdreOs9kfN8sH5bNt+c5H542fuuNLD3dP
u93Tskws1PLd7vGY2cuwTw5/fNkG3xOX/3+qP+zYulCTxXWjAlt6OG5Or/vNM5PynDdnd3Ceroz0
nuy5NNLKubdNncottrFxH15+nAL7ZHvf7xzRvjKOshybS+Osooumakr4y4zDFr3sHx/ZZ4f1Zkt2
N0f3xnGuVPtXecSPS7h6kftSW8UoqT8c3ddnrIV9urxHIFyuTGk5dn8978Bnwz9CHen4cLO5WQx6
c3z/h3+fXjecjRO2enw9bl6Pp8rm4BxfX9lL+3aLYe0ft/vtduttt7f2HRZ2cG52mPP329t3c7y1
nbsd+83J41i4zsONY3M+vcODc3OD9R12V1z4VUNYbrW/ZqOKtLSMWS/3xX3m3LBi16z6Pdy/ZAMr
f4fUDiRGhrjZvJ4Cj2PJcT8tB55le+Q/e3vLr5ZTHdjM8PBnh5an/cfd7XZ/Bvvh6ZqJvFfEL32g
9ZXSmkqcLUZ52j+fNs6f3T6yN9vNsujHDT7OfToubpKNYSM8Gx/oLL91T5tn93n/eHRfCnzb1n65
+bHhBzCV09bePt/3LJ+LF3ncb7E774Cdl7Z39xbbhye22nVl233AIF4t+4t3hyfZuPbO9R7wQ4fj
4mAum+r7A/nSPFexVVIIoyJhqTjso/2Cz+1tPvf37cZ+/M8zMz2c6I3j3mz4EB5+9/InUN7jkEsf
YRV4zUgbTsOy1C+49yOrcFz82vHJPbnOzX6Pt969clpw1nh8bomt51W4182GNefq2S23gPvC5mxe
3f3phMPGbk6PgW1/w4o27Am3hHfgFL7gtQ/2uy/bb/en/ePvfWD/flx+6I/n02tkP8/2j8De4+zw
Q6dHfvv7N9aIz985d0/4WP79sHvynnZ/HFz+7sl+5hYZbTuwtxzVb7d3d9/uDjvvy/6w+/X0wE3h
PHAdOJ735Npvt1xEu4cb94kjanuHwy0++7Bj6V1W9X2ZmfkflpvLlRG5W3ZH7uXjjbPz7jjq71/4
9Yk/XpzCk3vz8PKCITq/ruzIZe9F5HZ+3mmrVAgGVwy35A3/w3a3R5crj6NvO+7hv0vOuWIHtKq7
6DRpZnc+bNIbRl8wLGOyHMcT55+jtoy63N6VzSmyfyx3Pe6Sc7G3+UK8w+ZxuZXZaDaeXz3yDXv7
joBgw6+W793vt3f8e/fEorkH5+E9sGFZN8utyYm64+Tu38OF3eHAgVxMfbPY4GmzuNPQ3mFCLD/e
euPij2+WbXR3L0ciHXd3cvmeyxuw3A7/fyD09+APRM57jEln8jVAdC4K1D3zEAJ0KCOMi1DNrSLO
13BUa1bFf8MA+lh6IlNF0FbbjJxhD6xJgN3Ya/UuHqvpFnHf7k7rAm0bUseAcD9q6GNAqx8Setuh
X9MFew05PYdI+9r7a/U2ev84OgiN5WVEnvJDmdjMZZSNUfAqpjG1GzVJb0ZUpjYRkgPHywv8Dtdf
rzDsBZl4HkwlKctzU1PVjI4cE+F1GNfPHZxrFE2V7ewnOzpJ7LSifu2i4bWT6Gqo+k+51r2MAAMn
knFVm+xpF3StfLS42dUHIr9ikmexZNgNaxA3zFfEUkw6F4lSbSm/M2T5k0PeAD67R9I8TzZJNGfy
I1K90c85oknIFRD5J4uv67oigiAHx4om8vmC+PUsd6iy9zaIfVor6EXhQusq3SqM0ysH/RPrPhtq
FU1U0iSH02J2YasL+wSDuCVH2F2JwT4fxeLpBMFgSVGcT6hGbcTPU85QNwfhRrZGYVPKSIBeNqRP
RyHbLYHMAhuir+zIovlViiIudlTE8StiNc2d0Av64+VRPjMOELgcCcpWQOpWwRE42KDsM8RukkiK
t31GuAxRVwq8QA3aW7FEbEvuyvKg9HH/5d+HNmUMAhy3/PGgoHiTS0OG4oNCzfQ4StrwRrsqYY8C
j3afIfaLoq2u3/Mkv0bZ+Li08BlJg4MiJ8eJSzjfQGEAcSPUMbJqplod4yQvdqHVXAPBfFxaE2AW
WyeaInn3NYwiFKteF8tsslFLeBR17a1XzWd/1g89wnpI6bc7Q62vBJdL6Hh+1ikUy4g4Uf2WYU6t
Qkto4QPVkHxCEAQNqRerpF/LrpSUSHdQ/i9DpLSbAGwMyunx18vbeX6zLzeLKZFOAGYKKgak82po
MM1w/BOGNnV4csrox15RhpVHC0o4qG19rSD02VRVcCoQpgDTks4438RJmn01kJEpbAZUqOQxi7+l
QeBvoL/FaE4Y5Y4WEdfaMn/0ZQtKC+Q4bB8sZw1iCGkBjV4NstfoTApOIhaCm6iNtSmRPXUvr+en
Q1FKQZsDiWlu7PP5oZ8700Yb7T8EnQeZC0RMRM+3ojzbSPEs6bvLw304E7RCBuOqq5jsAqFc3djC
iKSNqUGM1UYk1YQa2dEyoZ/t5VE+GMlCIGSIBZmh0al+OTN/Pfcsnxf0jDQo+sWZ2XjE5nHupnqo
/YKybyJRW8bq5vKQH9ZxNeR6HVN0GUwaTTkocJSupCa/Y0Nq3axK+yuT+7CE7+xIkKdEV8AJ9dW9
EM5TKKJUGTnBVHV7JOQyB8p2fsUuPo5CuQlwJPgzrlRa6pwvIWLvfWxUiMdYSaN5VdjPCGnq8/by
qq1PF7ELp4pzhZXLJgLx56NAmJdoxQkAufN98XG0enpZBt1+Uozepi/k+NgX05WM4YchWTHyyQub
biHTrVPxqWQoo9LAb42aWnJH2spojlW0wr2E4OXJMttFRnhqvcsTXbb/b49JrZL0JCSb9zNNTvJ8
ouk4dL2Y0J+z3UR25wxesVWOsnut4rRKDOk4jfNxVncO0WKnVynjlO7r19ylJZr963D/dnky72ni
S7NRzmcz6k2IIAOjyFtwnjYt1jzpDvU9l7Z0juaBiLJvavtAVyN7+nZ57HVN4MMMF8P9+2zXSarW
S6dTYac6gwM30f5pHI3Dv96r65VcDvxf44xpjkxXzjjqg7+tUDv6Cs/s4F+xi/XtvR5ldb2gkhSn
wjKbeUPLNgc9Zyd3yitn+cM7aT3Kcib+mosS1ZIaL/t1rLwfifP8W9u+fX261tBcWrb9klms3C78
snSSIoapPNhADrJQ9lc00E+zY3xBVn1/xRIWW7403MrlWjQSx30w3OD8QIvf/pnbhz/O09crw3zi
MP4+uuuaSdbkjYFC+zIrhEkdangOrRwd09Xdt+33xv2ChOO1DbviLta8dFJ3pRUuY/YuDzsOWOR9
m+2fX+5C+75x33gT2KEdX7lYru3fmvOooJ0mp8v+Tc6PeSNuaVTqNZvwLtr7drrt7CsLe541/+Cr
5JUXSVSkLVB9WCYZOhn/qDZC7KTnr9n/+m5emf8aSa0KdIgMAZTZC9HQ7n0YqkXdHfrEuDana7ay
chqmETdmvhw0U3vp/F1EC4tSpgdtnqAQdw0HuEo7flzAlfOITUHW0IH9bwHTE+2zXGNDa17nS+RG
LlnlCUcs2n+uzXKVTv848MqfDEFGi6eKgZUn+dB8Le6qg/LDv6cKTDeU8m16zg/RSbnXnq9YzLXl
XTmYoB0jvVgsRsFmEMTCPvsdUZ7j24ZTerkXuKZjOvoVJ/0h2bI2oJWnmeT/o+5MlitHsvT8Kmm5
Rzbmoa2rFhe4E8nLmUEGNzAyggE45sEBB7CS6QVk2ushZL1qM5n0DNlvpA9Rqa4MRlqFcqGFVlWR
HMALONzP8J//q/KiX18MdGE7cTCi+zKksBpvGm5vvTM3PzzH/2gDQKfFbOVqYsB43bc7dp/7ZaWv
S7bdgsDk/bCigMjBDoPzMoSsfNNfAxrZd3v7Ijj+4C7/0b76+2u/u8vY/M0FuhVilUht3Q/FLt2p
3Rzlu/5oHn5UM/ujR4rMAy0Jsw5oFd8lBBn8kGzumn7TAeXRDUxRcA2157eh6qJsufnHH+39RrA2
zphjMhFGMnuJlvTbu+pKYcZpYS+hZklrh20lsAujE6Bv5+UHW7j97nDiUgzcoL9kNNz3sCv99lKF
b7qTOQI0jTEPOq+DqmJMyyp+sIe+v3vrVWyERWQDq4nJ+7qKbczwmHpcKCVmKVd4gXtn3Vj0oT6b
5VXWlOUDE+bG9Z++i1RwSKsI2tGmuev6+V00UeNf1fUNCG044M0Wu3z2VFuWN1CEih+txXUL+/0Z
zwckh6Nww3ykw1T8u/cASGK3BJ42h141VkGIJVn/gCcv1padU1v5fWGMEh/+0mvUBsFBr22wrC6v
i2yOPziykjW+TuM4HtvSNW8Q+bagHzvR+JtGB2f5j+/Ld8E3UjgkS2gQUJkHFpKib2+MDduskp4H
W9wYR1BwWpHM7IagBNJo6t2YARbXGadsB3h+fOkQhH1K+iDxIwPR1rLLGsv9kfHQ+/hy/ZMs1geq
Ixz4wUt++ydpeGcK3WimEPJVDv/BMjcwwsqP6DEcjGSb0T+bG5NjV4zTD3bN7182i4fG1AD1YCr0
XzvMv1smGOxramZoN+yk/9yiqX2QeEJeYYT+o+GdP7jSOuDsoo6kqoDE+tsPmfQriTgwF1yOMxeF
KyPoUT1nmLgjH3r7xw/5+/eaEiY1L9ycGKHV3yslE0+fyhqH0dDDoXAruwnuZpv8IEf9LsnhsWF2
YTEpg66PI2D9xL+7dwnNCStbhjGMtTTeTIDeN1mZWBsWVHkmhqXeekVcbE09s0+ILIs3p5yNH+xg
3796/A3IodchctT/7ytt8zKqpG55u3wQG+42qWPtzs51RjUCiUXhEaoEDnt/+u6u+xhz1yiwDSr1
337u0klLqy5i/I/6GmPC2c53ZelZhz9/FWbO1mYBUlAMTL69SqJGelNzNuK+B2Ydg0rgD/Ws/+n7
Z+sWH8SgsrbKk969evls5Z5ErxsK1VSnwu6NSGiYAipM3aNymOLdn/1Uq5SWQRc6IKwc+92aMWe9
LxZTgu1ZRHKW1dpyjEHl/SBJ+H5D8U0HKw0+FC2372ZBMGOhpTf7fehpoop0HVvCAnbOQfcdbeuX
jsKwf+rHY6z1vynl/+nT9M/JW339t22//+u/8O9PNR6cq5r/3T//ehKfOp79F/kv64/9x7d9+0N/
vRrfOjl0bz+dXpr+p91QfX6Roq7e/8w3v4Ir/faXRC/y5Zt/bCsp5HwzvHXz7Vs/FPLr5fib1+/8
v/3iT29ff8v93Lz95edP9VDJ9bcl/Fk///al4+e//Gysp+k//f73//bFy5eSn/v1v/3633/913//
T7/+27//Z/7f/+R//8t3P/720su//KzZvzDXggX7+j4x5cKh9PNP6u3rlwzvF7ZJxhwD0IoOMQrH
alV3Mv3Lz6b3C+cFJWtODMw2cGD7+SfetfVLhv0L4Sj/ma6jydfJD//PH/rNw/v7w/ypGsrrWsCV
/cvP326kbHDY6uDkQRVzHblk2uLbl9B0ZVCPg3gWvoJf4k24AU6T/oPV+u3J8NtFVm+31V1qtc36
9iI2mwdeJMmz8vP0UM3YL/VC0870Rv1Iq/qHHwflvGuZFGUZ/vr2SomzBEUwBx8NDIEYfVDBeCvn
CrLK7x73b3fxH9813mzL8W0XlShP7t1lFhwDM7d1nqx2LKE66OVwXwN3+VFU/u1bvt43LkOQt3YE
ENS+b0CYwhc+aO2nJS0xJXZi6zHxsxhyrAmDNsVKPfbofNCGKX/Q1/6jC8OEXDta6xrU321iOQtw
6Gz9CZulOLJW5upGJ/MKIRUN0DhKM2ow5b6cNdH+wJRlDcj/Hmn+7SMzZ82E2+oP+V1Pqxa1ZnbG
8sSwqMweptJWcajcHjZ5DZVNP0irss3InWBR72rHlN629hv1oy769wt2bZ6zt65tNfbxd/Eug320
YxvziV3W3rptct82eKvmeWn84KT9/kIc7vgBopllLVnv5blK03BnTa0nTebtLmYSYzvmcxKC5Uh+
EMNz5r2/tS7bz3oUMmOCp4737iSsXFAaepteLrOVrCxRgUVwHE+8J37dlHdASHNjg9VbYANyGOMz
L0hmZq3c0hebHmtXa0O8bEIVlyqdoqqOs1ecwYFJDZ1rvZRK4omRGLKrwqVqgQK4WDLX25F3BCfd
GdP2jdkJH8K6nhTuudXC1QbIipEznLkyxfsp7o1PTOvZ0zYbF/zF7BjXpI1l5IncaHZCXaNqLU/b
azTs+vMYx+6T7yzDhViwmt+VDo71O9UOzYtfYl5z6rUgrm78QEsfLTdfvLCwJr0+mPhrths7y8Zg
kxvWeNW0jATs7E4BLF7cAC92OFT2nQsIfAppYZBdNeCUJFxYQOQhnZ76MykS0MVCzwrOWDBG9/Oo
wG25DS7SgKFLzTs0IumPTdykerjAR5jCtnMwRnCWWhySBBfrjRriedoCZ5zHe0/PF+t8qVxgQGUu
xucU/+rPnV45/ibuhIlVMiGOG78Yna8nr4PrxtgdOJq8HAeXSG2aOh+jaQNnK24saAQ4EGetNK1U
v7N9XBP0yOWc0W7qwe3x0zfiqerhQ8Re1y75dYzNdKeysNSKIoBpa8VSGtp2bppubDZ2o6peu8S1
Quu6jw0+Vpl1A3uy8cuDjt9Vf5vpnTEAF6OMHrt3qqaVM+3htnbkxNaQS3FOhp+3mIzZGUbH2Ig6
aeOAc4SyUdvw6GZvkf59iUsx4QjINz3GkSzBhDVPoNw6EJQjDXoT/IAIspjXPsYgNQcb22lvaJJN
0daJHR8hw4NmpQfvOPK+mOYlnzaWXnZfsJRn7COjwtwG4EElps8XIzZow3ztmBgYU2O1GqvL9lAk
HMUkaqlrVfXQp11Wt8CDCfccHFbwJo5si0vBxhBJ0x6DFn1NyDCzXl6mAU3bcySurr4nscNqfa4V
rt9W55+Q+ycNJLzSf7Q6iGQgS9zijWaAmXxpwPHYl/1cLIwotXHjXZnJqF1JHzjRflpZlB/gyppt
aPiVTqunm0rGYmtnvOFYcJKrCcd0yL1MfX6cagwb9/i6+w6MTXsxuBkmnvSPqWk0wz5dXN+6kC5k
nINQQYeHuzPZoDwgOGfnBkS5JxcjXKo/GF6IrbG4eFBIA7DrXlOT17wmaT7JHVb/0xIBkjH4VnvS
J0jYYzIkTypGCbaTOEloD7OSo3WP53ocXwk5GMXOny3decrm3LHu8V/R089BKVv3Uy9aawRVQO5k
wB8bSrMGP2EEgGbwEdCCEzb4bu5uYpkF8jQGsiyscNSliv1N23dj9pCDQi+GEICZp+5nq64cnLfr
ZBnYa6hAXQDHXHiWaQKI1sjc69lvQITi0z/4m0qNxU3vYNuDz4XOrjM6Ji1/QxttfSuyHqwuXVjz
QsE8wQnK6Iobw02n66HLyFqmrk/grxSNmCLbicH2ZY4wvgwtN3SHM3bqh1XP6ExoNZ47R+gb4BWX
gOVA3Zt2H87GkIt9I3pOWFFOZb43Jze+Saxi+tAjpNNDnFt4XYRWxzq3yOUY6jEgwCvKHsf7OPGc
B1IM+s52UtpJFNRLp3Zj5gp3Z2qxs1J6cC0IYzw8T0ntiY/9DIGEbT6brg07dSy6rloOpqGPNXKk
Khn1jQ+n9UrBz4QTOAvnQ6XM5Bkud9dgYa/FoAyy+hP2TuP9RIESTFJqZm+pvSgjTHvRP7uarp8a
YCMA7aTIEzhyUGG2SvfnjzWPr4vwT/KaMLV6eK2eUQfP2LCJPKrsrjpf5kSuDCjVP/aqTz/OvlO+
pkClITp0VfsqmWWdQleo+ojpWC32qQupoJqMpTzmGrCanT+V/rgiuMWr45XOzdjOxYOhDdZLVkJM
Ckd/rvJwlK24M6hkPaeTYT8MUNs/sUNlKFkGEfgRx5whwsxbKY4UaNydgkEyYN2Tel/AdPjgE7kM
6XGrKHQ0egdaTBQBYPtZDvot9trVxEW61VuOWFEPhbPgUumrGBI6Hzqm6rkEudyDkaYV0ngSySIM
kIXXbzBnG6tn3O3RS+XqUl96db4Qi87XM2NhXwaRy4tew/BqLRGryOVgxYggH8zixKsTX4JXNduI
Sk1MOSZYpoyNtvXKyPe7FKsTTkmaZ5k/fQJr5oGGGbGaBWOWJ59g3lQwL4OU2Wdv1tgLkXPJLOzw
870sYEmPGx12w2unHMp8qTHyXMixyhfX71oazy5hxg44twOqt/WqfrvowBkjgHAq3vPdXRGmfj/m
27ysh4sUOpYblgK4zq7V4vyJV6Yy9iquTGQ+cV86mw7fa2hjZuPcWr2Ylr/l6/8v0tnmrbqT3dub
JJ/9/yCJXXO5f5DD/tdf/9ev/+PXf/v1X99nr+vP/Za8Ot4vjKdBazHIQwKdCdr/SF7d4Bds8ojR
v5qhEcKSMf+WvGp8iXOWUdivZkY44fIbf8teNdP8hdie7AwbbDKM9ef+RPpKLL7mWn/PGBBzrFOj
SEhcJm8x43hfRvLV2JkKRd52HPCd26KOqaEgZ2Y3jKcqEaa614AG6WdeoTRro6e1u0RdbdjzqzNL
+zVJmth7lobMki2z6oDXLXcNwgrc3awhbIghkC7XWnUr6yAVO71pcrgRnEUwv6eFcWXsqObKgNXg
y2Ad5lvP/M5y2gtdr22/wVLIS9V9ZTQOdC7onId4XKvmRPrOMtmwN9q230o2qfxDAZYpP9pt3ZUE
pJ76ospGPoNwMr2dLyt8RGfP3WKWnkWIwy4n3ZruO2x2QpA4HqdVfaUNds+rNSi+VXxgKhPALYZ0
Ub9iUb1kfsUNhThz0s4SXPfD1GO/T2UOi7nKkY4IDFoamPT7JdPO0Yg153nuUGVKcrkz3CbGGz04
d3oH7mZeJXDfPCv0LPumnxcR5V3TRgKr+O1YyPFyyWm04GXiRhBBb2L8KDZ+1qEKn9KjTOfubiBc
2/pj4h+ZczZDyARyZznyrSqNKTJa7wrlZndsR+2s8esvgIxvLCdfKBImGtbl4qEYxmGv6O7soH3X
N0ZhvgZA4MMuKOzIjpv2oSlFh7V/WWGqmL9qif+Md6W1YV3We1dfPlluql3p1tBsCQKJZbplinKf
CXuzFuNdHgxPMy/BbdPwUTsf6FdRJUCGzTl/FqyAg2jcZgv/bgpl5wO1T8oCzyhPDdO9MBDZfVZL
m38wR11gHqy8wb1rKzEf3QCy2llPd8L6HI+Fjza/rrHb7i0qd+ZlJiwblaFwpNxnGnSuhljb3wYE
x+lZOvjeHRjGykA8NQNuhShjt8JQMGIMfx5OvrRT99qjyuLXW7/H1tT/0iBAneeLxBv6wLxObWgp
CXwqqRvirCctIXxYvLHdY+VqpVubyOk20Zt6PgcrD4c50TrjTjWO+eItnh9qcpkOpMYtRCc7uBlV
3x2E6XihMbl4qQDATTmfpfvEsrVIfoiyMNJfI1Isfg9p3rWnLs6aL1ZiyU2VQLkOXRx1z1SVzEDJ
vvIN6ybGGPMD4mtYN16Wx2E+VmaYJEpcGpN1nXg17D3XKkPpa6PYBKUL1WnFBvMAFLK585L9wj8z
jWJuvH3fatNy6GeiDjuZtHNlAO/0AzmRZBID2bDMt0HKfEL6FcrYfwU09k2X6VFfTTGObDX069cg
bWMg9yNAR5WSIm1sRKiHIYb9N7f9Q9rVzrOmAF/7wKcxRYUGtCN6TK/t2p33nqYZ20Azgh3IUn1n
tx1Jb0Ay4Mc+gVrJhHVai6elcTSC3ao9GsrRoi5bqV8pOPY1RroR2bKc9X+DTya2lflXvTDFeYdh
yrFJOl5Yp4NnSTiyA/UGDBN84nktlRWpWvonf0VaJglGVjn4vi0dV26GlZBsO+u3LDjpK2UXez9X
/h5b6JRUDRbGObZQ/l6vO3/vm1pPsZmUKRuchUpeE1zkS+Bf1pVtRXWQ6QfdFtm5SpV27pOIPwhH
l0StIEp7RkG3M12LHn7Lnc57svl6yXwFdNozAb0efP2rgg9Jx461UWMAH5rHwXWF7J6+PsG6b/RD
PS1WBE6K36C56q2buuqAb9sLg2jQDZStnXVw3Y9JWk33/swtYe+Nr6S0+tCAghOmXSOO0Mzlrrfh
ZK3AgB3M2GDvDPmCZ09gAbcXAOCm2bxqvVFtfUAKoWic1Q/W/QjPPHv5ev0awtOj8txin/d8h94m
weXXe1gn9XRPo0oeffTS0ykpnPSRMDP5TK/MP1VWan2eMqnfACjOXnqvqKK+W7KXfLDAkFbx8jqV
kDcpng4gbCihhA79y4+5oU1HmYDa9PppvAOcpn0QiK+pOwRwc5ngh3hU+RfKQNFbmr76An0qOeW9
750HxhKERlcFDYmo4wSaR4kCDGS+3mMcAHjVv3JcrcltoLrmeCgl9Ybet5niktkM8gyNdt8RrTr5
ET59ft8LxzqbvHnaS+VeQdK+k21+O7vVYaqsJap9tU0dtTeL/lh5sPiG+TBY1mvj+3WoZ4kd+Ulf
neHExOJvfNKOloXuG9dAjx9HEdSA1VvcUFx6UEtp9PtFk1pkjxQbOHPmnegk5ICkz3f24DTbuPYt
PEQWH1q3YK5BBFBI/dQ+Bz7U7/W0GkJ3FFboVh4YrMRJDh0cNlTlbgkRqpcvXmvgYTCQGsdq/oBd
iuD+w7kz4+ehiz85bVBHRqXdGZ1qLzlLAgxM5uqATr/cZoNideOQHA2Ur7bj4heHQObuw1Q7U2Sm
S/80Q77eeqOnnWOjpe37Ok23VWdMe7ScRyNoZzZu2/8y6f1umb2DDj2pnAvFkSWW217Gw7nWTfs+
tqJRuRZVWCO/MnPNOzXOlEa+kqSHnvDP56KipJEzVVG6kBWb9CGukoymczzj4tBTGcoeW7nsGxcK
souV2R6x27IBz/RJ2GLeeK5RhVQnui+SGR+qb70eBT1jPUCyPaiC82EZtHY7kF9t9WDCFcINgH0r
fwfS4YhbhAm/0C0u4CQ59NrKKaorRaW8SNkGHU87G3Wou3o3HHlfs702ze52MJqjDNa9uk5RUszV
SzaLiUNRWjfKdq09HcMYl1YIyaUj21ujd1VoAQYDvFv4d3XnmfsE0iFmoDEO1VpBTp6UPf7DuuEt
UeHZ1WF0jeAmTuBSF8rPIrGimVGyrpTmJhWXS18WVwFyxh179bh6nmj6TefH3WM3226LOkYMR194
QURA6mdAezhG3NmUFEvjz4LE8jI2DYDFoL9Bl9qw85qmvBF6S+28bZMj9UZjG5dYnXDkQdyM7cHa
d17OegXzdxnrVbvrdGbJyiaH+6M05qeQEi/PFYnl3hucLsJQvg+XJVHHcSzdsxnf452YWu1clH5+
dKreOLfczDso9qvP01A3LEng6FndjSzTJL8wgm6BEFcZx9G1MazBiGIKYX4EZUSjfglTHOFmYJqz
CeBcIOHf0MOfo0RQAyIZTAMKrl4SeQ26vYYu/ImiPSqhPKcij8oCTrPe3VVK5OFsETG6PgXtJvfm
59HUaKAXpkiApXvJLdmBijxnXLbVpNK3zKmdraqGDJ0vQHEsshwWxWxA1i4bhxkaFP3xoubrRpnB
TRP3awg97Xo31y5JguNP/OL8OlASQUDL/k+JaHkYp3nvxrbcuJC5josKzixFbu3m8/yWmKX72Ydj
SUXZC1ts2iKRW/ZBZDF1qDhW+8nI8FRWroc4qY5pUgvOJFowX4KyFFu38KjDiPxJ5qo/oWCqb2xo
iKGq6g+t6PIttd/prOry9D4gZIxQKomjCwEyBJVZ7+U8uNts5hfhoPWFE52aAe7cgJ3Z0XT/cgyG
21i3040yMzBgSpnDoes4TeIgLW9syB8bohp2tXbyHotA3meE9meJ03/2guGTXrjEXo5mRdU6llhQ
zAAyZS6uZLusut1oZq+uyoJoSLIXD/L0Ti2wv4yhvep4xzCCtO0N9kWctI2dYk3CwZn4ronBtV6E
Ovy07Si9E0AH84JcpNxX4G3DSS/SD4hRDIoeuDmfJyhSwrph/Ek0ZkjbrN4Maa12E9zyqCO32yRa
1eyEbr74WcHny/TqRa4rgiAeTUyabrS0Dg6xLZqbqfLgHhpFe46PXsVjgiDRFcF4NgA6CIU+382V
7x7sttU3Am+0zdirIooL+7Jy3BcfzVJG82ine/mypUaD3X/uaru+jd1ko1O033lLc6t5xJR+4q8P
9c1aK22C/sB1UoObpEnzpnqNQBdmF3ZcFUhRa6zuzNQbbkZt1TmZwjXPFjjEodP6GYttiD/0dI+o
GzuKGhLR0mZulvaYi87eg9ftwqkIPo0DVabcHarQtnlOfWdSzOaoOxQWlHY4dlCD27PYVmsHTLhX
IzRlzTaWvZaWyZkRUPor6ipgF6GCSUnS3TVaZ4bF0C97xW3ccGxb1ZYkPTkmjs1yJgKPEJDot3Fq
aY9KwlQc4+lmroYXY2mKh0p1G1vazW2vWdl9YpvmfrQ76yN5Vb+bfP1zi+nhGcIK9kKvvdIn7Qpn
2cvSq/aKGtdVlWhN2DRZxWRmOR+N2uo2LNzXfBIXOvf1MaYDB8m+5TnilwV/PTjL3REFIm2gUGK+
HTkFtMLRLPK9I01Txx68sS+ULatbZfuSelHWhnOM9yF8bX03Bos8gFKMt3aVBOdjnBCeac8eHK+T
F4xTBA52fIszv/tgCYNSWCmCna0p58D+tTb3mvgDjcnqshAgfhfXiU9qJcYnsa9HCqxiBN/0qNHQ
2bgM3l0rz4KTPvfOFaSYvAkZde0poEp1cmSe4nVnOSd6rGUIW1JeZmzOYapZtJhmTJOEOZf7rpl0
eLtk8WGqL58rO1iibErHGzRN2n5a81CCFXcz29Ih8W6HV1j0E+GbOUeF4c6MfJRpFTJg/ZqOdGfh
Y2GgxgTdnuHj4aLmxVY5bEJnUWXo+JlxJpzWZv3PxDrSfpoVTNE2mzA9ZM9+rDSv26s29u6L3tNv
klHaF1kA4DOelEZgHsCYTObkXFQ5JdUFjZ90rV1lFo/AedyDbzdORKGUPptsx6MaffTXaavYNlzR
7tx5iq/5dGLb9vWlvQBj2QyWcu6WzP7Y4cLOsHBObXJo7OC6qqpli5asf63dkqJ95nPTSyPON9h8
69EwVOj/lbtWMhlwdKC2nldYKEb+sLpUlVNwY1vFeNf7ZkLOnmX0q2trvk3rxNiSC+cHWgQp8V82
XJCiym3tJR74NaOPBrqg93VQ1rdAkzkGbPbZU2sVy6EsZHdu1U5+OcT++HmecvbxsjUPXl4kdyUi
1E2x+NV2AuT3JC13OqDSQSvWVc0VyLD2o97aDaoxDcvgJM+mnYFzIk0aJ/3Qp9lNqtcnm+Q/SfXn
wmn6B59yVpiDrt81qID3VRC3+2VyHkRbONvcmUt65EV7kWP/SY9Uice28YqLISMIMIzlpTPHBv/8
eN4PnbNc2E71pgejcZ6odLmIFSPrhj1MB4uGDtHE4OFbxysXZEl/sCtGgp3VQb6Jk081c1rgsePX
se2HfdGVp470q8f1/arzpuqGvob7JXb9Yh3tHS7ohTg3WheLvYdCDt0A3a7nqnKKC26diLzCt/dM
zAeIltL+xiMYvx5Itg4+DY7zhqJDiGYHhKnTDi5ceV6W9R6hLAdCavAHLRUzy3ZgRHrqOtGS4m4J
NrDNblUKihXIl7dXVPPCwCnVPqiwKqMNqTEcG9s48S0MxbZxebeoYgoTZgS5MTRKG8KhHWJaYuXM
hDGb47fKIrRwLTDydky35WyOe5jk6XaQcXuZZ0N8OTGTFxLQllE1VfZzPfNH9WOSodimYXUwm7a8
palpbavU0B5cSXqSdpOMBtPL99VaJdCTAYvnjNN2znV6ibo88Helx4Ah0JBaQ3Gyx6LbJ7YUX4pF
FC+V1xg7LBSKg1eX/X5sy/lj37D56EnQFRs2PvuTa4IBa+rFf/GdOt8Ccx0OiyP9gwukazdTtnkq
9GHeZsIGVyEGaXwOBr36IP2mL+iBDcGt0fj6Vbtk+qcqkPHWGf0ulNKz3wbKSRGyyCRamwebYc6q
XTBQoTFjFmWQTs0HSlDx61Bl9WWcSQlszasvkka2wOsq9Qli7KOV2PmlSkR7GGRPYOMEU/2M76N9
a066oqGYTR990Ui2ENt/HcWSnjeaPh5yDu4ynMDB3/aOlt2NfcwmTFM2VICR7/Vq1s5q2kBR36Yi
pGcdX9UpWfMmQcRvbeza8E85GoHzJhvEq5WroluPncTdjGaZXctu8aJitLBkcHvhEzx03qXlavl8
rpZANPSZrJ4mnbvVTJlHduP11sZIBYdOZozngxa0Rztm+or3oA2uUAh5t1Tb8pPR5MlLYba00xgy
E5sOwHk4pv74WBqJHsUz539Hze3eTtz4PHAHLSpmzcRrIFFntRANiMEqJdbTtLehwVDY1MV13ybj
tVl601kdl9TPchphsdGyN+bLKTCCZD9Sb7zIvDy+0XhsBKVzcM3gtEGB0/XDeSiaUxPr8Rl7K71r
lBDb0mmnK14PSeMnkZ8DAqGmTl4Rt71qDjICiqsXdMUfpRHfQfYmHhr1MdIdYDwey4Qe9eeyRFbM
iPOzO2TbogDt3Fllck5xsbiXBsod2g2RnnsPrgISjCzNQySf7AxDWhuFrBI6dtxurdmMHALZjYbr
eZiibNwk6LWrLJn3TjuyxTeKAHNuzsY6kXed5rNsejzz08RkuwOnPGaVClP0bmetZY5RIecPNPuf
6jZowxSocF+Nu5psFB2EPp4MgwpiHJcHXvAFipYWnxoJIH2hyH3u6ZV3mIyi4cYrwjXLT6IkSL3Q
zGR2xKFCHuapn/dzNxeRHuRndRfLE2lSlnC226+jl2WMNnDyi8G8sepWHdpA29mjJUJTWMm+6Rb7
zdWb7s5FOb9dcpvSLAQPIoUiC62O6W8EN/5Gk1keMj1tbsmtAkr3Q35SVUDttZR4OrRORRYJm37Q
8zLyUlu/pkOtnUSrga7LlsHecqQEV7gfYnspxvsSnH1k9F68ASxRblopjbB1rGLXIhC4GSXVA115
WtRb/WkBU8zLQvl2GLrkCOWnPlXUknZep8ijLJLsrubeY5IQdqgGzqyvn4zlcD9V8y1zFyspMLc3
xJ1EfW3bbdbMygzScUtv1KM5Op2ha5uiHjfhS5XVR7POHps+OY2N9pkpaC3ShIlJ7OyJSz3pb/RZ
TzYjTVPI1bF3WBjXjvTEJ/oDIeu7fUe2Uj1R4mnRCrisLtNPmWhO/LCJ17i9NHc1utzNMpRbDS+Z
m7GxWAAKCB3OvmFPOoHHutZCohm1TR5Ytb+ZlH+V8nKHttmI7Zjl5dEvvQsp+11v1k80iKGsFBj2
zq0f5rZ47DNRb0kf4g3jwP6utZd+5+RuS3dj0SOaEyc7q+miI+qDQUYH13IvKsifG6YjmHNNU7VF
8TRtl3IS2wzylVvYVPdSBnXqeDJpiOfWvaf1H4eAMp2J+CtMNG/ixNTP4zofwmz2VVTScD23ffXQ
z4GguFXru7LRnzLfStha8vHgDsF97RJytdKaTmYq+jwkF90HaGLOGme49dxmVXoU42VBZdyiCoCD
TVBPYudU8y4wx+cxDe4cGH+brM727PRDlEszZu9t/OMw5fo94WO2F8GnBSMh6ncAKHI9uCeOfEzE
dEWiAQHDqtM7gYx4pp9zmTMTvxsw7jnZmvHZiz0KTU2kC6QunWz2QbtUBwXC/czykRoRn7OnsSQ8
Q6g9WpqYfgnDPnbzeZTlMa3Nh7iN7ajOac3/b+rOHMdyL73yW9EGWOA8uJze/GLKGB0iIzKS83TJ
y8mS2ugNyNQmGmgIaEtr+NeO+veqeijJECBDhpwqFDIrMyPikfe75/zO+VhUcyzSujiLmputpxWh
7jUY2Bn6Vs29R8snrK3EHA6lYTFeJBwfSuM2560ojtyS0uPsqN1OV7SvSut+pGX+k6312pHaU21f
zkW1r70KJ4mB9ZSOlCAZjGpn1S5Fxr163rOzZoog6ry71dB/GfVUPZWqvhxapV8DwKjuwXD7CQ4j
oz0nk1nA5V08pJt+W/0s3/OFY+Q8p3OYZz94pc+HigrgW5noumMhFI+F3aYf3dJpoWwbPuLqUATM
XYdxLoiCJ0oRDta0M5r6UM3bey2185DKeKNU1e9pgWbt9x0MROHnVlLGWlW8r635wPf7sBhmZDW3
j2fJMbf2aoTquhvK/GkZknApsP7oaU3u84zfNMn6JPphDVlw9ojT9mgsIpZ6dgD8CsFfYHT6JNLq
iX9h340nMxnDRmb30tNelJRHvVsOZWlk/Kr8VVYLyz0U7XOo1YPF0zDx0djNsrgQITqQ6nwiaFAF
k1kflyE9WkYZOabhA1jo90vRaj7+mvQ9FMqQLXBHwqEe98nefslE82ZB8mSsA3zvF+XeKlnDog1P
Zp+twbBphxknksXzeYTP272xJfeaJYuv1GPIERWypvxZzSQUZOfFjW1cDa0bIm1d9YP0kvVKB9q+
HfMkEG5uRnlNJXC+4nXpSh7O6fK50cl9pIGjPE4KBMk4Jm9U6xq+pTBB2ZUMbdnOfifTIarW5b3O
1DlatuSic22xJlWNQMZ4N/AcVZ6Dg9t6dykGQuz2zjF1M+/UD1rODc9onFcEMSi2tMjZNDfOdyCi
p35jjmM7RhHV5PJipIbuzRTreL84ZnFUijy/EIrqUBKcAjWVZFRl2Dt0lvyQDYodj/qtdR1jsXsx
+2L+NHsG9mFBd+FD3lQ/c9vits5cbSa88ztjVSJ1EF20MMopXfnLticT/iPNMGRUGS7elk7MX3i6
tTrg5yE9ZZPpRAY/GTrFi6jxDE5vRhMz0UJnIKovUZJT1Ix8cp5yVy33k7NMkTnIL7MsUR4wqdAs
gJDyAz/BgGmwRVSXTcgKPMFLw7KO+lw/arU9YWkocSbXFzNpjr1Tjr5U1XtbbmWkO10V1En/UmXy
nujKM1ZoCfCJ/6/YZhH2WioOzSYoJ7bcL5H2GhdzVe5gsdofsp2co2sWj2zQOLiJZ8SyN5LAWDQK
g8ztQe+2LqrF1JIb3EK7Wiv8eO19Gkl4zH1XBBbi/GCq5YPFT9RxoOHqHLhrSp3dijHquwi0BrVG
QV2xd2Rxk2tZp49Og2gxQOxkI3wtp89+yirVTyjOaaX1Mbjah5yWKhB4itHU0eQjivElbeWXp7IY
PPGwUmwrmsw053Ns3Gdy7uK2GrCCKvXLLvN6r9guS9Qd/DmnzBxGBz2a3K2nZLg6iXEKUznbh9Yp
3pUWM6KsdEbF8SqU2diZWa/F29A/uonGldt6HG1H3KWLs4QiWeyzaFmxA/Q3xVPNqczr0zi6jRM4
BKJCPOjsOE65GW9a3+69krEd+xwxneaSs0M+ORCp+6J5xXBtutK6ZDCodAjIyGnSPfTrXWHyMVRv
B03CBUMUZUSkOcK5zP2pNAQKEA5uqRd3s+rk9Gyrul84axPMeV7GEsM+ythhGpQuSDRWeX6oXERr
1aZpjyZk5slqOluV+TRtkx0Byj3QJo3O6Kgvw1BA86adyX+02SGf9J8GO8ystr6w1bCOCDpXFzU1
KwZQrwo0tl8ykRvcbuCKG1RcLnY5snCB7mm8TEa3VOQ/0k4zvje9S/ow6XHvfXur2ulgtNIpT8uy
2avf9UNlXPBkNRFo1lSKw+AqmnbuO5EpHVJFjxMlUkUpYmvwZhGio4ufRZdV6PTjsL1mSHXLw4CU
1EHezuhk/OJsXUbun21Uufaa3XO+J+JOKO36G/zWFRFWe4deXzuOuq9rS5QxjWpTqvsLVkkb1Gnf
qmFhCUU7Q38wENqrk7333Zwa19Eyne5RxxRjmuZzX+bnxcpb+TiJxGNwTXX2c0kYpebYpJknYw+7
G/He8qQddKDnKm31qsBrLre2VE4kQbf1Oi8JX1yStEhaZGuHMSxApDUdjHXS8oXl7vNivjX9vKlH
j+4pg7FmMbUxYu6x3bsceILP8VwrNpyou4azVuQ05dSudw9N4V5NR/tceuveFRbbZScIt8pu8t1Y
DvOja5iwIEXX74ckSQo+TjL9qIu5u1dKZSp90YybHhAppEhLbTT3AOgB6e1YP+q0fEuFE9tFhgCu
JYFeyylOS+PenetfRiJDBQKn9glymw8Y5+0xVdzODXgbyu3FzKXr/p6E0G9//2SfvGZ4njtQy7nP
YiVNvjJTaru6cnZeIdhyxwwsqvMKzhomhTb6ddHmWCHZhgkDUbo4eox5UR2GiV9sinE70AJShaL3
wH6ccXnpN2vfiaU9JaPO5Y2x9zTXK2uYvUU/kTHMQuf2TWqsxkD6Fju2JbeHYfHW3Wx0n43iXjPd
q7kj9ce5Y8bjdsSaT/jIhcfSyiIl5T1q650I1IwnZB4d7TkZHN7Hi26T9FNZUNw1KyhDkRyUSZiv
K8u78EC3124sf7UMHeG4iN2t5GvvdH0RpKDL7Nyzitem836RrysOspXX1hHlrp3mH9mSL6cJ5euh
790qsmZHxEWufjRjkwV5NnDKGAp6tNi6NC64oDV+NhXtT8flQuuxqNRc8MmXbCC1mS1RA7vGpYrm
I3a0HDHtjD2bl2XorXoXmdq87iqSEkwJzhuL57gpU+b4kGqJTX65TgNb90hcaEmaQzR4F9cRj2bj
dj+c236ZQm72A0yft5/71AkxV/qvZIY/nXMvjbzeWvBmBm0/TDBelBxylyhwajOhpz5MKLtaPDBh
KfrmwNOO7uq6pxyY5lePcYC4v0VGM8/bnUvgMWhKz/ITSyHKnJTvFInV4ZBztLV68VQW0xLU7uJG
2LBP21LXF69MsHW9nmnQkaMXWnWxvLSmUTPMwEgdMbzlCmnB954UcbvCCLve9hM8TP8knWC1D4TW
ilf2IU1aTPnMAi2wtsUQQxmrR6uou89t8tAD/Ykv9Gyyvq8NlMp8pfYwx2Fsu2fINusE9AghbmBw
yk0ct9sryx+HpLyYbtdghzXnClww6FU0l87rhpD9B72vDcq2Z+YoXoqyI3GxZPNRH5LlyAuMwdpN
qjIQHZ+DqEnEnAVCakxdQzN36pHyfJ4+Y5SL+4tLXzMEk7S8yF2S5iy8MmzNfj4uJCIeFcseji4s
fLhkin3v1csa40kU15HtvY9Z13zpItUvPMRNUNYVuY6yfmBfRHcQQjGfsEV2SMff1OO57CEvzvZk
8SrcTPOhk5qcwlxLlHCz0yKBAcq28eTa6YdRtc84jzJksVkke1U5FAlXZD3PH5cSI89c0aY4h/eE
0pRvQj5q0HpOMKztrtCbNlj6bT7whogtC47I5SGJanolJB/y0gw1K9E4me3ykjrq0+Th7amVtsP5
6nzdnE+dOeoHnV1gQUK5aTDlc7y5Jd/7eR7ye3rEJsb5Bj9ypLayX+s0tAAEnvVudK6pTQEDF8Nh
DNpCqAGprvGgZeXqD5kunreifDFcncNb9r+4AI2PIHhQDu38lPHa3eCuluWbiPIPBKI8lvgtOPWP
KSGFIBGew/w9/2AEJZuj8p7oZTnHpexeN6/2kGer+ZgMKj8abcQTn236qjx/FjNLGP118cbinFqW
BcQ/O88GRaWXaraqGJAh3y2eHpHO+bV69RbdpHz+bvQtt9jQwaXNjiiaZ8ezk/WNGeua8ilV147Q
idyDvuTq1ZWryVPHJyzR4FRm4YKmsXTRHwrL3hvQAax+GNcx0LZSu27t+FFa/XyRpVbuqmJYo0qm
5gkzcrgaS2/6k9r8avg8hh2M+akXYKt+3aTfdpZDCvXRPC4xiv551XnSvP5pnlpwNkyLfd1PZ0dx
Qs2bsn1tAHQY46YxjDd50BpqzkddpwnT8UAz7DbuMRoGyB+s96Mntb3EktPXsQrrQQaTgIgYCu3J
S8erU3fnWod73cp2irs6BbA1hVWGFdmfKN287lwUQgHfKTJCUnoWEhPATU1nLbSzpPX73E32gzBv
JZFKzNcL+JV760utjW1QORlyPt+lcshTsN6i9uVSPCqD8kIob8XfIqDmWQRjx5l6klmz7tt6Kk9V
Y+Fp4ZjnST2clHJuYmDQPVbdEkLFsx66Rag0SnUCfnDfq0wtUFCUL0Nbn7ZO6iSA0iwqxXSe50KJ
lYlgGDtmuR4SO/2+ic+HeXO+tWI0XWJd0xiVjAr+rG3boeGbdUka2XAD+QsD/p9Bw//XDXffUpb/
Dhj/T3/885//4Y9/+fN/++Nf/lWo+/Z/+ysXr3tg8ZbNBmKunPSP67Dvf810k9tWOTbYT3yrSOW/
CGH+Xyped/9Ehve2hYUNNrcgOCQ7hvst060Y6p9sx6U2wELspGjF+o9A8fx2/ml/A8W7lHeyrtvk
H2lAq1Mc+W+ynoOzur26IO2OcprCvigtXickUVL0j9KQ6rWrxaNmighUq+KY08dobOVRNfqPvibS
aE/7fhhS7NZM7qxyinXBCijSajSvOUsW4NaH0vMechjY0ntN+p9t0gXpgoycFnAbhCCl/Ur6BZzc
JKOo5j8Qbsc7ZehjZzSKwHN+cYh8TTW+vph5GdbjvcirwzQWH+nNCC8T3hYVFuUL0xVgg2EhvRvi
BdsX6hwhLU+8ha2H8x3myAnh0gwzsz03Vb6zleHeLmFFbB7EoOl5YJgK20k3w84sszBpEcQzOXxz
q/5YaVwpb/7ywHnTK9PvfrHnuKrg9tPtsyirO7vky1K6qjqa/RgS/PywbQ9dxhCxkzW/la1oaf2W
b7A593IFxvfUgWnI+7Jy3MX0kGcvhDKnj0JFi3ZGt/fhZgvg4BRAY+WfOY1rUYE2d8qPpqj4mhZ/
GfuZZ915dEs8/W6AdOi25gaVbG92NZI4W8wd2mhYGUYdGkt2Yphj+pTDXZPPD+ak3wGoIeIC3mrt
pfQcjq62ed+EVvletxy9MnWCUW0uVps0IAUijxYFVswl/xeDCRa7zakfsqKLqrLaYQCisWwPZlJd
DFFfFQ98/ZYkcpTuScjiMV1FFiip0sb2WAbQt86Xgt+vODZsqDuEa89vdisYEAPUd8cwVocTCRJW
pNWDcuJZ8SU1teRv2z0M3rUq4ByMTt43wnhS3Fx5KoWXIltxspHqb3Y6VxoywSc2Jz/1Asre7/vP
vKK6wGIPxW8wDR170p45f24TikERUe5qaQh0m8aYasZBX+cjVeVbhOOaoJv0sBNisILCWvqwTM2d
bQ/3QiS/e8242Bz2TUkZFqLE7C9WeZfnvX42TCrBJ8eJvXVYY/J2NPz03iUX637N4ems0TlmtSBA
ssqrZg0iVtSKa/WmmfeeO/8083GL+8pRfK0t+Hf12VvZ8j3S8eIp6TaRGTPrXErxBuf0rCrVxcFw
jrNeFTyC+nI1bxruZjGxyeJ9ltptAXKPdGp0LyWlQ36vt1fMMgc2M6mjtML3LORFg3dAzLCLKDfU
vVdwWWJdWcKN/kAMRglq2RNwNWduxCb3NzibOhgGCHYza2tGR4+lppgBaKbVF9I0uewbF1eNihWO
hTxBwj3bVJqH41wzFlQ84LfLHjOa7xTLl9eU52mUg58llhp3gxLooj5yF/QVZSHlmuufzaTv9AGC
sJdA0XXOzvfMtfZeTgy4lEzpaRVl1V0OABF1PCDZ+EDmNPa8j0Ljetj3xVc6nydpACflgsDDKIOq
0Kk0I2F4ltNam74snPQJc7CDgdD6Mzf7IbC8ro7ENg+xrqYAuVl1EASNPyq7A+TXEu2N1OyTJdfz
mq5JYC6EijHdrWs3ehZimdV8QVihBTO6hXNtFAeT3EFA3NBfvHmimcVrwsZp73BPL+WWHnvNXfbm
0KP+ak3EB6G7nz3ltJJfGCrvF77pD2aTl6rGVqtxA+pF+c7tyUNIVpOIBA8ZGSINm340p/U0tCi9
trUCOdtF0K6uwV/UKvthJD5OrnkGODbqi74S2lEYFHOujnU771tlus9ceS1ui4U14vl7OSMwEbY4
Scs9DqUCQOM1Ni6bepa18tbbdEfrqCvfmEi4jlwvg053i8+y0euj2rSoIbjC7iaWs1o1zU7WZPix
9uawGBYrNnonXgHnLKd6L8VjC7TbzFwfAXL4HJkAnBNd+FtZrT+S6rCB9hLqpmPsZbX14YLqc2zm
Ldpkc8zWeVB9OpQxi61l82fLnGNJGuU2lzkYJ1v3pZY3UIxr6aW0szulW9KAgBKzqIS+7iomWtVJ
7+b6p142ami1sgiccr1WIL8/J9n9ytNx2Akt4wI0WnvhafusVWLSM2GbtJvfDSRbMiR9auZwn65K
nr9sVm5H2VQfS6U85BYvX0t04aQgnWKu+u46fq+Ou4R9Wp3sxE0Oug3StNCaFjRTd8u60CrCGdPL
Sz66z8LmNJDJiZTyL4qugi31YFTGQCRudulS9VsMJFydZItaJuM4E3yYWquqY5LKmo8bI1HH8XLW
MYm9BhBhGAwNr6eX+yzz8tggLBeMcn40J/V9ybe4BZsjGSx+liqJOPa21twqSjselKq8eB4n0LTN
7zn1Dx3reTVt1w+Aauro8kEHl45XQWNHoYCZNIOt7vVG2d6WbXt1bclQDKbuW119U0t0ZBDImP1i
tVNAVqPAmsmKz7xIp9jclIbf6GQWSlGS+n1SttDJufxUM6M+bKyZ3SuoVq+5qa8v1rq276vX1A9q
CYuyTqSqrDsrpSMeYQPIhBSv+mQo5mvdlMOPQp3mYHNQeqzx0CZwcdnIDTOdq4bTnJesUjo4LNXI
CpE5+fAGxyUVgmabqnMdYg7FAwrbQsaPVgqoUNs4Jxpm66ZYfTit1s+i8HZT41iHWlPUpz4dX/XV
5ixzHhNHEpaYjFczbfMA4fNipDrdGXrfHGdtbAJyv1PYDZyWtNiMB8NV41VhmwbOVNKmd7CaR8oG
8FV1vyW30Oo3gabp9yPveB0kQ8uJbsDdICv6Bbcas7JenLw/J0hH8HpB3XvgczTZIxMMcXULRAxu
t19L7UftmSC69QxvQuy8A/27Gw19l42359FOQ2Rcn1o0Ui6wy4XDmdmeValECw5OY/MweMmdm8kn
mICPFdvNW1F/KnGYczXOTfN5gLuiuEMGBAwRuiAci5Vm3Ynuca+Kqky7aqXknJ8Dq1LCwhZBberf
+lDtWv3cqC7I/kogfyKJnu5N6z5t8q9K707bYIedLWvKHZiXkKdaBwhCSXd1Ives+zy2vb6rsFMY
u2LaM47KOLo7UHh+5FRMx/mKSpaY22PZ2FejxdMq67nfpcv23Go2+rQ9W4GRSbnv5fzCBg9QFkoM
ONjtO9nwdVvqZ+rYJ03lPCOZ8nuaZtCLFiWd6ypKz77S0oOR63d8qBn5bmU6IJTUUcRza0dVbe7h
mS65FJ9ieFTU+QkaLSSVH3bGU9tW71OXvjattutGN548cdhAU+tUOTi9eiW2FyJOCKgsDBZwfiIf
ah4vQ2/4tVh/t6X7ZpFMvL0bkGHfETS/TTU5WTO8ZdKeh7zaQZfvlNzcZSVbAaCdSmv+Nc11lNvz
cTKn963fe2q6a/uUaV7ERu2djfLqbfPHtOr4x2fVfEzt7aFdvJOsLDjmIXYzVltn4mzTE9EniNuZ
xousXcRJmMw2ayoRIvKfNrNueTMEhecyM3XNpw5WaQ9K2JWXcesS8LbeCj235Otq+GNW1f7dlHyw
mabN82o7TFTepe/bOyhjQGwr5v1xscG6SVbcW0sdbYLwuELipF6mQK/uqpxqG6XXL2q+hqPQib4p
HCZIfYHJC+fgre/LpMYYsK95DobHoGoRrHB05yU3s+euoQFkS0kYIfkElcahlcv7VlPf89Sqwqk1
JEeC3K/SuHPWr8kgm4P1vsEJEVahfmHxDrLxXkab4aUf5XEVarzouE6SipbJ0J777s3BA1ts2PBp
JoQ0lo962rI6CUnD5zKSRgTsPptsQz7sylivTPPSrJ2xa7p6vy2kSAv1fra3iBp9ekXovaQ3ai79
2vmGDobLwuXMFe92o8gCl2MsvX0sJ+99YVaiphK1WTlX2G3b8gxYvOsUoGbLyym2M6fHJp9Cmu7u
+kULUl2ecDb8TAFSMieOALlYh2RLfPZpv08TgZruuqbiYijukycTcsLGG2a/r/Ha48wQIpB69yy3
z9L+WVjKN0U4uWLdq3ZE9VJ7e+09rKsFciovbS+NB9EWv5Y2v7SqhYZjWYFlrlFpjngpQ5AlytWa
86h0x6Nuglnk3W9Pax8WiIK2e9ML55veiX1dNKc0V5drqll+BirYYff6w2QcObS5rW2+PuZZWNIZ
WtIRmGvyoOVkATb7V9O3oNxDe1BaQw/mytEDZR4uVafsch0Rr8+IaYiP0lVeRWez4QrW11LHMnKF
zmIKjgZwjQMxwKsFpOtvCi8bg2s6qxBo0Ciy0mXN8hwpqoBKB6P2IUJ+K7eKRD0R/JjUx1Jx3ci5
GQG5M41Yc7NBVtQV/E8o8IrFM1323tUlw9Ykz6mmX7u+f5k2dlQsyPbHrraTIFmtF7PGEJclnrNh
FJ9jZz61mDC7Zix/ZjqzpOG2/Y7J9HmaVsfXk/6g1GDnUhFvU9K/1yWRdAZ4QmfZUmPMFl81l9aA
GLV6TNrWiTfpSj937c90bh/VobFCTbr3VKf0/Gnovms73NE1Bl9mX0sTGr4oNNvfRM8TNWxWlCSG
7bNDfvDLPn2nONaCJjHrveNmeI+04obtsGw71V2rOJ8oS547JPrMW+Bn7aI5VoNa8C3Pk1dNS39k
FFJwVyHGxJ8m70rexCkHmLLXRRbzwwH/UUCNVT2hE0tSXGKY8lQlTPCKSB+qYoQ+1R/xWHwyUlGS
D3im1gwI1X8bjnZfkatKqha43kkqFBB6L2JBlcXFyaFetL4wQsftlXCZ1jHO7NYjM5DDLEwmWDG5
Pt4PBxqDby2xTCtLu9yPCW1UqT0l5xzel9rrTtFPpqTFuKshsgpvxq+CCT7oJf6o1ffVR0L7ycFW
8oEr2leq8GyrRbySJctL561V3PNMP4c36Ec8pN8uZ62x1h9Zorr7dm0JTwNxODiz00edzy9J0RwU
E87eTY3jNnC0bZ7pV6px1ic+5kujnxhNK9/mXRWKmhqZbvI7xTzbLJY5UHLyQ2qd6kU0WfMZn5Xs
wNGCic3NQ7sxcZTf4ty4sdNo+U+tWjS4kKnaedytdykkOdWgEo5z6jIWqBXVLWy4TfAK7gYPwNPH
2yM5FWlyWQfDoDxpozimUgRznf4ik+xT4qlgD50Qoa8mn0R3yAg/21ew8B+5OyBWdyVsO3iLaGKY
JcDLTYssYAmRrDS+jhzLRd2afpmUguihjBpT+rpM97Y2n1KBnSi8Ne5I5IJa5SJorQZbybgWjGq1
3hzFnH+bXhnl5nT0cmM/1dnJ7D8rO3leBvd+midYQiuWrn50hASZqoJBYhHl0/BBqioAufwU5Xzt
q+xUre9wNkHb0INgUvu0lm9kp84dERqLoY1gWVB7+ZFK1we3BRwlxjkIJQsbZT6bbXFv1BTZDESZ
ptcehbugVME3AT8st3tDVTBZYjMRhGTfAUesYiIR2EYaV+moxRQ552clYzwFfpeJTnNNtV6SZbqr
iOLxWIaZPcAvJ3Aryjektb8Z8nXOetIXQ0tiJH8sF927TtQmvvRSqJFs4bS3lmajyggNRbxXSOZq
ghWjt9pZKeiGSzinMFO8UzEUz2yyQs7q5+U4ZPlDYnRZZJG09sumv44Tlc6a3J62yiF9J9H+F+WV
hgRgkgROt9WZLjezCRrRv6Xluqa+rj0q3kDCSVQvekvEYOuRIKqO8V16cTnpfplCcq9p9nsoRXtI
1Nm7kJrGixwLQ8ZF6e5FXt7bOoKi73LZlfHQui9g3M86K8pBSOr1lGzOwWDdGcIQ6diakIwQhppy
SyzyHT1bOiGBopSRRdtftmVcEE3nKW2WpyKv3iaa0P7aw/mfoe7/V+u6oVjx35H06bpB0v9LT+vf
/fG//u6Pf0Ti//s///c//vmP/0kLDg04/Nr/+FuxHwH+/2j9GmU2GvVu6PWObWl/aWL9q9avWRSx
ulREoy6wSou4/P/T+k3rTyxrsgiw6qYD0mP8f6nf1P9k3RR5V6MFx7xVS/9HpH7DxGr4G6Xf0TXH
sFz+QOp5aH6yrVvr4990VC+SC2w9mUVgTmIAXl/MhPaIunIvmrpVJqUR3fA+Aj6U/mZRF+a7YoON
qfuULObI2vkiLlTP3EKAuflnOs4aTWnORMHMujVW0NZCFACHs5MiylgEgxZ3XJiGkd7cQ2dj1Yf6
tHgL1eo1UxPtZYO4WupCAaQ3rOpvVatIxY+TnSyRnCqQe/K61YtiDQ1WF11+FFTRBsbSEepwj44+
qtYt+eW9eAoAtaBxDmccJNTXKtd6mufM5suzbiRtC0xwSCglmCM2jXFjbVNd28Pu6tB4jaceXeBn
cRm92t12tT6Ikzvdus8mOK2IN6k45WblPam1p13yNalC29b4Y43Gna6ILcU1X42qD2QxAdVsBhCa
DwnYg/GoOggiZVVJmooTdZCK4vfE8UqK8efb/LCtOYUhvdZ0PuHJ/hHcbfw9ZE2dnCrqR9qwLxWP
QD0JxDw0yKG4UT8NnrHfyNkn51JQABmsFgofiY7KCxJbUFLgdF7+QUgCng/WxbszKM/KuD3Mlgdm
UqUXpRjsD0XUpCEkRf1fsM7I8OatJn2i3ec0IoKQhxW5s4eXdD3GuzoDj6+S7NlRMFj82WkWJ2RF
Vnmt3Xq8DvqgKr7u3iBBByC6oLsL5YKSCU0/2yQmP6hZolKAF7z+ogtFPcDhkdWmflfsa9vBs+Gb
L0mYlSiivlab+fNESSQUhet2z4VTp1xhbhME11AElr6ut9faFVrq1ymDQgT49Ze/WuUGWZVNia6o
qtb9NuUEWdrO4RreEMNeqB0gMnuybRrQfPbeCidiT5p2Ktbb274TOUdJV8B4+bmdjTB5Jv+03qFX
w1i94lAJ+JFDxya3z6qo56tjb+VnvqjjdbHttvLrKdXOZMYIokjLTp5GT9xiQw0FKX7FkDQFoq9y
0it5Xr/Nk7U2kVIraxm4drODAN7uGQltERI6cj4GtBGbaxVdHwH6PWHMjbnkSfF0IE+Zr+5XXkzK
q0sJFicQ6QNq6+b1oXH0ZNpbqyBpp4BzKAGrZctTxxitXQzuCQgrSqIWYVsJOgmX1NZerN4h711O
w/iD7Eo9Qbtswg0srhzDUei2VIOegvE6rEqn6K/evCzUZxAn/qVWiMGBB/t7X5Ze85ovlf6/2TuT
HMuVLD1vpaCx+MDGzEgCgga38773aCeER8e+7znSDjSvPUgzaShtIWtH+uiR+cov/cpv+QM0EFBA
IvNlZUXYpdFoduyc/3z/dxdywc+sJz1FW1nKtI3xHcKW/nMqjZ6uMjO+t/rAGk+6Wgd+Vw9B0SOc
iinsmIbn3HsdMGqQo0YtVoYc/HSFAFalO64slbuOMr0BGuck/Z0bogCBo5eSqG7UqoLQ9Emrm+l7
gAkUh7lOdz2/Uy8QgliT/+gOkopFowtx3tQFORAHucSPHobCF4Nucgs5El1B/N29TSK9q/wtqZnc
AuLjB8k292P3jowobbVegfaMtGpGhrIbbKs8cQ1UXAnuvfc6WxhvxUMhNeBj3261MvaAYYxjU28r
KnbjJV+r5Lu2i+HnpPXJ3QRvI6GIqjX0MgaZurTzlu7+3iw1ovcp7r9zSmgZOeeyQPmvk8jSXNLd
az4BcmumihJ0boQXn+rczHp0CCEyAopJc9q5H8L8MiJViXPeYA2AdYeI0Dqa9Ca9Tv0q+w6ILWIa
+769o/UaHQbcMYmastR/gi1FvEr4h2YJKChnwdSADCQLN01yE9ZuFZ/b4LqHtQ0gRlsHNDlbq0yf
qAk5RZSPa7dwJTu6r6gv2EMFPFJWqPsCtJHIboHIngQ26MDTjJ6bB9LGlbtKVZHInebo+jULK+X+
UzVRcVeGnorQcvOSQGj5xq+R+k+yLv1URmglJiqvFZwieihhghZ0ykJFp4BRNsaWhEwDZQAWW7Hp
C5ih25Yj+6vb2/Tq0RSLHCe27cbeaa1mXiNdmu5p09bAZ2tBS2hoq4FmxSz5pFqRt6d57tkXnpjR
WlmIgLwJwv6m4+2VFzKzfbIv7k2gt1m3JbDGIYdGGaARHnWEry/ik9vf+Lp/yto/sez7rOb5VBeO
QF6Acw1MbDjv+6e6yHrJPk6SEPFQfZtqFKM4tVEW242/NSPu0UnnZhdjROL0/5kC5P+zGFEyiW/E
iP9MFPi//+W/vIwC5z/xW/FhiT9QOEpsHUxLWhAHEVz8jgIt8w9ghrOzsUH85WKs+mcUaMk/QLe7
UjdwoJBw3PlDfxd8zH8fd4N/KEFYse+JAp+N6P6VgQg3RGdc2iMxdQWEAK5xf7nkruiM2gunNSEY
PkCJ25fGSo8weQF2mrQPley6O9TBxqVbCO8bR8EcPwmj+saFjHjRRgB6aqeCI9kY+nLdaE7zlEtV
fAb4mbarsjUohpRwYKo1Lds0S2dmPB0zb10ueqQvuolkhvmSDp/ewomuKuw+11FRrqUxkgwOK7XS
kLGxo4kShiB8xhSNbtR+efGe/w3f2jwsfun0Peq6JVx7MXnuUKBATlzSNhTde+FteDR6bNObaZjO
i6676itV//7KMMM4bLuwz32fX9j+mHNU/zJqh6hgUTNmTH04MzxCJg/NBYVr88hGMkuR9u4H80jM
JnwOwO+s24USSCfaC7UiMtehYcmOcq+Zov7sYnhhxC3aYzO6Ajk5LXervC0jALc6WOOpHavtQG/0
habl8tSROlFfh+yattvAQsKHFg3OAJWnJ12mUHwHa2pbeh7c/LawaoKwwujiY47vv42m9he6TR8X
0BgdRxcuWLPu6cW8cRYLhKaII8luT0Dc2PK58XuzaBqni4HmT7hGlFtamibtlC7KjZYimXGnwg5P
elSXF1PfGVeelwG8qYwWZU/jlx304pEvRnCneXAyIM0rzUZCsknmU4GbR6GBS3h+TpIJxpMAOHLW
EP5yalLrCDkR8wFi2DxV/TxpdG5P1dZjJkVmodojvcL81vNUh/Okl7TQE9A+v4te68ut0GmCmXm9
6FtoukyCTRek4idYy3hYT4ZOqRGaISXSfGiRpzgtXtQoAYdfAvo3GTIGMbZBL6g1TY1r/YqLkOpS
j8LRWTWmBp+wMz2BiMiifRGEVC+iS+DmA395OmSg7euKq4FVRnSJSFA/KCFpN+R8nRnRq2G0GtL2
puFHD6PbnqPxgtFvZGYHszHykCdOA36zuglAMS3T4VMmbSqbsWmmzc71W8AbqXgcY6v7UspC1y8D
wy7rW5pGkGg2GEHeA9fIzwISo91OTnU//ZATV4FtP8A0WhW2OwzXFIjI98gez4mt09XjfU7Vgu5w
NSIWBqDt+ScqoV8T/UA0R4eNoFTpNMDG1vQsU1AFNJectTLNBJcLTMpoQDWnHUjh0dzVWWOS91M9
d5kat+M1+QCJkEmT/aPpjdU5PfdpesKfYpkou0W6ZdHR2qHYlPWDUppPuOv55i9aA13iNLq7f+ah
lAbaO9MivxR37ROdyf3Hwsh7QejOi4bnmc4y11yHvYyekEw18THp4a6sLlLeGhF9mibj1iOO9k7i
EhGtdCpVrvM2Lz/X8ybdhVTx10BSig9q3sT75/08m7f2vCatzdJkwyd7SY/nfAiQTWge/mM6yjJu
SghBk6u528IHxDr4Og1gCl+RmRY0aDRK1rrLfVjF7mMYpZM4sgcu/BzZBDF/Jg9iK0dBhFLWwmWj
Fw6XEpupnEz7hpa+H040dpvUaWBTtzT6tBUnk2n+KqgZeW5Tb6ZKoajjquD53T30v1M4h9u3D4M5
sNrbYPhNjm5ykgKm5VBdbJf/OjFhbfPE5vPDO7SIEcXPcyKf5wepE1fJcp62cZ7Afw/BmnH2VZrP
1jdCsP/221KJf/8f+4ZK85/7HYgJ6w9sCKXt4gOilI3Vz5+BmPpDWMhdoVeYjjLQyP0ZiBkOqlxC
M50Xa7iWNcd1fw/EDPMPSwlDuqiqdSGF8Z44bN99yGZIw0DZC5N6zheS5Ns/nUKpJWmgwUuESWvu
et9AqQ+d6eTFpByIV/a1vfy1Lp09tBGS9ZvNH83FEg3qODdJ+oiVEyfl54ZO81MbxRVCw5YGdoqB
6RG3o0WwMg+ICRCddrjyIG2V82O/OHSHyS5Te8ZgDyUVL3ew4TSGfXOOVCI6MtSrGZyH4rqjTAxq
LGLa/aG4Skc4fudy1ZZx9rWmoA3QoAge355BYxEUzU8kDIFzoMEUmti07Q8DO8sPjKGV6PPd4jaz
PVrbzF6rHth0AYQkef7Ta0D4rkRrWrvBAFyaGHX2uSY9vBPGlByJ0g7MMGuXKBSvP1bPK59ZCzcD
t+X3UNKkJGzanrbO66Z+8lvzmL/0wbE4w6XEDcjkern/7H4Wp2kW9bQkKdem7N23j1gAcOe3E+2Y
vdGzQ9WL7fR5ot35UmRiYwbNZRGv9ShhMUEpgDnWkXVuVK73qKTvbKtcy684j/LbeJLleaDjkNdX
BttsqaOoCDNSEZ0WkafWO69d0UjWXURNMu5E4TUXb6+GA2tOca3jN3Lbxix2vpa8WN5kmbrJiFNF
9lHLth70Hirtebt5/yiKWaBPiWy90OeD58Uoeha2doCae2WXaiCZO4nHGAXuMSvaxR1qnnBWELsZ
qQNlUuvbHwbRcdWnMclJZU44tUzw/iL6Db5jxFmdWTTHOohwhLt1pWk+vP2Eh74qB567ztVtXlvP
5/2LRzRF0UeNHwi4rkFeQA1V9qnr66m962zPuJGRbyAz6Ux6EWBtjCuYVfVppkgHrlrV5z87Wefv
n3VWHXcGMsHgDMzFlRIETKnyGO4MnojeXVzEA7o6Jz2ynxzYkblc2YKSDzk6Npb9SdcCqwfeF7Hv
G1p62qdzkowUJRZPqZJ0ffI9f397rue/cfFdsV7Jshs8HN2dixG9MgEpi9Zo5VOegXBWI2mlG2Tz
/lFcAiGDI9WlcWWxTfYmsF+kphSRYqVvScRVCDY0Z/cXRqGiQ+/jfLA5iy9jSjvTGNISxW5ddLdG
ngBELadjxnIHtj18FpUlqdTRavPsjvZicWrmNCOcOFkILMSJQdc6ChgtR/el2e9/ILwyqA1yNnOp
Xm56iBkKpTWpRGs1wiQcYm8DzDs/Ej7P07JYAi75CkOy4GgpWm5b+lBBRdAbRqlVyz6JyB+3rK3l
oYmpzIdgDMN1YqExgBjx9gs7MJUuV074KeQmBfmm/eXuyCopNewJVqKn466QdbprgRwg48+09dtD
zYfR8iHn7JZBhkG3jTmme7lr2ikiXDrv6UuM8h0tRR33/Axapk+eIgPuVdMM8PaIB74sUlBwqmwi
Hk6FxQYq3dxpmqQRFIYslKZ1WgPAiowjz3VoChF2kFFEA8flfvH9moqshNlT9ZRZZ53mYE5oOk0r
6o6tdeQjPrROSEEKusE4gp9L0S+n0BfYTaleE6tBV5C7fMc8S/UWNiKby2UEFHVtanHyWAFewdxE
HPPfPfSkknPPYi5ZqGrxpHneiIxuAfaQdNZjaiK5Um7VXCGHLY5M6qHFAtnBkcoQimB+EWxkPdUJ
V3a8uqq/oaX6Ht0X/SLV9Et50aXjIwx571qxdYIkrq5cFvHYXuyPLcZYodMhD+q91EIT4pkXtAXJ
7ftHmf2L5/iEO6lt7X8DQ0xlnoQVXndGgaa5biCXJZ59+fYor98TF181p9TYh8lLL0aRlKcnWtDE
qspL9RDhhPYd8FDzI/Gm6cgFRs5/1/5XbevsXcTdLkLpV5Y9Jm4Wc4IPvnQOSIvGI6doadSxKNSF
RidvaJVpB0rNNBfTONHBH5X8YwI1rYdLo4ku/Dp5/C1kK+hYWfV1JzR6d4bmV6h30P9IYdv1OjJo
n1/RH5d+iSn0gSKlcw7sn1uFV+MMSdiYDYKAVRhp5Q/KY7jKhYGO3SGJfNTJTW7KR480UozIqI2R
+YciTXYNpeRvlJabX/RD6DdSZtEnTA6UWBUFv5rfa6r+QhqZeAwySUjf4AlW73x+8JdAm2lzZhbK
SxdtOo+IwPXcQ8wYo26mGWbVu9AF0B7RNwiaDc7VBrtJ4RwxNn+9xxE0CGpjitQwUeK8Fl6chcmA
cD/wgZp1tTSv0rb46tDcdPbuBUWidO5BdbmryuUpARshr21D4hragdDEyTM7dQoXwUKa1McW1Ov1
ZFhcnZDAuPOnuNhjojLUcV4JBQLKFBcOhcZ9hbzV36QdysMjB8SBMJesJ6Iblxs4FwZrcUJkiQnB
nA7+FTRW+3vfStCIcVK4txXeT+mK2KzDMQmLH9oqQe6uIhgZPyyc8egmiKO7UrrNkaleZtKI+ueZ
pAhFezudsMvEQ1tYoskJcVcFPK7zplA1EAUrlKda5MLL1TPkQCXpzXJlobVx1n3tD9d1B+h/lRcT
vVx+KMEGIg7mHkZHvHdXDg4AxLdXxOv9mV+JYbUDd8SeO5P3l13umDlmOkQsXpma38ikgsgrNPmL
S7/5sx8NBfw4an++PeiBfY0MI3mf2R2MAt3ibdkBOO9gZogUubToiGnFJiXReTo12Aa8PdSh58Ng
16WU5CLuWhZtYyOKuF9lEsE2F1ndmdTKtYc7fAF+jpA7qG793Yv931pGen7vjj2r0wQXEPgU+zNq
eSnsFH9Ol7Q9QCEcmj4m/B/XEybe4ZF1f2giSTfhy0ww4UpjMZGAB3OCsJowHStR5OaaWkvEEpda
ObV/ZSiWMg3AJOf41vYfy5nLM11OyDI1Rk9dUmd1wFMsGnEs2jv4UKxFmjr4flyxOPWwPBjJOXOP
EqNu7eizmdsSDCcCaYEC4shjHdp2Ie6Q4JI2nnjLa2KAlFBmgJKRWdHYMuK8uuPCrL69vQoPjGJy
sCIIdJ61A4uQGQ8yg2Iw2xN4tfQGLVl+Oul1+hcexsTTC32C0m2c/uaP4cUZ4up9VNP2QFKQtMZZ
FpjWpUIxdfr+hyEqIShxuehiOLc/ChsZGTCdoo5sarj42Ghs4K+aRz7ceeNZxCMm12kh5qQyudvF
s0h8n2STaJJua4tDUaS/PKO9pd/jMtdIpbz9SAeWHLsQVrckqjk9lmiGiNKqN1gMxgFjfaYV29m5
Ot0MVWC+P7NFKpXLu85Ng+KSsbioDUJzVNRjs2BDxr2sp8GhJavujlx3D8weGjHBBY1Ybv6S9t8R
fVE+FVnuMk6i26eOhqnPkA7ioWycdO1b/bGS9vNOs3hdZNCUmlcez6cvzpGBXkxwA1wp9CLzwrWd
xeYnaYjmXCMhfTcVxvQjjCfjwRjjfGYktt0pKBVx8vZ7PPTYFtochMEkvbjt7z/2ZGFC7xHigZcp
plPKfBg7RZr5sWmCCFuKpj/yKRwaj50DZhCfg2Usw46Ub8RLcJUl5aNnZ5Vjqh2Mq+BDM4HZZcPW
7t5+vgPrlIqIbimFKMM01GITrrqBZPhznlir8dRFgrsxUHttSbV9/gsjkT1jO0ESSlJ6fybDiF5E
OxkIlfWAhioK/2s36rIL/B37d6cubLJtNjktluq8D+8PBaVQM3w466SZxW0NExXSbDldKWc4VqWZ
X/9ikXJwzc6p0iXMXm72EnYd/jSMRI9XfMup8ODYGr4doqJIE9gK/oVeQfamRfjIBnPgACDFRY4L
txIW6DLwrpqhjymuyFUHNfwDc+CtzCSYjiyPA8tRzEUufjmBB/+0P5OkNFAu4uq4ckBB4LY2fbZL
ol/fCH7WXv/+DZr8BZslCQQI+rOc/uVhg8aTi5nJngmwDBPqxgXzEeAMP0bQcAuyKUeWyaEppNIy
VxIpeVHO2x8voTV3vtJJvA/L4T7xbfpj2+DYF31oFGRAfNIuEBKxPNwItpLCzFj3OL9/iD3VbvFj
OnY3ODiIOevDiBHZLBcRTgrlEocj7qE5IpQrVbTyugJhtH3/J0zWn+wqTzP3NuxPWJajCdZKB/w5
t9kTESpxDk0MLbIRaX9heZMLkYgjISZx5uwPFYhGEZsR0NMYHHFVHtzLqNXkzdsPNP/g5edLFE9u
h2ocOdZFtFsBZCauZQUgsg1P/Ur6eKna+a6z4G/1ZQ6SQCsuK/25gVAdzZAcGJ3ojfCAc4v9Y/GM
PvBEv9U7PuE01j8mYPCf8OUwb4AyekcuZa+3eYewB+nbvNWjpli8OT2CV4KJEeFi58C71sLuIcjb
5GSwOv/Iifl6S2Qoyu8GWbh5/12cKH2JBSIm6GSsNboHAUrIbN2WpXwKtcFuVt2cLMfGfC4Z7t5+
mwdG5t5CQMwGMss3F98zjYGT0pzaglQiEdJwCX6Ic+l84A4K+SnIrXBLtBdi52RSxXl77NcTzIWQ
AIwyDVV0akT76xUINphUbherBp/W9XwxO8Vv2T8bc3s6MtTrb91F7YdumBshhovG4lv3PICz8Iks
0qytfRtnPV5xzT8Uwv/XS+eBUYjGEQSQ0OWbX25bJFmLaKAHlDsTGBI50onAbzkmOjg4ClXMOSjg
W3/Owry4Xzjo2tmYCcfNBBs0VaYT6CgIoe9+OSx9dhHKprMCdF44L0aRcKLhtTsWHVOTDrCwgwo/
0ndd12I6e3uo+UDc31FcSzcR6JJ5mxMSix1lDICM9+TJMfqtw0e/bZ173EDbJx+AzR17dLDtAtN4
90HGoBQlOcwo1LA57z+f59u4RlcDSU7f878OuHSDF9P8b28/2oF3RZiBJAUhtGMQlO+PgkumCPGJ
ZEVwjd7VEwaLFIXGzV8ZhS2Z6xN3vuUoRU7jGJhh+nzRHG55bUgY0mQ6MsqBz5UNar6azZVVajP7
z1IzPQHWFYAzemwISVtOKP2caW04Vn9k6z2QtmM35CJoE9IQYbuLvbenagbYgDVe2nmZrcJcp2/I
jluM3QgszwZOgC9hL9S2NrRq0/dm+mO2KHZX5SCqk0Sjd0VVsr+P6szc9HIU784Tz7u1qzj/SNLj
urs/F5XKRzEQL6+svk1PRW7r/BIMON5+r68jSUbheyDhQ7mUydwfxa88L3TBy+Ii4KtPlm1n53E9
VaA59QDfOgO3wrcHPLBcBcVscy6ocAtfpgRHBIZ+UfKKsXXXr/rEmnYBKNkjBZVDoxAMzQkFbm1I
lvcfC6/TBv8znGdihMgf+BmfW6899uUdSEbPG7GkzcBFdEGVaH+UgSUDF3muYmDTeZVGjjpTgAIf
6qoBOmaHfvYpxdoQelgGBhC0148Jl71403dRfSXtID2yyx34fMg0zEoxasOkeBdLhu40GQtOwpXP
5fIeCW4IgL1sHgTdRUcO9QNDcfiQu5u3gxm4uf/oIrF9vTLRdkRpE9ykUZ1cqjGpATd71ZEP4dBQ
pKGQoqASnPsE9oeywGH9LsGVuVPiLpTVJyNGVZuuS7BJeXt1Hvgc5BynkwwkKCPNsT9W22ujhxCG
7IbhVacloOnrQMNxGE8azErH8FiB9sA6pWZKopU9b74WLt6YK7iBOHRmkpX35BbIe3iq9LE6stct
Z5A5o3uGcqlF8oI86+Kp+kaWjV0xythSCCrhpW10xw8fowQ3mrcncPlAFv0jszqBdD+vylwuQTVS
9qsxdV4NVO3WWqzTv1w3xZHXZBwahlSwTphFWwUanP33lOGH0AGrmGWYyNJTeRK3oL1DTBvooWxp
QJ3QpQ9xEa1kZOxc4X2YsCea/Arvm/zds0tulCOerLzku1pmUMxk7Cbdng0lsgQCjC9Mjnn4Vrlr
Ne+e3bnZSSeLgiqDdvPli1TAYdIQRYaTFtG5q4L6gnaPY6X815OL3oiQQtE+T4X9uev9RVxmJUmJ
wYklVmWthq+GHOtPpcg+v3ehzLl4JZCaEmOyMvffIN2+QdHWOu0ALiRVwFc18Cd4UO8cZV4fLA+D
2zeJJ7U43iBHNthbM2Expk5bRVxLLyFckiOjiOW+QUoQEBkHDZ0+lGee1+uLKTPrLu0palsrhdj5
e46i8WuX2slXkKo2/eumXfxqCnf4QNuK+2T1RvlkhXlEXazHDhFkTgT9DjNdjJvK3B5v2fBkeaqD
NzpPukG3HwFaFPjPZQUusbAVtTN/wtj51A6L5rY1OnugCYN60BkxcHaZZVFKeX7orO9jAmB9G/qj
dpoBxjI22jRa7Zq+mASzX1M36+2Qwv3fVGZfXgayLwu66YPmi4XTgLdNE9gFp0Xf0XrGGeKcJlWt
PdXQ4oBsdGkk1oMJKGSX4eDsB6vEoeH71PE0Xa2B65hwUtw2huVojx87YdAQ19ADe0O/PHwyOsoj
c5ek1VSsDH2cqjOdFiC4L3mafsqbNnhwwEfR6qqm8CqtSutRdxrjCf9xAV4nKYfZt9igL2QgdMEA
UQ4N7ioq/to7TUlPejAIY1e5gwGcLPLY94IQV7sz4DCJSX9bL/wTLNNEsbOcwcVkTpjTtNKMIks3
zaAyZ1NEMuhOQC1o/oeg7LFqrdRM4PPdLrlIBwr5m6wJgZB7ZZtHkHe0CiNieGpPhV4YH62xL7t1
HHhuiZ9Q5j4KOaga46acTmoL/M6qdgdQ5GxvFc5CSXwrugp2M24G6WfCFjgmfVTlHmBcKRRNLIVd
rmVY9ToeNEl5ZWqWAJ+S1UC6pIo/6vwz6xzYw2mtxSY25oNTYiyGh0+16ege56xG1ZxsmnSKCQwm
ZNirLO97fDX1otSw2jbVN/rpzY+dB1L21G9xdVl1dj6MxMiy/JH5VeBdoaya4nVqadajr8f6sMW/
0/tkl2OHkYdRBPd2B2WKznjrDPcBFwKzqM71sYMgjWyOHj8LOKHmqY+k8GuQiApjUUgNTV+tPcxe
KAGFJV2QFm34OcR6Ix1OajIbP/TBxsK2SGmTX4cOVGI2wUr7xtkWf451zy3WUVsm7dpB8jHQPB/0
95XspmJTFkSc8E/LmTIDhnhcKWNOj3H7ncmsfmd/7Oo8ApvDnwf4hqHPyQTJCTNAp6pXZeNGp4le
JB6t4zgGrryoMrDocMrhRzMk9re+QdmzjQYd9KZVRMGngWRDtvF6ld8qhDbOJtHzCpqAAZ2Tdvas
EBquuUUbbClXTJd4k6XDDToK9RRUIQQ7EMuy3DWxajBHbhQKB1HirX4ZAXntb2RdWdajTAzQccoZ
fT6GMmn8dSai1NokCusgEAWxnd2hk6i/QP1z9BNaJ0L4CTQhel8iq9bTK5xd4R91WhV/rgQ8CEw+
SwkOpAzHT0k9loAXshij2a+YTU87A/ovfG+Vxv1pgfIwo1pXd18qwDkg/m2IE+umyToDMGoR1HiQ
dRVWmAMuDobMh5XLXJxlVuTg51fXTjj7GprTpjF8GzOtIhH9SheEz+h1YGuvILsA83Qqn/4zM6sa
RBRT5+HoFOipcRqFbXaZl1WKy10T8fIgrXxNU4VJqnLqr0UDU2TjWKU8Rd+HHZzsi+JL0Y0gNy1o
Se7WCkzd4VpVgZWiC665icYIkN0AIo3Wu5R7Bay9ZPgYhLF/240qbKAhmFO78ilR43QYQZDFyaaS
v+i4BH5hJ08Gfr63sVfC1AIOnI8n3pAwJ74egU8HSIJ9WeHhH74pJwe/c1x4cN9r/NC6adLSNEGK
T7gx4T2TmaspHN1+0yD29U8x1khGsC8NpgWYiziJH9E1lvWPI2hk7GjAx62wsXfExxIGsbOKZGN8
9QxhfK1atoLzFtKD9aRUxlX4rPMsSp2F44Ls4vvt131WmV80o+sy9v/QtNcoPsG31qOMb8mnsTZL
q6oxppOaYrINB4OE0k3qu9AOIhC+EMycE7OePd3KxIW0hRfTeF3RmjdtsMdT1hoqYzlsSyyaIfN6
xWM42Tq4VEQ08lwFbfcTCdcE0DS0+od4HFBrfGqzpAzOyqYSH9J0UxSVOm91K/0FxLAYV14gp/M4
7ui1xJSbdo250ISLh+ngXNFyn4d5b2jcZ12oatheWEZ8bgUzgLbMTOdM4lZubDK91L8CGyvFJtJG
55sWoNzn+YbkJw17ZrPy5WAOu5pk98QuI1D2hnk3PmluHnyAptZgi2I5idj6fFDkwpMEeMI0FREL
OE2ADyM9tu8nmhnv7BbQ4gZJvnduaaBdMLRx+O3Cj0Z3K5UqvoU9VjsnDlqcjB7UkrvHlOKWB3m4
D2A1pzXJWREA6GJejWA1aG46rDDRik/KPg7vGiw3J0xs3ArqpQOpEdsd9wEnvpSW7VENmMdTfwL9
BxvT2Aq2vLtiCA1YvnioiDVBAeZjvmtPwNB0Q7uIhwLL1QLbR0zRosC9m7xuwL07LsvrNhmq67ax
8QUUASafgGHg6JV5rW5Z6NOwzsAJ598NKwDqLsjid9fjgMrvCuBF7t1MntFDiW5az/4FFRcUXjsU
mF0byGKjbU2Lifg6JKpJTljWdnOjtwI/MNdglV6ZKohMVPAqUPehqNn7Qngz0NhDT6jPtRkPI3aY
WluemFWCpioEYBhdaYk5Gveu20vzRKOP0DzjypO38L7Aje0wiuvlzotqmng1N+mfqqLp25sxaq37
YsIgbFwNaSCA8yVDZ2w9EM+cSyS5sy9t2Fm/3g4iX13SaC+du8UR7fEfr9qirDiu2c5H+hjGHns7
E+o4ZsTxja16//btoebb0ctsKNHqXFyZLy0I/6k87MfemmWgG7HosLRne0u0X2qjKou1Lhp32FXK
a89DvzbP6mKctnXdHuvzPPioiBZI8M1CyKWGoI/1IA5SODROiItx2UjrQ+lZIMuTqjxS9nh1l+FR
qcZzpVectAS0+48axFmOlRiy5NyjAKwZYjzB7nR4Z4qCCXXINuk0/1BeQey2P4qm9Myze04us55d
322ir7YVDaIp0EnvfnfoOed8ATImqg2LbMikOwmwGOS7uDpB9kktxLEyBDfoBPifspGFu2gqgqs2
sotzgFjO97fHPzShz8UcJA9QDZbjl1BuMkI4JOWOV56Mo1dse0kZ9e1RDq0Q2l7IWtA6hARpcb8v
2nTiJtWLlVbhi4F1D+aQNoHF2Hvuu1cIyXmKGVQgkFK9uiJWjWjjKnOQdoQ4nE5UBa5ULZ2fbz/Q
62mbR6GvgZON7NJzr96LC6JhG0QwZJxWgE4xiwYYtaG/vjkyba/zIsbcEoIYnn/RArvEaYShg/rA
ZxitTvob7t/2NoJQt0YBXWibqi6c66EeWiKNbrhWwNG3+RjH2koiNjlz6q4j0eyHlFfh27w9AfMn
sL/nUMmHyELdGFUGieT9TyQdy1rkBNBQL5X+5IPQ2gHTF7vWI0R36FFrVqoNjglBDk278QwKRAWN
JGNx//dcaE0cqfNOZ2TrOs0J4ofA2r79bAdHoeeOkhy1frUsZA1x2zfsnNhaZKmzq9P+k64DwX17
kNcpBnpTSczQQ03XEY+zP4EcaKHjK84H9Psw5xqj/YzVGY4sdWzfQaIffj/Uv/Mq/4Nh8QLf6IT/
73/7nzOS8l/+6z/97Z//9r9eN8Q///nfHfEowf7gCKWXGQYRJ82sNPo7oNIUf8zSI06FWZRBGfrP
jnjLgWoJZo7tjZQvSV/+p3+giaw/TNJIZFDJr5G3osP+P/+nveJwvfjvL0FWz9XgFx8dai7kofw6
crFspKS099eMjA0iWAAkt5FWj7eBBOfXSUJdSaL72mun/BQyN7xdp5mLlD3pUq1oMFDXxuZS1YBQ
PJEIZwXBor8qArPciJiOipXn2sGJZurNsba6pbpw/sEIJinU65xxHHCL47oqAuTdTeXfAvPW7rDS
g/psxjSAY425Vm36meKb9Sgyrvc4Hqn8pASB9r6dit9g0AXPjM2SAUQTi0lryhwzCjtJbmmBFjdg
ZM2ntDPKMxHGsHdqPa5xoGiCTy/W2O3vl7L3rubvd/9d8YJmRSX/zr+WmrUgxDHAJ364DeosVDcN
OMgvMlXm9Wjm4YmwJ/tyKgr/MSQDjMC9y+lzdYvJoafYhlS9AyXj3JlNDwa4j/1sa9qVcUQJNu+W
i5/oIgOeIzaiXDaj/eWUelY9tkWW3DbumF32optp33VdrZTZjeQrSxvD9maQ1xbqt2PN1ctqG+/F
pEYyY+v41qiIWvuj13oVof+vs9sgrK4jHTABFuPRdYugCvpmGZ4rhS/gaioHbx3AYDnDgcHduBSJ
zuMxMDZH3te8DPYmY/5AwUmL+SN3n6FkL9ULIExb2xrM6YbKfHCR51N+ZUyO+I5zlHFte31+WQzJ
NdxKrOZpXX6aauEcCV2eZa6vfgN0Kdpq+SFi5nHs/YbeKBrCMf2GNK1jbQelF1/SLjGufSrpCbqK
sPnQJjHeMdk4Bdez6ffDAEL/J4gXvIQR2RVfPB8Yzbruq+YD5nQ1Zr3CvLPLQpIpryWc/i4/qwxV
f0izPj8rMObpV3LEzWrHSa9jgtKELi5Etp6fPa87e+pZmUcmm87d19PNY1IpMwizLfrk9h81yboy
9tvevOFiJy+SfDRwei7CE+629t1IJHRBA6zc5H75FLV2cp/NnwPAMXnBrdBc574UJ6FujpdVZj74
aOSwXIMDmXOb3iZSThu/Fv3Piiz6dd7Iz5XVyYsA9O5ZW6f2bajV9UcKGd1axbm9FgV56xW8Tuum
nHpMqHG8JSemwrI7mQIhtljrjPejxY7ZBPC42mjCnsUQrQFJSfKF4l4gL9wxjK87s9uWatIuyGWV
522NQ50bN3Ib6332uUx9+7Zwgmw7Gnl+RvccJvRi8G9ix2BtxSr90dDmd18WzL7GqzpTdmicg8ou
H0e3aH9NTTnfmnMdiqrpXwXkzk7cZCYvYTj30e407VtBIzMyLKOGqsR/T+A9zKk1Ona6jR1m1gle
yuWVl2ACnbsaSyUafeeuw8n3zGGfvCvdGkvsYtxVU+ydC9/+pIfaHRpxceLrfg7NvGjD77mKnMsp
c9NtR1/JdYTu59zCoeW8sunNkiXVujQKdnQc2+ejiT9zBRDzBOjqADTMTM4yoey7qO0gDbvl+BNP
wfgaUmt4kmYwtTDh7S9Kq6zPhlBAb836n9kUu9c9kjIwwKMXYCXmmKC60qc0bt1zo8P2swUMtcJg
Obhx3Fa7TL2pwaEACCxBsLw1kqjbqGK6DOEF423QGvkZvtnNh7S0uvs0wqECRez00TaS8gJzG2NY
VwGtfTQg8f+EvDS7LIJKPlRkoGCiYW1mRwpHchhlF1iQJB9k7/TfVTHgYFE38qLCmO5ay/iCg6jE
uCgifRzjknFiUdTvVyU9YneBjNuU1NaQk1Y387MUkeT/4exMdiPHtvX8Ksad84J9A/hMgtGHQqFe
qZwQSqWSfbvZ7pHhJ/CjeOCBYcDvcPxG/hhZ8K2MTEi+96CAU1XKUjDIzb3X+tffHGoC47BYnh+a
gYcd2jNLIzsxNY9drTobcqunRYdhpU44eVhvJ3Iu5CAObRWWX42gP2a95hx4pq0PGBf47TDYa1NY
iOmSTIBd4+1Fxkf7UEmQ96i2rKvYEu6+SUkTaiuy51K9FiQomXl68KqBLaO2iaWr4P0tCqUwHkhH
qY7oAbqdNF1lX2VltnIG07yGk1f6sFz6bwNV+k3hKeUuxB93GY9FvOwLTa6neKiWTh+2G90pHWfR
er2yMnLBUKfw7vrelcD09bhtBjNdQmUkNoaVTIpE2Jd+ZUbai9e7ZG+q9B/LLq9oNtqOjDHTVPFd
NhzmDVOMT79md2S6V435LOp4/OEMyk4BC9ypqeceIrsK1mZtm3405E+acHS20uA1D7P0rh0d5xV+
8pdAhNrKLcx8ExaZc5PVme1XTTFsz7tixGv2WHTtWgktLiwmFGxg0ODzMr5KNufrGv+khRD9VwN1
hb0YMRV6a1yR7tj7y13SqjxeJeobY9n2xutgDeIRwzYWWqPyYgw5L+5YE8ft02TKXT6V0WvasPsp
SYqhmkMYld7DDtbqKPVlUBfrCaodoVQ1WYt9IB/rLC8I7gqn9Zj3gS86VdwkA1Fck9mGJyVvwx1B
DtV1bxX5QWEijhVtoRAf5ZoSx2jHlNNKM/JkHTZu/ewmanAdVHb06EFcIi80sfAEbKe7QPdIlFdt
EPmoZiNsx5AtpWJdr+RgU1AYFqeMaJL6JaoNvnMwL/bz3csm276RXbOPEpm/BXVMWCNJ9skGHloF
GB2lR7Ds7A0uu/XFsMTwPcfu+zgqsXuy8Qm/1zuS3sVA5EMzCmOnOmLYaaYsFjSfYiXjvFqXHQMJ
pqVE9czJFH3b4O+WZO0jKfLDoshkD/6Ov8rLeSubRr19rAjnY0ITZ/oWTIsSLCmcU92N1p4jR3/C
bGDfeUb5oMfqUY6cspJoclBqBS2mHmdkb5bpFYnlck+PXGI0N6VXwk1ZzeHEp02TVj2ZAJvLsZAE
/ahuqS9F1xLsNHpf8tas3qs2MIaFU+lkQRa9+lLa8R3q+GmjDDnwZtQfSBAhNQNaxhonZvfYQpja
QZbEWxIk3dd70uMyd2BmW7X3kz4kSw8q0UrXcveYR/mNbQ/Joe9a69ad32+vI2JlEXdd9SKwlYHf
pBTOhoSJYcj7ewBHwDaSkcwilu8xyPIRIXB5Uo2hfUzm4iiJFXOjRAmeGTyqTdZDwsOomIFExIhv
4YUZDjpKpF45fZEtu9QTm14tsUqok5CzTYm+MK+6shUrweaLmER44B2MwVJ9wDVq3DD+nd6KRLGX
2JcTLJZILLkX0m3FowLDZmN2xIwvq0D7bqqjeDbLCofGJlGngxFouu8pNbMqkUx7JIudHzVOvumn
BivnoE6PTayscklIbOOZ6TU2VrBXsXcnDi4cNmQyKkuIpu+lPY5HGnl3n2KKsmIWpV1njhnf66lq
78upY2PT+2ANnSC4y5SxPehOW56yYhIrzWSMxFvFW49TovpoY5R/GnGIoNietP6rZmfioWxa4svn
cg+Lnfi2NtL8XQYG7UlRNH6BM/JCKMC6pWUGcGQSkt3gJzBNSxjBYrfpnBzq6UVhZprfesP0lE2K
spdVIVaFpTfXJVvzRghePUctTCa3tWv6NTdy19WUmkvdIILJ4wV/DrogRU1ne8f+fELWidyJ0ax3
lWFAZ+gY3TJ87RLectl5nGalxDHSqIZT0s/vMsISVIWlcdchQrwlOaDZm1a5KhO7D5dpxp3qXDcl
GWUKSjiusevdT8ZgH7qKyCfKIO1RVexdkQ6WZNlZLvlfMQy4uE/c2yIs56p47oaG0La/qtmo8PXT
yL0dUSJiFYlt+ktFWcHYnRReDLBKuHl+6wh2HrWX/JthqIe3cx2JLLZ68RrCmxdjIDGPim23g/7J
v5WByrHnTOJLiLh7A9cLCyaIC+aeNirax4lmv3n62DIbIxl24QpX7rAxFIcYa3HcVKSov5lmzccR
BxCT8SOHhxbI4CGsXOXklrG9RoZDepqryYLAxIndV1ecjtASQ+d6tB5g6MZMYamtpnpUSBMNBpy8
4nS8G4r4lAZGLf2+5+MWiM37e/Qq4jvRgf2XFlvZqxLrKiwna6oJV8Vybgde2j5m2Ox8L0SgfMG7
u2QYXxviFjf4+h2Pm6FYiIiIVhgU5dded4YOEYNoY98OdSLe8cmIC4vhNpfzws7TMMWyrXQXYaR6
ZAjaEIVRqV/joQgNv8ij4TBK/ZEgRPNOZtUNA9lHh1n242SMTO1MBn1eN3DxGpEIdljwlpUuzzsC
AqfQWE02iYasdVH41Cuk6IJtNn5V6sqSDEJSL53qzgrUdIfmaFrVglTgTLGtl8iphistdQmgNPph
bRAUcJBltDcTi0QcPY6/uE70Sj9K5RbBCThNDs71ul67y3AEnEjnQGWmcxMu9YRerhLTaN5GtypG
Rny2JN6uUJpvc4R0i7NdG1wXyLYLCCaG+Z21F3ioNYMuOZYEjzUkUk3YCeZG+KWwKwtBPtlj5N4Q
iU2KVvRckw+ZPGeTOp8A7mhGC200mi9uHwnlKh1kz6A40fP6yhlz5WsUE8JZacLDMX+cNpnIiDZT
CP2BLnPKXWM/DXm3Z9A+Xg+2lqx1kiGOSaC+17GgHUqIwbnNCpfDm3MgfWVHxJInjUcv9+2YzWxl
d5Z+Nbk5ZIih8pxX0VPL+5ktIoE7YWE+kV5kxGRGduOpF8LrboI+jGpvoXVZnW5gzatPZFUU/D4U
gI+AaFRApILjFeyU5PHWNBf9lAZ+3QfQo2RGByBVg1wUy+u165/1Q2bXwl2EJOydqtjoTnnDjzBP
Kne1QiBn13f8HXj+QUfyPXCqK7zfuDDz6ug5+SqL8x9LVA3qWVnjg6uGCaWUEWkAK+fao5q32gTZ
wOb8R0VAvZVNHe97P9ju0jNzwlIbCB/MX1oc9VgaDTSFaw7NeKPB4WCMHdcvcdIMb+zn87yNVo5j
mE8M5q45zCuKArf0ntWyDdQl2jdoLLhiVy9dCrMCIk9s/yBvwmI3mveyrJgbgiLskoNB8NQcvJEu
IUQB3xV5XD61c8Mb5tjwr3IoXW9YvLDXmURLuAuP0T1xviPcmUWHtdJ1m5psO2Nlt5j455XXrqhR
UmdJQO6cOC5OhFG1j4YVmOs5VnrhRYH+8zLKSvALlbA675Imd22IkmIlyWkqmSin7l5ixrZWsUO+
xlIM6B2sYggXGvat1+eONQqZ8ERuXa+FJ8ftlEc/up7ZfVeP047j4GbAFdDvtabY5ZEXYGFiOo/h
QNxBRFbndclXhDdihltmu9le6b3kKouorRR4EveizPUj7ywZ757Xk+tmttodvLL2kcfO/aPaTEmO
iIjWIQw6IAE2v81NDHd8rHDUfRWRMtxZ9TGHM3VdFwp/E2avZyREGyyacaFiFqniL+ZJughXS8Pv
nuLK4+TWZFLivRd9K2KVm4M5fOAiCOXmOO68xArR39hjYhxGxcjWGWZhq58PdrDEozZqw1vvpPY2
50SnO8n6JRiUdZeSLXl+tDJRCdYzIT1lRKLR2w+izb85FN73fWGUq3jIn5Usol3tw5Ds4ETLV6aW
2A+5mmo7+j990UgV8CMdw1UJzHudYOq1kFQI90rcctiyD7I+wiDW12NK10AkbUy7zQpOUsmKTYlz
c6Y4YZebD4qfJ6oRDIlfA5/u6hmxiEZn3DEIm/bjUD5GSvwNPzMLnpNsMUYW5rREAIriuNe7qwGn
e1JpDOMW6/PmDb6ueyeiOjXYGrhhZu0p78JJYNFkg2T2GI6ac0vHV12TBN6uFFviaCiT2HizYl3d
ulCOF4T8xDih5/X4TXPwS1f62bhs6oJsXbtJPNsYy60ZZerOVZxsNWAVd5JNQgydqsRfzwANcXa8
LMFU2fVKwnJ64nDmeWJRlPtBnxmPwFjPZjbleNDUVvqVhGl3KVojmpYaySCHDAvE7xlK9Zvzcq9D
L7gtqS1Cyl3e7jRLPR80xLiFR/aQlmwVql0G4VLXalvH0RxAwA5BS+qBzEnozYBwNemCLHDDU44/
tyMEOwvLkRUQVyVgSg1tjNsdM+JHOLe6t1ETvfHHoFTXrYYUIaIou41NEpeY+Q2NNjOu5sw+2u58
abRz3kuDpwn/RU2xo6bAfG2kzCs90POvMPZ6n7o2Op13Nyid1Va3rPu4id3rXlDyrc8o4blFAukg
FwZnU+2GyDjrsZnLyXN7x3kEWNjimL7Qh7AiMS81qgWnZHBVqql7O1jglvK8ETcqX7oIIgxIcer2
oxH7zq7QvD3Z7v1BNdvqetSZtI9jyr+S9b4u6/6bBYdhZcS1eqNih4ljl5K+QC5udvForhroeteA
Y8pd0Qmalxnpqww5vLVakZBp4yn5cbAqUvHMxva1CkVa1nTjXUIk18ELrPZg5wNNzZivh9oydy2K
hFMxnzvdDG2dAUlXEeVzZkbjHhONkkZsUvymCsKVUs4QkSAC6C4VSXGdMYu47T3knurY9ZBrinLj
OvPGWjnWKyPe7KDOBx9ZOR3TfaI7pZoMP9Q+UYFFeg27z9FcM6anbCRkPFhmAxX0mKv5jVpn5TZv
J9IvK8N7c+QEZgNWjui9+zZhQ7ezpvJaM6S2dPC/85krB1RFmrtWhOLcOgmhHMRaUpUjTq0E+jIr
urZiWb2Yo2CJtGGp+8IkUGyBaV+8wkTdmpaAXwbJgF7WfdfMJDT33ZTwbboxGd469KeH9IxVnM95
B+6lsXLkDASQi8Nas52M5yA0NmkvDvwSoQsR5XF4W7GFb0CPiMQN1OnuvJaYhmg4ipmABmVf7I3O
azYFGOyOWDZ36+J2v6sDkpK8Gp16EahXmtpHD31avU5xF11R0FCUWUl6pbZym5o9tkiVSdmr0t+7
lWPuYJXqa6/Jo6NGd0AUwTg9pLo3PgSmml57HoUBzDp3YyWtuc/7Hm84070muae/wutA/856il96
Dyj9vOI/wcQvps7shqoDFm454M7QF8yLgbBMHH5zW8Y3P9HovjKGNzlDzKpHHNw6Aml6lSxEbiWo
YIocgdfNqqarUCmL8JgWeh4tO+JQH9XPR0W/T/IMDa/dWXWJ+h2X+fnq/0Z4gFBgxWPXuqfz1meP
pbx2B128aBqgbUHkFCGvnr6FhdQesiRR9qVWfsbLvxiZc4eYQKgWelzDRGOgXlxDU0alpQ7CPsUZ
2EM8Q9zxmFgHkH6gCyMQjx8/kgte1c/PY0KFfBF+Fbq6X7/zxI5l5gD8J4+XdGsZHM29Fpf3eVaC
v0G5BBDszFWG78Hegizy2ZRknoD9Og6i39Xgp86Ob3z5ixmJ0mAcaleuRbiu1e3scgy3hZsVb3Uw
EciUQAKcdPOEviiCNOsWR5hRD8KriZxOBxudfd9/MjC8FFme74iGPxEk9jmnx754Aog91cqobPtE
s2U/NgkpgQvPSMJ1hYkxFagNE9AECIoaQoexhN1iPd5iEEtcHzm4drXSSIH6Nqjh8DbKeU71735g
3CVuNTYrBqzTi8urTBw4QxgrJyieM1jRmGCPXU6ZM6PrqZaOb+ddrg/IOhhHCab08QX84TWBAW7C
5phlKvSxFxO8dixNL4466+T2yXQnQvgdepL65TSlB3yR2kMe5tCvjTHYxuM4++vRb3+ybs6zs4t1
w4AMr8CZYTLHu/y6bgHySlsmZnzjWd2+1aICIBVPll4G4NiKlF/ccSAfkBzEGUU2x7Ue32L01x2M
MgqTZdak9Yq0wtcu1IoloZjx96TTupOtUAfXgRzm+GN6u49v3QWhaF5a0CpI3YSdjvHg5byc7GdK
gKpNbsTgWgdaDee2wzTrYFb2fJzMeG1nZe7tx5/6+5bCjoZlA4saoo9xyajI9RwmhRWIU0jh8jJ5
GadfNU/fznCoOU9MP/5AbZYA/vpwUO2Bx5A9ACeEr/zrw2lRQHTYYw0nCBqUDmnkNXs0BORdzvtZ
ie3SEv6f9OM5m7IzXYBibVorCelxn1zJ/DZcXAklI/Y9LFWdTIcLCleALWGoVIAgkRqFV60Lob5i
xOT3QRghDLfU+JglIqCXydOrthgg78axZ4PIOassUWjhZdJ/cePwE7uQ32gJ0A016IBQNVQeyaUZ
FPmMYUXboc5UWVputAd72pJopael/UKJ6i1Mb9Jg78t4+8kt+X0qPZ8sBvstwBGi5osNRLMAQ0uz
NU+uqJxH8qoYn1LCQdZOPLo4vWZKLXrnxiioNUhohtytWDRYisAxOo3UajkR4bgdo6ncuiF2y5+8
JL+fSCwZzFqIzmWL07SLR1arAh1MPW/6M/retYaDwqPrvvKSN8i94vZEtgSeSAULfjkBsXz75Abp
v6+Z+d6QwI7sFK7ExZGE62tqT6gjTgHD42cx5TXiHSGWmh6O6zOK7dRafAwbhQK2ZkD51BOPyjxA
8wZmR82/U3DLroFW+W/XcyG47dw67zGkNU8IRr6EUbzXvOTHJ9/5D4uCM5hFCYGJauByUbgMlxsX
TvvJaVAM+65su/UZSiqaIL7qwiy8SlJHQTVHoYlI1dqGsq93TDvARyMF8AcBR/u9JAVxpXmd98mi
Pe+Mv77Hs7ESxFqM07DxuNToRgmdlxR6dDPS22xsq6setZrR6+zGfitIg2eG7bXubZhGnLhASJg9
iR6oFWpWeTNFkYZgi0B4QpzC7GkyzfuAWgMv8kjUi/NI+jzQhp0I9jTQqTMOqHzTM+31lI4P9dgB
HiPrNn3oUN02SOrDoGqVXHYa7qCLISzyp+KMcU9z+aqqNLO1nOSBjhhtRluTaSW98uVnN/5z9lkl
k7ZE16ZvmzKeTl5YDG8fP9bfXyVIfDDyMEkj3gHm+q/7cN7baWOOnDdmPNhXVqGmWwQ9/ZcI3quf
Z2gdojLS1nIisNgUovjkqf3p40kNgUwE3YdaZT6Y/lZPh14G8DEM8Y1QImWv1lr6E2Ogdm9QaJaI
NohTrdccJG9Vaug3H3978/fPx+eeGo63GG99Y05a/Pvno+7z+nIIsxvKR1bFGc2qkcJSz1n0zmj3
mUXNB+E4qdp140TFD61xIygASIOA6mf+RmWH9aYMXAt5UwY5YoECWLvubQnYNOkTR6kZRDT4pijr
nRKPoJPEbm3CLuZHyEf7zjcYB0sERF5zHyjj9Cxp4TtaicxF80U+1LSMrZGLUvKCQWMZ8dGcQ9Qt
hWwJJjvDw10TqGhVuqJ9PCPJCnvNWzpDuhGxp18ita8fW08Ge5u+/RCd+Xb2PGYvdQG/Kq74/R/f
3d9vLiMhnXuEXwXU3ktqW2/hhoeeLL1RYF52C7o9aD8Ih3YMZ0jVDuT0rUDORAsxEUk7heYni+tP
OxanF4ICSPA2HOZfHy6dsPR6OzFOZzivGZBhTGbW54u8GenQP/6yZz+yX/cfDJwNj42Hv1yE879+
mmK1o07Ot3marJmlFleif2JEHh3cXIxvOXuPbyMSTBeGEqZbOtQe8r/or1hej24cgT1aIQLJ0BUz
6C5EutDCJttNaig2JNdlW3Wa9VKfXPUfKj9YviZ6EhSTvze0EmE3MiKhMduvQLGxPWsQBIf1VTmO
XFLhgeguqsZoDw4sqwfU6N+9eaV0nWb8aAd72OtlN+eOY5puCyV76DXRPn5ykb93gFDjZr/R+V31
uNpfb610pQYZlIsUNRCRP8wIf+GkxZpY3W4TYpS9mzxygLKZJCi1bngoENXmZSZ8q4/f8TLqP0vb
PEsbLh43REKTWpmejlt4sXPxmdJUau0v5p6YwR3g22oZxKVzn1CUHRjtjrtMJ1nSUTKmiS0ppwul
dzeumgBJt51B1DLo6JkxZc70qv/AbTuTtUnUYDh02QBZI4rTusg0WLfDPJuQ2Y2FqNkbqvHQMQb3
c7DnLchteQAlu6uaiuJO2i7ImmxPBAQfP76g+X379ZaRFjETbV0c8EyCsn59jOFQwrs2s/ImHAP9
ykyBORdRnCP/I5geVDvDKXpawPx09+ANxictx+8rnSWuuvTDbAWEMs013d+OGgR4tcQZpL5pBhv8
O4tspnOZq147gsGS084JmR9/33MU0C9fGPAQwxqXFhjzZNRNv34k9g96lrtdcmvFyGa7KDSNOZvR
WLslo8BzpwPnuvKDTiO9wmkbP6ut9qYpOmLqq/wvPo7eOOo6FR7Jn2PGHXPg5LYzrYBCZjwMZIoG
YSyfzsxo4nnVh4+/xVmC8fdvwSrH3pRdHGsch2P64u0jI96prG7qTqGIqyuv0UmuNusGNp15PwG0
43mkpVdl3rcSZaFM37q0fmw0EFWIeWjU2RCsHXyPhMh0xYiZb49kkQ72zTB5+bFMii8JSd6MkrRU
fgUvLjfk0DCnwdviwY2M4T31tOnmfJzBn4CgYcfybqSo+u5lQb3OVbuGKzla49dc6vpz2jn9DmGm
dSjieNyqbsMVurWx1ada2WppGqxr4kuW+TAU67x3vBMCztK3ysFGnmy5K+gGlcbC9PJNOUApc2G0
vjI4NElBnohx8eFkxZsz5FYk6nDjOklKE1g9KTQiV0mrNKve6rr7HMsUT1on3ZTJGjIa6vqxUF5z
i55ewCtc2TnAsduiedmkjYp9jcM8qtLb9EfkKcXjed4btpWeHsOxLx/1olIPSZDTpMK8fXMjXXuJ
88DZsXHWay+g8ihqS//M2uryvcF7yXTQ/9HpQAzHQfTXRYxerZgSYgdOdQHfRxk7Kl9rLkNMK195
fTJ+UpH+joDwQQb7FqYz8yzn4j0N7cENUlJcT2fWpVnE1UsfzPSULEJkPaFCvDdCyNIfr/I/QFZ8
rEv2EeAzgq5L4MUD2slgfOmnsPDCb3pHrJoFg8an/xQQn+Vwe56UNF7l3OLgBnvvXEH9B64Ck11S
EmyOUvy3fr3ZXjqMoTImGlRofXbNMFzhd4odrRIbOmLWld/UWgavRoF4GS5YtIJ8+Vn0xR/gTQ4L
B7gVX9zZKfTiiddt4pZT2VITOG32QLP13ZVxuRcD9l+9ZhX7plTdzZA3+V0c9c9931Or6MjT/dgr
gvefmHwNcrLJ7CH4pGT//RDh2bg4ZiFqnC0pL+5QNzYdVJpUnlTQaJ+MvS/peVcxTcTFCL/T5NB1
RVQscf8IvE8M2H5XawCs0ibBKbBd8JFLLByn/cIenNo89WFMUJUk6fvlPBSFKKpi+JnWRzVSnwYc
OukO2sq4Maoyek/VrGSDR8X68Xq5fDcNpCEodDneQeZ/r7DjZo61CRT3VDlQIvCcQDqgBqp1UB2I
uanJ/PTjD/zDDXAw7cM7n1xJTNIuBY89XN6kykPlNCmMjzNovSl+tqr3XdMn9TRVpXmnEFy9YUjs
HaNYG+EbcXGLoW6bvR3b3tPHF/QHlJcL4qWdazDkZ5dgtx6bjOVbqZykCU3VCQgZaiQUa7UJhnUr
xI+s770Nh8m0c0hfX2VDeDu1bvXDMwdk4rqldv5kV/WyUM6uXk1wUIsI0gmq00eTmdu2G7p48/FV
/6FZcFlFKuMUjlSMTy9eMbX39KzFTPDUkgO0kqJqt0odQd1MC3VZD8FXevb2JsSVclqYdt6vgqJQ
rpwEo46upDArPGkQ6lN2EQJfTbtp1LbZDqGTHs4jWzf/FCLWZiTg72XAPHmZUVLiGea0lUvEtjTT
IoqATU5O6mRXjiqMdR+Z6SZGJbWG020d2gGCixtO1ss4NmKdhsML4lKIaX/ROt11Ok3RZ6/k7+cF
18XQlkHD7EZ6eV6ge6ts6GjmaSAQ9KksnWAD6N89Coew+DgL9dscT6OkGUcqD9vbOygtCErnnD5q
nbT37sxFMMBwl4Fhi7cOOdjyPBn55JH/jngzk9E5XHBuBPK4bBhmuHsIlVg/pWeRxZmGGk9p9RLD
tFlwZT1cYDhURpO9FnGCn6IuITvPkpqPr+T3TcPlRs3vCkuQsIiLtQftQWtwmdZPZ02VGvXyu2cx
qIJNnV8Hs2jj48/7AwxA7w14AWyI+vDS8nPQa1SPfaafjDJIVLi8bygiik1ZJSa1OFOOIfOa3dBU
PToIytqPP/0PpxkmBnw2AKnqgcZdfN0YCyeZFbxqY6C110NrQyqfbPcauy945LjJQPJPr/BDif0R
Rxq8fuoa5yovX5RFrryNZfXgDnl4C2Tw1535d4mRH8qcv/7z/N+8ldXUxGHUnsWw//ZPx/itKUX5
o/3wT23ey+vX/F1c/qFffjM627+ubvnavv7yDzPjoJ1uu/dmunsXXfbzKsL3cv6T/78//E/v59/y
MFXv//iXtxKwaf5tYVwWpG2ffzRndvOi/u0hzr//rx/OX+Af//LP//bP//1//itS5f/yz//F///P
f/6Pf/733/7zv5TK8zT4pzQZCgd/X4CuR//4F7wp/pW9gLkfBQxaMYq6/6dGVlzrXxmfa0A07L2Y
MfCzC/nxh3JkCoB5Df3b3ojlCAUyK4uqjRARYOj553/rLatJTfUqcT3otN2UiUbPcfPBXQoTzH2I
6ZyOSRbGINWQ57RJPyrUYa16E2C+qNzaSg1uXi/g7xG060PHp3FYlWloCOVoRGE1Tn6GlAsdnTMl
0gyuVfg+YwtchG1QsxCUasamyXppjveCZi5RVlJBqtHvC8OGhHwduuoEVmgWzeQuGrPDKL0ZFMY7
ZTtq4xHPe6wEJYkxuFBFzdR8V0Xb56spZ8D01pqokRZh2E75KullU626PGz0DTJQmZd7fKzIT/Db
QCgw5oPKddXtZJkI9xeTGXhp4lfkxQCU40/Qqst+yrV03QGuXmUh2sfrqu1EvBdxVmHTrkBzKd/E
aOTtsyzH4I6H5y1JRiPneJlogx4dA1F6w3MqLHQ5bhguzWjwMgJZJq9eRY5SVbdeb1WPfELx6nk1
PColYiSPyBbjX+JO7HJrBQ6CGU1C6AHe0qNN0LT998wz6vYAWdO+ETKwyhxPL/arK1MqMfbutgup
3MvqHWe5xoFtm68pim5/iCc7QkUBjc1X8MjyMO5TVJ9oE+2JwriZVjF0l8nxm3QIpy03C3r12BqV
j7vgEPlp3yiLYOhNsW+jpnwecsDetkOrswxk7hywGhwtX5GOxIVW5MGySstiTQBDQLkZWsG0TSzR
yg2cS1w67rGyq9MnIaWS/BCdi12gryjQMRdjGDsn6JNjuKxVBc+9BjdsnbY86RKetBF6h8bV6/Qb
9kQ5YhNNX6pxnm8JuwsPvW7Wfjja3n3fqSjlk2hyy0VUxM6yxkH71EFtWwqdbB4xoWZzJwUrB29I
b+QErXWhYovz1a37aD2Sum36WsjURWLJUfmqYkHFHlPdEUsDOQhKASVALzkZuzHrmmdd1GXhSxt0
HkNCxG25K4YbMnmTeGFVMn6QzQh+rkBnHn8Qklu1KwgqQ39bWA6KML0cxKmeDB4nPRxCJPhzxRDQ
NkVi2oop1N1la4y5n2lGq11pTa6sInD7+NjnGXRIO2EAeUAJMxmHuHEaomogICkjhl3Cy9wFLDG3
rVZ53HGVDZriJ9zfi/411zJjTSMgt8EwWdG+gxyMC50+BPo7b3C+Cosx2Oc8OuUqCkpTbM1J9iZr
QsCpHfWkecqd3GaWFREvXTeBsRKOIdYia2W1qiuzf4esazx7yLugKrbKl77r4JTrZAIHeFiW2RFr
t+zeq0zpB2zT2jLwOiiDUhUszk5vwqXjSXFKI7gThyYqTARTXWAieOwq5rVK7VjJchhIklghUUCn
5QRFKGFUJiVz1VgYq66T7lYOQ7XqYXLz7ndG6h7NSgvVW1XthnjRWvgpv8E3aJ4zI8mqg1vW7rgN
lV6k60lxlHTVRbERLfHbk9tBL0oNhqaiB1cjwrNjjx3iHd5a5XPdh+Vji4TreUonD11sb6lLNonQ
N3Brtn0UMZGGqAyeWr4qSqtZadCI9wiazI20Z7u7zNE1Ji7CDv3ExfAO+e6g+F2iuFdlNSZHnQjI
1u8TrzkKeIvP7lDyPxQAbdoCy/Tp0jFyQ7IgJgcifhj0iyawmfV2vXNEGgA/wcxdWI69btTdopuc
wO872dQMcRrXJ6ItvJ7dy7JlWpr6uq1AGr42puyxSwOWghFUsnf4vVCqU4+W2PRF4ciVko8k/lFI
p2z3nKpLDwWQcxzq3noKXLZvjARlL5bJNOkaSkldHAuAsh5tRDBaL3pTJjeyCr1uGaS2NgFyjZq1
MMgsDa4UHDnvS3sSV0kTjPel46XrTCijsVQzS7uLasbJhRIGDC3zWvkh89ZNUeuVNr6BKLhtuNAO
RlqRPmXB0oKkqfu5nAg94ySDIxcusWaVwZPIYaz65uSp9U1NOk7NPLwR5XoYcHW4dSwY3Fu9GPqN
iGPrqyydqPL5jEH11TBPvbWdJ/W2iMZqqRUhj88otIiZWK+YBU5iUIYXNCANYmDe+PjObkflII2q
SJmjFvEetQSu715Q4iVbqUF5a0MVRJ9qQK7t1YmUBJdO3886y7wlP5Wd3K2m8MWximE279KdeJ70
yXfwfetLxL5UL8T/5ejMluNEtij6RRkBCSTwWlBzaZZsyS+E3LaZZxISvv6uui8d0R1tSypB5hn2
Xlsai19zVR2t+8uUYqWtDyOvJ4gsZnKISyceEqLqx+Kp86rO2iemyB5S7eqZG25ewj3Gorsvwdsa
5xSiZ7VOY+tPC+CwezvNn5za39g77l9iqrl9JeEeJ1kOnX0aZ8swQnU0/nvcTRuTStF4GTomCaUw
2I2eCz92V6Qmr8N3VHDuzs7SGSvg4DN638lJ3Z10gWwivrUhqY+LY7XbxffR4gR5G4D4rETTHYzy
Rr4jzRkPoHfKEJk3Vr1w8sHBY0k7OQfqJHxsE0eEJK3j4NduX+vIt4rWPrilPV+QRBjJZyVIiU41
mZm7SRK4gS/ahrwXNzUXdJRUWbIeuOPtZwS+bM7WMfWXJ2qmleOvICZpm/i0QDNQ8xSAZ77nugM6
QaTM2u02u6abwFhc2CdE4HkTzWHJZwOhtm+ivDGi+qDQD8E1CkuP+MATTAYkq4UHj1/ZI2ZSXO4R
aAHFD9XUbL+SvGzOdlakuLB8PoQjV+5yFr3T1pEtwCBwJ/FrIgUDf0UyeUEblTIbh0uvErKWOm9j
P9Z7xv0Pq/eQnlIfe10LYGCaX3VZL9UDrPESXzjH3o4M286cGsshcbMNKvkis67DC6RDTm4Sf4uf
kvfcRpHMTfuRlKv1bnUb35ou3PDDGljXRFBdmtcsy4Nfy1wJSKh52D0k8+wNTxlHVVS5LIDwDBTM
pKYNOcFeSjk/90RVchmXC/KZgKY+/wntOP1d39mDUTJpLJf4lFL3poXUzTXYhI3dbRg87qneUhoz
iHD+8DdhQyVWuHkNWq83RwO3eD2hH3E/22WwENmX1tQXcQf6odrTIW8g8SZnPQOt9NiCkO1RIlhm
j7LLWU1BK/6/88ThlvvVab8Aa4z7ENuKJUz9Ojv4VXaqRrv3tslh+bNBiftc7YYTspkNmpTS7jec
2xXsjt3QheplFv3iHcfM7szHWkyg3XCChTy+3VaEh8RJVXUoliEkdtRhTb0ITCpMgr2XTXTy26iu
S/b5DME8KjXdR+SS4+SwxdXMF7ylCcQO+WtPaKDlc4TnrjurfZAx3KHOvePqBmUwoZd1ELbXAbeh
6I/Otm0KZWa4JO2RxK5ljMEowD/Vbvln9MdRRESgiXhk3CaiqslIC4Hp01GCLxN+GDkJ+8IMmC1n
aVkNGVJNgXbOltiUH9cNrMWuwmmC63gMhocWvzCXdjgn48Nku+23HmBs7FN+/CzCdJn+nsshnZ49
BjzJZfI668ieI3kdeHq8Y+vVfvfdT3W+kX6sA/JEyL/oX43SW/9SgQDhkNxMKexolkEfKsBKjoe0
hUTgSHpDdh29lIDgWWEpOTqhMcRzD5jH2GQFy+8Evol9MUg0mqjrmzXHOT6HH1MWhuIw242Ej4ua
FR9M2rBi3kRb7O0Fc2DMLk/1EYaLNNgprqTykKaeW+5XY+Wnda5Cc6lyUukhRyB7xw7Pjjrqzby9
TtDicJWJLTj3jW1B43SR6e/Q0+bWASh8X/HrmL1bUhW2x2Mhl/LQz3n3Lwc8jhllVd57e79RCVXp
0sdCayf/UhhbSOJxG2nAdsOVei67zXdZ6C99dvHhtP6up6rtd8ZLkotfwRlHfAqvYs+trPLIRdz4
y2maRVy5dnGOlOngj89Bbjl/B1rEZkfxrB96Q59w9vvJ11drE+k3A4rsus2DeqkLIfJD0+Lc3AXB
kj/QdkIh4G+fdm07Sl6LFfV0jk0vD92bXILGvq5F3TmxHlvxp5OZdi6BBoD9262GZv5jpUmtdwX7
f4AYbb5QcS6q/r0Wy3rMeoDh8+BAKKqyjEItTX/D2e373TTW3k8crpO7LyyR/RD+psis7tr6Rc25
/4OfGZe26jgPkEkwjuNsGoEkgNrwbaS17fQxW5NMHiqPgdCeUynXUSqG2nmwQ+GtBz83Vf9jYVyX
v5caLFOMLMwuX4211sOFhWDexl2b0vNFzRaU1RmpjGU9gKbI9b4zBMBimeyp7xSX2adTtGN6dJW7
guDaLGsPaneB2zcExfwojUp+acmHvJ8JU5oKpGAwxo9bLj0T43spzN/FmjACGQXt/1hvxo6LyZuP
+dqnrxoy8A9Ml/IDpZU+IwRjT+j2YosHJeHRcz8FL8XQgGGe7wIi4FyBFWv8aBTUdtAXEU6xfGAR
CU72nPoORPMGw2AEUq9+MgoliQ/m8ZjDF9knbuYfsTkmD7YhxNRKSvuHsOqap3JMPELoGyzCKDfm
kQB1SrjY8+tQAyhcvGe1KbvZD/nmTDvG7c527PFZb/tSGava9eVopXuFN+OBWld/UYZmOJYUVhyr
X9fbNFEFgWlA5ZJyd0mf3OM2t6M+GJTPenvK+ohLkDe6Cb22+pnxLDQPnWfTUuDqyNZTWG8UF0Az
i/c6qcf1UHUuAGmNnzFCJl0cE4gv51oE5X/YtGmOk7R+MwBKrcfCqHHvI8l9IhOhf0Bk2NBAmNqn
IV8twgt8q06+QQvRucgmHZ9aBSwm00HeXMg2wyhst0Z/tc6aXrwi6C8StD+ynWCcr7oatz+bU/n+
flrt+rFK3floIK8XESCdYoyChrlPvPnl9toA+poJ4szDNVKhmd5KU6DShdVTyN3cbPiKpiwb/2xe
Nnwkjj+ry4iZw4260uoX2kc//FCJTN80QJ/IKeleWCu7eBgTMej0qN1m/fbEar+JxbV/5KtIo3SA
Y76vYLsdyUKf851ZsoXStpcUZUhPHkeDRncHJoIgPlmOCdUlkCipKiyU4aDwt8veFPNRNNnytKLe
OIbzkIcwkiZx4AuOwXnKjLMPN2YHNy21l0T54Dao0zxZZhFNhB3hoZwJKLFz1qXdCL1xzBJRfnoY
R4qjFXRDEJdgBeSL3VPFPtNUB8nfZi7Sz3Tx6DkNTym5H277Sr6pRkbH5d/E1IFT89SCtkeXZKpQ
7uVkWdhvHWs4Ugt0/+HMcP3PScwwIQodKPcmEAPdW1X5UNK1mlduNO9X7xTYIdcZ7YE75fVnE7YB
rjF7yCOZe+ELYq6B2EByrd8C+ExqD7O7Rb46CuTMGyTrqwdriQ97aZV7Tvym/dyIiunRReXJc7pp
4+/yaqTjYf7M5ZZx45+QngUfJuTl2o+Lu1bXMvOn+dysvgDeIcX87RnPeXCUSI522zuPCDBnnE7Y
no4tM6V9OoXp0c/n9GfaJVa90xLuU+TYqbmlbGFP0wCdLcK85b3Vixzi3E8NKV8a4dkjJbF/4L4P
7WN7p31zsKb1gYiNJKUydc3wYnX50sebHkT+VhUNT449Cfg79HYZDkfiMvDawOybnjLNNEGr0sne
cps8AptHzPlmij1c8zkPMLcXmLkudrMGb45F7cPbUhyll5ZnsFnJi4fL85nstXSJTatrdboDw+PJ
w+0YekXTMTiQ7QHvZPkhtqw+1bXu2KyCQGFQiNt75V72+191ElT2j0n5i7x2I2NgDgu3zdlaEEmo
OarqKAc3v3RRhzOPLzWEyZG7MnwDrCPgXhQV675SV9tLQpzyL5F4nLf3ccPDkIDnjkK3rQAZkYvA
/6zEjP26Kvi4lkB8UVI19RndQPOn4zKLq0Z36W6WA926EPA+XGnEuluZQlI5hGDR+8byZcQ40QZP
lszevvfabkEKalfN8MFevdNP5SbM9q9tF/MccCutjwVLZPBbDeO5pXaaxy2BjfSzgAq4Rl22uPHq
Y3DeD16Vl0W81WoZ9tnAGfUI8Wmq4p456kM3eXXz4WQ5DkLl3H0rII06hbCKAIQASJNQzHylGv4S
CmL9wngRZIcOc785ZO5ojzMMZuyAL9toE4YqktD1n1schFNc40o+pCVNLrjbzPux5sp/ZP/m3W0S
s9VBihNNEwXr2NxUDeAtshf4U7js1z8FU5YyRoEIj4KQOqvYtUUYIn50u5OSabMecqbUT7zK6wcB
s8vrhP0CG2uOqp2e3IeeZWVrdbDZMB/XJsggNSDDAeclAEQUjeN+Gl+VtzLX91NQjdpE9soDsl9C
KBSnrls0yAjmUOYMAGPh78uW6hM2JTH2swimZ0fiGcwwmpZRCPGwPAfO2sGBd5P8vc7mYdyZFeBY
zHZ5NfEw1Gq+5ayed91sWb+qEULifiKkRp/WcZ2Xj9UO9K+5C+pPGD4TgnNnRANcEcOgBme9CMsQ
TKH6RX9k68SZqcH3r0B1guAEx69s4jYZw/XIcdq0L8n/aW3pCkroxa1Cxm+CjAe9M2EffGOK4Wdr
UxylnAJV9yTLbjnWqmt+bX2T3oQiOLHIhN6HKBKiUmUh86VZEfHGDMQ75ZltCD5mFl7SMfnlH93X
/zd9Zseq6MUxcCZxQ2hiTnOjkXINtvc0t6H1qxyW+cbP1T1ljhSnGZPwtWgbCZ4ts4U+qlV4f5ug
rcgHmaf1pFfVHVcnSf/mY+B+EIfbsMo26AV247ImP4u6al7SRhSnhNwNmutwGC82lsYySqUAlGIh
umQvh80ErZPIGSg4lZzI/DFZ8J9Tbe7vvhTj2WE8Cx+DBMRdjp//4JRr8SPvgWIBQlpAEh5stbW/
JMN4XiO/tV+GxMM1wUizdS85wg9SgBvtmz0QLDuI66kYT1MALjVGoVhakczYvx8m2cnqWLnYnpkD
yJGcEpG5XP4tIYe73naz8JqsjvrZqEQQKuRuC6M/WYibLpze/8ugsR65QYMwj+DOJvMBih+j54HT
jATZJTwuhprXwRD2mPYVdHTGsely6Fc1MU8QzsbqwEX9tltFzyunVfoyF3qSKWfIvOzRpCk8/Okk
GbcHsnoG0aQ/k1WCW+0zlXNsZSwiPJawuK1wUepnN9MF3GqKPhNtnVszXaugAzzP9uKzFOW+eHS7
uvZ2w7hm1j/OveRz87RqL8ovgoe56CWuoIVfAR7EE557t8f376iM3bsrL17eFd2Xn1XBt/b8Cv4i
JiqvLPvPsOvKkRCQgAqVbXFwgroGsWug8KwP83IfW1ojir0TB424rSXxHDiXk2ndjVNWPqktgOuC
4ai5iJ5dLhSjLvh2eL1tOJhOwi3TWSbOCfA54FcMYhZNGxf4CAckmvPGHnfb1CuzK8sy4G4BQBFg
V1xQYRPTE5i3yU9LcISBd1n7avzeMG5EvKUO8SlSCYApmXBOXijCOQ6AGVzhI7R1zA5j/JVNARCW
ZT8TI3WYRznYMdLX4hyEZAPvOMPXA3Gx4q92VsYpM6xEwlIGhjK02boHfjKRxkS9v/4OKHJuuTUK
Zr2iM09w4dz/Uqnb09YL/cq5An/drerkkMwiuXkSP8veZ3mTHWH1uBWJTQwK9l4HKrCs1q543Rbg
APvZWUZ56DED3IE0pohMYFUfg07GuB6d8J8FqO8VfgLm/3TLDkWB+/tnPtmkhLS1qMu9ZWrvZQyE
bDlAbOvf4Kr1gdG5016cWVJ3q2adDKdh5banPkzLOqLR2booXJm8vTAaMeCbiyx99rusHK/VGo7m
mmHPyc7UMtMTZAgZvLPFd/pnDzwsYBP+k3q+uyiPjDuwq6+539Pat95ynaDwzORJJX56DNK5gZKS
UwIY7TVePLB2IU9pGiBATgEvC4cwhLRYlZ53sGYdOF8ZQTaY+2RNSFGxybmLW1sA6Cgru7BjJp5o
tyNGFeo65Fa9RUz44I0gUEwmSsy189yHhRr5v2QL+vyxGmbgf27nO1ZMPxy0sY+oMeHIK7Of+PxH
FjBi1m+kLEE+aCA4xTSUdF1AP1ue75XFEFSX4o14icWOe1Ha1LxFAMfTGeY9PeE0421iJrfFQY03
nF7ZKcjsYcmfkHRqFKwCuBjhks/RChijiRTJX8eFt/+N5AVr2mV8/Xm3zs0woIQmocdjiPo7dHK7
2A1Z73/yZ7EnwbM4GzLhj+yW9PcmJ/nTCsf1PSjuayoIb4TMlE466UiCnnCpkIxpLoVCeP2jWsJF
3AK/yVBXuDjjwARqqVjUqfZdlJ16UcOdd1AWbt3E2zb6t3XuQdVRQ7YdCDUoCacukaM4JnU3Q7zP
O19/JWMi219uOm6g4kYDDQIvCO2/a+dFc+jLrqxenHABA7hloQ23iSTe5c8Af2qGuYCxdL8YXagI
2XHDNtNj1RGtSZj8x5yKcRkFC8FnE1TtU8vHubNdf3lIvHLKHtdFCawIrBnooDPNDe+MDaxMe/Wq
LzX26ltOK81ZaOzy1Ipk+N2u7FB2bqG7sdtNbbkVZ9AVc3qmD3cuupA6jzwlWXI0cihiU07+Q6Ua
k0U1Np6Rbnpun9g3WPbR6ZiKvHPR+ANTHvgSEd9kTonCVEN/oDxItgsw7frorbNRj6iIQ9aUhfQw
uTnb1M0PUiLGO9tMGMdDUI732Tpzj4+8lDylWzrrf6aTm7yMcwM5jF+qe2XZYM+7nnwyHY/ltLlg
qL3afjdqbs0F2Gl/v5VXLGxs5pmT/n/gfv9ON0QAEkqoWRa9vDUgjHAA2utnV0OCuq65M2aXitNi
Pps+X+wzysPsrHqxKrZ1zCmcoF7K3wzXxV6HnTRx2HYSwieMyYfNc3Dkatktcaknwp6ckV5+YGh7
FRUQ4VVVIgrKjLcanf58IvnO3WvLMmeCbAF9joYWIel6f3z3/GQN9rpqcvEwCHupzrYSJvIMMTlL
ZVtXNrLdzxWOFG+vmdcQIE7Z2w82xJnXErnqHLe0D9TBRDCrWGRmjC2gTGVkmab6mIwlrG3HhtaL
K7ZDJZeNl36atuyvlOIszpCYF2tFuauqDxms27els433B8XCD+69BEowG4o6v+GvJzP9RHFjLdZO
ucyiP9OqzuClV06vnja6Kzp7f2zXQ9EOOn+jU/XlDiVm6J4SIG9VvVNhPW+/xnFzAJywLuryW6pN
rffUEUVIQjTJQl56qzU0tWLvos8S42Ejt0iFx6JVYfLl+/PSxJ4ox8n9bYZWODsKFmYwE9PO+QVp
GSj3OIU1nZ7JSsozn2nl1G0Xd7DdkdM/dT19JThxCmAjpqSANOeMN3P5LL08lc9tO/v5p8oTeGrR
NtKC1hFvhmoicIuWeJSSzjoeVT9Px7X1yMCrEc5Zx418Lgbe7GnCLznqsMV6ldNF5dEqrW7ZCx2O
KFjy0Q9Z4zKYPiwuAEBaEnSLbz0LGBDKvJpZ8W47ZZokNNAjM/tLm3WiNFHree4EHhuDYopRfKvu
rF05UO/1x5ChNIaW1rOXk7cKKrzHBsJ7+7vhqaHKX80Gy4oSASozW2lmSTwurrfcKsLV8MgKlmW0
CMyw++faeJl5nsuswGDc9xUQpWxBluPHBifnrHfOSHRascPxqvyToHdtd/ZqVbo8pjBYKZKhHjKG
C2r8dyfSuvjetTuX+bWUbZ89cXJM1NOsdlkH1hNATeRv9dguHuwMa/R2qbD7Vu7kslRjdwibaWnB
Plemg1ua59Ps/21df/A/7CB30huNbF/vl0ZlMC4LPCVRzgh7u/awCrkerSSwJ94/5ss/WkHC8j4Y
nTuBws053BoP6ci56/GSPDJIc8yBxIRlOW9ZMCVHIurC8C+mEiDJMQomr21PYahaJ3ZXbw09EEre
XQ6ENpa2fs/yavEvypS1Z6OuEcwEWROnIYVEZgI6dbNCZ3FOd7L1eEVANsn7QFrSie7Qj+R/BmC8
9z29bEbgkluQ1Hekq7FQWb+OJYaX7Q2mp+MdkdKwi6dSmlzrmDGNcajGkZjgXwl7B9yiv6F2iUh7
LuZoCtxJXw1K32KfJci3/DPbi6k9+WFq1uOkWsvZQ6CeCVQb0pJxVDtVa3C0hlwNyFpXutPxNFi8
RPEoetbBVbmK5S8rmGpID06gRXrg5/OGc7ahJXnBWWusfwXZpcy2eSu6330qWKz88/J+YgPsAjRk
iUWxvIVR6gCuLuqd34EUY3zscYOKCJ78IP4Oph/bOIDyWEK2ndvhILLVWhgJMwpmKcdcDxvQWulH
p/L4jjM5QImCsKTEYzGuhCabzS7D59AJG67RrIPl0kUjQbHtW+8XbfhPjApEeTZgtr1VeU2F6iXT
ZtgY55n8LhSUtzxWTLPsa1qOQrJK9Qb/Hxj7FVdIbjX1XjJcHsu4xAWkie4jwOZhbt3m3ZI0y9HQ
2mH1uzDkexzWaSVUfMQ+y/CEnD9kNikg9A0H5/KunakGv1ZmoHgfS4b18jD3LAr2GgG/hSIX9sIe
bZhOP9uKIujsZsKIX/cdgTqPXNj+F8djN0XBglHhRyL8dXgc+84XOE9HO4V3WnXpdoXRj6WCkbRs
u4Mmis/nttCFme/NRCAPwZbmXbtPJH7jQzimlhtXA0RbrsotM98BDC75NTEM9W4Moiied6HFFfBW
uUpUR5izWpijbXdEC0RqG4ut4sTyWSSzFQzBEfNCuk2lmYlZnWKYj8cUGDeO3Kk5+NCvq36vKXvD
C7Ocdjpv1MfbZ+fS116AtGlhoaUa+jDu5rUzZ3Q6sn+YNVLtf/xzpdGyUNhPj4HPFqo+MxqhOTOt
XSz7Wq48kbQ+RNWel6JuxCFnFpYcECeW1avVWoRJ6oYugTNRKGjc3MMzXYVTQWyBNM1H89iwvgp/
qqbt1zDSiiTMy+KnTn0ZkS4kR2lzVj8bxb+c0EA7brErrHEtIH71bUCNFWYoCJ6nngsz2twhHRjq
rHJIziTTtfWhWuyqfuuarnFeOT8QVRzZs2/1a1HWWRWvcw7Vkqzeur6jp4LZovae83qN7Npv9A8X
EG77d65BEP7FXaDLV07klk1U545JPHDWyNtA7oALLoJkhB+0YEF62lImTN8+VH/fO+AerMsnHvKl
/9hMF1aHdF3cwbxqvKLurbKJZ9pTYrI/W0kTtssdkeJr/UkwJ1vUtQU7sV023ZFk7E6ytP+5vulw
EFtAEDw2Aapjx/IErUyOSEwKj2+SzNA6cceImpV0y3Ptz9ocgH1aQ7NnHNjP33NnT0jMqGFADsaz
tjvY1h6yflDa7ZjNPQouoCZPK6ZdJjgbSpM8+68kEm+en8CWmuo//IQ0hYyh8nZSUTVT9zs3Oyg9
Q/XC1CrK+14PkSxBwu1s0OViX86pZhcl7ZJsr6qo3ekVxiF4wONyX88DoG6D7pRpblK0OISUSkKA
w6EpvhS4n67bB/mCWhOmP2p3cygt9jwGYCqL/IfUs7X7SBdVVz1aGYQbzy26PhvZB9Kt8oT8BCdW
zR2efiZSrku576Z6hVhazqOiWJ0h0BOr6Wq+aIig7qWYdaZ2PsxGdiwKZZ0hpPfDc21wLcM2On+y
JRu+wBa7L7XI0KM7mZhuuu+UG+N6gvbbDFYRPgoncxDs1i4HO6qIaavJdvaCbT8EtUOrXTMBnPbK
Gqy2Z30xZ3DonYFg+GQCnD3NjP2e0HLJ5UsSMRJy//Sp68PQ9unzsCYmqj4imdQ8tBsIvZyW1nLX
m20G99HUbX4Ykh7eEE4JRJ15iWDOspOZvlLkgsmw7Q7PcJTDUxL07NDhJ2SnrdmGR4MuDGi7PU0R
48M2nsCAYl4rlu31zs57ykbWVqxi+uJrKAt1zGdHXTwHiyjzzME524Rofinl8scTwYRHbUn6o4Ok
Hecqs74pN93jWHr2Fc/REllz562R4SY66Jaln2o89zJYJA6LDctehL7YeW7men6CQiIkEElthTvY
qorF4gqP2AxNLKGjPpATYLE4ZgZ9boO5frMMKRbKNP6rlJnYzdA5qohRrexpulcEfpwQPwAC6b1f
bPrTR0YMbD5vjn7dpXHXk9S6JMt4EaHtTcjZhu6NpokwH5oL0EISs9ythlESRp3sQNhov/osioa1
st+Yf5afqvWJ1U5KhTZU7ikj6vPPOC4VkRY84/fTMpP/Ve42ECdOAvSxV+s0HPj/EXemmc9b4eWP
ATzcX3WqUbbYw+h9IJhFl+Guiupg1s55IBQ8qpMsud0BHUTspQhT5JLX/IYH1444XzvElq1GQpNM
KTZm5HsxBikwxB7pAMX/tbmM1UMG/6YijZmH99ExtJ0AdUFtZTJnjdaWy/BuTR66Xb7h7MEpzYI9
NudBhHJQP5Qlc5mzjZokCpykcViKgv/cSYCDSxQMwxaHYl0fFSb6iN1bfZSQaPd2MyHF4VKRPBq9
caBZN0WE0CdwT83Sq2O5BinbNh85dzgyT2QrzKi7AMAOnc0pczp1gxyeSHQCwQxDk+OgMveLUVZ5
cMbCHJ1gCw5syRgWanBNkVmKnDgWy4GZ3TSXNcyo1gtgH8wnUbFON/LWa6ZtZf2G3wfPJmmX5NT6
vVddJ6i315XQ612W0TJGC8tdBpVZjcYL7pimqylZzmbDZhASBKLZDolkbhR5KYn2bAq95pGJpHNd
JEaxqFyBMgvZBSKmma9i1ITOOXfK8TRb5ZCxuZDJOeHsOetp6E4gkaZz1jOVBE6trzn/8RPxbPNG
8HT1EWyuE88TU2F6hiA75bWzPN2jeG9JkIUP1pYsyL5IQ36054UZtKWU/5rVIZIyxxPuqZ1bcUl8
4/7GPdeXHC/K79wzKV+FdXAQOHwQVVq9W+V0NzKv4UWaQe6r0WYxaq9beqJqZauRzJmX4W8OfoDM
pMjEGeXiz9puHaOTm14KAP0Sw9sNaFj3kCNn+QS07Mv9UJfOvqlVYEd3g0NwcqdwKHdZ5ZUX7AO8
hbau66eBFN0bKByQsS6P+642dnYbkLMAhK3sMTZzoDWc9G6IKPxg0gYDfHsS0pLPxkHMb3yvPdEY
N4dh3VoWqCHupmiemi+e5/KaE5eyRgXVxn4QYflAvLovdqwP1OPE5YS2kz0ntwQ7qRNwSV431UzJ
O6Po7abp0D8ny60ubLUHogICKjqnZTqYStTEWVLNz2EXbHFVOF40MqY9eE7hP8JR6G9wdKbY3aqt
AKBG4Qw+buoHLAR98db6wfLs83uIuLVlerA5c/6uaFm7vdzorXqkct/UX+F6aiT2w7ZIgchi7DiB
WqK53dVqJB+kN/nPgnv2KwftnHHfiI66yWLbFvrhQlNdKUO8zYKjChSC9183JMlb1g1ENRgKFyYt
Yx+CxmTrQdo4dBSzZxTiNrHPbuuZxmmhH/DqjxGt8NWB7fquAwk5YGSWddTkb7VPGzIXe7eErvlI
k8Z6TLG5sKDowhebGdLZMsNyblkkdCSqjoF9WMkmPabMm/8iwPS8Z2PG6Y0J5CgOad7rMNbUrlBP
7JTx5bYWbhonI2Dqoa+bvx7ZpudMeeLC/V8M70NRE7w256RDn4sRoe6+87vg3UeHSVxYZaACmhyK
1GGdPULpWeepx0q6I7khWMh/z4TsftwVEQHGmC0j7iCr93laNvXR6iH8HFOZWNtnPXV+wUzS8OdP
fPCVEzM/c/Wf1GSStVqVk9rEZh+1j2UkzpDCt/LztKKV3gs3rMaFfUfrUgySYVc0T1NSzAsDyrAo
XxKL3cO9w7cT5eNuX2kjEysNnSvXHczyMPch7AKs1AvFkUCvMiLuJunNwkiMDLne8vQeOhYif6di
NBMzM2claCHgm0OKwJ4QBhyfefcTIXlNtVLqXl+pwMIEKJJynj2T6PaFVGrXOghQmcG5ZcTl0kBy
Fl64BU1kPI0CJPGxEcQ9JmKqJ7EY9Ms6ZbIN/XWofmTCTjKEdcjnDxOHDk7YSesckpc3okUMw/HL
zX0axQD3JNBAAmD+zDSFURU2/XTh7BLfFqVGH6+e5qcXLcXPiPCTl6vnEIF7PRPdwwu4+ge3cP3s
lJhluzDsz1/S+m4YgVY+uV/d1PfEAmU5ioZtIcMc5KcgxqAUAQtZ7ilKYJ8hbX7V6DNxeRbuXXlo
ZNL3V8iHo/+euXwMR09uYf+v/h9FZ7YcJw6F4SeiSqyC227ozW4v8Rb7hnKcCfsmAQKefr6+zUwl
djdI5/wrTnoL6QCfP7PqwLF/ikY9yC+wWnMAzED02kgZ5VwlfV2965V8/GNkYGnjMWv9Q4bGd/jB
U9OP3NZrYBPqAkh4D/kytaAMi5Z23Cyd7M7rmGNqSsQ04nTb+6vy/TMopHplKXVyTB9Ve7GjoMrR
pgtbP+VLO0b2rqcCEEnVwP3/PpaNdON+xanw49sKuLKSDV/IBoO+gqBlt4AX5RTRiRnE6pmgNCdU
LExXgBSTK+LRYibBI1v8FSl+tz6pFtekj7Cj1sEn2eqH/u4auboQzXdGEwQMVgGGssupm1P4qNpf
xMst+3UsqaUyVaujU0407WGaRLXcW4CvKfwFcd8JZjNy22i5piw0JUTjrl9IaH1Okd/8hwDZlOdg
JFQdxo4L+maPw3zRZdkPfd6aX26rgPEWEZwIXS3/Kwk6vECuBcFpjMR6j/r3P6FlyEFVysJtP7dF
4aED/vIbcwjQqfb7zNskP7OE9eLgGygCekBi1eX7nA8w+xk2z9fHyZLapUOrhJlFRbg2+kQ2VhrU
+6HzLfTnrHSROE0eq+w+wNsgDg3p/hYyGGde2IOxUCHNqkL6IZ9aA998bKJtbH5bY7/Cwg0q2qrD
vMhi/SqE8OSuYmzv903jzLi1nGHguZPd+N+GS1rvnKb1Flx/BkEO2PmGYCdfLY4fdwKLWXyt2faU
an96YefLHbpoib8jykbfItI9jJyGYcbM0d8e8nG79tWI3EeZAg0LDty0uuZtXpDUMGdVCWS5UQ5z
FB4oTIKhOA2YRXVNlnyP8n45Faohm3q/ar/9Q9o+YN7FLGgy09gETqMvvtVE6bbXpaCbC2HAVnmN
/1Jn67Sud4G0FCgKY9e0OTH52TPqelDNdnnINW6tbg9B6A0SCc/oeRh4wMHbae/bqIFBOkUdEzqz
fgRa9/rFJeywTALiM3iMmV6Coof3mFV9rqrR+9n4pGr+KSGyJfGH0FKf7S2oYedvUPTU2cFirjtF
livCpVy6vTpo07djks9WY3glGm9tH+3OM/yzk+OX9nWc+sV6Fl1eBt4bYFUZJCJUeXQsPMB1NiRv
VKijV7+j2SvMMZTdZ6iUR4LTcZA2/8Yqt50fO8rhMZN2QPArZh9eBT3781A3mXth8bX9vSMBdp7J
g0OP2jmuMHdLwcfzogDDl8RD+TpRH1J5Z79CArUj6RF8ajD009kKgBR1/NJAWNY9vY14ru44k7J9
OMNNXdDpoyLss5kqUbuMK7RIbuwwMOFpMuVF5qkRBxW13sGlcJXEfIGPTvUjZ1Ci3TJVBz+fjB0d
Fo/gofBWnOPfgI81N+e+z33M8/x8Fb4IK/i7EbJErIKvyi9pjWT+mm0tjo7bSB+oCCCDh3SFW69V
HtycqpZt77M1nGl0M9Ohr0e1gPbwBSS+N41XVWN75FDo2mcksOnF6f3uZUUaS7I8+9QDcS7D71FD
DcSd03m7ecpw8kLU0gflWgqV7KoCog1DFLDTGb3Fdle5LqYStLh1jlGMaxKIGIRg3s1N1JXHQSjF
H1XbeFZ1Xj7SFsYSNi5O8QS6H3R3XpfOPPnCFM847/OetgSxXp0BTQpLNLSpCyU67wH/tHhsJ4jU
G/WJYr1iC/7V23OI2bVW7n5Dk+fssjqk6TPCmCfObt45YdJgjBkONPasw55UjT7upVN8uHZZ7000
hQQk5RVMGm0As/UQbLU+1hMqtsQraGWIowUFPBKYqN4XIVjLToc66w+tZ+fTlc5YtjisbnpDrlBB
RWEkor4dYLWPPpfc6l9l3oTZfsKdwzk4pJruP9ef7SOXifleO7wGeHBQ6fT1nL85EeVBezFaLaoy
PEjqbkbBhRF0i+Khmos57uvFOwP2uvkh1Wu7d60cuq2EBn8nXFeEmIun9b/cx7F7N8iIIsyc0pKz
9Lf51TbUzQfCmsqj36d5dyCCQnaHRo7eSRels7A+2433qEFSnsido6zBo0HhYZAknpQ1TkE/Z6oe
CR08i62OzmbUwdkPav+HuAQDPpEDj3te1T+xHfN17Yt0alQS4Oz4kVNWnhrcmCdelTxhWzEMYBrQ
7VKs7HZn0hcdjJqV2qIrAW65OQ3ElOYH4a7Mb01uwZNaKFuRy6QGYr2Jcv8oh1wlomBO5dKch//G
bGG1ZYcPQP42s8X2UPR3Jbg8b3M/Wp9RDm3zYjdoneJ01gAeHpY2/Bs5tDH3tMPS0I7HfpSFic2s
oXrHrGdqmiunTBwfCQFoQTSdu8n2q5isdOtFRSWojjuk4F+NnBgvaTVhcndE9NhRncJ4jdFyNxdu
8LzaJTY+6gZuNUGZWHfdZFG8ZJXlYaus5rLOqUoMKX9ndyLjoMH8uLdUhsqwndX4sNZ0uI68diTW
6Fqa+JZlG/sDgwd8sRwOq+80jwPP3N4F4KTCRRTVRdVOGtvoei10/hbaTZqCoLGgyt23iYNJg6RK
75iHFvKmopiDG/2eTSDAbo2qCKCnE2dKyOnwCqwhQlYwpf1xg/66WEhzmL0nDMAH1DAInDdZ8voW
FJLtGyyJWJdKB1FgLkb4ZGcK/PVUIBDHb22mkCnD8aLYhkE4jcLYh8qtwMlyO7X+YhTPKcMN8i9f
ocndUSzhnp1JI4hptezkzgFNBGNx0y8PX9G7VzUTLR6opi44zLpD7k9DIrw2Kj9HYbsvPmGdGwoB
WIr3gQB1+qc92z1QcIbLrikcYul4OogF8Iu8/mtNU/BEOLpF3ToWYEHhk4UYuK/MTzPgG/QwPT63
a18Rv7ZCOuZ6QdfQW02/H2BozwNk7hPdnuppHN06/VXAij72E/wLcoaAXapCcASQ37oUeM0685OW
9e/WoIZ8VouOBdC0jfsTEFqWfrdtl97DJvCWta1Lf14/ZQFmbCCu01iiWmt2I7LTx6npxhLTO1II
a12gDDkNytd8EG15mlIRJDacEMPP5MSQyeQmgn6fSyHTF8+3WYBHrFkIwZql+GeUHsXOysH6d7Wb
cahiXrHicMJkmA/uKg4OuoGXNV0R1wKoiaPSxCpzbHYU6CiMFj8hxXmxFHO4H+xBP4rSLoIk6zg2
9kNptaAgjBxXHMa9ikEw04eF2eXdDGRm7YLRz/mAqMlDLg3C5ZD/76qx9vcmqOZfLL15eJUjtadN
p9z70FFLeYnwUkSHoYO73wVzjztJeI0zfECTkDV7Y+nUeXHV0h4wDjXIeKFXwzJGtopYAUeAuKY8
H8MJ5cH0jY6gvtOSIL0dtZ0T3m7aTmIqj7v5EAyFBCcovQe0HnW2y70BNC1bOn0yY9l+d25Dijiw
+XrmP7sPbteimeVbtJyLBIC2rz12tQcT2fnFcnVzskbZ0xRn2vF+HSLSh0w/+yDcPbcobhLpGdxa
cshAycl3uBDvV9w33YDXq6PnqjzrxYwgz6L6V+iW7aJffPVvQ6Hq7VDKDJheowin1s6qZ+eS2owV
r0aOgkHBi7IuSJo+LfAFVDBbzTyghUA6WZ7qUJF563Vedmyam9vS2AYblY2zbnjT+boVYreOTYC6
rFltv/+LaWqgfxSidI8NE8mk1oJm7RrJap2g4WYaEc48DkccbL3cETlQMQw2kz7B30V4aggLibm1
zSPDq1K/8YzgPEegRmFcyOwUnjZvzi7bai1fgQYuXnvRoBKK0t/1iuPn+QYim9+DDFbcaLC83X5K
neqzXMEvdqyv25uNooYnGo4X9WLKPvbg5I0tYhK/sf+VgVucVCOd8OB143zHr0j6AhuC+heGYfrm
bLYGTx5Q/JV14XgQPTaZBIgwq23vVc4ojxJOhIYDlHEZPg2kMxk2RPRFc3qTq+Vm++RwLOBw2Mrd
DGoC9yyEO4znKVtwTB8jPzV57LYz4rtwoxPnoGvP1V48TBghjptTqD9OMPXPI5qEbbfWNKyFPAow
/zUi02daN4Nfba3TPUbBiYrD1U6sfu4TzpcyXh1ifG+louHy6s/IMfytHI9o6aLhV9iKLL/LqaDr
jy4XQAnqWq3b2fhEeCTZiuc3hl5y7nUDS2XhjTl3bi4wvMluBfQ1sDcR8K+r+cVIl5geU6R2lwxg
/MciQua3ygki4NKiwbhfQ1Q2DV6jg5jF7djMyXJg4fA6GJ/COtAKqIPTUnpzgluKU8dYjmridd2w
kxABgz9Gi2JC9zvx2XXYJVb+Xt57yorjDnohnrKJ/LAdvZDyVldCxg4NL/j4xiN6jfVbptqc1DAT
KsA4S76Nd/NBdYge/uNFbHPc+9n4wFrpUHkXevWvCF3kX2MvPs8TQOtOtTV98t08XlG0QO5qk24J
joD+cQODOfurMx+HZasR5k4dAF/mQF4mfC7Wyzj6eKZzYt4PZQjjD7Qzdsk8BnyuNZtAQs9W/ltk
vJv/VtFr8WWtSCadcUPoba8FUzm+5Cae5Tw8YjoKz9oWgEjVPEZsURlZv7siizTq2I2M3LI1+xEt
94tipznpIZ/ZZvK2PBYgwoj5/RVRaK+UZZ1qaTNXkN7aUDSFDW6MtwFMHHt1wDfr69BnfKo2njL+
GHeLNnx8ddQ8qLnV15Qv/B7dEAazOrV9njuFoThfG8xpRKhiZw7H5sK66SVYQsK/evJxpCrtEbk4
zopyCi1gSQnciHABaoOAE6fBq9/4bv9e9rkHpURl4K4CWalPvuwx4la5rjkXQozykMVtoMqddAs6
bGzqc2GcwLN3EgKgfrXV6IcQqnx7UPGwDKfZlTpMbNna5NHRDBedGqDkLiHtViN9kbDqeGHnIBps
5Nwmxx/kkKQC2ezX2bG3BmE/4TOd5uuEn+SxySv23tAA8j8JqVHwI5L0UDXAqx1tKysA+/jmrV2I
fXUg/2Ok+LAst8dsMZq/IsDIg6H6Y4Ese2XORMxIHGTQ3CFrLsy9mNYKgZ6ZHFq1+zEMD13oW/q+
sPvIvlebCDzYSgfRfTp2w8kHvPlArFp+LVE192gLQ8Sx3EX9m7LYowR3d4GOD12ePprWykk+sP0j
HlnARx+GFO9rvyBMdMq7ih7hz8LU8q8besFznUW+c93sxhR37AMIGbndlybOwRIAXsGeH1qyZn5C
ty4eNV/nMxL2EZO3JE8STsxZ1nkfTJ6dnol+cdxniRbZTVxnVOQzgImPpMxgYtgHBs0L5EUNLSTY
yIbdzOjtyB10A20eRKCI86JSep3naDmk/IX/1Q35NbDmVpQlMismdgFlY2Us8zEKD2vBxIfrBYnJ
u1yQqx9DMuv7RJK5dl6nMjy6Xt4/dtNQTHw0hIvE/DQjliLEeWfdmlXtzbpNH6ba+n9BOCxdTPU5
VuY2YELbyWpaH7MOUcF+ERtxCR0KqHsZADs9LNlm+HToWPZi2SkY5TCXANkpHYbldQuz+tmSfS2v
1uaiZPF5aOXRIg7w4mzWmnSrHVxqN0x/xILYgVM40PLO75CsEdZpN1u8CjHIGPlu3V3osxWPddGq
GMqSYsNu0a8VkmK981MkX9QXySwkMWnzoOgqpH7BpvBL7aPGmtrdVjXgZhmYtvmaJj6g+mbkTJG4
+4NoTrDw5jEr03TCCdR0yZpV/cmf2vLaLTQ8krq0Or8h60N01RWTQ16iS2aoG4fxl8VG71HQmIbh
mSLh7QSrteKCG2bvZfWmNHpEHMFG13fYfK8R/osNqN9y42bGj6CXCC7cIdjUvRhLeIfSchBV7a00
dILP2l7c8lW1ul3gRVsCiLBjRQ7zccfvC1tODwpGriG3X3HzcDAgcXCcO3uKwocqnReSnfXUgNEH
sCDY8oIXJP7R9Iw6X7Kk2znHQAiKB1NB/tnwHHn+NtzhF61mqlIF5gC+FVX9E4x23pvb9FaEHi/w
TbQbZxHeGZOR70PxGYoKLPmj5qQNU1bEggCGv7Y364MMa+FfrWFEpYIXSvt4BKZmg8bagRGRC04L
NvQWrLtLG8cgp/XKizIkvq/JKKqXKK6dCPl7IabpuFkgirtm8EgRat2IyGjUGv6lXJnHSSwO7huM
HZgqVjd7xrfboy+wGRIC9s5rnTrBtwnLgYbxMcKn8uRYmEpOBEbhGCD6ACNwt5uQ9deYKQmpn6+V
jFonkfigVDyDsxP5YK+GUhU2iPzYuCOQdzkDf+2olCzmo9tZ+IHLcZD3leqE+cIm47tvA/6r78Hn
B81V05bUGHEIYoLWJKwNxr5dODJIULtP8gCOK7Yz6eNkl9ljPV7ITsftaMiku5/cDHklQTsePEe7
rP7XtFCmfMpGycKN1gmGI6ebeMBU2U7r3zWs+hcFwbUSH2U0YsJ9W1Oisl/bqpL/aqqDyg8ICJGd
UDaUdLfCG6IVGYLFQ6jvl+oQ9i7bbuX3nhfrempC6HU5nD0mChhpp9fUhSkEXbz6Hs6WUJgmumMJ
3mZ+13D7Dlhl77upUB8prFTxJI0vHwCHtipWswoVeTywX/0eP4b1X2OUstHnSHWBxOQkgxu07mvi
YRMknjWGUYnC2S7Hk9JVEBMm1JH9gYC9REXaec6bNTVov2avkd8EFNwWN1OWWfmpI3uBlFzRtk3L
wkAd8GpkKfVwJ/JlOEIcBx/zO5palF/EdHE0H8h9QiU6AN/KJBJmm06L75AjVQMsf7g0TsPk8PwA
EPkmReLUbPcVyA+xXgMqqphfvsOHm0bgMlMJ+a0ULx+Wi19VVBZHPWdNTwCbAZbobUMdzqz5PSnA
zOaIHBwsqY9Tuzrjs2XLFJFkEBSoRjX/S1DYN+HLqJ95lZdnspjsSzk3dAgYI2mlF6n/A8IfXtGK
j3G9hNuKC4XJkug25N23KC8d/HaG6YaIFDceNN+wrF3AhYtPl2ptf4el3n3offhyoJOlqfw/EPyI
pFK4tV1J4uyj23QS04rjEe4u++iaVegnkw27icClKdYj9dcMM0tjpR4hLf3gJ/VaineNnh5AkbaB
4ZyhAx5PvGiScLg+Lxq0SYgmmsvmG30/lPX8qkLkwzhKMlMfycAxVeyXDZHjJDe1vzb25b1v8vqB
4qN82UV26O9ThCHERaBNk4gGjyNincRi1f+P1x9XlKUdpi+aMpnq2ylMz/1CO/WJZHxYdoxf21u/
zWY5Bo1neb8qVcLdZYhX630QkeGyQ80VAMfTE9B9Yi/feGF1FkTPmrbibc9i3n+E/OALYReCE65h
pLgEQZ7ijc0tAFBv0fa8n0O9fSKqH79ZEqqdGMaVdLh0IUFK+kCI1Fnnh40F8MXOqw28AGKBRl0M
ZmXSQKPeko2Qk6cH1xaI40obUSnESo5mnIvTP4wcUP1zn8kC5ZkIykMbtsN1sbn+nrEwzc41smvv
4jVeI9jG4crOSN2Ve2fZAXlLkRs6XyUpFbTcLIxXWBIsv+kPuaRq+aFGJ13+jtwuOA8+wk8SrCYt
SWAobPNrHu3mLeyY+eoomxJ4naq/q9puK2MZkGOzEi7liQ+Td8uftOmsE92uTr7fzLr+onZOjpDN
JK76N9nt3tRKOU8YC6itZii10ATWkoQnLy/yNclSq7+vmWWuJCfAGUSupwdwQiSS57CZ0kSmAFb1
gR2UkWskK7Y/qpFlEkH+5t267CLxXNvbzZ27UpCMjsosHkUEU3FpUNnH5Jf1BcvHsp3nNAjcQ4oi
EZlUw7OORjei6z1rl+jkUh775Ptoj4jlstvXDkn2T+Sm4d5B+3Rf9Fr9t/iVa6O1ncnYyIS4cpHO
0JdD9EECuVx2+YAciafLM9cZ4fqlA7HcEzmiMXB2IM5PcDU4BG0DJ3eJcvDJ15UIftRNDrknzde6
WeKQLjgiGdFTwT8tiFRKcqeH3mAfQtDJ0N7190smyC0tDP6eAYzDScIg2j7qamr+Vquh6qkVEBzD
4PkozBQjaWRlK73gloleCsiJ+77rq7dinhAQ8+GTcubzQsxBKlTckMUkX0ttQYL2JnDxK/pIGW/+
C4QD4yjPLWz08DyglkcnK1X9l2wE7BK5twCGkn1/OyhX2DHS6vo/W6S6561Ytz/5LL03K6Iw7J6s
RsrRgU0KXhbYQBfYo3VN4gs0Nm+G1HEuJ7CVWyzavNxB3MseQw+X4rkpKKDIQAApBqMX3IprHBlH
LlZK2Zn3p0eu4gEmO4uaQ1g39rqrers8yqmeykM5lOLenyvuB4s5iEhHniiLiMWo/QNETOJohPEC
IYS+YWD5qE/bFgElipn0CPyW9ZkXc0Q35g5nhdrT29XRmjrkhyNIIrpKcRWSb4ZVJqvHLog1SRs5
vIxb/ghh8gTJvbxz0QEwR3sR2l7lZOjh1BjEXTNgjuNhkJBlaYSpOyQo9dK3kSTOhrCjFsMtphoG
N7g0aCIbp9QBtwitVF4IemmWYn4p2yHHxdbjznmu85HRPF3X8iAmXO7BJCbnkRiGzTnaqtH5ebMx
Z5CjFeSvPWg00Ti2GvIrs0Z2nXNMLcSRMkRw3G9i5/VR1D5BGW/qkXxFlFck4unwflESfq+lpc+9
dLDqPLtELyLhsrJhTbxx7oa7baXvHD2O1eJtcyMM8ylc17rPAhcn9TgQfIufCmVhjHZ4dPdEZqCQ
jETmtP+GLWwfAq6vL7fU4a/F8uaTR9j3hIcAIbMtnKWF/O2g6T2E/RR41UN/QCwTPo6+3b5vtDXT
5TwP5gU8Uea/SGDnTN03bSHmz2yzo45wsTCCewjsAWRjnLCszx64wz96Jxvvy2PV+GfqFVuqKhf5
KTun2GcISEIs6UpCL9WT++y2vvL5rc2yvTInu7cbC8SmjrNAb/JUs2D1b8GcdupvPYdZ8YcNo8De
oLesuoSbwnQOMcTNK+H7NoSydegd6jBriQuRTfivN3707mc5ARow3Vz7qC14LmBZ9fwKGMibmYy4
IB58a7bTRySHCBF3jVghjdci9D+CsPaeF8uuutM81OvZpXn0RC5D9+IVM8Iq4ZHK7WpDetQQpf24
E4VaL2Xvh1/9QADVT4sT4w8J+GkAmRm06sf4TdQ/pOgs3DNZhn6LsoziCwJquJkw26Ix779Y64b1
LxYqqpqxJTv/DbbjN0/ylvIh4AJc9JBtOrZHhVoIi3jIQrlzZRpeSk7eq29WyphnSzrfszMHJzdy
EZnIvg0TNw14yvXUt3shpbFRbrgqIWCABaxbIkwzhGBs5xJV1PJ7mLxg+CRvwymZc9Zs/tLOYAy3
chF8oDUw+hdPiq3eCREcyI5YonEM9wsoIAburnrijCAARpkc6YcGsh8ClSVaRtHdwBw+EoBmE4iF
3W3yTk21NPk5L53sH5J22cac1M4Tg+t0ibpN3nDvaPxTDU3/uy9vNblllg0nHB7jL01QwLEPVf89
E/r0MKCb0C+hyArUK5YTXYPRWYYdP4WAbEYPSVgVU0/5Byze2OlhKhGqYKR1w5a/plj9BHbUT4lt
RfLHt+Y2vvmbboVLaHGHTHCKo5J47U9Obv7JjYEpBftJvYchZ3NamZyci/IgVRA/bQLWxQi7ELFP
3vR7RcZHBfhWEl2B2UTKPR+j/cmwJ0lioVewJEsMSzFP9GJNeSyJFDaHMkOn8hsTQ4kI0Jq9+Vk0
iqd/5+Cs6e8nTIB93OqVTBp/zPUxKuUMYNahGYqxHxYFaV0aI5YXzq395BdzzUA+ggh2ymdt2Io6
tPDYauUT3Kp7KpmFu7U+2td++UsfRLvel3kIADyrMrtf8EF8FxFce5ZkUHdo1IQDh+oSZ7oQPpES
nKbrLX9mT0cJpVUFG6aX5Tl1Cc82e3xN4gSACoPSYgX47kKVbS9F6zXkvqLrOLoD1BMcHgcPSW6p
oHeAgoRTzqWLcJknuhm/2qoNriVWlBbSsCv8/+ahbAQXKq1sYoeolGfmFgo5pM+YsLr6rSlIcUwU
U1p5WJ0qS2qHfOJDlvZrmbTUyLZEUFRp8yMw79kfbrDZSBg8EgrfJnwL1UeIBgFaFM1sml/IrHRe
IP1oXMEMikpMUBJPPD95kp6XwkvYfd4dW5fDtmenb+6lWbBYFyhdnxtbS72XxvKfQL/TIqlsMmx/
RiefeEBIEg3GI6MNfhMSF1l6Z+ecMtg4MbQTir1wUbkVu9GETQG1EcZLv5A7gcvz2NJXfGaqtLbT
5oSW9dqOxHgfQ3q+ihtnb2f3m2sRsec2izfcaQO+fx15eoZjpXXEHOgBz8ZZVoz3PL/bO0FbuuYO
6hEjDyOKky4QNpSIXQx/cnpvqt3gttRoY7QoeS1Cz52PVE4gFl4n25CBVq6YK1w2dZKL2vXcLaJc
yClz6iRC+A14hqnjfOv8uTVJT3ApjYOFclfbaZcot8vuIUXKl8bvUYSUrte8RzUhJmw4Xf4Nm0Ut
UugJUkjMjDQbDSffLVkke1SRLiFTlp81DRq2za/1V9WvwXwqF7b9KgD7TCRxO4cMzgIPbC1JN4h8
4v3ebzFnJbMzb3OimHWinevChfJMdY5KkIXOMZ4vUsjwWZC7BMB0I+NJjCTkq2u3nT0HYfsIEI/B
v6hb4OgQ5Re6IF8UoCgO7qwWrMDH+Em25s6ttgGPg55BVNJgFTrZHHBLniu12mkclpsJP3sOJGJb
e7CMFxIFreJXUABevEAkMhFENvHsJ6aONX/bOAezxMlyjFEsTecGPpH0mXQ++nkHl1556wUpPsFv
pIyeVjy//W7wSkiN2p4lxpnbmywEafVHLsPCF7sM/cEA8K7IZEE4spg/IZ/heg8IuxHZZts42lDb
txqWdeRpeNl4bKvziB4BF9yIWxa9bBC+hXVhvslHcfsPipnY4HTLj5EB6lzaQFJTBkLzj80yRaWo
dA0fP7bue5k6qXsC3S6pUe5z9tPKVdkT4hQHpcRqIKczk13Bi+DLygxi18cHtgO+phwtnD3veaSK
hW/PXnAbeeDiCSeW/xvFjPWrqxyUoZ72SNolduS6TCSf5MS5wpGbvvvuiOi60y3NMaxduJU80Tin
GX3Da54TjX8N8TfHREdYgnQyr/D2aFzqx3xQzoYHG//wvrIN1D/cl5vA8q5dwi84v6wst68I4QNx
DLA88jGZqgcWXyqi/31ZXbQ/0Fvc9al8DOZRQmquGRpE5AXO+E4RSPdjbBBoPMaqQ54ngvSukDSJ
7qAfnDcXIr09U3xn1C3FRxcnEg/Sa6a5/HDD3fAzek1wEd3eNm3/7iTJht9MoV70OCIZVS9LNlXy
LiSvcnsNI1XoT0Vk6KHtI0JpI7urvNjZmKseNxDfOLTV+ttx8HbeyK9/ZBwiTBIDwbRtgMQqnVT/
5TUrc0bfTtrfF31Z3ZOSHEzP7uKCmHQMN0Re+QJNpfDVCWNt5pyVYtSYQureAEr5H3e1taqv3tqW
35aF8ZxIqwE30ki1E6tMwNMwtOfZclrgPJ8fERZuDYcHGc7obbahLq92SArNL5IwnBQlWOCcuDO2
JkPwioYlAXAIPgWRFs/4NSvCTroIKGnTDvsiEuu4YV4gN8cqKPiEEShj4p6r/yjGW6CU5yqjyaVt
lu+hDBHZLUGwSpJuJn306HGbD3NNJPB+QpTv7pl3m88hcMhY7Tsc46b2Q3oYQZofuSHkS832ivDE
zfF8tGH1h4Da4Uqg96Jxb2v3iRTjMm4KzumESWJ78WRUxauSVnt0cfMnrZdiKk3ttcJjQhILB5M4
Cobtt9xgV99lwex9jiv+bxZhvqaFvT62LfY9dkereBc0E7zgbOifcMN8o0k1f0izz08LaTOA91V9
qZHKnFzCBIHgPaqpJm38s5SSoJ/iZmHehWIUivKzzdzZuojcZLQqCdTTZOLZ88LgWw8c1ih/cnWq
m1YSfjE5Hw5gAiDRNDgcD2ManChhhdj2bjE+yBT4KYGK839b4VWvuFTXP8RMWqRb+KkLx4d5xRHI
qdFMFtHjYkT7ovmxP8muVU9MqIxiHnFBuNJE8VzPxv8uS6fHICDn6BqJOVjvMjcP5BGjLbaVxVqC
oynY/VAokZMlceU8eHbL8sWkkHg5Wvq9GIjfJXMV5ei8blcHyT2TJonPUOlIzOYob6CtRLbFnnDp
eERTVHx0+ZC/12z9HPI6esj7Wr/0fUFsFvNM9THJ8Xehap+Pq0LQoCktvtpp6n12BLm85e6CA1KO
ZXEKFjj9zVv/9nlojmW2+c91r8rqFPLiJS633rhTviMpSlTIbgJMd/eTYBFPzBhMOLeC4bwOLp+q
7MffzB9ronDGHJwui5Y/vmpEcLDIXDl0ZAaUu2wooEeRfaOStRDJab4tikyiOT1ZSxs5sTWKlzDy
zIO4LVnoRnh+c0MMJQLj6M5pyvSXAEnYcUnV/3N0Xs2tImsU/UVU0YQGXiWUHWUfpxfK9pxDDg1N
E379XbqvU/fOyBJ0f2HvtWOPrRe7DRJMzkPn5iem9LvFK6d9nQXUWVjM+4JVXxeejVEjSBPv2cwZ
ADhvac/WmKdvi5EvWK2svQOf795G9XxsGhE+BZjJD2vVLuYkSDGKOYs6+gWk0k0sSHg85/w+EIzY
HoiN504em5hRUGZ4VfO2cAyfwd3x27Jpytjx9Hn43rLHXI8eMo1nj8vqWGSJ/Y78gegKRM8sVQOw
H7JfR0KyXC/06B71N9LM4TUqWqRAlSzeEWI6p8aHQVyNjnFR4YOGROKd/bIpynY5yUWbHEzmRg58
rmaGZVWMAt00TVXcui4UrDKYJADeiXEwMXHlI8aGMTZZGF0zlk209CZPkYVZko194VUZOT3QuxBU
1PYRTdb0n5m7+dstRE05q7/QG847p5pmtKp1Er1ZYYJaLbWe19tfigiyXYjC4B25EWCwXdSBZLEA
ghtQLx3siB5A9+ZYErGzBVfnXJBT0IiGwUx09FQSrVXNbX4OMNrwUVdouXWOjMN2KHXAnm4Hw0Tb
A0y9ESRoPLGgAhbN3KeYKZh6p3Q5DtOeRIShO4E+GMh5GfXwFKXrke862nVqRQ4YWKz/sNR+O0gD
4l4Y6zzn0xlLNdPKTuriXyiyYWNph8tv4FtdoSuXL+sShWE8yoncE4gHA1YmtaX9rLjQAHJ9pPS7
t4Jt7PvbSojyEJXUEzka4ac1+PeZrwxRt2HqnKNUcKgKENYP9oiMX0N92uKOh2CKquaeYqm69+eb
+VwitfhJOsH37Vc4kKIylHuSQnoBfYMn2hLW30KBB3PyBdAiPoM9cxdSyG5Gk0q5QbMFIMpFHAb1
S9kGJZzLsnJOIdPmzzBQ7WUORizolMM/VO7Nb123j9XNYcmrmwT8nwk72tjCEl9TVz22g0o/Qjjm
G81G9DEJZb2HjE788ZSCdd0WxLbbGGxaLvXc+2ksUT1zYc1nn0qr20xgeTZjT7bPUbnUzxS3kORc
Uu4MsTu3K7TixnpzUxuALrNcvsFIH5lS2Awg+ZirYnahlnw5o+xBbZ0VuBcQhag4qwKmB9S2G0r6
6F3NKVaCsQ2OyIAAcBQVFtuiUq9DNdBsEgg0ID7yb8jUdcp3rfQJNYe/d3sjalP9x3IqanbekpI5
bdb0llrPzEinGtq8cmFzTXnzA3FFuxsev5vgVensT5kkzgM5LsXVY20eV8MtfhzLuJm3CnVIsHOH
NSviqh4zWta0Yz0Ls2HDhr+/VRbZL5nS+oVe/7NL3ORA+Lve4KinQmBFSgRBrb5YxE85hV+nLmYo
Qm+bscWGDcCA7muBspNtpd815mIPtPxq7P9jOpzEQ+hOwKzmsbvm5EtDnYrym/C8RgFE8m947EaQ
77jDnVffnQjZ8fuu+lKFyA4r6vtt0XsMtmGbtQcSwbuntDfdlS6Fs0SazvxHoofZdOOKlMA0NaOW
zvezLedCQNwOgJ/dsMpM729yhS1d5bQ1FrCgdlFJbNUW+o45xYrolPQ+aFkbthnSPjsJs90es1aM
mHjYtSZXGBpqrKp2YfqtnEcSIYo2VHqXrx2lbIu6ikSuLh4BVnKcLG/A5tA/upOlt8MUYW2d3rss
9dnj30AdqJ1g36QfZsJXCkUvwuSLUjmbZwPPnD275DjDUyGsV2dhbeO6pryzA9f5YEaTfZrA7k6R
jqQ5iKo8QIi8yY9Kfh/s4U72lDQMw/aBA3+xVzh3tqSNIY1JenJ4JgzYRa5OYN2sU87isT1YmvGg
ZwL5UuHKfglcP4sj/G/kckUw0ILBea/UYH9Y4NqsQ5Xbxc9oPCQ33Fr1b+kP032OGisC7k5M19Zh
3n/zi1Psk8BRc3KM+UOjZXXxprDfKhMy6of7gKED+E6iJe1yi10oRxvv3XTskErzsTvmBOnuSTog
bDpIPZR+8990RhiFW/Jc2BjLW6pjFFXFB4MX/mNj9FxrNqdRWZ8xCUSbLpyG9wIaPR6VeWG0vpbp
8MeUy2ua3GqEgjftMKHlRgjs+fECU2gndVidMJ6lT4qVw2eRuLfUjTpgrH3bNThzxvGJx4mSC+j6
gSUDU43QrsnXsbuHPoT8WSylep3gU2zL0rj9FmGCuOkUs9eb1u8Ny8NSnxOGHlRTadYSCATi9W4F
o74jCGX4wYAdGZZZacMBF+UowfzAXejdHMvddXqef1tVsLsc+St+/SnnySLIekvsNqB/gVfnqzPl
dKmZzrgHSqAQPDebcLxoPOAIbvPaYqKLrgQu9y/0ifmd+Yl9CCtyLAm6GtznMWz77FQK1tn7YfU8
jDwY4cxGYNP65wiPq2hGTBqPma3/4/EVzaFmY//HKfKp+bKNaR7Xfu2eApgPTxOyE3o7FQmc/eFU
3jD9IGxOqNk8UqUiQlsxkJhqigdo7Fh5pNPL+krj6PVMOzpucESuhXMM3OZG0Uvq6WLmaY6+Rvq8
AKHUgHsD1ZL1siK7Xf5TOa/AGgSQZpk2IRMZ1wyw4WqK5pIvITcvP2BR1M/BNBogHGtXnnMnyGDm
tfnP4mSCWxVttb8HSONXT3gAnGk3gRN7J42OWstggNtnsmmOdIdopIuxCR7FBHov1F5BY1ut4UuW
lj5AOYPY78Vm9JtzbMCzoZoYXTPukD00u0QLK7pDAePIra5qf5cXvr2bFH03ekH4hWVO5N+exjVj
VIdExo06KJu+JELN4zpEhd9Gd2vWNPZBm9n7y960PZeuzukACfYQKKid6Y638IY8JoRgD7Vk+M2R
az4yxSHLp448D71w4qLNhOjAAjLEWGRi0xsmQDasAsY62Py3o8dQfe+HwfqJ5sY3G3I/5R8zVEsT
p3Yj1eOkMY8SUtejxtWbSvvgAv0+L25kOIdOL4uxuirSChc8qPcuYLzmlUWWtaDOubl/v2ya2PYj
81AXIDHoWKbgq6Dv539OEnNS+LNVU3KR4DRsnYGplELJmw7LiV6Bj4k5qniBZsI8asuuQ/Dp2Ifi
8iJmV8KRArW6xe/TJM9uWmZpESOuymZFacsAOj9yNFipYELqpu41QlOBZRh9ZPYHjmKRvCX1aKLP
CZO8PpsJOT/+ldYyCLUJvM/biduInELngDpAT8eMd7Wo2fFkxgLO0SZ2fu8kiWsDp4brBM0tJAOi
PJVpHswkWq2rrclYUv1cE5ml84oSjn9UoDqXAjs75UaaYAOjDTH5P7aRtvw7VXBQJkALeeF16DlI
C1fXrEpUgr6C/rj0weHBfun3jJbBgHPxrFdkIdHNv0IS5jUqbGs4qgR0ECEqXCcbmjCB5a6zo7iW
ilSkFJ3DBqMsc7FsThkgI5IePst0vu2lKsfc0+EmINUhX1CB4TDxNrr3VXkc62nVexN59SdhGnZ9
skqSCgR+oDF2CrssjnTTZCfKZVqLBzh3RXBYVOCGpxnOWoKks6HmBCjjnI070qNA6WHx5NO9voDm
gfy4sbxO60utEyY4aPPbBsZWmM9XfE0ohxsjaaEdbvbxodRz4B/rvommfWjlq8Jg15pPxxnh824o
mGbvju5lOg64I5HjV33Qv/Q3WkcrblGNaF4FjfNNCUzwYpJjkkfVMGzxeaR6L2B5fbX5iDjEA2/N
XVP7zhOJ4suNmaWRNw2S5JQT4rBwOfWdK7O9cKaqvuM/KRWRogpBLseBJNLU0m+9tQTPCKDM9EpG
0fAoA+PxRxFDA6jEddWhGWoXqF3EREY4iobfR15GQVvZE2d71v6hWGjG3xHmzy8BdbihHJbjIXYy
DPz3SBT6967KOtC2DNufG2vUpHnjDznieUXSWiEpfWCO6BaPnnIofNxw3vHYZd+4K4LhZDFd3cgu
LR4LjoPqYKYqK/cN0Xc/UpKTE+d4EIm5YHSZHku4bhk20JzPCX+4vgAMk0RVWSSPx2vZOcs/5vHj
tU9VOx6ipQ9/IMbZeKpJUGTM6GpqaAlcw46zVLan1iva/wbgIsyVbItsumGd7IvNlu0LP+l8XebO
euO1Jf0JtRAJZ+FYjMFp8BPxMNG1ePtGmPKSadi/VGcdRz2/fOHtPVWyIe4ZGGDZwPbPAkMV0X0F
ic2KU2wZtIqcQOIyVWv7hkNHMvSnUUJVLZwcR8scCPo2R7o0SSS09Q8kIRQBEU4dwpFKOuo7IYTj
zvdlch59rORc2FMJ90a02AnlwN4yDhpLvq4ptg7+HbhAiApNW/BKowjuyFPAKyUtyIE3h05mGOFV
so5Rt/nlWw0XfTrW41j/WNWMOG1kNsszm88C+xCAoh+vwKOKj14kwSsM8/KFX7RhJ9BXw5nYj+BD
+PRwR4aADhqkwSA+zptw3PdN51v7kB64PawuQ/YYZwrdp2t73rzvkcAZfK42Br8Bz/dnvk5Jd6l8
6MBnRLBZ+l/fZ3Wxs/Sk0501KVWdEuCMOaRYQtiwWsziBdA57G3Jru+W50mhNmICfA76UTEQEYko
t1VFSbiZ+DJBhXZgxrnlJv1coN+62BA384PgVvwmQpGemf2tvFKVADQ11e0T69FmXtFYDXE4flHh
ip/GiO1FaFM5uFUxoy2uBee2WTsnOOBzgdzMSYm7eODkfcZJUH+I1ifzlqcXQ0FqYCTFJIVBYuNK
JB5CcRCdTJrn6Wu/MHrejeCzxi3jA/cpBxzWxoq/4TU10Lni2fXSLehYcW/p3MabkpKh3eqG0mtg
6Fp/9r7V938YpzZ3ll6nFP/W1OVn2j5vp3Bq6AOTNZ491mHNDAIUTqSHHP+OiZx9FimnhsgS8y3q
sMJIU63MPgUeOrZBC/zL2zOXNifFvhD1DPFmAgkl7t4ibian/wMwTC7/OUlNIMimFozwvgvXIFOg
9HTlkYLQyM3Q2wLNNCzm7KrLhm+jXMRE+pEn5wgaT8QkaZ7baNgtE47+jYB6Om0rqzbLwZ6spDiY
PAzdg7YYhzmKZ2fTTUr/hIL99l5W3XQnEOV03x3z5BJBQ9rrE9NxK73rCBSVB9cUUlJBVUBkJoYL
12p2Q9RNPSU31tICKp/ENUSwCVs3WCfMZAVftTTpZB9ZC+j8iw3vqO49id/86Dhe618Lhs32xu7H
bj1W7UDGmNtOjX9c7L4IT9wWEwPx/AY11Sn9MCwah32pa4NU39pdF7w22CLJmwIKlX5rMzbdOeX2
/0dQC3safuz+xepRb8YDlJD1wUsb+x/K5PlxTCeg0l0O2QXjg7CfFgXNIJ4nqDHnvnWCf+gY2NJJ
z86DbYDsMTyTNrIGXwp6aDyGSKA0FEOqh7rKH4LeM/bOcBNb9EWY4QSy3u1SZcF5DSOykCmtmDcU
fQbUD+Z7XBMvyWFARLLYFzb7zhcX4NqpAolD+TA1v3OAKHpjeo2GxPjwnHcibRgNaG8EkNhUSj/2
cEOoKGtDSZyr3H/lb0peZt8GC8edHdlg5hLCnIowbMfnHKngqVjZ8t8gavYD9vfsrlXiw1asemMN
v/FxnWa4K2ThqY0PxGWnWnvFjm+55xDIYMpBLVG6N2Ei3vGj6uJ5GW0fQBVz8K3DucsaxHIeA+hC
Ns7nWjIIa60ngQb9rmCeWm5rBn37zioIJLzlPvQNoq1dxZj8hFwigzQy19EB2Rh7fTcq6o+1Nvhb
a5fIqMNkZqu86xcXoZIREMO0ivguTJKsYgctTXXsuZK1KlHGrtiR2sL5Wyo8UVk9cyO1bXOrpsLP
Gyvmgc+gHkC0sUt12bR2SJ2q0tnkUwvLrKmXL+nWPeDdFaeKjTnl7Dnua8qoe5fU4Y1aZcQZ5RTU
hraOPuDH/AfryAPDaqYn9Ia8/8W48hIwt/UfZ5qoK9jgmQOPieoe0WP6pi3tHcqQx7CcloycizoX
MPQz2gC/c6t7KAZonZZI/+18XZ6bzpasXUukmrsoL+u7yEnK41AV8q0NK+5AFtn4jnpIwZtJ4RhH
LRhmxYY7IdjlPrJkwENJtFE6coCmYSA6ZCOJ1CjB8c3ptScGvJza4D4XeJxBaiBeM5hl2KRAKXG9
decnHjcpMIOHvMzkY4bw7S4URA0xnYZeFDAyRWvZqZ+RamOMqduWV7O6YJCoxCPvu2W86lLy8odt
Z9dhNNVyWTAo6w4Vj4C9R7metHx7irtjGRQEnqYr536nnTGfT6xz7SQ2Va0Bz1JZ4IPh3XjhtSZu
kdFy2e1NkI12HHiqK7/LxbBH8K2ZI7cAvAVQoCai8DVHGYXepjOwydBGywx4B4FvIAhQj52A9PoM
qWe79dReCF6/mOajXj4Gu8uarViHsH+crVRPd8xaMHZIHHsez36EsmGTJlhSD6l141xyEkCt6hik
uNvKmVAEMPSJkFHaXnTwOlPdGLak/HC9pP4DdIrbGk1nf6MURxnsgG65BQBxgpCCiGge7IeTkEay
Z31O0C16iRpQWUQOGj33yJHsNrYhLY+hGWl2Q41Gxiwy4I8XdJ+3OTJypW2e1WrhNqrFyPgK4hkK
cwTTceOkwQs0LTZp/OeLd9W0HGdLGHVfbsKabwv3KOIGwcPbXQd8tvy8M9GcuxntLn4v7MjYUvHL
gg4Jg2HcI7f0XqCRRazmUG6k6PyKLj9kJSXPjjObFWWhsyiEmJugrA+4j3jNyWOG6pmZCRZjBjoo
9hrHW454gyaz7ZtZuwc8qk50cEEcndoIwAvCjswYRidKFXe4I5Q66JIdy04MHWkUkRw6MCmhNTx6
4y0fIyR9/q22OpR8GtvIVXklbFmQgsiCCxPmCydJZ9sHYmSYJPIkkTmbk0jsXnqyFR2sXE2f/YLq
AMPchEvyZYMxQ26iVa7iIqoqtk9u0r/ahBL+rssAQJtcJ+57BLstDX7gidtnM2HwtqYa7w9VZ4Wj
roeCe1bLkJMiSACfu2+XlbwgWhGPjsmhcuN1JY9uD2hSrzGKWFpE5MmUgaT7mjWG2+3A53OLaT52
gC3+OfywXw1j3/C+WQprvnBoYo8mFc7DcEeD9czrjZ81mPuQnVVE3AsVQZRbBNXIGx8A5cJzhNYZ
+lzCXofnyS5PkwKHtTXDEn1aiWM526C4eYZQsjY+bNOld1g1DN0n8lJAbVQI9n6kpSAIx0GNQLR1
H+m9h8YJwacbLi0KjHEImTfRz+x068FrcipQUZsxrGBoGOVk5WVgOOIz+G79/MjGzbJPviNR8Jmk
q4EaGhOGu7nTPELwSOS4ZcXVuuxt6uHqF0jkb+7RyQaWx+HHmeIiKm6KhvZWUOOHMessTpxKCEJ0
UnyOEv40ebg7voe2hEyTdN4J8Yqbvngh0rpHVu0DARt+68+fvnBbtQf26YyHsgqdaIt4RPrsZZFj
Eb4VDt8ZF8kQgwoIbiNXgva2GbrjlzmvCIbEw6f9Qyqtyd9RhPfunxw8v/0qaLksCNFBHmFe4PmM
EaJU5d2IDBAcEoXwuZRW/zu7+oYyr+fmQCGYvowBhpFd1wp85ZBp5vDOliIPa5jUpoLT4Jtm2cm5
hTcboAdkOa9vKlUqUvkP5jDLPCoHPzwvtZP8m/2xIJOqcvPfJRPdXU14NaMUKC/87qtXJeSHIqdE
EhShBerZqrJkgTP2iQyvHRjjOjCPsLoiV8tSy4KUEeTfzAyMYVLboVNKlDzXKdIsDBXd8sI/C54j
hLfdbnVR0u0zBtHOFlP98MMidrZiShXlx6OVDeMjY9syY5OuGyCsYvLpJgdUSfdOGtb+h5Vg4jkt
ZcGAx+sNAe/QIMdyOyfFeGcmHP7xguyk2TFi6tQ2xel3RRNB91v0EPqszPfeqsVfLj0a/QGMbBc8
QWommobsDaVPC7UpB23PsgWUFrJCqJNjdiStYPhnj23xYw05tfA0IKM8ORiMxdHntn5dQFf+A1OU
qKfGwSi76Zx6fRgpYh77ofAfmrRjHZFwmAKzmVrrOV261rqrB1V9ZyTD//V0SgCY6hDHMhjoiGUg
/9OL4fdLJHlmIFAy6i2oasZ2f27iQV5XKy8eJAvF/+AaiV806s1TmC6I0wrMfgcnuFFr7dQlQYyF
FSS4nqwRvH/5DawVBXJkjeaW1GueEBSzuEDdd4JbdLGldPaeKwXgfFc2EsVaZ3msNvsOxNcL7Eyn
i3vEhj+dTV9OEIXdvQlCx4It4Rj5sO/DgWVO0TMFumnOois+bNK6fFGkWMXxq0IhydHWYRY2dhAH
S5axVsWNoLs6+k5U3jNDgau0ugslneITKlY1+7yT8kFag/cHRua1bJdXQIxPVV7MT9a8EN7Qz+IO
bRmsnz5LH/HLLg89j1QO2nouTxVC3JN0DJIL1MrZaTCD3HPLlEfE2OqFhJ/lyjZ/3dHhEVM5B9YX
Akb7Qkgv57Mzyl03kNlVAJ7ai3BY3lOpX6fGm9AtFMXWzdzgMmMdupfNgO65DK1zE852bA/+58qD
skt8/aIA1sQN4D20CWGGe3JtWM4yeWQfqzDRREFmPjAqvLOwD38rrE7PloZUQH2fHzOUlOQ+V9FX
J0ElpcKwOOsY3m6Stqo4Vcdhv0Se/PKBKr1bWXOjV41O/dSIwL53pyzZIuf6SkLCacBFBh2S1Q4C
BKMQdYfd6XXlxt9o3AHQtaw+xqxRkGo457+tDV1uWUbrXBKX8lwXEBrsql+eEA+SjtFbJAqFYX9B
h11fynIsfrouBf5R1MWxJxPw0TLj+i55KWPa2ACHkL9+0bIvJ+5PrA0Z2NH3Oce5yFzf/xt0tr7A
VLrBLvvkt6CSj9Nw7S+RCtWdgxsJw/zQHBFxjW8jEjEWu4N6jFRAd91Di7TsQL/2RMWB0cBxAlpn
4e9qfoosiLa6r50/NqLJbehL5wSD2z16RrtvSZHKvyMet0PvkA6EBEE8OWIo//h+oT5cP6S/d1rc
xw5L7K63qhdywtRhVTaGBlzSOwskiuxUcRB195fwlWYHRoIhXsVI4mIMXPCkRRntG9dj2ouE65DA
TcD+4g3E8xBvdFgqxLGUKmjDXGRosSlLcV8pk7/BBKoQS1M4oikZ96OQ+ujLZroH6QrTd5QMAMgi
YpAYMV3E3cfugrHJCfrBgvClmEJWPHO4oVyOnrhZZA3XegkeJi98GXGW3JfZqiSn8jCdHNuqvtHj
XvGPdJ/uiA8nykZksu18Ip8peWvLaG8xRPv0aYcuy1A7hxZBBAZTprX454YjD9ATbuGPfOByFpU1
/sMGiGeVnrHy5uGJM+4zaNb8vfS9KQZOyyjKgQHVELEIpXlgus6M623OIddnDe4fqn//4HiKcwHC
IG5VdwjcbUJ60rUCI2UAadQ70UbVEXSweiJ7DCdoPQWnFW/QvhL6hNnORjXSRUVM6jdNmx78Pwua
kE9+ionEBeulw5r3aZW0DIgnmjuC4Uip8dDUAPEbMRM1RD0fOyfzjj4oNuK9IRWyZG4Y26TT+luL
bEH6r81+FQob1TS+C8tGNU6arGQbm0JGSKaROSWNANfblC8vkmhwInCt9F32KtkuRPa9liYjEHT1
VfADBWV6LF22kJumX7Eo4IljIo9O1PlJh8GPJTwnsfE7XUD7T93ua+3q56zzwQoM8k4BG0VqU5OQ
wb+jxDOm7C0Brfq9yBrzwm8iN9zXwUHgemfA7Jv/bM+OPoIJIWQ2Q7tXyq+93Zoi5k+hiMH9RTQT
N2sqXt1FYeLwHUyeTkPsKUHYV1G0qLALGHIrQs6g+EMP0h1Cp57jaq1g4yE0704yBVhedagVvJYJ
rETFoIBjPla+zTp0aNdPeyYHZE4Q5LMsdC6sZ/XOm0glFA6CiwDa+kkl0cfkA/XXdE/XPA3zfww9
0U90Of2/XbbFPshlEOMwwOtBTZgwc+30jxMwtKbiJd+GyTwJPioA9de6SI0GClXMAQKjKPlCiCC6
FX6vUucwQ3dTyojej8n3tk8idUyn+v8NKZ4MeqL3fLTNBzY/ancWVu2Z0zj7qlLpXPre/LUN6gT4
aF+5J9yLcojGnggG2CdA57ZCOwbCR5M+sMLCCuqyM49Ra+Hrr+xlb2vdPOBVAT9R9ixShgy/aFvI
RmGVZjUHXk9966Lw7ovQJI/Cnwskgla2tUf/DRRs+sYAhhU0irdHy6ryz4nRwvMsepyENYx4BYvy
ntiBR1IL3KfKBOLQL3P+5FrCvDsVYlxdCn3Dkt5Qr1YXXlRY9IcoAtpLIeji9wIp8YCxBOevHM2W
GU/72no2athyUrs2SpwtXCezZ94mn3LeCarljBhEJNu459Zg+FcmQMCQ+Uzule1MgpHciKNiMBg7
lU6uaxWCakhJx0OnmNybgHhh2mnSkRB6ud94wLDVzPNAmeiNnFa4My9QVqDeoNKY30CptWksIzrO
jW+zatOp690tS97d415kly9SJ14Zuj9YaSfuoEwOl3kO1RkvhXoPehpIKQK1YxK8fPVp9gwkEiVt
Gj6Bx/2yPb9Dh8qwblM7WHRk1jjXBOzFXvvLcHGdjtuHa3Av5eiexFJdb+bgHUFWEOpLx2J3oqfD
EvGFTEE1qm03pXRmoT9EG4MC7DHHTnk26BteAl+LP1r3Emq8DeJwl+D21JtG0gBfZOHLYzg09onS
XRznpVfkZNDen+iZbMqO1vmUq5ucSpz+Z7XS+kSsGeI+kWY3IugQyJT7/nlpa31s8nl+x7HfHEPd
AHXjiw0gDLIQfZlVt95HPSt1e7aySx+17mvhhHzacCgixkr8wDegxvho9aW1La3sdc5hHRIbABhU
wkvytpNNQIQxMGZnDFvIXsOUpb7HKBI0q5d9qyFpYzElyYex9QP4MP/ZyW8cszpIkos7yOyxasf6
D641ZLAVMNNoJH+Wle3YfjUFQxq2jfZv6RCu0uh2jPtAVRChW3IurDG5EunBRhHq8Q+x2943RJfD
ROOKiwfexp0Q9XJo4JTQKCKRbpg9jm48LMS4nYuBPdUNuR/nSe5mMfsjohuRaiJgtNoFGXbieDlb
6Hrd2ZVOD8nMIJQnp9g2hXAXdJfcKomiLnBX2f5mmdEHf9bBm55N/os8GH0FSK/Yx0j+b2kEMgDO
jH6jiQs+5IH7rifMrZto8acpxm1eXRmTlPDCfdt6cXCifI6NMSgkfCvZy9ZPHvJJZui8aRN2hBu/
ZVppIjOk94S+CfIYJ3hJxTc3pAR4eDEKIjaw5bCh+UgIUnilJUUL5+o0Rp0Y7vvatw5pLcS/qJjA
fNyA6yQBZNTmif/qEe+OCchRL8iXe+iCyQLQgkTuvJ41acBk9LA2rEYq16m/YpZZn4GpWXT3S8Bk
r6rMKYc8REW3BGQ5dGFMsmCCgjMdv323tvet2zXXNpdRzg1iZ3EqBIvfNCTuoE1ayoM+z6AyR/JE
zHX0oArdf2uuorupCoI/WLDGeEk1SwEab5+EJ5cHQfVrGW0YJrfbhOn1d9mRHs8qar4TDJOPOf6S
a5GRkRi7rt18FqxVf3FVZnsCMFmzlbZ+GjowDE6Z5b+d46KCssZbeFbiXZDrFQ9rNBNauVjeW4P2
NW51Pe7TSAQ3+V8XviPo6P+wmkxOrlsnb4saH9p21WddAPFvCL35SWmcdzg9ODaWwdlkQDNuoBQB
aickBVqUlj4jjRz+BoMZ9/z/klcrtGmHlU/s3Ahb/wxj2d879Pq4u4LlTiZiPjUp9/ZUs7ZhBOno
h5y6qCM89kbjMvV/09KMDw0Ev3vfxz2G2BOquj1jMazq4peNP6d7nlk3jq5R3+NMiCwDvfMMLGsD
8jn9yySrfKQN6D6X2ZBMo4xo/qzGecNMx/RiIHtw22mK7agLxscI2nF5c4Y3DIc8/91Y6Oww5QcT
UQu+PPcrs02TcM82Y51enc6oh0JpA6B+VvWG/LXpGYSi2fOK2gQvWOGZyXqkDwGTJsQM//ezKWcd
rnOYmrMGOTKcSUkcj+TL1Pc9HNCNnGizNoBxNRSyqrE4d/P0s/RHApExoslNlc7VPp9SOkxGwm/+
0DcYaAv2tFBaryXozgORYyFkKJv8UUwhM+JTuEcGuwWekY0Deu7/2RM4OVxDDi7SVvxkVA405eiH
6ixJjqgMo/lK3sko75AQlTGpEskLlA1BpQ8xqQXDf8sl67cVUOl9L92eWIjwFsgSFuRBC2f4Dwhn
/khOlp9/mSXkcZvpE3j//wxOzkfqXf3BOqSMK76sauutodwVPtdiypj5PQRsSkDonLabyZKUuhpZ
N2OlyeuYKQj3OMumO8yRGH4yLvX/707CLzSCHgHqwCM5QsbdismlPq2W6nOmtRFLK/YzxD9S33Tl
rmff+JzgNPpNeliopUokTLza+5f6Y89AhpH4HadOZG183hwcK4M6BXjs5b6fgy+wpZDm28UlbAik
zNElXo8nKqNsY9eAOa5bbGsFrQppUgJD/gs8pRP3RYd5YgsAqL+sZOW8TBosBH6z7BLls/qb9f1w
TaKmxJKr+s+cU+mMm9bEKUGtL8R/FKcIU+8dK1R9sCT1UF77CDEXz2p2oaPzY2X3fb2LvK6/Ckuu
b1adystSWn6IMA/lIOKGGnUeoxTJTzLYezjxWaxnPz+7To2+bJ71FVWofYqYRH+UqnB2mOlKJtvN
4D9UhaURdlKZyafOtdRHzqKSQ4sRSpd4C3aStcuPM9LLzyFNlx/pVOuTCnX5uHSrz5lArkWobPEo
BklOtKmbd4841Vgn3n/wrf5H0ZksOYpsQfSLMGMKAraSQGNOyrFqg1VmdTHPEAF8fR823W327FVn
K0Vww6/78YFeCpCmQzUYfwxN+c3sqOwkYYltpv361zDb6PdbR0VcpR7SlUi/C4wfbAJq++pR6LjT
ysnI4pM4g9eRSJBm4Cue4xTH1A5spHdOlOeA86nzlw3AtVMptVKe5pudWy14DWJWA7OmXfrP5KfH
N+LK/UPNHY8+zyJqNTbeyTmBhXGOK14HRCN3eaCBUv1Zh9yAHbGi9ueBInKB37SuB0YpRMaEoPns
12eTlxl5/yBOnYepxRJlIv5j4yy9D8WtKdiBU/skFEGa2iBt8iuOW/VIXlm/rGkynmtebTVpWEpD
XI9UuQNLA4cvWAeWLtoP6WdYo6nyymMWxPodiMp4pfS6ultb/wgoDhfLK8tdNomApNDUBiu4GwJ3
B9xmrIk5KYG7qEgrUzHDzZu4tcrHiMpT8ZtBSs9RPY10BeJHtq4efm8rsg3W7fANGKV7FnnHqYWS
zDvb/UKqzQlAZ0qDBPUXSidc278tepaANOZMoL4P2fQDQMOysYZ5KZ87XrywbzJcPMHsUYCxZUgi
F5fUZ73R7l8QnC0vBA9nX/CbsQNChq4EtX9CmEGYMSK9sWtEeRoryfYvyylr+ya0qF9QwBMrShvd
tXuN+2S+OumAp5fKuiR/xnlj06DE/ebH8SzT2Vcli5QHPP9DA3g4zX+hROJ5oow0XXfEfTA0W8Us
qn3V8mEguHnls8p6IhdLXjmE1goNDxFhHAs+zzG+ZCqG8CkHXA7HdTYeVLnhZXDJYjDrebPRwySL
1yJwR9QsK6vYzRQqT+nkSfExVEGfvGjcSHcYShgk0sIgCg2fJYQcyNAvHac+tVg7mFDK2h/w51k9
670ATNK5MqyNnymD9T+CC+SG/HXUl16t1nqBZdm+AWIGCNezrAae0GyTWC6t2H8G8srmlxQVb0s3
hTUEpKww+G0LTX4y4HaF9lWTZbzaBF15GLKxosLIT8bypICCgb+fgYKRAG3BvkFoN4/aGwio5HXx
pTGpMhYSmvM2TzKdcKppg+ua9fxWMtNegfTB/d1D4rORztje46DlCiyrgJ2nclNIH50B2yKcF9/8
rxgMqlDISpnXDCQAd82mBU7JfyRJmyFbLPh4lRAXrScpH0nqtDz3rUWRsmlI47pYqopD27Pq6tCD
RmmvlRXIE5VsZnfWRQkFT86Z9WejmzL9qr755wgto8qjCmOXs194Y/U6rFTRQE2IOirU9DWzTPef
qSauLmXqtw9AINwnOlrkZ8JhzhUWHfRtiLkkhRbWY2p9gZUdRdUAswl4u0LuNH4BOzXP8GkVQqtd
NX6E6dLyQ1mxUD0ge+HIoOfoqLtSv9rorT/GWLxTEwy+JQnQUsmyk2hwIaeo5Q9o4QumWzzZcWEv
2Gq7+RXSin/lSsPgkXA1/8Q8T4ED9aioamDm40KFATDOXWk7n9wcERhUZRyZtIOPrJ//LU6eRXSn
cNnzJrR1twpOHTZ7RgliDqjfY/qC74LqVRwI6X/OhK+DhwFwtfe9cFx/AnW6CGKku5mq7cbRzzQ6
7GtBQhw43DMhybu/xRUDhkhyt5/eIPAuzrqn0xwubljhszpYk0dsD+YhdYuJHeGgIuTqtfnJHoYS
S4g/HW1KEcFSet0jmRb53I5I8PuYVi7QBYuOyJl8YXDUD+jW5jVPWnk2hW99ueMYX+Dk0XDlG0Hz
a2274KFQm1cqdt/KCWP7ZAbZ34WL/dEkY02uFtRIg8GmDFhIu2pnF/7Nn+35wYI4uC8b04McSoIN
T0P61rEwEzt3xB8KA/GOvGx9IAj6D+h1zU8SW+rZb7YhJX4AOwTAEgeHf5Wl1T4xAfj9Nkqtp3Fz
6hdMpbNt+S8p9FcwUXATKktiXenbilj96kKrKIFdAYn+rPz+X8BePQJsE/9ewCj9F9PFzc1Yuc8C
qGFUxO28c3zjxDYM2bvyeWGbhHNuk2cROfMGXjxZ3bwnhniZGDHPFmyVqKcn8hGoQ8E6lSOKPdcp
KUiVDEFsRLWdtrscwbo/zEDlH2olqiuXWTQ4/86OMMNb0XlXKMExYdjUTJkL9au1lou783v4xaWm
yLTmxAlRlNk54NQ7YjDhusjuCr1jwpG4iF89qYjdODkfPrulkLVOtSO+/iTbIH40ZvshJzS3m8hc
R4CS+KiGcjwsq1TRMgftASW4DlcDjugkhvYbhN8YYWcdo8F1P9OFOCSl7HvmeMCS4IuZYFksBKb0
b3hLvYtQ2I97iwqtPsZvp3pSz7YK3soEZhw1whBhvO+V+CNQR1U7V4mR+lynqffJSvwqVoziVp9l
NCQLNNXJ+rUs6q/dFQ8DDIShU7aDhGp2Vyeu8qMjvTNuVffg+aJB04nTE9bkMkz6FBWxEUvUjL39
jOTvX0W2XIHqoTXH+g2gjssstIYqdZcrPsvfqTVJYjc9cGzcyhGepz9AIFmwJfRJYuMEF0HJ12Yv
TAiGrnainycTLaWk8p1TwrzQxoGrZ27loZ9di4yds7jdTqZ198vCcxzproEO3Glcw1dqOqW3V5J3
A08GUFbL2s0+Fl4WPOIIE8l+6TZvA+Mr4+xSuuGgAE/ojZPH8YSLum+8xw7vJ350Kz2Y9OEiq9FT
zrR6sEhB44a3xxNhMaxp2lK7VJX/VQ5fn9FfjXvPFHjxzX44AXPR+97PmlvsjO8Bu8fXpHeQmnIs
jore0SF2jq105m/LFFwnXP8mUcC4g4EMAnHRRzDXgGoR1jtBPSoeB6gxx3Y0vhXw4h21WiMmYbIW
vucNNGVwFJ1k1stv6gVxiRSlbqiiJ/ZqKvZPZWCpRwxkDwSW6RkXJlscf6mb0HGX+FxKg9suk3N2
SesJeQNAwFFL02KFQYihogQAcmTe0V9LU4FLzpbq7Nyi7tDwfpHqHkeMaaWApyGtics4dswdbK+R
AKmVPXYQhyLAUt2hC9rsPbWMb2Dtk774mQE6k3T0P+zGJjgZuNVHPP8NvumMkm+jnkW09pTXIpzq
+cxczXuwcaYrNBvjlMupfaaLJf/FhR5/VNa5fJbobVm7NM9UQcib7agoWH7cJnPRiHrysRtgDBDF
SvawIaboebZ3VgG6RW5OxbNfOmIX+LZx53WDcUX/6TDe5McZgfCX64zeXzX5eGesZFn2Kk8G+8z6
l2t99msa3PjJ4610RVeMMBP4D6QcbsKRdK3mtZtMB3YGn7XCiM8bFjzVyDUho/Onmkts2M1EhJTv
Pkuyv9kgcZQHXXHgH4KLma7tcrXWOvnMDHqr/diWewQ6n14g78/iLP91WqmXLqXG3AVGgmRQfpt+
jO8jXW8+DQZPXYvXy0yqW1d1PVtRu8C8XJhhRV3PfsX5Ue6E8Nto0ZP/zlqYNEc5caWcaDA55nbP
W6mTwc3fluxThvpIuxJQjiQxrWs797wAW1G9sV+hc5bHenbNBm5HWrxzveJAYuNGlI3j322QA3LB
jgnsqFfJJ3b4T8k2NoKHKx+KdeouTj3aEab85pVq7piia2qZDrZJebuXELCsGNd+46eirXwa33sD
U1xV+x7dfg28pFYyS5lsmbtgo42wfb7PlrqY0/zpd0kUjFisasI16+zMcNfrli20Xf1NnKVt6fYw
IK5IRkJU7Icxy+VHsVLcMi/5kyk8XlldLy61jqOyL74HowRxA+U/ACXoLfwySZkRbEr+DsY6XUn0
wF3SnNdwXdSjGwQOMn3WH5d03H6GIXny7HR7+XmOuBl+MhwTKxveeJUuoakbQCBuNZZf0vO8H3O2
8h/8ZRBV0qwJ6ahr/sUyfs4ywjDhNI1fg7M+KS9HXJjZYu1HigHS1Rvunt0epxFuiey/E7zIe1ZV
OYGp2TxpUasby7GtQHoDuhSsa3SqQoGVcc8r5JsJ7gKSdD43KweNSyz7bPcLmZF5TLLd0FPCNqm2
CpFg66OYTJ8c2bTtO9p3tkCvXl/EJEKS4VqYdfE+rOxhJqko8EQlVWwOm+K9cThXpZEQdYX8e5r8
4AiO/T+07hWU9RCWMMeuWYG/MgPufeYxcR8aIz3OC+kv7dRxfhgQwQ99bUO0ziZtsAZmryHa9x4v
zo69OVgVi6F3NisgnYLensLdutTLVTySsNMm12ao0PHwK2jVCQxHxXalakDNBM9FThxLxjgwCPPQ
yyWX7ExzXn5l/EqOM6aJm6q/sPJgw57eDKrKPOgiLakjLAqo6Ctsk2MiG5/Bux4UTW0QRg2Ie8dJ
YzesdXEyh86KOulWL4q8YNhkm1aYVzRADSXDcOU9JW5+sgjwES2dhz/497uj4xpLRNsfw7ctYfVN
U/ug1vTuQ6dhJIHoXMFzbjcZ3LZE801GOfsZiuGVB8iitbOc32oXwztbVvHDNZ2GBodY9b1oy/7B
JotIyyjSse1Pv3shCLvslJXdU23jovaCZFM3GaIKgJvQtRFqvKy9BaN6wkP40lqYnhdaC3cwS74D
VTdXMDRNOC4p06LaWscLFsfX3mi78+hlwWFOSCDKmrktS76Xqufl6M5uhFHjLbXqp7bteZUijc5A
OBJ50oxD94ltJjmhGRcye6hSZ/5xUNJ4Je64ibfsqW0Mutuzb304G54uDxhzsGiWJ0OkLyvrHZw4
RXNI8E6/GPH4XBZQdhkqzBCtxgxbv8v/mvgIOGZ4cEcRFMcZASvkBOkhNmFRCqm5FDTQG9NLNk2K
mh9SGztMv3mCk2gr7cu87KsVZFao8NpKvbtrsrDKBAMQKX7OtnVlRKCEm14ChpcLMPDtQ5+59anP
UwhOMYwZz/8XD+nNxUsN+ZT9TOH/4TrgnVfoI0dbO+JBcrQfjZwE8Mz3oo55OUIwsUI8u1xpEUtH
HbWxr998kTSHTPj5G90Hl45tzoMjO+c/cjWs6qY8/nKI6m6oPRhw7eSH7NQ+Et+cSNlyKfLJ3iwz
bp1mRVEP9KJZf+EGPpjb0HEwYqZWgvlUaSdBcgFB/BgYrkZlhwVTOFQlXFZy0Q8l/PyLXEEn8s1t
5e+gksO9N5zHFpoBKy6k+TOOf/yJaTBm19SHyG8zcOzwtOdPa8HeZJpoFch5Ot7jvsr2c2sNXysr
OuQPCrih0mSXbEoS71wJXKoNegizPJoY+GhAfbB7uG7aZeocSVaVB5615gjooCfRAtfPpWoOPLPE
rMzcSWMSEFI+lHk2nmDY8cmI0vhiCgWGT3Rsj03ycaNGsom1q0uLJ5J0ycKr8WrLuXp152R8V53o
HpsiMaMhXfWbRRsA+h1y0WXw0ClEtVxLRaFOY1fMhvQD/wNiHTBO6i1TJSl2OmALBIBVJdlURvQs
tY9dOzjRNFh/iqC+CH/UP4o73JUAoMXZS/hlZtvlDP9SPujyWFSuh6+w6+ACZPkaj0faHTTb1Th+
xr49XROVePm9RKxxIy1Qg86eNXDst1yZCXiiQuzSdhgsVjON/OhIT4QuddHPMkOQNtYRpzeGx9rl
HVAML1L6P9aUpWhVvXMs4WmFs7fgSS7sQMBl9ubQ5eoVrQwSx8bnuakmCUFpJkSU0P2Df73b9nXm
DAyH1C2GdbdY/6ox6/4slfy71IN3LFVfhOy/0wIfYcWzjNp2WkHHvOSiMn77bRNTIbXl17EPEzH1
bfp4oR13XEzLaQdc9i/sXvKVNm+bja62L2jgPHJxGvfdSJkMPzw0jHS713OXby5Dk7Rk6wmWuwkd
bVioR3u/BvlZ1Blmua5XWGKX7saRCYsAtzhWbHNaPofJbgAMkaLisKTmsnybHFaVF6l1jm2jr/ma
QrfCrDim7AQRGOiHyfhEIgw7njxCDhjOZY1FaO9hIDviXOtZa2ZV/0ErDNFemDKuuFSQDxr9KLFn
sfM1JpVu8xjGCUXktckw4pnTbcW+DHjFkyJcq/gX0/Z6d8lRmztC6vYJiUqdJ/AKb4SWJXARTIEf
nVRw+rEiVndTaX0s0gDL5cj/3TSH5B/8ySkMqMK8EIn/TXKjPq0Y2DczHY2w1dbLbizQRCMIKl0d
OrJx70zv47WYIY9hvkLAC5SVPMVe74VZwPcSqzsGjVaj1dr5Fz0xwyVVLPC54PZgSyXrMEL208WE
N8oyHR2SxT/rBTblKTZE6vhoy2CF/U2GjKysk/r2DtQUdVl0N/qkWBDXUEx2aA7FkcWDk4elhXED
M39qvduF+siXGhlyWWDcEPt3MO2J7t+QVmA+gZSiutuhlstTQc/ubkqxGfH8HOZ68h/x2ngPPU5d
IMZAGjuXxe8i6FTiffA3cyYriqslZQOmPxLbAeUKZw6SDHe4c7euExaQtohR5ZTUF7rp1122qnKj
/VjWdTJT+TAwCJ+Ihjh080AmBVdPlU4HAAzzmr7MVkZOi2VQWFLMvjrNiopwMju2AHWQpqfR70hb
ZxC+3XIIDj06DDZTTt7fTFeY2ePRfY9T+5NPdVPA8ebuEiO/rbFcP2sXfmEzaCxtvU2d5prVz1Zh
qtBXC37qvLvTQ8rSPgbrvDVeWP8S9A9YgNs6B33PIhgPiYJ/ybZgQDTnTQXUEyaL5PTl27P0B7/H
wtOaDZNSTl8ZjW8B7XxdfaWFZKKUMvZZLA1FmG+TaAytkGqM2UdpwWZ/IBm7a5ycKTLQtEZBCn9q
c/lvWf3/RoL8BGogk4wGnVc4lErclqOLCXSlnj0chbS5Owm8n/AJYXFmeRPZfr05Z9aaP3AV72TQ
qHH3pJf94kXyQsiTfgWLEDuwcgZ+Sr1W9hi0T8f3BSYIiYVlnB95/3YvM8nM5Uzk3CFKxd8WPAYL
pwYa4EhljPuc29ZlxPl6QlStTnk+UhFiU9LHBi84sB9oWHNaWHXtJL/O2DPufjAfUrjCR2k6rL9L
83tNjKPqelosSyiLnS7Rt1I7eFk0vQpypnSkXNqz39JFhQnM+Eoo8wX52JsxT5O3Qg7srN/1MKVt
RLso2BANKbT2xHhkCO0v1YrVi2rM9snvF/vUZ3qjOFAWF9iKGIETsOPJ8yvbqeA5D4y7duzm4ELB
xR9roOGW2p4pAOqwufd6AB8z0qjpb7jV5XdL7xrIfQrsr2MFbWWLRPi/G0eJJZzzZa2uJszzV4lU
21wwC6BXqH44q6rRwEx7P35UI4/tEwvdpgznpoD0kC7VpCPhrcRiD+z96oHYTWVf5347vDvVvc7F
fM9tUxzsTn0TKprb/aJwW6IPMfm1Kz2QQM8JxfYJzB08UglGNgF64DBzMzxVWcAvcDbF33kM2kuM
ToetEemv98t3wyB5mCzo6CZ2sBR0+q4n8J4QyZ3ZaM9zgjZZYu4pzAK7hVnCJoqJA6PW9FZ59Vf6
XcVS6lvhllDfLJl0+7L1K962uTbtPWYFyrgXbX9wrDf/MQWsny2XyznsVzm/orWqV3eFPp4Twz5Z
KJKX0jA/NkJ2SL3EECamHbxhfx6J+qQac7gzDqwozfbimZ1/ZpgAeVHMMsRujmBnU9LyDFFhKckk
dzl56CS+Cd5KxZPhKEtf2QEvF8gqHtYtvx1P2Cx0wKoDA1POPfUklY4fLGuFKj3K4mupSu9PS5nQ
3V1L54NmV7YCXaX8nQ0amqdIUR20Z1mVkBGJ6cGukAQCAAfAJlu3f8/5gz+7smmjSbkhagVtiStB
3Ygf0WYsU4IQNKd4vF48GWf3DBjbg/aBmKGJQdICEZnPUbbMBFYqLYr9ItXw12/Yyg+yQ37ipIp8
j0t2w3fXqLIlDcFNAH7vyKOdQNh1fAe54tFbi6OZWtk8OwCPwgqd+cvBJCZyyqpAPjZr8Qu6eBKu
xImJxsnuknr9YzWsbw2oKluxMgLKRD2Nsfb/jQnqYSAbvNiehvbtuZL9YlUaO8+rOpAQqZi2f9db
XGflT4UVJAy6qcOHlQUrIVajiKY+dk8mfGc8m2XzuXr50c2qZy/N/hUehwABfNLYY044gTUE769W
d1sthpBUhGdGvk9SmEn5BHY3gQca1gMCGgG/ofpQo1ewKwO/jQ7LAdvjZYoMrv1nUznFw6pI2w+o
zyg3LIraODgNWMhOBbcEScJteZ1oe3+mNrnhS7OgAk+dirJgFFfkG67OspqODWnmWwJg6L8MpgAw
YaBPyMkB14/Sbp7ksgQnttI2DixC6OvcyWiQ/n+Swu8rJUCMHBDWjxw5EFpFzofAYxzJmRkBR+tK
Csxrvlo2CT41pCv1M6MSe9FP1qnx7XcrmMuGTEvZ/Zqx55DfhSSVRmUm7Rec5S+UODiXYcMlxLb/
6LeGeMQjyDaTxTI9tVYBtD6NX1K2lAeKLW15wEk/0gQyOUEIC3J576bR+k48TMC2Tz5qyhvrqZ0s
5psOqrN5qoPeO4i+qZ6qIJ8PDsmmO0BDEUQL/3O9GxxHwcnG5HRlydl+OEJ2faRUql8LVdqPax7z
dXWy/EQysrwwC7Ih8WwC4sArt706wy2rI/qdtYEnwevKUd21FO2fsU/cX8wx46VIFuPYKiu/Buk4
eugdhnsEsmX9IOKn/5mLheEdkbxchvpBzuWDdtVTwyKJKH1AZFyXWXlf66mI6PPYulYIPe0D7Tmw
eA3KqymrOlfcePmLW4OdpkmarQLFHE33X5aBA7J7jnWEWF54xOXZEtbIObu1roHEauvedzN/CM8s
7e3ll5UPXaS5reR706TrXrgyjvRcUyNGgwdsjoBmQzaf57SDBYp61awLLCMW0qd6tpKYSMfoGGeD
05wMWNPp+2B3xowGY8W3rqvt6ZSP/C5eV8BFYDkLj5uxC3Cawh5KMxWsjQPdozhUYsnG3YUmcxTA
I4/WEGPbXQXnQqfhlwlKyVDFFclQWoM96ydla/kEIIGy75aP4l8q1/I8lVoa7HY47mqTfpBQk4R7
8nGRXaFVBRHfwPJ5qcRfReovjC1YyKkAY0iqoN9pnrZcE55ePEWjOviJ8r9AECYjM8IafkRD+pe3
CYL4aJX6OAjjZIuqJL5XvzjcLXDCE2lA0KGwIWlTPC+gwlgJWCxBLM+wj07b8aGQnHoFtU5ml84g
1NF2BkXFYjPCsgdIY65xeHvKmx9W8rpoQZ2IEXCR/DAlopg6fgApq/aaU9KwPsA37QTrmxiH1Av7
Xg6/VWtWJV0N1ZId4hkT7J5EHA8d5ohJfQBTwmzjNpN5k7RoX4K8MIJX2ti8UFodONYafEpIX7T9
zyIM/OK5Sax2M9alg8JY8JUOMPd2Reo6D128jDSvYfqO8iBb4yMO97pHA6rU1jnIlr6YR/ST2R7G
7JUL4OyEYDGRs+vOrw6DMedfIrWLyOEW4f3mPq6ns6FanUeuOVBFCk8Lh5rHqX21l6x7aXrwVNCP
Y/kb/r2snlMETPd1EC57JSAPTfqieBk0YRAHbf0EbFtw7aNHemovivDnHCmRG2IT0dLbkFHl2Oos
d17ZaxJtcczEH3aQUOgg3HMPSaIsJrCMTEORNMKYTUF0u5Y3cqIOZda14TPjz2JRGjGDgl82VQgY
58qVBYoHrkjsvY2CopXRyey3riKSXXIH28l2nfvr4tlW+TqDbjGOYya1Ge8s1TXoIbi06Mla//QV
7XRXF3jRHyKqdlTWIlmf8F3mfdjHQ7K8M6oR4Ednz+of3x3EC0NfJY+l68dEGycEpKESw6NRmoVF
03uhvS9yzU375LSWWI+sA3C37FYLbXC/pLBW2h1i0wT5sAD9GRsxYbDMdnnjNbSAtXtjdsuZx29E
qua6ZTJ7YdgNaDdvnDNRRfHHdXNqzbGxiQOvCHpf49yaHjMWieUtAVeLkwZj2HnN+8p9tBpwvA90
JdR3Ln+FOHEB0hy7xUxuOLbAjO7SlJ99V/hwqyDHTLAfNa+LBTmBt2UQVCVPq2tTMzDJprUOnDrZ
F+OhQ6Wi2VbvS19M3SeAO5nzG8QeD5ZAHfs4Z/HeUT4bX+gQM61zlY7JfGPRvgj6frlu7YHrp59N
1TfyoOOJCIvig79VmXD1Bc9ZPUCSc/wTFrDB/iDeS6epS3Xo0WM2/slp6PhgGdKJn2x2s5sWIxOq
YIcaAm8pLjBsxqdSW/XJ3MIkjUkb1c5okdgRNLzN2g8k5wNFraCIspZJ/LthYtUvHu5jzjDapZ3K
cKlyaYZ6u+5WExkmb4gz/W8m8NwcapHKLsKAM4/fpaGC5Dun5VxfTFvbxa0c5XRWHoopTUJ9uWXR
dY8n2UjiS4vjyLxjzZ7vBBKBAfaDoh/bq1ag9hThpNx+HjEv2djfMo6L2cmwf63CnbJbTQYufzQr
m/7GZLHzi4NlvIVOk7psybgrqxIBkQ6HU23mGH2tLilwyTjJPVEBzQSi7MnbT1VJS+SYLzcDE/fI
wllkn8Zao7S7Ne3IT50TGxhgHSBaHm3f8iGfV/9zmvAO74yZ0vgYCf6ja1txqOfYvPtNW59F5o1/
EjvwJHwTW1iYK8mFXYMVymyWwbeFereoeqLRFcUDvThvsiOiGPV8WiVmerQdAg4c7MQNOHFodhn7
GM82fubmt+Mlk8OkkCtCfzO7+nObmPqHgqjpay1QNFMib+U0h5DD0UP7BO7NZruw4vYcD52Npasc
VhzhZmc2lxwsB4DVIpkQ2yh6qWbWLjClQQYRlXdWe/22JjHqD9onkiHK5ybfbB5pRodHN2d+fuy1
6T70XMXXu2NhgysgHMl6R+5GkPunl4dqI9V2z+lCFwM+Mkr7dtZk0PxT14hAoWJXiwaLtj9eB2Oc
XATNRPqPJlT+GLBEZv9quMxAWoRnZx1TmrUuHZr2jMfUNt6BqsEioKxj8uG9bjzldN9brKu5xg02
ENmLX2DS75CQcgq1yzzBVmDGzVZubdVw8ByYwdgUeHXPY9+9FR18BbEZfD/aqXeCf4pw8PRE3rSB
Jy8UYReD5SZWmEdrGUzkzMaUpbj4dLlGTYxrct9P0KtumZ5sRaeCU6fn1mdCOE3s+UMci+O702eA
0dqk4fK6GW3O0oXYgGMXwA9FVvKH8X8I6X7DVJQA13wObFaX19bCuncfvc1hOC6NDZe0Z7WJt48m
oMfJKn0y1xkJcNqyqJqiQ2CubKchfacC3Mtl3Z2VtRkDzc1JE+VtkP6jIcPyH5ErveoRu6WLCzSw
/I4wsIXyjhSZC0mYK9e8emRqjlbksPOUT06QpGxWWFccnBXW6oEhtVhu88gL9tlselQvjEbdVVa6
+SDfMTMq1cbwWZp2FxZZ1VpfzG3VOWM6YfMsEg/oC2bt4b0lWp6yeHG8g9mzkTzaSQyFy0v9c171
8V8Jqh8NfWqvYLLjC6XN+iYzq4KUw0/g0mg8OD32zpHYR85+D1KowE4wcBFj2cXfgOI5aQkvQCrs
8Vwd0wgz/TAf3FQABsRD5WIfc1wWsKQV0zCxCApf6ypIt8aLcVr9q+faMLj0RHZl5LtA+K0RU3kc
oA+wJKql+e7XG7gZCBbSor1mVViwpaz2QbeAyydxyT2u5FTZ56qTJW11vbNPmZ0/skkGT/xnstfD
uTttNtMlfZIst+ydPTljemTwHjARU7ohnnp8umfDZzFL0HzGcwjyFK9b0gmTlYWzfDiW633YqbJe
iqlgba63RoIHv3f68cGk66R+GJFg4p+KDR8nhy05T+HRUWx14oqJ4ojWREtTIrPSyA4BMcqk5DXB
9/dk6MzhlYMp5S2ZK3mTctRGvqO8xigfFpM7D3SqFDD8zLnf7obKkF9MppbxYpqsSb9MiKJHrE7l
x0SgTv9gyoV8xvvcSb/kyHhyxMfe6nudLyn1L7PEy+Mt7XLoW8pAaL2VLhkd2bw4gGoXktXcXQ8e
DTr82hriFde1yhX+r43Z+jkZfR5yKW7vfCdidSOpZ7/RPUIDucml4ZyxXZXstEXyRWxqXA445AIe
LX7l8TWGI0mSs+1CMCATxUjakHtnmGuXLZMtUu9RKC5IFzCMlVh34FQW/FBdkm0ACYfs/zvCRoJd
20GPX+KAAKyZVn89y+ePtTFBhuyztIPnixH6FC92cAZ9P7Li5zEJzWXqkqszc5/eF/jsq6e882A/
IGUx+5a688AdjjZrPNss4Hw00hsMHF5CSDJ1vk0GVw54cqFfBl5Ij4M3/w7Akz4aFr89+4ByrD+m
ejSc+kDz1fAFK5vO8K5lEHHIVAzXZOzkBYEgzfc4ITaxwHP5wrm525NItGBO+jvLd+3sLFzPCs51
nslibxu8MXZosNgRU+npkHjXekMCXr+SwTL747R0HtJLv1AGNK1UWZFN03vMe+6tBpgH50+kdX4o
6A1dCfDGg/GB2zM++7KXHIZgq5x7Y9fd/JKR92zyfQmdiJxY0SW+iKzRavuXKl00qwtIqIQIBBZU
vgSdAkPiqDN6rLphyLKpTF5gixhC3CT8l+CAVVlAqMibwfrdgZb3DlPP1LzPYZMs2FWsLChBUMla
X6xg21E1qS3a7tBAFwm4RkstlumQa76TbL/onS5p4eZx4P4VEQpMDsk8ie+c1P2Dz7f0RDG3HCn2
W5v57homenCnY0DoIwkUgMJl7hKv7xHkPSeY+4NY4MqVfYenFle1/mZJlKY/fkvf8AMp6ZLgqU07
YGQjZMa4MPOhGF9Sd2KZ7ox+XR5h/1jijkYOvV5Lpz6mXWygCXRxRTSOCrtWEZY/eSbp0jBv8uaK
gaAMVWfKUzJjOz1UDfrTNAuYU7JO5cacTPiY1/6BImJm6UToYQgx1jkRUrrGc8UmsIOLk0/V2zj7
RXH7n7PzapLbWNP0XzlxrhexQGYCSEzM2YvyXe3INmySNwiKbMF7j18/DzQ37OqK6uBKDEkhmgQS
aT7zmsTUQwHAfTZ/eWFl/aJQg6JvYUjP4rcjPvi9YsPYm7lGyCYYW+TCV5GT0VpuU/UMk1NtoEx0
yInlxrUJ4ZmgjtpgYWzKVFs5mnBpihKIj+QCOB6R+z/msRm2PSodnUKOLJhR7mxzQxyrQJkLT5H+
dgcd7dlJjdL5YTZhfQsgfEZ0qSz2wBNwP6GNFEtwP1O3Q2VspNlfdNRtUAtUIfMRi26LxGBNVlM2
7c6ugKhTtdTDAxFcXDyj3QbqgFu2d+EOtkQ1pT1xC1S9dvQ6V2A3p2IEV47if7AucM8Ew1waU/IZ
4+hZ7/uOUO2qaZVvH3QRWOVTujCLKL0jIfNj7KcRTcAcpal4QU6X5XFGogw6uGuKjpxgDqLPoMJr
9RkBrQE+mOo1ybgXGmjVYGhdDsMRXcWwxp0vJ+x5QjuOPGojnEUIs/AMe2s7UUevdeZ2bEhryjj8
pFtMCFddD5YwAWKdFPDmTFpQWIVgSdlsS3doX1W69MFjyjPH2tXo3JCSYnsl2uq5iAJvH9mWrHaB
sEINkMtWT9nYeI9tl7RPVu2FryOiCuZ3G3GGRepdW7+AHQ6gzBO7/0TQHiJJEo4AEhK7GrjIQ+R9
av6UxisonBptED4Z3WR8o0g0PXhBrHyMJjT6tsj2ofx146Mn99knWX+tTI9iEWeB84QcNm5IaTJ0
032KMPpt6bW8PKIJEsdV1WfBVpWVEnihVvg/dU5Y1NvMghi6VlY6XRsx7UVcSK3+aQzr8IcHAsva
gXEPs0+6NCGU+B6srC21Y041cySOCEAfPyFPadjHSeluJO5JEeZG18oucqS+EwxS6HzQqzM7z7uF
61KWGLtWmAZlDqWy6wwIboq1KjabsE5CZW07fDuuRUkDGgE3PLbp5XHvbYED+uMnSEHeV5gg6TMt
6aHf1nSvr9zMQeMfQaCHWdB6OZKSOtkxoPP5V2jW/Rdt9voWRoMxUcLQE17YApFQL7CG9juultVQ
Xs8VNaECEBV31V3U0/nDLdgo+2+Y3ABQAcQz0zJDZtCHcumZgMeQuZ0pkHGso3CuAcSowqiuR9xz
izWNeVpBYdcM9AUxqsLO19ZOjdow+Lzxrre8/r6vWvdOREX26KBl6N8bY4I/rfD7Edfk0m09a5Nb
ZUPc55desRWoXoZI7VfRIepK+0uo8Kq7oknvNk8N0Quk81SE1sbDQ8YllS5Rz13BgxyQmDGQ6rew
Fjz4tYr+skOrerZVjcBN3Js/0zj1jsBgqr/byGxv4kir6zINgnQvvB6DJA9yBOW6IYt+ZVOzyLbK
Oegx3DGcO9enuXXXhH7okRsSEl9PtlmLGzDPTXWQPW8MYgtlIy/MIWkVo44q1JCFI7+rvjWuINk3
wxc4aZ5J2Z2EFBH3Gtbxa6G5/O8zlVHrpSsxF94vWzUqvk2HLqbCJJD3wkiAKwWgnS9H7heLu3+T
Yx9srTyExw59P0f9LWkHaGr48aQIYxwjYYiRaTljHDwTaV45TgwmdphKD5/zqQ8eaohm3babrAQp
8TmU8h6wi9EBSSXkP45YZjDGFEOW8aUe7nquh8/Cnad77IOd8hN+Q+m3PA8oqQ5e4KD4EJURBLTl
2yFQC1Iph8m8aaC/GA9KIHiRH6wA4xCk3afaKz8bykMG2YhthPNWPWeOKBZb4Bj5eTv0kPRwfbsA
leoOZAkrGqeDgXpHaY9oe/G8Rx+lU+wb7LLL+heDjmAo13ZbQg+jHBWNwYFaM3LRQs5L51dhcnpj
Vpw+QBgpyFFGmsIvAaJyJezyYq439NXhgFNKGd1nhSUaiuBAR+Ib5TVuG6EXiOhMueLK8uobm5bT
i+OPSHm0aESkVEqKgCQ/m7BJjdF0QDZiVAUcZwTgySxtO8EtpIWOab1kWd0i2zL1YWDekka2QPdS
2Jo00WWhEjgSEEeAymk1G1TjYcbSt6I2dEW8OzJ5TeEcMiuHqRHUo4EhnravpOMmDfIhRCWowSJ8
4jwutOPyFancbB8MdrmXFSn3q2svi6TDoOPK9QSdyb6Msp9jLEVMcm/Nmx6rc3eDjzercegqCq1h
h/3aX/MAg/WQFqQfd5HhlsW9EEZX7WqgYcHa6nOVXhnNaDrQr1Vu3yZBAmASNz6IJ3j2HEbWP7KY
cnDMVwUkP93DZOPYjEntr50hQEU3StLqHtlqrnI/Kcfbgo6B6a3qNqicpxTCpXqEvZClwQrwk7EF
2gaMsETJCsCfN7zQCUSLIfJMYPJUjAKwHKUhblNC72eLGCT7PMd59OhQsSV3o278E6MOQjutgvqz
1dRxscFbQV/n7Otv0B1nNJPh725JyCgW0cu0xmRlk3qMKKkXmXMdFQE/gco92oK4LmiEOhujLu9o
r0Von4azrJwvjuVOB6QJFGzZHJNCinly1bkxCr95Ul01skyM+4YcCAiHJe3xvuA8pSNKSyGbN2Pj
Bg6oF08+RUgBgoiKvDw9RvTO1x7A5K7cDFks6lvQtFH2LQ9Bz35XjtN3mBgCel87ftMO6yQyDf9T
aEAQorOuiBDgwxbC+Vog6eEaqwD9MfECCYgmGaAuL7kCfFTeilEhakOvwf7h4RDnQ0nC+RiTH04j
Z2/MFC8yshyK97eG5Sf+q1dQt0KrjEMZWd3vJV/UObCt6hbngsy0qlvZ4IT8pbcpgO/iTpQWJEzT
dbe0o2DOBe0wb2Eh4D3s0odC7qVVs3ujJ5QPkKeY3dscjxWXNtBE6cPbptRz6N8gbPlEvSsEv0Yf
lCBEQ8mHCSVJogpIEG7SHWMNZOiKA212HrDzrgLEUQy/IWYu6SOm2PbJ+3SW+br0LSCNBIxhrp8b
qlRk6mXmjr8onwNjJfOcQC1QbiwTypBYYo39q/R4w7WlImoU3tg1T0ka5mqdUQ36OnEW0w41nDAj
ApvGp4bg+lM69wY7K6xe0NFRh6q0uvmmsnvS0gi5152D7ELwrCxzpJgxW4nzixxDQV6jvSUe07DS
LzMWEUGwE2JGxGPk9Ef2w7USdLGUHz/lRRH49x0c/R2WGQimN8n82Fmo7y0ezX3QPasxtcKt109o
p2JZVuXtZ66dGMBzluXFi6gCticsmPAbR4z+2kyDS8ElnbGixYdcfbIM2zMhI1R9T0UtnQFMZEp9
nsgPzKsWa4zvhe509ALACAWz0a4THKS1Lx/6whfwhKqElCgc1FeBUf0RHjKcWuJVO3hq0evSnzEn
Jdti53g/pn7s9560ICmPZXZdWwvkniJp+kIAOx0o/8Ki1NJpt5g1I5WIsH+LEhiwgek2s6f6BaJE
ND4mOh2melX0gl+5VEgpOhLa/mzpZS/IfQfXKzRqUE7qSoh1eVa725mMGcJLQC64nltPRq8+gpM3
44RT49GKvYJeXdI65V50MwEoqnzlPoy6mKZMXaHvIghaodHS9cLHd3TUOh8afYc9NCE3DBA6u0mR
6W+0nMvPnRI9ChsYlTX9luk3zJvcc4f6m4W+j/E8QBI31jOMr3XJIa2uLNeq0f8qXKPHj0H24S+X
+DS9qnv0IgR+GO4Nxey+PkgIyv0GkbkMbJTXJOW99vQAG45My7D/pv5kQ+w2UFooH1Iw08XWcl34
iMhiopANvXigvWobafBJGqi7mdGI18PWmJtKPwRxDaWUGMZf0+JE+APpLmSrIjhzxpbnc8vbcjAL
8Meakxk/BdQJC5+0fuPPtv4501LCqpld8BwguwHOIkF3GT6FgXEmUaFI182cDd6GnEjIv7wcAu8a
7WS6xOj+mBPBMNh8ek0oGCAuBBOQcgEtskfZGthUVHRB0X10aFMOItvayHR19JRc8gDEuMCciHDR
qHXNFioKld1gN0hI2j0CpnIt6cY9gZE3k11MdLJ0yM1J/8gRnEXWKhRVvqMp7UNgxQr2OA5F/py1
dU3DI+6mAGTlIttJdguibxcSoMLw7RBVQVIvSL93nGDjvU48kVxbcRe1zc6cStd4KZHdcr+VnYcu
Yxtw7xxR3QKdV1n8N0U8yqdPKBykBMYEz/di7MxkXikJjOvVNJ2YeeNg8RAkRpdtPgDnbzVCLHzi
ryUC2PMLbAEnQEknzsLuscA18JHe7RhgoaCDvxHY7pLPVaUV8t4gFfapwRwSFbvgnTDztL3v+D1Z
eBDIaPoxtfgbh2lAlxVaqFzpKQCD7ZoBKQQNikU3KQji27ILitfU1x4FAMvmn9ANnJ2je2pNS/t7
OgLvtuuXOhr9V1p4uvgxcFFgGgmum/DI8Ov6KUeaAeV4aoAPvl1RGkgQCOL+EHr+kRhhCSmOwA5i
H57keNaUHDp2Byz11hnN4ZDOZnldh4PfPgH2GeXDIhJQ71vRIlmwKbtqwk2k8zlHVAhj/hG7oix8
pMUkGNNM4JxKA7eaPWYVzivORCSisW5DWktxt6s87d5Xqk+uhJtU28qKzb9caH1w6UHmA0fD16a6
cWaBTxVlMQBaM1tyB0/BNAFRRfPeKnKSoI69oUdpUN5RPiUVCk4Iapj2/Lk2gFltVGYPX/MgG719
gnHlhHaT7+GZIGOqEWsk2XOsCDk8kGdAxd8X4/w1pwkGUNTK53iCBsHdvqYn5Szil0QYq17Yunyi
QafnqwACaELSM2kk1zgXq0No9zWto6m8pR2Z11By7Fz+7EKnfNZGZymEe6bBngHeGPzGNp/6T05e
dzeAeNwDjjkG3J1EALjIB6QIJs/1lpJ/jsSrl/fzi2zLCBErcxxeTPjQNhUm6KFmn7GEI+ZVHQiW
AkwJc++RBhNznBk6NjjIPBt6J75cNpzcLLaKx8ArMwz3OOKASnYF8bWPNsoRBCrVxQCF7HRLuDWD
w/BUKdcJKNx8X3R0QQMwyAp9dPCFh8wZ7YR939f2N9CVRdxSbYgr6gLzDHBSHhR0A0aIJzPUn0HA
Rrdzk6UFwga6Nz71sx4wNKs8x7wfK6s1j5xlkAjJwurvNd43nxLTKP0vbtkZ9iI5Ieqr0BdiV0HE
OGKxO90pNdGTNSLndiK1ar72Dj3YNZU48YsqSxE948YwP1eGS9RGLuiuC820fsYdMXpu6OKswcGW
9i96D3N5xDvTu846fHXWaJ569KFijIigEuNscI3kfvKJewFqEimBNLaRW3l0r+MMXuOuydwZCssQ
sUXHY4VkHiLAisovznd4ouIkbTmYOyCF6g3x2kqJHgRAlx4G5SFpTceNNwH7k1A3szv3MR7ILDdN
Nw9k93IyPpV6MuAZZ0tB+2YGTh7shximDjZKnt1/t5BdTJ6mZkwCJOjMhrKEPXjQZCBaUU0O0Joa
d0aP16a5ltgZZMaqUyV9mErjBYKYfSn8qX+ADBDM1d+uWXc9tMW+nKBRQotqR+qWBbi1fNr0VZi3
5iN6uTH+375Ba795iiRSeV9aXfTjLUAdowx+eQTbsb+jf8YGA/M9Apff6w68MQ5rGZTeO3K9GRsO
5ZpekCJkgRDEAT8RqA/2RPZ5R01fz5uuEMX3qLaKfh8ro6KBZFVSdfuYi6yDrjdCEMrXbgaEUx5o
F4Xht7BXnFiHCe/QqdxZOfg4u/373//6v//vv3+O/xW8Fp+KdMLK6F/IX30CBNI2//m3Zf37Xxzr
y/+++vWff5OGoFJpuyi6ELV5NhUufv7nj4cIjzd+9f+RSZC1sK/KH77TVtWGzGfYp2ZqvTiCfAK2
HzxtiPOYcjemN5G91JrO/ZjQ14qAJ11+GvftwwiXIjdeER6cTsdbOqhvH4bu3eQM3PvfEgu4x8ZS
pffVgtPSbkWfTdkeIxXowFUSElL84ciQ8m1bmK50JKr9Ur0dWSh6QEZoDC/Eism+ziZsWRzAca7r
BDeQI39aPgJXl8e0vLevKxGck9pS1MzRgHMxd387KLApSkkueG8MQIbmVsvOQTiyVXa2oh9L62k1
sG04msvGtj7ZAt4pQvi2l3I7S5eyUEk3dYPra2EeHMq0MUWsuiMowGBzwSca2F0nY1z2j4PV+foY
ZCQ2N5df4uSTSdOTSApr21NCgbTy9Nt3EEzQbAe9+TC5Vg88qRy/o57XbxthItUlCWq+TkIEV5dH
Xf7U31attIRpYbBCFZOFYltqWdW/rdpibpLQ9p3iEalHTCzKXGc3fQKzEBrx3K4pB7v0l3GcvQo1
7hwfLFP7zOhSuYrVKviXKd6O3oGVrZvGLB79Ymgfkkzaj0GzwHTRR/xgqGXFn76o1LaQAPMcT6ll
Cf32oo2QBg0BVTw2LZllDvBjDZmo3nWJN+5q19TPlyf29HNaQrEgwRtqm3UpzJPPaSPYU43QHx5w
nYS3EHpLm4U6BsJyUX6g4E/fyCE8vjzq+wllVJsCvrIEQbhtvn1Lahy8KM23hyIhRF/NhvNX2FDB
pmtmzD//eCyWKZUxbVvonp6eMazNyqTE5j/QOpfPBIrolkBHi5ZqFGy6y4OdmU4lleVqYSkare7J
SlGQwB1K14sx0ELnR73ux7SwcZACEvDXSNaxlUwja9peHtd6v24UA2uHr8g56snlwX5bN7YBeFR4
qf8A+upYGrJOd7VEizeg1oLFdoNEfTTM9Y/MsV7U4tGzTpoWnwEfxYqa09aB+DCQz3nov3xCsuTJ
83r1wSY+84wOCSdVaIeio2mePGMVlsHQIF7xMCmcSVZh5lCWgy+trvMG38coLaqXy9NyeuCyul3B
OcU6Y0o4Qt7OSki2POvQUA+CvQ0wEP5AS1EAfLSDgrNEReqgHIPuPfSTdhdhkLu+/ABnFjrnpcVz
UN2yHHmy0JPegibSBe6D043iKlUNlaQy9QHj9t0HQ53e7JyRaoEEcc4CaEMuQ7592SAe/U5npfOA
oJ23KeHV7oDfkxPSzt/ncXldEvmt4L/KjWX5qGwUBeCAes4Ol9/5/Vlte5Zn8zAmb27aJ7dci5kL
OP7RfjAGT6B3O2rrqkzTr7DpifQLpFj71Jw2cGSjD0Z+/7m5ljSDas2VzjS8nQFvHmrPLpV6APJB
B9SwR3czUn/a6Tmxb2hK3adgjXZ+5yzgEF1eX37x9x/b5nriarQsQgrQFm+H54bScAYa60HERLJW
PBQjok/hvJFR0/91eaz3e8lxXROjOiXY9rTa3o6F4TS+G432H0zgjDuz8ZaELrT3QKTbdW6O8f7y
eNa7r+qCrZQuhwyMZBMpqbcDZiAuem1mdPkCwyqvMTeM5aGn40lpOPLteue0g3mVYXODiNQUYHPn
zo68mjC1mz81SE7+VQC2l6tcNfLGnpPha2RziyNpVEM8L8swvvNC27u//Ngn0+Q4gNrZEK5j8k9p
eSdrsW+mDtVYK78Wcz4fEA2rD4WRWRs6culDEJofbcL340lTOHwXtHs9yrYn45ngjvBETypalB42
tfkAex0lUR+xf7oWSIzr3eUX/OcI+y1g4A0BLZnaRdJLcwR4J4dqD2iiAMVUXdNMbp89ZWR7pUS+
dkJzvIrkLL8ag0owgxvBhJRZm+xn2tcbkyRmawsxfnCzn55C//s8LmEDqxJxQ+9kD1opoiqdQFMJ
0EyehRh71vLXEJd++Ldf0oe7qsNxEfox03ifg5pBaRh51EeFS5E+SixPnz+YoJOE558HAoekpeRM
pLVysivp11lgJls+SZCl/RpVaJAKCrMmVqgdm/d4SIIkpjqLohF2jZPc2Z1h/p2WIgo3faZoN15+
ojNrxHI9z7O1KfSyXN7uJM80BiL/sQUR4KQ7L7amRwSmpj3FB/lqWlSNLo93snOXCeBSsDzHAe4s
THGyJpMOD5yOWsd1hWw02sFIOQ23InHocFcSYP5BV7Uz3tWUt5+w2OzrD5aoWI6GkyVKMMvVz/xb
BGInwXvTpdjGNGFzHY7pdNXiU4c6qDl+8aL6johfoaUV3i/mtb+ypWFDDiy5nCpq5g7uqQf8klAY
p7kzrlyAUCgDW/rvoEdlKXCGeOWHTvQ4Sdc9RDIFDpJRZgQ3++PyJJ5+NE3ezAdDEVJxx1BfffvR
GoWgIal7elXy6FjeODYKNm50zx3ori08Cx4uj3dylzhaO8qz4Uebgo64Z51s61DUoYsguHGltdeb
MD2pQI80G6sAwtsqzSZu8A/W5fJH/v6ZtCYl5d6WvKdlWs7JznUgKFDw1+1RtWZ5cCl74/sxIVrU
qmbt2NW4RXCx+GBxnFzZvKd2bZIByxH2Iud4sjixzJsyMJ+YEmhX0z7MoKjZ905Kz+RQmWU97VD9
MoyrsbHKlq494IZ13NH++eDl5fsH8Ux0RwQXqq0JHU4+cG6C76khfh2x9zGHG5ptYfuQgSnPuL6d
rvmqOsuB29tR9dvIAKWeDLG1dpye3D6ym5uWrqv5hfKuTZUEKWEz+jbIxTIHRC+ym3cxSL/koUKW
w9+YNNe8n41CfXNrgdvn4Am72nwoUW4NSWMr8HKoWqBkDza6DQnTyinCLToaSsu8atAHwt0nUyON
0ykujCURjczoOHRZ12PiGAGxX0OWMoInOaDO/BwDsE8/EV+jSTgO49iJFSYSaHNfXrPv9ggJumdL
iV4NOZ1wlin+LQcRYPbwRACn5DQ5HdLEH5wVLUYkccRc/qKwoj/4aMvieLtiGZAdYvFD8+WWg+e3
AZMG/jZ+ZNnRHMb2M4K55SPGqMEHo7y70thiDENuLdgU3LQn71Ui4RIDOs+OADbwcqZyeFUriVuL
6iWWz6W4MjKEFjEBD+E+4VmSllmzdsMp+SDAPD3JeRDyShuMjEUJxlMnh8KYSEQvsQg4Bp4anlWV
Rrscb+pjjhtfj8r8ogMZFeWRlLf6YBLObA9BacqhXOCSXJxOtYU6X1FGFr4h0AvXTp5H9xlaRtth
WYUjxI4rMD8uZpGYEKeUZD5dXlpnvjRJjWRdEdYr+c8V89uXDrNGzFMGmjLILWCvYEKzX0aURX++
ggXANpNrEhyv6ZzECv1QdC5u5HzpGXoi8qajcyu1P9m7IB6CF+D8OABcfrMzm4Yv6qKVSMyEeMzJ
4oqbcCzDLAyPjcIWR/XNNQxCYPUd6DJb4IlxebhzixkNZssEBc4PlvPbPVObydTSEguPg5NyjY5J
zfnmc3iMY7JD6gGrlLREZ2OKy5vAp0Uw6da6N+vq5+UHeRcVsJgpkVN3cp2lDHwalvRqBEFQB9kR
GVWBv/rojvoIWWdMvioMS+dVhW+V/D42IPfWZFAi2jgFFePVrG0j+JW4o1ne+51AchW5lnp2jBXt
DVtuassLhFwVxJLxMY7mobybgSX195XlQvf3TISOmnXmd548FLmqQeEAq0Wg8/ILvrvBuUwlpXZC
T0JhqU5Sf5QiMZEWVGM0iPXXRTF23/Y9Eq+AhzAAvDzYaf2He5TZ5IcNjpjKymniAbIh1xGXBMp5
qcx3IdpCP+F5IpWd6Mk5cKi5pKSYcM47AXagWty5+qcSS570ht+aPwoAMf7a1U10i2u2Ve4w8hU/
Y2JY64MleGbFk5NRd3fZYQ5lwJMVOBUmxN4mOqKHOUvA2vjVqsBtnu1Z6OK2pbPx9+XZOXNuOswK
00IKKMXpmh+dWFBvN5LjMHn9Bm8hG1isGx1jjrFdKUVz08gAr8MyiJ8vj/xuEWAKLtFS5djmgqLz
8vZdm9TCmamKWIcOVrNQeUSQgf7sousMqPft5cHOHJIE+DbJFzQ/SXn17WDShhFglRVWelKPVy0k
y7U1Jf8flxDnFO0jVwmHxOokmh9weegjWM/HZk4oaYJyBkBqWgZGnggroabQ4To0AYbz02x7+QXP
fUdCM9MxOS+XivXbF5wB53itKuIjjkIpNTxR7Ft0hzehZvisgbkKR0qtAzEP+8sjv4+N6Tss5zQL
lvvBOtnMANnl0HlJcmy1Ktz70KAGtMUZJXwUgaCzO2LXiL9FMfp/vnSXWGq578nyIe+8feW6VHKq
DT8+lni8bJOhNFYTkPabcYyd1xEfOuwwggJiCwXX8oM7/93iXarlVOhNuoVU1eTyOX67dMGPB5Hu
ZnF0YNKtC37V51n46AHGZvZBevVufslwaEla9AJ5Sbbo26FsgB05RSJxxNNZQMPD2MkFd74KnGbc
Tujv0fc1sz89iJjUZVRuIUD+xK1vB61TMPuTKd1jioDHNWkWUlYYA63yuY32LQ2QD+bz/d3LlUCi
42iKaKbD1fB2QOFmGOgkmc2VB38AeiQO4nH8d+XgRYCFybTKo4y3L3MU3EPoHtAdxa4YEa75w9W8
XE2WS+2BTgHL6mRRKSdOlB/46ti0lbdvWuCdaFPkG1W7cgVc13zKIal98PbvNu8yKPfUsn8Y0juZ
7chHF3M0fXlMm9gJQfB2M4iZgXh95RG6H1E5RJLatTP3UINf/dPIjtHpVxJpCMIfzuK3U69Mq+Z0
j21kl+jGv9QuDgJIgBTFHcCsBKGMoIFw8OfTTBPI4Yykk0d97u2Ys4GPYxb0BHNYh8FKqeKtbxTe
vcbxZB8sem+gYrP4g1V9Ztd6SyRJu0sJi697MqpFl2MIWnWczEyaSFI1DepOgU9F1goB015+x2Wp
vEnBlnlFE5ItxGXO9fN2tCx1u9gwcnVUJSdDG7r5ms69tYvC6YdE0fB4ebhzL0ceQLhI4MGFfrJy
O+hsEQpQEtWIKVu3IsIszwTUkiNR8EHKcW69LrVVKQiXiZRPAvPKqoZZ0WU5ph1WEabsvIOBZPcu
d3N51YJ7f24jy9pQvkQd8fJbWmdfU3M6kXORcJ42Mmr0DxCRDb2jRH0900Cc57JYI48z1qsKbom/
9SKwaFv8NkwMdjHwVVhFBN7kUf9qpYNQvw9tf8XvjRHKRGtvMndzjvDEMxALX3yACTi3CFzEFDjd
qLFyjL9dBH7r+0EdwQieNUjEHgQochludshjUpopTIwP5uddoMOiW+ATLDjSJs89yWFmkPhlNQUo
jGdt+wtTx3oPKzW7u/wVzn0E7ZiWdsAqshJOlrZq9ViZZq2ObVG1j7gsZddti8RT1Mzqg7Px/VBU
LyxJkZIQngDn5IWwJ7ANpClcAtTeXPthK7ZdpRB8jnr5wUG4LNu3G3YplJhQj7XlvAe+JIHd1FAC
XfD7GsxVgBayK6L2CyjxfucTgW+B0/ubSZaQZEyUWS5P6vuLnuFdGuRgj4Am/7Pyf4spJIpLCE/k
3nEK9XyTluo2KVG7pcTmY0cP9lCEyAhcHvP9TmZM4EUua5TIWJ+EjSgyYgo4LaIVlOoezHlEy8wd
JCaNbn5nF3gtN0MPC7swfl4e+P06XWInVs7SkVzARm/3RaOHsqqABB2dOHPUbakaVNLRTK6SL5cH
Ord+lmx+SaooI5ziKXrD7qtJcl6EiEQc8e8ubyInfK5NpvbySOeWD9OolqotH/A0z0zC1owmEehj
GdYGMDanxZIyquNraxjQjUvyqv+cpG72bejM+NXmbvx8+QHOzekSRFCgcQRJwMkNQO5aGkY2OUfk
o+Z7H41A3IzI9//8jCFfIzzU7BS6NaeIoz52leEinHC0wzjukTdtK71PKC/+8SnDONyfYPIoOtMk
ebtGKN/Oei5d3C3Bmn531ZxfwyeqyeHMX5dn7sw2INjVjgD9t/y1LKLftp6rQgWI2rOPYzkZW9+0
sh017nHd9xUO2wDQiLGxXrZplX7wzc6NTOjHkeO4ko+3/PxvI9PnWTDinDnwxrNv6CbFGy9voXpw
n6JbG7vZHm2/bgOw7KPm05mdQW2S9hcNSRAYpzujiHpIpWHnHkMvh4tl0N2a2jTZdIOO9pfn9/0t
SLjlwfTksDEpqJzcF2Fs9P+QL48QiGlj+VM0HDJFUYU6MYIrBnaBlwc8c5byWpoGEfcuf59Oq4Ey
VVnGHC9WgKByb191tofASSSxURyKeuOi/XF5yHPv6HLIWCxVVpEt335J8oahQpxNHr0eoe0AFO21
EhAYTLdQCM0k3gfHzbnPB86BMqVDDgqG5u14yGLP5iQreZRKADHgiVAim3ElGfSfn9V0ZUl2JRWp
92WNqJ3GqjR7eZwL23ux+rDfaHssPtjt53YCeh82RSGOFPe0xyYaCyVAJFiOZYWEcuVlxhcMAfJN
0Bcg3O1GNGvkGL9Hrv+HuE0OFuoQ0tUasJ8C7ncSo6Fhn+DSR6BuAf7NV3BhnS9N4b0IC6C1GiFH
1Eta9sfLRRAOopm5JAnSWQ7z3zd+0bph2SfUQClY7dsgCTbKK/ynDmWSTQVBM/ogMjyzPgWSiFTu
PT4k4KO3AyJRAIt7IMns20Zhch31VyIX/hXuRLTa7eb58vu9Q18ss4raKwklasBA/k72gxnXkx15
nTyi7NOu7SBG5wa84SYaBrgJI7HBqo8kqhu9ckkV+vq2WJg+A71f9B3CZvhgws9cz4ICA00iLi+2
58lXHnFbnApnkEd8bRu65hqD9xWYFHiqDuaQh3rwyl0DmeFQAcd60E6c7i5PyZkdS865IFEQzwFV
t3yh3z658mftR10t8MMZ/H1EN/04VnWzDasi+OBlz5x/0gK9SstRA3wRJ1cnGoISldJOHONMm9cw
TZBF7TrnSxHP0evkxtNtK3vzg1P+zAyDHAcAQEawnLonh27r2W7vjrY65iZqvsiKe92MOQRCLqu0
wlZ21aMreBe0aN+sEWh3r101hN0Hb77sm5MgnvsUHI9NP4y9fPKZ0Z+MUe4jAZqwXPwWNYP/ee5D
Mf/5bgI3Y1NuXdr0KM28/ZZFOiDDV1jyaPkufZcOUdOibAT0fGh5MqfT++drx+P0BanC1+Soejse
NsUDDrJ0v2rDyn6NhnKOmMgbdwX8gw/uzjPLdGn0iyW7J5Q8RYYi4RcYtUrV0aRyu0bxdcS9skVE
ORAhAuaX3+vMqUTwAQRnSUFA0C+f87c94SXx3MuSWzMDrf7k9WR1K0iAWC1JjBzwevW0/8GQZ96P
xUmOxSbkTjtdptBiYq4zLY4QuMyburBLin0NEn4OGqeX3+7MjqCUaVOd/t/Ww8kqaSKc3fzYx+vJ
WjA6NvIbwyrAGnwDfQ6et+zHb4YcnN2AsAEp5mQ/XH6AM+cARDlNs43dAATz5BCeotTNI7+EXxkO
swFHXi7QN5Rv0N4Qo4VIEcidZA07S1cf7JAzJV1OW3hOIK9Jisho335aiMxVUxVhShhkuxNcQR+1
OdPBgmnGQBsHL0Mj0heFyd0grHjda/y89RzqV9W6zvbyPJw5FWilkuICdWZh/0M/+W2ZJaNhklWb
yfVsJNYrKyNbl2ls/3kw//sop5XUHjmiDon85No2Y38jvFHh/YE0dKuz4otrew9zVNbHLso/AnOf
+8xcLC47iQ4XXJC3U61ygJwezPXrAV6Yup5qtByevMC2Hmlapt/b0UQL0LVSd/wgaDuzl5bmD+US
EnkEt07umbg1hIM6ZXyNDkR90Hkj9nFsYVwRRB/d3/80kk5Odq3/iXS1C0foNIBpB35OYndx7dap
wlEFVCvWPVGWYXLRlV1bXmHh1/m7AK9IzH3HHKz3oapgHc/4R0Mr+uA6f390gZuk+7PU7AXH5P9w
dl47cutQun4iAcrhtnJVB7fztm8E72BliaKynv587BnguFSNEnqubMCAWZLIxRX+sLjOSXqyOZyK
4iEl76/xCZVTstXJ+T5Owhk+dG25RvW5fdsKuk2whK2h8OyLcAI1KnJ0LcWXNh6LY5nryb52imbn
mfZarnK7oywnoD2jyFjgqIPFh8WntcVqCG5b6tbNr9hISuQ8OaLI+pQtxPPYLHb6FCCdeP+gvvGI
CkjIDQ6eB/rMImj0ruhSzGTDy4gqneQmlcVTl8RltRVZxsj+/mq3NQedGsbB7F0Ddu1yNQviKt4j
oGtRt/Wfc/TQ9qHoMIzB6RsJ3anr2q0pFFiddnf4z/3Fb/cP4zzFSOB5PboLi9hcQe/wBkwoL05S
0OHLu2kjHdFDtHeDTR4l9UoKcRsDVXXDpJ8WI7fBDb3RKtCww5nn0oY1TVQnN48DKJb9/ae6/YBc
rS6NYZUHwmBanIrBM9Hxxcj8MpFUv1SNPz9rEMkveVsGayXNW2txrem0bWh1k9lfhz0v8XIB3mm6
IDSkgB0FWtRIgENWztaas28sReGkIPMcJrBei/wrxc6+HRAVv0ydl/zCcCt/KVMt32nznK5syreX
QlKPSSC402Wcw5ZD6Che9fAwqvEFWZHyZFZ2uUdbfA3//MYWhCehICcksWroef0C/abHsC8ohkuP
5NfRl0hoF8kA5qNCJXAe2m7l0V6pENcx3GFsrgA5HkN7pB+vF4ROrMeDG/YXTAULHDd9JzlP8Rh+
ruza+aHL0DhG8dSnG1nQOnEj7rGdKMzhZOY4zhDKBX60OO/e37O3wc4h4FC5AEaiB7fshBUSgzgz
xfYKwQOkNcwp2ntdmF1iBGVQ4xiPCIS+k/FF0wECIehlGsUqnC8T+q6whzJHnfNioeL7lwai+dtY
x8hnIglxMBoc6+4/4xu7SqUGAAjgermEncWbD0b0dYqkuzSIRV9KRJHP9Pjnk+c1xvH/sBSEGIAL
1NpM6a6XSoxu7OPcaC+IdeWU21F4trTIPsQUZivjtbeeijBjqzaK6i0u9hM23B3qV2l7GfukefE1
IziS8BpfaHT4Ky/wjU3i0YimcUJN5DnLoWeC0obQa6+96PWI7Lwmg9PgYavqxenwJOsJwaq5en9J
TcONr0UODcqFivP6VUZBI32v0OWlGmbgJjs0T0KgaDnejQUe1TGKy7igjfGR0T2CWFVg5eG/qLOI
ZmXk+0akIPfiXjYAJdKZWOQDXZfjdSwrMOCo/E4fWzwP4nMpaxTpKHI0hFA7O8y3795IvkVgUqAm
1l1ez14z0WiY7ebiWcV4nPDeOiQowZxsDfWk+0u99XzqFVOGBmSXweLawpprzDCPIjtXqjuhHvxb
zkm4B3c3oWOg9Yf7y90mHg5TL25HhlJM0JdoWrPrKRtjR14CTj6S/NDcJ0wzTqKsPmIylJwa5deF
xk+zcjbffE7SAApgmgg3wAsUC8tJw6H3MjZO8gV5j/yvwXWiHRIMSltRyP39B32jCqRDrU4NmS+Q
gOUVk5JmiLoV/cWBhQUALc1wK8+xFNtOQ4vWTCOxKYmmxEdfsphHCqYi+juTWvZzNLLmfP/X3IYL
zhLUItVvBam2DBfxhKo5mjQzfbd6iHY4sc3PQZ/V01FvjGptT91+ZHVyUXFQ9Fq1t64Pbx/LdLLz
Wr8YdYWfWZohBr/Drs76OiEk/iVw0d3GeirNdrLLxAri8TZcMRZ4nWYTF7lvFwcWqJExoa+kX5iR
1FuvScVPY5DJf1WpIS0TKL9gp039X+9+wUDRSahprcCnWuIsUwRbbWfAmjcyUJaz09b/UBZms/Oj
pljZyW98SxqcAJdoVZEBLiFEfuPUse3QnBqqzPpZeuN0RjkFBUIdBb77T6Xe1XXWAl9dcbRs+uc6
H/P6Q0bckUpYf7pEIKYPjFUd9JtL55SD/jthfAswoNHAwKRiRGpClCtn6I0n9YC/8zm5C6gWFpeA
jyZvoZilF1Km6thQimwGzEk2SMutJWhvLAV6iGkIACloeMuhUqNrFrlnVl8EYPi9EUz55wKPJGxQ
ZbISAt/YoDSFmAvSnKJkWM7LJO0f7KFHngp5VOD9o9ZcwLwXWNgjFf29EBzkB8lxqd59lTFvRVrB
oL6E3O6rd/BHLwh8bDLFMQ6QFh4hwJcib/JIrr153rUI5v0jAjnk7yTbgnUGL+NaNim9IlIt1mwx
JtSxxS4vRTCI4jjXelAc6jhD2rFwO5xQKrq+K8HurRcMPksNXZW+wxLDSV9Q9JC6i8uc4Zka1s6v
BM3ojd/BBzRd8W+pBWsQiNvbhcdETQL4g7pJl5M0Y1QWREFYXGRtNU/u3IhDO5oFJKy6OA5as6Yh
sFwPuLHq6ilWFU09f5mVGB2auu7o2+fJyKsIiXoLK0tMbuOoe05bPe/KjRpR6Ss7aBkP1LKMFtTY
XAkGLWtcvarKGL60dcbsqulPYkKtdltY0kURu0M7towMiHCF4+9iBvj7wR+H/f2IdHOtsvkRe6QB
BdaEkLBEBcsaK965iMwzBkItzdx6LIcv0gG/dAjmpNZfRmw73UOoBWF4EGiH4J+Viyx6GgQ99n2M
Qn2ykovfNOj4TTRsLAWfhQsFXfL6YMWRGwFiFdM5F7WzqaJIPoxMVrcOtBmgFDFuNzBctz6+UvTw
sugo8Fl7b0mrfgRXrUrhYCqBUbn+EQY3vJbAJjkPwHT2ns+COIqPF89r/9FxNF5JUZd3vFqOxjql
h+LTk6ZeLxfbEyZHhdmfY3cY5UtWBDnspHjCDvzQsE1Sb4OCbYZ7M9ZvycTIE2uEle2oHunP64nf
AGyM1gSHXAf5t7iekK1PcNKw+zM+eeZvd57yb7mM82fZxP3K4y57SCxFA5KdB8qBBueSkzpj96c3
g9OhlFd6OE7Uzd6lAFu5Gm6PNa0W5ocqjyCALXPGoHBKJvFDf+57MT3JHFovehVY0+SjvvGRuNvc
P01vfESlvcIlq0px+p7XHzFI4WeWxtydLb7e8KXPKvLxrrCmscDysHDzCxQ3M8QmEffiTZS3tr4y
OVjGakbyZEukMhCbAcPpi23kisxDejxqzmyyFKOC1C6n/AC9DjJJVnvIX5Va0uFDWVgYea8pK90Q
ztTyPDpXFO0ZEh31gv64Ersy6D2c2eczblyRGZx6SWGfbXxMoPIDmtrSf/CZ/elfSxu9PNrpfiuC
YStnvfd/dNitGM/D7PvWMXfNRPuhobInDlaPBvpe05EvODYQzCK5jUbaBf/EoUzzF6NLPQw6KkWE
+ukH2DF/avAvR0wziZHifO8XBlXCNWEwn+GYLFMoOwkS8L4Rs6+k/lLGHX7QLc42jZbDpuj78qHz
zPZgGYm2kqXeHhgLPK6C4xEhVBV//WYzC+fq0Z3Cs66DJE2pvbaxOxXf3v14rMJk2KaoY/csvp/E
Orgy7S48Y1xnppuo6ZRglN0PdA07R/hH3wUcvvfGzLTBkhbR5/euD6AE/gZpBrhZPFCunzL2qnKE
YhWcZy+EG0qkkpuuZ+Y0x1n4C4/AaJdFeRcg2OW2a/z022iBrA3lDK07qISkk9eLI8snkLeZg/PY
G5gE6U7xmNZ+8dIbqD7WPqvef9g31qMRgyif4v3AXlD//sdhCVC67eN09M5NVmNsXFlWj+OphFzW
CI0CoInqlezxjZsV0RwSDsoQhWlYXmquG5KA16V3juZWUUGwPJ8ryg99Ykbu1aGFhGUdVwwyANMk
CcnzlMBWHYy4eMqaIC9XjtNbrwBsOQ1qTqfSVrp+BTJHD4AhPa8AH4qLFo1fkAyv92GvZ0+F0JKV
bOeN5ZiQuBDHALYqysH1ckOZei0WUM45GlNkcVqIIVU0uXsjMsbNpDNduP+Fb/M7gG40LSjfTdVd
XNwHo827xJomunQVfgabWZh4kkKDN365VVg+1r3jYvQ12f1XZOCxJgrwLClP93/D7Y3AbcD6EBZR
ubgJHIXLIDm0GvBZo1GdugbL9iyJc5waaJKUETKHOeHuneNceqiMc1F/5E9Vbqpo9sfWLhhy0SQY
oguSesGuYGZ6DCqvPEDsX1O3uE1aWEqVJ6o+YQa2+KaWTt8Z45jogqO4Zh5QooyqvaPD09z3eRO8
F+zKk9G3VAU8iiNqjnP9ZIbIBIZGJgbNntacMbzUNmXhZj/wNl5rTLx1WgEF0V6i38WOdRanQ4QW
JqJGh2+b48wHK8PFs3TxKxMGGuJyGOxtOiKPiqYcpuYwkbDhDeLD/e3zxuvlxqGspkBQMNjF84a5
FumiD4Jz23XVYRicj/40p48hCJT3xwIyBpIXAj9vd9nySfLAmR1kbM497+PoF6UuNtLCIGFb9rnc
5lGRvFN0kqiDbg+XKt1finiqzeuPmcw2Av2DhnbaaJhPIB4cmPlGfYJR1q7oSrzxMVUDjzYTM3B1
GBf71IyGwogwUzjPoqFPUNeN/l8oauMvt8/wR6nhTV/sqR0xep46/Wm2tfQ7doD2Ski6DYGvFDI2
MdAsyhsVsv44maKaWwvacn0ehebTqG3RzZJZ9uRXUp4NKvzj/f3zqvJ6XVRAWSNloZBiVEyVfb1g
1eJ0iI+JOAfY1yBZ4uaFVl0QJvfcLzOeFDywFRaolCttmmMb2LX2acQVpX50Bj2rf4e1NjkXN5k0
99OAQyoGNrIprF9e2rkR9jyDFSdbO+yS4jyak+gOgTGUqDQnEjOjTWqamHniPoi772ZknKsnmymK
Aut7HHg4+BwNWTfxwbGzHrw+XArzh45t3D9obOGz6KMV7u3zIY2yF7+sim6ThLLU9vdf0W2ERsaY
XcFVAeGC9PL6DZVWZfIi+P1JI8JjMM6fmJiOJwYjxaGZwPPqYziu5B63x5pUXWn40fNUU6jFmppm
43btZmi54ua4SyQeznrpuHhc0YR87+MBlyKtgnhBpcfwe/F46VSUsVbk57GezG82FhbRrs38ZtyG
ntmNR9GPYJRnSTxdWfm2HGOmD2GHSSVnG/zq9cpFEBVS4pxxdlEAGuGsRzroEy3CxYVmSHbw7QTz
yLrHwHUmxq1EztvPSgUIVYHGDo0zuqDXq8P6qiXX1nh2+sJCnhsuIZ2Ecd/T2Xkqc3/+WCoi9v2X
/cZ3DRhJMFmj+QpjdHFldEClmbljRu2ZY1yf+hLa4Ek3qxiF7Ob9dyESa56F+qaaejPvun7CJMIC
YjKa/qzXurN3G0zDSXCCzZxaa32qm5f5Cgoz0QbwKAsYdl0v5aHcPI1V3J4FWEvsNPN6j9nf8DxG
unEp0zzDUjVbw5TevEyFPaH3w3QLlBhj/cWi1JX2UCXNuQ0jtO9phznPXj0FAv00EX29/+XUdriK
kygskZGDVgJQyudbPGEypfhu4s5y7poh2I/Mt56LQQSbCImy/QRzcTdlZI9+Vyqn7tpeuX1v7ydV
eCkkhWrZ4x6wuJ+yBFgUnkf1ubIgrCOLHxztcshRnZ5l/AFV43w7MXey+QW4iu8wJK5NvEXeDW4n
OQf/Rzef+QE7ealZkwUVNsq+Ic/FbKFC0XYO9ge4gW9yJG2/3H/nN5ehWkuph1hMhum5LaJg55ho
bKLEe3YmCyRriXNmuilblEwPRBTnYMd1aKyc0LfWBFNOpsNQDfHpZViwUdiQblif68YR8UkURjx+
daWGq3VFW+iTB23+vYMf9U5tRpVEIjUqXqqmhl4+alnn1DT2uuo/Fw7V1p0j9+vUofFx/5XeNpRZ
i+SCjUxuRea9eKciTULXKTp51vjCacd0VpR5tM1l29Cy1cLJOJEQBMXeFyL4SqIunH2cJWbzScPF
NEw3jVVX7UosfuOlk1gCuQL1rrqsix+FqkjbYm1dnFPM3b4DSex/Ut/H2gbYXn+kLxU17//MNLEp
NJUukTrX17FDlLPjaZVVnLu8qBum06OR7GIc2uafoZ3Z36wW68iVHNNUZ/Q6hsB2of0IacJiSy+L
Ez0brMShTXaeAXYU3mbm4CRi6+BaOCFiotpkZpyLKb5YFn5FH123TIdDjUub8zzVJmI2rTMN1T8G
TjvWVjhGG726LaY4/HQuXZAgifSg2w9xEKA5hw/Y4GxigW3ZF90bR3mqZ1e0x/s76o1vpwRxySF8
F9DRckIRV1bjlWOdg8qtklOpOeYp0+S4N4XzVfhxujJ9UKXp4h3SLqZkVVrfFJSLOCiKojJEkjZn
nfneJRvb5qH0prU+4qsk6mIZ6H2AJ7jSuKmXvXYZByhszfVwxnql985UuCVSLDoWI4fa9xhyhxpY
fnc3ajglfKnRSzUuEbkactJWXmY/shm7kRecoofwG+2ZIP6Q2njATTsnKC1zj6FghN9fRqasfFtH
gTEb5pnu2RlGYjp8UB9l+KnOrb2TZGF7BGWfaCcoo3TcSlnWMAGBHJinRNi9gRm08JxNNueT9xFZ
Wx2FnDAP5p9thVMtTphYe/1daoYe74vQtMVzHBhJss8R7Bi2SYMz0C7363n8lts2ki+Jafa/8aAo
pue5NNruIZ9izUKm1opng/w8LkvtIoMauaGNYSKrkW3AdTjBM5KHoU8/csKK6P4mu73qGXyQKyrt
ZQjTS0AHWBZ+A0XAuUVMdzw1whxx6o7iJN9CmWn+u7/aTWIKSBjIAbkw6nBsg0ViAYM8mgKG1ufR
zb063qEpbtcv+NV73rGcxiT7r62jtDN2PsZl3j4ZMVj5dP8nvPHAwLIhfMJUprOwjE/aIHPgyFNN
b2Esv1tQKr5LjGewPsVe5f+wlDpJTHxgcixvvKAsvMlNSnlukYU2vs8QJoYfWkaG+ntEp8v+eH+5
21SRVws3kZbiq77gooc9dHUqAAK4ZyzhmqdC4ggHw/WcG7J7wng134AedFYi7xtrqsYxZT1xFzLX
ImjYKRhVnKmwhpVT2e3MrjXl1tXs4msfNdoWcZrucxxgfXP/UW8+oqKOgX1QlBysY5bFPGmNy+DY
cwGylfaTh+n1JWFajallu3av30Th16XQEYRYq7h5iy0r0zhsENBwT02s1b/sJpjlHq/N7MVEDOVc
WHO/ciLfXJCgr4TeacYvYZJWFTf06TX35Nrz3yFq108Dll07w5//LUw9+Xr/Td6mv0gIEvBhhPAN
gQKoa+GPvgjuNDMek559qnQt+2h0jv7D7kgm9mlWujHyyWWFWXI6tOHZ1LzW2OgholE7/GfN/f2f
clMIWIx3aLUBD4WEw1V+/Ut0P2wiv/HM09DjtvufNsVT4+0L3x/S9lGMThopPbJcf55TQC5btwb0
d0gzqxi+3/8ht7sroGhGVUPNujx4P9c/JOgaBpgJnqvD3ESbyIr1o+k05bEHS3N+91KUj8q5h+2s
g469Xgr/W7zsBXaguN76FW2bOLfcz6aM3PE7aZoffLm/3k0ARkVJSf+A0GT+wh67Xi9lZjyNutYd
3dQd9k3hxn9PLY5StH7kMbYFdG2/jR5sWyS7+yvfjkg5QvgJALVAScS4GXnk5exLJG7aY+w1mLch
KvIpwfL3QbNCsecViR0cVxR+DK8F6Gx4SCZW82PT6MnZ7Src5Gz0QwEmFDv06RDzKkR1zlF2pjAL
aixP+8756IghOusDTod5KM1n20i9lYB3czrVU2BvBQEctjuj0OsXmABXiWxMD4+8J/chruv6nFd6
uk2xgThga7amGnsD+CcBAhOCqCq1ONCEZagjGXDLQaSAumw7FgfU3GNG6FbY5chNznNtRp9HlEa7
i/TCLPrQgbTPyRSA8zz62HToX4Ix9rUj5pq02jYaYkr2WmX3mole5XT8RsIHUgqUWUCNFzFSQyPY
acdOHhs8Gi5GM5kbKWO5aeqk2saDlvztFqa11+fBehqrkCITnYddW6f424o0PRqd7u8MO8KRKo7T
j9hw24fGcepdM1fZGTX/7BEPQqxA0Ur+GrTCPAQycbY5wfEs4sbdOJirHoCMaCdMg6eVnXsTl9TT
cX37YJYQXFvKkCH0h4BQpcljEXnlDnpV/vjqGl4Jae7CrGufRjSjdnrbtY8Mw+L3hgi1PO0mxHfU
AH55AWXSQJZ4jJtjUU1ATuvEP8aynre9a63VUbfRAXApUwGLlIVSYEk4NeD4jcK10nNd6IHsd0aW
euFhcOSYHqy5Cqtn33RT62cYxeX8a5a0//SVl32TUMBC4nRZzH5IZMBoLc6Xkw16Lkt+QpaPD3FU
NVvcQ5snZyjqS+Ny0LV2nk/3Y9Obi/LAkLpUwF+Kiw8IuErfjbJzIM22T7ayRWkcZXG38k46HiPz
P5lpFmm2LTNbNmtK4zfXDUJA7C41HgH1S654/cjTIIVZGXp40ga0wDrHA9/de9mePlO28nZvl6KT
yAyPJo5LQFlKhMQUM25STMGpatz8RAvR/IiChredseNduc1vAiWXDI1vCj3V36cXff1U0YQLsu6F
wWnMkuigF4jE+b3pPsAH+CYzM3vveIfl6DUzQyM5UvPQ6+WyscJsCR/eUw5Rfq+jpr7NEVM7aTFW
WZpAoPj+lrEWr5IZOogCMt7X8QX1ySLbpo+ph7Y1aI82MJECdGhVD48FhjPZIe56v6Z9WHgI8tJO
i+RGeroo/8Lzd9CPGS6R7oM/2DrqsviTIDQLY1E/kEd38w9BUfqbkhKr1nR2wCzPlK/p3nYzdzo6
QAPmZofxVPY4DpnuHoxRZPEmQPm/3obtOE64Xs3hqD0HsJdfUCWxu1M6wVfcIsTNxMMOQTacvFQ4
424WdRgdkzb0CkrwwpitNaTHIqDAsAXfoSwPFHJHlfvXX6V3sJ6n8xM96rkVHqWU3/rWcb9Y4eht
Pbtzd2nvgeeZ+rW+1+JEszAFJvkbtFQyDdteLGxQxb72lZEqixDS0I1fcGy0fZ215tmI7eGkxDwO
97fEG2siyEmMttTGR7zl+mExTE6EM/v14xj57ilK0CsoO+E/yNSeEBmPsh3wuzWa8WtW/MfdiwQ4
QqssqQCbiFcuC/io53p3pDM/0MCx9X3f+7OJLU+bV8zQjCn+t5Lh8FedaRamylWT21sfPfJPERbH
CDik8Oy3de02zWZCL/TZrutSHsIi9rynSET+N2eWZvS9Sgstb4nEgPmQ985jC5vyIp5q7Nx4FWIT
RNgrP6OT1aa7fmo9/4teG365q/WqFR8tX8zGNzlUffHoYRuW0VIJp6zaljkY6gJR3KBjJyrB+Ah5
QIlrBcYOA6jTT3T20OvY6rUrgOh4IhjrnRE1pdx1+A09NA3ctQP3SPa9F8jUbZibD2dk6Gd9n3Bt
fhih0v2bYW73XwBB0d80WGK/L9LxBZjNvMq4MXIj1C2urCqIh2BG0vqhCAyJzpjxa5rC5NmGnXOa
ktRayUBvthnLkRSSDKBEREm6WE6CgwtHII0IRjrpQxP2NsNZfMFD2laHuXP+LYPonVxL9YjAMThK
YN4BDSyV+QLmQc0I1/ZBdHL65Ii5+qs1O/ngWsxrAyXWd/8o3QRXNACVUQI4cfxbqMauj5KD8GgS
kRo+17EzHRFWSx/nOa6OgJ7n4zuX4r4nUGBuiCmOYsNcLzVnYV1CDg4fa+rtz7ocpw32Re2PfBzX
CBuv+kR/nlXgLHw11EReBX4A212vlRV+bVBaNg/EyooazLLb4uKYg/bT0lJbbIB4goMfUiv4BL5q
6LYaYjzBUeLJ+snH+Fex9/BBObU+nWwYUIh+1FNnfG+n1ljDZS/ubxVXlMoSwVvhIUlOrn/rHFU0
tuveeqgre/pRQs35h8TC+jSZ5S8tlWKlV6Ye/c9XQ/8IKgmJrgPJjd7wIniWWeMWQ2nPD8Bx+ocB
n+KnoXXrlRB9+1CqTOHUKC9LmEDqbP3R7Kg6gU9lJoYHoBUZ1gyTnjwbwmlfxmTCDJwrZWUjv7kg
iQlDYppH3EfXC6ZTDzpkNvsHe5gnFESEEWz7zHeOCOZGh1JW7pq+72144E1CmqMQI0QAdblecZzK
udJKcmcvrnV9KyyUzpPQSortWLTTBz3CdKifgmzlzd6cWGyOVQJNUFJj6mVU0gyk6qGoGQ+NM/c7
LXPdDSXV73YO1lSh31iJcYg6qozgIcktDlEL7TIr8659cEKkjzZTDwnHsakRN4Yby5Xo8AqVWOxL
Ff0YV/IRGYkvXqcOwcpt86h9CFMt3HUm9/tWk6DT/uosr5UbE4/LduMPU/yjb+2+2rRBZweIspqh
tVGZgvElYhDWn+qu7eud3TkZph2m9p17MKj2Ret0lzlosS1zjSRCUE1Kw370sE5nZMVAIN17Rd/9
bZeunm2R4Kk+IoBqZgfdniaBEnInmZh4zbh2Hm/fMix+ahJ8GQH0w/C53kZw+EbHqKX+4ODddiwQ
Et30Xtg/M7sYVlLp2zNCMKNDjn4Pmg0IwlwvJZvecCa6/w+V1/8ua4r9cOAGU+T6dOMIvfrnnRGf
Yh6ECBpGSneG0Ha9Xgisb3DjAU3J3LR/j3gP7fvWrMfD5EXTmtTronmg9g4XmLINBYBJkFtEHG+y
wkRWgf3goPS8E6WNagDH/sGpIg8N/n5KD3h7SrDGZj4fLRGviZbcvl1aFkycX1U3uOTUh/4j5BVM
pasJ094HO/LHi+w6W2yDzJz/9V3pfLBLmYQr3/N263BvMFgBLIpyIXyI6xWDrEhz7N3dh7Du5n2M
Gc456gZ/H43JvBJ1boMdflXI25rk3Z6Ocu/1UpHT+3ZkUE1ZYWbsdTRDT509cisKZC90zHB++hqW
tPf3z6s/3p8xQV3j9FEhBXI4SB/UK//jlaayCiM/CMUDGXOegmD0hmLbo/M876WlzeIRxTfvLxhi
oQ76N6zno9Aj094i9V1Uu2SyRbaRc+Vbz2k8eAehw8bf0M7zzENal4l+zENT9vv7v3q5D9SPhlqG
XSlYCAX/vP7RZoECgTvBKEvID9OPZZf5xq6BPva3iGMhXoZocN45O1GWrjQE4fdRlCv8+SKIzP7o
9L071Q9J1ud/k/P4xU6TrXgK0rRrDkHYTz/f+5TcQQqAQS8dNscSTOTBgc2nMWweZF9XT2Yz6yea
4PJ7GukdAo7WmnzGssDlCYF9ELOQygXJv1SM5nv2ZlXgtxmBc4+owI2k3UW+VYTnSuKEtXFRCP3q
zkLbDmY3f3/30wIwRIUAlUZaHksxGN8p6U4NRv2QD6Nr73tbOP426EQQP41Dpe/T3OGHvHtNxXAC
9saohl7KIqAp0+si9BysxKa8+paMZo0md+vrG8doio+JrzWf7i+4DCfckWoGo1qwJMQ3ZXVju1yL
pjY9KErsKWf6fpABUMoub9ZqgdszQiEAHIpIQs/gBtcnwsBs0AoZHwZhWPvatqttNQX6MSqjf2a6
kiuV3FtPRgrDaoDsFO33+kgqfMdgwU1/KBG9jLcSSny3G2K7/emI5L2Cm7iiq3RDAbHVhA0nzuvV
+mBKbB/g9TEf52HvmcX3AWbZrkdS7zHrO3tljPmq3vZnlGQ9OE0kOMxNFe1mkTn5pAsDkNP6WBlD
DI2YqqZ4bjs/aDegr3JoVGYijqPAUXITlaX1CkOLEoDNrfu7i3W011GhAKc1NGP14huZ/73WZGNu
QkRPP+tNoJXbstBG5s2wGv0tdtH5PkqR9wQnrXX7qIQvToNJlvF2itDU28aeKL7e35zL6/31IVWn
XIEnYP8tIhwpHZ6tfS2PQ6fJ56hJY+DLen1gAFYyE8J2Z3Tp7BqlnR+9IJxWrtrr5VGTUbqQKGbT
WmMAQ2C//qalkbemz/zpMI1udgrNwrxM2pDuLXot7W7QNIEGW1KCrXDEjyjT11TCF6C3//kBgEYg
axDqoT8utrDn1EGUgfc7WA12qqUJWTk1Zv1TDOJ3hw3y/DSavvOhNYv+LI0m2tegPHepq4mVS/k6
EP/PD8F8hz6YotDxa67fRFHHnRbMvo5VeAgGgIYV0pERwrld3XSXEKL0S9150QFWh328vwfUf/3/
NzqhQjU3ST8Uz1ZpqC3ewYz7NkCL2Dxmnht9ycI5fGzI31c+9XWweF2FQSCXG317mj/L7mKeVLPe
2bN19G2KcowqjU/GZMpdkIZrfYrrMPi/SzGAJylnTkypdf0uQ4BUlRfb1jHxOvNDorVcXtIYf4TR
6B/mOVxLqG4ejY49hQZqVwzX0NhavEBf69tA0oA6JmUPAUaH7oL/qHYYaBls73+rRVTi2VD55LIk
PeBrwbBfnBgn4hbHINA8SqdtX+auC3eG5vsbGKbGUW/Tf7MiFmfq4/ErvofzJnJi/0n3k+yLW2K0
RHbXHNmHACOsyt9NpFuXycXu3PTS5DmJC+3T7GYglwZUnCXswmMf+QXsZ+UtiYzBvnS7+uP9Z1qM
iP/3mZQyBoFIFcWLZzKcZqLH3JnHGp3Uz9zOKRIB3nyyMkvSfQY8rdtlfzJ7qW3jfPZOeelKZrCa
3PvWhJaBj6jq/d90s4V4zQq8yERL1QDL16yL2LB6xktH38qcDwgvf2ynZjrJEkXXqpp/319tefjV
RyU/4FKjI8pLWBz+yp1HJqeWdYSNE3zJAvTL2AM0qvVGP4rZNjY1pLEfqSA0vntl5k4kgAjR0QNe
lslZTH4Gn8Q6Co7mJTbAyqRWHG48T0yfdSvRHuJmNs+h1qwNoG6fGa4DjRAojsQ7ph3Xh9RyQkmP
dIpOOW3indF2/cFKcfCr7JzC0pfVPs8L7Ho7a02T+fbbklvzuEpF26GoWLztXjilBNiWneYAWpOo
vGpfOVb8lPnkZ2hyrdGEFusxSVO2CSpvoYwg+i3Wy0cbsZlIQAyyBLT5w5Bp5GQFhZ0foHc8zqic
0lntT/c/7e2yNLQgrnGvs6kgAV6/YOkliCq70jgVoaVh/ohRF57p/9r1MB6SOVqDfS2ucp5Sdbp9
PqoDX5Vu4fVycBy6yEZR+oQLmdw1gdfts6q3vltlEv90tKA9ZaPv7njT+qbga6+k9Yvt9Lo8UnH+
//iU85fr5V28oboJjYZTzn1+6QApbtpEG461SD8kRavv8yT7AXvROtx/y9cVPN0emgRgW8hMuQGI
zot1o1JPgiayjVNeh8l3H1fIrZ0N0QuSZ+ZxtsjumPoWK7npm4vSGgVzpVx+ltHJTBDC84PCPI3S
sQ5a4fooMRAw7SaGfE8ht6tbY81g9I0PjOIMx4X6FBLEjQYWUF93LmzzFIMqO+JKGG5Sw6iPVooc
hUtZtQ3CrjmFVeXsIOaYv++/6NvtTGPdsCiNoYShULW4JAakXs1k9pwT2s/jPu+cYmt6Q3r0Yyfd
zHr8PqtA9WH5kdAGSfzpHt6g16fEtLKhztxTyuRi61a+/xyD4YDlWaM3uXKtv/VwiBdxq+MVqArx
692L7EWpzX3nnjL28Ak7Z/lsDgo0OdjDt4KDs5LyLQgH//N0MPvgVhB5aXgvTmtdzSNSKIl3miEV
bOrUmh/FMBSfzSpUPWHDOsrYLY9mbmPsBlbyOHEHblJq1mNftPNjGpr9pybFVJ0aoXqxRFm8tB4U
EWEY8RYoUAEKRSclGsJoKN6XSqpPQ2VGScafYDOW+Eaaq71VhSnOzcZQvDhd4WwtAz3eWnZrcje3
YYWwrcxLdLQOyNLN6w8z96FRNl7vnurKT0+BCSHGAIXyMjQuyAMYsdsqT/xDUiPWeH+/L5LK14eE
w8YVBdBROdRer+w23JCxD4AH4xTnrzngB2xqq0ZzpzSML/fXemP72X+utThbArFW3MZb7+RFBk7h
Hiz1yevciwuFYCvt3jvdX29hDcP2U8x0oGAgwzhftCquHy6ZReeGTN5PXE3dJ030L+X/o+w8khzH
tjS9lWc5RxUIjbZ6NYAG6aTrEDmBRYaA1prTXknvoCc9KbPew+sd9QfP7HrhDK9gR7plmAuS9+KK
c/6j/rMbc0fqk+Fp7szkS2tmB2ls1HCCNMSCmW3xACpb/anQOj+fzA8LTb45OeDgdrQljAQXd0+f
aAgtUlMdLLqg2RA7q3vKNI+J2cuPvzoSIHdjjiUNm350lwy8ZJ4pugC6BZ5DbyBkZ8GdG10K01zS
flGgEDhjCEorWFxCP5cPNRrDuW4rcxdKWlseqiH5JBjNl7RYyoddKa7urz3YFqYDwm5FiHhLf+BW
oL9Pq8eFrFBzpCl215vZjVnRrLGYymuNxC5VH0NhJKDytiQwooQX+nbq1o4WMxyMVOxXq1kHbTsT
Z7scop2brPIfXanoVwyUy+vxMiaW0NY8kIIw8eKEqGtGRFLp1TCBf9+T+nrn0FO0slOtS93hjJft
58t5KXS28bZKJnwiJAAhLF/fjr6A4r/CKglJJ2+dcdfItriQO+isuEk/TwJs9OJSmmdq8yau6s8H
3z78O28AXAfb4IxNrjMq4DLELEaVPk6LqpJD2Yof5aYRnTHq6Ir182He2ke8DhgdFPfx34XIqctG
HU1jVkMatQmetq7PskDlTqZDSw2nSnxsY729ovXe2kfiHjh7YIH6sXRGg/m2GfJUCzPZiA+Qx0/3
mWbmiPC1tqVyFv/4+TNeSpZtKb8b79IPoVSNpOV4ksJ6qZ/Fbp5uYClcv06pblzLdnhrKMwMHm6T
YByb10cGnxKFdt1MHUuLp6oY6vKko6icrRjjihR7axUpVSdPjGzFjcHl9VCZOFeRQQpAaERTnlmR
Fht2mxY5uAFyK2vSquoK3H3r4dD1FNvhqNrI0V6PWMa9IhdiooU0g+h8BI1wHKVIDXPyUn95KPic
triLgZDeYRW/Hmpd5VHNukQPd2n5pSjk9SRmtM5qoma5sow/PhQxgQ1XEIjDXHqpa/kuCDdOs9HX
+qiHRA+SW8rkZVqVzBsxY/trKRXYuBTOEtshp3DzdGJxv36ofMzqNYplPZSlca8VW7dkYx5IUDNI
VtMpy5cT7fz887P/4ykhrkOJJGUwWx7HZb+ddTzTlNA4R+EQd5KlUc66F7vdVvzfKz7Jm79Gs/by
jBsJDQ44ihtoeHahF8poWpYehLBHl2rOWnXxna7k8hW30AtrzmvpaG6xI6Az0VNcNhfDyLu4UFdl
iekUaJa+XhS93Z+L6SEV1tWas3I6NS0hAz2LkodWSTMbiDonNuzlqZvxj9X3kxRQiDMSu5Qm/YpU
fcnV+2F+YEfilbDx/NAgRpkWmLmKnRBm2hRbPQkCX2j/NN104/yuqCE+EgpN9iiqlh15aHRbLSvT
V9Wqd9YokfbTvAxBteRKIGW9vNHK3LXLmYzQtogh1zdkm9hk90GlW6FNEz0EdwGJniBosaupmfYl
z2btCFlW7jaKMh8FZdbDaimXYGp601E7kqjnTI+v6Ms3rhLBehKRN48S1/bi0tZa2QPURyEkU3TZ
FwlkiWtWqfsBK/HKAr891JblTlCA0NeFaq7zrlfUehVCFQV9ov4cumlyefbxVHVXhvpBQ2pb1gNB
SiICJIabF0etgOgthwMl3etTnzhpJkihmfSipSe9EMoGZXyKAn/Uz6/tD8/HoCQlEWxjwK3V0GtR
QV0gYkResj3MY72fjmrvy0Y6+ZWSXdPGbw2Fy3PjCiaoh0v79VC6QL1LokXZXhhqGtEs2nKcpWWw
l76srpSG/yCMeKrvh7rQjmMxqau6GBmsZsZodcmuctdEThzW/484JoD580W8yJNEGG3jGVvGFWoE
vHhxIM2Vclm9hQ9wGmvVroS6duI8aVxpOdPiR6/im1kly0OtdN1bBXkk6V84kzcMfYKU7apbE66d
pzWeGnhgMEzqpoh/FdIyQ53Wd6SdcLrYhNeLH+lVs8tk2FcQ/+VtNqrvF2kXfywY0zOVov41/sI/
V4RoBemRBFU5YPLr8WjwEs9Q4ec0WJkqL6vO3SmrRjhKKl2w4C9oBWuWktY+A90qa1H67KDRCe4K
ALwoFn2ZBsU5JGlRqkK+32WWn2S0YlX1Yr435TPEjYIIP+7SLGfldJbylKZLRWd+0vopHfD4lOfP
vRQRYDGpvW9/VWZtaYYvROB4vykxuTiSpNPD89oY+X4UyTc8x9BbUbxfeiq3+8pQl447TiOBZmAE
JR1Yn5dZFt1QT1lNG759kxfSKS4L3VJJO3eTnT4fl6jVbINuCHeJloiHKKbP189vwxuX76UYSyUN
76XF9eutXyAUrAcoxPbVblo8oxeTfZ2Jvdus9fqoEtS8Mt6bm4yDCJVApvnGYn8x4HyOzk05FftJ
W2QOeD6Tu3IeWms2tYRwvJmo9pkagNg+F6Nk1wu0OVzKa+0P31p28qC3GAcQSL2E5FHTmRNchMVe
X/TlcSEJzIvpmrZXivEdf5nfy4JZ2Nrap7Y20Jjnivp4Q7xuqJLcBQxm7J1tW77Dl8O5jdeoORd7
ZSwinEa9ceq1Jt2TPHGtMd+PO8wRxvLHU0oWLX6U10M1E4X702KWe6FNVque9Rn3sCl8gqvzSRrT
/Bpb8w/uoy3/nCRr8hIBY9RsXkgvis3Imt2Z/X6pdcMWM0gWe0iEKVlKakuoKghUSqoAxdEs3EmW
Rx9qGuOe8KP6Xp+UazHZHw4c0AN/JEduo8kjcfliqdtq0IpVWJYg14vBtFpSRIKCoLrNUWvgBjmX
p5R1CNdmUj4S5m/9NBU+/9otwxW6+SnhhGA5qFeSXu+B0WVqPdcUjI2yuZATPhWWqtfJASqO5bDo
7TX3+CU6wTWO8sBDgPLALLsECjQyBmxV6m5vKpXqKGS/O7LUjRZ9iSS4OKTCzuNKuyK/N8jzHbol
RWWjfCQJFPSFIrmkQ1LaaKhJfBdujLWW99WiJ3fCIE5Q/I+EZYdJDZaaJh1lVV1z0L858saDsdUJ
w/R3Ia6XJcY9tFItt8tVcV/HpuHTIbAPpxrq6A6aRGsQdwmGDZ37fr6xF/4YnhlCJhx4ePE2CXrp
7M7gE0kmojnHnrwoJ592kZfN3S/GKLdRuFTkAWKOYiZe0rqrvd4PZnUuj8uyG4NEHGQrHpbk2PXi
2c53ZyH8+VNdSKeX8fBXyJiHWwLsJbgtyfeZY3Utj4WhZ46mdnHQLQNtwM/StXDvG0PBRoZPhFo+
EvEuc4yoP0+nsjDKI1Yu+9TUka5b5QxfqdlmxjUDcUOtr4+o+Wq0i3tIgvRZ6Et6VhIIkXU77aiB
HWetIIxfPwLk5Ts0dPvUKJ15hFBMtujkvLuCPy/k8ba4m18B5YJgIq/pQjzONGzJi0Qvj3WnlLFT
QlhlU6cpP3ayclCEEjrMn+/mpUD+c8QtkQPf7ObOuLBV1oFH1lfWWI3P6yFX1yN9psxv1Si0+5H+
effGDpTbZOb7wdQj0Y5VPB0Q4VZMrrlWO3mR34xk2p4fEx17EL4TVMRrWTgmfd/T8rg65mdVIPLb
FZo9tb1C/XVOQtuQsRulFPvSrJe2EBVDbO0oMT2SUty7aqJALi3jJYwbQ3s31pBM6pADyE5Urjv3
ysK9dVx2+Jm4dVwGNu31VId5R9hcEKvjNNHAMqeQFub/WLP1SBFvUgGkMpAf93tr9MpzX2eyGxuT
MV3ZvgtZ/rJem4kJK/vm8hIvAFOxoWUj06oj/bLOZETM6kTwXGt8tZ1yK8oGwdKl/BfjyX+OShW3
vlFpYSpdnNJIKPXJKNmlOJf1E4mrH6pFqklyWc/uRCapXSvJ17oVjedzN52v3NO3hAKq8j8Hv1DZ
c9QusEv01bEhkHcaIPBzKM3T9qnUfPz5Fr91GYFfEpeDAjEoS17vsNEIUVI3a3Vc26j6nYTk3NXz
ccYHhKK2Siwh7+cD/qiqIAEg046YFhQfP0QrOi1rRhw/1bFL2+a2S2hzFqXa6M/rcAdPeQqZqbE8
Tez0FZn+1jEi14WYnohxRYTm9ZOK8rz2YmZWR4HWMn4qtqmjzhTJ7ko9OYg6TPnnmKyQnz/tm4OS
gKxDzEgs+7J4FQZkYiBrXB+TdDw/Zpre3MgxfQj1rlS9SIm7+7TRrnEjX6aNvpxd7IuNJpHkMPTm
60etCzGK86Xh+CSF8mmFhz9Ac61u32b9Q79Tv9FVVTsZvfC+pYT9SOOODieyJl+rnn7r6eH1oEAB
YLTF4F7PI1p2GTQubXUsC3PnKas2fhETk8j0XKS/L6Ya3azjOF/Z55eNvNBxm0uKVE6cRDARX2w0
SQlGvq64+aUO+nb6qQuP7ahS129ky7O8iuJgx614/lQqheqReJT4emqubEldh1FUNx7B3uSGjbvm
53ljOeCqxv2LoscSuQTijUZgddTK5EgsB4Kl0VgdXe1kV+9gRVx3RuSvazH7v3gCNyUDHOW6kSny
Q/AzEpq4zOnAc+ynJKbRFSnVljjWNGkADJSnaR6hj1E77cou/PCsDAvs5h8yj8D8F5vQxIqgUhCe
HItht/tW0EE6JF0l3xfV/CHdhJq8rNew6MWYpCFQ/Iv3hMNGaAWqitfHrVn6XJ6LtrptaO2S+l1k
zEZhkVVbq7VNOE8f7sRoGAvPlIZV+zWXFYNvvl0YRsh7olL3stt6dk5KHFb6eFu35/qAHfcODxfV
S0u/s+A2Wa4oxQu5TSokxiVBIPI+tlow+cI9OTaTptaKOlDJPPjdSH3krObQvdPgJiB3Ub77+Sky
Wbrv7hTDkYpPIuZWhwPQNy+0YVfrSmXKs/Ig0i7NXiQsmDKDBECDoQ2guC7uLHZ0XE+K6iavZ+Hx
58NfKI2/hudIYclvauriNJFDQC23nCoPvXzOXHNaplAoO5F0yNV0skV6UmdDsynh7pyfD7x98I/P
/c+BL55b7mN5SOJGeTCyvHZ6qK/uM0kynn4+yuXB/XN1qYnhokDeeOl+jGnyoLRNrzxkZi586CZK
GQUsTW819Dio28I8lJ08XXm0H08QWwrvER4KyI/Isn19Wzqzz2MxPisP56GePdrFaY42kNFMCzTV
Ks3oWs7HpVZ62cQXXm94NLiplxwyRaqnlXbWlId2aka72mmtTfczaOjlenUoF4o9Lesyr4DU46mG
0daWErG7b+FtueKCu0BX20ReOjPIIMqtbcK26d/5nvLeWHd5mqkPiRZXrjq26V7qqeM+1/U1hpY3
FpnGWdSvUPVE6vgluZUWFy3ZYLP6sEzjXatPu70cq+rvxZSTKaUv7bVi3zdOEoEf3KhYrWS8XuYt
VFJvRuduVB9WqqqDqhzNbygAwZkh5nAjZTVpA6hcq51443bKUNBQ/rj1eEP2vV5PmtbJWS6N2gPt
80goNbMhNJeRgqN6UI7niHqKvK4fFHFZr/VzvNT121birQdGbk6lLdvu9dDRTOuvsdqpD81KCWyh
tYRwFTjVIzImvTUSaVyZx6mr6rQbIlQ+ejU5QFYCNe1tNGSam1SNGPRxdy1x/fU+kDeCogd6bSnr
WHgYJq/ntcvyJMFXo33ZCiXMA87OQjpEqdi1phPJMgm/UzVk07tyrGP118j6XwZnWKqiyXuizOQy
fS2ZZbyrdC/7sjR66uV0YdiziImTa/q18ufXeuHPoYhTUHxKT0WdnLnXz6lkIBZDXowvK2lqfqHv
Om+WijUwtRHqBUGnst/MRfHZoAOYldG39Je0Li5RBiddbXO2kVtChdTr8dVit4y4t7Ov9ULBSGDC
rije9W0yae/zNtnNkSXAGnC+IjovHArbsDgXYabDa4vWh0T69bBS2lbroLTS13NfClTImYmWuxBR
aW2oF10z9Q4JROL4KFNuaNyRBipmp7Uvk95SpIiUdwgkIneIsKCvwK7X8oYZbX2NYenG3U2ED36o
1xMDcZGyp6XiV7IkKa9R8nznZVE1TI7al+0Ho2qmayX4r6Upfmxq3ykexZu/5V3/kCxpCLD3Tbqa
fMPd0dMpe5mf6Ua4WLuyTL78ip78a6gNiGwtbwCzF4I7GUYuHJ3sv1Gsl8o3mTmS60Z5k1E87aRM
v1unhBaE3DVdvbLjl+vKSSeJniIJHHSQcFzyDODbpteUuWSxlU/6eEiNSvZXWP1lK9U1IYByoLrG
9P7DupLWCxcQfg9aPyJZL7ZyiugGVZoJbWMFnTC7EA+q3cRI9VGsY//nC/tagrOwkNFsohtfB1E/
LtXrYyMgw3RhaLvYylQtCuqqJK5f1LO1Nrv0dj7ryi2UabmV6Ocy+PnQPzwmKbabW45DuzFhXA7d
nSf8hPBC0mlcMdZTbK6RW2Kz3EotQcBfHGtLzzcp5KJ6ikycy8B3nwojSS1VxGOOUfY7dIeNZpEt
Nt6U597sr0D0H54M3iO8pRRG4e7j3wvZmO8ynObnfE4IGJNmSJZRXlp9VpimNaOkroz2wxZi/RDb
oesUogmGyYvRxLMSn2Op0BJLjBVxZjTYQq1OTSKF+Eeh5lsyL1UJprrWR3lVjA8/X9uLMBNniJX9
k7kBbyEx3YvLOeO5LeRJjhKLKIgkQiYsZ6vTzKVR7OvFpK9XV8cZTbvFzviSGJD8W/lgih+GoR9+
recXc9n6/G7c/oQYt07IF3NJQMtn3Zz1xBp1OfVHqRgOQ91MbLle0ZHofI2K4YfVJ7qIN4vGbRRu
IR8uLpA0jfGCY5JihWoe+gciqaMHuZRgKUURhUlej/exJs+OCgi5coEuoQb8xltjHm4vj41/dFPR
36FZ2pronVFODL3IWflxLZsHmi/Lz3UlEj3WpTXMoZu/IjBeaID+aRgRaQJzgfagEcU9St7ehQac
ohQlVMtiYilg+P5RbKkjd7qlXCubn5UnWUuWOliKRfqoDWV6L5fSWH3Sit1008PHOFtqna/Pqlil
O2vRy7W5SbNK+UDSnnrc6f1y140JRetprM6C31NwufyONJxvBpGSY3sAvHV3uhTn45/Gwb9+Xv5b
/LW++/MZ+n//N37+jGOzS+NkuPjx34/p567u62/Dv21v+8+XvX7Tv99OX7th7L7+7fip6f/mjdWX
T0NaV5fvefURjPTXTJxPw6dXP7jVkA7r/fgVirev/VgML8Mx5+2V/79//NvXl095Wpuvf//tcz1W
w/ZpMdP67a8/hV/+/htZNQgctuxfvx/jrxecPpW89x//4x//6x//+x//8Y//+Y//+D///c03f/3U
D3//jfScf8Fopchsq84mr4+rMX/98y/yv5BYAMrF1oPbdzP4qrobkr//Jqn/gsqhJhlmBjwYqNTf
/tbX419/IgxGdqZE7SNZofDb/L9Jvtq8f27m36qxvKvTauj//hu+AY7/Pw+qwLXAwkUCXyLD80yn
0SmTj1mYHuC2PQm3QiBbjdNklnGkKSg/KifjpLk6WcFeb+vBut8Rg7J2t9F9epq8yMUr/n4NInfx
Sje7nX3sRJviwX12k3+ib0htySZZxVYTKv54yNzYWTzN3nmRTa2Io7nafgrhmQ0Ue+T7xZH8xskf
or3ktj7ku/Zqt0F76F3FFtzpIDtJKASrfXZ2QRp04erCvOgr+9bP/cxZXcGrA23fPMZ72aFzxon8
t8UajzunCRuv8VSvPMUnGLJ2nuwMgeIIx7m22tQybvKjHrQnaa/fan57Wo+Jo4WKc94XpzSkO7xX
Br1feIorBOPe2Nf30Z1wKh7JQjrVxzJo90PQuam94zkTO3aFo+rrdhQaM2W4VnlMbikuilA4mZU/
R3ejMlvLH+V+CBU3dzM+VvZ662vo9k7kPUEKZ+98zUldyY2+aTbr6jWB9jINxd0FfIJDzZ5DsaBV
h73ninfRzbJP/drPXcHuebLRr5zEo71MeHapAzuMzs7vAu1jdwB1e7KtOfI+v9Hd2dP9PKTE664K
Jt41P5T3iXf2zXvawvWh4SX3s6PbuV8SA7Ryf7LJhfNXZ7JTm9rBfbLP9oYnf9vt87v8i/TZ/H0I
aubRO/QOfrJje3agSbcnV933N7On3dah4kXW5OZ+E4he6cBVcaPfR7frzeq0juiJjmxXVutot9mD
eFN+Ob9rJauerHiyJclqJ7s7iU7nqif5ZB77MH9sniuXhorfRG+w1VB38K956V1yoLNQkPlqmLmD
u3NzLzsqR9Up/EgOk9EhiJw+6nd6SINLVjv1ZTv3yJSt9gQ8nMxPHfG9EjR76TC/F8LSWR2JyRru
8Dnl+9URA+WhPMjhGJiZtdJb6aQ87O44iX7kpl7httwTkd99ob/K8+4u/YP7wyuzez1c/bS3tL3i
C156mz9mx+xG2hc32rE+GA/ZUecGdDdZCLniXjn0V8LK6Pf/4qpfKN+5HqVaq9vdcbVnd0q4hYPT
OJHdB6OlWw1z6Jxv3wY/9XRuZRE24dlRXNFd7cERnuRQtnq3/JTczXZhY7Q6gze7ki3aufUudVJv
tGZbsiXXNKw02Dm0s/TIUQ52gU5Dgc8ErFxOkZ04rb1zZE/3ctdgv6mWdwZYwfaln9sLX+gy23BK
fwnqe/WwCwRXcyBl9YlFfS1bq9D3KtnaX89/0NwjGA65nz8bmbUEqb/eNoHJ6SdYNR0eBFu3hXeK
0/G7IYg+Jh4tSQ5KmNuRUz8bH+MjHLynOL0xOEtH7ZYDGcah9HR+UB90t/emvX4s9SAOp318UxzO
p8jrPeVW9WVoYHg1BpRNO4Dj4qv2juO9bPfBm2zD2vH7bzRMsz99LKzPFVJh5i6slur0rrgfHNn6
8i3j/bPDneS1tAC1M3u1SodPcukdv59vsmDyMwSrcWqDwVsc1aMeBGpOZ3ZHXpx6lWLhPuA8Cof4
PSfOaexP9I8MU/tsA9aZ3Bdk+I3isylH4VDdnL3JoXWUXbvjwbwrbJWf8tPZGzzDNR4U3Sp8k+Mg
+ZKvOrqTOrlTuIVb2apVhcLtut/GLY7rH/GtRjuKyooZMnNrL3G5AmEb1K7i0+zQXZzcamzJ6U6D
nTrkxrmdM9uKvTvkrmhjCXq5N1uz1XmrP6JqelewSmu0vsVohMlB6luLU4WqYzoxnNJhxqvaQHxo
A/Lwn/SPsdNx/NIPHZ+uOnIooIEEjnHGoxm27kQPejhadAvxhaDhQ5J98wxP05/45xX8+V5jktm8
oeO3VOYFap51Kv22/nnH1tWOZ1RZbfe+YBFVwGPBvTB4YNihHEqpnZilHG39JmEnKnTVwlKYjuA8
whPpja7Ktymr8a61VG91S+sLbEL2aNVWYkf+xErqTuMX+zUYDyPXcPAmb7uyI6Mtzu+GD7OHh2q2
BCvzYrdHK/Zu5xWztR2bTUnyB4ccWbtHuU68W/N3Xhca+whB1XkGojxyyfKyxN/HfRFuH9gHGmdM
tMvT4rV8lyA04RHna3QhpTL80YVT0t5+xQn6tJ1nCBecmp9FuwvzB4UPat06gN/dlRgmC2d74WG3
D2/dXQirfjA4fz5IBlDA6YIwII/bKZwzpzILedfRsGdbt9p3I08ncXw0HoajdWLRUOKyh/Tiybkb
Xv0pe+LzWVcaPtiRq7miP3h0YnB3TummfBHzcKQ9n8dyc6aEu+I5cg23ZUrrN7bFbhwu4B+iaMWP
WL3Jc39oOTuKf3Y0Vq5wBFsLS/Y5tRRk5+JVbKfJMTU9cjt2joLgM3yojsAqHHQHt6WzcnFWW2Bn
tr9tazZaXDA/9nDlB3BEoRhVDvJs5QhOiu0diixQQdtRrl2T9+2cmkFIrnFLCNxvdlbhRE4Ubo+z
QaXBGw9rgCRg91ZOCwvEKwRrO3p1sC1eFZ4/GMd5v7IcPbM22HvwhB/5zU0S9vt2O6iO5gu3206T
thVUyAD67rqx1/mF29mPJbOn2xgHrrK/5UzKZLoJUiHnzm5roVoZky74blvkgcnn/C+iB0QQTSMx
HerXgjmQDoNPN6FgQCunTuSagXBABh2Euznog5VzvI2lgPK2OxI7ZDa/HMwdqmJmopnd+J1mCyEt
wRhNcnVu3nYkqhtkU1BsJxnpInLEEoRH5Hb+wBKDO+wGhdW75w/nD0lYu/R8T3zEFf5sZJCOqtc5
3/Q+Tq2Ckyeilds/zFANO0/izkp+4kPUzi3eTmp6MnwKbDwh6LwgsueDGfZB4m/XYeAllZ1YMhJ4
cldgSALURUTbQpCEw2cFMWzebLKq8Clt4chsKzaztKlTsaIyx6BzdE6VxFquLivqc6Xujef5Xjkh
09jr0tkdS2dbbyjTOHZ5APx1+DQrd2Z2REaZgJG8jnlUfrGth53ympXnr5EIhj+zL/Npx7s3wS/z
niYcuQkRskhmVhOKgnsBjBZ946h+1ri+4v3qG6iYzl6d5hNdXBBrNe8Z3fodJwDUL/EkPcoFyh+O
NN3CGZmCb09ip4oQ/GoD24LIoXGJh1vHjhl7Fxqu6dQOYM4uWGSqJvaTI+7lF9kmvpxw6sWRWJvm
2W7rau82MSSy1dxUWwZ/Njx6aXU3vcohEZCamt3akwWdkiW5O29IWEbgzqb1mMp0k4AtJguvq5U/
QEp/2pa63atMtGAZkJ78vXFNILnhZ08RELu5Lf0WoJI4MvKp9c+Hs3asbsv79esSbEBhANmkwJUu
QHJw1SN/x8vME4zy0wGrxC24x/kxJqaPkIZixKn3lVfuqaLY136x3gi873Y5tMf+2H9NQMurZ/qa
lduAIFhWngsPkypgLh68OrZiiR4HzEocaFFsWJWPWEVWYY2gpNpvvDQ4g6AAt+CcDJMitUq7AxVt
sEvAPmntZPvyBkv8ItgxNoNpQz0LbmlcNshbj+NpuaGE3jOcwT27pj8A1JaggbWej5dcGaskCuXI
Nk9NIPtntwWywwocNgf1FD2psQUp8kl81J9b7XntXO0GIOYmHt0dSt/AlFB9TbaxAqyUZTEc09We
JoRJCLtxWD+zvhwUxZFuR6yQ6iDdzYJlNFb6rIQSCE7+XfliPCl3qc/y8NrsMWY62sf0q3mCCv6u
9GO38OhZmOZW7MaxHd8LruB2QemjIoGZGw7dnS3VjX1aMfCcJUgx5tcR9lJpF9Zkj05kfYbqBiSl
+vzCau3eugObfqo+0TVqWN38Jr2Ja+ya0ZP92WtcYF7QF5+UFie3lYbm7yqtOXnbB+kxEh2Vc8I3
9RMvBvNt2ytsRh8wrAMvyrbBGtbhZoeZL/tm8oG9l31SloPwO/CUAyj0N1FAdo4VP8mxBd9AF579
xKN9gZN93HEePi9sYvR5dmZvcT/RzxGh0FkGjaksnTnS68JVLAixOV2903B2B35anQ2GTsBu5QU1
xtxxw0ooxTdyC5sL81J0TF/ydjuf367CYA3fesTq0Nprbc0p05E+0zw97NzkdFa95dvqdW7EcBu6
pe3JgvnVMkLB50tcW4ORmIVl+rERCPeSp3mtt01jACdnvRV/KR6K0xr7ilej3DZYBwhCrEWc6SbA
ED3qLqcdsR57mVs6GveBsKW34zUNsgGdw8Zxdu1Pg02upc3k7e3SkMXP/9sGZKDQDWxvh/u8P9vP
3zJ/w7Pbcm0myGBhQjPIiopubPG9gIzSrGlfMO8Olb1NCoFiZQggiYXOEEigcwwBid/t0Dt8MnpR
R/5TSwGS3lCdcMhslBrGaIWwc+h1jBo1tudg0TFD/codmOzonJlIY0cI+Q0OmoDoFH1oeO1TjfA3
w8Jf/I7pn13B316J+rWXW5UHUAJzzzl6akPWC6VEd7V3Zy8HexBxRvdm7uQbQYO1gSL1N/8LndA2
Mexuq4wJgFAGFtxMqVV/60GMgtcwUObO6BaAi8UbmDBAyktCcZ+esnDD2IbOgkoWFojiLDyMBEZo
vmJqo2E2c1EAVXznZvvLg/U9/v6z2Owt+I1P7HtHriEs9A6qm90RkArSLM92hWMJve5+Aae4Gg4j
dEgl2xgAbIAOsoJOCV8QniNkWo4EVGwTVadaG8w9O5CX3W14awl3m17wKdNEK+zwJYFMrfNt9Bwd
o2N3Y952oeROIXUxeDhMEGtv42MCVM97FZ9R/654Wt04GMIIvDfbGhKbvOXNUROU+/5YeNOhCyg0
CDQHIeSmx+GghZtEHD3jcdrMNmY4vV/eL9adjhIq/f75bFW3/TF77L9uamD3tOm3EucNcdRgZ9Wo
gP5ePyzW54nLTcrRi6gyLZUvcZPzaDuqGpAOanCmhzp/nrhGm1Qr7cxJ7GEzKje9QjPFg4A0pOvp
Xvu2A/jiP3KaAaGdeRWLh2MJJ92mUs4YljMQlfFtPCf26hUMkTl0Y8Gq2ZTSwn2bHcQEr9kwWnS/
eBu6UXE0gJot6d3Z2bDB5r6T3MbrEWTbQqBLfcHXvNo5vzxOAviU7BYxxY70qBHoPN06PO8r+b7X
uO5WjStrQqIP1gySRpIvVEn5EJkjcbVHHh0xEFnkIr8T7s9cNNldXHmfYuqraO0pQDH7K/JSdrkc
2Fmpl4GVDH8B/3TehiNNpwIhbhgba4FnkLHs1eHWvGuO4vvsvmyCVATqZceZ670JEckSYtsuAWGN
nVagO93pnO1MznzfYWod1kPsPWcgxTHsrAQxvVrF/aLZyZ5sHisLNtMW45o7i/8fExAB4863G0Qc
wT8bxIMXWKQ/utXsC1dkQhswXFi4MUS1IktgV2fqSARgGZ4cQF0j32xGic59zF4kF3LsJvpcnOK7
2VmQSZvLoUTMVKCxa83FSDf4L4zli6QXCgNUqhgM/Rh93d0qe7O2cENseO9ZfDg/arklHSfv7GxA
lsQUd4OWO6+6E25nvMzDRxhiHtW7+oBX7f78ubjh99/yk+7JATreNfYGkCS5jfAfb+ghuov/L3ln
kiQ3lq3nFYEG4KKdAvDeo+9jAotgRKAHLvpmKC1AJtNMpkVoKA301vBqR/qczCxlMNNI5UBmepIV
mcVM0ulo7z3nP3+zL2+GgzxoG7FfPirwzYiaB2NMUM55TYYjhWF3pIGmjKE13g2UxDRx62Y7X+TU
GtZlc7Dvlj34XtDu2DRX2b7iEUmOxbGlxTx7YnNk6Q/U84wFb1mtSkAX/VJ/6vbFkV2IglZnLwvX
PSBnDTRBZOvOvXKiYPw6zB6582vjUB/ci3zH+s4qDnwO8iYu9PP2gI0ERfWpwU837vf5198a2NxW
BT9+nLx8mt08JFki39+Slx//1P+F8xncw/6waZzmP59nM/+Jqcx/5+f/+Nf/+sfJzLePfZ/KKKb1
BQsidNwn9TTjYJP5x/exjGJpX/C3wwyWUSWEzm8RuL/NZZwv0MVP6dEQD+AhMir/51xG+8IHoPhg
O4JqnD/k/J25DMYen94bk8HsyQ6DrB7C+U7mVj8ID9ALOlZWDqzk01BoXoJ6s/TbrDIoViYrBB+I
0uV5IGL+bsHuNPdKiGUs8EuNpxA+EMPNmJCgA0Kdiec2dpJLVW/C1qvxqruds0W8jYsku6SNyn2t
hvJ6zCNCTDplGqn9lHo6CKmVtFtiiK6rENMB4oCW7KrvOyAJI7TrwMW/8J58vYZ2bClhQzg5M17f
NpCKe3mmtRww0uibMVLJ6NLDNHps1b7DpzZJBGTRUGOC00WcEdmh7SOj6nAMjFIUNVJ71X5pjD66
qmU40PT0InuP2pitjCm5WDjDrAExGjvTw5W7fWnUeMr9uSmoXE2rdcDYEZIeaoxmkFDpSscCnRdW
5zUGX7bSCANgqxu16Klro/5s6KIcrYzjzoY3RMV8hclAYmzI6Wj3heoofVAUg3LRLImRr1u7g+ii
15hkeTCa6SngEZpDUBJ2E57uS2Hu5KLq2yhC0HA+RjGUwsic7CfN7EKixexIgva0mctECxUmIKg9
pCbXfixBWJOBcNG2blpaY0gFW2nZmbmDJHmDI2d4TVRTxLSmFT2dG+zxa5LQIooNFLdnpLwbLDid
bfZ+JOzlLmpCm6pbjZ2dahUhK59dg5rHSojhiWLEWCFyDbGHwgvPfbWaScS+tMzuVZvMiZzXDCnq
VlcL88bskplhmZIPt2OW22zwRjuvZdTXoTfFqePrvblPymxZjWOC03jVu/JsKEaTyUs38hxPiq19
OIpQSCuc7anEGltrW652HrI1jq6CDySGJ7XfpY0F838YhMT/XlHxNzDmN9FW1fuwWOrHhBX1BYHf
S72BAyQk2s1wKHw55nG9yrIcXY5uKB23DCrUa2yNHZizvsygZE47PA9TKJ9tcmwpvnszqkmxMZZt
ji+z4S3meLaok5KsVDLe8J0mLa7z9KVpntMRK0/PGltfr/QhWWtG1hmrmun/HivnHPhsDnHdXqJY
N1ZFXTS4aupktL7OSNTOw8XNgRliu931SWRzIYe8MFYzvB+mhfqQL55qEe+Dhx6zj5QAh1Ukpbw1
1EKA1SZxF3upjlTEn0gtVvEWz4plUzXpcNXgV5Hu0BGi0cCvXjCRIi7nVZaLZuH+l2g6acdaZZ1P
it6DOaXLeIHxJ2nPatTnb53mtNg0u3Z8lFYuJg8e6qRuNIugxlUnFkzb5cK9IOmokh9qUcbvmZ6H
iBSq5QUvszj1dcWynshEUrl3qiGf8liRVJZROiiBOs6q4qHxLlKvxrG38HGqmW4dfTCpRjJ9OB8I
AKGZXLT+GVcN8TJmxqwEcRqTslyMZXZBvK/yYvckdwUTXgxvdhspSMSrsL1NCLnsdoLlL17FbVff
4MGgXfGMCeZsupQ4BXRVxsylTQfY1LOrSH8SVnLvhCpOCV3Bg+s1tapH696Oi2hVVrrsD50hXQ1r
BzlO54ORTLbXjbYDsAJLudtblcvlMOqmpvwytTj2e13JkSLmS2PdVnWcCTg+soYWEhhpyiJXpH0G
hI2h7WFU1So7N2Wb2KsGP5gkGLrMns/SMY6MC62I1FclJZrOC/M4dDZ5vli6vySqlgamRcDmRW06
VbqthVSzY2XCqwtmS5qXfa7M3VW1nAS/RotpUBDOlmFfG5qCaUETz5WKvj+Zwn2D4aZFZZxYWq97
BkHY1kScdZmA8TZaAtA29+qdvYwWxesyK4pfGvZIT8FVX7w4FmV/rjvR3NwjrO/y9yzPJsY1uH8x
5OW+St+pHWfeZBEiDJSZufHgxIVz2fIsth5EMFImCuxKXiOzUl4L3nvq3ZB75WUiGdVAc4qTiyTG
1UFuYIJIKE1rT2vFSCywxjmOz001G/dtGS6PSUq8j28tbnq2QDDXNqGDEtNLZ0ep/XGs5Neoi5av
Zps16E6y9FnWk32Aeqw9hLzQXzU5gm2MnTsJj0XHboIxW+w3exz7O2FGlerxuhWACWXYp14/hDGN
v5o6TdC0odN6OtGODwLzhOpgNYoN74Y4rmlVd027wq1kAdmuWXL6cYlBaK2K1eZkTUTg+bxUDA9d
dVrYL630CPm/v9Gt0iD2vZXmPVGtOQX71M93usx59oYsj7CEqnFP9QTSWyLHO7iK6wy18hJUqsMF
rMk6rfcEeU2ZZy1hFq+1QU/gkcWTDd5MINK9ak2G8BW0FqFnan2SevniaNLrR5HeJfbYOv5su3Xt
oW9U6e3slG9N3TA74pjF+bAeWysFnTCPWVLpz3pPVrtXsaAMbP9ZPqzTwjWfrcgsPuzIDUvs+SyJ
XSZst6eyqqZ7U0/NHks21XrtHNndwhcjbKQwprwgk6PFVGOeuvarXSnubujc9s1J5uzSrQlh90dj
0MugMVu3WMnYzK/mMkmrCXW26pbqoSxkeN+nYQ3sHXV17y2d4n5kVTF/DGrkfmiGVFmdCuM8EYtV
eQV+UBdmqRRbGcL6a0nSeSydOgfy1brqNmnNOvOWOVVrr0dMsEsSTdpbAgMEVIjQaY55JyJIhAnx
IStbLRG/a0vO0Dm0Rb/SFr0QfuzMSul1sVDfrBEDoWCSsVFtZ9MOaSnTKN+p0+BmnkA3c+uI3rgt
qzRy1zq2lSlEyBS9tRJJaq4pdW67NiwtP3GzRni2xJrIF5CnH9XSGh5dtexAvayGaMGyFSLxoKAt
59CSNezK+r7dJVbigL7KPD3vjSgfzosiHbXATIvojh1FzXYIbLR726710RdTG65JN29zRO5qZwRz
7OjRStj9LNb6VObKqiwb664TpdpuFiqnx8aO8ykQIs5ul1SVl6k1JpE/qIraelOU5UcW9filc43h
reiz6I1qdn7N8bd7hge6sAp1p1snkkXnKG1uNR6dsPc8TUp6MAvP2cvEDpnSTbkT+lFPOeaNNopF
P1Sy7HaEtZoFeMdbTwg4l0MZJWa9NsXountpdxoQ3khE0q5NQlmxJ0XafV0M1SWc2qo42TRNbyhG
YgKO2TsOWtiPcdAY+N74TdRjTRLjk7rr+nTAnFxLtf24LLA2RZta+6WMwKP6RIjBa+MWjzSe4YxN
Ux9UmvdIhhtHDKyNC/Ti1QLti3GgnDqm6dWkPVIjFHAx0TpMgVO77UPcWcrgt2GPgltGTWZ7GDwA
pIskUTAyDlu86RQj1O2gbBb3mtRFwtmR2Yy3OH3FD5VwpfSVosQOuir1+KFU5vEdr4Y8CsqM0slD
E9K7MCaU5JAZRXwFaVCpvWgc7VuCT7XKY4+PzpPGaWJPU+Wc+m45TSAc+cSnHRm754utJWKV8pqV
olceRanYYpsqYtH8qh/LvTIiMfBP3l27jHTTu3RIJQtsM/MXVGYbXgwYGro+fpRu4w0zEY7eKEYS
SF3id6Lv9N+/1QX/v05bRNT707b4P3+jLP63f/yHT03x6UPfm2JD++KqeOCQXGbScKIV+L0nFoLf
OTnKncThEKhPKM9vLbH5BSbiyQIEaiGhuYir/tkSK8YXyk68Rk9dMcUGkpC/0xNrn6GkbzEMECJp
10m7wDj/R2/bMFaSuSi1V3MqQ01/RD09WYkn4q4bH90pl+a1G3ajslOGPn13MQNlEs5TqxzDSqGz
7A1nUdyNSnNEVlpG9zk//eF6/gU2/ZnR/v0AT2E8aE5t1UKM+Rmh1iO7kmHWv00UGNVKKKFRYNGY
l4OPDEfav+AYf6ahAF7gzwmR/GTdfKK0/5hdMCxTQ4eMh2sSoRI0MLK8l1Mmr35+Tn/1LZCYMfwm
6QC51IlU9gf6dExEvIjRsyIbqblqRdru8tIefpG/+xnt+H4uhFKRK4QwB6XxD2iho1ZuZOtEbEut
SNeDHNVzd4r7bWmZ0SGLFXelxvLdaKP5F6f3+Zb99sWC3uFkgnQSSn0+vbp2SU402Glx7s83JJaP
O+K7srU2N7/yjPuskfntq5CQIIlCQYIR7uevWspJmvXSECqqpUyFugV0fqlfRmX5UAUQz8/v259O
DFY/CwLCX4ROKDpOV/wP980tklxLMTXysjl6QIulrhyjfZ8tbfF//kWnw/5f4xhOy0HnhcQaVvJJ
ti9+YBemKh4ORk0LF2qaEuhpUqxKY6Q1tkroLdgNH9wmnH/hSPinpxJUDNUg0h9cYlgPTkvFH84u
NIYknXLyX7KxsYvVMsr+Q+vTOPvFVfzL76FRQ3hj8PPHgDXCfREVpHzPYsTVoxmKCnxGpq8/v4Ta
nx4NTudbhBCetMQqfNOO/OF0zDSd9U53EAukXe/FUs+puQdjk0TZrWyMszxilJgam7Zhtlc3Wx6X
bWYNu0Wtzma3Lzytqc6FtVz+/Lj+6uxR7KNjOMV+YYHy+SqDQwGTuArQw2KWO81MmSwP4a8eoL94
Uun68MbiSUIY+m3Z/8PJq0taOHTZ8BXGZnQ8VasmwzPbFqNjHJyzX7kd/dW11rFYwVIKSdCfLEcM
ehnFweDXU9KIkC/DedYG59A65p6G9FfCsb/+MiSsiJtRk//od29WwMz4nsXeaBTltljU7kpLKgOS
hyJgZOl1/atH6c+vIxIbFM5YWuADz5d+vmchGEozaryOeBTWJLw6j63mMH4ZRz8TEEWXjdI94ufh
Ta0eLFgMBiJjOjTUtZ93CgLMiKOdy/Q+VqpfeeL++Xmil0NVboG4o77+UQKFEZ1tc8xUuhHQA4cE
XUwU8+7nT+2fnye+Bb0PdobsWhiGfr4CWpigniIjzatb1ZoP9FvRFAxpHo6bKEzSX7lqaKdd/fMC
yPdhlX3Sk7IG/rgAijFU69KkD5Rq0xZ7Imet3K+WOPswmgq2vymi6DElB4SSvWkj5uzCUR6IvDEY
vYZj9QsP9L+6yIwOTgWXetKWnB7JP7xOXV8S+UYnRnfr9u2WWOB+2k6zoLz++XX+1Rf9sJ9VaR+b
Y8wXEZqdbyvKhJWmNb9aHf5UGZyS0whJQjaPYQrGRJ9PR+9GjOUHrm7JMAR2eSnUyetCYd2PU9on
205PxnlnABpPXlhX8a+Wi796mnDXwy2H2SaL0w/bW6Xl9px0rIGZfTL5ZT1cF5HdBS5K4e3PLyjO
Bz8+SqddgHuGaIjv5F8+n6zaCqUkwA2CSDS29RYxWNh7eM21xQkKjchySBz3VjemAs5A1dooIyYa
J3YnU3PftFBz7nCSwXQYiKjEdpCtpFrmiXnO4FSv1Pd1+bWJo94+dxvZw9ExwfMmj3orkn6GVX74
1Mm51/ZKTkwGD3Q2IhPA1zm7UkYNjLNv8pl4zSlh4ynHum0KjAaXEF5eIxlZeZFDPFqgzeYCI7RS
l/NYThGk1ZRj8slIajrMZfq6Ww2T1Q00g5PYFI4LyCj7NHmLlMjtgrJVIusgKneJAkcruphD6LJs
07pSQNEpSiwKdDGLwVcTAo+CTp2IOGpInav3vOfmMwWRKHAoyht9U1gga56oC9OePUMMY255U27H
8JuHgpYCDl6U6CM8j1aSgnIVK8PcuAc0xEaTYmdWahGj8zzOBtcb4mJwje3sapPCYK5pnNkJHCVq
+p1dhR0kMNFdyiJPrmwHwMFvWwKag7RBLEjGgiHnIMu15SZzszraqKlUYYDIMnseuqJ4axqCdJi4
MHIB5rRTqJNj6F6CR4ZPSZFq7P49yd+MTdIcoRXSXGen5Y0DY3FqEiRDzG6SwBjdId5boUieBsVS
m8NSUkRBjelm0fgDdWDzqI5GTRpUlCtPrciRDgYOl82CtuiaJ5pXbNT7cIxKxfDsUDHAR5LS3jPS
iMgJx/wpDXo5pVaQOmG+Wchhll5adrP0kBVHL3VWEO0SGmFBDmqmaLCMojyRh3iQ871hFg4D8too
YANMobGN6tP4MBIV7kCeVo01r3hWaLCqGD+i33KsCjw37qfruCmZHiCzdi5SMJKrwrUnE+GOumQM
PI1oQng0gpVCzhtlMp2lIIim6zE8aBg2pa4TtXxxzoRkU9hj8xD1mlv4ZdfJK6XKB8WfhQWftDXc
JKAe0uzbUiyTej0WadN6hehjdyMN8D3XI0dmKO9JLEBNpEWdepM5k0WapV4q8Pim3LKjPenNSukc
ysFqlYTIEtVMdnQ0pbXFESGFuBX3OUTG1FEvbUVNX0ct7eKzakrcJiiHPMkpEXJCy7QWUr9Nk8Bk
sCrJ1mTpZ/DQRkspPXMememR7RW/m3N+UgzH7eSuCNhEjDNNZqsGKZbkmMmaxuJ6p8FF6LE+WCFW
pLI0fZye1H4d18TPkRVeknBAHsjpryTwG5ZblX6f03Uw+MRkTCe58pRtLafTIWqiOj2mygQxsmZk
DuMIh7cmkIvbXtDLVe5K2vWCWKZqMiIwbY0HolUj9E7Y5oVeVzL5DUKZyyxoSzFONJeJBqE9Lmco
0hNZ3l6RdMuL5i7mQz5rBgT8eMh3SQTuHQylTLNAUxX5FI/j6D5lS720D0aYAt92eph9JdRL4y1g
KKNvrAh/pkPVkF+4dxpb2iuC44tm3VgtDXSTF+J5ILgXEpNc2Gvw9quZ0Fpq+jV23Bx+zByrW52u
o1zJtImYZdmZZTID1SfXa5u0hvGh1jZMHoAVCyCzwLSTpgTVsZO2wMDSSurzVquMx9zt04+qs0LY
7G2/MKita1t4caEVj5mL27A3FrqMMaIpWSVELFp4J+MwIB8Mwynz8dsvuk0VZ+Z1RJK15RMJkZkM
QWRqTIRYVPCi5ijOD2Xe1fNNZ2mZzkyw6Gpjo+sYugAMdnGjrRmKqM2qH/IUOuc4JRcKiB60Wd6z
JbsfLTdyUHGZOBPbqzrpG8ldbAC2u+6dgAyzeSKq1sSXWxsaDeNoc254w3pq+f5yGiJ9p7RL9TwS
fd0SO2GWKWZuJ4ezuDKNkhUHIHFVJpWaQGjA516Z/EYUo2UGNCJkxG1cfVaz+ntt+H8CBpTv5U3X
vL93yJf/DXBiBIXRT+TK//Ef//4f/+5Eifkj9nf6zHfoz9W/UHMA1eE4S9+AYPl36M9xvuAoiQMv
wREqWIJNAfS7Stn5wpvmUMaA74EJnmxgflcpW19YYk7/+yZRpnL7O8gfgNanwuh3lTL5A58Loigs
Q2PqTDzbLGXc8/YaQSLcTPcTpS62sFqavV6r9hsp69LxgQ4hL5MyYs1eQo/c3WFfmN0rqvkQGyac
jcSVOHznHU54axtSDOwH046vuhK/ed/F0XSE6KtoVwQk6TKI1dx9mjQZP496g3uTQq6S7WGd6ao+
hrgaoqBKOjfL2JojEwHcfI5FkyJ3HaboOpI2YzU1n6nCSqW3KK/UDg43tBKYqdok9+agR/e1o4fz
VpSm1Xu9dTKjSPWadGSKhWurMefkUtHLBC2OICAKqovtSlKgyUfxW2vu0NHkvMZ+YjjlLdtmemXK
bLk0IOPshZsT5ylyRHPEWXsMvMqzWJvy58GK5r0JnHvURz3ZWlMPU5cYLz8u2wa/z8SqXokCRREg
68FnpjhuMi1mPBYX04H8gXjVaUi1cS25ivC1OavtQjCjIWQ98oRYenxnJ30LC8TrywySsGLeNwbS
wdqZEAnJ0WH4hXe0l1uJ9ZQnSrXNosg4YrNfHyBOkNVsmzd1PUrmaFHvG0QsbFxrbvzGcXsvMsyz
0hLT13BgSpTr83xuZC2izRx2fp4pxq107PJiMesRlpBD+ImwFDdgWaofulw193WewsXUIMns5ora
zZPSLneYLk9Q6Abtwikj/Q6TP3ttLz2uJFW2XC08mYxUsxwxumImUzCrOIXKBZnToA3QpurWrdpA
meJlIxQc8yclN3h+1PpQpx07PnIEpZZIJeCTBNWQGYc4Uo0HjEEF2yY880gdDlC1jLOxGNB1Dn0Z
qEsHbSobauE3krlYdEr8GeIm3hpcAG/KYsePC+shrRJI9WNsbG2rZ0xtVBDKPAbdAxjHMI6IowvF
RsNljugHwtoBC69KTsbrl8p46+JSZ4wWzRIyUpWs5sShiGmMdMHy1JjPwnRWDqLP4HSRV04plMGy
aoOkHk8Mp3yiQoDx1F+OlhJeJwBFcr2YWsjxhrlm+Etci4t+nqJmxaYUVrsuJ/+IgiQVcF3zeTyU
bH1nkT0uEAoU2zmv8mKQ2z6KtGPemOpt4lrKQji7gzAKqpKOMz7Q+3XjmhjGMWGjhlkrNTwLXyGd
CZF+VEd7K8vgmBaxWe1HOSHcoymOGOsaCA8i5vzk9tgbfEpOr91Yq2ezYnYPkZvKs4S6RuEkq772
TW10Nhg0dBsRWpIx8ZKVK2000jOF4aBvn9DNfMBnNaiUYiE3nlvkOSVw6LpYIscbyznuVm0XK3f4
JpVn+dA3FKudii1lpbMo1T39R2n0sOxLd9xZ5gDTK5Tahz274VWkhQUkDNnpt51ooTGNeadrQUwN
jGrFVKbKm8OwOXFCaAKrUItMzwI9zDZYIk1fe8VGg+Us3Lm2U/JLGDUo5vJ0GbwUpkUEBNTaPZWd
WV0suqZcVZZur2H5MfU246jdqGNf7fDfpdLp0xHilkxzW0VXkk4j63CkPXdOWnV+7TLum+dx2avC
aeCEJxNvKgQL45KHaz7qtQ1LrKsoUTBZaxg0qk3qBjW7C8yzZIi37ZDEdHxCv+zylGfOqokgyMtK
aB4zUP04D5mq+Z0Dl6eUjjNuaIltcs3H0PBa+GjnZqjZRxUyC0KeQrN2LfPooADRWzFHQJqk131x
NURt13nwGpSdpgyNS9viJAfHTNpj4SjNQ91NAwYHxkAkMhy266rV78gZTG4sZq9P0rHqV2cYkf9w
7YkBC6fx/dum/LfKk/8Nru7mvTq5kLT/BsoS7eTL9ZO65L/867+caLoYqfzLHyuTbx/7XprYX8BC
bABUjGsRYwPr/V6a8DvAe7QWWBiBJwK+/bM0MQRVC4gcIwmwZULzAO1+K01Ov4WdN/QVAr+/Dyz/
hoEKroGfShOoWJifixNGzhgC1079B2MpO1bNORxmtGL6VVsjBOgPVyaE+2UdI7QYtmczSnCVRfIG
ieR+XKHrxdPAvljm9ZK2/jh7h/to0P2i8jcCWdKAZcDj1Hh7+jJo+evxcd6ae3RXe7KlTWuv9sGE
JO/8HqaWV2wL9FzOemmODKxomleFtdWLe3XeFr5AxAE3x19Krzgb8IAEFObAZkTZA8AKwmBsSaJn
igj/qucornpI6YiONjF09BgjjMyrDvGVQNEyHzF1A7f17hlPHNVz/QreCqdjYg2j7+XRwj1ABubT
AZErfwm8Pzw0GjQK+msCF77f3o++ciM8WFB8Q+gZ9gWcBnEM1wKdtu2p18OTjrCn964AnFbaBYu3
6d3vr+7vXe/scPoXJBjHfNeunskKQU3SHJsjy9/+tI15B/Ax73F9ext5rzSpR6Sxq+Iago+X3RMh
752o07Z3UDcMVrgdyeJjMtbfx+sSkcZJaeE9Jx7mK0ANO8T2/LcpsL+etEF4+Tvea/OEDOaandsr
jyBe57OLFcOdppfXCWycTcqq0kdjYMPKElf112XDTo9HBVEEGT4tYq3xJXzuaF4ll0jRkNr32Oh0
LMRRu4qR0V4knHu754flXIz2ZfO4rHOE8YgNdzwH99PqZCNhPed7IsyFXGs5Ihvb9svxsg7y/JLp
idL62ZV8NdC8Gl7/Li+0zDfezXV91W/6TR50Xy15UqEcyoTbJszdMzu3qfgawbTc6wF/1/fhDDp1
thFe2m4yz30oZY0IUr0TnA0X7mzwQ33VPEe7KQ+yeAewGO8uy3j31Ey7+KOf8I3zLOObJUF3UHci
EMfmaX4eof/oxBnC3fbcektEA7TfAEq2hpRVDexji3B+eAArMPNz9yrFS0FunAd5Fh/1M3HTHMdN
f2fZl8qr+wr5N1BPfDgXnRPhdjyE2XkcKBcwevwUUx+Ezn4DNxJSMQpl/un4/LrRPegzhCKMx1Om
YbCgAoxXbNxzudK1MwEv1/Koo/qPMiFB3dNQK5tredu/gMaax+6i5e+odiMbaE8s65Y8iX18me7S
I2S2/gOdE4r614WrdXl53HP8ta/eoN1kCSDvF/Zu/KhUnryFMi6En6De+rCerbPiECO9C511XiNy
wphnrfCANYmXKCvza8unHex7UBnZAAJ+WK0jOJ5eN0BEDpTemx556mrTSx60y6z1zadAAXq7Ub+m
a4RZpTdgoWGcDSACgeX45ldODOEAspd+fTlvddfzo+ygcl8ggsLBCbAdR/WmrDP8EtQHVdzNDzHo
jOq1rxwXupXSl48m6waF6GN4lV5Gh+nNYqLxrrz28OfJ4a29VqzraWtuyugBxoA+3+qI5bbzWbk2
fLwZUNclXofFzAWmTIdXxWvPTmTGQ/qWnVt7BQTqpUSsk73DHVRW6ug7T/lroXjNVn+6jM7cF0E2
vVeml/q1uEzcO5KiBv1pmXedr12JM/3JOUqKLHbpsfe+qqRgnjkXiMHsjfOI3elZcRxQSctX/XIn
rjdIgs/jD3HuXA5IxOYbsT+vd+m2WmsUKdG1ne0kWOa90XBCzblsvXibofBPVy8v8TZtfHenejfx
trrcpyvhP6wksq7zOViZV3q8+qqjCYr89k0/8itPDYzH8uVJsJhXOndnRkLeI9qNX/qgRIBaepo/
IVPLt/CWV+Px/KRfPS+95r6NA+Ni2XMKXjL4xa5CcYQ6G0ulk/pV8lk8uhAH2jjY82fcDSA3NdF+
DDggfjwcNWS4ebVNIKCKnYH+9Mx6ynZGuO8+ECzzy/zjyd58O4rz7h5bo/ZAzIqX3yO5ZV0cvAJi
27HGyInJHXoMxNEfqb5vgxLYtkF4O68tr+75v25V7Pjl0d0QYsWUktpzr5heeJEXAaWhtulnlK58
5pvG2lwrmH84/sTjqZ4ZXyOVhgybj1V0aW6elDNYdoFLK+XBb4s3PJWBvdFQi72IF4R06f7G334o
OyjF+sE6OOu78xKFN0xtOowX088QJ3f4+WjnpMjNl0S1Bf36JOoXSPtPm61yZQOHPbPHcvj2pmCC
cVu+ZIXfopU+clDOIxXq+XhUvdLyltGLz9z6eQ595W0wAsZA9LWJcRGurlzSMti+4JAkF0O0NTAT
YD/MOWRSlUXqtc5aYrA24N2jdapvVHvL/c1q9v/j8tGhpPtJ9XgSev0g8jp94nvhiCILl+mTUouk
C8IATtO23yRe4gt+sXAuoK4YuHLSLv6zctROQi5iEiADqScR1ikc5PfKETrbaQwJ84q/jarU/Dug
FiXip8qROEUig/ip2SrTOTwHfxjVmxkxb7H7wozOQZIjVWMGbYDun2oiUe6aWmfNbSlj0ddMMvRJ
vhwWb3Zr2pkZIfSuiIWJer62U2ojqYonPYNMv20gOMMCh2nE7hNb2PD1c51R1oRJJS7DojaHfass
LuUgwoRJ80SHteShTacpO87QvJi1AtQOBxCWnB7d6rsgiU/e70h6TqZ+ZZqqO4Yc7nByawfd5b90
twqz/Suo9aIL2k591y0poyOihB4zgBqZCIORrn7IUtGrHt7RdnfQSdbJtksqW/MlR2qgngPh63Lr
uANEBCuShUTxIfrKT3Vt+HAa1a5XiNwGdVelSSu2PVISGdgVFrpeYeYWr3tvxJvKjfMhsMEwNhIZ
EQZEi90xpMjLpt2mbVxGKzMn6A6yWc+CqEeDdZySEc2IOYTme6mVONSYJTJjBQKK5Qs3rZnBqIt5
57SFgfqz1eS+smq4BI4c3GprZvVECdPH9fNiJcWLmiLp8Z3/yd2ZJEeuZN15RSgDHP00EH2wJ5Nk
cgIjM5PoO0fjcN+ITMvQQDMtopakL16VTL9q8JtqKJk9K7P3KhuSEQG/fu4534mGAMuBxV3Yz3Tz
FBtlYETUcQ5ZJ/cqji6n/ONlDe4eq+uL296Omscw7GeEQ4I39aaw/VzerCazhn3W6vQPaavBSuox
sH5YKc0L/GkRXSmxsiXvGwHY+ZB3A/kxO07lgagjfGv8tSnEqsmbvrzSw07ed2X4TKJkzTZ2IVIW
HdmKqzwm14SVKmzC9LhoTKIbt0Gt8omToGywDv2aGldMG9o5e3AFsVX9JMXQfPShlXP7cSeCPkOh
GTYoU1Sb1s5zEjyZxDndtvGyZzmmTulaKr1F7/TmbVG11r3wpbFINRW5vXF4Z10UQHrGdDsv8lPV
e4W7CZaZL7Vkn8BcllsWoJu543AJsFhbCZJMUyRZNOcPhiDIl0u3yXjK8Lf+WbCtcTL5YvoKUt2+
SzeYoY7haGq2ys7JAa75oC49i4qvJrz2c01sJB7tIipJO2q/+DMHfXCHppHVu8ppVjLeBBWwASyR
BMMjs+a3NYU59BwdCpArNduxxHVV+IMGsGqlkJbOuCStoqm7+N3kvNV+WN91JECAiTje2uIsbxmc
unQGZyhHn4x+HnT9wZ3TS7D445erugqqZOWl7xjWVbClMAj/9Fr2OOvVJN1v2x5Lzm07R8qpjFd4
G5qDBNuiAIPGQdmF/F3ES8VXF0uG/JE9IYtgOsSZ4dIxAwMQzNm3tFk3JtxDSV3NpuEFLexxuElT
39iHzI1NflK0AlQEE7uUlySLUUoQ4mOfFNoin+mGmKdNlI/0CqQomsVmmIKp2nmVIQxYxcXvumxZ
MUuvUt1eTn0EfEyy0pNDt44btaTWmQ1f+02FbbokVtWK36Qoyuq5yEP1HYaF+s4Hm1tcXlmd2vqx
lxbJ3EbOe1R54bvPiqxj7neiV1nIxadvJaw/EP27h6CTBJQMC9bvIi8F91Ej4k8dTIyd5J5wjKCX
xrdBlmZ/3NHr16e0F/xcAt6SECxcvzk39CGZHQxja5NavCwnUc08bBrZa+Q8P7Y+jOVbjz0WWv2a
NcCjpa5tioEXyFVN6xGSGw2NIWEWZspNpinOiwNBxbWhg6IP5NOEw0j/rJe0Gs4sXK7SVny1Z3Th
EiR+17nRpjNd+BamIqrvyGDYCHV1Gn1XIz2Pm3aefDirk3Fvae6wQH1Qh/zlCBW1+yzI2ULGUsl7
p49Zbsq4bPdp3kPb5utzN7wdc55pLX/ZpkARZtaC9vIQmTRzk5BiKHg6/qTBmsyrRpb22XYfR4lp
ZDuuYfDidyuD/zIN2X2xpCoiOZLKp9aqNSk9OfiGjIDVNdT11t5jX7ZsTHEWCpHkkxmiTenTIr0t
IptJjO284POiRAOkopXTSxmFVZxEbGnBHo5Odlf7qfrrdWcEDqKx4K3UDL85DMJ2Wzh+huG6K6kJ
pGyACxFhM8plaS/XpOsDHmobBFpcDJ2WecBmokv5RLuFM25qZyzDd0FujKdkSHz0VjegyU8Z7091
wovI5VR1ND4mFWtebt/t4L0OqSX6HdKoqC7K08tbKFb3aiyx62hfOQ5Tcm335a9rDAY7TSr4uN0g
G44OsemmBJ7VdAW53zp3zWMv0xKKAAcMN/pimd5MSVfAoYk7o7INnnyLgAyCJ9OknS03WTXwWHbd
LP8om3zu+A568ZhNSn+vEaGwxMubgZzfYobmIytrccScVcx3rWM51fvKl+W+1I5lKt4VuCS3rU/W
bNdlkftn6FckEeUHB+I35WOAOcDbRMqfgRBV3k3zRs7I6xFVnPllDDUPFZe3RHEjeeay76mJmG/S
KSKj3jlm/U5rly/dKwnB8cNOVwQbxiyAM2NJ05vTpuRVsAV8jdy0bbKjH2Gk2wc5saY/4nWRz2k+
9NaN1RNsS1Qate9DRpKqS/SSgR3fOuk4Ky4jRv+M3cH/3WRN1x7U4AU3GZUMkLRaDCz8pTJ1/uF9
/rcG7v/LVMn/Y+tkggX/6eT9X5i8/8ff/9vf/yVN8tdv+8f4TWYktBFmI17LGBj6ddn8j/FbiL8x
XBMq4D//tW5m2/vPlbIV/U3wsGVov/4C3/lrKP7n+G050d/Amwtc2FefJS7S4N+Zv8m5XaXZ/+3c
/Ivt4Hs+NeOCAmg8s/8i3WJ1s2aLCMVGVukEMLQhBXuORQNtVozF9WabRz7GG0cG2fconZUNQdrE
HvQrJ1MQPFWofkOV1yBkWBsO57ix7ZU9xVJEf/x2JrK6gUjQ5HeEDityfEHYda9FTHQU/SyL15Mp
y8D5EPFa1Q8N5is2v6Vj2QmZR/uRBKebnWKrrQDbpSana7OwXLn1hsqgb87q3evbFhnZmnW0j7K6
Gbgf/NUXK3H9yGXTTqSdt1kfYwQT4A+g6DhqXFFLM20Nj2kzthUzpGVZzc4esP7sZs7x4BjmYVsd
AnJqZAiH7KMzrAg7gkG3xbTkL8Zylkvu2+PzKqMpIQG6vg9j3Z913EZ8YeP8LEcDki7tfnp9wxQI
HL4Oa7BT2iEDzQ8XlpqHSmuFwyeDdbYhS2xOadzUSBRKHvy1K+kzne+tgiaIWsyao7qBSBXn4444
q3dsaea7jGPFY5+bj57QRVLmZzKgY/ggGjvdlZ791QY1TDd7IEmyhv5O5+5bHBpg4n6wnHPPbr/z
1Z/O6dC7BxoNmY1j5W4HnvccizE0qyGc3vGsQbiYNMjLLlVXozR7PoJ+vuq86X7i3kFSsSTxPTUb
rOVu9WMN+kXvq3DkhdrI3u7kI9OriX+qPKpGKn9GfgtTcSm4y8k5jDkT+ealFyaCPGU5J67Mlvty
KfqrTf1CykqoI8a4AVVHdw8txI5sFwVzD0UmwACwdCxoNzRQVwLp0vPNRrSDCMgO4+Ye1+mlCgJk
otJGzY0AG1BbzFAQSs7mpqIOSg47RvSBwG/m8Tu81lusHTNuFD8VTOPBnh36fDuW1rJdU6EejQdd
gwdwNLjPeS5FtJn9efm50CnoHdk7FOnZlLlb3o7Z0OFWHIsqvMFK+5Xbue2dLJeB9+z3hHrI/MmP
seYt0wUtS/drQU52qDMMGMe0Mf2xjtpHwRyxkXk//TH+RJyQUMhr5RlMjL12HlofV9us2yMl2bib
4tZpLuzzQFLYMhy31DC0HKmqQHciw06i113b8dfInIXTC8cceOMVeKMKS5NYS2gG9qxaAmdaq4Bj
KtW9eGCtGrFNcQRwFBGYGw8qiiv6u2E29YHUBpNjL4i6RvCHu8F9464Tdu845IaO+0VVAk5z7Ops
aZ22X9lQ5kDSa48RKgSWEmzXqvWHSx0Go9wWYc15mU6+Kn8tdcX8Y2PYtbrOqhKpFl9woSdfmXgY
ooeEsNGHLn2sn50OfxHJPlXLSFmEk7F0oLaF1zTnHgrrEavlSIgDMwz+4bPH99nuVTXbX4tuuRgx
g0sYAPhE1988C1hkSxPW+FupUOD2VaOZ7LMGBhtwQKEaXCjuMp6LuKCcfk1J6+eE0uXXwhBLFog0
6ICmn5aCMctU7KUpuu62nBgpANhhycsdhle2C/3sbTLad26m1nEe+fCuO8wh3W0YhPOhz4oSHbk2
P7UndXGYAmwq4YKt0Xaz3x5dMcnszjOXEs8+5daMA2VR5oe263vSC1x53H48CArQ93qu/7R9qC90
Xlh7Lr3hJSonlza/3Dt7Q2H9iubCR0fJOuj3fjAgHHvoJnvpGA9q+QBoNIznP1VWIeBVhf4YpvZt
5DKwL5pQn+uh6/a4QMKLAweSezHfd+VPSev6vxVAEQgz1AAY1Q473hreGxd2BHpdmDPXDEDhzcLK
b+lW+Nqut1Q3QRCarY8N51i39p+46PInnrfpDY05fTLQHEsQSQcQPknuHUJW9Ce/Aekx9YH5KKes
21t2aD48zM/1tkzT8qZktj5hjaoeIzLN53Jt7gmpfa9Dg302jFLgb1Ha3WATNGe1ztO+S33xVJlo
fh+CTh140kanolqyc7T06Q93rVFReAwOEIU8dXJoe7rn/osNtlcOIkAr/M9q8eOfrm7jXYxL/2EZ
yvKRJseDR7nNPnQGl/6Toj1W9mDd9CS4N33exljXA36ImLtHvpIQaWaZLkVRh3fQCV7atLEA1pKR
hhhs/O8oX5/QarwTburlIMv0JtdYi9OFn0XXEeoWn6g8iROMD1bDisfnvGyG1n4Wst2lLRg3XEcM
vUkYjuueFLu6COAA+7InfkTBChr/TIZcUzJOKdmE49zfT4LSqZmXbS89/SQ0z3hdBUTF0b9z7m6Y
hFEZWD+/xp7ijwKwk2jlxYe8CLPbNY3sPac+Twv8MOdghS+ReVb25TnzfDbGwGHXVbXNl7C7dWow
+l3jJ02Mn6r29a9sydRjpMxJFvmLHLW3aS1x7/fZUfedepkLRDtO9EBhwMGNlLrzd7d0j1XPHgP6
ElyHj1HKbVbm5xHjdoW1elOugF5N/pYNcJNn+76QzjkkybeZAhoeiiK7LeHKgJcon/IQZb9U5zyi
aNSWGerh3L0K5R/RLRJ/tEAd+UN5hll0KYdYn0ikCrEpxlYfRGd+lEXvbKJON3tcPA+Bivhe1n1M
U87W19BO+dp+Bi55h3Jdgi3XTvbjRvv5rgjyiueSR/qgSuOXChk0MUuh32tryF6jAX5J4nqjNnun
z9hs0S7kQTsFH+DukTqn/GSKxcIIx2WrTuQY1J/CNfeYoHvQkQ3YgkC62FJHmUyz4WPYljL/JUiF
nobJoQ+Ym7U7ozzNCIeLW9d4r3S1L+gV5mFd2ZfcpM1bpCgtxsSbbrQ0DQAKzHEF9HM0HSKljXuK
6MXjSJ+b+9HQdM+U0c9nwR3vp2yFvfeljimCKsZwj43LerTwvJP9d5RxMBeVTXCI7Gj9XLSOWIkp
YTFImtIR4Gw1duGNqQr3Fn/0Er4tWTDEO2daynZXLGMG/2ua7s0oQHFnBZ4s6ZdkpLJrfkQhEAdI
0AvI9tjjP3t1SL2I65iHuNTeXZ8PRKgqt9qZtYIkSa3QBtugj9WARWnWBno7prW3m1Rh3/c44m9F
7sFLxDq/hdkxv1JPUz8qXT3KXlj3FKsiy1GytcF2ZB8W0esLzid5q/35qbDWnxiaeGMwgrMnqe4Z
Adcbbx6QjNys8rdrPbX7um+es5F98zQ5IGdKeUWbQNSIsTXaJj+s3H93Y+fZ21aF2T1Ti71BJLhT
o63uMz7QSdfZR7tw+emn5k8WWJ/UM+bnPFyyXR4Cz5bWaQxK9elH5UA9YBWjKZnptHaD3qYIQCDc
V9W+8LIuWKHnEZ5z/Gv1zLBfBnTtbvTfemuUd1yB3JOa/W5jBe2zY/NGDXWo813Vj3LndTxdE6uf
6mvIlPAsn9r8JvI5T2An9OWxXhf3AdaQeVa+qc4Ywt2tFtFtTcrm4AcrRRUuZ4lfaP3SrHn75qTQ
JlQQNolXkiVZ+iLer6X26QW2OFzj6bea3ceiW/v3xq7oWm/sDxcMVBIou3lMacTeIXVmv+JSxDdd
ZOx3PwcWmxFlWYOhey+MsZMMQ92TWdtnOErN+1TMv62VpUBU5kksS/3THiHBLKo41shhX101dmff
6ucn1gFy18o0++qnMPzqXH+m5N7zfoA0GanQSEk49FnqP7eKj1gWdNMz/s/6gqQMq8Zb4vnb15be
+1azYEuFPIIAy5kmRvCh+Mw+tCjm+3pQGG4Cm4afrhhYrHsQWlEyk6ju1md7Uae6mMXB7j3nV21H
xKgiYf306rX9GIFW7DqNPaZa5/J+6cnujMJraPHRNkGcRuztoJZbEbVvi7s6hxWuB2M/1TeE4VC2
Mr0jTCNPsxfPSR/iYytSA9o/NDQK2WF3YHtQHIalIGxhzyLkiURA+rKmznLoJ1xqMfuWiNrWRNQo
jKyEbPNQBZ3eaO/ac1hY1Q9T5dTwZIF/4IP6hJQ3nrXtj9QRpo+5tl0cCpOzXUuyMyrM/cvKII/t
FBoqvumTHVI8NJf9eyFt53GS0KntZrisbnabNQE01WAmtsBd8+jiuLvvkEB3vexXtNAs/vTHnM9b
NP+MvDV/oNwsuPTGEc/O6FJ2wdGRVJ5LvVOB47NL9Y+0i88VMKNj2eXuU8mItM8sG+8dXuRt0Mqe
OBb2bTRGgje6TfULWYeccqTZGRcsxNrDDc2FT3PQ/C7bDnhf5hQPXTPkT1zTuV2mYTzeBdXwixpx
QdbM7Vm4RHl2GWAI3bSpBa94ADXHFabZxAbpSmmr5wnimYcC59YFZ2xxMzvD04LXPZmUw90HgNGw
sRr/rhrq7BabIwg/Llmcj6SpUm/Ae+QW8XHQIz8NJbNtISbA3VXvP7XX+adQuDM90f+CasgnlFxT
UcXuZkhxuFEHFYQnpThTRQ/P1ZXja7kOrP/yjHvopHru3j2QoNpDuGpxUyb+6v0Zsva9tHPxw+QS
6MrgIfg7ev3i9fLP1vTXRbl4H7n0v/N2PqVdViShqXOQTB5lD+Bn2P6boDl5+DjplkAl3Jaxzmjf
sdJyW8vYLhLXJs/jA1Pcxenqnr2qxF7iZuSyoVRlSwTn3k9vPWE/CVES7rGt4m7Oox9dAWoZjMOp
jyP6E5c5WYeIDEyFG5oJ8DFOfaqtQGjtzFB8opM0nPr1dAg0ZmhnoQyqxXFcDuaEFvixNJ4iZDON
4/1ix69WjQXeOHl4rxljLyy0ejoBTFSr+hdwiuyY+9N8G40h5jfEgg9IfCopaqvbrmDyLB1fevIr
zxZR/q/lejpP7rqbrb56hihxwyqzv0kdqA+ZFzYvRHteIEaMr+McK6zL0trqeXF/cz/4jHrrrnPa
Xy1bxE+1jljSdNXhcyiVfeyyHny03eKhsiooQsJE57DHr8+m/42ublx/kQg+Syfw31flUTghhpt6
ydeEhwzbPmHcjNnelUc1LQ4ub+/D7RzsRd70Hnjrb94iKR8Lt7vvR2Ed1lTZN0UL69ZzaXpxu3Lv
T7X37aWeegkQdaidWiKWtkuI4I3R3czwP7OiWo+T5f5amnpYN1EzEncbQNW1ztL8WFkM8dzO5UM5
9tOJKxuOiSHCzzSXV6e88BPPyaJzjYrCIk3DgfZr+ljg4CV2Z1tsC7EjGU9D8oid4cewII1YK/px
3SrzKDyvPveV4AZsf5s1zPf0gmf7zubzsO3Z8D332vwuU3xKRCux9ra2vIXPxVkZDc1m7US7k5aP
EO6646GzB8p20J8vwsRsqQZgV0F0o3T4xnjEUO41413f9Q2ec+ndUMTcJV2L5fwKmgo/WlqKGQ3z
7xXgHWxIiKbjErQ3U7n2uzCNw5uOby6Jeg18xH+FxwcGTEIg7RtTbuI5xtRHyuRQje36CYhzvWM3
hnenc5rt0Jj3mW323tVzeFOAOOCvFt4fi3VwYjeW91jPA8Rq26WxIpua2w7S1tbl+numwFA8F63d
7UdhT0gK13uda8jHzRF3QqRweRjgeHGv5hlPdhC6fxQ+DqDstp20xSYUUXPUqQE53LQ4nafYSWQh
vlGgIq4Q5fMoqD6ulU+jBHzUTZi36+NSSdorpvRbLGVMatElpyjC6SiAiDD4D9muieVDIMoQpUXY
iQoKnzOQvLtifrqjWJq8oB5LbHbXSN1JITRuPRTNxFbTkPD5gWm6tvOjFVTdvm7iFrkOB7Zs6nFb
rxHTUaridGtc/JnLuC5snuofHNBdYlna7Np0InqT9uy6A/iXkjUBJ561E6BiLlGYdadMKBfSon+v
2+bUk+25OHSOHmRHNg0gG7Mjzwfu9ljWt5pN446QT3EsV5QlDybHwR1GGI2idyieHig888cfXba+
anispGcL8ZHV8qvugnvRkDluQIW+sscbr+8t9oFOMR8Qwe9XIynFCLw/NqdsMhHT2ykZVHh/Qhar
tSblFqjhLNKpuCHEzsHaluFDVZcor9lyGLNVnUy2slGeNAqil3+uS5q6Z+7sU3oRGpbBZhnGnGaR
oKmWGzEF6zMLF58qpbmazUOaocRj7EjtdhuSMKKkSTi+vh9dA2WQ8Dw+sdS1NXmkYUzRzcgLvxJA
/CteiKEAa2vZvhOQgpVLsJp0OAGA6F2ZsRuSHhH3rXZU/1Kw/uP20PbWeprFlQYss77D9B+v3Amj
3LHZ6o7uCPg1rS1cikuk9LIPm55H3mjX3FKULp97e8ycP9aEXPcYBkpZ51J2AmBe67oNa253ncTj
tJDG5mhwZ7of43Tub10lhTgPzhBzbYwnJ7/02nep/HFk1W15aDrmbJWBIGFO27U8e4rP0sbkQbPe
NIE9uxtjpeJ+KkPIgEGAA1ItQBy26zihfhZIyw8o//ExHAt9DNrspTEzWCIdMKY1t+kc/qgdOCgj
xNkkUzXbzoxgked8paJl21072LgbVu72Gv4mhm9eeSOoH+i35SGwVy0Y6mr95rCL31QlUgfw3XU/
rgY2nKgaf9O3UX8bl6Rl4ScWpr2O5dFAG1+9lK9rOsjpUYwzHSlaruExbhCSEyC42JERkCjaXNq6
eW6l6i82glBSjciWI26Ft2qOMvqCSKbeqt6wlsido7Ac7KgE3JNaGGvH0dm9rthxa6DizRCmn2TM
vae5sPyn3tFtInJ9swpGxADEz8/JK5ktJv95zXquBTwkcx5Kgu4cou0PhPf7UxVbIXInkvmrGdPw
5PYRtuSykO/C5PrbTdsBBm4BXcbtA3rnuvS9Jqqyy66rbfDTzgkBwD8pJy2/YzlbOgEzGEXsDLrR
uSX9ji3TX5XzexWB4BFiel9/NoFuxLEpllrsGMUH/+jiDcoOvOnj8hWLSNxA0MR7cCryxmENnvWD
dC+rKH1aIAgw0RZRDBiWO8HihytygGtm23psMPHVxuUuLnggbNp1Gbt91YXwbbuZwtmXyvPliqZW
FZyq2F2rhrU5Li1tzHDM8qYdGYuIO6mbaFCfrIKIbQtem/1k4jwpTGp2ZjZva949IE2fM23rjcjd
cBPqTh4dg1LbgCA9EZuikasnBW6Uts/sKApvkxcRU6ffqkMAOmvvsgVHVwFCIgCbJnMW3caLXd6x
7yDym9OpJ+U9piEvGZa1OQhi9HtCbsHR7lZo1/7cbXtEyWQhps4eARsWQWNnGU7wWqNx04+NuLS2
6T9wjITv2ZKGN4PjFaAvXfWRD1F+XpFIsV7lqLJYNlB5G4OJeY6jYzSs2ZkO42beq36SVArNxWg2
s+C0B9kCRqLmLXM1ibgN9mcbVLVobWfjp9VTGMUfJkudZxYDN43j4MvO+3nvr7n6NlKuB0cylttp
jQVe9O1uEUGKa2oaw6QpNMUSRdTfLz4f3Y2JwBz0KFX7cJlc9HhPF2j4SD5vZox9qmNIhiUr4+3P
YBj/jB0acy2n4KZ3eypFRgZnphQKaXrR3U6rmb6WPrqfFBcu8CQTNgAdn0qYyueoyPt6kzXiMe/c
uyCWdLhMFGwtxd1QjUfZB/HFCdJZch6Vw30cLdmtx3aAmHhMh0YVS5rgsh664jKy9pk0nn+OaIx3
6R3bDg5FLtOPQ8i70kYEfHKJqQVDsV/MX2DugwS+BCkqb39ix7hir8NPv0en9jy2THlcZk+Ozmlq
wxn1WIclyanFIzm/0uwpcr7oOO52pO2qr96U5KuWz7aHDQsM43iNMaoNakA6ZfRi2OsvnrfN2yJD
xadxSPeBre89a/S3WThFQBxQCLYS1AVgDttRx7mX/rMbkL3Z2Ckwa6Ec9+heQ2baVDRzxvqPCrIf
jW+z/uJzd+M3mg6uTOHEisCoxU18F6Rh9pD1vIZEt5gVan+WJ4Ad0WlY2TXB65XbepjMBla43nST
a93NDrgCx+mby2oNaocjjw9xu0bWcx11w/OyVE9FwxCbdt6yBx7dbnL8dPh5hTlltY8ZLWw6vMfh
G9AWe2PrCC+xUs1tYwkugRjw4JmPX5nEB+XM2V14/aFKR4aAwGW5Be2ttwXTXN9Y7xL2DYkyzNX8
otcchkZSRQ4OZ0d9qhJoG5iRgpVUDrA64BFyad22uSUSGmy9LPjVhj5LmtC1X9qIs8CtltuAavud
cRpzcrOUgKRCjg7Kv6Syu9au0I5bvQtWhd/Ca61Nz0PrvC4+hSL4v9rtUOX5y+Jxil0q6APyTo+M
SRlgrjS4NKj96YeU2CV3ExHQ+TKktd4si+Nx7rojFh6VrQdrdS+2gl+6iQEvJ4OnAtAkjSh+sPjA
E1XFXISPlVbdtOVGmA9fKVzFi0yD9GomF2N//vfzdf+/+jWwMP8nTun/+vf/jl+DyvL/mLIj1P+/
zNI+LeVXzlIQwVu60rOwUf/DrQEVNGIriOuC5Rz/E/0HrzS/6J/mDAeAAP83OT3HJr/r/lt5fxH8
n84MWGn8Q2gv4s/EpC3+lRTWT8vqFz6aNCJ4bh1c9qX9g2Ecxo+cTXFG8V29NlQGZHBrixvW6A1i
aNiY+5ClZXYKQlYom8gT1nDABAajFu791G9r0RCgxfXX/ATN64bJkGeaqagKf0YEvYvESqvuLXIt
VI8ZyrYD2gYV6UrPzrop+pgWtzM8Q2TkLVSYSh/RnUWf1vwhOUUVP5wg69AR8EDRXlBABrG+q3r2
rn4s8FWc4vaaF0giOLWFc9YWaWNkwMxhW63cvqtuorScCdCMbX4z2bOlbllct/nW1LaglabWJZWg
ronGB98uAu+UAUR3iZIYWAHnHhm/+4ymaz4qwonNB68NiwguV2iRk5P0SIjkqlfk4lCqRrEsg+bB
PAMNX+qtj0j9mXbQIF7SuPBXGp6ly5Z3U/iF1eaXUpZd89q60bB86HVcJROtwu7Co6PRLWFnnt2b
OK9ECYQZsY9+PR24+s7Ug8gfY5PGH2uDiRYTcLfkt2vRQUrDPhm4rAlc39Kpz/ofTDtWZv6wK4uE
bWfjQYhCv8Ol3Df0k7piEA0ZLBXxzoCT2DM7PcfaKT18sWkYEhArkVJA2y3faO3X3VFs9Aywxmmp
GviBha4JqHMs8ykm8eQ20Ew3i49TZrphi1vxb107wI/Bwr2QY8KxiPmlmSavOZZBJIvvYfYs8Zx5
WXswRSjzxLdiitntnprAMCgTP6+5fMVc2Gg+gEdzGZhkylPHTZEKu1zZFcHj0H+HmS/dY4Yk159b
hZJ6HHNBtqQzXpWYOWZjkmr66JheH/t5LnE85x0pzFEFJJ0sdzpNYlG7Aa0Do4eK3ye76b/KoLwX
sg/f7KwkDRZUrvfYubL5JaIsYqhlDIbubM/y3R2KQt6vpVe/c2YTV8sWWlWXPv5pMoEWnAlMlX7P
KZkMfgwNkPF2rwpynD1BhAWx46KLmnuip/3pQ/lr/1jnyvsQkLNWrgke2KCWuoutUxt3z2qMCiZL
NUkDduJStba1H7E6uW3fnjDyk7AZiR5EK0cpn+ZvAz1vNy3C347GflnqiXauWQQ3AWuwBBe+fMqi
9mkZr52Itbd+d4B5LuQixK4DGgI53MN9XNoYq8eG7pAkXv0S94sY+uu+jlUamKSK0ybsakpPqikt
q/PgF2HMstnBVhhJNUX7BdZ2dVfb0Nd3uEtydh0e0PTfuNPiOGk4Bu275SqlbRs/s4KfWTlqXl69
hrhUu9r32fLCR9u2hoaVO3M1SuAsl0V4j3wTBjv4dkOOt7fKv8EzBmwSAA08LcESP7DxkF+RUzHM
5BU8wyTiMgwdzRTdj9iKJA2twlr4IuS08GbiFog4Zi+OzR1yMpTvaq8UD6OacnZd4BHGxM5s8a6c
hdU3JM5BcivoPZQAWVbhHip90X42XATlufIUJRMWLCTnf7J35jqSa1t6fpVG+7zYnElDTjAYERk5
z1XlEJWZlZyHzWmTtFqDKUCGbAGyZMsR0EAD0ivc80b6eKqHqqxCVpc8CcIxLs7Jm8kgg9xce63/
//6Q7ijT+nKhNQ3XAs7E+Gg6sDz2cT7WlBoDo+Qz2Xg1FPYJ2RcRO5F0ii+uqozsympk0+x6s25b
cVgk6PFbKMO9FpAxYBSnbdXDq9uixUEIxSCFmLBvXnM/QTKveMB/kfjRBhTInfCAI/GDvsmbiZ9/
Q0NMjMnIbXeINm0GxC8AoCXY0zRt//x/cBzTB0ttmhamojfQSVvp0+KaI7kaVIxPTaLmJ71lSPP+
Ub6He349G9taQdxAtYE/v0Eu0hgaC0cBTJtGnwq5zNK1iV7ddA5mA4aO3fmMPvbm/YP+SZ99ew0d
i2KB17tu/FkafHsNC1X5Ht8QDLCyYjxCVdewBY37EA0RfSsrS/fwYzVsDNKXoagbUG64mdyH9z/H
93apryfvGgASqQtYGleB6rcfwy9ql9LShhaHs9TDDUEQK+pF35vbk/eP9ONNg8nL4oyNFWnsr4T0
b4/ksW6mSJcRQ8WVf2cvkb5bulk/e/8oP54P7W6gsAYNOebZb0mtFS2Dka5atHF8nofON7ptElfR
2dxPzW8/BcaKuHYtrpwNLRxP27cnhIAii22nIvKjjepTb9ZfEkXmzW+fD6oV0s9wyUFjsFaG0zeP
WuEQB0Pb1d9ILaL4QUgYBX3k9VdGDpvn98/IMVbequE6LnXi+hV+czBcXEBBgUOsWPIPmhhp+8R5
+ov74CffkEMdqmP1g6Tt6G/OqLGlif5UARE0GV4yrR36/DQfK3xIVd3Jcfv+BfzJbcfhfECjnos5
0KTQ/vacnJkdMA+hzwC2G3ZG2/thpC1F+P5R1g/97dNMMh1SaEesKyIHsd6Inl1f+YrRkr+BjUM7
fEzyU2fg4W7B5h/rSrz89uHYFmBz9JGT2WjBvz8pt/fMtOkcNuSZlj5O0jJPtcI3TtvBB1k9z9bp
+8f7cYkUmDNX7bjPamy8vYjxojIh4WduXD/BBN3Hn7GHYuYZ9YvZaasNHrdfHPHHu4Qjwlzmhc8y
Z75VkcfwCMnk4ojSQAO4uEzVeEX4AZaqXyHkf3py66JBLCB6S/vNXQ84rwPXRx4V1fe0y3NF5JJt
DHeu19JV07P03u0U6XjvX9KfnSA3P08B+FvwZm8W3tYpYlYQWFiejkZBa8iIMppc7rqm6PbvH+rH
RwB4Gqv7Snc3wUW+vTljFkCK3mijjzHEkTVximnH+AvQ7ttHYC0KVtA6XG5qKra039+TVe91+eSW
3PNMX5/yNtf2vl4SwjwX4yUy/Gj3/ln99HjEOGFD5jlgAf7+eFkUFzMiogijGY2vxGrz/ZBa84eR
ZQW+rxuXv7iMP94n1AYmXVDH5cWt/+k8/mZ1TIcFHfPKANUVwAmjAtJHD5m5tmVM6tj6vsqD2ZFK
/OJO+elxV8/1ep6W6b45UfBJejsPOa8AVVp3BeLsoCr8+rpq7f551sV4q9Xp71HF17rAcDx7zR/g
Bef8UBdYwMxdrQPo0mP8K8GMCPPJUExz3v8Sf3wKDAdjCn5t3gWsnm/OraD20kEc+wACE/OEdtsL
a1C9Z+AV/eIq/vRIfCU0XDgYAt7vb5cxE+0sW4R1tdC7j2yn0cggdrcO9qhjVnn/tH68N6mNaYTo
PAhUPOab05oc6MWoYzkYMF+DuDkoau6zipmv08L42n8jSDb+Uv+rqnGLmA2qBAtckk2T5/szA8nb
RouGxndg3hYIfINbza5/SWRf/8y3rzhTrIfxbc5o5bGvyMpvX6RJ0kxFUrkedLRFRdvBUYD0GFsP
89bR6srHrutxTbPRhcqClZepuugqmtFa4ja7mcfDDowosQjmjCvxywTzn326taTAE2UTtfPm09ns
NKMOuvXGbRz0+9EgdrMTTb/4Xn98FG0b3yphNOSA2Kw9318Dr1FR4kFj3SSYpM+ggJNzJUyIuV7X
3M5uLz+klmP+Fnt+fRTttWa2XZ+kv/X8vj+oYhQxjEvubZj6ePsEIf+WQLfkF6vbujx/9/XqpuAg
wsSrwPNhvDk1t0ArDnYYb9Vctc8IH3OAxaQQ6kGKd4tJdGTY2kUikT2d2Ug0nF9c2h8eGd3kH49a
zeId5b69vdylS8seYzjOnrI9G2IETRuLIeFhquZcEjqHivP9h3S9Jd6cMShhAoaRBglBTsL313VA
75QmLPMb6SZWdW9FdYRWqh5i62TRM/WPkdH/+sdUN9ntIZW11twTwzC+P5zRoPuz3JVvDH1/S6gS
5q+a+eD7J/XDHboehRWVIt6huH6bX1TgZSFHzLSJCs67nVnV+t7OrS7Qa0NnglE2LzLCEP/+QX/c
zBJhZNs8d5RPHJ6Y5u/Whmrpo3a00LPlPtOrSp8+pI7+UPnuBeb1O7scnzBAEdE73iU1o9ZfHH0t
4b//Ip217KY5RIkqzLcPSE/oD+6IwgYQarehZmF6S2LsXvliT1eOpI3myj67ljha91pndIchsHGy
/qImf1NlUT/qBCnwMajojLUQ+v4aEO9WVb654LF2K9BBPYhQeuFT8P7J/uwoDhE96/4W3Ir1ZjEo
8nhe0B7jyEbaCPIqabbE/P0q5+jNYmBx/+DhXCsASlSUbm8Wg7QyFAuRgsS0jH4M7MLxP/ddilZc
M8x2/hw5+Kh2XSJtM1TDXCyf3z/LN4/menyfmHBKHspx9orrXf5NqWVDCvCSBSAGWY7aDW+OkWQT
k6npTmsHWrS/ezTebYI6kjA1nVfbes2/OZpDiyyuJqcPiDVdNjmXHhlGjp1g47iEFW/fP9obQs16
NS2GPjwtjkeQFG2K7w836UvUpnqDF4fIkpr1YPQrtXHazlV7dARTfxwydw0R11tnvpPwIIyQ2CcP
LbaPL+PCav0lI3mNyYjzuRUwOrfWSE7v1jVi/W506hIfHITNJr/OKzVZwZzog7s1GBh9mgujFWFG
HIK/cyJ9gaHWUznXH7DJW9nXb/G3jNyX/7dZtNdv/52R33/562rR/vufmLTXX/xq0jbsv7DSMxem
XCcf95vIPzhIjO1d0N7wwC1LrI/vP5m0decvPn49Jn1rMgtFN8vcP5m0DY+frXF0tk0ryLG4Z34D
r/n900Wjwlz/4e5bWZ6Cu/77G7ChytNnA/OVM7b6NUbWT50O09WBz7375uJcfV2D/6Yayiu62H33
b/6WApG/9S9rM8cifYjNmbEGsHi0r948Wx0lNwh7gECCVI0NgF+5U8TTY30sJy3oq2iyN3ZBADjC
a+dCwG6CKTGpWzaS1ecG2+4FOlYw10NSnnilnR9GC7NpZiA3YOD2xdcc69A002Na++axGzrtCg9C
v7Vo1yEAjCyccrF3W3s1oQ+aj6LJ9kOIMF/mFgWNqmLzOdV0SP5R/CHylyKDZsjsw2FEH7P1iWZ0
jJoHjzJienCJLv5qNGT/JTKjHKWC7T55dtLtU9/CFtmtQU9TdixGlOpRLUGnwP2hZTG0Fq443NoI
aEk7ZzsUlGPb4DiZU3nbSnfOtg2vFiIJiDsH0lT28Rc6bwv+qSlOd4nR1dvctHt0qGlpxlrb3yJu
03I9dMtYK8QtXRkz0b1DXZLdguR1sK1CHoWvGUu/GydMrOroosFQH2b8D3CxVBaP4K1ZDC9b3/Sv
xlwfnospBneD4dNKA4Zt5udukvoUxmKwTgj5w4Vi1f3M+Bjw8UefKOzrpYzql8Gp0xt9mH0vaKIU
gtuIx6Bn2jjbn4CR4PbFVkRoiJ8YXHNdkUp4tNFefZjrClrb1K/s5EqJ6ThoMAF2LHvRYYnG7r6r
lZ5vVAvT/MheTVJoS4GizUrapUEk03uQR/H+PBp1lwHE6/KZMVcxcrvFsnT9Y03HHASd5zO3both
sMMYJnm68TlwTcqrLclkLk273jUyTo7u0GjrJCkD4ZovbfVg4xDpd5wD0BRh07O0/LkTUHwG59Wb
cNwxQh4LjtarfAp0b50ak08JmlNfXDghlsDlsjFnkcTwMl3zkcj0hKmZnrokXyMk/gItiLifNi2M
F6/JQXL7buc/9qZLhg4gIKAfjOl9LRh9T2OGmrT+cVEpesrStSI2V0BfuqCgoYlSzjTq56zUi0tL
oGbcZp03yZ2rXDwXrVo17+bYy5cldwgwHF1m8qFWudIhnrsY8N60lhx3AJyxZV53vZpZF1iU5qb7
kjOZT7Y0ohV2HtD5m6rUpmNjFPnC/C7x5cbrHDTpjI51PO/aUCVHac9tfXD7vvzs4N7/ABymLbY4
Hqd+N+sjF6ekjJUIhrsY4hdmP4WViyx1dhpufG3amffMPZFaJ00XCS5uMbINEG62ymWIuXhCrYyh
pTdyo9hlVtWmqPg9VhNun5LcEqHdoqvOPaxyHphHHQUajyjJPBi40ITu/Zp7Bs8Kxs9yTGmlpqlT
Ys4sWibds2X2D2wFhvuuqgz3hLz7npK69bADda4Gl3hSdkqQpqKDXU+i+1I5Oui3OU0HApz9YT70
5ejgdaktW4amAAF1JcZJvbhm105BAq0eCzkzVdSGgCKuYl2mH9i6D/EHM/PNl4kk4We96IubNkpK
rEfKWrLA1cYUgDzmF1CeYxlbOwqwhF0bcvNiMcoslLPTXUWNWpxN10BOC3W7TJcDm5r2hrY/SLyG
LqFBnd7EzEbLOIVVoFnNERZAM1FTZGMetj3D21CUUz1cCgQAPC/lxMB0pA5E/2GmQ7Jrk5RJMh2h
hBD7aHQN0vAWuzmRps5NMSapqR/83q7lVs8y48NQ0FUOULWP+3iyZqgdEvLeJjUsEZ/Nck51Wstq
dsKlEj3QXAP38h2lZvzc55CLNihsEjRakz+e5uwTI5g6pvqAgsEoDjqMCYJ5QCvl7FVJBSDrpey8
xy5nqxysGz9wsms8YMKHBRUnivGhAj5mBLHQ5/688O0SGscEj+mL1+pV+SqZRkxPdWRkJeJ1KW0D
EJCu2hsY7ZZ33dW2BurWsKtinjfJyJw1nItGqFtfU3F6QX46+QWYxCIYHKAzDPBfNgk8JFWz/yXj
ZiM7/F/7oZ0zdcl11rUTtNqrCkE4I4wAZBtLdEgwpQ2ncTJbnNJkgT1zoR3FkfmaaTnc/J42LGK/
rh8xym1qxGruDkqChksP32qVIoAe9EVu456gXmTTruzulS/mLgXvJkrvwZ3nNXi2iTN506AjYzw/
G8ZyqGa7tva0U9wiVKYcWUr6iB4diJQyPcbUrs7BRoUHO7jPCqwpykAcHvCiHT6UepLXe1LbLXMf
DRSaJBakoIln6eL5Q+47gAIuSTmzbvKOp+NAcvbgnmiYF3DfY/7VsxdT6dJ/nDunF7gafTsqtk3d
yux5GZnV3zWDMxqQpNypPLdRUkj8SNbctjyTtZucNR1f6D4amzK6F7mxjFiHkQnt0SDXJZ++g8+R
a6W6VGo2QXJ7RZqcs/4q9aVfRAldPEcpca1yYZ4RjZTap2qRatx2eYIDz5udqbrJfYQGxySJnOdG
t+IZ0qCfDWHakeK77ZcuGa4IdDeeiDqIh1caj1HymRlAOZxbQyHjs9rJXJgSoioxgtTCJ41NsYxC
pZyrGb4ht8qUjfgDATTYQWLFi3UUy/wy2SUkuqkBI00k7IWjaZQLVCmlsW3nxs9YUxf7MBRNMgRZ
2RGXUc+EmhsmmOhoyqg4IhveOakcmYHMXOUSe3NU4tZOlyINSaksLqgZple7FkU4IxTJNtyd3c5C
kMyT7M2bkuCvS0T3yc4YpNEEzQjqVtcaKxxHJU/oJRf7SZjzpoqkDcyVBIxxrJeHKs8SfTPQbwF+
QYS50fX5BokLXrwYS8s5TQNv3xrgs53UB0/r2Reeh3ylcd2D2ZjqTNc7tRs796WZ8/FAPjXkN8FK
ksdRs5ODRC3cTy/LoGF/w6+2IbYeVJiqh0dJ4NYVNCDF1hxpfutY2YdKJdFHeGGwuzlXuGWjB6tl
2xUGuemw7HjJGTNFplYQQxO7rtw5mX2withgQO/0WLPLweCGbmhJAJuJnW1k+cUOPoT27EfOE7dJ
dzVZOv753pWbrLWG89YcVDAZGlDDySvaMMF7cTXXEHxY+ZqjpFWx1+1ee44t6wwGQ7+VWl7iijG1
y8iB4dZImR+xV7S3o4OzJUjdAa1PTO7D3uuS14HMiy3VHDpkUYFJJ2LOvugnyDSGVTyQ3BdhribG
UHVK3DQw99BlW+6JBM9BGlxV3jbRREyE7snznujHk6qwKX5KQSjdHItdIlBMC4fyqQfxdpw77hj2
uqj8nUKkZ3pv3E6oCEO9pikBQs0OcD1XIfQBucmnKv7Aw9tCUx76jwLReYAn3TifWrt5reo5ukaV
5W4auh5EOZtXiV8hv6rEJsk07VDgoUIPVR6Un4J3zxf0whUzDyZ0w95NxfxQRBMe8cS3PtmUuJtx
cKaTqjLj1YdU9IomCQ/1ttc85zONP/fKnHitY3G1zx1enPtGVw/u1CJgRMC+UfgBj8Xk5ixVsn6R
vgHHuuvrowFuD49AcetLQtVgs1ABYm7BBUiSZJiZxOcFXWppKmC3fQ/FhSaf1ST1F5pDDlqnzGlf
jc5IT2oLT4WBfd3f4h0hyAAn/LrIE9/iN1o/bGnQ5jmPHRCchXS/bUV+YyhHylPP0T9kyG/Y4xT2
FsCHfWL3/pRhv1SolPp5eM1kMsZfG0+/tZn/f1PluzZ+39nx/+c/d/w/QNnW3/q63dd0oGy0ddEP
0bdiX72OIr/KfDU29cxv2dLRoORn7OD/ecPPb7Eh9mg9U/owVPhmv8+PmO7TA3Ppg69duN/a7jMI
+m4TbjO0ZAol2EEivKF94L1pPTfdhKO5KK4NgLywr+bM+1SVrX1tli6ABGlnUdVcWnra+3fu6HdR
MHXSvxOtrV4W0oTwtwovOy6NVyomgV7xyI7Gm3gGM/Z2XW0+QicyBGY/gYEySZeb2lnAfWM0VGwE
Ws3VzkB2iOyg5iG9H3ohP7W68sb9wuS036Gf6eR5qiViFSkWsQxapD2QfMR47eTI97eTlN4nHxsO
LqE0VpKVj3b6xoNYqzNxwn6Nr0gh73eQ/+PLGVXH9ongr9CBUtgHXqu1ZoDhGNzBTPZgFDYLJMwd
f5ISrZEmT2Ar8cYiuIueu6VwCf0zcheRSoa/KYwrvY62UJbZxc5rLJBPEcubapbluKNOAbkYxQqm
u01qFqEDhoK72WO5r0Itn8a7RvTWRT+syEcpFxvr8DBafrCw50fZZ+Pa2KBww9Gk91LLTkwrmWHd
gDUBI+1jMMt6d9oy/ZWPqskLM9B9qWGoIiZqRCicpXq4sBurtqY58kJHuOBepNqCYsyIGg/uMYLK
6UD8KRlvs0rsDA1wi2NZK/Bx0trwweZYi/Fi65QaO99i0reNES8jfzMh5bJZrDMRzMSZdUCec0yp
XilcbNX5AAnJm7Tlrp+zWegPnUHljystJyYLi0zeH/TWMpZN64yZTkU8FGeFosW5Q/6YxwHE1aYM
QexNN2Mq4iNmFEI4CsFYmJgpf/GAjfS8+PJMhyg71Oirvg4P/v+y9rfrCPSdZe2/rb6FP/7dH3/H
8vYPf/xHiO//86///Y//wL//PblBEOD/+Lfr//7xn/7mr//1r/+Df/lff/x7up7/8PXH3xoe1gP9
Y+OT8CBnHRJbrHlAZlaHwdeFULf+YumrhHOdkug6U8Z/WQf1FVxp0HtH3vtnetA/9z2NvzAmW1Vi
6zCCao819zfanvAn30zHGMn7uCCY39rCIcp9XXK/7fQPXcYkqC32aV2WNMB6ZRMOfSD/rAu1tZNo
teKT05nNXjT+8MlaRLeVyukvG8+vH3V3nC4x5GIWyDUXBnCk+wDz0idTMoHfLs3YbR1aCftVXLct
QepWATAQ+ws+YLIBCdDa/vkXJ0nWnTYUT3OObWImyKzFReDVjwnUqvRktqrmRAzN9BDbTX/GDj+/
sVRrnzn6TKyqV7NP1zItCxD+Zpd1szj3UZLMuEvha/dD92LNOn+xs43kpLMz94DvwzxXTgI+Q+d3
xTxVYCgKgtOqbiUM9ZdJWgIEsoeXjIXmwqU1u3UK01jxX+JgFh3010h7hEnTX9Z96cLSd+tHbRrc
C1LAqv1AvPNJOafuxdA33WuqpU9jqSUn629qir8oaF7e0ft9kW00n6KFL85ij4+siF67nJjavbKc
uYcUnuEBBNYTRGd9i/I3v2y9ZTGDP08D7YFzwIJeP/75Kb1Z5ZcIz90LNTcvKuW38qUDy2kCBaER
vK0n2zlUtLq3MU7aV1Tr9aM/WGSpJ4bqLwe9FAewK/ml7UcJXvNk2vZMobcgLV/5VicyWFtOQmha
1286qev7Yl7x8oLLDBxY7Jx+VHDqOG1MZO6hN/i8c9QSzCTn/FJZDql69Jjci8UxOBONj2+7jTgd
hk6sSqECgF+Lq+EAsmwKK51f2OgSd58ZJcZLiX3moHJz5YLbq3Pmzy9Pzj3bjdolToiLmyWec1iw
7Jibhp3da+YWT7IC6oZT9IXUzKe204zAkHZ9sl7Wiq3Iwbc4ZYR1Ory38mmJRQVanoO6TUxPE9nv
q23F6YlZ84UUc+IekAe/AJ92Liw7ny9mrcWLUBtcRW+8oCumrqqZPJmxw/bJ//VBROJKJ5JwDPAy
GCeul9LJpO1f0Oju3TBLlAt/VOanOtEJe3dUPlicAcK4yPV2m0etuLT72QubzvTOShRtYez4RKX4
QNt3uusQ/cFjeyFLMYSimSC6o2k4zyu/ZP41tB8hcRCtZU3piQ+GMkDBO24Tt5+Iauzc+GWh7jlU
bkWfEeZjdHAHz3wxxQro7ol/MNjL9XUIjAAeXr10530M/NKrvf5LpuBWUB6RUxxP/hJYLUYZQtS6
S8UN76GjpiM96ai4FxN6oJU711Io87EZPHWTWS4uxdhIoOCac/IZV+98uixOe+oVtn6Ixaxu5tjN
Lrjrh0dam3pYTfRjwYOjiK2liC86OoxHfOSE05Qp88Ku7vBX644k90YZFxpNhhufBgi3Vu9fDQJj
o2SfEDhCGuf57C8XcTO1GxWRHGTlNOjbVPBSZ9lI8FwxrMACxr5aCCVJs469PcS+LHRV5lz0aFkv
BSLCW1FHyU56gwioYuIjjX0azxpB3edqyM2nksPuKDXtk6GsnwfImzckuDLdhCdiH4vShpdVYStN
TW1bxaQm6LK70xmbq1DlVct2MjJDoholn7BqdybkEMysPlAMOoUnmpFE0OlLdRw16wFdPGbuQdcv
MgYQ97mI2qNBvPpT1zXW2jwXPQ1lQdOhlH1+pA3nEB8Tgw3TG/2+E0766OPSfhwa52gucDtQESR3
LuyX0NEIlfVNTW6xes6HFC847bwq6Y9oRaMH28D0kOb9fIj6ur8iYXY4tCUglLWVQj6qmfeBypr8
tNfJznJaN7oR+QJxFPcUtS3jlI3t0OPC+60tu2ZY0jRovLR4aZroSwthkZ7wdGCg425nZ0lvhw4m
EmAdmh1seEFe4HOLdmLqO/SHrcNQoTIgklRloPCbHgDzu2E3iPaC67+CbmiIkd+YXSZzWu086cl7
SmiiyWkyExwtcPjC4KeL23vblt7Qx8l005W8h82mGxiXQZbbIDcQpKMaRZgYUm2GdiQErDZal+ZI
/HnBCYYMPsH9z3iMkFXtAxEFC3mqbc2W1Zrq/Lh4S3m+2EXMpMEwTgYm7jD5oPu27G2Z8jAGD2VJ
0Lo9JIfYani8o358HtfGSeZNuIs5X0+zT7HGss3oivFEOLN/aKIVIenVdn1alKUZtsCFznMJumcD
2xwHVDOa+mky+RiZjKQkEKOlB4XpXt4kokkOFCUqKAFIBKSDqhPMPs5jCyAm1JSnnjW6mtQAzV03
VulJC/fmvmv85UFgWzklgFWsj4R54SYQQjb4foxjr1e0RJ3YYe/vKI10urQjbJAsg5NJT6uzaK6X
Axq2MTQMOpu0p6vtoEVuaCx6cRFVWOERzch9yQeBBuSxtgra6KhgjZN2dI/dIs2jM0b+pQGlI5xk
vPqMeVPxvsPlTQ7cNT3wG6Zd80VsK5xX/ZK/DIr2KvRRxqZ1dReVBeuzbqigMY3ySwyB4twp/WnT
wbvcRJlFmgQ5tldwZG6hWqcIGbGCE/wWqS805UsGNhO944AFvzv4mI9PvcrRrkXpZMBPtMY9OhyQ
HL4Ry32Ti5fMc9zTzvKSB8OZPmrYnk8FrRbSzSzsb76dltcQEmqScljUnJqxnERlyO2Y1jfr5joO
Wt2mJdek0WVfy+uJQfreaJJz+lHyOnXZGJIbwN3e9sYB02O3g2V3NWgTJOuxGgHfdbTyM03tGadc
NpCH8tmdrjT4HlucXnRH8ekFib/icEx0oWZ5zrMKUkJyE3eeBTO17YKyacpLt5VXHdkdQVoad0lW
bZ1yeaKChV84pckOvNEnP9K5TRHp08EVGg9tSou0mMEFu8Wtmbr6rm1plNW4QY8lIbkbyjQIRn7f
PUQAJAjv7ddEXFPf1eDO6YHm49PCGPdTnhEmvIk8HIYLcdcnWhlZl12lQVq1JqjSjU/CVq0I3/CT
5bX122Or0Afr+MsvpZFqF3bljaElsamMMUb5UvKegxdq7jPp1aENm+Ng1FobjoT0hIky512G23TX
qMF6NlOvCovEnWUIzphxWN/dO7zczksYWoBQZ8YYFnLQBh8HO2CeGsBWTLyJQpwrce9NpYNceSp2
CPqMwCYqPOx84hNngLz7Ye7lLvXcaWfWbA+90XMDMdQl3fjpmPgwuNj+mfWRKfh5shD3MQ6FE3YO
2dOgdcp9XZfnheUTGt0SLOyPXXWhaawTXto592ZfPmatoUKQejLsXUs7Ycbe7G17YqKezGXoFY4V
wGNtmcxjhiIX/XqSsL9MnxBIXg7MH2OXAD/JEhfXNhO1Cl7iYpU6stfeCjzmFGR5junpKFEPMUwZ
Dp7ee/tmxsilWVK8zPgN95D65o3ozDnknCI22cNyaiMQvpooCira8c+xQ0wHzuFPnW/SPAT6db1Q
r+xNWg5nuA+phkfvorGTS22hdtOhc2wyYBm3bL8veycht8Sgg1JDr9/zYujhJrvGGI6+1j37MMM+
FrzdnqMEgEbVjNxdkBB1WqUYSXcCKjfreK6Z54zdSA3UVyXa1hwHdep7dXviWoV5xRPbEABo2ede
04KokHrP7BIs+5ktkvoiGqM+CubZnu7GXpOf02aBdGYQ7+gvLClDx6hIr8fsvCzUcup5JeS4tkmd
LRYIEnyGUZc3ttVW16WvaR91M2kRNdsO9E2zG+uQtwoMKAsk0NUYS+2GYOqlZJRqRk92nUcHasLu
wY4E+g2nI8BQSzvrPq0r+5LI634XZbbcI1rB98vsilFj1njeFVJmcYD6VSjeRr28Hmk/M4ZDQEzG
XDUOJ0vpNk+mU7ovvCiWEzsdR2PbO3FyxSxq2fc1dx4CDCJBpXIfFHlMoZ0kkDLFWJPD7RflCYlR
2VWKMRcyzdgx0U49UO5Jbp/rWptsHRcyM+kiScJ2xzUhVhjJdmKrdKPpPX0hCitnsFAeN+XnPGvi
bdl146k3VSkcl74NJsdnUDGmQHJjSHgwlgKl6fclzj8MmuNLy39C/SCoGem2Q4SR/RkjEiucNHYn
MOG7ULre577JllC243AgY2o8s2JRnI1x/zkfSljF+qDtppFqPNYo1pkWJC9jj686LscbdyFelPwU
9K3iYZ7dNgCPc4wHR4XjgAzGS6S280tCVQBinE9ZlwI8XBSgxRYvMFPOV91v9GsVx+mZDyd5O1Qk
ri9zGoe4l4kJn8W1W82fMKW3G8xBQJ95XgH1DiqcVeQcXZJqjpXstTBnirBNB3k2lZ29EWxKAWlZ
9b7RkuWiaYecXtioP0S2BgkUO32QaRWxrUZ/NubzC2snOPsq8Q5oLHZ1C21M+OWu0PyHqC3v8mm+
LXsbtBBMtiBL57uqJsCnZZxNfML9VLoeM4DM+gjLazkl3YZhA3z6ew3Q4Ab1/sMC0x8If3U12PiP
Z0ePgJKq5bxpMt7mw0vaIMbKS/2JIJsCIjBjqcGrKLdaZwhUmSF3MJf2XhD/c0ZAQndSU+/u5JLd
rhndboKbgTyo/EPB5G9E63BJB8HcTvie55TwhrWWIvHirp14S/pRvs2pbI8kFshgsvNPhERlQa/b
t5HSXicgCYTCXNZi+liretwhzSJSA2xn5XYzQVaOdnQIpdktjrlqO5rtgkA+6ACOMurTHnVgtRsq
wDM1ID3Ix5zOp5BgnohqODezZgzlQmhjHlNN9qIBuJl7NCyspth7cXZBWUp7V8DgzLIpAhgo5rAh
wu5kIUOPpKPhzLTH+nmqAVNs8oEchszWFyAB3rhlJDLdabHrnXpoWD+RptIx47PjcCzioxQGu33f
fBa8uY4KiLxhix0c2/PcLu1LX1bjPqMWDmgDvc69O8BCAsrea4iPInI7dlGEqXoCFpY5/idINrdL
a/V4To3zNPVPx3R8Jdnn2YydHal/R8NFcq1TU6S9Df23ik7TmvcmnZyLxI8A2sC/MTPQ3gSdWaIs
w6nz6l3azw9VoZ1qfnbfpY06t6DsM7fLvEA36lcUqruhpWmrAc7xvWTL6DwJeju/gKattsnQtMHc
JWRc6/qjFP5jSn0b9IY8jJV92uS85ryBoVPtdccCKVFXkF2VKs25ReIW4uXnXRprH3MP42zr5xbC
DfWBUdW2JFNmM7ItjB3VrkkabK2Heh8RP11rTM8ML7FRLYGTQL9SMsmCsii9tGdLv4DGHxZ+ZyZ1
pBb7qJweGqCw18xW/jd7Z5IkOZJt1738OVLQKLoBJwZr3My87yMmEI8OnaJXtCPug1wAhxQhF1JL
4kFkff5wC6c7o8ZfJEskpTIz1AAoFKrv3Xtut9P84uDpVkUBAEqhEe1yqaWbPAEyYdaPmvLPq06O
B1PvvlOfK+iske5ViFbDjmHdm1r4lFvaTBqW/qls4TrVQ/tsaPVNaRvfc5E/1b7/BcHPj1R45z0E
8MgiWtTyf0TS2HtgMEAeQFWPciUDQNe3c6de4pIou2GGYRJXVrd1JCF4ymmeK00D8G8Y2ZXCvche
UQ/P4RalG1uz3LWM4oyN5pJHIx0CD5vaP+OLV638Np92QsZ0aWG/1h10OFvbIVUA6WVBVRSHvIg4
1WnOWR3N31ChjAE/p11l9XxMw/oTN/OOiDWEfuVlQYt4E8t+21mSz2q3Bw5MMFpMRkRJs/dMznG9
lQVwxaIj3pBz2iodjDvfJF7VQOqlJ1WxmnW92paJDzytus3Ym0eOFVDz5Ngk3Wslw13p56QTOKDx
Sxq9HXvLISf6zGkOQFceJUI8bYoJTe+iRejFRwR5o5cPO4pN4YOrBhkIOIqIePJV37vVGfv4G20m
hBbKJ3/KrTOD1kiadjPP9qUIyQofG3JlPfmURu0tQghQzwT96Wyk/RpESTo/gFAA3Iw+Zh1lVDNa
EQPIAnSbZNOjOcYHXYZXogOSGFn6Ti5YZz/z8QRkIRlA3RmpLdG9VfhgNJ3ukxO2R87DpGYUuUCh
YsRnFUvZbkRqs6pal9kLDabaoSUEREBr6KVpCGzMstQPlKt5Lbl6ZnXbVv0DRUJj10rNOMSR1APl
6WKXAeCQSyhC+4hJi2Z5F5cUMPwCa3+4GLsrl1Ux1tR8UWJn33dQ8bd90rkUHGpU21SRsb5SGgIY
ZhsHJ1P+d2n23j50bTYBcTt+UegoEavm5UH4bX/BThWpaSbk0+xHzb415uSgXCrD1AhG2DCAZYo7
CCvx17DNjU+U2AR5GJ15TSeyfWgW/Hva4NM3FeKUgTLdQbrZdIhKse789udPgmVY0eqmLUSqdM1x
r2Wjup5KmtWGJo+8tva2d2m86USfbkPPGa+9zi2WdaK9bbV4KRoph6NcbDRbT597YDrNfJXNVXgx
YfDfmOR5Xsc1J2VRGf5z1nVEwiOOIuUurh/dPi7u21hmLxHeoB1CTLWNJV8la1DmQW8G7aZPNH49
6SVgFIzOIJOmSttPpA+Ea0eR5bZqTK9kK4140Bccw/RODTvZuP05p3UKDi1WNmJBPxV+TdWhIoV0
RSMxWQNQCu9cs/LX/lAbgUvSxVlr13Lbx65Nsloubrxp/j5FaXjBJYX7tATaHpYLc1yPOPAakZ7s
i2RQB74o7bGQXr0r3c7MCA6yjGfY+P0Fh45iE/Px3U6CEsGgmZRJoPTfxv403ZEaG+1RpMhvWOcB
ldvtM2RlQAeoQS7QlBI7l7CND9kYH6rCvHGQEAZFN5VrxyB8EMkPdR5+0EuYeNNdZbf6tlI5EDv4
bzu2MR2kGns4OqU3ETiSN2eCFm7QwZhj+2K0xwbJ8UNdt5yHDVbsqnDi87iU+nnH9++cFFWxXhyE
hyib9imKOZqdhDt6RdXts6YhktoX2lWsp58HAXRjcpK72eLYAsSU2CfkgJVe0cjwivtEKPMWKiSh
hl6B0LJTeRSTfzBT/NJtRV4AynBbpMUe9RgMq2zOzhuHXPp0UPIM2aux9oRtEMyF9m7PH1t+nbO+
O4Yl3Pe47DTCJ5cH25BKccCx2dNX4T4wM1FCOcbF0FZz4IvhLsotQsWxwPM1x5iaTrm9X0gT68QH
PhdBHF0jsFyoGcaAQrsr1mIk0yVJpfEyGpwRldkAEF1WFVM51QVst5gfTqHa8CJ3U3AztgjEFUJy
syGqks9NNNr2lZz6+66apltloQ0sI33cl1PRs1suEYPK8EZNtkeOSpMFKOfmQ41GBfh4mW/SZAHJ
lhNb8qW4iuoOHnacxwGEpuSWmau+FdJAV+nQL5YpPRMaNgRGmo0BD6u7gwfb36nSIZuC5k0Agah4
yhaJm+OMLv6UBdwAYW6duU21blCfrnvLrHfUWmibOJp9adRUmAhfrG+wFToXyPzDLb/nomyRYhMB
ZV2khZWfm172WTRDvFUwGfdYWuod8lYKKJy5CB8mvIa+4YH317zujaG76jMSssxK1YAWhuwMSK3c
2lH3iUjZFiw6oOqwEMVZAnxsl0Bx7/HHoIGDhU9lco6OcFb0S9Vn/TeYQsgS83wGGNYPxY7csuZQ
6k19QSsKb1NmbqlxIWqr1dYUncF+u5jXNNmNtZHDMNIizd4UA4E2Thjqu5EqxJGipb6hh55sUzv7
3qPVP6o0HvfWWA3I6FPjiz6S5dbY1giVpBVBAVs3AAVAZUiPvS3BVuOhr4qM1IjZWxNuVG9HlApg
JGrW9bjzLqjBuA890QsXyN7M9RC37QY0TBtE1NqbCjZnnTftfTakauMjJggKB3RCmXrNYZrIXOb1
6eQ+teULzUa5q6U+XPT824GlS22Taq551ma6fZ+g9kAMLcNtSYxUnAu29rPdzaTm1tmqjwS8Jyfn
TcclzkX2jiANFbgZ3yfnZkEtNCtZtRE7aDUldz38012ZI6WTrp/sQAYb7Wouq+LGzQSdKNwjD0ZP
18xo/fmMGG31VVcdQWD2PHzXOjqZBt57n1ADmmIhHcOLqZrrXTtKjmHUVK7nBFmp4boald+Ed8Ao
rL1TztYzaFfKq63MHz27z6m7ooRzOPkgMqD+zM/0r6eELtdo9fKAZYC+ow9xrq/7b0mSR5cIiRG9
ADcbHiuSPi4rkHeBPrff0LksXVz+kM4pNLRcrk5amNOL55lX/FqfSCgA/908C5n415YmcjMIdRto
Usgqw9bcyvSneogWcYtD1skwIWshbAi4VSeGiAmR4maGCOzCt/V+jGyKqLcm/HIvL0bMYZU69EUx
PqaNatcw5MrP5IFrT1Wv1FnhRbjIHK//pI9+fmMo16ZrJQSxy5X3Yyhswg81evGfcs9oL8gcF1du
ZegHI+vIsq0abiZIFdY3YNfrhi7kRROp8qnXuXs05wAG0/FtiF3juEmDk8xltmIqhuA+aXR14Kob
3wT+aVozI8E3dpR+qT1/uKmtYtgXgP02sSb0XW1OdJQtvV2DVvGvs2YI91ESJ+wmk6b7EcWqTdf5
RGZRjfL7oXZN4iNloRVrOVPRiJk6pkfXHRaVDIPK4GDdTPwfZOhxi8YYX42eg4CvU9IMsljV17Ht
m1c9Mcd7w6We2rEm7y29Ec+12WQb3jzu7GwBM6uX6wXyD7DWgOoG/Iwb08nlt5Wy1dajN9IhHigI
X6Af5JhMEkqO7rCRX3o1pGt6Qtg/3DgH791/Awozrslh5OfD96r2tNnJOh8Qb6aii84iN7euWFR9
Uvf4Lej7c9JTmqb8MtnonHDY5HWl3TAM+e52w1oeJbr3aFjMvpKmNc4Oa3bVbrkrBdd6HWL9mNZV
zj9PeovKriIK/loMHj0560sNGA3uHOawbjdlemsHg5GIM2p91iq36gow4khUS7n0ynVLfjEhuVvY
+S38CyGlXcIAJYlfAGKN4hNt9sa+TfQqGi8a5M8AGkPxg/iezg/oVsf1eaZUMqxDsNgoa41paC79
sUq/z1DKxq2dAjy5gvuqrQevdI1jCsVUbGZOkvEt0evmVRXqVot1DKzDGqFC2W9ahKktX5NZcl5m
XRDzdp678TGkihLeNUPad2vNi27TBHYZ381ad8p1PsD5DmB7fzOh09KR5Q0aOcLnc3PZpXEGy6Nt
m2c9jzj9UvmWjzOnHr6m7aw95RBw3KcC4XBOAKWVwdDFwXGUpcluYyJsmonoKwd3hZv6zwOBkc0F
bZqHzuSfzIMWVi951BbzpQB34e3G0usgF5cooCtFdsljMpYaAnrwffXe9A0E5YNMm8DmsTzMJcvu
Cn6svXEJjHjW7dZ+6e1eXWpDr1nQuCNk2LOd1QK5VyRxsvQlinaCGG68KIIFiB8dQ9MUsZCeucyo
Y4RMZ21wPo3WHqjfYb3U9La+VGdtrR1nHXPOIPW52cYd5yJakCmWMTL8dpPMvWuK26wR9kSeWBcP
in4z+wzvIBbZ2NPQhmO2E6jn88AnfDjdDLQ/ZLej9FHQEC1VfY6joqFYmTqyToJsNNuGzp0hJOls
abIwAlttWOFixY7TFF1/EfMzUMJFAo4XtRLCUe3Ycb6HvWwp3+MnUxyjoZYFuuvLL5LguolcCLP+
FuPBta7MrIT4jn66+kHurHGlIVNcAhr69NafHM7IFilCdMIKbBA6GyX9mKIizI50TyuHSk+VXOHO
i8SmGzS/PxT8ao5bYZ0FeFXYuKYhDhkBm/NG9KYLiYbpvrJKN/KCPLI0uUEUl2r6qm18PSAJ00Xe
AyR72Oe1n2t0S8gz5c+qNN/ftiOtjh8jboKgaOhXu4TorHn/Aj8McRmERr63ZixpvqY7V1RE2p1W
quLcKCHpK8Q4OCrj3RxXCrh+iELSUul3jicFivM27Da+O23Y2jkxewv5yB7tYqZugPyQsnHiTHth
kPal2XCWytnpg7IeixvuZkInb3rWCHBau+F045ZwRhJJCZ0tiAq0zvpKP5Ltb6mear7E54KGeDzF
gkQ+7XOHL4jeunGjKGB8azoWi4qlU/kiJx60RbiQcjKhen0cKYKs+8EJzyvHusubJg8S4e1FFJrr
zOaEZBcIwqsS+5KL+nqm6hETRlPCJGFrvI5rFUyU0pqMQ3bUEn4ETmmuOv/T5BbEoBsYUGbB6Zrn
Z90TNREFuePdz5EgfK2mok5ON5VRljH6UxuXhMQNUQHeE3DCoghqY4GbjLoRpB2S0XIyN22TQUct
AVMHRUIVqCnn4jJJmuSpogVCOQkrynlVF/W9DQL6Ip6ih7xmc+hO1aNPhXYICXoB7xGIjPu7qlIU
7pde6Hoyph7poNusQ2jV9KuJFGz9CNtOaW9EaYzXFA36w4wp5prtDxGeyt7EEbgT25BHtxtu7Dwn
+sW+FmS9UjHea7pebmqRiqDVtWuKYw3B6+wv8rwhBcFiHchcnRwnNZZB0k1DQG7RbSHp5rbeAGmS
gBYapudQpqD5xsZVhyAYF6VTbUmMjYJiNim3iezLnBKyV6BLvdMXu15VkR0Feor0RbfVAyrBx27U
s12RIqLDko/x01FsHes2cmgQzOzIOQLpawC8GDiiKL2ufUqecaN2kV6lN7l0jlFNVlRkTvvIkBuN
6uC+TNInIfL1oOqI4AWYsduwkvLgpx4VPoMoRXqlw4uZlBTRVNVQoUyetApGW2Flny3PjG9HaX4a
y4KYwpb8E3+AyzoN5KA5TbSx/H5b1bO5nzzbIYiWr5Me3iJgHol3zoazVvTzjuT37rvvht8MbELA
6/OJuBoag9KqHjMayPuhtb1LVIkU4eYYFWyRaUvDEadEG+2lZo1b7OLm2rTpMAKYmL+xMiUUglFX
OHVpnOd2o28l5ZeGIg/21sQhYXF8DvlQdcQanAsN0pARvXCOeg5blQYdkNPAFsODbRNFEStJkOHU
a6sWdNeVSGg4KzG9eCOHZgtzAqgF8d2C5AwytCyuPGOmce3F5K+iZNqELcKSfhwN0P7pi4uWe2nH
0vMyOxQ6BP9xT3GHuJ64o230TWoNm4px9CgypmrtTvMFiVLevprcB024Ix98ZIRocGhFQEH4VGam
uyNwaVtP9hnVDy0oR/E57dt4lzQax4cfWWGeN4VPoCxSFQcSMeKZnO1KVDT3aUdTyTCSM5+MMaOJ
tp2uqHprhyl3rpcYyGNrenI/YZC9nOLwJjf7L2l6hwnrKsM6t6l9sabMdtQJccD42a+nVLsGQaGd
5bgpVp2Vf3Hxrk5VdNGClnwmveEpU/lmSho2igPtdpxb67YJw6992m1Jx5juGxv3VzndNp5HWctz
D0bTXMbmXG6KDoqGm5GJl61BtfzQVWqsfJeyjfB9cm0ov3mZRsz3cJgkAT9+Yfk7KBLs0J3yKh1t
MlP0fDoYeVRSzozCTZt6z6OontPGUEFiZYIMohTOki7G87HR+Y09tIcBlUwLIiJfKdO+sDmU5N04
XJlOcuWQCgTHeB+nIkHVn+9nClIcQ3rOWv0XP62o9yLH3pRaemnLlAK12zyUKj4okjDCrHqx2Pxl
Nf531RZfW9vY9ZFU5Cog4y71Ir4KlUkOSvoYufXOiipUhOrG18tjaxRXbjKczQQ7UC05sxJ1mZaV
c2z1luhtJCbsfPqi40CHIp0ceZEj1CsL2v+IZdduQwmjKMuH2FM7qxDhTSMJUS4JI4bsdVBd9j3t
zcusrI8ccfDMekW6TjUHYnHBrJdoyqWno4tJxy/GmLFroJy9Ca3S/mxlKIf6OE6IpTORlaSwT9K0
hG2em87SrzO3jTYOlPPc4dbvImvfDzisfSi8S3U9RzTUuzbEf1OcO50yLlvBd8tkBoRBRAQxSbKG
speE6aGZFMG9aEhnGjq1UZZHE0sodnmBFkaffLHxkmJvxOFVg8jmapDEoNkIRPyMHyYH+loVn5i5
t2+lnT16bPeDGK3umccJRCsEn3KOcw6rp5jr86YWaP35gvFVkVpgxCmixiKkhhp3e/qX/RWGLhFY
HKWvu44MtrYY6OxlVeB2dn1e5J53LtO6DeJsuElECKy75yF7WbPWs07sKOF4h64l6H5ox6OymsvE
sB/5tB2JcHNXZsNeKZG6QMRqkFJQKibBIPIbzEvWdd0Tysvt7wMvC89TOMl1l5xxOKE1SWUoC6td
XDfDaqy+UJym15CqJSENS/dMmlpiN3vlDueaaqgCRRf6bC148Ee+ROjVYCnk5UMFamJNyCpVm5J9
Niyz0PsmvNougs5RZodfurW/D/iwLlK/SM/pTvoEQhgI5ZKaOKeePeE67G3xzbHYxyV1/iMj3jhA
eYJRryCncu223g3ZUJSjpixco8sls0RV3uVAy+w898r8P41ZdDb33/7Lvwl8Su84GP7H4lXQ/vHf
FrPCYlX41ZOw/Kd/exI8khZcF8+By8dVmBAL/t2T4Pp/Acz7m7UCs3Ihjv2TxeL/hWXboxQA/FBH
QiTwEfwTxWL/xf5DOICi2esI7FniTywJDPELHcXF/WXxq2wP0wQlMQB+r/0IFYZ6k1LnyFert298
Z6yPyjGIweTjNnzEYnlrLGR2Sz/HQxqISe1X70NC7axIED5v3IwGJArc4mKmfHEW9lV0TTyA8fe8
/H/yzt66NnBmnuFSV2LvckKZcRGkUKytRiw8bcS2ng/Sko65FkjcPxjqFFe13EbgvniHgessPpLX
l7ZsZlD3ou8Sfuhf41duvnTh1N27A2f9VS3DcJGQUvTX0qZ1N7/MujcYN28NDs3HNRjatMzFDfPr
fSWG3m+nmhDgjOPJmcXrjzoCadZVyobzQreN9pqYJW+fyjD9+v7Qr319f08fXxi6zWUsrpsTX58Z
GZYGlG2EaJzmFybZdVilu2T9/ijG4oop5RSVxfIW/hzGMLHno7Ji7oAde32FroStRm9v3Eg+koey
R3fhgbLfVXlt3jXLlIqSAt2oQ2zntdN2asXWd7qeqcN8RJp744qBEzKfYLXbpKacgMlCJQiSRKy7
qTVoMFrpaBjny/ID4uIpz255Lw3gY6BCLQN8p38yTGSWY5J6PFOTUPh5m5NQdD7XMmHzLrTpMxQ4
5APzQJ4IAWNOs0B9vOje8Ais/ODmnziWfv4Swe9g1fFYjk7JeiJq/D6ha7HxOxLEPKAfj0IN4kjl
OfqaDH28LlzTv33/ib91l4XLggQmlVntLFP+FyCaR4YaMQWSiM4w5eH60XfytqLdnw/CA4REhSvs
90F8xRkW80O/GRD1rjIH4wLr0b8wYUwXS7QL4ZHG8Smxs+mwX1OMYsJYfnzs8ghxU+jIP0OwLk/J
5AsCfZVkepxqy1P85YaZDvozdIvjZsz45rceYc6NmfsfrOBvzAULQ5wNcx7DMMzj16M0rmTjQSlv
owgO2BhG1A9LFEj5gESXyMZRQYhzhfpgBi5/6snbj2fOhVdmsczo9sm1WRkqfOQZ3MFhyrcCQUkQ
9aw5ek5j8P0p8RN6fTIWM0EYJPZaPKtTf56sKwEvBTkAwYjCpcCQWC+eV8Iy8OYG6SKq07rYjUaf
IaqVBDKSAD6l3422aq9ig/rSGg1tNO69kmP4B/P1jfsA/BbiOp9/JtTpSzGnRFMj8le075RxyAe/
2FJ28w+DMOMPHvQb6w8PUvBF84UOt/4UVqx6nQDEcZg2ngMqB/EJ35f7ROsPBv1xe1i6x6m7yav4
mGlhvXr/Kfz29jsMjZ/dZIWFRXaKEO07ivSGh9V3QGESzGbIicoT0QfTavkmv3rUzsKhY3PlgssH
ZHmyxPb4MVyVVGozI30LyoqgboLTiQyeI7RDnrZ5/6JAL/82IF8vn7tpguhED3GyHxmoQ84aTbWN
ObkWFeORsOBAZ09BimesQguRAba7SisbDp7ZKBMSdtwkQVDsQkxzCPBDOtsyG7emg6xlkaFh8KN5
151TvTYrcEdoEUPCKA30mqDdtlIitlwR9kZBkmAkZC2Kkx+G6xF5PbypFiuZW4ZGQvM/5mRMeQ4j
nrIrYt0sNAc3sdUs1Ccv1x/hXpHmK70wfqaBa+DqS/gYr2ERx9GWRjHbt9awOmOT2l5rPjQcTn1i
CW3wlW5RUlVHp5zG10VG5fI4Iwqjjj+SWbuZ/Ik7MIg0/mpUky9XyFdG0L/oRc4K0VtJUIx+dwdC
IL3LvHCMAhOEl1pRt/SJQ6Vijw6EH5QDgy4EkqTa61kiKq8GUCIiA+G+ah0K8J09yCt6AYCv5jKr
rgudHIjA65z6RYbSRO4PZFDHIsFAZQwxJwhtN30JFU4f0m+S6Xsb5WlJvLNsv4eGbs4bQECGfqZF
Io73oV8n52nnz0sSa0edVCMqfD3VmEzIfiBstcRLN9fi0uzmqDxiq23Lc/yYc0ecEzmE2NaRk1vy
sowaoa+73karhSMO9AclryoPZMeHY+0CHLJQRZFav++1sNX3ZqgVnx1L0abnDB9lNBIa/0tUtgZd
6wqIwKac82TbWKGOf4xctkvTGt0npaqe/obthulGR3ProXSp+/TgKlO78TQgbesyLNlLWUgG+rWH
VAuNK03gIshQWCOi8Nqu36qmTjrO35H/Ujl+J3fNSPt5pUmSljitqkQ7UIgVLj9/6lRQKIOc+aKf
wuPUL0SmepbaoeYmV0E5pCJFDaWQ21m9pmPUYtnp1uMUiussiqzmoOElrVYWd/Me6OtYHjxUK9PG
mrNGHUtXdFe5sGOxjnKsVzhptQp2AdG8gYckEphTNJpXCbCI81GiH1prcVf8YA8wPbHYxcUuAab4
KZoKYtvrivhjKlWd5WzjDHfODocdRWOLsK6vynNTCH3FpF6ErGwDVQuba7A9efNDsgL4cHwqeZeg
VakpFtSpuYlTutNnKOXrLYKn2rkbLQ3bTO15hAeYJY92g4IXS9A8zjOQJQHSii6J1QncSVWlBRVC
KWIwld62XaB7rWav9V7g1TCxuXYrBWbG25eeMzCRWRQW0I+stUs1yar76kYYRx5o7sA79J2ueqCU
54zPJNO0N2Pvwb0gPH5ZK2KL3lFehUicNJuZzssXx34QTixcQYbVdW91nU0NBSukOhe+Cp+s1sIl
ycZGelv0vObVz4XzPwEJ/2YsR9J36gv//R//8x//m//9LygIf7MQ/uuvJYaf//nfNQZb/0u4HBRc
dplsyzgz/HuNQVh/GezWhCuMhYfwa5EBrOhf/LsUdTmysju1BNvs/wt8tf/i0witxWXzCgQZpvUf
kA9ef9FpzvM5N5efsADkUVKc7uersPOMmA324jTfzx4OUxGpj7IcXm9PFyI+kBuOo5RUINdwza+3
p5zadGPEchT0dn2M9fqB499TZ4+b0pdIyEU7fbBdPL0shoI1DnWHe0sT4zQYY7TyKUyjsQ4U8hHc
rVUIPXPQ/mg7xGWZHH65JpDYPF2kDq8vK4UGh/13Iq5Pj9v1pLfmjsKsuP5lbn1YRfg5iuuz26K3
6kDhP42DgejnSaMpCKjNITbP0OwQO9JcS84Tr71HXfa1G8kgfn/Q11uiZVBCQNFsMjdMGxL1coN/
ObZMcxSpAWxtIJABElGLP8rFY4CI3ZzOS9gsH+z5Xm+hl/EshPyMZOnLcXapuP06HrxBHS0wbVpE
8s9uWLpQB6aSXUL20aHlt6lhWuycOSlxloDF7p5cWQh71MQzwgfPjsfDtGQ/mpgHPriet0ZBdM1Y
KFspMZ68V4tuzkk8PquQJRcyGxZ8umoohscPBvrt1TKXoyU1AMghJhEfy4P85UGlwu+jOV50DrKD
mjNkGRbHEndlmGDO1ErzR6tUfvb+7HjjaRF0QcXUhpais1l/PSgqJGcuO9mhXhXFxhHFuG2E0NDA
Vh+Fi5zeSCjUvGCeR5qV4TkkIp0MxcGrG2rLAhocpXg5MemTWJR/MN1P7iKTjxWKuc4xgE8q7ozX
ozR2FpceSRpBNoW3tq1gXEb9eTXQZi30PRaBPzvjgPWyWBTBf3OSAwvGmf31gDZVwApao8TJOh0t
HJ88Nd+FmmCWe6Kg5QcP7OR1/jkcDB2H2cjL5Zy+zjWNFK/uDBlwArLbje4BAV308vJI6Cr6ok5I
NPjvT5KTJ8eYSJiYHlQ9TLKJTvPpls5x62VJFriDo+0r4d9ltd3+8YVRD2Dqc/AmEOy3BxcbUd3a
bckg44ABR8/FvpMq3cRhbWzGARfgn1/Usjw5nE2ZLKfPTXjLok8QMuBMDmedW8mN9CPtX7gqbxlE
J9yJqX9yIC0smUyV4aXBSHgwyA1NrsvGpAmpAJnpCrr3H18V3zGmIs+LvMvTq8L13M280pTZiBQO
WDozCrrYa/50FB4Rmwz+WnYDp6UwH55lb08OOuTF06v6FqhL15bb90c5WZuYdsw1NhzUpA1jweS9
frOU47eg2yaJtz5eHGfztGkj5KfKssIPLuitoUg3ob5H2Clz/XQoRBUu6j88YbN0grgT411rIF/z
zemfgQn/ny2TZb2w6CtRr1zeJtCZy8v2yzLfzZjaq9kHJudE91UXjjgJOVtU09D98VxgpKXEzTeF
uXe6V0NzqJKOUgXfR3ztHBRxiBEd7b78+WNibcckzk53uazXFxSjghs4v+eBk2rtBeWX2eD8XYfR
pV74f5aD9ffd85ePPZ97uKX2yUdySIsa8N3CHZR4cXm7+gsdSdf+/Uv6fcFjLwjR0ad4JQw2068v
Kdf0YWmGLKyVqtkgUPgkJul+ML3fHITwQ3bRzAk8Kq8HSXqsnKHBIKDU5SYpGnEVqXr4oM3xxsyG
N/0fo5w8HbMi3BMOJCo7qBNnHq43dHp1t4GF7N69f9d+H0qwiTBpKNB71Nmbvb4gVG4jpRgrI3jH
nJEN+Ta+Y9NOn6TXaR88oTfGorZIU0H/CaGzTp4QrH8IhQLElmen4pi5bnGuwHK/cJYQH6wNvz8n
WlHLt4nuG1sX/eQOwlJCFFkyVMm6urGbSYM7ZLQfjPL7d104dDZpSZmEgPmn6ZtF6uJQLqAexFEV
9RdmV5bPMso8dey9iFDYzKTc88EM/H1MDiF0VNlO0J9mpXj9wAYOV+ZQRhJVvWUR7a2jC81se43k
lg27hbv2/QliLE/lP+rBy9sLp2thpbq4pDiPnAxY8nQM3LYyiODztoFrVXScHB8PCVW4yXvUBvrJ
O4f1EGler9ppM4Gn+2RS+n9WBlLtIESYaVJ9M0MiNPy4wwKKvhY7EsXcnYAuoW3JmHeOM0Kzz+//
+t+nHKlpbJaXoy9EOf3kx2MXjOjF8jka5hxTLTp86mlxPYdfNGqb9gfz4a3RUAz4hrucbbhlr59N
20hAXhX7vCF11QSVx6bgK2ogEI3n2/EHo70xE2h50Ayl4+qhoD75/plhkiYdoFieeoaMWMSAjIue
IKoAmSdJCD1s9pv3b+fyR57MBRpNNB9ZLFzmvPX6AvXImWMqoDJofX2bdM73aUZOnunIFsjjXgks
ee8P+NY18va6JkBetmOnCWKdLtp2YbsECYBshKfWkz8mFzR8wyCTdvLBXH/j+XEzqRQhh/SxQ598
5i3ZE+/RiBzPtdAT/IZtdQ++Ldsjv7P+Lt/9wZbCdpfPITm6VEs447++lV5lNziLZBHQFsAt7pTa
Me8jQmpos23ev4lvPDWXxt0igiCu+md57NfdSxEXkeOF1Kdnv6rWoMrdB9NrdXwkmEk4QqYb4hKi
D75hvz85DIxsmpbYQnt5915fH5bpBZ9GoXRw2vaiJZBmY+uDsfeTRVVpCLH904tcZD9s2peDMcyt
kzddMzVKuRCEOYSPw87r0R6vOsxK51gk9UMaZkClKJKv3x/19xnjMVHQByH75m9Oe7CtmAQeYUZt
hlnuZgSrsHdrehIKfvP7Q3m/vXusXygeyKkkRJ125+sbSvoIbWYgNUFq4r1AMixyRNgNgGSrmAv8
/pm8y9oaQXgyobv9YLH5fQ5RbmC+AoT9WSU6WWwkMnqRVFkRuE2jLkqIgQRDUblc0ddJLzXEp/ch
hI6P9vi/fccFBSk427z/pOyy8ry+6AzU11SUSCErTE370YvkuW8ROPL+rX1rFNZQQOGOZSJYOlnW
5n42J71OOJ+TuLB2MUMH8Ai7D2bob3OFwhcvwnIHCd7iW/r6WhT4BExG7B2NZoo3y4ZsRcoJjyse
5n9lKGoqnBUdX/+75frLeUXOXaNyu6MHkg/OmYmxfi10aFp6qo27P753bLDo3bCWsbwgu3t1NKKf
5LmJOebBWGnuKkdUXKzDRpZ/WFP+WTZEY0Ehg3cAVcfJTBjMtkvzghTHoh2qaKWTiPHZ8TRCbt+/
nt8m+vKUKJ2w8WFVZpf1+noibWxaO7IxScFlq1atF/bo7Su/wRAFRw0/mNlulQkn5f1x35iDHGWp
pCA6XDrhJ5vjzErt1CnIxWlsvz40CMde7Mwyk39pGJwxHPp+arVOLo++deM6Qx5wAOmIAanwpAUa
5bAPpsWJNo27x320dJy9jESz5LfrcbOy7OjYBaJZRd6EJyK6l3FDlIwt96VunVUJxZuCCCHAl2RF
+MVHGXdv3dFffsFpUr0v8Wh0jsGBsENZvjS0i6dOzPbtnz+4X4c5WZedNsG1zMsV9NY4XuS+94Ce
uf+gJPX2tSzLh+swOU+FlGbfzxqsePZaU5QtZI6oCjSi5vQPHttbs38J9xTs7ahTnn5kCOvqAdua
pJimtYP4YDRuW2EuLnR2fGJVunX4f9g7k+W6lTa7voqj5nAkemBQE5yWh81hT0oTBEWJ6LtM9KOK
egdP/BoOj/0Kv9/IC7p/hcVDWYzrcQ3uHUnKg0Qimy/3XvtCj8vPDhm/fTyUkkyK7PaoOL8fldOS
twG0lMGCS63DQZbOT3nUmZ9sX383A+NY52BEqX6RTb1vxuknjYol+zv83vBdgPZtyYamzGINJmCs
vzsu+Jh1PuSlgs7XcLKoGAk2jcHmmbR6WJQVcZ2sTLK5/v4XTTtsIjnEm1TRP5zgzVrvrIoJy5w9
MOSKuN+dPcrkk/3cx77j5I7uSTAnGoIbt/d95+L7qcF9LnkrWG/SWU1ryCrwRvX/EM7/P7fGyxT7
7pRhsaVCE7jcIFJFtE56Lgd9rDkcJclxKcJtWmmwJ+RUHGNHr/YZOrRPRIInqi7mKneRVTmLGJEj
NYao98+W2phmDYSbGEmMLD1iUbOrl5yTseRs5cv2JrZr8VS6rQ//DVSogepnIhyLPYNW3/152Hzo
ZxeSFuUYXVAq4TLkpJ9liRqorvpxlblg+RLMfztBMQPJkfvZjpJhctLTHp8bkjLmaDz/lLROGgub
ssQQmSBCAZvJTDmVWu8f3cmy1HNpQjoAlOUNTecEs6VZIVgUF+77UfaLr8di6UhxD+nRfZONWfKS
TkqCdcX+RBgf7uirnJPWrc3Non3AtUManqwHcisn6ZrPVgqQ4nxsCnhtjTSdEV89yNwHlODuz9sR
SDzUP2e2eybhOVZPNim4YgM+V+EgUWKLNhrdcJVUlPtuQyCcWOvabgzDx0Lk/l4VsQVbPEqx0H4j
AQqr/oZVyiNnRcxu4uHkrCYT/3Siu7X5LTTILYM07LDJuIEIqrmgOoEpgvjSPVlQgUMWp4pz3MwM
AnxDDrDDIY9M8xKmYKhVweyQLoaaddLci6LPMHxvfF8WYwL7zi7xYnrp3KXfR1sLx4Nre4ARIK1M
4ysK5QKRE1CwwQ7ScuzJ3IvUMCZrsr2K9MkczdhCLpNMoXPr9pXvn8lQlvZ11Q2+izPPMdVZyws2
VpDSfX3jgDtGh4Qt24zXuLBTFGwTDKCrDOmwvxpUP9YXIUzT6TjMMtcetKgw1HnYt7K/93Dj2Ws9
ATrRR3FpBxq6m/JHY4TTjxQ0j3FhdkNRYgolm/HQuGY+XzpWlsozQ5ZDdxZFVSg3YBYt99nHi22v
mAYdb+VGYfTdYlPlwW2NMksEaWOV0bk5kKQarSkGxng/rTgE9MakXAW9ZcnptZyQ0ViBqYdx+pWv
DRUv8WVleBeGueccdLv23IUJMxpf8GYlRDmV+LNfRhmLnEyaOili2BfA9aINwC9ISRAWRnELwWLB
QGhSAWEjSXDYFDNewUMzlP6bJPrih4QmMQSkARXR3uxEnLMhrN14M2RuaG2jSmhHxYEUUIAakvHe
7GSor3Jl2cXaAKAsfzRJKL6YZqzcIHcW39hs1Mjz5iYpm60kAPpCTBgDAsp5Yn6C24GV3pVJl7K3
Hdx2pRdsXgJdZsmzgSUMDBTxhlagUCo2644iY7ca8f5Hm5wMOMb2DP9gHYvRfNX7ooCa6YM1W/lc
j0GeJYbKYxxW6REHqv4qDJUBRemn2dwNGRJWPyw9eWaLblBwxF0gqJjcKmuVqdJ21kVeN/a2rIXx
I0rNFtFvZLiEBHEQtwMwZuMARi5rv7g4P63LaPJoeJodJ4Z+FDpeUEbaBGU/q/T7erBiuPm4t4aD
W9ucucB41tnBQ0k1bS2Cf1+HimPKBsOrWa5K3Wm/unNqtw8Jm+FuBeOKGEUzc9gFUQBu7lRZienS
zSIM780QjzG117n1SXDoGze7qskNUlu4KgtgG02mWPdaX4SXcR16JhGILZDFtOng4URJivmcpNf4
aU6ckpeRplAliwSWCwl2uvXAxB8/1f4INZ778mxTKsdJH7SyLpluvEbM+4E5800Kq/0C00aO5xQN
0i8wj5PinCwG+J+hapwRNCr7+7XosuKHMEL9Ie65qA64wWoHkCxGr+0oojcRRt2wcr6CgEjEzViB
5nkqgK3eCqm1Rx0oeQlJ1rfmc+ah8kiqDwAhraj9am+HMptX1IKauxqoEmrsQvPeEBf61dnUjl2z
AxllJBd1rIsvxDvZ0Q4ecg7xsOujH+ag64hGPeWDQvAbu1u3ZVoDc2TH6G0x/aXpRVQOvn6wBmE/
ObFQDgQ5y3hOBQd2TP8erEM+9tFLDgTUeef6NBUzkMi4LNcKIoS28YbIXAhN8QADMJxiZyARUJnX
RYiLfZ01qsALms2Wtyk8jLzfCFP3m0tVLJR9s4t7c8Nc4gIAcoGjrZSWzjf5TEntqxRKfPWcMMoe
kDxl+jlQGAJkJgsVMfAY1KUrv9OxvepdpmU75pLe2BaeqvFXT+GMujPSErIdlTkW0fNirPkGcNx4
cvIKnCq5gQViCDOHJyYS1gC5wbQIlCiYibS7DbVcFfd5Zkr/KcrqJNoBA+uYuyuOIkGBz/kW8auw
VkYaWum5HvrASzkVgR0SZEEhCW6A9a+ll3UhKchQ/I4RkZP5k1MS+7LL/NybL9wI2dhD3NYVNJC6
ZpUEpAjPM+Oa0GMgwh1a+THsrqDtU03s5MQo/6LlXQxPt+27g6VF43Bmzby8je8lQm2Q5WRh4PvV
lO3LArDsm+S2f+LM1BcvgM/dHw1mFPlKVKOOAArhqr1JtAo2Cwzphk1CXTj2I9NGbkryHXPh3zBb
gaCvSMUeIdFx4FslE6AJinJji/PZiHIZPhmN0yR3mtdBbxhGz5nWiRg9uVvu+fvbTMcjcofosrXO
9EoHI7cicc8CCg7CsLgHT1iRUaJir2OUzCmmLhkPoI1VLf18H0V4P1f97FlQlRPOM/KpJBYVLIrf
zoXfEyRt6v3X1udW/8VuIxXdJgA/1asJQohPiCznJc0k8n5YVdiz2IOBtw8Jsg3A76kObHpyesK+
gNbZCFacFvAksGePHl6V2JSaR3ZGxJAFtVb2cKycXLfuLYKw9aMkjlA8OR0Jy3cjPQ3tp28QYUuM
wPqW68UYym00mfEKTgLoFgw00+3Um8CcePy0+cZtaxvBzpysDuS10QjScDxQKVXZEZCmT0D+bEDT
6rmOZ2pyhg7YKrC5jT9PxTx4+9JNKZ6PUAKbVap6SHxMEqLfy6kH26l7iV4f1SQBcQw1OAwk7IiP
WUdipPXaV9yC8Pr1uImGrSZo4cIyksHdcq7M9cuMLIVxNbZQ5fG3ixRcW5akixCWULnrSAHlfOwd
U7tqZFe5Fz3Xue1r7Yt+uLIi6D3aakGPqbvYQD8SFGow2m2rubV+7UKn8HaitfwXrRVCPbrhMJRo
5GqfZMmx04gRZ3miIqppaWVpqyx0JlzkxId44qWOpkF7RvyesJSSIPrwc9/+n3Lcf2GT/ssRZv3S
vvyXHxA12+nqpfjxr//yj/+ODPff+e/f3olwl7/0TxGuQcTYcg62lgvLv0y7ww/V/uu/IM9FUknV
3MC6i8DSoy7wT6ev4aDPRUbCZbEPd9I1+Of+qcE1iCxbpAQeNzWL+AgfzP+3BJeTz3J7hp0Yhpbj
0c5JTcC1Cm3Q65DALVlblzrwyEMijE8KD+/rG8vxarmF1HHb2o6xWBffHzA75lUNq5qEHqXZB1vq
9p7dd3j2S7//Rqr6/tz8VyuLWI/OpAlKsu9bSdG+V5RX5LptQnE+Osl9bAPdSDC1bNmv6p/UpJZ/
7v8e0//ZnEdFisxHqvPLG/r1WgnHiYZkFi5R2GYvHTED60j60Ai9SQ+02CbUV5+ST47q7w+s/9Em
AiOdUrPrnFqgsAOIqYYLB7Wszy/SJvLP2kxOHBBJk5rJMw402yRH2YJwan+qa35/Nv+rdURu8NeQ
8qHMPSlM9JOeEdBC635jggEeelIwagFywWujTx70Y1O6zXj5S163jJ73nQs9pMt7Rb5s1CDEJQuI
KGVfQR5rp88q3n855N6/SXdx0FG+X64/uG9531gB+Fwh24LeV4/WsGqqrjgkhhvdJXrskJQZlvIr
JUeyymEt6AkMaA56OfcLX/MmNHe9HQ9pkOapfdlMffiI2h38E7CmBA8J6LqxLN3nscmqNSQysQ0N
jzusBXYvyWyjDBcu+NNaqedpzqMnqw/7r5oeJ/fhIgNc2VC49FUYtq2A8qmscKWIYQOrBKa12noR
LDwYZeIi9liyV84cthcFrk8o5F1D7VknyolgKEN/DWdMp5veT5YzfWqMIxJMw4fplfiQaxoFlLCB
d9QGcemE5y5Zequ6971LPzWjl7CT/mOrjPDNraKeW8a8Lr8PXd3oZ0MKWGXdglR/SOJ8JndTLx0c
RN38kMy2dz/Zk/VA5ZvUT7ACiMhb15idINIt7Uvq6dMr50U9WRf2kOr7yizSq8QZNE4eqYuziBui
vCRqTYu6te31ENzLEEcp7qN2BO+kVAtzxHH7wHJm1QWiF8mLgjwo1iEb8yawkX+ed75XyHVZt9Nr
7ZTRD+FqDXRRDj47IZv4Wdhpci+GhLOqKW3nfob60a07Yuu+e8lAbspyzXQ5pFpzZaTTvGldAa4m
SnzulOc4PsrWJzCH+mDHmVrDQwdOmMBw3H59xgXwrHE+MFtSwic2h2DpdHte9XJadzYpjw3wqCud
wKIxKPzU/w6OUd0QgZaQ9gigLYfrKIG/xnMM7iyfl/pwPaePCy4NwQOcPuA8aSnZCaZl8lLXmeWQ
LDba55nZynCrT7BmqWzV49FQvas2vc4WUmAZnfecaKp1FILzRi5E+kQ7jPP3qUjLPiBNpFWwmoja
gzjljG89EV+PZKROL6qQ/ZMmJKEoZTnbRsCcrCCh6LXz7NmNMUGbrNgFpkA6n9ya20tqtABRk6p1
zvpaersoTvpvndeat1LUag3/qn9rF6ZmNOjKWjdxKW6MTlflxZ9XiJ96ifdfuo/thWXYxpdBbudJ
pZNIs8psLVilUzOz8/MDjmu7wX8oIyPwwV2wPabCQHdQ8uvKu7p5HczzRSfY+FckJIzFcUiJDTIv
vfAef1luEDui8t1/bqX+Aqc4rJF/MDb9t3/8D1Jc/9c//uf//vdf91LL3/prK2WSWg0CErMLV64o
vJdLhb+2UmyKHLKsEK4ggERIvCwY/9xKmfp/ZZfE3sukqowMZFm2/mMrhdPppzHIxaSDq4mW/sZW
6r1CwTUoUiC99Kjs4e1AHXSyIfAo8ujScjg0LIHNIwTMKj/UDSDGpg6sHDJocv9L//xmx3Oyr/qr
RXR3Oq2iwju1pdcFh3o5E3icESdiimpXhJ9dr5zo3/75VD+9FuSH+zAb3i+OIM1aMt08wL/r9Gzu
KHivnbfwkOyT4DgGP3jSoHNeZXCoV/4nG7qTi4mfbXOxTlmat8fe8dR+MSEDh5AdRqtQvsbqmBOB
Fjv1ee3UQRRp3OlfFaj+iuntz936sV08EctWnZA2FzLB6TSRdB0lcEG7ZWsS/VntNKnjv/XOHXNj
m+T+pPWNkds7z/lEr7cMkV/mJ1ReyzUMwAaLtZ0dyUlnt55WRdNkoNvk0E0eEXhwcE6bvO/vK9Mk
DFUn/PDPD/th1C4aCTbNdDEeF8M6ub9NetsrIjD/K1VP39Q49gcs3WwCOu26F+6DBHhyq4o0++R6
8DfNkguB+mvRTMCmOGlWwM1y0SjFUMAiFFGDbnwjUZ1SzJidceRemz7VNVd7/fPDfvhgELaBGEJu
xg0oJoCT/m3ABzRcIXNto+GVY3lr86cp9+D9/rmdk6PI8h4ZQKB9EMcubo2TqcCJckeqhsCiUGEZ
rvTtCCUU4tw5MS+fdOTJTpmmEMRSJICOaCOaPh0yToRoj0UXLiulwWS+GoFyWvMnjXzst6URrrhN
lGXLNPB+EoC5klc6VYUVEFHyf1w2ocPYb/7cab99Eg6IKE8QE6PLf99IMRYpWQdAF2RcYTPmliYY
Zxh+KfrKv98StVpWEiRzqPxOWopIfzD4xhkGMdGl2rRqq3zFx/fJA/2u1zj0s1RhMGQFYuH59YRI
ColnGTWXhOTr3ru2vGvy+pMm9N+2wVeEyJtXg67lfRsc3rtajLyZXsFOzULTuM7DptqzBbtDnAqc
cPCz9aQTImFqPiGsPo5RFHTi1kCOZVCossnqJPvzkx/2m5dpLHQtEC2obVADv/9dZDGZlBQxEc1U
2gziMRTbYgv76J/f5MfliUPb4uzlW8ahyg39+3ZaUeutSqhqAgH/Ri1x3EZtei/8HBt8BjLVEBX4
08r5YhcR4QyVk8jAaDp1SGyRXTTwSvcW7MqzxqpXnduZb21H2W3IuTqcRSe+//nnLm/j/fzOERNw
KwpGc3FXnYwIx42snGoPvTLd5eN3N7xCdHczmQ9/bubnwvihHewZOEHwafM9ve8V3Z97PxsXW0Pv
HIjMGLYDEbZXXhWmJC9ItcT9KsRLwWSMg8NhSu47qI0bSULrbtKyytmIvPlkUvw45bNnI6lg2Y1R
Ljmd8otaGWLqyKarNG6D5RRdA89/ydp9Z5+1YND3ZaNrn6xuvxmGWHsRNOOXYzn9MDtqRcl0r+P6
suBdDF4egKA8hFX7Sb3iN58hawqzyeIpcj7MKGNChpiAurvKCMXEGVCEw7bgxuT2zy/2tJnFe8+/
D2uJchqi4pPxk+qaoaN5T1f1FGlHPzbDdYc08JOHOV29TltZfsUv8klozqEJ05+HqRpjHRPyhEBi
ds6N3mw2eSH/njIUtd/JUy0v8Zf2YuEnUd/zVLa8tPTzuXnUP+u403HwswlMk1TrFqvhKfTPqQSS
UJ8m/PzCKeeg4Bq+gvz359ejL7PNr98dzViWcPjs8K9zoXAyGxkZ+S5pie/GtqPhQpmas8vDevzS
Q3W/EkKqF6WINUpm7sSK8VrpTI54mWf1yQ85nWd+/g7sHgh7sIR9eNwxn3Ru+ycCMCEVE6snA2+5
h+Omc9Maot+QxfPJmPm5Zn54dDYiTMZIblE+vn+Jnj0ghS+pd1huN2JrKeAZdxRBQofCDzDW9C5U
BKbDHuWAT7WSKxBjO2bxdaYj5oNwPJcNlMIbbCXNPRXcqz+/mt8MAChrHssExzMbCe37n2fPFmcj
8P8rZDzqVfPMbFstBUUjDEfnk97/rK3l+/plPDckrttGyuw7kSMwCfO7M/lbXIyfPNIyiX/o8V8e
6aTHhVMMSKfZuQ/ELHIjXR/Q+lBuso5Qg27JFDeCtupeXKQc6z935m+mIWuRp2H8Wk4pp+96hpVk
aybpTrajdWSpO9m5NLzP5tSPXxOrF05a9H2UujHAnPQja7Boo8RgW1PElEuLYj9x7AvsSqxsEhBk
Gj1UQ0TOd3kgLmtHNNsnK9aHgyBbd2YnrK+wUCCeLBc0v77JSEPFwA0qKbZR9N1travczAlWxxzT
FfFRl+296Iy1Qr5kyM+uMz6MopO2T0ZsW/W+yFSPecp8HUgCN8g9Hr3PtP8/717ejaKTZk46mciR
qhkoI6AemTau2xE3nLy0lFgCx6gPyH82WT+dNXl3hjnIIoyQTBld9bs/j6gPE9byK9BkY3XAvIKX
/n1HI/ZTIlG86jaDrR/3h0TTNhrELTMPuWIu/vYESXvLPMD9DXMlOp337XnERWRkhctV7ODhsNwd
nrG1w5hy7CVI+JMJ4bedzN0aT4fr2OAg9b65WOt7pSLeZTP4e5Swh9jub5SfHEpS4vXUv6wdWUMR
dC9gThoYqz0jABXyyRx9ugFbRvNCmeD/eK+o+b//FVniDt3QAt2f49Lq7innM0fNmnKPGigu+Vgi
bavvcsusiPfK+/ozqfjpiOa6AlMvvU7rC27lpP027iezGuiFsjhq07mviLWkoP/nkbSM11/H89II
rxRGIDPGUtJ4/5Cgr6hJJ8shJzkrUHnZYuP3xFaP6Sdby981hLnW541abGz9k7mhzg2is5YlxBqb
TaSFO+Q28irryuY2IS30bz8VTlv8p9gqOTSebujTUcN9kuOktHqxpQaGD3WrKlLhMcH+uaUPsy4d
aPNFoJekC5n2TjpQoO2NKI7JVf/sH8tw68gHSIs1TPqSPJwx2Xr2GUrkT3rzw5JCkQSjBIsJpT4+
uJOdbalGbW5bziXZPFzwBUZ4/+Ovf36030wyLpsTbk4pdlEqPhl/VUpKkzHyZAQCfbHtbhXV8bXX
+reOqJ7b8O9ZdtjWLo/0S3PG+5E4ELgxxxFxSakGCm/OmsPYd3d/fqTTQXjaxkm3jZ4VU4iaGRdu
ZwfOwBV76W76kJma9eKTd3TaGCPD89AJYCBgGFI2fP9AifSJbQopM+QKl1OsGvE0knW5KrO8WodV
+plh/nRMLO3hXcZbaCPsZ2P5vr3YHAyJNROpcwaR0puFCjrr79FHEFb8bAR9BsAkhvwpN8EWhYuC
dZArV6+SoEWxu0Zv/Jkb4jdd5yOWXRgazE7sy98/Ssc7UoNJ15Xesehvy+E7Qc4yf/zzaPg5uZ1M
fjSDlp+7DuQkp8saAVlFVqeQx4zc3HZp9qiS4SVHTTuAFkbtfc2WcUuiIsRO9L+u9PYZ8H/D7Vb+
4D0YJd2sYepc+US+ueT6ffLzOAbwnL/+QEBvLO8Gezlq3ByWTtZdku29OC9iLZBOI1ajmshFsjtd
k2/d7Ex5oOcaiQlktWYhMZFhdQeuUtpB63S2idgurAk2ylVqk8oD/PLooROIn+LIs/MrjLWle6in
njiMoCX27s6Y3fEqH3TteSqFe27OYibeRIHwXDutVR2HioJIkNQhqaETaleaR3Kwz2Qjrz2X+LQf
pZcYx1D0MnvwdTK62JJ0hMaP/i3qWG+jXM19wNBQ3AxGPHgXiaFQl02Dr33R/URVOzWo6kaKylzp
uiK9zJn78VEMRs9xB6HI0SJU/WwEC7sRKMzfEjbtz1Ee1ZdQHt2rFKhnoGVtvbey7M221WydqWyE
8VL3OvLEKJ6jhpwphMYtbNBsM+VR5OwmgyoX0mH8vruwRKkxEZP+kmee3CYk+BxK7pWGTW+LmIsV
gtifBQKyNlBheRGSwe0FtlfP8tC3iXmdtek2N9r4fLDD8NDoWb/NM4uglUY6T0LLZrm3J11cCL20
bvyxMMmome8c8jOuEHq3Z8McK0KypLdVXbwNCTwk4VAR0RwaFWLygeTAvQZPdPim7BwTWdtVXJOj
BF4XZuLitGiN65Ykl25T2AVDmje61idt7u6isDQe7HZEpY5rqrZJPrT94qz3yvlcz2pBNLlR0HHF
pq1IW17CzsmrViK+HgipgSvbrrhLDxpPNLuiztxnB8U74uUW9GwvL3UFswEKK5Lyqbkuxpr8XY8S
5piPb55DAlwVZ6jXRVxqIVj5HRYayLtA/ubccr7XxRSnK6QGQZaiiNCSwUGh7pIFi4fIRFZpZNe6
q4kb3ld7HDGK65d+M3+zxTyjfy/NKEiinH62SqcKMk7rpl++mf04cVL2rqulZl1p7SpKSWUaKoug
L8LjnjI1f3PNxPlCgBPhazhFCfhefmCS1Wd95RAMUrmzvnIi7cyojbfatMhDyoa4gQacbIhKDDo8
TVqePaRjlAdOXZ15PVoMtNm3YfzDn5RXBiKatOfRro5TxTtmYSPKYEI7bsoKzsRUI2wnJpI/RE6R
Ow0HuRwmtDn0zmv+qB3WHbBVsgmofGCTnclK2xBup29TvT/iDTVWypn0/VBQnswHdhzNZs7FfW42
vQr46qIVsZ2U1Ps+aMwx+VoqDkbKLvADhM0r4qh0g5e5voSIPh84lmXHnC/s+zB2Yl6ZTmwdQvl1
ztNziv76gBq2jPxnd5wCwG7HvJ0fCvu5DjdDpw8PFcOjvDEItK+QbHfltszJaY+VbyCyzMrsbtC4
DA6ETuBAJ96s2cjXAtWSE/tr0tK+zIbxEmkMs5ENVUAahFjz6tv7jDriuUpV/qBCoo30JnU23L/F
2aFlamt6UpU7rdli3DReVaI526RR/hnOIt3dRCMJSpl+iV6P6OaWvPkhDyLf/uH2CVoF+1BCXh6m
ejO3ig8oszYxOefFps9R+QbgifGwLaY1r60ekfLUayR7xmLFDvQhxbpSKMy/ucffH+YdHve95alN
OZNTv+Bnhf/V7owtavl1ywYjn5Ntb4HWTLun0c3WIk1oLl3nek48KNmSFQWQvdKdTWvVG2fs9nW3
T01EulCjBzEEqg/XLARBX1VDu+9rxyR8Vh/XZamemccIYEWYe1i41hTSJBWs+Q2N8Qozfh3UufvY
1mNPmivTQuSQJUuE6Fhvde4JvuliWEjDxlFjXBwsxMWXREY7zRajw2K7nSnK9FGnXlXavHqRfTOL
PN97qbMkUYVFQ7hiG256LdXlxim9OzPiTSvbio9pN2N4+pnAgO2luR2zduZ9mzVanckQ14aeQyWZ
lti5mbRdfAffPUVgXhH1zqMoo3xPsDi04/CijbXH0raeU6KFaoi/WAe8a8dcwlCUuY+mubkmEre5
bTQXB5Y/Mr2W2kAKdzM2jKeo8/UzmwTA4iCn0bopfO449DFEDBT7Dbhw+L7rOQ+f2rIi5dfr0nxT
lM0wHkKKJkD/ol048nmHs9a9WUVNSjQxp1N8X7bldG2KbNxp2GwvIicPnd2sCve8LbNYW0/e7K0S
VViXubUE26fRBQBybS0lOgHFXVpMvPrQ4jeadf1VdeOT6EenPnBZSVxlP4SvvjuNTRCOYt7Ntn2d
m0VNNbDI1kNWXyVmNe04Mq+1cVxTiyAFcDpwCgtyWW9aQg+NpCAuaopXXa3GfeIaosWgFtrcYHTE
TOH1E08piQDWARuUtG5VZJo/pN6wRa5hlnE+3gjpXJoivqT8ulOh2sykv8xREDZXSX+VKG4lah/D
AJHmZ3luSWKTqOkahIM2t3KS3QHbAn41YS5y6sFLn70onvKDikfkn5ZNenlcjGkgJ3/M+aD5RO2w
MeSZtM/SyJSP/pihhAXCEnSiNJoVTMTcPx8jlGEN1c+AwSww9CmMbOVElZirHiwyMZqtIZrvvb6r
eMC6aR9mOfTUs3HapSvlIVf0wcLtw6hz12x9XiNhknyGwEqtsBA8M1O9cI9Wc0PRWsQbj/50Exka
SWdE+V7lWp8SGBeKMUFlOJlXcMcLIuyiccLFTjRkvsgagcunXlUHkx5mlKS06nJ0J7GubBM3UCYr
QNF9Ou5zv3PhTxUDSHBhy2RvNG6ncDD50VU6N97XBjvkbvTt2WdJsUew3mQ6KqQApd6t+wTnzRKf
+uQjp09T51mRM7c2cw3Xi9GPF+DIz+y6uSMRuPqauDYpw9gHtrWj6S69N5BGkQzDVeEU03VcugWB
fv6TmbbNZe1q+7GshpgkZrvYuXVmrPhT0VEfK+zJLjO1ZmrkW/ZhMWOTnOutKKFk2yk3qc1QC9Rj
fnrZFkkVpFEUPRPLwgYlTDzm0KLZ12SdpoFhzxDYpqtyxJKydyJzH3uY1s0oAWXPAfe6HbwWG+KY
vhaTWa4Bzw0e5ejxJiS9DJ/jObCM5raKo2SNnVGt29jK9kUXxxelN5y1sTB1rjGiDZCBL4TznQ1l
LuNNk90UoXePKUsd/dB9KjTCYaLS3M52rbh1GAkyA/ETaFbWF8/RTK9gEeqzXc36sGJOC69IuHP3
1twfyda78zKbjGIQ7czUWU/KaekUt6bew4jP+JawxGsu7PDcuk0bXAiao4mDNVXynPRK9YyX+TbK
9RszHJ+0CbOdm7fRPs+ZcvJ2Y5skAPAvRs5LNsxmvwmlaWJRFHp6bSYsNm14Jmerv07aSoVBinV0
QeaX8htQ9uapDT15W7PxPTaq5Iij5vq+m+vzCYebXFdDfZskfr82WjL4stZdV1Wdvc2xIAtOjs91
7RZ5gBM2IYjJeoztdKRWZLy4XfKjKObxIjbGqN74iR0epNtdJqmB6WPkIarSoAaTJY+mWaHzzToS
PkcNc1tPlGU35OeRXdnHKE9JF7UzJKE923E1JVeREBetNDb+rLOwcey8A1fTrNNkxKmr1S5p6dDg
ZLxy+tp9g1NBIbKto2PReQcnIQbcc7YUN1YOOhmrq7QdXkZ3kzdmdTHoZrnHG9tvER+rPXyPknXY
Q6qtuWkUDEwDBCjOy/e4qmLneiKFocf4eenm4KzmKWvSwB6LdudDVMP1krNwG8hK+nPTJrV5Ncpw
54xYbHOdGGCMsE0gJtkQOj7i0EZpOkUrl0PJaxe52LKg6a2sJsaOFrITspPom2OQudiFUcTGWd1i
tfpaNmBgehHNxUUjCQVgDplaPoA4O5Od3l02NZusGGzM0ZclQbB2PVbb1Cea0+mIzlsnGUkAAsQr
U38Y95tad7aNxU22lTCfIsyXaFLnsHwzzFg7k2Ptb/q0SS2WTXD7OGWYVQsf8bzbJIRvZIVAbgK8
VU/Ut3LiqI4z/Cnzwz5IB3ZUU4JFabGa1dtcdtYefXi25pI0IWUwGx9L3FaBVWlX0Zi9Ad6XN6nT
lvnWHPz8mCQsk/uWaTQmxRa/60pvKfGunQE/zpoPp3yZBx/uCafmMDqHx1OXF2NpTHPFxt4kMzEj
F/PWDxf5F0fMaFx3oOVyAIkt2Vr+0EmSOVwSfcmmYc1sL7OixZFAooffrv0647dNup85t5LKsLnl
NrfX18kkYAqNZm4c6sUyfY2NpQyJ0QUxs6eO6mEiTVttHUPs3HT5ZE5PiaRQQ07kwA9INfJeuRsm
dLj13CBrSx9NNCwIfG1V0Sc7YcVDg09KxypuAqt9aZxQklSVZeTjWLbIHyYEyflmGKfpgbvDzNw1
9eT/iIysb9d4QuuLPjXja1fl7Z3vRN2XzrBDxODzFI8XddoPB/6krn0dIizkuzSW3mNczD029iof
zW9JUvvXHDsqZmVicM0jGxJ3eIw7o9z8H/bOZEeSJMuuv0L0XgM6DwCbCzW12XyefaNw93AXnQfR
WVcEuOWqwR/pBQkuSH5D9R/xaGQWu9wzEcEiN1wQKCQqMiPC3HQQkffeveeGiLd1P4wVCH69Iorw
IqrwG/iiGp0lroNkkPPSmFSLDEtByrFKjAhbUnuqykjbjXK4Hopy3itFbfFd5LtsUzzDVtE2fpVT
aPnoaqRxyNOi9h7Kou+6I6MuHKtKRWpqmlreNuY81u7GOW6J/qSO0itLpGs2byIf9NQ7n7DDnqHv
eRm05AieoA3CotbR7itFK4kj7tO3QQp5F2tDdAIQAaGQqS/LYEcUqVW25ngX4y4b+m0V3ireDQHQ
h9guKcTB0bIUVHZIN2rYsPFVfXReLonh5nss6huZbIzwsDD7T5Tm4sBu2gfCpIpVt5p6ZaWUxaNQ
s3GdS8PJd9EcWBYG4oGCTWm0AH+CZAtGg9/osXsKp9mtNyR8rHvXmIuAC30Owe5oxNa6UgFQywfT
eZ5mUrDlkjljTOW5wByRXUmp2+EuWRA2CO157s7JEi+vqgJyz3zJB5aPg65VGyIsn9OE476YNUqt
szl8kG6g0CY3x+PUYCaNEosObyLrDVmyrzQ8yGfrJxMroyxOVROfolptz1qqOvzagMs3jT20ZDSH
klzpEV9yGqvbfpxVwl5i0LexNYfOitaivM2oBayUF29i2N3LI/05A5urVt8Pen1XHWkIypPTlRm7
ZcXfLpNVQr2ttOaJ1KYqI366aEgmUdcgOs/tOhEFy7ntKZsK/Km2ydQ0vIhte/IxgEcBFftiIk1W
kfKq25FvF7gh7HZeqSyyxQybhEzxKS38VtPWQ1/YrO5ZtYr7eKUOnA65QkALcK4if9hjkq/huEo7
x3NdxaTspCKu6VLa0dWk5oayMWUZtWe5pRwiXX/2ZoANjsjSoNSBEfhiMNxoxQNJceMU9gvh0TRd
ipKmjGTWV5zwPrZyo4xZtNZ554Le04m1VbOpOScFPaShY4SICSOSZnwObtm6qx0Taf14TMEAuz4B
6U9jqu4dGQ4c4cxuHNal4Iknnl2b/LqLbmsErNV6cMz3xjS2dHMf2poqbJfnbQTRAAtP4CCFONeK
wsCKb8Ew4T255Uwqrluv2liZbYp1GIXWXscYucIXbFy4U9PITQZUz/UNXKzjrWmXpk/rq17FmhsO
QYOVQhXt7WgXlf3aaSrBsKnr0AGJrRWQAG2l440wTCycrHfFJiLNVtl3lnKWpo22KSN5GMr+HBvI
0nnzDp1SVecAH9eYhbVgwn6e4myZCcEMOsXSBPpRnCi4qBUrPdHUntugBQZAU7SwzirMpIwy++qF
GLZkXE2ctA+YhHX6CaASlmYC8dTYpMeLvkhZFd2YlKLeKT+yLMqSq4Lm+o0XMnNeac3cxL6aKQ9l
mkSnUXGIjEwLFYQsKezhvnNrqYe+BJes+E6IzefQk1xzwi9ORzQMS0CL4Cd4yjIxB2nPAXeDnx3M
iTenxW2U4qqfIzt6KCMjKU5NpJcAxtKs1nH56OlwMYVwILezPjlkSVfiluMT0Q+eMswtBJTR/FDT
KR/WTUp92Ct6EnQ0TPfws9q30LSH24ZN/zsutRQ7v6vkVzP9bw6mfYivvkprqofGHJelJkeQPyOH
i0S29axJvKVDqx49LRG7cO5pmodpWxq2nyHm2zMY0dYTnFjL3SSNM9bFht51lVvXVetE4cihafbY
7/yyq6hGn4YY3kzxpphjQwKl1jis8b7aCYSM2iYKZ/4KNCGponTb2Q5RzERVRWPAKuLokjOUeUdP
/NJo5mKXMuMDn9BYF2NOYaR1hhKwhw7JQbRZdpuAISroS2gleVdq75rUZ3lirXWsLY69GzO1GsIl
oUmfa+VlwMQE78wMAWr042Blqc8KMO1+3uj/k2nHD1EmuT8m0s+vEB/IfLiiSmYqTSsDiFZ010Ft
e7fheP3zD1omQH87TuA5B/rkwpkCnrXMPT6PVfSxbj1S7iU4lqxdOYleYYZLHtLIfqBoHQIG3WTN
92Rs/fxz/2QyxVgKLwpTKdVQra+TKcwmQsmYTIEayfCQifQ8n8pfgcO/ziuXb2chJmTu6+BP/HoZ
Rau0UZRxGSPTXhmFtoJTU29mx90Uud3vSeP7VWrCn9w4xtnoUhmROkgNv0xII1gAdcebTY2o5buq
oK3WT1Wxl6h0VgY6o188KF8lTMsQCDyjg6sUwTzTt8/3Txsco9QrKg63SbaemFaZ654n0uO8OO2G
qd1MkXxt0+zx57fvj19zwWkSYMT9W6iNXweZvKFQYMFc5hV4KcsNxjZaWY19DSli/X/wUSZ2M2CK
RDB9VQmMRZ3qGGf5KFo3KZ1b9Caa5Cj8d2o7nEU0gzKUhxG6Jnfv85UsaEl7IKflyqiTgFFK0HYV
M6B5PQDUmFpt2cV+pRRYhsuf3j5ebsP8odnBUseo9vNnuoNtSMXh7euAmPnTqG3bCMsmxxTGWepd
o6VPUDB2gt5jrXKmTKmsjfY6SZg3/PwqL5/05SdBrLAYwjBAQMj8osUgRKQhGpHnyIr5tsZVOair
JafFkBylsl3xK9PMH55bOJUO1n3iF6iXWAM+f3OLXrRKkg+dvXV22R5nvw5Q+z20259/rT8sAAsO
k4Vm0bd7xLR8eR0Lm0O+zd5O+KBS+Ng8nBXCpevKUm7ZKAgp1Pvg/+4Tv2gWvMJwc51G+8rOvssM
V0Gm0OOkUai0G+hGv7htX/V1yAfJZkFSgMuLeB1W1M/XEalS3QoXHUtVdgfNDs+NJg8qzpGUMKXY
6bO3EZWyiSrzt0/+u3AVt2XO//7t8mfeymqSMdSrH/a/f/3V9r1cKA/N19/06c80/+7Hfxbv5QKH
+PSL9Q9QxFX3Lqfr94bsl7/aC5ff+b/7H3/HTdxOFbiJt7KjvONvE3FZfHJJcqt+4q38T3/5L3gr
//lf/gOsiv/69c/95q4kEw7BpQYSz8RSuJxN/+quNLVvLNGAMReTBbKgZV/43V2p6d+A6BkG5kv2
4EUb8r/clZr6zdPQey0eLwYuwF3/Hnflly0XUyf5S8g12AixnJlfAbgepoEuwTru1xqaT9u1KZud
3PvFG/enn4JZAAU3HXWw8p8fyDqJZ2+Y+BSiJKeTQD59T/yZ/qvnXv/6OUCkNZ2QM64POjzo958/
J+uj2NAHarq0a010upGctKACynXpdhz9t1PqIJNmZE/z3CSDVFRt0gecddpLxhKNBoSoK26LaYjt
dY68vjzrQ6EbhzpVzZ6ujBydTQERbSCko4z7oMUmPvuy6MYmGC2925uJFsa7eR67rebMZpQFotWm
rmIkUzr8KAQF0JPuQusaU79aH4VXkWBDW5yMx8o0xVVYFlaxUyki2sCJC1pEdjgab6Y3N+7OHFtt
64SG7IiGLShxFHTxF2FpSsMv7WE8svFb19bSfb1QaSHeT7rOIdW1k/Su73NPZcpZlOegV9ts04qa
yStJ8mOzrZnM5cxm1RnHPwCE1JfwTSjPw55tPJnV0lnxL9RqLalBwAbGI0fU3Uh5d18Mbe+uLD20
3G2VMsFYx5kXJtsutyWwwjAu+qNixWzSLeZB4GtYR/ZSp+44DVZumi9gRr08sJu2LO6ZKlVHmZD7
vJOlM12GsQpjSJOD0fuZN7Wx7+hTTAdNFPVLUoXeSwM67Q7MXPXR54ad81/a7JnE6uw5VjvrradZ
84Hq2iqeFCec61WVjb221gqAsTsvUlDBWAlChh3ks2W44Q5Vsqt0RSbXns0UlC+W9QlZsXjxj2oy
SkCR2lilAV29Tn9upWIWVO2jDhcLnqRYm1o26lsVrN+wnlA5JnAJO09fWeqYjHtph328wWKk0uYQ
ScscKqXufnSx7Wt+ZKVFtashEFxYM1llP5amv2txPovfZNmUH+3XpffTan2BBOemle/v7dlL9fV3
/j+4SC/Hsp8s0qCE/vLPf/kfyl/+CQ/8vyfk8z//7Uq9/OHfVmpF17/ZNlhpIgZYF/E0sH78ZoRX
dOsbCjO8rTgpMQotK9hfl2rnG4Nv2k9kKmqEmix049+N8Jr5bcGugjpC0QrfkGCfv+5Ul7+ds9jk
uPLscb//+t8UXX5J8HHb/OM//BBS/utxjKkl8krdI3OE0BSOoiZb0yfZfG7rg2WSkDKqirVPzZz/
i/sDEx5dJ3J/Z+O5InKBaYI0dKSlJC/GXmoYm0K4+UupJYco7Ox6rSgoAMaEbBcf7kx2YVctb6Fb
6scO0VXlA+dwmbvMes2crpjcx9DTFMbz6RAH6VTmD144dCfm/4ikMgccF3CindQ85aGr0X6tEsbM
SFus10Q1lReTOVzoV9qwRksFPtCeDT/LEL87qjsEqa3Hd39zd//kOv2AK326TnQNsKEa7GfsnH8I
wShRUdRpYXxw1tTvDDrgqyariW+wkBWQPonVyi+0PNoJq4C6Ftndm8WbOvgZHhdQP0KMNwqyN1ii
jt7fU1rkhJX39CISJSKkoCQfDgIeU7uWwXzoa10Xr4vUnH+F1Vju59fvQTwOYR4qAnfP/lKGG30j
HGsoP+oqiq7zMHyPjHTaZlXC8m8rFmkC5XcJW2flFMLYij6yr70cLVM7NQoihQqfdCu01zAL+0No
tabv5Sq9/0HfM1WXx7TozUuDoepeoNH8ReH0uRbkWeVQo2ELQpdIMhw17+dnVaKGNBpPfBR5mJ8K
tN4nl/TR1dT2+klLjTL4+T3/cuRdPg9LFhr4HxU2HoQvtec8kK5HKO57Z2SPJBfdgczR1laVtDu2
lewI0k31O148hnAlz/6Yb37+A/xIZfp8szhHoUTFUuNAWHK/3Kw8aUbZjuV7jKoKUlVi5YPfoYH5
XqKo+0AtgjAzbPq9rbRWvK57dXrNTT2qVjQ2J4YRuDPo++fuie3jwioclWCaOauf4RZl6zmdHHrU
alvp/szsGRqpjiYB3ZJyX8bKurdx5W6E0UatL6RxPXt0wHZ5JsVDURTiWgldOp0d8qPjz7+2/rlE
5LqjxHaBDcAcpQ4H7fD5PpsGqVFR1L4ZPWRUv9Tt6QCqeHiEugwqclbjclMasfoBQlbnbBGO5rIW
hIwq3My+oWHJfGTsGi5ZOpTTeQcTlF7+VHUPjLzbc1A687wZLffKdhvrfozG4Zx/Re8mQojDMlTu
iypCV2iV8e3oulcO4vv9z7/jHx5l1Js8wQ4vIU0VUgg/f0VeDthM0nqt6KEjN8nmdZZCLdSEVvgV
xM1fnGKNP/s8PlJjAeMcy0n/8+fVieroxlS/dq03PlqhsNYwrxiKZm2e7Lvc01+M1HN2vTIfoxbp
Lvb05lrvC3Rces96xAi1P5WVVPKA85aNTKxIRSDJct1mICL3iurWKGedhfXbpV7MJEMHjeTW/a3O
sVrxKR6HWw45QevYLThR1TlyADQkLqVWX0nFwPhhefLgGXH3wduvXVh2b6xgbHu/8vz98fECLAQV
TYVdQPXwFT6XmzG96Xx+GxgYB6mQiES4YihlZHREKuM37C6/uP5LjfDpRV5YRrRXLZYwNOVfzeRR
HDstQ/E3NZMuKbHtDB/MEYGVht6vFq3lTn75qGWR5DbTRuLl+VIWsVXnii6bt8nrH21Zom6qiE98
0hgXJ7NHAKothnlHDjxHcQJRONLKJD2baMf/KnH4S+W0vMc/HrglS4YfiLCQzw9d6uWOG+nea2mO
6lM6zTnTDc+Ul3oCfxtkSpX2K0RYzl0SMshB5yKUx2Wi/agnhH8W2VBfjAbTuEBTu5mndCzeLZeS
wCdPq4d63Ifdrq8r2SCPl8WRmDGj8rEiJmAMwtDmI3PnVxSD5bj25fr+KAcxEy1tHp7dz19KjZmQ
ZoqNSFvH+WIjWP2uNpDdJK/6RT+18MALt+CUk9EuXle8Pe8c8D2/icFcBI4A/1FLLSXUIU6H87kc
W2QMUewGVqEVL0Mspg9orawKujKPnCRm/cZssuY8FZP5OI9Gf1+XIUpJpeuRuGm7NKzjqzRCOY0s
w+2ZvJUuFwA7pqP5ktJvp0/d9JRVim6uK0W5ydLZOSizbh1NWjknLXNydHHIwDzfI9ilXHBvyRVe
5ZZeUt5bv2pc6398QmnDkXOPxxeoB8/G5yto9C1ae6G/SD1Sn8xO2sVKi0zkZCqSAOE3BdT9QEOh
frRLe9w7EfOwdE6yA2hYQcfUpSUM9iFcZXn24OitdV3HsrluUlrwq6oymtYfhd0dvVF0YolGK69+
LN7/v+j5B4w1f7OP/RGg+k//8h8X5Ndf/jvVz3/724Lnxx/8reIBdvCNUBZcLQu3xaRS+WvBA9Hz
G0dnWkzMLXDc67xbvxc8uvGNrDC8+PDeVDSfi+vm94LH/UZ5hLuI+okqip6x9/cUPPhaPj9/QDYw
KTEQIlebuDdMbF+ePwc/cBMmbrWrskiM1Uqj7z/flZWRVGdNP1nDRTdahbwfEKwa53k9FRlvY5tG
KouW2mRSY4jP27U1oiryjhElwPfKNef8qp+jNEKzDr3w2QnjSjknxQFkXxTKhPfI00VbnPqBck+D
4J2Vr2qceCQxTLQ+UCq2qKQKS61gSFYSGbiazKE4uG5RXZLtlF+gQ4NmHHeNBOIYZeNrnTjpjWVP
MXpY2KnDRweM0Fk7Xp8ra3Z8kV+0LT4qEFw2ZySj46s+amXl9HcVB6h46xZoyJt1muno1nQn8xw/
zhSyDfxlvt5gma7LipGSiZTLQnZ6D3vFtkA/xrMNfrsPq5PNdD3dR8QC5tu2H6KbulRwjoBT5u93
Bt2tDryxMPzGrHXDYxIic2fG2xBgvoWp3owM5AVQSDWv52kXj7DSMbpmqbc2rZSoeHpc46XZ63h2
FMVw+63TSrVcq1FiW7ASR3L7IKiXcKkmdTave92utHUTDc6DWejRfDSJEuh8NyNiNwg1FTeGVRp9
FeQRsc+rLmrrbq8lpowY6LoeKpOwQXFfhEDjgxZjLRZf5jLRqU1yJ1oVtDYFkNOQDGySwxTCMhLZ
K+Uht7MOjyxhxd26RLu0rO/jPPpTTNjcysyUhVGeezMQNqTtyDG8tmwfFBSr76oVzvF+TJpB+EVH
pK4/Vyzn28SYtKZawQnSvuOtYiyjsW+EAY1XrFVNX5rJps7EMO5nfg+hheRuEBjUuNWw6gtBr5LE
8XpYxqzRi+gZbfke0bkvI+4AzBxVakX3JfE7uu/MY3QfT7XDMTlsM7nBnTbnx2iy5KnuzdR6apJh
etVaL0z3cNIb8pWiPImeTVDiPK2J0+bnndaw77hz2JUbOdrlTUTKSHaGbmMsvtem0Jr3pCjzck/l
KeaNplD1HgqPufTBrRXVWkVMTW56jFKtryMVTbZxbSrtmrBI983K5pIdvtZGxyLBsE/Sc0Wq5nBv
DiZuFStni9wTwz6/hEY/j5tKryNtO6puaBzR6LfRpp36kh5jZsbaaZ7FMF30UqoTjqta1pe5YUWa
umGU1ExKYNHhK6/6rNXTu8gjVyHQY7NpmOWr2rwzdPI5VJTj0plRqc954bmIa0VillCLIjs7L2ca
qSejGRYQgN1ze33ayErtuwAqy1ucNiW2kYYfKfOzmC4dfczUHPNDITvvkNZl496GpiVijB7xzEqQ
jqLp9g3tYG3RVVPhIckUfTDE7PBH8g7dmzTpOh01Ua0IP58JVF0jsNTwuhiT+VLMmUSW3Mw9uLaW
HuZNXUEfvyfNwDjTHSRS+3wm/Wnfx3O185ywBvYPpDXcdqqS2essZES/arw+do11pnWW/B5bdHt8
e5zYjEN78GSAfCIXKOyInAnmFK7OaZSg1NexSbfjUGeuwvacLTUWgs4cUE1bWpKvYwhIu6WOoCWn
LZrQ5NYmbT2rI2JWpGvS2yZzqdi3XW2jbZ+7vs1JuUAMGbi5ipmpD93ZN8wyNw+6kWdDINxqQn6r
DojG+ppj/aN04XtwJ3Q12zl6VKY7I/aMd7qiNXLLuWyPoaqSG5HkVJdBjFaz2XrGgjJ2oB2h3FJy
JEUzMr+IVm3TzpuefJroCEUeabewurzEbzgbL5Fdc4tM0F3ZuuAAB+he96pnY2qoolXSL19QyE70
txwxJlegTYsejVPC4UernfYOm0CI6s6cbjUnPLNoTvsNs5zIV3HcdC7hrqtU9+4Q6uNfMYW37uLJ
8GUTn2dtf91F1V5kgzikSnxAsOrSTIJXg85/Dfgr2ci6WM/Q/jlOKydXCffIVcka6e3vmkBaqFuF
ArUxC89cNEWP9WISUhI6AaalxEGUptXOsiRy7TK+T5Tco4ePim2xrSVcoS5MP9DsisAQ9vNUzI+G
2+6oq3Jyi8ikv0m6LPHxCU8HxSyzdarZTEntKzJLnvKsfsmyJDtTrBm1MLyS72li2h9Cdc6miAic
zO5OJqXrqVwiNHg4ezyC+RmFP2bBMX5Ma+RwRod9A5q32BaOdePUA2kusbM1e2M7pm6INa95qO3+
XDjdumsMpGaVA4M7HHctiqR1VNLk7FwRsJGnB0B224bDwW4WcejnhYEtLkHhKzHVUUBd6rGT+ara
nRgNQeCd2+KjKwt+gym3WuLY6wjl+XNZKszRa3PwFR4LTIzY+yb9TQzasU+kftl3NRrMRgHPK3MM
d0S7LbEoFj0OC0/YOK+1ToSB5zbOHnx16tdRg9EiP6IgGpCcYRIT2AdXHdEy+9nT8qNwVaVCfTpW
A0omwhP1yTw2Ku0qnxM2poLaqtGncLNVvVv1tRlIXRza3Kz3NFF7EEj5ASFqIDn7BCxQW2NsFEwj
c7LrpzRoSHZYiVQ/lqbl7vNOma+ZwyV+L8nb1iDTjehxN0incr9pzONkzON9hX5yQ6DX7FsTa1NB
ks3eDfMxSDhxIQHtxeRbMv0IMZ6sXRZ811GHJ3NwypNgVHQXek24rzTnbWLCTmGTOsW7zVxmIaaN
1eM42cV3lJUWwCjb7ddUNjcYgNttryom5rO+eOACx69NNeeBNWcbXDb6tTUM5m2WDxwVHHnMFRQX
vOhsyIgiV3o31Xt8NJtRtOmhEO1xqjPLF71I9yp0hWDMe+0lHMrZ4WdI+bJ1rRrvqPWslVrSwcm7
OiMjXDKhKSXhKZO5tku3WcWWG21KWo5M55x4I2ckGICx39Eso13TanvDMuT5DBubM+y39LO6Atvr
MG0YBoykTcVnqjSe4g6OLHxykICh5uzNmhUNpaY+XsE8Z6Y4xmPrFxGxHz2dXBZys1gntUYiUzMs
TPL5pYXD9gx56oEM0dqfESfgrxgrBJOpvW9V797tzX0pkleVg36ghk4R1HK8QPxZHjrp7ceIyVI3
0nIdUvMytuBql0UFAV6WgJqld6fyWu6wMjTrUUUU0RmC/L3G/ugzW0DujuorSjRGdll94dWUwG7W
dGuDOS6v8tpI57Vw5VPhamDCJ2mu4L5Xa4uzAVFhI5EdyvhRuUS16d6B3Vn42AK6oEF6Re/rMNfi
pkesippFm31gB9swlAdh9udWbMvnYVbM79GEwE6d5u3oxWduZuw8O54DqJrrspus56rxFpyruqoR
876k+mjiFMvEtGHeZ9ER08CIuHiRXBysrBfhfp46uWlT7jFH4x4Tb6quaQh4PjaZswLW4yp1O8/P
CpOaWn1pa+UWfqyyN7r6Be+l+6ibWX80k/kyZdByItb1qplsDmKcTn803AaHRVZPnGbLcMhaVZ43
raFxuc2ZmRNr0nXOxRiiBk31HFOkign/qrRJWJn62GQPAt3tOHXOK42HplDKW0HOTb0q1Ebg21Qv
qnkUW1vFocAukC6xDDutqjapwMXQKvP0kBvu2VAp3SpPe3krWmF8V8OsQ6eJibupPfoxLl/zKWyt
Xdw2T0PWHPEjVlz7eDygYjQQnPYj/mChvud67xJuA4x/R5YhIGQ4KuKhScM79tNrnAuT32L7RUcb
2SNHvJr5g7HIjq0UmwyuxXJlYNwJ2CT3ZZM/sj65h6nCV0zC10dpqTvmJwYGQbu5mYRi3GZaqu1t
mkYcUGPdnjedygh6bGpswxgxEjtxLww6IGeuEXkveEC8C4HV+0oxbYUswBZ2yLrvFeVyNFXlvFfC
LKC3eOlqDWE1k6leTaIkJzBnkKv3a7tNxEaHX+vrjRLuplAvVmDmjxzxXmmKGEA5lEnfEVB22Q3z
Ra2Et6ln3nsyu8HrgCfDzoZh6w1yfGP5Os9V/MV2Ek3HiSgmIFOsO2ecYnC4Y90oR0W7T/ECLL0i
cYtjMPxgLRguhiFT36eqv+nDGJOx7mwt0SS8hp3pFZs+Vf060b4XvbGj1fPs5I7xxOARkqDZOVji
up7MLZUnqojq+iKHdsOJg3TcNB6RstdV91zPFVFzpeIFXM1oL8i8fmsnRV0lTON33Ty8hcLMj3W4
ePANzozPHTyAQDXbmyjn5FcQh7RKi+J6sqsrxmA7KqmOCBx6QFZj7AdNJYagHs5rp7kt6vZkiP4i
odHFOaxq8FJY+kXKsCIohXGTS7pdXdOv9Jptmi+nEkEV36J14dRRaS4eUDVZL9j9alWmjm1vUznj
ewH1nXTJE4dfl6M2FAa7xuUs6uVVH1v0jPGt3QuGIa1zhhYj3AKrid5ljzQwborFBhFHN5OdTpii
4nB8GyfLWUfpBBMqDNE06EOcvSIirx7TsaEqyxFn5vnwikDGOibIyUh2q9Vs24ehs83sid0HTTXX
i8n+RdficqDIplFrt+VZa6K7aJv2aeQotI0d43GYi03c2aTU1Y4KTkaL1lNjQ4HQnj3oIkHtZs62
zpUNpb3P2fcpDAs+3vX7MLmCMXUZF7TqQy95tLL+LDWAtVlFkMj81iZ67SiHycM1RnFLnhHLRl8f
6G9qfoZnYVtiOT7EhI6FPpX0zVD3BpAD1cWR2YlKbGwmidaxHKjX0gEpd+XNR1VX8O6DxViVGXlh
lrrPbFzRWW21AebLPUyNek0M32tfNPlNXHv82Iykr1hQjpoig9lJH+hWr2svuo909YNhIEeasNhz
TFLxvoic5UlwzeCLQCwpckgx3nY0+cmSIWetdmKaxn7J+2zCem6ms1J19iOquae8YfSsDFVghe2l
WrK2x3g4zakerhV4F61fklrvF00Ub5XI7YmCLhzsv9H8ERp4BLh9B08m9ipFou3H+gQaAOIB/WE1
OzXWkD+aOPZygiWI/zMuJhvggj3TrW7Src5F3ExeQZDdUgnWWk8f0yZe7GySY0T4FK0GmsM7IQtg
4/1TE4P8MLJExWRd9Qean2WA0ghTojbaIQyKJH8zUnHAf/oWq5zeesG+hMsOAMUiVTiGFWmN8Cj8
GEj5atYQfY7IswPVgeadNpN1kbZ19ebhEAbRC5amVPLmSIO/X5nca2g0ojTKFe21fFPYfdStVCxE
x3xiJ2anP5/gDZW+yTCOc62XbmlvJXskQcMesWADloQoSPy2iV9WlP14D9Nj3enlm26Wp8TG/6GQ
1x1UsX7Es4uXirbVeS6omuIRLMcSRfoaThz2Z579x5ijKoZGZziAbexPtTadyUSSuM6y4091cS4I
QNvAeVHfOp7bHWvQfS+y5l0nbW2t5CpAHQVLpWzs8TEzpi2GNGePo665t+yaMn9iypvIuFm1GBsC
uoDbelKrLZElzpUec3CyJ1IqNDfNT/QO8/Np4B+ZjoGM7BIEXq31zIv+mFXio0rKp5CtDys2jN/b
QqYsU6q5SV312omrCZALudmFeHWmTL8cCy1dt2q+j5yUyjRfs5vEq1wCn8mHvdRaxnQQCuaLIS/L
k+wdcWrHZIIdmooZ17hu7MrENm/p5HlB34QnMzGjDQGE3Uqx6vpQm3KZUlR30hXltks7L9DwNN5I
OatUqEY6grYwdcvvdTIgjUGxKWEj8gGDIi5DhXh0XRyHVp9XWVWWD4bs9cuSLgcM/Pmk0SA6udHc
HBhygbuhI7LOvAxbKMyD89FqdVxzMlw7BcF4kylY49LmcZSTcxCE+HVqlmy6mgpNx/CcuQ5PYjhd
ZQiZbwAiuMEg7SCTw5mcW8EtTmyGIa1nZquExrSHi0GZebwnjuAN+jgAFITs7ce2kNeRO2TXekQ2
KkNiA61WSk4TA2Ul2VQTGZSrObPHdkcq78jNhznNwN9iX6f7yN6pMxx24+YMHGrRrIQs8V0JDGym
MiWbRITuMyEE9Q6RBefwSll4SKm6ctzkYbKHt3ZW1NsCtin5RPPogd1AlrkmWzU5t/T5mTDf64Ko
vMc8BbnDAfHO1mtljW4rvhR44vxRd8nvw8WM24jI0+q5FRIYtrTB/KR27RtevO0dJIMDivmOV4Px
hzXgUXS7cAUdh68gZpv8lPrD4AABTDDtzjnTmpdKEclbt8rRGpgxrTFnRBBXhP+TvTNZbhzbsuy/
1Bxl6JspQVKkWqiX+wQmeYO+x8UF8B05KrMyq096n1SLHi8z5AinaKlxTl5YePgDSQC3O2fvtYs9
3Jj5upKahSESa6xvzfbe7XRxV/Wy9mVku5R8vIkdqfUTTMsu7WIONWP5Zg/mnVel+XXfZ9dVG497
DmnRBpc6k9xYWT8ik0Zkh0NtJT31IlEI77FsHK+zorHJLfcuT7OpyghdJJxw4ZCcsyonJTbXg+Oc
Q7ewXH/2xiRw7JaF0mhUZWd0E0HAVmOK747dhciWZpOApYqyga3zSu4dUFu3gzuqP6gZYrDJEzpN
PkC0VK5mdEiBEpoqHjyBwCKZhPGFxSI31qbemP7oFsPeKjtwdIxi3B0HpdKkJV/xelhY5PsRsYKe
rHGOZWjb3chmWBl5VKE71JhKmpCxsCJK0WSfYnGEMGrEnGWdaqNfWKJ2WTplfTti5Lsg2am6h81E
SVw1qfb2NPA27ZiwMBFhyc40TPXIp5GoY2VuMaf1qhWvMlBY1kZrhP1Q6GliYDSbmmpdJckAYCWz
RnyXHf7XbS7SKKAR91S7eXORGMo3khUsMCRmpvgDbHF3zY5KCYxhNE1SjEbjPioi9amhPf9D1zSs
1HrYtYwQnGrYqjurfcEdUhLmmwu4BaY+H3bvGm8pk176kFWWfZFxgGD7oc63mN6TeeU1MVukqOFl
ckI9fLHV6ZouZQ9xLKm3QP7Fmr4KaxLB0O5dRoZTvHKZYzdYA0W1oouYD/hWY3XfVBVbSdXprnE2
r8tQrV8G3Z2SdairVMCSPMrKNbX73MX7kN4RX0Eta2iGLUqlC5M47wNlyNtVjVpcW2F8TSqrDYuy
1i8Iwyr3aqY+FI171efJBYoE8JFtsQqV5s50wJEwwsNdWZrm4zyVE/9TAMpysEWWqbl2rKrb1lST
6Ugq31MVFojVeRtLofjK/vnbYas0zgOdhVq9aHDCI0btSA8ekHCusqHfFIk96/iFRzPexBx9doBx
smZVqvVOH23F16nSrJy6ci8bQ0/3maFHJqJPm7tE/LYiCf1duZHrPSee96Udo3Ma5s2utw3JiLDz
dQwzbN0KKoLChZigiJIKhM0xG96opg0Ezg7Vlniv67noNkSUn+slSGhU5DGWsR75Tc/+M/WmKzuk
/xHW992M+YCqZbm13brdTWlzH4/qi0ki7maAzLYq6GUxoszkNirkQ5Nm7R0CmeRL7EDpqOwZ8E1W
YdIlQZu7TKZMoBCTrmHJK9uHsJ+djgI3wAu/Sd34IJeZlTtzsOSlzGW8N1rZ35ptRoy1yO2B96ue
8NFZmb1Fl3buFHO2xyWfbVoLEk0iO1KAnVY4u8atu/Bs0giuXU2VlN8z1Y7ZiBdTPQHjoOSzMr0J
A1+ulUSEaDVpHhvmn25AF2e5X/Up7J6VtO+KMzuZ3CsE4IdGUmR3lwrea1L4VAsCk2j4EKfFUeih
yvFtMkNgk1ET2jhwStdWPEuO9Hp5EZp5Se3P1vkNFiXecsPr4TCPQcEatlZGNw1Yd3lGrHh/TVyK
9lXAFYH4QnvsKSbn4qXG8nClDyylwJ5Evut6QVmjLzXICV6dPILaKQi460b11erkN6GQMS+8lgWO
sprCURC+VP+W5yorjy0Ncz5j6YPoZLCpu3FT15k3jY47dardhJxgSJP+aKRdthpkqwV5RvrdXu9n
YDcJO/PErfbcuQ7InhyfU6wDEfvaDoKxVuvbtK3ZM5K/Ml3Yukeh1FCs8m3MhQj4lgnUm4ipfoWG
zfABaWcPOU3DcqWZs+FTBlwL3Zb4xw8yAt4Cwzcbz9vVhOfF6ziZ4ZobKMAPbBdIcAJl/GZs4jfO
cefCzpKdyMl69jNOCtDrqH5bTKqOfm5zOl0rOsGsWh/rOxNG1g1q2XSv5VSS0K7IWV0N06C8gHtA
RNMPFsQNx7ki0aHZsiXUfyC6hyfASpUZsXZZo8mGTKWk1z1uXFgFUjyAalZXeLYIStIgnfPuzMAg
zO6RgnKRs67q6gUTsE9ESL+yejt8FmKmpTn3Tn+vKE34PVKz3Fn3ba4chrNsq5XTq1xPzN6kXCgw
GzOffaT7pgqe5TkU+lApwEfVfb1RSsIb/ZFeK+bgUQ5BO3a0q7yWPaeawg1ApVLdok1U3uKs3SP6
5S5T+1pZ8WDdQfazrmI72Wt14tx2jif9XI7pxqNVpFH9AC3GEm7xXUacrETXEYao2J7fTtb0vfS0
ydr2OJ0vU7rvZ/1cxNKPy8R+zMsie+tNej9rEMf9prGtx5xSEfepulfJyD0X/XwWOk63ptfFWlC0
mkLzajC6O7zsjFoa0tdUzNNVp3evtZI+A61WtxNMXqpjdZtfpYzxTTzR/fTwpvgOm4MNB+gX0ve8
69gxhn0Wo02O1SLZEImHwrQeZhrXTUsoY1W6j1kt77JyQq9vt8k1tuvLNFXXVjobG7uz9q6GBmAY
g0zpEkqskRuEY/fsOql6ldGX9rvS/K7SosN0Pjk/ZKV/IYewZ0FqX71JPhRq86JZabWJBW0FIqqp
+CqFBiUQ4wELWkOQ86gC+RGMFZWlapNz/N3USKN8E+cwxRDLWilIv/2Rmf8+5S3dzA06mlWb9dkl
rfAvmsmZauzTpwpB7fncz/q1McAMBxZjtiuwV2yRJw3Oqu9Q+sZ0MJkKbo25csczhVgGCn1pczN4
7Ze0K609Ao9h9jMLB8WhPuSoEJZYg/AkeFT/qlGjUNinhxBS2zYelbm8qIzuoopmFUIAkCN0U1p3
x8GQtqcshfEoWjn6lKB+liyixhWeF4rViqoqXBlC6teq0enfktS4AjVorNsZ7BjB3aF9DlaA/j9D
bKdBDCmx4mFPX5HLRcmot6LvhgTgTfQjOBjf4ZDCqstoY3fJDgPAzT1CbZe2V49kII7De70tOCHG
ghctLKlK0b3snwioSufV0JUGvwH6Ioqs6zDP8itd4qVJJFsbFhPjpTc9DrNQfHzXcia2RspLq2ne
UxwpzF0qNS/brxKw6UaqSH+aKGCCNt9kEWQqprKILlJXAAKvIsYpey04A2lA0SNjv4QRv1PWA3O8
b6eDtWXz7jDuWXtp0t9Y8FLXKIsxdoeDvm6NUfhOknx1s3Tc6iKytmHhMg94GFCg5UHi6BLrBqJS
45vE0n8xRr19AYnBiYxYTMsBQMmxSr3S9Uy/k1HhXUU07qlHOuVdp1v9lvug7efWCl/EqI7n1aA5
9AzC+yLUf+qjcwvreCecgaJSqBc/aeaBcZGik5eJV0W3NuddmlNmxfuez9dIMC7bOgzXiefme4ex
x1sQ3WFvERM3Qojt3NvzzegOabJuCHpnKKlh9UjAU+JLJbNvQLk8gf7O7lUo7S2VrKHgv3CghJIZ
m6F524i6vQxHwVnNRS09kJYeucbWsvoBthoApmqfaE3uIJa1yY536kaMPmWNmHNF1qK6aaO5vxcU
TzTyZsfsGigoQLiS6E10bFU10F4bOhaAzuqtJpjqPNIvw9LsTeAKSh1RkBodUiGsVJQQTx1AHQcA
WPHQhJOGOCXveyZAe5jaszE3lDNSOZ3EHxCZwliWtZSUyUdqAiE8TtdvGGFvhtXjYLZxV5m0lpDv
UDnopOVripblF/Q9Z8Lqyt6+qBOi1jnr6pK+y2w1Ww88W3cAjOSmP4+Ocl0jQsrXZmFTF2SkRiTz
RFnxOI11kq+NyjWuBysyvimTSjFRul4PDyZun1IXJMlKmgACx1CISxuFbQMRYzK+kAZYFpdeFKp7
oAqki1Q4PdFFoat4pq3fmWdkn0w/IkMaN00YGTlxEvjO/NoUcxMMuWru69nS4hWfST5XartjDc+2
h1hnpB7iTwV6xluJAG3cxKPJYEbIjrbIrVGFIH7JwYpkIFyqTQsKAUMam/k3pLkcjooekNjKKNR6
D1sxN9gCiwHlAY0wxDq0wsCZ8ckNupsRlZRbO96LJi0Aiqmk972mcVq9dBDGLnsXQhoLUDGjFWCB
IB9Nr4RclYPTfMkanbE2ZfI736KhPskcc+ikHeLto1DRlK0raoohY1+ZzVozQzbdWjt1yQZ0hUfQ
A/pX7F1moX3XEGw05607VwNfkEe9qq1xKLd6JO0CV6I7Rhe81Ry2QV1z2oq1xr0mh7JJdy3uTSYS
11Xsc5W05HHTFBo7pSiVXrSpoVlZtymIOk5zlAl+zoo3PkTC8F4Ax0rwl5VsmqtJx1W9qxuZ3AnD
KN3d7Kq4f+h6ttOKxm//jRmuv0TwihbAUcPYL1DN1bTHi5BuNIJp9k7QF382hqqbr6pXdRD94tGW
20ZyOCO+smrqPRo4T65zEbsaJDrC30RKXrjvjRxgR87mLx6aWlwBQ0E6lgQUp65m2Y+AoExhNCu7
6KzOxwIOsdPRhOVdS4R2l2jqKm/HvUc8NDdJ0sGkmsBy6FE0x/QAhZ6/UusCcFZFpdbfTdLsvQ0H
9YEGalXE8X2ojUm5nYe2sL5h1HHqO9jkVERR8sQ11ABPT3QKkKES0yUw5/IWdB8ztB6zU9/2Wimm
jdUKuBShJem4WYqZsFHWezW5eSfRDP6Sfr+3eB1U1n8Lwh1uowEsHauYQQi5Sr7073JbMzaLqo+q
aW9dJOdM/uFfivP/UcP+L7Q77271P9Ww/+df//df//Gv//deB/vr//JvHayhEnSLrU5nHbYIEsGT
8ZfxD+vH/2aE4WZCIo8C+mDC+rcOFmM3HX4HuSvK1IMPm2/wbx2s4RCOS2HEIw4EayD/+9/RwR5E
rn+/FWSPmfj4DfDuv78NcgC1JqMxumPXm+6aKNLOYohCJ/KOjl19ofh3bPQLXdgot2VqfSn6jtJu
Pm/f3eQ/vM/Hrn2wuLyLauo0jITou6K7sEzhXdbuuqPb/8mLH1T/7y4O3KuH9D2Et2Wefq0xa+7L
qDqVmnnsmx/+/P3Fh45decg376SL2NLVLxTk9f8ti8nfD/RA/nh3cZisZt0reXRnKlq4EVKpXnNK
OOtoKPQTpqVj339heZB8gjLTuL9jBz7S0su2DufIq8891oNa+933d2vOylHqhsCf7GjN6eZp7NXX
j6/9u2fj73uzmPq6cEjnKUm8WxitUOZpt/gWZgsQROqJ9+Z3T9F/fcLSIthX4ziXeIxuWdnmq1zW
9a61Os0frQRY/OEABSH3TaGzdvbxTzryLJYeyBwh39jnhXuL3PN6jnI0JaF5yq507OKL4Wt5Bs4+
QnJvVTR8Sg61smqt54+/+CIG9O9btRi/ABI4E3ZiuO0aDeRVspHI3tyQCtGTi/yeXlRT+2l2A9+U
qgRJl9Bnxbcw3DtsLNF5eN9CNTwxaPTDh/5hGtQW4506U2fOdjfcihAvSS23c4Rc5U6mVzasUMt4
GylxkHOzGnRyCl4cyemUIZvTNgvVywK68L//0QyH/tgejfUqHpxtoUz0bX4aHIFP3LZj33QxedBQ
RysXD8OtoVDcNN4mt6EEyFZ7vGjLrSanVUFJSwGiCFJZgSR0KKA7OQdnSHUZB6qPvwerzJ/v2GKe
yb0iVVp9Km4piCLSQKXGnXNpams2d2j2uQkSV3d9G0ZbrRpX3B8iAxwNJiu9KEDJ7Gn7HX85y7ah
fmBpn7hDzpFRrh2+8bsZpJicLAHJl9wC/wPm3Dp7Sb3ZpWGTYelY9WAbqYnpK7Bt95qSY3TuhvI2
tNKnwW0vO7X5CX30MqmLF8yHd/qkXAkveRm76FHpwMXQbZu08Vx22BTR4LiacuUI4Khj3O370Hgk
yecNIu1ahpTES2382gzFJs6btRfHFwK/QRKGu9bFKD/P1+gq7tkXsOtGWi2cCwUPQqyo54c7lmjh
eoqn624ANGdqSGK6r0nZXJW1pq4Mvdl5Q3sWJ/ltYnukYSguPESA03n+JBW5zcdDSZuU7l42Wz0f
zzn9nzuYLLqhuXDz4drQyrs8r7fRkJX+JMJgQm/48ctxbBZczOGaJLDX6rMmQNfFfR5HwL8TMX8i
14srlUrXTTwb3SoEZ/rxBx6bqJYT+ziz9E8pv6Gtt3rSbtOm2Hzq0suQIZzsiekVeh2YiDY8SgzQ
Xusvn7v2YvOFRD1z7dpogqbRayAB4bXrJncfX/vIKFj6PgeF5PcaB0VA6arraHNZ8eEMl96kjQ3t
9+MPOXLfD1va90PNQHrhmNHUBQTn3AoTS56aBZ+79GJGdtpO87rGaQKlIahyzqs7kXrm+uOLH7s5
i0lUsUaKdZTEggFD1qEZpKCOPogvekpoH3/EsVuzmB+xk3t1Y2tt0CtTMCvKuMJNf9J9+ufJV11M
ccKzrXKI5jaQDuuNZ0XtTrZZ/Lk9xa8kqHcT6OjiPaLZ3gU5YWsO1X/bjn587q4sBmrhUWFXY9EG
mkdtGLxwYKpGfWJN+vMtJ+X097fRIeSH0g3TTh5qpu/xzf2ycD41VkEe/n7x1FDIpPD6JkCu9m3O
E4qWiXpiL3Tsiy/2WTkVEsxCSR8UnXtWtqjOOq05RY84dvF/jNGpg0bFxXUv3NYd8hwZdtP6M88T
xNHvdyW0xlZkhsss0+CYG4jDWqdhm594oIcH989dGaiV369eDEVmSQI9Ak+YYmXNFTab7L7JkNDn
80/sPOdlnw+BlWJg+NzvWYzaDnn3DJiem0XgAO8T3ojwVIDpsQexGLQelrCMslEb6C0CpBgzOQpa
c/fxFz+yHzMPhKD3U3EPrjvCYVqj4nDK1xLs85fZQeuQY4ei0TOq24zXzM8BkV/DY22JvppCepyW
dseWobkpBytEwjKJx3G2jetcpb5WEq4Fi1uzaJ1PVN8n8T2zMfvZAykIH3/vYzdlMSH0WeGM9AL7
oHbdH9GIqpjC74lr/3kbYrqL+SAURdh6pKUEupOhr8SfhxzReQKztrFl3l5i/BWbvFa7/ad+i7uY
IuZeFl6pNH0wUnTUWvr4tInjTy21/6BUOLoZ4gZUWGon6O9K62AFc5mbP/7qf14QkW7+/vZohtLM
uZj6AEdKso5mPEWm7PEHCE371IIO5Or3j0Dg3PG5WRvESsWJYbTNjYNf7MRUceQ9WsY9h41R98no
doHTI7aOrO67PUWnDjsLq/h/nlUplP3+3V2Slgog/E3gIVPYq32lXfQy+QZJi514U8+bdBwUQNMx
Tf9O9/wuNZA9xo73yV+3mDoqJ2eWtds2QHRzB3blQpTez4+f/LEbt5g3KgWvc1v0fVA55rdapQnd
Dd8/vrR9+Hp/mL/dxeCWUAVF6CZtkFYjrupmsrF6opK3e0VPgAjhWCXy0lxnqfMMpcdcy0ZrSP8b
1XOlnwURwzlRVzN6UQzU4t4pSuWKBlCIfBfxUIt/zFfCsPDroj/0ELMW9riN0bJWvbM8th7Q7hdr
bZbNmva0TiDYjBjWja0Vs3rkD1pfUPLHx+uN0ti6ST77pto0t2jK6n2ck2lJeGVyrXgmakI7RFug
z+5L5ikVJ7+QNM4p0++REvYvYYaPkYyqei0Lsrgn9yAu7lKw/U66nrKupgdB4+XAhDmTNpl1QzFu
8ML3q7kdanTMw9uYKI3fFMknVxvn8LzfbeI6CeR6Gqsm6IsxW09TNqP9LE7MdEcWZmcxHuwYHR6Z
QnUwRknhTwkdsEQtfzi2Q83BLQnTgZsIvijl5DGTg3RiY3pklnIWE/rQxpDpVLsOmMrjPex9SGpe
gTdPPxVqfmQ0LBOUdZHnmQ2DMgjb8BJ9BUZuvdVOTLKHyfQPw+HAtHj/SDJdVuGgmnVAKR7mv9fi
y/eIYBpjZdpjhclOPJ1jP2IxmY9zVtSqo3VBVzc38Oi+qmX18PGQPvYEFpM4etMC67RsAhkX+INa
o7gr1bnadKia1x9/xLFvv5jrJkQppZNMdaDG6qWsp+9kM5zYZx/79ou5rq0nPZURe6Q2x0wAZhtb
jrDVK4vD8YlnfOwjFlOeAAbgEIZk4whWPeJJlGFnOGiyURyMn6qQ/yPLWSgCHfuk2wFkC3s1mtNj
6skTXMAjN99ebmEcu0mQudqBQlISwrj2ChHkJ7/38vWfJEZgul9BmvutdRZ/7jBsHrpn74eVk7nK
ZJmZHeRDvy88+RoZ3uf2LPbiddfH0W7aTrUDJyF2xgEsQqIUgsZPven24SG8m6Jbj2TVCcBwAJtC
XXsVlMVJi09AEo89ycUUbchxIOCosANLqdJ1m/fX4UTczcff/PDI/jCT/Vrw339z3EG66Go7aNSh
viakQvUjD9UFoZZg7D0M7o0jlfXHH3ZkSNmLUauS1ONgNLcCd2xG3yNpbUU8mnJtD2O5/fgjjt2s
xahVPC/7RV4NZI0iyG6eEMr9+NSll4EFJB1Neo2+kRofQXM4oDVQg1pz4t4c+eJLCjso7ThLB2EF
kuyVFdFxAFO0zy0jB4bt+9czQ1+CvN9ug5JUbk1zSCatzZeP78ov9vcf3iBrMWgBq7gEO7l2MKaX
Ze+cqRiAc1Ro5QO853VXX42JtVZBthQ/dOMtN55xPVwY9t7pUMHxb815MmfbOTwx7y1i2P9rh28t
RrpJTPCEUc6BrCShmCDrQusEHmkF8XNPQBCNClPcOA2K+uG6LFu/CpkfUV0i7E2bQxOjwVfy8c05
9lAPf/5udElS0GfbzquAzcG2yi0CGkiJ/OTFF/MCYrOk5ihZBaFrXTlVcw6U5tRMfKSNZlr67988
DjNbqolbgELv5TcrJtuyqKNXivPJtp4NaqCNNe3HpH6Lw+HB1OqnGm7r3TihfKwtgUAKefwqI8lq
M9j0rVAMJmujxr08aIDLq46/1xEFtyMQ8kvSqcOqGPWvNBuujKbJP3mHFvPNSPPfImeyDBQ1/qlj
QV15LjmtHz/bw/v9p/d+MdPMJMw1qqYVQTPmV9XUo4jgYLfypuIVodbnRq652CdLOkgYfGQeQJV5
FYJ0Mfn08dc/8mqa/9gfdJXRKEOBeNnbFF4apCHRyR9f+4B9+9O9MRcTToJ7tonnMQ8EPct9PM7a
fW1U6RXkw57E6CTaewXePd8jx+qQoDVel0af38249vxO1vlWZn2ydmVqv8UH76drlOo2Sigd9pwE
0UJoDxYU9W3YSxiMRt+sZSXtdWFxaimSz3XkTXMxs2HADHtRDtx8rNEwDc84Uaw/vkPH7v5ikkrm
uTTg7WYBo+jMdson1IInJuRjlz78+bs5x3Gxqsq8zwJCWn94NWJG+8TUeuzKiwkHcwfYW1GlQdRi
9zM7u0Xz35197o4sJhw0yKCSZ5kEhZAFAIzmkL8GbPPE1Q9D/g+j9Rct/d1dMUrFqmeEfUHhbPF1
+OxqKI7dlmJPy72w0JCkw0atXo3D0p78IAbmrDA9Tvbok2FvaDP+Cws2n6R+8OTitrUKsC04XIkH
JNT5nnHqz/HDwdjk1s8IG9gjr7Bs3YdDA7RObPik3n2R/Cly6r8+Fjqef+LnHfl1i7lIqkSwaWae
B+OsvmUVUytwr1O37s/XNhZTEN1oLTWyKgvaoaJXPm6rRP/cMzcWcxC4+chWsjILwia6rPTuphaf
mzeNxQRkRDKNs7k4zJuUfFDDbqIxf/zUzf5FZH73KuVMMPEEMzGw7D3+2uaT67mxmBOqIi81aY8Z
1kzsYh6yMgTLrbP93LdeTAtYtUuoToKrV81VFIoX6nLPn7v0Yl4okTtnBXnWgTpnRJCKrD4D81iu
P3f1xcRA1qhrj4OeBbMHDqGrsmsz1E/BlY9MaQdZ6PvJsgZBrtiNSIMpj541O+78bhSfPBUuA6rC
WbqGnMcSe0CZbaN25RpO9bnHqS9GZWaq6N/Y1QZa6nWbQbrsuLxQ333qni+1pDNVp8jWkiIwG/O5
SMs3rMynWoFEZPx5RtEXgzOMaszpdpkEUEPOmIgvGfaW/cRcazXuHi7gKilAIu4PczQAtk3cP9vU
YvUJCiJxlpPJEbtQbqNh3hjCOGuhHMvuu5E9cIWcwrCRW5c6V7ExsRq2wBJL/ncx7Q3tErviOjN4
SatnYHcgHuHXwMvp+3bVzgETOLG2u0oAOd0epurOAW8Cr5I/mXktFKnuWT8aI96X9leC6h2/7a/4
j3pmskEwVr07vbnhd9V91EJMpeYNh91LFgNjdr+3AI/teM3sr/Cw3AqOSBofloVDjjeY5DM+HVLg
vXUgn/BDkvouLfYZv0eJf4RTzfP91gm8+3wOlwQtslZAVg3pFX/N/cW32lsaRrqCEm7x123sQNm1
+O9M9i/jvu5Ip8RQrm7TEPtiveWGsJoNan0e5uZaJOq6IDi8bJvzXt16YcS/bg9r3ASCpxjym0oD
HTM2z6GH0rJ+1okVkdGl4Fij4aWLdPuZexFRXyE1Y6drLy2uAbu0viTAgsISx3NT+rYab2Yc0F1/
pduXDg2kOIK2TQVVYLmIVG0zzjqqN7E73EJtBDrU7IW6BYWw5pv3/ZcUDoAqpwsQV+s8Rj5Yw6ra
H36jLl7czL6iCLBSZ3VNPOjnhsNiIxhL2r1krKRBl0YJecTW16izTyzdh5f+DxuTX1vod6tJBDYF
awrHCKeXD06PaSeFArQxKh5l0saEskzDqeS8I7OdvlgDyHizWwgJaZDF0eVg4aiK7BMRD8cuvVgD
mqyps1J0WWCL2Ny7VegQDeXIEzfp2NUXa0CNjcbGkco5WqleCjleASE9UcvUDt/wTw9gsQQ0NK0t
SxpJUPLux2Psa608Z4DFwtrw/h92PF12K3n1hpiUbe1a658+fq2OPfrFri0HWpKPaZgGrpH/pOel
BBAR64fCdrOfRoKhxRXTKX3XsZ+51DO3EMbseraTwDW95kISMHBbdiFhzGFC+UMo41UJXd6P0kb4
ZigIKrMJ6dnXRuf6JQN/nziRdmJ5OfLDl1JnxzbyvM2LMlCxB1/hhwAl0mH4AYjhMWtO0UaQN/S5
d0dbrDZuBuptntIygJHxCqv2pZii148f4JGFTFvMC3lvzEWLiCXQogyQDH6llZcNnp/2RgJaovV2
ikcKKFkK1eeOYEt1szNqU+iOWR7oZQrPRs3oNuJa/vjnHBllRAX+thlyCUAqSC3NA4zhX8qyfi1U
/evnLr2YHnAPdoprijxosulJs4ev1DtPvEzHvvVibpiEkvWpqadB76hPYZc+N611qgx27NqLuaFK
u7aH+5kH3qA+h5m3zZv+xJqiH5l3fmUUvZv48adVIvfMJGgdvTiHtlyvVBLuHrppAjSX6gkJByXs
lk0FYnaTy+nWMR0vRSNYpOtYJNpZVcWQwAH2rpWpGTZyrJJNEnnNmqKCtoPQbK7MIbK3GT9iLXWC
XeDVk/d+4pEebsIfJs6lnrbtpkFqtRcHYiyxUGbbkpkkpVdeZi5O1Fv2MxOCCv6hdgXEE/oJbLWk
/Ww5xia1gsOOasZIxKrezYGePdTFeToq/KIMxOuWQ3VvA8h2ig27tbiFtMrWYXBD/7DbSoyvRXYn
umFtmPTkO3PXD99V8TKIE+vCkUevHsb8u8djF45aWym/jo1vMp1ppwaZ7vxSLf3pxi1mpNarWuhK
XRrkWg1jMKnFluLp/Gja0t0NCVRu1/NaQMqFutFkDvZY0RXU5J5rnGmuKn3k1qABZqhxntWDQkJm
UTzBHqBeoXQmJN5OK9ZJJ9tr2SYUvSvbXg1OOpwZAtAqjbXhGkxTdmngWMSbYfW7ctCrYlXbPQ7G
Gmqb7GFgtURdn6ttzU4EvuJAAmyn84RM5dGtvDs1h4kwajcxJt2VMcJ4yi0EGf085b6TEy/kxDWE
kLB0yE0p4fITlmtcYpo02MlP1VYVhfEI5H0mw73MNsDPk59QktJX15P2j6Ea6h9xnXY3s0HAZJJ5
2caDqb1Fwm2tGqGJ5xCL8YYRAtFsBGNr1C5ov3RUL0NE/Fu7HvM9xnt3DRzglnCKtzQ2pk2oKYpv
2Xm7S/sYzGGtOMBS9fQSM1F0ljXNa+K2A8kAg3nlmsUP8o6jp3iOv3gEuT03hUm4ig5NRppmB4i8
Lny1SBF+lIYcbiAI9GdYVMVusgUUMwQqoHYS5xzEvIHb3WGnCqQW6G3ylMPwuk6VOl0rpH09cSYC
QOO55O6aAH1v0r69ZbkG0RqbuwnI/oZrQ0VR+2mbTULjL9CVltCi/bSusk3uONFNmHXJTQK+hkN4
DygiSb/KsS4wuTONwIqbd0MxgQtQtAGmUtfdK6nDOK3NnwiHsGjrUXnDZVF6tMoj+V/Sz6IRleAQ
CW7VkEz7aU5ClW6yrbwBZdPXRimAA3dJvzO0RgFBZohtUjj6uoviYQebSdunpsbTGVsydfSeME+1
BF1pG8X4RZWWsfYa09unpD2cgS5WIVAaxWqoEm+jwkoIFDjJbzGBdRoOWjvfVqJOz0M7jVbou9mV
OdP0kJc5hmxVIeQLTNoEnYGAHtiuzK3Ix2rbB6qJAqnrObUIzRFQ0jxD5r6Vp/Olxxp62xLF+QP+
ChijMDfezMiEAmWAe3vLBpFuPcVq4XVDHoVu4K4nqILXkDJAPMyq8VyANCUzUAn71zQ3nH0p62jT
TfnkpzFcIA4lQ/dTNcFvGpA1z138dq9J60JcnDhdCpgF9IqV7Ew0k74d7Cj1gXblGyq49sq1avjn
g4BaN+ddvW/LSryC07bOa0mM36rK65ER0ZvnQLX3hKpx4BUcqQywBb3+YpHc5enxvm1lvC7wX++a
xJmxynje7ZTHJSENs/EFfgoIjlm4hAVNXnIuGJhsPfNoPylTfxt3tbeJWE3OVOl2zSbtneJJG0pY
xgpMdIJtTTpmOcARoJ7GDytzC9tPDVUAmJq6i1ZQrqFwmmjXcezB0xq0ksjdWh2zi9mwZoUqaart
4e+VN26jkg5yCFZbCQzXT7K00rMCR81j3w1mh3urqcgyit1xAxI9AwLQJDhoyBD4/ySdV3OjyBpA
f1FXQZNfBUiyJcs5zQtle8bQ5NSkX3+P9r7tbs1O2RJ0f/Gc7GbLJLlZ11fb8xrw4mCU2/4OzsbG
il9iDYhGZzHWfZM3LCH4fgU02/UF1w9syuHRcttUMwfObnsONe/6Fzn6TQcFRa2in39bPGZrnGtz
YdpMWvrR3wY3nqSs8LsF5RBpu5sF3Qk4BEtS5eGcbawOQiO7dLKaDtvYWLHTararbA+99pbK+jZX
cqNnwW9TZ2YJp9JqdyYyzbhfM+tcbcN4giIv4qrpKWI2vjHGm92ICPpzGgf1rB8NCoT4CV0jHkam
2oppDkJVW9Bk056pjMJr/uXjuH0NzMaBM4YQUc0q1F0XJphedlt9bmfZNLt5Y6gMmDW7SnMhPFB/
WkaeSOdodYMmTJQz48+bQH9Fkl7atz91bDKBvXqwUtOFNenPdsRuAbt07Sj3ljNAlklRES7S6mPt
aDsWrLIjmICPAxee+HWYZdhmYwm2Ocj6yM6H0b1Aw4FDyD/+GedRv8+ghs/QSOpj5+mljcfEL56n
Lkges1EBz2Iy19g5bekDicLOC3+MraydXRsLoFh6Nq3oIOUEMF5N5Zpf1uqM3+tV9uLXgEdHv8Oc
NqbVrb0s9Y2VLVQQzCv8teE9Gpyu3QXYBO6x8AzLrnAbwpuVvnydANbP+qk+FHKyYyOo6lfgQfUx
sx11aVez+s2hW4fGstz7Q0Lcogbrnt8KaF+1zP+SZF0fJ4acw7ENpu8qtyEOAvF5t0dQR7NurU9d
mSVPl06jxcInwl65u0tz44+p8h+j8u6zvLLBe5nWY9nAELRXoAqOqee9KpNnOChWWEEdh8teb9GE
+ysCINDy5C060tr52uwV71HFD+TLpdyXNT0MPxNbxAJndceY3Hg/VPC2ho2wcposj3cUv40yQZWW
Fs4/CKJocLLMiXtk8buuEFc5LCOaKAadUHteKIhadyvCul1qfbV1HgpdhahvqxAAUPtIPPNj1C78
Vadx+XOBuGNzvkc8UFhR2To+QevCrIvcB115s2a9OlT99TeCT75HKm0e/HRqPw3Drw++PXqXXiTT
Piha42lG3RHTuCviAjY5U71YeQ5q1jCDzb7gCQWw91K3AabbZjBL4iwt1BFFFZiMTk/GTbIZNYOc
WAK0dmfwZ4G7Xy3/E57PT6NFelhXnDwlsOmDS+weAzETUWn5mocf00uBm5XkGQpKLOUy7r1CZ2zI
NfYYN9IJ9gh8/k0BhNfUw1kDj6ueVKgqUVZsTqr+xV19XIpkAlFmBrA9W7c4DAGSXA4janj2YBz6
euDrv+5mKlNst5Y5eX6IzKjet30a3ExlZ52ZXXuyFVhEWzlQqmwBeI0FZiYdun/XyPbCoq7eQWcE
gpt5Y+rsfJtMosFkFQ1Zn4NjKnSonNY5CCsBz1KD8PIa3ulK54CYuUluK9wucJNccSpF8JFtuXtT
K1ucq3Z+TY1JhgbTvjdTZ1qfboBAJLeL336dvGMxNm9ea6U7m0CO0in2nUO/OeLVFrn4ogIKe6h1
6n1NOPderSrfOwDDAHnsM8fXnwM/YDjYZn1RwjGPftMlr66e+/PG9YmtJn0N6vWZw2SORrFMr91m
ZD++Koqb1Vm2G9ml3d5CTBDxxja7xQM2s7MHCKtWOQSHWg1VyJI9dhixWPJcz3ASgUKn8WLhsiyD
fgwDy3zeENbs2oDd2HbwXAwmXnpq8RtSf6yt25zYBCRfX8P+dPrlX1CVKOSBEmJ0SGqgAVgRF3TA
HBC43MvZI6IJyKGEv4Z6dspLB9/s7HYL0W9qTvph8xf/pel7rXepVNYPmGxz7059epq29p6YUb7k
0/Q2DXkSzoz9R+uW4h5De/GUFw2RBvMicT5bwX2f9PqfAX7zNg3Urxu0RmzBZH7d3AasMavtDYIH
aR4zONZM9ufeXQnlNOwSg8p7o7P1nHSkFHgcs+56Z3e7Rk/YNZms5oMRKOtniK1Y0736s6gB2oZu
URTg4VXBWQhuLMsDf6/VcFm71DsBZ1V/bBebA0vOLsbaCiCTytYjVNZfavjkN3rIgG4m8qTZMNkv
o2tEAM//lY43hoxhLBEfWHZZ8WkR4BPxIWfsmTo11z16tg3XgxWwAFH0wGnc8mhaFsci+BS6trMu
qX5tP1myrWuIYHEJV6ECFRegojiwA9nvA3xUY5jZC0TETIy7Kms/AFL55xzg4j4giGE1t/hpumkD
NNx0UHnThifK2JjkmuyNzfLaILroA3kC+1UBNavaOL3u9mKtX2Khin+2MbuPltWvsaZAu19qr8Op
OYjqJWjtihWIiso6P/df3YKqVUmK0ghpxH7pW/cAKQKcb+mhg3N0vQ+Mq+MCiO9n5zZYvpGThJa3
YRSmOo4HTC1HduuGSEyzPlRtMpxnZabHfNrqO72YQG3HqQjNZB1AIC4Q1l0dXPRk2a99M7ZnZ+yn
cGAUYBeMPFIpCxU7P+N4M0ZQWumQgdlpuG5yAQMnn5r0UsDK5Z5P/JCug3fjWm39BuXqGje4xhmJ
OMfpoFzGz4mIUUFl4VKX/cXM0pEMlt5ZZw8j1qsmi+oehR3RQAH3jp+AyjmKWmbIFd+dCN6HUZDH
AksC+z7aVuw3qf/WwVOEsLxCoITJOd71CW6GkuADvLVn/27UFVCXZ/2V1IVq42VaEbD4Bv7PNCnM
YyO9Pixcw2aSzMsYTciWvXLcD9BPPsgu+BN2IH5tyzD2AGGsvYR/xZkaeDrq2Jp+CVJuvaxMcfjY
2j2tjWFGMIry04zh58ivB8Q8ra5NohFoU20y1gKo6btZ8nc4zT5YPghphsjN+3kbArFz7Ho8Omr4
ZcTgyymcqdmtc5nF3Rb8nZNMxZWZwZ+Xpj4OAzf22LZ8UHowLmTCG2PwrFQWfefs14ITytfDCk+N
021tlyac83R9IpUKnlYUZ2GWZ0usBbjE2uALYuvBvaqFN7pQm9z3iccGBi74u/qakzhSB5CMa+Mq
DXZjS6j+FmMeOGBwkM+lT0rPKUSSt4qpDn2evqd2AIedsODAxM/k8Sa41nNtddjSSTkNeKQNG2t4
b0Ofobz9aJr2fkp4rGRgdW/5sjC3wUG+mzL1m6brGE5jW+yy2TcjtpTKvRnIGqavng7N5JrxDI7s
UMslx/iztJdJ9sDf56H9zZpEfZS4NnD7CA91yFjcCEde0/XO3plgBQ5bmqCDFz3Z44ZHOgNCfGkC
XKUWIOqDFTjrJeFvxUw3bUdiAxhfPmOQyTZC0NZrs2PVaH6kR8uHD0v9OExy+7t22KqEQYutwqLw
gEJqjlFJ/FSlEo9uCdix7Rv31UdEc2wJv1Fu+OQzG8nEUiXrzl82og7LV3s7Z0eKZVnnpYJFd7eV
dvI49XUfTQ77DxXhCVF+mak73ZjWkynHZG8z33STdlvPOqAzvbLTTFZBpnEz2VMfu938Mdsua3XD
lUPZez6NSm84jlxQOwGX4ZTQUsB65XkXF1AagUXt3w2gfGHVO/Dr3GDVBJnpdFxNRg7qyh54Lur6
YPaUrNx0Uh+y4mOqPcd7oPphwzbQfxJls9vXuhVIOWfYg2N+6if7Xk4ruocVqLY/qvwysI6385pZ
PrhZ99D4lQHFUCz2rdFkeog6/GI0UT2BHLDz33A3oujy1Ievm1AaOT6EcftHBvZRZslngbnv169S
FcIKjpSHsFMvGv6k26Gpgxj/B/Yg1E/WwOMCoWdoSdi6I/fcC93oNBop5OwH1RZxky0TS0GTQhcg
WEMSvMqpO3YxL/sXBgy4q5IBCW6/fwBOJaWyco5NqGIsMw7qlkLXY8EUHrWSrYbO6gE2lCN+zpKo
KEYBF5xLXTovYNjkbVNzWtn1fFyXTj8hxxH7Un23Bvmoz0jlobDXB9Ij70jiPYXeFU+kSxDVWXpv
Ix4J7X6Yyc7c5X0cDO9vMVAD451roXHTeT7JXMinzFbsV1q6euv71H5Ixt7YeVa37KYW40aWom9a
sb3dUjgxL8ohQW4MD4qaEXwMertYmQ3qmD6+D90tKhaZ7ovGXU9JVqhoBtPyWlFuuDMITf+iaqGO
JABXTeMa7MZsuCua/JXPTEWl3f4tRxP0foFSda5gEK7N+LaO/jMB2QMsAdJmU36poHwZqxrreWd7
YSXmetrhlCbNTbhqlpkqxGpdyFXGHS/LXcX5ksw54rx5K2/6gfdz5xlefqeVAOzMTg/1hnp5GEsf
3utiXYOM3gzHXIH6XPoI+u1eDcE50Lm9K2rh3eZoq/l/nBWVIZpCwicjTjNFsTvQ2ZsZZMCa/fNY
SiseR/fDdZxX23aWN4vH9ajMpj+7Vea+UOpXe6j948Edgdj2VeLzdTrYMvQBf2T1V6faVLvemxse
Q7xdiCnd/VyPxtFuLDckGYCNvbpLCmyV8ROgpoxkz631KCyBqtD3Y6tW/UEASLkV1gBxgHw+aiqV
7ilgtZGRBfaxAtt8DGDg7W2QeqHXVVkMpnGMXCHwRIyIRs1uqd67LAC1LOn36syJqBPnl00OIPm8
nKTBSG8NDFVNP2Tco+YMBbdcz5D6xeOG0OfVyvnU+aaDky/rLtbBSBQg5L3nm2SKjsPr5VfwwDAR
hkQDP87YUNlu7CEkwr/n3HKjjsvzrtvsk06as2cq89ymHcMV9dSDaa3EfWKtXyjuoBS2BCmOZ0xh
s1TlATDtRASw/bjXKhTTfs8eks6wHXNv5/m9FdFXUuA2+h+z7z5Edh1LNNRlWhj1o92xUSU1H5ey
OkkL0RU1yret8sC2tEBypXfuZpaF5KDPfd/nYc9jshsGeR6Qu2IsnHDzTuaPxdXWYSom38sJGCdB
bqD/TFRTED7E5pI82k5A0r5V69GoevXuetSv867O7lsSipt5beQJqBwuL/TIoRvAaZ5aYOgbjOuB
nq40D53lHEyqnp7ZvWZQKh98CJUcLYZ/2wVjGgp8gWoRZHxSTFzLvhEVrqv3hhvcqKwBuJmBYfQK
nmbDmYdHBkzzH1OPO7s1XnkiuAKFAlXqjN7OlMZxHqFkwawh1ju6U3nejPRrsBI8oc2lq9x8V4nl
pLbHYcPUaCwHHOkd7YmZaQ9HpJHvYEezbXns5AZGUwS7rQPx3+NI19azhdgomlZO+rV6mrbkFtRl
cYSg2VKF0NRDMMx1VnAaueDG0d+vzAan9TbFG8/8Lqv6+7y1zr2oJcB4/Urz9AG2zslMlsdh4Nuv
bQxgZuFgpiu3+ThN80PKKNSuyZWOVkfVD0URNPsZsv8zGggq4mr7SGvZ7pX46tv8C5Bme0GsC4Qf
7SE/1Mze6IoTENOJ++1U222zTtMR+DD6TNijXUaYBsw1KNs3rfOXkp5XP3qvpY2Zb0iJW0X96RXd
v3QomaTmskhqwKJsZZ6RH9xhGzTvRJ0+0WIJt2p7lD1eGSl7TCKSZtqGTZaRoOxtEfo3RwlmuUy/
tsFCAtQ/US4oDrk7+5G/wVRNl+lMTncuZwNt02YeF+Zgw6KA8OkNQXEH7V9cvIwf35y32M6NU8ck
M0dPBem2zoLnbTQy5oj4zEz6Dwt63HAD9h12WDRAGz07esVpqRKwUdgcgp5K0py1R1WkTMfKyqUG
ic+yLvX43vnDGttZAt1gyJAHGkfP2D7YqjLi2SRMIsbTR+S5QTiVCdWndblrW4Z3zeW7t8cjgaQA
U37l4OY/bh9MULDxO7p+f/SX+lC36jPv1Jn8/OSs3P3JmLUviWmdOu8vcvH3xsDEhLW7X+4JDaJC
UQxxg0Kd8nxkKpjSPHnNbMxb6NaDeq/d+meYOS4CSO+9pT7mZPRONgjjW3+k5ifTzrqrZPNELdcB
5G+9IG6h5Dtvt8PYY9hDQ4tndsb64M2fSnK6dNZ4V2CuLZ3xwV6bW0Dhn9Q+m50KvoK6oQDWglRn
9n3Xm9XZ6Eipe2WaN1kvx3C27oqkT6NJsdwyaXkPgLhFamP217Mpv+k0uxrB9l4FxoA/tD2sDLYg
7KFDQi8t9OwW928t7VuEyvs0fQZqgqfrwZzJaxeMCIl3l1j/5qHEv7OZRHt6G5GJYsiyywX/S6AP
WcMRAVf8t7DE0ZRud8OOyg0pT33DpFdOq0WX33PSlOJ2MlffObAek1PI3lKvj5gLK+lol05BIG9p
WNLlayuClXvFt1KOTA/qdjV5/Z9Bzn8HQWuKLqf1mMnpNbm+qi5GIpoIHumb2doEKwITB91qCrRY
8/4VLLCLTl/WnhQdj2vLVPZUvFDf/ydK0R4FW6UdNOioLNpHA268lg7GMsWaZmagcLUm95PSuBvJ
1vwdyuDJZXzQrIHDpRlkfIqaXWwliNO75FtNCxmPbiKUnAPlx+IdswxunbK6q4Mz8+NGaEzIggfe
WTEN6c5bnSdBi2sq23+a+M+QMM4AnXdEsjUzcqtB5we5lGBkXYxgwScULKWG5ZySXG1zVrKiU50m
PiIQ6qFnqFOhjZM380fZ7p2OeWk8X68z2S0nbfT1/eIuT6zKxJk1Hjxbv3uB8jAyjMFfSJ8HAypv
kZAI0RP/SSvTi+Z5/ZejOjIqh4K03xRhP7CwtoJCE+WD36dPRkfK3Vq1R1NyOeVusp/8Jo/XJD9W
rUjA+dTZnaNkfgjk+DYPvReie72jx1lyDNEmsTDP7hICaqoz35i7dkpzt250LXQK1RzG9SelLmpj
blZAxqPRpnUXDXiQ3GaqY9fNVs6e6lksxYvhWHw+w8VyGJBIcCvxfIZDN774Q463oNZIsoPtT2cG
36Uq/shg+KbHuMXCl21oojyKuGDcEE/ws97kOTf+mnYPRzxz8qPNVPVZX7XN6M2dUNSB/boQrMfW
kN2a0PGi2qepkQure1o7x4nasTlWaiR1ytRE65m6eIL5bCfgkf9VCyj2tjTe20mMOJopOnRrVeFm
Yjits7igPFm3+KBJnPBGeeSSa/9OFviEXHA7FK3FiKeH4cWtV/voJ6IPlTe1oWGbxdHV05vTiOFi
JCqJN99kFNXBTKCWYnku7a54y7B0XyQqt2ffoxSHzh0PF5tcsVh899nTk/fYNvoTu89K/OGbAA+y
ZntYmjG5I7Wxnyuh0GDR43/CJEeQ5i2PuBoWiD+9v5cSID5fjPdhbFN38Kqh5rPmLE+M2Xrq2nqO
/wtVg64A+s+mjz63XIFnU9VMEw5r82KtjR07Tv7UXLVXAiDtjqykjjZTB4+zu/kn2dWcJJCodspW
X6yy1rj5wJy72wzKwKSNxQSCPNBZWGk9O+lx66oXFOIjJ7c1PZY9FuVmqQtMWvD6sobid4obYhTD
3URocHJbOO2CvYVjI5IiKkydsIXULsdtbvabydO7ZrmI3d5KPzixU/qxwx9sjo67Q6s1sB4mmshx
GhkbbtqdzKK1b8QiZax0tYaAGE4YKYawzmVwKdNAUglMNEsnrM69ZKZdn6XcFHwSqJResT5K7TEF
UBgs3FlmDqXRybkoE5h5ZW7dM5iwPGaduE7fGL/WyPdV1I71Ylt1CZd6pPGISQHpsXjvFnoD81j2
ZBM06ecgefZcm7LdxMHZhrweILeVzteI+oJ4hZpBYWlhx5kHCN+gh0nxqKXujuZEzYDqoutEyve3
05LxIU6rg2EkmXmSGZNJZWRzxUfDYKuXGi3hbePgti5nZ36YvWvJAUc0NuOyJpAS6m3WkDG3dQge
5Ty/UF0wdsDRN5vzPNHHbVLBZdn89CxH/PHJUjJPMM/9YVLd9ujLWXYEbnCyWksldwsivRt3UdZX
p+wtAkEuzwrhVr8b8RhRib9eCk6WHUZFKlLQYzvQ9UWH7LSVfVJ2oijDJv6uA8X+Nxls0EBTZRIg
MkeCOwiJQvI9d0lx4waOvBm7YbuZpbbP4KQ3BzAgBseZ1+qeP9yi3+qM7c1FJxQWJR7Q1R3QBTZj
+ccupHW7zDXZaZa077Y/W980yVBXbUm1z+nkhYx3cVdQMbUjta3ZHZXPNFzSVF5qvw/guxsVFWSX
YqpiA/Ys62U50AXLYoQurM8Vw3DT41GK6nXyD3Shrfceh+nDxJdyI8d6PPVENy8FkfwTPqP+bzrJ
1WNzXlmRURnjtdnGPL7JiIsaGZ0x505Em9DZw0LR7NcWWXUwN8qtqKwb0PJTUlD4LpOgjpq8KMHF
dIJK/ghhXzUcM4xXo9nTjCXsTN14t/ji88vSettfa6tH3pEemufU6q/e6Mgvmjo4FqvByVio5pCm
if2Pp16fJ8S0e+YX/acN7UDoIxdG+QMfaqUe7TifEOWzux7Z+76YNlJ8swG3u6NDa7Om1YxLhsIp
42eYM3eIoPP359lasgfMTObZG1IRVcpr4twe9zkSnYpYdfQPHb8nszmWx/xbt/hf2narozlQuFZa
X3ED1WYKCtRS/nHdpSXcq5v1X1IyG0q3kGZpWqdfk/DmG8OwvBevK/MBxIw9R1IOC/0aDt6rx4OY
oK9cY+IBCCgDNn73m/Pkmnk9XHKPL5OxONv/cui1PtIUrb+kcuffJpj8XZ4nFNik7zyMvcdB3y3p
7+LaxZMaKy/ykHui40zm2yDj1Sv7hk6OaeX7yibMTbnuz6U9sIGzzqfStXrsrjajE0vhdu9bw+UT
lN9Z6qXDtXJTHoXs5nDuevCsgZ0cC6+IZ6bc42RZG6pKgr2BZvbZdPezC32xt6Ll5gwK5HmTkTyX
Qd6+bv2asqZBVaOJkVW5P4gkKS0J/nasBuVtgPkApvDY7yUG6HPtjEYoZ9pBXskYT0K1+8sQQXpp
vYk2U6H6kLavd6+RkMRD13+Kse/6XU6GwpmYbc4/uyon1tuos+T5lDGJhfZoRg90l8644nctXZOH
hrG8vcZL9zwMLSMCSjAsEPCnSdY46q+D2/thqba9hbSPjnfa3LTsq0aZ78hYYIg4Sa+xTrWfZF95
QRPSyMr3tKnFVcVsiBAomIPxxKy7Px6KwfeZzyT2nIXbgf1iwGqMAK0TYzU7Jeri0GXD11z0Ka3Q
/o/yveXA7vTwUHQz/ko7kEcJufJS2q715hXjcLTVWtGFsyhNLS2R/uCs5De9uTeaZIy9Cfl24pRz
iHiJabU0ox/+f83T+kc6q3tYjTnZ08XxSZ19L/by1Yrq3CyYxqdfvAXzsg98Qb94Dsa7YStcGib0
htIEBLM5W+MOI7f+2ybM181lF4SawR+ER+y0bIGfHaxkodBlpMXd1bGJbsGy0oO0bB5KVTuROwRv
jvJ5E7ify8/M6vv7ZvF/3NHoz3JOORSG2uBmkeUrZ/4UZ5hD9fhiAIF6tteWUgHKv5tEox62Ea+e
Vmpk51rSNR/rSYQUen6ryq0AUY3VeZ7zjvA2h8k5z+PzzHwmfXVnfnOWBOnabNDfABHOQjI2aupp
zXCHvGyNTJTgP/CMir1bguGTkKnuHbv/5PH3bjZkQREZW3VcqsH4LPxkul2zmXayx+zSMKbGa94L
JjmL9olwrA3XGdNEmmTiHiHJEkmcEBETaiaJX1lc5Z8JDGLU5wAtyavTgV8/Z6Szt7c/Op03BoJc
i9eir2Mva5p49HvytbYNLgz95/vRI5oWdLfDxC3/Zn7rH1A+kVVmRnW0jImpCFcPJ5drqKHTNsvT
1Mz5uV1s+YQIGetqsyQHSyQfSTLKw4L55rxkWn4lXc+/duN6LrzJuclY0z7Yhspuir7pD20zpU/F
Ql0AnZwjLqqb5tCerOlnrHB38bvZz8EiO3jD08Z8Tabag5dstPH76ce3NEPEZPsPaYnnjM6yb56d
1MvD1aEj1VmmfWsz7NNG1aD7r6JJFr5CTR5RBsFPoc36VA62+wCnk8H8QnzodC3PY0dbUtqyiruE
ghNmmfHWYHnvQNVvvWw5vsq0wjY1otL6sNLMizKs6hiN1uG56oP+pUNCvZ97y74BySmjmbvhU831
nom33dQ3E6WTLLQVUxbC0E8U0imDD5a906Lv7pMFaSHyeoke3Rv5u5umD8cq4zg05T0NoL8p/brY
xoK2b7OOSeDqhkZ4NPtrtrO3ob5tNwBI2WxML1O5drGYVvWiNobGMKjoH3SZTP2Krb/t1hYb4Zrw
r6miA0EM0eycxX7jf8Xny52LME/+ZExR8nmO08FNVPm1wcV7ne1i3HMwJOdeT9mpZvwT4IQVxO7G
2sNqFuOXyVzFH2EPvsubMyRRNRlvmt/qwKdrPyVp0z8Hrt9lu7bXKu6arYswp0Xpgll4ravkZE6g
xuQo12cWJVcYcrYVIUyuH3skX9FStMzEy87P79PAd47g0Ii9e1PfMriwPGE6aqJ8Wcdokl1wN9CU
eidVJsPMbKv6EUvGyl3Skge1uUdpW8vxjF1pvSeDfvWsaj0AU3XAB6e6O6fm/Npu5LWyw5k1Wf7X
pBycofCwmYKhsEzjsaAVyVQk24ZPMHT+oHT78ZM0pxSgqK8Ca6Bs4bbzryE3Wj9FpVcO1XqMyFUR
kmXkGND6jG/pJdahapz8xm6DltU2WobJDl2N1YVqkEsPBp7/XJaNOK5OWhx9y/UuIqv/iPnq5d5g
1B3dQDXnSq3MRflsOnrtgAuobmv6r86jVbjqwUwaOlye6h/XYVtelAekrqVbx8odHfOsKuZDkYs/
5eLnIZNYztHB/bgrruzIA9TE9FT6ThbRFLUiK+VwADo6dRfml19X4TSH3m7LmxpuZjjVG4vcm/Pp
MLpyUtVkfTg+4yh5NmWoqJI3t1y+FfC+qKgqO2YggmXAhkeqT6zkqSn8o+Fc5o2BC1e1f4RbqUvn
9/WT07tclH4fMbxibkqwN5htMOqZek/pXezcUtxvZauo5FvfLQdyyO3+m/vufnQOafdoWMN4kWMz
XFy2EzftpnHiMZ3op1lwZ5Tr92CadWS2E8XeIfe5u3TNbUvdrqw8Upy6svyfoIPEths9pqmyzXbj
1TKG/aI6uHzUKWKUzGKHIZF0xVUf04DUiOgf6I6ReCJi6Nd9djkC7+VQZA8dExCfuWq2X7k29Ys0
GMTwRm0+MdhRcBDpmnq78HYinfJ3RwysfTL3txEeizW6mrHyQchjokV7KwIywLh2ZPk4lguzRNRs
O9p+idd9B5L9WMZ12rhlCOtoXlW+6YbiTDR4OgNZmiFzsFwfc2MfVnZTaXGJ9iGjNHez4Do6rg3q
eZ2ZwxkuOCElQoJkmKtTWc5yodWV0HZP0/lZM3h3YNiLG2sukzhgKvGlM5oyIqpfj22Sp6FJrf2c
KSMNGZug4jOR4Lj0U3b/QWoTQVkiDYqAEq317Y8JhTbPFJQRC0RV9/NCID7j6zoEDNv97eixko5v
DDohfouHSdVvnWs3zB/21EJCbQR55LidPLBFYPinzC9o35XkFnfFOiCAYOFSMW3jOo/KG7krYTyM
ZBO/A2X8i7ZzlUepO/m/Xu0zoqaZ20noiB6SanMvBps4xFOqfp4rKeHfB1Qlx3z9DphMvW0E64Rt
QflwcljHSfIpf50YnKIgNc2nsW8ZhEiCxt3LHsCWiRyIX4QJYIGw725gcpVSPLZD1mi9J8+oGCkR
Exb0hWk+IhXj0Mrug+JjdqB6yl+aMkK+ZdNfmCLVd2As44UcPHmtqGsdgm5rbputWLjPFElJywPa
K3c9khHJ0LSq/jbQNWZrEqO3TW3oG4YJG6lnAtPM3PTWbYrhdupnlgH+x9yZ7FiOtOf5VgTt2WZw
CAYBSYs8PEPOU2VWZm2IquoszvPMle2ltbB9A74DAzJgAT8M//fQfUd+WN0/lHnqOI+7Vxa0UKu6
Kw6DwYgv3u8dnBgux2jY/VYlWUCMX+5+7ntQPVLKyXvPxnoXJlQzRV+MhFfQ4Tibh97YIdnoKV4l
9YzLFS2c4FCOJNnHwMOqeq5ta16P7IUnMo7GCydCqEhFJMOdTflAYALdTVNEMI1Cu31pDW0kCJMM
vifg6uxubKB9EAbnn1fYH60dk17vLILovs274WLsIFNiKopmJuNOYra9Sw8slXeOCO9DncRePScb
N8nEM0SaLl6SYh+VWfs7GLPFNh98cdqWDgwuKzDjkyKQ1r0ZqOpigjHH2q+JzuM7AtuxXT51Olqh
L0HytZHIMiyEP/KRx1e+BfmUS3L22Lo4DpwYg5zAb1QTrt3OHK4NIvE+Bfz5ilQ6bsUxh2dBst2q
maLuTGQqXjdYBK9LNyg9vCeXeF1QjQBnNhyt2HPB6+9tqO0e/pn0EYOo+tIQmcF9IB52AcTtldCm
7pyQZtTr0ZCc5q5qyJR0x2+O7fMtuJygW46fclVwlNNcHUjT0JoeTUoTz8EaOQ77chOlQDXB9LFR
SN/Bh7/OetetexNmpW4GU0iQfKvtLFl9Co2KtiUEozXEHSIRIKUMaETI3wAnReLhVOPPgz2TipjQ
/uycPvTiIQq3FV/glR7PqI06vX2iZZyuiwRF6Mxl9VSflDxLSxXDJPDzT0mSPvdCB+gM2UMsB1GH
X0zPmlbMSGMs4uKxbVyV8HnvEhQMSOhTPuXJduwE9ghhNUQB8jlYlfpNa/qHktM+FBn/+w/Lf/O1
KCfESGH7T//w5p+2L8XV5+yl2f+X3vw3zT99/+PgpVhyyt78wzoHhZpuiSqZ7l4aQiO///2//5v/
r3/4dy/f/5YPU/nyj38PgTlvl78tiIr8dfwZGrV/9/pv//2/Wn7+P/79L//l13//y//+5V9/+esv
f/n1P+/9Z79lplnyJ2mapq4soUtYDYvTxm+ZaQSjWZZjE0FkS0kGmo1A8m+ZaeInEwstQ5mAHTbG
dGg7/5aZpn5Slm4pHWcDyzJN3Pj+9vNuftPYMW9MNpPx+z+/TtIT+veghX8T4zk6zDUS9AzL5Q5F
xvm+7TRbWDtpThevqTWiTdCUIfmcol+Xc+is8IYKVqhp2gVwax/MIVNb2pWfLNPy4ojGKKGkq9F5
zOb4NJjKj+Ykz5owOF+qWE6dXVubuwI+xTBErD9ztDYjsTl1kCPbQ4NynsTlaQKa18APg/SG1YFw
o/STmbntlR40pHLNt74k89XITeNsTMSlPgafRRIZRA1inSu4iIZ2TrPYGb8E/kI+1YJihXAUADrM
7ivV76IYAtPcNY/aFAUrqxyG08qOjZuwRtuYzvNdu9RJfRBfRlau7kAqu9shRsFHKwchR9/QDq4h
pWrYPjW+Vlx3xX1DKqvONcO0NP0W1mt7klf42/nct+j+ugMQSXbaJnGB44RJ0VtL96HRy+vAL+2N
myVXZWe2u6kPys08mumXBt2nlCI+JVubXMusa2i/+MSVa9HpEE/PlWEQeApLm1b3eNEbHJSdaDZg
EEhzo6Hdjoq2ejcH+FQkKBR89dBY2npwOFySJn4YJ6PeZWYvbiFmAKYSYHzSY0VJNNBd4z8XOENh
lBGhQKOVK4HmYIpNpwTTfyy15sU0Oho2mmsgu7Qtj4aFN0BYLfR2i4HAU571AUYe8yffKQPoA6CI
I0mrJ7nd3RtRPpw4eRNANy/qB0e3oeVoZHwR8a4/aRJwRDT6g6uudTAx4sY9mTRPqBTuainPXOEP
u1oGF7JtSs4+qz4B8QS+ghXTTnq9soYliVob2sc+Ve5V0+j5Rp/LT5lohy8Wzkq7XEsf+tq501DB
zUhs5hvu2miL1ZyAW+FtL8YY1YxmXIA4Th5qCOYRdmc7+85FmmEs6Bt9sQ5ymsB+/JK76TaZ6DOV
mTwzCzKOVQwrtKqTK19PgRzy0YuT7kusPxZ1/FirJD8x4q5Hyze0J36UtCdjTaynVQ3+tRH46SrT
M22TaEOzcwjFeuynyTyDKzqtK5bkBuHGXTkoyDIqDW7MPOO46B17hWCMek8O/gs40nwS+eMDlGJz
HcW1eWWahGU50qUaTzXpqXw2AA9rEHDLn0gTN6BJ6dm4CTArEmAgAaIYFcXnbjVWXxPDSS65f6+t
OaIo6mMQ7FOnmtzLtKEfatbpw2wKuWL/WqWttQ2doL2dx658ykc1rlJLTx+cHrpGWAgWp4hBKFLF
QrGzVW5iQwNKe9fXqrq0gyD3JghWt7ZBAQkvH+VpkZ314FkYZ8bRWisBKNArtmm7qSVxepgdD6mn
QxK/RN1BreUbzUMXWeEK4j7sH8fOPya24d40eghajn4GghiHFPJsu/uqaVq2m8AA8xX0+PRyLPr5
lh0z9iLRRtg/OHP8IDRfXCd55fReNvkGrPe5M5YFQ6s4CePxus0lYDAyxDuCg/KSrjXBXDCbiA8h
IxtKRUdsVn0yxlSh/Yz4a8DPB2FGyF7VOL71iRs5YsOyApNK+nzRQgaz69lQPg2+zNr8HAUq+Fg7
ZWpuxLTgtqqd12Ii3HiKk3BnwEKtTiwwxtNGji4Zz4XursXYhI9Zx8PMyhGIy3XtAnUi/X7TZ+qj
OLIvY1UNN5RK89fGpJMSpSP+PuT6fYkrTIGQLPjDZsKY/1RQX4PRVMkXq4MJ0zr1fCVg0oSECIMp
w32Q/iXW2eFmtjsXXqwh+8dc8KU2kH+6VYDjvedYs3NiZrO1EWVBalo+zLNnmrVAG4kUkJxZJNpV
ON4SrSvvxkqvz63QHl4qly4iosohXE+w/FGB5dODg2IZ1pcxUvS1BV+VijtAaC3/eWrCaqc7XXtR
m7q/yQQCO0tT7kYL4+o8F7D2MrbiK8PW1BOYYkoWH7gcKBXQdTnYxDVrcQZBNs38z1UVEL6wiMg+
xYNU1wayoF2ViOY2SI0BFU6fchFK+dIJGkVtLErojmH6QF6qtu5ox55KexjP5jLxkStrzpYif8xX
cPB7KHVZa79gOSkuujDJP7XsNQBSVPheltrVAy30hk4occoIrbEj7lwa0fkEAplLMpjH5tJvtDBF
xw4fC38hQ51OmZxXbjHXJ6HRNVs7bOdtaEjaam5kr0YryvSTqrDgJmmBgTphbi4KUP+Tsg/luV44
3UfCMubbwEYMjLbic+uHYhNMXNNEqmgd0G7ajPA8vabUMChqC+epSsLmC1KR+ENgqunM7AzjnKRY
/nZrWMxmx6HcdHKJHxAdmt4pSopdpdtQhcsyvdGCTm2KuR+u7Gp4sCUCatewaf07WDpN0spuKYkc
r6WRuR0dWJeoi+xVWvbVRUKP7ARdAjjhMDs7nSxwr86URhHswDfG/e/TRE9mRd4xFv4mHDgQWuhU
wfSNcOnsAjo95ITavdXGrH+wNUR4TQOIYcJFLtpn8E88rybIqlm68ft8PO0J9a7N/j6AyTqZVbjx
Y+Afqb7UWDrNbuolvsPtOf9SjM7ZmMHJiCzSxVvMnywfqUPpFCsyBhuPe8kiHDO46NaG2sgA6/Be
PgU9drKF7P1LfvxK2d0TrX7yQhErutBfdqo00peefsJdbvjxY0sTiUtq1Dz50mHCtPw6m6S2bWMB
6WnCqCd1rOijGns0DHELoKa79rqQSGOtCP9G7kmk8pnpneUmq4Smkgl1eSvHfC0crUdN61xn+Dtm
tSIsvYILOUDCLUK5SaV2JzNYKWNl3YWa9TzpWvtkB/EzhEZA6LSKdvQndmW3M5E8K+jrVguxLSWY
uTQR6+XINDYtIYtqDsvTnoBsrUIyGXIgIy+DHd4F+PGAloNdY5RlgTC0fbYBydRPCA0nHbKCwKKy
6oOu6+XO0bid2Ym/5pa1GojNBZKrXhTfbTtUd2N23znDTlnymfYJzB7zSu8hDo7gXs48bbLK3nbu
z5gl39V1AvA9uEgb2PRx2Uo4yIcrGgJXNPyfO2yA1wDENw0nKTaZ6SbIG0zWxm1bYVVBbOladgbU
eaJuzqOU9qu+MP8b94FsWQGhbfqm01pd9zJNT6reoo+RBpDXtTjybMt5Voa9BRlDBK0lZ3YfeBjP
fasgCdjWcF/2KSZmjlFWV1gxbAhCp205PXS6PXuWIWZqI5ifQbC1NRu5nJ3RTu65xuZ90+2Q4+AC
VxnuFqZRSAe10570VkRbmokcN02wJeJ1W0y2R2fT5N6czDtNn+07mn/nZdMNdNb8W8LQEU9AIsGi
YIDc3Vn9rQ9d+zqwVX5mN0wXdEJ4eZN1XtVtu8pCNnRwNBq6njEpUayh9nyYtSI8abmf3k8GxnSF
BG1ow+AiddCgaDFQjR59a8fE9gKjl6dtHmtkLBcK8n5ukQ4gBo4OOX8M3FEhs3O6y1Jfetcz9xAC
ws9dLVY7QAbnnOYZGB9m+nQQa62FT5UNp3at0jN++rwb6PaeIiSst3Wdk7syCv9B90UBkdKlQxqi
i4pVUpzVxhR67kIiVRHE5LIycc4oAQkDuApsp+G1A4q3k2lrEAKn9Zem4/YvNTSsOz+3wyeL421j
tPoMpQWhxImSKrsoNJ0zLR+nD75Kq3Jt9KAepUs30EnqeVVKp1+N6E0ppMfoyhp6ddZMiYVegWK0
EVOaIK2N+5chVx3MDEQQfjXfANKTWmEauUCT06q1U2ITMShfnBcmOFpZ5d2qHXTjY2fMCd6AMr4B
1Cs8kbftVVnaSMvhWp2U9hTfOgX8bwM7kie2APWpSxL7fJyo6F2YceeqZXroe3Qrglg+k9UK1SrT
8p3lVNouqEiTtdufsyDfKel3q64Uj6pEgoQqyzEgWUYfi0jiAfHNH6qVqYxvhh7Bnizxa+gMxJZd
dlG3/s6Ig0tMLoeTZMTfo/C3CglYoin0Df0L1XZzWogQuYI1PNdQUlA5ttdhcjOJeSck9VSPXDir
wuUzxQvdq0Egt/WA6MpXszqlW1+fNHDd6b8l/bWEHXEiUGkaLYF7bd+agLBzCocJyMYux+CpSKP2
bMgWHCgu1Dod7Zs6QpfuWAnHsk6jOA4L7QPmGfjSSCWDn/UoKddds8Cqsi8KqvCE/GRMddZmNJNz
2oXyOtL6D3ZepOYJ5griu4Fi9dxhxzCcZC2gkE8m75cO/tTazSF6FFFTPTUg3aj0AH+2ZTNG27Tp
6nUrMhi2mcb9OS991sE0NBeWxm9LStu/pEcxbmi3F4+ojCDCVMVDggjo3iCeiA63RmRkjs3JBWci
h0VQqLPuO5VXSDNGjoonG/0tC6HmSVDBvEwDS/8cNR0BZ/nCl6wEgeWZ0osNkin1bURGvVGdZUBS
0mQE+SFrtjU66LVdJvG29okry6NkOBmxg9iG2ZCfOm1YPGrcb2FyFM79WPokgs2wrJOeFlzrtuUm
XqJmK5xTvmDJEZwHuV7fGQvBdjAscY7gO6zPehtRg2TfOBWkVsGOKatTaEpPZm9slR4xbbRAHM8e
IO02Wq3WlRsPT30hi7tWFvO6o3FCTF7d4Ckz0GTgxtzPn+dANfRcEse8ovtAfW46Eztz0n9E6AmB
sG5Qq6N8IcmZxtJJ1uPRE8kW9LClmKQfoy4K6i9u7ENZr+DWfOyk2y9fqHiGXznSmwgkbWg/mnAc
MixoZhDF4gdsP8qzCZ7YWagy/WeHDDhxorede4Z+zznPZjwmTqA4a/hZLoyPmrDsdQ3R9CzDj11O
TvliVOmLhVQJoYZtYigQS8R6Tn4ZVbI/a+o8RtBtSLDztO69yC6mDWwA7YNrpfE3qPnOSnfgVCLB
tJ/TIuMw0NqUGPkOGgdQ6LoL9O4hNqxeQjSW0OfDuOczzxqbGy72OmDv/QAjnFbTcybmih1wyONb
6VNWYEFjrEGOgPWzAfkeBpPpWeLbw3kxtvbO7M3hE+IZtrdCn5Jk8WlowVTLF6h+Bp0jmBEWPn6X
rjsla0hf8XM8I0TkICJKsbfD4VIq2B0QpjGjn59JBLwJIqxQwG3OCcrykBM7v7nG/SHM8zL6WhdN
8a3dRzTfwJ7X5Ut+39YvL+3l53L/3/z/EPs0FqPMd9DP//bL//j1P4F+/s9f/vLLX3/9r6Cgf/31
n3/517/7Dov+C3/4H375X/wR/4//Dkr6F7DSf/n1P/76z69x0u9D/IaU2vInU0HzUo7BrvcaKbXF
T6jHDMtRuuGYlrnkZP+OlBryJ+Q4NvwtB0mGcBfvvt+RUsMAeRVSKGJUgVnVH0NK39qhOYzpoKIX
KIokIJW+H6tF4HBWpUZMcWaofpNYbo4YnUz3VxN4AI9d3ItfgbHfRwE7dS3TdUwlvqf3vTJfg3kR
mZAEDM/Q7ZpG5WB+0rqu2IWtHl0Ix9GoI2XtIekwH9MhLm7eH35x2t4b3jIZFcAZTzXD2bP9S+co
K3w5kWJH0bfWMr1YlSKk8V1TZL8/1FvryO/zyVCWbTOMYerG3lAYYYYGHS3LgxC1sbL5A/Yl9iqL
C/A8p4mg3+ZwjIzo+f1hD7xG5pfqmpfI/2Hu+THWfa0RKaTxhCFHdua72qb0/WPZa4v/5f48Iovl
AQ1d2tLdezg4rFCyfTjvmHMhih1TOAuMixtPZl3omEB/ff+p9lIdv88mnQUd9gcAvmPt53aS04xT
6eDgKtb240rYxORpsS2C1ewbBUkTqUZRJhNsXbmuy2/DnH2KdO72ZS7KI+7we0arf/stCNWEtJVl
7y+iZlFG42BgQYMBRzCk401jdO1n0qMhx61znvGb8JtLaCvYX5kUgFEhPwXxEHhwhI4FXh5Y0szM
v/0aOimv7QwVfLPItTQT2NHAfspuPut+oKOXBiE8sqQPrC3btAQuExxBBp/v26FaiEJDMNbL19O4
p2OV3KcYBx7xGT74PMyKJQRbopR7HoqpM4kuzyGjuHypKLVMk/5LHO4SxL7b91fVsaH2nCAtH8xJ
xlCRdAd9VOCE7onTlZdt0CTr90c6OHOuybSxvbpyP+0FvdmMDY0yvXJs6nXh6Bj1mt3vzcn/a7Pr
x+dRikPEYl9TurDl8uevNldu8K1VOgpKu2/qp3k2T6d9kmYwI2m3vP9Ah4ayWPw691GCjM3lgV8N
FfKa/NxCUpwNWfuYxYG2m1VmPAaNX/8hn87lc1McbTTiEPMsHbz9VUcuSVW7eulNyJwQn0EyxeVx
PPKGlmX1dkfj1ZiuYXw/Gjgb3j4Qkq9Rx5q79Di9xYtszPgCGau70mHubwdDii+x0ftHnG1/nMW3
g+5t1ijyKnzZh9KTvlCPSoPZI2PdoWWUuvLIYv9xCS6vStgWy9A2vpclr99YUVWjBdOKhNSBpkw7
utVZhcT3iH3xjweDiyPG99Xncizse9/iOwrI3NuNBywtdmZTgmNyjqAGzZhGodlX76/DA6/NFgZd
XYPWh+HuLw47xbgFwL3z5qbCsiqfCwghzliej2DqZxUGN2vs7o9l6h14b7S6l0lErm5Crn+7WBzi
Uk2XZGovofeNIqvOztKibj0Vi/rIAx6YUIm4m4Wp2HiN/XxerC/7EfUuD6h3/XVh1929Pkd4n5ak
mlk4x45HNvkDRy2nrE2lSd2C09R+Xl0TJA0c3ahGwRCboH0tHGEDgBL3zQHDOD+q6CBK1K6fIX8m
GUEJXXvrohK5jVza0Uc2mh/LKIpb5pgtzTElPshvpzpqc+7ZaVt7drqoc8Y2FeC5bQsGgHtoddfE
+P4Byksxr+JY4NjwhxcY+zJ7tnSXQm4/Lq3PG5gqOOF6OBj4G9KGFjlT03ppIz53sRsiuIUY9f6Y
PywvyTXAgR3Bvqcbkrr+zeYKI0vMbdt0+ItzlV34bzgp0CKFTPjy/kg/vmyGUkDFVP8GW8O+eXzZ
wnmSTdZ5Qy7qlFgIA0hK993TWoKLekM1QB0s/HiNSgvvDcMPnVMsIbszJx2qyHv/1xx4bngkjukq
7IlZ73uHyoDda9sZWuO1GVpqUPDqzsZY8kMFsn/kUPnhs6JXLLjwcHFalvl37+5X59ecq8nX7Kz1
Soxl1nUU03DQgvGBZEPaxlOnnt5/tB92X8aD7WIQn06vCCuKt69Uan3s1D47Rh0ubHVy0zZuW2un
74/yfYbenGIMY3JeWjSn2eX3XydojR/N9sBj0Z87F0j7o5MiganZonsWoC41rohj10A5NMMNJm3x
2knG6GwoVXuToX7EXKcLrItZ4f/1/m87NAO2RekoHYOr7H4+uzQwPZK5yYesm/pZT3NhM9OEPVI9
Lp/G3gSwMS8lEENIoS9L7NV7jTpfC1J7BgdJIpQw6AySC1IoAxo1VWcgadDjy4Yt1TMKX8Nry3WP
RaD+eD2QEJdMx+E9LNu2u1dJkG+WCEKkob+HiUHrSfpeRcLFasAk8rzDZx6yWgjyGGA69sAapZc/
dNlaJU3iGTiP7EodLu37k39wWmzB9ukstfv+jhKgM3eWFA+PNkVUrq1S565AR61F91eEyc4smnHn
+w2iq7x1MQyDJHBkU/vhpGZaJEc191JJ5bgfUVLDMtdGZ1masaiuS2YDyfqUnHZKd7/NmhpZo7M4
8pmLH0c1bVu3QRpMUyxX8bfrQXY6DPciHTwY4R+t+iov2kvE016u4RJM20NY8tSEAjaG03k8Y+GZ
nJrOz32Dq+AQntgBPZ9gvn7/ZRz4TdDhwFgUUBD0t72qL3TFGOq1BGytze4iGRrjqilFdTNblBD0
i+prB5Dzy/uD/rjhsSRdXBCpkUzd2S9ZpgpXYSUL3csbJz6fviUNtns4iHO0HUsiOfB8HJm2MDk3
pcVm93bOs8HKO9hHs2fHiBLMLO6QUeX5fYIGe+en4MazaRlHMpR/XOEcGyYoGZAH58d+dpvAUCSv
FJOKy3vrhaRonAVz0+xShDH0pnMV7XxcLheXT/TfrVHOR/beHw8vxgX8FxwsEB73EYqglHbcJtHs
6TUK9pCb8rnvFM3zgCL9yFA/bqUmFaGUBq+SGd4H0cq4XOqxefJGlGg/ZwS9POad+fz+gvnxeSyY
Qbrk87NNLHr33mJJEngQKAYZ9K6+rwStNPqc5tekhgb0/lA/rk2G4hagI1FEByv3z31YTAjOkW2J
rk5PZWOVqK5FxJ7dpDh1RpOr/vBhtJyQui7kclbAQX27RAeeq4CFPHm+EvrOrCvt0hj+YBoTN1e5
jPL9umU5OkX13ih6UHdmiRbY1pLREzEOBHOcJZv3Z+/H1cAo1McuNFdDGPuZO3PXR8MYIYNP8Tra
ZE0sz7s4GI+suQPvSHB6IH+wFlDGWf781cGadHoPuqYoFA0yzIqikqeZ5ld3lkWTUOjCPHJcHFh+
QoFHgzBaCzS+VzCNSRdn2Jt2NOAi7cyMNdR7tZXiF5GN5FG/P4WHHg7+MjEr2Ffartpb602KJYVs
0AKiEF1anvo21oNvuh7fsHr+WGT091XBvYqbxLJTLWfT25kUgaplNanWq+rK5c7UWrAFqm73/iMd
mL/lW4KTbUCjtvW9+cO3F4hSszusmYOXDPNFih3zGWORYvtnBuKSxv0UgHZ/kWtdXZuiNDuvxyfy
roJ0thqAuy78ufvjOxKrwTTlco5LIMK3E6eprI+Ur3eeDjWEtEvbXGuOVtJWHc0jO5KxTM/bOnLB
tv9trL0ibrYIHVAO1+6qdEhUq8uUkBsCY+EU5sK/NYktkJtME6JZoaydMVbiQk7LOEeVTpu6KaA9
+Cbs2daGg7nIfaGP5KJX0Kfzesw/DFpevtR2j8aIEI8JCh+iRMd7/918h1v2H8OQFFusN3o6+v6U
1di89lrRe1hh6di9mQ0+wG37NKEVWNtu5q4d38cgLrNmDX5w5O8mFCd/Yikuk2mZSoGeOXv1Tjdx
oYWe3XuFJaptgESOW5fstsBH9pGhDnzIS51HpaOWnd3eW/VTWxa2ZCf3qrRKLnPTtHySJbXyojYy
yG+hiX/g+1N8cERaCjZXVp0Fs7dQ7JxDoE+gdVvAJqeRSSpl7QYooIPOF5dmUoY37w94YLtHHqHT
36FIol+3v33MqHAtYxq80C0KT7lw5gJDxkdWzoHHsjixeGXfiwB3+fNX232LyywhUPhUVHGpI+Ch
W08cWr2bMbK/1hqYie8/1aGVagkAD+BXrkRIQt4OmCGNlAY2HV4wQYcKpqrbLFEaG3yLCmx8Uu1z
Zg6x5ilaiLdR7bpfVEcR9Ce+e2o4MHpOAmAne5n9V88dBIVM0TuNnk5i0hpyen6qgakHKMLD7mK0
0vDazFV/jumrgUE5EQctTvbQvEhREGlX3qRGhvuoM1knsyqyTTg0IWrIoPBSn08RFQV9qlkZx+KQ
D2z3Sz9K51ahE3n0fT979bsn7i96UmiDV6IJ16GTaePOzQZxk+fD8PX9d3VoBbLi+aRdk3JX7S15
dwg0Xc8y5iis/XWI/IWcJjvY/IlR+JgVzT6ERfvH5KC5ajZK1AZ08Pxd2sTFGaEa4bF1txztezsk
26N0KQLpoTvu/o5B+AHVFQtd4Ib1M+4VTYdNBtJjI/GxydSzAEcxA2D3YfIXowB2W/2qb/T01DXl
Nx0Bys6mItlMThLc2BZyupMJlGM3Cr1/fH9GDv5Uyn1qFMsw7f0rzhjZ1ghdZfQAOebTqYyyizTA
gRQuOrFVqUEEBI54X94f9ODCcmi86mCRUizMhNcfRAV5uS/cYlwo5h/rjiQuXa8GAtLnbP3+SAeX
1auR9racBoQz1gtGynvcrfMpTi9DfJSPlHqHn8fiImxLE8XI3j7TtcSNAsWNXqEUpjtBp2cnEUkG
J7nhQnD+E4+EZRfQB51id/+rjBO/q9DujFCNE7HBH748qVFJHXmkQxO34KaO5HME/NurXitn5MBY
XESsYeiQUYTk05fjdOSgOzRxr0fZO3cSoTeVMEsWAve4+66we6+FY/xolf4wHZm3A7A0ENoC0bLo
EA7udz0GYU16HLQDy6AbvMBSiF+1vBnOIJUquK+uOBtNVT+NJWIc/Om0C3JhonOyoJU8tkMsK2J/
h6BzxvpfFIlS7q1LjFZMF+8LEpMMgeofkfI608OPo3DqbSjzb72Jh34XBWdRC00OB7JgM6noyOwf
fMeARS61jYIHs/eO484P9XEeB692q3Jn96IlIqvJjlzyxLJ17z8rfS0IkJz8oOJ7u6FTYvnvEH/g
NfWS35EFyS3Ee+OKs7ZRnuHL9ixqAmcdT0n+RVMtDofCUU8GkN5n0ozFsTr80KJ7/Xv2vlYLXudg
jcPgKfitJ13NBNDPKMnbkX/mW0Uj6thA9FAr9/GOBN0FBFdes5jQ7A2QDjHES4Ijm9zylexPMFSv
BZPktok09u12WneD6u0hHDzohSSHRHNG5OWw9J5ucZzLcq/HLvhCnxqQKtOP8Sn54zsSfR4DFJgC
kqPk7fj0bANnDuzBK0I3O6v6uF6VSVbfvT/KgT4EXwo0K2op/sfa7+QYVZh0rQL0qM0p/JwaNk67
ztxpH6betc9FMeLfO8YYeCFWDr/aiTtijNBDjjmdicr6OBi4tqEz1WjsRlmYHUuoP3SSMqcLo8AB
FDf3ZoFMa0Lqen0AzNDNXRbokJ2H1iGJR2U7WRAdZFmZ/eH9SVn2if1Xv9SV1oIICUSIb6c+CDrc
fzEs8CZY1+sobG46rYjRONrPotWO1AqH9guHmacNQVVt6XubFgxi3DeQKoExd8aZWan2RI/t7k+c
PPAVlQmo78ByWz7fV1Vnj522k0XMoznKddDm2Q0+GPX9+/N26JNxpLH0zmi3u9bey4qsKaXEpj+Q
Ombz6LeuuMoI6TvLtbr95GuWu0aCjP+mPogjj3fojaEiBVlzXPqk+7gkDTpY8XCE8MVZUloJbT+r
kImF60wmCJQRtiYP7z/rwde2ZK0AScK0svf2u6pAiMwvIpFgcBdGdmJhHExI1vujHNpVeSKYdDZw
FzDo29cWYSStCAYa8QXMxJXZjO4ZrZj2VG+T8ch+c+jlKXhPEFuBiCCYvh0qrS2p2QL7NBWYw1Xi
GtaD77Q5gvOA+ENe+2mgRcMT+i/zT0wlkCuZbJDjXNva+wJK3WnokGrUK+YYPUZFSXRelltHejmH
XhiYBngUNyGHy+fb58ODXEZ9SoQEOQiFRwBvZsLcLxCgvf/KDo8D+9eBXWNBh3o7TskhnMvFZA5n
D7F2B3faSmQA3vujHNoXaVpSSMLgYdL25qwKWJE1mYnIAPyBuAyf8KGhEyCvuot1QT1lmocKfDjC
cTl4+Xc5jhgathcY9t7T5W3Q6oLacugsHSEf4mRCSSaUz1TxO78f+9MGCuh2LuL+enDD/CadqyMB
5gdrTpcSBVwFJAeA5e2PsGZi5cTIV5EOvoGu2+23vdTLz3i2RAh8cutn/L7MZ+4JzWpMG8z5gri1
F7e6+Uj5e+hlv/4leztenOPphIiVgl6W3bnIQ2MTu3V1pFV+YBQ445wNYAZA+/ulgF22yDZtkvQC
3OEI6w5MpEhjWoojb/fAONSsVM/g+VQF+43fMhNGSWaX8OywyS7GuECxRHfnyJwdWLo0ebGlW+ht
tMb2jqJczwl2NUPhWUqr2TTl9DXLknxbw8+hCRjY+M/Bd9i+/8G4rIm9M53lagHHYeJn0899u2Zi
I6xyfOGFN1ShcdslDkZohhhXiZEbyOSn+myOx2ql+4tnebLEdb0//oGdHJoMqCOk9oUytPfUdViH
SRgEwnNFp99kXITWTl5P9/gHffsTIwGKUTLSAWLBvH1S5Yo5SNUMJahR03llddV6TirtXjfbY2fG
gQUDU0ZxNHEIKliLb4eKhrgc/Iikrwl62cnoSKI6i9D33n+gAycTClYXgoUESwH/eTuKqm2/Rrsu
vKByYDK5sgk/BrEi9drPNdJEp6QNr0LDbixUsaRXHNnQD5XIb8Zfltar2gkXkFC2bmR4Pn613/Ss
6657y0B3Hbk+OTaZlW/NDit/YssaJANqFFvXl9ajEWnnClfXIsI7O7CC5uv783Jw9l194dxR/HIR
evu7yFaa0aoZArPKjKDXcSKzcZLGkcf/jQbz9tOh7oaJwj2EljlXobfj4GcwuFoTdFAxZuTMzjRX
T7OJslzMzya65wR9frK1e0V/LB+r8EPhEIfuNYJEmG3Y+flVoNFQWbWFTwxFPYvW/tBFtRZcsxvl
lyNeMSiB6x6FLYJspZ9V/4e7M0tyHNm264SEMvTNLwiS0TcZEdn9wLILwNG7o8dYnuYgezKZST8a
wx2SFqLK7CUZoaDl+5PqWn3lzQJIAu7Hz9l77RKEGzm/k+9C+jYzgl2U8pLITRLR7OpcBl/jqYH9
gBOccLpOm51LAlKm+Wwh9YlDPb735KpMU7IquAdcg2MFJoD/uzbn+zJGUcU3lWBrEWpCQKJnHKcj
w0xaNC4t+RKT8lswFmMBtNOo7MLfBnOcECm2QjjrJaOrVi1cf/Lx74X+YI/J1h9V3F3k49x0G4HF
omKIkWsx/xVg4uDGPPplep+PGBn7uDQjGeT1F6UgepzBgxfVrjVoq23SJnO8rRoQ24St2cKDLQyC
k5jI1KsLJR0tdz+MmbfPiOUp4On27XyWI7iUKA8ZV122VlsA6vRGoBCD3bgP8YS9JbKnDuxc7QdQ
B2s64fmmboWTP1l40pyn3G+Xe9MZZ0jWxQSBjnOXJuF/CTpGlIUe2Q/CFJ9Mmg2YgaxBXtdSaz47
TmvBA/XURTMj+w9HQzQ4DsfUegDBYeXo22epXWgD9RJJzv1yBvfFITonmUF1MAb3vY0D1W24LEha
9kIxtO0HAMzQFgw/p12ddAyU90Xv5tmmjOHgZK4HWd2OF3Pat4JoWjOBohNCDbRuBPizjGxy1vpz
Gj+ZBZ/DbAm6m9JCXkksReauRNZfRrHVy8vAglENeZroeigHXq2TtzmAJSV9qelvTa/SPsbNMHxW
c96TpQ2JGu9xX7nfZ57Yb65fjbfKqJpLv1xKxs/6aIacdHQXrHk2Pup2SVBMZqvxwiM3HIlSJoxu
YyR11wW8reUEhcNP/Bu9I1HybBRBMn3pfR9aQjab1hKOXYflmzyAMouKQbeepwqiO/BaK9sPmtKe
a0HLJcRak427UVY8sXpVzB9YLAsoU9VSfnLKqlidtTRLNjQE069Z1vjnlhDlr7pV4m40piG7jRPP
/gTHJeuQ3NiGCXgd/HDk2xZ8I4L9UOoCwQKFOpJ/1J6X3twqInFmIncGHfoe70Ncw3JZtDzyeyZA
myUQ6qez8o7DvKgA04BjGr52oB+aM0maWA64OnE+EVQyDntyaQgjZIxk3ebpBCfC44ndpehptG1X
BEsbpvbMS0koY9lv7TwgK9dTXpFsTG0JbvOk0Mj3jbkRAVUOczA/GniLYDZ+Ko46ROpYw/dE6YR2
maMjROj4uf1JoObHDeo1Cw7vFBtoNKFBUVu0UoZ/Hmh5p0cCJLa5q2D+gwFsF3EH94+wLrgssD2G
GKvBxo8niKhGVlTngS1sEkWaymIcpfqGnrVrkpFYTBIwjplkRXvfawD8I6A7PewqPa8aAMLOkF27
pjYC8V8UAAhfSxXW3YBYYXKXLILZObpUn81RbwMgSCUhvTAqeTtNHVsusm+w/mdqdPs1V0j0RURT
HheJqGKs3/S1qvtp8p0HMMoSOHOxKNg9ozsaIUhcMUYAvmQVxmhwiQ9eFcghKn3t3nBqcLSTq8iu
YhTmLhfl0JK1G8FwBE2L3bb1SsIWJnAV7XdkctWk3evauBC83emWgHVVT7mPrbiYICOlm/9SSXx2
PiqpaGhFdUPvKwCY2GWPDo5f2mkyaLeucIuLDPY+ecv4ds2VkKukZz7NqZHxx0ELuCuuGp4oWLzV
iRrxlSAUzIXJZAm3AA16BDTW4U6XIG6EthIAlHOTB74uAqKJ4A1zpRdR/QJGrpSMrDj/ya6Ub/oM
+HyNIDcMbBabpm//Phn/kZ/3/zWnLiOU38qYlZd4yCn8t3/9t3/9O/7b//liyP1fvztwX/7q3w5c
1/prnY/SFFt9uKhVKH7+ZhXizeUwtFY8aP3BBbp05/5x4GqG/peFeNJDc8dfpXdKQfqPBVcz9b/4
cXGeIDZGbmAEzh/RCteD7n8URXTcV0EQDX6I5FyI6cfho7LwkFZ5DrkK14NxoTHaeXKJ6CAduYcL
tXRjv2tb6UaZ7Do4+hQN34gq856lTOfz377Au78v+js58bA+frkVTvvrp0JkiKb66GhRBaB0fY9I
TLNO2jOcekvkaaI/g9rFOByQTnef+0n8A1vRqfPv2mb4/Vtg9PPikl5/CM9w7aMXxpUJtDhrqaNA
Sz/6nbGQWDb9yiZ/pxJ5asRwWO9yJEVPxGGbDhHNJ5zJRxeD7+kizwMmW2i0/BmefbNImzuxBrx9
Edx5NPZ4xo7bRCmLJ7J0vCNmKYxz2r5DtHiW9fD+T7Y+HQffG6dQJKjU1HyUwPePnp4Gvm9dGeTv
5EN972iLCKdEPgYekbgU1fnSnPtDeVeoYPv+dW1ejuMLIxPlzIaGE4Wxuf75b2eZ2mXnSDq3jwpS
qIh/kKKayWrx5SeCyUlUic0FkYSo9W9WvCzXk1YHj6kd5xZu7zouSYKjGokdKYrQArXxNM9awMpX
BtMnYQ1wf21To9bRSgOiLZypwea8BkjcbyfrsWt9/msqFeHYD0u9Ubmbx+eympebecL2cm72S2GG
JjUb4ZhKM71w6BM/OGfZ9xb2Jbsno6QU2scqsz4qvrIERSi1YWh0vWdsHYLmgW02bUWB5TrdKcPV
q2eDH5pqBF02XQSEL0fNrxryjpYPHITKqs2vNT3u8aME/0Ac/q/e0FfvFH4EWocolHifA5zbhz9R
Jxi5GJ3RIeclOJPWthmSaDRt7AkyJxS/U+fb9ZB++CxaLi/VKsZiwWU6cHg9VwNt36dIsZkP8sv1
5KCNrrSjpAHHI/PaYc4m/RPtkDc+5Dq5ZPUm1QhlwlFjOwhShm4umC0v7+9a1eRnpNYwzMNjUc3i
1BTpjR8OVYS+mipZsZFKH37EhYdjUAYSVejtiEbUSDZ5ANX//ZfrqHxggWL2wDnZYQ3GVsL55vAy
ndGYYmThikYHph5tE9Mhea6BggrT0H/0h+YKEaabROilsOPN0it3lYDRRKFjeo+kgjq3okWbt3m5
sT8qI/7/xIIwX//tN3pdbPzXf/1vSo1//9f/+Nd/P8Yiv/zVv4sNy/jLoCIgTWRVDyB/5Pn5B4z8
F3uaT80A1JY/eTEb/1NsePwl1oN1FUVkzWyNv/RPreF4fzFBQQCwynBWw57/J6XG4fsJUQQ9w9ou
NXUUFquO8PCpil263SMFRGROuf7D1VDUMvgkAEMzAUOFXUlUjpwIHf7tm7p7XVUcvjPrZRk7MWOn
B4Mghgn44WUXGEO6qaCp24VWPTUUIOAcq/ZE7fIiKf2P1efvywR8Vatxk73w2G8fVKA9qzRxIkRb
/ScDVPCDM2vECgGTLULQkeaj1Y3UMVLvfAIpys5+KLqGRtuAqgKGW6p3AtAWy0xktW5Aw2as63bL
MDX5ob98Q64qSCQppqkzN61Q4MvKSsTkhumlcS1mrIxIGRX0pbKt9WnnjUP6SNgLeHi7IJJ2Y5gD
+Ioa1d5CUEtv0wsICjbAwUqM+AZSfA9rS5Qi4niIccsRtfEtS5fskchx06bPAvjqcmyr8YG9b5Bb
SfrCx84XdRd2Ro1n13NrjnaoJnMSBuDnDRfx6OUPVpFxSoM7DB2/K/WgvKtnqyj3i5+n3tnCbMTd
BGluXKjWA88m56kttuWQW8vGIJf4fJYg8bZGM6obbU7Sdpux6UP5TbrE5jhWNA6oa4ZFeiHtuyoX
ZDVxuKsvc+BIeZh1Kd+U0NcMBs5zYoref74Od4CXH54qi5wUnm/dejUsHvS5JlEAGoa0amuLUM4I
SWuWkbQrTvK68E48afZhxf5yQV4gBo2U7ryux+9R6tcxKWgAbYqlIQKmyurCu0JfNqRbx2qy2zYx
TbntFlv7EAydRu9pyKHhk47nEtRlAa4MpZiAiVT5nNH56tPvFkG5Wai7/UhblO38OcctIHaanIud
0vxmCPVmMD8MLUYCfioaXEQtEiKCPIgsxoH2JZSvmE6GhoDECttCg0ATZ016XngiMGhPLBOFFkIi
+N5GrX1sh7aZQqMMCCSXslMXeSmzauN49BTDukjE16Wqs1M+iDd+KkbruAaoExDiHcvC6aTQBXI8
AyDBsGzTwk728Ho1GhAlKc9NcMoL+DJFPFoUqIxRwsMeWh2IR+WxkXu9U+gMS5LY8r6XtZZFqWMB
Uw+a8YbGlVuBgCOgxUfM9VjbpEER1FvKrS+C5mNC3iBlhaOeFkeN8LZo66iQ0+ZY0Est5GcqWy+l
jqz13QjJc4usrTrxcL+Myg4/wYss2YHiQOFKLXe4eiaV59Miji1KxdrPojZpxSXNONIK4bITSNV2
c3xXkMzjbh2hLzRgFpzOW5GXvKclMZiIK9OpbKIsRrqxkWCW4JDVOH7DhPypmJ5MS/PSaYb+Emi2
P4YDQZw0Iixl3pb0ReFc+i3RQnOmFe6JU8S69B99OIZYVIpYsldByVEdjO2rIny3IEeXj35NRky1
zZ2+Oltywt/eXyWOBs7rW8s5zEFFi8hbDwJ93aZ+O7Dk3Ibqp0WLOFdg+0kxZMfhkkOI3DgcsHkz
tWn86aRW85UGr7hEkUtycW5VuXFiQ3y9DyMaYA/maMiWiMT28E4wh/hSWRroVmnIbdKaZOZJbV0z
fRpFQ26LTdcUp6rzlw3w8MtGzci8EiUxUiTO2YeXJfUyBz3SpVt7mBU4kJIg8l3WNc2NRbRwg1ho
zOmzl1SNtUcff8OIOCBKlSjgq0KqBgi42dOZzWjxrz0/eDChCuqB3GIzcW4tYIVE2pDgAf2IRMP4
ChusqTatGdvAoHMr+TTglcnI3DazS0sksCL9OC+5Wm8Mt72fD3IHjt0pL4j2E5+clGUobOh3LFtP
n109IiWyZzENNE1nYGLZHwFIVPW5rcEbJPSAaOz7bO7FmVHCGyZvPGnOmZMSM1ZmWXnL4WSNdJbz
sm+DyiYnlMrdDtOmX5oTj/WrZQ7zGz0UCCWogFGbHf3AXbokcaCAcpvlEPwSnczO5GKIyylL452e
Qz9//9l++3qcI/HC0vc8lpkR50DZ6ZbFVrRNsvOUPyNKlWSVDk5HXPoMiPvEI/zqxV3lEgYNMH8V
0XNYOXyW5slMXAYQxdayJ/K38tTYgyyfLzWA94/vf7gjkQYv7notl07DOjhkQLzey28vbmkUbZ1T
hzAAmwgB6oS1J9AJD0ze990nDALYw4TmTFdZFTcPS+r6a3LpmGoMgXrz+cTdrMvEwVvE3UBlWV3V
6KnA0BzeTZe6cWPiDdvyrhrdeRGY883YFCLE2JVfNYlWb4jEXX5Ofs/4zlHtk4lzeLt0rois2Uiu
aiUkHEqGGyfu7LB79/f3hJGGe8MoxEp3tJhqhhMDK3fyLeKnON+3eW3c+xD2M2DGnZOBsZybLJQA
6yFMSxED6CUS9euiKRGHWhMsJOrNsaG2YN+JYJTDIO7WvEb/zHNqArMw5BTdZTF7mtq/f+tvPE38
vCCycJhY6/np8DuNJ7lkUAKDKNdm94xQbrK0y1j/wOSw/uNtgMmzy5eD88jC+31s/iB0wzXJW9Ei
zBPtk6ar6gy7ZPltToRx48P4/pq6i3velD1oAMYY3wV5nH8kMnz5pdbzIQ8RPxc15NHbs3h0YBIX
SATTAVvsJt2uH3u3zPaO28IJhtK6nPJbv8zwj55bPjQ+J+zJKDeOHTyZbslcayBqFyJtnH3XljrT
QN1mZINRvnwibqwjyqUo1o6e1m+CtgFS3jNlCTZ1VU4M8wJ0ilHSy9qKRpIpSVUw2aUaS3hP2dIT
4S2BWD8xXXOb3fsPyFFD5OUbQ7PLro1AzcWGdFQF1SQnrSuOFxFOHzNCXmrSx90YbTWybZdWzKIa
bwzZX2xseZ0g5A6nLOl/JXfzo7UTrdx5+miR8hCM5nDi9rzDZujL7VGcrboGhgn6q8a53SSzUM3g
EUnA8PpiVGrWohyXxO0Yr8R5HD4+TqHKaQCyj9olXAa7oBazcrWfMj9b8z5JHyBuPmiRSw1tFjqD
LAGntH5WROhPtZFkbkUAMDHWIMbzSv2C9U2EUaMRXRt15kIeBuY2Qo70oIXNjniu6hnKK6R9PRzw
R1dPoaOwpbfDFxI9pvRaADvbxcLJyHlxi/ERxLP5wy794pnJaErLjjoe1HZj2iLsmxJie6EHcGlb
muVsuBDTb2cjWB4Ik5l+VRY3RvzJCkkcPK3jeRlwVK/ZpNIlJNSqWG8soe4gCsZflswb4DjJ1N1U
izOc4WDn+LrESfmFTAz3Z25N7S/DqWJ9q+tp64UoyYtvxFE3dTjTlSWGO7GQ48WKlIl91/lrJIiW
WRrhsun0ORG5/cG1+/6UY2Bd3Y/eIlSfNL5ZPRCwHOP2kgT7IN0SLWIZa68FMpSNo0FMJT+CfEl3
NP8Ty9UaTQQFFjU0K+PRg981Q1aR9KxFQ+yoBzXCMe0b0e3SOTB3i7IHyvjZs3YcQdsfTuf1u9SQ
zomtZV2Pjj81Cya1xbpyUNUcrs9UM3ZGUpSGKdSwd0VTqlBVZAGbEz4YYyZ4YBbpB6OFpy8BSZ/4
Dl6Vy7Qf1o2WQoDNje7y4dVJ+imD3CR3QY0lMeEGsMO4MpYf2Kz3tpHM5xZy4hMrNG/GG5+ZAb2L
eZ/B1Kv10lHQB1g1tChN4I9uIEN7BFr0FdkukVoKjkwcrXo/dEekB2dGRtg06nBbPQ5ZCZ3Mn2KP
kO1K1y5zPyPgpKsp0SJSxSdSkBdhP2ppD829Y0ryvc4LOuSVNgMvcZaYRQ0uDGuAlWZ6ulElXgkS
FlL3jC9XmOR6B+JDLrMk3ZgZuYQbWfotqpiCoN7QKRdZRdLMFyeUqdE+Mn9fQw3Igr3Fxdk+1dK3
f3V5V5IuqrK7NhexDpgoC4iaIJXS2DcExt8X9dCke4/Qh58Oq2excZwxv7F7Lf3eF9acbY18AqLb
Q18jGbcrJmBHcWY2sKSW4toYdfY1X+RyNVIyoogwm+Pn8oJlCS4GzDBfiQDQNJJ0bP1rPPoZGgkz
Z0oh03r8TpRjzyBrVv6Hea6IGJrILeQrdJv+w9IauSRVoJbEywoEMKZsxdeGrFCikVARVmFvueLa
m0Z0T26WWzL0GuHc1m0vsw1u2kURUmwazCaKqqdZNoNkDM1a08RGdq5BXMYQ29rG7a3iyidZod/g
eNA+i1ikxJQiVdhgB3VvyOlAtTSM48iBpu5+6cNUEgHtTqDxY915NnI/rTZ4csq7Oe3cp6avgzvm
TvKhJUri4xxYRBgCYxyTTUZwzsSCPdp+OKLfQKAEmOzTbJhEAmWDhrK8dTqI+AWtLtqVolYoXpRL
6GOH55EwykVrST6p/Ed0xFMeLlmjXdtOL6HzLlRdkahrgkbLLMgvXHfW9bOsLrPb3HNGbC9pZZzj
AUNi4+Rrr5I4jaT/9v4G/nrdZL7tMjax1zO4dVw1+4LOlhFUYHOHLN2yM66pV/V846Q2ra1gHLfv
X+/122swmWSszzmMpuCxb7ZMwdS3WsmGXDYua4a13Dlst/fEAqsTi+Prj4YJgKKE9gyVHG3Bw+Wp
HIrcqUXO8pQr/6Pwi/zGHzVjk6gB9fpED+FPPxrjBdqPPop9c21tHV7PGCwUZg5iw7oJ3I1fquqC
0CcSlDCA796/1Oueycsog5oRXJ7DjHete347epki0RjbZQEMMRXzGhaBc00iGqFV2WxsPdHZTwty
1JxsVTFeUtW292PeA8d//z7e2AGAS/HlrvQezpxHm6BV285iZ0MQ+eY0B2etMsYFszZhi5s+7Qak
kR3Dxm0p52T4T1wa35xFB3FVKARHpbqvCqO0AhVHKcgOYjNc1Bj0/iAhD9XFUs7yLNWmU9KBN05y
WODpH6yTRmwZR+chYhhGp54KHqnJJLc+ZYbAxoesHE2idNgMgka5t+XQBxsj6MSJve+NB5rnmc/K
DXATxw4vs3YNBUBQI5LWs38IRd5uwxe88esMWXbftM2X939ezh+vN1smU/gvOHtB9Douq0x9LkW+
SIJyEzcXO0Mt+rckJ7kDNe+i5rMhmCc/cp2CcD0Sc2JjR2KK494Pykq7KCBl5KeTz8TYzmZff1s4
crUkjutasPNBc23yShPsgfm8kE9D0LUl1kCt9M6LVfa96gfOCYoW6XVhsU1BE+uSz4Jqv96OdoJ2
rh4nT+3qQLqfGecvU2j6EzvdqGetxdoSuNeE+hYkioBz+URkzdhHrICoGbSUFOlwbPBkhSTdJZeD
R0dmCyuPNmsgUPka0kIW1/akFl64Y6afzRpOSWKARvp0gnbPj6qdQXEOwhy/jpXrMz+LC0Jr+Pik
YM4p+x1Ewvqb55EwuHPN3igjrS0cFQqrZ3ubEtLDQ9n4bY3q2R+flnSWt1WaFusdELC5sa0l78NE
M7XHIsgRG6bVlMlNKbuYQUKfat/YQcgIatKZaJl2WkzSXdDodmGjKxesXp52v+pxcD4ABcqeKWSJ
TxpJcUoeRKZ3GVT6uHkGURF7G+KfeqBVtTU+uJ3Ite00NTNy0NbA+1liICW1sgNZE2YN4oxN1o4q
uWpGXb+Hat+srKa+PRvpEdKqoFXIcVChut0vg9f+CoQhRajXKHkrRia0L+25wzJNdXERS7CgIZaK
Jg8H8PHM7KTVyE9TIccfrDwIU72c+BnSnqbm3GqoWThYzYoZIJWGCs2ptn+y6vQ8S3Y1jXugBWVx
i9F1IG2oaZnEx12zyltFrOwr5j+LcY6ctnU3XZxgLSrNGnmoHSA53+pdQreV8aPvbGp0lhPMQTl8
HcuirPatR9hOSKyi93kSmluEhdAC9nxKcBmys5InQOi7fT9YapnOXKzp30Wi4inyyY39oaeT8yMJ
eJvCxtaCZ4ozx7vwc6uu98LvPYEtRnfkhaDNowH09etn0PVTSyOizK7QyqXDxlFrpa+qGO1rtdjz
l4EQ0cvG0StxnQpiUzd1amefOr+yfxgA2oNNJjVWIuFOjPkCWSuyuoR0Oizxs70qyPrZQEuDomY7
zYO2lY6arciOlc7nakd4i4w7a2LTXFjRiLjjsY1UkQ5OFORV9cidFHVkipSAQrRAk3Vu6J0tLlVG
53zX0LH58wMHmBOwF2glVv8/+r6DXW/GeFUUPiGjQlW0R2RnzMRaMWdFEqTP2TnBr+k+r9tT2+1b
qyCpERywoKDhgzla9gmIdyZ/XltTVFBM61JSsjwi1vZ1R0o44nnJxMCd7vWSUJjQhmZxopR5XTWh
6HphetHipMI4ugGvI0lJa3PeaeEQhjbUxnUSL0iRg/SE8+71js6hDkkmeyrHyVfO+67pQApMth+B
1F4PHkMlt4YYk5+as6i90xDxM+CrOLGZv/58VKFGgHGKA7xneEefD3pCbeu956GVjpdztoaZ1sFU
3y++fsq8+XoL51L0gpAY+qg3jsd2MwHIuhxoWJmLXl/nbgJ+tqLb03VWfouBOuAHTF3SEbPixG76
xodEhgXfmeBr3cORf/j0wt9MjEzpfLVIs2/IhOA8kNr+x4Uv9MTJ/MjQtJ7IDQ7HWKpMhnerquTw
Wk41JHpvd0FEmFIyfGngEEX90CUzM+qi++WpzBZ7AS9r2SjOyRFlRTxuue8u3fhLowFYa5KhJtPW
ttvzPK3UiXPHG18GPU+kYehacXkex1d4dc064ntxNObZeG0aZAJiZOgi4pZOzdfeeKQJLTQxVzqr
6/kYJpFmDslZix1HniIFzsQgFOV1T7aeHLWbqjOJyVKiOyVlfb1m4AWklWxC2qVuWCXTv1fos+UW
y4whPrKYdyX70jfpZxdzaXCe1uxpkxAcCLqxxzBimp1+7yldNH+8bDDiooYBIkLV+KpgZFhQGlBZ
YuxPsnyuaKZ80ZFzsqMzKLx/v1Z841tmEA4MEHMpKoLj0hjzlmW7kNGxqs2y3WHzIDE5ZbHOdgao
JD51qn90ulieKIrfuC7tZdYq6LasHb59+D03iWNLAsd9YCxZve1cPXuuOfpUdIGIGpAJceWiE8uf
H/bYh3TOsOt4HKHZWqv/dgCb3FhzJfNTNk34EnsPpu+GWquqt2jJuxPk5DfWLD4hzTZKVrLSjq3g
le5pbcOLAlxB9Vu/0hFfa/AZtkMyFz/nubPPLWf0oCij/T3FCn/jTV197pAJOHesHZTDT+rlQ2og
wEi3CV6mhzXx85zuvn6tFdiR/vgZ4pjOPgclk9PG8Xg29wnEnC3UOgZIWOPKshttGxc+58iSRnIF
6if3tjYe8D9+T0w+HmQj+rkMCo5B5dKpAGJbjGmN1vKeCYSpP+m+T8If6Rln73/E9XE87NgeXuro
27RG2WWjycxUJJztNzi/NNo7iK9OvBavz4omQyUMNggKVmzg0WZDm7I3dchA26xKqytYkO1txcTr
SqsWxG2IzHbvf64Xz/HxB8OaQCcA1xg2jKML9py0MlPlxTYYQLqHNSmGgsxYNpqGJFy7uYmFGh9k
kAbTzidT8T6na0hKYan2MYOfJHQ0Q8t2FT2jFMFYVjlk9sV11EAcOXcMIvVO/OgvuPHjOyaqBBcQ
JnUEykcrB0eejMO+lm7TQeFWqnEFPGFfS7tbSZ+N4WwMzRemkh1025HK8rn3ys6LNFVWWQgaqMrh
Z6beZx0BTxd1dTbS9pW191UVDfMOK2/jh6G00q+62cr7Ca1QFqq8KscdIqHhqVxArERlafu4oGyn
NOkfBrMZNmZHI+H9X+f1O0yLCLGnwcMHjvOYC2t4JZJ5l3hUezKJXjdL/2byCVaNbfPx/Su9UXkg
5GHTWXXt6FmP66usn73SI7xga9Ew3o1la+xya/DvOj+zbuhlL3e1LscPPUemG7tGxpI7Im453zUz
4bTkiaRZVaJ5xU94Kg3g9VZBqxNBIuu1gUTQXr+l39bsBdNg0JCouk0NBYwgLZdd0Cx1CFlmuTU6
Kk/hLOmJx+xFdHj0mJHlsUokgBwZiCEPr0qq75xNDdEGxjDbDsOA3LwWOsyMqKnGSQ/zypA2SMvc
sHZFPqMSd5Kk/WkCYAquiS6Yio0KRloo8TyCMkXO5n2GuS7Kfdm7SbB///d7XbZwuGLpWJuYZGMc
NxaRaMFGqulxtB7dDbubyyJUcsJvrA9wAC4cnLwYpnsLZH0VZDecDYNf79/CG0skt0BfcQUPQKk5
ei/Z4v3cNxI0m0ta7ghPHn4RRrV8ev8qbyyQHoUnIsT1PInr4/BnkXOLpmCJ022dLMUap2NoQBRm
0Fhe35F8mHDaf/+Kr1+NVeIG2ppWGtqcF8Pb789fOTdmLZVwtno/1wkn56Z4dBZPXqOQjncA3Y27
FHXQ3pkbdR7QcFOhnzg6I+PcUw9jmuhX3SLyvTCYY71/b69+dkxutDORSDLMhAtiHX0bGUhxqVxn
C8yJ1lFP7f95qWaVbPXWksa+niRR2xQayfOk2WOMd8pFv/L+Tbx6P7kJpMLkKlFWrRacw5uYk04r
y3rwt/VUjcjgyuUcOTVinU4jPXGY84skG7Lt+xe13vjoYLnA7CFjoK16rM7pzGTUapHF2761W/po
tr3IHXVrtYSmNeQ1uchuZu2SIrY+wCFNf6G2bH+4ZAp/H9u4odtm+fJ5nhbJ8m5pQRwK36fhtcxF
/M0EM6mjbVtcEGpdMT57IxJ51vtC+bski4f7cbDVPUWsQCqezSPuwhJl88Zljd77YspK3LXW9N1x
s1rftl1i3OEUL7zNoo/Jcj7YmWdu7GR2QiN3nWpjcZ/pHZXy4FwUUK/dE/XLG78RUBc0QbyFa0l6
/BvZ2iAbi+Qa4WUNRMhS3XaulexsW7/k/JbuOFEDTHj/N3q1IlDIrHAsi39xZx+zv+Z2cmZZN+1W
Gml7VtM1hh89eehK3r/O67HKWjFh/+KsyP/Yww6fwH50m6YxFj4dxPPrnk2V4HaHFOBM2VvpVzLK
AmAMweqlSpx+2tDXMz6+fxNvfcMUwPT3eQNYBI+WPyRiEOI8W22VoQOzFGImAkaNm2lurW3u2vIM
SXF6Kifk1RGDNw+2LvpXvl8MtkdXNdAJIdqc2u1UtdY50W1LVOqaOHfTuNim2Bf2s2q/qarVT2SF
vP64q64MwQZTSHI0jrfHVJNm1edGu0X+HXwxmSZtcggDVjgHWblEcWtmG2Vkmn1iX361/vOB1weK
BZl/gF0d/tSK8AfPiSVSbEPlNxN+4/1g5fr50JXG5UhOyvf3f9bXasn1gtQffL0u/Z9jtYSyyTMo
F9FuRZDrc6Sy0oniMovlKprwn70EF4abqdLbdIYl203hdfONHME3hMJUen/iWX9ty1nvB7odjU0X
lcVxtmeteenEntJutZksM0F8vQIAgRK5TyKIHFkRpotCQdPhIgm2JNiueuyqtEFtlzKWG4/O0KWu
6gFEibSsfItHpR1Jq0f3RUntgqVg5TSavSpGptmQHNJfC+ho9wKxd3Y7Uil+BeWq1hLb1Og9FYow
94RubiQnnXI4r4W9XEEUyb5oPUqMcBTeMEAfRR6Ym+Psgd7QuamiF+5t2hcxaHLL+mxZU96FDhCo
jzpRH01YtMtgMB4wamczJbo8b2skhvsmkelnHBfOzTKWM3knjK/OgkW3ciS66DW3WDKsOHJkUU8/
Y0WPcDsi5d2bzCYqEaIbZuqXQaoRjypoxd4rhDQ2lRjT+iwW1izPqY6TnSHaqTy3OB48VaNB/x8T
0GKd4SpAHDRYnTT3+dB7Zwx0dR8FSTk/w35QcmtLgXzu/YdwrTUPalF+c4K41pgVeoNodg4f+iZh
mjTCb9mCyRkgSsykr9vZcubQrT+xr9IbeH0xOnw06jl+MhA7pjvLprYzJzHLbc6Zsfs8aHb1pfAr
w2C4sGrltFHzvnNEjfEGTWL6QnVkmQ9VqxXzjtJI/5HBUR7QOxZwW+plUM+G2REX5evaMl/2cdI9
5TRUvXO1ahMvCk2fzKuxqkrE5CproLwv3vCIu7Y2IuXOUCkyfdHZKLu8esgK3Uo3jUShFE7gO9Jo
QJH3FLQuzJBVge/fKVKEyu0EuhqaDIIfBc/DwqbTe7h3hr5tIIToGLA2QZ0WbchwDwGUPfaOc+UA
A5NnHHiD26nK5c9CVMsKIutzPSyQO94b86x7UVCYIHzGzkZ+6AS99oBj3Ad9kqT1FXPOBHUfyAx5
4cml7DZWQXtpQ1rd5GwSp6y/5lqHygyKdo2PiARMd+OMrncW1G1CaPjEJJo1x0koa1PYTBUqQ3uj
mLdCPS04KUVuyblwF/clm9uySI/mcDVWZ6J0E8jiZWf8FF4qy892MlhONHU6bWHayfq5O7g9op7J
yZoQqSJimFxLtZ+UM425Jd0iuR6K7v9wdl47kiLRun4iJLy5hUyyfHt7g9ribRBA8PTno86+mCRr
V6r39MWM1NJEAhErlvmN/2Ue6VTx/zRy+wlCbWtFNigchE9sRyXvVNpjLTSPiCtEYBzGb+DvbbQF
Uyv/I8yy9z8sZTIup0wVwgXKMyeI18jBhlvFHMy566w5CaIq5RfFQyaSMpSIVFcf2dqifDNM4/yu
Sj2jOqoEesNhLIKVIeHS2bEoclwplCG0+TEw0vLzgkSSfQKq0DkHV8O3ypuHxo7IAVHV0RN7GiKz
pDuHcpJL3zxwMAYLFcLAxUkk9ZRFSacSUkf+cU7Y46riFHTlCrfOqGV5qCEA/2XmWPgxNMx+iNrK
cX7k5RIsdL6RTQIaaa1PaeKt70Wv618HQBwisqe0gEdvBvlXB5WC9OAsQnwsjQVykVFKfpRImDVF
cN7UE/CW9KcLeyINA8SnaMCIKf2delOBj/IE/AqZH5kjq+QaY/tOpNVQvbOku5qIFk1gqcehtA5F
NauvMpf/prbLNII+PwQX6C3AYsixzfOwY/UDN4Ep5JEO4/x+DpLsFsfi3z6Eu3f0EK5hjF7IZbZW
3jYkZNTDZXu+XOqgN1Blljw2iVmibeO51HKL1pf0H0p5BFTTx/A9q9sGxNoVDdIX0hmaNQGoyE08
k6Hd+drKHBedfVOjztRkNLqyNdpwATdNb4I8Ghfza1Wg/PR6WH8h0lIn04Xmp5PO7OXznJ46ZOqX
9ogtD7i7tnOOJQjK2Kfd8znrZ+f0+novPCTrkYdDteA62bsqSmkvskm5RpomXU+da1HzuApnuUKM
t14yuTT36mvYm5cSKGQTLMAvTPCA/uySc6RhBgQO6RBpozZ6R3K7+a+ye0hqXjlrJfC4prxT3UpH
B4T5WH3yvazpb8B9uV9Fac/XxABeeutUCpiIbhBcivrzTy302m2Umw9HZNqyz/0qQHyA/j2MuViP
Q7tcO0UvXN5bCwmeOMNLRma7bV2KqdEKz5ZHs2uL91hId7eAb4IHEDf5lQ982c3lxD6bsboOaTfU
7fNnw67Tmy1ZzEfKV+sGVEJ12zGYQBfEdo8TXq3Hqs+1eBwLg3lEWh2sygBAKZw5oiJFS6RtXBX3
rjkjK+Ih6OKqoY51c3T8w+t78YWaDZsFUli8hDzmMHuNROluZm/Sno6ZENVneHTpGzh66qPd5asX
anM6f+uhkB8zzXI+BAxBb0qZjNde2GUXAYdROggbDJoZ2H4zQOEP3MbLJ5BJVVmebKwt6o91Cizh
WIHxFIe+VP2HzBDSPSAibeiwtsv6k7RW40vKtbmRpOvuaQaw/avoch2tUnv2QPpXNKfauZ2+gIhO
PtiJsX58/QW+cJiBsFMJAGWnAbRvhLV5mjeuWBGxDBbvXoJkPY5TPt3rXdPhLSBA063lv/mLPN8I
tIaphqizHYZKu7OjpcAj/ZFhlucX4mA6zfC57VLrasttOxO7hJcYbFLk0epDtXwXM8BNoCbobdCu
VloqRrao+TYgHfnki9kGZ+up4abuuzGuMrvv4i1Bf0iMpPk/vGOmweCYiJk+47Tz4xTUlLiO38lj
HwBtsGfduB9WZN/oUBYPjVh/I0F5Lde/DE+bdDlyKHRQuQj36TcgjSBIK9bMm6K6rWSmfubQlf3N
uTo7VlliXdEwfiFAU9cSdqEN00XEGef8KYvKdWWtr1zzS44Mr616+5RlaysPvNLsrZH5IN7W0gSi
145OTkfMzoynnk7zd62Uxp/X9/ULgQGCBiU3N+LGYt4HBroIddJjnHX00yyDRkaIsOaxvtFmH4CW
QCagafTpsSj1jVwb5JCX7PTb6z/ikucO05RURCcbYLyG48D5OwnQ+BNKc+ajNCxhHLsVgH9k1k1w
rwK3nKFHafwQH56zRuk8DO/6Vak6bJVvv/NSx1ShOaZTEurDMHxL3KWvjoXRoaS+0Lf4prQEYrw7
lcNtiS7gfDMNZV5S62bmNRmPyzkGMZaxHjJC22AARtX5k6D7XeTp1M9HCEc1U/5V3NQ+wznyK4t3
p4yFEDsUtyVdy2Or5YYFdhEsfghfil6njpxGN+btrSe6+i7P9O6oT9Y1e7vLMOyCddgmkFtYwa3k
/Ed244KeRy2Xo0PuzoingiTftEDbgM2+hymwvJ0aqd/W4B+PJoYbV875i8vTGsQynv6d4e6GCvTJ
igVImDq62YQ21VRYwxIqT3rJQ+21mh+JgdE2GNfKmcPGXkCDAj9NtCtJ6POw9TzsIe0NLpsvhTAB
ekjnr2F1/IpmH8gWbqHOfxTNWmQPuSGl8QY0KjSklOnY24Rm7rdOyzLtyTHnqSVzqYO7oBmb8sbN
LAtJhnaWiCPaPqIQlbEiwNKrHlXTyaCqDQOtCYZoYcRq3loJAATYh7j6wfvOtR+NVdDSbnSUfnFZ
xAwIPiCeg5Exa5Cu6xIVymrK+AqLBOWrBie7T3G2c8Iyh2V+KDblL3P1RBI3M5IbkRekxe1QNQXN
2UxPgrBFlV3cTaMrfvjj0n0eksl+n7pZWX7CMKa87SkP+tBVpMW+WdndSaGY9uBNbhNE9LX1K8C5
y+wMfA18JJ3SA5DEPmOa1EgHC5ngo3RV/tDYlG5VK9jkZtvErweV53pp93k3ATEY3uBBuFTs8887
B2ugT/oG2ArM3s5C3aAUPXRAtmSYFLY5HDO6G/WToaU9BXiKzg6kx2X1fhli6PXbxpUi+8hWZGTx
+k974dJhZggxi7SR1vW+jQw8UfZCoJwt11z75uADfYCV0P+cJ/EFoZj18PpyL+SpHkM1xB5JvMj+
9pD4qceCdGy2HlNqwUkO4U+yYZNZ9wog61MlY6/SW+suGceuPgTcB8MBfdXKiJdZTPUxgCIyRfU0
gYRtZxdqerdaUMXKQUxvp2RJ3k4gvu0rP/tyr+AEA4WAkwmcgWh1/v08FJpd+JolY4aEeVExyimW
wzzfdyJLrnlmvbAYSxGUNuVTnwTkfDHB3ZIqc0UmyOi9u2BVw9H36vY+Zax25bleuHK55EiCtwBI
22/vhxkMVG4wsdZj62TTw2oY3ReNLnRsV27ahSPL3sykmTGXZgrjNc8+bQ7AV/bgZUJLsx6w1DZy
p1Lyt7//z5jfSwKTyXiwHh2y61+ASLyPS9Ai4zFknXfUQOciVJ44rXfz+mZ8PuJnxxJFWTqem7X9
Zlu5d5jLUDuakh5VjGGBWXYnU11/GsRalo+4EupdnA2iK04Z7Zhv2E/iXjE1xUfHKKHp4OPh/2HA
m73tSlK52CkZDHPHg8cMC9n1S1gNuZDh5CkFXD0hkGvQuyEm9yJNkALBbTVUa+0kkWxt0OluIp1f
tjb6X1v0feWhA3m33uW1vrwfllxfIt+VaOz2/LI/Lp17rHCTSU4hzcm0vBXCyz69/nYu98ZWGSEy
Qr0MycLdzxsgXS0Q5Hz7OGUUrUMamJv2VDcY96LI8uRo1aq5wfNg4Iqwu7sil3p2bwPI+fr6D7nY
HnwlPhBjeAjhOGjvDh8IzMw203w9bm3BEsWdursdRmG0x3KWhheOs5bG/qSha/L6wltNs98e4MNx
ZkKkcDsH5/tSNU5C5W7rx8Wcs+YOzeSBaw3mDKB+iU57l7kFgu60lWYg5ou68twXcYDnpg0HMpP5
rUN5f758mUJLz0pB4VlVXLi+s0BKLIx49emE/fOT0gDjrHMY4PntJQ3gpQKMaob1mPp0IMNsYBYe
pu4yHzNUrB+UTVWiAlgsQZZccwF5BuPvXjOwW2T00GSiV7SfceS5TkGXdmiF0hPbZodzS3M+QB6+
TYzGPyyMj5uD5ifOTZVPtRbZc0PzFgGcIrvhonFoJNe6vtxOSQp1TlerwqCtMotjttjJFKI1Z3/Q
+Pk+ArVrMaJ+UyRx7Rmtfhj11lRHv53NDoHgtnuzmsr5njcZRP3S6NO/XTKVAfLifgr+Y6j/R036
fxUWfR4i7h/eBmWCMQjvnwbk+Ud2ZqOzJPL7x8CXc3enY4r9e7G8bHiSWcpkA0msNo0Tx1t/Tk2w
Iu0EcX6OsKBYuuPQK+9Ui8FON0rZerOQnybR0FR0tl7fIC+cwQ06ix8UxRHGE7s8GaJ8kyjYPEdH
ZIgFoD6wbho5vr880px151MKhS4LfXNN8iun8DJ54ti7eG2hb0VL2tV3ufG8eA1RejRRrcHtIlIq
9z9N06j+SmxbGNLgh/DVt2neAxHynmjmii5yJrf8ZsOCiqD75ldOywuRES7LJmcN8gCQnr4LDL6V
toWvs2Mthonv22ZStys3hXnwmiK4oXBs70YyhsPadOW7AH3YwyrI8q58k0t4EsBX2C3gIbcmo7NH
GRuwZHkZSj+WgHy1u05HdjECQjV1BybpyS+cl5Mqsh2g+kgoO+VNNoJADXWIhy3q/Nn4dpOB90Kr
hzseDcyH7Ss/8SK7tKjtUN20rE2S+qKxb0o39+vWs4+4+tlPLZSciGNrvJf92nyqqq76+fo2fWE9
JBY9MhqyNBLM3WmCgC9BdU7W0e/tpMHgRST3haaV37x0ylToNXS3rjzi5SUBbJeG1fYdEJjdh865
dfIsXUr7OEgjiYQI8jLE2g55O0tB1igKxTCySNbYh9OwXhkPv/C8FM2svE2fKR23H/efzKkvZef4
uWMfOwlVcoQE/0NQQ1dkFpU+RUturtaVzX95K0GEp6nAxMSDg36RwK/BbNl96hwXhl53tPJkc2ir
Qbsf3Nwu43/+nrQ4nU0ZcoM97DW5y9ZkML/ULOZL+tKi1RAVrNJHlde/AYR0V2D7+9eJ2zw3/ca+
4DuiJbV7nYGXLobM+zQuHAvFSXQg72CEKHEw5sS5y0C1Xds9+7j6vCLSdXAStit+b4HVtCnR09G1
IyHbfYAdP6JE0LfvdBRfoKWbbSR8eQ0ySqedffHfW2db1mXAz2Bmkzw3dg86mU3iLUXqH1HPNJ/I
YoMuxhNj+WpIQHBhh7XIb1tP8L4BFEBzBoU/4w4fX5iyIkmCjQxj6G/R+4DIN7nC0hlqt+VtYxbZ
OwR5F8r4xnK6SAmVvu8zq/nggg9AllMv5e8ZDcQ5Ttp0o5A2mfgx5rr8Ui8jyrm6s7pYzuCckUZI
bOgVEMYcQkhLF/IJT/j+z1pXXhOmMvPiGYyJfieKRd6ZmN4hUjHl2fcsB1DA8LSb8CUV+B5FgZrp
0bf4s0S2L1LcgbRunQCEYKHFf4vpRwqgf9gG5ul02LIN/lfA3v+wS2SCoTnJNfrrjN5VC+ksyuyx
/VNmA6iVgijah0OiluKIZQkPPgxaYh/AKWlvAwa/2TFRXoFN0ZSu0Zw3422g862PRWkH6C5pVvGL
AgGtjIaNloRL4A6fErK+9pj0JmKlhqMMGTLepm83S2uTOM+hdsD7zSDxVngihLmoQRMKY0hNFH00
sT6h/lOskTT7iSrBtrQhTGlVPgz83bukTlGSDcwJU86labZsr857RYHVW+/WGXBCPLXd9McVPsnY
Utjia8s89s84tVQvFL0+eLYxbb+a9aCQQJ1Vfw+rMqkOYFVmVFwKI/tLUWE0h2JxO4zc5BKgZ48d
kghVba8dyiQJakgFQIIvntSN9KZo9OImMb0ZbUwDFFtIltGBIB30TXrORts1ctp2bCJu+UWFzGez
OyYjqcVqjAxDZF0057NiIg7YY2I2A9d3aZAqxmgdvx9TjumtJQ03RXlLGzxgTtPiRWjtqt/IuMNL
n+Gz22FT59WjBKqNhJhc/xZJ4vz2AYlUERQKWm4Q6pcDkXHKHujilt8Lp+TkGvXsqkhSHLuhiUbG
r1YhH3pU5uQ99G1Q/OTFwTt2tJy4/Hp4vGjxIuJH1xTrPmxNt0to1yqQ2wCjmIM6hqy/AJRRrgDH
mk1UK/lkdgFd6IQkntq3+4tU25JxFan6F4SP1DvYYq7f5n0O61d1rX/TdRs0NfP9FUmRqTG1K7/2
MtaBWaMW3oop6v39ENopRZ1bSdfFDACNqO3B6OZAQn/IKv8yZfZXHlL/+PoLemZ1nQc6wjh6Tygi
bAYjz5qw/7kgWx+5AtkNXay7Ek0Yq03am6Xs9fbYFYIifcgMt4lMSr3NK66ZwKFp9aIOjTkKJxLK
7IcQjeDqI1iTBvWxeXSTN24/uac5WQiPPpNd8IBe5X/KwQjXB3cx+o46w2WC6ANFe5uDEB8fLRWs
zDGWdjgIxE/W97LNrPyNmVkKho/tgRbNcig2tbagwKYnJfIndvonlanzxQGak0PHCxZ1V5pV92Nl
HIXsajrSoff8kcauPmXMb/wibZ5ybRl/1uuUajGNBRr9emGMHwGC29Wp4RW/d6utXxEYZS1uE9F4
X7js5+nOAeCEJgXj129ynuigecWcPwY2qEaOY938HTCgopGMjDMKuKlqDngUtfQNYfqcaoBDGviw
NaOL51USv7EecA/Oacn0tcMWdD5kVimHW2NwZQYevkLSIe2D6tO4opBxmgGR9eFoJPW1Gv5y0z17
GtCUgkO86W6dZ0iOslUzM6ndJoV6vBpIBbWCkbgzmmU0oK10qhZ7+MccieuV17DNSrfxMlCD80Vt
AS3NRAsw1q22O/mCyYKvNAUZQF++vb7DtxN+vsHRqKSDy8SQzAUV3POlhjQtqzTTgXH3g8bAxnam
B61z+ys2pJev0WYsicouZLutWbdLrH2GRatbjWlsgWIwjlpaJm9APHh95FZgZybV5xivudcgJC/k
KVD4qSEoOoH778tO9Gs0Zjd5Fo9T2hz1dDVuUJmynmjEiCczyZxrEfUCZMunQ1ofx1Ugtswh9xwz
z+pVk+KyBrzV9MRPuS7jN7pv3XAMcq0I7v0+zW5qq0GPb0D04SuaOdDCdQPFjmjsk6T67AkXQCNO
NfKpbKCW3jjonfR4kyGPcMDPUOsiMRrGJyOozTESzBN/5QAu2rjpFmBPCggC4lU5xP0wyVH/DVVT
WvcaR2PaLA7VG9rD9hAGiWk1sa8c/SEru2mTRansESs6SNLgHusmJvdfi7Cuk6kFwwiCjetXN9zI
KirrE65nVMxQy+UX3KsXlMp7zdMOzBI7Bob6NI6MAdPSPFbIq/dRobrug3TUKk8LUmFrDO3eQDNH
dcbPrvWGDEUjkyypUPg2oj5o5eKAIqYxUwA1HqlAimYL3jIGUitYd2LE2JrNU2Kky3TQCSPodzT1
WhwZfczqxIUZ/B4CJiPh6jAFidY0KH8pvWoeqy7Q5c3rZ+iCWMg1+iwTwU1KL4ZS9fwQeb2zJIY+
lfFq4VkaETEwCvBdDV1+B1mSyqnMaEAOP5ZZa9yKVWpRIMtkjqrWRw7WHWZ95QXm45+msRTc4m5G
jJ6+Qz3m6oOV2N594A+KVpTe5odFrX4YDKkVoTbVRINrL09IQDbqgPg8bJ1Wxq8/3zMi5DxIcAsy
UwBYw8iLOvH8+YZ6tfxxCorYKkxEBcvUtKgwdFuEidsDnpyW3kMpZ6puiJeWGRqL63xqgcA2JzNz
FyvqAf1/HytMHh4mazDrp2W7EkBtkeZTkU2t8wgntBwiNh65jqWQNQ7xU4E6yfeaSKf1pGnfBFM6
PmKPoOaD31mFiuoFTXbOteb9GYdKe1tjlP3bcmu0KV9/BZeBBFVR1HUIkrRL8FM/fwMLtE6vsVUZ
O0vb3KkVabcipYPc6G5woq+XXrkBLsMy620MdxgLkCT2bb1proZp6voyNrE8NVA1MhrxGFTVenr9
ufbVODuXsEiLmsXoAO31qjGanNGod4p4Qj3psfCGFmXRQbxRg6kO/7wU02lrQ4wwKYIsev4KgbbS
nnOWKhaAOE+IK4J4F67/lj6MdoVictES5rGgXWyNHHr+DMR3101ippBS/TyPEzuT3X0j3ewuZfof
PM3TwtzFJaZSWIzg7f1CulRxVd6hcqQ7Cn7m6hY3AXdg9ZQU/goR0hmtt0FZSaKwBAp3YKcM2d04
9gMqBJqR3tru5PydzAC/Rt+QaADRx5Gfe8feiK31ymRHMZAeI93B7FC1wnIhedH4fEiEe9UV43Kv
uhyc56EsaE0GgOcvusffK8m6sY5R11+aaJoDGXxIPE2716qBChxDxNm58nGfK/7zELGBRcD7MgkE
LbIHPOV1Zehinpu40MogCMXomCdRCOe+lpp+BzXauanztgmRFZN/bC1VKhr8fIjwsnRuAnTcQgdV
z8ehWU2J4u6mHB7UFchoQ5dNaGJJeyVoX2YkEF6RUCW980gN9jlWhvmHu05+FfPtvNM8WkhGjc2h
6x1Gwt5Q349eNl4JpJenLUAcYjOPMLY/+wom6fyyJsUdYngYQxEiV+h8arwKRFjHKOz147bdOecf
BEIlpCOQYD5Bey9OaMMZRDZItPG6dsGRjPIYtFUMad8h26qDpzbVVQQVQ7+SUF48I3NgngxLBccg
t9pLOiiXqNUtcx8Pyv9Ef6Ggq2+Xdqwmq3//+iNebHSWYtrreC5q5QTa3SnXcOUumHF1MUpq5R+r
FvaJZlL9k9k/3RkvXa/h3fbgQmBdyMoxZzJRqwgoDM9Plk1I9gfRdvGI+ueHLKnFBkWGENiJfj7V
jrGp7WQjf8+FccfIsYkRT/OvRLeL8QE/wyGFxkEDoBkF/G6YUldThzJBNsR43Gq/CmPyIzAX7lE5
ELzokc32vd0WmgWD0K9CqQOHUj6+tP/69pn0cW6A/vlMEfbwMMWwR1+dVcY6btaPcgjWAy/PvzWq
dNb5FYgzX7mEL7Y025miYFNu4EZkc5+/fmOCFZPkuYgTbJtucJcOTpBlilOdLuujE9T4q0i0rRnR
VVfENS43NapFDFKB+tADAH18vvIkLXtYUcqKc1eWBgw5U961DsU1CVCRXHnMi8jEY2768JwdvjRt
3fPFOLOagj8sYl9Y1g/gBcaNEHqLi5I5HwIYmbcL1Ogri774hAA5kboDYEOmd77oMFmMyPHGin0a
OAfdhI3fd4F5U3XleCW3eWkpbqeAWQntRXC650s1JdqPqRmI2NIzN5Ry+oH03vTFFl769p+3KFsT
9S1kJkne9poo0FCquptNkshM8+7UvIzv4L3/zIrMx4veo/Hx+nqXGxRs0nYJEnEtVEp3AQl+sAaH
cwTaoM3VLy8ps8hbEx//Z4fRb2gutTXATBvQkVeO/+H1xS+jIUReiG86Sc+mW7fLr7JCBCOIQ1JU
o/JPGcf+M3r09Z1GpHgLJfL/sByn3oBKuwG/9tgXCiFstoy6ilex2o/2KlS49MyunNQrv81oCxxf
f7zLU0E7gM8ICO45Zd3tmi2jm7LO5fEEPBtXusud3sjk0EvZhYYwtPtmsa5BqbYPdnaJIoxH4bOB
RwACQC0636o12ccC7JB7Uyo3TuulDtWMf3U59F1ENw7rUsmIVNht9eB2U3rlmS9PCsuzmZgObipy
9u5Qdp4K/M4WFeggs3yjdT6aIGywQ8AQ5Uo0f+n1IlpCkedSowOtO3/SdPDMmb5dFc+LMT00JfVX
UtXoqWa1/xO1pBkg5VUB5YvRPAA+wACkX8xbmYfvkVuAcLxVW50qdtO5fZdumtmntWYKAhjKvHVW
Cz8FREsZYKAo9phXhQy7OnB++tgcRSta5T9e32SXBxgsG83eTTwODoG1i/PAudJGIv8ZB7Xe4loK
+VRalASGXSNG5Yvs6AlLOwTt4P/zp96aCKhkw1lgiwe77Z1pTeMrrEBivSvLz5Ogo+uYrbzNc/+a
Y9AFbB9BMj4yoCBm+c/76vxbOyMefRSUHpZTXnDjIODzxOxofbsJdd9Uk2MNYdFKP54LC5KIk0Bz
Ko3qc9Xo1+ArFzGLX8IeCDaJFJKa/Y2O/I/X1c7kgRYHi9Oay0em3Pk7JVL8q2rbuXKNX3zeAALb
xksEgkK+uMddVEVjzanlLnjELf17EBoPajLsr+Vc1jeoEiRv7VYOP6Vnajev76vL5wRfTAvFpB5j
SuvsDjIvG5+kYtXjXrYO8DcKIRs55zdemf4oG/MaSval5QwQDKQshC+O2PkHzpF7NduiM+IRFbmw
hXV8wp6DsdTMkGeSnfbr9ce7zEjpZkIg5iZADh0M1i5O5kGjK1dbjVinAfPWDubijUzd/NRm5MOh
qqY+TAKXOrko668qq5dI6DZqfa//jAvuxWYDhQc2A//nAmQfrtNOc2p8GfVY4DXYfBIoQLtPelcY
X6GFAEELZiebD1Rco40Qc+PHODOp7oFB4EieXFnrZ9Pj0B/7xDLWUOv12YlwjekBXCsIN6FoeneM
GsR5a3SfE6ymmhSqFk4LBdrvrz/M5V6lQbwxmXipVBp7vUw0YMbKEbMRt+DLFaglz/ukgHi9KTU3
ubG0qjhi6d0fKne5hgrZMoX/3no4i8A6J8dmHAA2Zc87HEEMSNyq1qicLTNKW9+9K7qpvQKW2N84
2yqbeBxfDBQSRKnzTYrxk2kPmb5GjWGuvwov/94sbvU05oH2SLOZYW02XNP+ubhw/v+iTDvhQsET
2+vXz74NBWGy1yglj++ZQ4DKbRO/Pyx2an408DE/Vh0MyAhQWP6hHcEqr4FqnmwchE9DPvVXAsOL
L4HkicybOxeVqPOXYC9umeEhooOTaIiz3rMfLu9LgZPwkZWoJ+vUA2K5clKe+4e7T8yUDpl3slVq
2Wcph//MNZ06GdomGddIw1cyTKw6OGlDGXxs7Db9XfRANooOcQMx6csJpm/DALBPbyuT+hLRIfUE
5KuPgwTksO019Q26iSCz6rH6uqQYaKSVn125Hy98p/hyoOU44YRlrue9W1jRigWVd/B6gz16D67F
MDxFnQ+tNC2FZOIOHvyLKtCRZcjmeLBL94Cdq3f0zEL7CHiShGYsrjUaL+gI26/aMIUg6Ag7BMDz
72doLU2j1NxgguP83azEhAeLmoLP89r6d22eaPoB6VUjPWSapJVoo+yihXWny9uFvicjFQp17JZ0
TX+jITD4uXNz6y2twXwKGwe4R/x6VNlnlNvv5WhT5VE+k7vvDt0E1KcZp1IBo8vFWxS/8zuJO8pB
uu615PXiUnheC0YWSgAbGWHvFDZXLllaBTQE3b3xo6l5zUdNA3yVVpP82ae6HQLNKtjeXX5Umifi
VbrXBHG359nvcwrNDaa0pRh74oybCgLXiPpua62/NSNn4DfgjRwNYH+/OU2pX9umWw9it+CWVdH6
2u4gOAHnG2KgcobyTOy0Vsl4X6gs0mgr3DD3xKkLmyLME9rSu+XImacawG1YLovqw85K5nevf+sX
nn3TOdtIcYDtLrKAKUBqsk37NaoZvPDE43pIC7u503WhELVcrSslxDPJbP/sqJWTChhwIZiDnj+7
hohYwnprNCJydGvOYKqfnHYRzPshgsrQFwkow0oTJPiykYUbpUDXf0gHGmFo42qE3JVVDAiNJJr6
ORUaeiiNzBAX9axVOy2EG+2EIMjwHQNs+11aLTWbJu3GW8cdnflKaH7p9YEbZPPSyCQ275KoVInA
QQlIgaxotFDMbvmkfE+EMxj4aC0T+x9H5BwXCMNMyOEykkHtc8ReYsWDQrmKeq/8IYNZj3G1dABC
9DXiexVBourX29e3yEU4oP9COuoytST7Rivo/Iv1awouDJkevARt/35aaxiAfpmiKGNec2K9uOm2
pbamsMNUhnpvlwL36TqvieazlCm0B3w7ZuTIGwVxzXERWWvd49qK8co7ffH5KKY29cXNu2z7+/9c
cwnm0bZVBs0BIEv/g9F0dhCDjjzuJnX++qu8SJp4PoTyNrQpGHc+4/lSQ8H2X1DHOnit234t0JmN
3BxQ3LWb+8V1bDbK1uXZVDvP1+lw9kE8F+5mnSTrHc0Q+i4BL/ZQrnny0UrKJkIFpfvuTvX0JjMU
yDXs0aLGrdFHSUbP+TX2kx2XKLNceQMXBwYTdvhQIJnpH3BV73KZwexnM0FXnu6hFXyg6FuOUF0U
VE+F1BpKR1fa8S98XIDEvoshkM1ccc/rmTBfcvMWIFHfeh6KQAY4NDx4onQNrn3clx6NTfv8eBzR
fVQv80IBmuKc4McNGL0AsynSrIvGVlSnThnalVf50qNRn2/iH1DZAbeff2Qz0cvKgbdwkIwlP2Q1
rnWN1/X30vOvNX73LS6uBgeRFZ4JjD0z4F1T3WdAr9tIqBygISGGOiMcj+r4Yv3ksFgPAheWJ1Ss
Ji3uNac46uU4Hl4/OPtCZ/sBPCYhj9Eh4L5dYGhHPfGSBlt01+uXR3Ad2ptmqPubzbTzaVVLfjcj
65YxDlzq+PWlL9O3bW1S4K0NxXHaCwdRy7aj4cJZnYuxbY+uLYvpBF8Ds2wy7+Sm16m97uhEMNjN
0HnyToldz9gsA7+1/5Zr08eeger+Y79W9qde0ZoNxapl31MkF9ExhXJz5VZ6IYye/eLd50rrRksH
avsDpjLig+eq6RZuWQHr1QYwiMT0h8kmNX/9Pb20KIMmDholA5tyOx7/CaOuh98VtXB7mIIk/6uG
Ae0to0RvpxbzG/A8Mk5BLBxfX/SCnrJtDLYlY2WCKjSZXTxBzYFWoFa3h6w3guxbHiDIGuliTIp7
p0ETFCwqYK5DN0z2bZWJ8rtYnTE/QnJflrczevkIS449Hn6WasCZ+5DDPrz+E1/aurwPUh2qf07p
7mO0VQGqLSO/mebai3HuW47+hN6gwfj77ySBxuu9Xcd+V12z4X0pIAGM2FQcNykiZ3cLGEWu25Wq
OpzBrBH9Qh2VGT6E89mnE44XbP/jn590M1Dn+/soq1zgRHqMvKoMMPRBlL15EL5d4B/YJhH2m/qx
XrLfrW4VX1FjvOYQ8MKDMtFA5Yc2xKYzsouEaOzkhUMz9lCneOwZ9ljfyqqUB1PT7FNq2NeE01+4
Xl1u8i1dgI/Dn/OtPnt2n7RJyosl4TNj6TtNdoveylXtlO0LnSXLECZJzynAGVEBLN0t1CEPk/gz
U9nE2pCuqyrc0yQT8TAPYka3ZtFOvdaVUZIxUA3nRo6P7iLh/jdp7YZ0KrJwNszi3evf+YWTDiBi
KxH5F1t6V74UKkBSTxrIGgL+f5LmWEYa0NibZkjEe3C+1sNQtJ9eX/OlV042AINrG7Nw3e1e+VpW
ZoMXCp62ojlUaeU+elrWX+mnXWwkQNxUoggVbAGFCvh8laKzjblGqjSSaVE8GcahQCuq2CDJ5mTI
K4HhhcWQn0HbDzwkn/i5A/+fgJkXtAU1Jjt81iaPgIVjL5u0UFEXqd9J4ElX7tCX1iMCbXL/hrtZ
Mpw/nNeZwtQnz49ajNrBkU7Bibmo+6j7TR/1+XwV8XixewFWbcw8NjBYfPBO5wuuDCg8czFZ0NSg
82hV5v0CaLKkR4GZLFbE89BmB2ftUG82U+TBMlgYZmTAM/h/nJ3XjtxGlIafiABzuCU7TJQ0ipZu
CMuymHMokk+/X80usGo20cQYhg0Dgl1dxQon/ME7Uo+mvlTprXFUMKYFAsxddrKSIS5PuLrGvycg
nR5eZFFzbAxErf06qbMnkST1eMYdtfN8JXLqPZWNq73PnEiEEAUBc62Z6+6AgQh/WdaFG7iWAvlN
B7KPXA9Mw2M51/pZQ9byZFi72npXsR7DEvxQoaDlxAW5uuFyY7BdZQDDoc1GBwJysrE060sDOIUu
vJ2E7+qsycGQ1LOIP8ALr6+3YlYRELcYzJTOZXdu6uBh0ZVTtKesvTUQciAUGLEU4x1fPd61QvLe
KIUXjCU4V7O3xceqsoqvt6+OrX1PJ0eaQ3OPsoyX21DYlaHm8wyQWHf6j5rAh60a8ipYEFS77xu0
r26Pt/GtIEvC8KN6zF21zpfbeBhhnxVwusqMeuNQdtVTj/Sx5ld61f68PdjGfuT+YO1e96S31vEQ
MICSFJsu9CS17lkz5t+LIVLfrLPh3ivz4ilny+6ElxsLKpXQ8QUF1kMit7qLZwTSSG4sL6jcEcLc
hGF8Btg1UHDq/LmM+h60+LogT78TxAL9X9odkhV6+QUnK8OQg6JvsKAgBSmmKLC9IDlvhoIAL0MC
P8pxbOlbGgJT6zQwcxfvbIt2vEMKcU8UfXP6BHPy53Bxr1EwCBiF1aDHoYRtDOdirCDNycJuETt/
Ecsnp9tf+Cp+ZPIyhqPwQ/JBoely8g6OH/kSc4sqZWjpD8TZzrvME+NTipzGz8Vc1LumM1xcSrTB
2Bl7a3dBsDQxl5Xhzjp2NRFM6UcHDH4aYpFsob/81CSw8Mqi7T4NRSo+YiQ87RG6X7s6F2EPU4Yx
yg4DRE2nfXXbdXQQcEbLw6BsI2t+RJImG75DHUJge6iUqasCuLMzOgGul7+4HbDzQIxa/4+ydDjv
dqbiTJAKoWieXQfhrUCfQvdjGOqiDRKyn/KcxLS3fa+P+ibAhMUrDqwtHL8mnGL951Ko8ed07EvK
60BIxsAcbeR2TVSBjrVdoQQMoMMrHzNlanM/XSAWnnrd7ZIXRM/GuzJRK+G3XVF8sUML9e/ZcMN8
pzG2eSYIsaWKHzkFr9HltpjVMOmqdEK1qp1tNDNQa/xth1Xx0ADlPXT6UvxA3wZNr8Gr77Ul7fy0
9sSnXKE14+fRXO+ZhWwcCzAD8LUJL1AUucL6DO6cDt2kB0lYDt+WRtjySUzHxxRhYymxHEU7tZ2r
qgTVrf8DMROKwmy+XIKmrJtKeKke9FNnBsNiTwGAce08F0At/VHpqTKndQNHkyCkpb6XwKu9fTg3
Jk3KQRRMdI7189ooPUNauh2jRg8KVuWuNqKZIbtc9Y5IUg/vhmKGVnN7yOvnBWg8ZiwcO7qTQCMu
Z13hv0JzuTaCKq2WJ2E2hY//RQ5ndNir/F7PDmA8pWYGwevtyg1Bj/WBzIZGZ54K8iq1nE/OkP5M
3TQ56lr6VgEsLlTo99x1mH6axKira95WhGok/B0AG0VdYRrjc+3m1ddZo+D99kWUsen/gmPxJrxc
xHnU26iqbT3ARMfL/KlKhp/DUNrOiTYVJMbbo11vVJJEhE1oAPJc0NFejebMCXlFbBA0ZlTQqzT/
aQ8eFg5ZqqnnJYm97tBnChxhLaurn3oulL1H6zrUQscDUKxsIGD/uc6fvNZ0hsgUwH3rVn1c8sX4
xKYZdia6tWGkGSCwYwgcli7//I+URli4mdY5pKN0qtClsufQOGQG/OWSqtOXxePSvb2yVzAluWek
oIIh+5RwYFYjqm2DXlZSwB6qPbc6aZM+HPuhw5IK8fcPwBegjOZ2VgRNMTbfQhodpB1l+D3KG/3D
7d+ydTBhSCOSQq+OdG61fbu5H5tJQDrt7RgrxqqI75LeVs/ScmFnnTeG0tBsoiAACZQFX6Vy02wY
igMlJQhTLX9vpu4nMvHwqYumz7fndCUdxPoyE2qf5I3QTNfiH7i5Ya6UtmbgTG35kVJb/Tkk/qmJ
COYE+SKg0B8AJ5jzMWuibvKnpHWwJ++gLfmx3WHRFDvlcIyGprJ9y4bbF2gNLP23n2dprEqUSEFc
p7l4ufFcXVG7fATNTmO1wY8ciMIJ7YlCoByhV4edRZFv62V8Ircb6QJ4DGyBrgogFpoofTcYQYEj
iYEORK0NCwZP2hJ/dLPZhDORRu33KffoAaDhI/4tXBqSi8l/F6imqKK9YyA/+PoXsRGQ8gPyTslo
NX/6V61atKmKY16cHxFQMH4NmGycsEZS/unhXnYQLApsIUBDJHhdlOppXvpuZ2Hk07P6FQD6uboJ
14E8rGVb4nKRGpQRvhxihIg4kUbeI0+UNn7kKUlM2DHm3+nKFjsdvK1dKiMhUHsARKGuriKBBGVP
JXQKNQjLXDyoZp8+5qnafrH6aH6gCoqXVjFVQdwshIC5Euk/RlWt7vIpGc9l2+WfQPpUP0Sl5g9W
ZaX/3t4vG3cvuvjsTsodpIVrAKNrIoBaVJka2DUmUgYy5GiQtHa8o+96jaWQqp+gVMh1IWBy8i4P
weyGVTNHOIvVjW6j4idASrQ9rA4/muoG/rw5fa7J3HSpL6G+TxcofUjARjuh6cYjQEMKgpfUIpX1
4MufIWxzdJykVQnGivizniXNN1NPkq+INdiPE3jVnc2/tet4bxB+4tnhmV29rpr0U65drEcsyNLv
S9eJjoPIiwfdE/V9b7Tgtuhz3t/+pptbDgYbhw6sJspB8lf9+dQxm3ohYwpsnry/ZR/soRb5/Bko
dnku3SVPkCoIw9+2Pbd/FfQFTED90ryF/Fx9Z0aTPft9pBagBNz+RRQVBku3f+LWdwDBBkeE3j0Y
Bbkt//iF1UK7ibcDkyNFjU7DXHsfYMihuYfARPPimEu7s8+3BmTz0fkCIc7duEpJkswbBE6mWjDq
VYSfbDMnLxmMPQPJSjtpAn0c0aC5PcmtswUCUVJFbPKO1+bdH5NUOketzWbWAnU2l09YzX3FM1N8
vz3IxnNLCPz/g6yul6yM3Xqi7xXMLRSqA4S2BS09LyoLlDH76b8sIwBZrN7otFJtvPxu4dLy6peY
U6E8axRHksBBHNn/M5qEDe21Lt7T3b8uMcg6DrQ12ANwtdZkImUxNaWsE6LhRC/u6wFPxSnrrNOA
F8895ka/KHnUDyX47ru3Lyx8DehLFDjARMiF/+PreX26ZE6HUAuIYAigBk6ofdaO7yDQdTsbZXOO
nAOeJWkmudbZTAFJKDY3f9B50dR+1wotFE9TiqE0jeXSQAcLGalTZGBIFejaFL3VTZpAingB9gIQ
M2De6ypkWiW5iF2SVR21q1M0o//Sqkv5oUHW4Xh7Va+boowFIwULN2S98EFf3Yg1vbIKiyY9WGx7
mh7tMRXTexTbRBSgAsMi41EOmLlUs1Z5ziYT7fO2K0li81lXQPgbys/QnLX+7PTx8DVWW3NPb3Hr
qkAQmI4t/XQy99VVAYgpwTw5xOMpgk5WawleIUvcPWFY9Au627ITIGw9EZLahbyIKuOj1ZHqByAn
1kQJC9FreI6F8XXExe0uHPL87IrGOUAB73f29lZqQo2QtgcfgjzTW82xdKzEGDWupnJph/Kbm03x
g9l6zXQEmFqD+0xRTp/HRRn8ISkV40F0mSh9JQam6JMpx9V/2BckooAsyejJftfsL4AHWsXuU4NY
mSrlrEaW1p+ANzfZXwCaHe/UNk6XH/vaWMQ5jhIIcET1Kcsz5uZfqVboI7k5+GhfnfD4AfauRXub
d+NC5x7gFcGfBbrPmrfa60pBttyplPEa3CKSUMcY251Pt4+IvFhWkSr/dyRGUTXA3X3tbEtbdRix
ccfIk2TifqoW62sxDC9q2ijnt47ExcoOkN1/LKDWr7DnhW3bR7WNboAozknkIkFEofzvtBnLT7eH
ut7lDEVPis8oR1y/hTEABqMzOjsoHB58N1HUE5sJKwYF+sGsaOI0WfO0s5Kbg4IMlH0+AHRrFYVm
MR1IkrjM8Sz1FDBsCvHUANyTh4L1U1KY073XqHuypNf3B4ELdQyQZLySXHGXD0eOPY2hNw7edgn8
U95gxKAm1TqjNFacnQpHvNtLuxFbQ0Sl0y8Bgprs7FwOiCaOGDLqO0E7z8uXuKhpsgP2yj/BN+6O
IIjDZw1lv2Pa6sZzODnz566a957LK+6KxA5SD5eWPLIIuM5zYrwjBVp0NhFWrTkZCj5SDydKpxFR
Apjdja/pvfEQDc70o69i/X2+SM0gK4RH5Oup3fxWK9v9YZVp3T9bhWi+oZyAoGZsTXPld6My/Woa
t/FOXm66D4lptcYDFBPly+3VlIt1efqYBhVTlhPQ7FUnWotnszdQ9AkcrRHq2S60xMX/T6+oycf4
7YH0nqbTwBWWHbPBSKqgokZh3t/+Fdc3DeUCeo+UNhBGRrTl8pO2ut2poQFHUE9biJNWmrx0yH3s
xB3XN43Mh+G0S/Ac5YnVKAsWk7WyuGagTkKrPjZjnSsHU5o31wtp9M6jszkaVTCyLqkKY622Ke6l
QxbZnhl4eJW2D3SORPq86OiwBY7doUd4ewm3hqMIhdgBcq1SzupyCVEak6QunEOWPnF/2G5aHocw
Tv6q9F0PiY2vhXK3dGGGqs09uip59TjJSUMLhyS6jf/REAj7WkfJTpywca1IeXCCbjYGffbVtQL4
2AVVySCLWisG7gtVdqKoF0PwmdrFvi9Qk/hxewm3bpaLMWXg+mcMrAMEccfSwZEDDhWohviIONF0
6iHbf6SyGX1aZs1NcZwU0zmdYvVx7Cbx7fav2PiQFz9itW+ssF3MceZEzohSHjNcZrFWr1tk+6I9
KfatoRC8p38KnIHMdDUU2MGuoKboBvBXWh3lmSV8UJaGC0qZlr3agPyfrW4a8M/A74h4ZI64Wtya
pmHt5TW4CWXMjXMd58YH0+oW4+xpRZMdvERHQdbus0Xc6baAUAusNize3LKhMqcBQyYvBk9hrraV
GkZmS1+avZt19i+InsXfJO3T6KeGLvYy4q09zAEh/QazS11kNdhI276ESsFgOcKD42KU7zRB1Btn
ahfo7jzs8GW3vicOe4xFWsqztFpiM0qSdNRSB2iKo2gHVA1c4WuJmoRAAMfq79sb9bWItf6iDl1G
Clzkq6BHLo8LYmmA8weOKOk6/zSFGPqg6ZMBjFae65+SJZlNn/sKqx3YNOV5bA1KLyUAzLwf4xcl
FOPh9m/aWgEcH4kjIS7A85Jf5I8TvKDCFsXo/ELiMYcvRdSOQU0zHVq2pZ1vD7V1CyJHxFKzm01v
TZdyEedPcmqgQZKK9kdKVf2hRkEt3rnX5SKuFpmyv2yvkkWCq10tcujM+FaWIGNiy8JzG8tk9ReK
vohZ9oph+K1SqD9S/L533sqN0woAD9gCKZqsqa2eE7My5oIwwA1EbbolohFxc4qJK80TbnhL5M+z
jYuMrtbR576dcky8Re9oOz9iK8jiuvBg7MHFlkTsy8/ZLFM1ILvlBXWYOohzj4q2HFoH2LBfD4vy
MVaKIgkm24mwbQaZEiFzby3iYCV98lkVy/LvnOfVdzC2LOBga3hBm4PjRD6OvEYXuGoHwcyZ0/pe
aWIBbMWoseNNWyCebz+aFgGrlOCRVpjrroiSJEY3NlL5ZzK8A+1/vB5ydfllp422U3y+PgN4hzAS
kA1anMRTl4vWCWOqxrCPD3QG+icnQYUG6dacpyQudzbn9QXHUC43G2R5B4LianNqvZPVc9SCHByH
5pzZUqzZNcpzNuNeDFJjDwRzfeaoospgm2opsNA1AEchp8IfKVWC0kOtMcKs3neHdA/kdL2A0mtT
GtiSJiLjIX/FH5dIsyRl3vWQRBRUXSkVZ7z4lKjeGXXvvXlbMBRVAHj4MoVaA9S8aXSxQZtojFYg
Wtp6GACxSIUS16hOt++rzVnJgVg+sBpreH44GhiIezM0p9AOT3lRNQFieepRr5E2uz3U9bZA0e41
74X1RB/EuFzAdIBWmcaZEuh6jqJe6lnzMVHCGcSS875Qzd+3h7uSxSbtVAEKEyxSX4datLomVIRU
US8D5rdkXCc+bRWUkvsQP1Y8BBCoRONd7WVbMIb+C3mt9Qa/7y31u4sQNO4mjjH3vte1VgP5KR3E
O4HntX5GBw03HH+pGixndn7ydZeQLgCJF4152StcF+hDAsmBhogSTGFlf7LbafqUVcnkNwOGhPy0
8RB5TnVnp8aDjhjrc5QgmHz7N1xf8ZIigAYR7xdp7BpRFs+WMKkuoXoqbIwpK4lQjxv9lLZFRRms
1u8drt0jMr/pU95Bpro9/EbbhvEpLTF/4iOQyZe7xIkxswcGikh/5koIGOycIEUW/5duKFg+oBnd
+UWUVt/jWWs/xuaSnCjrjr/wFGhBuRvD2UKT9lTl4xgeUw8jvds/8Prl5fcBtkFBjrzxqpP5WpJL
VUehh+e5RzMLM/ICLcYcKB7OiE3MB60r2p1BZYh2+dzTO9OQJOazcITWHbs86VrMwpFoJ8uyvoV1
VfE+teNBr53+MKv2cj8kyRykyhjvAO637gepXYG6Io0qQtbLz9FABgavmSMXq2koG6S6c/CK0H0w
rHKveLIxlGxME6iiuyV33+VQSqwn5WyyspCcidUckQHVmioxHUTVFnv7bOOoMRgRGixMPG281T7D
oTnhbx6NSHdm93tSV/2BNuVwUIdZTY+5nke/Uc3xwpMw0aaCEW55fjyVe5JNW7OWQoSwGZg9t/3l
rD1tyXA2g2eKDV0SBZ42abhBxqHz2LlWcb69ebcGY/PSSkLEhix9NVjVOVo4DEV08PLBwcpPxSfH
H/FXBY2HsPUe6mFrOHmVcZYlPnXdUhkrXW2qFrZG4wmgMEpe/VWoQHIRqei/vX1m3BkE95TdiHFW
SQ4l3CHyAL4EiknOmptOcZd2CRYcE6rv/2Eo2n9S60oijPXLLxZ2okbhygiDaEo9rCYWIwq6dCz+
VVJ7783cWkH6L3jVI3TEIso//yPogNTeF5jChoFpRuNwKCGUt2dklbFFLNyif3uiRKUWJDMCbYDQ
2CeXw2VGwwcTShjoGKc9x7bIgirH84DI2Ih2lnHrfdYBokq8HiUqWEOXgyU6ojxDl4RBalLJeOQ9
7L+Glq18Mmqt/L2EWdOh2NOY70hVHSrlaMxi4Ka5NYo2y/TPgF56yA0YTRg4EExgEmMb2fsB44tf
tz/45i+V3GQXoS1ufXN1bLBTm2MUSOSxKWp0DHIXLrYS1v0xbRzzIxHcoPnREtfv60aN58OMCuNR
GbTRT8JueGclKFsmmD5zQ2NbeMT7cblzKGPsAQo23m6ONX8Bm0P2Z01YijpUzsrZIpiLHOXYeZnz
BP/BQyxDGEfKn+YBLUH8nZuxs/y8gzRye6E2Ijz4twivceBZqTUNIEoK4ZkpgL6yK4ZTOygjyHee
xXCa3kEbeaseFwEeaFSeJbh+cAvXeUZrzdRtPa5OLIofdLSiAkzBCZG6XJy16e2iIHI4ORC+AIy7
foSLRdU7oeI8mPZ9cmqpnx3hPMT33oRhSmNkdYn1ijV8Xsa8/hY5Xnkfd6N9346Ls5MfyGO4CgcA
VSIKTHkcxN8VrhrtgAH9aSUwRn15kH63KNSa3d3tr7mxm0jyubcJnTmoa40CYh/Fi0I9PgzYJt5l
Sxx9UFLhIUVZ1EEBUPDU86P9uUcxLNGGtxrF8HWR4STikW8VLfLV9VAayuAaM6Abo9a1U4H4P5bS
GopybWwerMZSfRfJkZ2wYOO+hbtFv/sVpsa0L++kXpukqg+pa6OFzhF0aHbAn845hmL//tuIQBAj
oPIJRpHTsi4VtVziHicxPmhLuyQB2A/7q9mI6aE11fioe9n0ZE7J4iNTTFlAZNAa+ijZ03vYmDEZ
v03q7BJYUgK9nHHSeQ2KfXZ0SBahnfuKgJLCSf5zIFDbu/Flhrfat6ZU1QDCQq9fXatZJ1hAOXT0
YzhxeXVf00f+3NpKfy6TLL8bi675K896Tz6sJdbkEHjvzbaGKZJb4d9DAyV66qGb7CQ8G5cWXBaJ
c5A/iWLa5QK0gBxMIwVAoXjJb6MDXWJEsXu0izE9V1437dyRW+tNfkNmSkkWVsgqoF4aEwRkrWMA
MZW0fgVWSNzPDSSYmNbof5gbJU+QV9R9ac6sBqOm2iEePzBY1alkrpP35OWpe1+V8GuD1uiXnQG3
0jeqIyDMLXpc3E2r7QSsRiksFD0Owoi189gbztmB1XoIrfCMycl7MLC2NBXK7yMCEL/G6PN9147a
oUOW7SE10KocoxrxPmF+v32dbS08eQykJXqahKSrRzzFuHR2MyM5VGrlntLF/taiyXbohjDa+cRy
juttjl4x0RpOVwDY5TH4I2ijqqgujsUlQk36vR33xc8eY10KClX/5JWa/WI5sP09R8k/vHmKNDCo
gEHz4auvz3Ko2GYYhmV0UEpk8aZpQam/S2DdG+N/iBRB0QNSoTkrydGr1QR25A193USHaiyXs4U5
+6MdQ1zKunJPPGDjtaM+ZXA0X9t+6+r9HKLGX8hZuZEWPhtxZDxX1RK/PTVCr1tKJlJ+ARi7mhDs
oDhvrDk6lMkYYX7TDl5zTAX2812i7nUJNu4cjiWfnxWkS7AOfY2xB6WTELlQubaevGLkRZvLKfGT
xhvbQ6iY/c7u3xqRmEEaxErm/JoynJVToZcG1/zcVOHZqZfmAJ3xd2wb0SO4oT3ax9ZwJH2oakin
GdyCL49AG6nL2DhWdOiaRjn0jWYeuYd6P15i90vWucl/+Hoyi0D1ADoUpIfL8RbEfMKuMqODLYhy
s5AKjD3jWI+10H9IakFhYnqqEgiSsq82StngYTia0haoqZdDElZt4BSJ9RLyOL09GmGPvFrZcmVB
6b2clbP0UK5KI0e+WF/8KByUOzXC/yHGuuftdR7KSwwmXWTAWqyGapLEc8rFzA+zaLr3hl7YDxi+
i6d0UcTOG7FxEdMWsElqoQPwNq2eiKJxC7D1SXbQ4xrdgKxHgsls2rLxs3GcdpZQ/u7VXSwZF9Ie
F/7BFdLSGAd3cWiMHTJLbb6Camkeu2hX30S+o1ejoF9FVRthlSseHqAmGlJJmx06CJ7nOXWxy2iQ
sxKLiyEfrHLfaTWUWLOp+BS3zlsN0giVIf9JCpvc+9ral63hc9ZeKrLDbMfiDGr1ZQiT4jMCoP19
NaXhzl65VvFEfYCquukwHAnfGgA90YvIDa1JD1nRElzYfWhSG7ZDcZhCr3juqSfeKX3pHAczad6D
ISw/dQDwnqLSNJOgKhrjb9MSyT+3X7+NT001D18ngBIU9Navn1bqXmsUVXpYklEFk6hAL4mzPSrL
xuPONqK7DYwekYl1yy6cCaIGLEv41DPwUKD72O7pJCXoWyyZfZ6EYz/agojGnZxmrxC8cXaoo3EZ
kBpRDV6HFjBCZiASWX7I8zn9t3SU6CkSjf2QuOVOQW1rnrTMQV1RSECSZHXN6YMzlnxoEBhlaz+Q
l2T3xALqkZq9cRTo9T+FVp+eCQLMu9vfcePt4P2lb6NRbgGAJtfgj/Bp6GK1tlLmSB8z+d1bVncU
szHiMWw13d1QiD0E2NZUqThT3mEGkOnln/8xYB8vNrwjEM7ZoI4n+r6j36UJ9Lg4x1ExbdyXcFxq
X0fr+uU/TBWOmkZUCpxpjXkn2UlQ4mGRTUQifGSsxZfOnX/M6jSd3dJz7m8Pt7V7KBvQBSa3llyC
1URnID9mOiEPMFrlX1NrRQHlZqyx4l7/fXuorY8o3boJNWSEs1YRrUvkAstFzQ+6KG04ZqX2d9nn
xYdRo4Nq2Lm3g9K6PvxU2SjPQKyioM8Ddjm1pF3abswUrFeTJQtw1qnedeOyp+55vYCXo6zCDJzs
srLKUSNo9Vz7MpYltTWt7D9MgpbBWxeQKwaUGy8KH4p0+XJCmtLOXZwvEjYaO59Qav2hLJV954Fa
f8zLcQ+ve/2CyW49jReyN0DC69KhKSytydSoPLjSKKMiSe38DJLaO3VaWpRf8C32LSFztwk7Wp6z
LGl34oLrLcNP8KgN0McHWPmKw/vjGNYhlj8qgkAHEG5ud9BLs/5sTd3wEBqecs5RqHmzQCMWOVI0
Q/ZeoHyso9SxNOmzuIyo0k07ZnWinRc39mhAmXtSCFs7h8EwZ6XxDQRDTv6PyXVm3VLfacoD4jM9
fWb6Fc8w79rBz0PL28F6bB0G1A5kMoPQNonT5WAgwXo38gSCiCaEV/pBpY/tc7IXBsgn4DLqkTOS
cRy3F2271WnIkFJEuwe1r6TpTGpT9ujn9mjTnl70Q2pM3mme9fxY6/18duOQbn+oh//ePibXdzev
AH08AAwUKq90l1Qni93K1YvDWI2ebwgyqRIoyD2m9GkQmtN8z6afD+pcjDtF2K3tKhWxCa5IOoDw
XC4yvvGLE9bcBX3mzu+sdP6dW/pY+MiM2gHGJ+J4e6YyZVqvNjoIUmKHxx9w3eV4aQ5GOVIZT3WW
X0JbzMGvSlE+TXHvBAgx1/4Q9/EOVXRreSUG5dXsDtryatAKcZIm75Py4Jl0hbqQcApJBARXCit7
HgYtO2eJl3zVlCF6e/3XQTRA6gyjCiXLsZfzLZO6p0WEMKxSD3FgKGX3bo7xBupRijrkpVUFtp3O
O2nyBieIx5hOO90QthT10MtRldKt7dFDJJPiLIpJpafkZpDktvGDKyLqjxEAkvJeQTm091snxEoI
R94WPPIoxVY7oe+Bm+Q2Wn124CAYpUmGMoC/9TIQBA6pipbfYrWa32TO8oCsPtpVeh/+vr3DNifv
mfT+EGqAebOGcFt11FkmviaHPLPFoU6LrPZjhAtqn0iWB9VKxqdKxMs3EOdEYSSM48tsRcO5MVMv
2PkxG7eL7O3w8nl0H/AcvfwSc9YXlNHQsi6cGAHFfim+j/JXTFqY3LkY2hN1u8W9hQLJofL07NTa
5h6rZOMilRkO8GSKXDJuuvwNWh8iWa7wG0ALCAwRRtyYu+ru7TPFP4mBXj1cka67HIXbslDCjDQ/
IvhTn5vYEs+mO3voFrQZ60ycHFe+RSDaPil2En8N87QVSK+Y5Jm3f8tGGECrWfp5sPBwIVaLPqXK
jFF0lB0WrasfBqG7d5lWiIeyAiKmGKHxUPVjHqD0MHyZ4CrvXDfXmx1kIg1hGiKEAJRzLldiTkyt
qUfkrJa5AAuNJWAwGUrsj4PSHm7P9Po6fSWV0HnBIQrlOfnnfz7I+VBPCQ63AUg+DyavVn8d62w+
hM1U3Cu4tnwzJ1vN376rqeeggAERmpSdf70ctq9abcK0wcMvpdfvOrg9hwxC+jPkLXHAW5WrbbH1
T/Ar7mbhVo/a1BU7v+HqG7Owtmyr8XICBnkV9/pj5kredXlvaCKYtQRYWZYACkUPoMrhS42K42vu
Yn2MqznpKdS3U3mk/Jrfv3H1+Q20qWldkoaQ0K4+tFCAV+hge5AgsKKHbO6rs2M26TFOFedFDLnn
e/OumerVi/06KH1ZxA+kzOAq/em0ro/GukbIUKlqtE7i4S6szeHYzcU3JQrH8+05XpdJ5HhSaQda
IaiKdQgPQ3s0kHYWCGsW3tcqt+uH1ou7h3pZ5oOBGtRd79nigYDB+dAOafiCD6p1N/Te8FRNqvGj
ifrZ2vn4Vw+6rCcCrKNFL+OWNSiS6yRDbbGVpuWKeyqrWvfjqOwDs80n3/IyEWQOomT6iA3r7eW4
OttyZOQfXuszBOurnW/h+ukNIASCPveiY9M27QH6fBrMTruHYdycpCzQSk8eOeblISvoEJuY642B
Y7fKO+QXVR8yr3bXFml9Ep6nnFq9aX2Vbu9OTLw5MkPKfJ4ofy0849lLqXg1k3StEdpeOzXacwlq
7OesL9W50tz2BRPLNsRnXTV2ov6tBZbfFowC/VzekstZ613dt3bF2MQvYxtUiWH8M8wp3evK9LK9
Tt/V/UlSygOBUxikHcCJqxOMtMJUdhNMCreoi/MyxgAxE4x1PwnRiXNlFM2LMw+YZN7eRZvDEpuQ
edCmv5LTREPe8NopG6HQFss5NIR9p5cTZq7pkhy9V6OWIml3tu7GV0XYER1g0AjAsNY3JvhrEkkb
EcMua1PsltvhgIu84TfQsmAVjOEvwxHRfb+k4+n2dDe+KTQS9GxflVrghV9+U1rk2giDAB3bUi3v
Yfxn711D5P9qtabvbN2N25FaLu8h7BXZIVodmmxujJ5odwwIAdGmGbFdwmaj7p7ywTCfyypqv9ye
29anRC6Xwi/xrQS2Xs5N1yP0cLpmxA0zNo9ROuf3ueGhp6GW7TFpQxQDp6R8K9OLbfuKdqAExg2x
vpO5j10NGP8IEiueTiEycw+i7qJHGN/xf/h2dGJh6aAxS/NmVcFRWU6bgzgGLTKo5yRt1WdXtEWQ
uEP4/fZSvq7VRZYgpwWdzKZSS6t0XZXuOwtzBycaAyXVhveDkqWgZnlTrABSqxf7CCsm7Wk2tcH2
G8ULv3vRmH3MTS8UfhqlAwy0JoOGEhr6fEBkM/9gKLpiBaVQY+ehzzvHOyh5aP7lEZI/p2Ue/WjQ
/McBsKfL4M+Ugd8MJqMeSxDKiYPvyUO1us60rKvVePS4SofUfBqMvjt33pgdO83rHoGF73XtXy0q
VmsoJZXlppAnfY21tLU5WoyGkLMFTeFiDYJ3/L8UzXLLT/NQRA9LL7LvDiu53I1lURQvaTPn4kDx
FFHNwQmTD+4YFp5v6SXSHpRg+/nblE8TOhYWUsb+Mizjp3zUxE7UvHFywZFIDiXnl5t4tVK0YXM7
DpUpIGGDc44TXfSrHawGZ8rEiyMfLY/E2UkUrjIjvg77mho9uSIxu/xNfwSRGn5jreg0LNPquX6J
PO9nr1f6zrbeGgQrVyryUkGAWsvlIEW3JFrf6YQMcT74cWnakGHK7Hj78GzcQ1Q9wbeBZADUtAaa
LXXtJmqvEItq43LHJx3vzaWX6gHRfLcUaJhnseftPCkbF7tBA4dyoHTrJR24nFpqzr1XLMRhWduW
v8d5iZdTqDgG/QYU4HaCvq0ZAqJD24Z9QvS7quKo49IZaUTEX9cJtmnFbNYvPcJz31qkH9G9SNuT
20b2y+113Xg1qSeDaaehjGLoGu2VdkITFXSSYKrUvg+i0k5e0hn5xxFzXiTOcit7Us0sec57oex8
063lBcUHfBFCLxW+1fYErZdopcflIbuCx6Gd1ehMz6NbJCFQETuPytY+ZYNKlj04/it6Rql6E5il
eAqcsrS/88113VdTe6/iuDUp6TwLMwZ4L+zsyz2zeF7TWvTjA9zwZsyW6+5xnGrjAbENJB1vf7yt
saTsu0OPl9rmukk/8Tqr8wDMeaDGdbDiiXCn09T2Kc3a7j+cBakuz8NFrOOspTtKJCPBNWJA0Gqo
h4dsj2Cm0/swq1q6cxI2vhTpGJc23VuJvVwdu0EsAh1SToKhIkDe1Wb4mJVtvbMfNi5kCog4gsCn
k7A7+Sv+uBwNs+yNYhbsviamkyFqzaF7aPWFb41x1TzMuW3vBP/XtTuc+sADE6GiYEgtfPUIUDpp
eJLcEZ21OlGOnG71XyhT5jM6TvNvvPzAV2hpV4Oy8KZCPWRJVJzVRul02HAVYlNv3j8y+4VoIm9W
AsvLJYiLCKBVmXJ1U0bx02l2wAYM1Vmgh7Iz9Y2tCnKLl4+ki8L4mpSciklPqXOMWPpW9tnqevvL
0KQGVLks3xlq40qzqNKZdDY57EAuLmdlU3Yb2gFLIiD85skbil+9Zol3iqNP760lU+/cBt8CNHaN
D29eTjrUUjAES0Ep53E5cNKzjKHBHC1rjt9FeW0QTiSizn21MOYdkY2tBSWfkYryPBooE14ONjjQ
kocZqYXS6bIvWQr5Wf0fzs6jSW4kWcK/KM2gxRUo1exmk2xqXmDDIRdaa/z69yXfpQsFKxhnZ9f2
QBtmZSJFhIeHu9DNJ2i6ycP9eW2cFKlrR9AKLAM/bTWUUZtWpWBIQI+mGJ/nVtVOf9ijLTv8oDfj
Hi9t4yVkPFsWrBCGhQ16PbXU1Vq3Uk00bot+OIUgZJ4Y6s+WGukXO3Onh0LZ9d2SJ28VV3Kt8e0I
lzBNXBNPLaEgYBoPvT+bRpp7ITXC1jNm13oO0fSovFIf8q8Z/67lhVVdftKctNzzbdz4pKBtUEc4
KTR12nJjv7qRejdQad1jnUMzzf+NDJG+zIo7v7WcLt4L3LfWGNCLGie1VeSfVmtsNaYTh0ZEXoeB
+UOvT+aRFqnhbYIr90GKzUHozvb0wrcW+fWgq43UqYm6hBYJUGUVOIYt9vyQLSFdxlFq41qexI/C
Kn7lJL9S7e0/vGAUQqm3UrlGmOYmlU0Vs43k6Ij7GIdyVKsT7fYCp9iiPd0/MVtfkq4PqhJkzTwt
qy/ZGGEIlsTqTtEwX9SCvCujC+XQJZa6M9SfBpr1zpVqWtSs6RG4CTjw/CmaDvVB3x6s9rg0VfK4
CC15bNQo/VHaaBd4blLXL3Wv+WbSX/oqt2ovN5qYHobMPMvgnQh6sX7hhLAk5Ny9+U/Uo6l6f03k
x13/TlrxZMeR7Oe0Vm+fMy2aBY0b7bu5EL/sKZo0D1fg+qWtaP9Ge0T9eH/AjY9AtwRXFh+CpVmH
EXDGiy5NOE50pmFV6WTt2xxM+WQ34fL1PwxFb5OkJlGSWRsY6CN4XzMoPYrVjXjRixQeVDrn3Fv1
oO8kkhvPG48LzH1WkQBpnXJTLqjzwpx7v3bQnxY6BceWc/6pLxKBImZRXSrIlF4zYdB3f5YbcRkj
E5VJFR7wy1Vcps0tgLc59X6mW+KC/anluzQQ7OyTWyknSBFgCpLu4cquX3l1vboG64pMYzHY0CLX
8jdWk7637Xo8jk4ojkYogpdxcBNvUuh3CisDqUe72PNu2tw60qNKqmtKBPX6J7izbrQsBK+Bwqk1
Qsc4CIcUF97gfLi/qJtDSYwfSQ0auNdWWG2o0CaVOOxSd3YuuAmkaHim6olb5a/JCXJhKdPTRSQF
tNdMGkcJs2ihKOi7lR0c4wG4qIu08BxGXe935M9Ii5d7rTS3fZl/RoUYjbihdJhc7ZolspQ8KvTe
H9BSPy25nR6RHVyeHdToLhSP7flUlUZ9Sp1Ex16xzErIuMHwFCjZeNK1ZDwPYkSZzw776JjB4zgU
sAv2hGU33kMZmMuKE//Hwbr+4nXjhEmYqZyqNhze9fGc8EyU7hv6ApOPCDG6B4tK4+X+t994D6ny
kVARwXGe1mwRA50EqFRss6afhgf6TZrvabLMb5VlSc5Dn6empwV98JQ0yAiIqNf2fMS3Zs0pk6x1
HZxz/U5NSQesExH16GJyzlnrTI9NSI4XGnF/qAVeG4smsh1OztY1IvcBSgVgUuzF66WOO63VSuB5
fzBL522IX4nXh+OeW8jWuaLmDlokbxLwyetRJkOrEA7nsjLquj2qVVH8W+ft7yCpu51E8lZMS7K4
yDaoeEiFljUBoQ/YMzTm9X7VBo6HuKR4VxXdN8vqimdNhAW1S0M7KKGY0Xot4OwrZYsrfG08FWke
fb+/pzbnLTmCEiij/rIKPcphjIZUk8+DGXQnvRM/UZ0dPlEAKXdqERubhyfIRGkDpBUS8urIFG2q
EZsHnZ+6pRJ6bdGLh0JLWsNDw3x5Fzel/gGTiz0y2cYEJYseDBCPG8RwVhNcErcfyqXu/Ql47oca
1I43mZ31bsqn3e73rSmiKQ9jFbwZ0YJVzBIh6x9wD5P59Ipxqqpo+oyYCcCENlq9bHK1D3ZdtIE3
dm2H8RXKh6c0tusH+OfF2TXKefKcIkmM42D07oMbU4E6hKIUx9Gsp/+w5aHX0TYnufVk7nI2rx7O
KlObKh5dzJAjQNjMjeJDlgTJkzU0e71RWx/B4L4A5fpTpJd//mqoScxlL+qKhalpmounKvgZ9VX8
aNmlvbPNNq4LmePKiIBNfSO/1cSxyEOGo2rCirmtlR/VoNM+3T82G9EpVAepMAyZHfqe/PNXE6rn
EWfMHiPpTtFmxH7H3H3KoM1/r6bOeU5E2vzv/oBbK0jyJTvMCJroLL4e0JjNZpxLndODLtzFMLpP
qhB43cTtnhTb5tRACOnnwd4ZkGU1UpRVdT0yEvpqBIc0r/lxGKBXlCnTQ58U0c6rtoVyyehQxsEg
Bjg7XA84R0ao2TVrSYUlgPCoRF8nFCzf6MaAc0MDteaIs4PyTelN/SntA/EseH0vQ1r3yt8jXMT+
BKuyvYh0bPVZ23psBjwd0TYcm/pdFuT6ocbJPvKsPtnzM976og7cbGJzejIQ5L+eNqR5nZSWda7y
MMp9tAfMN22JcKKni3R6ub99tm4mMAIwe0gr8N1XINckmkwsFK/8EiGo73Hap99qSCkfSnq2usNo
LXPhaVThdl6XrcPoqijAS9iADszVpzXslr/ZNDo/nwJ8ZLs0OIm+VE73J7cRF0lTNqgvTI/qwOps
6HFvW3HDKInbjYdgTBSPdj4akefc9GkwTZ+CLoufxhJ36sAc9nCY7eEpTJC9U2ZcR/8inESAtBd3
QU5ndDGZFU1vs37Ul657WOxuedOZend2J1dQpzWCnfNz+2khdXJqCNQh2d0ImTTjVCedAZ0gVZfl
+zRkzjFArS85lJMLMpwH9ii8obSVnSvwdv+S7fBf4GCiMvi81/u3cKyyLKJo9DHZAaKZc+V9azXv
GpOjev/7/omIrrEACoacShIsmIQgfddDzSKb9KQFH8GytjGPIyoW79UYu1Uvmpv0u9JY2jnQbPFj
WpLiHWVM7Y0bJ9GjxMC/VeognpC+dT4WSrAntbe1+JQekB8lHZP42PUvg0NS6Kkd9EAlAd0+rYLh
UoPdc4kDVRthEOmYXtwue4yv2y3HYQZalVQ7bpC1AW2HubVt4Pnlu26a1165ODMk9dZqv8M5VC0f
mYXkrA/V8CNa0Mo8pfqCGdX9r3L7TvAbkJsCIOO2vCmQLXlb2XTDDX5UDvW5VbLhOQ676otG4foT
dZq/lvGQICf/Hu158O5owb9e6sWOSs2JgXnHHNgJg6P0EDU4m8FssXaO1MbWZkbwO2B9sdvWDJ0e
tWS7yfi7M55jv46GED6LYyHVVOw1yGwOhTgafffkdiD017MSSVdYtQEUpLjRc+lIR6XcVYtHS+t3
7Qg3x+Kagg+EHjGhy/VY2mBnYVGRWoOUqM3jZI6VeylTTO0Vt5i//PX2oDNXdpRCgqZeuzoZUeTG
yuAyWFXjgRBExnOiL0F8iEY7P6jzmO61IN++NajpAWcRZOLTyWNwPTtegVjHjBhgEwLHM12OMLwr
boL709o48HLDSz0BqpqQM65HMZpUmN1EOjEjCjwdIgfdC6+K6vQyT7b7KbYa7ZhUQblX7t+cnQWn
gfiEmP0G7A81a8bImosmEM7ou3EZn+FwKHs0y609whULZMelBt9R/o5Xga3S044DcgzAozewaFtI
vDmyH34M9Ha4v5SbQ8m/DU1PGf+thkqrLEhGqlK+XimhT5SkvsmH4V+jL5wdDHQDI0SrjioJCTcn
jYD9elYCfQgJInJZOG3tN0Zb/iqLxTlktZE+lIuwnozOeAmHUf2ZxPHyFWekvWa8rQ9IkMKZQPWC
+3k1W1Sxzc5Fqc+P6KLyQ2tZTih1JztruvEwUOKjgmCjvUZhanXEcUTLyybLYXDO0cIzMAYPgznn
R710+rdd7baY9XXgsKh2n2vd3XMY2vqkMEcpDcNBB95exXt61eiROVCs6Zc4OU0irQ/oAlBatabu
+Pe7B+ImpHkZe/AEXX/SNpqEkxclJtRFYvptPSeHwcTubzLqv24p5G8n+qAORBs699nq04Udleda
gfSH6nr7Uxna6rMbJflDBDVsZ6duLCC7g6Y3A1sX2pVW10s+d0Yhloo6G1nIwcij+igme/TysXX/
/v1GZc0iOEd9lDtttVVGJRiQRwFNVBZegFjrBvS1pf6tA94W+lWKicz9T7aBfMm2H9RKEFyD2Ljm
MzS5mQ2KfFeLBFszL8+W0nzfi3FUj2U71f9anRF3kMf7wqTtL7E/1Lmt0l7ZBva7KcU25Bhahdr/
s/OzNo4mZFU68FzZF0+x4norJZMZCsvhdsiKqT6J0UrrU9+NuLJxaVS/LRM6iU8DYqR9aaPRepti
ydT7SRYVz0aCw8HTZEY2xcEsVz52+pRWO+HIxqGWuAmi8NQ4iEdWpwqhnMlU4gT0BDL0wQIg8tGF
N45unb6La1wWeabUyzDXPQC4buwUWLa2pKYZWDaB/OpQbK9Xp7RNMnKLCVcR3rPw0MVjHKo/ld5S
d5DerZF0yXSBbkVLgbs6Z4mbhaImSWPvYRdflsCesG4i31ymceee3HjGZbLIssreXQgR15PSibYi
hJ4IJqN6fqyacCaMbRyoF7Eenmttxnm7BkW/v9Pk37rKY3DfMXhcefDIGVYxkQ2o2tLgNqBGFo/+
qE3Zd8ssix1Cy8Z2YRRbcgK5GGnQuJ4b9kRqMhgQWlQMcg/50mmPUZvq/7hJYp9EZ0QnRKusQ+yG
mlcqrfFyf5J/OIDrWaouNwtsDInDrTZMPLhGRlP94HcDDtgXLaAhx9fnIJhptFOjwA9qGmOOdl8J
4xhEZTd5uE60vxM6e+m37ZUfdRHV5xIPotMQBNHDiPLr51aksXUM09FoT/oYacKLs6gFHxq5Ro9x
2VrVaQYNo4/QzMbsjW2K4pjpoVvuzO82GyWEkBx3CTcAp6zhhhS3r84iMsLGzP0SV8PZDSxZwJXp
qCtcKlM5JlHzTDtSDhNLlVcdevnf8tj6UHTo35ndh/tLfrOb5Y5CVe1Pnz/B1OrVSMwhjSkZAiWF
s/nYoQaVekrtKI8huNPJ7hxaqQn49jQ25Ie8+tB/hqUERjQDuL6WBq1sfMgyHg4/nF2X3NxtT0YL
0XUJZhtCaNruvB8398OfgwOZhLGgSawPbQ5sVaFlDmBd2+65qofxkgV97neONu2E+VtD0a4mBUQc
Yu41+YPkNoGYTrFCWjcfOtNoSCb6Ge9pdY91LW/v9SpCBaCuRwIoSaDXx7UvNLON84F2LacJSlq1
OuOfPFWDrzRltge8MlFVTJLpuZ8XYyfa2Bwa9VNJcYGKsC6d6+ZYJoox8gEXK0L3VjM8p0qGszON
4dMkpavzusm8dqr+2o+IT0mDPf8D9WXeqzsqFS0mJy0M4oTGOa/LtAVtcGs8BlmzJ+28tUs1mKH0
Z6IgRO/59fqmemMmpjt3uF62mQeQOB8mFwnO3DSzwzJY2k59b3M8IF2L0QjC1xU1kEg+MmUAX1GE
cswTuO21YWCE42C1SZFvr51/czwyQtaSHhHuo+v5EXEl07jE0uI9HV+6vnYPdEWWD40VQjBp5j0n
kNsKPd9Ot2HlwMwhn1kvqCbKGjg8JwLqUNc4KQJTmlMk6Gny9d423+WJlTsH3bV73h1XhO9KxejG
90rUL6x/Eo2jV7R64XhO2jtYIBS0avKH2kf6782/zkjkj0Xs/o+pL/nwanXIPScVnQrqJjz3R3dy
kucgJmsmsc2+3b+Fb7NMxoI4RIKOujeJ5uokh2Nc5EslqJwIRXzjzFbfUmMxLnY/qz+7pqADVs0b
ql5cAi+GcJbfqtL0zk68trUfSKrZDcAviOasct1gpg8hQTbdV7JgOaRRPL81Os36qgRx/K1ylOzL
/WlvjYc/C+xk6SGEitb1/kO6MaOZrQH+7vX+3RSkHVr3y9DiehMk6aGLqz0awk0YxTpzYdEsqIO4
AnVej1iHaaXaTc2N2ZbiE22Q6ocoCnaiqK1poWwKx5MvKovW14Pg17Iso111/ujO1pu2zj8mLRQ0
MxUkANOgXe6v4taD83o4+XNe4S6qCp9UccrOR7k/P0Sx5voRsq6Htk2s4/2hNmcG4CHZSjrVy1W0
4PT5YOcUoH3hNPMTmKTyoSQc/1YRz5WemLmCvb8fETRAKlBwIUKXuZ6cErhWQB7f+Y5TjxfX6VoP
jMLyitC0jhq0wp0jcNs6xw5BXJHID84IGe5qivSzmeak86ZGw6RHR7Nr9Q8amI51osrdfBRj1SVY
p9VTfMSUeY6PRDih7ZlN0X3GtG62PXQn1MyPKMCbD1wfdMwXmjZEXplVlu7FSqa+T6IWIpSZaelD
gteb4Q16nvwaDTyEvQHpSm3nu21tEXAy7jD0/KUY+/UqtnwYqzRZRddesI0Gzj11eqqcXcrNO4nK
1hYBswXKUVBZBI24Hsp2isouTEpaxZTOx2bIzZ8AZKk/WqZABVjby3C3piYbe6hsc4+QAV6PFymL
HqvBwnga4GYhet3vkAk5G0awtxe3hkJ4BfIcCnj0OK+GUsPMAHSkxGtnQYw+81g/JfNMI0xbxDv5
7EZ4BahALklTM6TSdSV9MIU1GHPU+z0G578D1OxLrzLmwbcUUb+Be5kfx0opD6PZ1+HOkduYJjk7
hHidaglnb3VHNq2TxmVVgBloeeVZtdldUmiSnq2O6en+6d4cSrIE4YVTjFp7vNjq3Oh1QbARx+H/
hq7UT1rVD5SjxmRnJPltVqEyXcy41lD5QhZzDS9WaUQ7tsIDGxaiPCay898wqz1TgK35mNwbwKi8
ZjdpBvevS2c28+lMtEu9qG7Gb3WnjQO5ZpX9/PvF4xmjbgvrDHLU6jvNbquYWMb1Php3sS/6sX2T
4Y/wjLi3+vn+UPKvulk92Z3IHUI/wrpNesIy0Uoy4BXVxSZS00r3rC9Df0rT0fTRn1aBpse/Rhml
NDEQI/EIiASp1PXJRsK3WaqeQeG2BE89zwDCt6N2mgP6TAeIZzuJ29YkSdnIZdj7Mq+5Hk+LaHKx
kZnye6urj6PRjy+4gRsXtpNd0EfVlA8x+rs7idTGfSnVublTeOBkcfJ61GUyWhMgjvembuxjVozO
g4vwDBbPKOpBRB2O9z/l1halckIRiucbWHC1a9IkDktkpVu/7JfimNq9cinF+C9E7r2CwsZ60rFN
wRUXIzDAdcO7rDJ0rS1a3jlYzVFQaV9TI0P8vVQUWgVspRFYfnaa8eP+DDfuTql9K/uHGJ1S2/WK
cpkGdSNjvKnRp4OTCNNTp6x8W+bGIs0DdC8pzYgCTl7v5G+3Ei+onZKWymcIiOfG0aDBHMdtegxO
raYrX1JaoGsQh2F81w0g0Lig6L6dKPkp6bvyoC1N96F1R8Tu0Y/+t5qV5hiKpPwPWAtXEj8LTQD5
nKzWo9InvTdLEmboL+NRmLX2EOp64BVuNz9Yoamc76//LStLroLLPwRRNCmso0S9cSIwZ7ABVQDT
+60oCZBSLY+dixj65UWdi9Y49YkbvgGfLdXDKNIh8Y1qbv43OAOxw/0ftLHl+T2catRrZYgg//x1
gFzHTqgp/J5o6gkfq8LE+VX7DlTxH+JjqRlAiVyay8I5uB5Jh80N1pIAGCBaEZ2XmuzSm229g9Jp
5tFz4urZHu194wKhKgloQGM88fG6eG2ruVnRJNf6NMrWp6HHe2iW2ss5D9XLkiGMdn81N8fjDZWF
GJ7tddMjwptWODta69tTaf3ouqnyO5FpFDxCagpT/tdK/OwmKXIIHI04yA0L1+mius86s0XixQg8
Y2wVXwfrOWud+C9DcZm7+LDIzoX1MycWO4vMWm3pTNIpgSZ1/Haa3V+GO4Yvf7+IhMcIxvPIgXPL
RX61JbVgycYGe3REBqzoYrYIN+JG/U1YLa5SHbnA/eG2TgAXoexJh5gJj+N6uBjdxrklr/Cn0Ow9
umtc3yjjzrPGXXhuI9DiU0mGAwEQckCrI9A3rkk/cwSg7Bgtds+xekHdvdm5abc2oSRbwuiCPcUL
cz2haonxxFOp+GmFpr+rBfYlGoQyz65KxaOqW+zE45t3GvEjXHA4/rI39XpANzbbJHM4ZTSzFNwh
gIJx2blH0ajxYUnH/jR3jjjQ8lZIjRXL67W8PYeNbez8kq2Zy5YsJNsoKsPbu/4hndPQLaHxfqtO
kfr1gje5VtmNN1GVOtQ16tj3t87W98T+gqPHQuN6tvqeMYXeLo75nnUWqqc0tE2/cV3r/f1Rtjao
pKNhCogmBUHf9axicgvV6dLOb/A/PwKH/aqcsH6pYHnsrN9WdCCLoViJSsvDNa8UWLEZdZ14y0J/
2o8xt/8ejE35BNyRAz7Fy6ObIiZD7BB+vD/HzZXk0HN1StbWuhZrTSniwh04TTTk6teijCu4HPTB
3B9Ffo9VqE4qLFt8yD+Q2ljFk90Ay8mqgGjoJhAXav/x91gvKuQhx+mojy2KAAg+XZR8UHx16uOd
4GvzQ0qu3f8Pv9aJb6oxtnKXSeZ6ZVH5nsz3iDc0Pm1u8eX+TDe/pEWphVAdoao/Aj6v7lBVi4Sm
CnZmQ+5wKNVQObNH0ap0EoKbYNF9qm3NqXOWvT6czTPIHImjpZ3wOm0VSdwvzB9vcBEmENRm5WBE
iulHRHj+XNOG/x9mKkeDTyjv71Vmkpi17MtivDKPsmc3yoPzPMjWTyfPpvQYtIZ4SZa+e1lUp9x5
Ov5QGNYbikAOwiaAPTQo+cVfLbPVdZAWnBB4kVLL/DDW+qCiV7ekX2A+KNoDGaiN4Jomovdj0kcW
73SWHrMhCpCSwBPI8rukVlwaHSBDekHqtqU3TZMyem1ta+I4G63y1UmGscGXfdCNnbXb2pAWGKTk
LSIivm7iEbOmtwkGoz7q/f2RiFyNvElZEDar0MX/624VgpXXo61uy7lM1CLR5J5Efus0ZalCmTnO
4zfxYht7eNTWNiT9R3kCi0WspVaP4AjvrR1d0AatqxefLCy/KOij+k42lye3raKdS3rrauGL0hnD
485juNoJ4ZIn+Swo2kKQFo86GpGKZ1jzrNDNOQ+VX6OCNx56tY++JJnp/DvNBj2t94/C1iVKi51E
n6HM02V/vRvTOIqElTYAY1mkPC5VY360rHyvf/WWiMB3JI2TBF6aseh5vx5G4+slQevQ9FBGS3qO
8T/9FTYjKviCnY/srxV8ygt8ktBezvJDrGbRbztw6phiEUaXIIQhZZRxmvK3otCD7oB+7jB7o9CX
3nOafPlR9VWX+46eV7aXtCJAVcwyp8jThJpXz3GrqXSSZ3WRHUanq/+amcPeoIYK1gF0hE76KiC0
6yptctkZOfW59W5wgopWXSU9dZ2y895unD+eddknRtGWlif5QV9dH/VS47dTgaqktWl4CFqYF0Ks
wNMSWNH398atQIFkeuL+yTcDE7tppkZNlEDGIfN3gyQpfLuq6N5dkEf5ESea+EBxNbG9MEF+9YF+
od782FWlxR42wzH3YtPC1GCZE/WtAwjWeIlS9fFT0zbjh3ZmKU9ViCP0Tm66AZLIiACSsyy70adw
vTwLrOC5TQB6DTgDp3g2q6MjtMK3Fq39NZdRFXtVXlrmzq24Fc+ijACaJ2v4kv5xPW5lZ1YdR6Ta
jZ4Zz6IdzQP1jSj3SmAR2oQRhaazfxxS30lpiR9m4XpW45RHjvieOcjGFiGZ1IBqAN6kPfT1b4Hf
3i324tY+shD6zzgatKNaO/Bd22FO997SjQWnOxzCHm83jYtripEjgBxUZ+AtDeriyUk73R/aITyR
8iFzmWn5D7zM+52vvDFDBgXj5j4hAlwXVrF4QtulWaDQjjXy5H2vPRi9omDv3f2HUo90UAYJ4LkG
vJePxuvzhrqb1jpN67fGkB+dihLqkE3aEW3UPVxlaynlqYaSDAHlhty6OM5k5hlZ3qAhCAHvJfNb
mpbOVgVFuEJr8NE2or3Ya2sp5RKSLZA/09J4Pb9ldKxQw5QMHcha9Y0k6U5GZ8MFiNtuJ8DcHIoA
j//wGtz0g2ajEptDXLR+lGvROXQL/dy51Xgo+mKP3rdFAKCqSn8K7TA0Iqxp5nGslFT+gR6KmJOW
0ibsU/+JjpM2Y2KToStp9iUG03E1HVyXCrkypu1O6vBH0nIV6oF6QL/7I1YGX/R6bQ27UqoBEVZf
6q3Xp5LP+gmgIvy8NJWNwH/qcE9WqcjCi9MO9DZOSlVVXt51mcONZYePtjpR6wPqsx7GoiEsb9D6
+nz/mt8Ie3AkJxD9U8sHZb3+lUNUl8iCaI3voKRMPSdajnqvf24bNXsTuGa4A9Bv7AK65DA0Adkj
JlhTS0tlhrRigT/Bzslw9A5KuiyD8KmqFmXvAZMLvPoAsi0OIRDZBo6l/PXUCPaGQJ9AGap6Cqyj
Ptv9gSK3jtDXUBeXqcCO3VODAENrfRbnBD/k3LOEKU5/vcS0zckYga4HTDdWG6ECv7HjCXhFGWYM
iXG4P0RaPB9Nt28ey6IOv9wfb3ON4cvJFhyFssTq0qoUEoRpISnX3d6CUoYFIDBH92YAEvjreIRc
xtW5t1Bs4P5YBc3lNKtaZ+mYGIWZe8FUBJ8vNVJOed3tGRzfzkoOxSBSXxCsZrVRW8zhsW62Gr9X
iulk0h3sKUPQn7Jgtxfs9kwAtUMCoerISwpV7XrjzLWdGkEZSjxxQcncGKIHiuDRcbG02qMsUD/c
/2B/oNDrncoCShFRgiZZ5JFzf/XMIL5ql1TImBtgvu4Xg2OWp0GQinsDZ+RdUhjQr7G3TQlgzM54
LFPDxTvAcMIWifmR1EEfcdDwArvI0yNKUfqbJA+GX4mTa6cgiLv00EyT+sTa4WRYocf8PkTBIzre
n8jGxQtKyeMFr5rSPvn19USCUsyWkorGTw1j/A2Anz+U6Nw9FDk9Z54tuu6YTsI919j4PrhOoHwF
bm/CnZO/9f2kq4jsdWarrLvHYzSd0jpKuWSEpR1FaIuT0vbmeQg0DT/7XcOFjfgPmQlwPUiNNPwQ
dF1P220iXRfyVsNH3HxbTCNogt4l4lJlmFVmySmyjPEp5ebzu3CyDx37VjV35Y9uQwh+BsJ7GnRz
5r7unzBm3FP7jidWD40Rcxm7P09ZNCBW3RK5gzxeUiPZg/k3FptoEyo2ACB1k7UsTEViNGWt2fhu
49D1Y5fzU6DH7fPopmlP6/eAuvD9XXYLVSHWCL+SFlqOzE3QMtpKUQbSOa3OBFyAWpn9bNSQNa+p
e8VCmPjUjcrBHrT60/2RZey8OqdSmwZTE2onKmHh9XcGDpyqsQKAm6PJ8KuiTN46y74Qw+Yw9FTx
D2kFojDXw9R9my7B5Da+YtTISgTWXD447Tx7XaClrdchjBYdBdKGx3AGdk1ikXwa81g9KG4afeic
IStPTRBFpyXSnZ27autz048r4XJIp5R3rn+baNGp1GLO1pKU2ifdoP2lGe30ZIewXA5qAMZ3uL/o
W7taKjzRHILiEt6K1yPWgaWAkjGiULrimEeG4UedY7/r3BT9OcHzbYKO7Qy6Nc3Xg65SerMul9xS
IsrtfWpRnEjqgyuIHAwr0N4NwfTX6nCsqAzDKHVK89F1Yq8oYzKGKc4S1uzOD5DLGq8OGnHEpGjx
ensaj4CWxhnr5z0H8JuZUoeg/QYUCCyU2Hw10yq2Z4sCP70wIrbbi2E0ISIY0gIDcb9MSc/FMoV7
9i1yB18dJPJSAiKSOLokoX+tcPVgiZJspnrm93RX52et19snswnUx8JSgz1VuJvjJAejBUaqe4C9
/gnUX72uc5t2lVaWZMDhor3L+0k7uXVhf7q/TW9uJUahGR4BH4mg35Z2FDqYCOgg2IxD9CGuKBBA
taxAsO3FI46gQRIE89CW815L8i1RgqG5B0HwSFFNxOiuT4gUkixLAUQ2N476T6+V0W+iWmtGCBVq
AKGYLg2n9fgX1t3LFzSPQtcLp8p9DpLGnI9VhlkmVPCgebm/JDcnV/4uXgTARWhLrP3177KdXJ1E
h6ZVk3Su7tdVoJ7scYgP4UDM1rSVCRSi4pJwf9iN7402MrVMeghIA9fRlC2Zz66kmlt5kH4tCidS
wQqNXfrzxvTAPWTRGeQUkpo8Wa/2FdFn3bAZGGdSknNmRE7qqc4U6/5Yz85ncGOSOiH64ef9+W3s
NFkR1ui/wc+MlsLrcVMEB2lTYdwlpEhbtE13cuLS8MpIXY7uorp4XTmGBya5RzG/XVlEe0nbQClk
BL4uFNcTFCjeHpRuE7t/qwZi/ljHXbuD79zeSASPRPrwawgobqLhPkpmJk723iah6yftYFxwx/tn
WbrhEk3gvPeX8/YzwhZjs0DiQucatv71cuIQ6va6QTk/po858zHWaU+p1oWXRDeDl8ActTeNSKq/
TYQlRw005I8VIPt09Y7m1UBmasLnWtBjO4VlPh3KXI/9OJ2qnfNwe9kyFDeS5CyRB6+pjZ0xmEns
wKPpkfn+GZVT8GtKMvVdAvz79T+spey++ANBEitdr6VQo5GlpmBpIqJtf861MIyOVhiTrBRKOtoQ
/7L4jB9PsWdpuDlJAlBZS0F9fl3Vm4VeN8C/HEalDs6VZaSPTp7bZx1wdmfD3J4/EkP4fpx5GIYE
/NeTRDXNFEID2KGr3zlXBk1/Z7dZhrOu185vO1RKx5tn035rFJG1UxG+zbDYNzSpyY2qUAJYk6KI
RPC4F5y5sGm01MsdpUupG/U1Cv9htXyNDWvMT+EyNJ9Mp1j+50JWQUA46yf14/1vvXEZAIpK2JDY
QV6118sggigdp4A6apq3ObY4NJb6alY4+s5yb42DngjtfzLLuLFlD1WYpPCy2VNG3jyGmqhPsxbv
ST9vXTqvR5G/4tVlDoKfDBW6ORCx+pSOXRxunTaADl52VXdC43v4fX/5bpvwJfMd5sIfYJmqjn49
YgkAKApENX1K0NonPDCN6BBkmv1cUGT/PnAHvwGwUZHMdUb9AdmR7ilz9fglD4r8jR3pNNHd/0Wb
S4DaAc4NpDbciKsfhJBDnEoyR5lm7RdLlNmbObXV77WT2wcHy+g9yHvrzBIDSagKfhPKI9cDmn2X
N90CMBakIr6MVLMPQTWnRymrtJO2bA4lQUdIKtxON5Whzl5Gy4EiVtMXdlrsInuAaNAdEnU0L/eX
cet6oNhJ2yG4GBj06lxYueiTLnRagCo7sw+mk/S/uyjoO1SlDSkXi1uy0sTKiWaL5Hx/7I1p/unk
5I4gSYOze72ii+ygKND48AfUKt/2c618CEebzlEaZ073h0Jbd+NkglsRChB8kp6tgU2jxROjbuDM
21g2NY9iSh2MkmtqtjjB6OVLEwmmGVqRtpwbte8/0QI/gWI7jeg8I7LT+KRCpf0oUkv8M89T8LFs
gsDy0CbI1cOsBPV4aJ1adT3cNOf5PKtmOBzizI6Vc9Wb1a+60Y3q1DR9969VFNPkNUtjRV47xO2H
WaE5zY+tyvjl1FP6S+2mpLzgBWRkXt1W03tsZfrSA0mTQXqiZ/8S06tfCqdpLGoElfNtbO2hPc9L
mXyTProlbGOjtehcDdKX2NCJWxsNXyps5tso8WgXVt62yeBWFyBXmqoIOWFhJMrS/BqGxsqeMwsg
CjYp2TlRK85eLibXwWHK4sY648uJeoqOU+0pchcnvgRu4JLbO4U9HNC2LCL//zg6r+64dSQI/yKe
QxKMrwwTFK1gyfYLj3VtgwEgAIJE+vVbs6+7vrY0QwLd1dVfeeE16zFHWUMXiWRyJwBC2KWWzEJW
k1FFGs69oi+boeIH7LL097qtxw9kceYCZg0uNdY+Qd/rMhPyR0TRIj4T277mCdpQEnXRcByujerU
JffDzGXW4JCY/1vzfYweq3JMXuEnUwjfmsrhLdkkCs0DiCUQKUcG87mO13J+NQiBmfvKwM7XsHz1
n1gDGKcmTffD44+o+SO4YAg6IpBZc3BHoJSZUT+uIUK6R0hW/ExHngzutl01/a3XkiI6Dbv7tM3c
4vSz3LEOCAIYCFonCnAWtMZoSp8iZL9MdyC8rU9TWQ74Tcd6uaN5xPMTr/D4t7igsh/CzONvi0XY
HzAg1kgxB9k/xjxg9meOC5X0U5JjNsDcDIrckFF0wWydMSdYEUf4mMWZtz0VpQIcckrc2tBxQ8Yq
TLWen3dJkNa10uHT8JDksBoAjtNtNpmzU3mImmExZ5XLI7AECUwP3Ix3KolhXMNvkZzono/ZXZQ5
SNwwCGVLowkfZVMZYFguuSnjqNsPnSJXFVrQXTQO1V8gkpByJUeoRfhA99pesVYyIxSHxuXvzNYq
PxUD1n8ahtSkqkkToLFfD7cu/jzVzFXX1efJ3IFWKfIzGQb8ZVHk/J3NpjwCMGIWL1WqxDMykeXe
sHjTD/Mwkldrpxh89YPbX0WBUX+bWjiBz0jjYgsMeXuR3yXVMBBYk9BiIpoeNv5T0FVIENKTa7jY
pgq/JiuNY9e4AE71HrX2SpoSCSKveUQj8CJjuosT85sC7ORQw39HUfrlkqlh/08M6frpckQ1wO1u
MwhjyBsWJ0998m+ci/nBx27CUVSMyjSZKzfs05c0K5tVbfWbphEeV+EVtDR8xsvF4VnEwmVxsJeB
SiCtHVqCOwdicHlGYjA6yVWk6z89Y74BO7jZwR9A4OzSRIfS17JkJG82FN7riUGOgl4zMn5cLCuH
roY9P+uXsRrSK7wJYrm9FOY/yMTkaCz0utca0RpVZzZurzSv7PfNRHDd+mwZfhYOj0q3Isl1uxrq
xr9ot/3PPFOF6gwnFjelzx2Q/vim405WdcRbVh31614Yu/YpHRd6jcZgHZCYEThG6SoV7Ull46Qj
+RGHBn6MLL4sBEPuft+WQTVCYC26tR7o7X5L1ghJnCEOSA8eJK06HYs1brZ1nOGOj8UxP43jAda7
ng5vOr+s3FymYXbDfb0Ku91NMbb9m7FELmJLd2fMVVQRQzrUrqHoeQdixSXyTqqmHOPI/Ron6tg7
OtzsT1LZESEjctzEIxwMKaT0JYgtvGj8OLaviIcgBu684w+JIqU7I8WcVvf48AGoLzyc51FbKzbv
z75yZLofQmSGXgEUJ/4UxBT8Bx3ZijPRexVR5GAXFZgP5yLf6vKrmKiuvmji93SC7Go2D5on8Ljl
Z7rkQGs2Ng9H9KayfK7/epSLsqsWv27ROR4Hl0RN7gcMQBuXpBpbVpGsFumxZ7tZH7ciXorlDIS+
Hn8DkRyzZiehCn+ixBiVI9ikkOoy0Byc7vuhqnFmtclU7/H77o7EfcCWOAAdlojEPoGbOO1/liMd
088omzW7j3CrkBYsRjr82wgS5Y+TrG4OnjP6Iz+/wDmb2kfnRp8p9AU1jNaN5kkk5m6D4ij+TnVI
1xU89F0cbyCdT+J+cVaVGO1VAfndG9/pD1Db8lji8YkP+jRbJTOE+1EnHigUexhsDp5r8l6l4N1C
iM8OAxOpJXJ+jVihF9qLdCEz7iu1D5UElwH20zd8bjHpYEdK9XOF+SWNmqBBtwSuJmQ08y3ay1yY
T0aw+NTP8Vp52ToI0m5qPK3scNmLZR+fdl4b+ZdP4UaJtASP/lOmrM9PCd4NGHFi8G9BvImh2Mx/
MTLRdOsMQST3dUQHTbt0KPiTSd2+XzbE6wmM6jMj7ysBwixtag5eD2kLJcXwDBSgBGIwKYPPqmaV
tgbKZx6zA3O6TLD9MQte1o8jK0vaeH7oAcYf4gGMapBWWhfvXE/4UuBNi+yyNLurD3l2Sz27y8KP
LL2IKtfZdREux4Z4LOr5JAvY45qM3YpZERG2toEfR0wRNFDT8U9VBkOfJDyOaRNyDgIdVcZnTXwc
oEbpaMR8MSXeP+sbhqMLA0NhKhkRCIdKrUSKBQi1/HQ4QbJWWRCvFEJM96nuECfIMR9fpiTGhvWK
fI8VyU63WzIMY4foMcDk8+Rgz3CAA9IcjmT+GHc4v1th9jw6Ezgan+u1oKRJRVQfnTHp/hmHZDcN
wy4gsjpiaq+Y0QEnvW6lw8xqQvJMNy0FefbM6R+Y5tvQHlmUbA16ocHdrbIufIeVlgM+j0mlUw/m
BdBGRbkz+M+GFH8+tox+8RyIlVbWhq4Xnwf2gKhRPnfESXG/R0k8Pg7YAfB9MMP4bHDu4YODpfZ7
frPWjU1Il6LChYX5X7uvimEaUeK/bfl8oDgo5xIuMzNCU23nDUA+AIAQQ9GssdbxL7lojnHcXm+y
QalYqaYeSklOSNIz9bkCACNvrF5l1ZW7wMm8SQUOtUoOjeCB+PD7u+S7Vedp4sF+oXRMswYTPjb/
HSM7wzGCqAR7HjTWwdwTtSNZToEGG6LG1qtVP6qV7XF5CojPTsF6G/KtV7qwrFcJraOvxGzxT7lh
fz8F9F75a2w3WzUF/Nd4r6Z5KvsYSfVR47HOwzH3qdL9ftX5fImHfFrvDHLbqiYBHe14SWIbx6i/
cy87Gg9r6At0dNu93513Z+dUuqOwLQ+OR33esw45eQjQTXgNcbbgLmCJJjEWsOS8ClfkO42hq8Wa
J72ZNtRlDbrpjT7hME6Wp9QW4/Iy7WuyPnsBPlA/E7EJ7E9V7g3AvoFd4NQrr5Nio2zlMMlwziaI
bA81vsdzxkKOZyND1dsDJuqWF1F4QvpRqupOz1H4W0rYHJ261aUrm9anJefbJ0M0l25KFaNEUQ4D
Bxh1LS+aikwwo5aBsC+8NftXjh2MuElVkMWDDLs8ehHz4l9RHVT3pLCK35FFlP+MyfTYURyeD2ID
4q2jxQLbNkeBy9skF2zqnKr5m8Ux8ZpptWPBEdZB3NN8Wocn5BWQrdHHAtILGMDp2IFukr46Oc2i
QXksvgWO2+2qxxQ3rVznMNzhHt5AMhxXVLH7Rm/0sdLjh6jyUbnHGgFjj4u8QaS2LTJLgyNViXaM
1Irwi4nrX5XkywvO8ipgyL3yD7csEPXwJoxvg8zxlx4FVjJbB0cvKjMT+a238wREmKGIGeyL3eOf
1yAmX7ByYMsGo2Xs2i1Lva7dpiO0Y2Cz1a1WOcMqtBvil3Ga8xllVYLMur3S4p46E/NPyHP69zAo
AdehSeR2h3eyPEcHrEc/i5HREfNuPs8NskOGD2NmoxqY7ILuasq2uEGBN/3aC7WfIlWvskkNHO/v
oah4eNCZjKYWKvC+3zF3yC9D6oAfGEuDML2SsbKXPcMpwGdRHydVbobdFVMZrsuGb+tVDNX4kBic
jL3f0pDc4dUc1ivUDsGbTCFT5MEeQelzlWGEcFrUiqiHqJ4KhcJhN6TfSyTd/9CpXdYfiY2LtQGK
bZ0/LI+Kuo2CyOZmmVcFRMlK6gEWJ7X/phGDvwOdzzxlLbeHLFtXo76Dfp2iwAVMIg0nMzNb3Y0b
WZaWyzHefgCq6auGltPwI8XZCuYGo+Z7Nu/jz3gJ9rMKmfpQvlyfPJfhN8ZbM7tWODpcMxk8yV3K
c8PPgxjX7+W4D5BAJ3x4K3g/++/oKIltyAaLty1U9aHGojYXuuv6qxr2oM85HUz2Wm9zlvfKp9l/
Q5S4oqvnNa+uOMZxpOYTKtUtLCx5yEshHsYCRVWDi6KCy1XJ+NVwNOwX4G8S8jTabdcXi/hzHDLl
INZHpsOxXGwm5+Q7D4fcvi0J6t0HaSZ3nrmbJQwDJrrDN+n+y4Iy8pxFwq7fOApT8pAd2fFvhDVz
6zaGleAmq24ssqUSWrSHmJGBt+cwvjyOE8PSeQJcYvI8pFW0gDCXV3/i2NXvDLly+xVixpQ2dmZr
/HggOOpqp6UaujzKKnM2mgwoxfacnTlZLb1MIp6+RYZbd1+s6W4vukqG0whJZn9Y7ZxfC5OIvKU2
DfE9x6eDuPEbbQ/o+2S9YvhazFe6EvJOqGIoLsi+wFG/VeQziQMC1XYB4baJdiiJt60fBo1Ak3TB
vw4jaoOtbDQVAoGmPw47qBnBNHhGZxkPaa/SRL7CN0rWFndmdK82tc2dLQlCEzKFf7gBzmP7m/Jo
QNU27FMGPzSbDpS2e/Yzd27h13STYBUNxUbusOIxl61B70u+OX1Upy0tq+GcB56yZtvCvPcGIYu2
MRwPU4cTFIcb6j/3X5KN09oJZaK4qWg1/RXz5ml/FIW7myw4bq5hCSXQjhHZ6h6YGMTWZMcOqYhM
U44LRcyrOMUeloozmrwd5MkqCqMVTbIicQjxO5V4SvNocRfkpkBJi4F7x2GCtaztlq3M7tMw5/d+
5mXcxNCqk5dZaBVOEL3S/GQwWv8krk59q2ZgO08xlAJ6l87rHjp4bwEiGdJp/rsOQOI3AAZGyRmv
dZqcDWoUfnEZSLDXjAY/3c/e3RJrsI+VNWwHLBk9YDRWbYXvSF0UGcvz4QkWKHHqJFitADkpP9Hh
GFULF38SHgHXNHu/1iI9PvYIdWIf8OP0qFmxv07hoRCtkWQZob+h0cE7WtMcMLMY2onGP62aKSrL
N5oMa9lMI+VjQ8UBpaUaqcK60bIOUZsCg/88Rciwbxasa2/P2ejLyxKzeeugWyXfcIizHzA5jFmT
umz9GqOM31VHChNuxKd4uUqLOhGwxtwW3byE7HXGztQv/LS3NIkF+fTnGRrFTyBAyDvH22fOLFWK
9eDi5J9r7SfVEGK3xz3D5fTP7nH2HYDrRPdw4s9PBzVVQEdSQPuBhOZ/YdEnQ2KocenY2jmNp4do
w4fVjEbYqxREC6Ax0+TlmJc4uowbItgeckwDjg6E5+J+xfbJ0ol1quUJfjbyWvFoq+E7TuetKYpo
2ND0/f+7DbaO/kClk/ItVInUz2WGZMteHRm1fZbpinXHlui3HIfE32BQqbaAivH8Spg23+MNlPNe
wvle9xWumwSnf2UeHHYT8eTjPTkvrmbRd7Eux1dISyu6nY1EnZLMstu6VhaedyU1uxpsOu4N7k/y
wZM80K7ixzhciM+Gl5AKh9cpjlAj2yhWnTAjIEqghGJLZ9QjtgrI7qhrjrArgq+V4ms7hlA+w9EM
7RCPz542TMHI0nnYKy/WAFbTpBJ2+d6tcbx12YKlFVRjxwp6wyL8bwPDrWzngdmlmUoxQTbk+/gK
MP2wAMKFAvoCAjF0nCXXy8susdR2glq7vW/5AmsZzIj71mKPCfPNadyqP+ht3LWM0D820BLkmU8p
tId6Z+L42utU6ZPQMZH3a0636HdAZuC/epv2odVszB6Gjck/FYThpZ+9zb4fxzBdQzpQ1qNkyKcm
tyNyZitIiP/IAvGsH48N8OtNaQs6xTpgGt/g21+O102kLpx2LDCZLuCkuGYoplmPzcLsvR6Ew8Bu
jPRHTVb36gpcPcxDJ2oV3ZJ34UeT3XEn2YvzdohfCxQFxymKLYabHrsC2xkTT/3MsJ3AGhyt63MU
0Dz2mdrWa4UhYNq6gBryMXc8nC0ggOgTQsJ4n47z/pnC+6yvwLOyJ8n0sDYlzXdzTiLNLpUT6XTH
bwYSNDk5FxC7mEDphDsCm9GD5X88xHQPyXnjaWt2gnLeDhbrVrwI+9D5tHKfFcJaWbNUJfkWFdOI
ftBV8aNCDOXel2ntfqM2ZXMb72jduhI1PmuBNHI/ZD3k30A2nPmZLmX2fasyiHWmKOaA7AdfQwYW
1fz7MNPtq05D3heRW3/exh5jK8M6Z9gWPMLLmnG0cGBYAL0b4mE0jQ5UfcOKK1JLuS0PvAiSl6fK
ZoN9MoWqKawUYe/DfBT66agiVEy0Ussjyho/dXqaUtO5srBJU0M6fxcUYWYfi1o4PibEIum3GA3Y
T4Bfq9BKgvTlJ+mn4yEDECbH24Dl8hlHnsxIsyAv4x8TGLOdvd/kEzbGioBpAGI1nslU4IGD2Cyb
OZ1vxTS1SpzpqnWPUg52u5RwBN+mIHe/7XCUrfc5nYaLxo3yJsKaPoj0Fl+WVoeAQ5jXQ3iJ6jHF
Sg5inRoHPRPgoTiS6SM9ovwL4mAur+jj88egREEvNiisWWL7i/yCTX75GnBiQcXGjtuDT9gkGhRc
+oORiUWY4UT2sbAiwquPYA6Qhr3KSJvxatJdNdB4xmYFx/uJV7W2fRnhd4Hw6soHX9Ey6xPAxmFu
Rm7yc5Ln0Cd8fTAFn4Ku4gaKUxY16ViFd7nlqCyU9/ARDBHBPEZHdgDcPgtJSxMpaQPVAy8POi1o
oKg5Af0tCeJYUD5gkHHNZy9jaKghnS8Qqc0b7ugo6RYPu2pfjMFMD0Wice841G3qCQqlnx+MqNH+
gDucyitP6Ei6fE798zAH/mtWJVZlTI4YVVIhCvEp0zM+NrDppqhd5M7Co+OEf5ocFdgH48X+m5kp
z18ZIRqhgnt+JA8VEmHvvMsm01skxeCNGsiUQUtdiz9sqWnSYGgmxsdRxvZx1xpzFL3Vx4+UTuUM
BRIwPaTAh7LZsGByLwvItR3no3sSw2yOt83sU9UDILGtTUaoxOQGcTR31C0j+177Oj1uX2sBXr+1
4icpFR+vBp1w1BMQ/N+VcwZPLOJ96i+yQYxDvlJMP6xl1SeWUfFDTxzcwAZMQTd0h3CH6ApHBnlR
3JXunlXL+uLxgPo7IuXwvULOXfa+Cl6qdsQI2v0s5LzdgToIA0yICY9avqUO+pzZamRL4szfUS/h
V8GJwoDix+ZIVF8GyMTRZdURiR7ZBA/C401K/F3MpHBARBQoS4zUaej8Gm+2syY3vo+imfwix66j
JonqVTeDM2o6KYtpWhcysn1A0qmjy7747StZMc54koRvf4o9np93Zgg292BtTds99VjsXBJnZVtO
tXrBIB6bWiUd66sHOSx9X/IJw6SEAKnVAW9R1p8OU7TlAkXZmYdqKvQb45iafensOOZWJrvAQV9w
3zF0AR79HxrwxgRX5PdpjffpQg0ivx+mIHMJ2RGLhVcPQjd71+O4TQ2KGDViwBMgp2o0eHW7jIZM
+BRLDzG7WJ5sbrP1pba7+If08AypWDB44TTlNNouO+aE8oK0UvxCuPc1PhrYyPIL7Celb8WWTxcf
DZnoatCtbiOkYbjHyCdHPzCt9SMQOsUEv1k9A4VQK/WPZOg4OrJqpL4W4SjCbQtFvGARxz2rmW2u
lQAeDrhBJVIvCoyooH7jUD06Won0cnN+gf8vy2P6hpEreGUYmg//xejYAengZYTp7l5soa2KZHua
ENW5NWMyhd8Y/2JEiODQfGhAI0WlAj8patYbgPJeFEaQi5bL/FlUNU4OPgf6n+Zi4D16bvxhC2Mv
QLjYzQuNPKCen2ZeDX9Cwbe/2aRQbNslmVCnr/lLBtqjelKAphwnLUnUo5yMxpOa1Lq/5MbKS4L6
LkB9ZLloxhEd0wnaey7P+F3KFNIX92/EwCn9qtB/q7NxNvqo2e4BGzKqTs5geSt5XcCI180Sj+5b
hanL3O9pEHBaT4O3YJUEtCxQk/YYAWcJzsGgdeJ/EO8Uhon16tCcVgzLAA7R4q4NpYtfj9GVvw81
JnMb/v98rFgCYZ2DsRoz8GCTBXzytP4Rb2FMMMnQ7L81GYCDFpHAaufI4+JsKj1PHf7K+Y2qSCVv
9YqgkcammulTvSmiARMqPRSeg2CMsCCHrThhXJbNkPljLEZY2LRCk4tBrncYP4GKiCwxt50qOWVx
t1BB/eMA7OZzIB5WHBxO8b9Vl+yBwex9nFk8Iz1uKVzRzzhSblIkVwyeFbzmY41lq1ZuNp3BJiOQ
sOSxVw9LXsnoSmQi5h6RQKt8ROtJjwb9Php5woulwzTPybt6qTB+TtGaYlZdpUb0BpcABGQaQZgD
V+73RsiCqW+17rIf11ShUzlSyZvVSPcT1AWNe88RdobtkwYcrzybLvVEZ32XYb6JzyG5PbBMOtoV
FKXXNYf7dmpJaaGPaTGAWAQdBRQCMMXWDGy1tBBgYoy1axYx1shTwwUFJwkJeOmjFZs/PVOHfFLL
hHkkvCVj1aAxkT9RP8++QaPOiiYpUZJ1K/yor+uErNv72ZbogiKdI88BCG5ywhIO37qwlnZ+yHMl
eV/ToYKAkjt6X9fR4h8ihEA+CG2xEbXtKUZ4mRuxwa+pOsQF11T8XaQ8/punHhEV482hCiVHcCSB
s2TB8xYNbmn/z9fqNSX6NJhlXX+6laGIN0seP+mdcvjf3Yp12yzdEuirkddbU2Fv2zcl4mSuIIVg
spDZnGUNPJvj2zJlLDntx4BZFsqb4x6jbDuedZJhbBcSij9NNXw4VwcTbwRzfbbLJoAAvWHC6c0r
xTBKt4zTA//DYDCLJwEoRM/LeTqhZrZg48bIumvQZ9lr7Ze8bDFmW9SN2RFezQJTf0exEVRd2IgN
jOsEJtSHwnzyzobdi1ZgVk9RMh2Wnbxco6hhaCZuoRaJ/M6hq3yswQcg1OzNomCqgu3dMGkgiLBF
Pqu7CAPqN4WyKfuOblDLbxlxqvwL3X2ETaCcMLzhEIRcx+yYQOOBFxFVL7Xiazk2LbFnq7Gzhn2W
4TrwGeQ47ZdsupLEad/Bx4mzGlPzwf8rooA/aNAEvcGpwVCvEx1IA/NPjNZI1fVpqsa8xHnKfXph
TC5vM1XTL3pgjgxWi6AwLCS1CdjsXOe/mGkkGDAEzOImHOeu0icf5J520ApghEA9DtsiZlUFuJ71
Xt+vfkMwXokQEDikeA5PkRFSfqFTQCkQqpL9JzA3M42boEL1CU9MuPfLQnqPfHeDRZdUdTlM7/KK
XuPQPaPYLOiQRVjcpdnNfWBGnOUt7BceN1w+OkzKZb7GLRNZ2J6FBxwC2hhy5hohcbQpBs/BxRwC
53W1Fes3uHlU9hKn+J5+FTKwcDlwlleNjs1YvM2VTEtsms0YYTvQWsYnzD1w1mGyDBEu1VlaY9UX
oLWGQubC21qwFTILTyyUN0Y+MDnC1c/3mW4fhcWx/8myiaEFvd35uN+Jb4961++w+g9Lf0NijR0+
Zvmp7FEej9Map/MVKgum/vz/v0qIK5bhC0at80InArOBk2H+9NKPqlm4w85dLekM5u40zQRL2EFe
nUPJc7NaL1WbqgFoFw3wyo8MUgaeLJhDeOsQ+7GeEp7hqirxf/5WNs8tVPUqfi+Em/7EfpxpA9NJ
/CV0WYz3w6aQM4fhXbGfEi/lu908/1tJtoUeVKfZPsiDHzVyzSoFTigZgeUNB8jAd0mi6T8e6Wps
wY4GyBHLjPEreiD4z3fo3RSfPZosk1ZwYs15suP+1jjS2xVBJ7YHEo7+d8Aa9b7DSW/xC8xJ0VWZ
ggy5ZVmUdlu9UvtLllq8Iaq+hkkpaMpOyKdO4SsYp6LjAnh6UESUApQoTjb4B4Kqd4TnZWGcHjQr
U9fMC1hbHaEa4r2CNPkQYASAs8i7/J8qDTC/QK+r78hx2wAn2Sr/xguZJA3uHoLJ9QKc4kOQOBK7
MuwFQkohDw+PatOQ+LVyUdlLEC3tr8OscdaaeTviR4zfE9VnK9BtfRoN7LnSa+qgVDHcYoM+gnkp
bFQU3bZ5q+5mF6Fk2JYteywGcvgeqKt97IKb67jH8SbjZqxyZNEojGt6UcktdPsIi9tNn/UPa6WT
4mS8STKsQinp+zWaiwJzPs8+IgN7ICSCA5/5YuEAfBmmssaBfcjifkCd8DaQDIYvUsO2aqDTYOFk
UIU91fVWPqMMET8x8CLbU6WX+bLHqbMXofBXA47BlqckEwYMMyXlc7Qu5b8iMFQJGLhW6wlz+Ox5
Q+n7E8MCkTfYj4HBBiBwgEKVdGXV5CMMENchg8IUUSCt/y5kDL6Z4Q7BdNRKt3SoMmF90QEjEMl1
NvVKrSYGMRY0rzymc4WBR4yWqYHvBjVoLGH97hF0i/saSTo7KlGGYU2/5pzCAYZx/qvCslHe7pbo
P4PHMXY/77BndEPCEtPJWyeJVnY+UFgPdHo+tOPb+7TA7/cQIYHv/WYqDU2V+XApoCrrn2hn9RdG
tZw87WxwvINrZsj7CJXrQxCYo7aJjcLDpJ3LGvgh6rwZoe8fDwBDbW9jniNLDE8yjiC/5zj+EMkr
n0QoEFUK/4VnjbGe/yr4kS93uM/yLzsc05MHQOe91qoAbdzncLvDLrF8B9/fDG0WQ3GFkymuvkHj
z/bHscDF08htrMHqOwrzJ0wZJHkQemi4sHRcHn08T3BJYZYPYWPTsENUilV3KNLJ2I0JJiCdLyh/
twaB2Cc4orf4eR4NTh70ktuf1bv5mW9DhEdyxWnf7gNbTsmORBYMEKHEfvqV77oxEbKc4Ycf/JOw
wW7/5SK45yMlpjqjuB+Sfh92U8PDGNW/glxyNITg/UNVgqso+a8k8Ar2iyHifMvKwH4aJyNKP1vX
Y4ujyOr7mVC3Y3oAzF1riok8yyg/fuPatR6ZMUS4Pt0T8UnnsMB/pMH3vKx17OidXA6Niafi9VMi
jyJr/VBhtAwQGEsvtN7X7+i9OUbSbqLPOARU2Y3w+H5JX84/iaEQ42/i2GfG1fg+D4KULYVmhN8Z
7B48jMtSnYYKORN9GWL6ncWjAC1yh+UI7iE2UJjkBA5U6rR6xeijbgaL4GA4STWB+KThakX5UI0/
2DEx3S9VLd+HacChAMdA/g3mWBi5Evx+L1zndY6jgs68OTaV6ceDR/QnBFaE7sbTJAAWrSWO2YIu
+o5kwfnWiQlURwDz3F+oeljcBLI/sPaYMeDugUQDPDZRRb3depEyfl0OJlLY1VwyApwe8adQL+TH
gf2K9M5Uib1D05biTsOtYs5pFkh4WSB+/Z4r76JWHiW6CrSZtDhNhyk//sfReW1HqmNh+IlYixxu
qaKis9upb1jt425AgAQCkZ5+vprbCW27CqS9/7iRGC0elmpzCzbYRn4FqxWZbAn5SDhjq42tpBqU
nUVrNAL8lI0wJ2EShYW28IozWLSQB+mE4hp6KI/hxBuu1GZdQfm3rXH/WIufWMeiaQr+nKR37wUg
s8VTOutuv5Wxx89ZXfdzHbwmPKLrn08uS8Bt3df9UzxbbpkNQcCTGSPC+iIlDlh0LjyJdLwpXyod
FcWuNyb4rw0jFEct1XxvTiud16q2JguVXEi4z5xQLbvrI0aPg9WOwVc0jc1/VeVM72Rk4D4PFR8v
c5q1gWCJZEpNEG3/JqQm5uiGvcXWJo1316AZ/KxQ8fWHGRonQt1xo50h5QxeRrqzOwTeTG2V9Lt1
hzirYCyWXXMd82iWOz244s3PPWfdzaTJWMetvVH+dP9Mzy3aKLiTPGreUfD4CjWCwwflVmEAZcwe
8VQFY0GVa5XMfyZbcNqQ4BTf5TYKy8O8zvGcgtUWX3ltbFS0VuCQNuU17ZpaAuad4ZFYqa6oOpGB
kbafLUJGpFmj09A35CsSZ4Zbrs4JgHTglHcGF9RQFM85jzXi8soCqBi0jJG0+KEk49p47qk0ji1P
vRMsjyGUhtiNiH2ilOyURaQEzWh9ixOJprQIVkgX2wd4fYrq3HpBLoUooxhG8TZNcHQyndhaLyQl
1BJ91VwhesbQzcrEqAhxZHX+kShrf92POkp6/sECOR36B7WlChHxmJY67w6A/xrCMFlLn11iKqbf
CRlU/wk/j/6iB4qung4Akp2ZuR6dThUm+zgx5ZgV3uK6x4jP4FeUVK6fIYIzZ0NazvhA01b939xb
pf2AGCOYLoNaGvNYOl38DN+p5K6btPskZjLILpNy2t8S0TeSK9+mO661ZvNAgWE4p7XxqjtEJmNP
AXxrvcMQluiOEarv3C7kpnDntnlWnRV9zyTnJv8hNvTGg0B17sNnzuIewTzgY2f85EdNMbCSh7Is
01hKqf5wa1Xt4mn0rVO9TmJDv7pu8hKM+bIc28Fp271GXejfQYbkTyaG/z8sWnbA8F6R24dlEJD7
Vt/X1BZ4FXAQW+urjf61ObBYhAe9lvZyuHWR4BDZunhCsWYgFmtIN5ktMVKQl6k3y1cxqOnRhHHR
HUxuegiCUPc5TkIbNr0OfB8kYLI8TYCgG1yLGelfag+JIuy/4fR5n6Vf629i3bnn1rYX1n5D1lbf
e/Eq+5egreYltTuGBYT7U+2kpl7MPuxZcm8FOJWThiOMNunf6C4O2GsjmJguaB6K+NbuiSjOPtCW
4uKDMON6LeTEUU8iBNIwrdrip8IYHTJ0A89ceS68TM6SsxACtnPRHfdc4YS/Nyup20H/PbsxnqNc
zdrfhRjWAX3iyZTcGn3dvzmjC6zDogq7ON+8BkjJ+7E9Ulmn6lNO4/VLQfdufaf9ykhmajFf0bh0
7ysh6te1KTwHwKriWLN7LJFQUuu8OHvfm2Mns7ok8u9jM9vyODpmlqdOVfa6lyOTMEgTQHDq0IrE
hY177tQHyLgxGHs1wizl1N8sRT7mIu3MQ+ZUaF+Q4pf0rKK0LK9BY8EJlVEpeBJib7lvJTluGUI0
mdlVqBTrbtzxqzSL/vKHFb1PN7XqnLgdrDJPBHz4zLcxPA9dgRBTN353n3TcFmlhrWWYIhzV+WM8
ORWCoXz1k6cyoeYmqw29BPfRxC60o7wj8c5jU7SScSNspn25hGyjNeKlO+hmpY5ssOY5MD76tMLH
cJ06eezqM8fWMLKqKfU3jgC2EN2PIwf5lsRyF6Bmyg8BhUboThpbOWcDOkHrQ8xJMtEE9ktXTf0T
RfBkGWVpvLxRP5hPC5jd4zRk4UtRYRbrQSE1o5GuE2RZ1c7UvLlVOZeHtvZsh5xFLtfMKrsAYrqf
Zm4aWdAOH4ouft9QTjCQJ2EJ+iEWpP0zugH2CYUwt0KeC2SWG/j/Mrbr/TrlbbCbg3V6JOWhWzLc
6ZXebZtZIQimUTb3EvKoS6vEFWpfb9TCphuf+8J7Xa/LHvIVLcZohdZx4lSbDgNFOeWh3PybxmCZ
8wd/mTrQaasr87S35+mDiGv9PCs9sjZSdFrtOqT3AZQlRpk0aOtq2Xm1abfzzNMMmNuu+WfAj3zy
vGh8bQe6ojLJBwFjGE0IjXUT6e7igZTcg2QZMkX9W8KCy9XxqOetFoe47CJi/NdqwYKD+lHvisW2
xf7m44c25dT8jjANeFnYjXNNkLMrWMfNQl9OrCidTStfIZ5NfA4FRIZ9zoo9IYrq0eAY4mZa8WpN
VaTPJg/sO+maGGjNwck4oHsEOwiUF17tCBMW3oZZvNDZPsCwRXK4LvUU8VKDUn3Xua3CAwA0/11e
c6nuACfG15G5I0+9MakeARSCOKuWwKsfo6Azr7P07OVDeGXhnkeqJ5NvOYXLuRk8bUHW56X9s8KU
6QepicTao373ibx36mY85u5SH13E+uKvQz9V+M/u7EWlCAMISBXu4NAYHvf2E5UIAHXdNgSvm/ba
9j1kTdbAsZW+Perb7ZHp1hbo3dLxkd/SW084Icyl8doiPIVe4yKyjbY2c0DElgyXbtvAPZHPeC6w
OS38PRq2PQe0+ywKydlioaz/Jwvf/iFzEPER+bzhY46HCah9LXAwCqCm5GhmYO2dIYNmhKZtDDJy
W/gfoGeOzjri1Bdo2Cn4ScYOOwmySdTTDoLor7Hr7N+51kl4r5tpMx8zF90n18iW7P2Q2Lodao6i
g9Rpw2+cMcC0eg509TCxsRaZcPpm3VH5bcV8LfV88jvoIhRRZR3uZd+De8ihs191Ccd55JdBCcnC
0n00SIKHPWiuO2QubUwiYxFo/g7YFcU/K8zlTy1RcBzFEHnjXlEY/BJUsG1Cb+z/HrBJMEI1l+u7
zWNNYXBFhfMuSbbtUSDzXS+83X33Xi0RIq50ntT0G5ikH48+BPnCguqPVBFi7BnfGlO44mXsAjL1
TRCirfe3pP2Tt75z5+kZiKiOGFz3bUwyfF7MoMnOajvrFQlis+3E1piXMZIYPbg754v0J0k4v9Ui
kYQx5F3Vic+J7JmGs0ebMXwqw2ZBym4V8f3gqTG+PTAjTI8dbqLeFZ5Oys9WrIVIGSFpY4C9ccgX
qvg2yIIqrhWSQn0ep6hHyz6ELAR5LJlDKcvSjMldu857y8ehksbG0SsTi8dswS/hPi2wS+Nxquzl
Fy+Xnk5CjMI+Flx8J5gyhFRjP7r3xJw66/cEfZBnfMgIRX3SqdE6GdPdJTXBJnsnYh86L1gNfRQ/
1Nqmi1pc1GLC2bY/o08J4aNLxVV+nGDp/LtuaeNDIybXObhEpf7MuNXvgZoQYy8gQFkgbkwPH68N
aRzN/z+KxVSCNSvzb7Tj7a3WSFlTR5vq1Sfvat7bzaAfrdVf1VGGDfCftOaWNN6gAKPzNl50WrzR
C+zpolfLrnb8QH7LaOjBIJ0+/wfIUmMucfupPvQDjpFdXfGQMeHUxWfZ2JBozKxzsmvlBt4iInDn
XaEQrFzmFZzItAMo7eIIG5qhA5dnLxRtcxJwWd6TtubtEZMF7rJ5DNdrw47OlWyPJbf2YJdjuuGy
ZlrzW8yUFWhi+LBMmDxw23EgxL1rvyCMWJq9w+0c3U+dlv15pcESa5nPI5mxXy2PzKSiTkUFbsxi
jRsR7JecYzRciWf26G9tf09yW+Tu67GYfsWCkfni1CWLkjdb+bXjvjzbXmg+uiGHk/NoHcHHL1oE
aGPMSXHILdf+mDUjWtqK3rwGuPKecMKDn8gpb76sccp/2UDI4HDrWKtd3+viB2yPbaoeiSF5s5kJ
/rM90FWgOyZ5KNdmfeq3deKhrzHHHGNb2uG+5m56BnYJgLcN9t1jHOfB2+oJab0lwssZh9so/lCq
2z4VcyMqi61i6pqChdAOWxKwbE020kLttMNDw4PaZFGBBZK9bA6ru6IYVjgjfidACQpLL6AkgX3w
TWybtyZoo+JsN2Nx+37aEstIuXgMsEx2kCKBR4lzH1WvgJF5dSJVovzCHmMv4HBSwx8GWJYOnBFS
PsrWDh7ozqnQjxJV+KutpfXJVyPXHTK59k3dON2d8oro70RN8j+lbcZ743VesB+3WDc/Ro4iuJ2g
7qwgjTv7TbuU8F3QNm/yFf49KDh5xhjsRhBP9aN5M2Hq8rBn/BWlw6BW2+6OOLIJQdZq0Rg/xXV9
zaPJW16Q3noXo0lrJDgOZcFJys7qT+4AEM/0Ghv/AIpQoRifUQxBpYoERlr736PtNdwzpGUR6VbO
4xMBSLg8Bbb0X0Nl2/95Q7FehsKpATUbuHMkgtvyhPW3e0auVihgDfJlnv3S798q5Vrvpm20tzPM
HY/OYFv5qRss6x6NZz6+uRLf3Z6g0ulE7z0gttVO4oUp0ev5+orJTTF429e4VxGy3IQnKHVBn4gM
CBb7FLUmUkevKtb+6K/9tGSFMMhD424MxFNCT2n15alEJ48AA8t0rzXD5b5bwmNikeYxGve3vwn3
FVrHHpi5hzU4lrntVqcBY4O6kV3uP0o1cjDUTozPwGN1eULUWD3W6zaVT4APcZlWWzj/Jd+f46nE
rb5YKTF9lTn4lRMpcDpZbbshj7ihpcQdtuv8yo+O6wLQdAraIOqyZvX8YztSln4oC/o0vlyiI0tC
soSGcxZox8C3gAL2Zo1xeaNwYEXcr7Mq63PTmf4vR3fxa/NGa8qcRkBVdd6AT0bQzvzPYgq/Iptf
56uK2Hp3fjUT8maczctmtwvqfd/GIj5sREDiplhA7Juaz5XGFG7gIFjbCZq3dTC6OrnjnXGqVx9o
SOIak2UMV8gAlPe/rNWS33g2oH86gFGCAVbTeRhFND7PSil1bYreIaVppNDwOA94td9J655HqDAw
bLh7VYUM8YHPoNysyINan/YUBHfjfwXo+cLKLmv05ZiWgcddC3EiHgMkub3j8qvoJa4OFBN0Acrr
KSnAymx8Woyj5hNisfntcQk4PGAs1IiQRXEIemJxbwqB6Bc0RPmwYMopU9n0vjrGQYf4dgo3D+o7
7vw7h8n8nyuj1TlsMfxC2hMU89/Ael+eIefqv24VoEospmn65hDpFjT2jKEHbHLqT+VUUYzPhUMn
xePm6nTdMMTuG/ZCnDyBzCGW/ST6jU22JRekamMHJqlV31GEZ1qDt0Y7wcB3zYsxphJN+/o/RgE0
ZGr2g4SUC6nk2UMp8SIpqeelbJYlAKes1b/J2PGXb7A8EIwEqesWC+99YvncjN0wdPFRrzaS1iKU
yze0tuhPiOfCB/zn1fq4jUhPTizzEIyEzm8GF+Vo/+A7AxzDp1BcWhsvCUJIp2l2S+ktToaBFVNm
NIbx1QF9aw7NlmA1JIEAjZ/vxO7fbnOiD6M78wBPC0QuYzm9jbzHLW952F4xwyB2kwaXlGg9OAt7
ravHefB8+7AOhc9RUmiU9iXi7osVcOPsaQvTjySEd99x5fj/1q6vr9uKHwC6zFcwepge/1Hs5v3y
2EthS6k9sg5VNFK+VU+gjK4nt3Y/GfK/0SsWiG/4BdltkUxsT7zV+j8Uj8T/DxIm6lQ7XXhiACBI
QSoLN5I1SHSIpEWKfdl7bvCVsEaZvSgC6e58mZTryRs3dzrPTS0vMrCrcldYMvJPcN+q3RVEDRIf
oext+Axow3DOyMnh3Uk3aBEvIZgbkILw4KdzJJc7trwquTisSMP9hAT5WS1+G5JE0Fbc5zGzbRbb
RPKlQkzrvTffIBhHzEm0nwff5x+xIln/rjZ8LEeAcR7zuHYs/UImka92fi6Sa2lZN8AtD8VjQJ/i
XxsRic3/vYqudhkXv9kEki2N5rwJz0S1yebaNaDZL07VW9VZbrra9jmKfgSuUjpARNhcIiG6+knX
s3BSYBr1u00SaCdfSljE2aGBMBsLZyr3NW7zB0yg2BVZK33M2uG83OGxhHuPGDzctHNbgyTVRART
DnXrL3vXWeqAS5Oy0l03mOnOzYfqx41HX31F5eL8WeCFpNjbbZ/LDO9R+RADbzXHWa0Jqj4KEJLd
yEH9iBjDc//jfWrza1sq94FzsuRwVsE83ikOBAyNDX+fc9cArXmXmiAqcQ7gBB/ncpz+RKiRfmx2
yZeRbEU/WzYxfMZDVUxZ6Y9yfpEIvvcltltc+z2tizI2UXKhLLM42aqdYT0LXWaVS1bwPkJRXRy8
3I/bM5ir7GndTjh9+f31wrg1128mGezxsakrcY14dlZ4qx6sIZ+ovTgaQGACo5q62Tko6vHkEQj/
7sw34SNK9ORNxvh403CO+t/FVPo3DlpQOqZCavB2CSxylfpBXfxREkoG9QTYJ30a0BV7LpXlVYmQ
96sS2DFTi3NNn3ORT58B8+pT4TSK6cF355/A0fOvRVC+wZBpvEOCReu30NXQ7hGPWSdbDvWfWI8s
5LUnxxQ2yyVDHemyty8hsadD7lel2lPebH+ieFJ/rEAMV56InhuxFNFL21V2fnUpPrgSa7J45yIm
jfuAchZLJDFB5oU05G7bY9zDkNKRJ5Jf2Z6Q3EQthH+6QjwMqXZD47EHqeALUi4pTw6PPVdgHbXv
wEjDdFcgz2sOIUWjE3GPtvzH4B54FBUkrs0t5ZI6j9sh9k+aDQgb3dArLCHuUrg7IW5qNVUJp70j
fW6aD3UyejC4slHPLSwk0JAjYmT9Sx5s91IwQjPPmNA7y95NFFOLW+eHNQCoyObIcQ9kdsXsxXAQ
iOPytt/V2H1p7azHFZfn6lrneWZAyeYReiq1wUdQFFBYQdDENCu2LZKS9HWcboJw1+W2IUl6iJBT
5djA0GeKR0pl4bI8sWiiaOaJprSWhs4Dudwbd21D7ktK5Jz+Pc9D8ysf5NpemlWuj0OdmwfmYMhK
z3dXZJOD39/l6EaxWFv5wBDuWebRxenv4qsKpusgVbK94/7fHiJ77EpWfxflNMOsBnDbYozkvBIv
S0QQ0sEKN7KA+VTiiIgXTqGLiLntj8HYNvPBgmrkskVIJzJyDNpHOn95abn6/Bd2ZV+e8o5UEzK4
evmpmzy6bg7Hfcpg2773nmjvJ2KX1b5o8vHAFhZjZAPkOTPoomCqlSJJn/ay+BAwhocsuCqEto6i
fvvplI9qotuCfj9Wef5AoMlY3AEVBqXY6dZO+LP66d2qi+DSYfLmU4VCOy7N6k/ZgIjQpAq4FGC+
itz2x50pGLgageFtSq3KX9RHQ8TKf23voR6zRmdx8bQTeT9PfrCkUnkqOjDSMfwIQgTqlGzCHrqs
XtElQtA7RdZOuX1VTnizCmH0EwjqLQ8Zwk31uKsXZOd44FwflHYkaTDV3bIG++gGwwDM+Dn+OXzq
W9qjRBofrBWtyGNXR+F3N3YeGn0GBJ1t/pLYH9xwXXxZKN7boM45fNNyURp72BJa6CECsV3CGj5G
ptY8jdah65kI96Pdc4JLNJ07G29/sUuQL2If5m7cLVU8PYCXJ7xYPXPdQdf4VG8J5ot3RU5FuTjg
QI/ksBL6Jw/NWLyhHC2HQ8BzlO9G1ZMuFMNuYe6vjcZ5i4GwfDK5270gI5rww7ILxjuyOpL//NnE
9TlS5fTTLmt5b+IpJNSna4NHywsC909NDhLq6BKlStrBbpj9bWhnKShrjId6WsOZxID55iJbi/A5
tKkC4FK3OoBQ1wzDc1vjnueHSWxjcbhUQxZXvf+S36ywTNy232bssD7u5AFpBg6mUtnPiCuQxk12
oR5uvqPz0iL1AFppQThaXWJv6pOqH1i9ZVQdGZvwNXjh+hp25KP+XgscYNOUxO3TqvxSnsu81PLv
bIH6p1goIPcVPPVwQp8b3aNnH2HGehdvQwKsBgyUJ7z5LdLBZ9h/BhvtGnJ/QgJ5PnSEeyT11mD9
BRbuP2ujl+8KFvQrzLfOe/BqsRFmwwYMONPJlikgav45RbH+teFw8nTczPBa8wvdUBHY331d4k5k
F6vsz0FFueulVLTEvJqCv3aCMuvaBKJ0VAGifeYk6FvijneCyAwYCZCMzCkoDyoR7Y4HnEP2pdhC
p1JHzgxdXjhKbo1wiJjDzEVHyK1pe9s3mqJp21PAHMeXugaC3Pm+Xq59y/2V1W5d9IRTucp7DZu+
1JdY5uaPgvnAC0WgyvvN0VoRpVAtD5yIzFtRxeV80GUL7KwHtnXSNtBZZKityvZ3aXWcucYWOjmL
YXaey5XYxZPDe1OkxVpPD5ZJVrNLiF5gyQgGJv+h12basddjHYUTmLFuOoQPo/VX8q9TEjmYtkkd
jJkn6aoiyrvAF8ZfkgN/uWFxNyL6+oogNCAFqpLkcX+MymRfkJVS7UQtlidFY8CH1a7b8Gv0eEJ4
SnnjUYV2rXljgRfmIwqRpmOB3cY3i5ieD6Cem3e/L9VTXtT8NdCk5o5kjp4SHarKujSRY/BKLiEZ
BHMlNm4Flnv0kBgP4l0i7PgxcUaNAXxB7TvBG1RquPMjL0ap4RTjk5dHoT44ZFR8UEYZ/uHj9oKT
n282C/uAb/Vg63oJT0hsxcWhfVTtvCFwAM0ABwiGGlH77jZq5iHAWXvj+6RZWIcnFfPPrmG4xtde
rfOdKop+uMxVHsGgxcTE7ACRYqARkAcssPwnQERw9OqADwCX0ET3VLXDAmJwcdX2Nu+ZYInuKFeX
t22ditzf10OJQNfoAgkAUCoja0dsMloB8tKcbMEPdERt0YeZhZWPoQCUz95jsHTbdJM+ZnJPufZz
P+Q4sTkiVYb3tbR2xqBR2FXDtrn4iGKhT/Mccr6IRhXiv5bdaiRzh8rZdFrn7qtct0Sd0Pb5YWqP
ffGrCqfibcIED3cZJGOQFZXUf4Cq+Lzish6+hsa2YYcwlUQpPiJ9By0PKzDqlSAu11vK+Ii3sP+v
NsRUE+YRr3lqKonvI8cpuh6MmubnjY7ZPLUlil0yT9r6lVSZzTkSz44hLQ/5Gi5NPrlzw7lm3+KN
SZ9r0CVZwSXGHdxdqiYigkAyzQ9Htnbxug4c77sCDdvIPwCUnEVY+edDIwldSeOKMLi9Vyb5q2lt
4Tw6qg3PqAFMtSNnpziQwFw3p1WWY3VFdMeFNqBktS8JobYqhTkb8Wck5AciSgqPsJFa3zkErDm7
WE/q1zD7yS8HE7V/0Lw4N9O7so6mq/riyON5O+WNpTmlTVcfYHUN6qHFjT6GsEVmOCwWAqbJ551M
jOsf596g12gqt42PkxpMuJ+xlB5udC0+F+ynN4TSBwrF4Gh3h2Wc4xdLK0QflS/HZp+g1f9aSe6K
9g1a4ReU6LBNOY5jpOhUN+rUdG7QEohSomFetMbTY8GUJIhMsWUxflUsakuAghB70UIu201MWPZO
L9KROLafiTv1bVEbWQMIkNz+ceZnPTgb/omM8Ayr4Oc2w2nFMmVdgWi9cLfgQp+R5tbBOcegavaN
LAFMOTnmJMW99v8zuI+rp1a4AJ897FTqwDXm13k10j6YxiUTgXwcz/87RH78EPejnqHjSc9BMyeG
zklxL0f2rsoT88yXNzWQGVJ9J/QAf3YIeqJL5OXCPjmJvSaMza4r77zFbCFvW+D+xt4VvXPD105m
UHyy7VZO8u1oy3klHIDtd1AzOEeLsldjXPxJ+mFzdy1xMuay5YVTHAGxk79d2HXl2fHsguBzQHhr
N3um27KeAqLljtAJr9ozUDEHt2rSH5vO/TLVVqwwMFulg4AlDpjZazQY09kJ25HXJ2na5eApTAT7
rgDdz8KAVA/y9ijehf3PreiVpAbMF2GB+vawAS0C6gWLf3aAgDuIGJ/gtYAsxYuh8TvYkTdGzsGy
DAulfrYfc4QgWHwW/SJ8+GgDzl0iE756McZ28mB5RfcCxojgPtda/pCwkr95oSWrE24y9xuyiGBO
xrOZGE7jutkK9ubswngYFDxXgHm4nmry5kp8Mtzl9kThVDDdMqgRDjPwRei9ZUoEsPznY+9Slyhg
NtuJlqs/o+0ruqX4lfg0ea8Sln7yR8wbwxbfkqKwcdv7a+SIL7sPhwXRWkcgSlFu7ZOXUAl5XJiC
ecLBBdoXMjoVWOXmgyXUHAufVoPm/IQ8diBPso0AFGkfkeiwpRvmeI0jmy99dvioHxsNNXFmMKE5
nW1qqS+IduxbY/RUEz0aNGWMrzcmOAFTNvTf1vbc5BwW23aNGiPxirRbEz9gnR3lAwB0+BX1UHK/
LFJg4mwFt+MHWsi6CLbYOqxRXiO2Y4hDFazMVEX/nSB7vLSYt9Y7ZG72dvRmfMPHKdZ6eoRPzR+N
CutvW45D9YIIHN0iz+AKRInTmC2i96gxsc0URL89IH9xwTFXif3QFkwUNV+gwuDpIgXrBzVal9LN
7fd6pb7zVJtF/LLVSMTBpNSMjaAu8AnFcdVc+WCmp2RQqsq4flT7LQZmnmywqq0/mqBa79GTEz2+
Ojr8LGvkhQvvN69toYcSCWxULI/ypq4EgYpfbOKpsPu6njj0oP0zlAsEwossQsQX+Ahqc1cn3hId
bKuVx81mA8Kja/dEUvBtXB2nm/odeWhJmE3Cn+LDRJYqev2AtH5sF8LI8+zF+ov0zw6KwoO/OsmF
ZMhsHlhsToJQiGwVyagek2CUn0G11R8xkYHsQE6+/lo3IdSduyCnyxhrYjcrXPTL+2LZinw/xisq
zJJAJt6NAq0WyLIDU8QiCL+/xC4ywpay6pL4oO26ECBkjiopan/H51dPeHuLhYdVafnSWGK23pAX
076bCLra7iI6MfMM9XGZwJnZLEnOPMvmxA5X6/vB6ocne/G6KZvGeapQKYgyyBziLz9rlFnVIRqS
0RwhV0rKbRMWrqVzUXlAkrRchJslpswkfXfnearzyZGJtuY45IvLWxyg4mXvsFrzZ0wW1FddQAYg
FvQkPm7IGcuUfcJln9yc1iP8sR7Vx8KdhNzDscY2xSAkYc/A5BdcVr5oib2ITJciafWWJ+ZBt9uR
CQmQG9cquLgCgfd50mquzh3fBTAB0tfuDiXoPGcbKqb7Op6K4HEe66S+n5dqgYyuh+WIfLT6mS0r
sintEnxpjru5Z9Azwp7cUN5e8MEK/sly6pcHuN9IH4amHZLLYuEEhDyYMYFDrY1F5hD3SRDW4Nvv
lgoMSMgWjlz/0QrYQ26OwDYaVjFuhaC9edQsqoniUdrkBW6wkSBvbuE8Dl1SzOSUhVGQdeR8cySM
TF0HpwMzIrGIYL7Ns+Yf1BrBv1pp/NdxK7Ade0qt9/jeyh+mkK692d7HfTIv6P9uZ/me1WeBlS2X
4kVpAb6LeANE0Na2JyDZpP5LXln1zZIFgZQz7x0jMIDyDrfYQPk26jNDK8fYmNdqVux1Y+nlz3Xv
qJ95xH9MkgPGwqx2Bqpfy3YD1HBih0z4CLQzIcvBJWYr5tDgIsLe8F62vYoveaHM+ya37ZUQDfIX
mMb/YpZSHD4R/caEMAzJyRtQbxHWs62/7LoPbmKGFUVgyNP1PHilOFGpVTyxNkFAhSPG+UsTDOxJ
t9QxtSMejBgFXzuWSONxcqJzN9b6x/QzFklXY6snj7bHuxSDPqwnGzdC9941hNAebgVhf4J6Gc1F
8u4ecSvn43UZZf0PRHGwEZfRexYg0xiJH8WD8i+ZcEuB5KH05f0tGLynuPX6jFA6laTay9tjIpKC
mqgWIOSyCNE4kH6bC24b4FRANdPVD2SVFc0DITUcxWqqmXJDD8h33zesjLcldsovsQ2xmNnuFqnM
1gmZtYHER5f6xMmiz8TdPj4o3rTfvk7Gnz5S+R3BPzaq5nlEDzJ0vXPLkWezYbYP6y3b4tJ5Jgca
6ZNOmu4ZdQQU98DXfBqIAoPAZ0f8baN/r/fIeAl2JjmW+PUt75w6s2ov/MeXpZ2dJIO7PPvV4oLW
dMQg7vKgqYMrV50pjuQR+eURFyVfAf/L6RQL2XAzBV403OVIogdo+TXnERxk/FEyo+hTYRNj7Uhp
/Q3svN5OmzTV/zg7jx7JcWZd/5UPZz3CpUTZg3PvIlPpynX1dFW7jTDt5L3Xrz+P+m46lUImagaz
mgGKSZEMBiNeo+2HqJ3ymU2TvgfxSi1W75XmH4FCkASm0Uy/0hSZvUfkWyq5DzrRfEfIPvjJe2Z4
CoE2vtf7HNpflqjFx9hW5StBz3kK27T57MCTbHe+4thQ5FMdtlavffJJJD8a09T3Gx8dhIZn2hTh
bo4O9ikG1QQiLhQ617kYm9qNeWfAardtUP9N0SLL7Ome8S4BZq8QQqP2O+9lupdJH6r/hGA0v3at
tL6IosMvQo0QO+Kx7RsfEq0FGJXj4cs1FZv9PfpYptwmFCZy8YWWWOqd8ty3+11K2UvfRpCXqz1V
LuXD5IXTV01UVeViUG18oUzONseUiJcSwrPV84iOARIGCLbQ+gaO9E73KYRvSGI0UqVMDZ+UEjzm
xmn8vN85iplQOaMX5NZVaLc01OlAAFfV+p/6GCXPmPt6oJy5wlCq8vQa4JyH4/LWsPohekCLU7w2
HXmB0iUeRrLdQOlS2PTZesPKlK3nSMd8sidHRXWzNsQXE57De9A7QbCNgaNiQJrhIo8Wltce6YhA
489Kxf6Ek6qlugo54J5iJlpEbdIhNoLJ0xDsM248cANg8bawo6poByeMOqaRIsX2N3B7AVcONRHY
Z0VL53qYWxEZTV6oFgn8on7S1OYQACuYFQHqhDdXSA94Uxv0BlEOAzx2h3yhdpAYuJbvaitC8AF4
jqIdEnXAX8mjAClBhxdm+rE1kc4C08zY7yuznqVzU37RWFbNDz9EQIfGXa8Wd+RS+UPUNyoCG0Nf
/BxNRTxo1Ggo5dMgf5SxVrR7e3RAVsccWPlAmXCKXEMWDlFXcmM/qSOQid2Uhkq6L5LW/sTbAFs2
USG3uKGxxF0ajhMSfmVUNYjFkAH2+9SeSLs9aefV3Fv2Q9foYTS4eqTNbV7F8F5Hc0x+NRlZ+i9D
Jd/bo0SqtvdpicDNBpE/NPK7ki7iRo+m3Nxl2Eb29BgonWyCUDde+6DI6TfYGrX9qAyhkNMPKn6M
5pQOqDPGde+GkF27DWpkpYEPvWb+TMH43VdjLX7NwCJ/o3a8CYg+VB82LeqCM+cIyD6SsKPzQU39
Ln7uFbsN7sO6MCHyQeLnOFaQXss8j6BFVX5zSLF9RVBUdxLen8o0fQsp6SB+l1fqPvfNRqekY+vg
AxuElB+9Eh2dDe7tdXLsLYOKFnw0UW28RjE+hMgF/2hMNJGRcHH6d7FTef7WkDUR1gs5v3sjAKqw
TypjNDajLPIn1Hbp3yvos6AfO4hPZi3rbw0y5CBqNNLQg2124meEm1HyxG2bP0Fmwrq79oTa7pTK
EwClEwiKTMCPqH+i0n1n9030gvwJ/Sgk86rXQi8x6IQO1H1HoavMNx0GjT8rPReei+wEjQwUz+zn
JjEDsgOiLVp2pR79cjiCqP9qXUTXSe/Nh54EGI5S0FrfUyRsO/Sm0M7ZJDwFrQ0qTASBLBF9D+O+
gk/n0Ha9m0rSDZ5eA5kB2jzmD7MG4l1HVeVttcTj9shlZT2CPofgAhLJ+QSmPDhqVYgaT5X2UJEj
A0HuHesBJATB8gbAzmBbc5stAG2hyjLO3om00L7nYAKKk4NgZIpGeS1+4OyhyO3oZxLKaGY20UGA
Vn/S7SFtDo7mTd02qeht7kacdMQB1N34ZNpDC21l8NXBTWOj+Cfx/fCLB5DxVTedAaG3oeIw/cDN
UKQHtJ/aemOmwheAbdr2fYhfhHeMqjgOT2AdyKkB2TUnW89VRKSAj38astD+ZCOtT/7SdQOwl7RD
ZVqdun/CVJKtT00Nei/ReXICiDReJlu3KGYiywUN0cBqhR5MEwfvFEU1XhUngQusxHoyu3lS425R
MDDBSqSVCZ6YktOcBuDvnH8wmomgWBQw7eh21l29N7vM+NL6hQm9XJvkizkBKMQxwRe7iD41SA20
NTR6zzqvU85QYKA3CtHCBY5sQbos4AduBA3RcKeOFmUmvUPyduOnhFY3oAa269Fnaok2dOq3nQXo
+wkcSINeGU0glK0FJAgt3DKWU+5E28fJi4/SiIfM9UDzEeyk0+3Q24V34JnxQDvOs8f0yIUc+i7l
ED05SgmabldonfyG9m8VHgsRAMYOrEY+oGbfxW4Lgp/oruMHwWZT5Ge18s0Xj7etvZOpOiVAlKC3
udICy+GC2iFNhcGYPwzYpXxMwUN8a/NKyWj92fprWo8dKhlwrylP+IX6Ge355G+7q0amD8rr0UGK
osJH+T5OxrtSmLOJDkX4XxmxdQTxlgc2YopdQc0dCWx8NSx7eE27dvhcToDdFTuKgSDXU3dfhQM1
ZqmLEC1c8N2vCTg87X7AgwBeGDnWLCsAzeqAJ1P1rHYaG6QHUvcyFjLHrjDnK4EZgr6MSGMPngpt
cSgYJkhOZQ/ACF2pBhPED8jP+dpXw6ypmfdYfz0FRPHvuupr496MEKd+VGCXUCseHTsivKLwTjEw
lfazngTQD1oIHOVu0gJolVEwytH1gWCeuFHaBEHSHOR0rejG321qtNxkCZdTAYe03YRaqcTkk2Z1
Z3ah47hRFlgkKSjEyJ01NN3XyRrlRzUYM82t6cri0dWVNtvax9DO5UuPVI8zSDUS2FF6PxpCCoos
jtd8CXro2w/kK+Md/GWt2VeSmr5PSIBiT/sePXDovPkz2E+eqLRug9cOr1AQ360vI5d2kE1h3qPm
4fKkij8r6H2UWyQrR2tf0OP9nAW1OSA+owx3f5U8THgN0WWyEoNbRuQIdXRViYj5X2Xg9H2ZJTjR
2DIVDxU+It+kGkRUgVNB76Tz4CYgzV3K734D6RQaGvA1dAp6/+/CoKODq0tEuS9L0WigDCMagC4t
uoBfKY239nNZBVn7SCtbI4fPK997UdtBTK4WTvoJrlGYwrQpg2zzl9NLOWbkdi7YmuievoKDbjhb
Pd7/pRZULAoKhG5geeYPenXNayajcE6ggGEJmMmf/pomyIyik7B/zVrzSGsFYEUFdCu1kCI1939B
nmwcYXnJLje1QG4Fl+ediDHhOUZgmMcbtlArfkba7KvGX7EEQhWz59Afzliq8BF3kUWzBZM0ojRl
AHLZD30zyOPQ+snDBMbu6+jF48mmcOD+13/+z//7n+/Df/s/8+f/bwn6n6xNn/OQytf//a81iyGd
3jfJvK4LR114HfbkNBaxjqcP7A6gS0jSUs5z7q+PsmabhFSeDqgRhIljLywA/WissAzi9aRoNFdR
YfyltE31xDtjuLs+0uyhdWZ8SpwAda4LydvH4IOef8w+CvwcTS0sZSslvO+nVjtwmfZbXcEXwkjl
P5XZI3COwcZ9bbTfrw8+T2Mx+LyGqqVj9WrSlT4fvAw6P4aHj3dEVkWnQoT4VSLVsa/9Boag3gVo
8MTJ7vqgF9+Wrh+dP4YTAOo0Z7GC01j0TWCAepvqtvgoJMLYWVEq75DDD9/qqcjEHEOXtkTfB/+y
xTLSLBsa/A0gmBVFvc8sJ3Ohqjbu4OGq9NZZ6So1FdWwdJQJTbEw+dI9rSvQwEds0jI/VE6UPA6y
/KWnXfr09oF4S+q40Kt8RrEwZUtU0wDYhFoAOrn1ZqAi8E4jqu7pgcPOvD7WhQEck9FtTCAdfPZs
qLrn+wOGLYYrqaNvLdRG0ZIetU0scxoWoIQ3GGJ0bz3c83jOvFzEFQ2u3Pl4UdH4CJ0xXgUa/4Dm
o7LT2yl9/+ZZ4eupOTQpBKUNfbFUaelP3OY2CSd2ZFsvj5w9hFGUcRuB+InszRu+iJcbHmltC26v
o1l0hJZHXFXgwaYCDF4i2nqrGSbN3BJ5Ir23p49vnhrsSs1gv1t8Q32xYN1cGkhD7CamLDFfo6Kl
4WAV+q8GgcIDeNXgrXHS0nE+B8tHeYADps1T/+MqUPAD4IIERacgxnuc/JyMHAjVltv7lh/jyldk
W2Bhh0STDjtmsWpoHDQzcQHBGXRAjxi6cAKozmzhrrU3DCbXh0KJdv7XYeefz0rzYKbAIZrPsl5u
FC0UJw8AYaVE+o0AtXLAJDGDWAjUlui/WK9CA2Q4BEylAscAQ5cHdu8P0SEwehTXpjJ6e5RiPEfo
pmk4fMpF7MXro086h62Y4YJ8GHrpuzqeYYemjn5d34mr31BzJFIjtrC4sM+/ISR/vHMsiOFxRVt+
an1vV+UY1EeDX/2bSUnolIJPaBpyMZRPSq+r4UCU6jV08lAKOBketAuEH6wbrpGXtzX+zsh60lcD
oIin7fmsgJIDuvGQFEYLJwPM3KOas/fJx2nIYxf6q68q4HqNptAFmcAl342O5MH7Lz6tLWxHV21b
2kuD9pzHe1YN6DxonlLigQTbnGJldRR2H90IyL//1nmGAH9ZYGJhCrq/mrpIT4SfNjkNMbnNpiz4
rFR0cDbNgLVRAcrsnQiS+DmsKv2e5lj9gBmeeMeVO+1otdsnoDjWzzEuup/AsjOb9z3YLLr78TEK
VYq7CvSXGxfWfDKv/dzF+igKMNXYtOU2pl/hZwEdWG/A+gCjix1y7WKbjk2I1jBCIdfX5HfeeW1k
7XxnoIwCxaVn5BrxRgAPKMul9juTwtm2VM3u3pkhARQJfnmVrB5EmAbHsvVu/Iq1Q0fwZ73MOXDZ
8///IxxDHtIjCboHph/akl6IxngN3P+ESHh5Y6j5UF3MFwEFTjgwYNNcHDpKLlELdU/fes1XA4zm
gaZMRlsXHdkCEaHrX3dtMDkbi4L0gP6gLXIep4gbfda/pe2Y+eo2V/XiQbGi6mD0Q0ItXod1dmN+
6tq3tKkUkJFopqUt3YwdONZkEXhwIuBSo+2LFwEIbK84WaTrpxG3L8AomrlHLrB/Lrgp6HDhCbCj
NBK9Kppj3o+gvksX/ozYlxTLD9e/yXw1LBYAUrGKfIpNrY8r5Hyts/nz50hogYqDWGmX4O11Wm+7
66OsfAWuJYeElgtKE2Kxrb1poPuK7MG2HgWSujoCKZahbeDej/vrI62EVsK3ysWu8cWludi7SS87
0HbkfnSHqtMUZN6poLuzpYwytyDM7NDVaoAWpKM84BxSvT2oklAT60xq3kTVxRZLB5ifYR8YW0fJ
lfeNKeBWiLHIH6BcJ5+vT3VlOxtYHOu8FNhY6vIBDUISDnDJWACFZxcAiU8tdTrQ1FMJsQzrsxvf
dmUVTW5GlhCDboNu3vlewUQHMU+Dkj6gtfqu7GO0/4rGfqg027kx1PynFtuSoRxVI63h5by0cMal
p8YYyOMyTixaQEkdtkiUhgEi4Jiq7XpdaI84Yyk3IsTqDG3NNg0wN4ahzqflj8gHiLOKUGdCEQ3S
xZ46JyiSAk10WB358c2rR2cCPXLOsG0hN3o+lKmgJQ+9lCR38sQHvSwi+gbgjo+wKmMHHF5XajeC
0ersHJNXJXe+atmL2RmyUYmBbBjh+025UxAVe0TZxIjcEGr5258rfEWW0LRNTZIBn8+v4eGEGhyf
EmUVE6QReY6FX/euKoB3Xv+Ua/MictmOpmMHa8nFvGJktHPwx8YWwpmBwRDqw0qCR20L+PDGBlm7
oOcTwOOBkg5cz8W04OoLs22ZFiZPlr8t7LwzgAlY+RFhfQUN4wDJ4aR3sp532tj/rKqyO+HlU91N
rUpy/vaZm9xlNM8JqoaxCDd1giuU1aOTiemudWxhQO0Hp35te0ix/2Ikx0EPC3wPt8UcjP44Gbze
MCjlF5AtahgKQA9D6kgD94oj3o1vvHb2rfl9hqsafV97cVnUQwVEqwZOUQD3PaHHSJcN9yq3oodz
h3C0coKaaP+L48j7Av4tkZsahTyfn2+h8zginA2iOPFh2gLDSANT/TLq6bGYHO/Gi3d1jrSPLJ0U
Cz3LxcLlcBxsbUS3yQvz9r0V6tEWD57piKJG/ABLEMsJtArf/kwkdssZWqWS1pmLOU5I0IGvQ7o9
Aauq7mbSKDjBxtKeHMb+ZoRB+OX6rlmbpm3Z7E12qEm0O/+qKKHp3oCOx9Ycjfp1mBAar3LgrBGO
pB/7wE4e2l4Zf1wfdC0cUFdGUdThOacbi3Agqswq9R6lBKgwg5uPyrg1EwWCAN3iw5uHou5JTYaq
4FwEWnxRXLZnphm9A+i/qhtQrXygrBzvk9LrbtyIK7OiTA7NSVi8Gclxzj9lC30JUlaNUqwjxD4G
WUkvJDGRv7Z/XZ/U/JcWdy80PzYl+RPVGLFYtEF4Xh0Xar2VwEqeKkyrB7ieGR6d18eZ9/jFOJJH
MFQ5wZQWodS2yiyOkLYF71I5R85KfjCH2sR3XCI4NZnWq+zALBRch5ggWPG368PPEWs5vCVMgCU0
ykyKQucf1K6y1vAtyYkXRv/B8sT0N6huJEvtLtuXY6bcqLiunAULr1Mq5NS4pL2MoC3YRCuIaSna
kw/zKM2tn7mo/W1Iex8Bk9meEgjk32+eJDEb+RcppRA8JM4nifQxov1gtbedgzhdjkrEO5Pu9B49
SDRNeFHeWNPfX23xVbkU2Z+2NDiD1iJ4O0k/0iatEVZr4/ibEaTW9znEfxMWlE64UxX67GowBFCY
JkgfoLn8l5QKpOlen/jl1zYs0yGjkGRZOIsvjgtkDuSbQgqlwlS095gmJr9oSeCACgHhHqkEw9qM
EGz0zfVhLzeVYXFMmT+0EEQb5lP8xzVpoi8c2pgq4V+I41iczVIm2Eye4LP8ZBOGN2a5Opxqzz0m
R3W4NM+HQ7JQhboEyGnWAHwBx6OfqgRe/KAMkLKDHJm5N89v/qL4fEGCV5nj+YC2OasS530N/Ueh
LRnJtPkwtbp5igyvx0Azb27McGUdMXRjTIt7hLR1cVHKsgtTXJagfjppfQxlgXo91g6u4nnxMQgU
7zQpivbu+iznyHO+ianpE8954vCK43l1PksKtDltJI4qnh6gm6oBk8GYjMdSi+KHGZTlj6ip8Q+A
ZHTj/FxG+Xlkk8yA97gJ/Op8ZB1lobEqDS5M9Et3tJ6tUyVt7QGdn/xGy3Bl71DBVSVVOUq5BMHz
oRRPi4pA14E4FGg2VsM47eBWA3aeig+5h5P39W+6OjNWkLoS6DrdWNwqcWoFyhQCPYHinO1zMkhg
/p6yRzonufER15ZPpcDjmA5tJ2EtNmmkDXA80lk/ZoIA2FWKv9PR3UHhW36k8asdEDSabRIG5UZW
NweV831DfsWQtkMayRddbNa4H3EmSqsGCgj1JQWXon1I4ePGkbhcON4flI/Zl4SaizPYqWiSQPxu
tnUdIakDKcBFhKbYo9SJ4hDOMDc+pzrvhOW0rPlxRudJIzteHIdKFIgkN7Kh6VTqT1HCCzKIMkzN
dFmGuLZ41UEUNWQBU6THskyRKg2dZtd0vkTWoy8fBaJqr9e30+Uam+j3aZTy6Dxzgyy2E8hrHwoe
a1ynCeoQHUH2sx83wwGdIPNT08DEPEYD7EIXHDcgy+ujryyBwzuTrI9/4G0swrxjmQO83JLGfj19
9ZE/pvGCyfQIpYkQuL8+2GWeRBRSadNybgypLdvPsykugoi4Uwig3UcMuRDZsab+6KVY5lJYs065
nyIm2TZNtDOAIry9HmxxiBifX2EiyL44TwklUoHAU7u14+gHD6L6EYd2DyHZWH9/faqXB4iRSMig
kHJ3M9/zmNSWWPPFBngbbchgHJdBcwhpd97Y0CujkIHxwJxTA3oSi9UrFQcZbeHxQScH2i/mP3eK
hlTq9blcBjxrLkHOs4HewnY5n0uOZi1K0gPyrLOc1xjI7mSq0WfZT9PhX4xkkuFJXnZUzRaZbIdo
GeyVHmNXwMj4mfrWXYr4MHofMjldH2plL1I75xGiolJNZ325QIGNLY05a8fg+1jDkmiNvT5o/aOq
Ua/fpLKOX9IR3l5tdeWnujffXklGfQ7IkAZAwaTTuTj3CPRS30mBUWFemD3QDp92eY8uZSwGfXd9
rmsL+Bu04PxevmVDEA2YrrVarUeOp4QmFUMmg/sePaN2eKszMX+28wiLOy4zmoEsAkHpxY60PUyq
1BG2ZSkn+QG9u+JToZjaJ00B37vpGttx0zzL33xdMSrINR6UKrWz5WIi1zMMia932wEo5T3GSoWr
9o7xL84BBnfUAWc8AY3c83PQjxhDCx2JdhiH6IJOEq1WOVVbvPzeXqRiKrwniR80VqkIng+lajCW
AVkDe7KwLLEQad3hhGdsfIkcy9s3x1xLmUEEdMCNxZnTqhpToE5229Krx8PkoIwd0CjeJ93w7fpI
a9GKRhzXzAyvojl9PimzkakzJbhtlFXRnpqKF3Jmg/S/PsraZudClQbcWlQxjUW0KqRH6S+Ce1na
2Iagyo8UdGWUx6nJuxuX58VQTIKsmpcwJl8gTBZZ0oTOUm22eLsKo7MO2KOMx7JvqTHAQtpdn9XF
uZqH4suZFEnJdPXFzaVg5A2vCLmjOEv9I/BnHwmiJnjGk63+4nQ6lNQIx478xgxXhjXJcrEXoovA
NbOMkrSy2QcFXphcAWTVzWdsE9VDksbaTyRX7RwRKKN86znjwfDnoIvNbyCFk/rBMKFll0NO0zDY
QZWj2Y9h3x2vf9aVFaST5zBDCYRGXECRQp5AGpoJ2wLhzTsQyyhzWvi5AQDXb5yzizxvnhXQSdq1
fEsAE+e73wNcEsohno05kwFrNqRddYkAD/AF5VB0mvmVPCz+MFj1jWN3cdMtBl5sHTRdgNXrwbRt
GrXf8w5EvSg0oGqqU1TcobYeuCh5wcDHfPiBxnJ640Cu7iEuAw4+HRQq0+cTR2RvaioHqxMRYEK1
CQWylq4fJNmDh0RABEWjRBlkROLixhW/PrA00J2ii0bGeT5wZalIsOK0RZcv7j6i+lH+o2FDdIAK
Y7mlsKZDjAnk2w/q3COnGsj1BxBs8bX7QnHUzMvn2QLi31KyqtOHtsmy/vvUZcpzF9SRQgU3r75f
38oX0RVYEa9gqrcUUCTwuvPZmvmklyMKOFvkF5QJNkkLKh7HYuvl7eOQdErSTQcw6bL3xnWhlXYF
f9qkDDU76oyVdx8E8FZuLN/ahAitVC44chgwLiYUNpOlJ14sZk1kzFtz/BemurvVn12JANafoyyO
ZRCj0Y7wh9giB9IcLNNDxT1wZhUi680lEVaIZJ0eCeRMGjSL6wIdqTLtAg3QjZlrXwJlVN9rrUW3
CzyRe32RVra+RVKLa705956XODqMcmwnSzyxRfENtT00K1EF78dT1Qn76OOsu+kQZ7+xYCsRjnzF
NGkfqIhvmotMQliBpWCypSIxl1bfqbz8gyLi9NQTE+6h4GeuMc3eco6FqPz16a4tojlXuKgmUO9f
bhXM7vwmjdklbWqOB2jpGDFGsPw0tHZuXE5ru5KsHdgblRHzAizr0OupfAOJEArg+SEXeelaFBVu
xMw5Spyl0WwVioVA+CzYi/ayc2jpSH6WEy5uwKtH1COt8jT73e7L2e6yL0ftRkNt7QPOFZEZ3Gnx
Ol7EaGfAMg6bL21bGVm6y4N23OP8NR7gNd6qg64OZRFABOm6wXPyPE6JEiYUzSZtW0JK3BEtESbE
oAzdSesWRHb1K3L7UVekNEir4nyoOAStn1qJtq3xxDxBYtBPBe4pdwPMxXe9If3D9W24dupYMiKj
RqZGe+t8PJwToqYxmZqU1c8YuuIxbGDNxTjkug2GEZhXT/mNMdfmyJPnd9mcmsoSMlAAePezgbA/
Oo3YTmoZR+5Y9mkGhx4fRkSos4frs7zsjLA5Ha420DMEF/iy59M0chNDgNEhMEdOG26S8Lfk9eCo
+xj5ZITrUA0jztn7MDBQo4NvqO69XEAzu/5D1uIN8+YJD+yLJs0insaWik9UEIJ/i2ztWcGQRYDR
MPsD5bT+e5Y3BtQlZOm7upK34HCXY3P+CbAY+VHOp5Z0/g0KxTeHbvSw68qj0m11fYjRydtozh5u
Uu2WetDvmrRWdtenfBl9GNZQ2cv6jMlaPnQh7FPXmi92vNX1nTVG3mOM9t3x+iiXR3QeALQ3L2lu
CrGcXGxPI0ZyA1hazyDw+JhpIfeyH4ry05tHsnSiwPymJkdbJhP4olOkGywNdqLUdk48BYfedsqD
OvXmjUldHk4a6TNw1zYBY1yAzHwzNJSsDoHmO8iqyyxHPVwoyFJltrcHEKsgNVDfAipdnk76zoBC
ee/yGKUNcr5NWgsyd2sA4oO7GR71Em/bCpu549DAvK1DcMRv/Z5zOYnnPO9Eek3L75l1cVzjP4VM
VjC1cH2HisiQ8/B4SMHX3NiMl2fgfLB5G/3RIixaL+j7GUFkVQ1C1HaNVoTfSldMRo9VL7x9KyfE
p7h636j3rIQgDdgXYgpgz+dEZxFpc2E0hk/vk457ZD1iY9htlUD/nCkGbkUFsqcIk2IfOyBhWlY4
Hhup1t0Ig5dLa3JhQqia2SUEgHm//TH7PHTsoBHq6I6V4twp/egfxsTyjnFaTigMjbdSustDyXj0
oaGxMCAVmPPxEiQckQByRpx0NOeRivOAGVogXV9vbxUbLhfWEgQZTdVMnsUQMc6HQk1mmNDK6F2j
qDpUDbu6eQ0dNNvVtolbKMOD8RXjlerex439xqa6/KyMzaKCbNaprCwpVsmooqc65L1rYxX+2MOg
OWYUZNG90upDINT2RqZ8+VnnvJFGMOmPDYZRns8Vx5xBMUOrxxCxJHg70bBBTgOjU1F9vn42f7c8
z5M6awa4cnXSWpt7XudDJUHlULH3RxfrWGQa+xQ80abSsUoF6ifbjx2aWc8mSjvvQOWOaP1HNEc2
s0A0HgUY7G76JDVv9E4vLxRLIwALkub5KluiABGPagUwYlRUPIHpIHI+wVb22fjr+tznq3gxdXhc
xpyoUAK4iIPwxHHdUnXUFfwaBSGo7mIL6KcMDyq+o2DTJAAHmFK2i1xnIzfpiG7e9Z+wstAUXebR
KdYhBjFv+j/Oq+54aMfGNpvaEPEDKUJzFJUh7gDMyxsPodWh6KdBwSHmg/w9H6qOJFlIrfauNikN
XmhZoOrboK5RfLZk3954/KwEQ4rFPLgkSLj5vbeYWdCxEgLJEpSQeiXbtpoKXxpNnTsJZXXbNSq8
dTmGB1jC9lM9Vf6zP6m3+J5rKwyNlQ6RDYwbRtByzmgIamo+4C+kqg+jJvGJCancZemEXiFusChd
aoqbJPD7yWLal+uruzo854rgYbCflw9ePam9ICZwuKoaG2hQqjSU4w5atB0ZA3qJ4OMBWbeoPBTY
xCrWm/HWNmtAY3kmBc2vw8UaNCbQjnaoBtfv0uJbgWPhQXqtsenbsr1xZFciJBcPexlOKFWRJanF
V1u70aZ+QCYlRkoDB+VjPwDyRuomRPVGaw7XP+3abgZ4ROeWTqZK8nS+shGmmLFusb3KzhleTAZw
YTg291ER3kJyrEWjuTgyp0tgvZY7uWkFxpEhWMdYFlp+CjIbuSWM0DAeuD6nOdQu4hE1Cu5tOK8w
bJeUVysZu8LPueHyUtr3mKMaOy9Hhihvm+lDYyB6jdyWs7s+6MqH5OKe6zEzskL7jU74IwKhc2r1
foygnukXPSZieAW5hZxNgqoa8a8bYeE3Im45R3rswI1gkcz8g/N1GwEep5kYsWwGfdyr6J1nDoZ/
Uyas/VR26rTrvbDJ0V1Ox2+IMhhoyyO3iuBvOcvR9FRI+00jIuRAY1wtnsBnN+OBnqjq7/sWKfkJ
rY2vrbAwmEW6jTXCNsac3iuqr3gbo/I7e4dS+9DcRVqYPzJxP0GZWXszZ5S9Isl3SI8cmA7aouyU
BXmVWEaLKB+qmB9E3t/5PXKLeGhZd4mOlcKbVxE6HK9NQLIGBZN5lf9YRYT9ujpJEp0nbut8thvL
f8gRKPgitW66keaubBgY9DaMUcAE0EcWQ9V9ic5S0OpuKVP7AzIx6X0jjOxoDggdXp/VyoGYG1lU
ZUySk4tstq0D+GQtQ9EIH+5Jrm1XbabgLkpo0MG71B40zI9uzG8lkpFc0ufkS9JC0xcrJyetsjwk
ydw0M7P3oRWesLEgCat6kPFNcwtjuDbHP4dbHIgsmZ/U1DXcCb8r59jYPoJrYsIscePUXFUdHVKc
aPRC7K5/3LV1RCITzQBen5RIFzlmiHQqcoMUeftxEF9iqjWfS+GXr0mcTs/Xh5rvmcWhp8PCC0EH
VgWqZzHHWkX1xKdF55bjJHYUETHzbuUvTHYw8RoUbZtjAPOrrGlQXB945eMysAV0k8VUIeWcHwsj
Qker82rVjRsLHZ5eU15ATf3KW9E9DQ24SnNUsxvfdWX/OBR+qPjSdyfGLSbb2wXSyRZjdl5lc1Eg
UPKYAgKMNrWGS1M22tb++ixXVhKauJgBI3RbKNCez7JGFsxpJwRMe7SQvqiiqZ9GPcLCl1bejffl
2gedSdysJkGcMtf5UEoCPSxF8gHZ0UagDtpUvd28t5rMog/SaNpWq2z7uS9gC719jlAbpUSDiUzK
mL/6HwEuLCn9SJJIt/I8LIQaVFJfykSpkFdz0upGMrP2QdmsFBTnbJlIcD5YZWlNHNJcd7PMsz/J
fMwxlggxjTDtcLyRI66dDWO+DkHoAxZZIm5i7PsaLGBU13K8qsYHTu3uu8Q2UOviIUo5Zo4ENL20
HaoA7Q3Q/EqC6gD4IdegOszoiwSR2DpFZaVjbWAUSncarcQ/Wh5a89ty9MGJNYmm/5160nxJO6P9
ldXUp66v69r0qVTOKHo6k/yQ80+NL6hl9HUpXTNOkWlPaiMaDnqeGP8kcSVOBqbjuwDkn1uPPNJu
DL42feo1oJ1mRukFfkFqQzvkZi8RCwuyZDda0i8Ru9TKD7EDlFbPvfgewwDT5bna7aDC38J7rW00
nrcoMMyqQlym57OP6bpXCqpDIDplhhBuIzZh4ehHBXmOfxEkYAjP6Hnyg4sEPVDjKLDQK3fTPkDP
MbDbQ4rH6yktcDq5vqZrEZAhAD3xgCezXBwfzc9UZM4i6eJXL/1tT/nkZ9YDSd7g7dLfd9g1v31I
pBY4P9QYwSWjTXP+IX0jL9AKqybiUt89t3Amd/h2Yl7Dfx3+KTx0y67P8TIQ2uhaoS4x6yTNEj/n
AyIwXpkIBU5uomrRZ/AaqFx5irqJBXZOKX6JG2SYhxvR9/fdcX6RQjaWdHFmsQdKI4vTMmgCD+i4
G1EA9UXuDt2g3ve64f3Twyr/kHhj8ND4NYrYY5GZxyaN+scYx+PD2Dnix/UPcLl1yQJJG+jpQ3e7
6Kt2qJwiEqFQ+cMM4EVAI/6WgRd8LLIy+3R9qMtjShY4g5m4UnkVLdMHTdIbjqpoclvUtndDqjm7
AL/aXZHWxovjtelO9GG14Xa1jnU6eLvrw19u5zkJJULQYSVXWsLOfZjSJuUwVDEQUcxQbYiRyItA
NZCcaVX50HVOdWOhV3aXKmfkBGUwUOj24razYUl3GBaOrjrTMrrErHayVZwdNi3TNzyQykOsWe+v
T/MyEqPgTJXe5pYl01yWjjEpU4e2RKKwqsPwNUm159qz87+JhMpR7QM0R3n8uzbJ8I1wsbaTCH5g
hUFh8wZdTNZPMe10glhgvYr+UTNo/r2SgO2Pm9i/cbFfYu1tm8wFaAV+P+ykZWG1btoq6Q0MLiSg
UAC1fYTCfIyRoF15+RObp98kWMy6kdYPJ0v1x79D8q4X5FbxQm2S+FErLf94/cOvLTZNS6r1wLDI
ABaHGnexCDMDQkk4QTbAFNQGjI5xk7/1sLfAXAmh4VPmGOi+XR94bcVJpajWwJcDQa2dx7Aox8wr
GvrJrYuif8AwSPuIW2tysmuZ/hiHSuxzBA/2aqz3N/b32pEifIEQ13gfU+I+H1nN0cfySnSTqfc3
T0Ot5sxVVT6hi9XcVYHv3Ygga1uMQ8yZMsDi0vk6Hy8FqNtbIfaU0Efb/YAq9ZbUD6OIwc5vXAzz
ai1CNLGKr0nHnXi1rOjmKUa8s0MmErlD854GhY7gfNO/vnnpqNfMbyrqUuTDizNTIgI42nU04t6Z
DuUWv0LrVGYI5qhKXOyR3KSKVIcN7qKwPJQb+2Zlw5Kpwf4lR+ZptcQBU84tu5pqlTv5U4F7Vlme
jKLXnlqsye4pl7ebQR3yt0dh0gnu9hmsxN5ZLKFBy98Iw2xWUK3xdNV1LDfwhd6Lzni141A7XP/A
v/ECy3UErUv+guyBwa17vmUkarZajLmjS6M03iL+HO+wqhz3U2+Y7wvZ5l9VlJ/dEc+U3SBwRdxV
lTAPeGjGL2FboFuPoqS+dUoeRTd+2spupt1OtKWKjxv7siBJKkcfs25G18wt7Tl2lOlkdW35Aehb
9s3HFW4nRuRU474KPhe8Gr9HWP4IRCP1fI/jZbib8A94aIhFR/G/zJ3Jct1Ytp5fpSInHiEv+ibC
dQdozmFPio0oaYKgJAp932Nmv4hfwUOHI/wOdd/IH6S61yJ4yONEeOCoCqUyJaLZ2Hvttdf6myQe
jsyOA5V/iif0rZZTsEr1fxXPIISXs6H0oztoRYO0TjkMqRshs/O5ERXB2BkCPqlnOioZ3waw/4FT
BLl4gTYzSgRHRupAnGEFSiKNO5qygIhefsQspjgcFtT/tR6XStz1kmDXofB8vnTaZw81F+Vswm7t
RMcjGcFzK//WTVMZeQVaZW5lCPkluFh1HxlldpHUAyZ8XSJoR6b2gfyGKEgihSbl0ixY/vz3s21f
GfC9xNGN/WKkRD+r0bk8Fdk5e6X1BWl35HUL1N4ZynwqbbGd/I/vD9SBFb2QB2gWgLZXiMgvn0BD
rA/HSJHFFWlY+wXYZZ/ha9A/6KlJ86ZvEd72cOsz//o+AOOKWy60RYArq30gbiu5p2OPV5/QldiN
1thEP4e1IkChloE/YPRuZPLpX35Z+uOSCt0KFJuyPvRqvoQ5VjSILo5DdfklEKbwJKbrWe1NvAIi
O2hwizrD6Wb6y5VFqomEbSonBDGW28tRBoSoYouUUxmqk7LCB8fCqUVJqhQWsy/MJzjWK8WxYLHE
xVUcA2W2KLnSoyftWW3y0D9lKNMJ+vWFjuqd5A8JFoNdeW7101cFDNIuFrub0Ur6/YjOikMDuLt7
f8BfxyvKExDs2OdBnSCH9/K9VSWeh5BKrQvSTH6kWKTBptMQcGpytLzfv9eB6AOuRSSNXVAYNHdX
Sz60OO+IM4tlloemOM8IULmrpKHxWe3qpr7M5mkyd5ZaTyq+8JAcncZHgxvPmqw4Rud+nQsABjF+
ErrIb9HFfPniQ6QgbQIZA2t2wordVFK4n7HMObJ6X0e5l7dZ/vy3+NEOJdwSU+lc4G1mgDOp2Z03
Jc4GeHo0T1bcq7v3B/nQDVmwVI7ADdAQW82pNtY7bcySHi86KJNmgWMQVqaQqHBAtH3gNkcy5EPj
CGJ++ZwUFFCze/mCmGxKABKa3lX6Orgs5ia/l7Xx2Jb/OgxTqkAtQ0G6iSxRWg0jmDlryLOux0qg
anaQMRPdtrCguaFTVd/MmuXfVImgXBZlkLl6L6o374/qgWXCvcluSFC1BW/y8i0pbYTqEHP/MGty
F+8tnMbbprmc5qny3r/V68yfqpcC5INAROa0Zj8gZt3JMyQaF1unBIuUMhYe40w2zgJJwtqbdjxO
ILnsP3MySI5V3V6L9i01N0pD6A/Rr3rVDqgErAYCueVFI8wtHBxB/HNjaJLzXGz1CuEjFGt/Wip+
CvFKdny17D62VfctC1vlvonm1EvKcERgsDcu6BG1t+8PzqF5ABkXyOzCL4Vt/vI7FOGoYimU9bSy
u5KKNiJDt4JehPtJKBUF32jTQO+uH5AwihXxDlF37UjyeWi+kwegkkoQ45i0egLfzFW/tniCQcOB
1Q79DMBubDZHqr+HljEcT6D/8E3h06/CU4K1Xi/jMucKgtg/VIWY4DSJCeu0t+a52vW0jU/fH9qD
L0bhTP/J0XjdtY8aFSeBnIXMxvwojrJ/pegcUt6/y6GFhEAIGkwEDRg+q3ABnTsvipB4mKet6LWC
b7hR1mMOVgh/Hb9D0QJUPBUTtOY4vr+cK34UEm1DA8GM3oz3xTBYrh6KoecHVnkkVzr0VggHUSOh
FMVNV5OiK6QijRSrc0GUovTada0nhzLG5mF4rCJzaGIYxPVFZFGmALUewLatzVIjvk8YnJ3LYhu7
GH/nmD3H+uJyMfxloD9ZAVivBacC+H69T9LYyMsOPyLXh0SE1ndW7+uxClwJG7fd+3PjQOSTRZJs
MBYcUEgCX34wAFBKTD2td1vDRHLWny0nyIUY8EjfnMiBxSFBUIFrDol/ZFEfOFGiTETIA4u01J/W
gtWhDL6JNlDnqkLYPOTJZEQuppyGLUUA806q0pI+IzONA7aIh9rkhAPlVE6har4YrGNKxWzucCtj
BzsJSsiI7vtDc2CCLfhVKpxUdRfdkpdDU0xm2dBMG1wVp4P9XKWfS+yB0AvXjwTYA1HgxY1Wcafx
OcIPIWjKGdzA6KIigmWJ0mrNkWrf61MNR1C4jaQN4KDoSLx8oQ4D7qETmMbyPIt7q+9rTr6S4NUq
SoKmmItXAnqCR256aHeDS6nTGeA8BeVuNcNk2gKd0mBU2sV6WDizMGEErKAZ6phDLn8VykxEx0Js
FTfmpDlg9aKoH3KlLG/LakKRmsjRJWRRfnAec+zcs2LGx/e/9KGBAUW/dN2IKOpagCfBjlBXS5RT
YknQ71NMWT0l6gQvSCxKK/FouJhp60ei8qGbLjhAuqrUb14pcqKqj/+q4feuyWQ+icPiSwrMyWux
Jz3FPAy/Vx/65/svusTEl4cfOhPsAhrhRSJEr2aaHzczbBuBTMMK8s960X9KEMjcR2WbXwht759G
koFU1lQX54mfPL9/8wPdGrJjliP4x8UHZU2uLc3BbyV92V+hFDRu1tTFVTQZgWVPxaTto6JNncwX
h90YSeVwUqfAhYYmB+xKE/0Yw+lATF/OYPRrgLwumMyXiwGfyzToU4lvnjXpKSF2vBoC+ak16ulM
H6tm//7LH4qzaHNg/bJkeECgVrdLcE4UKrwn5llrf+D0A3+5zUrN04YKX3YcTKPzAIm4q1krrSPb
yaFXNan70NKmYUSW8vLesyLGBZbarStVk7W3QhGnaA2dE9uy6syrq+FI52R5l/UsQwuYzWTZWmD+
vLxfkpWhZHXcj9R09NIMz2NBr4tdohndkTPCoWGFTEvZFxg8v1nlG3E+T0mGmaobGfIQeY2p4UNH
MRT7rqY54aDSPqP6jIcpMG358f1PemABLzzGBdQLSPG1T4scFEkWcO8uF/RdJ7SLAxn2wZcm/7Vy
1Dxuz0a9Mr33b3tgDQPeoelJ8FgqCKuvGWpVytKuYcAGkZ6fJKI4YFkmUEOIfGG8HQ1lqPa9LCh3
E1h2dBUa9diJ5cCogwahCKwvTTlkvF9+YB0zP3MW/MYVzDbZWVN6Z5Q99taz3O3E0ipPEd8P3YbN
+8gqOjCzwEUsEFeiPBpBq6K3Hxm1NbRp6wpxZH7Bm1bdp5Nc0qTKj0kZygdfEposKQCKwtCeXr5k
Ls6mP4v47gyjoX2tMTA+ozMl7+s+7U/ntgvdMNBDx5Ci/GOHJaIOGQKYxiyqeCAlpt8HNvSE4bQf
R8XNA+CIBNYcdWeQ582nqlRCPJNy/Xrw50hBcH3uv2SwuQfGcx7OujSqHMKEZtoUpXDdi/XqJJyi
Y94aB98S3cSl+AeLdY3LNM0QS9tmaPGjEop7YRzOUlTZJiimcm3TW58EfCvH+ZKaa3Xk8HMgLIFe
4uhDaAK6vJ7IMu6GYW00rdtiV/WZyHlXKUXQAH4FnaCF8sP76+ZAlkUFbOF2LPH+leRIV8VmSB7Z
unpTcoqGr9jJdpYf0085NEUBEPFe8NhQS1tNUaNq/D4PhdYVqw6DjTzJIgzkymY6K03cPd9/p0Ox
AEjtsouh8EmX+uUcxfU11tJ+5mQnqNNDbap1/mFufSjl3dAolwP1qAnLo7bH25LTtTckWPS9/wgH
CDPgLhBSoHOJwDhFzZfPIOC10PeKBL9S0qoRYX+UY9GLKBv/Qp9z8C51oNQfUQlRs0sjnOTFErwP
UAxppW9JOSXPUpQN395/qAOhmRyXdhCJO1jHdYAKGyutUgUXY6CWw0UWY1/dt1q7y4J88qK6kUMb
NZ1jwmUH7gqfeEEvWeRW9KNejkQoJxbek0Ll9mWjP1pwzPAcrHz1TixldbJpmljnSdgVf/1l6RsD
WaWApbDnrrbb2qx7cKvoYvexKTZOAlvoIilo4DgWTige2tJANdipjizfQ2+7yAECe6Y8yJb08m0V
MZJC3Z/xK88161Gr5JGDhOrH0ALqoNyJbd7t9DEYj9z2Z9lxlV2AOiGHWnqt2DSuTjFiLtWJKQug
8hPW1qUiNXjS94qVfp2ood/GVq0kdgrN+6Sb1Fy3pYSOgusPcSWDdA8xmjWRxnUlVL9RZYS2gIZZ
izWZPRdC8Pz+PDwQDH6eHZfmN59mnQlJWhIOpTUgdFXnMg7EampF042uoMyRYdvY1ccCwqEbEsZp
M3KwJrSudmYQbCVFdZS1RKME608anZ7XaRmdZS2CCM77b3dgBrC4qFMsU4Apv5oB3Wg2Zsh27/p+
rD02tf5QlHN2aeIo7I5VX+6iKjiWARzYNNC5I9P7Wf1mwr+cdRONSjUpjcqdCgF7mDhtDPzExRT9
Wb0aHitr2FAGh5IMjXw5KCylgJd3xB1Znds2qylkhUMCfyKe25PQHGniJpGFXtosCeGlEahDdjbM
lSrEdl7L8tP7Y33gw8LyRiCbPveSU6/GOqL74Gd1VblSBsB4MmrFFgKDOBZiaLd7/16Hxhg5Hprg
6J+Q4q0mkZVSEGA5V24Y1/1tIKXTQyL2mc2tzX0+l+GRSt6BeQR1Ep8IFJdIA9YqtIZKqQMMCifC
VKo+IPeHU+goxuGIvGUbX1elT4Zn9v0x8s2BjGBRrIFoSCKNDtlq91RSKdbkhtZYBPrGC9GEcCWT
w/H7o3ngyyEtSfma3oKCnOkqPEeiFRlWUjZumnQFFHN1OotxfXdCK6n++kDS+aKJQE613HP1QnMx
tVmvdK1r5VpV2UECsCspAvOWEXiGU2TsYDgE3l9+PwtrR2ha9BdRPVu9H4BpsZBNlJj9vJ5v+gmX
W6RCBbCAUnwk9h+YmEiELEpZv7b21a3MJEHOvypJ4bo2/DFkWe1JsSheQAEybvNCPkYGPnQ/ug0c
75Ysgsr5y6XfpXldI3ndutWoGq3HxhrPJ4yxdU5KJd+NTacdi2+vCWE0HyCfQTyGLUWLdPWOECOj
tJ96inRyitzBYCDysBuog2exHfVSEbtVIyoPUmTMyanUU9TdBVPV7oNeJNFUK9FXEOsqNPlrrY1G
vQ9ELX42fa2edhkaluQDQx1nH2bW4yIYofg3QZMH38O2bLGDE6wC/OZsPqaFmWWO5edysDdTGoFH
0sZXa56VwA4OkgicOdXnVVTl6DZ2WlTzmuBePsRsUe6o1KKdlup8Emv9N8bh4f2J+vqWEPIpSyzq
bnBR1ooo4QwCMskLza3ixuzPASVxfFNTvOttagT1vBMS0pyzDijPsczwVaShe0rvhaMrOwiNtFX0
bmJc7qYp0NwmRmPCCxan+8hnAvzVtbjch0DKeYBGOx4YLydsY/p4KFTY0KBsMkz2hJS4MwipcjGN
Zvb1/eF8tTi4F4wXEIkLmddai6ug05EbHfrsbqz4/t5USuNTXSs3nRD6XpF1bIN/+X5LpgkGmPOi
SKn25bvJRlZjaskYUlDKhM6udN/6EYZRj/l2yhS+s5Qc3YP3b/rqeLxgcGnt030GIfuq0oFRdS1h
DsVNxQBtdDFu3LmMM7euo86dgOs4Gl5D13KgHHOIWabEizSXO8NEWfhoTDiUg1++boHDcNdEse42
YSU89AFAtZMY6QxHDsqjZpQ/U7X13fiWyJmSWjE/V4PbyF0q4gcP7cRCl9Vu2lC9qDAoH2yyjviD
aEJytH05kDmeVzIy11oYC9dSoZm3mMlkP+QqQ/qAO2aKC0dmXkCeeReeJnFN2mthHXYpJqGETIUf
jmddDGnKllsRuKTht0VsiwJCfA7fL/6iF8n0+f2v+LryTMND1IH7UDdboGWrM6oaaiRseKS5ZRCJ
F1AF5MG2Ri0reMw6ru1hNDvN42hXnndajVamMWl1bAtjZLT4kihGdvL+E72uLi1PtFDhqWZxVF03
1cVGDWvKkwWyYWo0eHzUpNlFSjALHiqMMg2PeeZMkjcgE2z84dNnlfMO8pAB9nnOHIt649R4tde2
CAY+t3VEuQt3HkVV3EXQEBInauL4Jq/EFM10RZ8+U+/WSrtFrT7xCkxO7ifZQAUrTVTcMTBobk+j
ebAibAY0CXIPRP1v77/z6xmNcAcS6vBXkWShEv1yRk9pBeNqyksX9p/uTIWcntRZC95hHo51ul7H
JhhItHM4CtHKf8VZrWp4IQGKJK5s1t3nsFd1CFy6hDEP2n62yGHwSJw4OMPocnFGWFIFBFlevhye
dEG2oGBduY0Hjx0ejGxaJx6JEZzOPq9doTJFO4xnzZsBcJzkk+87oVFEvwBf//LCa7756T3/rSin
OkLvffWv/3pdPud3bf383F4+lf95+dH/+Ksvf/BfL6NvddEUP9r133rxQ1z/n/d3n9qnF//i5W3U
Th+653q6fcZwuv15g+C5WP7m/+0f/u3551Xup/L57398K7q8Xa4WREX+xz//6PT73//4idX7l9+v
/88/vHrK+Lmr4m/ZU/6fmr+lT/n3Vz/3/NS0f/9D0f4kpaL3SeECVDpnnD/+Njz//BP1T5oy7J2L
ng2CjEvJKC/qNuSHpD9hf4CAAi+/yFIteL0GjYFff0QrGo4G0uR00FnOf/z78938Cq+/Pg3j8c9/
/1veZTcFZP7m738QAV4EfZT2EMaQFsM85i2F9XUCn/b0Z2UtGR2EQU/j6KKqlaugLL4WpTxz0kt3
uR/dRIr+0PkmQrjpmTF3lyWdcDU5l5RSt2dR/GyUkuEIemOHyvgczMpuyoILrA1FfXYLZLSkiLGS
vwg+aq8qxCm7V9XCifv2qV8E/0S7SfLUnpvmIte02A6A98gqqqzqXpZP4jsrvm6SPVvAoNpTufPR
D+BYc0YZoG72mnlWmTfXrd7aBpJPgROGFyPoxn2lehn2DIHn4+sgobiBydoOUQW7MbwpRgHvVOTQ
V3riQm6/sZIP7K9RcevH51G5qwoHA4Aksc3EsKu9nFzVFpDF0/QuvYtdwArXfvCjelDE2+pSE+0s
cPhVSTQ7nS/SXbrTHgUfvT07+2JO+/KuhuiS2PeC5IiFA966iZ5D6TZH9MuGQ3tVCB/lpLU1c7aD
wAlsARDqbKdyeVnFe7E293PsNMK494PIWRrWYTa7p+l4gXDQid59KIR92O2qzjhHzgFlP1pPhS3t
GzdvZWcMne7T9E34InyZvok//yn+/Ofya/jU/vj1a/gkf2t/yN/+/X/9j/hJ22t79Vv/Q/2m7XVk
hgT2MH266pudP+2sfZVcyDQXVDo+C09W6RRbOUvL7Et6FTc7cSDJLT5Xsj0bbtbb8qf0CdRM36V2
cj+44e0oniatF8p7Gymy0xBzlgwZoL3F3uhfJ5kjabshdDmC68V1XTnjfK0rjiJ/4FqGtOdXNAaz
4tqsTwwF5+zJ1kGX80uu7ULBGwf38+iYvWXXqa1MznxW8dP8EyllZ6ztzrKtL72jXtu1x98znwrV
w/HD+LLP6pO4/Cab11qZ2OHkKeI+6BzDcPRxp6TudMN7hr4DCYtOjXpfDLZ6P92EX31xZzU3WXRu
5GejfJKfI2BQniDT4JjgCPX0NhC+Bc11pl/Ip2m3C/b8eBF+HGmgKV+0/OxGF3ex8ImpGqiIh6oG
qmmtK+N6IMY84VTsRmERSDbsDJmarj9NEkpSTqSe13AdlfEm7E6UHrlxx0TGWPByXrjQdobdVpdj
KDqCmdho5u41/1LxL8uLtLfHnXpWtBfmhy/aXNsWCOXQsa7r9iwMvaBgfTuTfN8IN+ApnGwW4Jq7
sXgT9/bwI7yPri7dHVCCM/PHrsKGTrgani4FW0M1wU4sJ1edGXeY8AN1iB5f3CvRCxu3mT1Luaih
Gd8L133ocUXcFrXAayZvpLbU+mfYOyXZDz96NGFwJJOnChfo3bdPo+B70KIcyLogMkqbBqStyZlb
Soi5wQqsMR42ZuHECs/TlkJk9DUAzzQ2Z3WMfPVFHnR2mVxYyEz5GFzzbDi4lDfiU0AhD4XGjyQi
1W1W/UhMPLQmJ6ORbMh2cTvrLV4MHfJ1dmkSYK5llXIK8mPfo+Jc5jzntL2TR4KNpZIjMaWc1vx+
vQtSHo0vGtvjqeSmaFeJjmR8SXxgRcazNQiPbbxLtZO0PJ2U88zyDLJgM7gPpUeySt50n+OCl3/M
xY9i6pX9+XRlPslxZC80CkNw5PmMSqtC3iaaXqcPdr7r0htxuo9lR4WAFFx0l8bjQDyU7OJD9sES
0TW0J9UWfv4mv+4um8uf/5n/9utPMAvj98SqeQlolI5+/R+zpua5uERdshlOCYzz+fw4DSVxKhnx
iMokKIkulbMbvHM0H1/ir0x7nMCE8WsDlBWJGG1KmUmPgugFqht1rKlKt1sxJdChHiB+lfLZDYRb
A9BpEJwGFCFoK9lGftrErQ1S1x6GjBVw5su7sDyttYcMKr43mC4ILjueu4hgrX/CQrzBJUYvbxnV
XAKgx8Sg4hAwNl9N2+fOrpXZeDQ6Zofof23ti8ZO4UrZvlV+Sgd9l7o58lBGaZOzWU/6Rfy1wzAg
gYheXYbFlR58LNge/cC28hMzdg3DnsPdfIVoY6Y62uyM8qe8Vt0WbaugFxx/HL3IZO2IbCQy4tuJ
fAPqjX8n06+easny8jONRRu1jyoShaVqeVar7WS0HOLC36VD+SPQUgRVCbFqZqOmY2PE4Cbygy9h
Pifpn+NUtWzc0GzVjFDRSdy6E28ovXt+pzs0hu15/iAWimsGvRNYYGc71JBV6bTJdfxxy/NUF11t
AvwlpDhw1N4w/BiCC7N5TIRhT+WUbr4Y7mLrRlBg+SJYRroeECim6APut6onIIc0RmD4aktQbanp
z2XrOhvvpACxMdPAEE/1xLxyyT5yG6hrZg/9UvfY44/whbT/Komli1FLr410/Jil+nc5Vy8C9TrM
n36eBf7fZan/H+afdB1+O/As+e2L/PMf/+0f//0f//Mf/+Pf/su//Vd+979+T0F//uivFNQw/lyy
RcALHEsWbjEFvl8pqC7+Cd+IU+FCCoFuuZjP/XsKavwJqBbc3uKDQKttwSL+MwWVlT85cAB+AQpA
lYBG019JQV8WqoSlYYrGIs2El8cXKZ7DhG6t7sHVNJ3UwnxmmI+pz7118VUpQ9fTbkx8Li4J2Ue6
yA8w0/e/DfWB1PmtS68Ka22hqElsZZqnajmhI/YF24pnfePVl7v+RiRJfCkaiq7QPVMfrwkH50qE
mP62J19VXCDd6GbYB7rX9cKXbNTwBaWXtO3a8svnDoe4SfwOXl4hq3fpmDw1Q7fbdulVeTqgM6TO
Y6Z7xowcfzL4GqB89pVtV1910JW+EQZVZqb4JVjAwChOs0k85tX5xlxZH66UUjOmvvCp89RsqEOn
/aiUrnQ2Pflaqw4t66FLUoY8QGfDmTNhXGBh2wZ93YI05LqrzNZXPauDJda3onmqZl07bRv1NQa8
CUK9NynHe1rWffZ7jhWl8rBtWFbrsxjmukFRhTHPOOxpbXWRqcdwRG99z9XqTGsOV7PcaF5ZBtCu
ZV+z67p93vbgq+Xpx93oI4HA95Ty72igXkRZdbPt0qvVySxZmhTELPo2np+aYFyP+X0vw/p/yrn/
EcZf9eLUUm9kMda8WEE5oVXC+TqIgvqc8Hukf/PWoK9WaKiEQixNkebROj41ROE8GL5vGpZ1sw1R
W2seRDQepUE/q7X+qQyOiWS+8dBrlGjfh5UWUP70rEwcTjMTGaNOOubi+tbFV1unPsWVn4r+6PWK
CuIpO8mqY3LLb116tXHOw6CJxbLu1T7hbC6fJeJwpBD91qVXC1Pyu0iUBY42laCbZ4EhND8op8YP
277lctffNk6Y1b1Yxlxd9qdHeKZXQFa8bZdeLUxZz7rJF6PJE0T5OwVrwHWCdKRf8NagrFZmmEy5
NnbBxGEGZQOtLy0IKWq1Lcyuyd25WepV0DcgojX9xre0/RxV99sGZbUqhbydUarBkjAq5YdBU79H
PgeiTddel+0pLSpBF3WcnSrtHFmlKwSXjnBE3hjvNcQ2m/FlQ7py8rqII7nfxlfpYH3f9tirZTlh
Y9cX4kAdiQr6gh7Za0r36xTzotT+e8H2rederUtaTWGlRxwnsb9FGs6wfgjZvHFMVguzqYeiLNp+
8mpxeC6F5mOgfNk2Isvb/LYoM3WUZitmtGspu+qK7koMhGP4s7dGZLUqpVhRSyupR69K2uwcTenu
vpOLY9Ytb119tS71ehLkpCxHb1DMb6mm3oFzO8KTf+vSq3y2LrRqSgaKILI+YWEaSme5H5rbksI1
uLqfpUiR+mLk+D/spUa+baB3bfqYa6PyxB9NobNKijf4zdMrBk0Ybpvdaw5n6mtzVQcVG5rRgVrV
oouwQyJv23OvlmUc1L6OMN3klVHyKdfTcymLtu0Ma756YFpBai6zJMkpn1g9B1lzEZ7b9uCrdemb
pd/4zESP2o1sdyHeAHHcb1uaa2iKksuZmVRMlL4TThFh+RTEG3OItfhgAN9PFSQmeKKKvVfjQuQo
abItlV0j9+JEy2Gvt2xpZftJLHTN7oBjbRvw1cpMcdaqVYOQUtRjgL44isARtknbLr7aMFETE6Wq
ZFPTp/K2DcJPXaJvm4ZrXnK8kHTp7Y+0KkLtVmii/jFO623hSlwBGSpFSVSzzSYv9PN77H5uZ6gM
m4ZEXK3MMS6MBjmwZZ9HAmHqzWdV2/Yp17AkNR91hBuWEv6gnGUWlclUud/21KtlGaJyBI8jGb1G
yzUaiNl9mMwbr62+3DCDRCsFyAnMQDOavbSVnDQtjhlvLhc5cFRb62mRCdJYsOiodLXxIx5beoVt
n28rGKxFboa2N5JAiZiDMjQkPcifqnz6sG3EV+sylCuI2CIjHkrtpZJIntZE2/JvcbUqcTlBmMaM
mYKz8DwO1jdVPKbWfnC4qa6uwCdhoTVGqNLXig2UD3yQKnYlRLcbhoSLr1ZlL01lq3F68Mx8QiCS
CoqRJEfEKd568NWyxKVRLiOJrQGMerUbNX04lbNB2LLoefJVJmuIbR2bPlO8DUULaGhHS1XIoy3b
A1dfLU4jiQWljCs8DAAmfU6l1nry/WE43Tbqq+UZI7CfmQ2NmrnQHkQ9vjXaLcuH515ls60idfEY
aFSVASlEyBaBoBI2Vdu4+CqZbeq0EuuZQZFLeO5T5GZ1fuTssHy1VzGFS6+WpiDHvR6J1eSJXUST
UvTEdvgKTNqVomMy/W9Nx9USVaM0aaauAB9QhTtJC3YA3rfNxTUkTtd8qwsEnj6Qy9wWyu5hoKKy
aa6sJbcCRFSNEny8t0BWPTWZR7vXhOdtF18t0USsJz0p6tkrlPZjXA9fqmOo8DdGey0F6xvY9fSy
Qhwf0u9pazxzlj0GXXvr2qvFGYJOrONxHj0xKz4Xsn8jhl+3jcdqYU5zPIrW7LO1xe1NE+eP4Rxs
nCOrlZmKyM7nuCh5TdD0zmiBzJ3qTTUxYOKrlanMi83LwMqco+kO+OCd2B4jb7812KuVaYSVSSNb
mPC9y05gpd01oAK2jfZ6RWalbhJRZK9qBTIsXwdNuvW5jdW22beC4Gs9axJF7zPRF++taVMKvlC6
X2ZX4dxKVq2J4E3m/pGk+Uxv1W2zZO3hVqTA7S2x5ENmxl0c6E9zYWyMUmulWT2izmZEOmRHGAy2
qhu1HYXqw6ZvudbnDGacfRLYoh4q7eejKX6YrW5L4Z7hXi9KpB2RbmYGZkp5L1RN4gXdUVeKN6b3
WiApLoJKLUewQ1MRXSI8fCIEx1TI3rr0alHqrYl+cMalpVz+FKnjnalmx3RR37r2alVGWIgnssbS
GeUoc+CaXRlm97jtU66WZS82cAmnicNDNH1Ly/mzKaSVu+naaz000jjMHxPq1NaUXAP87gFiZvfb
rr1alim8GYTuCpmdcoGb9icIFRyJVMt+eCA9WUuu6LBv5lKfSU/iVPka9b6T19KJERS2wdKH1Lpx
Gb1SFqinVGgKKp2Gkn4e5M5NW//7tuFZ7Zp+KyfiPDMdRQ7e+qg+zLr5adull1n6W33WEJtxMlSG
B8T3bTLmjlBYGy+92jYDvYMoZlItDMTuOtAtN82rjZderc9YjaYGDcKloFcOQBxj6kvFlrIYfObV
+qxbo2nCJJ69KC5RA06n8TQvhOlItryM66HpuFqhaYP3WYrcj5chSfU5Rhv0MvOjY/bmb1xdW+2c
4wT63Ag4cOa69C1oY7h5vf60aaZoqzWqZtpQtkumXGbZhw5VEnuorW1xa40EGmHdjzombUudM7TT
pOqRX8vtbQ++HFx+m+JNK8RiQUD0jB50eAkITlG27W9rgSUllX09zBmTIfUvpl4v8etL7rc99mpl
DrgvDJ0F+rhL73Kzespa6/O2K68WJvt94+OyM3vtkJv7rMvjc19v5yNjsgSlAzNcW61NWR2QwC8Z
7jYKmwK0cjpep9rc3jahFYbupldY9+1jGKpNr/EKmlmdl5P5KJXmftulV/M8LJWaQA4YvZ2kJ0RQ
r+JJ3lZWWdNsJ9yKjdakGetXUm73YoHQebQtJK51QFpRz9JqoCqOUuQ+lsydrBwr7L3xRdcYpjyE
7zQX7PyYHRSnmhY5PTR5Qxf8bUFxjWPqilpPoymmwFwkd6EsPMyT+X3T13yFYjKSUVJDBFgUdM5O
VQURGCEKxm1zZQ1i6kRfDcqUyngaNs9WpNVOihPDtrilrnZ9dUgbwbc4XolhWUHNyx8CMT6ySJcg
cmCRvrI7Qal6SqdlJkbWhyGt9/6ob2pawbRehRcoCnkxYdrgWYKAfkOofxv0LNp2ylLX0SWWUwyo
ePAsnEInGOMdRtWbIIw8+Wrrbzv0XYOJsrsfK5otAgWqmkzd+DlXO38oWFgdJ8wVjEh6p8kyIoAi
bJuIirHa4xqpLXqd1T+I00kA4T6r+5tNK2hNuR7EuJoyg88pi6VTWd1Zn8Qft116NcP1tJejqCfV
wgw7dGA5xgjGh1u6VkjWrvbPNlGGUaFl7dV+co2G91WtbYxXa1Z4kIZamueMdqXHXyUSFfh/H7YN
yWp+g6QzcZbiqcvQ3498TLwftpWu11AgKcmxUDSG0ZMm0NBTdw7CYVsAV1ZzW9f7EfcMibmtzju/
Sa662DpyfnsjUq2RQIXfRJ055bNnCAqM40g5741022OvoUBCXQCKjDR4R1Xv4Fl214TF3abvKK8W
pJ81kipKZBE+wFnsHOfw1IRIsu3iq4y2mASjLS2LIKgJ+3KyTirhmMDKW8O9WpJVWYxWHRICB3Us
r/AwgqlWjdtCyZqvHKKxJ6n/m7Nv663bZqL9RQJEURKpV0l7+27HjuskfRGatNGFlEhdSEr69Wft
D+cAtdrUOESBFghSmh7NkMOZNWsB5HoyW9Dkc781+TAov3g/qorhARGMDeNI80fyEE4YvsMsi5+9
D0GJ0TkTYSoWCRBdlxz4+Z9s8HydHInUeEdTKLDAB7VLHpd2vsOY7gc3zmHC9/8iczFKfAhLGvIm
XTTKhkkq6h2MCHJR+QDpulvwCM6fbSzDB7avHMLcWwEtQfdAuNm/NHHk7kYDCRYwtoKA52xXGpur
1Q76wUHQ4wnsTQGeOktY3aA43jxvLgzUk5etj2rBCio3KyEXWzP6JY6qu0QP135LH8Imqmw6Aelm
Tx2RbyAzvamgKPiBrX8RN/8jpP7bI3Nr9KAl7e1pz77rMX1eds934BGm4wj6u+Bc1FAFIKd2c6AX
6DwNcsjU5DphfoBgAJoN4l6PFBXg1O9qP4J0Aqg6pdWKyq8L0r6MxrbNBXN+h+v/eBH+ZuyGLfC3
eddQQ4IqU1xxCfp25zWAA9KEQ9S0jasXscAqY9j3572qy5CLjwjeLr72L4n3EagTyQq0Xz2+5goE
90um7Be+bAWEJMEnM2V+jccjYGdm1agAXdQQ217a8AQG7OwRBcTpI82sXzn7ocyUMSf03qAfm7rq
HqT9t3VGPjhqL/fMv9jniAMEykOPULJH+Adz9zYFF9XneeRE5tEAq3kdBEfUUbVl7TBHo8YQBwTc
rOuhMZNsXmhDDOEdjhmVdXMskkmf5kq0uWTLFTQjXv12fjHb3zwfKjQJiQR2HprgSoTReejG3/2W
vnzsvy29W0daUJDDaTKZKzPfBqP2q3scYUd9ULdkBETlBObEROZsyuImXwGr9dv54XquJrAIY+Mx
gIYsBoFAsxR9ENGz3+qHR+HY1unSp8B00819ibo1b8DO5HdrHLFHu9gHOaOyetrD6Z404IIAk7PX
9+RH8NFW64QPXGBSCQRHJ9u0cyHXxHPxQ5EsDsVFJmFITk0CMZKl3R+mRHm9UyDU9t4RaxavlnEY
xU37j9kON6zlXhcHGE/eLz3GdBRgEccUVBBg7tvNLnfz5jVISPg/kEc9lVM7Y/U2Eqdg625b6rze
96CSeb9x1Vb7Rb4swVAo/9Kk6T1fvQZlsetDEkBmxta4wrxpkxnQt9TZXxVDpuETPOAFfL/vDtNs
hE/Yd2jqG7awB0v94vIfgtRTRWZBBcY26RQFp7HrQarQ89Jv34ccIJbjAvEpnZ7mfefXYRt9dvEm
/YxyxByJPVoBy+iwuNZvxpIv+2C9Mjp+hBzZMeq00wCR7a59HUE+hYF/r5IhuH7ff8q2hdoaZHXT
Uzr0LVQE43OcSL/iGJQx3i8e7yAc7yGkcMIM8Q6JI/FbpNLJ72Pyw6WZ7LWo04rBCevwkYNTYwcN
hZefHNVtHC6HJBn39LSijHWzTEsMZGoT+Z2yR95hfMzQxjU2vlb2DTXyLxp0x34bPwRmYxMoWqcR
lnYMbDpqKtqJed3HEPt+/zE5l3rdYpmeWqXvwm28Awmbp70Pcek23nVz5zDADl3wEyQ8nxcJuhwv
mxxxR2CulcYq2ETswV3L7JzrOPR61vJ/AI/CBFB0g42HfBdliNo1uKS95sBBqXEITdbWfby3a3La
VlOkbHgEyeAnP5scAnMxSdrXrU1OgVP3FYgCBfMDMPMj7qgJRJXuwDCfRkTn1eVAqcnmh33jR+TR
Uks5NzFMkrjprTLhVTT1XiValCHeu3eqISMaU5ecMJ4z5EtQrFYrTxc8hCUzYSQcVANOfANQt+/C
N9v0+qvftzzEZeXAnC4ZvuW0yjVPhAzzSS+eDn6ITE6Cwa4CQ/egHHyADumr82MiIJBbfm/wEAN4
qu9teuqNuuo6kNFx7pXcI3l6v3TQshBCmMhPWK/BTgM6nQzjpqq59bL4EXxU141ZuouLb/FyTlaw
OAU18RpQhFkOobkGBDoCG/YegztuGUBXFBi/Hh4/qmYRAOjbRaJgsFXxH6tAedn2mR+G/h/a5Alf
wAx3cRUTuP21bZP0KoTytd9tnx7DM4KdkwAMDYSsjzSWD7tfAwUUue+dhazAYyCIwJo0mdt9c9fV
ov3ytiPoaAad+Uw7k56gevpgo/oEXJqnPQ6BCTUW2/JL7QcSquo6onN7ntbR711yBBypNVqieW/S
k4zqu8p0r2KTfiY54o2gmtIStrTI75PgiQqx5Z2o58IrMI+AI3IZfKwGpCis3durbK5vNuie+1n8
wur590qKVWwNIg2LD+kKcTm1tt+3Nsj8sqsj5qhRE45xMN+heNWwIqFz/wm9t4+EMmPs8Z/1N3AF
v9+7VmRt6hBWJ92WnCuUK5+MUMl3P7MfYrMyNnYGiABQBtComLkAh982+9UNjsCjalsbkONjcaGq
HysjJocInKe/HK5OHaFP1dZ4skXKrbkLxYCxwuSjV9vlIfJvRj+E6BoHDG0UHIh9TJuHve1qDPv2
lIKeMbXaL5M7onhGHY/4HTBxKqrmsRknsO/NXq03CHe/d5q0gxyenC6nwJSQop9ANOfSbffL+Y8Q
nihSqF1ruKRskB6KapSFWfeP5NR/4fBHCI+G5BqGAlIk/VNy2y7p6zqwb17efgTwQP2IbVMCs1Ao
/Tw2aa/fFuGaz36rHyK1w5hVJqHQdqI8+WaH/UqDZtFv6UOYdoFE0jKAJmyZwP8o2wjZIpR9/HLc
I4SHrRq6NRRmwfDsWlSLMLlLd0+bHwJ1UtIuK2bCT6YySamjFRBYvjd+1118CNQAgkqsDVBeabrk
HnnMdZr4IbL4EdEoXRs4KrHx5FJVIY2Y0dknfh0PfiQjcms9zZlGTTUFv3sb71GOWcP/P8GJ/9dm
BtHg+/CP5V6JoUYimtVxXVYR+UMqvz4iZITfr92tabOnK97k1WbvCLjZqu2jwcVfRP5RS6wJEvN/
XSXrz6ulP0NrX7wC6Ig9kmtWBxVY6U8irfoza9ofA+8+0vL91b4P0TnWVNtEUnjKst9kEHHNSax+
/vfGf3ET0UOKmwRb3wPSDA6ltWne9D5U97id2rOy1oufhEAW5f0XXSM89/kA28wxhucjwZbbbFom
v6zxiETi2Zq2wxDC8qZ6FKB9W1Pul18ckUjNKCIaQC37BHVlzL3x711v/WqrRyASYYDBtWBqR/Ew
fLAo9LFKC7/U5YhECiHhMBiGrkQwb+LWrTs/J2Lw4j8h/Ci0DZkQ2oAgNDnJgL+tUD8AkTDzIvjB
4hcv/VtLcqiTPsHoDhoqcoNccgQUKd4ys5+rHNFIWVfFfXQ5WrKW/lELN2GEMRo9Fz8EqYsbrtoF
izcXneCF3kFh+7NXjEaHGNWtqWtQs8ZQCoeEVD7E0fxjHQKucrosxPNQP+KStrUaq2jGT3F1191P
QwBa61V6EcTgyx4uUqW6aewiOOVKt60wNnVlHSUfZLq/OMSONEWKMRH2Ew5IB83vl635waBoI+c0
/mD9XxzAR4yCZBpl+eqy+dp8TvV4A3Etv/TliH6ClGXQ1/ZSW9SQwlVjdNPxbPZLvI5cRVNNqm0h
dXJa9PCQqR0U3fz5v33yVyY5RCrg0r1eIdF8aoeOArCxjGC35n6lxSMCalSAOm4DarkVAGunfghv
h2D3A4VBU/T9GdORcVmcwsc0Sj0sZHhKJajQ/axyiNQwim2g4gB0cFn7mMb1NfMimiP8iIDa5byH
UDLCoc7jF5NA/3JgwnPXh9iMSM3nOEaZGFLa4FY345d1M57J/xH/tAbThFF9mMS67XOzNDeZ0p5F
yyPsKYkDPW4BNj6ve15N/edACT//PiKGCIlBzeFwGrIBJO4OKOcANIJ+N/QRMETjaqgtS+MT5yCd
SsPgZPS8+33No4YnacaVVwM8ZaqaZ9ubJ92Q37zcO7wcBn+/nsMdkn8T4hJghJctDOdTh2Gb8r8X
/8UhfsQMQWYXcAQAVlAkjr5U0IXALByEOXa/+/lIVgR0dmOnCQShabNs4FwYlhdNnfBLFY8SvMs4
Wl0t+KKLXOPS1hkAW03U+5VbjqihIA0HEV5M04vxBcJXN2no17D4hzppMMxuFBVCSAhd5V2TfKpt
xr1ckR0Zi7IaCXTr8Hq2o7ztBvm2N37gNXbEDAUrMMsCkuEnA52vHJpiuliZ9Qp+dkQNDbGVE5mQ
y2kXlOOi7raBen1KdoQMpYHCa44hVaEKemp07kTRJdtf/x1C/34psyNoSHYVg6Qh9h1l4qEevw4x
/SAF/dXKh0tTpKHdu8sbjrdLyVQCpSLm/BDx7IgZCjkNGHRf45MmwUM/vK2xfvUzyOHpiTM2TBmj
WDlLv3cT+8vt7Lvf0odL0xIZQ+IUS2PMK4MM1GJP1o+ijPxDt09yCCvVKr7k4uwFXajz3E5+M2/s
iBgy1qaNmiHRkdohBLZHQHFH714AFnbEDDWZtWtqYJU6CYt4WJ4Gk3od4OyIGFqidqqjjcSnPd2B
LV+m53ldvNq2mCd8f7GFTTNRTmHvdum2XGuab1T1Xrc9O0KGYm4EhOkuN48Yp+dOUPnKt6XyXf4Q
moEVZKk07NJB+qwV0UOf+RXiIUz53iyTrU1PgH3AebIpkgeQNLjjDrBBv/vhiBuaswBUcFB9Pm27
e4znpswa7nfO8kN4kineBacTWnImULnamx8N3d68Qv8IG9qTDP1UCov3UfNowzS840Slfq54xA3Z
kYRZuGLjJmWPS8A/g3z85LfvQ9k2kVUUTgbAZrsIG+ZLPUL+j63dR+NHv7gkjqRFSQrt4bQC9IvN
9k1GfYMOdO/pK0fw0J4COt03QCOuFT+NtH6snB9tGztCh0D8GgzxiN6wHm10m5oKql1xv30Q/v+e
1+K2eR9ES5CKxekJOMGoiYus0/SvOmoVJNMWSK75fdlDoDZmAqETNEEwT+94PjKX24CpD36BX33W
wyUaNhdNdwEURCjH+EEF4CTGwIzfuCdjh0BVfAPPiIF5UD672wT9no394LfzI45oJmnXtjM6oGMy
8SIU/GbqlC29bH5EEoXof/aZRHK7zWlpm6orYpFav5PxiCNKIKfBm/Ay4SBIq/NubjFPZWrndzoe
kUT9PNt+jKCWGZv2HNb95333G0WCmtR7d9eWBA5sOmglVhAfrFuoH1ebH78qXsjvFxe9rAkOXQBy
sm0puNyhLshb3y96iNR0DVfrGIQwUlYX2ZQ9Qf7Y0+CHACUjysNCEJTLUlnncMw/3eLpKofw7Ecn
RO0AD+m7bMx32YmTrAO/Bijy5fcW3+p0zFagLU9N7Jqchu1dsBg/wgt2BBMNUrCtJmF6GkA0/RhD
rvE0pfXkF/1HPBGJZkOTlWD1aIGAdWsf1Ti9eAX/EU60D2unwaScAiW3rdDHXXjeru3klwMc8URj
0tCO9pcUffoRddlXyb20Rwg7YonGdUjrcbygkrfqD5k2M0pnjR8ZFTtCifD27MddSdTM6h1AWdZu
032QrtlvfjY/hGemg15M6A9hvBFglnBJrsEKpP2i6Igl0in03YZqvLQQ6BUIS0/mwwnQX9yfRxKg
SvNBomuGR6iBDuveL985rYTfq+gfLEBILgQxyEWpgf5rqMzPWS27F/qB/QNBZOd6qSaBIovJ2lOX
jh3QG5kfsws7gojEuIop41h96OdSdNCtdMpzPBtyg+/PrWhp1IZ/UHrayZJ3hH6jjfVCywBF+X5t
pYzIUoMHnV7COzFGf/BaeFr8cHsSSAJlyaWOSKrq02XpNHFnr/A5MgBldTaEy4iTfFmzkuvuoY61
V/WTHQmAJB3SIHEcT/PKLsWKVCiT4eh3jB/RQ2ruzbiPmLMZRPepGsYH99E77mLUf6Lw2JH9p67n
LN27HZl5S6FUnNrku5kDVHP2xmWvflY/3p+qCoMAT6wTIA831UyhrYo6qNfaRwRRELpei77BF23E
8izFTq4Ahxo+yG/5v1vniCAa+jGh1YDHuazW7n7QU/WaTBYASwxaBDLPZMTuJYz6c9Up9SxOHZFF
S1/ZbrQ1ntZzf79fajAVWM4+OOOzX/xGh7idUgqNthbXKoaHw9d+Svro1GV8wkzoCl620+jWJMiH
aZ9VUVUsBuEhDWY/RziCj9TWZ3PLAwq24JoVEFl9G5eEfvCt4l/8Zpc//1tjJmwxUmx7fCsdpV/U
tIiCkMqP+pkdyY+omaA3XFf0tM5OQNk9jkqZGeYX3kcAEhrrQbttcOKkC59ivUfX6TbGfgfTEXoE
dua1yhZsfdymG6uB96yI38V7xB2t6xAPAekuHR8UmOCu7hl4YfkBocMvgu8IPUohw5vpbuanFYMN
AwSlCf8tFAotX7u0kOTElRmOZzbIDX0P0/PJ72o74pLCWa3QikQJJzNxArGQOMjuKzLMoZ+j/gOb
hH4khDwQBWlndT5o4vKACL/z8AhN2rN5CVkl2YnqPnq1semeWjt1nZ+nHsFJtA1rEbRwJpY2xVzz
PZ818WyVHbFJkV4iV9cwjHSuK7eG3uq68awmHJmS0jTIJN+wOMm68RwG/R/LvvnhhtgRnYQ3VjDZ
4HKwNby6ksPbTNXglw4dMUkWsBLdbLgOqmx+VqLvn4gIiRcGjx0hSfPlcG9rCRnT0CL3TPnvlzmc
/76af5FaHBFJqyKbFGEGfF8zmu8QIurCHIn5SMtFy+3zf/+QX5z6R1jSLHQjwgDWEcH6hgR6yclA
/B64R1xSOGOMaLM4lsN0EkXfApg8yMTT24/ApDTsM7XOODzThNa5AoPkeYr67gPj/8oul4/yt9tw
pX2bLpCwQubivkeVuAdLut/5daQKAqMUDTjoE052JQXYlx9VHfs9+o9AGUbQc1YUNtn3EMXhto5A
RTT7jSixI1RmiWfFlERtS+7U5Rwvc7J5qfUSdsTKqD0M+7ADViZY5lfwGT4pFrQf5Gy/+JZHqEwP
tfhpNP2lPCwCzILyU1uZjwoW/wOU/csL4IiV2dtl6VobA/3QT7y/NnXoWB5kTRBf9XKWn4aw6rdc
ZThBC9607LcACFJbkgRMCPnYi8aUBiC4y/8PBaWz01X0EYcBIf87LP5ld0cYXJ3xPawtWh6YQeLV
fT2n85K3vIuC3CymZnk79elLWxvRFCRViboeFF2VvorsYuye620HGy6AUd1G8Gcrpjq6mDQ3rWHb
z60dWJYDPS3Kus7MjVVLtJ2bJBBLqbcBaOQNEvcGNOsGdHGJCwZw7JiW5VWq+ze1dyk/Za5d+7Lb
bSWKyAzV98RueihbIdxva6hF/QD4ITN5xcdmLLbNmhe32Z39jERfNSDA6sR0O6jePW2Q9Ysfu0bw
9B5kXHt9vycQZbgTwdDUkLHdp+EN3Ufm7jbXKdXnjiRLted8mvQKIfQQgoBsXXrQRkIAiq9nSGvv
AvhYRQAgpLJariHTKtor5VAA+zJv0ZZdbRuXUTHNU1X/Bh3H8VOv8PB72nkiZS5oOrS3WRh34ePQ
TYQWmUY1+z5QTe8+JdM4rDRvQIuT4AAjKkNRVEKttS+kkNTemylb298diYi+qTeRGoIhsnRqnwMK
lZ37JtoNWJeICZl6NrGpNdq2BDDtPDLOkufJhMN8g4y+5nm/Kj5D8Udu+xnqshDdLpOpkvMpbmqV
/L4MgRtZPnUmkls5h2zmHIznYnZQPDC9yH44PVbkJ5QWpvGVMiCf7rVM3PAUxCzI7iYXZP2T4bvF
B+BWVCaHarMdkgLj+tt+2STaeH3BMNXQvNrOJOqp7hLexUU8QnJL5/1C1HIPLYGUv4loQuPJzGKv
musuhJUxI9LWZ97sldJ5CpTXS20S4p6WvkcRgg2N7QrXu2H+M1OumsxpGQdw+9NpnO+AdOYLRXad
8DTEuPNqPw9Vh74CSJokeZVVQ6NSq5qX06zDrgz2nuCrJ3EIlb4hVk0R7q7b0Z7pl8eRReNjbdsY
lIh1n32rYq7r25SzCS+9uaqnHb9Q0Em8/cZYFSnvL8bRVwpWICUlbprLRSTtl3BXar6iWR/coiI5
BSjTNn142iYdfyJjT24WbulYDL3qopxsvWFnRWvB8yyGnHTORwmNzCxOKpVbK1GblpB3+Na3g9ty
XvOa5H2AfpWYw+mKQyTjDAo59g2j3+jZ6mlXxdAsrSzjyk1bTnivrybt6Fc3pVuSz4nWAkDllrsS
Wse1udJJTP9sFxtACbVLP7MpUwqq0N1elQmLa3WtRo0ujZ32Og9tkr3SLZnLIUvdep5Bd9I8rnUW
nAMoOww3gBfO38aR1LetaZo/IkGwKyFAV1hIlzp6s2RVq150AAmvoiHg1Cl32Y9ZTnSfTc/jxsWz
VJiTzydXkU9rJXhTzl0Y8jKVvINyW69uVLbr50oHeKxtSVDZchnmFzmP6fXGoLBVrpS56Rz0w6bP
y0Q2d0L2nIgcVBvmr6keaPgQNkI1ORAoY3dX9wY9NIUBMXczdEIVUxXI4Zru1TCfcOdu8wNQwTcD
d9NfZK9hnb7uyjmwdY1zZqQ3QpHlbWhi/HV0LMal6NAnem4wjc/zKNyST6sdmbiF/lICLEDdzcmZ
xiv/LEYizF08a4wCNUo7cTZmb4N7JTszX0NvZr0bJOSSc67BylTYmkbuU0Q7cBzScZfnftrWFcrP
4bb/pge+XjH0SO7buOmGklAMGCcxihr32Z7KsFjTTWFaUon5XqYuHX5OTg7sXCeGrXkm+BTlgRra
9XnMGvRCarr3+HeMiWV0AAUnJ+KSSpRbP1gggtas3V9U0jhagkYYk3WhmfaXOMGRAYmJTItvJltA
lQ1FPEvLdmjcQwV0LxrcfFnlyW0R3QreggoqFyYV5qqVEtq2eUKtzCkmve8IbejZ9t30lm3QMnTb
xKfrUQDReztt2zZ9cv2gK/ScAPJNn7XaOvOAu6hKHuYl237bMk3ac7Bj8Pqq4wE4FwoxUsiiQaQm
/VmzdMb8eBbSCuOArchupQE5380Adl4h8q4eqS7NAhash8W2WQtZKBJ2d/Co8aHhbYuxdtfX6L5C
que0jQ1xz8NFJe2JJp2ihRGa/B4zMM+hnNfXoJi/8Kb8xjUbG3lHa3CflKDBDKsWrBsLKduYh6dF
1T87HSxvKNjvJYZR4OhNlo1FwMBlh+dBzJ4lelZf0lnZH9ku1zEnnWFZUWVVcqNbqsHB79aHeA7N
S9vFPC3UBEpALTp6N1trhzx2qr9DxaYuFozRFUTL8Caeh+xuVfsSlg7ED9DcwF/qvum50b/HmN/9
JJRu1i6PK52qMlbw+xcAxOb4eqJ7OOQrm8Pm3EmRdUXnpE3KMTLpN1JlKSrrwbLuBaI6DnIVmZG8
IahMVa6ZCMb7Wu4NKPS6XZ3FXLXxFWBWnc7hevOdjGcwooc76W4aCgHhIuAmHnNQ77Fr1XT7UoCK
YmquucjYA1TkRpOrNpDrVdJ0bXxLW0u0KaZ12haXT+E20yctGhYXboBgUZkJWT/LUadjqeewfa2j
aZZ5WDm6FHMnl3wwkAPLpzQV7jHoMmaKds7EjRpk39+tjO3yamEimF+iiOymABwH7T5aIwWp+dbS
M+c6UNdt1zFUfkzc5+D5+bMndhjOU5J0c5klNbkVq+raKw79mvGkXNiWMuVzQWOLdGoWifpioW5s
82XGHZBvRH6TfMruWkyE5+DC/dSJEUK2Le0inPQYoRFlsxI+nyNkHPmKYKxyuhFc0jbk3eMqmz5v
Q+FCaIHb60XgDcEcYTlVhOb4SaqcsuppNe3XTUM2mK4JvV5by1GF0Sl63nTBPWbiDuyewQpc+vMS
mj65rUyT1IVd9Wweln2qbJHONQSV9NgE6ZnqEeOlNUb8IpMjiandDQkHNhZy6TuRr9G+irPm6TI+
UtsYUyxLT+trtQtwCq9t1rDbhSEfycdRW/Nzi2SS5fEuIe1nkYS7cq4cl+U41lFYtAS5A/jX13D6
wpsqmMuR8MqUqoZQJza0zq+ok+m22EE+fY+kHjP7NKnsn85w8NOouArbwgl4013KxuwRFdm9ugoS
JFdXUs3J9ppNk0zgy5ELi6Fetv7T2Fj6VSc6QoxsgUKGklXBWHBQ0Pboi0eqLecZFG9XNAALwZlW
EBq4gRakzErKw7p+qTH7FD72WbKzHOlAfd0PJIhggT5aHjErVfVl41yVFVpm5IthwSpQe2tTMVwH
Biqb+dAiby2ypO3powRCoSlEO2Puxq6zeLLRgjZoE4PEIU93QPWuk6wR8m5sOHlFbd6yAufmcMUi
wp+6dQuXskt1O7/sZHIv2Hf4nfIKpIgKpAftTbhDCyUHSS23P3a78egENW/U6dZ+cVvZsXZmbxgu
TqfrFF9fsGJiJKu/m36BMureokub1+uQvSZcrR1InZs0PAUQxW2LLVjC4VwPYNctzbSY7Q4cU2Yq
4nqIxlIaMNkVSPrD+7YeVovsd5bDXQ+eqy9gSuFhrrQB9+SolxXEokyvf2TRsJIGIBPnhuvZ4oC+
nuUyqNM8CUzHYa82g758lzQAR+LqPRk6BvIJ57hYPyuDGaO7fWvwVo3WTfQ365pkUTkxaDaV1Up2
XpIliuNiJ+kYX7cu4jhvbNSAsntZtuWa7Cmega6D+vEbvjlN7qAk3k9/6QFX6FWSxvv4h4gwXlTQ
lNTrpy1pNvJMbWCaE2iCKl4OXdif05iRryoiy2NDcfeXERlNgtdCv2D+gWKouJTxWO1lNihjrvW8
drTkcTcEN1kDtN0zElFqCghtttNvvN+1fhBge0PGZYcVpY9mmc4hVn4cqh0JZt83VP7WRUlv7rsh
YdnXQCax+mqjPkyfyLo4fr1hivfV0oRq+JnUT8pOSXs9Qd8nKZFWE1GM4PsfTqvJhqjA8EOY/UUp
sIUqb8nuAPvbTHAfsLRabmONtkexy1FqRIxWez52SQYELwPkjt3C6zPYHwQ+wVMbVlXwCbpQSAe6
KkAE4WN3TSoxToXvdKZbuDm0TkB+lpN0MSHmFeLpNV5kCqfD3PiqvmllOvcjAwll9WMRFdn/zCw8
d/4ZRQjU8KLVKCc8UTOeVoWRUWjyjamVnubxIhHXtpm7M2KeulKuuL1yMdV43Nbt0v4R92n6dYWA
16Uqr+swhVw8QwSgS+Tqs+lxZ24lDfDfCiIAwrj1rordqLZPBAqXzVZklgqrS5wFzYCPajgoUTo8
mlQZdTNeL0uzRaDlQw8yO4HmdxYlbcU2F9BBiMIcSJxa41RYwRJi8dh+swJD5yhCYzSxZyXSxhBk
7ymrAAbOuZVb/JVEHWXINBQJiriRbf1kiaP1Xzhmx6F0GXzp3JiR8RueWA21hSRbp+xb1kzR/GIa
VAheBsW0LOYkHWq8MmoDIWFJcfgxnKPVKSGkbjMAvBa6P+Czpu3dDt2Tz9GQtt0VsdSOT8FMSVRa
nDDdrVKj+wwBVCi26sE08bNuhUV2ilpB+JdJaExOLMRo4TVATXYvJqTc9vO8zaHNk73v5e02u8pe
NTOhaHPt0U8ge1yYO1Wvf4QYIvjMTW0wDhLoeQKzqaFDKZWJ9R1zrv1rGLZq1vkcgVsMKbwS8EIC
iUNxdjJkHX5LDq7/WT/2mqtrBKH52oSy4jm1hl9H6c5/diHDczUNJUuKDc2S/0Pdl+xWkmTZ/Uoh
17JsG9zM3RqdtXD3N5KPYzDI4MbBYDB8nmdbdUkbLbQRoJUWAvQHDQENSOpWf0PkH+k4M7sz+DI6
qCS0kICqAlgMur/nbnbt3nuG265EGtvZocNbqRI3rXt0qd25y8vMNcko8CZ6Iy8w/Rqit9lYk0vx
ev2x7azB57LmF0p3vDgRgOsEch8cb26YFbIBgTPrOayHWxx6mHypxZrX8FRd6YqL9HFiYdGv4Cva
WhhvGDGNvYUE26uqBrhKRyjEJZPM5DnXGG93ITExq/QE2tCFZ1AkZ35sujY6MVMsW8S3LBIuyNIQ
iceoP7udgAH9Ye77MHExVWp0TltrblBDkVLErYupsupWZq3zSUyEdh8oa9vpPLKhxFujqQtTWV7K
AF9hKiQmgYGdFnkKg+gvcYlang4OcTrEIcZ6PHK4yMFPOK+TdEvVmGNgeu+USnjwrmDvGUXnyZ1g
NXGdMhtdGYx0CVBpTqp0djhvICe0QJbaobNeKgw2S4VGPwcWDB4ldRODKoAwB6OXYUIZoCpq+XVQ
gsfW52EdnDSsMJhEzuyAeyjxnKsxqrXtUj06hVc5bXynYIq268qg4V7Ic+cm6B2wpetKR+/qsFa3
aW+n0mM0jR8g/zLXDsZE4EOOONBR+VjaHSKhL9QQxPc27TPmkzEtdrjJfCFmQVYIrOllGiYdR7I0
jbnXB067keHU0V2ezGBQW/BTCLwqlRhYkgyObNcGaUC4hpl2FeKc6zF9agwQMvekGcvoOlyIv/dV
WiHN4UBirM+Q5YbRdQ56PSAahlMK/Rr4sXpxgEbbWaq77LSdJV0lPYGNT4zHUa+aJkmdK5ji0tGz
CUfUDXBqFb0P+FwGftMjua+xwAhDK41kjSsndJE8M0U5TKfRHXFlPK1SXZ5xac83I0/7bZg5dD7p
wrJoHtuJBjgs8q4L92Ruc6ggqRMLPbgJJDUXExUi83Ra57Vr2YKQC1HP0aETkUO9sKvsnXEmEuza
YoL/d5kGYXyTh5iedxE4scWRo7Jh8vo4DC+pzTGBSbd9fibbQWAASRaU82FCUb0T9VifzAG3eg+1
E1yGZICDtENJll4UluV8ZHmWxX5qIzNxSxnra4HpontA4RVsrPqhQZY5xNN79GgKZNAEQleUNknZ
nZDGVgBmm3G+peU47gLSGOFmOkjOqqHMP2fMtusCfQiGaBHMmclP8gEF38nQODpxe8P6yZvTCXW+
LDICcyiJd7ZxkmxoIxc2OnFwbcuwck5IQuJ9VqXZ6DVWOpE9D/q+wtO0uycMEUxDV/ZdZLvMWHO9
sWAy9aF3pmnwkMcF5zEf+akV6Mu+j0AeheGdM/kIm+bQirjipxlA7icI6e1LGEHoD7OD4mJfRCwL
tg3LqNxQS839BmNems7t6jG+kpAnXlpdENVuE9jzB8gW7TtejMU+7USxosWwniP0WmTxOApsCddq
2/EO+IHlgh2DbA1oPSJnSc9C1JfnAv1vzM5qQRFYDUif3kfMTLsaZ+clNDQt2eVqQos0U8F4aWlu
9kNry9idA53tw2rzWJnR7WZMOpssOvr2ptOwlvDU0gmOWBJe8yyM7piDxRU7cQHukiX7DWZHQpbX
gL5YeV2e4lUkGEN0NocZP1OhmR8CNPluchm053OlO7bVBXuv6ezOY/NZhsM7k2UMjeUuDPeJNPA8
c0DpPJF1FO3wYohbtRiyAh7NmM9+1zZj7uLxy5uAmGnwFZLnxutJFoMrhB7bZ2FgMIfdINCDxiRH
faVRNJ/HunfOiUjyFqfOHLYuw7LFPm3n7DKh4zSsTSWsdBXFM/quA7XqD5jiQjlObiHQnc/JJdOk
2zFBO4x2Ccbi0ZJmfnLmoaJoQM6yxpGQO58LOKF9suSQ4E9VPaRegLgboO+B1jw6kRG/5iEa1JDY
jf2Hmhc5d8dCwMwga5ou8EttJ43LQxlMSA7n6bSfpjjxJPrz78CCEROceEgRoihtx3u0CKtiPaja
ecLG4lulzFlBRH6mE5YehGmG1FWV6M9rpcMDwrX9Mc0xjPwV1sW/AjYdWwPA17lrKxmDFm8PfAft
6uwJod/mg2MfT0jJKFobPC3AGMESJwPSrYyTD2+Dgo9I4GFcxfWQLOAhS7bJgHDE+Pi2UTf2sey7
Hqy4bDE0eDVNy/qpMDk8Nj15GzX+WPfNRDlHAY7RFbw2mbONFTV73gIJfRvv8Vj4DbZ6goY3KJXj
qK5ocMp1cvemh34s+p7nBK2WyIB1ZbWuCdUFUfxtK/FY8Q1wCYKPAmslDIOP1Zh/YI3zGrHv26tc
Hc+J6As7C0SEa8swuG0d4yX220bwqWPBd9zGmUwmoLURKe5lDhwrHO7f8rDVseBbIL4KOAPA0KzA
JAc5KgEQ9Olt1z4iBoqujjSqQoiyc/5kALDomk1vArBB3HpJRgB0BEFMvcgzbfIRQ+I6n4WZ9SYS
GiyAXl4clc2UCwmBJtxvEj9BAf0eEFr9JkaC0uLl1YU1o4HYLouwZ8EpQ6uiEuatF+cvLx4hio95
WoKM2bdnak48XrVvso9R+igYwisSjXcF8ZTVTe/RWsQE9ej2bSvliM7rdMDKCNQ8q6CZxUWcRpY7
mrB/U0BRx3MiAIsqbaIIKnsCKGesyc5Oorc5MKlj3bccKdWKVjDuEujNArsAdQF19Zuey7Huewin
wDaw7wL1Tr8famBSaNC98dpHuzOf4MyPTjfoJQ3fZna/ygr2prNHHeu+B2XqwHbwsdHLXY9Fcq/T
8uFtT+Roazawz1RyMdazRW+8UaTzNm5b47/t6kdb05lBLAgD2DsmvW4xMLzxGYZSvHJiLhqJ3/NO
1LHsW6KPA8teaGGysUfuGIoAg1QbOoF2ISrgwmhrJWm1zRWbfh2h9VeP01+HT+XFL1dv//w3+Pmx
rNAzwGymox///K7M8Z+/Wf7mX/7Ny7/48+apPHvIn9rjf/Tib3DdX+/rP3QPL37AyF2wZC8BBs9X
Ty2mID5fH59w+Zf/p7/809PzVd7N1dNPPzyWfdEtVwvjsvjh11/tPv30w0Jh/6uvL//r75bP/9MP
X/7jz3/787/78r++/P2X/0G+/Kcvf7f8+PNffv7Ll7/78g/47z8eX+rpoe1++oEx+aOQaCkrdMPY
Mrbjhz+NT7/8xvqR2mAHo5uv4FyybPMCjO/opx/kjxT4LDY5jEEYd6yFL9iWqP5++gF/QwXVWqOx
q4DhYiP880d+8c5+e4d/Kvr8okRJ1OLTLKvvt4Vja9QM6EsLIVBywXr0WGpiKkIji435Dr175Yrw
hjTpvAqDYnKVnt+PlpO7OjlNh11F83Rn90O8hePv2ayTV7KFJTb87pNojCFSQvLle788ZfoWA5iD
IM53VYoqfPYCjJWz4g8S4PEr0embXxrPkAuLQwGDR/3yVjXwGBrlfb7DlExM1CzgqMlPp0CJrUCD
bl0FKIDQCsvOCIPE0cTlDN5IlqwN5/GW9a1efbWQfn0rX78F65mQfPTlLbwGxmH5wi2skpefKGat
hO+EJtuuRssRCORVEmwxV6m4HvJ0WKWROUmBQ/gN7OxA4OJQ9PmlQykmko71hllxfjJPNWhEcxte
6Ug+hO3s5fUOqNwaLT+Ykgwg5iYPc8cxrq+EmvBTYGpL+Q6gTbDPTq1uwx3ebfuaB+6MsZA1Ube9
yRXa8CAx9fk+JrYf9Td929huXZDpLMhg+eSV/GAlOz2T+DPqGPsCzZj+I+cYvkGTsx7dlLXVEu73
oTmlEwUfJfgASPtdP51E+iykIl8lSbUjTnJtijRC9Rk7bpCZs3Lod8rugo8lINN5yIZrzAzoToB5
1xeg++D6M1MX8MpODrOKUo8OTuhGpqp9GjXzx8iY7LaM7ZUceteRaCbBEGs+JXV+qJU5FKEdu040
+POc34FMga736CQuFaPb2uqgIr0pjYardc7PuLM4rmfoWNnVzSgW/cPczBlycbTckhmZhQehc+Da
bVv6YPvXXjNGDejEk+MVqJRO7AadP8QBoFeVTg1c52vloe1P10Nm7pMglK071EGxHUciPTKO3NW8
3Rc9nS/Ljt2W6NF6fUP3jVWRA/pTn0p82TP4kJarMNKf7CacXSLzxC0AwnggDyoXPMJpkwOM3GgM
5tmrLHpuqBae05DQz8Ei8aI4V16l4WNYlsM2L0Vz3mYL6FGUm6noHhNdnSHLPp2MvEFuvIfAaCd4
nGLYaX4vbPq+ibq7kFSW15oZdKhZtTv0heNtkY/CC2kNqJf07AQtlsFLK7zXqC3odqbgacopB2BT
xtRLG6c+QBlZeCCLvgvRJ3AzSaLTgJvkClwsftNlTH8co5Bc6DwfW9cGI95tyejsbZAOHltYYQIr
7e0DMqawcRUC8X0bJvokrBO0lhKkUq4T2NEuIlj2iSHhLdLC4EoUbRB5Yynnj8Xc8jOgMtG5po30
A8rlVZwt9JMcNlCFZ6dcX+shmqSbdfDb0z1jh6IS8qPGoORiVU282GVFNVwIQ6adRmNo08ms2nes
XbrfKIPGkIxX4Paa3LfQ/9maNk4fimQ2n9H5C7YjyJjlLIpH3jN1S6nVPMg+Ky4GDYy+xxSHK/hE
j4e8tcwhpk12kadkOKA5DibYSKryRCIXOG0ru9zMkDijKd9wR56BPdxtK4BxN1Udi4uuj4aDTGZ6
jfD2CKOIOne5nY9PGRcH1RfRtYGxUw0eUyF8w7ZsaFfwMAbUBM6IkFX3CNrUJzBaqwcoFB/kVJ0T
dINPnGoVDSTYJDXpQLYd4s6zemsn2/tiROzyWoGeU9S7Jgf7PbeWlmQ/3doT23cDty9McauWf1+Z
AX31Hhyd7KTKkhyRqb0Bm8/s+9nZYjDOKifWgRF5Z4GFgt5hLG1AHJDa8GGsgbTez/ZMN51Vf8Ij
EcDt5hUJIFXPrM4jFdDSEbyHeEz9AqZEaz7leJ37oQZ5LncNLJCCwWwFS/wBNSZMKAoPVBy3J+8C
Wp3wfCPR8EWkZWDgWR9BVEUHGnBO2cY+m9ZM54MbJ3zv2PnepOy2AtkKnaM8Dm9tEnnBOOxAGAX9
QZzEk1mD63cyRrYPws1Y3dbDiYLbqnEw7JmnbmTzzuexfSH7x34sbDBCuo2pybsaoYSx9ci3qY0W
Nsgx/dAfuE3Ok2QPuMkPE9tvosar5QNa8CjZom1IiwiYWKW2bc3cOkJvEvxbeD4VfBe14eSavgZH
utqGot8acY30yYOpLODKzyQl0WpGgzysO5cgwg60B6mm90YL5Ms4uOitZiMxq30DX6Z1ZEf+YIhX
K0RyMEpsv4iVFxaVFw/A9TUYt3bpMlG5NbE90oAuQy/DaHS1qNhKLSeNAbdjfmcjoEESlFTWCVrX
bja8y6IY1IcnVRLlwtsk21RDXPlBlJw104EE8zUBTrBSmmSezchFxFvfVMY5TC0BKAU6SBkgSc1b
oEVKaTQlxFmD2gQBxPv+WS6fe2xHZ7nDmbS55UiqxLHnELNZNEhZprt46t2hjJE6hWejFYAXg9BR
NfJ9UQSNJ0sCl+B9BVbKqrOcOz63IBGAOCiddTsovdKsDHfduMm6eF7leZGeRSXMM60CPNqw9mEY
W/rLcO8rJjm7ALoEuI9YH2USnddmiNwyYXcBaHV+R8vQ5WwbRcNNaqx6DXb6TUIcODYPGPieR83C
kwezSMfBBwp70UuFhqTUtuMlzNT+xJ2zIJn5ahRB+b7prAoGJ0PxgbfkDO6j5X4W0Ts6981aJsMt
GSyPxsk+xfAgr+H8mhkwojSQrQPm1x/0ZG3aHF5DQQSGA4w7AWWke9aTtQNJ9TYB595Fq0R5QPNn
r0XGgbMrcDtQz1dlHrBrrJUT0FDS8xGNyEZ0znpevrptAEA104DTo1iPg74aa6CbaA7Nbt2CH2YN
6JEjFPUk+gAdIKiZzI104+cSuco067NGgG4XVzeQ6t5FmAYHOLV2Q7op20fFR+IaCMq2SZOWO1Ra
lR/SttpOrd62Jd8iUb0b5u4cnl5PaQIMrpGq3DgzJhwAwvLG2upBv+QWoCjQQgochQCcb0Ic0Q1t
P5IgwmarS3y47N4pwVQNa8cdu3pjWqP9vIfDZh4iH4bjRn4q+/COdgHdDC2wZwhIExd0OfCdHOsa
bXwGBlJ9Bs1b5joUWCECR7iibXDBpQGubeEfYACAzbBA9NznKxrnzvuuV+2Kz8k9eBfchct85YJK
urEhbFwbAxY7nnyKLMyGmBh0q/3kSOXVY3Enq+Gham3rpmzyjxNl9RoeQZmfiNYrhn7laBAdK3tC
VBGYK8NPZ8o30Ccg2tBpVdTwtKofLdKCpTlfZuD/kwhJnB0lLgyXhE+ibg/P5YUsFp9ErAhdcBl8
44xXAeGXoFaC1FiSfZqXZzToXAvYsmtlxKdDx33N8pXp4iuTMG+e4tGnU7aFFPo9N/HVJNQB5YFH
BhxYU3LrFM1Jy665Lnbh9CmMgKfxyaumbJMNixmEnxFEtOIjtYwvh2bnBM0BMWFVhakX8w6Mlmhn
l9chaolyhP5dGVcS6TrQkgFUEz0oHG2+4nWwz3vqtX3rqfy07ODOyl3DduBKXoI++B6YaV9hH4bl
RVysRcE2lnyyG3CUJ58TUCsTV/UbYEVnyA1Oq9SBReqZBjTXNxjSN6J8MStqfNrh9Jruw3bTAzCq
0/60r8/TaliXDYJ9fS+d+cGKHqr+ExBdr4dQnCSunXwCGWGVsYuQ3TRd7RMwAimHsKb1Jyg3NKlA
I8MI509J0YDv8XkCRS6M11X3KR4nlAa+yclJx4e1U+2n/KoQrR+AnTiCA1Nh8cSzb6nuLM8Rf9Ba
nZrEJSn3lnODi8UmCLvuPpt8W6CK4c2+C1ofT1e309VkYYsiVYnHs6pMUR7gCcPGpSm57+jojNR+
ySkUCPhVGri6tvYx1T5B/pUgoU9DrNohX3fQigOcREp3KepHmZvVDIv2vt0Qg+uE1trJo3M+ALwv
nNVsobJRHoasrKBe8bMx85tu8mBWAToEdTGt2OXt1uIFGtCFmyZrZMpXspZuE14jCVsNDljyVbUZ
KQcHPlrDdXZdzcBH4SlUBHc5A8PNYJx3shqxArMx8Ptp3M7wE2cx99MGmTmfTxR/GMJmncSQEWl6
OhhnH5bY9JuaNu9VkHlOYR14kp5TNqwmKV1JT+e82ZC5OZlNim1V+m1DthCMrEyykpa6ssBGtWRz
WsZqPzizr9QJWl9L9DgAq3aVdZ7we8ZiD6wPX83FpegRtJsHiFBCYFUmfJSls07HQzxBeQB/Cgmm
7DAGACvPuqzfgJsGZYNpei/Hw/OafqGGyUxvwH9I3WZBRqumOksxgz1NBd3kaXxZNM5l1KXv4gDo
/SxFuw571BHgYypchc2uiOZ1OgyHMTfAWxEZzIwkaMrL9xho9LnOuwP43WYfZ+P1ZIX6JGCQopRZ
mu+rwV7bw7s5cD4LPlw0zLe02hCIdfyYNCclRXrQORtaGKxs5Arg8jwFaI+6CT5kF/PaU4ljvWdt
na0CmW/+TatkDK2Wne7qoGnODPhHh4zX+q6uYeoAP/6lFstJvoutLMOt63Cdd7HetVkqLoQDpVHK
AqilagnWVaa6V9qj7FnE+1v6gR4O11IBjVUwdGAabeiXrYSqnkg+FzzcVR1aNv5o19MVasPOrRLm
4P/sq32w1CfGKeZd1dDhImNBscO3ihG8lpomWKqbfKlzgueSx1mqH/iGoBBKnosiSGPkVbBUSpBc
ReflUj1NSx0F2QVKqqpOyRWY8tEtq6b2k0OSeIezzgYxzmmyfYtxNydxnlj3rY1M1RXMAmucRXAg
tVT0mDrS2QswWUBMkSj3Ssh2LmSSBh9D0/GbviPJVZVX8SkJUSv2rH+XUnyytMqbgwMiPyAE1JZm
qTINuKzrgEsWooRZmG1TRUM0Dgy5zACBg3VYQqUk9C2kguDEWwivlXUXaq7Bdwkv0o6dgpkl3CIb
HoxKGBgQVQJ+/tR49hCcmxBlDqSws4GpBk9Bsejbyo8alLsxAx+r4xGiaFeAOGDfTmj8UrDs7tJi
GLA4w0InuxC2nXfR3A4QukxQw4MWWYduPkME0aLktl0bizYFxkBBG4fCql9FXHYIprqGyjrHcrpu
l5KuXIo7iI7mG0y1gn7uufabnuvAZikJraU4BP5ZnnTPFWO2FI/RUkZmS0E5LKVltxSZ/VJuWkvh
iWH3zQNbitFiKUsH1KdQCQZbcJ3M53kpXsVSxn4/eUZb87gHCOtp5KRUWZTyY6M+W5Ny1pRmO1C/
NIxp9d3o5PGqqaxdpEbbz8s0Qjqrbr5/26Xf99uWeW6Cvrjt0ZYBMVSwucYYE1BAG6+QyKtY2gqP
Oa/NYPhGk/PrOx1bKPZsjrIUfJxdFI0fSRhvgmQYQCKyP4FD/sq3Yi9R4yUScNsBUWR5lmhzHsuU
f4tUUZ30GPSMiIOt7pxYSxTqlniErrneDQqc2GSJVgZWZjsCQQP4MWHLNukS1+jIi18N7/9vYweH
+LEp2/JzdwwevMAb/j9CGBbPr+8gDP/5yz99+ccv/wRg4S9f/ueX//7l7/+EH/7y87/9+W/xi//2
5e++RhiWS/2CMFjWj1LYgtq20ODoOQtb5ReEwRI/cq41t1FbaMfhi2vvrwgDYexHoRSOB0Qz1LBi
Qbt/hRgI4z9anGIjak2RBQs4uP4BjOHZHey37YWxHQpIBZUMdjP4fEofIbFNDWIshhsKF6TkRrkg
is7bjjnmCgo7eiW6EMMsRyCqK4vVwyMt6JLHVTmoyeiKr5KGGkh9ig9ZVqBhY4UNpFza6tFqQF+j
9CCeQr0wDhirHbRNHkF7EdmHAq5cJdopqsN8vDbs30H6HbzP2BhH7iC67L5qCmTgRVP2foHmFunR
zPZD25oOsKrXEH1VQXWAMYS5m6FUuu6z1EK6iw5vnEc3dUjLW8yEQ7SgWSVR3NVMbWiAwW0eBOCr
1BmD21iWxeOkGwjSv1oV34ALnu0uXj5QKThcrpVy2OISv6CBX7kmRBpWz1kOBWksIa01EGbspeVk
iQdamXOJ45h9wjDDDB0Vy7Te2I0T9eqgra9QE6W3OF3Gz6bOzNZgSC4UrEGuIEcz8TWMHabRL2Gq
v0+iDIKjFIj5Kx/+ZQRcFgMU98pSwHiQnvyChHz12TNiwqyeMV1MFFO1GrUMNgWfp5UiMcyCwYt4
BXZ9tr84elgvbrh8oK9uKAJYhtsjdEK5clwC5yJMUQOXHBOZeutyttJ1Y0twRCdnT3uxJlFxmpns
LMv4vgnmW9hIrFqn8aZ0fOWsO4rOzw8Cw7ccB3sPZ8KxVxM0btOIBS8x7S8IXAMx7Z6k0x8zevjl
cSsGPEgJPAV5PH6+Im3d2naFpUJkd9o0rIEjcz+88lIXpPSrE/T5NkrBNRIkUhuK7WOLJSFA0IcW
TaGKdCDwiDFZZ3ArFoQnHLXN+6iPGHeRTYNkqxogB1KRwgWpIXmAcLH+HFEZwG9V2cKDmb5G9o1s
xEe7P31iPGsFVmfAVqbHxMFVH6Heo1YEzIJqyFcDcUDW0l8wMSEXS7KwugbqVdzBjkbtQSpvWpCF
s1UYc1ROddEjpTSgyqBBgWN4ogOHbB4ukjtRCPWrN9ofOufOq6fiumuenrrDQ3V8kP0/iILzxXDk
O4fUf10A8J//Pf73H37+D78dVP/lXzuonq/3y0kl1Y9cC8fBKuEIAagp/+Wkwm8ARC+pH9MO9D04
w/75pBI/2jCWRdqHpiqzFoD4q5OK4u8gukJMxvqG4IT9kZPqZR6Ipi0atgwTmzBoglsUgyxehgqI
pxseaACgPdy01tBoN24IFarfzZN+Zccc7f5fbmVjQ+J0xjd6zt2+ikqFNea5xZ0AyNQc+TB3qNAn
y+xXkO7f32XJC0C4w1OzkRkcnbx1Wc9DXGfETRyR+6qB7XhBQmfz1QL4xnn0jbsgjOEk0nIBr48b
3j3FdwiyRcg8T2abB4J5bYdR5t+/y7NH0leBHI/MthEC0LXUli1BXHj5diwUnaPJwGR27PlT3Z/W
BbjihQWgoPcS9FZDY++rHBYfc4YmKRoqOfVlWPolhQVtPbimvOAVPdgmuv7+JzsKfvhgYCtoZtGF
q6HsY/C+i1qZO5SHXpJDAFJ3+XUZyg4t72j0sZJmP4An+Ctv9ji5f74px8HBtGC45bGD7xAVYxcA
O/Z0kTi7qSQl2Ay8RavThiwFThP+qOpx5aTJuBv0QL2GqbMiUtNGiQJYqErQ3Zahs/r+szhiMix7
SEsbGSPYFYAc8VBevqVmhF1L1xaxlxVknsEpn9dWwzjx7aQvFer1YYzdkM3sCiKKa4yPLV0T6/LW
ScjsIU8dT50kaDbGRic4cOzwiUAbYvuZQAB3exiI3EOlRU4ci5urAU45hQ/XCdiuE3DBAzANcq8R
Mc9fedy/X+L4VhjAgrBggaZxTPIdwUQYoYSJvNk2E5jmcbapQ2v0v//wlvjycoXjLqjaFKUMLJhj
KzKTihndJRF5RFK445Rq8k2YK9imwKOEp8lrRo6/j3cwJ6QcFgfoqeCNIeh+nRpZVlyjOS+xo6LM
BkoxEBdtEwVSxPjHGIG/LAsHXCOUApaDYCFe3gqOOCmtahZBmAC9m4V+JfYtL15bfUulfvQElYUR
Uwo1D17VsQ0y66suSiieoLF0cRaPdDq3na5ZpbFjbaBGomvKYAjQQwwGUYdjnwcJg3mXgtBsPAwB
UGx7BAHpuosa6LQhDryIcj3BboDIbc2Te8yGjoHgkn5tscCsQJlpT2QxoW2eLFrPsK48njlq5+gg
eyX+veyNPD9BSE1wLIFJhgVyzNSiQ1pOfTRFXpcJgA42vAm4STPfBqbh9cJRPrH6Q5pCvf39VfmN
tQ9IFMZZElouDiLby1fHGwELgdqOvAg431bDSAjVUlK+sva/EURx7EqO2kAqJp4zzK8OxHFaxL4c
3cPB4QLn1TxtzCQCvxg0yDIjNMUBAtorN/3WM8XIJlhOYbcxWPO8/GqV7CjmnQGchzVvDk1ckp4S
+FxfZwOGzTYxi297MWdraAXj3R9+qDiXkWLYNrpIQFdf3jnFHjHjHENp38+9R8CnAvGo7l/ZD9/Y
4KjgpfN8SCCJOtrgTmdlGkwdBGNJbS/lfNraNZ39KoGN3/e/0HNy9PXWQ/7GsEQ0ZnRhjTjHI2U4
ymSHdXBHQX/rvoLpUdRPviIk2YwNIFZVtteh3bWLOVF8MTfFuyjPRrikOHwDQBSAPuoSWDFAgl86
RfIHH/cvHw4DnaQA5RHR4eXj1oFVQ52JD2d6GV2OxuQHyK/oKzvl2frz98/gt9scvdUSBbuCeYvl
FpGeV2zumRcNFThdZjYfUxpEuxZStFNaDvO7Gno2OB3J3Id0rL+Mp1n6XROgY6AFxO2W2DWa9WtM
/f6AI8NZ2c4YXg46GcHYSfIVBiLG6zzJ8xXr9dP33+Wz/erL7wHsAPsMsRpb/3cKDgTmGQ5kxnIh
ZQSIG9efJngjvMfGRX0e2/3HLihi5DscrXe3hGuDN7aLu1Q/I8+CW032oepIyDwLm5fhtLdDgD25
DSi+FOw6K1pCXTi+s9qDNZE1wbpgHHuPWUMcuuEQZ5bPrTaAHhINcq82gLi//wWPGKB4XjjGNVpc
S7aGmH08oqhGuT3a0NK6dY/CtIRnxwd8rWw1xZEGgQdZI+qYwUN/DJOnKQDnGNhYrAu1CnICOxjQ
L7//iY6P/qWK4ZJybSHII3s6Oh9bTF7XqTXDsw9eHO/Re4EYGA7Xc23ClbLgFvf92z0PoT16wzYE
ydqiztJHOg7qeZdaIONBQj2OkzcN7DRVcBDsp5SAgAUEMUVC6Zo2AA8D0tQVpPKWK/T0yrY87mTh
PWBLIOgjf0X0pcf7EmZEzVJRQLfPc3SDaBq+Axeh85BuA7SOgMrB3EMe0AMoT4jpMm/UdQOlJzQX
gJZgXwJQ66HiOcJHlaf7uAFNKSOWfjekQ+130noS/LVxOcdBFWUomm4WxxZRiCvHyikmS1Ghc0Zc
1cxqrQvyiFE3gJmLMn3lLX3zTujcobAFVUMey7/g1gGPgBrcE0KKzzmQ800li9HTESWv3On49MV3
QnMFCmscFxb6tMsn+er0/d/snVdyI0m2pvcy77iGkABe3UNAkgQ1+QIjk2QIIAIhEApbmKfZzpjd
RcyO5nNU31usyBxiqrtalHUWimSSEOHh4sj//KfLzE6zikkgo1yzps+zdmJbHpCbxmkj7VzzyO/2
OiXTwN3ZfsqShlr3txfTjhBZTKiAl4fyqPs0eyVmuzP9feaOwTqdOerf3xkV8iNoPvHrNSJhvYM1
IR863jYIq419pJhzXO8LiOQ2uRjurGK9pTHRQqMJ0hlNcPKsf3O+ONAcafzhESntYZ+SvzXpAX0Y
pFvZpqUzHla3ddKu9rVJXnmyiKNmvh2Zfhw2S+y6M4fqu13DcQLRb+OKEdD4rg/QrrOqbtIcQ0kb
DcM1NtlGxuV4i+V9tg3od5PLpWwMQ0K6HGX4UH+7kvEmo02FjhWzgxfIqYsJyMU2G7lpBnPGNrZa
AaHl4ZyloayW387tyOQIMsE6xg35+t9etdYLCrormPMjnDI/r3bU0wEOmudNE/h7MCXHdCJHsZFd
ZsHBXObF5nCpBdVkVgTbu98rR6kgYA64e+JFZGN7e3kc1fmRICLrfGgHjj4q2xIACnw3dkWf2x2Q
cT/b1MPLzPaSFENzSGHFYVid4cX+Xp+NqTFBHJmaQVidFfntlAwb04SCKcnkAOv6ClGSrWw92xPb
to+OMQnetvCQ+mHRRBDYtNqlvclK/9BonUPkwPpGaaJ/mpjfFfn8/0vf/enioxh1X4RH/xeB0f8k
d/efn5N1ipz/lxCo8R/YoJpJZs0YT1QE1PyvEOjwP1R4C0drNEEkmtQD8Ka/xEBJyBkTm3dgLhEc
xWr57xAogVN8F7SQaY9RoejK3xMBNXpRNhTAyDRRxAACKB9RBsJvd5Le0WIaxAYHN7TayK+tYgz6
SjNyLfWOnW57ZVs1uazDIyhfoVEgNHbrTbN/bwbHnSa2hEm+mYnWdCJsqER3jIwUm7RgDwWeOt5F
G7kb0F/aaVLILbHtcuqEi/EYFrU00dQRSsfa7aG1bCi2CsDH2yY47mBbG+f6omgLQvRNRZfW1ZZG
7xBRNPtsJIcNHzk9hiBipdXscsBs1q7ZL+BZjlowl0VQzUZlpIdXANTBjWeHeJvI2g62QzhTwnEm
y9EwfNDDYAvPzYRE0bzELgKIWpRwnzSHAubgAfi5VsuKHSYJgxeb1uwWbUB7PtjYbFgoNDoYfuSj
KL6uYquzXT7CBF0HA6Mlgb/EgMAMM781U41gb24Wm7tNWMLUU1jtBFg21F6F0AHHgEKkzkN2waGD
cwNJiiGc7ZuXKC8gBoUfuKC/x3CYwsJHkQsgc7PUADeZQNVqSJUMxzrGu9wPB4m5d1s8PchVq6od
X0IXChOwZm3GGUQ00Dp41Avkr5OtDu1ouoUTS1D8BavuIKuyexjwEwpBKm2IHDNVoxcLdouL1NRj
SItJssKbadaDowzg4IFrYNfBAkhWq9R9fdzhnBgDUxt5E8pNn+O8AjAW69U7OVt9t7CKOActm+/j
knKVYlexDPD6zSZ5PaIGidYTB884NkXkpJvhMKZ4xux0EVfhqHM0yLhsPx1Xm49OMY/5oAO1x07f
HKw1MPPkeW9ZTZQD+QPHJ7JhPmrvGsj3dqKMR0bkH3SodinqGh22HtR8dECiXqEoBQjh5MpqR5uU
1pyT+InNXtYCtgObEHNYNxYFPgfjed9loxc42TTLb49GfoWVWA+FfoB8FxJTnHqxqbIgEfl4u0+c
JKrt5bi2sp0zLOsA41TfwsGzGZuAcWEBgS2kHARgAo1qZGwuLchjvpVlsLsZBpvhTcoEjfjsOryz
4qa6qWpjP/EwmiEU38N2QvlC247f4ro0H+JmD44TSmeITDdZF74OwVRf5EFNi9RJFbRwLdfwisNs
pqWP9VE3Hrd5HMKxkw/Gw9Ugaw1y8tHmowl24YKu6sFbmnf69cEa6y+Hmi5oUIVAG45NY3xANFc8
6VWdz2l2bd5tNnb6NISbN58aca3gukUYdN7eImLmFpO0ndOdcdAFkgSlogkaBt3YOQAmZmNyIBvZ
BvvoaQR588DTYfOD263QwwxM5hCy470CqYtBk2BcjIbQIUKcEvNWqKmoAwrsnGwmeMUM55KOrf6I
9LK0IMSDTc3SdldRkRq10xhGEjqZZoev+3BcPxo0R79rkC03If3SqHaDR40jPe6qd/u01gctLy+C
pNGvWF7wykBWZ0mYFa9FbB0SR2/N4nUQw+YC+UzcaOwNo56IohnArTSG2OY96AyQX2Gx54SHWQuw
c1tH2vPBgHPooJeKHhQXbCjDcbAZMeBgNPHoOrmF8nJUVbcRFCQbacPItlmmbRGOAYgf64mjxbFd
SGRWy+QNDofuEhJfIzl6LXJh51aaGYfwf5ajKLpKSZr5g3i/vSyHdlQJ2BK73GvCsngdmgRwqBnL
StMZ7OF2945BkKwm1cC0l5SEwPlsZgUErXaqxddRDkufZ3Vanfn2PhxU8DEdEY/JPtMMN+5ynXZz
1W6/bV28yl8cr7FX1CBT3U2g2XcJbII4F3UMPePd+JiTmSHRE4I1isJ2lZf1JPQpEBtTALHpCkpn
BrrWfevIFD4ZeTHMXH2HeJtOTHN/NdlnJH62FC5ClnkYbI5yG+6qyzCzj6HYljVMpZtmYNN4Z6Dn
BmUM9eElCIbEmo9WTj3OptkASU3hQR66QbPN7iLdGD4H5FLudciJrtjqHJaNriUfzagLL9C58BBB
9zPSljqVHb+07/lpKP0PhQP6wlBSYKf/rfBNCtv0f/7nl2An9VG/2E8T+z8ALClLyIKJk4wxLscv
YCeeIXNLCtKyAbyd6qz/K4MM1kmFyCYTHCJTJ03339aTgjoRv1EIuQm+Eo7p6PeYTydw7SfXhPQk
LKMmzjRlrjb+H+P+7EcfzTjetSB2fBuzwKoXcTCNisVYB3QyOxQOdbVJSvxrCM4U1uDhtD1MbWNh
H2vRpfDphXMiHrCbRRvRIK4o0DlOKTI17Hkx9syKSJA7ptySGs3ypo4hsfUH1NJt3RQJki8Typy0
sRPa3iieF+mMXNrGnjUhDMOSogz7QHnRIjvOor23qadRR1+1SpSrcDG6L2+Tt/bF+mhfUsDRF12y
juKnzpwlmzP45FPHxa9maPLbGdLH+6DYhKbujwdu+dy9jx72z/kzUHvrYfhOUcroVcuc0ev+ef9c
vaecaPqYvbYHAS+eDDZe1b13ZGCg5gdDWzk00mjiRRV/A8JJZYMfKzo02mGQvJ8dtr4WTK3qaTf4
6LAvE5I8bXwFM+6nffuD9Pep79kXt9RvYD/aZUhpCOH9ZvSYFevxbjocL6zBXaZfmba4OH4M1uPH
apncHu+3T4ZLR77t0yGS0AQCrIRUfJgQ/xDZdUPl9QYeSXgRhcEb/8Zh9pz1f9Iwz22QPqXFn2CD
nJMK414M6t9PKvQigkpsUrBAHpqIPF5sP/mXaLs8sRPb8KOUyrd6p1Fdb5y6mjjb7nAOo3Duaj0h
/TdeTVfnqiceFDwJ/WITlSOb8luJV5hHOk/Ry8SvpO1TDOiakoCVw6GXUBzKWh55WDJyAi9wAsc6
I54Icn49gD7oPKHdaLYhw+mbfuMOXWp9IcnH2YRkn9Ix67GThyUFBgdT1rfjl/aN4Kh+hzmM2c13
ypPI1lCoejOh7imQwdEviNe/RvMEJMTG0fjrXfIerA+apGwz2Mvt3eCCyqrDIqKYUvAvvm/f6+lu
+JdfTMjkYbqnNVBMcS5AADGiGwbMhu62dKlUOWD53gbLw0eYOIO7wSq+BjOiEJvz4Cp4Or5krVNB
pnvROPV1YMIUIpdgtpaURKlIgViOYAF41O7Lt9rfXnYPtAFwkutc2DsRXW9zaVqCGqVbw2v3VFpC
eC33JIJobRN6x6eYvikUHoroI+TZj+xb+i37Rq1aQ509bhp9cS7ehhcGard2O40BSyO729kSn3K3
9fcDSj+dFo9xLNJnfQHdPJWcqYB/oro5+JvMwZYMF0P8rnMR57PL3JPvP5f5z7jM56TJqJfS/6Ol
SS/if5LUljXEVsbxJ4jZi73nNT0two5sTaYH741uXkE7Ayn0qDxOJwUk6TRP3/6+DM53l1RD+pSb
+iMu2U+P/nJNm0g696qPQUf99ppbS6cc10gpVXc72TqlvH04uuGFrM7c29kL9ZTDX32hfkr/dEew
POKUKDQ8rslv7wj0c6iPy9z0681mI43xvhHpKN5L3YynetRCgZG1wXQ0KW1p0H6Adj0qNGlvqWgt
urFrQQtCbLZLZoCAsjlt94bSjHYb2liEuWd3SN7igqYgmbQppZXxZps6m+1tq5v0LNqe7RV/Sgz3
lern2+ktUFpu7YjIi+lPDJlIKCSG9JbDa6JnQcEQJDV4AYzykYMyqyk5EcPHNpJtDmEFBNmQKIhR
u0pfdokYwUotzyndHx7Tz+PrrWuQ7IaTmBpHnxgu9EbEnGcU8O+ooLwpLseP9hSW+scM32B82bzW
K4gAVtEZTsVzS64qhj4fnD/5kls9/faPXnK1477YkVZPMNNrMB3qoFD9/IUazgDumpeyEuEqPaPo
z20tq+dN/D221rl77SWJ/up77aOcT1ILdD/pVeoX+a8ntco63MXHZmv6j49DeXlJ8a54erq7uTkT
lTgtTn/xPl+nJ07oiGTXE3Wdbh5cH2YkpsRwvvGD6WH2ms2KGZFQ15YYyLNStMIf+IbcCMjCRbPM
LlLx8jJ33IHvzm3+qGGZZuLBFLZIxcVBwudw1qjvV3l/NzF9+VK0Y5U+ATUBj9Y18g8keLWeeOGV
Rs5M5ns5nMHOBg47XWfz/LIYAq6WI2Lcd6PZ14GFc2PpVxkEf8exnNswfUTCX7thfqi3P20YVXP5
WbZaYUAoMmHD1B4M6/a8fJ6hZKi0JmkIjKw5d+jV532xQU8AgE9GUEOPmeGwYL1hzviWtM7kcneb
R9LSHSOk1YODvsvoSjIS8dSI6A52u60JHsqcLhokiRwIR75e9HMn5rQQnwb0Tz8xZ1esB5H4W1fs
tAO+WrGepVza1aTeRuyQNJF7f4hbLDdT03TI1coQYrkjHUbOLMrZk9gTl3/3XXJ2Enpy9Y+YhB8F
EKFUnViA7xXC0+iJRiPe0tiKNo2+4zzvxXPmNf7qOREH59GLHfEeuKJ0wGRdPsk1PYHE9ObmwpBj
0TnTRScfp870LhbTr0+LMVYz/91u+HVQ/bKYXXUYl/sjgxr6NAB2UDTSXtP51gtvbb/qRO2ENb+V
8/2inHOQH+0VvcDW1MZ/45XgeqYdR5+suLgfeG8kWp8sp5KTKfVGU3rsujS8wTlZb9z1/U5qV7bb
zYmXTGcDSTtsx57ZDhClKaQn/kGMJF/uQfhXFFp6EHF670dZu9D0OZn7XixM6i1vrwhNDVxs5/f9
auOYVwfxPpD+bOuP3JoJtIV0nw6CVpDs6/Hb2Hnfoe1cWYg5tD9e+Iqqfg380ov4VFtofiS/XVkr
kSyvxg6snO5sgoYayYxx2M5OuKV3EMMZzU74s8krSm8ioUdYpg8Rl7Qd63p0ocJlmj+cPcQfh3nl
PdSynXM/37bym+0snxrn4WIsHghvyYer60T6JpdLxX7WOODPhf/AU8uSPp/zuTsWvNyY71Tsbejt
Z6mYX9ys14nYioNnCdtdlK56PDZyKxZv7SXcNR50Nk7pHpxFJd/udUQ/3UBQ7rF8s3gffc3cwkmX
iai9x0UlVruZxa5DQTiNfFwt4lnh5C7RoctwuUiX6sMyB9K8WTOvH/OPrhAZWBPZzeNlPKsK/knm
R1TzWA689konfBgvu7lxqS6rRriRNC+T9yT2eWzF28WT5W8ux+Jl+lGJ+/vhOnJimlgJkS/h22KO
M7d0ho/u03Z2cG1Ru/vZU+lUTuMc5403WjHNA9mKWSB8+B/ENJXThvs7cxKUafjVQehZ8ZnistTU
6YQlyN1xp9zAypvt/Uhcrqh38tJl4zpXI5+y3PlTOXO1OUP0Os+Vzhmr75ykMHtK/B8iKc7NT8+6
h3grP7QQnjA/alNtVqPLxl3BDydy+aw59BYUiZy/dEvpGj5ngL6sXnC1nM9v1mem57zQ6pn5P4XW
T6H17ym0erbj3/NQnpMPPbPy7yk/YW/5gTAnrWVTO4q5Bdcpz39yAgZ0DzvSLV2ltgoHfitf6cfS
rb3aq1yaHnpHfib3NI7yyD1J9Vw3p2edczi9TmWk1HPw3nr7FzrWe5o3nh8dXWqO5ekudXnu1o3c
2Bm49XR0XU/r6UBCWu7YzoSfERa1tSbjowMgLLz0vnJaaYtl5bi1a81r9yVwJg7tOdCkth/PGndw
06FFoTv1Gv6aSZr/YbZkymIA4+UgTS9iEYq7F0O+UJF/cvExGvz3RI6v9mjH661/dW06BwyjWlzv
5VKvxHY5uci/Gf5RLtG0qVheLR+ebIICoZjuMB/u92IijietjZp+W9zDRSKIZ4wEFmAnLbGuxJua
mw81oJsP1DfP087vZFS8vb2RDZ3L2N16gbfzE4xXU3Re5WWumpbQKe9yp/MAmDuZr4yCsaRe2v9a
b7OeZ9a6Z8pHIM7SoNgT+Wf1KmavkmO+1MobqHK1kgtaomHYqmU0542bzdLZ2M9mrdO5hjck9agT
RMmwwiPXmu68wKVXOb+lxNfpzuzQAU0azsgLWX71NzCs3oBgRuxFLr0KeZ5Xe5A4urAM+Fuebafb
FT5vNnGgdYGV2R16tCIVWy9fdo+DQvC/ean5hdt45Qy+RwdLf+PqQvdaF1Au1nSGDcbN8KD1O1tt
w23YfHUu1pszwuLOXagMF7lrXNq+5g0JBO1mcDk6tHrEArfY9vD9eHvvIPVpJmUKnsYNpyK/Hc6O
F8Z6v8xn+vLgy9ANnFQSABZHhgOd+jQSAvPczf3US1yvmR0uDhcUKDvpnE9arR2I62U4T3jXfjFm
CyvT8+AM5Q5DEsNQRvc1v+/cvdPyiVSrYUtHkvb0zsE9MBUL4k4YoLq/dyEK5WvEDWG0q8NDYGA6
Wk6WkTedyFrYt91l5Ql4+mYSHKsfnts+Z0VFzyv7KSr+tKJCU4Qx39n4n9RC39ndVCYo+zGiovZK
BEXp2n6NwG+9zbr9i2LYcJZ0ZIR6xnrc+Eo+aM7Q7TiBG38oO1ASqRN7iT+Q32ocVjatO4sMuX8s
cQcgm3UpnGU/jziEO7nz5066ggZ0Zj+27GcqA4jDHufdJbADh1MRuPDpYj3jX3B6aRbo0eDEMS+H
4kJ/DK8PcjefzA7+wefweYYP+moWXuxnJPUlFbCcHKSd+7VItU9Vpn1f6PM89Xyhoo7HadgUpm8Q
ElAnupJ48qtGKvUI8ey3o1c7GWrx6FmPu9kRqWQiIQ1HyUn1sKUmbFn5O4cyYCSm6e6c0o+9kHkL
+HeApAzcjbNxWn4G7t4P5pG786ia8rVXJXu3SNYU+Ro7ez+8Ue9LQKeo10brCOULpM7JV7wP2au9
qk/QprGX8/7QYW3cRG6cARNeLxJfveqXV5bv6hV7HqGnvgfznRfNtWnu85MrRm4uSz9h3BHrsvNy
ueP7lpFt3cTNPMbEPaZogZ1XMQIl9TdOyH0kPl+rxFf3oyIXtO10jtO9Go+nfjJO7mTPq9SVT1+X
Sk+o9yFsL2h0gchVYneEATEioBDJq+0swWZYwr+N/QBZ8Nqal7PddXxtPu5niG906+GivNXmlEN6
Y5+AzcnIafHslTFj8dCcyk9ZBVOGcouWq1w0BvLbdnf+/iSj987hAnZmpLnSLjrrFUzVfmxZgyGn
ZOPSwlRCKOdsRHxNq2ISCoDE3cFV5G290A1dJ16HGCcDZ4B6V6orRyEU3sbtpjufPsNu53VOwnMH
j0iCMihMxlp7SlWHvopTjNlf4OLd9Jo6Crkce9mHhWGxkeEKAl8HytUrcrvzwLnZg/rxd0R5Un98
HfuRg5qHHoN4E0ZJx9lyaX8uLWaSlMyEKNBeDlYj35ITP5+Vy3I58m9WOaqyQI2tGnSozsALuXUe
QZJz0yUTRCdStr06X7B/AX7aevQNAQi1mC4ms0bcqzscMzEMmeE702pKPheVS98Fzn3nFC4tRght
Ze5oDW0A1564AtVXCzEianCUd1ManxPhWU4Jhc/KmTEvl5qvP5rf7G+l030L2Jmls12Ol/V0hl8N
Y6BytIUuMb8SsSCU46yO3qNXu4MVS4vlGfig1K4G89bfufIjRT58fOzk+o10ury5u3iJxd1dI96w
+jYsmKym8Z194SyUtaeJo7hWIZZS3Kqr5Pxjz7UmmIcUYnPBt7f7ybRwCIM4apvlbjOdXAWsMOXO
zIUSADaWbO1ZzpiXFx7xJr+ZUunEwihZqGZrw9Lk7INORA55IayeJcArwnuNZ8zD6ZyVVOb4nulv
pNpMZMvZQlSJSoxltkPHfk0QsDl2phz5+9nI15g4Y24/DggNpT63JS90h77qTMxShlMV3hPuxHcN
N7kMLj/27hYjYsPeT3mAa+MWlAiF2IOFVEO13ZCPOdeYlCYLZ1RPL6RjZlD417Ra5wwoyzR39ZNP
og6sslDVoSCDcvJP2kfle6gDDX28q3nBVHct7+gUt5YHTbTUlhBgy+oiWIz4/TAbugbMRVNTqrNr
y5UyU61l5r1qorpDijnp5clSRaopOYbF6qXedl75OfIO63Xd3VV+cbNzqlXpUynH35Q0RBIv9j5y
GskcI4H36Col67B8iW1CgH564GZMMmletmua+N5Ey+pJu7BW22Uwsy7qh71PhQzvomkEEo3I6tUE
30DJQiWHNcHYlJRFM2x9ymaRfANUqvrsAb8FS1MUeEwmNizbZhp4Yw6ZWiUVYMS2XmhuK8P7xuNV
hHOhN5bNVS3tWbtAMvu7G3rd81mHKQFbh8DdwcWCTe8CZ4eNTVz6oXko/MrJsTsj5NuWz2cXuLFP
gyQ/5hB3KO0ju+mlkBKzmp5RAG/UCoZ++brDqckcfY0fx/lXLhDM2TOioexCwqXKuuVn7amVLgi1
KtWpRLOKrqt/EWZE5ecAeQqCsXinbERsBj+67IhxDvjE1KeZCZ9yergxQjtnAyulTC90RK/hasTH
K8zqIRJ24je4W9nHBVhIb7RUQVrKHBFjAbY7TzkQSvAdd8NTlnhFiLVl1tTbW/eIrzDB56AwhbOm
jusEgT3BTQ2YEZqXMGfGVfKAmJttZII7w1qxExJEm3J4cTxBjKoExoHPV+5ONRsKiQTnOI1Oqug0
M9MBHzl6ahaDWchhPj283bz2D3IySy+GgCXT+3purVguFXQX4ctgjSJ3NzeQOKqtdLFxxjO+Tltx
DFz1F4XaiuxhyxCUE0F/IcfgSynX7d1mNrhGMS+Su3raLpRiVhtOfcIA12RzMiowSrzUgdodlXfk
EL3ieZcz6uy6SKCHeKjVgKle6t5S90buN7WRI4yCxg9xATE6mIJkeVxVl5k/jbxUyt17RaB6zOpW
JEJy1m/iRGzlgx/SEEvIN/YxE6Rm27wOfbWrlYecP6jZRivi7LDXb5UaGtyq16q/jmU5Vf+2ZrGv
XyvNqbzB0MeNwhvk1ZJtd8YgPOtjm73g708f+6eP/amX45loXJ8hbARJ3XHXEI2LMX6VcC8x8l6U
mNRX50CZ550XNZpPsb+fzstP5+Wn8/LTefnpvHzup/y5C6yKgH4VDepldrRBkgQTJb6BGhCTnvkj
bOIzRYDnrtFL2PxV1zjvhPVSBT+dsJ9O2E8nDLvrpxP2z3fCtHNWdC9R9TdZ0Sdq9C9kfr9EYzjM
t/ALkylppHnKe2QzlThPl8alCl8p5Bj5R0GwguyudcohwouCh0pq3TFdnTyGRazpSBxGxbd/iRqB
0xs7395VXHYr3+n3Nnx7OM4Jb1Mv6Vp+Q9igIojTAnrcOwHwNxWQUTGPX+KsC+Ufn8N9nb3TXq7j
z3unZ9Nfp0z6J8/o3zT9pZ3oK7/b/PCc0/YefkuzDyFvIIjR9PqgNj/ROuJ1KuZ2f/9238lXgqp7
UBD3/CFziKYvgAk2fDdUaF3F+4hDzY7O6/VRXOa8tJQE1W8H4hIowTy9TC9Lf3x1eNCvjAtj1a7N
28zNCGjnIEdGpKtKQkvi6urqGwxb4oqo5k5cEYo6zo/z4QxM6vzo545FqL/y9kRHQ0+T+1kHmDV3
VNUH3TAJhwneTVuB+dNOjNYfHzehuCENwFgHzlvkrD/IARjcw5bEXgLO417BNgfe4n5B4HtJA1z5
9hZLsB9k/oj+3xfOPakN4oKWumEgnKBCKvVTPaPufn3PXJzmiE8+eHzjFQpUsH77OjP54yj6p5Xp
+fa7aDvZjreVCVZZPRakfORz47bOXjyOhHdLIc5DLQJx3YrbUy27D3hZuEsB/mUJguaOGhk3EBsn
IuWh0nY1yRUvJXkVuxGJCe6FXmTy/g2oTXeatQ+wL7H70Ymv70RRu3xvVH+6k55R3RrdwGp18gH2
c/a4eQdm7Tfz0U30Yq+Ha33dXpXuiOaiIe1VBaWPw4loNeiaBR0JbygONHUoQ1Q1Tfu6/2aT5HMG
YLFjCTkxvUkpHNTXtls3on76etyn7j9fnY2eoT6pylGdbTgb3YUWkad9VynQRH7TyBk5gYhWUSDv
Ei/xdi5Mmzfbm3ClC5W5gzLNVzFthQ/+ekynAruvxtQz6w9FYBpbGKNUDQr5ETJRpEIM77Acg+NS
+TwAMaKcnrAm8kAZv+ZCG2VqD403B7tExRSZTbKAtBomVG+w52OGCiaGHFFDCnO3ImeE1ZT61hMl
qme2AlxAZ/ZCT7PHMD6NogHjV9kCmk2haHOwavpKQX46UrYqO6DyQynApcYNrhV8qSYTt7kn9wMe
7XCp0Gjl3Y6fKr2tkswb0s8qna7gTCr9rUD2ar/TQJXsu0+b08B0jHVwC+9rbjowUqUEnrtpDPy6
JINZOtGyJUr3Yl8e3amC/Ixlhron8csqjkmcluT9au+UTiMIrUZM36ITLGnibMGvmZcKr1C7xpx+
JxL2OnBkfrN4e9u4Hx93y/fEv76i9Sp8gZw/ZFTk8A0aRXHzMXFKEGoqOq5i3krvq+8NkW/y1iQK
oNzid5UFUrFy0osE14tTPpmU7d+4vfReuWplptEG0jTTT8TwhEGgXneqpre5M6a5UNmzSIQyQpQg
eOdzJMZNJjuRybuhuEucu7ubvZN4pztEJq7f3lJq75SM/Poc/NhC/FWmnAo0P+n3YZtGtVEx0Px6
d2naWF0gzfza3ysUmE9nd+e41B/OXPSctjzV/ny66k9t+Y/Slmf3Qy9r84fsh3PCWO9h8/95p+Wc
2D0hAz9t3J9i919L7PYspH8xrX7OUDoRRXzaXf8IQ+mc0anYnz+nxv5VjM5zZr/eM5D+dc3+0Q/N
frr4KUYxi8KEnnS0aKMN6Qim3nj9XIPcudy309llelOutCkgb+cdJIW7E+/bVYAlB/bAqe6A0cto
jnkxTeZgewRgH9y7b620/BIsGZxVvu0dV3siMbEAqFevtidcRSpVlUF4N8HyjrYyXGf+PhXxusjF
Gi7lJcWaZ0zZs7fX88/+ZLd3Yqv/ztEYQ6iv+j6OqOP97fmB2jWJDsrAGnYyva2AyJgPI+dRmeYK
C9s6GOOyuMX9wAHZTrcL+4QVpZvMSuFAY0+VidSw19DrXVQjgFbg9lTxgBNfArLyILrF5VeQo4oM
uQJcAuWRBmsayNaH0lfsNdHYvqV5k3Mtmc7eXM9a+FPd3KmtxVcr1zt3HQ1cUt2s4esYEexYrO+J
a9w/4keDvRsSBfH9K5OISy1P0ckr/2qdUS6jSfyRM+6EUltfjaR3RPINTEY7i5FcerP5zdfG+Nnb
7OnMv+Ntnvo8fnWfvUCBZewjuyoI1eSuwpJuL44EaTyaFYlXFXx5nV3o4uVp6QfUj0bz2QUhG9hp
eObyFbAjL9tLYmgqrNC5z4ZfzkwvudKX9tRejKfJDZTl++nXs6dG9NWIe9rxuJmM9uOWEcNt6y0I
6H398acef199fk+LHbZ7c6+PkB7FBDIose3k9v5VFZNpS1MO+ZmCwLSmCqGpkOg7R5t62kLBxpUH
H3qhc10m0vgoqMonYtEsDakhHDbCkLvro1sIwGmibtzN9dcDPzMv/TbpNDceDsIj85KsnygdW59z
sH+sNX4Vq5NeCJ5OOOHByLnA4kAV8RFUKGxZck9sjxDqQNyqnXHE934lrurNhE8lW8ofLO/1SHTv
nf/fr+C6uSvEE5zmohCMkoI2FSEM8cLnhbhGF1LgdEMc72MohsDyPs6srqGiAF+s7qSnGwbZkR7e
ITeBVOkY/ONEPOYEgFW0+Hml/lI7uYKzouAP7vJJLd7AL4Tz9WKdO3f9hl3/+ueu39nj9567c9u3
J3D/+O3bE7p/zu3bE9d/r+17Rjv2e5j9Lu14TgB/17bsX0UA6z+eFRJRNI+le/GwF4FMtwOttOzG
9F9DypNKfw9xD8HGB2SdvMFEuUPeOdRSqCTVGbIFbajsvu8F268X70nn3fGg7wdGS31tIvOLmIqi
I7Wwnbs6MXtd0vFxmgK2V3D+CcVULWRT4DxvLAqhXhfFTVCIcS7CGEUO8JqaLiXh4dQwprWzeQKS
7l1cDLkP3fmIuYvaHy+GpH9jkVCVs3cMeTPkn92s9VWpUUzAPvKG0xj+kIAqEpI0KtAau/p0i/+T
eLGbALHmSao/dAxo3Rk6uvOi7OicJ74WtvBunpmcntTv8ggWyg0r44yopO4oplESf7FH9XSYlerX
IaJ/9UyzE6ppVG0N1cb8ZSQe/yuLpaqwW2rLDU/piL1QtQHPE96Z82dlNalKHFWPqD7tORc898sj
vFKvgT8Yp/CWEjBA/ArmT9NplTJ0dZKDY1VtKFvKu1SWHcot9TtwfyqSKAsfUTFQnwosGt5F7VQq
Jv4v6H1trqGgWvhovp6y/4d++nU7qe32KS6SBFpS0ZADHwovKRevgZjl8vo2wNTDNCxF6njqD2qP
JG46e35+6JwHQ8JcR/8MatffYLBBh8fibf0xj9j1mQzZDIlzbm3Pbvyez/DvtPF/SBs1Hv+6ij2l
Suu6tM4SVvFkzqtIhXqoRVPmW+zdzm6pIaKWiALyk9Efsb63r685htn64/4e6oH39zHcT1v84c1M
WXjU0y7nHx8f1BLeTOXHgHSsWty5LtR5ljeU6EWU6GTU4aU+BW4qXxvPb0K3E2dk3tm762n0P9fd
nRdaPV3/U2idFVo91/CfJrTOWgo9H/MPtRR+aGhP6FZOQxv6mfZbi9JtK9p1LboQLVVy3ANceLQV
7XrF/MX2hmI3PyOjf0g5O/50yd7tRvrgYMc6lwxH2ls7HMNKMS5owHJ4NUPKT2ut9pNYKxyaPCde
eoQj1dSgGjW3gi6ej7TSQ4EmaSkHw+wqqfXXLKSDYNoVvjWiLeCkqc924v6hwfDriM2eKZfE2y2d
thGcMJHU1OECyQllNjNEtyI+eKCwd5pBA3L3okAJ8wt65J1DvJ2i/N8ZdJ+G0DPokmJkdrbJEHCs
lYi+DlxVKKfo7HZC0cKousEAnNAa6+rmYwcW4msbQFdW0Vcj6FlNSVuV2zBnBCvlHb+tV4oQ8dKD
049GdGJ5N4/F+swlz8173+z44+f9xGT+1V337Ikyqw60YeOuNS/HkgMXlktiX4Q6cmAFuX/kvChi
BJh8atE4F9TxKdMwEesUNEHkAJDopiyJsn4twv5EOQApfdx/PVM/lnWftkdPtbfj/8vet+1YjmPZ
/Uqj31kQKZKigOkBLJ1LxIl7RuT1RYjMjNSVokhJFKWnni+wP8DvfjVgjDEYA/6G6j/yOlWN6cxs
uNINNDDzYBSQlZERcY4Ob3vvtRfX8oSwHo/5BtH64znDRFaGtBOQxjmlfbc7+hx6REN2fxZZ/ARP
edy0T/bHW3euQ84Xuy8uns6ZwPnRlzMek+Mi+ps3Xx6//PaT/nAhn+f861Ty776Qfzil30XSf6cp
/dExeXYt+3qg/v2PyR/t1u/OdV22MRzwsAZ1dnN//QOc9wcv/j23+W978V+MJn5jl//Cj/hqUTYh
FlEBh9UjdsuIDUwhUwJhkry9ad5O2fX5FjxsqW8NKFUzJMegrwG5ryG7hTjDmfH0+dxxeL//7Z3y
oz39PfP3329P0x8kEd+LyP89kogfRKNfBu+rGfs7RKMfLpLvzli91TIZ3HmRRDmkxEoQeZEtIQKM
+Vn69hwTSPYh7FDzHwVIdCsAkPZQ3IKLeASX8RF38/Mf5FI/fKbvT9P/CM/03fn699xMf5Mx5n+a
x8k9d/Vz/7tsdi/P8+/Ml989Ts9TPU71p/Efzi/2yQyrq8tq+sd/+Oart3VbDy+f6+fvf+qbXxr/
8Zdvly9m9zw9f/PFvp/qaX2YX9z66mWcu1/f4M8/+f/6zd+9/PIqT+vw8offfzJzP51fraxN/40/
+NmT6ze8Mv/bz//8pz/CVvx///w/4Jj5x5//5U//+a9+/Vd/TBb9FAuYqUWRhL84mueYyl/9Man6
icN/LAEfAt9TPMF3/myQyeOfhIDXdwoePozK+Pk0GM08VX/4PYd1JjgUNIG3JvzlaZT+Lf6Y+Plv
UtKEUQXPTpkksDGncPCU3+XlRBAm5rhr8y720dnUy0VTPuMSwJhVVQiA4qYhfOCYGbaf/cqarGw8
dIhC303lRUdZI/fDGqDioQcW7ftSwa92nMZt39TrVO+2bo2eONvOfo/SJZ/bWC1pPmqddteCTctu
6YSG3y+DSzCfuHtJeGDhyEmaHPQ6QZQjKRyIBEXVoTlWLv6O97wB92MtdJ9x2qyvuyCirKgt7GZm
a7fqqGauDsZv45bzZYhfa028hcPsHEQebVvTZGtwH1Yq5A2PS1VlZkzG1/ACT6HWhxEgeVLwgsLr
24Ba3umtgz8Z4LuMUDEAjysJUtGYQEsw5vxF2g4uY5Q7c+KW1ChtKgMH403V6v0UJlBP0niCfFPR
JMmw6xfCkR4KMVynadSeVDQM8223TkwdE2uqi9h1OmTpJlh0AZPt8qnbYkjRRPMGnaKuS9o8aWN9
28oNvsMVhvs96SbxdhxjNmXrvJqrBN64AIdnY0I+wYIZPPDU7OnChjW3zTpM+RBpaTA2zN9HarAi
M9z615bIDpz1cl3RkBYFHOFSODvDDi5R+BADX9sv7Sz4TRChvSs9jz+Kfo7no9ZKTJkycyp3Ztap
u1lLTU+sht8wpnemFyks/naJSsOD4bBE3/db0Jespa5C37aSJKuJG+97AxZ1Op+918sKGlCE128t
HdI3kk2R2M9FFJ9gxQz7765OCT5LN5E10yJ9lbSke4MFDhfq2csC6C1pPYj4RZ+W2VgI6FFOrnXu
tg29u98mt12xYVNwbaiNn3cci09dkmSgbzTrKJa/oBBGWRaJBrSwttmXxVgOeUnK50gWM+RPx4W+
5pL45zpK+bYbw7Q0h86WKKxbzyeZr6JMRDasKYF+6ZC491G0dTzbpjnclC0ZK9ghxQ5eIaadXrXl
VNwszRrhPVJeg4GvKr3kzNTdpe5lB2mvpJFpVs3bpjOi5vZ+TPtkyFUS+jHDGjI8V1uVNNnEHA/5
UhpIbVZkxDsIgqMk00zKW9WTpNlTy6c73nhD9kNYPESZQlS/VAzKsZdbNPiblIzlSeAEukgYabpM
mqnXcGVanT4ZHg+Xo0m0PQhNmz5P+zLucxr5RsDGML5BVyDaTbDcfWgitHVgKVi4GXIyXItcV2P0
oOso6i+HmIRrHTcLFnEfiTpnNqX8adLJ5DKcol7+CsD/TeHrpv7kzAiN/u9D0DeB6m546R8n9/Iy
3TwP3//kf8BghXr6N0LVf/n5f/38PxGg/vh1gMKv/Bqe4MScpkkcpwz+yLg4/pfwRNRPEg6gPFVR
yqSgiFT/Fp/i5KdI8fT8X8wjBTOgf4tPiGqwDKU8pUpQBDbJ/5b4JNQZHPhLWYGJTqVMqYB7RAIL
Z3jcfVfClVXhdFufzEJAIXxy0cj5jY+CaD1FEGBLqHdqgNc6LinERW+bY5lubchxMIqEpJCiXcgU
37J0jd7rdSnjCWK+cpjHXeLHuNTvTDmFNNlj262RzaIG/+aem2qm0UOSlBGtMj2v9cI+iJBa37+v
XJfCLiQQFpaQbZWo+Ouk7hYIRVFEmMd47IXeLXoWfhe2Rfi92tIEt+NUb6+mihVL1tDOV3BEjrbH
tR1bCEemVXkr2wkG05S3Gs3BmEtYQBhffS5j1eFuSwOSxSW85MlwTWUdydxzZgAxjo0gOxo2Ul8k
qi+aDNvITzdrT0hHcs57YZv3fApDwIlTuU1iT8+yeQNKjo2gxOWThT4SRHB1HFtEwxs76+WpS4d0
vICffZve23pJwdKZ+qAzzLqMDss0y/5CqyHK29pP7QGwCZ6lq6iYM9YPG7hNk+70bjaxAL2sWoeL
MKR9yBSCKUKJcZYe6cpVuRuSuPdHHo9S5iRMROqDUkHOcGlw7ejAg7LIBCFajXhYbicEWF+g0TcN
PDp1og6XShLRZY5R97FtaYX7uToZ9d7Wuppxe2xi9dkQL+5kuXa7lVDqxlMJkz0cqrzkfXhchygp
77XD9w5FSXjIkhRxgmVioz0Wl++tvo0QKeCgMTi2HDRJVzhyzG076Cymc0QudOGTIeu99lCjYkT2
2UKUGi40ja3OmcS14kMrQ7LtU9N4KL6NNvW7bR3tcio3Od5aoUZyjObA26PH64SLZZJCPVCdbuu+
6zqKrnHpLWQ6vWIiX6wWNE/Z2r+WMPt7KIVp3g9tOkGhWCr2Wm5RYHnTJsP9Rjo0onVppmtSOATn
KlYqS+oiRoAf+dpksxgk1BmZ5GlGu7Z/Mylf8cuoGsovSSWb/rjSJCj4wZY8ui4aBpPVrgnB7KJq
7MBMUyvGtip0ivtLRpI7SQySiqVZanB9XJP2JzF01bvQDAsubdXaRfsE9sO4Uc1NTTPRL2NxiHQY
P7WbKNGp9QRX+cpKk3s6iAkkJlbClBY+7el4CA1M5POJDvIDTfUM4UZZpmgzywU3qkoSr/A/UYX1
mWgE5iwp6znKlK5klZum5HiuKkFw3DiVzyPe850PmnxpVTPJLG5oid5qwjoAeHpZoJc3TYvL3KhI
ebBl37xKjZ7nXatqE1+bEKr3nbMJKAB2m5Y8CnVd7uNhTp9JSBK7a/sqtgficGJmpjAA2KO+MPvE
z90bYdqE5m0/whQMu3W76uVonxtlWQnVcmT+WFIO41vCJLjauD+19WajfdtzWuL61cYljB5ZaObj
NqehyKJ0mNRzpbxOT2TctO8yExmK/3HsNUhqu26UT7M3TXRXDMvYPahViMlnbVIgvqepn7TZO9XN
xfPiFx8KGLxPZG6zOi6r6nOwOCWwsTa75dU49AI0a0mQqd6pqkZneyc6F8UX5Vyy9u3YVaq/SAmz
PCPtNLrHQFYn9lXhixopKnrhH6q2UTEy1TBM9rGt4qTbQcWqOx+53FtdXmJ/4vTGeaE2WF6GlBm9
CyNd1+Wk8Sad2SVurOcqT0ac3/ui5yQ5DakshjdF4yXY5hOt0tua9pPeeTaJFnhyNZj1nV5E3D+o
okt9Rqe0XZDcF4pDG53RKXmb1GxiF+ejVxf7WSGrBzzhE1V+1gRbC14w24rEbtWeyIxULMSHyvVD
v68Vb5O8GRrX7uJFcwmvZWuGy6nv1fPU1Oy9Xxghj94L5PMpnfkDL+S8wLZV0+dqI63abcvQ1ii2
gqf7uKWsekc1jcbDuhQzyxe2oBKqSDTDZ2wWS3erBrIux1nGM39K1ezUnhspQ7bwpXyUbKZPXUTX
kDVqHVUe5lDBeqZFRpknygYQMllcrlk1JcV1V4SlzrqG6HLH6aARTga2wK+zF4PFhjQDNGO5bR8G
zip9RAK7vPZGVO6QBm7ry7bpKvBcFo8NNitbQ9t9rgL08VnrUbk4lyR6R0VhY7hvGmTOeeWQccJg
eqDvC9f16qLxqEmPpcXuybu6s+44riXcsMPUng07Z3ihZjBU3bZsGXRhDnNBUlQtfacwKpXpXlVd
3eDONq/h18SXUB6XDqEjt70ry4u+4tZeJq2hT4Kizb+jlsTyho585hn1g4qPcdxtX7SarcxE4egH
rOMaOfZYM1zt1mVV3s2ewte0TnTRnNLFDjcL7dbXpAumPXQYx/Z29QoVS4GSp4KLUl3RcV9VHGMd
RXWXnjbt1KG01vRHVjfgtYq+q4Y8lDESpMe+ZaLFeqsid9fLiUe51LzCtETePzaymWBhaDn9MqsG
N6Jr0i3xLuJyXPf9DOw4a1yZ3HeNV0026FRAfD+U/mnVYxnvcKezf/SNkx8qS12RWSErVInNGtqs
2vpzdRkGCtVHLmN2zm4k3AuRA74aeteiScWgibSPlQsfN1b06sBIET/QMMzxaR56hTITWRVuYDNU
1FfIq4K7S/WGQL5jm6f8ZFMb6ucutePY7idFC4UryI3Uy+uAUqA5ttQUnzZDBPwS67F8mmi60qsy
2er+dvKDnT+ZkCxfUJ1jSn3FYHPbdS2pdt0shc9mbqchi5DIpHkjrLio3SSG46jdBFXiJu7PJTOK
0YcC1Sy5aEVdJwflDTK/rZfS3NEy1rh13C2ofuXYo8iZiIWBVq3ZDnvYtXm89CHK5nqtk0ybDmYX
rV5m0HaVLJ+p9pHZ9Sg13QW8GUhyOaW8fT+wbZ3uaDckwysGVMM9knNtdqSxcV/SbtzsnvesKLJ6
mdfo1C6q7g6DZn2SV7Vb5B74lVzzNR275lSrZk2f6z6k8FCLV2rutyZu2b4mxIl3fdyO3T1TUTM/
igbZc11ni3a+XaGyrQekAtWxUm4wYT5Kg48xYu+SeK4pdmFUNbUAM2Ur4/G6cFXzpSQiWgH5REl1
ZCttOsRmx7aMWDPdDi7a4sx2ZWcyAnQDEu8qwDZrSg1+ZOkQEk9V7FiMDL2puws3Sn6DCFtBWna0
8Comm6zebl3bPiC7KtBNK+OZwjmzUNFljJUlMzuu65B7yfh71Srl8iAMK/I2kgNy8BTZcz7Og3oe
iio+YxATNzlF8QsR8hWoT4YAt9wk3ru7uR85FBAK6p+RtazhUFdVBy3qldsPCRDNp8RubZQXsy0f
2m5h0FaQRb9lkuoN98Ibs73HiWih95pWkd43iSsOhSeIxDrGuB7iukre1UsXQTti4LxBbrUQkc1x
1HwBi9APx8HjHk0Gj1D3JoS4nfJQm4Ab4J1u2UGVDg73KTKFw2xjRCWYGSt1QUUylLstYdFHwFUL
tC7mYrW5K/v10WjT9jis5/hz0rEEBVC5AEFI5ODQaTGlHTPcr0d8L11nIBdbSYgaa1/Cj7nnvju2
EaG4ez637t1qWN/nETNyhEdH33f5XFkO2DdEL01RdD4zdTK7fdM1SFM58TM0cIxEkZ6i0Kj+f6kO
4Pry8x9+TyW6C79RrP/Xn//553/90z/9/C8//+vP//3rgv2XX/y1ZCdK/gTcFlitUixmnFF0CX+F
lFG9qJ/iRHAU3qi+hTg3bv+MKcfsp4TCaDxJ4BSPwBPhSf6MKVP+k4hRUZ7hZhpzBiT6F+we0Pr9
r7U4UHlAJH/5+mvZvHNT9S8Vu4iSGBwYCbxbUg7Dx18q+q/aSi72tO77yt5US1pD1tfg3LhrkTSw
T8QVTGYdiRN+NSVMkEPRuWZ789WY/fmBvn4AeiZyfPME+Nwx8HTJhUpj+UvH56snqJe6q1BM+2sz
Wst2zDuZPvISpdrlKlK4pYc1ZuIexVAYCcJPkPzUaYC0Oi+pK7cFR78u4j8v6//rwNAz1+Kb51Ix
PhQif4JrdH/9XIBRxESXjl6zBXchd8pIiIa4Wi0+b5u29GALb07ejiHm46HVIYW+fayhxNyNvm7u
7dq2kKXiFZJcYcaZ/qBbSs/dt6+fL02FEOzcEhCSMiwWfP+rcWvjjrMhBjJdy3qbd5GJ4vUqHoi6
JyHSw5fQDtt0RdtYjAfPXL2AVpT06uPaVrPblalwr9KWKX9VsklvB9z2Suv7pfe1uP/BDJ+7El89
KY0YYCmFRZuC5Yc/v+vZUbNSTpCqX6HM7cKl76ehuLRIAUGotAGtikrq/sWYan5oW9euu2axo7iw
PEz1D0iT57f65lFiRdGsUQpXW5PzX74dtL6uitBJulyxIvFTbqkeu5tl2WLAoe3cDO9raaeq/MFc
nYkA371rgo8tAaEKiQuZ5wH6aqp6pEiyb9bpykQUQNO8OZsiLW4jXOqbNmGfNuGaKCM9r8PRMI1/
R8Gi/KvfnojvVgxI86kAQogpwHLmSLu/fQzd896P/WKvotAwcrKxl/Ml101Ar2Ywtbn+7bf7FgwU
57fD7kGggwM5p6n6jh4Rr0ARKjvoK+ZMi3tkM3BvCyZ42lfh+NtvhYPymwEWOA+xB1TKMLHno/Hb
T2aLUqqSs3BqG7LOu+HXIaSVjK+ALxH92vWab5frZAT/AU/jr96ac54oxjGeDI/Bz4P+1dwSybs4
RYJ0koQ24aiQHe9YOzB5Z4BlhSNp1sLtbTkT94NV9f10Cs5lggggWYrtD1jqu3eO1nJ0cT+cxtLS
KAeIh53+63FUyQUr6bfHmAr23ZFIEcMopQB4z+BSRH+hRXz1Wcd6CIUhgz+OhqxmX5Jx/TLF2+ov
YnRCxB772sCiCzVE7lK0GpvO8yvdJQWqq8Gud/G5XeBbnl6uAzCoxKLi1rVRV4Wr2X5h/ZK7KcAF
3k3+1HEdv7UAii5sROSrJZVQtHE9qux5ug2iqB59kSB5y7q0sCk52DrAL/oUkQ3A5IvvOlxQdHb+
kk6F+wgI2R9KQrvLKt7ELZbDRz0PBABPO92gIoJqkIgcILqCXnSb0iJjlqkr19LpCERYPZEg1F1t
0h7CRIZnYTDJAZCbvnbB2F1Nog3qXH3XYlBYnyOovo4lda+qhEH9y2tYnM2iOcnelMe+0K8BGmwP
ABfCXm4Gxgp0Lo4T7txelKOpnsHB+wI1chkBFWhtni7tlhUL2XZaTu0xRfWeW+F8esQwQBGp4sPt
pDASlDSAY4aBXkxxY9G3jACt0EXvmQwtEEGUhc+undmxWEVy6EVhnpB3qv0WFf0O4Zl+VAtbq2y1
bt2vplxvuEDzCs2GB6EAxU9yog8wXWpfoQjzX9BEggpiI4AYomuhcFdULP1DHAM9S/AkwGrKNRpz
0csIrT6l4g+iQLqfyyi118ys4gQsactFVUxHscoUqMjw2Og+PplKhj1OiyVLjIU7Q4Uf68F2sHtA
WDG5YuW4XTeNnp8K1VbvG993xQ7HQ3PXTqt8pKqI70hZ+TeaUxAWK5/u7dySKys5yUKt1hTlGacO
vFpFjwBqoRfV6clkrkVtvkv92nxqg7hidAQKh652VDbpISG2EfrRlgSL6zbwIOaTKdZPArBnHuQI
p5BmHS9JX4Yrn/LknV9IHbLK6eaiImQGJF0n04WJ3BsGkORzvAp6OahxOTaxRUUvO39rE1JnA9qT
UdLW+RzZm3kNU4lJFf3rlW/o0aeYIc+35NCxmuVaDO2hmZM2Y2z0uVvW7YYXgN5wJvs9ZazQ2SCq
x8TR64YJiGcl5rO0Bldzh/KSDqt+pKJ6u1JQic+w6iFxMW4s0RC9pzUEvISO86mch+u1nKOc1/Nd
YfxyZGYLezARmotQBr+vWdvmlKDawZJVsNOjZMwX32y3y5SkR8aa4YLpwdz38To+yq3Qt7Wty/u6
KNfrpoxhBGXDfEUGSSDZlXgR59viZovqlGJfDsz7ci+A4aDduHaDzwvwHV7ioQa6buY2zWoauhta
TU17paql695VAKDI+9qvusCLqAVthzVNmupmSIe++UyLhn6xmDn2ZkNr91W/9kLult5O061q0H59
myauLt64AeEcuM1WN/XJy4i1X5Txfs4JW0f5COH/6DNAWI3+bTO77d6jTRKAE6kx2sXlSLvDr4lZ
T+TcozmrJs8vQ8XxVOPaxPuwRG0ERBmM9DpXo3f1YUXBBhusBreZd+M8h+6QNobB6HrsChhnAMbk
lz4mFWSz1rq9qWjJIcoIVEddl3208XyExFZ7EiuGAOaHbTDuOtCO+1sU/Qgqe2tUh7SZOpwrb+aq
BZqkC5ZEWR/N6ZbHnS7h94NzVOYmMQu/Rj9AtDc2NXa755FFhGVk2YqXbcX+uNFDy5+ZQ+J4GtZx
e92nWGK4yEwd0mMpS0SlBOCieBcsxdiMCmdHPoIHcdqYGeJyFxcywok7bLEfjUafcOu24hAD2vWv
tEYj8TRXctju0dRS8klLZbo9jdMlhYGkjr3I7KIGhebhUDCFLc23/qXfuupMVOHCXLGxdtVllPqh
bHJNVL1AiSTCDFVQL6xT5w51IvsbOS0sPvSjjV/FKIaa+tpG/QqFMtKBVaBvaDd2bXklZh2nSW6X
4HF24ZSPcrXGC0BPzLDtD5xFKaRMIuNH7H2vYvBsAPCAJmfRg5KA6baR9TvaRsnnVDfgDkAvY02A
WQc/AfdJmtGDT1fa7mDqqkyaHfe8nY9CxovKSFwpcy062panNKAL+yYNanEvul8wLQTkAj/ukHc1
iJYL/gA5B2+u7B4dpbq5BnDQzh+mZelrHH4m6tQ5PBWGv3AdTQO80LdCTPGuQVWEdhKN3fCwITfd
LnFI8vFVWeDAzPseafuFQcepfj1MbJS3fjx3OPKK2rh437u1x5FVzLouXlmwnFa4aoJ4w2HThaKK
AwZZK9t8qZG2OMhadr23JNcFB0y1M+PKkCWufZibJ2LT6m1SNnBzq4uQdQpN3WMYW3sJlKQY89kW
/HaKRfgg+rF4TVefnoa+kjl6WVD67ah8g7T8rR3L+hIfrz8sPWogUHwWmZkOyie8WODsNEdrAfTV
TPfpHJ6tn6qscxx2TKpRN2TSRb7wFeuMDeOlDAV5jEzRHzewUjITOBAanhi8ZYgegMY2u3RMk7s6
8XGe1mDZ0LkSu8pamrkEfe4MCg6QTty8ObREpKeVkXk/pOUW5zLgYFEmtLvNR1P3SqgS4itkm+H+
hlI07GzadKdKqQ6ip8Kam0SUXXuZbjy6BGJbXNS6pRcx9biCqpcCoNnyhq4a2KdMyxHkD2mzSHNx
5YNbTxyY6xVD3yzDnHRXvseqFhPGGj0XCWPffhAfWTnALK8pRNaFGcRPPffojij7YDaKBnFs1ku3
1eO+H5sXDqD8lS1Fn400gbXcVsw5DaZ6ZRq83EjL5LUAvwiuVVwN1y7qe9wnAdvmDlgy3JD6WJQI
eBsapW6iPhdk9q/RXXF6X09n6M37uIL1ZFL7aO+mhX5JC6Kum5XHb1iBYhgdR9Pl40BshIszTX2Y
wYOEwqxwzgLQL8QbtGdWcUjSUqv33KVlc+uXtUG7AIcvqk4xNkgBx6ra9UKhpQyIHJynlc0OFwaR
Htis6ebhsUawPpVlzT7GpSmuQAJnlyx0BtZSaemP8aBominB1ot2Kle0YEzazGhIufkUyml5ayZn
7ifhkFDh06tXkzUUMV8m7VOvGwO/39KztzWL1Wu0fcKpcqN5NaEDfFmdC/sdB4HvMrIBUINDQ22/
tT6gSV0LfgDQOsj96pcJSqC8LT5P85q+EbS2kKiehwlQOFnxewB40j5zJNg+s6oCG2BuJhDYggIZ
AMxC+GBOfM5DSCZ6gD5KedJpDHpGHCNueSDaVc5qV885n4f5esX14g9e1e0j7QJw8dTO29s4LiUC
ytA1h8SEFEZXE4lw4SrSdsk7Z5obkEIsOSn0uV5PKPgfcKCDEkajrrlzoegupnkZdiFEHZzAFr/U
+7KxMRRQO9/lfI3kfEj1Cn5WLMvxokmrZcH4rgS8h9AKkhVr012xtSR7Wm3hWfsk2QdX00c/jzDt
jbc+r1pRHkYXxBHNcnMYC10/tX33TE3LL/ABhc8NSqy3GFordus2jDuwvGiyi7ZUHgir1mNZjf2V
Rd10jOVcQqA0icHCdF3lb1Pkh+BjRMtrWScL1DSbAo2TuJ9OqrHtdTu3+mbo9Q2x6/RpsSCVSTDb
7pivpkMUVnHBTSHBWVgSd1zr8qRS1QBjajluWreNu96iBktsZCNqqmgiF4PU7k6YjTyj3Z3CipNs
2ydsVqZ3USz79129Ds8CTdojn9VntCvaGh9nBsOPbDGfka4sKK7qtLngNcoxdL2I3dG6fLGqkSey
YF+4vqbHZuy24+qpQ33Vjzds6tweVMuP84RWyCEo0e6I8PRRogreea2rC9Tkw75fxYsIaP7QUaNH
NKNDvxTpQ1Sw6GlCDXBCEyTJmUuX22kpeb4pw7JCbtO+9k3yTozFeEsaj1OHTNXR8JZlCR+SSxEB
rdd8FHsKstquUxNo6dxeUwXigWlHXFwKy5hPhuFXW9mBnFRgj9ievudLEx0GXkaXXY/G3VR3/4e5
L0uSG8eyXRHKABAEwF+f6OExKCYpJP3QJKWC8whwAFfyFvJ+3x56Se+4sroygpWh6OJXm6VZmkkm
OAjgAnc495x0O2hzBL7fgzc2NIF38Hx4VDMmdNBpCT5Vmv/oPJVss4KABmsgEHxlFlJ4MgJgRaIu
WZAcrWpBbNtwYt74w43iYyO6/JQbCaBeBpQDvKx7WXjqGTFW/TAgjrxBCRoAHyddXu1HTcb7SMBB
3mnUSz5wQyt17VAJg04hj/VlUgIDmG5UpwHhIb71vQ2pnbxNK588+givdKhRuM+OWaWyAWAmG32F
78N22gaA+zhZ3lOP8s+ua0HTkDYSxZg4R1DGWP5JT4W3s0AHAA4R+fc090fkxoLiIq35l34cmvsx
Aatz2UbDbdUAEuPmIMadrdhlJJ3dRvATHiKqh21Wl1CrmxhcOt/TT63s9NZ4BfmQZvxTZhk/ysQh
CUiLRO6qoLjuwXN+0J1Vl20iMAk0b//AVWY2cUKmp7pvAMYRo4KWb4X72ll4QVsUAsm+0MN0M3XK
XcG2i403iOBqahN5yqL8O0Lj7C5HGLKdSMvvKmFx1vFCHQEbkoeYxnDKcE4SJCBaaNnWEzQ8eZE+
ZEEz3Ai4/81xoI5vqVblV4CGm89N27Y3gNqBHacp22ORtuQbEqe4xOeiOuBEq/yoOZkPSFnPbht7
EXvuRmG3s1LFHvUm4FWRx9qboEvlhuVoBsWVowyiPNyMAARU4N9Jk3Jr8vopAbTqFvCJ7l5KDwR5
3oBQkThabSqSXwcpfDMKSM6xaYY/UpF3dju0RtYhgCpQuVV583VWmQAmOkWAWuHdxvmbehAhN/E3
H8OWW1RH2Saj7JaZuj5F57eWttxcAmOtr6eBixukFb07A4QwGI1KxY9DEl2WVSxQSJ0LSAFrm3ig
+mZeaFMyQh0eDuBDAn3mD73H0m9BYWGA6UyfEyQ04NlHCFfHCbUyJOqiB0EtvUF9inMU2Vp2VQlu
Dx2USOmWsUqemoiqvZmDMYwFuRhog67dgtBD3Bi/3BjLZrFBiG5/9siVn6PJYVdNA5Q1azEDOZTJ
ryan/NuMXIzZqB73GPx9LJg26tDBZd1jAX4WInhqgPXd5qUI7sXMGoCwVboBcr04srEF0USbm3Bs
uwxIF4Dc43iaHCA/zF2RgjMGP9r3nyhv7d00qAEpEd/HFNQlQlr/I+nc9E0aUx2QAS7FfgIaA1GU
ar6U8ehudetQECek9IEzMfMMSASwIBtn8+JrAVk688U5WDm8o2A4sCrHh1VdLX4EZTz9xGMJUVFs
7JUZUEv16oDqjT868dCL1Bs2StP6qiBqxI3J+6HZejoedwBT5+klUkZRfBVJHe1MjszRdzrGjTp6
uOwgvZlI/4n7eMGK3OvGBBK8KHpWATCR0rZXPQ52b58myYYR+ItUDNxrQQ3JtG1KbzelBj0JcA2n
8dqxhD1lA4eaRiOeOry017TLy5/IlcDlAEZ/ELe5Ze1URzuu67xuttLD3E7DrximA5JS3lR5i1gy
GWwhQmRggACTM1ALn30FN+my5Sn+ljdNU123ue4AEnAR/sSZJKoI/EZ/Ro0V8MEOGKuupsHN3Kt0
3lXtIIbHOLDiGhD1Sl43Y0fl177yeH49j6MDgbcsNAi8U2pBtl5oAgucW41/5doCScQkbfPgKmix
4feOexMqUxUtM+wJJoYYIW28BMQ0v8JnXNzR9IMkQQ6K9yjy2+hjl0vjHRgKAeagx1iXP9PA2Ple
zbRAUg/Qd4SYuUTVG9Cxsksu9RzP2WUs5kHdegQY8m3pAdMF9i7HE/xPsNYhhKKxbnEZTiUQkxfa
pX0G0KlWN4XvIY6fMz9Kv851CTx4Gc0IHnvnGYX2CqBB9MlmgMx+4J5B4J8r6vHLtmFTjru1SAgw
r87USE80bcwR/gaRV96OM2nooVbCIAuSw5e+ABbUlZfA4iH1TYNRiSOwufgWBJzx9OTHWaWhEzxU
pt6jTBABAMYstyFcUyQL4nyi7MKlGgEDqkIWvQHCd+WJIr2AJgAFpMY1wB119kzSrkEQNMBDv2hY
1YLksqcSgC/kmK17npnuZlDZxLOWz8r3sjoDrMrgPDGWnEtmdY2F9wDHMIcoGORw79OCIy61ckZl
T0bCpFdFQtvsEgBR/Hal4Np+xmWc8Vv4QlkHD5m1d7wu2Dfg4qQPkAGiNaAHY6+b9mmM0BiW06BC
AqHuIaPSAZdnh3Nit/N7MOMFRD63hrDhccwDD1tXAJGE/ykf7RE/iO+EDzJOn9VwnkoVIRpporjc
JBFczEfDohjp4cnpZqPmMTtxkyhx6KIMlxTr7Ozd9fFc14c2anh1gJvssj3adirIacRyrm6zLMN3
JgYtA8lm5llSnYo0Zp/RAmMBRDPx6Cfw41Al20ocjSOewDG4muHqEoCLUNu9BmeBAGFBK2Z+lwgD
iMGYdiiQRiWwtcbp4JDnfWkPLZ3x1Uh2BJes64FRFcVwzpzlMTYTQFhW7SMLj+CQenIsURzLqmg3
GpYnWwC34Fvh4pvaUzUI/CuhAPGDz4ea28mMetYnP+qr5AIezzDM+z+rouLXtnbe1LEHXvQByKEG
JduLqPNpuwWqaJivCFCbgEyUjR0Ori813wfzMFY3o2kNWGKmnlzicJHgpgcA9mLGL3b3ImN58y0w
jIABRsk8RCI7a04INbm7RA2uV4es08BdF7wv6X2S165C38noz7uAoPvipp2lHyCtwEx1PYkq2Pmm
bKLDDGcfPmyF5rQrBEZtinaRfCr3DfLH2ckHPhrJXRF0T0NQVgCRKolTizSNhVjRNNfmh8hyAU5G
MbTfHUDtt3GJLTo6AK7NHwH6A3I4pTW2u4+70u08dMM9KcAm/c91A1j5NZ/j5g8PW/0NOaLcO1rI
K7mDnAJd73haR97O4WKI9mcLwxWtEdQfi+p8NGxWuO9/GqftGM6opl3QHqmdFQD4HTfjfKwGQO92
ieRIDIJfaTYnnpX+eADgpZKAkCOTiKJQU4GWNjPZJRviqgec1bPVLqHx5E7S8S7+4NGobi8zUhV0
A1e0t8ilJnWGuNKmTA8MbVsz8o+yVqCrxcFVBwXQaL89I40uBxe08YWirHlWho7Js1f7bEbmmUcS
tGFCILPTEu6pE4oiZflZdD1sPuUtqng5mhuQOI3rAqW57ezh4245H7AFjRJFHvK5BICRd8AemmKw
wDiijbstQt+q2p0QsaM8vOG4cbPnDLmd/IRnQObXPsB/tdv5FMf0gPIvMusEIO/q0GSB+9S6yl1x
l6MojkJEh/sz8ACnvply9Etts25s420eKFme/DmjoA8TKRCmQL8DevUpVYnfhgHxNYEGTw9PG/d0
GY0fCoGc2IdgSpP6oLMAJ4Jbm3rhVAyoZyX+1PeAjZscYi5lU5IcQjxpXRQnU2qidiPV2XHmQeof
WVLY7ALhRvBRiFokG1hw43axphb2mtUdRKdn036nQ4qw25qUQR8eKbHPXaujcScAQuXbP9+IP0ul
U5kUkPdIM/bgp7KOr7FIfo1eNBchZYFiqv3UuMTKmz9vTNWiNe3j0NE6O0yMpv7WIbLwAHoT3pCE
xPTYuEBpFH5FIgCWRPqoAuvaPM3ZBcdWXjSAz2db13vW/CE7HtndgBcPtw9auaBsAj/sYy46LXa0
KsyXhikKNjKn56rfqhoYebtNpl7CU8YmA0/m4jYjx0pZHAvmIvjEhPV1czsKlC+Q+bQTWgeqdAo+
EGQ+gSKs415/LXztF9diyuUPpBlad2WIFWKX4VkcHuER+cN9DM93vo344A2PKu5bmO9UD2gzIXK4
KqqYzvedp/GXEtCiHmkQnKT0IiJdIn5klXSUHVKKR/LSm2fX/sR7UuR4UGhapsUG+euZ3BjU86F+
khWUHn1hzglh0nPhBzuE0EAbb5MhbuWPqOxi6EgJQIyvdOeXdXK+pti8I1TXc7KrJyBN6Y4FKCiM
l1VbO6CGfV2PDtl5QDb3csBL/7UrBx90b2jcg1GhOBCgRJAGwKEA2wtPHhTUKqmGB9MVQ3OHYMKl
QJxaX1+poh/FNsuAbz02UZl9yTugHXFEe2AlkcOeUOU4VmWr2Q3yT2W7R6RnvVOMoimS7V2Gssc/
fSSf9h68LhdLcTRpXuHpAipDWVhxWc43Mc2HP1jqcAMQyRJi0bfnouZrh2ZYgVzAOBTXcUaa6UE3
TQr5oBgtl8dKA7H3SLPAry+QumiaIyEEQL4CrZj9w0zh0xxpgajnOMyKfEKhyRzHkQI6KWxWZVfR
4A8OLCtyAPBx4CT+qRRqn98Qs5Lqc3yGFyrCs/YHdSxAHDhOiVR2M7bJBB8ANcuE5htb8vh7MJgx
+TwGUxt9812EsxEhvRk8o8AytUdnge+/6FyW7jxg2WfksBOUIi69KvfyaxPDkd9HgzT0wSGf1Wzi
88IePZMSe1WVyKDcRMBiNIe5tOgh8FHnx0WfF4MPPgngFw1gllpwgfIhnK4/kiSVAzTzImBvt5Vr
UVIEPhERlWFJjHUtb70WkCfUJ+dgCB2mDHB77+XZfNdEKEtf1qmV5ntZ9Z0DsCoeU2B2UIXqL7uG
N/WxA8aOnYss6Xw1d5bzmwaZ8mpDVDE4t6lHhGfRZia1dZ9rv2hTZEcqf7wuW1uJ+4HhcTyWHcPd
3CJCBxFGMMr5NAxFBTxQQy26N7ckdya9SE1UB7dZpIS60bONOEot8FgkkiINO1u99Yi7RMzQ93vK
kBN5Uj5Jgz3SwOiA2RdZTQ3f9qPfIVdYxGXU7nqL1EuHzGkt42JfAlNBmg8eGSwLrkkNtGq2SQs4
uv1+xs+m1Z8YzjfBbgsU4Dl89zl8f+ELLgMgWl5DSXz41J0cuikc6lJ6D1YAvPxUZaLJv02Jj6Jd
wFBxv50L7NDnAP1m8k9l3f+o3/OxLvHfsoUT3/AXR8H/rCU0/FnffCt//hvBwf/CblB2hh3+BmL6
f/7r//3X/10SFvz6R3/CSwP1DwEcDuhWgQMCO4H8F7pU6n/gwgTsivoI94FWBO7yv8Gl/j98ygLA
0XxA68FXgL/6J7gUYFV5JjHQ6OVESxU4Df4TcOlrBBjhoIIViKjoApmElyKqc5S+jgnbBf4HM5xe
LMLtn8i5l5jRvx+XL6lxAzSp41aZ1B75YpQK8Iy5J3QVTO/IPL81/AIcmCmY9zhVap90bdfdw/xp
/BjDrX7+/fRfgxD/e1l4cIaSvYBPnVsr0AyO5HPAfYNbDe2CcGC9zGcbKiiCauGhCnD4/Y+99THn
Sbz4MSOpzMa4kvvJwCnA++yB4xZJYv319+O/xr/99TEL3JsKWnp2T+W+Z424ZmwU5cNIEdxeOY1C
fUgUKA82eCWad1CMb33Q+c9ffFBzLm2r8w8OBTpVABHqUV8Upk/Sd3B1r9Gaf33RGf324gd0Oo/U
9p6/H3OjRsQaXsS3DQosyZWfJxm/Zj1qNtvWtJVTSFrDhTjAlRy6dxCFC5aPvyawQDE2qjTImziQ
J8RoHt3qM8mEx56b3GvH/BedRrnpnSJX9RizfN+jpfj8vsWo8PxH0M2/ZnDGar9YgiIGuKTwRyzB
uW3V62okTMb0ne97awMXt0INSx01SEL2zhn1mdau3kRDn334/Xl8Y/Ql2rTQWYo0GnoWcy9Nf1IQ
C1xVJEXUt274xd1QkxE9dYnv7wurhk/IBwMDGM1q3c3zi+r1xbp3xZg1DW+BoKxRtNvTiYDoQTZ1
rVZOf3Eb8Clm2hWAZEItuUewg45DsWlbmNJu3fosrgOeOVLVqL2HVY18yK1B7td+Kq0lz+vGX1i/
0bSnIzCY4Vyzcu9iJHYA5EOr2jsL9BpU+6+TrxfGH6DiW/TcRWFN4Ioexo41A0hFHHpu2jQRwcqf
WZi4h5KuHhuiQmt7blE1rCu6nytU9vZNasdpnanphR239dBG3lTqsOH5/IjoKPlQKRk8/n4v3lqr
hSGP+aTZCLcj5GSCAojplHcVC1e3T7mvwebw+195w6B/SWK/sIlEx02uVaPDrhDugpQz/RCg4aN4
x/V9a/ilQUdgkMDiyLBHBgE1yGwSX4DFbd55TN4afvHW94OqUXaRIEQvsAMWXv5e9Cj3rJz9wp77
1Ktc4TIdCoMqzr5weoICL3XpvPIHFvacI2XUBhNWP2BlCwIYhrb/fZchwXy7bnvPC/diexVHtYGR
SYYA3KSflDbmdkrj9j0J4/NC/NV68S97Vgt7LoNh9LM+VmFZmDa6V8AR9p9Q9wjoyaL6ou5cXHvy
Yt23LKxauc4LoNGtwsYD99YRKfcJ9D/oNKXr7PmXNs2LxZpS10rUeVSYg9lIXJiSI5LOetG99zaf
T/3fLdfCpF2cxbQccZ7ayDXdDjVUpW5LMg/yBLajMt9PMdgrPhclQNx9FY/VOyv3ls9zjl9eHoNi
iiNVzyPu3UIXzQmNthFqUMAbwK3TdsyE3VQ2m1FLAwS0PCDJHUNeV4zeGTdhZb9ugeXiNnCRJErn
JApLRYAOSEcVagWU3e/Px6LX7V+n8UzO8/Ir/cGisM3bIPTojAL/zKLB7v1onosjMCbKfYhNWT83
RIzlUcy68m8mz+PVNUfBLvus0WLuvzOVN+4lubg4dJX5TT2mKEeqyABxOAc/m2ka23WXtlxcG0UH
PKybMhV2pEG53jJRIG0EJobfL+Rbs19cGj3rpM5ACxLGzaS/+HhKkbIk5bo7Wy7ujNYDYwghgKv7
BSKZLaCK5Yze8c6Zd07ZG1YmF/eESVHl51OnQwt2CH6hRdfR71PDYHEJT2h9Zr0DSw2fZRP/aJA2
5yu3ZeEPoAseQF9UXULU+cGM1wDdAf2nHhjvlcdqcX/MYs7bHoyB+x6Y+r10A9qgZf0eJfcb2+4v
LgkZIcuZtdMcmj62IYgPso3smuydO+it0Re2DwA30EV4GsKMp6D/sSzbRWixXneo/IXpI+qpNUvr
OeSIGzcUMAjgZt7zWt+a+sKamWwqMRXxHMbKWXSKVBS+QJuwbN258RfmjJYGlAA6N4cEdEEXHDjT
XYScbrjKmpeUtl4z+I3NMTpSqGI7egBAmZKlK+e+sGYAeGc9gCYgBEIC7RRejy79XIl1B95fmHJG
SUfHyMxhy8D+AH4/EFz4Yj78fmXO6/s3z/GSnhn4h2SeGRlDkBL8RNiZDwdh86YK7aj+SbX3Zu73
rbOzMFkPGKUqy6Mx9GC494GtwTUo6nxdOP5L5eqFx2IruELjLEcANX15oQO/32UOBA2/X5835r6k
CmfgK4v0DC6l2BTiMi1Kdd1MxcqpLywWD3UEbjIPQJQ6i9gWtR6zVcmEWtm6yS+M1o/ic1kVaZ4G
VcATMOL2qgdrwzqjWvajIj9K0E2IPi6gtkfz4KFUW3zwgUV4r0H+rbU///mLnc1ZOrQAqE9wCft5
mzf+Fxe46p2D/9bgC6P1M5IL8IEN+xb8dBvPoPOhDYL3xCXeGn1htF6TCR6hrxorT750HP5dBSqu
3bptXbyx6LbvCDHyn1MXvAUnHRqsV574pbX6Oup1go4+oOQpWv0wulm9MN7igc0BoY4Kg9En4Oi3
vc77jZRgD161MkvJlQSdpTXlqJpPgv9sU1Ec4jRemdnyFtYKcEyh0xiDBwDHhYUKzngiOa3zDZbk
FJP1VFS4fNj7FlSQExv4hjXRewptb5xHb/G8lgkAWbVHQbE7gGhxTNKffTazlat+/tEXdmpQA23q
ZAQZY56IjRT+FzIYvnLwhZ3SCLVLh3r4XqFHDsCm9JvpIVyz7rzw1zNvTTBl8IT7PVh0k40EGRHo
zblaOfrCTpWXkTglAaYe9OzaoDxyG6m4WFei+iXA+mLVp15wtJgFYPljILcFTxU6vnbEEm3WuTVL
lXnegkmqb9Bn5ERZoQXUa/zwDEL5sWrtf6mZvJg/SyOwNUwlXtbIFKcgMwy44Mytc4bP/LUvz2Tf
Rej3dH4f2sD7yjJ+Z4R3t27ii1d1Qjdt6RyxYZqQG1yPXxxXK3OFfGGnQZqWigHRE2ZjooGK9h/r
PKpXbujCTqvckA6AwT4kqQUTVKauFMhe1x32X4wOL7YTZeGxMZMm+6qY/kgdA5q7fIdS5Y3Liy+s
FF20oBsD3UaIYY0FcNQkkIAAS++6q/eXXMyLqQ+xj9Zk0VnwHQT0M1i6MxDeA+W+ztNYcrL0LXgG
i6gGIXoNJD546r4naROtW/Yz59PLcx7ptFUD0BqgNeggR1Q2mHr+XuX1jYVni3gVXZwibUhpwxqo
6GttYnZdkKh5WmVHS44PMGnazqK1LyRJlGy8cvysdLpuS3/plL7Y0lmgEzJK0MuMzjq0vOjpCxre
btfNe2GjYhQgw/QwNsnMo+jdNfBr1+uGXlgo+sWi2Hqx3dOIkC0aJq7QyrIyP3DGg7w8Kow1jZoJ
J3u0bX0onfqiO1esu1rYwkRJAj8d3Dt9WCTVHVrNDlGZrLvJf2U6X2ylaEbngdyV7Ot5OHYjvxT+
uhf0V6b4xciN862sG8R2soyv0AwdVl20rsxKF2aZFnZK+h6TbsqPM1qtM/Vp1QmhC5Msgqxr5hyb
KJL8ezcFd3qW6+4punwy2yGf3Cht6EzGHsFMyUNwCJrduokvXk2viqYqSwMbGgIoAa/yYxAFn9eN
vbDIvEiNrxglez+Fd0uo/AYY2sqHjS5sEge7bYszUBOowmnjG0FAiayGdYbzS3T3xRkED4eywh/I
vpUPXb3TyGKvW5OFRSYxiBrbxNmw1wOERTwDQeNWPq4bfOHZjqh3OVdFBg3PzREcKAHakTO78qQs
AtCu7yl0OzC4Lvxbr29+pALkoWsmzv4N14XGHtrqwOy70rv1MfbUD2vHXpgmG1MIKkygcZq5R696
HWcnEMvJVavClpCuxICaE/4sDoo/g9qDZh8LmaxysIDXe/0yTEEv0A4Ey588Z7MtBfX0uQljZumq
qwVowdc/0IDxOkKtxqKtsvlGxuEJxYeP63Z0YZ6D59FOeliXvo/9HbiX0o2nuVrlRwCZ+3riXTIo
5KMnTHyabvuanqahXWehoK57PXaGfiKhEs+EOveuCwAO91opvnLFFxaKphtgLvvBhrQp7gQp0L6R
rHJSgPt+Pe/OJ5UDHbIB15IP3vES7flMZM+rtnMJrnKoKBhdWgM0g/wSm+mUKv9h3dAL+5w6G+Xo
lQbFAQONP/pl2wNYMNbBMNgSWFWDkCwYgBUKUUJCq+dc3yjPvIcxOB/mf8/SM70w0L7hEIhlYxfW
wNoUG9N35JKgVfx+3coszHOEOAJtRY8dHdwfBh7cZPT3dUMvzNPi4UkaWZswl/H91DQXtCzXncMl
kGoAIZvMCoFe1QGsasMY8x0pqh/r5r0wznQWEeg60IYNXthtLtwNxKzecTvPq/p3m7kwzZEgHzxA
+ilM0JXSo/VEZtetbEDMn/HerfIroLjz2kj9vJqqvPa7sEi9r0UinkiTP65amiVcagLisZBQX4P9
D+Y4nMVY2CDWleqgZ/d64jFP/LTzOCYu2BN0FCDmRppP62a+8HCTqW3yDizfoc9TCF/MXg++qEqD
FXi37gcWdiqSONa9RkPuPJE7cMM/gg7nHRT0G1eAWthokfotAmYMHbngztL0Q+TJVWUophY2Wmgw
D7QDmr69qOQh0dzeMTS9rEL6ooPg9YZCsov6YGzDxOnsNiACCT2xEp3G1MJMS1Bk2ckkXVgNDd3Q
QYHqJV6XHWZLLJTtRN+LAEuO6xHdnPwSbVUrbWhhnsEYgwepjbtQRXGFZmp3CYKOdXUzvPOvVzzA
KYHKTw4dgXq49VgLBiy7bt5L9FKXojohIbkVGqmfUtbdFXm7KohjS+RSNIkyjyGQEkqsDPqT4nHT
ulKvuw+XaKQzSynJ6qBF3Qaa9h3P73oSrHNBl1AkShFnVejyDuPUgzTKiETFHupPcuXCLMwzywKg
0jIHuwlcudW9lPdFSueVO7owTzCrSjDteZBbDzq+heAJmMrQ5b/qPlzCkNBEiH5S0NaCxjcQaBWs
NITN0MIZDPk7j+l5Ef7mMZWLxxRYYBrEU4W1j5NRbSskz8II/H7r6ghsSX3s8h6dnmXUhJqADHA7
QFzmuQ/UuDJoXAKOWMkhRhOQJuwSZ3ZlLLMNVsg/rFp/f/GYKjVNmqKZN+wLCVohCRC7h+h33e4u
AUcW9ObIwlfQUREqths28/xb7qYqXjn+4jWd0k5244S1qZOs3qS2/DgVbN2bt8QbFbweS6J6rHul
m6Mz0FEaC8isrlv3hcmib/rMST42IfgM5ydwOMZHUHtDmmTd8Aub9XBP+hyqoCH4S1qwMoCNSECU
qAbp4rof4IsXJAMdVNWA7az2zHjRdfpj0hbrcvNsCTlSEDIExrhrQiXsQxqbuzG3D+vmvXhW48iN
XlHEbaiq4GtVj2yTCPEetvaNq2YJNGqRMtekLxvIW2X6q0JR4QhivWHdkVkCjSwlYKP1fHBJSXAX
SUBfQLpL1H7Vwpz1P17m/iFiiBp9gdHR791v0Hp/AvvgO6Z01sL+uztYLOwUdOiA12leh4PM42iD
anGGy0al4IqMQU+XH8vGjQ89BBAuPOMRGVqw9fuPaHFT7a0IfIjABaqUxxx1yfqYQchOblSRIhkf
T62mIIUTWdt9HFvwl24pusHzb3WSkHYLaaeUQzcMufa9asA1Bq1NZMm2ElXq6aJvic5CrsCBfBHV
2eigRotswmcCZK87MC8zauepCWOORWpnCG8FCaRxCj73h5LzCfK9Axg0vk4KVB23FrK+2XfDoPsL
nnaOxvFuwvfuQMfi7zM6+GAbhTxLvpUOlAnHmNVxcCU1SHC3tJ35A9fBuBm47C6aFPK7Ia0D7Q5j
CeL63dCJ2N8PahRIYaMBXmzjAiSx8GeDwG11l0KSsazTjl2OkPIMLgowFotwxmqP4AXOh4t5JiWo
5gcqdgJqYPMG4rrR/FCwrFbrvJAl2qucRC/z3qtD6Sdo3y/Jhscg6lx3PBf3pSciB0eyaELoc/yM
RP4QqXTlvBd35YBKzFRwzBv8RyEo+04RqNDXzXpxS/oDkCkMGaQQ/cPTBnpz+SYoWL1yTRaeTUdB
N5qjaBfGHMrkU94+y6x7XDfzxT0JycJgqBStQzDOgNEfYrnH2rPluqtsifFKoEPbg/DQhHGXiysB
/xXI/95+WTX3JcarK2OwLjUg3ct13H/qdDsjmV9pu27ZlyivtkpBoTMHdRggqbzxeXaVzPG6TjNo
Nb2+hilMGCJNTR26Gmwiu5qOWTi1oOnYrlubRZIAurRsJh5OpIzB77fnpgKVsiJ+3u7W/cDCUC0o
dSOS2DpEoeoZkhgnn4D2dN3YC0tt+rEbWhC6hwkNgCOzRk3F1gsy/rxu/IW5Dn4L2veeNyG4JWYo
3dathxq7hm7ByqOzsNixqQpGpxgOAoUwRa/GbJ+m6UoHYYn3atQYZTP0fJGNsCCP7pncNmSk4arF
WYK9wAnjjJ9WNbpqwb0kwXVvN7LtwDSybnz9+uSbrIoBZKpxDVe9OiWVR78ipnXrUsFLtJeaynYu
DfxVpLKmi0hEfQiWTrXu0POF1XIPdG7p+XXK0jLeGtBgbXpblutOzRLyxToG6VXEySFxlfczAdr8
51yCw27lwi8s1ufgAEuyvAGrvxrIRR5UbEujcfTfqR2+0VcHwqvXO4veVpAYFxos9QVI/B+hIDvU
20hVvAGhXk0e0XB2Q0hQQF0AZNTBNg4QjB4S4vv1yt1fGDaagiXtM/ifo2sTvSVlFoMPIqmgvrju
8C4MW1JvRsxyvpkiy8BHm8boO3Mg06YrN2nxHs8UhH8gva0gMstSCFhCIht6rbkAQdWqL1jCxCRk
n7uK4wdczwFbnnsIMZMf68ZemHZhoVwa9HMVNiDpPovVPs/WXzvxReAStzODJKwqQ/i2kKHJT5yb
d+KWswX8TepoiRErCYEwJhhEQisGs80J1CLQSHK/blEWL7FNii5m41CFUQ/h5T7h8ab005VPJVsY
NdiC66rCjoZpN5HvZTZ6PzqC52bd3BcWbTJR1aJiZQhf60YN82XRxuuqGEucWDyhzig76BubiScn
VnR6Aw3bcd0jtoSKjblM9ZB7EKDONcjPM63bU6JA1bnOTJeAMQGKStDb0zJUfpVt20Afc8HcOhNd
QsYgmRXHUZBWYSCS8cp0pdgqmw13v9/T87n7m8O+xI1B2AtaDQzvezGLFi4/NXGwh/53Xe8lorpq
nY+1xJBpJyOoAsZ1CLY7KC4nUPk4mxYN6nVv8Vmt9GUioySpaSEfibPp84fe0vsYRIu/X6I37gO6
MFkwWVgwiWLuyK75uxRaWpu5Z+8RoL01+sJkKxxG6N1PyZ5BIfh+AOvaQ5X467qZIIj4elmKtGI9
5aY438H6DpzYPvjRfb1y0RcPbIPsAo3KqkAxHFmJutV3RMTpynO/eFx7ZysHtmboDktQOG3RfNh+
mYugHlaOv3hbQUgTRY3tinDu1Hfkjq5L9f85O7dmN3Gta/8iqoSEJLgF7GWvc5KV4w2VpNOcQeiA
EL/+G97fzW6/nZ0q33ZVO14YSXNOjTGe5vMtbwy5VpMlK8FtNRyCMK3OVZcvxq2/PFtui94AS+Gf
P2qL9m1Cojgeu0orDBxNeh4Fdze97uRaUDbTzm27xpevwDw48JgCIt1vt51Q5FpSloldBm4wf4u9
jUMJvPwGXuM0detNwxdyLSlLV1+BrtYMd2BvhjKtCXmd4ed7f9sve7Vag2gx4fJLVNYAic33HYnJ
M6WKuz98+/8Yr/7vfkyuhWUiYXQTwuHVEY6PLwvwA+7UglOjESPPHT3yLBGmXPiwzY9RQFfwqGS3
jF9BgE6OTtD9LJMo8DxDLiXSFULU9y/jxDdw+pYltMUOxvv+A9DA1h0nhTO3ABZy+8nGJHlYVWfv
Q9usR8Tqe3wEMjBAYhjbZH9rYvhb3vWXnIq3qU0BokHDBggAGTVCWUFOqZ87ZESDENkirvyJUUD6
biokybUgDrrGhV4MyYe6igFMyhB1D+5gfdsBS7KrjWaOEO6L6SjCk0EvF3R5h6jJ19tel6s9Br0m
qPLC93dsh852oMmZzuZPQRqXo+1fXpVrSZxz0VjvZuvvFoWsjrM2oDSUAME2uvToEOqzyMTQ3DRd
I9fY4hixmyJZeX8XqUgckh7Qsl0N9cebntO1SK4JlUOPyHqkfyZNGVX7Z9vRPz2nyzn9b8/pqjSI
Sd2CWe/6OzG4FsmiPHlJm3r7DlpI9IfJ5u/+ict//y+1NgFQraZq6Q+A3/aibOyiEZy+agzbz8CL
V/QPTfXvfvKr7QfyhNqtYqgPdWv7/uj4FkMdFg2HdtxThFivN147ASTzz7+objA7qTQSxcVEQSRJ
xGdsRDceYOlV3RAhcASDgKm/i3EdZ5k/Whb/YYP+3S9xtZglg5YTQJis7OtF2nM2GH6cAe0LB1Gv
A7lJXUD+j4oOny3aVkaI6UCQILzu9RfAN26ztpJrIZ1BPnzbBt3dScntEZrrNK+a+LZmhVwL6dYW
o0jm4uauTdLkqIAnLdOsvamPI/KqLUckfzwM8oLCXVvE17M8mcVtz1xeLePAyGBmi4/e9+RQZctx
bOlN/SFCaf/5sgekriEavq/KvqUPSEoGpfe2KR651tBBVoiHJNqqVEjPv0fatL2LOPtw07Z5LaGr
uGzWwCK87AhHPiilExBmh+R426dfrVKS9briJGrvZGvUA1Svn5c63BYOS641dLWQIO5Q194NIF0d
XWanE1mG26SogN7/8weNwob7lFG3d23XLSVSuB8jqc3hpudyLaPbgDhwBoij0o5Jux0p9R+V7vvb
horkWkrXzJkFqBQ8DjBJn/thvuv0fNshfi2lC4Ah1WONQmqwrs0nN5FiH/gfdt7LGfQvx+y1km6F
On+Hww+LyKxzDtVYARzgjVvitZRuR0iPWa1q4VoaQzHVagbtRU/ZbYI0Iq4OVmAc4bnoQRlIk3mn
eTpU+gEU1PY2HyS5DvZyYqomubCsHP2OO9t3UAHk//tt/M9s79+e+9UyTQSIXGSqm7s4RGx9AEwB
mHeoJEP8hqSk+a7l2c5yuawjPwhM13yx2J6viONUIoA8m5HlsKu4pt9HyekK5Cxr5U0TeHKtwgPt
Lkbuhr20S9rW55YRsB4b05up/N9//e9euquFPrVI5E/jRpabBrD98xI6B6gmFzG7rfe41uFp2ztg
bZU7OMCGD2Oa+FJlyU2TZnItw0PJxpliozvEl9wvzxc4tRN5k74a2Y//3AOVXBNTWXz46pDdPFz4
SPNAb9P4gRrzz09PGgc3vJvcgXYxcG593OWYSPy46Ve9FuHNfZoSwip7WCnY1GkUwcC1JeS2c+06
9KuG1pQkEbOHGcoacBd1/TxIZj/d9t2vCufEK8VisdhDlOHWI+n3GnA/fuODuVrrrfbxjItYe0BG
JX2dxq3/IcgubyuDrgV4O2/AgHUrWMqTGAokVyMRJqluSz0h/GqpDpllO0u5ObQSkCFeAZKKyedt
d+zkWoTHAE7fh96aA/NjA8WVfYO9estv+k2vNXjOL4jMkgF0VBnvwLP0upD9jbXKtQSP905EbMFT
30fEtXjw4ohubvMSkmsJXrSDDloNzB1quGfKDATdAvvxbZf35Fr7tcMGUbUrCiup6A8zsg9jQ2+z
V5NrIEgzYqQ8q8QdWqJJvgGOdagqyOj+9y/6mzYxuVqlwLYC2jSzFHC9AYyyBqD48QjQ0qCPCWAu
620rKrlar9XKqiTu8EeAfRKVKwVfHFT525RgJLnqdVVTSWsFPr2uJ4B6IQMrsjn89b+f0G9O1uRq
uQJ6wxvoGfVBbSoU7bh0pRmr2w6+ayVYpoAeGjnXh7V363FsUpojwHi/7eS7VoKFESScXXt9sM0+
HGPTf9zjjt/2k17rwPZmTPYZs56DShtZjANAxJCk3ib7BxT7n8fqJIO0Mq3UIRojXXS7mnKmwm3J
TeQ67atKkkHHnVDA2S9NsfNxKFLE5N9Wi7HLm/RfQzAXB4ycdZ0eu27a33aitk8dcHx/WLG/eR/Z
1YqtgASMHcTKB65B1Y4vBYei8Z9mhL/79KuFCsINxtUhy45JhNH5Gv2ch+ntpoV0Qd3892PpYxpX
4GfII3K+qiFfd6gTbbOZL7d9/NU6jYeZzTtAh0euxgkC3G4TzaOIhym9ba1eK8CUSR2qeJUdwZrM
u4zeA812WyV2HfWFIK7FBoqPBjz9sF/0ENNtgkRyrfwCDKKtGrlkQIMh+qj3cVIkTepvKwiulV8d
KIZ2D3NSIoXrNGn1SsRtaYLkWvaFugll0jgmpYD8oZuix2Rq3930qtCrBcoRI9RoNiUlBZwvvkvU
AN9140f38bbPv1qik4qXbnCzPCZzDII32LXJ/cWq96c8wUvn8i+d7nXeVxv1Kkl9JY6jiszJVus6
PhtJ6voAn6qszvW4++bJ7tWfm+v/T4z6t3/0avnKQKtp7ZYBbesG2m8RD+1A1aHvseqGY1NdiMTL
PAJXk09swdm+dUFP8jwPSjTjEY11B3TlsPdrODdViKrvjHnI7iYCSWufsy6A8JyjyFHLYy/iVD2t
pvKxOG9RIhfg7PahjtqcsKxldQ4yvUIhNAv8dDkHrK3+rnQzujhPetmOZ7b3iHsuAxp6WZdhWb0u
+sC67QMi5Pza5rwH4gcx36HdzJTHmYtEkmcB0fD9KVa9QPT9iJmlBaWw1YPDFzRynj4qkBzrQye7
9G/AOPGftVuStRSQ+7Lc4Qn1xbp62t4B47yButQTZqbvM4a20uVA35LYA78o6ubrBEJ89nOsHUA/
MHLuM4CISPvqwpeLSO+k9hHE3wmhUabwHsB48FhhnATvFVc29ADy62aKKsWblhWr8IGPJV13Th6A
XRXZseVuH+ELA/DxBErAVEihVvHUEdemJWmZZ0UD+i6qsHRMy3REAC64j7VYJug3u7mpSwv0biUL
TEi2esY3WyYt85QKCd/I2t5ViUTZiL1EjO4ev9bctLlOUdnlWRwNY+nGiX5b7ChKD4yw/OnaPbCj
0jPvn3dNU/GpWaiUz8xWjD3uVZO6uhx2eFSSY+ZdjESEXUg3PMGhkeL3Um2r8OWA1sxqdwT+G5Dc
YiTz3p+CYJv/saQj+J3FvGIYfJZwIGVv8SYRRlgMUwKSWJ1GlxjIwQGSG8HFAoJejQQd6VZ3CPgt
5/lMQd/b6Vn0Uwr4pOizo+ibqZjF5keNaUqIzHqpLFfzQJzpD15jj3oGGNV1b9tG6ynF6zBTd+wY
N1sx101CkRLbhKFEX9OkX1PLpvkh23Y0fg2Al5vOvbIY5udZyiVFBWUtY6zIOGPduxjodHFEwEq/
PUzUx5hqg+S6gfDbELvW8G6RYISFklMgZI0M7gcdInhm9CoT9UHyMU7LpjK8+4HeJx2waMZkXkvT
8dk8947U4g3yrGU8dkHCJpTNZOb3O49o/xg3vt//aqdhdnDM6GhOnhcs2uYwqSbQsxrjbvkM+nhK
KLa3vhY8l2OSqWdibR//SLqqSkNe1dmFwuvXld8T3Sbzl86LwAtk3hO40WvP4gzRzlwMPyvr677O
e+Dif3AmFvUZ7vK9KXC7hLMLPo85PEHVZ1L8z3OU/Jw7ve7nkaoQ3vqdxHGhGqyknwAlruJU93R/
thmpj4QuafeSaifFgaStat4vfbPtrx4GDxrhJhq5AWl5SSIWZ+PtNP3d4+ameejEwsLdPHdDdbfQ
LNYPbskkLbqEJfRrKmiS/RX7vnqGhTy6xzXS/hPWljHvPK/LGgFBUbm1e+rvwZBY9xPCg9iXIWuT
rFQDnI7vZABx9jmuqzY++7l14RAtTbedQH8k4k6KrSefiaj66n2zZLUqVLARMhE7khmYaEYBkN+6
G66fDNktOTMl1PAR4I5qfnE8k82RAHQtS7t1wHDmnqe6OUI/HeunJVvFzwGZAFNRYWToX5qNaGwl
zbz5g+Cz1XVJcFu1PoBznJFjVTsFe00k1/qtSU2WnEelFCDowNmKH0CYdqqoJ9PbLk+nuCIAHSVs
O5thNLa0npKotGaicT4Nu1dfwcfGNyg5qWPEGW74Fm1UG513W2Smw3SJ5MkRaLf3zwtgqsmBK+2/
URK8AF6tnpDLCRSEeEK5VP+qsIRl0Q0NHQsxej5/Dgv4jAg4GkdEnuWs34Hd9RYu2bcAPp2u8max
csN+vys/z3lncUx78Mv71fz0bmX8ExAcGgdCj7Sa7P2AT7n8kMo6feCZwE3nYQKPlufwfk78bsji
rD+sa82GkNcxMNMPfjM1phYbMFbZiVQBNSKcbE1zNqCsRfmu2zb6IHivadkkwkWlIQCeljLse/dJ
k511p9XuPrtz4xxV5eJpFR4ZYDmvJDZd+wGTIxCogSAdbHZEanxt77MeHcxzwEgsPSZ9i/POVhVf
oPNOmu1xrEnXF/OuY1skSssIvgVtqtbDPbeb+L0l/QgzxpRY+9puRNLTjCvj7nlG0l275GtIANBB
rni+eJ3F55hlxr5ws0TTd9pu6fAoBmbwjk3NODR/sQEY1i4fEdlmDnOdtgC57/vWHfjYJ+aj6Nem
ugfvumNnJNqK4clpCsDXAdvRIEpwmVj1a0dUMjLNTdPxk5nbuoa2GQ4svCMpcpTumw5Y65PqRgbN
MIWGmByMAvUwX22Y6Af8m+mnNW7s9m1AaDw86Rlt5qRYEL9YFxH2p6rYKnCCOyosO6WZgteFTxPE
quOq06gIylkg5fTsNxhIVhkXuFBIm1d8Xc5fNh/q9hRNNMHNUVv1kXsDnnie7iHdbXZURdO+/cSp
YaYeGamExO8uNzWMFKxZ5P60kywZDXZiwIvPaYefHkGzAnSzR48NeXkB/cLoM7FNZk+bFRm/nNxb
g0yAGo/RmNxmWOUEeXX17upiaX0I71i2DVkOaloqjjIZsb/lPfOdfiHgBi/fd21U0uWDXTd+Dgkj
23OCt7/50pkNCBr8kWyuXnqMw/z7tMdDvN9pp7dyYo7bE87/SNV4uBS0aL9L6WsUT3be8WPqej2u
vo/GjzIOdnxd8czW+6WDLPSlW9umLZKumc2XTUnKv45UhnTMkRBGJoUnxYb6rwmZqeQVqfVJ9n1O
RNZ/W4alp+ivEIjIirGjnTyN0pqA+q0hqZjzJXIBR+Gw4fhAtYfIWBHxVZYGIQ1zgEZPRj+QKh+S
guBQ7867W/o36fB+H3riB1G0246Z6yin5DOn0EUULKRVV6AXTSSIiLN0d3SQXKzAV5NxAbx4aWA5
jhHfeVRZN8xPbFQ+GnIBB9b3bl7sduRxm6wv8UQ08ndxz5q9Jenkm+M6gJTzutCGfUkNKC+lAdU+
w7QhAjY9TKqSR6I7T19w/8Sm90Mvzf4QdwB1Y8NMsDYgi4dQLb3rEaKqn6oRxN+tSJOkfg1QvkTF
JtpxfW92v8AQDd8r9QViDKu+kFncqpfeYMaUN2M9LAcW4KsdjrCoxYe0YtNUalJR/BJtM8RPiVMX
kqswl+InhbQSKOgsXTktR7eQ2OX9voXPXTogNSnfR7gW3xTMbexTbcT8qCeHiqtogOAu4g6pcKHA
7r7m0gtmP1OH2INTLbzCeS83gjKdwcCrbB5YEtlzi69A3rl5srKgXCxlHxo33fUblvpXTrRfj1T2
QwwyiUbkWZy0LC3ZAHlwbli8HzMcRt7mmledeXaQTmUTmPGjHB57U4WXNFwAqLve2YNJ054cUhBs
NhyjKDlKvSfY9v2wRvW5FxO3b26o4vX9pF1c4I5kod/CUPm1qHyTnFCugZrZw0UzY9Ke661rTo1V
CNZI4KvGYcuKfbeZymfAkERpNaGnGvXAZz9K9lAjSmnMRdYtpmhiKmpktiqaz3PSifvU1+GvBO6f
7oli6Yx3e2f27GmJqH4lHhGvaIGYfaxFSnfUTnGiX9dIQbZrN1kI2MifcJ8DszbgpQxp5LAhPwWd
0o+zj+pDTzvR5+O42Ye1H7KX2iNBv+zxGhd8c76gTdWeQKPOHp2ow30db8O3UK/dh4wNumiJeDdw
PX7kXTZleU2UgezEDX2/5BtpM2/yGtVuOAag6sJJrLT+JOJN3dsupFmJ11kU4+727Tjpjt8HyBeT
jz5K5Yd68Ayx7NROMjpVo1z9kFd4c1PY5END/mptFexHzoUI+dqOWwopZ7z6ULaXPIDzELYdsSmp
jgNo8+myGIo+pmVzV4LZHkf3a5zAjQ1bqSf3uomr7NlEm7HHC9edfNrFQEWRhWS1Dy5RvP6GyhWQ
em5pRE+qVW3y2G3rANhrPa1D7mOl00/MDYq8LMwxdUBMQ5gQSWBEc56jNRu+Rg1Ywl3BQ8vbkpiu
sbnjLUrRzDrZFnpAjeLzikWMDXngwbU/t5Sz5XHd5nX/ASiVRznU2JTj7R6wtrjKOxiGugNSdCp6
p9Oh7d5tMXr/wzwlbDxaiX2nREdTy/Nykd8dFjlS9gJTTccfoJ9lcRlnG8/OMWxT298txNjjizM2
VaQIWb0292YxjIgcgSIprkf3jg7hHVpjSdEFQ7K5PxgzGOwLzSR9/KRGLMkPPZpV/7XnfXZOZlyR
MTN6+TU2rI++jbhgRZu8zRzERQyhmwJvB4qlvHIrdnej3VauY63TzwKefvsp9djbvxizZLQruVwi
nFfVxKP1g/B7t9V5RKlkubWVHousYgN9Nnu6hb8T2P2Hv3QLN9sh7YAtfB+GZssQOMBn/QrGM++3
w7Qi3fUuayM6vwqsMuyIhOklxfbUbBLDwmaCrfnUMdL4E+ubnoxlsmuUAPkghKgRAz+j/0DF1y1F
WNWlFgHGxfp3ndW69ndZX/f602CieT3OXWSzszGZ4/jF9szrcqHDtn7rMw4vkmj6zHyzvl/Wo6rJ
GBVZ7+KHdqkrUSy4CLePoeuSGj+JbGEGNJiyF1qtC4rSRSBO5pPbkyyFQXqpHueaLne+2tL3C6PB
ojrg+65ewjAMuQYbNIcprHYMfLG0m4/BpzwUNXCq7rwzgwatyZzMjfVzpHLrrDfvZOxl8/cKtEl6
2HtCmlL4y7ma1waMidMuRv4jAJTXdjmbo6y6B445EUlhhr2LUI8GEt1tO97gO5z4sby32Oy779ne
NiXO+KR6manRhzZadoc71aiKzqhvmS0I5ogmj1K7VAXildhHtlroz1bf1OqcNZcTA0/Lxkh3nee2
wImkxk8cI3xy7JpmsqWKeOsP6wYjA5q+CP66XTZx+5x2nqBhbkP/DB24Ow9VKyasyMrdzwSDjqeM
1paeXWWHbymKFf889d7c20VOQ1OmIWwF59g4MIqpq2+Ivejash6xd7ad7p+sJSjgduSQ+PMg06ZQ
ewCXBO4PcmqlZsPTYpkZnnTlzINTau6+U72l/WFOe/2GppMdxojBM4LvI9Jz2CWAZMOW+E8cYSS/
NBUEXHLEb7R4iVFn5IOX45GBOu2KBeX9XKS42FyBxks3THexb5piWfRWDA4dIwoblW0FHC+hzuMG
L+8SejoUCkIZSHSRL0Kf5myyGK/YaM/Ge+lX3nzZ/Lrsj3uyhe4jYj5m+jiK1rWmsGxV7cOcQkaD
CLVtKwE2nx3Q0ckLBcKwXGe5dfCNV0D1Tjjn5bu4YWheK4PWKBdA393vXRVtkBcuw172uHLkdV5Z
mIh+VhPQHGfao3TOK3jz01+zxRACZxZqfqD5NoIb591ie3uK0my2H3A5QfWjh+17eNEeyMjnxCGN
p0hTrfzLiLujH8k+RYi5qbltPjdzDW9Rb5UaIJsak7eRZrbNQWttct8DKYGOGeg87H2r+ty06BEx
kTPH3rgQ59gjtqrNd0zueNlL0TTDQ/ASbWYOO078DQX2xIoZjej6ElS9+3dELZH84qtlci9ubbP2
Pm2yemwPo6v69rzWzRY32G8p/7v3qCa/9aH2KLD3TCFUuJ+X/SPmrCO0Qisa8nHLN5zl+rR1xmNl
0+UTZQ07YiQeP8CLjoMk5UiEzicvnPyI9eCHQ9bYBkEpaTxtjz51U//Vj2hgc60xY3uKIyqmX+DG
Z33Zz5WmbxHdx/U5EHQlz9UMINa7FAMo+p+22z0rw9j0N59MJk9bXA+kSBLkCj/iIKtxWNcbp76s
hNxSVQApBJVkscfQCnxYEQJD7gUCbcgDXizZ3zvBEgXCGdmmp0xhHJULxTxioVWjfxHO2uaZ7tUE
+UVF+umEfO6IvsIeJsVcAHaze4y5p6COwNR5fYSgR40Fhsfc/Zj8aCJw4HabnqMBXeMXMowLSneB
+q6MdaY6eO5QZ47PDmOSvoCM3BqXI3Iipg9EUI4amttoOrW4Tl5/eBoyg79KVPbO123qS82V6g8D
Y+lSUoA3LGjwegzNEUXvkD1UCVKmoDEbLhQkQKHmsmvabLuvLPTHBeTwdcZLGM6JQXx0NeLaDjc+
c30v1o3t2JqtSk7YJ2dcSi44wnKMm+I+hy9u78plnNxwTDYXL79ky/shQokUJ5YB64msBsDpxwG2
lR4XAdYU64jjMCmiQWd3gioatnMfpyz9hGjc0T5e3rlN4Q9vky4punhj8wuX7bB9jvDXZFHexJbN
7ngJ7UXdvab7mjy7S6PwUEVzv+GMgSwQOTqhquuXMMYGNZl2TJAVPRlac1lgpMxRlBMzZtPPNmDL
hoQpyJH80naNlqOLJUddiGWOsTmgHLO+N9ns0hfedGuNEzHt9r/6BkPXb13n5/6Y1MkUeTxdxSYg
Z4Vu3yWoanA00Ewm/KiwtS+/GpVwn+Y2zhBK62Xi0rcYY4gWlAuMOe2PDKmV/ScVuTl6nWvMtd+t
l3ocxuyQDrSQ64L4VriDlB7OzYjxPl6SRLGjlqjvxAG4OLc8wOhUc1/sGJXPKOhbLVtZQhxm0wev
MDB/RBGRisfeJYn5MA1dr+9lzfx8jhz4099w61KRQkybgHdhHiOXD5L66HEmCOF5Fznj2i/RDvxa
kaEAmA7Bjal+bo2Fnn/kRK5v+wDlVpESg1l2y4YJSRq6juzPVBhVvTFvmoJOiHHv1v0+2kEp1uiX
5mY4e1WzkKPM6DCskJt1pzBPGTtpDBP93dCLnXzC8ITz+7bHhUehyIh7zgNsk0SnlzN8Rwt/GRxE
x0VT6gomxi7KseaehDIhwZUKRwrAkcRQkC7HNoox1hYTJtkhH0CSSvOwbIqXupE8OdnNZftJJVtE
JiRXUe8yjC5qIKFml8XdI4+1MZ+4QXj0L1knbnwkGAHK48Abl33wHhPocqjTroYJC7qb13aaBvFQ
1cPUf/ApHsxDoGlv7okDOeRpxXelADeHnb92To71/dbprP+Ierat1oI4Edql7OZ0xHQuQRRVSwqH
xayiAhEHIqgS1x0yzY49VE+XpFb5FUFtxMRFliHnbzyMmHgbd5aj13iwVnZKv24aDw1XQ3gTwG6m
MgsfGB47PCQZb/r9I4bE1XZcsZKP2b7LR/QKInqgUZXhZksQhHTRy21FSu9IJ4S66zu58Md9mGEw
jWmY7Vffugze/N4hIeFoweMNTR57wSWucii0JWQx6VoI9G/m27gmKX2d4S439HhJtIzRum0cDOtU
79naFdnofV+GUV/AWdaIZ66rZDonMCz60zIpx8p6DWp6pAZxHJgEEVwrzUFLd2wxq4zzyMRxdMRV
jG3LIa0zVNdqMUrmgo0t+75JwLIfqr3utvdwnicWI8am0vtfbOKs/qH6mQxnwuDoOhMMt5YnmKO1
fRuQvNt8nCeebI9xEpnwd1h4px5DqCODOcZG0wIVDIbjGKM5jJBbY6BpWmzy5MhofGED+Ihnja/Q
lW6ntC8gARa4GkySi4pwTY8ZBJzPwwoA6kfi+9o8abvH070E3Qt1Af7CCpLuzAYAsI1Muh+YZkSs
7HgaKYNMShRihZnwto8HzN57DAewkV66GX+pR7JIr6wIURRrLJZ00VCFK355gplCV17nRPPsxch1
iOCqbmX7l7ucj39JB5c4LLO8Pi9zhlKEYL8bPjCtqcXaq/m42FylBuZRdNLg4ciGtKRklEdQEbB6
qZ5pI60/YhtF5Ns6TO36y3ab2h7nXY78M4oBkWx5t3TuPgS5b59TOar1Bad2zU4G5Uo+ItNjycE8
qS8zQbWtOHNxT/OK4jiT96aBoPoZ8+ARvl6kvO/o4JcezTkHny/h9jv8eUuawz9B/WETqsdwQi/N
e9wGx3W5rmDPvu8g4MK5CJQAIuqyNa2yT1LBoKiKiWBsv95NlV5mm7ewNSX5nOK6lBW44tPuF/rl
GjMq9KXEfkdTtrdRLiwujLucY5e1GJUMM0TtObK4la+PG1xwYKBMWyKarzCSBqdz58HqWO5GtBxt
V/gFMcn+Hv3wxuNSswY31uVtwoArjYoIyTTOkxkOJPvSJW9ivU0/cp1ewge2YjaMz2Xt+xStT8tv
1OtfE65mRMNlVSvlEYcVQceareTJYM/8E4f7N+k45Bpyhb6bWshfUH5HWAVLM7f2YfTRjMA1oxW6
W7p2yCCX2UJfN4M5UQF2aESKOdrQevzvn+UiKvsXacN10EmNefDWRloeZ6AThxJ8++0JSqWlQNWE
uw4M/tM/2Jp/o9yIrwxWejHBJIyJI9zHi/xgw1y5UtWoNmFVRUNWEHjNB9SGW5j+YMn8jaLrOgql
gxgFezrlR5ECAGCRcXFYMNj6wx/0u0+/kroo4MOMbDKOa+rxR6/jTz5V1W1Kt+ssFBTLy6jqih8D
GAN5o8P/4+xMkiPH0vx+lbLcoxoPM8w6a4HBZ3eSzjG4gUWQDMzAwzys+gba6xpaqI9RupF+nlUt
KVPqMlnVYJaRDE7uwMP3/cd9OhT6P/nF/yBn6YXoq3qwzA2AVwhrk3qRAOb4xxfUf/aq/OE+j+Yx
7U03tTaxqnQ8WceI9Ztn8D/11f8YhKLlUkeKwOvCwkYQaO9SabfWj//4i/8nV+gfc1CsVpSTnDMu
l8R2tc+uSsvJV61Fo8TE0UrpyQHp5w5HhSn/qS4wfIC/FwYmTjzZBESYG7oXzVejabtLJgBp/vEv
9Nu99f+4u/+YiGJni26NS2xsSsdNgLvcaplAcvnv1yJ668Vg/uXfVIaorG0qs6dsTZ8EV5q5i7p0
SNgY4iSkCu5zHnV6Yr3eZjD620/3L7/r/u7+8q/8+aOWS5vGSf+HP/7lqS7537/ePud//Z3ff8Zf
tl/15Xv51f3xL/3uc/i6f/++wff+++/+EDId98vD8NUu169uKPrfvn78Vd/+5v/vB//09dtXeVrk
16+/fADt9revRgxR9cvfP7T//PUXcQvg+5f/8+v//YO3X+DXX/76X//67//j3/763/7673/97/zT
f/m/PvXre9f/+ouj/lnTXNO2hMB77UJs/fKn6ev2Ecv9s2YZrmG6bK2OZd8eehU9i8mvvxg6H7Ic
1+Vz/uNDXT3cPqS7fxY2ULGN2tR0NBUV6n/8iPd/u1j+9q7wkvz9z3+qhvK+Tqu+47PFb4fQ/76q
LNexdcdWObItxxEaepffX7yLUuWoIYxk17VtNXt2uq5hGhUKuVaattNlB4pvsaxd5n4ddgw/095m
ew+hDZUdc4c8kupYfBZSU+6KuEvvEck+WolYGRANpQn7rBH7vtAm3aPCuj9n7JI/oa9E4XHcRoFZ
FcbXOBZdScd1qWyGAWwrrxZb+jDoY+yXc9Nuy1l/aZwF0Q25muk9EoiKlhymnd5zo8p4iw03+uBB
oRyyEfzMSzsDasccleiuKoXwoL7XBDSZ2Lg63qFEcDZDUVzsOuHOqXtTe5VpZnyJNI233ZRUQLAl
eqrZnffNbLeFb5GMEa6dbT2UCUC+m2q3VFK7A2obuz07j/PmWBPAs2wHLx0LuVNNzegDlkFajWk8
S55MENmDSkkzarSp+ehK+LUWizUsbXK3JKvts/FroLNrtYPs/QG4ljH8yTVYuz5hkMvSDZo1z+is
bDPY2UnVF+jiYgwh20Yvi63XXvnomvLOcWaGdLMY3pXCVQIiPSyP8b73hyl+74jJuKTrWRi7uLW+
JiBgv8nEdYnkOwkkb7JHNadoJVQqRL+V3Mi6IQWjqOzMnx0rXCvyEQkimUGo2x+TK308ZHSr240n
s7r4lrJeQFY6ytZJ0rMpdaQncAB5VR5bC+DTzpvlxegHogrNsNJuMqt1Z5U6r+IUGuqyK5BL+Yid
Duw3xqGq4s9p6oMxA6nOh8gk/4TC3yxMlnzbFY5yarDt+8oy8YytV/YIoNelBFVoHwatq3cwUd8H
6UIrG4C4nWsSdUL2lq5HrjeUyy6fkjfXVl9wG1IP3cDFlxDOzi5S9dBKIuFnWTntCWuheYz7a9hR
MKOECMFsb25p9vBz+KYP6ajwS2y9i1daKpfAAww5gQuTvs00dmrXhU0zsO0ZA4tlXbRDUC6iDaGq
uCAMdq1tZJbOU6cWabiOGvumkV9XfHMYH0ZesGbKPooEksuEwyVyOlOoFEGrp5h0TuOhTfUjEOI1
JZ3LUxfdCSkCGDeQOZz4eZmMYaWb56k1YKS05Q2Z0bydp3mfupVnLnW3ieCt92aU9hdH4xYDc4le
hlgvX3vzasLcbe22z7ZxYbmPIzpHz0LxtwSlk7b3ko+EMp+avW7kJNWDatykKmP7vNKomI0DdJRa
Vb4oRbHpLTkc2kyIn3Y0xvtMjfwBcemupn72Tk3UOQBRg9Tv2YBBp7MHqTbyoGHn9Z3J1b8rdlYF
ipyPsyZO2mBWu7wrr1MsCr8BnNhHXWOdXTWKsabJXVFxhOBTO5t14ZIY16vPEOOKl5VN992MMy8r
TB+/WYOE1g40ffDXwb206nITjtg7hZ0Z/dolXxTEKllVh04uXW8u7oqq/NkpSe2xo65c/SanDRnF
sTo9Z8us+rIJOHKWPT/pfJ7c+jXtC5RYiPmKrPkWo/X3y3Y8dFP6KAZeyHjUgkyOiD3nQ7I4e0zd
YVGcVjt6mKfsAlF86AY71OPkBejS9Jpyii6LmP00S97TOXZ9CqVrryzkS5qNgW4Vhx6AXAG3zjya
LfMzss11B3u7TQsOZxo6+KnVb5bVxMdsSLOrjtqFCDlud7tHBNFmAZn1KDYycRrdSjve5KdBbzgh
CopttAKklOraof6B4yBmYR7jEs22DGslDRZNkQh/knKrGCKY0LQEKqk2nuZUu7JAFNSr0lPXOdmp
6pPSd+mOeLOV0yA96O36JlWlCSosu9uGEESvW8w3NR1eLZJGFruQgWUA4gm34PSD4VMQjR2Vylq9
cui+5U33jfLuBjBDW4LCJM7I0SZPX8bZ11Oj201TfNUp+N4NRtvcrXZ8rPM8TJIWda7rOE/Et7+W
BKqebLN9mNU3pb4diCTOdr0cPdVZDqjMtthMQuE4ZyUrfb1VeMy4FpohafpgJwRNIqNc+CYbSdvN
xRiH/lDSWsDm+a4VU8o914SwogskkuzfF43SN8MRP9Hh6e+zIiwPLeveaszcV7vxzRUR4Vq5+e7Q
uusokQrbWalv0joSK6rczVa5cAEn8mqK7eRWB6v/2blz98LdwUGYWstlhgIOEOogSsm6vd2Z8dbs
pm2suhHPtuaCLPR+XbKgKmX0XLv6s+3m2b6T5hxoZt4F2ajbr5E6HdcuXzyRxq/JpBytuQojAznA
iEI9iJphPOSDnDadbDQf6Zv5XLazca/3RnmPgI9QaciSSKH60+jJxl9Asdq8f2vUCFKdZ55BAKu9
Hy0rTIyiv7155ziyUf+5hPvTVznBB6FAxOvb7dLGFgRqJf0WZt/PU4IWEvRsoCbZ4Iu4RL5W21tH
ytfC1aZTlRVXfYL2bRf9aGnEd3RL/SOXzfvgTgHtWEjEEgo8ZjDNTRK3l8ouPB0VAmZ8xBh5sWz6
KNlmdmf4tSl+9rmz12uQykQiK7at0eB7OUFG5BfS0lIEUS4eGgwFfiUUBPJZ8yxFthNxP3gV3Pi5
RlP2aAFBb+o5Tv2kLYagbkf1JDhtfSsTvjJX2jVWm+oUIR/04r7HuhdZ1W6dVfnS6M26TShGsOTi
9TFMBT6ZnVa2HsEHSwhJ7vqQUxt9MsK4dlJiIFMjkNbq3lHVF+B0IDbMHQ+WUYau2tWeq+TrriYV
VFNIhiomc7NSw66gCIe1TRgHGjSK+Wgs2y6OtnNbbfIY8SksShcYvfoKp5AFAkJfI+cGr4LYzISD
cMvLi2GkTxG8P/wJ9Cc1imjLISZ0g1IFFeFSoNYYwtD9c4TPrd+tUb+rVsXvHcsBuu4fbsSN10uk
DqIpAkRz4L0Vrg0jKsJa3EVOnIdDxvxgu9G+yNPIRx/QewSBe0u05r7RqY+tMp8QrtqeIsRFQ+/j
iapxT2zojFnIlfG6FOBq9uxhcyh2k75UYcw8co4tpqbBvqRkqDmpu3OiOd7bE8PCNCyOJ6EzoopH
VjmV7yPT/r5TRoixMblCqIb2Cl6Mazeh78PGjqElsbrH8tn6hoq2qCo68RrHTevPdfvCPbMTAiYa
AQp835R9waL1G+RU9s5E2xNYy8All2o/Bruur2vSPHT0g2FPn+ywY8ISrpPx/OXwtXE7KI8MpJN/
Y++9VU9htqwtCRM/a2UQDwoMMqd2de6LZr9Wv3nEQRFk99vYU/hqrywb2JN2I2ZnhEmb92iDvqx1
6Mm7dXfUaLyXveYcIzNqw5l9YYOQM/k+2RYBdqMlNsjvkSxr0hp3llarsSfV9R2FE102yRxt01jv
j2mvLidIKZjoictqRYP97DbWhx5p3bYxe9WjpdZmgqxSKk7VmUtEiftHtY10OuXZhe+asf1mNuU8
BRKJ3bth1rZnplHsOUYu79NbjUtmrVsGsH0vmkfbXk6kMlGwjRvokZC7MaTqxfwcEE/4bW1WJyV3
Vx9/QhbkWEfCTsaN1xTdujMXAfTaNxoINJVRZPS03cG06sMyip/INz/EWg9BI+NjV+RBFDXvZlpH
9zX+rBDPgr0tXb3eFeZPxK2lnxj6veMsr32sgv2jhtghDXmBicTMXFkYOLoKLebQA1cb2o+kK3cU
Ya1nhsStzUxtZ8BtMel/XpRbx0pRRdiZbhmiP808zVZHf0wvaBY4bkpix1uLob3vdrORos91FONe
GUwvKe5HV0/OCmLGsLeL7CHLewM1Hde/uVxhoJ4GXu6z6ar8X7476nc37RGcD58ikuK+GEwErfny
gtbvR+tk1y7WL6Kh8k6xxXwf2U3luZbGw0u2aWDZiIobY0K5v8S0SE25Nh8XYQJWM8Xcr86w3qFT
W0PRx8nRjKH1MpvZXkIPB61TqpdhEptman5GbuwXojqXa0qqJYEe6JeY1Hiex8M6BUabDLfvoYdx
kdTnaYimNz1CG10kyvjE3oiAqkadxCI7/EztIXrCaiau5lhNn3qKwsJ1nemiSVWjvlNYxY+4jbRT
ElFWHVbWEIVLkw5MXqN8S6BTaYHS9I+UvpBjoc+2l2SML6NUHmSBNGdN803dFu4Gm42H5u6nJRWv
g07zcpO3AEHLS3JLZ8qJveXUkN8MsfoD2XmBiRDFq1u0HJSQRMGIJAvLR7bu9RgBVaKvnmA1CWjf
Sf1KZhs4omLnDNp4yjO5H8Ys87nrhsuoxnJjTJYM4mbGLMLpWRHUt8OP8tEba+YRLhtoLl9vsAZP
abLnNRVQTrouG2/oJvW8juJS1Ol+QVu0lShDD2YcS0+LYl9zO0YTdwxju+kDs026s3SHs1asG2fS
fFeflrCJ12/V2nVwGorV3LlR7h4MawrlpBuvzpQ9moZb7uG1dfa+CUdJufwoE+5DZFvVZx61j2Yz
b8jd4WGd2R5C3NCNUUoqSm5cUBOyGOyzYadoi1/ne0spzmkl94tpad8nVzNDBFCvSevs9GS8sKKu
pCW1X23pYuXlpOy122J5g9BW4c2zHcSuWMIJ490ptyPrWCNTC1hBm2CoWt2v8i5M6iHxk2Y1jze5
ut+pFfJWTXU25lD6xSLv6r7aFLyaj9ICQCk1CxmIgRVrLfeVVR5VkylmWk2UFQTl+62iRq8mVhNv
nGYMc3ZTirDWzRzZeq/fw+zrvhhj54D7hOVSRVabDWyaeU2vHwrTh87WJ7DOzAoa26yDWbri0a2g
rHvig2bfigng3Uxa3YaxFDPsahk9uq4kNyoi5S0EvRpPc6PJpxIZ3Uld2oQiuXhCyUOY7lWLGivM
sTVs2CZJ4Xfzau8UxrTDOxkFwygQ0KBTGz66ZIVpN6B6Zf69UEjbCLrY4N4VKLMQSo2Psl2dYyxo
STLVniFFLzZaktRhPJhw3Uv+qpPi0EsCdAqES2eEau1jY8sTyCVDL/ew57YoSspZzZ0Q1Zp7NMfm
MA4UJUnVXPf5XEuKFurRB0/LNursNDetcfoSLWzcyCCV7YDG49PImGlCWVATMuvv5OglHPG83gwB
bK4i0V6tomDcbKxcYnlySa5IaYqK4q0Lg0el3MwQOhxsC4G7OaWClX1AEYGCEl3IEPmNocSHcp7d
IDYKOlfX0nmhUOA1mRnUisKqdxOTWGDq3Nx4N99nyZOmlNpTvfTHXsurLR551K0YBawlqs/ayp2p
CutAyqASVDONQVEL1cqSqmwWaaXPHYea0zYaj9UKW0r8iTiPh1E8VmgRnGqvZk0coDaTnsi1Z3WQ
mJ5jrfBix5wRoJjLXhXueep4ECT6rPmK1Ar+Llonr8/crYjgph0IwFMt6rcuwTmxJJnK1jGoni0a
HceoPGk8brTMHUGjiQwbLPdSWyq8clr+mAu13KAA6kMYzMTLEFIpnat7aCrQqpnpGS33RxxVD5HS
fSHN3qh5/GTLLHlpXTMPRKMI38Ql5UVrqj2QfXhfqKb7ggaRx/1UTDcUrPQWRTODek6Uz1oo2dZx
zGdKEoVXl7Ye1qq9iTPnqJcQWAuuJSb6BQY9P2JLQJeLJHIj4vhRjNpdWc/ntEiScMBjxJyaeFKg
AJOW89J04JRzylqsx6cIPWUZG2mQSueehMC3ppuvGdJunvwXxFn4gKyN2dQBtrIdRJwOKYfCytF8
1Ho725qeoqLNEg+XTLMRmnpFHXG7pEDArCrrvJEHBbc4naYoNLwpRptDdWryPTJmoMMeqmOTFmn8
LcY+SB9HsnhAK/Gm05Gpzj31qquFoaxYr6KLle9RkSXndamChH84NJNq47BUXgT46Jesee70Q3kw
oZG9VmJta3Q92UT5ZzlXmEtzEcTYUeN13Fj4BMN2KF6GbNwByFRfRtLz40VxA7NZxBs8q5sKIdoT
sp7RnzPHvg2faZi6A08RTe8vs4nsv0l1sS3t+UnSjMle1I6v/Ir1vtaNNzBefroqBmew4YOViVaB
yHatjdY6yRckyLUChPDzmQcYzSeb2ysSNAAGXqcBKPTr+DRJgCqcmxHnuz0G9TDj0B6BNmXKa0Sp
653O+w1CtVw1ZPweyN641TF15lX7CRJDmHuxUCJn9sjhWG18sxLAwFM+vjcchx6nzZPZGntMJ9fM
lg8FypLdutjNg5bzLiPMf8UFfa9EYDVjilkumfSIXjl1CobJKK+k1WjXdLodn1W6NaboWy3j88D1
ixVGuQ5RQoxltyYPMDaH3oYZV7JlP63V6FPThPC/Jlsknr2lSxUwr7IKEzEe2rEPTW7rZ4X01x9y
MnESxgU4Hxpr4Eda69SpvaNprgXLbXdSkT+GNfKhE7eiHuzNGvH81NzDVKyrJ8v0Hfz4udLnnxzx
uceG1VzqagwcG2OmNNoT7IcdUDk4P1QaPq40jhqfrlY8dcxAjU8lXxu2mTvviEjqdwpYcOq2PRvm
Mt03ZX0cu6wPZuSjbBITUa+lrPfTdCjz9GAmJnq8Wlk84u0KT9grUxGHvRdHgE15dEocHWO5iV9B
6dZgFM270lRNiAB3z0ir+LiVjAO/IZJQtmcTNxHdwNFtFUJjxy8Ys6nU16Jfe0pZKoUJvZmeFXLi
jm69HuIxytEL05LBoNgBL+fPyQSMmJCvF9AJZz91LZeNkiunPO/bDZr+XTq672hI4nuNjP6oMS+N
a4w+gvEj2uXvaFnutWX56TLlYrB1w6qMDg0MDdYEYAwL+PlnFYmHji7AHkjTVWXi08m8acpYx6Lw
0xjQ0EUKryv7ehfonXrtDe2uXicVnrlPN4T3FWGWM4uN2k292EZHg0TOO+JQi6Br9OqzdGAxtOXa
x7FvWegeUQ4xsS89OiCJpgtvinG2JqywC/r8ED9kws1bOWHdtKfWlsbWxGVHHrLCCdHV+KGj30xC
vh3V611e8bLzUE039aT6vf2NujV5qugV87N68qN53hSk43gWc+ijhfjoHsmAHjYRC0xZJsNd0aZH
1ZA3oItNJqtuqBcVXnE5PBaafYkYNecakJw5aoCDKSjppHZKRt2hIuuY5znIXc7JpA4PtnWXCFxK
osO/Qm4jtdN1NntGrN8ryF6PLuq9jZWCgDQ47FPmYk3pqFWbtPVgYOGnAsS2NgpfHydUtzH04dy5
yp4dFZTFXL4qPfvS8Zzgw84feF4WeIvjrazbIC3sZueMPY6vF4cwLdIWopy1Aek8y1/65QzKt4gx
CCmRMPZkHqp+F4nB70YmhjzdToXyoJi3qrGs2WNJXzy5jsV2lPZ+zu4y297pQ31CLWkFJhh736so
12KbBULQMCITFIW9SM/45SqcPtz+JDkkO80coxNqxHgnqjhVt7i1O0CnN/o848MAiMNlOOvPkg3e
S/TsaNXW6hfNuskcbPai75sT68UHjtlHVEiJx8v6OFoO/ZaPokqIakaeDHHcX1HfIjNL4zRsUR1G
DnKxJEm6YGKwwaPASDVk0feyX6xwQW8a4ptpQk1o/Q5DKafcNLcvw4x9mYPEaB7VZRieoFBPMhvu
NASUX6yX16ZcxXnop7S8mE3fMcqhvP2eaua+ZnSab2zmUsenKrai6yJrK2TS7MCDzJVDaka6thLO
TGs9VEFTFsp1jJt7u1M/cMIV4ZyVJWD/uIMpqL2xMR4lUaLAkyvH57A13Z4DtbbN74qhXuyIPlRx
crAxGaWj7OemYDtpKwigMVdd9qT5B8EDaxjN65u2Vsu2b8sr4CxnwQCGm45gYUlzpXyr28iyvHeL
GiMPWOmk275DbUmIaGKH1DPNZAAyduVMVPyuQczXxfET9vSwnDPq9HIxjqHm9J840Hp2PT1/MS2D
hXXMNuOQB2qP6bjTygfWPj+imgyKN4ZNULL7PDPR8mBZGnM8VPoQh1QYbuax3ilSuL7q4g1gB2L1
1bAK5KiHKT/2zHj9cBjbDnHxIZD6bzgHTYkHZII8UeVl6XJlq5CCdVl6VDZrem6q2d1h4AU1VMiZ
9QDLBi8bRmeftwgSrWi9pOrYbuvZ4N8nfYRN2XXRtfM+lJxypdlcIqd7RR2XeWIxTV/pnCfiahpv
MazCs7N0eUg7K9+mZTShl2jNQ7JiIxGG+6LqpGYkPND8XMfrZN/LoT2MtfbQw/h6PHI0xJQIucQ6
Ov4y2IL9vzzn+O4owL3LB3DtZMyClYVIjnGAKT8KJp1i0ERdd2LS+wApfkVifNT5Kx4Hb01WkARF
VzyoE/0xUjUrmHv3kMQLN7td+kCMaUCOxZnt3mtJhNlZ7DCcN8PgOfEiTnql/yw7DchiZkIpKjgR
AlKioY6MwHXWZI9YsmAEGmiKHqch2eIUiQ20hpO2aZ3c2LntLPYVOncP+ilavIWhPg5EWeT3fSaV
wGky7RkC9kjsxMaahd/Z2T2PzF3nIPrHsYbWcogXLLmpXRdeilb4MV4Udcsuwq+LvrusVPlNMwft
0YzLt1Gu072pzqkMSsPpQpTxWez3sTC3qTtOXjNKJwudBVNS5hp0zWTpXaKRul4ZWh+g+tfuo0ku
763F/o4cXD06SvkCYisDRlTFTxQ7PeKySOCepiQY1+SaG3MWzFb0XVOMi2A4mao33lnfzW7hEVUS
ZtNY8iPA0KbDc8ajbdKyULUXEJnS3DFpntbmRgkMB4yn8EBYmqIOqygU6Z2MiuvSzfLaUMGDwJh1
qZ+3dQ4IUZgIDnARqNk3i+eSWoz3xTrfuUue5/7Q07ayTPHHoH8frAZamf6P2KPxEnbzwzQuM+PU
aNob5KAPjgQdyDL9gHJ53bmiS8l6GM+OdYuOuWnZN4nenZEMH+cBoTbxckEKwnVNa+2TFJ3prMxZ
Hvz2I+fLp4sMkNjYoMDedzMCcSIN030UFQlH+YjLS3qjknwQIvEaW7tqGbdEefD0Z3MthfaNVPaE
eNxpTzYW2Ua2mNxNwcsA/UANIKojz3BHCApV6akUUPYuhp9tpXOMxXoOO1u432hXubYN+XeNcSnm
+Z1aEnDsDo2rzA9pX2HFr6/ZFDkHyhwx/6/6wZS8HtMS6UfCrXZr3dzJFarxN6i1lA5opWveG40J
3TSgUq5UUwlsHGaBSwEzSfJYJMrUGV6WanIDa3IN/hxVL5Oa9n5kKjgKhH1Mzf48D9XOIbRlMvUH
eTMSZE2lHCuTeH4ld9jsu5ZvNs6LP1npoV8BE20Uz16RVAycJCtlpsapk8U7CIY+dNqahbup7bMt
Si1U1Y6kLBv3iOIpxfpZ5RR5dG3cbnRECk9EW5VIatoak2VT65nnzpOzT9tGfzU0xMzeYo3xNhaa
ch5/YyMKs6ClsyVhQ3r4IMtvmUCvMg9rzLO2ti6tgchjmwo0qE2pvBhFaj8s1DKcsw5IcZNZrNb0
inDV1lp/wSCenGKiSu8JkOm+FZlt3rX17H5GYyYdb52n/ATYQG7K6kBZLM2QVx6qdn6uJin3kI9R
SEKRfuxSAqbhSyLjqRtpLRXjbMP92nloYyHzS7OgwWZarO2imvkn6daTr0eouz3Sc6ptnekOa6mb
TNshHafLoBfzVuWyo7c7te4K/GhvsXbjbdVJXrBaMNnYrfkxz+lp1sX4AWib+0uUbArooVKVu2YW
F7NushOvljwhjtTfVbGo9+vYD5te6HVYpyNjTRGzMimlH41aTDZuvm6Xpe89s1nMq+4M4rO0TDWk
SY1cwiVaGPa6rWMhHMQp1Jyiwnp1zf4FxYAGjRptjHRqNkRoGT+kUe9t9ay683kxIvgMW2Tvmbkw
Rdj35lw+Vsr8OuLA9GYzsbezZOh3DXkjWK1rVAA5Zvwn93rqLX5W8RTfVVnDLznO0cltx/xmbQvt
wnUBSWfUNpsIk+SpUp87iQIx6GYlTb0GATiiLTK3FDoPl6wZYUkSWIeGnEWjtNhEinI+ZmI5qpoT
+zBDLjaiLiA4J3B0JQlp67vdVh2cL9qtT0NrCp/dH32MhtCABwGWsLZ4TzXW2XEeJ/a4rg+1PNMf
HDLi8KqvpZ/22W5I4xF0DmsupKG1B653QqQOgtHfscVTUhcjrgRysSgzJ/fc09Iug41z0q+kIaJl
wYfRk1dQg3Ljuge4+dtYbQZdkRjfRnMeUYVIuAPT+BhL28cNUO6cG9SSrCOWNFupAsg19mHVKQ5T
DxFmt2C6Jb7MA9I0ZT/mi/PatARoVWYDTW0vyiHP7fJB1Z2VtJlSWS7tzB0OG1DdMOPFWzsm5ni1
SFJd2HG8oW+rxbMGrfqIc1mGeAXGoz1160ZqVJ4VlW4cMSynodMt6uu6mp88lt5t3d0TfWKeQB94
zNNTbH1f0tg5tgWpFiMAzRlwjxJVbuYTunLzPIzN/FgDR/P2ugpIgyGelUlrogBwdjyNg6w/qdvt
dsJ2ypvR3Op5KrdHUlY4bSolq89St0tvjKLhM+uT/NG0huFt1hozCQw5LCuhMjF4vTat0RjEBHs8
zZo17dKhTXfAVVlgx/21Kqb2QViGODbc+PtZLPW+51g+4l9oT+RDITYyzSjf6F2JBl2tlM+kQ6vV
5kP8gxpsXMWanOD01Fnn8dvThbpgH7pWidYEU4aBMyy6ObpLjErblAomiCp3CmLDOh5jyEVugVd3
IuWd7+VZY3gOWa5t4nLi2xRop3ussFlYWpF8aCVJt72F3sWwG/FIkXuyN/uyh6Jiv/FmC6N5BXCy
G4plRRc2Trqn6fH3AsG5n4oKtVw+yb2ZGcUr+rvGN/rW5Wc2PzslbX1TNvKsCoK1hKInz4TXTDYt
ZST82UNyhzBLvc1+REt6ph2P+yrupx/2UMkngczyjB1/8uP6jGiN91uoih+tenG/uun4La7b+qcq
e4HczizKnd5ow1lHvAPQoCbjGyFi1epbtNH7QiRAytXwMyGH4RIVqxoC4s5h1iKYM0sru/5P6s4k
x3Jkzc5b0QKSAdJII43T2/v1vgv38AkR7h7Onsa+G1WhpgIEQRuQdvAkqABBBT1tIXJH+hiZpRfp
lYhU1kj1BvES4Zl+O16a2fnP+Y5wbDAwWY5JZOyT6z6THCXbNE8OSWdx3g9hgF2LgVtRY/LVNpPC
OuP71WxmZXogU9C8Jt91TuyutZdgbMYn1oyKV+CHn4zWm84L38MWhkayqt06PjGjet7FrV2v57Ho
dkI63akaaoMNYRRtoj7gdWcNaVDDG69LYmsfjSrOr/lN6SknO/dZumDpmBMR7FxldW7d4xJIUB1B
Ml1Gyr2KvObBAXy1jnDbbjIXbt+slX+IOkvdmKhl9d4wRXoJuqA/z6EyPsHOZ+SbzvknAmIpo0Lb
v3BBpRyAgLebhuDgNT3Y5s5O6/yi1NpFCqvDNQnNpcyx1Wc554qVJtO1jRMd4JRLoytbZQSE/DI6
zIEgXhJ3+XVANnw/hHmyS6yCCcKsvQsra+JTMrn+dqgA4SeNTVDTwfPWTdFZA95o7Yy9XCeE6qlL
Zca28lMnvCTiMDyFckQVnCoC8nXT+s99MAa3eSjq+4EOpI2uKv8ljCUR7Czrr0d7Ci4bOVbDlslX
dmCiAMeFqx2OV1ItmyGlsmsyxBGMabqTX/O5jz8aDOi2kbG4Cf06vTCi5mPim/7aSDPvc9KNS0Kf
yAX5JRVuAkuPZzbIPSTvGYVUZsAabJ2um7zm78zS3Q0G93oQiuJullQUrRK4eSSURtcCm+HitOJM
W6rzeNbOQQt72ISQEt4wrzu7yYRh2Go0Om6BPAUPdsIhpxqCBProbnDyk2UWGQIpLE7Og7F5yeE1
ig8GKlS9wprpLW2hEAJz0e6S1veQ1ya2crFGUewjXZTH3qWNEgutbXH81+1rq/rKXoHDs05Lh5ln
jwp+MsMc2fgh9rwxhN7MJGFeEe+TR2id7a4lsXUy+XN35vRBgvO1kz3DutbZGkNpPgalP22ZmjF6
a67tOkTI5wgLJAGuHpn0St1akx1eSsDcd5Mrm7MGPkK0bqWz+PCK/HrKHHybfWGdEuvNt22JG88x
0OZjKzN2OhyaUwuuxFUR2/YGlsi46k2gpW5QVIc0q4ESWaMMT2kP6SGCcb7DDLfkS/XwENNJuCqh
4i3DPRxPsVm82omrrknO5S/jwsVbe4AWaWZCSGly8zWRg0Cwy9W0Z5tb7wwIg9MA3pc8HeAFtlO+
fhG9ayzUE3vjuDYeFdlnj01cFVeT7KpnDv84ZbAThqUgE/miB0LTNp6oaUyTN6vV+YZk8nQ+VW7V
rLTrV9ce1sDlmqLvwsp69yIJrpo4HNBj7fLWhzTCedtIzXv41A0fTWv4d0z18NaS9t1O8AgPRN6l
uWK9jL8Q5gZIk1lyvoWGF4FRzcfX0saUYHmJ+Yz2G90w+kEYBoOGy0obD3HHzTaDF4m5JOtxmjbs
NZXtXqR5yDhATOT8ByHuw3zodmGVqbMp79hUuHo+lbgLDmbTMEHTNU4ek6HOaii4hTAGB04/Jjq9
NniFR3wZAsaf0V5ZhppvQgP8WQeya7F6gbTw67zcCCOUm1AB/s8mGmesPBi3A441l8EbyXm3Hx2W
FYNKADO5Hkd7Y9hmdUPbqru4PhNeMta6zRzDdaodvOKnQ1gDjMi88irg+AuHNrNogLSpWAA/MUQr
pMDuVsRoois9NPJaGQzOmnrq7g3RuvcOfXX7foZdSoS5RUsYy2xeTcV4wMneHAH0FS+dw9bThafG
mbHp9oWYU5aFyr+v8859NQJ2wUE17Q0dWduMX7gJu7E5ZX+HvZ/0bbhyDWShheB1Y6bS2IKPQHL3
Yt4sf+JKzpV8xLsUnnEY0TdWNudIn8my4RzzGQbL6F+HKjWuNazC7QCpEheIzm7MtnpSDVbbaWZb
R21VtuXL7691oEdGKW18lsyWd6udZbRZm8sgvyldbFp44DlLESmysyF5BBd2tAZdn3NOIeBNi+Kn
viyTTZ+28RcMXqODIyxsT6YReERSW1BnZGvB3w9RQK+SAs8TRgHjLMuCDKHcbpID5Tf6QveYWVbS
n3PMBm4YgxRADmPH3IhPTutGL1GQ8A6AR3ymFgu5DirlPsriYKcUJiOHr1p9dASSJlLvED7aFY4o
Waj8XGlVn8QBsdDV5NnRQWah3Rx8AzV+5Li3GvKcE5IbuZdQ27KNCjJIpuVkOus5UiaWtpjVjxjJ
/TCP5ZOBjnfj+VF96jaYgfOUFPBKCgtkQcG2axwrgAUlMpMRW4wL+ClBAd/PLpMA1MWqAGN4rxCu
7zLmOCMDGsvrj90Abhf9rLU3zTDm22RyMOxVADP3dtyia2JYYMiSDFZ234XhJ2/mwEz+W46fsMUi
62gwu+ezZAC7LgSh+lRPFty9tI7A30byjIvdJ4c/dldjXlq8eM6aK0PnnENUa6Fau4nCkRx0atuK
2jlC/WjuA176KYEYABtV1j4iJqe4uzqMxjYeTRAxI/IreZVbO06tFeW0xXrsAId4oI/21ZDfKtFe
kmQOTrshtrejCuZTzzPzh3KWATQNzR8eQmGTCG8zhBw7Oaym2NiK8nOXwKBet5NaZvgiOdQmjSvW
GCc7XeDOStF97jLpRLS+yhnER1RuRjJ1l1ZrxCekjvvTKeZXT+Bud92MGztqvGANU4iz4YyJNUdW
Msa7kI30aWkZxipvbHHv+KVDgMLIr0IFn6krfX1LUD1/1T1ppFVu9vG5I4kerhocRFsYge4ygnLw
PM2h+WRjUbrM62DC4sGK4ZpSXieW061R8s2npBn6M8fJWQSnzrxUIS0aXOP5pU1r3BXUn+TBTsJ2
12CuOfOLPL4c2FscGd+jOosaXojNiY21g6l6qMx4i0CgtkUqvUt/8MZNAlP1rmJj9VCWKNjE5oKz
PiynXVK56hVQbvLJwXP8ZSggZ4U4cNbubBccoJx852dkjlawLdwLMIPekwvnbDU6aUo4Zop92LCw
lg4q8aL7GDw5FJoAXdgYcOhOsgECSwPUCYpw8MmEsHgd2mrcl3USP85umm8K7c3PYWVrTA1Oe5oY
g3doisVs5czhhLTcm6vOQEg0Y564IY3kJceueidV1p31pVUfJ22Xx7iY2QWQkr8y4NkSv7GcDTkO
Uu3gpNcc/9ovQzQmp4PTJS9DT73omC7cCkdKf82GJeae3vhRuoXSyoG7w5P3nNeEMVeOsMgF+CiG
JWvaZwvUL1Cy9IYN4HhoBgmkmZHEC6b05jTtkvSETLXbYO3je8oqq8wKsGcffVaV7vcRuKyV3yi9
Q6Jrjwo5ac3tlAl1QKCgIfayLlpsjak72icDKZUntvLRFx9X473A/RrtjdyHuKxCFii/YtKwZJJ8
DH15eBcm9AJBRzH8g+2Nzgb4OiN7z1EMBodxzyFdn4+CsM1YQzfZeJ1LsMb1NMcheWJMcGtZrWYa
qYLBu4U+zgyPqFloD9bnRvjOx9Jy2wOMGnsdunF0Z8Wa4//YSGTKFHGm0hGOszLseUM7Z7xarN58
4fspxe7Qj4Cs5FytCq7e/TBOA+eH4MiNXjBHF8FljPnxzVAVKklrQdkVxkDQqKpirm2LFDdEcNVH
r7EsnIOtYToIrNDMY/ziYCVhuSbKPbDZ9t2RYjjFgD3q8vSkXs5YCCvTUdZV/xL4IrgPYUtKVFom
dqOnqldg1N5OAqnbCbBwG2lO1s1M9fQmEoseXI/15U+6Z746VbO/b+08uRy83h7WZFnmTYWaeud1
SbaKkL4PaOevIrLsfO1xI0NfEWwog2AhXwFTjLaz0ecHkZggRgW2FPx/VVAdWYDEta3ALRwW2ui9
W3XZI/sXkNimqjc/MbP2a21G4aEL/PqQl3b7lsy4b/A1c6PMNYwQRvpYTayBujLTwqjVBfO2q4BH
oKoYe5CfzUmDTXtTNkKjbc1fasb7F65fYNcc8oFxTle47AaVZTNWdfLsrmMOmm1TphGkBAsmxHnr
lAx+GfsIEH6JODNllx2m1HDOajrDL8c0HY5ZSL49ae2Yo3bI8EV5Y/wweyWzS65CJlZsi67ZSZyr
Nu6eYz8ddxCd6y0AjegubjElb0uPSftoY2dM7Ko7yyvM9goT2aYv+II0bRjf5qPx6GbsJIHCiaPn
m9ERmH9zP87RSGIjd66hEqpjUTt645lQXJNkiq5/stueM7njxYdmpmjJrgx/V0pP7WwXxSou8fgm
1j3rE9N4uJVLXiHGxFXLmdOGUbUvIVjvDdVKpCXsMp+nVVhwhXmeqJ+4OxRbji7zjpSwvQFZLsrV
T46MFUFF2ycW05U71i7r2mZieSboHjqPjKB/wPVf3ocYZTY/xZhvRm0O7j5h97OHf4cZpOFg/FPb
RK6K7Cw6LNW2V0mA/9hwpxTYVjLsYc5W+45k0b8iu3wevxBf0m/t+2Tyb8LMl+WX4ratv3xpzz+X
7//N/w8zzB5p3h9EmP/L1798/aef//3X/8b///evf/35774PMS//7S8ZZjimH1zsTaaJEm07nisB
T/wSYjZ884PF0mZL1+cP3/YgQvyaYracD45jK8fnPyLk7C5NPyzdS4rZsj8wo8BI5ZsgrwUEgD8T
Yv5WpfK3DLOU0oFgLy2H30n3olILxuC7wiLa60eI67AQkj5YDoLubToa+rOo3fnQSjB9OzOQhBZA
1QTsqoPEpuRCWWd8x+urNtTEe7l+CcY7+LCZjht9ySxSTp+01Uynrlvm0aZww/EyVF5A8VojmxPL
Z7wOvq64t2QWPwWuXdw0rs3Kx1DGupZ1yDfKt9LTUufRwQvD4SSWy/E7H4mKeOBgNrn2vOe69RMm
APHcbRjDuQlKS1ZvOwR0bFKhaRMwNmwcjjKdsGk0JYkxzCLn9CLM9qaac+M6qScmIFaOtBwXFTPh
OeI72TU4anaItw6tBL2ooLg6TZhsLchLB/ijkgkIr8MjZBV7/iEZrbElVChcPJ8jCcWaLcsZEct0
V3nCeYpboJ3r1ljm/pnj6IRjtPQfyiF0Pqe5nI5Blpvwkgpg991EspYYCckA6m8S1/cwqKny1YCg
H60kUEeeUunIDF8wJos2CtvLTBBpCOrRPrfgkCfs6oDugSLbF0N7LKgf2MyuejNBIbJlzZmatXhH
kYlmVIxqFDjdTYTvcxSS5KIo8ytHZMkrO394jgniHjsrX+PG8fImzNc4ocz7sIvcYOOVnf6sx8a0
qR/xo0NbjOUj6c/HMQUHlABsO2R5Cl2UIx6PCQyVU9in3GmZoLchE75EGhcMF+t+1cPRfwvg2+9T
g7kymer71KovGrM1F36mzUjfd576OnpKIzowwIPG3PvbsDn16E4gfgao2IOXv+mW4wMxBHCWTbHj
ZNSex61xPrndRQindOUBvIdHrEZUWtdLD74yMcjlBsxb1lj3PC3YHDJHae4gJKUvkqVkJSfgiXtZ
YnTjAlKKUQQxo8hKcLyX090MXnInsqg8tBSaEKQswC7iFyz1qmlxRIV1i5chiaTc1Vly23txuof6
iyrLX/uqzbY5dEUX9wGpNUEWoDGMLxLb1Wpsus91gV3Z7NrHQUzX9FzJtQnqk9RB350BeeTwhpOZ
ncKTy+EMfZBForDs58qt86WgBceK8I2d13is9QBEVwHMqgMNRdMJ4+aFDFo2O2Bx9WYIPKjz/nXD
YXHnIcLesaf40lhc7EoLpjOasLLkiKUR+dkLc50alhES5ff0fDMvIM91bngOMc/MMLYogmx20jB+
0r5pPtaOmHehGJiSOBDE9qkrUqj14lqbKRR6TggbzpLxVuDvvKToBP0jdz9OMzi+Vo/2szC5ta56
CMOP9dQTEIUGDIR/IlK8rgpU11UxkeXKhXVVd5JvE3sOrlWW2UlqH+uCkpsWVt7aqmS/ZmPfr2dl
iGOIH3abBk62SsqOYHsh/BuPBjdIg9rCgOX4dFTUJOGcsNkBN6VlZkhdgzIJaJgfxYivylDlxA3I
nPHWBZmyge1VwR2hDBpb5ypW4YU5KAxwk5z3hh3bDSu/d+OUc4EBxAvaK0aa1dGvquaB1E1wO07T
4FxpHycq/jZcXEb8nDoztlVzSo/+MIxXWZa4t5rXlGyIKI5XKdgiNEKLc/vcNPoW3Tq4a3tvPjhp
66M+tg02GVzjyiyX2WQU7lwPJAAGW+Nm4NycYsfNYamzV2BYPVv9upgKH7EqGS+JVVhnwKDQraqM
DBk/LvZyGBt8dWiw+M/H4Cgtb7wCXgy6haru/otEltpQWlB+jguHNcMfi+Ct81WZXgXsvh8wxoCF
g+Hr3kKLbayzzENO/gNIzjd4028XN6gdjudZoHKl6frvAB1u7RFAg8u542Bb7JmQH4epOQ8H/Vkx
0Vlhy7hzfX2V4TtfMXPcJ5npMLUawUpU2w4XFCbW/OBa6g+qoH8L2FkWXZ6XBBhi+8KVnq9+u+g6
huv7rTTljkB2ux7L4iNseCaPEtR+SFsNu9A/IEC9I+D88pBCotRIwfbeWzYU36/zoiho4I17bGQR
fqwQYnrldluzTY/4qI9uSPggLTDVc71STgtroaT6dgeouNDVQ1pUJNDU3Fx9t2f6HYbKt7a19x8Q
J21XWgtCxbHePSs7ccBMTzEfkBEx3DFI8mTDxxmZG4mlsk96a76z2ESbXfECIo5xb4b3DdPrXRq7
F5ZNA1KgySzjqV6ht/gbRxJkMFt1x9wOl13TvdEDMa+ITx2X79G3p/8rQOc3TJj/C+X5V4B7/t/2
x/+G8D4OH9MPtsb/+es//vz3X//3z//w9b9+/ScYP//z61/+Hcifv379XyB//vr9Pnn5Rb/sky31
wXVs1zL5H3/akq/qL9tky/rw7Svs24rIuO8t9b2/7pLtDx6tH6av4Llagj0xm9dfd8mG/GA6pgA8
oWwm7D6d5X9im4yQyNfjbxcq/BETjIknlOBXui6b8ndfH8O13KQud3QRjBs71FMIPHyivWysZkLm
PSk0Ij5zk2bbgU3keBzRCh4jimKQ822hsZx3hkIVngZIAUPQkfcOZ5mxbvXa1ZsOBcpfp77ObydK
YTHP4T/R27SZ4o+C+bi/Rl8bp60WWKA2cOqDtwJjSb2brA4TkWcS3O0irztv6XPR69mkQJHYnC/t
vefQWrZ1xhaXYOLN2F1GwrAfK7auOUHHxpoeFHvq6UiNC8OQHmMpUbgYxo2wNI4f3CJuvAa8R3ZM
zHXw5LTxXG6GCJwtq2Zel8y8sHEhwOmwx6CTR0BgClJJvjEtBCSBWEYSeUL56zsjfc494T2Zbo/y
MSKgsVWslf9xjlH8qrorpl2Ib+QiZc5KtoNmrTfdtsBFJ69GdfeppzoZSIKFlPPp7IoDg9JbuxRa
Yd4JBQAYrLHTNhysFpSMjgMg7rMq7+JkrGteUjxRK8m5XgFNSOfbAcSDuS4KGezASGu9HWpezMZi
N8x9eIw7RSCvq/cxw4enBjpRjnJXeFdu4MI56FygQ1UzGzA8OsbDlDYMRIsdE37TKnaz5HPt1/WN
ZiYxUQnUQrGuswF0hTd79llh93O3Z+MQOusO7zmx9Uh1oDYKgnq72iTKuBeVy3arotg4uRlJp7g3
MyUuMVEJs29Ops7wypMG0YDF3BEp4xrf6mZYvZllbnO/JsotSuah66ZsaOx2a0PWHODEWO5B9jgT
YZd2xmTMQLg9oxyka88YzRj5LuLoNm5w2ZtUBAq7qI5NKozHKvOM5FlNcHm2Ec+DXKcBWXslqHsH
0G/R8XQIEWWSDcOcUK2Lyp71NmsrGqhy2zY7Gg4iH8BFbMMXqEbynttqkdAORj7oaefhMrDIvvTI
PCDfq9C406wGckd1QZqtJ1CmybFOB+aM0E/HHeF+6eCeSML4LC5ty7uJ8fJ29zITSUSWs52GT3mc
EOqPsr6N7zIjGhJ2+czbRkS6/JT5kegvQkqUhkvOk+1wUrG1UTu2Z+QasX3bwWMr8BW88bwNje0/
Vtam4QKSu2aaoN17WujyWg49lJ4QjnG8i6ppjLdImIspnBNaTPkGDKlVrSM+mxxfTQZaN/cUJJya
nFBUjIZ9tGdMBxvmEKaFDDzJN0/CcgfYEBfp1pS5CVYAAIm9pfEi07uqhxS2TSWS7mG0WzPZU9ey
lALMOcieMOihKmdBV+YXYgy5cwUQxsWrTjikMYsIuvaKqhUJ5Hgci4iUnZmEW+KwHkN5MwP+HDW4
A+k1Ybi1JezKTwUThfhgO06VE1EeGL4NZt3oC2Fx5wEMDwP/pGkG+F1Zi4NzLbiOUDgj9IJ9MZfE
8pIGr9ja6ywC52ls5Uy+7SiyNrpxqENk0Bg7t07yzTUZg/fGlzepjw4OWURKxvMBqNdGHYORPoQN
xJ7kUyo8iGjEEt6mdLSw9wMmeTCH5dGZyfAXRtTjPBtBbtt8xfLaoT8pIA9exSY/7YnXT1xDbcon
4VQ+SRqVwVk3QH+Cybb6lT+X3kWEpeKVQ7euDjko4eWshI+PGa8XfyHZ5oE44n3FX9Xph8jV9Vtr
zmZwIKdev7HDlm+JsPBDp5UG4VJYDZv6PMr0g4JXINYSbe010OzQmAuXfEmLwiQR3QXMQFY26U4a
5+bpkz+YbHIwrZrTmu8vo1K6URKIpXIGYmLanVInOKcG2rFiiZmoVirpdnMRjB8Hk4DEmZXH6V3Z
6ijdD7IesPDVMRYVFgyj3MDWtR/Zkaa2cQiFlsgmdWwZyRrwvD7raBdC4qG2fabVi4uNFsq8v6dk
0v4SD05qbly/m256r6nqVQBmF6NS0Jl3EYfeEzcQstqFNNoRXbAaUNwYq14JQA5UF1gux33q6Wg4
aQOin5uAUbrGMJS1Z0KT/15b/pQXu4iRCASDji5BKSf7TodEnda9LVp/RR+bw7GyyOszkkKxXncg
iq5rAVBw3xKa9DnMBSn3IlyH3gbcvV2cVgGznFU2muIOuRqSv5vDLt/N3SRAiGPNXBWu31A2Ar2G
4lkjn+8oZ2iuVTa6Dwk84wWgUXtH1N6cPajdR48p525uZvUYPgnu5XzeI+d9LCMVjkcYtoza6cPK
KAWvU3IwIO53Rp3Un1pbheeDD5yVIXlA9+FUFQ9lmw8PRWaIRwPDKsMBR+RXGOEbYmfap2wSU3rg
MYkJe8I/cZ3fW22VkHKzUps1RoHXA49kRCd1stAGcUJhOKf+uU+IAgqvgpHRl2IipzLnkI5Tl0a8
dSVs75WqX23uxsHtr3uvaO7KRBbQCgyY0BDtqN6jim9Ql2wC2hqvRtQLKiArlrdS0bu7ykx6INeL
n+gCA5RDhxCNOTetCAAGdYqRIYBdxcJs21UKSKtC3aB/FWumk3hg8dAArAcoF/VLViwfpUPA58p1
XIOzGPamfN3reLzxbMd8FgA87rOYTt9NoRaTRklqot8qalztve1b2AIym3e2qbDklSKFyEeksH5S
sek/z2Tm74hFyFMrgo+ofWp+N4Rg9av0RG7CAosjhDikh4oFdIyrncsQD4IEA6OHivtwhQ8sXD5k
8v8HXZu1se6UaGjiXRYOWhVolYw9b2Hxj5qjNrV3/giAQrnOwVFONW1b18lIMzN7uDViGJBrjizQ
x6g/6q8qQXZ5y/UUfpFkNqdjNvXUBodDh1/DMwVjJ3ZSbASnScUb2bpEHjogei9Nn2ODi2rDuWqH
kfiUF+pigE9UpelutkcIN1aPBXBtLk5CZpzzrDnB1/lRl4ZRkNmgEnFjmZq5QVUGziHI/ORKl60Y
dhkCEmvQspyuzELSRTe7xfAJ4LR72iX40RBtjZiwEDAsta+HyinXhkdoEBICRuyVjQmcQRrzmJRY
cJmdG2FBtYPl6OHG8RmmbIl+BFfkyaNm6xczQRyl3aZiF7IYGllrw0fDCO232ozGfGOaCZFFYYAY
XOE1y+/Z+A2wxCqsVVSSTvSLLAiAdrKZ3ZJbBfM7RRWDt6qf4R81GChJKuRA5FdlPRSf46yrFpCG
PQAggYtF2AYC6FMZjM7HhEOmsUFcBZ2Z8I52G9rIFDUrhc7w8y3KLlqfTwewNU5fkrYbLvKkIxGS
ufF0o2XWvNikiOm802P/6OmG5cPx7VzgEI3JArNpZp8au2KkVI18HzOpxs2vauyyL8rJ5SdLJeSv
G/YMDmQdc9ln0+1ZojhJcnlc/o441ew1r8M8p5pjoPV3AaYojCiZXbnXYRN5n8TU92y68Ga+UnhD
AKkigHNvmZG+n5twcDZBLcmrkuSmfsQM6vKVRtEu27KJYhHye03N90jlgk31R4c3Nlbp9JRQtVes
IkVzCWtb7BJxIJx3E3YsayD9THIDHE/Si9G38VVVmJki9msRWiyWdzb0ZKucl3KUEL1DqfvHtmrs
YDUB5H8Z2jqgJbmCuYXZSmi0RhY4azUbHSSIplKULmGiymHi1BN3NCVN40E7beDeIM9Hz7Wf90+0
w4RXCrzLfC3dBthnMQ/ICxHTNmPTmX7Hdl22xTUB4EBvMuAnFqtbjc9Pmk5wVoO+xdzMZOTYSNWn
+6AYwfh39gwTQ0kRXtN7IiV0AZ2RTRogTcblaH6JxJQx5PdHeGFEpcez1ui4rzQpo+0VtVfDOYAu
ke1cO21uE8onXmJgZzRkBAggbll3DyM9y8+CBk6Eclbnj7qrcRQjBae3jc6Cee0XLBUru+rTh2Qu
OBAZaJjJGhiTf+0UvriYMB59yrEKNGuEKCJkAo3tk2dDolmNusrCzWyEMSUM2GUeqmoeiamVdvTs
a84MS9pLMsmffCCIvXTazznj4Wd0muS5afz2EWwQE5vMsBRxLWLkZxbjXHI1aV3cALEsnzjeZAiJ
auguZe00j36SZMLcFD5fjUeKkUKg/jbHNzTpnISQ4eTpfTr67r1ZaOOZzCSuadXE8nEmbQF/KBRc
9tOoZgINTtTd4IYaUMLZ7uAFz/O3eRjHB1CK87M3Nlmw5UQPDSOS1bDjwqLhqiiWOU3WQ74lzIeX
L2wcwKxDY/aPpJH00zLFIwzBzi9ZxdA51E5ZeY+DWGbwPPKR5ZZmtMK9bxm5DBfwdFy8IyBO1LHL
gW5uMOTLt8EYo3BrUn/yGtNNSKGMHTrJdUQ9ARWXuIGWG1je76JiZj+Yxy5/UQzobkMtMuuCXuQJ
d4Df6geMaezWS6oLwy1jlvCFVJJV750mSi/ZFAsBJSPgPQ66GOBqsDSz3joDp6mVH7ZkTzK3rblC
xNSIjeC2XazreOaLG7lEvlndPKs7ZVF1t0FFYgmciPZKIo1sFLe5mHVw7s9Fg1II10rdWMt2lX9p
jMxPI4Wx7KWMpjPQisM2gws01HjptvY8h+Ihxn19FZZqohO+JvGen/155e3f2kAZ4eiHstl/Ypb8
P9DI/vHn/2B8/Y9wsf/+619+/ofv5bJvv+HXuTJjYBfPAQNAYMgmyQQUqV/nypb7gSQQ4T3uPPyD
56Gy/fNcWXyALauQ2ZRvYQcSKM//PFc2P/gUKeLT4VagPPmn9LLfqGXSs120beQ6B8UMOPY32fe7
ofJYBVNvBcllaOJAgOzTEuGtRWHuib2JbTka9b2ZYe9cffeG/Y6c/K5I4pfHZViOqK6QlM1vIvh3
j5ujpRGQJREbbkEQnPdMJ6Icw109nFGV+4V5Ewll2IO+nT7++YcWthIufHHTRCJ8JxASGmR3VNWX
lE3VpyDHqn6bsIehWSZeyrcrDPnnao417Q8drCoTeMSAH60W4e4Pngmf7ndS5bc3wTGxE6jFW0DZ
1vLz796EwWpCl/7UyxhaoViEGUH2NHPI1AxzyIBB4WypCX8U1jNWXHjTpPShjoCEZZaG+S465eBO
qs91GxBmP35y7wYfy4WBHQ5R37IRMX0bbvv3z63wU8MdZ/8iIkFD9zoz73rj9JxeKNtA3bRsdp6n
sDeKcvPjB15+8d/021/eFMdyPT4ji1PM+y4TObGLYk57aXINPGvZ6Wd25S6RiDE+ZrCVCRdK78rw
K/2RYsNw/eNHXz78f/HoTKGWV2x7nlzU5e8+ktx0gAQ1/kWCgfxj7I7ts7BFtKN8Mtz/+JEWu8a/
eCRsHPQzuMKn++y3j4SagiBtBBdBZJv33LCrg5V31h88yO+9HOlzy1EO9kQygr99kF5LCKCBfcFo
rdxkTjjesxk1t23Vtvd//uUovsdSKMWI12Eq8P0bl/WoMLGdXnaW291VDfw7zwfq8eMH+b2Xo0g0
E1TxKBP23r1nS0+saLL4skBqQGqVRHVNp3JuEt1Opz9+qN/7eJjAeTZXJLfg999NPQyBFcTppVPP
3bZnDluv87BD8v1XPAzkIG7jTD/xF/32bWv9gYx7GvNmpfMd4md41tCO9gffZWupSXl3rUnuHqi2
ls1hRbG8ff/hEC/FIKyiSx2bwthUXtUXO4RVaPGOBxfFzttbYDAM49l2Ce68iSLiWpckyfdugAzz
B8/nd95b5qp8vYTJ8uO8f9EzYDiZZ+qiaYv6JA1n89AbFAD/+J1dXtP71+xjvuJy9BzHc95Vx5R5
ZtdBBQNX9MwtOiaSNEo+RFn6PPr18ceP9TsvyGXi5MCAMqXnvK9j8VqZ+7j0L4YghZnbBdOGLaD8
o+VimTW/e0Wu63OZOI7rWszpf/spJkVkgocSF/7Ui2PeMMBnokP1r6f0unJM7Jy0om0FuGZU/iCR
j9KdjW2NDHg2d0ZwQlQ3uKuqNrkVCXXSK6QQJhicym9k5xd/cOdZnsz7J0t5MNUbwl7m+e/efuf/
UHcmSXIjW3deEZ6hcTQ+jQhElxnB7EnmBMZkg75vHMAKNNViNNIqtCN94HtmPzMqlSlqpkkZy6xY
aMLhzb3nfKc3q9pk2+uYYMPncqhenNCuVotOg8g1gnd1pdt37/8MbywdrBv/dc2LOagDq98nnTgn
dCD1dayScR2NY36F8pzSvVU55ANnnTusEbNN107raLfv38Bb48C1OHnQt8coZV58Z33VwvWxTUg5
3egPWtOexiiKPxhsv1vtl6+WPqdBI1M3XcdZ7uKPNaotjRrjrn5mX2FZPrU7E+ZjRHGGpp8cvth5
G33VcMffA89kR4P6HydA43iFT0YvGOrcyhzOxdBq0g8+7KWN+49fnY/OY3J2lo3rMoT/uLWZYL1K
wsJgHHvUKMrojoSD7KWMEpPjWBM/1ZYqNgYyWGhD4MvA39kGTMMh5k9S3tADNH5leac+mGYvRRXL
dsaRbGR0FkI+IO9iaAyzLVUrQevGiXF0o5K4yywdSCYYWhyanIHuexokX8lPK6+aRsWfrbYD6x3X
LWl+GXt43wkb84AAJMXRplUPfz9wYGZbkjFDsdu6uD2n6ludY8JZa+xiB96kWSWp13+gZXljRnSR
lLATwKDIweFi/oCyE8ZpOJyxBg1YfDoRPeakVa5iQORwDKnRfbBcv7XuuKhYeCKGqmd6y3r+x3Co
ZpIWaCScR2ohV9Tu6SamiQB5o8wbhUOc5rkRpeiYqBWdRIwOTdj6cI9LHOPqX79hPkmTz8ZDtmD9
lg38cSsp1ikrIp41C+kWz3H/SzfH7IM9w5vP67FzhCJs2ZwBL563K0wrSKP2TDKpvVZegn27IWS9
LyPrDssaBH6cSTUbiYDSb08dS0Nm0EV+0TT6B+/+jcWCjFPGvW2xKliXy1/TNW6DHu6sIs4KiO2+
VnP/U3n6S1BKHEHzrnWtjxaoN77+RbVESd+TOqeHizk/rTC82WV1RukGnr2ioBEkwl4LVMSrUhgH
UVSKxzavx2z+rC3zpNXf2lPnd0b5jLne++Crf/N+lomIIY8pbjlC/zn8ZuKfB0xXZzmHzYHhXWxo
1rofPPU/L4LWTrDu/N4BCI7jry6iFWGjmrI+5ySVPsY6elSD1t9fPwn6D2NRtHjkCQvben2R0phI
yLYpVfei+W4pJz3Odlp98CTLnb5eV7iIJ1D0mBKZjncxP5DCXmpwCc4drt/7RUN7COa5ACQzLFKt
9z/HS8EfA5NDiYWbg1/HZi66GCuToydKRM3ZpY6LM8sT4W002vGT1Y7j7CvgC2uzSqxHPcj7AwKF
8dtkmNFRWuYJebBNv9gdSPXIurGtV4qicepDg63U5oP7fC0nYjMHPNdx0RRRH2GG/se8AedjgtJ/
pjkSoPtTvTFvKHjGOKCduKDqacdEo0iJKNBRrcY/O0JXQoCRfxfu+e874ZzAF4bU2ZT6xUBLrTGD
VTQBdXDnNdvQdDMTIvvB73I5BnhczzB0bAbMYVSsLs4jk0f9tgOmTl+P1BKVqJOjY5qeiuSDGEFj
WdL+HG2/r7Sce9nBYFbwLq7UN7mlOgZAPnbNLSyCxKbhr7vHWEkLhBauHH1yXJpT0W1TDIAAbKX9
7GQtj5Vbzw8f/MzLB/TO3ciLcz9+45Dwhu5MdE57YhHBqWmq/kbX1amG9YCpfYoeaREtwO75CHQC
97Q3Apd3oEuvS1PDsvn+LS3P/94dXXwg44TMiqbKeVYavkMm2x84i7NbOiJ0R1MXnb4hbD9FZb8y
Krp171/9clZbfh3TNkjPQkdnUqPg7v5YLvsCxFhst2c3Bxfh1Z1JnLKdf3CRyzPC74sw1Uh2BgKX
jPP6IsEAnjRLGQI0Le/Kzgm2qp5OZjPuGN4NJfpi/Hc1GvvS21GA/1ihl0taBqUD6qcUEbyL3znT
imTGLnhuW09fYLimeZ2TNH7vSfj3vGUSh9amXoZsD7wYwjXSCkCxnPzo15eG/OBre/MjsA2bT5qj
sMu25PUbwKCKkjgjSdMM5dU85BTzwHfRqggS7Qvzm7FyOGocZCFQ4Ekn3/TQhbYcDIqbMq/qb+//
6P+YlJe3w77Fkja7JJTIF1NMN+S0caFWdwMWPjjyUfsVKQV4xJldJf2qQqpTWU9t7Y+UgohRcSvn
ZxVOXX3UcAWiZhTeAMAH0eQOPqU1gobTYVOJvE5/fnCvy/i//D6YmHH0MRmyzbmYP1g19HIs8zPS
B6wNViqcaO3pM5KvWLmYcYg70yhi0E5F0Yk95aa3Q/enNStOvvySxBK+f0NvfTFUM3iB0tY9JurX
PyXBRmPoDNXZAIKMCJP25w5GcT/8vwwZmC6ewbLEtsO5+GiwLWDXBAY7uFbBiY/ZHJcSgjI2VdCL
10FKpGMBcm9ekijnGrpBauSbqrayM3ExNYaoQvV/WzZl4Eihc/IzBRu/f9yUBxLVnD15ar1JXuOj
zG4HIwKkhpbs/q9fsxQc322KppyWLidqNwoEVjeNMHt3PAjSJVFG1NoH08TyDi/GFlVGy3IEsx8l
s4vtlsumnKAf70RzF11FQNx5Qbn4NkVRhhFoKLL9+w/1j3aI8CRBqDR62ICZbFYvLlhAI4MDM5za
2Gy/6NBt0B8XCjWP8noMwSROjDrcbUm3UyZDRmaXoaYfxRB08QfLDvPO5cOzJ6PfhJeRzY+kR/J6
IHN6isa+r05WJGY4MmqAJWvRZ/iC11x+sa1OPbK3oxsRpey+vgvi9HTI33XX3oyUrqwVMoHIPiV5
QOcyly4UnTmIZH/IZTinO6TKs/aZxGV3PiKv1I9ab7Ua8RAd77Zv7H6G45+D0zedbjwbc5Xe14ld
f6cfIDo6/QYK0XaGtbxyZ/IXkAKhHPTt3NVe+qJPb4e4SetVxJr4vYPcfC5p439HTxAKyN6Q8lZE
WqGBnNCmHcI8HdtTB19GbQEc5d8nnEcEclEMTTagsPq7VqCAXMuME8bK6M2g3+pu2E9Qb830h1uY
hISqwdDu6nlA+jiAc8FVxeblkCal+grfcQI0bi40eKBQWb3BbW49G1aId3FAykswxTx7n2K66yDI
OououFLXi/44JsgdgGZaPWY9ulUGcTuRi7updnIKPaPBlLaTlTQqX3ngS2N8d7EXf+9SvQAqBFhF
bKKGsLmVqaYJvVrqaUAlJHqzXY48RBIHMESwl/lbCwup4NQMp0VDnLhvhGPap8BzIpg3coxHMLya
HG9kgTzUClr+cymart8j/zB+FUkM6L+zFPiagZb7jDwwVPVKX6ZnAlkVzDTQ2PM5R0fG4to5OPq7
0jC9TeNkqINEuiQ9BgZf6GOXKALiEiHSB3Ow0W3IoV24LEFZZJtAcfBc1Vhga3w3IXJEJPFITWcg
VuR8WSybpoNRzVGZaZxFO7rMgcHg5OvcbsHF4zHpm73Bj/sVdS6S584E27ci7quA2m52tB+1rEek
g+HK+EmCbMgBSBufy56Yn2Ohl5O2C0XQfC+dtJ3PKOmKfG3MLpS2FMnbfZeFWF4m4SVomazEMDDc
GvbNRNDJXTjXjCB9wsC06uvKQycIWB8sTyPLcEMrlFEtSSUDMYCeqQTna6HGKqcCUBDwisEkgY9S
KpjMCZVjr4xJIiAP8saPck1gQc/6BAlzmYTfRBd1+ja0Cig/eCAerMl0cgieSTRsaXiBF4ShnT6g
XPVYH3UcaWtOrcMNrIjh1ihpzK16lv7cj0dp/nDSsULhPkjTh9wD9dG2wLVnOHVQx7f7MoS7eUAJ
ncZg5ANnpVSVPDouIMIV5jwwADWsPVSA2lXthLATcJBhj829qneQLBfdQ9fL+NPYwSFeEQBXo+Wi
WPTU6V5BiMgYyczvZ+joqzlEUrmpxDD2/15S/8oc9H/n/Pn/Tchgso68Y//57zjiF6fP//ztjP8f
/+u//SlhWP7uvxUM0vyXjZuHXphD0VnoDoeBfwsYPO9f7IMpJ9LzoLT42zL/H/2C6fxraWvqy1aS
eqazdCv+o18wF58QCx0aHZ3yH0Xsv1EwvF6u2AKxbvL/p32GM00A2Hu9XAEKRFCmyXg/J6XYokOH
0xhZLjWuItvhnBXbP97Rzb93AX+mib8+tLjC1XV2H7R62OP9Ph+9vl6BbrfFQBDup4AaBdVNHKQD
jchpHpITTTadb5HMmvcv+vpY/u+LGqy8yLSXndal+85kTgDxIcJ9V9sa6Mo02hiFYwESI0Lo/Uu9
Pnf+vhR2LIpAlPHYATkXRbMCFf7MVBPvpz5PriVSzQ19JwH0BF1qY+DhiDu33f3+E+As9fhXl1+K
s2zobbYg7FyXctfr12vjn1WZ7TX7tGMBVFlubdFKaTdM1di/67JBjdhBp0lir34pLK/dvX/9i04B
pwn6pDTX6BhSmeCfF9sf9jt20OPk2Qf98iOno/nYI+58Toc43+CAnMlmaiJxVcFyDbN6Ce+FNr0O
4cgic+9a4951+nHnGb36oiYL6d77N3gx3n/f32IMZRdsWyb6oNcvKC7ps3eZXu9rL+pXGUqaDThM
Zw/2bvS7sNBu3r/exZH59wtBjsl5g0MH3drF7/dnKUBrOq+DLt2SacNlV4JtEJsouFOerweluIvA
Ud8lTboheyPwc88EBJn27nQ9suXp/Pfvxrz4/CgUWDpFSmYcJCZkGVzcTU4iaAMQJ92z1xIE9zSh
pJWEDfZY067GD9xECTApWX6J++oHJTp494SQ+W02UZTuAy+6s+ZAfxalSTidBeUSGweJyU9E1laH
ZoqQ8YWVi1Zu7PCrsQHngyuZX67zAphyHnkoq80wM7fBgOzONXL9+f1HtJZf8L9OH+z+eURJdYJf
efkOL7/AqqMcHsMB3duVgrFOEn0LVqGrxsescdggutWIDL5O9NXUG/KsZxX4iiwPrzmttLsUCMih
zIP2ZTBs7WaGK3ef2b3+PMrJ2ZOQkd1j3Kq+eqUdwPbukx+WkXVk9nXmNxBq5P6MmJkAgpmD9UQ1
TCdpCgDlSSGvpAwms/v3H/f1ufk/T7uoOQyaUuArLuYbbaBp7mnA3uZ+JgauF6CfJlv74Fhz+dXw
TlGZseLgNJaU6y+qBR6JuAg0y2wPLA9tOjvbKuhajDWz/dNLKXG+/1AX8/XyE1JERcDEREa56bL7
jaq1jhan5d7Ky/CUlvGRG4O/aI3DB9PBG98DC8OyxDJkKGstd/JHoY6uA9lhbUuS6RCGJ5Tr42Pi
6Nn9DC722Ftxdp8bUXz3/uNdrBG/H4+dAHsBg84+9ZfXF7U4zOo4x/J9J7rwhU27B7MdCEUJKKSk
dedGjvXE0aH6mnYZH1Fjk+Py/i289YZtA50Yoibp/NZb/vncmnLcZNDTag/CRcNahQ8CSiHW+TXQ
l+CvOqe/xyi/JGJMm5IDFJ5ldP3xkgeLgJYuDZcUMTe7B4bPTEuVaVey2wAO23Xf33+4333yiynA
Wvo9iOB4x+yxXl+wJN47rmVe7nXE3ji5BpTOfuSWHfTXDoX0eibG+obsTlw6WhLALCb7+noyG7RD
Q0QAyqG0TXnCmNO+9E7TvwCwQt4fqcDaqtjRrgPRVV/fv+k3fxFq+UIu4j/aOq/v2cyhTZuRV+1h
vBP4CkRnG2A4uJKhqB/ev9Rbg35p6NNThoYEmfv1pRYTUQvFB45L3QQnw2xJSGpHddTMmqQNwjmu
Imtw9u9f9I3ns/g5lmI4pWrXXm7qj0GwHELIvNcKPJzE/lF9CxCzt+SK2MFH9ac3vi/MmSCluBgC
NHH580cURgiaLPdBp6JiC+I8uc6t2fMHUbe3fWdMB8IFyQxGHmlfK7DkHwz4t551qbBRlUczRhXo
9bP2+uwqcryLfS7CHlgcT4g+Xn7q41J+0AhanuVyqDt0UBeHO8qMy63tUrhdJst8L1izjgRWtcfW
mVmbKeZaT6FJTM/GK+f2SObARz/pG+8Z6YZhglCx2eqKi3FETlk228qp9jHY2J0lgviODptVr0c4
v6dknpi7YtDQ2B+biG8vI7d58/6oemsou2w4XZqgSLouf+q59QJct3a1F5HuYOh08Mx3gU6MR3ub
h5oBodnMPtrTvfHzLuoE9FcIoHU6469/Xtqcll63TJ5hIuQ50AZ2dK5ZAwDDFZR8cKBYXuLFDwwC
zaSXCPB2Iby8vljFCclLlUc4B3u1c5w3j0P74S71jYugrWessl9FaGJe7IpzaS1gv4XsFI5LYFal
SSo7IWmu7/9cb7w5k+4oUzOaFklX+PXDkI9O1Iemqv3o1OIpjdsWd0alj+shtT6UQr/xacDRYOeN
w4tz9OVRBIhCOoy0R8mV98xdHsnYhIDNjhZKWH4VabV2Q0DWEBOD4nzQCnrrfaIEoJXBwyLCvljh
tYQdTjeSm5nBUNo0BL9oCave+y/zjbG/NG4Y/NA//rmGgyeu3VF38z0WfYbhzKYB/1V7JEUi3rYp
0AJiuMKPNi9vbAX51uWCsjFYqi4PULOIxmjKoAVpXSGeinTSbrx5rB88qyQvwsk/+sKXwsnlB4Cw
y7MkKgZaVZcfQGg7pJDNhCEnFpm8lJ4Bg6+SWIt+8TG4j0wMEjmelOpxrryAMquSuCHiEjtTaCf1
r0oY2b2C42BtiGFxd1qFEZnuaPRii5i9f2p3ygK+RWOr82pp+RaZWvuyNtsHNi7V5/d/tDe+AEwL
Ot4U1l7qNxdrE06WthMUQ/cmNlRYPpljbXBta587nLSf/vpay8TIwkAbBknRci9/LLloMhZjEnHv
Clg6UY9q3s6N1u7kUov4+0uh2mJ+QmLBzv1ixZv0msgEnID73xWPVnfHtR542kYEUbJ//1K/hbqv
Z0TB0Y4yAzM+HphLuXAeh5rSx4CPCzU+TGHHUtQLnGpnNJn+XHRIsTeisYkZ7bKJxaefPAcfaJrd
t7CYU9DVwryZELVed26VPwKGNAaCwkoIZKVWvrx/t+YypV3cLXMQO23KdYuQ7+JHqMXU2lNEQQQo
anhVKav6Rpq6dl21I7VyqCzhCzEwzUNn10TWpgaRvWVjzrehG9WfklmE68jQu9um7NI1iRHxXUlX
FHN51x6dePBulVfQ8I9Vv2kCQuMJI/tPgff/3PVnPnz1ENQL2EohoLRtTtY2b/1iPktaoqVSor73
LRon4n+a/mtgmvDB9QqQIuZ1YktoJzj5CwKLilcOD4/z9VyrAYzakC8EFM+LiQmxanC41ShwT3sy
8taRp4mnyIuxZCthIq4jWsXNd7ELYqCcZjYuoyAabi+rzAq2nUg0b5sESTj5IF+bb5HwqthP9Yp8
Zw5ufbYSQIwXP/VVmmrurZ5GBdG5lkXc1hicwqGpicq1Q/NTErJrWk8tahiM3JzZd7Xqyheb0Gtt
UwYOLSFXqiXNHAj2nLjHQKbuoyEwXbv9UlAXpSS4btwHpkGAd20EBMhpZXYfo5H84VWBxdBMsuEn
aTN3NHZ+6UZpbtrJnf1oNFbxlMp+XaF/4Sjdz990zLYQ2XR6HymJMBlNL55/qB5sMlRk4MYnq5L6
noJCm0PitsRjZOFHJ7Yncg6mbIdT7WlAdjJj9g4gibNPYVRne1PDl0myRKA91OUUf5nMGqdiqcfO
PrJH7ZdtthUkgU7Qd0vjqbumqSbpOljBpwK9DONVFKVveo1Xrauusrdd1dqzr80J0M6+wnAeuEN3
gogiY6oPwfBN1laqb4fBjuC9qee2HO0XBkJJopCdT1+bUcSHNqm13ucUku76wIJx7TWO7ReQVu7Y
NWcdRZnhK3Nn/h3g6HigqGddZ3lWPclw6FcEhnQnp5Agf1IzRRPpqehbLoL71h2eZA4PDTDrLMXW
FOgxVvCcxk+tyvF/Ab8B0DTNyAqEbGGDZjGAmUhH/D9OcQrSwISbUuolyb9Fe03+a/M5dlL8CE0Q
Hz180wfNKvRtQWTlaZJ5QVRB2XlfHaE1h7klbAnbFzEUCut7Rf6Ik2vRMbHsH0kDkA5Vu7XPHYsN
ue3di7H85nZdvi9YCe67AQKdnbgWOGYOoXSQsI2UTY7cuNdFir/civzWcIZ61dTmC0eW9jay6NRO
g0iPlPLMQ1g7yaMBqtKfOcle60HkO3nyQG88QfcCIZV6bVOQCaWyDRoI4qyMWfkljWw/bgN61WU6
1guqUMbRtoHTtQ2M2lmlXuItIYKUs5fIkb73O32sCEl2M05Q3kRwzdqT4CtZxHYEC3gvY43xp4+F
t3WKaCZ7PbDXVREZJEp6+Sads/C6n2t947rRcIoiy+oI2c3IE4MvfAA5OoGChfZ9ZQlTWxex6CE5
2N7zoBIm64Ksg6Lq+3bNGDcOeUM46coeLO3Jm6JTNwfz52acqh0ZgMbPuI6KXwERAo+a7pQvc30b
aC5Ek46Zc2fIPtwGlUg+jXNAHHQRR/o6xd2MdxkW/Np2av7dVWAnVF7tvHjJGJSG/gIRf9yDER+P
atZ0etxZ+NwbmukPmSoOUzWSCz047opMWZZBhVz8ru4G86eDL36dUH3dtPrYbW3Sn/A6UyXXippm
RDN2ZA4PkT5dpa4gZWUKK15XWVb92kGi9hgorf+MfIMdXkF8jm8DHcu3bJ8HeKbm9N1zx4LchpHd
TKpI8/bdaiDqFhM6+Ntwsj5N+NzylZ0LQtgDOX/uY9PY28Vobka3H6qb2CqgsYNK116MZIp3mW4S
ihoP+VMVRd7VqNOAroHEmxsxzICNrQCVo66U1a6HIu12URGDJiZicC/YzBxtGbQPGunsDV4z27IZ
xGZ1YxdWpBE5MeDQTPNAbEPYjIZvtLNLRIiqh3jLfkhej7nMt3oP8jgG4vhgQ/qkOGNp6YEfz6y3
ZQ/4N0zz/AcpZ8n9gCDlpS1+kVVCi2EW2U9qk5ZPGu1Vqq47JkgSzIV921pMvqMbuOto1koyJ3T3
vjZyedV1PeHQoVOk3AXKkHVk1cE3Z2jlp65KiqMqh/rYgTsLVrSB+y+OIrzOyDtnbQ/RFSjnbE+6
MoQ1wyLZriGWfZKuAsPa1Ds+237rambvE5rEs9pYTsZs0LZGTmxaPXXLCsIe4lmh9UzXNeU5Yoh6
mX4BVZxsU3fJvBYq9xn44LXqbvppa1VPnGsmDhNosa+onWiaRH1ya1Z2syOUtyII3VY+wo7oxySK
+alSSebXdbHDo5bd9q54ahs6yrqm1GaGKECstzlCSo6gv7bk2iU8acDx+ivKEXHqPTs85lbvrOcw
VdVqNCei8iaSN1cVNdxkrc2E1lSiiR+KvICgB9Ijvc4HoT7VE0Gmx77D/OjzF+yNCXeIHyHKwlsy
pOK11fSOn2sY9Im2MVGuIu14WPLmYHlZ40MDAHYXRB7IG9TCG9eszpoYUBO6pFIvM0Tn3c8uzfoN
Rc0AdI1TeQ8RMe+3ZRdU9boytYiw9M5gd4ps/yfQi3ArMiJJoGnX8S1msWiT5VFtrCqss0ArJJF+
dgokQ0uya6Fr+4l2wwveQHkY8yGhkiHsAW+fkg1pdU12PQDw/REFNXHDc0XaNWbRuqIHojiebUhc
N/2RaA2cC1nxK9N641yRN/M4yMKGNmUM4fWQxRapycTDM5mWQ79pe6dy/LJw+lviScz97JF7ZpKo
BtAiNq8miC2rkNbtuZqsZWj381WT85haW3I8GiuHpAKHBHqAGt/gantrTwMKDFUuYLW19JT4IIQo
S2zLHRZD0xd2BOdGVPV8xYT1M7JkgeJjcq/aIqz3JVFj34YxZMC7qAiI4jp0HXnbAovAdRjTdLAS
K/tUY/rxqQNPa28sE9QG1ksyqOaz3tjjKpl7Y8kl1PYEdTwZFWFlXlqbK6pIaEkj3bUOSCZGyDF5
ChpMJnuy8eD8DcQUBoWt7WM1yY1hFBYBq93ZVKokqpKjI1gGc4LcwbpPWE+wnpj272mj5bvFhnya
uwSi02Bj2qzRD31C82vdWamaz1pFwKKuJLqo3pV3DayI+4Z+HHnF5jisylynhapP3oGxD/DMarRN
p5rgCfR5e6upMmnWcemW23x5Ra2bTnvbREbixk6zdxuF7iv9wurHLF6YofEgjHRm2w+ie0UBmIOJ
ERYxcnznYPCSj3o7f/Mis1nhnVpCPVJ9T8AszAtVZ3CdsRvescH55Wh5+QzYp7kaouZzH4zNV7eR
L0Df2Wq7zIEG869K7XiTN8ZzoNvljcW84Bck0ty5afekqSDYJqYW3wLpQw1TsZneoWwcV7lJZqTR
O2rTN3Qhe4Daq0Z2+Ul3WukLp6vhZ+TNlSdxZxLNKrdhoODPJc2BIIn4xCFkN7HAEt9nTcY2r+fw
c+NpBOHl0R1RFA/ZRALR0HbVcS7QU40iKK6BA/XLN9Bt6kC89HG67O1Gx5dw8H02m36RV/HXuHCc
Y8TmcWM0TrBPvLkEbB95vpa02nZsQKyNTi6ZDMbWN/Ni2Wg2pynpm1XRdE9SJ3Yltez+iNtnocgZ
gbc2jJiwFphLUt+6QbCJwRU/JlM+k2Ws1fCBXKMSfG7k2rdpSExgrzmnJOsiVEvkyQy5pu3mGHaL
TbLsKfHG/NOY2NX3qiicnVuM96Sv21sjmfVtRKzO555Axp3i6IPJVD3UcjRp8lT2UxbH6akB/u8D
zUlPoSblRgd8KQpwWHqlH2AQ6uem70jNKct+bxDrsupyeFg1PsUjaj/rO9FR+rZzknYd4k9GDuiN
j0JAWuX9kyRQiehIk5cM28h6jjN7IFQkm8FVKka4ETSUBMp9ky8p1zYwsszI0DkRElWcpeoqP0VX
6JuqFp+80nIPpNJ8J3scmVFQk0Gj28MxaDrKhomR+gKh8IuaYOk4dREtqLX0qXV6AO+aU94SExZ/
MUkyEjVWvT73rKtOBe0GJX2zMm05HLUBhOAefXK2L8VY+VOFp2VFpTld5dFQ/BLSjcGBEUuazLuo
p8wc44Y1m+gsnSWANWTR1bVA87Wor4/NxG6aQFG0W0apb/jJMJVV0F89uzOIYUGRxzvFAbPQefSB
jVLbrbU4tX07+e0iNNl8QuvTpqzZ5iolWZfoybsxzcJ9he1ho/K08Su642vpMvdgYkk2SZaXJ5Rf
IwdTD5OajNNiC7au3gIC04DhQT9fCTb28Uol6XBC1hbfuM7gXFGjgXRLQgTj1Dk27uRhurJUSZyt
bXwq2AHu4aAOBy+F5oTgMdi25J/dZZyZVlwAIaHnNSva9ohBvdHbZxp+uVGvDCaVWl+RLXZNeuiL
PunOOavFcJvPyXko2OAP2vxDYG4m/SA9eTEURxN1/68yGkgPq4vpdnbtbGvqkfPFiiftKoM2TUrS
2KNj152eGDSzuCb4aNoQKoQCfnimJ1ARoql/JqZh+KT1AMT6yNRWZuV0a6Slak+qIOd1s0tvq2FB
zlEEB2ltfBNZtTDWICQejQFaeU0q6k4344ivfUz9SATySeGV9bMk/g4YdL6uW+qV6zKZgRrFND/E
0E07e47yHwN7qy3a2ORgYIi6UUlZbkyTOdcFXdusmob247rOa/EshpQMxjzT/MAw80etbYMrr3W8
bRrAdsH+6dA8xAcPZXT6hGTkxQsJ2ujn2MALHrkvaV0BJOwTguMiIR56myNvkTvVxuhL8HldDrUQ
Uq7L8pHMz27Pr2VgE1uFIg4fSymvjbQf956ryp1qx+6ceXPxSK5DwYJSBpuhstKjohfut84Egzkz
nQdnCHYTCYwHSQLCDpJ+863rw87HmQ4TsB7XWsHgxp5e3Tphbn/Xs/rJBDp4PRTkWRFOTQCvBxhE
5oGzTdzWhY8YA8Abnba/boKyvZ9SzMR9zvlxrbLRy1YgAtMrK5jSdRhGv2Z8DCtSu0LfyKALzxP0
KWJUCGIfimrckgdhbvV8nDcJYcKlUQx+5VHHMjVLrsK+hdkGBHVv2mL+NbIjvdYC1/AJlz5psdXd
W05KdDvpUX6OHG7TGm75A7ZeuQZK27I74MujhGTnhF0o7yZBHoCih9nxsxuPameL6tinUX3uiKy+
GrLxWabNT/Iu3a3bGOVe2c201WeJEFip/DiCpwYpWjnDTw15VbEmX3J4TOQUfc68pPlh17+SxuWs
aZf6HnZkszELtLGuSWRwWIKNNy2nPzaDEseUzL+b2QQAvFJOQe55INt9kBhApZwudHZ6boj1uJzl
geaWW+p2wV2omLyCcM72cVck96yui4OvCDZJmJLAXqWogUkwK7dZ2fElpdo8pSu6UIt9CgRZkKtx
39ddQCUKOHLXxxGvlbQvPIQvDWbTY6NksENDXT9RmXY/kbgooVcn+rVtkZKpFqgbgoVSbpu4TnVO
6E2kthEnDGPFNlpjHbWhROJla9LBd+qSJpstJpGtjbDRQ26oxj3YmhMK3YwWXLsp1QwLyVYPSMiL
bUml+uCm6U0EMcQvQ7bg0exlazFBO07Sud7qJRGgaIZ0Fg6veprzchqRLtcjEV4ySZGzEqi1dbom
HVfkBxBRrSWAgfs4vqNmRUcgpcRUTWwHXRfTrgeRbmM5swGrGAoil1HnwGuDnZHE/ZkAC31tRrPw
s9xdGyix1girT24ffxuKJctRxN2+oGK2NaTmI5quV+A+KU/Usr9Slgz2mRI3DVwhqjQN28/IrB71
QYCS0EcTxX4fa35JavlnmiNQcG1O0qXu1L8Uja5vJcvjbUKe7RqkdLgu4yraGU5onXqq118K8lqY
FthpE8ecmwkWodDYuYF4lhXp8UoW5gqen30w9DQ7uJpxBd7zc9F6xYHommoT1/1jaZAqlAlr2Mu8
bTfQiGc/J4PlK64Wx9tNger8Sgjm35YQo51yA/s+G+10k1l9vbOqrD+NiNKOYGbhBpsierYouhID
2kTepm6HCjBy0Pou6NhfWL3iszbU3o6T1rBx2PEde0bpFTuDcl9WJAe1Aq5dAwj0mOezzh62sx4p
KchvwDfMqyZy2pM9jO6NlCENGyUZhSW2uTVpFqDoWz5ZjlPmNszG7nYOYueGLKeU6HQqOnbY9Mte
zL5qxwEMq5ta/bd0IEJ01clReKuRd3ivE8MGjGoKnR//m7ozSZIby9bzVp69OcrQN4M3cQDuHh2D
ZLCfwJhMEj1w0TcL0FTb0Aa0D2lH+sBMvQpHQA5FzZ5ZGS3NaMXjF7c795y/ienqxgfyl/ptga+J
a9UTrxnyhtugC5sHLmvLle3AuqtaUywGNJJ17lBVvYHhq6oHq6K+UxlN8AWfzPImsXr5xi5D5ZNC
jemYzinKk4EcdRyt/cwTGaTLtzoAYZjE+EIrMs7rMQ6wJeDTQT+UhZV8lm2tflJqvXoTdiiLIp6K
gJU7cpKV6DJLtYnKXYq3S5gU8Xck+fm3a7PHK3qyw/HBpAvmafj0/WijRGLzRNkpnZQFQV7Ow+Ms
SfW7EoPfuyzAWT5RwpRsoph4C/YpMr6R2d+l5iAnboicZ4pgO5zTw5zCmITqUd8n4ZD/IeeI8bqR
OSZv+ylCwFmeRWzeIzlGEoCfY3Lf2C3d/rTq7MjD5079rMd99avp0rp1J6Uv0NqyuZjHxLKlg1So
wdtiiDuuXl7c93IHOvChtgpJdZXBMHE7lK0/pxgE7cy5+CucytC+Iw8zz9CNuFdHSYmwR3eUHvVK
dBjvhFmgQY51c/VBCiP9k4MKxg+kaAXVwiBMbM4weqT4Gsvf0IrovTnv+bkdAsf3yJRlT5jGaJ8y
J61+6bouf2OSLTy+Yqf2B1XScRxIhPDoUEJ7cMw26w6NJgEDAlxoHxuedNTvU/WMGJX6JLK6eTNF
spZzM0JyOCAzrT9EGGXDtJZbBGxlnSK5F3ULLBiHgo8FtLvercocnK7++3dpAXbvjUjk5EiCWX1t
phGrhDjt+VO0nHhwOxmJYjmPqA8FD0YX1YsicBScsRQeP5ZYoMunIZ+c2wThdQiwZpdWD2FhydAT
mjFGilMMACYCOQxPVk6bNIbQ0jz1iUiVo54n+jFPpCLyehSqnzS5CNObzA6i2G17G8dqOa2RpZ5z
JEMx8tKpbGBCzQZKtNprGppCXAgRoEl8PLWDYwf5nTU02RNa0O1JdPlo+K3V8UGaaWGSKMCNoI8a
AoN3VmmiHGmYkVnk8E6eUkRAuwOWowQPrDl7oqSBczHa4ejbSUI/dsogfysbq7mlfp4cUd3MPslj
0qcHx6DPlElli5jp1P5ohq59o0zjdGsaSRffObR731CQ5Z9PG4A689KxtFuHdcqLPngYSxamC0Af
IJ7TCeRNyEwQ9wwfLLC5x6Dqk7MdmLRxC2sK/1AwmL43pgRMQw9lt/drk8KTm0Q8kPyUoiVixjJq
l57cT+WTlYsxgRaM07iH/yOrMQwM+pQNTs2HWgvi+47S+CcqAnGMmqVA4bfMmvF76RjVh2Qo2h8Y
2an4XNma9F1SgWUapVZ9oKop8bibStNDtVazcOnqh4+1rNWfK4eCRaoU9ifeDCbqEeEIDSV1Hsra
JD+A3WVyyReSCcuE84q2Kfl4oC6oiUyE3TGJEtBijaG6Ms55HK8cpG/YB20OuTagsZp0GL3DrZvC
xlNFQPOgw+skPHXWIH8RWRrbCA6AAKSCxcqq+0T/ZFOhh8xTaUwEPDWaErWcMZlpIu6wRnDeaFPd
BEhyOty7FIPzR9x90ODq7ejByZzsLQIVWPcpAXXVgzSy6WfmmwIojk8+CIYpugUgZnzSqpxF0Jji
a6a25p+mFiX3ES4alCGngeNBbkE9tpJu5QcEUseCLlGcTPQYZDYPVjzMaSJmvfOMzHCQe0diPLcc
VqAkKiah6OgcHRu9A23VJwbs0QLZyE9hj4L5mRrV8FGy4+QM+ZMNS8PgifYohscDC5drIXiILDN7
Qlyj+pDictvcxhAE/+SxM2B737fsjbgFgkxCMEuAVDHlPkYtcLoTeXSI2bMe4GQ6U0f8kk2zSp5V
CrW5gZESvecqqkzPrtMguTGnDo9o2wrr+5D9kbsDLY5vUcbSTulevSlSdic2Yim+nRmnbjqFX+hO
8TktRZ2KxwF+KklHBGFYpmOUHH83rjsAaL+EHJaqXwY9x70pNJZwlSz7uxU8dN4gLktjfmrQwAbM
YvDILgrVV3C3ULEIDPlHnWn4nGkOZeHBUeunVpuwcKPP2x7xKNU+FVwAR2ceR4xWgxBB4FK8L+JF
5XZW0IoiqecGQv/3HrV+XT6pSTGhvICj+QJH1N/ial0a3zBWyGKekBHe3CN19aVCxSSNedae8Mvm
MVRDiLXdSU3M7DFqx/5UtVV5I0uivEHcQ75t54i54JITi4O4TZHbqhvtaIz86UVzytk+yHHwmBkm
ZyQKtJxzBvrLuStXkvaJJ6V8yhJReUYoRe9r1vdjNabBwwA9BYtDoz9LoUKzbCSndvNy5iNhs5G3
d1ZfNnipFAWV1kKyA+l2wiZjOpQlCw6qn6a7/ZT0JxW/k8Er0opkW6ZKeopo19zTMJ3tQ6KlnCQF
sjdY0Q4Z8Oa2qz5AT2MvFrXpPGJG0nt8B/McVI7kplpeVx7iLDUdkca4LeknhAfNBlakKsL4oLO6
T2kj5SF5WWl8z7hQyJKVuTqLcIDAWjf9Pa1QrqzWBGRc6KD/SB6SszMmePYkI16cocFS6enQYo1H
52MoQDgecMoaPupya5I31lxSKKGAb9Sm7IlECxdA0h4Wb5s49CgjYauRO1gZFybZoXrHM757nKq+
PQwi0sdD1DTA+JNReUuNCn1FnYSlkFEGKLgbJGkEAo1O623XDc0tpQlGY0SwNF1K49J5zCpSwNzq
OeOlooFkF7SGHv4FYnwVg+5DmfO/tV3shbHs/x/J7r+QvRbs8GdgGu97+/3ffhbQb6Y33/Of//Hv
/+t/IBT8P//3f0Mh+L9fUOuW/9tf3DpV/4cC9QGpNORGQaYs0ozDz6bFPRaVXx6yaDHY1kLIWsCp
f3PrTOcfINEdEDn6Ip0LG/c/uXWG8Q9AymgD26wpx9Y1+zXcukvUDMy65SUNMUNZpHoWStYl/qrL
tAjJB7IjSaD52orOepel+FXo0ayeqc4Hv9SkNP1GNpLXMd7+Co34iAKYE50Oc61fRaOockCoGrxu
bIXCvi4eYrjAns123xHUu0S0/d9QoPCQvjHQ01gBnGQehwpeEOjPAPH2oIRjP19xxkm9NOzARy9h
lX+FctBJAI0EhhRw5+UHVfAfqLWGUSlxpN8OnTF56JdOr4JU/x1F03RYlqotI3ZxGaXLwzAJRMk5
PJsOXqdTcOwnmWJSV1Q3AVboEMibWqMfwKmyM8JLTOffsWFl0nIDIsuyXcWuoGAnSWXQA16sYjoQ
Gzec9OWxzzWAYQPghABRA/fZvnr7FxrtOSlzawoXoCykQeKClb2M6mSDGGqTqFDjKHXK0+hWXVyc
RZ02N9dDLVP0Tzjc7wGCANYgnsA1VZBUvQxl43sCudnUaQxMEU5RnaYdTTOy3pnUdTxdjcG22Yum
vV2PDzC6Nf96/I0lxMJZzgPKX9gWrCYXkAd1OK4rtx/r5A7AGQ18JrM1duJcwmT/Gif0M/DUEHs1
+K6X4+zlDvO5BFUmXubzDZBT+SDZZnMPEKb2UHa0d1CRG1MI4I6cBndJlLbWysu2RB7RJZbupqhT
nM1wwEFgMqePRgsy7von3AwFlRHRBkTPyeAvh5aBztSEnRu0t6sfWS2sU2hn7bsIdeGdSFuLRSMQ
SHFIrUzYZSSQSxj24gvlapMtfB53SuxyQysPEKiaD/koj7Y7GCL6JKeBcl/1cu5dH+rGdgRnirAQ
uE2YreZqFi2pUBJJjQx6Rqr0waGq54Jamm6qNh8/YimIZVzg7MmZbFwbrFAQow7JMNfQ6gyAFSXG
UOX7ljE9B4pAET7OGs5w4yDdpkLqTlSJjKPo4vrX9eFuzSzkBY4AiACOsiam5X08djDOdFctwIdl
Smec5iw1cEpwpJ0vuzlIlBXRrQLXjS7l5dQq4AIbbkDdbTGm9ZRqTm5Gc1T+EE1vPuTdFL/tM8lJ
gUTo+t41sjFMTh+g1pSa0bzQVssqxmQnlIWhu0WUZGfKPAm9BSf1Y6WMdrbliv77+xzAvcDC/Bbw
LJL9q3E2qMSlEON0N8SA2XMqag0SBWYeQrxCELS4z4JYpeFTmU+QHWVfSXj4YVSzc+wqS5zVuYse
DzcapCQQ4Yu56HMsOJKTPeVIfkfEo8SNgugjyk+OH0dheJgFaDx8uwHyOsm3BE+do9TJP6+vrY0D
kRSND6JSNuDsXyblGRgdZbA5xIxHd5uirbxRMmgjpV10NHW6Aym849ffaRqq4LqNw8Cyi1YDFgVi
vroxsMDKkeZCLChaGWHsh7Jk76zljWMKYDf7FbXWJeFbDQ1OS82zNKebFWAjWlq9rR50ZRqe8Dqv
b4J8KWhavfhpiSF7rBHu3TkmN9azDu6epxFT7MjWaj1PGIxCCcpYYwZPzQ4Yw3nilHIleapO12dx
Y6iInJEXQ3xaOLrL3z+bRSHavpClCG9DrqDHSdewhQwWhfAhao5ZiD0dTNDQT/XWxlg5qvzr4Zej
b7WKn4c3V7tJ1DNduUnSuLKXJRvKULdxQtyZz8ul+jtTN5lJciEIDRhqr5aObE48HScA6JiLQnKH
mvnZovbiYfAeYD5jpjvCt5vxQI9xwyAPAx959VEzuj6UzoRvFnXjOXUzeLUomM4h/k6D8+/n5v8T
z385h7+HB8LLss1FN5Sa9epSk1WqvonV0SZGMOeQqGl4nGf1eyp04AS9rNzpjig9IBuhF5Fn75yI
l1fq39G53RSVHQPrerVYAb8h8IQWlR8YygKynDRQ3CbVCNmo/TgbMKM3Gu3t9XWzFXR5JLJyVSio
a+13pQulSVUSqvlKkt9kxZBRwdIT35Hn9JdlJ+k7a+6GnWm9vOJ+jxSZUWh13KRouK9l0IIEE7xF
8wyWAIXNFOmJc7z0J+VqtuJDa9FNdUK1O4az0HY+8saKctid8IsW2gmPwMsV1QU8snFxqv28DSO3
xUzuvhWO48o9/XW1ml8nl/zXULHZWfJBBoy132U8K2oTVOOH2lfkTrhjTDPNAstLJcs0QZxkVYL9
plS/FylSmNendnOoFlnLokeJPPVq82SRlFuQjGp/sobkDrk0vO7advzU8SP8BCfMnU/7WxHnn2fQ
32OlB4ZSIRRjqIWXY5V71US/Rgf1IzQHKgDMBdCcswLbbBYfS4vuNZBTC3DPrDvRz6iwnbdJwI2u
gYrzlZ5a1d5PWvbM+idRTKHKYHOxUvO4/EkpXfoYqkztW/nwkf1lH52QOkOYoKzSOuDxxlo16eSh
d2+DDeG0HrSjjbXYzsF5eRH99WlA5YNN4n5YstfL32HFuab3mQ6YedGhaB20XtMhxGbRLOOdzXV5
E/wVypBZ3Vx5MknFatolp5CpLSatn4eW86APannqA9F+ef3iglaMmABlouUZcjkghZsumsyy9fGp
xvEydrJjJk/KR7kzQXDLRfK61PTvYUHZMzmn0Ikw1cuAbRBVVixXrY+lanHsZnm8RVZ5uBmgIp5e
PzaT5Mg00aoFWrdax5UWFuAjmawMUIgvZKs4Q4NCTDrsHG8RJT1ej7e1OHC8X+QYKBPBZr4cWlNP
GF9rZuNXgGSOHZIMZ2E6aLWqQbpzJiz/1Ho/kPWhP6mbrI/flNJnWYo+ylRPoghl9NKEc2XMxYey
sfE+1kMVGKipuYmShSAcx2CP4bzWnljKfKx9E62UhaSIDuzlMOGgWuZkxo1v00u4aeBD+rTDQevB
kzqqktR9iKcm+DHFUXPGHBJOV4uvwFFqSyvCrDELHjHiaNx8DC37Dj0+kAK6FAU3utJia54BCdzZ
SRvpAI8wzB0WHWl21OrsDtQmqFSna3y4kcqDY4/3I0RxeLRF9DiGY/eIwZ/2PW4WGURAQ3tn17Ki
L+cKwUwKXvR9FsnQ9bLIjGSikBlwdkUp0IeoC0wft1wj9GKpNLGonBsVx8egcb4LIKRe03VICdg6
zqsOruIfaRpqn66v1JdfhMuTd/eS0ZMu/H7TPV8+QtA+AEPkQ39ojxb2iAClrBbR+EEF1jhpH+FC
2u9ocEzvJnAQX6+Hf7l6l7sbPQWcJihg/37KPQvf66AfnRJeHiIalWtUqQOYCatf8LvSbVWW9nnO
mvCgTHWxs0VXr8Tl+IHSzem90DwpsK7VcWfqKJbeSYSGcX4WRjOfuLBk7VSJUPyypNm8acwhvKPf
KyKfrr0KlkTeEzF7eVI4yNpxrmsmvCBKsJdbKLICANa0/HxNEpaHkZnCTlWSR2sqp5vr33o7FEfo
IoaLXMzqUGIXl6DbCJXOevtHjYGIHzR1g8YxIjw7G21rXs1FZo+lbmNXuNpoQ5qiSqn1wjdktZnp
bg5F5mr0xoBQ2POPOZ+tQwXwBHx45dB0uz7SrUXNdckJDErJIie8/KhjkjdQTiPh12mE9bcJ9zaW
Q9kNNNwyUzUAWVzDdFnEpO50RCevR1+u49Uup7hMDryo4nGZrjKDJDAqq4VA7CedXbwJRU8XkWaq
eodtVnlWMrxNXh2QpJtmDl+acOuHaj/1LWo0Uu4nZh0iUCL1LugJQ3Fba5zv4lAZy50P/PKNseg1
ol29nKTIjq2mN9AEXMHAyf2e4pLXcWHDP8gt6nQAiRNBAbh3dnn3WztWZSlRYiYub7rVddOXIrHV
Pi19uKQByqJG+jBqTXgEL4SqK7yW28rpM8WDe9B4GL2lb8w2Gv68/rE3dhE3HRgMSrW0Eda1ncZW
C6dBw9Wv4WX9AdwrP2nwr46qUdcfr4faWEjcz3SA6K1ROvxtofTscARwvCzTuvJp84Y/G9UpbgvM
DQ9aK9ee0STANa4H3PrCS465aCryYkX/7HLjNJlahuDwK58acG94EiDbnLJv+iEwpAAqSaaDdecs
FX5MDejUGGbQelqIeJN//ZdsfGWUN5ARXArDiIus9hB/00uZEVc+Z7cDrsmp6YGNuuJpAWKG3vVg
G6uZoSKdAjyGWr+1OhhnW+ursusrP51a46HLc+3tbA7GOXWcdxz+If5c8C6ux1x2yOqQAMJM0wSP
Pepoa4clw5CUIYa95YdppbxdlCQ9Tu78x/UoG8cwZR1iLM9yatyrkSUlvxzqrPA7p9YWEkV6G6BE
4wLnxNxXG/g7mOJdJk5YBSf/wvIl/V18U3mu2S/aT5pZw7u3yLfBGNzDbOrdHnrK6IJGUE5mVM7m
zvrdmEiyiKWTSa2dFbwebtsj+agFsPwtiFaiLSrXjqzhayYCwGaYUx/CHu7y9W+8sVTZmg69X+rN
2IevLpusl2c5x4TeF0Dxb3JATW/aYS7eC8xsvlwPtXEgsDpRzteWdcq3vdyemmhQK0ot8kcNCJqo
UuVQBLl0p8R2fgjNstjJGDbuUfSEcOpUFvk+e92TYq6sxLYzWGaIw7iJzsbgMTpZeNxGptea5XBf
K3XJRdMGoz9Pk7VTy9r+AWiU0KJe1tFqwEaPCdZo8AO6OSiAFmfdvVrxjrGLLr8XDtwLY4TQ0xVW
+SWp1c+v/9wYlVL8oIlKorKKDsQvkYeuaXwyjEWrHADfoYEJ5fa9Ot5y4Oen6wFf1luWvuYiqE+B
h/9YaylZORU2w8gcz55T6xynAqTyOCqeLI0fiqTQbvqoG1EZwT5+lPLk09RJgC5HR0CPs/ckdV4c
UfwYerpIjgHSBW6yKkDL6VAB220dQPZD+1DD9wOEDYn9+pi3ovBM5BhE5IYX8+qkR2mkwLretD3N
yuZj0ibzoerrvd7Ui02qov2H/rRDR5hG/Po+KRmjioc57P8iQuR9qvMbpTaGA3Zr4fn6gF6G0qgK
Lu4WdCn4cssh9ezWFqHF0YaStVc7YfEVesj40UZ6xR2qeM/rayMU2Z5Or5ZMWwYmchnKAQNKyW1S
oZOG8wSTE5T5QUvConXHUp8S//rIlvV+cWdRsKfts/RMTZ0MbLUgjNoGEDfoaEtN5h9SHiDLMEwC
xXf06kUOX+96uBebn0h0z5bXOiUUTqDL0SmgJbXZQrGBmidyc4VZvUlwwXmUB6N/kMGp3gL8QYgu
wPPi3Ne1pO9txyXCasBAU8DMojhokOUua/fZVFqiFAaaHKrXc8BCN1UWdpwVjPrnqLe7xM31Wvus
/xYuKvOqTwEDwan1+1HJo4OWQsvdueCWC+zFD+JJhfotEDDKj5c/aICynioIXXt2I+nfbIGAQN2G
1VtUht/Dd5+fQJG0P9HcMV77xOAERnSXCjAugRQJl7l69iXyxmwkSJ2yB6Vyuh0yzfQqOWzvElOT
jsncmDtyXqteMq9zAqJeLtNHBVtGS+EyoNPNWjd25oy3hknBpFZAy7g5RK0cHYsOL4bGEDwvx2BQ
QVrS40FcDzMZyZWToP7VyyrVvevLcWOz8YtAgmh0rnSyxctfNCkdXGtOaE+dJkRTK1iFQsZbgV3e
7oR6mYcvcBqueaZZ4aWznmdVLZQ6lO3J0+jO+YmNbclQpv0dCjhofDqU80BpIlowD5MX9zBZg6lp
Xj/lZKeL2cyCznoxA70kF1aPK4nXWUp1g1BG5qmBHvui4mE9dFm4c7psbHcqibTskenFhnGNIoqb
DLnZFGdpTY/ag2VE1QMGSdItXC/pp9JoWuXreLm/AygyDi6sdLgq12d443wDtLCkO1SkKc9plzOc
BDHV1EWth5pYeqvKrXoYg2b+iGrM/HMoHVTTrgfc2M6Lcw41Cuoxi77bZcAhV9PJCQIFAok8RLcp
Dhm3Gl67hiuZRlW7NILsCtmlPMXIQw+6vQr8xifn6cENgkYf2HAQoBe7OkpQB4vxIfAkG4S7nM1Q
dKc6M0/C7ARGK1irPWVCDU6V2s8uigb/wl1JgqEv7nEqsIL1B9CzpAaZWM8eqHD1kHRoqZRKOPq2
Fg3e9W+9kVvpMiXfBTPG2aKtc8kx7OF/CFv3xq6oIXGKWYNfqOj3dlQH8M1S62tTQOmxI8k+p/At
0ENAVPXNBPDdG4w22hHOfTn5XGkadcdFmJj/XN2mE2U+uGKV4QGyFg9hbI5nMtr60PVzdlsUjXAX
otOJ2vTep3iZclGZotzLRU4XDT+Oy2lPERkwUB8xvLHR47OFRMKtxJbcwcq+3E2kQAvseFldhrw2
A4C70mgi1g2PbaU+2WGlnpIqQkpNq3QvTTlAdrbvywOacKSsi4QsaMd1Y1aKUAJStdD08BZChiTA
HFTToCkw06/zP11uJ0JR23OAopgqmd7lF8R5yJbsrDA9LmPFtTubfdNEFlIwiMJcX7ebn5HsgwPJ
wR5dXeUg+NHGCwHQ8MpUux+7JDyinqP5PWpFroiTeCfc1qoktwMKTLNsqRpcjkxWpWHG1svklqvE
BwDB2ZGtKzBAQrBOzBKGPIoWnEqzSHYOw82BotPJ1Ud9GkjgZeSZbmqh9QPfNFZwL0ICANBlJD8U
LZL19Ev2ujGb8ejHyJi2Ua9dN9NhXweYyyum59DaPFtoXH1A64V3Haw8dLdE/ef1iXx52FJYWzY7
qB6VNtDqsE3yMM6UlHiDyQdUQy0+RJNR3w9zjjCYg7e1tHBt7NpJb1qEfo/Xw28Nl8YnZS7Oe2ok
6uXnbUeRa/DCmVgxOTjVGdoJSFNIUd7Rb+cx3OuPL9N1mapi/4PdwOK3swilrtYtckMprJna9GBj
1YvbgPwkNaZG7tgGHrI/1jHEJ33nCNgMylMOnsNvqeDVN9Zm3A1h2ZgeiEv91gm10sUMbVFimGCL
wts+DaJVd77s1sRiyLmAMnj5qfb6nQLDx6mGwvAQ6C5rt1Pi+tiASdEPStSbv1I5zHtXVuIUcExc
IAdTW9GH108uAEBKpdyi3OWrRKKFRDS3kWp4MpydW/QUe39WpMAT0tx6XdfuvYy2FhN1KF5lXCMU
w1enhIM6RpZTWvQkVZt+yDn8MtCe5VcFZL12aNIy/eP6ADfOdspe4ASWGgFq/ssPevb+QDZLlHmn
ad7QKBoXI2IFBimvH1rdj+uRNoZGqQCpXfYJ9uzr1kbSpnmG76DlCWDWSYOAwWzEfhwnuZtUeKq8
OhqYaxDXZCWAttZawmWaSSOiPpYndxp1LI2ShNVpilelI+TiFtHI18bjBIIiA05/qRus1frRro1y
U4pDf5yUDGcCgSJ4guNGniSDO6Ivv5ME/MaDXh4D2GDQBKPhTgkRyvXlxImst2dN5rGAHrX6A0FU
+4c9N/m7fOjlN8j269/QOu3fRlES3sSiq9JTYDkRQirxcE8rQqbRgNAjdGz7Mwks793r32M5hdY/
j9cNPHeVRJyZuPx5jibREy+iwDPVzDyzMzEGnLLh5nqUl2tqQdRQDlrQLku+fxmlKfsRLsaE7FaC
4o1oyhj1CusDrNrmppX2LEFeHoK05LhgUGSHq0ob5TKaRu+PzLEJPBwr8cYEWo5fYAnVMCzGI5Ik
OarfxR6O9OUGpSRE3sAsc8Gxey6D6lrSLGTT0Ndl1EYUBPZROgn1I2nGq9s1pHZkzaQoIOGWQttl
qLJ3ZsUWDe/iLBpv29CyDjoiLf6Mu9EhRQ30bsa9cmehbIzP4G3I8QM5YgEEXwZNxmik62Yi6DwZ
YFvkvAOyanVPedu2O/3jrVD0Fi3sctg4mFBfhqpyO4zSABGVGUGBXyJAW+xgwhVgK+hjerq+NLc2
qMENTRxegvzHagfw8jOHYShi3yrG8qcw+/pxGOYuc3t6VMj3aIKLWp9QOLbV+ofcIZGMgl9ZeEM5
gVVouWqcQe8+Tqj6PFTga/zrP/B3xrnaogbFEEC07NLF+vryc5QZYtjhKEX+2E8ZcgGKFt/G6Ag/
JjHeN24zZOIQj7n6dh5QywzqIX5o9AIlLQSDHiqtnB6dxEGfUAKTOiJuDLu9qLtHhDKLr6ohaSjY
OBq9zEras3b6fXqvfvrS/IIMQSmdBthqJyKgWpp50EZ+JxdPpZCzGwXFooUmFUFOBgIU5U17Sjuh
HgbkCk8SlyrkhM5+k6Gi6IMZETtf88VJxFkHl5BeIJ10/lwlSAtGrBiQAnKTwYpuwiJterTIqSCm
TqO9N+Rgz7h9KyDbhQuAxtVS2LmcvaAtSqkbkRCgBK+fsebTbkWnjh52P+WNwFd2Zz2/2Dxw3QgD
Ppfimcl5exkPhfNONwJoVFgv4dQLXQV4AniEebBH7/rKfPFUWhp+SxToCBoIuNW3JOmVkt4Au94P
lYH1GVWiX4oCs5DCaEfPHlFLJ5egqJdOsxN6Y5SOTubFKQ+Uh3zocpQSj7EmFxXKWlKHnxbdXE+j
b+3qete9vz7KF9ktEdh/lAExO1isPS9DaW1SU4qCcGHGA2LoAbLZHY1BT+TWjOXd0CAnO5XvUbvr
PTvM94DlLwvBxMcQhi0EY4A+0WoBRUQEN5QQH0qP1wRyFx9QOE7OwjLxtRP0z2OPfRQ0x1gZlA9O
M0wPqSWqc5ii2Hn9YyzBLjb08mMA9UCppLBBW/vyYwhQEDhpwX4JVSd3K6FYXtEUzes3KckCywqt
fqrNa86WXEW9Gliljj5p2B87B3NvCdDiwRa9g0i2tvc03BwVbzVMfui48B6+HNUEQcQagTG7Gh2F
G6wbivuu6rOdb/ciLVm+HY+GBeTGibhOPZUhByYyoIPHmRv8qZUkXVpsFn+kNE1QYGjRrphAHO0Q
nDfOH+C3vPCpLMBR11cvI/yh6fBMlubGSmt+adQC7VfDFPJx1isl8Vut3qsNbUdks1Dbo5i9htnV
atVjcQtvp+rn4YAFd+rLYYU2uTaDUE+Cdue7vpw9jGmomACVoWxCtf5y9nIVBTXMxtCM61TpZCR2
e0O70TheX/kvZ48o9BhBqmD0haPtZRQdB4KI8jRkKDSxH9XaTnytdqY3g+gygJvTYqJUyo2xgyN8
+TFJujReR+wEDqA1lo5XEHu6YysgI5Wdu6BOzro82H5sB/KdYWfjzjBfnunE06nQWCqOK4axuj7o
uueOwC3BTXCu8XVU5m86R7V8RxnJkAJqpqVhN8gl63vEto2DjtCQSuxlKsHrrc6WKdQl7NnAaxtq
GngYG1n4iiIjXjfoak9gkg+h0iPM2o2DZ+TqeJRMSXsvG2B3r0/1y8tFw/ySagbdJ/bq+sRtezBP
ZsIhJyl9igoyLiKy0loISU17WfXW9LKuKMuT3SHgsDp5mjhEFmfR1AqRTPcsgfFlrUwSco5Wf1Aa
jEquD20zHsr/cP8pcP7W5HheRmgyDf0sOiGuzsLyQ5zg30NvyO7xxrNhyDbTzvN361MCHGFnGmCS
SIEudw3y0ibPBUQcUht9bUVOMlRhEHfvFkXX60PbOgYW3jalb5igYB0uQyEHl5r4ihlubYWd75DY
eVph7yGstj4g2AUKiKS0VIeXAT+rw4TDFCL9Xhsu8nKoCEe4skT6FLh1kPxh9Zayc7ZtnToAkMBX
0SDiIy4/51m4gKanKiwURNumQUBtTJRTlhYSbM8a7z+Y3W6DufXOInmZ8VDGY2zsAqgidKUugypi
ovlrtToSpQroaClxOjQYx+4sWwMPkKIc67e2VOWf9FQStyOWsF+uT+UyVZdZBj8AcgJbEHep337o
z0eNmsvkpGDAUHefUOuXO0jxXRWfFNSyP/DeFTxmCseTTDG8ux55a3qp1ZLgcF1aDP9y6NrYFKU5
8L3tTFTHRm+rQxyX8ckJ2xYtPW3X8GzrW9PyRcYBL2+qxatEtsgMOTXlkA3ZOEN0UHH7gC0Zdvaf
A2pzlafmmYoRh4Tdk2dqoYHRUo5St4yC7RcF9TxEWnOBcrk2Fkrol6NAtTaK22Y4jNjd9QcnQnjM
tUHmfW5iU/mVUXRu3aJS8+YM4j9tYCgWuBfQpkt+alY7fkdZq6gP9ACAcBjo+COQPvdiB96wMeyF
GwSmjXOBtGu1rtsyon89QxBHPRd9s9TE3MjJWj8OI3iiVYd7gWNWrkq17oB77h5u6OWbmoSI8rxu
oNXD5lpvY0dD2NtATQ/ZFzn+Oml6S18HObofAzrVodsldffUKoBSD7qR8jnyWFM/VMpkNoe5jfUv
pa2HtMmjujJOadsFb424q4KDSnl7xAazI/EGzbW46NB6gXsU5cNeQrJxtNIaBvP0W9yAp8HlUk2m
OTeimsTOkvTRQ1QN47tRCg88yKedo3UrlEHHGFQCPT9wN5ehNETjhMKGZN0Au2TqaNXg4cKtkbU7
9dmNA2/hBv1nqNWFWOjLaRczKsPolLteFdmXeXkaHXgFRtkBROt4HrF7O17f95thDQsCGW9njAdX
H1PXQ+RUYkZoV2ZfoAjcoCaWDF2JgKfoxBfHQeI30Gt7J+7Gl6V7SqGL6hPZxroTHdlNMUb8Hleu
kT1D8BuZ6Nau7gNV/nF9hJuREM3iKcPpzVlzOYeo1DftOKW8mCOrABA8WkdHr2oVwTOz+nY91sZV
zM34z1irjHzEyaIIO3LlqMnkpx4tnG9i6Utfj7I5IvShqKmQNGKyeTki9KtRtlMFyh5KiEnkWDnv
u1ItbhFQ3+NKbYVSmCR0HEGBAYi7DIWTr5kGIApdTegQtGroDkB1EDPv8ujm+qg2ViJ5BY0QWng8
E9egU9wlxkGNAl4zEyqvKAyKo2QP1HVFH57SpFLeT2NufL0edGvCwLYtC4OmFm/g1fjszrHwxETU
YspZi1gNenCP/4W8mioRT6iF6sWkrSaM8mlnThVDa+pa/RrWxU9RqNZ7tLj/hbXOUEhSEJ+iwrWa
Lg2ZZtvsR83F0SB+KI2KW0QNQ+HNcyDtzNfW0iCdhkrHWcz7ZRVLLIoRmYMNV6TiXWPIwO7ajqJm
OU17JN6tWSKZRtZFg/dNv+ZylqIJueRq4GxUmmQ8zmUYnaw2eDXSkVrewtmFac1XYtFfRhGFYQ8m
ihiu1dZ/kPVVfp6q81FlQG6PCcH59UsPZj3rDhk+np2rQeHnNenC7qhPUCq9LzoMrt0gswLZux5n
a189j7PM47NMerlxVE0ijoY74FFRDHFQ9aoD/ePglDo72W3G3t6pHW6kkzx8eEbTWlBRaFgFhdUS
mlkxE7TRhTgEQRN/7nFePFaRZT1kqGiLnTbN1hrhfUK1B0NiUvhVYoUpS4MWK0u/NkRx087iexHK
6s6rbjsIi2Rht0CAXt2W2Knmg2o2VHjyvr11qgSovpqO7utnbCGYyZTNqFu9aHMpSZHHraq5AJni
e5RnMrf9P6Sd2a7jNhOtn0iA5uFWlu09dHrudJIbIdOveZYoSk9/PvbFOW1ZsLBzgCQIEKTLFMli
DavWKrMeHa80Y0bYf0Xk4H+PTd4vjEqLSXEH/CMEStvxg9wYzdaYOfsl+UEUOK372RCW//Wxlfv0
RtVzDFD4qjPM1OvtURwqYaYpg7ZMkXjldc6HFcL0zH9fd3F7qmZigAbeiVPd5NP5seX7S4BlSDIp
KOOsmBy7tQxbRDsDK2fj/Lr6aGlW9h1Q8/TajF3/jKZ7fXYkoObHRu8vAYUkVXlUGFoGsdRH/+nm
Ud0cypTLx/jVrFIZBwbmEo5Y2xmRPzicktw3B5yTCaEfdbNbc0aWuLD2KHON25+sIAtOMQ9oJPPx
70WLj/Bie+bwlgGjei7Fxy311IiMa++uXPFCTExbAcuL3LRI0fvKim8FcikH9dy9I6q8iZqLJBDZ
IqMzw2MmJyFzIbdKTnQ05yc99e2DFuzeQQGPQWHqR+FmWwLLe8jwGEEEaYLow3sS3/mqzXmOFMA8
nrKs8yNG5+ro8UHZWZqKD0jvGXgEKbE5ncAoA7RE1JyelsyvpVmm50DgZR5buX+wwX6ReoJydrCx
DYTtznOrscTKpGjDfa9Ow8x2hw8QfhVvTmaIc1QJhf+Xauq2FzdTiBJuxUU3cz2ONEtCxpz6axSs
qAcZdj2dJGJzBy/AzoF0adOrbhVH5K4BWHdrZrc1D11qT78bReK/0NSqv2varKEJVRUH8Y/alNta
jZqXBWlBj4oe5xbF6zkVTVtEaE+mv8wf7XyWZ4aOvRPMMMkJRuX5pFUaijtJWn2G3/6ItPF+NxmO
IHbQ6dEwwupsopUyFaUeLB7Q/CqZ//DdWO+imuG489osyZE49q4xVbRgQ13Grzd5TTWvEpHSmong
ruivXbbY7/p1ca9kqcb18Sm9n4CAgcb2f4zQUz6FpuHWjdVI65XNhF5AOiOXm9VCnnWuxBn1x+U1
GWXxzpFwIMnUYTBYk+9spBo+Pv4N9/cRu3Sr1CsFd8wWeACKRkOdDC4cuHjls54Z7TnJ1vTyH6yo
t5aAk/BvK1xPNs4ZLRELns1pfMqIckFWUPt7bOX+VqhAhVEaVdxjVebt57TGXmoFGk4gLyl3W9kq
ns1RJC+ZOy9VaDTjcLCBex8PH4bsDQND9+jvxB4gSgZOEK2d1X8ejcL9RbT+cBA97y3LAxMCfsVU
/JbqxP70tlYorJTNmtbg5Qr7KUVX66VcGwnXmazC0UiO7N2/C3zBn+yp3/OTPZj5IQ1xsOctiBOA
h/oOMevylDkogPqr/8cYpMFb/RkjxfS+FICOct3diIQe11NbJbC9ShNZDJFPwWm2vf7JVshzI2uO
YPt3lxx7jARQhfJhDb2jU/PSeh1GBBMiC0GPS9q3NH4s4A38yvHgwfvR3rlxnsqWpdoIHBJmpzeR
oMQ9NhD5VtHQC/Qb7Vmi7KE78oO3TgLquqyqabotyAtXU3Du2sD6U89yEyrlQs/foVBgfltNC17R
JYcStyjRHuiloK9s19WfsH7w+6uq+U5SPzwZbr98ooKNUm1mdRL51P4g0Nv9cvgsGjC8sHRLbw9H
jTrGIrlOUVZJ9x1yuNPZESQ7Pqz8B4fi7hyqD4cZABmKZXSLQ5ikZyF9zWtSussfzuzXf85xtVzr
fExBzXdDLk52mR0x3+1ZVQgxQGn8fTcEWAcpMaUl0enQjOWMRAV6f6WjIWnSJpdq1HRg+qZxfuy5
9r4qxRIGkGFvBOy38VxrkU+oq2hlhNDEFPW5uUQDBJzUCesjIPeuKRo+YM3gEiS/u93AeR0WLwEh
ECFOboWIeXenIpvjCLXk5a3+mA2EUQ+CdzACqvB0awqiy9mefbuMxrnyryjqoD7kjOKsFWl6sdAo
/PXxV7x/T5VBYIs2IwhQQmzRF5qk1GYCXYkMmaD2adio3wF0Ll+mXmvezck6vGoyH+DkLZp/0IIy
z56eNwcv6s4BwgrQD+bWaDxsCVyCCvRgU/tFBBeDF/WZ1USrtNvQgQrjfRAHXehWdn1gdGdXcZ3E
hJTVefi26JahGhlW9O0igsMwO8dQEX1dDW+g9QJS4vFX3jVFfQrSYeY7iMtud7VDC3xZZkwlyARe
h6FMLsI3p/eD05dvdzYgdhSrqBp3umvSwz4obCTsMSW6AOnA1b9oECqdmro/KnfchbhEP4rLDlgv
5M6kcLerShDzBKYUFxDBVKj1JoVzbeEqRwo4CP52nU6ehQF1aq8QC5BKHaVFex8VYLai6iKVoDBx
a74jInL1OCmjPjXKUEwazK2tjnhaG08HhZ27cEKtlOKR4oDh37YQjNXL065ypjJaLYFgetwjLB/D
VNXEff1kVFZ5fXxe9u4DhVOiPxdoC6WX26VZE0UStHORuEzM9qXynO6MmhH6uVq/ol5VVSE6VN2B
61HP0ObRhRD8/xndPLoZos+ih0UzkrGFtMxUlcsXhrrRVK0L77mwrPQSFCgIh9I2i98fL3jXNuUs
sBfgqIFN3i7YN+QyCnMlXZGj9brWOlK+BWq2+mClp75GzDCojZdJukfAvb1DROVY0eHC2Are5NZw
gDSyr2VZGenjmjwt5L7fcp0CAu7qCBa6a4po7cczqWibbk1R2SrrFhlORgqMT2ule18agU7zOunx
QZViz5IV0MklN1G0/ZtF8dGkzbReEYGtQ6BuWLUz8qPlOZdef3n7xjE0ytg7wR6IxG1sQ10wd3Xc
DRShNRrneY/wdll97rpeQ0KTiWUeSY0mQC+/Pba893JRi6TfgnmPyTnlnn6KuYGdQlA4I9eZrJoR
mUFuXbpeH579xUWuuZcLOpiZ/12grtiHpmqlC2psB6Hq3k2lWc6EFW6BV3uz/iVGKZO6SRGNdh48
T2YKV5+tJL/L+k/Dhy+bVs4RrdtdCoU3UkgTRQxIHrrtSrWZWQlkl7GZMf4p7WH6BO+Pf1BQ27uS
DKVAXaTqGMx83n7esUoWmQ5BgXud5IfaZj/9RcYXXss/UEpt11M3eu37xYXO4uCj7j0sSvaBuTnA
kt4WxTzXAhqjviojW5h9e7KRDz1L5OefHHQuv+dj6//poxmJ5LRfLadh9fUjZYY9h68m8MFhQO9B
VLJZPEKRKeSjReTyyJ1In8GGpFMezTrVm7y2jwb+926sekGJ3gFUU9m/tZeVrpGMGvac3ClP/hKs
kdG5+SUN+vLgxu4tjfEfkn6qQ1zbjam8l96QNRZhT5CZYdD4LqP88fBUuvVynofVPjhH90vDvyoS
T7pmVBe3rXzX7o01TpIiEnL+nPTD9DLqBJolKJ43B3RAMCjJKF9Eb2Qbj5SK5CuwhyKq8na6zjqX
Hai8uFS9sA9O6D1pgIJ78BfdaPVibv1egGIwxeCKiFXL5O/mUIgutKcM4imY69cvC029f2aJfvUQ
TBlNcWf6JJraDU3YOi7VPDcH3vDeD/FjFE8qLpHpyy2gsNQ1zx7XAj+sZeXXpnbm4lQ6g/3kzpSr
wrhqh2/J1NbJQdCwa5cKC0zDPliDbZt3MpOqH0VeRPCg/i01LTsDPfDeTQ6lcLLtJaomx/ry2PPv
nSimORAlUCSAd2D7gN6XXXVNEdmzUTIrOBcXL5/1XxYLPY3/YIpXDa48vAB50u29XOcp4Q9lm3vQ
jRfHz1ZuTIe8dt8f6U/d30sk3vF36sVW4P6NyxmGdHQmG1OzbSIHWDDrPhLjRuiU6k/gzcznty9N
vVogbICFAt28XVqfuZNZlx23pXY+pH7fnHjL64s/puuBpb2VkShwOhRY8+69WurM8jUkfClKZIqb
iLGFtauSUGZI8I7lXB+A6O7fRwURIWpmIIOscrtptrkkmqdEIV2j6y7C04YPnd+bB5DIvVMI7EXR
/atZ9m2D3jAbavxVm0dQm4qQyod7dgpaXRM+5/x4q/YW9LMp9VN+inTqzB7rdMSU3xTGh2KM8ysE
3uI/XGXyKBqR4PmZWN/E4JKn0EgQv4E0rJCvQT36v8Q91KKOkPFfHh3JUzse9uV3zoaSGVHsK/gt
rvPt0pKhrnSe+yyii/ZPHFO6qVbLQwOD+bOFmZ63f8kfHNtASkn6oZe5NRfDSuU3kJvAA9ANlyF1
5UdmpN6mewYLCGCyH4Uwon2aFdsD2AdmZacdVqaqFT1A4bg5dX2b/yFTTb4HXnrUkdg5i8wlUFcg
EuWmbWthMPD5WLTUWUTBlREw5+SmKZzK+SHtyJ4pHjwKC9Qzef02bmqadJRCXTZMt7IWuWaUWURi
jPhiCkePj/3eI6vqmExUEasQ7W4yJistmPbG6UblHOsh0iXG30as2QiQZopdpUQPzUecIEploF8T
WJNOMKCU13pCnH2u3OnPx79nb+kKlqBzTEmttq0nm1nz2dH6DFJ2LftgrGX8C04PjiI9OcI/7jyr
Hi1SupW0KhkR3VyLAfErt0JePkIrpQwtr+svRTuBtU6zXkBRZMTnpgjWp7cukNcHcABwI5gHYDS7
vR2pSRsPBVqGrvosOJty6sNC4hCcPMsPUtT7e28xWgw8jNl3OsFbjQcg/V6ro8UbVXIuw2zoxBnA
GlotDVP9gQG37uOl3btQ0Huqskqxj0Vu8zQmhUGJjRDqr1DFfafWW52ZG9Suj63cnxCokzxyJS4H
LeYtpGMqpFsy155GcpytqOryDq6sAYkdxF/Cx6b2FsQsK4kZnFX3pO1zDdlcjdp6RMSuAXpjUnmm
zB89tqJu821NCAtUhdH/4BRymm9PBJyjtAVFKqMaSqpPeh/kF9eBd6onN7wW/G+hl2j1p6Fb/Lcf
EB5xqotEQ6rltElTmDz3ZIBybMQLjJTLGEyXwRqWf+s1Ry2iLpaDs79zIImG1HSD6qAwdHC7UkSX
4sEZsRf31QKEqilPlT4lz4HZLVe3ZKb3YAPvrzjJA5Ee/VdDscRsanxlO8IvVBEhD3kXX1uGdiE5
Xc1TnPXOC80q+8XKpvwgaNkzyowqPozMHpIxdYB/iiREYRGZSykjJufrs1lM3tkb0Lgy3El755pJ
8ylD2+wgsNi5FYCD/59R9el/MqqbPRgJABB0Qt341HSr/0oTaj71Y5l8fnxed9dHmA7JPzfjbih5
RN58Fi3nFXHc5S/DmJHN8DOtvmTmokVDxVGqG+/N02PkgQwicuWpRUPxutlKG1KhRqaljAqHKRW6
bksk4SR/IQYNqO85/tvdDPYI0RATUIn8ZhfbaQ0QzapllHtLdyLUGc82DJQogOfewRu84wBI7X4Q
AdL34i263bs41gbRTK2MBno3ryt8C+c+thgyytGON57gwtGusaHXvzTWHB/Y3nFxtPdUN4wyDEWR
zbkpTJlPXbDOvHfzlwElpQ+ys/Ovj0/MzuFER5nJY/iZiDW25RCiJqNGw3WOptRS9IpTduV5b6Mi
W7qDvGTncDLsR89SOTZoCDbhTJAVxdIEeE+/pjvfF2KlIqnXL5VDv69s8+FXrRLlgdGd9UF6QAlP
+VGDB/d2AxddWynNZHPkBjII07rUI7jWh6fcm4fw8adU+3H7WDDJzZg4A+qUX2BauDXlOkNsBDPj
/pzI7A8NINzJZkTqM1W8Ksop/B9UlnbtgdoEiQP4iOrHrb0FxEU798RD9uL4L1Ups1/SMmmZN5ZJ
9VcXTNWBwfsDyQLpzSqeNpLmbcdp8NNulsYqIqNHIyXpxPiaDXI8eIl2rMA8pwBGihIIiozbZaXp
Wlhmp00RB5bRZmAQL+gT1QdOeefjUbRhlBEoDqdyWzBahTVMBq9qJFJrtoioZ3GN56T4rvVT9roa
fXxQBdhZlhqTUkwR1Kd4Z2+X1Thzk9HUnaKgsfVr6wntnB4P2d/fMcJWGhHQkis7W6Ty6ptFF7jr
FI3OkH1M+jF+0folwzPPBuXkyfsItUl/sGN73xIGCsIUyJxUanm7tCzTJuIVZwLTVPl/wftbnpJc
yqd0gXY7F/KI+ub+TpOBUXdUJJ2MB2yhmkPQMfPVVgIdqAqhnDTrXnqbA0P19gjGu7Nr9FdANlFv
YxRzOz28THmwDmPNka9F99LllnEtUlKSx55jZ0HcYuBgituZNW2O/OrkWu8bLEjGZfnRzPvxnNsN
6oLpEbnqvSXwIuCtGagHJmNvfQbNqtQb84ZYxNf7D/agO1+DqlpNhhO7ID1Y1g8dz1uPiLUfuwRR
Mi5483pCtyUyRPNkNGVpI05NVSuI/pr5XgivBenVSpflaUqqRVwdYhrYf5bMgUGqznVS2FZ3yjBG
mfjvcdWc4VQEY/Ntnpflb80fsq9Laou/iVsDgHodTGhPCyVmKyxn01qjxxt0f62YAaTAAFWG4szY
okQEgw2FlWRjlCXUa8JUVs23grZRwpicb4WQrDOEFcwH9+qe+oCQnOoQQwUQtHLkN49XgMcdqrQd
I8GA13cZrxqsx8JZjXM7Tct4zabZvdhKY/fSzwyfu0ts/U/z+tYN1yK1gwMXdn/Pod0md1QQDjjW
t3rdMk3KYabDAPf4kL0OZMrnJSnRrxLF+FpkXnLw3uzZoycNaoTWOGdWXc6fAmcbqffCyEeCr8ox
TxXcuOegY/Y2BTsZTuhnHbwJ95edMjd65GQlOJi7B3UQtFXKhrgy87IOrEPPDayLo2h5z4pylXRs
6bnjqm9XhQAoMG3AmJGo8+DaIIF7oSXVH5zY+4uuaIkUqSEPNvHIJjgQa280CfKyUWL62Zm6W//J
jrsi1LmDb0aHKFPEqAyD0wjeYgjyBTB7GXSE/8iLhc5azX9UHmKshOTyyY2b5NfHl3FvadBUQL8E
36ViRr/9gC3ca0wyERe3tvRPPaTkeWjWDfxlllv+/XZbKhDh+FG8p2Rza2vQ2okDA1nVMtjpK69f
fKb4VPwitKU+UpnacTIcCGJVpd1EoLBZVy9ljSdISN70SX/SZOCFsN01YQsI6blbHHkySdPPjxeo
FnDroiEzITaGjpp3AWD57QJjo5PBqCsXLbsJsGKWfqmKeVJiAv6XBcaw5zYW3mVYhPHbY8vqT95a
hrkZXBFAP5q+mxMqgyRY15JtnDqKqrCtQT2C/5/9vx7b2TsuRMdwdamRNMjyblfol543QdFF2rFS
Ia7oI4Zl67foxbby4GPuOSyIhrDD20puujFFA2GZtSWG2ozLF+awyl3aHPqC3O9f3WIWvz9e2c7e
EUrCE6OiPQv84O3KVllkaMWq5LR2DHRCQWhOWdB2oVhX42kZ0SNO0ykIhbUeEa3tnFUVeJF2cO1Z
8SbkA51hmFVfEEcka8GcpFUiTZCBFbDMUfuNFmEdSq+V18cL3tnKG6ub72uVybKuM4UGC/IfZArL
5dVIEnlqg+mI0GV/gar8rChDOTa335ZFa52+4NSknmQXabsLUJaGmsbEG4xm+vzqF8aRvoX6QzdX
QjUVICtWxNvOFifpxY2EiMOABbDQIYhO+uR9PK9vx2PzpNKJVBEVGcKWkrSUsw6BbMYzFyS/jWXu
fS5XL7701mQejZ3+mBzcroj6HsVuAigEEdVn/ukJh7ggXscGhIw7+NUHJy2nZ5HENtDhrHlvSKn9
My79GJmDN7zAB918tuZiXE84h+Lz6jh49rF0HQQ23H+S1I5PRBrD/+i1Un0tnQVpuGQ66jbu3Som
6UjRaHwj8rWphMbJvDZly8tppqsimIIavOwBVzaAjCJ4nJtzMtXrmb6+dvCQ3p85Ssy4RB13TOdj
e+Zmd3TGwvOgsdLbbAk7v2g/6bXezSEF++yjsS6+8Twx7pMcGL6/V5RjdLI3SqIoQWxRDEJYQEYW
ir/j4rqXdeyCV7L7MlxFHL/ZRWJKzfFB6kwXaUtY7Y567EqJz8oXrWaG1xNtpPWz+8HRmm4Ii8E6
oi3aXZzKEwGHAI7Z0pDrWtdD2TLxrI7OHGVZ4F4qZDTCzOyNp8f+6f7osDj6qjD3ACnn8GxOezyZ
uQ0PUlSNnn0ZzbX4t9Bq/wOCvcO5FQz7OSODoLpeHEH0718eLOOpaM5RPKF2cmvZSqyucwPu9NKu
8hQUMn7XVLx0aTxDclAXbf/l8VJ3DSK2ROuaiheQ1VuDhK7dEmQqVva97tVjhC8sm7w5Vb00L2kG
OPixPfWW3ToSHy5ROlg0KVQGu/m0iW0g9NLijytk0F+y3ppfAgMGngXlpwh+pvJLA5jj2oh2De21
//PN1m1P1dMtfgAdkk0im5hlN9ETJP9zbfrKSUbRNrQqHx8W9OOpYL7jwohZ/UueTePZMLsj1NrO
Ib75Adv3du40o5q9MRo7mni0R8CQjJV4NzjyaNDp/hEiqKB1xe8F0Er3+XZnpVF4QRXUU4Te9RBB
B2mfdB/i1sdfdG9BeDsuJJVEuGK3B3aeHbcV3RR1Li37eMHRLPGEEnwevFlAgyIEVXRaE4Qrimz9
dkEZ/7E17GmK9ALJ1Niwi7Ce4Slsl0o/pdohi9Te0hglJHBgZcR8m7BM1L1snVafIqdI6idfw5Gm
Y7P+0oLUPD3+isbONVQ1N7g56AMiSrU9F5bqgvbmBOaPkWWiL3rYYbFo3l+0tII1RAvYuaC6vNTX
xWTM/5zCvfPBn1KnotM2wTAEWsKYzlSYmy/FErvvvCbLUygInOWI9nn3uygFR0j4LGrk6r//FAvQ
d6MaVI5TZGZj/zQJ6Klkn37NkjI4cE47hRPiRKTCIBgAE0ip+taUFH4SdAafRW/a4dIPDSJ1GiXd
ts/bc9enX3Lmpa5o2Ujuru6f/GAdXxjZ6g/2Z2d7+B0EEdTbSAi2b0+3MIY7QVQXNVMZoLKarU4I
cZt7IrW1mFdMvDcnO7xzLh+YbIDQddtVTVGDa6s8mSOZZtOz5wvqlUJQdHNi7WBtOx6ZwQHw57gL
8sZtu0OvGkB5yyyi2rVQImBG7HnNqzxCamSMGC0EIjPq4qlb0zWyquwIeblzmqhzU43DtsrqNid/
chmlzRqfbkuW6C9+af1VIb7zq+gPL9mOQySdAwTJLaMSvIVjd1C01HoWQ+Nct9Z5Gov26xp32QEp
wO56AJpTZEY/iY7w7ZF1utJOyU1FBIvU+pKv83xOy8ygaKq1Bzu3E6ZQq4EKg3kXQN7bGKzzgrqi
AyMix02rb9M61C9lHFifDbMwQ9EiTVVnhgyr0X57VQqQN6UU6lIGULtg4wI8jRMF4lxEVdkZESM3
xLpdk5+XdLQOAoZdH6DY/OjFAefB899+UMiN4Vty6Pz1Y9BddKNKrlWdN2dZpF/Gxik+Cscc3+GL
qki4axFOgd9cJ3Kjg6+95wMIqxkwZ1YZrOTGFxmT73d+U85Rs8COF5brQL9JN0r5Pa1tANPpAlX6
42dhJ5EADc38MFOU9Hatzd2wF9Mt15ymbtCNGR1/YSFM5Xqv/oLMjkSB7KTF8EU9Nrp3TdTG0giH
bpXE+fZ7L4wSTqYz8b3Jn8LSldpna2nyj4+t7F0TImt1gAjFmCS/teLlVubYPSp41pg45zgWTbgu
Rfdems3RhPnuV+Tc8IxQOALYcGsqSJZ8QtlLRCgcQ6BoxIzYZpNoznBB/jvKSnwrdfuoBLC3Pt4r
kBScGJ+369aoXRnO5DbNHEHMITmU09BE+uSa76fSOXqQ9xZIoVvndKouw7ZvV/ZrbM7pgssxROo/
u86YZZ87GKSdb5ZUr1TSwJbrmHN51BnauxOgTykL4NJ4PTYx5rwutj1CtBC1Ovz0CUF81IphukyZ
MZ/BFB4xdBzZ28TvsRFLq82xl7VjHumdSM9l1zcXfQn8SyKsI1axvV10UJZXnXKQvVvyCsUnJKal
EZEGhu07knsoZE+xPZ1RBc8OuiRHtjbH1JKM/xcmMAAgKOZ5XpzgpV6ohzVLeoTR3zVFsZjWMiRV
tBBvD2cyWh0MkQAArLZyvo3TmJ1SUelnELFvn+Gjwwtig7abyqm3JYlCBNrcmJzNRuuDK+x2/tXs
QQEEXI/LY5ey57jgw0EgUWHfaCzcrooHyK8dU4iIQSrbONd8T6GmEI688t4hJBvgtEPPBPh647rS
IqPUbvsEpbabfbK10qWr4OQvrWcnAyzC69H93tsuJdzKLCS5KwNPtwvzEYmHsCYBMEuEdtHdyb50
NXpssZzMg8rHrimFb0CwdWdQhM5uUptrTKCrL/W5QDT0Kwdjoibg5Aem9rYLdC4tEoqkZI6bz9jH
vokGcCaiIBbDc01u90XTDtUKdhcEltzlGaXruwUrwdC1+ik0QlHDFMU1dysEsFwxNWHWtMXBm7bn
h0GZ/V9bm30arcbycw8AA2wD5ZVRJv/V06T/51gy2KnpqRfljJb9h1NPvw6WBeDl1DtVkPhTNlbm
7dhNOS6K0kbzb2X0THAlox8fRAW73/HHGK4abAZuc2vGKct8qmcOPRPOef5slIn9kibD0F/1Aozp
45u8a4w5LIXVUBjkzbPSA/FqkqUlJxCDHYdW66Qvy9hrpHoGXj78D9YABMBPCUcRkty3SzMgsNJF
kf+AoTTv3XhGHURaL0l5yN21ty6+HbI6YJ7USMCtpdjIPUNjxg7sUJlE+hr3z0iCfEtFox3AjvdS
A3IPUkiydER8NuGHu3a9W2d8wRapq++ahFnAa8xCMV9nZzGOelhLrTytsvz++GPuVTKQaYSFGv4W
pTy6uQSJG2hFNZNlwaO9vrozIt+NszTXfBIwvE+acy0rW37sWpH9Bn9S/NpDjrieYOsuzk3aDFc3
T6w/9Hiq3Helm9b/TpZY/vf4R+7ug+oN4MOhCtkeZvjH29wIeP8CfXa+5OkMurbUkn8CkR+pl+w9
FvRoQFkAmFS9iNstd2oGUzuPR6mOAwhq8Q8Xd1hg+DfBPqDqdTRUvbc0BW0h0gWZAOT01t5YGxlP
ieRpLxbYxGo3/24rDvRm9P9LEshEIS00lXtCeXlriqub0qpkaW6XI8mADFT/HUpt4Z6yFjmR/+AT
1FPhQwfEeNc2/WqUwCBTGIR+Rh4/QUIwPtVmZp0QNkzPj4/H3p6BglN5F6gV8Ka3CxPCSxN7pkos
VAM/MdGwlrVNHa1KCoS1A1H+8djg3qZR2aRqAFyLhGHj74Tdjb6V5RPsZbb2nJQmhNC1SFcu6Rgf
PFJ7zy7Uc7AcUDhQqcnt4kjmvWaxsdUIW3wuCnfUItJB4R3s144d1XFldIwRRnpSm3fJM4elriCr
jZzZSp+daunOZdxVvz/+crtWwAQAwyHPuuu0MtFTCYSHqUVWw9BcRJOaz0lmzsH1/8/O5qxTwQGZ
yBMYAc2S4eLLFuhWmh30737Mx2+6I1SbKXYqMAVB7ObkOXaQCQMh2Kg1rXR5cctGGmHTlrgl0ZXF
b/qYNX/OS9NPT1ZTGiQjU8q0vQ2q5E90rUzrrC/O8GzoiZZGFT3nKayz0sO9md74R18bhhbqVpp9
GbO6NKO4rSku9AaEpu9FX9TKDS6WCEVcW+tpYo62oMyQ28/+QCpx7pti/dovZX9EEr1z4dS4Hywx
JCRUzTYlntmdgY7ZSPkmvg9tQJUtXyy3EU92k9fQ9C9H8017p4ZwkHPzA06+7SQUcW0HLXwQEeS4
eRXOs96H3ti2R+nxTkBIaY7JWkJpCmLbyoM5dFUuWp1uT98ziGaC+ida06OmrYzr2tdw+JEWHRzV
HWeipipoQFOAJL/bvAArncXVGvmYOpweT3Mui88D9kLmA+y3h/CUwwPV+IERgSj01pdMJVUVVLBH
jmvhUACriu8WfeGDWGZvt1QLQPFyqmk+dXp+inBbzRSmltQ07Tpd+w1k6ZyHM9Xx6PEV3ys0qrCF
1r3i8+YRvbXjBGNhD6Y/wkCdTXrk+jL5KEpUzU91nbl/d8PMLEzXD8n8y9zX4xfE25e/ctfVjLNt
FOicPP49e/tI+EZZB7Uj5hA2lwLEYpsDG8XlWNSu1sQwn0DE/q82xiNw9J4l+OAAb6nZCmbkbhfe
zbrU4xWFdJ+K2O/CoNsFxWwhwxih0YNge+9KqL0kh6A0xnTxra1CJkU5WNoQGYPmGb+YiecBZhS5
1pxsqG2Lz0Gu+WUI+Z/86/H33HMylFDxMnRUeCw2gekylP1goHIbpY6O1MgylkjuoM/zwQgS98Rk
+vIfNpCGKEO2Hs1RxuVvl5o6mm9rmiCMKM0i1DzNg1oZZv/WNduDs7u7NgJMNcBPNW5LulCieW0X
szNGzWiPz8g4uafYScVVuO307CgO5MffcvfEAOSFCQ7kAK2O26X1VIWJbPEx9iDi17TRLCR0AuPF
So2jJsfe0mgwK3F0ikjAaW5NCbiKRgFzACPEg3OdxJKf0tbLLt4Qj79q2D+IW37cq+0bDGoLvm8i
QCJK9YN+cjdEfzMsp0xBVDR5TpWY/CAcpXxtZb0m4VwN8lu92svfltbxsNK4TT+7VlEfXZS9T/zz
z9hcSupzg51Qh48EnwVmfAY34Qt2YENJk//wYuDuQLr8oE3YYkDS1BLI4jBDA2HbdMrs2gDFmQ+X
rpf2+fHB2fPlUAGr+6eEv7YvvaHPORxpZMDpohWnwjTnd5Re9d8eW/nhsbZ7iAgwVREKKgoRtdlD
3+4HqcmJKdjGc8/5bCwXK/O7CNQ/o8auP79zrLx5l9bg85pK2s9WkYxXBk37KqT8JcdLX0weMw0U
Xa5gv5uvdew4zyP580E8/gP9fvdbHUUvD/snB33zXpuwKNbQjU2MlvXjv0Xiieuw1oZOv2e0Gagd
0EyuCm8QV9Ms+q/g84PfUtsqLmjz5n9mrWVU6FP6Qxv17Vwf7NfeKaSJSTppsF0klbcfsm7hDTKo
gQNN7b3s1M2x/wRm0/ljYNz2wKns1CwwAAiJjgL0D1s69Yaa5pDECxfPs0iQZZWcC7RKTmsGNAfC
pH9G5rOfWpkdec+dRTLuBKwYggIG4+5ufN+sKwEcBV3RJ8157CQX3ckJ6iLDkn5x4GF21glzNOPe
eBjatttZVBu+11n4zCLlsW+H7gS5em3PXjh3bf0LsF/zkhX676ach4P0YnediuKNOjyv/Rar4w0N
86Ml40mUKWeQJk517qC2vOrCP6Jg2POiVOEVhprkDIJz9Vt+8qI1k0uLZXRc9NrKnrplMsPaa6cw
yJE61kbfOxnxMH9KNFyMNmdID1jLm2WdsEwLk6lfyN9IILaePAYBlY60vhCja19Xf+zemXSuw3o6
bPftr5eUDcSGkqXY6vB6ft6ByqcMK1ZD++DUifOZGTD/JZhRT9HTvgjXdfGiCir50LMW7+zn8dGT
sRNbEVX939+wRbz6DHCQjkAn35pD/5vUaUq7aI58ge+gfpllFnwa8qp4ew5AbEpzmntDnrO9tUMc
pFpVAR8Rg5hDGDfM15iw9cDKThSgRhtoWVFMUBout8cpgaQVADFWDFQdviZp3uSnzh699+u86Oc4
pVJz4I12Xipmf1VbldqW6vffWtT1bJjiQedj2umyhlXQ601opoH97+O3au9S/mxnE98wMpgiqEwt
kg5Ie5llFZ+7FuTNXM3dAQvY7pJMUD6ImZAcbgPS0kjWRHcm7gOsiFGOhMKJmeujCuTeKYR/FXYZ
jiIiI5sCk2vBXtnmbNVkE+YnZqxiX1uep6XvohRf+1Qt7tEw1u5XhMlHcZzxz22bx3cb2DqnHxXd
pn7RFwitRwcpMkQU0gP3vXsUVeEA3DPkldv82liBTYwjfSu3gQu9Rk3ZCFcf/8bAXRkl9TB8+Q8n
RFEUWcyjAPjfnMTZh0c6kcRMVmdVMMsK+5RXcvxsIZ/5/F9MEZ+RsABB3o5kGcvqa4vqyRkD8nfp
sjRR5+f+2Wuso8HtvR1DwAqmdf6mVK1eyZ8eCLuHSd7QlLPqmu7XqVuTP5D0cN7NtRF/fbyqvXOv
Ink1Iw5ByfbBJY8fvWlW7SQ9978yQl3+qsFdcHAudhdEGYysFnI48vbbBY26xqjJyItHFU+7oO7R
hXPRt09zrccHvmnvCDJdAooZrgf4GzcnIkGlRBo+D3lbTskFrnXtqezz4utqTf0Fmq74wHHsXWlg
AixKcdjwGW+X1jOKnqBWQIJgyy5qJz34kCZShj5Vj3OWWilavWv81+Nd2/ue7BfVUFBIRCybuNjN
tbaVaKRESVX4Xxnzn/8PZ9fVI7fNrn+RAPVyK2lmtjd71+vcEE5ss4iSKFIUJf368yg3JzM72IE/
IAgC2FkuxfaWp8Ag3Kpb4qCo/vlQ5yKy/wx1mpUgd26GRqHU4uesnfecce9B9pmnytSxosrGpL2f
sw7wSFx3Rf354OcWE+8mpEwRO6BkfrJvViV4rDzgtDfvoHtkm48y0X7th8t6z0N2yYf93GEAqAss
g63SA3z78VqGcEuEKqwDLDz2QRaKk3nvGf/PZZ1gsob0buOW4aY8Df9GMiF0d95YW8qC6yBXMLVp
Lso6nduX2I+bNB3KEICSHc+FEWg4wfsL+3K1CzA6y7ITEiXjUSfhPmoiuHowSFN/vl5nPyCAa+iU
APYE0OzxoE3YhoIalAkB3WsOaoQNBSghl5pr50bBFYxtj5IkUB8nu4JAACRKuURjY24VYATwl1lG
0u4+n8u5M4ZwFZolQJ8jVd725n8u4XkFBzeZsPEFNDq/cdHNJUg9Cy2zJv1fAqqNpgamKF6W4AMw
FuL70qYoaGQqT/Yi6Vswa/JLrK9zpwmxKG7GCDRmBCDHM9pc3QWzPghC3jhCaT3eAoGkPai2aa+z
rKcXTu+5qjGiACBmNrACxjx5x9DO8wG8AIMStsnAaPK1OEiPp3ext7KdI4DxR6tK9sMqvHJs0g5u
dTE5rOFyyUv+3MzRad7sPSARhxbS8cxHN7lQZs7VaCvZn1EsRdUC6gL3M9hQBFTE3/9870DPbHMS
gcMx+ADH480ZLDbsiPG6cOyvspj1uzRW+tsULe4CpvrcYUBndINOQEHho4s6J0teOPDa2KyLPS1M
8+pgonr48wlBhApRFoQDEUieTCiQkkXBDCqUIqFXdoGg9eLliF694n/gsoGaAy4bds4mfnJyh/Ta
MSDvoO8l0pGUIiF9OQRk+ioXt1zonpy5I9FCQN8csB3IeJ4W3E1jUB4rNikxlqT7SJiuXKRye6ik
adAZsrxCW/aSTOGZB3Wz9kT6BNX+zZbgeG9MxHKZB6OD+IIn/gpFHl31erJVZHTze4n0CqYofy6I
jS7slDMXGtp6QBqiu43U/7STrgB/QDcP/MDJ4+EenfufZtLJlS/ohejkw5ZEsWgjP25snXij6h3P
MJ1gms45Q9GNSVMtBkCBHk3Xl8+35IczvY2C1w0LB2gSmkHHo7Bm6FC9lxhlsu4mBbLmoYNVyB7B
4QubvD/WON+GgyADOOjYL0jfjoejMnJ6Uqiv9SzPD55vde1NsYA5axD96WFD4xChAUSocIHgTTgN
QxZ0MEk/qnooZnsTF+1am0W0t1DbuhSYbz/qqMCKoRD7o1EJYd7NS+Z4Vv5I26ylagDMwW1eEiop
M502+6XziisChG8J9ZbhWqH4Xbpi/mMtv2145IQQQQWZDAXG4+FbyHv13AD800LwaIdK2fCi2o1b
ilCs1t2AxpdeLgUpH87BNiiapRt+H0/B6ZyVr2Er1tKh3vyOKgNG+r734O0ZcUL3n+/Rs0Mh5wag
DYVwbJ/j+aUrnlyTRKrO1mw9GBHibkkRrCudLRce2w93GWaF4AFakyiVb6Y8x0Nt/lUpwB2q9gu6
tewjYr6HrLNzSVXsPffRmDyDlsFeP5/hmbMOQMaGF9iySCBjj4cd8KtoRwNVz0EPuYJlQnRB+/F/
+I7btJDs4PkGXPp4FAdrXqS+2CfdNHaHKPHCOud5UI6OFrv/YUIbRgBXGEqkp6a2dMm8IiaYUOhn
6iVqcUhRTUshN/T5OOe2BupNwHDisYNu+umURpS6mYwVBL54u8sH8Xu2BYApU3Gpr3RupI2cB9E+
TAi1/OOPB53hwkOZpK/TYM2vcoBWykEU/t0kEvWnTww2IfpXWCPgHjbQ6PFQFJvEcxkqI4niDlbO
zj/k64y31MTy+vPvd+b6R0MEhHdsCnBkTpmW2AJ8goh5V9M+tUNpFumL+xAx3nUDUWJeqSxX3/98
SDQHgPjaJIA/9OdhEBdxTBAeqMbxHeijcSnMvJYBvLMPXZ5fapKfO9L/He8kUpglwWJOsAdNbBBX
vRq9Sszhcp1bEkGvgbGDGppLSkfbEp2+CChlYPMHePE+2JR0eK4T4w9dHXpdt0NN3K8kKiq3Wq4a
QqehuqNQpKiiOQ0vnLyP0wWPdLMPQfoIFnx2Mt2MJzpVGjdYB6mxa0nXqHYjOB8TleMXv3HDdRbi
qHy+ph8Px0ZeRYkBKTJ4dKfid0UI4MowQaAB/47Qh+i8mxl5RBlCIeKPLzHsVvyDcgZEljDc8eGw
PSIz7GU0WuWcvJlpXso5Ie2XVmfqwuH4V+T+eBUhBApuCfp2AFmAinw8lkhS6a2YGRCZ68hhNWFy
UXZe33yXc9eDEQij4GowLR0rOwfmHnBzPLYNqGch3irKv6ekgahCHgMae+Hi+/hiIKlGWIiLAtSX
/PTgDlM/tE2c4jN4kfgiUJyrfFitvH6+rh+vB3SagI2AsDVKBNCUOv4A8IscJcsR2Ag/BFuce0mJ
7nHx1TbqPXRjfqF9eG5SGBB5OioFgE1v2+w/xYJ1SXU8oMJZ5+kY7zUo4MMjvMnTS9qG56a1EWjB
9YSIyYfqJurb3YqNM4B8PEB4bGSyKYEzpWVXGPpgrHepov9R3xAsHiTx0OgGNghb92TXQtbJR8kN
uzYXjF7PdO4f4n7pr1Jsr90SJ15ThnPo3YM9En/NFgIWIcS0zD2xhf3epIWpSVP030SXp7dmpPnt
aET6O2775FUNLIabrqAvUgUc7avhIhjn422G3x4GultxFjIPpwyQjCBljmKuwcMdu6z0isZ/HtZQ
3kQw33wostG/65Ilel8Cr7iQXJ5bKgAXNnQagj/IvB5viQX6W3M+RQitx/i3nWnxUKxDt+N5/KaB
/71UVTw3HCBHoN+i47gBmI+HizpeEF9zUy9wKvrZecl8ZeGCAS2IKC9tG18q7py5OP8VNctwayKI
OS3p8y6Nu3HyNIQ6wumBjTooUT2Nr1XuLokOn3kYMNSW5SEDQO51crj8mI1+A7Oc2iR6Wvf5YNWu
85Ej3FCAw29kZPLaUM4vVPbP7B3Aa1DFxC2KmuZpFyZwqDigW2tqISl5NTGYegcQ9cx8m0RLrlA/
Nc13rsV4CBQQgvvPL7BtvU5ucESYqBFvDSC8CydFzs4QmZs+1LXvrH0XNoaYet7OdzpwDIprNnqD
JkEHj4jQ8Zelay6Nf2724C0AmocyK3pr2377z41WmJWAeG1MrenSvCv4bZQZ4+x6yDxa5VysXxdl
3ZXqs0sdhzM7a3NdRzqKT4+X+SSlAIEwCcbZmlrlXlYPqaNPoU/ZLSAL8vnzj3x2KFRj0MTeKpSn
EJ4RzGj0TXpIwHRwMG5XGpcW8L2q5cB4fz7UmfOJWs+mN5NvJdHT1mhvA3D0ob5RWx92NIfV027E
i5wA4hmMS7szIbuU6H4+JABUx0uYiwhuTJD4hHNyhu5omhOObDBJvYqv3nI3mWT+U54ulPL+f5JA
IxyPOGTpIjyPaIDV17WmqUZXaFzWu6SJLl0KZye3nU10ff9Vvjoeynkm4CRuINTaTNE3Xlh5t07K
gzX1woGQkkX69PkCnjsQMBZBMRtJKG6ik7kplip/5RAxZaHlJem7/rqY+C8ecv0ECvRyk5mkeIAK
wiV2z5nYAqUKIEk3fw50p07iYmgcGBNxrWtimxSUwlZXENf68ywRrDRUYDY00NZKP7lkl6G1UYo0
u6a++tF3cr2PgoCArrmMu88/5JlDB/c+tEpR4YI8x2kB1BjVr3RCGpUSOExCm2+onYNXBGRvL6F+
zlyiiH4wLfTyQEk+7dnHSxAaoCrbWkeRNdUciOFWW9D/IAzkmZscSlpvbHLdTRd3zZ2wANh9PteP
2KetRYXxUeBCRozDf7xN1zybsm7DJuCHz7D0dT+nCVW8wevjg45QqAlYmu8o4p+yG9PigGj9kpHh
mZMCOiVSVgQh+B0+yIoJf5lHDuv2uHVyn4rYPbqhADx53vG2kFefz/jMbv23agmyOY4KsJHHE4Yc
uplJgwlDvILdyj5lr5M1/MIoZw4jRvm36OQnSLRP3ghpA5Yh5MCcYCH8ffKbtCyidrgvMqVuGxgf
vCBmUYj61kv3zrkthZAOfHNcBpC+Og3r5nxhTvsoAtAguWJa5XUn0EqiXLgrw42HnloQ1vMa9fss
n+Xb55/33GKCaoxm1tZPQwHz+POGopFExagJiCBaceVk7wPCij2UbH/7Hgsv5GrnjiraPbjvAFZE
GHuymEDyxKzjuBRWbJu57E1nbsKu4Q8rqv4XjsrHJUXXHaOg4xIi7jolx/Z5ocU0QI6tcGR5ZmlC
qhZWGiVQe8kB0u2qppyAAUXwi3z+TYOP09wyKqT1McSCgDs9WdOBUGMZVabOEgqjv4YlfBdaT+Oi
hQ+4LP0ljK+y1SW7zJvyYednS3MwU0eafdOzuPTHQYvSS9sICoEeOD9T7MYfF37J7VsfB4TA/aJA
ASN0VAwRHh2vfJ5S0XMHIVE90+U2XLeXyDZ9ace5gwBWPt6t6Qta+nVBY8dKf06TKx7pP4awIcEA
jgcSRxsHHa2Q418D0hKpotRC/qqP0uvRm75TAyuvZYrlPoAM6k6Q9VKt9OOmB1V7Y4ts+lQg4mx/
/p9YlK5hzykxYDnBkUbsvHWeglJCR9M/AL0ORchi1Is4fP7BP24KxL4x2nSA9aBrdpq/AVSWRdIi
1bZwIKnQfKTVPKXk0QiZXKge/ItYOF7bDMlpjOsSDzA6ISdraxcciaKFFBXxxhhORgNp19KQqAjL
QDF3M3Kokh/gDzn0ZeSAhammLp3/XrU3RbsiEhB38dckv8+t1m3lZXb67kINZwovX/I3qOGqZQ/z
YTqWpvPNYz9JePp9/rk+rhHWJsEHg5DE1tk8iVKA7O2JFNiUVki/il2aVUBFeb9pzyToklP79fPx
ziwPshOEEChyoe5ymp3BORk/Pmt0nYmYptDDVMXzCsnDrzpx+GwXBvt4OQG0hlwQPRxcvPiP4x2o
GiGSRWdwOZd+P9w3YUSS765x8K+HhEabPwD1krjSgx/vWHvSg/Nk0lpB9hn65mIv3SZUvWipvoXo
H5qy79OQlbnfs3vaclTI7cQIyiXe+hDZdoL9QqGK10GBxV2ijgYTBuLy7EmsHfu62lWFpZ9BgH5P
RMIeM5LbO5d7Pq37HvFQOUiGNnIjI8glAkFo+h1QRgnciwmwfZXzbJLAvRy2f1cTmF9LNSu38P3K
OgG7RxBo6U3bSBuVTQ/x8qqQsw9OGPTgilv4u1ABs2wupv3oDbm9nRDhsXcNvCecC8KRhtAeLKB9
G1GfPEVzE6grqJTBE6MLpM5QFEvzv1YFEaQ/zq8AgkCpBWhrVKvQfzheIQBMQxamqFvTjBclhS97
lUy0hXxyUezkwrLdhS2Bn3d8ZMFAgpLwv4CIjbJwPB4MU9LAAN4NwLBk7yYe1G6E8NJT56As//lQ
H48WclPkqNBRQgKAjPh4KPgA0AEkz6EO3dAeSB6w22yBHydyx+UWtJNLCfi/Pa7juaGRh12Fi297
aU5rO9G4RMA+AcG7kARupkuo12+hsNweGvwPd10Ukb8NlHhpjQiW0Ce59HFb9SjMrFWWkoK89vns
XvFU875s0P0lt7HWwc9eDXoo8bgM3+wYiyc+96ijME7X/AGSz0j0h4m669YTkI9DthXOlW7SwS/H
kBcMqnZF8paZiL4n8Nn+OgS6I2WStonatVTOtFytSN40a21fARSj/uki137xRed9Hycg5KAp4fI3
hvpjW2pOzTU6t3KteWf1MxWe/wtYc8h4q4KItcyWDgH7thrfQhvbNwi/pTfSNOGvZYJlSZ3GK/8b
8Z1Wu2CGx0upJKx7H1eWt+iOiCF7ZpM0b7AoWlFH94hpK2VALb9tmyB/XUGwow+dYX5Sttin6stq
mWNPGYniEQIHRqyyDqnfJU+khY54VSDswsGDXsCNzIv5LRpZMlZeNEzvnm65ATNL82Xf4whAgxPy
QdBlgFVlU1uAyVpUNUjzLJvNdjoOiH1w0GnyS9tBva4MJtRI9z1qE1+tJ5C+dvANGauUxIsoLWg/
t6stevdk59XbUYou2IX9fXqVb8LpiGTRJcfZBUnjZH87HDOggQH6mlOtboKxkHdghois0gv+4MJg
2z3w3729DZbhqUXwAuoLoJHHh2kcwZdYbBLAANWX1Sxtts+JvQTy+QB92zobm28fXqatgJdEx8Og
/R4PYPP5VSA65u26nM63qDSRXUJx75Y6LOYvhCb2Np0GA/FcmceulLnviSroguESshXertuIxxNH
2AanFHzNTSP8FJsJBcGQz0sG/4kOYd3XzEpvAl4sKTR0ylOefHMUHrexiTcqYDBARoG6pFuvoKQi
IHHaDfMIKEHowe9djVq9zbB+j4CXcgwgCto5VoeFbrLSKKvFFYFtAypbavTDCoCSkTyrRDTRrjdh
y0oycxLsmjaF64YB4WIXMGKf9GQo/rZk25VTSFPmLu/pHkDFdapgJ7l0pU2m7Lfz+dAdimjicie8
InjGTZF1OznOxaMOzfxXS2i8lgMnCT8MPR3fE67UU26H4scUezjijBh8dEdTM1cs7eMfg5oA6uSD
sQ9EglFfUhMF9quemvUrCZX3velp+pBBVMwHK01TVwUJhWjp0KrmzisKyNA1soM/eDyE/a1gbJ7u
Yt/m770e4gWONLq9Nmw1tGpWNvh7X+fzdzT+xutFzwKAkIYEX22cj0np2R5Sjw3tH9FE6kU90xX2
cEOeN6S0Nu+jioaZuAcVHLsLzbTlK8jw2Q2sAxDeQV8aPZS2JzYvYZoER4cRhBZ7QGoFBc5GLust
lW0HyDgMUaoMmjt/4TzgNwwBBrixvk0o+LQtbIeU9Hq3H2i8gJiWz+JLCn5MUE9NMiAnY7BtLHWm
G1WTqWVPtEPU8mLzQf/FhA81aApHwld0+Lq8nEnovneQmvQAh5y7n75v1vSqh3TxWjVem7/PnGoP
EY+hTQX4Q/KOYu3yZZJj/sBy+MBWizcW/6z45b/MWsHAARoc6fexD0Rb+V5cvPrzStjOpIyoeunW
IANsiISQ6eWRgp+Bo2SslozQRxt0LKzmESyiEs7FVACTE828bNOlMG99m5ufkyf9ZQdEvHoAvgxN
h4gHyV27DmFTF3Zoo1IPIP8CmOj5Xl2YXux160EvSkMLItqjt5j97Ea5/EISn+FHD6GNxmuZJyBn
rzKwv5FUdHrH8nl9TcBaWV6ziMLCFGbsnql4p5135xadDFXGciHqiWfpM/Rb+BcLNmRymzT4eiXy
5402pw2HDGmX8vaAc0RfdDTl8BPr9DoKvInjdAdt5ra4SWjcu2riczrvNq4dK90oZLfrhhS/OeuW
KbruzNy9ww7XzOWQZd6BiREOAtCpYX/zuSMPvcsHCesj5b8ngLVmZRtF9Nk6uC2D7BDGNQ4E0kLP
JeYp9hIZVilbol+TltlYxhZMnXKGWstDyHKNLdpM8gsFFTk8QGhK3jYTyZO7LCAARtIlVv41nDLi
pBKi4YkoaZd1YZXAYvYuKgaYL3lziPM6N+KlI1t5bW7W+SuBgxoBqJemqmxJ46aqmIG7mqNQDYhD
ghgGOT04ZQ8pEiJ6RSauHsHKT3+ozmW6HFfYuVSbW5XeQ8vGTmWksaluYhE1T9SLKcLyyKrsm2lo
eGgdRxKV0DaqGE+pfbQklPw5hMHvUBmhewlpWrRwS6RGQV574zS/ZFGo8xoKNPkISVc1f8nQeOiq
MWIEoByay75MYWo+lcEsuNx7umMgNOWErbcmdlretGss/vEI0tZrKWi/7GD4w/z9kEO/tAKQOStq
gk+2lvk8U7hFLZ57gf/pxtyNefMAbXIgSUJo2gw3oJymih8EUT0re7oW7f1EU/obnYos2wHIv0R7
L7YQFsjk4v+YHbq6JRRNXFLroIl+IuNGLNQvIjqsFmXHahMyfIIiSUuqQZERmJzMZYB4h0Ki0hgn
o3/jeX1BcRTXyFViBU3nPsS2U/jTvHhRLMwepyyI/6K8cPxqVcqlT6ADW7kf+oK1+04O/vPSJOuy
aVd2j5ljWBO4AzHYpHC5YluHUl2LMGl/+Ju8TAWHUvscT23ODnCz7eabZZo7W3p9G7ytrR5xNYcz
u5kg8ZmgXxH276jZxRPEpTr31iwQNy/dmo0jTOBgFO10hOPSg4My7Nu4yZ8nHcC+ZQ7GLKkBJF7z
nbQA5pSSJzMGN13+W8820cAeDN0bjqU/lfB98eS1C4n/j4jXQd2stg2e4aoR2Z0wfXrTQGFPHZSU
JsdH6vULSVNEj74O0/XZaUFvPYSoiCwIloUaaGlfZ1TJrx73fIMH0bQ/+Dz1YakG5f8Nfi0PS0KW
8V4TbPPazdD3uoGolemB/I8Tvk9YUVyl87SCsAS3Wl0a6cMsh7lxKioF4E9tO/BHauDidHxbMD1C
Ul6oeQDCa2i28lix/DVMGx68CMbxG/AB46NkwYK3UmvoOzaW+OqmDxReTDiN8e+IMmMYzwdF31fZ
BLDyjeMT41UMP3CF6CDwbhCmJqBRYdev8gALvr4BYZfbGPqASw+F+USoGBbQY/Sm9YC7kK+W/wRu
l4alN8SSXg+WL2HZR5PsnshgwAfs1ykc7kUOeZPXFaE3v+vRUWEluitrAePLTmzgFxY8NmvQFmUa
tcTuFhzrqaJTICNkBmMOHq9cF12m04Lmj3VhvwMUbTWodhizXJFYLKyWWd+++VIIUjZDrx6N12Q/
bNzir4mUJtADmvXyqATYERWluKn2iheiKIEjEN+4J9QzOsrxuJuaIJv30FN1ISxrmlFUeJwIRO8z
BbJIn7pQVEjF9V4quqAIQUPml1M+Y3dok7h7FQzrBBTPHLi7IJiRKW70k7hK1EBeYNqNsnlAFXnx
vMB2FQWi5sdMRRHV0+AT6MArH8u0+Fo/BEPvZwfHNdc3KgF54hvnHJFcJmzyzQjfGyt4W2bv+Yrq
Rx0mEtpRWWgJdNq4pPfQeid5iSKydfcJi21WrvipgAj2qF8UY+jJcu7DCIUPyr14qW2fOzwryhdI
3uHeiXdUY+YVbcP5MbOLgO0X8dMnJFb5tQmt86oOo/2EeymF7DGFQoeJZCT3sQhxEgcOC+hDQ23I
9z4q50VJlCb/AEIAsi9COJ99yRplop1KI/VNBJlsSxFPwV2RTiuWpQ2iN4YCA+TNvMa7giSRl9c2
nOLogLt8uMs2kYRyWAL/FwoGCfwpZ4tQwOWkHmaJsMmPCCNXc+64X4khYbpSiUtEDe2K4CcYCt62
GjTA1g2ipm5IlNs9NF26l6hPKDxEl3BRZVTwYS1DMNb/AiMW70ZjYqCjAwn3A7wSXc+qnorc3Ua4
oMRtPom5x1k2wJpAQi+7WVsgscvFDZrscST1ULXpuN7HnQlJnVsql5IDJId3NYs1ChsAmLlKTlax
gwVN2YKHMaBXLkwCH2Fq8+mKh16Q7YO+C78lHcrABwj+4BAMs+8/Iz3izS4Lury4Yw08GUufSHcv
o6RprmWAx6pUEYf6LEHX5ItvdDDumF39H/Bc0/6e0FDrg5Bu+Jb5M1pJyCHoU+KQSFUDgxBcmRRO
wVjVLGgZjD6Mlmja5TeIrCOQ0VEqbQ8oXHlpPaBj6kOsPcLZ7Rjemz36NR4r002sDQY/8MxGMten
8FYcQlPGyDlQrYIfgkaQBxJKBWsN85UUCb6PgcTQu6FQ+MHmZEte+ZblCCi75K/GhONQSbgE4TLC
tsZTjvLJnZ4HaKcZ3wCkFaJZ5aFKkQ1L2YSjue9m2Uzl0GYrMHqpkarKNfZtla4yifYxRQWhJEkB
xDjWHsQtjEynUjll/zaCpx2unrZ4E6nNA0SQOia8hG9OKg4kdQD8obOjcoRh8OMsG8CaXxE4xwjU
4nTKy8HR6B/VQT+sDOEfZfa5NyjxNe/mAh0NKKJlZZJM8wQGn0Jpvy0yubNZ1JhdD2xhUgKIrlTV
gsaD66woYD+iV681B8l5fLNGs8A0oDcVHNqkaeMq6gVsi9aoa9YKzMQ5qKLOTk/JyhxU5oC3+DVQ
mkpkBDy70/0A55Swy7sMTyAkqZ4IrvHvNhnxggjsy7Vs1nS9w82AsDrqNUITOPyGv7qGkWfddsO7
WVuvvYuaafGgLpfMO8ciSNdsjBVSiSJrXv1pWYZqIi5M0VXKi1tBl+QZKxJElUYasAfnIsx2vJvm
NyoW4FwaINaCKp5IJKo5odltCMGVFIfLV/eJW/C4a553HFw2dEZr4tJYIthSXi20Z5eqMDr9nSZr
UtwmamRvDMYjWH07ze/WojtVN6Onf/ZxgbJWMMXZddDHU1jlJoqe5ihYOlT8Bnk3N74BmLNh6mvc
U4SZExVYZjfCPKlKB3jQlzoK27HqZkVuwwFCdJUDwTSq+cxaWU10YF8m6AgPwLtqQF54wS27Vcw6
At+a1PUl6prjF93PybqbDIv7G2jLJ79YxuOm5qNCOp4GjmZXC4hgfW14OrpSN4X3unah7qsEBcP+
ELbK7tPQtnmZdClotPgbqIq1PjIBM7W9LddsmgWOXaF4je0Z/42nj/xgnoB4lJ6VhX047vMWZu9k
/JkMow3vs3aVZhcVY/prRpcEzqGrksikEZiWphFc1K4QqLg1cAZSeLZb/JU1gi3Zz8Bbw3/sQLGN
fSE2YQJwAAw6JHz5tRDObqgYUwV5EsjAVBNqYt+0FwNeCTf4FgfN7zxcjMbGrxCJzH9nwZLA1yIY
c1aLaTbZnWvj8bmzKfsOsbZU1nzyTVOicGvWmxVee7/gBTBe54i4CjiP+vKfwG98h/eXo6ZgdW6/
hMpxejX6INtd5SRyOID+3P1uXejErkFg1qAQ2kXvcyenHzYTvVfB4sRXKMK0BYow0un5auO6qTJR
azyUyRRPQ2Vzmz17OkGXBIrRMYCwBGJ2eLlJfycRV+Fy6XV4AIsFbqzdQKOshAYR/y1hKcBKsASg
y90Bff5zhLHR31YY1iCNajpZAzRlG6QzAm8Rtj/852a3ZTxsZtNQIyqTAnVFOzy4jMRYDRjhoSaU
TSHaCfjkbu8PU/LuqwlNgrQQ01hGvM/6UuCe6XZ69pPfQ5oin5j41vKE5gLybsEBa8b+wu/ddsa9
gXhCeUURQH3xZuWNCAxm72pAgyYvwXnTeJwni+5sA9GKMiIOnrYGIf7b0A4RrNvnyf70Ojo8yIHT
f9qmJ9/mhfO/LKJl1KqhAv06BJBrrkhH19cFHuaYX+yBySrjfCkj6IbQKpTABmbIzXgZcBre6wU5
DsimoG3uljmghwmeyy966ceXJecotxhlRINkesCzqFGAtrXH8EJUUPZWX/MMFqtlTPv5Gfc1aghi
9twP5cX970G5XoGuxDNdTWvcdOUK6b5nCHpFX4glzTWyAfs7WcfoheEE/ZpVD+CeROmkR8rvo3Rb
sCgFPWjwU1cSaOjmpY8cFL728ZK/DsgMp5Kh3PAjCEzPaqBaMrEbVIrwG3rHBp2VZNVPqOMsErH1
KKYKTZlOPydIQflNVKzgBoiwjb5rlnZPNgynH0WjmuluWGTu0Jp0WVL6Q0rVHdcs73ZIv6GHPReu
r7kZiv66QevgJ0ep/7aAF2R3A1HJ7BlaZZvAHNqOqoL0V252iF/ah3VW0zNpJvE3WObuFtp3hFXx
yKJXPjbFUnZdhwKyRSv3PjNrT+HelEI6GACuxpTGdsm3tp0twQ2a4spxSzo9LoVE9T+IvU5f4SpW
+zFumVemIcFlPuM9Q4vM7z2/anFnP68Bnm0wm0fUJoGMS6Dp5Ac9CqWCdi9Bqu1yg+pG/GVFtIyu
34TEeTcHcFYqKUrwKyqOcr6eWtRMK8l9g+2jPZTx2xYWeKXQSxdULPcKuVvGaG4rbSV0z0KA7B6l
jqD4RYuiyR9itBB/SzjivvYDEl6cxS2SZkuTX1PSOoGQzR/cM04DikOwy7EPhopOQ4s6dW0lC+jk
Vk2jo9ck7tG9GOEVsfVfvC64G1g03jAUMkjpNOi6h0XTddgR3mUSKXUw/x91Z5Ikt5al562kvTle
obtoZPVyADjcPcKjbxgkJzAGG/T9RTuSJppqoC1oAZrIrCbaQ+aO9IH5VMlwhoWLNVNZDuoZGbwB
4DbnnvP/36HoOS7153GekkdEuVWzgccXpZswFnQS6NreJDCgjv4tHMfpYm6G5UuesadeqpU2skLx
fssdofBwLpZK7/Zzkyt7a1ajnsKQ1YfbYnTdctcRv3xyp4m7rFEv+rYOjabYFGaT3tJHVrk27dq8
76ilJl7fWPYtjuXiQ5OMShKUmS1qr1N0/slppi+5b4mh5Go4miGpgGnm6Gi5NwrfYCPPNrEMV61x
J9eukuUsPxLUpk9x73Aw2qFSR6x/hzoW0t9+T25k6fG4GiyQLEu5bdmzWoNhVEsAGVlDoOCK5HNo
DKLz5IBAC67YFOVUZPSu8PCsV5OHlF5/JDyx7sx8sju/z53pPKpqzfVqWyhn+TBL8zBazXg29EWf
7PNZjx+LhUTSRQznsdlGIHoTYv2BK4pp1OLDwsUlDgSJbo6HlITVXtpO6Pozpf9HcEAi3eI+q8Sm
z+cm3lLEjW5RTOX0VdFITtWV5u7QzvcfRDPZl+2kZBTZMl09Q9yfVlSYWhZCVrjZhUY9S3r6kCU3
iq5xtrf90KVBKcvwU4T+r/aaoWVjpJMznjAnX8zCUwmn7sN50Agj8zKTgTWE3dOSl2hg25pdwwO5
2D5iXFQ+p0yAzxJlQ+xTswjfm5meXneSCMJfxsagPg7UZdcvLTm+OKnLPhisqKPr4VDk53nZK9FW
Uzvl3GHjswIIKWa56QY7LPdZly+Fb9E8ofDqxOLg6TqhXZim7O0AOgGxF7dgLMy6ncRbt9Wjyo/b
RjtbSNRTX6iafpdSGRNeH0+ErlYxjA5J9kaW5M8sk4Oa3ZZoI0Ld57L9zBSL3fTSbiuX8Egs+pcC
TcZzZQJ+9TMt14gJJEQLN0rYtHvI8T7lt8723Cpsr8diSbQNK6OwoXjMtPoz3X42d5aWqxGXiHh5
koYYVT+brcrYSIWcD9GE1qe+XU3mU5Wj6T7EtF/SvRahyeWszK7mN26hXQ/Les1k8xHxAa1p9RDS
GmQVlejanSCQ7jxKapR1izw7H9agxwc6ptzbDSARQFmpfp1z2ylvQ71YvhSIHpyzyiz7RydJohur
cbZJVKvdflK0uCXb3urkBcw5M5EbuO6ldOfxPSULp97jkSoOXIiaL0oesTO0k85PZIWi3yzj0rnE
loNEK8p14LrmKKJTlbOQuw0JIkjq2GbOlTMz4mC9cA+bqM6cDRtr5JK8GftmXyH2IntU58AvZnrC
5xdtbsRsluaYXs1mOH1oOLbvDD5OgpZL6t8qJybqXWl5F9Jwq2nHM1bXZprWhLHpFJIpN/gzNaF5
lgeKGPnXkrs511Gbae7R6sLEF1sMaAL5sLfGGJLbJ7UvPlqTTQSht2HyGW0EuCcJ+TP1bBAd7iUF
XpJ+TmmSoKK/jVA3MzNUsH3nCoYmdCbtdVxGhepVFswwOr9bMgqqspEPpkvPsENPYaML5hz7HNdh
C3dubS01HUPojP0JNUlWb2eFO3agjimHjd7G0bJzSbo/Yo821rSx4OYyD5Sc9jNZq96TXYaXLG61
CI1RZBeml6WOQw5I4ezgeLCiMjCXEqggQZ+Wb5MlQwoZqE7vqo1nNOMstoMhC+WqIPdMY9s6y2X9
tY7bNr6aImekd0GXZAQ89LE0ZnbRRM/0IM8nBQHKECHpbK/6hPL07Fud0fSPTd80y44Apo4ULw0N
tE3uhHgTMJ0eK/e6nEwHGr2eIZHyosJiHwzsRivTOyOymiH0VPCiOQjRuTEeTJrvlldNqUwqiRgO
HXPfqRa2Ktpq6kTZpaooT2pcjMVZOo2Nvf5ckVSHGF5Ff29pw0KopTiLU32lwahOaEPZjzFk7eJk
8PpKESPX/GVUtb2YMn28bEyS6FQM6qH8Bsh6WCqfcjIXsW1bW1H4LXQXm/7RZtrlh66kPe5TRucV
+cXRODuvVKcKLX8CPD+9o9zSqg/FYBEL+aFrFdqHSqmFam3znBrhPtSGgaJyZyzO8kWZqlXQQzgX
fyqRzmY7hmmpJkZrO+6ZI5HmBO8NU1FZ3Jod6eTLMpDCAPKd1uxAPVUIFMjAUFGB8pDxdjBPdL0t
9oNYeuW+EHpFpNGPtaBYEg7tjMRZqg1LSqC7cJ6txrDs595yMlvuEuqkUeyZk5XWHRmoxCze1w6n
zBeXq2sYTM5kJIcpSXJ5LeYGOLaP7w3kd2xPoX2YWiwbu8QYhuJC5YZu7hw6bIxBTup8ubVqfv/K
Ux1KBSD86eD3JUqiKX+wYlWZPobzxLFBrWR29y3zm0eztMzdkRbvhzNNDhyZsapTSiG9Nrbns9ID
dbY6Oxv2XTHSS0SWeTJyVPZdeoUgKm621Wj31Xm7qEsaDKIwso+QPcKGe27ntAFZT1Pdt0hNFi8t
50XbGMpc2NQySLb4szBL533GirmDCZhOF90suM0sKudrICcJFgHe8/yhj6b4azstWntmsQlkm8nM
wg9K1FaqFynD+AhlM9K3k+pmd0lVGL2Hez6nyRLHnxlAMcuqj1GXhTZ3LcOd9lHNX/I5N+bwLGK5
fOlFk4qNitZ53iHM1B4xIJFjEuTsXa93ycN5mGqUGyqpUb7JnHT5ODd2dYcfWnuYnUi1uTB1SdA1
cVJSRCBG9OIGu61HCSW+LLl73zjQOxAym10hvNAK44+yizrNH0QrB6+o6/l9oS/zSCA7qOpG6/Xm
8wyU/P3YZ9O5QrCfI4uprLO+A3jPJc0KFIN1QZPL7MxI0wbNgFwuKAMNeVBFg3moWD2jt+g95Zt6
DmnQayZjdpHbNMkcuTZwjTTquvCGWK/pEUBhnMo8SaDnYtGmh7qqbdKndj6UmyZH3r5ZYiq/dyk7
4oOqtB05aRimNIcQdjxT1zAQIeSahegj5u0+JI1ANJ1VQ/se3ZFzF2aFlm2jMrTtu4rO308NDS0R
7JiT+OJWQzaTjBHdvAlnUZS+GKcsaCN3WtkOmQ2pGWhY7o8TXXAvOqmN4Drypjgb1DHej4iZq0uB
lSnhSi04vt22JJcBTo56DbBJcj+jrsYXmNZF7td9mEbknjv693LwlxQ+m9A2vUbY7ccm4mwKprlA
z5Fydec0zlw63/ZLOO9Ja0XmpnO6Ij6gplIKOhsmRR4k4dI/LsgEuoBr5PxcWFr8GZC943hjLKZD
Afhp2M5Nk3xs5Yhc2Ynj9EbWZkLpUncqdIvzIqmySL09cF/i+gqG371c7Q2RrxVWLH2UPtRhKK5S
7ZVDSeeDuqDvqkfD0Y7DashNxWvCRd7HMTdjj15cwPNtIp12Y07zdCNTY6h5JZNQvZgdaPGi1s7Z
8TQXwVU0dGznrgtafaeR0nyisI/yYciAUvtMSxLX6ZLUh2gixAoGrDsDm9valFAsSfMhawzzQXWn
MPfY9pk3ejdL/UKp2zbxVCpB76Oos3LueB2S7qprU2fLZuTEW5qpxtterZXetyleadtcc7tb0UXL
qv0T+mUVtdYNaB0wr0XFJu4pS+bMQZzM802CNPfeSJqmOLSuVcVBaA5p5DeIDmQQijByqPUQZGyd
lqr4mkIgrT+IPqrJZWqi2Wp6kRbbvjZd8j9cAEnCymnw+1nrP5acvaafa3BwnrBYlMumUdG+kXeL
7ShQYzeBkm4b3YFKyly919LFSYLFVJxPdtU5ht805TQELG7oCWlRFvR3nzrXPGvUSl4OE12ufEhI
ZNmdoijP9UohhR1r3OS2BAj6u0YM7Vf2UIpbWaKuySIy2yrXz0lz/DalGfRjmrbLPkVKkZODVSjN
Ig/KHtu4FQ/aBJj4oHHe3S6FZhEPvC3S/ElXhlocrJID9UglpjuGHpW5nHuCKvKwddpuiykWZ0N6
cpRjKyyQX3BHEMAh07kwj46U8FxSGqtYSseva3LQds7XF5WG9ilD0zHNRuQn0MhPPNpP+rx10O9y
UByZZBTXP/9Bft9HGidRCJbapMvwAU5ydV/RYmBXUML/9aHomoxYF3oUp8qxYQsCj5bPWW37tYau
wHASuYusrN/FWlOeYJUcq2pXXvLapf17UwhIdEcKvXisS5bd4PhhWpdeFtItIbOLZDenqeXV/XLK
xPDKBFkFw/SkBm+GMvDo02VzvYRISFz0A7N+li/DdOawkZ54ga89FYpmPK06+NOfJghm9sLOptT1
kfDRcHZEAW6EWrbJB0HZN23FCTnlK3NDo4+7TiCPW4JK/cu5oaMQ7zoc/r5rNc+JqWabaERjnvTV
KTzIa+8PNCK0KjZ2ZuORShSLXFM3SuL6ZEDaewQB9mVO2Hvi/f1k2FunhYtPjxlhwVc49unWohXc
DvlMiiSJX2W1folqQ9u0jmJcD40z+Gkeh3eNNWnvqCz2gY5G5v6X9xI8Pmi+Tc5MHDXrq/hhwXG1
s7Fp8FK7Fum8n7hIVVBpGcav9irRMHetU9Ihc0f3Z+NoID2NcXLT8BSXrj2YHi0G0JONaq0/LWN9
Ctv581QxgEBS00J6yz7pHi04JdY6Sidc4ZU4m56pn1DcnGEivMdol5zqMX1s2FifbPXqWsaKnecJ
X77CNO20kDIHCS9bcy5ru/zUUKXeEtV8JvtV+PgrzE0WDeMJK8/PGzTjroQO1t8qaT4a15qcViGg
Zz2IQWxr2nX5TW/a28Kt640SWbOvaoW2fXu+vPqwdCxmziA2xoDz8mERk0xmk1FXkiQz8LIjdUfj
N28nGg560syaQNcalKTA/X95+fO4ayOR1V9r4wB6OXJpNjQIKibXD42leJcrRXk3Gzmp1HEai+u3
n/LnDQALL8Tj9fzjPDoGxyRGl9ZD4zJWGTk7dZybnbZQR3h7lNdmqeBGi7WI9a8d0we4loekUW02
0Em0OIYr6lZ9WRxm9PEnTqDX5orQcX5hJrXXWtDLl7dkbtfYEJh8F7XW1STn8MpE+/NBg8egBktp
hqNHEJCK4O1HfO1Fwr+jCxodFbHRrq/gh+1FSVXynz0322XUi4+5Holik7vSGDdvj3NslV3XIMZK
G0OngD1mHJ0NnaLR+2C2XKwEWAVBwLLiUqltqEhgn0TAQPOZXnxpEUFejYbzq60q1+HZxoVN5RIu
6nHr937QKc9SXPZDINm+CazdS3WbhnNjCttQlacIfK/NHJiNK4vVIG9/zNeMgXCkMzZW3+nVYUsP
mNuQpkEb+qM5Jw6pUyMdvVgIoksyN7zYyKpEkBcaDR/SLNwUTW2evf0NXx1q7dGqg60AN3a0wEln
hVEbmq5vKon5DKiCTuhGUr+rk/hUj/KfQ5e1tfY/hzo6jAgwrJ5Ck+sPsQusWqefaET+LKDHt0CQ
SW/Jtx/teNfUBYHLSnRQvxOexdF4XG6AufVZH4zKqO1wH01Is2Z3m629AwxjGrZ2RArHmPPuxE52
/FK/jwwYCE/heuoeexdTvcfTqOt94HSZ862oKvcso/oLGF+rTqzB14aCmKiyN0MbFObRHmMB3s9n
qfaYZgfnG5J608cW8SCHVjl1TTj+futTYRdb+cBrN4bj9ZbnfasnESpWxZguqbho79pibD2KE9Zd
7uSnXHHHuyfDreZcSDFoFgFeHj2ZJnsanzjuEExKgkbScnbiu2kCDwVF06ri96B6d+LLHW9p66Bs
J8Rl5nrRc4+C0EQMjbQrlJkORc61Y062H0CRPLZ4hbdEHCIgyVOdx33jfIrnabz/5SlLSMNX5Hpk
8MxHC3+IKKK1cyGDYm7lTmbbqroziqi/KWJHBJRaKyQj1amHfmUO4cx3QZu5cA9xTb08L4aeYJ5B
ZJC1KXUaS1cWnwjV+ha1CVqCtx/xtc+6uvFNZwXgMpleDtb0CEOIzSRGKSPx3cIar6o27m5CbY63
skFsptSVeuKzaq/MXSxTYFrBD9Lc45hUnid2pEZZLVGit/qVTtqWqotjyedcVu6+GcbxwY6X7DyV
nX7LDS9/IilsBA2O3Yb+N5TKQrdIyExh1wjCKjQ8jebipyLoV39LFGorQBCN6fGUn7ik01U6RZSs
YtBrpLN4zBKxb3Ol27eWyD+//S1em+02VhcM6WgX1OPoDrNnWRjW2AcGqmgFDaKSh4GBogmxzFQe
6KWabHAvhYcsybt9CPNi2L79G3ynPvzoWlsXHLGRRad7oMhIKF5Oh5Ykp752MAqy2ioOpN2KrU3/
870dJdmm7ubFrzopLjt1qQORV8i4+cJB0/cZpRQETm//Oq9NTlrNOMTZwCLMYxQPAv4orHRKzMsY
F4dilvPtoGKuUGLxnNWRTY1pak7MzdfGBPlA7AskltPq6Jgac1VdlDGSAc6g1DdnfVhLUdK+TWdn
yDyKd2QTitC0T5wcr45Ls4CVVIks4bgjmkYVfIlJs9G83LCoH8hyBcf29CGlmhJjm1XUeJtmjXni
k786LnDDdZfDyH38xSsZT0kvShmoem7s7TSzLGTFMj2EuL43QzVrFEUwk53Yd9bXeDzRWFocYQCx
ATiua+GHoHhE3tvrBk4PgJnDY5JM3UbvLfH49gR6ZUXR2AfbOAsYXuQxRwAtaS6ku3SB1VZp4EId
OsMWgIiii75hWx78Tp90n9DAgOffG2dvj/7Kq8WtqdLA09RQ7R3HHcQJc5tpMVMpT61DaqGad+jJ
tCNC7QJZ6vADmu4UMOeVTYtByaYQFawu9qP5y0kGadblzOp7asiQUzidZ5LqmR0mvi3G4dfXKKgj
fT2k6bqsHp+RTrcCly1HBmY+K4fO6trbGGVvtVXxRia+mstoO7v2fPPr75abPyEdL1anFfPL+SNx
TAjU9DJQ+kXu5kor9lLUaoDL1rnR0atjEGzn2//AoCbpDR00yho7vxy0LrpEzQUns5XF1WEyyXu3
jlA+R3U97dRSv6Kx7pydWCmvhAOEAUxhnfeoQ+B/OegcpraVm6EMqrDoSHIb/b2kx2bO+dBiQX37
CV8J0mlsgZuaWctgx5f+QaIg7IeRgGvGW2xgHzsX42LcK9QxPYl72zdgdG9ltrTv3x75p+ajHD0U
Qukgu4Kz1pa3L59TLReO+NlFT0SmgPrE3Fw1FCG/YcCYt3Ft0B7VqFvx2anDGu86GmXEHIqunuc0
/n6kGoMgUR/LeIOqCb/A27/da6uKc5mFRZKSS8TRRxDDqCrs3JyLDmI1h17pmIci65LKuOqF0fCr
ZL/vL4PcNRlYYjJ6Zbx8GXPsaHbTcGWJe3LWQkIv0ElO7hJd6r9+AKx8YHSjYqUXHzfDoVZkdDF+
sCBEY74j5H1Xssp3bDDcXdxWXLt6kQW//jppiAv3DoQ+/XeOFhKWtspCxN0HoqjIFWhlfz0m5Ry4
IcISk15vd2+P99pODGPPcQ2COYcuUC9fp1Oq9N2cyyEYzFDdT3Gv4aHv5CPuRw32dBFeWVWVncob
vDZpAJnSxwXk5UpNfDnqkMTuGOEpCMpeGL7lNijL8kTZIAxUViSBceJLvrJTGCiETYPvSTOQ4/Fq
hx2YsvMYiDnKLmuRtE+tbs478mnZh7df6CuPRqYcFBzPR8rXWv/8h+NbLOQ6lyUdKUMiv7SdxsZG
bGFAVHrE36DilxNh2SsDmrisOcSp9a1sv5cDlpWJAwWzRJA1UbgtrfFrYSb6nlZpNfSjqj4xQV95
leA04fpS4YUpcXwtopDeU/dVx6Bj0wpQ9mU7dA0m6nLrFDz8O9XtKBRa4yA6oIH5Ipt8tPFZMdIx
K5mmQKbxvBcG1IImUfrbtE+1jTXKjuunWt4kfaeedzX+GtG5y7U69tHHBBL2M65uE8KB0e6HtSGL
bYjwPgrb/srh0nfOfEj3JSaWfRRl8hSe7LULAz4FLqkkHcXPTa4WzaCFJvq3QLRdhUQoxIgl9Ekc
aFFXPlUoOYhi5yl673Ien1VNAncEqZDyVRpVgikEIEC3eXtuvnKGUQ2gTKYR69gUsF5OFVWpAKO2
TBXNkgpio8JZ6UsDVBYUXbVmZvtFcTvMlZVx4gL32sjk5klkU4uAVHS8zYiefvBxNAWpan+h4YRJ
wL7IKxzlItCknj9Z3ZB4Y+f2JyLNV6YrJRDqSlzZmK66/vKRI9xfpay1KQCKHiMvszKPHoFGIJrh
VBvuV7ZSKNvrOOTC4ZscPaMh88jgOJxgNoSrON8cix1KnYka7oS4cV7avd3ow4kHfGX5rzsNLSgI
DFT9OIc+a6Jvswpjez1DOFFRxKLVBtexX8apZAcA7VH7b0+jn94ps5kAU6y1CdJ5xzcUSv+VNjn9
zOpLuqtOi8udXpnjDinlr9YFdYZiwkKoIIpxfupHV6f5YKU2HIxVdHmO9y7xssFBZ0RG+0Qg89pT
QZoy+IIO0Jrj077U6jl1LGUOsAKToS9as/cFopUYmdKYB2+/wvUYf7GzAREkMQklnQQrwtujlehg
k0EJCzYhQS59hQKbUv+yVABY3h7nlYdi7+HCo/P++D/35fTXIqAHUWPMQT7AQTDxfOF/oc9v5FbN
p7eH+mn6r1xEi9CYHZurx3e25Q8Hn5W5IAjWhDm21WYv+64OOtyVG9kr85bU9/ykavm4fXvQ156P
9Jyx4mS5CRw3w4ph5GFW1RAdIV+Dm6End+VMzs6WiGP/I0MZtCBYH45Y6eWrtPC9aagWV32TpEut
6FAtwZ9DEu/a/6jH/cvn6T9FX6ubf0yE7q//yn9/ruoZxFcsj/7zr5fJ57bqqm/yX9cf+/e/9vKH
/npdfy3vZfv1q7z8VB//zRc/yL//5/ibT/LTi//AAoEv6Lb/2s53XzucO98H4Tdd/+b/6x/+5ev3
fwXY+tc/fvtc9aVc/7Uoqcrf/vyjsy9//LY2nvqXH//5P//s6lPBj/3tv//tf/39P//tf//9v/zt
345/6uunTv7xm6L/TgYYydEa/nOAURz97S/j1z//iPPFoU8ZxxuXLnUdq6xaGf/xm+n+vpYASauS
qqfqv/Zt6qr+zz9i8rBxqigdECGI3/7vr/fiO/3zu/0FgtBNlZSy++O3I9rWmrdlQ+TGgOZlVQAe
w/jodSenxY4mHAyxe7CUMHunNH16ZUN7QQhf4IZIBIrUqJaXrtp1561wB68SiX1iYWgvl+M/fhN6
NkMy4yaBuoiX8WMcShvSMnV0eoWmblYl0Hs+hpaRXBiYg7/RW7CskDfGH1FdxtdmFnNd7gHx7WBW
Rh9kBzXHi2Ypbs2lM/cSRTPcA0tL7pR6PhW/vvKLkk0kqc81gKDEPrrxYFvDC2nwyhrckTRGVoxd
25wDSfLHIoYM4IT1iX4KR5jd7++GlIyqcqvmXEFm8/LdKE3hDKGOprZKEPEs8d6Gf3mvaKriqRYJ
GtQRxkYJ+/dJZpGK4vbtGXLCZeGQc8RsWaMoz5LdmKHg/D7ff2nl//+2ph2+2Btr+n+wov8na/q/
/u3f/v7fflzV68/9Y1W7v1P4JOUJO5bYiYsvy/PPRS1+h4QMZJp01ioiQ0rz74taaL+zcEmTckNA
owTc/J+LWvudBpPrTv09acKx9Cur+mWI9b0YQ/zIGbpmAVZ50svpksGDb3FkcIeLmynbA29f3pmo
XM7LtugusqxX1RMR1k8jAhIndyjIqBAAUfF6OaJaKLUE9jCA1GrRzcUCS9gyjprqV1Pb1lsB6OX2
h6/y51b2Yuta19k/QxKeC+MUG4bgU6z/O77YYdhMqlDNsCZaqLxQWM9FiEE5RDq66IvtT1FtBwS+
YRrkkFTe92almB6q62+T0ebPY60PiJUpVz+tCg7nxH720y5BNpzgmpTBWu2gG/3LN2JUgCNlZKD5
rlaU+lB2IOXCpbOuhYYLGffxCP9cVKfB+Wso9uK9WFyZyI6YZJ5Q+xynjZMe4UvcKpU3D0Kp/Ipu
SDuacAIbg1fVq2dJpfa4RSy9vUa93GoH4EAu/A2TwrPfRg03jhkEUH4nNLAK3omv9jIA4quRvieJ
Tgi5thU2jrd5c8IoOxJJenVYTRCHOAVvsMaASG+BEHhtUyT2XmnB7W6E1c7WTrfjCiuZyVzCzNZ9
BGWR3BZ9mSmXcZdEGK0o1Z8Cua5V2hevEeEudz9OWZiXCGoJRo/yhIWTWO4keBk00hVnULTbgKdJ
D1mWq+y/4CawOwe0TmjfxdFoPjdlihHQhNl23eLPuKA7k/hAnykTa3I5dLfKhCMpnfNM93pMsNZZ
M0TivZEoTbxBE6LNeCuF9qknRyr9dBywaGRzFu+ayM3jzeQocrkZ8VhPt6abaM9LWGGPq3W86zkX
trbMbpZULzEjuJVh3Kb0PtUDo5UGhkgyc6nu6Qn9DBtPRi0CDTAyS3oTW3ipd5FdAroJo8zsNpLN
DZvfIC1b3tutqDU+1OQ820qv5ps2aZTurMfdtx1Wb8VODnWa+aFUbPyoml2PKGWZc8oCz/ys7etO
v56hvc9nC9EwprEKVJ+Xt2JKfcumBxLB3Dh9iuzYKryldFkMVqyZycWciAXDy5LBwbFIA/gLt0Xp
DepgQrmqC/22pZS1yWUmCj+1u+TSXEDvXIKSwsejq/i0MGMh0PLpcQ5zMqqyjOpba/IqZQWQeUeH
WBl5FYB0bJVDkk67WVHV5wh6PiGyvvAXUXdhLs/rtveIMprzGo21uZWQpPOHAR/twelGQ/HGLE7n
6141oO1pVZO/I2Sgr5JLt78veJzt0ROtge1T66fJLzCmPatzS9LfrlNsFRHG5RvLlOzTS6iKgzLI
qcA/Geu4/XGHhKxaR/0M+S/LtqnrhpdOBFbCmteG6kWEVSZQREkbp8pd/KWHPIbjJOrPzEWJmIN6
r8I3mcrFC9M+vl3AtX9JqhFKwpxYXrt0JWyLQtMozeuyPQ/TbJSelgp3eujNocLfbVSxu0UlofmR
WzY3UFiRyTe6LJ8UdpZhHxqxdV8LOB1ngooN+KciGm+dzExmD792phFauokIynaozhpR1zslk9o5
Pp5PBf7YiURjlX1apKnon2srbLedmqVf5lSIhsYAGVtVa0CCCERfNrTdKPvDvFiHsZbLFy3vVQqr
stvRXnL4LCo9vVTbVH2wYXQuPhD4kt9hmTDzjq1xJUNRnEVW3z2JljKhARYJ3hytMPD4xn7cyWor
sFjAAp30mQ/vREHUxQ1IFKUati5t/YDHCJO5a9ZS206FhPJBe0D28bHTPi9YuyHYJKH+BCwzFJ6W
laPhV0Pa7lsheirBnBNYqu2vGE7TByXFKtIocAd8yc+jWe7y4qGqVUPzyC8k5xrmcR8Ugb0xS4Mi
/dLV96mpwI/AJ50+ZRWa8aR1higYG4zWnsbnhl03Z5EaqJELH7nr2L+WcabfxdyLe3NJBUjKubzG
HDz5VtOEHhJN+6xJZHUBWd1SgBeI6lALnV2laixjABqB9JDmJ6UAltabeF8bTfm6Np24bOxpCXqN
kplfVmF8zmUzNjwHNty3qlsSfwkN0MtzrAzYIEclu5nayHF3E25c0DftcofrMIHz65iHLOow/Ked
El/OUundQ94oGaKQXBvWPg0W5V21DcC8oIKGL8VyU5druDkYmGspx/e1YTNZQysyLvUuBo4Lrwab
nAamMctU2q2HJF8HIfXbLFokXZM7KuQdmi6zr8S7xq2JrJMZno8XV8qyWtYHzUt0vdr2Ters6eAH
6aEfzeR87huMfQ3V6AtcceaZUarzLo0r6KqlMnRw7kvKepGRPztWYlymWjtApZjC8FZqiB82ZBtb
2EWwLu8K0mTtXln6/nbGkqP6ahJaBzFgwzvQrjcOhnlabpQS1I9Qx9XgpebsZXHX+Mzi5aMRdZiQ
SKhb28W119OHGoVzm/VVodwWzPT6LBndxd1zICvhGTZZetmM3RRvG2Ysazszrzpbz3x3JMc66HCy
oHwovp6lYFU60Z2DYLsZnPGMKsVDFTr6BVSoeTtiL8dfvGts7XORL3e16n7ttPpOq1zqqfrzHEXX
7TJuAX3fJPRlOCOj3FybRqsBeOyc3jPWgraItfu8pvCmqcm2SzCBTfl4PhUN/x9tcPyGvCfg/VFb
7cDLYzi607ZBL7st65W/P3caiHrdOOOksxGIJ+lXqolxYCpRs2MO2kFGxv15MJvpMDCEzelTWUHr
8B6p5zfvqrQN1Y1UlX08Y6daycLYyoSBXINb7gx2qs3d+kDqfoALpYIYayu9zz0z6z+lzbLVplJN
Lq0i68eNpsAStWkygjKfFxpGn2gj2PcrHUu5r5Mo2rI/0wUySS2DUMsocoHrMFKdS5xPwglcEXcP
lcqmqqdkh7ZjVgTj0vThHS2Q4OFEXDnpgRRBgXS1kC4DkOeIdaW4GDDqbW26FHU7Qo3Rd9tJxL6R
jNMV5QIXbgQQtJZrdA1KdEDs45OVTYeN24DPDkBwD3vNacVVYzWE77NhYiGqKmyC/jzZcChVuSx3
acg7ZxskH+GbcSE+NL0duwFA6thfGhUzE53+dGSfxFGPrNnmIp1VAHulAsnXa2m5ASm7qG+oM4lt
isq/DCBW51+cSBrrO7KDuaXaR1UYGy94iCR9sIntXY+sWGf6QPUtfeeMinlrK0lI5ys3+1ZrkYKN
vU6o5OZJCSQ6iiJMc1mLGwkUiBtl+uNEAuZ9rJtFf95Ubl36qUzM6kwmBv63ZpjHXUxXir1Z4kyd
BlgHZdK013Dfy3jPaZJfg5CZPvQAue7MVOBiLlTnFjRWeYlg42lw0u7chg1/WRl59E6fAbL1sS61
j0gvofCQ3txHYa59SzvDfoz6tgtaANOfebPig9RC9cCHY8bweHR+K1odFmQCI/XJImENtRNZWIBv
OgfN3D5PegWCmLucnxl9ve90wO9w1Yppw9onCsC0aYxQ/XLt4/+h7kx25Ma67fxCZoHdYTMNMtrs
peykCaFMpdiTh4fNITky/AT3UQwYBgwY9jOU38hf1H/hX0q4bt3KkT2pQUmKjIzgafbea31LnmkD
AdCwE9hBmFbwDPtTqZ2m2ZUu9j/67020tmcoozPPJ6/up/3YEWOvZcvwWMsclyI3v1V6YAEJfLci
+L58k0ywlx2I4jP8xSr15eQ5F3kKgaZOlIcB1uM/pvZfIFoVUSBZbiPMTaBv6d4N1kVs2btQJVrO
hV6q9tNYoUiIltSZjrhx021nyOBWMyK/J0gI3v9gddfQ45bbBdwq3F/MRbtStw3zbY/60pyPxjKV
XylNs6gP9XwXcmrs0ZkYyRbIwnqTOc2wMSVdasSlVETUjN33xnaTy9qaSGZWCFDPE99DsbjdqQ6H
7MrWLWEKZnkBCfPGX5PmUi6jaZPNnpxS3ziCPSifvaTV30Qytg8jlx2AVt6dSX+FSxxY3Kzt9xAA
ug0JZkAyRtFH0sRInKFs2lkIIa6g/fkxnIyCA40Oc1vVYlepcGDYhLa4BI1+72hq9DZwILg28Bxs
XL6bPC+tvV7kpU8HeRumw3gdltjUtIeH2D4bcIcOm7DlzP2NU5bJUXtjxl6rl4ull8NJIri958qF
JUs0xsWkM7i/IV8333unMIJnmR8vyrUfl7Sr9gG4oAsNBypm6P2SyYzMsGbstjqsJ4g2+bSHtvnW
uTBZdmO51liX3eSiM1a8p5iVIEYu9o1RL+29lfXNVd2YHoidFJnnnDncphcDfs8IwRWZ+nCxSB8k
g7Esh9I3RIyJd7moAWzeIx79EWr44tBs8MhNcwhlz06DjZ/jic9B7+1lWlT7yiSmB4dUE8YeQc11
Vn9f0JPuuHs3F66HD9q3CYgYnM75WjrJEiH1IX1J9T10euCSbdWSBWF6eZQ5Bf7phptHslKpM9Dh
K84xXjC4vhuDwb733aw4zEzkyKfpoKzIpguv4LvBZhnVCsO64zlwVLEz2XdfQ26Gbz404M04WZwz
SWIf6z4xrtBhlfuld4MHAMHUTsNQ6QujkmhFpuoxWFP2XCHqTVIhv5pCWz1ByIKHnRQnxLXBtNGO
R2llTRz9AJ7peaJSuDTUBOxkHExmNfN6mUjP2ukh/cx3MoPhzh0IU0m/G0P9yDSziWDDVUcCF257
11oRqXJIwyVddlXt77Mlb7Z4zBjNd5JHZIJzENOgZHupl2nX6JztqKSMsThb7kF1OQdExvkx4H5B
Qdc4r5Vn1rt61J+cQYqFsyDMnszcuK3SfN0ZdvDGlMY+8W1b24Cj5Rjm+T6UzOpUN1wvBDBdsBdQ
ummj/sx9bT2UaLWizLY5S+f8EkPAAq2sJtgNegcylLCrlv1ktMCVQT3HKcv7QOsrgUlpf6nhXu9D
HFlPNcDvq27B6CzaDOd5s447X2MZxDz40ofBZ8SiViSTAt6stEas7VULkhHfPgto02jXgSYZFN+b
qtJPug74COZ0xpiq1cZZ1ua2Kqq6jrRfnnFNUu6mwa9HGOXgVrn5JAexrs+5yNZd7zIZpN4dlw0H
WA3kSlbRyvB0PAazN7sbcGkDYTDDxFfYrQzlXZ+qCVcOV/4g5fJhVs1LMrRP1TwH37sFwSf/sL7x
iWbzjkk3iis3lQWkHqXc53Rs3ZM3tdM1kUvLt9Kw1K225AwuVS/dgSngNxjysFu9QMmrCaHgt8o1
5a1XmAUSYcO9UpAUb0FPuJHZUl5oKzfvKCjFCRt6swcjJU9IcoFBpBgXjw0Is5PRBPpqyNV8R6aV
uu6glF8B3SSCbQS/N9SzQWvD1V8V5OCXWg91bBrDqPYCCJ0PQaVcDmHZlDS06Xgdhef3/IdKoAeN
s+241j1IfzW/J4a7bsMxWL6DhUcWIIJ5p/xWW5s+s6qLGq5GJIxR7ueKIgiJEohpMEMuiUDIxcKM
U23OSWfoa+eBOFrk20kruHTCnnrCrmuhuqxN8TYZ/Uj6e9J1dz1c/keHfLsgxmI33iW+sZxm5dMI
BQv3mnRzeCixyj23rW5PaSO+G3nVnFxCEyLDc/x7ru2fcRjnl11BRQs5G1A5ppSnDOzDNpPzeGB8
lL2UblC+Saix9AU8rll4GNrK7E9TvYaXgwIugK5F3gfYbO9MXzXbgofmEBbQP7CMpZtZwhtsxsHe
t0tqfEJcdzcvMotdMd7hUbBeq34mfKdu9VU56S/MtSuHA8scgCTNhnwJTXcy9+xIKmoJ9BhiqiRB
VF4+J4d6NOTzTO5CrNvSuEi9oiQtLUNRMJrpVW31fuxVBkhIMui8k9PMmjyDuqaRwy3W3eE15Xkn
tjiN0HwFh2FRS/JJYmbHIQKu1Nitap730l68N19767azdHEl0/Zz7SRz+5oNMCmBHNmise4gfE0L
XZ2+uZnKSiRbLTqNxFCZ1skaVcftfFztABnvrN1tapVz9tjRfYIm6knzxQqlt+yALY9fQy5e5W5S
XbhPmAjzFPqrfcHI372byjMsJlhgB+4X1zVC+xzv4oIpJpK9zA+O8tNsRweP23G9VF5wgXgj0ZGt
yiU4wKgNh2Oz0nC5lDakrl1rJBNxdZ0geENZFtDbIaDKIkY73XPyLTnAvXC8ZTttym/doHPa3KWH
pvz80IpnnVEKXWfEQng/6MCVEs7JMg0L9WsxsHmSreZCA3Rqrtyb0lPSunG9CqNFPYKb2xXcWr5P
iH/ubQoCUm2q8RO4hjm58F1dPQ61qh6pnkiwSMza/bqq0kO82ARivTZxX+b7XEh4eUK71yOrjPK8
sEUWd9BV6u1C1XpF2sLcHwmbshY6F0l/q+wkaU6Qfxjx4y0GYes29SVMG2MhMSU7XzcRiDT7JgBN
sTGm9C4TiQ+ZAuVIwaOVAyZvGln9CCG9qdg6O38eyJMfqn2bK/b0zLKrapsSP9NydbKGbttrrZm3
G67TXluwYSu+T+XRhqcxWR4c2BBqo2ybv9+sK99rX4fMT9a+m2+ndWJ5e6nnTp/gag32zdz3/HX0
pRkkcVp594nk8dxZE5oZGNO9VlvEQtYQrWTLwPkEuJlsMoxj0LEXY91MhuWZuzY9d0cK25ivvKIH
rpha/vjEwEMfpjKrxCevNcJNRZBYFyEEwy9EkUjNLBonuOJWTgBeygAicsa5zuI2Z/QU9TwQZoTB
oAP/nJYgPP3RPVM5gxK+fUWiL8k3YY30YLXKdYwr8m1lNHADIx0g1/4dxhTXB9Gd5N6RmCCHpoZ0
9G1KRAmfDIw0GHRr2UReMZg92wrtfkA/zXxfZK7PLXn1YEJ6eFeHaHJJTTmujU6GGPIbe8bcyu+Z
q6w6Gim4v2iVZLcgmpvvg1+Nj56tQ3rgsr9xe9PqN3bro55Bn5iAe6pnvR8h07oH4SVWf8wqDOPH
VpF5FGfKbfVmIj7lsu8qWEJcq24Jhl9ENE5N9ehwf39a7Hm9Dls/JE2skyhxy6EVD8JcyLJShJ1w
No+Z/23tdLgz6JRzSs9NAKJa+lP9lMNk5EJf937+YwonWvbE6I7lodcuV376z029ow3Th5cp5+0+
FCqTmzyASwPQRDvfpikUYFdg7vPEwz/ejrPP0+dgmj4Bo8qfbZhb90TvDdeWKtM9fQYembOGJIhx
PaRAKAexlth4IB9HrUzzIG4BPANLdmuWMuBmx97XUNtvKyIJ7FvR+bVzsVQN1KEBFXx1JGuhGSNj
6nwO7iSdk9inG79EGYDyixkzg30TLAYb2wDdMcL6KE5jPjj1yfS4JW6p1Xi4dcF9P/bEaH7F0ce1
Mzdr/RkAFBD5rB1ZFSaFO2turI3j0k9s9bryuVIsCR9li4yWp4VMzm2feTBbw2RW9WFVdXndB0No
3+D4NG0aEhZXK7l4MLfB5/MrKFYl6GxIvgAz/3jeTbhDb6TY2CRHUeZdn6X+0OsmppxBD9g4mkfV
fu2FdnqA7Z7VbpJ+qD7Tzw2+5d1Qfl3sLpv3sAirR1QxrII1LZ3H1aQXQLzbbNJc9+uS7uI83QQs
v4KSwJ+frKXswcmHNFeOZq6J9S17g3fo13bpgauqBrEp0oQQB1Tl5rWrGvGS4Io71kPHAh3Tga8u
s2Yz2/takKZEUrBFZdCEtRE7btLQ6V4cuSuDlttr0YFiZ4a5SDJEXPfaDUnlgnJqkt86KIP5ZmJ4
pOo6KYzyThoZTzxJQEfTtnu9b6zWwc0g1ooTQ2VMV6ZmgvPY6mrpo3oCiQz/hq1xw8ZV+duxtrub
JgzZ8ziEx5g+x5zsKHDq5nIstL7sXXKv4s4f/PXZc+v2dYE30scc4/ZyIaiP5rv+jFacN6C3O+Cu
QMjgf7Tdgx58SXh33TLngKIUTJ/+mGIttVXXR9LhXYe4i8x6aXsdXk9FoJZdP9sB0QeckUxtQ5l+
LoFo2Yfz5rn1WGz+xkBS/1i6i59TjwbDJ1IeWusYKN202zxM31D85pED5JpFl7vhMZtoF23WIRge
hUjWOVajctZNWxIkGLUdRx0Ub1dfJp0Nvlj2TbgXBhlCm4Euf0Pkp83JkHlVCsa1aS4Ty25w8AVY
Lb+PIAGX2yIcuvRaeQOLV9TzCtxynjpWII0S+6Iv/WI9tNPAKJH62amOIhwSWFDKAN/Xq1r9UC1Y
U8ZnRvkonc5cLjS4w+SLDbK/I00DKNbR6S01fDNzs1wf7eR8Owgs7QdbUU6hvw3oUXSf3YQsFU7B
ciutIRwj74zijOkA5XHj9fR9pgQZH2X/kGdH4ghyykuiEcohqn1Oihd3zXIoe7NW9XhLV77o78hS
tB8IUG19yHShM+/Mtk/JcO3EKG5GYry4zaV5HEzmRYk//NOYNuVO0Rp88qtyfU1zM7mCU2xR/gpx
gcJsfXJFm3PD7vtP2MXbg1wCsYG1zjRn8IJDyXXpBvChim1JGkPcJKt/yWWOn2RLc4yZyvqfYS4N
r2Xtpzw+Ye7vzSzrbpljV2+WVNOPfk1n0FrsPpBFp+5TXsgivNCA9S882XkqNkqt88hAIRuRdbY8
EZiRH6BlbAc7HPK4zFb/6wwV9EuPw//B4OobY6hrDj45UHFhpOKtzuvA3YCpsK+mpRiO/tSYN9lZ
jnrI0C6Qz5MsFlFjLVSYvC0GsrOEOFBWKQl+rGhfZCY9NvBRG/MOdyrw47HLvjkg0Q8GSbObMtAI
sxx3PgnUG5FnGeEJMyeTw7n0r6Gx2FtvGQayNOo1KWMYeK5xhgISH1Fl6+csNzyTOVZjgoxFe3YV
rO58qOgQfrOHnugrPyxvWEEQS/2s4lLpZ/34qp2wom/IKIqh91RcDhgH7KikjdIxls6bc06sVrsp
7MJy2/p1drPSb003uewZrYoUqLdryQk4KlEDn1dRZT+YZbPZWRMVG0kGZhHRUpbkRdTkymVTNujN
4pbulnttc9KDREvelXlGIu/Y8rVaZVRMeXJcQg36LQjGL95qVfHYjerSXteUxIeK4ZiVPOEDaDh7
RILn07fQxm4xN6inRVs/AMgX13KcHnxhLRyFbbld6GhdMj9dbmYJXCcyXJV/ageiunyCBdoNXc8i
UkkvTpDWGbs4xnifLaT9EN/YXlpILG5ppvLgQ1RudqZQZjyLjmcDEvEZFozuJeKthSn3Kzs5Vujv
4ZJOht75Hmz4OKzNLnupHTDLDN6iYFJSRUaRq3226p4Yan5g7AYaua2mOo7KWXw256C+REnSbphY
B4AVmSQebD4zptUU+rfuiINqI4Vur9ZEhkcK5OqRiUMdD2Sx0mQ7w6JFQq4cfouQ9I5mbL/O+cQp
ppesfdAy8K/ztVi+hLKztzDHRvLQlPXUWIamoztwpOatomHhlCZ851HTyNqouroQBif50tgQGVLT
VrE25A/Dt6eDaORQxWeJUPQfMk0kFtDNYoN4n77o6A72lo/dXyJ8LtzZcAqfipymVI8WOAJ+/zeF
7zZzaRvlu48iAUeP55zVTD8pfxX7pdnIjD236NipAQaIi5XUulctbOZtJlDRgjy07B9auV9Esj8r
ln4VSaEoCbCd+R7Sr7MlzxfvfiwQQGJBloGBdmP4waauoCbHFT1vttQ6oDjwmyn4i59p/aEo/qcc
iJ+KD4UUHmTAjglf7ywy/eWX7b1wqCumz8MEiYRUitZkDmWyeW1QEA1ql816vMeDxxAXlfwRMURQ
HBj6U/FNpYcvM8MO9ALLA+HnYOQmxatP9NyTsAdhHD2DjnlFY6ZoxQvjZu7QUrjFD3KwCZhpJ2KZ
DwJDJT3owhpe/bBlBDSCeSPGpg2b+oD3vLkraGsYeDtW53qy5PgQUOXqqB641t61yrOQAZmjHA4Z
YZkj7hq9LNtSJ34XW4NgPEe0htW9hAuZm7FnSNIdPBYdrTKsJfeEtDBB7cBuH81kKQ2mSrrD6uRN
61E4jfdpdpDtRyW1wgv0Jc66DLfANuNqtXMMLpcRYZ6OGxepsXItNOqErCNkKV6sMpxHxwCmYhYv
fbMcvcqkZpthsLF7KiLqLFKYmZtQXz8hRyZkWwocM3UT5Nw15tn390ys8i9e1dhiTyDZ2X0LsOEV
jj2BVwYZeOQvAtc3t8VEks2my1YvHiSdaArNlpQqg+6YEZl4STvM7IMsqWZKGsehr9RFuJYcM8Gq
iwoFkULwkvrtgv1fhrAzMyNv9inEYmfTYtWqt0Q2kaDY6oz0kQKY7zl3qSwFKSmjOrnA0sNdNy/r
UYaLOe//EIb9LSHpfYu+oX6vCv9FTf7vU5nv39qzQLt//1L/LwrM//iY/rGHnOXrv+rL/+X3//H7
f/n9f/7+33//zz8rUdGq/UOIartISlnZ8A1c1rl79kv8Q4hqWb8hMPXByUAz5O8E/Mm/issN9zfH
FX7IxQ7js0N75J9CVAI1fzP/EKVbZ/8Kf+T8LSXqr3I/Rm0OPwbd8nn3Ydt7LwxtM3PAb+7v/MIe
zD0zkJCbC/FG+XgeMFXmbc196PPS5zCTCy7Mx9kIBQqELly+p4bnj1FDLvi3bnEI1xn7cn5W5F7d
LGIyvjLKtdvY1pl+UoXfuVHPxnDtDl4WXEBtVXXkhpPnbqxaGa9sfgxqQqNgCDLWCN6iDtFauFFI
8mRUlWP4uWBkTyFnB+YcBUQx4jENkODvQb6n4Xlo0RC+Z43ufStKU+1cErN+pCWwY3B49bxskSPp
MDL7Kn9clqKjBjFyfgJ3K8bZtLL9KDSEaOO2IsWIcF/8lfGkzBm+nCiRogjHbjvGpp05EWdrDY8u
qUbziZZeU297Wg+EIqUtNcPGn7VOr4DHV3tOsqmdY70EkvAmbdjAwWoQp82Pnx68/4vc9le1LV8k
Dkq8Mhh8MfsCeTj/+U9nppZypQPrcXI0/k1p+vopSebw7zm1ePUA4TSOHIsLMsfke4YkkRbsQLZ1
o6cS4rPRul19UO3YZ4cpJQnm9t/+nZBD/yLyDDBK82z+cRNAyQ3W7Z1Kt6nXMkny8YVJPTT7zimr
5yb0iQENySc+rLnRZqeQFmW39XvPbiLb41wEF7sqbrFEmAHGnrmyrwT+fikUA6w440vr+jcCn2DN
gypeiGCRlZXezshyOITTIaCRDrEuuHAWi1uv1/fLvLG9hGePhHPyAJhQngMF6XqfHDU31ibhJo/0
rE7lVWhlxnDrDFb7FLgLmSHBhHiZDCIqQK7BLpZMg6EDjGnN4JCoHCu4x60gfVSXLlv86q+O2pkB
1Yg75gwsZzkoeSATRy8nP/cmWIuydqydKNrxu1ln/vPCs1VGQkEqp33pTtkBdoJ3IDdkkYcup0Le
C1GJN5x84kRLA42TLhkIbwoS6Sam2h1o8xkmdycJHRqjlhQehBiZJW6Uv3AlUavN+EkyQn4pO/Ig
NylJOzXyFs+YYtdBebAPzVrczk3Th6ccVdVZGspHgCKmLF+GdEqbnTd5eRCttl+aMdf7pMML19Yd
TWvH/mZlKWqUsayxrHqGygF2ZkZS7xgyNPandUXFGwVVhlST2Ccyfpy6F5dU8ci5zEknpx7+c0jU
/FiGF8quAjtaQ3d8ypyQDtGifIQlbcD7PLnSWYuIxOruEq1XRd4B+XX3qgLevzFS0GW7tSqdp3Wy
+2CDsZf+m42JjzsWrcWWAqtmvgdbtFSbue/0cBpIWSMuAD3mZ5lSTURogBw42Ix36YoQEj7vZwSz
YqOnIumjLujQoORqSX0mLaV/2ZJJ3sQZKnfjmKHkQ9W6ylzui87LuAI1ZLkiNu5MGnwWE76z9sZ6
hO7Zvel0Kd8yNxjP/WqcSazG1WNsnxLIjlJlFFEZ9NKL2fpWwlKEfxmE+QQkHqlU1K/i2kaO3Jwk
YT/WLnCK8rR2s0uLelnFkxOs84M2AnmqTRAVch7028xA4CnnUyRL1lWFjIAc5C1UXLqkG/JmRjq3
iO37bWVP6pYEBEIkdcVUZKsbhrsb8N9cwwYMvTeDtbqvHp/xE93QVFwEMgxz5i8WOMNlWSZjzySL
bCrBmFxEyTlZYVPZOUpLk8JGMglo9OfF7OtxJ50AohVd3nyMcro+cWKip6IqWfJyN9B4OQ4UxT9I
h4ZUUbSNtuJuEOphDZDIbBvHVvcWheWbGDX5bgzsGV2S0stkB0S8iBbOwze+xdKHVp8yNA9LI5Mw
O6bWjTv82HdthR7hUKxyQqxRr0Sdt4zFQa57+aDiyW6Dl4B28RXSidm6GFcZ4G8Q3o02U/mWrfQd
tkbniCY2VVUZrC1FVV3pqiHNiTSDh2wd1ZUv1/kHeedg0Gbut8+ynjpaAU1GszK1JNvUamn7c+j2
8hPKY/4ai8jhfjiG+RIvufRvUrMEg0NMgPJ31eAbzQ7fUfrapK58crKSfhRdw4HrqWFXYYwQmTAa
MSU8f2tQ03Rx1snatWYbfkqAPDBj93OTD2ya0bBQKZkdHSCze0g4HpFzlm7y5q3i3JW1KfY2bUi+
L7EFU3A52E4bjK8EUdPPMrqOVmzC48rf0ZRZl1Qa7Z1JAYPUs5s7dQir2hwJOUlXt907bVPa60Vi
0yWMMgbvZ50RuuZTN1qiRZdtd0aM91/YG7YH6PQu8Z4X1Dor8aT0dO7sRWocMGwDUxww27ohLFEj
uqOxd0U0eepvJQTAr2h06+CAlrd5IwLdETsvzZYH1Rn0ya3AILI9Q018GOjLN+Day6KJSai1A7Vv
ekdeh6TLMFbtGyg2GzLzrH1VphK9Qdd68pSh3KlReZzbVTrJyX8ja9V8pJ9gvamkC76LGn/7ZljS
7AZPj/E8T7DC0Foa+Q+AP7REE6/qxhMqxFBEft+Ru9ehRWcJBaMYgedn448G+IwbpwbA6h3ZjCbq
02We+a4Se+5Qo3VECRBidCb/r/heNnruqMKsClsd7UcvQZkdhuz+OWqJ+4wYmldVhO4XIFLDzepl
/hPDHfO1SRIGL2GGfomB20rqT0VXOI+r3tIEGShzQiuUmuhtAj73PvJVUiBeMwwXSkcq8tidJn0O
hykQ/NltLdCQu67zknk1WmmBZI8rHKOATWeYw03C9kuaczVwx0Li45oXUE3EY2oO+eeB511FySLK
O1XCUdnIykxu5iGsdByeiV8baIpEdmdlpb/IdCIdYjSQa8SLTlYm7bWsT2JmdaHIzNw05hAsbzV0
Cg6dJWxFlJfZcGut3CXjkGSq19ppGOUiHjB/dNPYPJdTmnwPShPBoFekwXMwYcnAW2JQiGZJnTIZ
8Vvve5UJ9MHBLBcXrhBsKlr8s3e/qsr7NpDF/gXZuskgsh/o15ll3w07YRZmtrHTNZuZHRJew+gq
5C4zMS54ZljoPeOdXcUuzMghZX5ZEbReXdA6pQRFlYa5gpVstj9qC2Y0h1hvX8+ssq/ABJxX4WuE
DRnnLQlv3pqlcVE7XRkTiOVPlzQ/KsWZrjN12wdh8TxRBDSEipXFobbWpYpdTVYRbdWsKSMkV1V/
xtiV1TYsgwmpVYICjlI9KGVEPFQ10hzOV+tSONha90yEjYEquJfyCZlh4tL8yo3p04xKjGhyrZvP
wnAS+xoS5dwdFL4VnsjGtZFwEDsEdn4mVMUdrCmSnhLWC1PAlPkyCMMF5dTZWM7FzOuWRox7Iuvs
pduM0KbRNtCjpsVNl7+sTrge6iXhRA/SMts0qRZ6NwI046uvS7XmLwiBMvdAVrszI74FhnmJwo95
KHc+2ydghCtOUt8a3qIlfUuuEXbkVEKQvlWhMynolHBrNQDTVLlt3JKrt5aXwRgaeFJns1+z7zZs
dmNXN27h35YqE9537ND8PkHSkNCxZRxUB0eT5n3YbKwMxMgI4rgJAaqFTO3IDLSVBHE281uIPFgo
ZdD/Lf4e8E+XPwAxyUQVF4CCx8d1IXPkgVzc2t5VfWkm92NRIxzelM6aezuuIrYifZHWGxLwWgX2
XZ5hZfQ3UFWU9ylfKT4IY8hm7t7MG31OUXCkHHVzuZLci5Lfa/sHKJ5n0xpjROICHRozPirx1O2v
jKzNmsumU5O+6n1GVTjNjIDJyyabKXyPias682bsXFFiyREO4Y4Sb+1nu5eBd1WrtLLRGy/TY0iz
h+VXJq63IYWM602gCb2zksJ1nnQ2Lz8YxBA0ZpaKTGg/7+zq0KSOfkYJPyZbMYfTRecteYBYI9Fc
TxzFadgEvYHzox3nTVOYq4dosiaS3cOZkF4WCJtMNsplRfvJhHFf4yh3Ihlo+zlbbUl6KzG61qHL
3GoFW7AKeUQ5HtonCxmiSbo3AXRb3+HD5/lKEGfJwScEb3UXYrLXem7HG1LQyHhDQkgsEnE2co7z
2nDlqYCGClaaOdsPEgw5eYkYDQvkGb36ZIo6Xw+kqtc0arFcrhtGGsPtjJlI2+1FMdWpy9HtJ/wi
xoS+Hn0c1+AuyfCPg9OrPmmoH692ETrfGeeP6TMChfwZZ1V6l7YNETMpqT0D6qdezdE6EWNqm5Nd
3Caty4Yt7MyHFdqQ2cevDp6WTBxOb2a0/ZvikUCvaDC2CRQz4k0Jxo1iwlwqKu9AKEJCmdQ/zK7D
0I9TsNgsa0fSdDURCcJYsMer1LbEQpOiZdr7jBDxIDKodqG7mI24sQqfIDwzTNN7U3n1l5XrkrcJ
OSEMCJ5Mj5mPGhlLiBC4l9UvgnQj56zqNm2f0EeYGCi5R1sUwSvBQICtwQMlaMVWZAOeYnK1qaDA
cCgVNf640rFI2v6jyP1bjbV/X9fs/zcf9xlm8G/4uP/lf/1Hemf/FSf3f/r9v9FH+6WDdv63/0po
EM5vnouiDWXBmYLws5nbd34DxcP0gv9JR5cGyD+baLb1G001FwwDbfWzr/ufiAa6OL9R8NB8Y/wN
n8X7e5CGX1svBtcoKA04ec/Ni59aLm43tgiYM4RM1fi0hstLMj7+9In8ZVPn/7zye8pKJbjRuCOv
DIN+w6iFou2viGl/8qbf84DBWA1uNztsLqF/azroUSw8kh972+9c5nL0GbiXSbk1tbNetQIPG4mL
XvyxV383nklIuaZ1F5Rba2K4LaI0V9uPvfK5SfrTF9lSWM8kMpfYN5rptDZMr6tyCT9/7NXfdebs
RHFUI5jDTKD8iBHnygjEffrYi5/N5j+9dX+hKeJ6BKiNdekd0mb4ps0y+ODn8m40tQZ97na+WW2d
nkZNuhJsnR4+9r7fNfYEs5VgMIdqW4X7sP9GS/Zjr/tuTfK1MTvh7rAFOmhf96IZX50iZ6P/0Mu/
J1UlweQHBb3x7bg4Ry7d9yXwlY+99DsohN/pTjNmqrZFMM4XbTFaV5jTrj/24u9Wphh8d1SURtvM
fu1kGnmp+Niafz80TTwvmRke8EWiYPcAI25cgxHCx972u4WZT+RWuq1fbnPZ3ST2lB6EnM1/HMB/
Ovb9k53wfUoCl81WchesttTn1Ssit/TYF3Z4/Nhbf7cw3QqxVTv11VY84+lDp/mxl323JM8xeUtO
aupW92R7KYsYbne1PrbexbtFiW7Vw9TJU5LOxV6lXIrraf7oO3+3MqfSGmSXE7g4+SmMgRmfoA6o
HD/0ubhM037eB7OmSlbyucptEFZsKEEOv8D9K4L/nzwp76OP1rpeddqvBDCnOSYr4TWkEA3DB9/6
u7Xp2SPIIOwLW1lc9iMG878Ibvqzd/3uvCQ1oylWOljb3J6u6qQq0DXIv2CF/tlrv1uY2CAyM0QC
hSfIOaLPq79lrXC+fuy7PP/Qn860DmZ3jyi3YN7tlV+VR2DYJuxV87F1/x6Vt9Zm3uWuV2yTPt+t
uqWwpz7Zf+y9v1ufFbwYKzX5YBC4tzHCXEwS3vDBM8J9t0ALy8WCXNRJrGiCmy6When7x973u9XJ
qLojZ3IothSwJC+O7neHftCHXtt5tzabYS1IxiUxM5BmXM/yawb37oOv/e7UtBAZdqvTFVsL2BKD
lf5Q+7WMP/bG363MYfIxuyjeeKmxdJ/5IVVR3n3std+tzinI6B0RRbwteFlkhQ99Xd9+7KXfLc5m
dvwwaHhpUJ3+EWLMyVTzX/Hg/mTlvw9toJOOQ6DnxWs6a0LEyv3gu353YM69i8KW84xgd41/kM0b
TtJfpXD+2bt+tyzJ9CYF3Mt4TLr/Td2Z7EiOZIv1VxraUzDjZCSgp4UPdI8pIyNyiqwNkSPn2Tju
9Bva6Rce9LbvG0p/pOPZ0usMVmUFmoAWQjVQnehOOt3cxmv3nkPkuYsFiYz+/G5be69GJTbZusz6
Ij26aW7np1D6s/ORsraq3rZ7s1aDU1EIUMc6T4/xovee8SFuX+JZ/6JdzNXQnMEGTaHFkyvq4nRE
TXnRLW83NcsfGNlOnPaDWmKMuONnw+hvQ6dutm2W/6DSEApYT0ygbLAm9zEV0zvbicwXfAu/apTV
0AzLhjpZv0+oP8PnDdfpNhFjt21VJvLwbHGD4mMIOyliToPf2ohC3G0Hqj+YNS1iWkPEc8MRTolP
8KvPtnW/NeUZ5zBHSpnF3OMeyVSjBGzjxmoNU6ZyQKZzk8dHkXjTAf7BRw60LyF/f/UzroZlWMOV
8bQTHxOdlUfPoOS9KtptGyBzNSS51MEULnl4nXz0uRCOY7FtOyhXQ9IAh5BGlh3T+yZvRzUg9fKG
fMn384tGkav1koskEkDIgzlCDL1lAD2YujK3rcU/CKI/7dt0O0YG9cLxcYo+sShnO+6BNv6YPzRX
Pz079xJJWcClp+RmRRWFft/B79o2dtak4XFIuGyMeLi6FAc5wKc3bn1+mDh+eu3eMTk7zHSTMdV7
cIDjrueueNskuBZ64tKisGugvQuvEWC9KhMEmDFu7IerJTNNJyOdDTM+mjNAdzFG6b4mCX3bPvkH
9/anhnGGoR8mgLHHSoyvAOd/axbjn/NS/0f09IcI+adnp8A1MWQyFUIppPTDtqn27MJtjb6metvU
VQxN7MZHt6EcmAw2brmLJt629KzdC2bLBbCYeXXPoOCNqv76adNiLFZb2bbwFh3B8QMWYWALHf3h
YRg9b+PTVyumMZpgBrnYQ9/AVTLVbJG3bZu8ptFH1QhioOHJKZrfuT3nlD1ta5HLDPlTL6GI3R8b
nycXl4vM2Po89USwtj17tZdVAOZJ82NCycaWjIPLXTRFkS9Idn8xhYvVwKwb8nK5EWPo9OTKUv18
AEi2cQ4Xq0Uz7nJgNSAvj5W+TeZTMWzb9ojVeqlM4NnD0nOzWc23dZ7fLcNxS1tjiH/+O0IFWyYP
MtCRKgcZ7V4ymv55K2NJev7Y0h7JaqUo88jO5MqV+sYKX6o3+dWjV2PRhw4ILmhgLC7udTHeWXPy
ApD6V09ejcN8tsQ42Sw3TZymj7HVvSsBsW6am8isft4iE3fvmSLbi4a237Sox5tw0/TBpd3qyQB6
NdmvsOHmt1F/LONNnQ4l0fPnSpBbLeX/8VHa8stMFe9Ccu2mIY4C6Pmzte9GWhd0u6kO+1OYzUAA
RioytnXq1TAsIsp+xXTp1BUQViCo4cHrjU1LGHqF569uFcqaqwZ8YRWV9Sfl1fI2dkhc3Pbul8KG
nyfW3HdBPPg8vm8WbzfE00lH5L5sapg1OruOtPCaiv2rk7XNByC7PTVAqnembSNoLWWIhMiMNAKY
gUjwIZPQ7r35vO3VV4OzGqjfHGD+HItCnuN8LvdJkW2LrlNu8rzRQYEOqoWPdKyKk7Ln+3mqNy03
nrcanHNqOdRxMDhJZj5n5dKchDWlwbY2WY3QrMjSzrWYZWdt1vNFSz2DgEl78s23fcBqmLaClHIn
5gNa2EPkgfZf08a0H7c9fDVK+3qpLXMUzFvyraO6nZy23XX/QYIHM9ocSYNk8x378M7IHEc0Kba1
ycV48fMAxbaTAFLi4ZTInuME3F2yaVdPUdPzJ5N4rwllMm2Rev469wwZuPH8kr71F4ubWi2bal6k
GZZwQ6lZGG4BzJa3DXdJ27YRajU6XVFHGfWMbpCkbXRoB7u8msfG2fj01fCk4j5lKdJuEA11caK4
b7mCPj9vbPbVEFUKCIaE2hFAIR32lopwyrjptPHd12PUgAw5+q0bZH7Xn9toAa3MMX/bhK5WA1SE
heG3ZeMGXl8Xr3wnWg4UpuqN774aoSWw8BmOK2mN2SB2jtXlJ6BnL3X3S9/4Rwnv/z1oonR43t1L
FrrSMVI3KNIq/aIWYMCQRAFWkNQekALnbpuC1+lAFO1OuhbKIbMWHQCrNyJMeJeHTbPYOiOommNz
GueKb+G75UNjN9ZVlvsvuVV/MWrd1ajFPa6gHNZuoPupf4CVBNwgVtPrbe++GrWkQSOZsUs3GHvP
hUCgvafC7vuN7b4atS0mF6rCcojGswntIYut10Oj9cO2d1+P2gKeqanpPVVmVoivs+JuNB1j20bG
XY1aozTgk6Cyp2/2Hjm2brPcCQrCN778eth2IaBzg8ejaq2CxvDkoQB8v22FclfDVsnZA85NpyFt
9qExpuK2hnK9KXT7B8tvjvXRTyN+1Swpkmurc6ZzKNyNG451hpAjwDWVSDoCQPTNW4faxO9xBdx6
U59xVgtsMsDKwZviBpPuqSAB5nTu2fVt6zPOaqzij4LSfpktC2/WwTRWUCPcxd22Sq0zhQprzop4
DJ0g6vv4NHm5Tf2uyDaFKz1nNVYpAPPTltriQKeZGXSDpY+dXWzskOtcoWQkIN/HBu/uNBNM8rG4
6V1nW9IaNpPn64ibNU2XqoI+4wwmyswfhZJztm2PfSkm/3m7Ny2NC9NdMJiSrr+PnSg6LJastq2w
65yhwrY8Ep1GN4Dq9NgYjn3dl7a77cjkrBbYPstKRNODGwhdfc06WCmWTqttD1+nDEUFFaVi8aBd
5A5lklbWn2LD2JYLS47y81YH95AsmTu5wVyK+LfGzq0TzO5k05Ucuc/Pn57ZaWvlheUGUnvGqQht
dW3MFjVjm6YZe7WsljHGntTuWJoaMPuhZ1HWpaaXBIi/2BLYq6EaunrOZek7gZkWgtKY2d17Sxpu
m2bs1bI6wHpMLZOhaqMjehOSaHqQNQywjU2zGqsevMZpsOiSLVfboHmSaS+Kadi2G7ZXY5XKS2C7
GaMJmpe7E1DIAgM02As9/tLAf7JfXacPIRlKqLADUNvHHXDIruluMmcarrKq8Q7bes5qxE4qhnJV
M5VhB5+fAIO1D37hA0H768f/4husU4koDVTczPMNWqr+X7WAt/cEsej8DQD8Fz7jF93z4o77eb4E
9+XRaVwnoLLdvfJjI3piGR+//PU3+NXTVyO3HCBH8B8KSr0+OdcyoUhLy42h5TU5qVApBWaD7QQL
IMDT1NpFAGIj3LaSWKuBa0a8OMueE3hQ4jkEhupEXkC+Lb68zizKHRgfXU/XiW2YiRQpJkeSuV/S
aP+q3Vfj1omF0WibIsnZjcdjWcIbsLLG3zZu19Y0AC/wMi/lc0YXFWcgtwBcnfolpd6v3n21HY4v
dSwqyVUwO8yVZCt6Z+V52y7CgFc/7+9Sh2BMUnZ9Aoz816nusDdF5fx2U39fZxhpJwshRrHr05Zp
Hk1j9M+tTtS2Hes6x2gQDROfwW471QO1qEaq2m+gp81tGYBQup63DRDYdnRmnt/Ns2lDagIIFYKq
2TjXmKuFFnR3Rskh4/UicP3giS65XfJqeGG+v7zln8z361wjsmgporv0ys7KBkht3MDtffTC98UP
y0AGXqTnqjLaNgjWKUgDNxQpfA8VWFwHHzqq7V/Bdk+3HfXXWUgc2hYPxiQhtLxpdmaKEuyi7T1u
66arhdedRncScPWDmYSEd6zqWOeKxX6z7emrAQzxcUKSzX6qE+Nww62iBpqut6UHeutcJGg9bTZF
iJdcMmTkvkQD3eyZg6xw2z3aOiVJcumeR0w9QVOYy/veC+3vre9tjOGsU5Ky0hqHwVGcT4ZpejOU
Nvxz5EMvjIFfzJ3rpKTCrEyEJR5Nb0r9ejAgzKgCV8SmH3adloRj1oiNslOBr8cqvAphCr2BB+0Z
27rlOjPJoLqrFmbhB07b+/jpujxAzqQ2/q6XNvspBQJWdO/ZNXqYDsbcqwLOxq0PBPdpW9usVlyE
tl4Zx54feB0FdUYPoDVq63FbbE6uBmwnKImUveUHym7SqxriKpD/adg22azTk8qwWnrPcP0gXDKS
nxyr+BJHVvVtW8usVtyZmgN/6E3a3TXm9ySEaayMJG8+bnr8OkXJVWAgEjXDSc/MRiMyyl0UcqE/
bwugrZOUoEWiqPNQ98xcydxVmfZ3QrTWti6/zlRy8CFpwERhkDtyOjViDA+Vk+rDtrZZLbhV4vgV
LC4/sC7u3L7ALgf51N/Y8s7zAZV0VpJTrRxewtH5zahj65rkFL1tuP4gif40XIuckrUoa8Mgrtkb
43lGmVn28Py3Nc1qvCZx6BdePAAUr4Q4ArZNPxVloT9ve7r5vGlaCx9sb5ZGkIykE7oAbQIH8su2
WX6dtqSQTsF96Iwg9gv5zrWq/ADnrPu67d1X43WpM9CtujCCsJinI+C4ELq7ITf9rGAfn7dMURpt
2vl5GEQdphWjnbPXysqsL1vencKP50+fpyqbLpdsQW7l5l0sjeYtR/R8v+3pq/3xIuJCu/1sBEMz
TE8mOtnrUIllU0xX+avBaqu0NrO+DgPsAmYw1ukraBzVadurr8ZqWIyy6aoxDJRj1Ec5o7GYljje
NItBlHne7OHglrWRDUZgDw60ckOkp9FstyUfqXVikxki6HQWxwh0mUfLVZPXzRsrdOttc7BaJzdF
BQjpPLKMQKrMIuEDkpDcm30iNg0oOM/PWyfFsyshvEC8Edo9EEIOP1h2kmwcUKvhmmEintAcGEEP
QOUmhvV5ZUfTS4eqyy/4x0PVD27rs03TEJkKEj6z8NznVyb1cu8RmaJU+Otueenbf/b41Xita05q
czUagRf3TrQP+0mcqHLrg6yJswRssouJ5q8/6lffZDV4SWHz8sKejGDuICuiuzEpMKq6jU9fDd6k
ckWORYAp2Zqsa2FjiWg5o2/a/gGKed6DEnKpfKOIolMHrMm+Ru7tvqsIjLTBtrZZjd/Yr2Y9eaI5
6V6GAcDV8ZzW3cbZwbOev702TNiXCg9llUVA8pFkwiitkuX7tpdfrbV278SJpLj9pPypPWiAY4ci
ztJtU5u3HrzxbLiJWRgnu2d3iVFlPDWps62yS3mrwRvGULEMdEonZy4hKpqp4X6zhzbaFDBS69wn
QdFB3GU6Ql9hCGjfJdfibtZOG3v9OgNq6ID5hx6YDFXbAunZ0N/C/I629cp1CtRi+SqxAfefEdzZ
xqFGJwBMJC62lUYDyHneL7O+tNAle815zBzEih6/KkiyZVvHUasx2zjcxYdZ5JzrFOoH+QP1QwZl
clP4WKnViK3QPNMvJ+OMZwebhFN+y9XYfdw0otRqwLYYekdMIvXVYNn5b45M66+1Ll9K3nR/3Nv9
yay/zoLKMGDNttnXV/GsrejGIVqEIERpzAfl7WzGPdT6FBK8uKm9Stl3sP3A+prSmsNvownamws6
zLeQQ0VX1T0wNRw1+s7AFTaUeyObLRDfrhGnnzGLzwUQbTHN1s6YETdfg+zKYFNaS+iLIE0GK/ts
TFZNXdhiu6P8qC5/ZWIDmTTLozvNbX6NIy8p7lSskIE4kVdHH3tEHX2yq6tuat+Ipumhdmd4T+x0
x5cIo894CGQEQkuYVfrVQFGOWnjy+yl6F87xiFQcU19Mp6vmNryvpJ1Ot4WeFrfddxLs/kHaRYZ3
cABScVdxb7vg4SNnNH1UTZ/hgh2nSEz4cVFUt+/zi3jsRM1BCYHN6xHXRHoohuowiBzvJxKVfmmu
ltb2KRoQRtw8mXWOpcqDrdYke1QeLvp4fzAbmJ3j5HlfC7vGdqxipxFPhc6RsR8GWSScvipQNqrd
lyaCa76sBnzbXw08E81I13i2/Lzkwomb3eg1KR4rnM6Y+nbkLMOD3PkmW8WW0E441McoHMPqVTqX
2nloIziRzcFzDMN0dvmFaTofI5IHnPu0K7P0lW8uQ4530xK4PFUIED3QneTcuXhekj+kU1GP5oEF
vlpOsTM73V3XWznWiAQ+1vBmgZGKqVX7yo0aZGpLVJ8vugTjY2FpZAm4YjTXebthwjJVEQOZnHHc
aTCeXX8gn9Fqxz0leYDfMUfkA2E1IWdIkuFUKic9QZXKI4DHS2c4XIaUHmS1vbRAL34aLJRW7/oE
afK7Bijk0EIGgHeT7G3XnIAlGOiy4iu3rwCxJp2Zp9+1gGuZBiSSLybAUtfgr+3deEinczrxreRp
xvoAPjeFjiAF1E3F5x5xDkXoocRY9d530UWQepEuNiG1iY3Xl8YTQMneQSATL9byBdj+bHy1hcqL
A1UUutnHae0XR6sem6m8KefsMsBUo+PmSD155U+HuKwGf7qBg2zJNkixi+jyaPixtsTe6bGclgcF
IHr8ZhJv6B+9IpqT7qArHbr7DNanO7UIm9JOe81OtIJu3jYq0V9kRxt9bdLOrCMaD3DndSlKIIcU
sXfmo9dw3ylh43f5Q+G6yfUoM/HaN/3c/lqNeHP2IL6WL+bSpQfsSgrsj4yWt3Ymx+hr5LqWfYrw
qSooxdYUN+HdlFc6ux11huW13092iKPiqY/pVNkdsikMVNfQbKYk34+Z38YfOmYHuzq26aSS+GCG
LvbUHDTtgFmnStGiHex8dscPrgHe8tuE8rh+h33PAPOoAU+i6egtWy8PsQxZjg85K4Ms9zk6XiDm
zB7G1OwqFHIJYl7u8VvzrMQA4epEqaPbhUgOw6n5TnFYjUkngsiia1LIAbN4O23PngnKtE/T5mNS
arIXgonNHOZLCELZUO3whvXgwhfDbrCAixnE1RO0+9l/vHCl3Y/WbOjI3PlD0dq82ziM9vdct1YF
CbPzmqepKipZACS06/5VKFJz+jRCHc1Btc2iTk4oIYcWAlVTQ4oCBR4XCYbnyFWkCWRzCy77Nhuk
GOQut8vGGg6tF1rkEeSm0cmnCR+4OCo7c+3vvcEhDM9OFflVHqiMQH8ghdmh6B3SvsQ6nEzDEjhc
hKg3MWQG8ZmfFeX2zps8BzA5S8Pov+5LbSqyrSpyUvg7CsXr59Sq2ojenE5CtrDPy8m8IFJrjc3S
Jl8zundjy2gOSGQWgUnP1qwXKFngJxrNGH6ds3yIHzKFi/W+Chvngmb0IvtL7tmFpMLQc7zoHQt9
n2a73MuKaNjFXVGOV15jAxonn92DgI2dOOUOfK/toTTHverzPnpn+2i0z6JFkffU5aNdYp5xkjgb
j7meGrDU9TiJ4aFvmGfuujRGJaoikUhcWeSTHSIkFh54+qqSDyq2db8r8zkx011tj1P+wQh7ZOMP
7O3TfD60ju+m9Q0Wewilo+zq6YabPsMBRmyWXX8iXVtCVw6JjeUogUQ1F5+dfLoQ3Us/xll6iJvW
rlMIzhCBMugMMJtT1bdM2QgY7E/Ax/KyOCxDqiVY/EK1tbtDJpNPHzpP+d19ASC2Kk+xAJbvoQQc
Wk8cZSSN5MasStHN96M3ZLgN/G4GAXxnLQu/1a6ROgdAXetZoNGuTKNIC+Rx/LjocOrL4XqnF8uo
H2rtdQw7KjPBKB8X7PBY+4DLRqV3nzdj9DE0KoctwdRqc/om+e5LeHGnpsNXexx9ktKmTpYjaO2p
1Gfb9EZrHxkiHJsdLMHRexS9JHUVYiwygZ2TzxzpvyfhMsxNUHNz5L9jBhQmZiM78Y1AmG7fu6fW
rQdcsWUZm/NniLR1C9M7m8V12qhlfFvmSzfc2WKutNhrRGMOUH1+IoFLqGY8LvE7REB0kL3ZaSXb
veVYOqn282QW03tm9dT4rVezMqNdahbkKUSwTeNvKQKL9i3iMKSDJ7uyYk8iNXIb/9YRjRe5+76v
MqQCiUSSfp5LHD/+wR9kWQ8AqJmdHkdDDUzJtt3Y5WvLHbGAh/6k3YdFZAKfmqsSB7SqqXUE7bql
TbydISOLLA+2pP24z+KooqxIQY7N3/hlxVK+q5zY0b8Z0zhE3+o0tDusrng7EXhhW3XTj35WQ4rZ
GWOeWh/k4KcW3jVUhKB1Q/j/BlB4xEtgwLqlrDPGG5662dkNuT2nN447gO3lctby3yQLCGbNL2HK
hiCs2yQl4S/P5Xkues362rNDJ32fL71TflFmgjV3Z5fWJBswqK10vyQOJFhsGAkk4w/RHIUtyqIL
Dj3GzOCEzVXRxWmY7GyLrPL3Xd6gQcSgKWKDBnS1pmuFc6KiE5TiSpn7BGxnyjw4OIakrgMGTM8O
quVYvEuKvA6v4riH/c8GdpK37Dls772VMzcG9SIvGLFyARH3NFdWlgVTY45ttsN8boUfi8Wvugde
xWGSC7G1djcjRkTztYuK3tj5ZOZJnKCY1eA1Z1rm+xT2XvhYgZRur+SU56ggbH4fNtxD5b/TKp5a
Sh67aP6I6LDNcMLHhlVocMyisu+MhTHxIGYEhtaubhA7Qd6OXAdDrkrhlfP1ZwDxDqvGUBZoM0c7
sbOj5XeR+tZl0NFqoLjInZNdkXLBenYuPN0PyxwqdT2lXuU8RZL55MtS0WAPWaud4T6uCmt4NZHY
El+TCqUot+P4PHrXYOlb/V3WSzkcBeRSp98NvYwr5IZW2j9lNdiNNxZJifHjMBoWHr2KQuX5fZZ0
WXPmPjYe5Q5tmareQ3A35q9L4UnMp1Y7TLi4TS4Jx7eZ35hs6IdorJ2ruUnHRJ2LKM0pPE1ioy92
Mqx755vss9RhfYWb/n5kEqF9iMgl2BjEBCtaXsZz09xMS5EvnwTJew8zRy3nVvXYtXaD7sVruMgU
nVhJm/jvkgQLV4HCw24dDDt+ln00oUul9+C9HTNoU8bhpwgvtGaH5YS+Q1WW9C1qKKX9bQhRNj/M
EAImDk+jIZxzKQD1XHEJ7em3VW7q+PPstx5fn6k+m+/VWOb4JRp8u+VdZMwpAPMoHssna2Ibuatr
V4mrtI7q5rYV8WSdhj7JsrcOzm0Q9APo+uKc13bVMAt01vuebKz6vg+HITt1qTaMZjeI0jMA7DeR
+S3L9difWPka8NMk0Mkdy6KiV8rU7A5CD6m4bZGF++/Lusxt5mzPqQ8y6b363VTaxCNpZQzgu25R
mqKC3mVL9mB0oyb03GdhmR4HpzGyw4CWRj0aEQ7X63aIbIXAYsxzShEmP39l5UuGlKBYmH3eTv48
OfuqbHsUoDrCrbagw+5vhBhj9xGOXzFk+7BUuY6OeIF7+5EwnNMF6TRkzISjDcktsLEsiFPdFbj0
RN0NEfZI+P3jEVADOHA2n2q4Vl6EOrbo+igKUosRel0spQuqG1g1h12VyOY2HDJxgZH2VZLdJAUG
dHJB5Jih1J1R+hxMzrv5q4Hkq+6qh8ntU4GWVwWGBd7QPStUkO6ryfE867YQXIkcHNdIa16W8i8F
qNxbxE3Yuln1JXILr3vqlWzkvczZRXOAo0TJvY/qLmuPbafb4dYdTbe+ssNGM+fLfhBXCf7s6ZYK
UggUeAC07f+WVVhTAi9ZhvJtxigG65Ausjm1Foeae3fo7JqtlZeqeCBiZPrFXY72Znk1uDR0edEU
TMJMr5w5so3lQDpfUib70JiVD3XTdA3rhdDzL+LBahXYc4pGGlVqR1cTKyL0lqJCjVtwb/zbtiDK
KrTXYMMd2d7EV/kkmhuu18WrrKy2FQDAdn4eu0Jg3iv2SSgDqxibRSebtzi3wodN774uklLO0jal
VY1XjZvIaxMD34fLjvmFi64fGVl/Ev9ZV0lFo2yjGWPNVY5Opk6PiFzhNUq7Da8ccpEoXQPmGB20
axp0+7kgj1HgK/yW+BlnrbSKnFe4oTpNwJSt1zLtbQyC8w5b6myxEHmUHx7svvD4P3S1HYUns6n8
GgNUDdg/z8lxvTN8hSw7GhIZ06077sQEeoeXSK6XCOKffcFVZJFk6VlH6TRe4UFoxmBofT2du1CO
3yuhZXbIgKi8dBf8i37sruKMU5NZxtDN3dUA9864zpMKr9vBSqTA51othGF22KVtBznKYnj9PrZ9
4mekyEnDISS2iHnHijF2R+loow2mPOyw0CBwxzk1hEa2r0sq5vqjrTPD7wkItHnZvUrM/OI60Lru
PQ0tuevq9p6EwbF/BSIg5vDQxV5zfckvq3D5hhmnarDyRp85x3yqUnUwUYCPzJjMO+YpcyNzOqFw
l+Pbouq429jl7oD5chfmIUAuTrOc3+cT6iBJIKZZImTB6DObi3EP6tCxiIypG65tD9HBq8JzI3hg
2diNyFl+DIn/FwD74Rvah/bb3+4+1d3fUBx8/cSmvPz/wAJpXjLx/4Jl/z9wQP7b7//zB8ceoj3/
8Oe//f7ff/93IPcXPeS//f6v/+u/Abr/19///WdR5I/n/p1zD66eM6/j+/DqpTT9S67X31WRhgcA
30cUSyhO+u5Fv/cfmHtX/GfPlSYXYJblW45ziSh3xDXjf/lPts//ZIG+t/0LNZ9w+3/9L8+gyN3q
zz+7cX+kV/5j4CKp9ExbKU+ZpuUKcgxXk/dS4HogklXsg/RNcVfvXu3PNw83h+/+4fwSy9P8ka7x
/MNskP+O4M1pij/c7i2ZjhE5ynjvc9facDipWuUFI47bYce9um+cCD+gemMDUx3wpcj3TB9JADTJ
vsL6o5JXAHu972FWye9TV1bXRuJGV3M+k7VeqOStx571OHVV3r5ZmC1Pqmzq14IswRuXNN+ncmza
E/Ojne0cXYfhngOy+C2ZdPKbi2+C+HBtuB8snZdgOezSJFgwob45NHnGpNsk3mCd3NGw34xZ2vv3
GceI9AAFFXHOoib8EpE11MOVHyHKCEAgeE8m2WYYpDTmtGOPrKoP3LDwv9UVkbWzjjh1HcPQsK0j
ZleyotpMpGo/dx6imVYypo/lwKE/iJpicq4MZQ/eo+nHXUKdsJwmNiiFAj0/dEV2TSQ1p/n6qDmM
hTWdymL0/Heh7RCYxCoVnbkXnvkIfyo+xmCJ78cGueluHj1jOJde3iHx8xC2157Bob6oZ+DCjhcy
by1QS/Z5keMDLCw7PCKlieN9OUbqNq0a9HnSlSrfTyRHXJJ/7I6sNI6oXzUGr3CX1+7snOqhUu1r
ygSlvppToceDXSq/JWY9528qwhH3pgmG7DixcbgjXBtOOyfOJxlgJOWM6SZ2+XGAWFFft3494m9D
Hkh642x9lrpwvYfcH+c20BxS0QB2HTbfBe1EkOZiZO5GVnKvFrvs3y64exFp+VwQHhFO+t2VrrX4
LGQ/n0QYIyhBIhhZJNumarxpcUt+RBqlsKCH0XgSC9lOZ4t7mXeLbJNmD5xNA9yqrfbQV27y1teq
5fxpGuUXTk/j1yF2m6dqHsWdrfLkjKFd3fQGBUy7PsJidoDXRUgrFu5yhfjd4OzVFY/+NDQ9ZtFE
Hawibm7snjT+HXUC5ps6L9ogbMx5OeqZ9LldN0bZ+0q2zeu2snJ3B/yqO3v4jMWui9KRSMwyhJ/w
yExfqsbovL3vdcupryoR7izVFgP2V99tjj0i13jfFDIk1DWXn4olzc5ualjvG9n7DpHcsMJh5nT2
vk4JF+44o2LLaUf1KYqxd+8tGRJHbZ36xNmFgJSMlbpvfATUyK7Eku6GhPDfrhcRaIeyyMdo31th
+gmYBAHKOMVb1yKBvnOlY73O3L4cg9GJMZe1lNXceZ3jE6qauR/FCxdxMHUrB/feRGgpKBm2n92Z
k+guKyhK+KcSHZRte8yyps8EbXEyRsL6fANayAzno+ZAm7cHMujO7j8pS/g/n2C5noX427a5K3n+
CR2H87bP+AT25e2iziJKX9ozPdue/fETVlsnv8aCWNR8QtFcYjNnpbstn8AdtWJYUU+xrjGW7FPo
Lo6k8uBAtei5SdsXPuFHvvs/Vg/PlI4tPPhU0mNBNJ11PnxUi7ix0pB+oCt7uov7WrxZOHp+SDhA
yRuBVankm0V6b2ZeeVfaSXg0a5XfSYfy3oNndRTlN1NffJgaAuv7DiTf8tTKQRRnLoJaeQodlBK3
gqyu4iBzNtEvdKXnu2S+Ab0H6y1+Y0nlqL8+iTUcwxtQ/HLno0oT+qvnZ9d2JY7VaL/wSZcf9Flb
8UkmHjRLkPVq81+edynDlsCQc0Pu8CK+JXEhvQHZ+1CSIvj3XeKzDcXPG4g//yDLd13bwfi4vvxf
8tItEqK9O7t3D0VCxHas3if++PTTvuv139/854/5Y8sp08F+rKTit//DIJzcvPJmOZs74eYHC+nd
Pi+9j1Ppno0xe+GzLvlRz9vukqemyLqVCs+0tRrwicq0LZLS2vUg4so0aFICsfVCSPomfgm3/SPj
fPVhfClh+dJS/HtdaZC5ZcdWPibmU1j73H0vrANrhE/st/E+qeGxja694tbi3vavG1TCw/zj9+Qm
ggoM23TpIeveONp4wOqytXaN6fRvlRxSF6mun6t95fXRfTn6k3WRnqqvZm7k15Eul0diiNVRI+2z
D3YbJ9WZhT65TytuePeZW5fxPkadxM7O6Y2neizyE3mSotibLIk3qezrd7Nv0lucPtVvCRlLoq6d
/1vouWmy67yiweDnNGFykG7eE1wr+qg8JgTk54Md1a2xT31h3eLx0lcVLPSa6PM4fM5xULpQpszx
HaqSSe3bhohT7nTeo9MXY/cYIUpBMMkV1XRdcLFi3UT1KD7ruk5e51lIwRQ6wqbfj66xXItadTgc
Ez/534Sd146sSrauX+ggReC5BZK05c00N6imw7sI/NPvr3pLR91rbfW6ba2elUlCMMZvn9Fj/ub9
kG3hKlqcGhnV236YbSP6HN815cui0UxdwelM9xKs2fAy7IvqzoDmKtl6Q/8qtmx8dNq8Ozdm3pJi
n9UsmASih3m50VKp+9lUoIuudWfZi555Bwe9iHLP7wQl051hgw4QPJmsnex/lIUBkkzPIEaskdyF
9aHfBx3TEzg0lOht8wfEQXcdssGCwBrEU2Bp/1Eq+tqRl7g3f0/zyKCy2Y6yBiY1thzRPZhBNzfJ
PI9iesnW2ivCchi0GbqV7tY7jfdxuWauno2MGj7qoSOI7Wo6avQrDk2KnrfFVtktL33rZXmk6XKi
TjSA8umqk9OtSCp9ZT0xGAYvS8sZfkQwkgC/epGYjJDbzvLeDVemN0MRohg1NNXdaKJslws/JqEP
g7fGq5/Ol6nLYLSEylaomr5sXxeeGmp2MeQncG+BfZuCTybYpLnOuY3ZUh933zXeeyQVfRhMkz7M
bjnZ3NWuyh8ZHryIiIbBT9zShexjq1V3n4GWB20YEJyjpYqzyZbfPU8Qcn2yplswXRsu5UPA1n9e
kNY0p0/XKZVB3DvWceGfc7MwlwiuxrBGHBW8jnZBsxAk31WNrRuvul+2k6M77uWwoEg4QRkaQCjU
xZJoJBE0VwLVl0dnmJfapCzPFObDUmW6/DkLy5WHdE1H47RBKywvrnDKDw3+3V0RoHhnCobbKkY4
X2MppUf21a1aVdxGq6U9mNbgxokHV5XfB8i0fgQ90kGKfMY0jzY72RqNJU2FgPzKM86tEu4UQ7iq
Ly36ADspoOZiK7XGpLUp0srR7iRA9jPVqMIcP8zazhPbmBYadhf1uIrAZXy2+z9AufapFFRTgoz4
p1Kp6YNw4+XgZIXm4Vprf0YJBBkVU11LP2cBln7Sm2+86bSkMbZdGgEPn035L+JR/ec0nQsjMpZ2
/6Isa6lDD07yI8hLs4ucVEB/LbNzQWYB3g0T7iazTsevEGL+x7YNsg1JvLSOBtTV4zyVfA7DoT/R
VENDKaqSxoenc0seW10YhymDSopbO11xH6CFNw4U3ueUGXDIzcdqr/XN3rcvXdvnH41q2pukoOVn
Wbipf1xIA+oOrMIDLclNLpbjaphlHqk+Ld42ercs8CNDHZ0mNRR1h7ZdEIUtmj/LiHe/6smefJ7b
TrlHEfS1cxVooM2H3Cu0PEirpwQaRR9J9o4NFwuXmW0kLzhrMJyMQiHHcAlKeGLDXIY7JWHt35vJ
WVCvDIKm4CIei96ORVuonP5UEyNEmdOpVazm+srnbuNPWviDFrW5/zayLUVTA70VtdTGEsgykyN9
tUqvtU/wQr0IVVPOx3aQy9FMUeEfPa/sfrkdkhHIMlNdmkEZ1MFvxn7w6oA2+Flo4zkXXpMlNKAW
b3vaOG/ttDoHWnr7S9BTIB938Abx4I/bu99b7n6TuhC0bu/r9Dooyq+jomjbx9Eo8+NkWd6PZZJ+
EU4BUH3iVkT5HUSX+9Zb7Y9F1JKyc61VprxTN9q+PA9glepQddseuCEtev3ywu5X7pdaFEWXeONu
2o/eCPv4dUzp8krsAsH8kyvc5iCaSVxoWe3k93rKZRv7hTPYj/BP5W2Q9fzEBrbbJzksZnoyl4wS
+NnM7qXdus9tP5l2tLv9ZkYYT+YUBdOIXOMwbKubfdBR6ah7z562NgQ4WP2khCvLTusybOb7WHU9
i5a7rFcPmufUEaGS3W2ztCieTWd1RurQvTT9DBbcLmNRXzNncijGFl3wSFW4GRxWc2v6y7Y2dRbZ
XrCBStNS3ERTSguIprk7KIso29w6QYxEISvg0V5dERHUVViCXzzPAU/Laa5c0z3xblAn9ARdc0+A
gz4WInO+NNknVVICOixJKufxtC+y+ZIZy/515wDwksyGptaGv5Uxp+2M3cGVPCWuo/OwMnN5zISa
Hse9mL1b0+erjOx5y2RSIUUcwm4LrGd73Fuu7Loce83Tl40FmHq6pcWLRdAqK0Fq0d5hpgdsf81G
fapbH72mJLdClivjSKgcl5U/dzjBvF12x3zfqWWsd886w5BKeasCdxmJgOzS9tnGYtYfKuiglyZ3
jPaIvYdsFi1U4N071pbBvPWcPUu/2294Tp45pmUZ52KehtOQEkT9taqyYLlvjLqk37sd7ofesP1b
kWlEy52q1XRF8uEAe7glIMGIbndj4VUbL1Phu8AypUH3YrleZlHVUbczWq3VWDeoDGoE2yZxWmA6
eqGoubWKHhVktdoHa0AqRFfHIA/NstNbnVm9ONlOPVW3Jl1K51T4FvShVKWkWnogbp7C32DYgGyk
oxd0Mh9s8qgFpL2U78soC15jqg78e1fuZXNVRDW3ke/7Zh+uaZudqf3mn1AQdl934vHLkGj/7jgj
cqo4a1UlTxkl6s4526eqvWi0MrE/YKw7WI2usmeZ7tMcg/BVVGrvjYobo80SCtx3Jqh+e/V1q+cX
4TiRhDe++Nmg4hZsJl4y6zSgyrzP7b06pkuQJ9lYD1Eq3SzJePqbcJiEzS+8rqcVq92hpqx2p+Td
9W+VrIX+MxizF5oovuNlKJwj6kOj5V2LmxM1pm4IWG+WoTqQRV8Fp8nxxvs8aMW3Zlj7ioNk6g8G
Iplrg+aIZIExsOsINHfdksXVdv0VuxPqy6FrTI2WaZM3c9S0PpmFPd/gOjvzLqhsKqjXKah/lLxc
GQyMIDu3FYbSsCNE5rrOi/tYpnvzuG5e538seEuy90C0fWzqPSh5pbnetxQVR5JTSX+ou2VhmDDE
N2O1fT8CidZPq2UiUWkaYiHMRvqADn7ZHYJgaZBllblvJj6C/Qj12b6ee1ysU9J1/dpe7N1IfzRm
xTDYYPz7xho17ZFd9Jvx4rW574E5FU0Xcu23j7EkQvmX6VHg/UOqThbJ5DXGFOMhUc2LU+UcISNh
D9GkgpxZCxg37mglaWKwvuBgWhRvhXpe82g1tfU6bQ17QkPN8GUDJDwbkuSbEHWL4d94Y8xRnQdZ
GeIdHv60dsUEDbIZrmV13qrqOiFeaLfWshGQoreMt10ZZxKeq8Tr8uxUBiXF8ui6XnudjIzyGmQo
LIKZB0Cs1tg87M4IUi2rgDh85sh9j609S1k3qt17WsxysMJl1/49guD2wJbh3E9iY4eym+lPXTj1
G4+cf/T6yr/qoDfJANLGH5nxZEUczdt5EUG6XJw0H8R1Xyk5PnD+Zz9du5+Ow773xtuEg5Dw4s5P
zagr0W58zqgikXuxrfEmS2d+pydTsoUFpR9WK02cyjGoWWbNUrEaq+qma1P4BziBViLB6swjqol0
Pxf7vmXnmk5l9Ly6EcdmaYc5Wup5Kc+Gu3jmWZVD1t782u2s0OGm/Voo75PHrtd+OYz71LW3atqX
a5eb1nbmWMzPLFVpHdXaEsWBdrDtJ2+Dso2qnagK1E3CvGRoyiMizKj41kTMJm49o1rIkAN2onc1
pgJ0Gc/+anuAYy7l1KiShx+Dh47MgmE4pl4VxGmH4jw0hyrtbpNRLF/FPM4q9FBETmbcTu7IsZmh
ez4sELDDrQNF9y5j2pfNK6ntwJMjv6d3GKy++mqxFFcRswiF9XNtPRlrqr/7Wor1kK/ufs1yMV5n
p7Y/1sbMVJTZjWjv9oWGVh7jUeXPbiqIeSp79MOhNRnb1cD8tRwGW6z3lTe2J431ZfncTao1JFTQ
QZQ9q599W0wPhqFafQZ1rH7grRpQdaXx6LRBn+ybTKs7Z8j3byhDFcTiqBA+0/zASrjp8gtSRJOc
WF67dQQfn9fhMO85awzvH6hLbQax4SoVYzYbeAVor79Z5bK45zJgjh+1w8wQTHW8UW6fjEEwJ0U1
j8m2lvVzL9fsIMTgHSbLt9pwaYV/DOY8+16Crr32W4/9t039NaLpvHjqlBbvSrKytijoHhywKNhQ
V4sQ0CD9ZqreA6CTyAXMQt1jT+PPotUY+oOdL/OXwO2LP3DmCzP5GqzHwM63e3fe2MtHF5EPvdJq
QxZZjA9bZ8OqOq7Ub7SWb5dc50W8S9/cEx45rHa1bbtRs7g/XW0adxXYehk2mWifGEm7b9MsKcYr
+PLoYogpimwrzZCWblmPTG902DQhhcyz5djO0Z1XfasKopG4o2WM379M+OjDk2V28nWxa3LJGBMc
0I2wtBAZcm/UUsfoIvY/HDTyUgZLYCcpWUXnjfm9Dau9bb9oNfXYGuzSvieMtOrjRhE7zSZr/fQF
NamLGrrzsnswwm2vETGVil0k9ezgmz80xqlbezAqeOEpjyxt8MqorXRfURvnfc9g1yHL4Tx4NxBW
JSab5Fc3H+3ubGpjADQf3PZSmL0f41ZWAcovt3oirHD9ZijCC9xBZpFjZOu1hqy5LSrtuOmkJ+87
321O82ZVzyodEQBBKEXIcbqHURfBya2CuQh9lvdQs+81sTu6y/dpcpp49EztovDn94q5CXBB5rmo
vEMvjOBo8UIxwmXlA0TF0KZvg7v6R0KijdhVqYT925i/aWm55oXeTxkkwVnhOEnDLrDGuF1mfWkw
2rxirChRoksYlsVZU/dQ4PRB+eJ8qm3A4V+menGPKA3XNlrh4BHYFlt16swUxKKzh2hIJ+2G3SSX
BFEZLx5v6xBB8j/PFc67eopsJTYvWsioZE3XJd+3reX6ZGCBYE0e1M2e5jH2e+jDNN+Ko7Nwrjly
QxgEfMv/SQdN804wslkdK84PFApOnSVWvwXxwoXwI88151srA6WjGXXv70xX3YE3fft9cnQ0Fn75
nGppzXc94s74c3h+87fKe2mmrpkYW72p+rn7AdYpktLnxNh9UT9yOXh81n7ePGR0XR8hscLXM+6N
8SB35EkwoWCDzAF4JY+22XnbqShHsd3aTDofXWGjLVfgorGyWCySojAUTlNVmwexVZ/aWjl4ZZSr
tEqGHA9JPg7zzzl1p0Ngu4+0g2VDpHs2qVAaC6HfM4+OZwgzIjrAftSt4/92N5CprTGRJY9mvn8N
2tT+mupteQYEY5cMSqe9+jxdErhST37YDhUrdD6ZkHE7hM1hKfbiJQ3wlyir8A6BbNMi6eGly3Ct
uQkoCNaTFfpePjiRUUjv5syQqJFvqezJVRtCvB4mnumXOy9kEVvnl3RXYf9u3CDyyuYoZC9Q8UPy
J0RahpO+ibovDkFj/Bq3Kd1D1D/iN8J0VLBG2pDhI5c8cWgOv9IZ3sFMSl/kp6VV+sOzG/tI8Ksd
0z9fbKdtlPzpRdPpEBpiVk+m0cuHteaHCyoxHaqgWWLRFAvzEFlf93ZXBEM4DLZJT1yrd+euLzSt
sxNNEGq+231ze7bngCCqzd45ZRHzq4tzROvP7Xfa0rEeI2Uzjx895Uxf96JFoUo6wspp2w3dHZj8
xnjYsTStSCXP0mePZX8a3Hd2w+Wy+O1yMKsFQ3Y21eMvBPboZRwk+/Hcc2uEciEuxgediveUhivg
k2p+H5mDf9Sdy++gXFbHQzXSeBcTQxIwbgt2srvW71rCxRT93GHer9McMnYOdzl1Z2XCyGZbUblv
7RsJEbmMC6D+hzWfgy5Uk8XBMdhjh1o8IFP+3qJhJ/mUSOoI6U01IDpwlh/mtBS4O7Q3nRGA6YDW
j3L8qKbSPeao2T8M5Ml97C2mvKQ7voqE5WFbjsUQPPBYPiH4cekZshHJF6uTngM1EfyFbL5uQ7pA
OXE95qG7vhpRrWdpH8Rln6mvfTHbCMk1JHgdNOkXxcoTYMb3lzXs+MneXUBYD6aI6PFnq4MsTufS
PqNe5JUsFuOzLbb0GZus2dRbTMzHosOxtgEGrcVVd2m2+b8ANH93ZvOU4jF3Qk0z18PmFJ1Mdqj4
+pB5af1ijfZ0LJRZ/LE+a9aZE2iOpKiqsUPq7WGc0fUGzW0r0fvyKOTZHg4UsMNTuN32kfU+YZ+s
Peu7naK3QLlelVdpfZp8p6mW1tncezEdkbNPc+QvlIEe7MadqnCyp7E61FmjyqQ08q06KNnAT47C
mNPXtUbqHHs4zecEgjndQgjB9M7PAg8ZbNFX+li1tXUzitG0wgADVnDKG/D9+1xSARpmysFrpP2t
+CkBx3HoGE1xKzHmOHFqZ5t3spArG0d0Ku4HEgdMHD2TkxsHWT0d+67dq6dMDv5r7zZijibu7Nvk
TXwOr89INw6WyjAi5QCyoKglXLJ8NNHAeTGY/QT0zyXDkKSH5aPJ9WJGgzUMHzMw3f5rZNGqSRwf
pnPLGbieWgQDIwI+03ySWedWcUqxwKvxOe2eMtuS+hR0VhqNY9sebMNoHlTq6hfsGQ64+SDk772w
8mRt5YoC3mkbMHh8nlP02Yx6q7nuyWopFwRaioTZpLiz5zHdj7WRqSedmdNpQUrAGqWC/WFMRfHI
WLfct5ae88iTNIVvWnj8V+6a/mq3SajIKJ3KiuBqM037dOmsR9E1i33F1mrEuavTd4TXlAKnrfJv
yGa6jU0YFP55MnmwKUjx53dEwIyM2Z4bjAYSFbmaUGYfKiym+WGfjYUbKAM/DScjK98LBRzA2ewa
LcLGNN5dW98y/HZUdlMkxnuXLDCvW3EhdlV6QPQzvCADVG910zswa7yxfttNWT7W6PBjnHf5eJxd
3z/UrjuyB/s6b64dcOHLuO00MNddZZm3wpkCPGJsrqFIJ7nHear1crSQUBZJ4GW4YPMdJwE21KA+
rW2F9qXDXXlum8o2uDRzd6yyavjWYNS8SyejPwsixV6EJUrervVch+nvoO+Np8bQGA2DX0SKb4FD
uxhEJ8jBygBaRy5qdgM6RorfWi7BEM1YB3JcNmlpXSsq8b6Uad6rA740VjOhuJ/hlIM3UMGHOa9f
U+lUXWy5eYrYOdM9v2KHgmRcJxaNvrw22JNPmggKZCp6m65bCxByE6kdZIkdbIO69OMy9mea1Foo
A37qe3scMCG004yxL0ir2QyVuRvZVSBS6g5Nu483O0XRnPCLF+BnrBT1A5J4EfYtxFCMpiVP+ZCY
a8N1g7VCUaL6k4AzfB4+X7rZ6HPnuUFfqcjn6f4O0SfLSLemKkLuVPtQoMhmwGx381U3Zfswey2T
IJa0T+aK7S1ZwUYr4plr3gvtgIcsXAq1lRcpZ++rrMziaiwNRizVkQYROqs1mFGby0sWYHqIm6Ub
TJx4xfCjkkNbJErt9fKl7+EswiFY8uKoevygQhVed5iNdIGqA7V56pd5v+ZBuVZPLfQc38wfs/pR
jo7/VBTm2F7qckMr2rSe8bbrXjyILNuHUDTARk41NOLQil2w1Jm4uBuUKetdg0nqiyU+ofDMQC5M
a0/t3riX0oQ5SiQBKvn2so7S/sHEyRVyHNmrE1zXW6enHT6ntkYv1I329qPZ+DhSS2zN5uvAKEYG
jCVlB7C4T/w9dOkRxFHmwhK4/ha6PmLWT5Wq8d5hzzyVHq/UsClqHF4k490Vni6r7xVfOzSbwjRe
IEWJxTbmKt8B7jzrZSHN+hN0TDWCYA0g4JRqKT+5p/k8NkFWnXAp9+qYaWd/LZ1irrFnrusb3sQi
7rfMwiu/NU+w6OX3dhzUCfVpo85eQwbDKVctKrDVMQ9oB8Eom3Tz1MGudfnSym3ww6Wvuj0GmAhe
GsE4cFePWK6exy71soi08J3dePblliBh6OukVjoASGyzWjCNeO4fA9FLfR6XfoSsaTgfIyuo9Tmf
mCF+9JA425vhtjJ/1mlTLdyymVVH22YD6Tu+Wt7muWyKOF2L9k0vK+pgoX1QdNh1UsmJpNRdss+B
kT+N6dhDfRWV/mZlWXPuxZ6f7LxD6m2X9f5ODpmN7nGtXnKnB1eysZUb/HY4qvEwmJheywFVeQQc
04vbuGSyuK9IMhTPOaE2bI3cW97V4ZV9buhPKi4lLDM7ac7VD3HXTh/IRcd7WSE7Zo8M3KfC5BxG
hTw2j37m6ReLtd8OXWPui0s6uv1Tlsl1ui2YKpO66jA+MwhpvOUpWGMpCosFR28fQ+X3XjRl2Oai
TPFyiUze2+sVd1UxRZIUHx1361Q8Wllt7ecax1n3ZdhLKkQLV7CNZ1X9pRUoEEIh9fg6Oq563VzP
ggZ2ewOwv+gu/j6oPN4Dw2zCwEJ+HWKNRCjSDBUWVAbh5gagVz/x2Q0Z27Yc7Z9Y+tWVshf1KF0G
E9Me9vd+2PK7zjH92IJyj+VezxcX2ETwc8IcuKGjjC07bq4ztOFm1b5q8RGV3vpcliPMpyeU+VS2
k/nLFn2Qx3lhzUlVI+r8VjADgn1u6CJCqEfvpHlezsoppxucm/ddojG/Wr7tAKsrMcRBO6TVcVGi
aFgECysx7VI8zZ05H7HqYflvis1+wyDPCTtPHEjeOEz5aWInhrVstDyZE/ETYdEG46dHNAsODuTE
H15ZEuFqr/wYX2D9oSel7pAW5o/dWqEq5LbChOyC/3VxS/juErYIZqfnwRzMR11MRYI7aL0XgTC/
SjXKm7tK5zBgC/4YYO/TqC200xyKAQqRxqueJKJu4y6x2yacF+HOB2s2Sv8C9bN+ASlqEyZnsYfN
1o9XZeXZnef03ruY3BKawZzu+2UKTkVWwXfWcNDsKzIDwIcYa5lJIf5/8SylB2yVwWOpJpAqzNqH
IXOtJGukeLCKCQllX49+3HCcfJkEw73g1jygafTXcExzs/mTZsx+t2JB63jJfFPncUp69XBiSEcB
my+lONdL2ryUUi/frbbI2hBgVDPVZ4GyHvMi7fUJHV97wR/kntaAORfn7NpxRwujed7QN0BnUnn6
W5jp/s3UDsyIgGlTJ+DK7W3YxSjuchhAroXd4JNcrAnF7RIU1m+Lx/CYCjtVMW0Jagxbo6qfs8wH
dUDIIp8XMEwmKVC3UFfm3Ca5Ae0ZkGpBgXBh+W9EuHfOwZ0nbzjoskDkNjfNFDeltbfYXTMjj5vJ
64l2YqBVUQ1HePoMIqtft2LHs2c0y81krgvCreKUSzpeaVd0f5M81nvTPjo+Q86WSssHeZU6Y70R
KXPL5w+XpGQLtA/gnH72fd4HkwdFOZ/kFixCnDVzdjcVGrG0tbXj/O52jFlBtml8EbRPrOfJ3G1Q
Zx8gjUd8YIk0dhl7HJNGpLVrhjmU7k4U8sHd+iPnRfWYrl5VXKpsrJ7zqYWW56e4Oo63v8G2Zzg7
hExL8EMrO8F/Zq+9QQ2yuUzlfSZdQGqEehmKEub0MvFI86tDlnqei50LNkUG03O87hQfhduaq59q
rpYmcrtx/u6UDodWOuTNo+5G4iQq+C0iFsqWimtYifZ54q8+21vbXFOOsXtWGPdhGlf1JIutKENT
tDAWc6OTIMXikvpjNUf71AefM31tJ2Wn7c/wB6c5kdqLI9L3hHiGOAP4Hfi3ujBz7PS88bKZL6Pr
Tg/LMKNvrAdlZYlyfDyMK8hCExapW5koL6bu0Spt825tjdy6oq3r1rPlFkBcvhLdozG2FeTOzKMC
01+wawzqIVO2w7OxtMeS+eZK5MP+kapqeVEjQspw2p3lpoJp14e+ydIgcjwGrKQPEHmGsq/nM8i1
+e4yeX9Bcr6B0DsWtIM9yI+pS/ead0eddo9rv1YH26lwXDvELV+WqlDBF7xm6tY6+1qFOT+LlSi7
IdRFjUY/hIREwHqJunooZy5QwpggfbClVrtwpr7bPsFC5NsLSoJafWXsURqp2ZCfHJVXfzTmZco3
AmvOH1nl/fk4Mc/EROe5TSRmO/BCZXc+VhxoXCccXH8FpUeG88wxUKFcEh3vj41COLWP5psnpxW2
cOkOXHHxDWkfuS6zw/vPjNlkGPh5cxP2E+4OcAScac2x3MxlCj9ETMIxIDDjYK2j4QKtMwBUAH03
+gDsG26BoYwahHFvVp/Z77YlvLjyzPyXb/JRTsom9R0CAmsx2yLFZZ+feM2vm6/XL1iZSRAvAleJ
AydugBCLl2H2JfCV/yvbdrM6t0sHjIQ6UbUHBvi1ipy+k3cYaRltpL9sX0dipH4Ua2t9DP6sDcRg
rf89R9k0RtbQNwo2P/N/5dAXAUc8/AsQ6uINJBeNgqOLUMwzxvLmoRw3rBCY5YARA2/r9xPuieAJ
CBMZiJn5xQuhHaK/r1IyC3kMS4eBxV76+aGx8/2Sy3n9KXiv/ra6Id8i/IKcO11gft7npb+SAiTt
l20wZA3LXhTp6XM882ALgZYS8Gx3CxeT8JsbWrTWxCLpSxEXZjB+xbOeXss1r9S503PqxRMH9fYZ
69uuGC3Mz5M6m0EPmjELRNzbQ1ZFpm051WHfU7DvKjP0uzWt9o+8ZcCPrDpPeZnwah0vRTp27hnu
fH3CczZ1x/9HMhLVvmrmCC8qq4spfZj/+JO2RqKfyuKZKC//KN2pvG1rtnyY5TiAwQrxD3lYf1f1
UjTgofuQLlOU+GujSLfIWecTySCmfiZj467hwQ28f8r//D+EtnCRwocIJTbEtv/iPRJkIhjbWMLG
m3jcjOciyMOgu4fL7e3H/y53/T+0roFtEpNqwb4I0/+LBxZ9Vl/rBkR3z9nYRPpadf9kIf0/rlng
CReUx+L7iL9GFzpWb6xTxZ+wCOfwXtv9AIj/37/F31XQvrCFsNCXUT1h/8vM9W9JwVSxo4XJBxtS
eokHDMJFdRTIZPf8n7zC/t+0wb5wbMIqUKn70vlrQHk70MeSFh1akj4NS2C9pRCsCCd3/dn4lyL4
Rzny52/9nzpoLhkmaDQiqMjdv0aHdv1eKXS2dqjrPZoBD4W8tOpYBHdlcZdlhxm6103+++X8+y/2
KXtGw2Y6vnQpWuQz/dvlNDNIzQBtXNjNzxSZn+Z2TKzp8N//yL/k4v/5zQIBAu7yc0msfn/to1o9
o0NIwgzdx0ukD+5xjtfYCI1QhsWhixgy4yACd4yGeI7GwxotsYy46CFQSWTE0A8HL3bi6R8cAn9/
IvhYEhgA9bfn2n+9XXu/ngrl8rFk8LBO76P/D3l91mca5d++N1fWNCXORiwP/3l1iQkDpfax7QyH
z+9NnX1sRmYEFhRSpfn/vzf+tQiGNEIfE//vt0ZrGWVxGoGlRv9U+PGvToP/+FSfYns8PZ4rLP9/
fZX//pvLpa9Tv5Fr6G/n4rNZPobxLOnhfdGJvE9PRnN1w4lf4C0PX37900U3//YE/+XPfz53/3bL
zaKcSbTmzxvEl6BYePK9qD1/f+iikcyuiAif4pwm/eknUpawDfFjbuGfJSyj8h9+fvnpYvjPC+FL
DioMKQjY3b9l9Wpgd29VrkuwyhQNUkRz9z+knVmT1MgSpX+RzLQvr5Iys1ZqpSh4kQEF2vddv34+
cW2mM5WylMF00wu3ubgiwiPCw/34OV8iTXeqMQhtGRUOoRBspfsu1281+RRS0tdhZGzQvJ4dMzSn
0MnDHSPrpiQvdVikPKUbwJrIeUJ/lweF24rN8xjptdML0qNcRpBjpBvaan9aKhYjZ8+LdCWKEEJQ
DThdAz2xgOwGErWVyPpUlV+KniCyVvunWsjvxkzetb3+iTouqW2tAh6rNo+DqTiIrdxBK3pV+/59
4Q/Pl4+JtfXgqxSNO4TJoO3k9KsqlGhSme4v22t+5IV6KxK6a5EKkUh+b+qt4w/w5WTtZ0tOHgRY
VrJU+SGr0kbvy+qCWCJ5HotrWTYX3MGGTJHXH4BalylIXU1wLZgU+9J3SZBdxWTuAI39vDzysyhg
9oEjk4stIVcjuI8MkzDgFxqJMjGwe2q0bdVf5cHGkX926i2MLdZ+0GbGtR5jHaAq4jzq3wav0Msj
OrtXMMLOMjRZ5TJjMU+XEhwtfDKZYtjiqO2oNR2KGGw2T4jLZs7PErq/DRrAOb8tk5bqUzO+ITSN
0Cgejz3zcczE37qpkVJL68/TZORvl42dTZyp0ndnkUoxDPCB4nzaHx1cslZ1tRbFlp3lXxX1Nvo7
RXRa4/j9iZxwf6aNE2Hh/oUFtNTPwayNU/6jIaUx9cbGEM7ma2FiHuLREIRIgG+Y6o8tAqniKWpH
veEYrdsAlLg8WecOYKkigS3Rk67CurhwgCJVSqHRDM8WQli+eZD4SvfGlt8Ias83K2Ys2o1lRdHp
jJsHfDSgHDbDrpksaN2ktybap+BRMlA4dAC070ahOZcHdb5PCdZh8qSwb7BSy4ChF7qgsUqflDVW
bTWEDNXrdvGQPsXWtOuyLfrys+UysAeRgsw5zT+XR1EYmqTTkYa31fxHp0ufkqF5zsYE4rIt0ugz
S7gfG4hBWUwi9Oin8yjMleAs0g2YDI0nfmV+5XcVVe5IMd2gETe27XzEnFw/RESyYsxBPNwOtIGe
WoO7pGpBu3LetU6tvkja755eq0ykwm7s0u496/rd5ZU7c8fZomrgIhYRj7Y8j9oyTWMfujAbFiBH
C6Ei0H5545YS+IoVnnAwSiice/SDLsZFKneUrUwHyDHAjPJVqzzyXhvxwspKYcNkrVReCqK6OCUo
Fhcm7fg8fIQ7k0SZWt0YyZexfbs8YX9UhhZrxECowhKuy6auLV6mXaOMppSgDAeaTrqj379xS6Mc
YDhSotux1X57St+AkyefW3TZVQwrnl1RId3JkTdsUJqf7TuT56pOPWI+dQnWF8dWX5eJNRiSBuOh
2gPOAdNiIs/7qqhdck2CiWSf2mYb0Tv769xN6WCcW7lBp+Oni6kuQUN2SklLqOu6t657797e82/7
+cd+b++vr22bf9zv93v+zb62D419fTjYzwf+9n//0Gk/+WE/2wf+8zX/fObX8Wt383/nb878w+EP
d/6b49iu8/TkXvHj9gpb7vw3/nL4Mf+S+ZfOP3E/bt+e3m4/bgu34Ge3t/z4uJ3/L3zn7cZuPfc4
RRUhW9FQyyAnsuz+V1tSx5RVQfgghxRXP2Vx2nvxnae/Xna581VWVAWGXk2im9PUlg3b/qiVE0yd
wA3xug5eyibUblPAXUXoFNbvy8bWBsUmVUWYylXsLtYWdsE+lNCSsuOkeKRRHGawBJBxf9fJwtVl
U+dupKgcqbLIwHQiiHncR3dU7CtRNyHlaqdJ7Obe28x9TYLQof1hlzU/QSBctnd+CiEJwWrpmk7N
mo1zai+QYqVQosCwp06tblHISVwgCvnNIKTdxrF6fpBjyrI0EUZtXSOEPTUV1joMxVAmkgw042sk
VUIoMUc4pkc9D2yqn/qNb4zdLTCcNwMUzkaQ8WfqTg8psHxzmMGhrsw32Kn9TgsycUjQQtfs3P72
v1e18gBoyh53fMqh29OH6qbOr35Pf4Gy817oajv0t73d2m+FK9q/P0zH38OtfiNs7Jr5TFp+msJD
m5THvGf+8KEdrfoEQjMy6ty0W6WmTgErgLIVY52bUDQ2ynwbGLJ6tmGGbowBhLWQ+0FPqwu0BZcb
OjPSWU6K59ixiYUvFbAewkHb4buhlF3lEGa62pi310g50Tc8gnNRpOwjFrrSgU7yQWnFLbWMlY06
Hzy8VqFm4n28+IIUruFA7fgCiZKcA7nJXa7nRHnje2KUG2u2ZgvEFjRQ5GN5ii+eE3RkjJRNeBol
TeBKwo1o3aewYWf1/6edxUuiEjp6wiXsgDBwe+neA0EUwkxT/p2GzPyk4DkhyZpi8bqc88yn+6P0
kthvJVAvJYzRZeH/jIwtP185bWhsJtyRSKHMrn5qog9iMMUJqYQK4K9dK52jyUNtoyawsdmlefZP
dxQLc2Rp4QkDFAJmkDNrrUqHY/g44XjBr0ZQQYynqIuRE26/1+D89S2l+z9CneemNe4/CgEiNByn
g4xa+A6AMHKsSK+h/wDUQhWvyvqxlw8iQAY1vMu7G3E4FPQEV89BdQewqkXaMkb75vvl0/1P3vnS
tyymQY2aEOorpoFvGfOD33zKxW8enDCKdkfDt64dwuEl8W69qAOQstNjxAw3QqOVg4fIUJdB9Oo4
1zIikDpk6PSK6SgqUaK6VnBfg1e7PNCVzahLKhcmJHCk6JaJsRZAPtwT1MvoNfwt59qeXolfNCnv
Sj34e1MzlZzCMSPz9llq05d+X6oo4ek2BfkvXTg+FbV2C7b2pxcXW4f2+X7hhQDlHMUebgVjWVcS
erks4VDCixXhUJbmTyWWYXWwvv7t7GGGB7EsUvORpKWI6NgByhw1zBhNdxcMKWgfuj/ycUfuYSOb
uHYLzy99nXoJ6bL/sawcXXWWKtRl0cEDKZBOMJ8KKqzXvqwI/ZekKcpor0TUq3dUIs0vqtIMEeCK
idtKCON+dKh4hNc0xetvCSQYxr1XFf0vmO6s6Y42L3qPDIAQqZunGo+dZqJ4i6J0nfwePdpIXTSg
tTeZpvRHsUqsG1xmaHiP9N1rEVS0DA6KnpHfhVL4oCrohnCLhNVnA0rw1zpsoq8UjpvrKBvaX54R
Ndf0hw3RXx/2c9njv0BgsV+bqet7GglN+n+FxE3RM3YimDKvJugjdnUuDq+XV37lgKDKLUsEZuSp
IB9eHPp5BnC7NTPLBjZp60pxMxOnk/KD9QREEzRR4KpeIdl4RojGMQN6k/LsNqc136DrRZKjp8vf
cx7W6xQcIRJAooCsiba4VK1qipLQEDyUS9RnVfXpUq7gI6jhZQ7ezUnaiH7PzybGTZMPRS3ebbjk
6VEN1bsuyK0oAEoIvbuoNn73UzNtuPzZJqZwND9UTEsh9NKXY4KCO2sjBU48nkSu1N5MDX5qjn/r
OQsrizBhhCILcQWsdCO9RtQjWrhJRqpmhrhxAC7XaI6uqH/NdWGiH86L00mb4bsF3FM0oCY0DPev
StY4vvYMLaMzKRtztzzXZ1vElITrUHryll88h9C57Cwai1AfMl907zdAxHR6pHfistetWdGpb3AC
krDVrYUbjCj61GFOXCD6w1Ok/FCh8Skyk+Bg2pi7s7LFPCB9rttasmhIZ0/JUvV1cMyYgjbCHdqb
TrnyYvoVrgT1VtKcYdrpOmW9/mtk3MKq//fj5MKay4vUTCjun66chcy1RN9pRsMTBUXjYJjXRNEk
h7ZyW8t9NY+SfJM+PzVgU1MWLmKi/1tYI4ZASDsk9z8NvrpxUqybMHA0yZI18vqnY5Fz2qVVbVb5
oA2bJk/4QLri59/PF/AqShqE+HOq/dSGH7QhvfJF5kzaD3MApfCVJj5b7DfMLA+IebZYEqpILAkX
8NJMG8UwelbMlnqblzwjVMOVaP29PJgtK4uT3kK/R5FCrFRFdpjC6i7S1A+UjTeS7Gt7iRygwbwZ
RGNLGV/SMBH0WJjx9fcw+wFrtA3jVj3+uDyaswD/z6T9Pzs87E/XptAbmnB67EA67QrlYRq+KfnN
RGKRRjn66D7lFS2ODrC5y4bnaTqOqJd2F64Nv2rid95sV23o+mqcjPd0lJi7DvoKVXkWkem5bHFl
RslkckXLnE8yGJPTkWaDB/atiTOHs4uyJjzmDSAH5c0bNiL1LUPzljsKzfRQCJB/wlCtJOmLESry
NfCd/Hasim+xgSjd5XGtzORM8gyjl8ZLSVuq97YClF+SwiFRF/GbWI4uhcCWro6MXFB2j0SQ7al/
yyjJ6rHTNHL6gHRMmARPhxgbkkAevM0cBVq2vkNoIAA1TrfxVjJkZbdxwlNpIhnNsi3rc2FHD7pp
cHRoggUjYQbFHyiGXIHL5PIsri0a2Qdid967KlKHpyOCCJkIFpibM8YB7GivnfVEO2JYKRurtXZz
8eT5z9Dikhy8gOcXAEPHoyU1jul4gH3NAD7sFPqNBHCwgBBXcOm3Bsp6Gyobzrk6oaQoWTp6uMny
nI4zs/JyUiRUHGkD30lCvEMpcifJ+fPl6VwJbiwi8P9r5kx3VW0lyBsx48PZrHrfeqV8USHMb2Tp
Ki+2vGTV2nxDQjsKokpZDCocygGdmolBsV5ikd+K6o8w/OV3tUtn7e7y0FZuTGuusFNJU+HNXXqK
JNRiWXcMTQmzRyFV7ozy+2ULq2t0ZGFxgJTiSMHYwoIRdU6G1NkkNc9qnOwvm1kdiKZBuwLXO5pu
i1lrwmxMO7Hn4DD9J9EYXpRwo4a07uyWNcOeyFRTMz71tjzkf05zDWcfvGcvnyjjvxqQwQKCMF9o
K5W7J0O9N36JQeFkaXO4PMC1PU2Z2uADiD1ApZxaz9QaPchxzJzIfIhQ/sz6n2ELQc5WyXjtBAZ7
yS0K4I7832JL043bSzK5WofnCR3vhTvkUGJT6QTFcgDBgvjU1h1zhiaaT2Be/xql1Rn6KS4WL5n6
LOtV2EXJeHyhk+laD9P2m5Eot0Wj3WcwSDiTGrzqlfEcQlRmw3kkXVdqL954aXmtqZWyLxpUu3xJ
+Xx51mfLi5sd4QGKlxBmzI/QxZpXBQoS4egRmsMYogBxq+Ga2RfprxmdP1qv7Ra4Zm2ZIUQAkcKJ
RtJ6GfclrRbCjp2hmeoj5fPDMPY0QDphvHF0rw7syM4i8oNShM6WXEgdr/vcDI9ddo2KqZsiQGzd
S8W+6DcKAWvHALBUJBzm3XNWaghxXro7A0JzM3JUujwEobfrStoY1paZeXqPwhW1aaJaMpk+3Xrs
kZBtJt+FPfSyU6xtEQrJLNPsr+AQTo2YEC3R4RlmjjR88gI4Y+EoM64QCEbgNBj/ZeKOjC0WKhAr
slcJrTQeSWvEwOQQOrUtfvY/z4mln0P1xLNM1QCK/FGdOJq3GGroHrkUlgfiQg0odK/To9ghjdVD
DSPn6Lz3KlqYdOJqUexI2c9Uy+7jwdp3Y+F0JQhV7bdWlhuH3pqXzmhwBHy5m87S5hzzMOsFPOiy
xnCbgjK99Dsu0IaXPoOVEfL7InUvr+2aA5H2USmHAZBg35+ubQEgDFbXhLUt0wgavER1YiUY7mdl
gH8xNceesmKJEjf+qSkkQ2ovsxhcXk331ugx1eIraOKXyyOS1q5GsKmyzJsb9vRl7UEhSkzF+VU0
ZdrBiIPPXRPe192v0ftQekRHA5SPtBZRXrV/kcJhp8Es5QoyEu0aDa+XP2beGks/O946izHHtV/X
Ape1g9KEYLSQuWQ0rd814We524gIVk/S/zbOsjOim1SxT3xM+dLXwryik7yiVbu4vjygLSuLa1mH
w2KoNaxY5vXMEFQ8dHQB9f+wD+giANun8Tii0LBwFT/popDGIEBwvmu1tD6GDtYoD8OsFe4lWujN
cSsQXdsK1oyKpDjPe2W5FcII1pMKFXN6oYOdhZhcVCFjZzxdnsA/Jf6lSxybmd336OhppDJqYUpF
il2Tjc/0HHfFlTfn1nedZowvUAZL3h6wKF2q1HjgwCokq/vOWdW7oyXBsGSYXSIgHkr7/bMJC8jb
gF42kqBebRl0eFS42hj0+a2FnvSPFJLa506vKDXCsmu+IHZiPQ1UqpwOleyvJb8LvGOg6d6T0hwO
TZD78d6H9qmxZUjYISJo4qJ7qnoyXS6bth6cCC4GCCEVMd73yBxmu77v1Xpv0OsGleGkuHVlFI+F
V0IhEEYJPZBtgZK3MWjFnq5wJ/UbkOy1mmfQLKLIQGso9YhPFk3BUCTqQ/YhtEb4PopxAyTBKEUA
Lag1uPWgToTUdekDWoxm9vS4MxRXNnzxhV7FIbpv1VF/pOxtDbumK3p/ZwwgnyFtaF25UHwAOSpk
rtCr6Sa8x6L3FhTApO5RoTZSJ+oV40Gq4AgIoPrdD0hLalcjlOGwWdELrTs0fBqfe/gMG1hquuRA
F3O+R0K0yCDhaMCnwMfZ36JnOHwHjxzBUDignAYRTZFsnKRrm/DYhWZPPnKhauqnqovYHilIrtr7
1HrP8AXZZvx62VfP0AxzoAqoG5zInLU/qw3UkQjp05xgHIeHLL8K0CcX92P52TTR3o1uoQ5XtsA/
q7vwyOQ89qOxDfQE0jhLRqQKUqeQUXzqAjgDiunr5bGtziG9PHMfAzDiZQxu1SUajAl2aKG96gP1
kJfRZ6Qmn4u231iu9Wn8z9af/348pjEDOzWngif9SjJ/iOMT9O7OaH5XCzr+dnX8FFVbZdOVRwaJ
Jd66Oo0BRBLL9jX4vvwqrEuSdNa9Xz7m/X01/PSD72PuRBrd9XvEr9jnUJPu5KIBQ+aG8XuTbOQo
5wvu9LQ7/Qr5dDkRM6TZOOArkFuHD+cFHIwLBAnFOrcvvgShE9Yb79ZzB8IipSZjfuGTfl/cUBms
u0MYNBCGQvVblALs2yak+1tmVpKv2CFSM+gK0WX+5XRkXt/B/DHl3IS9/qJa3VPYBfTkB9aNroRw
ncgxdO8KjzwIpq/DvCx3Jk3CG651Hl/MhVKgBfQnAoFf1vwnM7aKcM7EhnV9TywbHOhDBZ6ObD00
YLTGqVog//2pMI8cLDJwA/TplhelhyQyXKMYTUtkW37FAYqJFSspfBXS7934aZTvxmmrbrO6rEdG
1dPpFlMv8SsVRxq06SqS9PcmgF24Ujcij5W9yuDmEgQFCVCVy6yHCMgfebuafABdLOlMTv4KWZmZ
Ppg11I1I0t7DULURJZ6fRbNNyojzlHL3LlwWtpHWatF5cOr0VwUdVJR/8mANy4Rfl8+81Tk8srPY
jB5UfEizMLaqvsmTH026k/qN8GZehrP9fmRiEblVkdVqUspQmuppEhHBgR3u8iC2JmvhCHBsGKAY
GUSM+gY3xXUcmk9GAissjEOXTa0eXkeDmefz6NxOCzOixMJgMvNBMD4EmD0htlZ4unjSXS95dt3I
GybXRseOok5uKXQ5LxHxFrTrQ2+SYZYb1Q3ShzH8lHXhXhn++plNTPefHWNROuqDmVgAnLKDBsEt
9CO7BjjvlPju5Rlc87hjM0vPHpJObRGgcFqh46A0dwHE7EVab4zmDHxPhWE+iYDwUnGjOXFhpy97
KBRMsq5F2E8UUXpP3ctNG6ITAjtkeh/L0D0UZinA4BFCJVON2TezT7tbuYbz3u6rcdhYyLWRGyCY
WUnOZe6iU98p0FGwoIrIqQEOCTIXiCX6Ze/t2kL69Q9zfDR2+dSSoVQqzwTGjtzNS+5JH7Whuka+
8axe2wvHM7zY2BL0oMXosZJG/8VqYAjO6Tgun0A7BLDwmPE7Zft/GJdJwolMyBw8LSz6yPmgx0GK
e27r2UdQ9N/kSgd3h55oG4u1dmqBmwO6CxCIqv18zR5t9KZGsTyfTbWtcgdZ8WOY6c7l0axeLFTD
Zj+1TJCAi+HA4BA1k0idAzk5qCYdZbySRTh89kqzk6xHGZBe0z5cNrp2mjB9Jokd3JDm3dNxCYIl
jsVAcnvmpDakxkmm8TpV1Z2eNRurdZ4kBOdJmh6+Fcr4AD9PTcGoXlZTKGdUFFN7Etyp821J/1rJ
92gyZdXnfxjYkbVFltBIe4iH4XR1AtLGZnZQRMgu8hrdo40ZXD1ZZjja3J8EyYC2CPOEqUpQncAS
4EDX1Oj2t1I3bOFNrVEWM2D0Hr9YPeRt5XDvJQZyOOOG56wtIh9AGhmdptl7Tmc2TXNah3suvIBX
tpf+bCGKhpTuWrTCjTVc2+OGRH4MzWEy10tyAyGbO5+FNKe+qHTv4jj1lY0qj1HbIopz33N9rB+0
0O8bB3pzjecgMeI/fMJMHgEYEzc6K+WGk25maSjMkJYHhEn2YmJbiKGZsM5fw+9tG1D6X3alNcel
/GOCL+WmoipzOr2m7g8SbGi5M5jfJ4ko9jGtoZSQAhsJsVlJ+7K5lYidteRdMvsU5bvFasolVD4j
GgozbW95W46qeRMJVYB4hxqFO4UsyKFpzNrbGOXqc8XQZ6S+RYcaj5bTYUKQyEBjg+xrhoyrAhex
9FJa9pB908aHMH4o1AcdZvOy2V8e7zx9y4CQNsJ5Zjl/xGUjoWQarer3OgGh8F1Q5duM7MhmN+ZK
zhdALfU7lg9iAETaT0cHyXsKsxWLCJORXY2HHA6o6Am9pQ66av0KZlKUfSd0qHpiKelrutWguXSi
uRUZ4pO5TIrvklQ4ta8VyaiUIcSRafkjtKBeMD/KEHnk8lMUXRvyRkvj0of+WONlz/OTdyeHwqk1
es4UOBUb8MPmdKUo3hPcXrbUdvcq3RfK5G247PIAms2h0QpmxEQSkp+dmmNNSc3Vlkmvq2QH7U4D
9WBM6PplG4aWvoIzzMEiOV8VICpdbaeG4FLxch9aS1vtvoe5CE22sReU/PWyR57PHlY4yFEWot5I
e/Kplbgg4iND4DtFLf1sAIJ5qAMNgoGKQUUIINXm4bLBtWEpQNpoQeX+BxB2anBqs7ETkBp2jPw1
K9D+CQ30r7cm7yzhM1OmGOoMgKHLlV7hxUGWyEOV5kISOLfvqR3bvk0T5c8vzs552siwnO02LMG/
odLoyaZWsHU6oIDuAw9+rsCRD5VLO+fhcFe7iU2n5eWJ+zMzx4fH0tDC83pFRq05RH8StuU/XDgV
fDiRo+8UfqYwyPmvlD9v39/de2t3/7C3r4d54IfHn6p9p9qlq+2Knbb7aT+iA2LDG2V/OexenKun
j4/brffi+UY5nZfFCqDgEPuVz7wIRhc5YZuFh0wq0PLz42dD66UNONC5I8/mOPRoAp07lxZB0CBp
ssQrNHCidriBUnQvlsYNdc37YWj2QOg3lv3cjaFyAIXMu5RTFlDX6aoXrZwhNkPKDsbim7oUESIZ
+9tCFjbQk8so5H+L/t+wFqdA4glGY5YMKzC5qbx3qIh3cQ3+vx2uFNgkdC2RbD3Q3MvOdjY83hgz
9wIlJ45yai+nw5t8tVbMoYwdP58cndZLLdZtU9mIJ9esWCwbYAew/QAETq3IXmDR9A0tXl/faRUa
XlOMjsTGvpm3xcm2mWmawIoDu+M4gKHg1EgZl4WoZH0MU0V7pcEYzFF49dezxRB0fIHTWufpdGqi
nfxWSSrGMXndG0os+xq6BTEx/t7nuN7oMwIfSdSyzIypqMeX0ozkj6g4aKh0tOJdnLxfHsvsuCfT
NROhHBlZPKAReBnHhCYpZwiZM0ps122dANrg/qblKPF+B0P1ctnkWTiGk0OWR8cFxyil/mVHWBcW
PUTCQ0jzX/gU9PJeRfxkqMSfkuQ/DXEH07f4hQofhAGlG6pbcJizo4MKPAqwFl4C/uHMDVuE4pJu
lu3qxa60m974aYHI/14qreRIUAW5SZmNny+PecX12ViQ0aFYD2/LEnk/9Ig3RHoeOlUklztdQ+mX
rpZw5/ds6sum5DkCOlnSGWFAykAkSgLeoMzfcvSgDyJTk7paosji79HAtGl73mXTm5egEBu/tckA
lfkdyi23QTJPtZPCVzsc9DTaF7F4LbSfKu+XYVxr/fXGh61sTcizVKTPwQXxkYt9M1VjH5eqHgJO
QG+KPvOIKMrKavi6fUknUTXmoe7oaHlWPEX0trnKc1l7DBJZ2Ilh1XpXaWj6wU3FzUDaHV1dF7ph
+amH27hzK9ApKLsJg3BrIkeuOlIMcbmDlh/v/zItlXcqq7DwwhEVtRvn57lLc4DOXa08b2iUYkOd
znmFhm48ZjHpa0jkkbqSAupd1yKln2lvyOjHtugpV7sg2zC84lfYVenHEwn9z/DMUxlknlDAtoy+
jqPEmpvXAoLo0m5j6eZTc+FT891AezqxsEQ4fDo+vR4sLa0yuosSFqsI6Md7sszPFAVidIFoXW3C
XendKP6hy9/QBBrMlwpV7u57UdyqM4vvbmgfaCy8/FkrDkVcPuOY2FS0Ii1mHUGcUguhq0dP5YD4
gi1xbF22cJa5ojp6YmL+hKPN1A4laBsA6k7xEzIYKlqUt7qb8b3/MXzdasBeOZi0+Y1KCoJCCPfS
qS1rKocyybFlIrw4QhNfPzSyilAWoOqNV9Sa35Cdpbo9vzlgGzw15Ru67qN/xBXmF1eIm7h+rF0j
ob4xfWdB4dz7w0Fkze7JnbyIKxJP7gZBrCKnoF3+jgbWyS16r3DEqROvpNDXN27mVXtQHHChQTJx
dvnH1dRJtQ7JrxUkN3Lz1Q9lVEz3ovr30wcPIE97Wi64SJbxUpjECBOHNeMay0/cWD/ROj74gvl6
2fvWhkMgQ5wL8p4GuMUqcQ5OAaFz5CTRN0n76Lq9rnwUwUYIsG4F2A/cSvqcLz31hTAUJRqd5Mjx
xetm+phwPn94DLuPy4NZcTmSE2RfcDv6jJdNdlHSENx6VuhERNIHIdRSBK7VMERknZrfZVvyynn1
hxuNaJ2n+9kdGEEPkxthHDly0ItvqKRanZ0FkfQ0jPS+2SOM6LItAnz7UWc9sFsosT8niCfdpbDW
G4/IBRYpZzcv5QNMWyIU2WLtfdRIf75OgZ/8NIxau0ISFNL2sTONr2qUS98vj2FtvugyFwlVyCqD
0D5dlrLlnupFL3RA9rhegHQDXYKWZ7mXzayt/rGZRbycyV5MaQAzkDsjXXnlN6AD4xjRsbd/MDRj
LXWSqzCjLc4CSy1Rl1eJ99vUgLIwG1T1i2TG5TNJG+XnpAcEBpctrswgtFrkUjh/IKVavjeAcEmj
WYQJWhDxtQCvvIq2ndeEh8tmzkLoufOW64eTm+Fx4p0ulFLJHljkIAG1WyHggSoZRbGb0WpROKPj
tygbt21//4vNObMIyHruGTy12XiVN/oGNq0Q8poOt70upKcq59GYPqLje9naysX0J2erABAEkbik
p4GaRtNzBQFtxdRvRYLEtDNcvf0dNtBtGltgzrVlI7NCdG7SnU0u/nRspUdxkoRm4viTeSNq9IKb
2k6uN46IFb+HvEEig0OPBa+r+SuOL3YNQTJLQCJLzPXDnESI0sLuER9DAX7jtliZPvydZy9cDpyx
SwepqShwoAyRQ689GlBiJ9xziPwYsrpBY0YERAinxEZ+ZGV4/2OepJOJnq0/AevR8ATPFEoAUtDd
98pdVPZOKgoQUqdXXv+3HZ/EECemFmGLOcGVUMYkfuP8rUBmC4UDdB3eA3XjpFrxixM7i30WimKj
KRl2EAugOFHvjCa8aif1708NHin8SUKbbstlzCKGYqVWKF0wc6bbStUnD8HPLKz2l/eUin8tImqV
QhMINRNSSgZ26n9KV+VR1M76Z9GXXq944L9cNrAyXdQiwQRQbIFHbFnbKbwiDvS8jR3Ec9mp6T5H
/BiVhL937pn6b+6QUKAIWe5WUavNQNB98i1JfgfBBtxE4k2bfcD0hTTTVj1wZVAnu3Z2+yO3DlVU
kiydXauATUoqJL/tQptGt9LH6tvl+VtZIExxPCgMijlcHBBhl9P8LWEKJfhrczQeECDeOFe3TCxG
M2pB5xceJqpisJ4nv4pIK/r+8+WBrBwFJwNZeFowghOcLKyYvUB1+n5SqWA8K8LWW2nlmMPOzA1K
qRgynkW02lcGFX50A1AhVl9mEq7O8q4mOdiVY3yvCOZWHmft3j2yt4TxjCbKp76XcwcWyN7UVZA7
eecbti+XXz3P3PuhfwjyeGPfrlqlr31OPPOwWb45aTPQaj8sE2fKkxvqQkXyS6azFwWGVJGc1tww
t/YAJXj5z97sQ0ceDzDDQHUae34n00kx2gLS25SQHX986bWHlDyxhtBstLvsNGe1f071E7sL94co
whfFALsS0pfIZarl06ig2X1oGC1UUnk9Ooje7tv6Wt9KN6x60tGYF/tC94QUOS5sU1XCc9B7Fwfh
cUz8e0nr0X1J/z4xfTLWxQ5RB4uLP5/HKt/5UgphQbDXYZS4PKWr+/BoVLNnHa3kVER+W82eM1rW
btCab33dIqXgR3BWTu5lW+cFsXn5yLCi0kD+AkrOU2NJA0tBrZLKbTShoHCJDHNp/MzmXF/ovUZX
eWuryFOjfKiI1yKF4ui7p+tO5793Wy3VK65EwR9QA0gDxaDGsDgYRBMNr8TrNaBmlvKcTZI4V0+0
W9CsFWSdKBe3+ZQ4sSdziyDHumtbr7WjNuqRAArNf1lsk34vkqQwXi7vxU6G4o6mDHJUYf0rNVH1
a5EkS0x/42JcXe4jOwsnVmi7JNXMCggyQJlJdoQGuczpW/hPJQ92AskIciwwbC4CI78k0kPome0i
jJat5Ohap1b+92ERbykkOWiY4y21TNqT5RlSMQDs06Kaa/rFnZZ4d21jvl123LVZ40kDBBSEEymw
xViMooOEgg4TJ4707FUXx+S68vz2LpAt5U1L4y+Xza0lbnXaOqkWUZVgqyx8M+hmjftwTJxEiN2u
uSYNkndfdR5z400rJHZp3Ce9W3v7y3bn33YR/THGP0gY1gwg/en2zPtM71pf5K4UwjukftVDXI+i
LeZa/Wg2N0FCYxMEJsYmIeD8G58aBioikaSGQmHOUy8MlwDjm1BpNduvLVLSU2PcCcHwLtQKeqBk
2u20Nb8IcNB+afoCSo5oVJ06Dp99RfnWS/6bYlbxJ0Efp0OMOAdKftQRLk/NeVDE9zEz8JJxu4vL
3FoiiLUw6x/YpfLaFF/67P3y739+gZ/+/otjOEvrQE0DibyqdIiFN0NGO/spSQ+a6RZ0V102dh6v
nhpbuJcaZSpy3gzGS1zRD+wEPTkVldrLVtZOWCgr+MELfWawWqyqXDcdBS9yxYBxbdV40+JvivJZ
yAZade9i+XPZ39bdHj1wmcapDdsr6zXneGEnhFllToeeunJmdHlSKo1my9JXKXYTj03T7Qz1t6E5
AGaqunc0rd9Z/WcvBsNn3W/Wlf90zy6cmk8AZkJ1nuLa0mUEPUdTrsOpkULboUEao9tchjeNCpcu
dNDCQxvEdhexjXVnQL43y/eDvJvanTC5vfooF04dXJVE4KDbZ/HTJjp0KFINLz3akeKstRU7pRbs
e1N1Rs+DF/5Fra7GLLQHE5ah+jsc+24s3DfFt1T9VVcvlvmgWodoFA8+yBcSjPDptMZNlm098lbC
Q+7Wo6EvvDkMDehYIBKgVhqjJE5XIU8wf6TbD5UiV2kLd4yeNSRGL6/6yiY6MbtY9GgYBCHpMduN
+7aneMs8vpCDw9n8O1JsG6HT+XF5MkplkQud+j42ax9z+ZghZzfaYnITD+iQdo4MWFEfP0TYKy4P
cWXrHg9xWX4Pi6bThazTbA2qIHrwbBkaynDyN4Ymy+cnMnbofyEEBeS6LA1744imZIudcRroV0vR
dXnJkl+WdiO1T4Yh2LHlTrFbjF/6KkavdC8rH6Qt7F7T0Y/ubYHCV6Hc98OhRrFboO3y8jz8uXLP
d9d/HzgfAEdxq5dC251LTL6GgGsDZHPC59UUc+x5RETbX8ko2VUi7wz/cQq/5QV0qKndiJmbDZYz
hqgQW0+tApK2fDCBRlfGJ7nWN9Ll50yWkKcdR5mLM5A8pDiONfPoT7IrGI4Vfw6D6xKgFnikCIlq
1Xg2KcGSSbfKL9Rj2+EDWcqN2Vr1mqNYd7Ef5XJWUfX4ChEiZdX7KIENZm26sf1WwnsGC2GhZdKZ
Cin9crCiNRWZNGh2Uj6l8j6orhU1sYMwtQ3Lba13I/8qMuG8jPnruzbkO9H62lfgR143vGO2dOYd
R1+yGDD82oqi1HxJ3U3oaV+1wDGzuKQl6cbyCHorV0LeW5AfxPpZFPf+9GkYP6uC5/rRVUsBMopG
W25vaD6HzmeXao0TIYM9qA0M+O+IOPPWLA6Xv3kl6Jtnb1aa0aF5OeO7RQe4N6x+1AB1vnvywTC+
Csr/4ey6lhzHleUXMYLevNJKLam71X76hTGu6T1B9/U3oY2zI0G8Qszu7Ol1caYIoFAoFLIyAZ3t
1GACbiAcFqcHngCsu9LfdvJhwWAZ3KYQPgTUmz2pID6sV0OyaDbJR/BkoXMaiu/DL7XHm/ntQV4n
0peWmHWJzDBUlRaW8OKHiwFIWGK/hzCwTnROBONZYs4CucCihRksRYrohjgqF4qyzh9VwkmaTyi7
a1/7d/bYY0AtQak2xwg7oJhxTYhTyvjb/K4mi1skRyKknozYFEnOItxLYiArd1GyUy2kIW+59aHU
b4a54B8+x/mAsrvdkocSNKZp41XyG1LN2TreXoP1mEQriCDeR6n3tI3PQqeu5CFeCvHBuhDeTzG0
BlrjGEkGruWT4mey6k8gdYpmwy0s6zMLf7atAGxumASLNbjQRuZEp3XPP/sgJm4ssdpMgNBqdqkv
fgU6F0lE84i172LZsYQaFZ1dJz6OvW4byd+fp4CQUB5rzIcEbZ3LY6SQC2EEnxRM96CYSIVDOORe
n9ech4+1IcKOgSc/CgG8gjgLXQYGOQMReNKE1BEitBekM6Ty0HkAzGzYCT7+v2EQQurCAWK1hAjv
jMfhweQxFawcBRqKDLT4gpcskOtfDjhsQNhf4iUafI3pNjdGP1lKr+p5IJhrRDJy/nM7yqWdXAnn
NC5gJ22771OkuJUlvSm97soTulkq7TmMwPwiZntLHKB+HB/1UXpIVNXXhozzqLY++WdjZnIFklmQ
btewyIQWO7RgaLeifqgWiAdGD8rotGJxZ2h7UnB2Gv19mcgAfiY6CwiuwAIxfp3jqUNKqN0svdOl
yLF6zmvA+sjOLDDxVBrUORFLzHJh3UfG+6Rsu2KTje/KdCyqO6DXVHk/Vpw9s5beX4yL2TR4m49i
1cS4NONVWt5DIQxy8U4oH9vkK++BogC25e+fzeFPaKxHLxQ6wfEEe+lPWo9bqz5jpKqOfRGqmwIN
9VVpcS6tdMKuluzMDDOhLfh7Z4OamSKQXYxBnHlh6SnTU6XoQD9xqgoncOEtc8xMIsuWoXWOUyqr
HqXCF9IDQONJ9DuPLVQavKLEyYj+oF+SKkFEgJNxrIaCf8cKcfnLKc3TIpf6HGFX6WJvtMSHQakO
Q25ydgHPjHRpZskz1LhyjLHWnroe1IEfS/h0+0hb3WhnI6G3mbMTDcSIsUgmrFq2CLY4Ns4gcCzw
BsGEs6zqRWihwQKJ40CZcLmcojur4rFhUi9m/QGoNGDt0FxIsciXA4kaKByBlAJ5a6t4CWidQ/Mg
NT2AjTtB5+HgTnkdYw05AEUaoEiCXinmLIjAlKN1KVamke6G+QvEFJuy3zTV5OhpigP4QQRRdjMh
JzFyCEsEotEF5vRskQ3Rflnqvaj8qtCEr7iq/Gj1pdtVlQvCHcH4boIfMuO24q+Fu4sPpknf+Tqn
ePkExQcOlUzuHuR0RgWk6n8qFjQu8B9A8toUyVsUpeUunpfEEUbxwYxJzskt17YtYhDlxsbtGFBM
ZpkMUkkh5eGx+6kuvNi0GldWWnEvhdCMGiBPauflODqqlT7HeVE4+rigYybRZBz1ALJJBm8DrIVk
NJmBNAfoaoBTTjN3NjMCFq01ekWzl/ybBQZ8rfyIstw2mlfd3DZT5xjGs6AK3u19t+KuF+vBzANK
bLjfVliPuEEJRNZ7EZctMmwz6BJDDHGo7Qh0iJzjh8bEW17LhOiokM2kF2C0WLwSJbQRTMltUnrA
hzkEOvSi8moaPEKQddejdPy0mgfOayZSg3xfKfUJO1NDC253B25tBBkgOl3zPjceyrn9UvXiqdWF
7e0pXquiUsry/xlmuX+jQclzzDK9VL+Q8Zskf0WW6NbmS9VuezAhCgso4HcgqbCJxjkMV4LehZsz
Mx3LpEMBE6Z1SAMUw7cRrTFDyYmsK6hI88IKO7O63gzhDCvgerKHrAuS+Q0iOThtXcX83poQPClt
1EiNqodPOUsWu0uZouj2XKe9myV+1X/IFiqlub0sH5zZp4fTlbOdAARUHQbEvpcRpyvLuqhn7PSK
vE7zLle2Su4PaHuZlk00A3u5K8DPWHIWfa38hjmhOIJ/zDIHWgbSNsEqcZEcLRQTMy9DXEnyxOvR
OtR2rimZThV+H1Lo0rYQRsFrkOEAPWrPUZALT4UMDjYHOs8pypC9uet430cX/mpW0HKGVAwE30Ac
X85KBWbeJhYwK7o6uumc2Fk/2BZ5BP1Yl32bF46LXItXoTWHtrj9zx7jiEIV5VXSYTrSZNqghiMl
ox1Lfl1vc+EuqV8H81nTDv24iSeC0uNhNjI7jX6nk5tIR73m6njR6b81fsZl9UUvpCGly6N9lGTZ
tvniSwh5BCySIAIkb7Mqo5jy0sz4Ik7M/X9C/b+TwSJMoLWrTZSqFFXVHjnVPg9rXw8PIR6+Clyf
6l9WDJE0TpWDXXE0GUIdEThZpApokmcfWgdxRBujYALHIm41ECqMwCRoe0V6a4enquLEnavLI9A6
IOagQDT0JuHKzCQmFK07LEIVOx/+D3/7+/Gnd/8cubxnsCu3omZMGlsBmAFdi8Zs7kioFRIvReK8
aTaaZm17jzZV2/E2nDTfYotR1BDgWrjiowEU4sQ0fz07neVQzisZ9CkOFFgP/sfhnz98CK8eoL9K
//xHS5XqqVJR1YBKrG7x7+n/Tn94nu2V9n7vQFn1uPk6btzdEfqpv942nIBHXffctfGpaMBA1wr9
EyByxrWLptfUsCLoQ3M6B7qwyUnU1dnwFAKuGsJOhqCdDAgqYgj86nJOxLEqsmLG5FPBV8jRYtCe
zSk3rq0w3rNRgEfPpY40lwlULahBCrAAJGhX3u3edu7h0w/ef6r2u8dZ4qv84DScM0tMiBLLSAqt
GJZ2hwOWDU3e/2Fh8KKJhj2AJ6F0xAwlqawq7RIktVTC9+Pg/7YDuIOz4WRXp8YK1gHO7TADkYai
irMKdg6fnz9eXl4ie7Ff0MG92JWz4O/xTzDt7T1n8/xVO89fz6NNf33NNh746F+Ot0d+equ9/iIF
MAhoYygIb5ee0gL9UYLoAJ5Ct8v2AarFkBGGlvBmAy1hjjE256HriKfLf40xV4zRABei1lBjUEiG
NvIThJAx1A3VML5t6qqX/mQKvAqAQp+69pnwI04dNBmtjpo6nASZt3Tb0/1PVZJPisk8m+tzeWaT
SSwiK5tI1/SwCV4KGz9AG4qfbxht5iTO7+A9eNw/7vceZxGvis7sYJkLNGkGOab8sQ4iYGX7/kvw
zbnnBZXV/Q79qn+nlAm0RiTJAM7Q4bkHVPcQPR8DeOorz02usnJ2OIxP6kneSuLJ0IfrbwP7nmfh
RGt45fUQxUACCBQQ+qwuvV5Jq1LIAIuhK7Uz7I/BJ57rg0Wh9n6eQqWzoXuAc/Sub/8zs8z2z5Sw
KCCQkTjUPzL7gzgfb5034jiYnd7tvMGFNLH/ZOOkpPQNPegb7OAdL/xO7+Gl2NbtEr8w/5yD6Zql
mW7Msw9jzguzjAFXU/9ZWnqMuofTD2wcunnoiYqjkm5W+gM/8ccefz1tppM+OWYL25izh9lM8OQH
f76K1ZgXmrAhIH75Zw//80H0p+/+c3rTr6DfQnXSvdNJyvsChbo06ycy1Q9Cw5+EPIaZl6pCcVtt
gSihU3KScqdq7lSo/R2jv3fuaJh0jz4vqbnKaVCLpXKyAPMjV7tqZlPaLlYGE3YHAm0/ouPB1CK2
lWmekvPA4qfOoYtBMsaYqNynpZDGEHBzdpX9ENmRjfuoM9i/8XeLPeFnRDM3D+O1Mexg/+g8bZ+C
redh+F9fx1/I7rY+3Uhvxx2k6Y9vb7vjhthfkTvav3ikI3RnMh8LdCvWBKUhvIOzvRpaNhYlnpoy
Ry7FsHWqOasab5GUskMxDWLXwWIsyTZqy5wTZFeWRAdzAYRZ0S9JudovQ4YZCs28qGBMmEAZZOMG
QVxgWD+0WUvvsrLlUemvmoMsPKgU0XMAladLcy2pjHZYwDgxCJ8qaKEFy5Mt2hjl3d5kpwdJZkLR
ngfkHS21QX2GGVc0JqISUkNSC5S57hB5chKIVy1A9Sh+LHxE4WtX+lP5LhsBcDGz/JwLnqkHnO+4
2mqUiO3sO1gvhNqESEJ8h56GtimHfm75RvGIO7BaH0A1FZZ7A4FT8ppysM1kbwmclywafG9NBHMm
dAu66mcw8DiqBLak0YxstMfbpYb271LMvCIKvVbWONO/4s4Xo2ZOhFCpCTTtYLSfYi+t71po0Oax
LwwbYfp2e4ZXTaHuQdk5FcqRfelRXWgRGa3tGV59KzySBrXs5W3iyoMbhpyDjv5WV1OJPla0SyBu
6qzzmlllqFELbPdkPSw9egffF97r3LoJNEPiFgvwKEvwBqr2oWwonUw8N+Brd2fpK48+bs/YdSJC
fRJ9nv8zwiR0cRuHC/qMMkfs0A0McI/YeYISkQ9olOaebqbqJsoW8bmc8tTP63rc98DcD2A+EJJt
lica7yK0uknOPohJ9JpYXupEFTFq2TVEkMYDZmq6WrgzhucwPlrJtrH8hFiubhwSzWkl3gdQA9cr
a6AEAlw/iFSYsCT3mboYBT7ASDunl5xC8BR1q4sHrUOTXmJXgmu1wD8CdPlT1bac9WB5TlAcwXr8
sc6shzCrszY3cOFKDOL+fjFCW05+QFh3HN9F089bv2s5I173sz8mmRmHAEgzlC0GrISfefY019Dq
/Lo9rNWNeTYquuhnBYyqEReppiaApBPbn+hPKMyHYQEgldfVyxsM/e9nltSiEs28wvwp6XxfkU8Q
pvoyl6FkNZCejYeJ5FamKFk7UCs9avi106vBaDpUAddoPcPihG2agt3ySCZsV1YJ5ns6e9PyOI62
at3r+n4qgwSg4P4OyKDbi3WtpcT4IBOxG/QmQdEE9qCgvXyEX52tbJYf+Y9oW23Tp9pug+wFDvnj
bwm7qO+DRgF9veDtstBAerl2utLkoOq1QEtSH5Pxe5QCUcOj417zjzMbp+romX8QOZOKcYCNJgsB
Z8wA09uMgLDcnsK11ObcylUM0aZRb2ClyJUXeVQ80rsiFC1tSeFs3jVPxMs14OEqSJXBsHI5Z0DP
qq0VA58GgGrU+gVAMPMHSQhec3ZjGNwe1urknRljtrGUa/o0QKbSGcPR06NjChKHdvhx28jq3J0Z
YXZwiAiIrBBGDBx78nAodD9HA4AY8kLt6mgAlETbD5Qjr7BbZl9Gy9zhCK8BOq5+TsNoz1rhapLX
NrJnxs85oH9ShSsCaKRbd1Ye4ul7SzifsTrcP19xqnOeOSQQ+EMi1PiKMgXhwfdJu1Py51Bw/35S
UZDFfQI0UijGM25iWTjD9QxtpRCCVzPXMu+FyTV5iIC1GUV6TZ90gEGF/tilM+r1EHdjge6wLprQ
KPutQ6/RmHJa3U71OjYcgukTzDG4rdBa26WVGdwxokWtSCKwcCRvchXIzMrcZHID/CnifwZoz5K3
XpSZ5GCaS+2J6ThXh0k3OvB0m7nZ/B4F1ErRP1FFluwsaUxcM8rl32KXaynQ6hF6KSCVKTZ+NwOs
66lm0ff7YVAmMcgLbUJm0qq16kLWKeJxz665hImONNyKUdoDgeHlAPNSlgSSoJmvkWS3DL1CAnTY
tMnMQRWupVp4FUOOA45bZPrMuVLXktIIUHlymjYifp0aX3mtqfZtz1s1gvYsgAooXJDt4wuJGgto
isOlp+p2CbqFojLmxMDV+YKqEeWaBQsL+8iqDzFplgWUKEkvZ+40fbZSa+sTCBUmCDD//XCgyQbw
K0hD8I7FzFmId4dmnhGdsrmwzeo45I//wQAqdpAGBKgURC+Xi29agybkOQaj0e4jsk37n//FAJWw
RDct+IYZA1aUTpGlgmVlGY1fwHo4JjBrnEW/fs7AUW6BGRe/cOtGa+XlKKpWLpo2TdGP2oWBlHiW
jBtt4Qq6q2hvUTpC1mxfmqINauD/Mro/hqk7noXToY6Guc3B6mI05Xf06ztqJHO2zZq7nY+N2Z7g
FjfRNIqxRfI38HW5yuQJJgSYNM5pS6MlG+fQ9gZ4FYRkcNFkFgoIIcNMFwB6W0MKnbj5ObW4tI/v
UAp7tKZIB3FbvhdBj3d7BleHB2A3KJWpygD7qlng+bEPB5idBzBoSo3iZqnxI6+Ut1L4ddvUupvg
nECBWsc7HvsoJaJYXOq0R32oFUcP90b1MOugU97Kyu+q2WjaUZBfjGFz2yzdo1cTS5k9qJ6Uivv7
pY+oSQXWC8rFo7fxoww4cfmrQaORmQXq6N82tXoiKiBWBY0IympsiG1iVa7mDqFcaKz7MZEdCcw1
fZR5t82srRkK/f+aYTL2vFNJ1euI5HOoDLYyTk4B7VgQQz6kJOfMHs8Wc8irGZCAwgBbQ/nNzHdl
dsjre8JraL2CKdDLAE4m0HoDxaJcAaaiIpk7Baexg8vIbwJWukYktpHHKBWrdhG3j1mZuxXI2Vte
8ycNEdfuARwcFAso9Taz7yp1iI1Ghns0Pa53ndRuwijlYQB5RuRLHwQfWwnPgBEw1L6NoQghbp6J
VTfHWaXKCs0vWd00YTasaRFwkswC+d1EybYeZweNdRtz/GxaHsHV2kUEdOj/WmMGpIi45I8VoiKR
FiTSIqS9F1TWx+9g0nkPB+te0t5vO/01zIMeMhAVxSoB3gMExuUcQvtFgLIETFYQFByXwpHq5NUw
q7dSnO0RzclaKbl9Wdd2qHwo1uzKRHWJWXtGW3GOnfW5/vMpzAYMh3TO8wbHjqWNTiNg6933jUe0
3st5OkQrEw2xB/A8UOAtbsqMe3atvDTFqc9jQnN3F6SGG2sb3SjcyPwURuf2JPOsMcuaELMflgI8
Ozruy/ry2kQfUyTjnQZXJgjjlZvb5laCC9g9ALUAhARiSyzdTle32iKPYH0AtjlA3Y8Iv7T+yVwa
ziG3crYayOJwgdBxkVBY9jJ1aoWkLSgjAxBY7Ys+glX7rlQ3Ut7ZrYzbc82pF6/No4RasUwb2Q2c
q5e+ahYE3Y0hTrp8eZwaJy6nnextCTRi+47D0bHiiwb1D8WA6piMIV6aEgXIr4uUC6Qj5m5CXmFP
BG3UWgE99sx41NW/7a1AqIZBsJ8rCuo3oNO7NLhE1RRmAkJ1OsoBEUy7x5PGiH32975xZub0wnuW
2rWdXGs9NRPiWpR2h7pzwlpG0zvnzF7LSgx0/QOmBi4ktEYwO6yxNNLXC1hBlrpFB1kk5KACLuVm
N+fqUZi65Ggms/IzbPTen0uQMcWpTmJbjfWy4Wy/tWMQz7LQl8INSqa4qsu5FWJTLnpTwrek+9qE
tDm0eqAHgtwdXNG+ICKg4T3Far7fnutVdz0zS4+vs7kG5r2YhlhG/j4JR6gDuyTW36rYDARreWyM
FKhpblsQHQpz7l4MlcmrtXAKFYi35U4t/55qbxoCWd1G1t6wtob6YPWvpPAbLYd+O9Q/OVfItXhw
Ps3MkotCIRnziPEm02cifoK+PV9oL+WdBk4qq7MTXpGVN8FMXF26sEkqHQarWQDU871ZXoswsuUq
dcbiU4o5cXU1JkA5FoBFsGmAH/JyPQnUtaqoghv1YgSyrU1vKP5gOiIa10ceCeVVe8MpHqCmoINn
DqGOPaGyaAoHIcHYFL0WURtPAAAZZ6CPC7VA+3H4U43SGsQso3wHlthnIZQUdzQgyIwCsIVDPC62
t715bfQAGagUlAgBPxbjYI11k2qlCs8KTc/QwN6dBmnnm0IWNMUS3DZ2Bb6mwz+zxlb0gG6O+jrR
UJ8qHwjk4YWmbdA6eETwcuJKdccidUvIqDWxX0uu7BhbPXmp0z2CtFA8iYadPk6u4Eop58NWUk58
F31/xgsp7Ya79AFB6SCJo2MWJryLZk39gKOBM9Frxzf6jkDKgvqCCca8SxNWFsat0NNolSVG5s5D
Bnz5bIxbuV2axE8mq3++PdtrFgG+BagRJCkoyTAbd2jwYmaWwKovSZs+kKhDnUxcskMzSIkbRn3H
SfToCNgghdsIoCvASKDXnplEXD40AUhmXMrBSR+S7QKPjX/fHtPqAXRuhIm+6rR04hjDyCBYUPSq
ISQRCV6uKaAuGsGuNgULKiklFX43rMRekl+cD1h5hQSB0591pLN+Fv5V0mcy8nkk85SZtPk+kFd9
8UYJYIn3ST4UMS4S327bXPVOBCZ4IDapyjJpg8k1ytIWrpOPlh0W3X4Mef0oa74Celhc+ql2GQC9
l6OSQilbAKzJqVSLmO+M6UmQA2s83h7IarBB8UsDKEC61twzK6Vt9IoGm6h8zBThromb59mELAYh
91Cid2+bW503KJ7roP1VcF1ltpwIadS+QIOko5Cm23V6Ze31hUdgtub1cId/jTD+UKe4oscDjGja
5FpZYwtp5jYyJ+lYTXYge01FtRBC4QiXC5QjmS3TDDxlg1oc21ECw0m9TcZ4I4Bef8nUDamt3aj9
Nqz/lGeh3ApWYYolV1jCGh0QYStMLFw8CHZZ8k0SdDtuZX+IQ2ciRVBon2M1BUBpc6LyNeYUjH0n
m6gno9DHQgCliYA+R1to6mFtqhLyiJPhRsmbMssbQdDvuvqljeIdnlZcSw2dUAb3w9ypdooEpTde
1TTeqAQqDtLP2451Upu6CHWnD6O8BrSGixeCy9Voo3SoAGcGA18ldK5Aouwu1ipRBp9Pkr7Jobh8
M63c2iYKGTd4CszclvR4n64BoXCifgntBs1W72Vbi49lKKehK469lm/CLiMgKhun/q6cFEhAVrOu
uND5q3+RdIhGF5xE06+8TNXfcdgmfqdOEPMdE13+YQytti3HOdvNkUkgOh+1yxOxWuml7sXsW9g1
FBgXdz76OLtiL5TEAinGUHFq9FfJG2ZGQvUQHLoIWNeAMkA2h6KDnxqzkASCvsgeXnu3dd2Cskap
Cnc2wWA6o5LEuUVebXZKNEnpJqkWFB5VaNw+i8uTGRvpsqC1vK9fwhJlBoUHPrza6YwF5jwdoQA6
p0UMZpWmRta718ldyOPZuoqQ1IaK92pdx28H37ocRTEDz26NKUYh7cXJJcO3wfCVbDuPb7dd+OSi
jAvDEh7RZHTbQumMCShESY0I3GY4x5zpZ+9SqLrhI3zZ8nOyXZz6ODkd5yZxXZU6je6PTeo8Z2tk
ljI4tnBndCZf/cp2o2e6S1Dt8/tm2zuRr215S3Z1d2EM0v9+ZjDX+lY3BhgEMdtT8Zrss+3kQY7k
6fZkrjj9+Vyyaa1WJ7E+tjQp8Q2fpHbnaxjOwEkDeFYY/0vLGLV5ml9NP6Hfcgz3cmULrrK9PRbO
lJ1S+LMpMyM57PMRVtJ9GFRO/N65g5f4Buel6PpAu1waFp1BJLXHcxvsqEfJHzb9rvUQFz7ygJd0
rG7bP44u08BxNqBFNgrkBzCki5sFNFTtNpRfb8/ZdVaKhBevhlRdDFEPW/jSBl4YBrFfEpRZ82+1
cIfY61aDN+tPoeGbVpDJX4boVwanmnWVtJ2s0ssk3b9g+Ly0qsUkBONQXjghbWVNejsJNw0OgYq3
b6lnMbECwwONBUglkdmzZX8pJ3kno6fM6XTiVUoD2OF7JX7g1LeNUPLMIYQKgEACIBzcaMl+cGZ3
ZQWR9FAROQOPRcBoXI6zVsPUUiukWClxRq/2y00FiWSn3oUbWm8NtNouA+k5er9td2V6L8wydYg8
7SU1rulltbtbBkdQfgEngZZQzrXpGlNGj0y0+6KNEYODSuvl8FD0HXq8hqFAPrTowo7jeDggPQCJ
P0E5QlQJwMh6Vk8/zFIl9+U01ootDhnKBFPW3Y3G1D6Bn6GLbLTuF68tBPQem1wgP2pLWDin+3X9
At+KOiZgmBb6k68eTkCeq1H0Se7IR/Jm2YWnyHbsitvlrvKrwRZfus3tRVg51i8MMougVRotG8Og
1R0VsHYYunfbwNoqn4+IubX2atSbApI1R1K8VASEFU8iieikf6tmgXs/biE6RJvBQYJXJyZECM3Q
kERCfmLqeP0g2X2poJY+tBwI0Mp84XqMNB3NsMBGs22ZZTFARQhtEg4xRzcBx3E7ObcnbC1FQWcv
1X+gvZ+scPoIKt1xaDEQeQbE2JNLbyCy3QGX30oKx9bK4qBWQlFTEl6zULe/3BqDqNb5ECJ2x1Bh
Kz/b6aGvvDTjefXqkM7MMEfEMI7NlM7IhebAeo5yW3aqJ2OXP4SPEID9KiM7S2zZT3HaNpzQel0R
wzFo4j0V0Bzc7aFedTlCVcnApZdhhNKz9qzeqZ7gpT/U4w/tHvXHwcm2ZmmTDQA1TrJVnHmTBiOP
kXTFZS4+gdlimWYlsjnTSS6/6eYhXXgBbuX4uDDArGIqJoOWWDCg/VQSuw/txB5s1U2gyAXu9x86
BxO8dm28sMcsZ5zk8ZDG8NB4Sw4V2ubccL8EKrGXu9KWjkIwvxM7dd7AN/3t9t5YzXDPl5M5kkGS
q+SqjKG2H+m23CamO7yD2bqyJepITv+U+X8fIC8GS7fQWXoTAxE6QMkMcQVsQqLgRdNfP/ozLsrc
FFIx1fuCjqmUs60+QEug5oxhfZv/2QQ08z0bQ1PHebPMGENTRr6lgJ55etfRASn5t5dn1Q4Is2lH
n4QqLOOI2oAC+lDATiEdFw1P8Ob3Xrm30pgTtlYSFg3UCv/aYRxQt0Dubkm4KUZQsRgO3fguEJ6n
rW6qMxuMp2V6KINCBjaW6CkN8QpXeCUen6Jx0y8HuT0m5Va0vs//4bi8GBrjbiifW0Ji0mChOgRt
H6QRnbraKbyl4k0h63RxhQZuguGFICCpH1qgZpXMve0OPBuM283VEhZyDxtt9LSYm2qE9B63b3o1
uqKZE4QPuLpfFSEJ+jihto0Ja6wIM+ZaySYEq1JeOob4CmZrNXlr8+cuBBEPFJDBbCLwMo/Vqxa6
BoAXAv2ELrJXraprim6o4Pak8RXjOBR+KUU+ntrDwgJV8wi1lX1ecfbaeoEBzaXoFDppyDEr2Gux
3s60bAhGHzfc1j8WtMQ3toVO5uhBc+qD+ARlCR6L91qGSt+n/zXLLGoqKClmwcR1LzBwr5z8yLbb
3eSQj+a52fGusWsR5dwak9VBaHCZW8rvmhSbWj2gJ9XsgPv3bjsq/Wbm/nU+JlYasrUKM+6pFa39
KGvIGh5MEIBlHeKkHxYft42tpiRnYzqRK5xFY0lopqWRYa2zo2ByQZ/tpA/GPVIg0OAEuP/IHxHq
RfHTs3LXQqrUHVtn4InnrB7i51/BZCXVBM0WCMjj9erhEyxIh2XTOfGz5f2Wt1AVQKNNjZfD3Y7X
J7kWE7BbKTs76uwoel8eRUstZZUpIhXMW7dtW5SRHYPHePj/+OgfI4yPjgtA3+2MsfX+4Gobco+a
4vdiP7qhPQTjhvAyvLX6BBzoj0HGTUkLFp1OgkE5kHI/DKaX6Fh9TIsj6bZo84qYq3MIjL6E1B3E
MGy5AO0EqtXQfC8pkTzv+3Qz8q456yb+rfaynHHV2KZjQolE1QJ0iiiJZZHdDZxjfCV0X5Q9GBcc
skwUzARljyqZ7NK8l3jZ/0r0QPmVPr5DxgcexyT/IJ/r+tFEAadDEM6ErwnPbvHhr4UUcfW8MMOM
o4+VPmktmFGifZTuh3ij8fRtVqfqbCRMZrXIgglBCvAxTjIkNjrRrqOX22FpZcUvBkG/4CwqCW3U
oh6BQeDdBfi6r3joba3+vG1kbWeCCQ03dNzRQUN5OtTOrCxAOqPjCFbSSIVMF2oBcW6Xil2W9yjN
wN6kuUvn1dXrRF5DXocm3YZMnL+wziRXmaAMKZoLKSNgGnSW8SwOQFaBcTFSdAir5G4KQFNpdsHt
UdOYdsssE/OSPI1w+8agF+WpC/e5dpikb0r7qSycDXW9higcGCAeU1Wg764UA4tubPROBPN/UkER
OCPNfaELdi7GnMLo9TwCxwFMGCSF4PtXL5ZaT5q+nHX0GJbo2yaHGsouDZjVlK3Yo7H2sRw5j09r
A0PHO20KgDYmNF8vnRNUpToawI3MyQFnl16z+Enovt1eJI4JFuKnEb20wgomao0ErfqhEN3teC08
K/dXEECDXkPGgy8VqqJfceb/oWT1uCKhJWkBK/KXWTvFF9RGdp1i91Cn+hQO+nPmVpvbQ7sOHpdG
GbefhdoYxwlGGwO9k2A1HXmRfCWngQmTQhYVgJxQLr8cV9P3UQwRAZjwypfBz53CT4Nya+3zbQe4
rlNulPLNCGrnONrWPg2sPa99/TrWX34BE4QLVdBLMcEXGINdC1tN9gZlwJn1dnsuV8yAqYYWGE08
IiKUXQ4U2wvsBCTBAMmrZu2UyTfEF8KD6J2qlZchA1Rp8BBLkyFHgp6sSzNiJ1tNkRfISO3iKXuT
BjvyUslBWcdO7pIgdHNbiZz0MHiRXzxb3OxwZTdc2Gc2XJMvcmfh7cMhd+CHdHNf/Sbdz75s56/m
4ZcRfP91e1pXDoaLAbNPfABOtUVqwmD4qUn2KDrZ27CTbMvTDmTypS/APm2OyeuwjAcPCLchkULQ
BGvH5Ryn4iy0GuDDuEAJz+ljcz88A9Cu7/Ua5bMlsD4lB0iT0FE07oPmmheZlOIBT/m00suEAU2Y
dSkLI3gRlfdamvApF8n9uAjdVhJDgbP/1wZ6bo1+zVnQyQwtXQQFjYNl0mS2Wn+fyvxFjr6Zi7yZ
+6/b07riOZCsRS8GDggNHZHsrKZ1HEJeFQ8KVeRM4vdpJrZeP982shLRTLoFJRAwyhK4KS9HNElT
XxkWQV5K0VA2HgeNI1JAk+OVa2Z0BdkKGImAL79apsQsUkMYccVGoT9BwmL+fSpvonAB2BHIEdGq
yKIEEisRCjkD0GUpO1c23tBcbMe8trq1JQFFKFCo1BZawS5nSzXypB5NPLQJ5nHo/Jy4gPPdXpCV
jMCEzh5SAQCJrh9o59gqpGboAUsJ/Wz5iFuIhKDrB8+0ko/eMTwuFLzte2qUYGIkThy8kqBZC6Ni
3/XiRSisOEJ/iAJ0+mKLajg7RSiGjxM4fjPbiFFJw2TWqmOYA3GtEcoljWQCu4LSlwAgGYqunaOO
Air+ydKN23EU1Lci7HAbScAAvklrJVvcQUFCJRZ6HwdkzBXJHZBc7bt2JHs8N7b3jTRHZFcbifoI
dl2cPMu8+HI/xztdLsRPea7QCpGY3ZZgIyaOJKGD01YXVWrQ2JIJLZTmLP2rEKvJX1Rz/pEIs3as
urB4jqG98l6jkRyaO9kEflwjOdZmpO/qspRjt5is4U7Ndf1jAM4vkLM5pv0WYz+7UiSU99DbHtxF
zLsIOsfi8B15N5DHciRVW6LD3+x2BAXUWLb9sgM2bQwfLUFUHtLJMgdnhKJob09lXG0NLZ7fatLG
vpEMVgSdxx5NEGOmB3GiLAkeqysoW0ZkBkAU8tTCQw72sI+sWcJj1XcJcGOG1oCmSEhdo57H9m5Q
wSeGcnRc7so6q+6wjErkKVY2/5YbuSrsZcyKl4TINcpnGkSuyq5Lvrq+yWVfMNoSRSDD+D/Srms5
clxZfhEjCBKgeaVpI7W8mZFeGDOaEUHv7dffpOLcs91oRiO0Z2N3H1UNsFAoVGVlQoi9q0AWpNGh
fSvmsAd9Pbfi3ySE/gCGyukIjY1UP1DeoKreQgNZ4oDLFSy6H4wTVB4xqIcJ0tNTFSFX5SCvx5s/
m106omyjtNs5VrdRW0LzKvsbK7I6wxeW4swmsgJzSfARMASbfVZVPGwR95QnFKjyw8/CNWcHWikg
O73tryPXeGK3iV953X32m/sW0jAtdL4rs47DBu0FjOeCJ+VrgPZ05SwITZpnOOx6sjFCHcJv0vxj
5YI8MSFcWfoQjIXVwoQdbFjnaDeT+xt1ZNOBXEPu6Q/VPjrUjr2XIY3WIv7x0oT0rsxTcLUPsBvq
AP+kmOWTEZDLLAiZXTuRDiwjS6TE+Wqi21F7uByK11IppBTIKwgUjBdg+unnafH+KPJ2Qu5YaMq7
2ZvmW85DFBErK0fXx56bdJMFNvgQaGZAZK7lQaR5gF1nf+pQj+G/UXNdRkMvm3xbW/rxdSqkBhCX
H4eQ4joduhcFKa3BJc35Na85NrD8gKNEx6rbpNCqEb2AQXtNtHxb2Y3LpvIq1/6FpeMrVXht2FmO
iBIDhtmM7wkzvBjCoHU+AMQioyqUXd7CpqlFV5SDgsu7mXakvmrw1Nbcyx6zkh9iYAKqh8vYBDsb
u4/6SesRzZCNJvkmY8Um2xpPYBf3aUC2/5spYd/GQoU6mILad1BGuyHc5ylgia3Xqjf823NHiFLH
qxI2biRm2CcBGhUYEfRaI/Im6qXFK1UrL1cMyRauXQbQE9FRdMGMCyRpTj2vCou+a2xs4VC6URM5
JXd1urNr3YFE4BDLnGLN0Y/NCY7ekIROuQJzU4Zuf+9N6mfQO336evlrrTQJLGiGo7FlLCggJo4t
9Dar+VD2eAb6nW/u7Ke/6CF/4Mqp0WuC1P1W3Q3X9q78OdieDFu65vhI8lG21b7GyIUwZnRjx1IG
2xxiAcB2W8CJkLnwLy9RYkV8d06g0DGiCTdqDKkOi2NE9dHoNpdtrH2to5WIxZFsxgQSNPEQkEtm
bAfwt6FBSG7Aq0rQVg7ip//NnHDGoolWaZPCnK5/pOZHjgy5DEaHxz8u2/kq1orZyPG6BKePq8wi
yvIKi37Zzypqjc58QNEMl+fB9NHQAu/KrbWJfkvMLkjzM7Pg7UAaBHTUmYQRJO+SOugwS9PjBs0Y
5t4fO+2JQMYnjDxebNpJjmxYO98LQJItlQJMUgtLtTnhQ7hM1uhFXrrlrF8XXffUDdBQIvVtjyaz
YktQU2tRGdoLBpao2iYgWqchBZnwoJvLXKgyUChr6/cs6cDdGuXqvrSqn1BAkPXSVy0u2H600ink
mIRFGl1LmyrBVVNMqQk8AIlmKPJF5F1LAoW7Fa2CdJthJEXSFVjJCzB/gglJ0JTgWSEmLPjEeWKA
NMHNOdsX3Y0ZVNvLPrNyym3IHyGYgNto4as73UtIaysW7YAfVpMk89mscs+omxFIRPPvZUtnewj2
JCBoUf9YqATw76klDMhNZLC73KVt62jjjnR/avrAog9DRm57FlUWS6i0Mrx/MT0kfq0u7lqTFH3u
9qBQjdXW06OdgYpZILkEzlxfsCOsKG7sDhVRrEg30w2eXR8WJmtBhLZJUvuNBfSqTGSAQZnJ5XMe
5XFmPqBiNcMkHhkgRPM4f2ym0O0LcCZ88F7GoLG+k8AJgggIKsLiSZswuZlq5pCjKYVuSX9bDrHT
Rw8s+XaitWwlRIpBUQeAKkg8T9c1B8i01AyGmvQHy26UdLPINOe2Xw0yhffVLTwyJVwCeTna5qjD
1KSAqEmDsnnnp+lVCM6hJDmwb2PYhJUJB0yPdK7a9bKFoK1LeHAdDsPu8sk6T0YEG4IjZpGdRbRb
dm96z43HiYB8ZXSs6aqNr+p5kwygcXLScod+uMIm14heBvvRaO/RqAJ6/lnya5YNPLmFhF8j+Gis
dUWhUvyaugdF4zVlvYOKpNMDJ14a13ZQO5q6wVgkz/2ObyTGF0c5M46aJGYfMeWOZuqpIylGlYRW
M+VAb2lvCdII0A/eKiCCsEiynewCvJFABdXvuZ0iFw0y2adYtQ9CR9R3NagcidchXgvTECkLOSUx
MHYGaDLoFvPuRYXCKc30nQKcV58Fv6hR/6Sq5GI8b6Jh66FFjMoLrioNo66nqy/0rjdSC6vvhx9D
bniBBopMK3NZWL0GtrY3C9MvxwSuMfohS34OQ+4HRnuos0ImrrcWOo5/inDMWMD0MW2xEeCrLUPu
q/Zfnd+oVfhvdvzYkHDAWvC+4UkOQ5VZumnyqltbTS2dpng2UNtU8NTtGycu73Uuk1g/h7d9bfdy
dYIfWkVJ4XS7bVDV9pWN7V5qInrpM+OPrj6AKz4emZ/Ed3y6zTT/soev7+s/NpfwdnQDzBQnq4My
owuqirnyNZCepJ4RQ0i2TqPxrbfL4fGyxbWLGwv9zyrPKO/6ue5SiiQSdOfQrQ0q3NzmTR49ZXbu
oqTrXbZ2Tn7+takYQIQABbIeUUMqBeFK0akq/ja3HD67qvrAaOqU5rNl/I4HNy0mJ6I/i+Cu+zbR
0alpceq3GRWWWBNMt9W4Ad1I1nVepqMGnshi5FmmvlgCTMAyVJzUs+6GWY/KXGuwlBWvPNjUk6uF
N6g0g4v4Crg2c3ZnGcHeORRLsCl4jjnPaU4K2DQSQCDMTapSVwkOVrxR2LVRbefANxSI6/2SfNDl
AIoh+XitwnM16i2lSwnsYkTEre193d4yA4HQbYdD1gE53npBusHzBMMcgSGbAVg9L3iLoUcF4lYQ
oJyeF9JAUNbOaA6/qV+6IQaJNYRv+GuqyO6e5S+drfPI0vJLjk5mO/apOg6wVIDlrOTc0/toUyrf
prHGZ1xSdhAGL6IgZwA00o/gcSFYkIISuxnHoWOFiDk5pe8J6SQjDWvbhxqHbgCaAXyJ2Iazqjoj
iqrkrqLlLriAHLvlYN+vHgIqk+5b279jU4J/6ujChDraMyhrZLWX6KBaTa3Y8EpDRuJ5/j5f9vBo
VYJLmiAW6PsMpor8utHeNfveAF1ideDlB/pa+vyuklcS7LT+R5E8khFAfcmzay2mHv0AsbiSj4Aj
YfoLaULxJ8uuVOtAaOxa2n0GFczL52/ZNtEtj00JOUFfBbSxw7Bwm9n8TPhrkmO43+i9Ek0Yq+Sb
nqaSxa1ZxAb/91oUdpfPUZn1y4XB6J9YuU5KRwkKh4+urt7EqeyAr7nNP9YQT0+PXUCqKdZK3P9m
XlxFRbMrmwAJ59/Lu7hmxV7IfymGURlwJ6dWlNhQkqYP4Jw529tN99KV3IPGrX/ZzOpxOzIjZE26
xdOIUJhBFnndFnQzw0Q0sl2daRKo2spXwvg9ZgMBXjQgTi6uKEr/44KmPTR+GlDbG9SsxkiCeR+3
iuqxeuQOgKK1JJ9YXiOCQzKIKIHjWoN9QySVycvO4FnGC3RhIuVR7zITxKhWL3HCxclEKxRFIqBX
TJRPdMEJ50oPikzHwzirXqGZpEYHyA83wbtlTw4mlx0iAwaftyDBOYE6NyD+4M1dSLZOXaQqepD8
VWrhRlbp6BiiS7ve6WbTnTqU4ga2s7XZjzTqJEzZ6x1xTDP0WRtt2xnk5uFwG+XAYRuDPxvms1oQ
x7LSbWonm9hOvDK33QRE2pfdbcUHDHwDHV6NJAT5yOlPnhPUE1KFQJfHRJqcOpXlG4FfdW+hXkFP
QGJtLV9GNxgkPOCs0TDDKXyT2kJBQVvMmRnman4PmOdGO8pgD+a8I4M/dFuFuZdXuBJoEYdMkICi
uYc5R+F1wArLoulMCxeMDF4Uosln+kV4W1uHikaS9a0cXjiAjWsSbEYL+uZ0N6dxSKuxxPLQlffK
APlq7KTxn6x9uLymla/GMAyPrgPGtjHzvKz5KNEw+1yJkh5rGtst01Cr4/tweNYSvDDbnYlI/7+Z
W37OkbmC1LNqLls4hi+FzR1i38b9HQ9e8qF3sn/zqMLqMJS+MORCHVDYxaysorFRjcIF6UxqOTVK
2XFCvEZ7jSynYfu5uCkCyR259uVMfDacARwF0NaeLjHUOjbydCjcvvZakB3m6d98eh7UWrKVK94I
MoN/7AjhPcxsKJAQBCVm7XowtRoOUyh6N25aSlFAi2eLARD3FHi1NICA0Hk7XdMUjnVNI9gyyf1I
75XR1VCOgLZf1/YOszcm8YpyUwO4Fetbq/972WnWzjqcE6bBBox/RcG8zDBjI5vGLydt1Y+kejfZ
Rut3pe2qDECWbpuOknOxRKuzFR+ZFByVt8GYNwa+ogFBiXm2nzJdNkCz+gGPTAgRjBv6NLAeJpSK
HypWb5Sw2vR1dMOS9EfPJwm6e+3NdryLIvZaM9KmtFrsolkNf2p+Z6YqdNrCO1QUryB0/aSE1sZG
2belPxtLllmtPcVPrAvHwi7sdiptrJY3+6TyqxiMT+Wj0v0JwleLH4ryCbqAtf5cUsmr4xypgbv0
yHts4aBEiqblkwXLdRV7So3+WcsPzIjvaqN4acp0Mw2Pk863StiDCf9p0gEETiXhXLr5wt2R6MZU
DCU2P6n+pMFDVw1ea7tZfNdXbtrv8xmv9R+NDPi4GouWrjJCEUBUYuIyTaE65hRWOfHy9sls7oNh
E+eSJGztDgED0/9boULWnMRBVygMVhhFhtQhV9nMZKexd21Bvz1fDgYruRjKRlBOWUhcMH4hnJrI
nHJKwPjl2taLkidbo3ydbOWpVsHDWRiHmAE9zWQCJBKjYjEHk0lEGVoY7QtQ4rxArC5GyYFDv0M9
mGHkGLnEX5aAKoQfjLiiEQq2PPCQiU8EDFnZoVYj/8OMd9lqjlbvJ2DvLm/linecGBEOBsuMLGjB
6+7O432LOg6YLiF9gu2T3FSyxQi+HykWKcxysWP9BmYVnQV0WGW8nSvRFOknJldQxcCAsujqeYVJ
xAStOhedVZq+2oVvzT6ETVGulX2c1X07ynSF9dgaBiAKFabK4G7u/1bDkxk+sVbyplrzORDp4OMD
YrMg2E/vXKvhhRZYSJWKjDtFsrfJCy9+WuPosPZjBvoSMeP7/oDUHYAeXPGAHApHa6qMFMotsAjE
raO0AbQEwgMB25SWfhtaA1D5kSmxZoGeQ8KqZDEFQnswAO0U7Qc4Ep25sGR9jLWvBaJ0oPQApERP
UMhwG1CBlWPICndq6/RPHoTFb6skys9Ba8qnxtQC5k9FGoJ2kqeHdJ7NgzGBkntLiM33SWcWhWON
EW3vga4mnR/NvOo9Vc96ScaxEkXRyIZe9DLqhXaTsPslG8emm8wCORVEtbSN0dwzkBGlmAnVC+4M
9dvlr712YIB6ABRAQ5aKhv2pf4VGV/ZlA3u8rZykADL4bUQCaaj3VsQl4Wx1bWj7ommPSvxZc0Oh
ddHpy9rmqiYgmOWTr5nlTR2WmLOcy9skLaIdFi+BPKw9oyF7iRbeIvV5/mLjqV5FKGqWGDk3glcL
shGPZkjJ0xyNGnH1Pm3fBkNPdhrN2GfFOvuXPfLeb3oQCzojej57gKjZTzxYwskBf4j1aMUJS7ZK
QYfBM6qec7/ujeQH45Bbywy98WKlJp/hrKPeQUhIpKn4SrUfDM+YaYPeFtSjREB0UIJHZUgAfi6L
N43eaDZUMIyHUnvQtNHj41VDfbQkL7vKyuc7sbkcsaNXGzXnuqdWU7pKiqZnOnvZ9Gupq7I0dVrA
d1u08y9bXOs+npgUTu04DeFo0sVk7atg5aJb8HgvPVhi7koCkrhyb4c3qDO11SYvH0r79fIPWF8y
yMygkoSYIaYZuGzB2ZR2YFlUb8rCa9pHq0VfDhzJ6D3AGS5bW8tRsdz/mhMTjAQjQ2VA8FVjFZhG
bVfYt1O/7ypXwXTaIgAQGK8lmP/Q5DH+jLVMw23thXViX7hsoKkKdoYQyw3nfQz56OgHOKlD1Z2i
F67vRvazDGPJmleyghOTQvyBZjeaEssOa9oD7/+q0C3sPi9v68oVemJCuKjLvk/nUcWucogMF8Bn
qGTD0F61s102e/XyZf3LFleCKtivQBWigyENdHjCPioDsYdZn0FmbF9NFiRBLceuf0fB1pR+szVT
eP9D4ISCahU9iNNDadcZRnFCIGFH5b3IPQYxHisBk13mjLMMUrNyh2LyB7NNyKuIfVbToC3YdEDU
Ax3cDF3M/IDc1I/jj77aXd6+NT/EVAneEohtC7JYOPakV42gT0np0o4Bv5ybtEsdmlLuDU1bzM7U
qBp3ILOeHwzFagcvizEu5FXhmEmw52vuSUBeC4ECSF2ejaD2IQ+sfIrhOxWGfELwu2KAPrBMSW68
8hWhiUGg24BxVwKXP/2KKlWtlsxJiUaqk4JRWdWe0Di1k9+6jEF07TCAIENXMayAEr3In9PnmDKi
oD50LTBf5q/lFDtqcwVivUwZt1nB97j4JF9z8XbhFbNQ3oHV04ZwI0o3p4uzlLouK1Lg+lU/1WSL
lNYhXeRgRr8fk01ivxXFa6i/xrmMlnV1V/8xbAov0rHsErXVYZgqvVt1IDtQvNi+Z8EvLe2dathE
wZVdbdm8i2y3ofe1+TMK3+bitpEy+dDLeyBGhLGdsr4z8FMUpXYZnHcgABJBhVb9FZuNq9c7LTuE
s5dPTqgAu+wG+fgvIi1eyhTjKrjMziYPTD3QQ6pX+NOW7cfsjnPwpRRvko+9lpgA17fQuJrIQUT2
AM1stSwwYKVHN2LYpNqvINtaiyPXm3i6quPeNcxOsrTzusoieEH+kWtYjvFRalJAOllJM7C0hEq2
ofnWnN/C4JZO27YJ/a5+0NRnS/+ERvjl1Z59VcHsEjCPzDZ1q1uZDjAti4uNgpqnMX43ZV4sAHcF
qQSwqgIMfWqhDkmoNw3mixZ4oU580r/EypYquy6J3TSSTZudRXiYQ6sB07s4rMAfCRcXm0E7b3HA
vQk54A5z45a6TfxeKJEkKKzt3LEh4dpvSpaHjYlZXFrmT92cP+vSd+xZ6F7WAlJ7E73IRWxAiKkR
DVLd6oHp5u1PCwKrFagyJGH7LD0UTCyrPPr+TG3TKvuSExpeoJphRqBkpMztQsB97isZ7GX14xwt
SHByO7HVKgrwcabkigAJqZilM1h4ocigBDJDgluPCgCXfYKdi4MrYr306U3dPJp8f/nwrH0f6KZi
dm6JFFREAo/xbM3GMjMUphYYUZW3sqwwppQ/XDaz5mkL1AQcshr+E2toAVfZTE2EBiuJ6bUakM4J
WxK/XLZy/lKBKwCIbqP1TUF4L4KC1DY2c+BlMZ/RKe9dpW81RXcUkO9OLHGGkR+GBjHQ8qqp3thd
6Ic4UlYZumln/ZtgiAFxHS0SJC1nFHl6aQyYMsKLoZ5b6uRRPzoJpkZrWkCCoXAHxQYJFMjryshp
4tktZkPyC5agdHLhf+3FPz9AOBaGXaWZuYzCGJAPybtNYl7n4CmB/HqYqT6wvBCjkpzENZc9XrNw
Nlgw4H0fAr1k1+Mman830bYYdG9uf0u+8xKYLq1NOBsst6fIJFjbxCBpkYOntBxAZGHWVyE44B08
IT2z/a3PyXZBwsYa8hxdBoRdve6OVyvkxzTpNWtYNrjBSFqqbemQOdT6O7OPyvg98ZsWsMqEbptO
0jxai3eoEaEwBZZfoCCEXbb0iSdQQkdIJfEuNG3HLsDcHz+1lhcDSdl7lzf7LH/78qN/zAl7XRVQ
Z1GgfuyGfP6RT5XfU+Oq7NBOWEQOif152dyqDzHkLQvdNOZ5xQujjWIb5Q2IRXaWN1XoZd7O6jae
ZMng6rIwLglCkgXVLSb7PJqLjkawU2VPy6Hoq+1IQs+qbiyZRtuqKRtUTkDlqIAPCPd5WWfcqOMK
oUAlrhrudMXLis0U/Ip0SYF1zTUWfWfGNHTakbOcXoXRZI1tB0lul7R+yzyDPPTJnWoM6BUfmlZy
2teujmNjy485undJlAD/bcJY3jf5to+J6mDmqN1rnd5KfFBmSkjAkmSuaEZgSh9uzekjVe4hOyax
seZ4IHBBhge8DCaDha9EGgDOixgOUXaowXboNoPFo9QUICMlllZXc2RpiW5HGxdDe2i2C1gKMTGl
6MAsBbd9/3b5HK2F/+PlCOcornqqYnIPWTGNnAo0bFXkEIZK+nM2VU4z3lWVf9ni6gbaFABBUNDg
sS44Hy6bsMsnzPmP/JYWm1LdRyDdiSVeJ7MieB1ecHY3VrACShDbAe3HO4qgVxHR7lIug4+cN8qh
BIoTi8fagurGrPjpl+LADZLYwvx+hmShzkHJZJeOUaVORz/NVNmDbF3D9cOuwq6HCAgB/qOWXOMr
R3oZO1EXeAmareKRHku0AcvlJ5j0UzN9AFlKtu+L2lHNDxDZS1xzJVQt42AA10G1EC0a4aChrlQA
TqpiwaxHwVHZoAD1TI1xZyvFdRZi2u6yz1BsoHCRLxtLcZ9BzvpsTHEm9djpOr7mrBr+YFg+ZDkv
W1g5bJamUWiaLHVAkIeefkJAttKpRncB6OP3MrwFdMWJUwnnvsyG4JM0jVQzA84OSrE12BTfE1M5
EGvcXF7JiuefrET4NkOUMD0s4Ql1jOp346agBNGfSGtKduyyHYxrnO4YiGVQHwMFvKvS3inUOx5B
OhnVaBnl2xd3i/jxURMAbBD/s02RPF2DhHOl13hWzzVoX52unsrE4ZTYXkBG9L1sq+CFn3WV7Qeg
etrzYRz2YwNOiDDS8x2NOmAnJwO1yXTgiTdb1bCdOY83sNb9zdVEjZwaJcN7q7WDzE/qGEKE0TiH
ppNNSTD4LU6duesgg6tCd63R/SQtNUC35vFHMMzqWxw24cGOyul9DFMzeEg6TX+j6I15BVcgtjmo
Zri1UmL8CaJkvjdTLdM8xerzbVmW+eAYYzjE6OjXXbCtg9bsD3adKKDMbhLCtyQM+Y8aqKMfSl3p
upsXBX8rJ4tEjhIGWe5aLXBVUF3ON0Ncx7bkqK8FFqBoFwoHQBgweiB85hLXYEYw4B3koKNg2xrp
a0l3Y3UoqY/u2mXnXTsix9a0U2th3EWAc8MaAE8OMNboaWN2D8WNy2bWfPfYjHDrNQlYpuwJZoj+
h2QPSfDYdx+VVD152RvRc9GJAuMbclQb+dbpauqAcVvnBlL/6qPUPS3b6vQu4TGIua6VeGsWd3Z1
bxgPlxe39uIAhew/ZpfVHyUOQ8vDFO8B8ADof/qeOUX2mDaJY/Q+wzCmSu8axW8jV+n2EsMrX89e
6uIIn6AWBhD61LBVza1i0xZ872b0QYv3uQc5F3sI+5cOgkFGOPkWHgRhwvZjezsnAP4aAHTy4mrS
ze3l37JyQ538FGEP2tpKIXqLn0IHYqAbzzyFgcBcb8GFD2QGyLQk52QlkcLCcUMRIMBVjBqdrj0w
gjyi2ZBh0Mh4KlJgWawycVkW3HZK8Qmd0V0zNU8llVHxfTGjCk52bFjUH2QZSQaQBqFAX8z7QE2R
7FjA1LcKbW8wdjoOSIGS+DqeARy4SrgSXKvgvYtcIAn4ZzDpquK2iUEgspn196o2xbsY9BWFQ5Uk
1ZypC9o3nrDxtQ8hxu3ElFdXfOjZ1aSq6b0a40LOQ5mY45oLIytFlwWUomAxFNGrcTg3Le9H6Jop
fY8ieHejWg1DVKBvwPonfl0nz6jI3LN0CwoR3YFi5+dlBzqfqsaEFZ7NYK1R8TlBw3D6Qc2Qmc1o
d5lrTC+sVDecZK/2kDt9nD7ZaIuElooZrN4lTe0QPt5HgPy3LHpqtSfaxTcBeR4xkaroMj7Xlb2B
XhdYF02cM7AWinsDZWWd1moFkY8cpHOV3mpuZM53qC05QcH9cladePo9Qm0hbT6Cij1d3pi1Qw7m
Gyhtgh5UxYP/dF8oN8GZGakQuVGyHzpAmHZjvhok/X56AZKPpSqGMgzeCuK9M8SjwSq49TTMjgHR
10Xzg28zzHJfXs/Kh14qjiCaBCsFhgTEdk9D0AEm1gQCH+1txMub/gRksCZeNl/16gvtNkHngIRJ
r0YnhRoImADTaM/Dnaq74NSS/Jrz3V0q+ShrQNwVl64h5IhqCkZSHCyU4xjo3zkQNpj0kylprcQM
fDkEV7T6LJR0jSXfProhlNRGgsuhb+ttbu6el38et47jXrlPk7Pjzm4nyXzP71toqTHMYIAVEOda
ZHfueG/qY4UbKYRALkTARwBNtdexlYBezp8Jp2aEoI/0Ua+aRa8PXCzOQG8nW8a9dH6tLBbw7lmo
rFR0u083jqVTRDIGC5i19yf1JZ+9JMeYzuwH3+bD+4o/eFaiAwgElthNMow5gCsg/iR23N63eQT5
7Tb7PjgJZo6jibBnYPZgvdHWEH6t7E1fodU6KRMobvjtHHzWTbSZACl0ZrwnRlkNb20z0b/CdYlL
E0FeuDKLIiA66DYRYfFkjvobtFiX5CgYr+fk20DJZZn/2BLRi9EAtBmH/rCrzy3IGSyQn13r0bUl
e62sronpqKwBM0c1sS6ZcAO1bcDOwNDSOkQtHHDDdNNt2r7nylYSuM7TS6zpyJZwiseeNqBOhS08
XpGT/1UJcvKdERQuNX/PKHBHdFPom358vmx4ZY14itng2IB+BJYopHmabUWNSYvcHbLPEKyxWo6b
mTpqfGXasf8vbKHMsBBMAT73dRkeR6qhznJwCOauDWQ6oVtN26olw0RC57Tfb6gSzHagN42cA9B4
MX0t26nSwqmCrWZrgIYssVEAI5hVkezfSv/p1JBw5kp9qo10hKEuu074zVxuR/2PZvkgaMzRb+/z
a/RcVO21KPZW43eJ5IFwnqrCPEUvD7ceBtXEWlHO7DREMgqSFDZ4Sta4bWS4w9IPNZ9y4Pc0/U8i
m7leuQFObAr3mo5opmUUNmeabux4Q7JgZ+pXrJV11GSLE4JKWbUsLscaDXjgQcGMj0VNDsiZCAPZ
Ie3dSN1E1ttlJz1/I59sqDhNgbsc4uIaFpebqLldtY030/e5oXjku2Nc779vDWmpCkIwPLHAcHV6
B02j2tcoo+PhX0S+PlVuUh8UVPoSsFZU3eAASiNJStYO/LFF4eMx1mE21QSFg0LKbTMCSJq4g2Vs
Ip6BC1aWnaxa0/CCRbuFgFhFyPwAVIl5UmN9GHzyptx0GLQ6oqnwtPA1V2SP9LNvB3gc9C8xqLYk
mUi6TnczGLSh7zqioN3qgvWagO2QGxpAnTdW/IAX2+Vvd5ahLNYg7wJJCKR3Z9cDj1jepAGsKfav
JgvdgUpSoK+L7OQ5KFgQLoWA07YqYvQjjO38Ee3S/Wbe/dW3ylX5Grm/eydxgSTysLmbb4ufwLJh
IqQAc4jk6EsK4yhU90VjRlVqKk6u4iWE6kN72xSvMUBrCSYgMkzmD9/WrRFMCh8vzUBd3mtwj3B6
T9HlxERRETt5uinJr97C2HUgOXtn6blgUNhdrZvbPkfd1hnHW0vb6FBCJ9H2so+chUrBhnC9BnM4
ZyaHDY6QHECXcugcQNUrKlnLmi/icYVKDQqd8EYhjgD233Atgp26fE51kEjLRI3WN+sfA0LYMJJ2
mrNiMTA+oSJByAMfJemBbA326elt2aTHSQsTFgdfLmggZyrzMYkJcQazICBXypZtaoDBo+Graku+
w/o2gTEAfAgQfqNCNhCMmtFjiBZriJsFhlfXj5rxeNmnvsKYGBYMDDejOmKBxFLMbQaDG4rRYxXG
i7b9ianJ1xS0/luyTfb5ttlJUcGrTnxkT1hUlbNO1UrY6zfkifzsf2ruY+IG0HK4PwwH7WB66tb0
JIvU8LUvLVLwaNrOCQfADDsZJl5YMbeuvdm+7juoapuOYd7xRVUAcNak8VQZleaqnwBnDTAeQx1Q
pAQmYWIkZo0Vm8FNld1ZzXff0EtYOPr7wmkK+76PQZaBq2MyXKr3/mQ56nyTykQxZOsQjlRl6CGb
lhBX1KmTkV2gyhABZN05/rtVIta3pp0SDyFMoM5hht579DAf+t0HCHL5Z36dOsYm25QvMtE7qVkh
sYgCO5rHAWZtzZ0eH7JP1Y2cDBnh9fD2Y/Ky/YvtZUySO329Ys+cEp+OQAgRaYb4gunUTlHRS1Kc
2XaqK/ahbaetdVN9tt7zfZw60x3HWQi92olf1GuZau45On/xmiPry5E5upTB8w5MRIAjMTFn5n7x
CnXj2hkDX9lqP7jk5vqigzpfK+hdUOoBgkXEHBVZRIp5SQHiQ/VZvWouyuHXxp5sx0eoPl7VDnA0
14nqyHx2dZkLohha6vgHKgyny7TieZyHEcsck8IxmFeizRDf1rqrT/uSeXFwW8n6n6uLBc8sghwo
RlCPFWw2SdB3pYLFZhlIwFU/75xqm1+zR8wCHqYNJvMfht24jf1vYxvwTY8NC7HVaKq26lUYTuzb
VnUm8kyBW6zY7nI4XQsEx2aEaIpviT6BBjOq9ob5NfSP/l42sJqrHlsQQppiBoEWAO+JATW3crSr
ckPvW8cJD03oGY7lvDS7fPug79m97FysRCAd7UyVghsGhQxxaEUbS87melKcqnkh6NVUIMHfj7KJ
tJWbHVZwGSxQCcykCQFHjzObpfWMOEf9HM0TXidoX8tEv1e+E4oWGAtXUZUECkUI2GpQm3qXQ9I4
tl9s80HlksG+r7Hlk1ONCiQ4gDG7D62kRVno9HD1pGKYbM64ez16lhvu7DvdsbaxF2wqp91E14nf
XmcP1A390W3d+fV+2LJbAy+N3MnumzvEmuvAp7e38xaMa3vNCb2X1L3sSmc7LfzEZY+Owhy3olYB
oJdjeuQ2Ga4Tw9eD7x4HmMA3xIMbVEIYWhe2uQ8xXQwiX+6W8UFNH6ku+fvLcRJ32UBPxwAwzzAB
QzldgtKrYZQNBXdb/ZPUT0N7NfANKKF4JDF05vvLQo4MCXsV2gHORQghBg3TWUNwFZnvNPWlZDfa
cnrFBX3lQrqOrPbsjKUzypJ60WFBnvE6OqCePWDY7fa99ACscMNte4iuejfbcye+ZQ/po73PPGQA
W+W58GVNs7MzAsi6ig4YqvaYzkcX4nRz9SwHt1k+cJdon23kdRh4ueyAK5t6YmDZjCMHzNqYGFME
A8y8m4MNz/YlEKky3MKKj6DrBt9jaAtA0l3wwSTISMDaxUp1kwaNk2u7heLCStFR8S4vaOVEHZsS
pb/JaBc6GWFqnO9pse2aq96SZLRrq0E15EsxEqPe4qWdFpwOXavjo9APWkLH4jpooD6Glmryf6Rd
V4/cMJP8RQIUqPRKpQk7O5uDXwTvrq2cs379lfbuPs9wdEPY92ZgAfeQajab3dVVHJdf+/ynlpgb
M5e1GfgiWCqgiRfn6GJzx3Ev3h7wsFMTjIeZuSGKRUmwX64u06ihsuPbpdME3gRmBsTN+ev6B7p8
0jEWGZcLTGCc0hEWa8FdZBYosSor3wc3FVIt8qkaFg8MfVm4Zkwy/tcKM64IApPdLhcOJVqm1i/T
Gi3xDRIC6kSlzBbsybu+0BVPRKUa/g5UI8AlbPOwHYY+IY0K3lFU6JJnojlxzQFEfzfTmFgFG5g8
Au8AURG1zo+vImhzn49aaPV2dRtQnRo7/Zg9QO/OAvvOb82GupvV0uQmv/2tOAO9BewNIh4Z/TnQ
4OP6ei9fDJggPf0xjLcaddaokHEMrcmKoXNqhjbBwL493xAr/Ggd383pWFmF7Vsy1Qrqc+77lVB2
Zp7xZMxn+UbrYy9S5ZdBaFCqtIofCvC3X1/nZReaWSfjwPGiSdXMMDQ5Cs1oc1u7spM+gUHnod1I
m9l77i3iQtDVIXZ7a3rmrtugOcOZPF1drgJeBrySkMnrzL1rGIMJqhszxLSnHSuQOrA14zjzuG5W
IhC6xcA7gxgIrGjsKG8XKXKkzV1kqS0wLU9R9nx9My9fI9jMUwPLDzi5gOoA9byohYH2s0GQM2m6
jfaBY2zDj/lWPKpeYGWh45hbacuxvHY+Ty1fnJ2okqselhunSGn/Rn533nyEXCdwzgfhR3XTRLjX
eRk8b0OZQ9LLXR6C3CWyysRtsru2/H19WZdusQx3ozX9Xcy+SPeiEEKPTR0AdRrL7cb021uDzM22
LQCkrcaQBx+7fAuhIbD0BNAzRgQC3uj8+6XpXCZdj4JIqFiDA7Q/puBae/g5U8NuM6emkxvTl+QJ
JYPA+hLR5eEcxyV2n4dA/AAM8SB+Y4aVEOYzEmMUoMOJH9BHCDZLtCPH4G6g3CLB5Zc7N8SstCJx
msoRDKmP6Q1QuTMFUr7cR9vMepU/ZdcwKY9U7RsTdW1xTExLsnxWGw02AV59EneiRd477Ocv4xhZ
AOjS7IMn/LG2nd/SshBjwtFjSV96XYZE7jJ7plYqJbGTh/Zo3gECKcY2lBSpzwPqrnoQrkkTBGRA
rF0Q64pTr8XCHGIS9Eax423mDI7p4OZAdwSCZPHv4Ek/9IY1Ud0ePztwFnEcaOUSXeB6f34A82Ej
U8N8tY4fkFHFFTZQQJVujN/tzduX4U670Q724x7TCQ4w3AXN98kTAZ7QEne37WxVPgUug/OLVs/w
yQ9ivjreQONsxhGKC5OjNWBRrN0IqTKG9q/HiuX/Yb0LcDz0Kg1ksTLbSWnSufO7DoLZ0XiUwgZw
X3co7zq5ccvh53VTa24FjlkQM+EpCuZm5rZKKhUITAJTRtGZ90kujvdD2uznKak3Rd9EljwNH0oz
jfskGj+v2149uKJm6mDAhrYJO+YyBMoo1Aa2U0Vs8vXcaXhT08uNz24kqACXxzxGWQC/PA+CQQw+
s1yLAa9SIasnIPfRWxCIR6+tPlk9kDs62Mv/YVEncZcJe7HSRWHZIjJE1V0M5ub2r5HIQNid8qMw
WU6TtkTsFRHyh+F438yfRfTWQt1hSsBvP/My9AuPX4yZCkbpMRYpYkTtfAPRlw3quAMZC17fyAx1
gWC6L38rTP1NSAFHvb53K9YWtV2w5iz5E/Ak59bESAdPWRFX1mhkr0bZ9hs5MmonxFV23/sTD/hw
kWiAQhF8ZEuhCyDJi2MWBn1kVGZSWSLG0WlXJVCvkeSEji1eJH+/MpCTL7PhC/CIZaCL0qA3Q7Gu
MCBQemGdO3nfb8dI37Rdw8k/L04VVrWMHeHihcfD8883sRsGkKw3MGXE7SbTRy/UG/v6atY2DjNN
CBdozS89+nMTfiiIaOvkFSgiQAvYB82XHgqdLc/6r+uGLuvwWAyyaOwZDjEuoiV8nWShFbLfsqyH
CvolUHoTuz1EMRyz97elqHtiW98mcrWTktKVfB4Q/iIyYkIMMxa4fggYCvCGY0ybyhTMBQiPxE65
FVLDkYp3c3zQ5Rd57jKqduB0qv5+uhsLxvQPQZoowl/Yax5kzl0MRHRlyf7ktP7sFG26lbLe1ar6
gK4rKM8amgmKnWWql09hzPm0F1fPYh/tB0CGATlU2Kpk3eWtUiliZZWDBnzyOOkYfu1vwf4cOiQW
Msz/dZJz/SuvudOJTZb5rBN6nARUhcHRZUMD74cIIqQ8hZ72dTNr0UXHipY6F0CGhAmcmd6n6BDI
lRVFpicO42clqRtU7TeoKLnXTV1i6rGNQFShMY6giZcgkylEtZmSGehhq4CI8DIxSnpiB5DQkqLW
TqBLb3SVnfUvCQjW+j7w/p/mmaUaI2SGggrmm27UnSwDwzmJBiQRBKIk0L23cIMckbdMeIkHH7oa
3/hG/cH5EStsQECDA1WGs4N2AtuojNCpgBaEihpSGN9pKkTrB/AzmH71U5rkXewrXgeFvC7E0AFi
Fge3tPaxodaoAqEgQTVeZE5vbtSTUZt6ZYET6TA040MZzA9CIL5Vs/l+faFr7nti6juGncSoZU4W
IigGTLVlZxdTnh3jHlUIrSY8yYO12I5+ASa/UANX8bg6j0ny1BoKRBRxY0F3QKnK94Gon9dX8105
OMuZ4LomgIDLLDo6NGxwzzBzguxPLsGuvK0IcA1IBr+6ZJOmCs2bt7DV9lrwPJVbf3yspK/YLK0q
PQilm80bPffIBBUvpww8tXQHZXv9x11+VUztArCHQR7kxRjnOF9/M6oBKfqotKTKlqWZdoC8TfJn
bD78g53v3gwICMF2wVxwo9krPajCS6tIfaqCqzgGZipVdiTn6VmvrghLWpJgQGjZpm8olLU/RGlp
TZhkaOcHnbxN/nHMOGn+peNAKhWlVLC8gukVWPLzjTNHlQyGD465dkg1qxJazfJ9ZP1/v204CWhh
Y8IF3NWMezadoDZ1CLLFvhzTPRj6hENRy5otQyAL014Nhx758uAtVLmYT1+6W6CwZb6SBCTJOPug
G6t1H0lb56mdbmkFL+Fe2zsAAZCOoul6CeNGNq8k6YJjHvVN5n/J6dv1XVuC8fmBwzJAVIW1YAYe
KfX5t9GTsJ+0rC8x/G4rJfUxk0HCvSSraCtsSffrurX11fyxtvz9JFpJkh8paQJr0aA6sxjcaCkP
N7WcwosF/SdzupBQUlKj0tBVKsE2tGk6N1S9SbSEMfMiDXIRgEsBfn99USueICuouC5TbBKqI0xc
MMYwNvtRASMuGj7m7AqzaIMD57qRy6IPDo4JEqmFIWahx2b8zR+HYgLXBNj61czWitHSDQETSDHe
yPHrFGtPffGCp6yd+PegVvicxHIPcczaVOxK5o2zXXJEMD9GPv+OzQBySn/JwU3zXpgRcVsngCx3
gtuItsZr3hX7HiIL5iw46XAYx4kTUVa2HA9CgNNwD0EZmW0vyyPqBnGBvkEWGE94twUWeMMaK2lS
XjK1RA3GnQjUfSAptEArkFKcr7QopSjCzFANtWyCMVOhhQPN4l2lB5+q1h2TChRT17/0N7SYNYkc
XAWrF4YFUbE9N4nGfG4Meltb+Y38Y6mYRs7ne2yDc9hJrNCtHdBvON3meaAqvf/7AUIDk5gSJkYA
V0f6wiaPxBBCVR662mom2tQ0uM3vZpi1VSc49JbyoqQUr7rb7GmTUIGXuS5+wywdbEEY5ls67KgH
MbsdIO0XlAKKJ/KhvAEuY2dsE+u1eCu2icuTJ1tzYtATgYwB5wFPPLaLMSo+yJBa7LPw2FjzBmoY
HshIt7MDYMcm5lwXXGtM6AtTPZg1E0urHG0X7ACIPqZ2BOmG4zvZ57yX1MrbFQfjZHGME+lmWklS
j8VN92BPwSAcBWghtXUv5tejlzvi4qud2FrSjJOorkkxjmoHW8Oucz5QrPO6N0jXU3AjueORl4at
RcKzpTEXvUQ6zIIuS2vfMLb4U9/3tN9hgIvQkgaPrVc/32e8M3n5nDjfTuZNk0N2bJAK2DTus01o
gwjMnqzwxqQumhuV3TrEHb13KAO7ufdyPR5ctsYxWoECxFIAw1sGoOfz7R1SU2imGralT/Mr+en6
Bxn9jM5FdWDeFVtue2El5J3ZYzxVjToxKZfPSQ54ch+hUovObftWAeUyB1Q+QjnGSg+GlXOuuJWb
+8wu47LtMJkQ44TdzipdsEt+PKieKPLddX19kDgAZneBsDL+k0pyGUpmjwi3k73uV3ZQ7NAG8NEy
rdrpf0bbn+Gu20/c4dSV5Afr+2OX8SEzxxAXiQeoEr4lP1FlCKh/U3/UjmSNTp7S53ueCOmqQdTV
JbBQog327Vgn51JtFTWXF8cZhPkG4+L7NufxXymrEfvEBuMs/YyB7DzCdTFZBN3sxjlK28k6Prz5
QNShS0L1W3l7iJ5/aXR6B/6LBq4X7iOb3JpPz8bfZ2IqRjmJAUIQFM3Ygt0QqZERyzJOSvFUTg9p
7k2807HyZELZD9meCXzuolJyfhhn1UgqP1FrKyWjDQ5GSQYrh38Iet5VuGroeyAVr2A8M5jTIBSx
VCQ5qdHotqZdtJmp/E6oeq9BjGWgjV3diOh9zXedyNnE1asDKSZeuooB7ATbOw1J1VXNBAjd6PbG
prwLkHY42lHwMG14PbStrvHE0vL3EwcF7wIG0EdYWggWLUC/KJQh/8EEhHlQUzSAWmXPQNSlfTCk
+F5V/xyCT8RXNlW0NXiZy+pKFl4NtEeRTLC5RJ2jYN1P8LxAuNHyB7lCw9CaeJrel11RXAWoKOE0
S6B6xdE637DEwNSpr2u4+j5HGwyHNPF0J6Da1rgJUzo77S6ktwMtNv5B3/JEVhePY695vDtkdLNQ
nQGfxblxcwrLsdLhkbrR3U2asela040Gwvli64v8Y0dhuLiyWYKI1wg70w5D9L1igZ9KsCQPMfJh
8ExnVmkoALZUOOHScjWh5WL3PHWI7+bS5WpBSI1agoycVDlfbZdHoZQUcBzt0Pw0HgI8um5AnGtP
n7pbb8KfykyVH7UTPIkb8PJ9RpCu42zEqk/hxbGoDgKxzGJ5koBkEKrBL8jm7TDe636FYQDHgMDC
PxyREztMCJ+yypiKEHb8THFDcBrBw567OMP44cRpD61d8QtLx/8uiQlqC5tbbHQwNQn1QZN8d1BN
u6gKS5b6l1r7TOsS046c5G01gTq1ypwaoc2Vua9hdV64UBJMzPyaJFph1hhtRZ1swTODtkIL6hlD
3sqNc317V25hjMGZYNpYIKgY+z93pBo5fx7nPhxJjy0InkG49+8/oI4OM5DAKA2gZcW4KmC0oH9f
6P1zKaQT9AX1d9D6RLN9fSFr+4hKFHhHlothIXY9X0kpB4BMdFFjZeBlcssj2fquehC/Wqd3oFMB
LSCexZW0+8wi8+V0eerMBmQhQGOlQPHId8Od2VCAPZpNzSNMWPtOp6tj0sJeTrqyWGxFFbCRujWg
rnd9A1cC6NlqmARQ7pu5zQJYKM2tCpYLoYEoIm/LFndi4taZESZKZ+WodbUJ3Iboafeh3TnQnEyd
wX6cPP3r+nrWMgXMgoBgAvpWi18wjjdnTSrWRYxB8098FUy+ZBQX0UhrTzvM7xxjK5kmsjoDOApM
ZcuEbU6OEbQdAjVtLNkzj6Iz733XtEpMmv2Exp7HRfyvusOJOcb1KqVUBjXLQTnZK3YD8QjJ4H2q
ldrr2YoYj0t8ks/Qy2nABGYP98QLCxq7tU4lz7A7k7aOcr88SUpa3ES/1SfOfvIWyHgjaBorbc5h
vbOKpbR0+9G7ouXfQTXosfiqrfDXdYMrz66z1TKOKYydOFYlNnQw76LUEXIqK1BD9mmucDC/a5bA
BAJ4BdCHUOhcVn6SVirjiGgvFo01ZfsapNA+SqBfRWS3vCmaS3Azpq1OLTERURbkahZkWNIOsUCH
neapzvHuKJa03Iw08FK6g+hTR32n4zWUV7q857YZB53rWpdbE7aL+55K1LT8Y+L1zu8OkM7N9U+3
5qiny2QctUoCGWyjZWORH/lNeGw3wkG4bzhGeF+N8ce2y8KoLrAeE7fYIC2DiEoF4TMI9PF4ydaS
O3y3Zc4MnPKAMTMLaqEVE0lJtSxodkEZE6BWBS17Z9zWm/fQLd7Mg/wUPkz7GEWC5COZOKndWg3r
7AcwiwVBa1ObA36A4QNzX79Vxe0y1lp8qpOdg75q+CTkc25u0cRV1JpCMJyr1nA50vTtvH82gTmQ
dTZ3ELJaNuEQb6d7zZP2hjdiwlX8yrY9BfTJ7ekIhL6EWdfI1THwFnrj0aQv+vavAdDnv4Ud0Kmy
uhOnCb9lhkR6r92TgiOn9V3VYe9FbRGf0lAKAUEK88mTOqrmSKwbq0dZAimMl9HuNkQOE4SoipIN
5qg2853o8c7OWuEXjPt/DDOfOhcwWtyMMIy50Hkr4q0rAiUMqdslxkclF5K8nPtrC2U+qwAG9KTO
YK+VZDqgc1H7VJbA0Ww616PC8h9dMcQOvhvCBMYuA99MnCxdshp/T6Ld0qtGn1olrhJ+Xrd3ObCz
OMmfnWRbroB6xTFYwBvrR7BrKvoLNwhO7Wwh6bVF2kEmlZOw8Va4pCQnF0lRgIo00LDCLt7kpV0T
9H3cTMXMAy2z3zrP3Fp+eLo+Jp0yVIjSqu3iKeADE+2x/gjaO84ermXUpzaYu1Edq6xTJdjA3KfV
/fKf0r3wI6barfIPbdGzr8XcjU2rNKSVsHltZ4FxNZNu057jgZckCIxHMHdgqpE2+O8dc6EfZ8m7
3M48QHpaeESybVyg4TfyK3m4vonf1ZxLzwe9GiYLQIXAQkXVKk1aTcfSzEdtp++VVxPV44be9ajF
gDrOLa1XRE4rRWlX3Ii29P4P5Sbs7Z8fwHzFoYqTKI/wFSVouVU3IOoPFW/k0dWtZYjoNgPCrABu
qXzv/on7Q/BQF2bUAkH7JUK0PqMmd9BwcemLnSQ6SqmYFwHVAuPyoTmmYmdgIZqHvpgVf4WQ6LuN
7gQ7dVJv2Ab29U+3njWdGGR2rouN2A9NGFSRYNBpoK/vMm0ep02xGTjRY91NTmyxJ6BCKa/2Yatw
RN/RwKuQUNEaKdm26NhTjUJY+86/+ywfAqdF8yq5USCVwvkVKx8Rii9gB0AfAOKL39W2k4+YJLWf
VjKI1TQ0rynarnavjjwRpOUOYz4j5rUMoIiAVcFVx3xGoidzG5sELaKqtgXNq5M3QHLnHgMq3THk
6Z+vLclYVB1hU1w6xedhuUqJNtchgGhaKs6PWls9T/ikvIbtykMa6EG0EtC8BCsGy0QA4vFqxoMG
92dg+6OdNpkdaLQRX+T2rU0dY7yB7u/MoxFduQNOrbKXajZDYanpFDQai68yVV/lWnaMJn+7fgxW
rAAq9WcHmZykA+9XUaQAKA4R+J6JvGs1greYtrluZsUtwJKLivXCOo0WJpOKVLEvxXkfYgtRyXSr
XocYZgI1kTwvjlVtGg8+qaqnKOWyfaxc3ADOIckDagPQDZarvu1DvzOgEA06nG1gOJ15VyO9jQ9V
8gOSQElyf32dK0+XM3PMNUQCLF8nMFdPOOWikwilE1c16ou2BDe9bmzF+zHcCdIDDZ4JxBETVQJi
ll22tC/natuDuzCFCPZ1CysZ5JkFZjl6mqpl2I5YTgm96zyBEOMDyQ5FM9rXDa3t2+lSmIMcDrgT
khiGNPG+GTBGFZTOXO2lIgPl3j+Uuc9Wxfh8qdXTWIhov3azUB2zMBmdTqiC+3I278W8lTlrWzli
OGAL0htUPssNeh6kpqwj5aTCXG/e59m2jr64DYK17UNlGSGQIOoCdXtuoq+SMZvkGY3s4i5S6dBt
hgTS6I99zkl41vIs0Jb/scTs3ehDmXMuYWnyfC/7Pbvt/mNGU0Z31AfyGNyVHglQ9bvuHWvR49Qo
s4Ng04HKZgKjRrzJEJ7EO723SWdP4UPYc56Ha4fqjy0UGM+30uhApBAWsNWOj9GwM3h98rUHP+L6
kuIABCtCbfncQJDrsy8liOvzsTAs0ckOgzcuHPt4LeHiH/CAMW08YHg8YWtueGpXPrc7BeGIgjDs
RsEin/Qa+6ktCpwOy7qR/1yV7MNsKFKzzAZclXhuekmJJDwtdorBE2pacwiwxC7wcIDDL5SpfBOi
awHBWnTxd5FuhuxhLhLa1yD0xr38cd37Vn3+1BoTBWWI8rRJBGsY6tB+GPGYbDUTUitAyvozmFEU
xRnhnXetFKgWmFCLGx1iy1vMCjUONIEja0z7ZhvGmWYPdWs4bVJ+Xf+Ja51SgOWhVI5JD1B+sLIC
UaHkU6ZNcKpEdvr2tcPjuwtlO45Nd6g+ZR0kbeALhJ6WJYn9oVUmQocKFa/ufTbu0rDeChLZoWt0
VEXwe5g8Ha/VPTz9gYz3jXUB0n4TP1A7jG4MKqVgk+KFRlrL35DHbJvvQhxsDxNN13dm7Tif2mXy
0SHU5cqP0RMokteWHDJeUWfNE0///8X+SVJdkJgkhCBcyDhVCjCDbW/r4S6O7/yemhmna7p2vE6t
LX8/sZaXPXRxMSuEyd8fU73UzV9UHrvX2p1/aoPxdq0z5qEqsWNC6sbJk4L6TWLL08P177LWMcKw
AZi9MF4GHiX25Qwpr2zMUixlll9AmmjV1baWWlqgoqh6WrMjgBNUvKLH2tpOjTJfqzGVyvBVeOHQ
P6fJk5ritXzQeK+S1RCP0A7FOmiQL1N755+JAMsSTVB3s2obB2+2j40X6Q6+llMefMdAzW+g5IHX
tlxzDkxr62iIYWzuYkg20rs+kw3s6FAmTlShA9f0L3OucXoqax5/aoY5yUZm+GJSwT/C1psLG2ea
9jMm3cFHLooJJQrnQl73lJN1MUdYqLVmEL8dcmqtEez1BINieEzcZEpsD4Wog9ElPEKbiJpVz8k8
eHvKOIwcQrBeEbGnvngfde9J59UjR9B2LXc73U/GWQRZL2YxgbNEY/rQG9AmMkBdq9dPddg7QBJx
Pt9a7dQ8tcecbwAEWsNPYU95tMkudfU3BZJzj407W9MW/UW3mezrZ33ZJKYmYOoK2Mkwh4hZUhbA
hsaYGjU+LGqp8GuKh488JRwTa98JMPllwg/P9AuWWiVKSTuYgEOR7G5IblP9SRR5EWvtQ53aWA7G
SfBVkGQ3fQ4bumyNe8z7PghW5GjbIabzfbftd1Am8sZ36YvHXLS6OAO4ETDuA2zFNix6Iw2MJEP+
oc6N6/dJRIumpJnvcwodl3a+Z+sXnj4TBRz2PVnIhtGHCgADFa4WX6ssVXltE150vIwf51YY/0uB
kBOTcYElxJ+N5DSdXYWfauJMSUVjLvr9snZzbm35qCcfTRXGOtMTIC2EvqGYIlbbO1G3o76zu8YO
C7vDfKDevkR4b153et5mMt4id5UoqBmWiYEwOd6P6a8x5EV83lYy7yJkcQUQcrBhor8zvw3ZNps9
w88dNITdWeMkH5ellLOtZOuHuDajrl8+XGY4QudEnS3mX4Ifb2cZaqnmfuQpwaw0Z88tMk+l0iiF
KKrx8VJMeYJIFWij8qbdm05Ko0MDoptGsR4m9zn1+t0yA8ObILsMXOf2matONWc/LBOsWEgw1qRD
fS53r3vJZUxZLECWBY8YkO2ygK0eo4oo7gM3YxQvXbjVzX1bvYSpoyucAMkztCz19ByMQlVkPgyV
k1uFX7O4y9GWGOxO+2t2GuN8ScvBOLGk9UMWjgSWxOIT+GQN1zNIiouCc22ufxuUVBZwMkaQmYM9
xQiXqZagfdUAIWCAOYYnJLB+uv5YYE7wJIbybGjwvlmK6RRVdIgK8MOQm74A9W2g2g13XPy7y3F+
VS6b98cmc6INNQzNSoTNKK9eE6QGNEsB1RfNNNvoTUkUagaZrNIoTqb3qCOQ0Wqyao/hSWGgeSQo
H9ByaD67sRBuanBf3YBgoPxB2hCphRCTQxRh0gvKo320yaBFaMcohtlV1xq/00H0X7pJnD7QbAIb
bDUSe0oUwbSmVlBoogXBJmh138VktlJQozSTg94H/UGfpmAbidr4ErftoWkjFSlMAUx8ZSrRZ29g
RNtITHUz6w35FYoV5hSHJEPJXlCdWBkfxVLPPBAAPYKGx9yQQladWojuCjMStv9w2DCfuXAWg11C
ZW4eIZf1upOBOwqkd1LRSYiorlCS3ICc4LqllZwV3/HEFOOdWj2YhrBoEJmxvNWEmIbAz5vvAokt
SYc4Ugm9Ugcj0NfNrkVosErIIHYBc4f4jfM4OXpQyYmFnOBMTGNG6yZ1J5Rsh6Lb1mruhUG8mbIG
OBrx9brZtdhiLCAazMNjVFFkEnRwyOjdZACP5zc47Pp9r8YJHKT5iH3zIEo8sbq1m/XUHBPK/FBX
BXGEuURcSKKcxniOW950x9rhPzXCRDG9Nsy56GEkKH7lQMUldp/eV7VE02Iv+xonOq9AQzDeiSsA
RO9Azl5I6kbpPJSjCVyVloQ09X8OBi1r01Z8mgxPHc5f01Izn6g5tdSXPq5/v9UNBZxysY4hU7Zn
lwqkjI2iBfpQ/sIsiBXNr23FIcJY3c8TG8xHqzJVqZMF+5IAqh/N3hDIth4jg3iXuy/CE5VYX5EG
UW1cnygvsGFUSYpAHXDSMWlFxVB3yMeoFpx8aO0GMvDU+B8jrEJtMhARYrKAqVVF8xLmqpvXPGAN
Zx0GkwBp5SzknYB1NGXkhAZ43fEE1vqv699/pRV+duuwK5n8WccjG7dOHjgCKvjjTLMYWA3lrUIx
WriZi2d9WviOOPFqbXkntx27PPAGSXK3oIZzf4bWrUB9hMREp9eXx7PCZHGCnuaoDiMqgi4Pml+W
37uh/+u6jfUtBN8VlOcgXgb6hPOsJ6hMkuQTjHTxYzCD1+d5Vj3onEPpyMsiV2g+6vA54gEL1k4V
Okv/scrcaGRBnNYjrPrNz6h6iaTYJv1e6LdK8piovFrq6kaeWGMutVSPVKIosCYI75HySVCKmbk3
5+qD7cQIm3WNRRz4JozE5b3fHWXzdoTcZAcxbQzbBi3NC/QW7KT8a7LDJW09ubGZD1iGJrhK2wWC
XfvePGL+OwpvuyG4rXVMFjfZPyT+IJdbmEMQci/60qbSmlEUIx720kubWLIWI+zGtgFWYhBEca6X
NTc5Nca4idIqs1wkMGb2j752JxmlPagfRlrYqr4NW07Bbs1NkGRh+gSpwDI3eH4U/C4vdV/qGkuR
Sy/QgcsfVSdPOJfW8pvZTPnUCnOqYzFWC7XBpVWYt37S4p3hJTKUZzhm1lKqUzNMbtMN4zyRGWYg
8bsB56HX9B2tFcMtE5l2ek7z8ShKvNkN3hYyt6WZ+AHk0Rar8rvZ/ZbbnWw+XY9YvP1j/D0CdKeR
JZjo2hFyPZjpo6UBpeic7Bvp4bqt1eWAbhAtcBnUGSxfVK6nWdsT0HIM8AQQLu7AF/Veg/LgupnV
JaE89n3lg3WQiU9lW8ST1MGMiqcbyBvNu64kv5Wg8LJx9K7bWsl5QYsqLz6OmAemw3Mnr+OIVEDX
oiZnbI5yDZKZ/hZVSM6Klu/MOPmZFebg5hMpQglkRlZab8q5pTUvLVtxbxjQFhWJZVaVTd0niDtM
iQ8DKhAqYPalswRx3e5prlUq+sJn2IDA3OAVGlfiEajQFmYRYLBNkS1omn4INa5lHL3SkTWJYE3S
yL1eQjEjv2lvSjW+v/6xVhzjzB57pwQAJvkC7Am9q3Q0bopNilZdk3AKqCu1ddC8niyMyTvzUNPS
JoQhqdqWZKuCnkHzksZJzBco4MngaUyTzRh76oLrBY5fJDxB6JWjdvoLWNQYHkbqUMr4BdN0SKeJ
ysYm4Q0fr71uz4wwET4LOryOlu+XCJPjj5h7jwFgH5ubxkRBQo+dDtEklIbHAk8ezpH4P4xjdBRy
UbIK1b/zk5fM+jwNcof+BZJGFW1/wXDT6DUnj42wcMNuQfZAMYNz3YVWDwoo7/7XKhNbhDKVB1EH
1krvXCmwc9nC49CF2l5QAAGeuAlPDWv9Q/4xyPjsAFKlDJhb9BCbQ2UczdGqRs4DZnUrQVoOcJIG
tgQQpJ9v5UR0v0QjFu4Kjv3b0QxH8OxNPuhnlQy03nlJoZTdQalBjqlKZo32pFD+/g0Acm0gi9Hb
+KYDO/8NmdZOQjKgwxbgeesHsiXPt2Hx8/rXW4vWp0YYnxFSMIDMPfq+eRWghfiWQm7bt02MdvKg
SivTJcBJn6yH2dNWNGvgbLEebXQCDYiL+0h9DcvHsfVM0HANpZMmhzD9UERvBkwLkyAKjSJb1t+v
L3kt5p3+DsZ/2sgQDVBfIuaBnLBUXnJxspFbQ03r74cVsGIoDCOLlUGOy5YPErSN1LAC4wFYh62p
cCdZsMrCvb6cFQDJuRUmJQrNMkxJCisxWM+kxh6nD0Pc9eI+rDxf3fd65vryTZQcJN0au3c1+e3P
H03I+RlrN9fpWplrfypFcWi7pXkaOfqEz1lYXaXSNoQOZ426JU9Tci0KQGMRgB6wMmqgoz4/HZqh
+2CLhb15Nksgj1X0d3T5p9qqvFeyspZrQIkTs7swA5IMxlQaV2FShthgKCralTPaKkXHzEpocptQ
NHloBeb9aNfFNP1dbyY3uolff5VOdpRvIxuDqlR8hcrDjbjhkX+v78F/fhjLAoFaKkggBvywynhM
/JAq8zbhgQzWAgQIcoEkWzTtVBYmPCvDlKY5WqxZ/VKJiBHxpp12YBCV5Ipzk6zt86kpJhZFkymN
GPYFwBDoMPQtEpnXFuRZYEJQVrXpkMywUGRgbpMqmvC6Sas3x+kimOgSj2MWkR4monir1vuQOEP2
MxQ3MQGUduc3NxIPJrHmBaDfQHdkoYVFpfT8JHR1nk2xtHgBcUXDqaIbk2diBUVHJGjY4EW+kF+D
DO7chk9CvBxieEEBSdPGbTzTtJvPyIOKauei4w5pIp+iE5npoB0oHIFzH6+F7FPzjGcIRaam07LE
qKxBrTsiAwcpxS6a/8UOcn3Qx4BNFP5+vkxDG8S4WfCM03iMNJvEH1pxVOXH6xF79YOdWGECtigL
AzgbYSXGzJAmbLSgBA80Jx6vMFGArRY82lAGAUsw/n2+lkFOO70vUKc3jexWEL16HKnx4gcvHVhZ
1GKfmHcZ7BPIlqaOyTtpa+ZB248SMHghv4X4zs2nkxaEUjGBimA8NmSwR/1eD1/V8VPOn4SKhrPd
aDsDh0I5QlP9+gavHPOlfATUJwCfABQzJ6LR8f6EqF5j1aLwZZSVHTRq/w82FoYFFdo5oDT61tA8
6Sh1Sd+0k6mhdlr2JZUm1VX1hPM6W7lTZQgqIHvAbBlIupl1iIOkJXUftpYaGnSOnHkmtDZ+d5GD
YVkaGRyXWTllZ+aY0KWFUyZGM8wJQ+z6gnFQBPBU9Mjp1XFz/Qt9X03M+x1CEos4AagqwNLE3Kmh
QfraN9P2v0i7siU5dWX7RUQAAgGvTDV0V/U8vhB22xZinqevvwufu7erVEQRx+fBL7tjVyIpJaUy
V64FPsTcDv3eCdzc1kM7dtt9vukitP/m3nfTLW39sUP3quFEkBH9St3fDWC28VGtDH5prk8+SLxL
JfDB95OGD5paR+U/RyN0cWSHFQSu2KGoxr94EGMCZvEnsDFDPlnYnh3Tc83IYA/tiRbaBFINBE3O
F/i7t1Zsf/QpAJ/2alP9b7qRy3n/Y1Y4e9SqQ3oSEiXOa+oNss1Ku93kDgSYdto9vwXDp99Bj3uw
Lc/6RIoeenfW7lu9DaAoBFq6+vsxn9zGH51VptEl54OyCPC1eLoCGiq8nFnDZdQq8WHBi+QXt8xt
vtoSxK7BLfPQmV3Yo40YZLfGYbV0VJyaVc+PqYAlkjIRmGU1sRXS2ebbdU9f6HAELOBkYMJCE7nX
u9KAheGrc8lW8/gxP0bv9Qt3gifwFsCvn7T3AuEk4AjuPkQD5K//8ROERU+LWGcJSxsQEIKDxmu+
K7eam7/cp4evj+Kgb/q3wMFKQ7QSQt3jzRrl4BJa6WwKhOjBUhlDbRVTIG0Pw136ywR5rE635u7r
Pd/IYFvNbOlTezKfrI3xMNo/rg9/6eF5Zn52vZOjeqiAI9I4hq/f3Znoou2+K+5g5zZ7+FIcMK57
xKkGe6XfYwHqjHU3IP43tyAvUMFBxahAqyJErgKvLnxd5ciOJ85AXRRG5eYgsT1Kh3LkmI0jf/IQ
nRLfVwY+u9bFZjdAjIiWVvwTRS7Hwiio0WPepwaPawLKJlmzcSg7WrkhZJdbdyZk01ughLLjZB6L
tffv4p42IVYCaXiC5kZhT0uDOuVaC/u9fmNGLot2mcWQD369Ps41M8Ie7tHLr9Yy1jeQcISV+S00
s7+kKnxUmmAFW6XOV+7FlIIOBd3CEGCB5M25L4VZ2Cj67EvWXQC5vnATPJheshuezWdlQ7bdzfAo
HbJfT/oPRB0+rhK/dkf0uddva7tq6d0PGaY/nyIMu4pqo2cSZjcesW07vIHxNI18aLRGMIiOQdXu
NrI/7Y3d9fleeuPMMY8CIBnEd5C8OJ+EYVTkUNEiTEIzOhMUjCTVcpoKSzukkx3y8Q4J1m9NQzy1
XlNEXjqwZ74itGrjJX5RykikipTliG2lskMg/+yCx+uDWwjOobQ2RyXYMnhMiTHXqFs9my9I8AqO
4CcqcoP5g8IS0NykbK3nbcGdLBNCPmBQRCckFfshQIcXZoaMmi5owuxGsp7KynS4ntgm/+yKtSz8
HFQJzntmTTgIKyDNKTTH8STImJMlB3TjBoHh5vQx7ms7rg/aGhH1skUkXtBbMhfjBU8BZkfLwCCI
2jHorOoK70TtLQKpQJuSp779lQTM6eK1otpSsQF979jleGQheSvWbsAg3DUU7WaO0ji1flShZKuq
ma1VntzvVPBqgWZGk1A0/6ZDmLCKd+V/re0OWc9TLxJC6YiBHbYc4EVJ0+yyivpNTbzR7JyYa/YY
flz32cU9AZcF2hOChBeqM7WhsL7t8wZXCQc0sb4d5GTlZbw0pyrFmxhCGMhoIjN+vudZlI+yTIrG
yfPR5l1uTwEgl5XpxQGEDLJsH/TMljS+NSrwzdQgTFMSJJGJA67UtUN46cAHthWt3bha0D8hhFRq
lzLStVXjZJLpFUOD9sPgJh3RYxAMWyVR/SxD90b/pOTUSWWySdpxl6mgszQLu0KLDLianVDKd23b
43b+jLJvMYqVels4WZwcRm72ttQkKJwbzvWFWjw5DRT2UC3R0ZIs5lFiTQ2hcYQvV8p3o79VLFtt
Pgpz04b3emEP2Q2V11Q6lxB06qlNYdfTQK9kuYZNVsc2B+ogI1DF6L2USL6c3w3WQUF7vNUCnei3
f5EWPjMuuE2YBBCiADO70/bSS1NHe2o+10rjRehdH8DWqo1rQc/CkXpmUdx6manXQzMPtwDWEjm+
MPuIkZCmUEYEOUVfuqTayiyyiYa0S2Mn8oZLOA1/9uONYf1cWfClEOx08ucD8iT2RF0sYfKArzGi
2rWG29+IYd1VB28KYs8I7svsXQaFfBa/lclPyXxasX/JZTSTf+AowkUNfmUxo6WjfaoM1Rbzrz5X
iHK18BXZF1Xd6dSuDN+KgTVcq80vPaVPbQrPDTT5KcWgdTh7k6ew802+HyVqW8TvBvA0spWTaeHw
OzvsBWvh2BOJWbjUiJG/QwWo2FmNWq0cOQtOdWZEuMegzSaxfIZN8o7tIOPiUP2hglgOKkl+o/0F
eA3WUPaDxiYOOFHjz4gaIx2mmeaPy56hTo7J36Cx8tzk0NWNECAoxe66nyxEPacWRYU/hG1K1LUz
YhN43kJNtkHNnDj5iww/zAA1BEpBPI3ES0RCG1yfRwDzSniS2YU0fcryt+sjWXC+MxPC9g9UUvTq
jD2Vo2yLxKhNB3+GHWTMHUKo5Urv1+0tesZvlVJrlhAQ8zhk4ACQ5SCAAllnJxG/Du4qvjETB33n
7nVTS3cwCPtnRdT/2BJcvcvQUlr3sGVMuXw/NsXB4vShnaxN0QEdTVTpSdV4bSvIKNtDnYz3AfI9
XqlDrCFJo7vGTFdl6BcOuLNvEnaG1RV9Z3F8U5BGr9Cl+Uzl4pgk8VfQv6YoAMZB4PZSsAGJiT1p
GR777EulbO3MWQgJLAgBAd6vg4UDvZTn52zBCGDiJaB1ubLpy29t41rxW4qu25UlWApoT+0I7z/k
McpArns0r4Ey2GEe3wZui2I2OM30zTfpMLr13eSBBukJJPfedeNLm/TUtvDg66wuGo18tq3GGz2J
fFSEdinEhq6bWZrKUy8T4oUcUsyROSPu6+zYWfpeqTWUdl6Ndvs3dnSgnGb9YigZnS/ZVGc5Sn6w
w5ljyhuDxbscLWyrgNLfp8rFswdaFP8YEraNpkO+lMwcbZ35JYftho4NssuB8cLCbEuSD2qZWwW8
ImRs3LR+q9XuvtWttwLOCmafYzTKLrfSlRN38Zw6+Shh3+TAQgxyiI+SdTCO3WoIzWpzkxqAKqPp
ZxhXFnXJd1AO+XcOhEWVJKmVKhWT3Y4oIzTu0Lk5oEl/s6JYTSAZ0SIiViJ7eciqIQJyEpJ/oVH4
QZ7ZOnBssbJyHS9P3h9D899Poqo8okE3RjV6JrIfmj7dG/yhNX09c9vxiwT9ylItb4g/1uYz4cRa
1Yc1B2oXG4IQJAFs2ao3klIdLXnlgF86XOZO7f+fP/EWzlNoUOozLWnIP2oUIBLZTRsw3epvJQhY
zfhm6DfXV2wpS4koAyGiiQcziBrn6+1kbDG6+PPffRRTOmyHcrAVIEMyUK4mWn6MyeBIFEJD+o+2
/aVnP1V0IuPxZcuZ5dI2XfmYJR89/RZhVSddhcJ3iqu77qNsluVT3L4koavxMN5eH/fSkp6aEpa0
0PPEjDSYinu2SzrFZrzdRVPqTIPqXDe1MiqxOXhsi0EdZv5rXYHaZoniCVG31Hi4bmUxNjgZkUie
BK9JciOAmUBKNi3X3qQc4Hm98SRG7KRRnRhyrHpPN4OB8nYXeQbED2pNs3lvete/ZWl34qBRoWaq
U2SdhTvSlHuQhulw45r1TpJXNm0Mp7b02775zpXhqc+mtTtrKQqD4BBAKiaSkqC/P3fjHgHfzHaI
R8BIXqwKEpZ1HiUwmpVuSdTRZUxZ2awX6zqLwSoUNFVojphlAM9NdmkEdr6ySJwA6n+TG5cPrbxy
nl5yp882IBE/p5Ig+ifyDhhNKRWdXCcO/RzuImAvNp3vYwtu2cawnNqdPKgWjBB4Sd21ZuVl29TE
mYDbGTVuYYuYtBoUbjaJE2+j1h6eMkgJhE7v4XRCIQfUzNbPiTrTAdnRya5v1oS5Lk+meex/7It4
XTniBdEG2Edf0gO4bypbc0x3cvJN7+0mpw9dxVl7LV+4kWBTWFM+dFEbapjvWWZgx+14b7wDOvs9
dsqvAYN3UaXxgrfisIZpvUzSIBdEfqNOQKSpg7fw3JsKNW8Lc2Sxk/M3I3Bkviu77QCRZpPZuXTf
tbFbosWHykjTrhy7F2ehYFo4dotmUBpOYFo1ht2geEAdeEP3iCDh+rFwCQkRDAke1XBVCbIJhqBb
+aPyp/d0r+3IoYocHdqAPLPXIsxL2NK5RdGHEIpoUSLDIui3tc98i/rI3Xhgj902sdPD4CiO7mQP
ss9flNE29sXKzF5GnoJ9wZ+yCBLInMJ+uJPurCf2muzK1wgYBvN5ZB7kuGM7c8pn9TitobIvT6cz
fzLUc39SkqYfGiWMnclEIjN+C7PCb9ZoKC7iFWF4QgRfBbyP6h7Dm0CjnrU1OPiLxxrwrLyRX5nS
2GkF1rl+Ta/ssvIl2BUC+gHjmgMXLOumu5WjLSjcHEA2LLvtf2svDnv1BrAmlzxf9+DFSQVwCOAw
ED1C3/d8Uou+juVJw6QGCSoK0abKXwN9xWcWdyMKW0D7gGrGEo9dtWSd1M02Sot22163fsaTctdI
Y7GFvJH/FwP6Y0zcH51FYnDmwVhIfurQi8m4zVZVmS9SkPNqnRgRNoER6kBpERjRpNsAKBd6Gxmd
l0FIq1L34LmZiq/VrMzKLIruH0aTNSoBbFpczdwqiQ56B2K/2MolLydqt3K0LTrGyRAFx0jlIBuM
PIJDkocQOd3OQVvm/7ZUgs+HVhROBuNYKvO7qQHqm9kGW4mKlzcWitogDVHUufPg3MH1SYMMPTgK
HN06SArYcw+5hnYceyDbINnp/NmQmMNkmzC/1O+0xI0oChhrPFyzQ5y912eHOfmKeXFP3iQQAS1G
o8dXDNVOJrYaguGm8oz4WwjwSAsS18ClIZqu18KtRac5sSvcwWGFLoyiht0xelKpo8bbqeAu5Sun
yGURCOODGXT9qUDuUxFSXU9tpGcB7EgaAlUN41BotQ2C3FUDlJwBw3NKWXGlmuzD6v66G81uIs4t
iHbBhQtoKDAZwmYsScRRNcXTIGTjkUilFydrvevzNF2YkPGcNBQ8Koko/1ly8AgqKoYXl+ZeM0BT
LwMBMpBPCgpDtnbHX/aX/57Nf8yB3OPcWwbDLPNRjUHyDDoi42cxKC4LbK1+LKCPW2UVuKz8NOt3
CBivT+WSu4Cb4v/HiQU9N0y5XI8qg+EMpZ2S0B3jFVJywWPHwrWHwHxdX8wpENgo8lIQ/onhYdLW
A9QWYcsECMHuCCTPAePN9MQdaWfrxeDN/72qyTFWki2+1Z3MNcTi0racUeD/fIMQJ4JDpckAn4fb
GlHwXIFX5yalmeRGoANxMrnAa11Cgz8bzHFfcLW6S4dq05hmv1LwWYyVwcEGyUcF7VlodTufeCVM
UuCN8CEyesODxu3abWR8SY0f6z7T7JxC9xOTBBXDYe2EXFxz8EgDWwxmTpD5n5tWR8tKe1piDvin
GW9i8sOSvER3rnvW0nUC1BZ47Uyo24I64NxKJA1EyotqjjP0fUvzbYjekn61Urp0FlD0JaGYD6Qa
+lzPzRhJwRUzQhildjhih8B8zQyUIvWmgMZZm6gvASF+1KTA9pv996HI3+vaeCi1wHKUlLwEjUZW
TqfFo5Eixz1Di5C9FhuVu7mlR63A2A7yJi8gwSM3pm0zlYAkN24c8AetTT19SD2WvF+f88VYfeZb
1ZCBU2BfXNo47TsiJTBd3Fd02PBK+56gbpw2jxPa2BUW/jRjPAutl65v7a74aCLcQn2l7mo9RqCm
2tT6uP5N844Sdz3WxTS1uRsYJdzzBRqNuiybEYc1H6J93D2kZNwkOrGDYDjmWecH8Rpx/pJ/n1oU
ng1FZwG5BU4Qp4im0iYI12o5+eA6sJNSvnJ+Lnn5qS3ByxWpQbKth60Y0bTVg3KqeC36lZBm6TI6
NTLvgZNYotKlsFYsGBlxPkZRaXO2kax9gIf8mtLO0mvo1JTgQHnStGEOVjyAClTUTjwrsQ3+GcQM
LYyxPbIWQh8rZ/KySYBgZDQIQG50/vvJ6KK+4HFHMTo5KGEpcqpY3Y0WhJ4ouB9obevpXSxNKzQW
l+B9XLkGtKIB65pjdzEtlQQtldQE55O24W+aM9p4xt7mB+QZnRvJAzh8Z90OroYaWXoo3MkOnt9L
R9sNe/4cvJc/tJU1XjrHUPdDOIWaA8D0giNBw0IHXw4OZeSLwN9uHjlbjdkWnRW9TxbakCCbKMIC
8yyddAhr4kh+0B4VP98zr7PcAfhOfcN81Mx720lWroEl350XFfpC4C43xA6evEDuIK/BgZJRYyzu
0xEEgm6MU1N3eVL0TsQa/bGuc0B6rp87S4NFNQAt5DKYDwBMPHerqkhx18td7KTjXUz8JoPY4FqU
uHTSoDkI9ygQejM4+dyG3Ax9xvU+dtr2mzQdGTiArBe61tKyOBLoMmHJFBNxr3CCAps6JrhOsUFM
/tS23WtUhbbZT971CVsMSUzco+jUhofg9XQ+msYKAiYPI4JQ66CHHo1v+swfq03V3su6lysewUOJ
3ird83XDi+M7sSuc1+GgtGEfTvMZivxsHO1I+Zina1JaS/fQ6eiEDRYxPrG0xyyGBjBTFTF+zka3
FtcyRy0yw+dFq7hlln1eH92yXTTHQNqb4k4WfAQ8ZSWpG4xu4qnDUxO9zNQdJ+kuANgiUySf0l/X
LS4dJb/bcf5jURMeE0GT8o5kMo6SHEXp6Gi1q41x80+Il/qpCcFV8MLTSspgwjQDp2ixs7yQ3bP+
raBOpm5nFkYIYF8f1tI9AZUhsBCCykC/uCcCvdDrKdLhJl3umfpHD66oIe5d0jVHDt7uRkvBhznu
/ier4mRquN/jroNVc7ibiruovVfD10q6r7VtVaJbdcVblvbCySDFgoxFrDaWCMz10VOe3IREg9CD
f31ISx55akPYbznUGihTYQNckkC7gvshtFUAQarRHRtv+pv83Kk5YeONYG8dSxnmjPBbAjhCNnhV
u7JKS2l5ii02d0oi/L1g2iUxa0qw6OEkRqc39xW1Yx+qrNIvPsWWb+VK9jTkZnyEdEcFJvSKSXdp
JlOUQ2LW34Zlktw0utmv6b8uLOcMIVBlCHfooD4Sxm5mFi8avK9nDacAYpaQkjS7NbnxpQfH3B2L
Jlmg8BFhC0dMBT6KnHRIFPZ9qd9KZqnes1S/SQYoBaHAtxk7tXcRwx1QGhrtMMqnlUt+aZhz1RLx
20xmIKZgKwPktWmCx2xgPpnafQ4oylrLhLLgtb8ro//YEI4c0hVTZiFn7jQ8grLX5GlNDlps2TWC
ymu4dKs2hh121OZK6cTEcuK0Q41fsSE8tR2zxB2ICrXNTwM5wev7aSEKOPsyYT+ZRlwGqNTGEJBD
D/Jr32IP7dlahWvhVIdzozUeDFjo2xETbhSENEgj4FWpVr/i6jmsXq6PYun3iQJ6WU0FhQ56rc9v
f5rjDU8N/D7YC6CXmAGE5l23sOinBF2iiJQQ6F6EZGwqg0YHotnJ6Y3VbIfaM3Mwyn5ooQws6mbo
kXJZ62BbHtYfm7NbnbwuqhCUrJ0FolzyZCn2uNFtxdY+8o11nFBzfq1vLVdbyf0u7QaCAMqiKkiw
VJEsMqEkbbR8fq5JtwndgKHFztbqkAuXIT21Mfvk6bAUOZCbZh5W6SoyckTulB4C/iKj3xbMdWsh
6OLuQ/2DomUMgSFSG+f2oKVpKPWA50nrdK78MnC7s1EGccALAqoQ805GBV+6aSCRsIYjXpxNgCHQ
eYd8Lxomzi3X9chmXSvkD5S9Fu6L4dPkK2/BxdsDxCj/2hCcBELKWpuhswC1OMPmW+apH8Ft61ub
0KaPzFVWMkTLQ6Jz/hyXwwU0Oi0BBgonDMlUcCt89elhbFZMgJwZ8yKEaGCUMSHSaeDlgD19Pm8N
5PbGmEuRk0i8fJFxP32H7nD3qplpsW2LQP1M6szaBTySjkYWNfsoVVJQduvaNsjlcMeiqvnQhkD+
VkZ5sJUVNvmRpKPZGg86ssk7FvgDU9u9TKcO3TJGNqFFodEcyoYE7jFocmFLpVlBqS5qDw0HEGys
aeHwulUP9WhId1UZDI0tm+O0KZWSfVMjJTnQtAU1aFEPt1rEm3v0yrXISoWFBSRDag0+b2vmMln9
bk5xG3mZVgeqreKafW5bznErdPyoG5Veu1zn0QRyJKBA7Cw0atAPgMvhtaGxtsHE9Y+4UthO0UvF
swK8Bey2NbVtWAw5mLGmsrrlhMxfBg2EDrBEVy3bLLNHLYzczMp7v6R65ctZb6WblpXtFqWCfkeD
FFBQeQrJC0smcCHSmeYAoEJQCgVaMha2lsrarVrIwZb11gAEeS3X6GjGJPp9mhBXrybpY1BoKm27
FvJiraF3lh/Rjm/SyaLvaRMCcyDL0nOEK+5zCszgri56zZOUkLRQwtSApuWNMWouSZjWeSP0Z97I
pOKpzwZ6k6St8q1NKvWnlnP5vjeSyMsrheNNGahp4kpZnrylMe2h8mrlyY8s0Id9RKT0NVK6bpdn
yuRU/Zge8L+3h9A0M6dJDHIIpFFBAZaEO3NQo4PK9dKt8gkwvBJloTerVOlDnzErQptORQq70Myk
94OUMWC9QE20y9W6eYgjUoIBhlqNExEy7qU+6z+NLkQPgVShqGRKOdv0iiYDSoMew3uop9THJCgj
dGVYc5hjDeyJxWn2mGcTzUGBHxa7Ni/LD6bREEV2peq/aV0kVXaijJO+V8OkeY9iQ/KjKSn2QSuT
56wtCMgE+phv21idHpSeZH4aj7ojBZLxoBtlsGuUWkfpXkMN3yvbMlBsmqF4ArK8eOw2SV0PD0nR
jdCHTqzgtteldEsDqd0GvJAU2xjK/HsGoM4zwbyEdhlW0hMDGWTmZmCIfc4jbXhSWaN8WoUVOSyx
0FMVFVH2nJGu/KYnyDzaakYb0w7jsHzL+8R6CCxWUzsrCNm0kpbemP0AgAZUPfwkr/tntRzVymZS
lf8aun7wFCAenlU691ImJorKdqrmAyifuBU+kTiIblOuhz3oFUj9rIL2y8+DloS2nMtJZofB0L+S
ivW7IEkry856Sm/ATRgcGWmwgXNZBxgZ7Kq7MC26m76P5Y8xJ5CxjksNn66bQeqOXW4c0wqJL1uB
l+3KgIO1v6NVPG44ZCj3WiXF92M0ocPR0sJyV5o09jO9QV5dn6A3Wzf6cCsh9voBIF//UhhWu0vN
xAKgDcWCuwxpjIyNAJ4WVV59Y2YQHnEatq5UpeN3I1VLf9KIhCdkNoR2bRSAp00QPLjhHcfrzhpp
sCm1KH0acFz7oNVROxuGGLrOi9I3iRkftCKPHqVgDLc0JDq2A1i2bJOGUBQh2XCTjFPn5xONP1Kr
lmxtDFsvHWNjO9MNDjZleudW1QiFXklR69I3WpSltdEw7zqtBCFXlGle3sV6vykorSzHTAEVRhuS
UltgJ+Nl46phnYTIW1SAr+gFhMNA40cyrzV4QxyDGbFHlTh5NiOCVGpWD9KEI0yv0PNca1PhWHId
/wopetrtAcDO1zK3Am8kVfFhaEGz7cIk9kctqT8Ik5ptqaOdsJLaBho0VeGSedLDTJreNKWVf/Va
bNqGEecPM6PPLWus+gaY3WmnwBFf2lQCIu16SLkYes+JMZmSGeEnBge6XAdjjZs0tbyytBswnYyl
a2Zr9NFLN7ZOoP8IvwQbntis2asR3pYxIlcS7FXpJ4TIzGQlDb5mYg5kTyI6WR/LCGoeiLBAIdFx
u61ceVypOq7ZmP9+YgMk0R168RGZmvmvMvZiNE4Wj3+zIn9m6iIwNVtcRhhGgaOi1N/M/DNI0UO7
lt5diutPV0RYea6oIaM67GTtXicvUfffJ2Lo6e8LISEEg3sr0DBVZeqVIVC4+qtivl6fq7XlEN7t
EbjhuqTAGJp6H7VvlQUCvIfrJlam6feT7GTFrSAzqFLBhKq9h2iFa9eaChfHoEGSBPkNdIuLNYVR
buNRTvEwSJU9Hzwp5eA1W3vEza8LMZaF5Py/RoTF6EjSG3IDI/Qh/VYe2XHaSg4Fa1vf2a1TfJO3
12ftEog+d76fGBRWJk4AWVXnUfUO2puBjd7edzeAXt2TzYvlyrdrj5ylYF3HoTiTNfwmhjjfmLIp
qaXV4BwbU+A9+ntTemj1AzPvgE6+PjR16cg8fRcI2QqiJUPVx3gX6FDbAnztvdnd9R6bOWWie+oa
TpjY/XuzR7PrpviVgVvGeoGo0LZHYsW7/i1LsJezN4rwqgy5BA0iM4icjjxO3JcBB1GMD9V6k4Ea
xNClAuxRvtb51+0ubQpwKgDUT1EdunjMVi0koJUZMSjVmxJaOklVrczy4vP8xIJwmLO2UJk1wwWt
dvwslB8JkG4W+P4oQcWLf0GM4F5r1phqFvMraB9UgbiEmOBFZ2od1aRWot9LqzoJIDVIPGxNcFE7
7I5/vz6Hq8aEPVnWRtQOEozFJnJrfKd3fovNb+o+D7cDfwu0H1H5a8Xo7JziQXA6QmFf5lWE5H8K
oyG3ybb6ke6RVna0L9mNvGGTvayYm8dwaQ6PDTDkAc0n5h40uSxZIM3gkofqlrjJ7jt32KGxjdRG
F+594Nc7FCHMI7tbq1YtORBwWf9aFmbXqqaQBbOLVolf7JJf7Fb+ql6jjbESEVzSWuGkOzUkzGhm
xTyoQhjSdNt6yl/9acPt1GboBaU/0oP+GH7Hc+/IMpseq5dV/p+lgw+FeNDHaBqK3mLPS41HnaoV
WNBD/tjcmfdaYZubEmGWYznMiT7z+/EGj2rLTd/+Zm1PLAvnoG6FuRXOrtS8m7p9h7BY2VCXQMvu
ywzt0Qc3oVvf8O/RpsscZbdifdGRT6wLJx+k3KQMgXPklK893mTbO8Wwk9feLfbShoNy6bq5xVme
m/DR5QOWVbG/m9dhotIZSZwHR87tHlQuxaavD8FaaWkpGpjpTP4xJJx74OAerW4G+ErVc1u9E7Zr
5ZWxLB3epybmTziJaKIS7srno3UydkMK4IJC/nuUMtQaLdSTIP0AsR9hS+QWsnbqjFO0+pt+RJOS
Z+krKeKlS/ikYCIC5JU6rWWlQ8lAmszb3kz2DSgLlJw7JFLd/37tT0MLYUlKPENB+DWHFvJGC7es
Mm2NPkzxJrdWLC1eCcDSaCCFwRMJoAthaZJUp10KU8FDdGcoHu6fbt84XPXIj/+a4mqO0P7YEgNb
VSmCMotgq1NcUztOmt/1fxM7gzwfaBmUFhWRwaIaqJooAcB04CjQrdxu0sfrS7PoBX8MiK2ySdbk
1Aznkk73kvU+DW/yYEPXaJyW9iTYKAHEBEgS/4QNY8gQm6zbuVRgQJfNl0rwfa9V55ZGAqF3UKAC
c2BdoJfyYjJD1gM6EoaZnQJLREdI6XlK5F2fsSWMCj01JHizLEWVljazobopbpEQjvcZEpKe0dT1
vVGh66zqQLnZUTQbyuCRp5PuJ5QTp9X4Wry1dKqiGPfbD4HIErtVE+gu5RPafR0j9mUVjVjhI5Nv
GnTeDcpKhWIelhiInJoSLqusUEsECzA1N+1w8tCHa1CmZQsUYPpZU08RQx2SJKkBbuz5Lbop8iPp
VjbTooegQP3P74sBTQYtjGrA75fZj6gFj2KGTKdleISvEcovNcyhToWwHigRgFQM4W6FIwKyUcGU
2VEXjTuIRiVfZ6ldIN/cTAaw1oatMu6xOAeX0Xgckbef2b4qPCcjkiJtKaOj2Nq2yrENLCStV+Zi
PgcvVvPkAwUnbrq8ndp5LlrpzaT3Id2noRfmTtnsy2JL1gCWi1N/Yk44AFAvQLDDUd2CSp5dc4hp
FaOj5luG5O717bl01JzO/PwlJ3dzZkW6lIwYWISOBfLSSEdZXjkBFv0U3LqgTQOuHNfzuYleynTU
J4EnjNTbMFZQc18FNy3P1x8TgquOFPK2EG2ea53AJoep0x4zn3mGV7r0rt1JbvaLP7dP5kpMsJh0
ADvdv0MTrs9uMkKpmNcJHWz82Nyrko3Ci/1DvlVdCY3CM73u9fVaPMH+WLQEpBjPEisHOhOIPy47
Sf1cG36WvCf1rZSudZf9bmg4c3oTuxFCF1C5xzVxURUfdaMZ6dCDROyJbnA1fAEBF6Mdmh3xlht7
V3ETl2/kHd6rqMxr72wz7UF18hW+mj53r49bnc/Ly4+BXBmedWhQFAPihhuMTiHIBuWN7uebYLNL
HYqqjK8cS6cGm7EH0Pgt+ansQPKTbaINfaEry32xV37Px59PEA6BYQqguK5nIDWL9pbqqXRnrqnV
XDjybAKivbPmgQb9cWGvpLWmlHI+j7L40Va/LK2DNusT7X5dn80LLxLMCPslHsoCws8wk1h23X0H
PWWQH3J1sEfUrK6buqxq/7YFOnx0mKNpSWRtjad4mMIAthh0tpL2x6TRm0b91jDdoT0o7GnvoCEj
t5X4Z0O5a4zdwUIpeKq0gxSZvpTcDyx+XvmoCzSk8FHCsafVaRB0cgnqSmJ4LQTBpBS1o93IXULf
p3JrykfSrhid3ePCg8GViRIL8j0gqTg/B+XKQjUNBVMnNeWHOKVPSWSsTPa8btdMCMPCG0saxhK0
f2pGPDS498pGjl2pYLtR2ofZGlnD4oY4GZHgrXVrNehzgDnCZbvvwL6T1GDbWqNvW/TWEzOCt/a0
UIY2wMTRWNmy2s8j2UUnjSMNbtHtrnvG4pCQtsYpo87SSUIkwvoujLoCjqHU0AAoqa013t+okQMY
A6Jfk8zYLehVnLsCzaqkGVKMqFJ+hcStQYRJQEUQOBIEI1LkygDbVrfXR7bkfgAazn2DQKNdoMWM
aaClqWOxihTk4xU5Jv3/kfZdO3LrTLdPJECZ0q1ix+mZ7sk3wni8rZyznv5fMnC21WydJry/C8MX
DUypyGKxWGGtiuEg17zXUsTswxfBBFeCVaIMoRaHhj8uOCVoHQX2pVS83FdlzSCWcqhNCksAmoLO
HECsmHDR6lNW29OAAnduN39PUY+dWqzavKoLlUoxF+JahqgYA92gwygq0fQ5s2oOSfh9XyuRtUOU
g6gyvMFS9IgBr74djUY0tGOzlW3dFE/FHvy3VmLEJgbX3Z12Cs4vkfniW4p1/yPWPMhSX8qDpFXb
t3wzW2ab2Wlm91Pu9K1uKMKe8y2O+3lf3NpxW4qjDkIJiLQx1yAONEPP3Aw5Cch84Hhh1O2+oFXT
RFMVpkgFbCcdhAp9OUlcC0BSGQ0E0qGQj5r/NbGsZXX1FlIoT6XrYZKKLSBIw9TttW7DcYoRevsB
U4WF9ugzyXZuniW4xvSFPCr+zMoSzL4dtAI4svaL+Eb6Lln8k/QGqmm/Mwrf5F5Hi9+ID6XTON7R
v9xf1dXtkxD/CkgeAVyTsthOUrghGKEvF3VGDHzSEM1kLO741WOxEEKZpD+qAfd7Ub08tHjxLUS2
4L4atzmKeR3RCD33oRMRAN7Xp3yKQcw3eFjHjDuV+WPmf1SAOhq+Q/ln1Z1UwAcXR59zY/75vuDV
9VvInVVfeBdPFKY4mE98PaFnsQ4MhSAiYiWtVq1kIYXaJa7q0m7yIKXMHuT8H3k8iG1qqDJQ5jPg
+iR2rjJK8aunbSGR2jK045Ugq5ztot7p0UfYHf36Q2Hd1StSAJePJyWvIEt2AzLc8QU/NSKkFB5n
RkRykj43YvThCCEjKrhFhQL6+FIUtVF+DLZRkuEpNIA25yJ0xrQJj5PLHeVH9EmkW98c9/oHq+t0
xZ3MzfnAZAHdwgzKe20eRc2ht6gH4QHSmRpoztTKmtrAkIWZct3+e6wPKLkURynZSH1C+hjiCvGQ
cmch2gjc+b7B33YlUzIoWxzUotdKUO6YlXIGpCiHXtPu2CYWoNxNL7SF7lcjO5W257Wnqtsr2WMd
ntA92sKxBYyG27UnJfTV5vSnhKQT3Z8v1LzCTT04HQrLf5BO4FW95F+yeQ4P3aHZBOfWSTnD28SH
7EE1dsFLzYLfWoljrj6AOiaZBxZbJcYHDJ7jDU4RWIH+0ekPRcBCgGfqSl20VcmHSahAlORbZbQB
+ifqhT8D55/48B050VsuWOHWf+wxUdsa4XPhfrEyTSxlqbtR0/KBlDp2vk2tXrZkvzaq1A79Tyl6
vW9kLEnUrZiQfGwyFbrKo9l5+zLZjcm5Hi9eyLo45hNBvbeWG0jD/2I4WJJR0YA1i4dK/mxiRkB9
226B4wJsAEyqaoo2J+uvPUAtoz1TnunBxuGkeCe9Rm+qU0rOlO3HwYJykh+YgM9hXIjyiucBedCc
iZUB/XFDoRP4dV0kgzxTrUhWBf82DEC2dqMGzAG9nWiegUqYr6ubtNj73ZEL9sDwHJW9Kj30yrva
P4XIiIkjqFl8N/asKO/sqTZ6fh9PTp9bBAVqQUJX4zbSvH3rgdpBG+yuVswGjYD18NoFhd00X2Lr
JqlqEtBmFvF+rE6k4R0g4qEbw/BFI2ShHa1Yjgi4QwHTtAgFAAd0vdxIyOQ5NymIA+ABfdBO6se5
qMgDy7qy7hvp2govRVHONu/lqUnEWVR4AOdjHZhSHxkhyLB8Sy0Y9dFVYSgjq8BRwX1JMzL5Uw8g
bgnCkk43gLru8EDGb4R3rj/k7UNUNM595VZu5lnQv/Iox9bWYxbiDYpXE/fKE1AfiM/oc3am1r4v
h6UX5dVAIi8VtTrrpXhGCghnTfzOFVeaArcg2lZjAn6uCERlkYADhODZcgO7zokBOu5VrTUFkLr4
xTacPkdwamXlCa1WrALPyipiYAhzDUjAAqKevv7TjJST7utgc1I8cyxeRm9CZsDpM4Z1rEShV3Io
UywECeCTPGnNTD8N8TERnsPu9f5GrTjKKxHUtS9Nkh5KJdat8WRTREuVKjNCtFUlgNyJBCPclUr3
FYuTpPpZgMWSg/atySarK4JzFjFihlU9FlJm+1gE7J2gcQBggpQY/k1qwJaYb+6vFEsPyuNHXKCL
xQQJZfpPUdoSUMAFpEn/JyE066Ss5JKPA9KagxIbjbLtNaBmZIxGJcZa0Y1CWlp2RM6hCd8qp6AT
0XvOQq5eSy6jl/zfXZfE6/1AybBsFIwQmGM2HUP1oKDO3AP+uxklqwizQwo+nSzo8RjnDdQR7VLI
zCEQrKADRHjPu15/aWJWnWDeIioquPoo6hbJuihrdA6rm7YvWn4pxwff3yf1HoyeQmx3LaM2ueom
FmtAHd/I47ssEmebDHu3C8HqGb4louvFf1vRBuP3cq2pM9x2ulYX+nyG4+ixrcp9mj3fN0uWxVDX
Rl76ujbwkNDL717mio3AsPvbfhdKB+rCUEO0dcYV1ipReAxYRJGhTb1mtPr4OHScrceaM4ToG6nP
us8q3TGFU84j8CcBA+seDgT/nHqVEeCQt6d0egQl8RDpZs/tM05kqLxqjDN2GrLZQKmhUzQ10AV9
mQs6M4XH8jI7lIHpVZpkaI3kSz3zzT/393DNGjFVjrF2AvbJG1pwbZDrYtAhr9W7X2mVPw/IhbVC
ZvESc0Hn000ftKUsakH7Rps7vsPOFA51alW+ER+KL3L0Li/iufrOWT3tLNUo16xhGDASMojrvvmH
8JVc4ofxn1I3ij0ZTcm2lO2r8uRb99dz1WoWStItRwURMS+XQCpep3b/qwNS2hEjWokRGEXEEMbQ
UBGu3akmFDmfDZCFQqeVRaU5ZWYcnTUWOOvaJbfUiXLbgRIlcRNBTirpWzWR90Efmv3IShCxxFCO
uBWCCoPdsxiFN7V+FyG7xsra304iw6UsdZmd2iIkGLWRjO0shNugGOFW79FzdhCsbJ+/yxcAlTJH
n1ceKVcCKT+sYVi/i+dNqrNX/4sY6mdjARXEDt0OnA0G90+xF5+7ytCfktf7tshaz9l8FqrCbyZV
WEGyJH332qso1UbJv9yXsXqlL9eTctHdGAscUNg7Uz1K4Fb9FIxmH+5mko0eKuXv0254jC3Q1oku
s5+D4VAUyqHg1laDoYRs1MXL1BBOMgrxaL4BfZj9waOtgNXMfdtBAngIGeAKANsDqahCt/p5I2Y3
CwymmnIR4m1/SpNdHIE01xJTjENHl7E8Zt6mbd1ytLjyIYpdxnLPR/rah84fAPIiXsYcJCqe13s6
DZOvJxjJRutsZcRdYqWFgsZTA3s7emYUbcdABWmcnRY2QzKZV/OeaOrk5JqvhWgYABuGuvcJapKp
SbRN3G/D+MjppzQ/VOU7Btcr8qorRgcmYy63Jf4fQfhS8UZRMKMdP+nA29R93pYaO+yPWultJiCI
keIZWRLgO6d5ZelFZNRFh1nDzwG4FU1z8jHcIaNvSwxQoNx2cu2Ao26sD/UUo1DzqU2czTWyOYyA
pdlEk12kW6Xc5Vxml/0241zMl6vZhPbS7aSB18etuks8HD3ppKDr3o98K81++uHex3SFiqgizS19
ekyiUyZaqgiALrMoNkN2ikAsPjp8g3g1e001wOkBUXSj6a958SQ1yAhkmEZ9SoARL8SWVm1IedEa
TDVLRtEdFHUX+U9qfuC6l4C86Sj4T4e42udSYpbxluTnNHaz+svrn1E3yfQL6Ta5apAR8KEYsy0M
vvMNNfyuZTArnPrJ6Yhoh4CwTd/5+iMnIUhJPHCL2bGKGVlTFl6y6MLlX9IIRkGvByKl2ag+lgsY
96W8qzlLD7/FXDFl/4MfH8D7hdYos0UhReyiTao5MD8zyl+8cpN6ztT8akoz0g+8d0Iaq6tftPhH
D9z2oDx05bwge2WyM30AdhTQVe2ar7dcWx4aH4Ag4imReoPPNVeL39Et5KShjWFd1n1/GzqpCqhE
ALsq8ygL0dCcqeJ7lRK0czMOxgnItnIaq7VDIznUgKUx+EfpSF4qTOJbF94HUTzjfKyIB8Yhmph1
gM6qGn0yy0TJ22rmUIwOiSVirg1tZqeKNzzj7aKCqT7bfaNw9FbbJUPx34Dy1MG8kkwdTDUfVVLh
UvvdHuTZ4q40pjfASKQIXc0zscmxsOvDuAm2xCqsyOWAf2j5FusmWPEPV58xX0eL6ybo6rwBwyy6
WdDXl0M0ALhdOOPeyd9fwNRj6BY5xMa7/vP+yt9GQaiCLBaeuuZAgKyNPEG9DBgtQfpZiDboHY1W
Yuk3f/+9ZaZuOh7QryWQItAQZKQPsintAwfzHqA46dzG9vb1BhQk5n3VVgpZ17pRN1waADKm0bCm
6SsoSreZU8pGZSP/aH01x4fEVcyeYU0sLamoOZGqJKtnMyb6TlJcYMhK3Iah1WyQ//+VBHQZZSlj
AZSBCjIi1f/BK5uJz7ZFhNbZ/gsVJ0tPhq+mFw0SB7HhaSAiEnqjD7unOGa9MG+HNWfMwH+NB0W7
60/R9UQs9Lkkj2DwSQc7opNtQb3x4Fk/YnewpjNuNQNlFqN2NKMz0d4MfpedEhmX+2tyY8Tg85JF
9G9KgGnFkCp1eHouGBNe9BBGjZUjagC+g3OtyVEcz/cF3ewvBM2zIyKa/OHC6dyyngCDQwVTKRJv
osGpmVFwtiQ694XcxkmUFOpMisAeT4YaUioMLFbGhPjMyCM323iXfCuZGcg/ULxK/9Z2KanUCc2K
PiU+hvxNLn9qoudCcXoWFNn8J65MlxJBHUhkLLmab6EYF/H8NonL9E3kJBXDkfmYH0kbJb+4NhoY
ecw161BwqQHVXQV4KP3QA2SLIHRT0qMc6PJ1bvAihtr2ovTO2DaWHOqhN8liFxYjFlBHXGcJg6O6
/k784DAqeNAu2bnYK8d4q5g1qxPy9lk2rytgJtBrCb4swlNb55NJ7/UwBhPYFqduS3jjrTI6W3Lr
bWQjSmMN7DEFUhs54wmFVQuB6rE5hMgMu7qpPJHP3hncYKc9MNMRs1O7sZyFhpRj5ZQx60kAgaXi
DFZuzkAnRoVIzclAgcaKRubPvyPtd5picRm3WZJ3gCXqzcESTprbfeeJUY+2aM7vs8lVTzUCo8Bs
vmBN44Z1b606GbwFwAKPxknQEV571VHI80yc0h6NVWhpxaj5nMVSVJaSq+YK+HvglaLNW6aLCMDm
IYWOZUWw1f5qXWDc2dyh3BU/vEdiA15mekgffadhzWKt2w74F1G6mEM9+tJotan1VQ1yUVj6lp/Q
WO94VvJDfJ7AFFWe2h+MYzkfu5vNXMibf19spgIY7SYI8t4E9gyA7sFGbkhm6NYWb/VA8cbrj7Gy
t/0H83FcSKSemaT1EsBjQUPt0x9nQrnQyRwOwzuOaoEEqz6NFnG5beSWm1+DST4xVXuIGHgtN1HC
/A0qJhpmEhTge1IuoUqKWsul2RklB1n4pbX/3F/WdSUXAigXgM6yPvUb+PJmUNHlDeI8OTIjXjtn
LdpT20JHvwtK+YC8iUYZKegABLcocveY8SwiU5BAyap6hj6Vp77ot7EmGUJfXTSlQ6qPC1kPjNsw
n1oPyoF0sRaXvDjfbupW/ey/wE6rOsGl2JwLo95o36kz9Va0k3YYlFMBOj5al7/ugLn+BHqcReLk
oUoUrFg6bUv+k2uftNDUtbcsYeXBVzcfCRYM/eFci/R9EHVKGWJCqAczmWxmU/EwDLx7f/9veYxm
bTB9LABxCKOuNHbskBE8T2ePPLVomEVQ3z44yh7jaeNHY/jPyq5xK/RIOpVzX/Cq21rInXVfHOfI
q2IpbCAXtFNbuZgOqFKbfj7aQfB9X9L6Kv7RkPLDAKNVpsaHJE1/C8NXObTv//21WwZdLmh5QfMA
glYqegYoLWYB/RIm6StujaSH96gP5z5zhSx5SFntHmvaLKVRbjBViwlQXJA26m+t7+QNq+eJJYDy
eioJlUGYBajaRRZ+Nt3m/nKtBY/I96qo7oCuRSDUCRbEUZLUrurNjvyoFStv3Dp0MM2i++Z9Qavx
90KSRr2w8kHC5RxDUijxoN0JAmSc4+iY+j99L3Z8UUJzadJYWae/9WEmmXzWvPIdphkULX/wkpph
8bcduzhqoEMAJx5ua0Sx1MqOvlwCAg7fE/8CEp1uNWgqqo388IAmJSREGp7xElg7Yjqg/MFShVE4
dGReHzE5xHAjaLN70/daaySHQgJElmDntcVY6JsTgCn5xUghTR3g9V4TB0hqIm6dDtJesgBq96Cb
hR1ua8zW4RGLxAuyd9p5YrwJboyVkkydBk9Xq74UMacZhMUmj8KDKicMe53dw1XcQYmgdq0GJe4Q
eZhe1NXWzaUeecjMSEjC8CI3x4ISM2u68IdlF1eyAKeIrjkOgNIGyTqjjC25u/RRwtgwlkrz7wtZ
Y8GLY6di1cRGttT8JVVjQ9UY63abtqE0ms1zIQV0l+jQAciiGb/qB/lpsHTHA4dp/9HsPSfZdefR
YJnD7Dvu7RVl8R4vhESvsVc+2kWRZK/q49gfSxVoV6qVCa4uMc70ukBQ2aDvENVqOjwTWjUclKQF
TMh7j5nO+BA/TjuEpW+MEzbb8Y1iOsYrFZQ7wN1M7VgRjXEvy5BD0HmX7rzhBFJuvJ3e1H7TAhtZ
RoO1CXh6A2NUjDB41VhmzhygnUraDdFhNkwxEEEhOqh3WRuYPKBVg8hlKLhq/gsplLF0EYmVYJZS
2wA2vyjG5IS74i0rbF81q/24LS/RC9cbYJTZ3hfN0o+ymU7ORk6dR711zY2IW6U1eBr/i5taaDc7
0MVRKLNwUtCiCZrG1AdFDSauW8aRXnWECwnUrer3RRFyHCRgGw2Pw8uaxbR2G3rP5xkwzyDxJoCP
+33eF0qkni5OWTMAvtrs3fCcWIqD1+VGfXVywCh1R/U9dAJMkmtOfXjB82jDus9v7jPqAygbGZRQ
A6UEPmCwjp6lf4f7aotecHUbPUgGZyGNt8vt+8axer4XOlPGkSsg/c5TUO9kWvQcAXjASNO+PmCo
Gx2+0ggs0GQ8o9fhC+Vthl3eRuaUupTRSGI4NGoJ2ahldWAwtfQTXp5u+JS9KUcSmJwr64Zghw5h
2NJtoALJGOjGJOncD4vBdcpc476OtHmnQ8V/SjXESfpzX5fAiS0OXU2QueSfquHH1LyCONKWORZF
/dpGgzRLBOUnCrzkBgeVS3uxEqB5Gglx5PBk5Ddyxyk/9aQAIbSWCy/3t3nNB8CwVYDOo3McfJ/X
Cg9hLzRBB4WR/BZiVM+z04Qn/30hay5uKYQyX8gewkKGkED6DgnAkjcJYqK2eq7b1/uSVtdvoQ5l
tcNQjn7Xoq2wGDC60GPKFAjlKM6bUvNxXxJr4SgbRTikJgA5Bp6L/uX7IOm+EGLfF3E7TzBbI/Kh
GI/GOAEgs643RwZ6cc3Nx74k1nSQUfhJD9w/yq5/bveBe1/Y/LfoexbEFwDlBNQvQlpKliiWJRL2
E86790XwLCEAkkcdrcSouP4lcU7p/7gvcH0B/xVIE/9oSQv6QJTwgZQi2eoAjgUV1XKgmd8Xs36k
/ygmU49U9N6IwljOcnZVZz7XkSX+RN61A5GC3xhCZP31+/73rv1RTLzetSJXhErMZhuMHTWzZdnK
koskM1zV2rW32C+ZCs6VTMzTtoQUqXpPgaFXMIZZWH9//n1x55FQnQY/5YGINJhR4xt9xAqvVi1u
DuuQ4UO2jG6V66I6wRiNgMCHXKpmNKPhteJl4JADQn0bjsAoDRm2sOqHwCYH1lQUUVD/utbJb3IC
yGFI1IVDiGJbFjmZj9piKwC2x7lvd6vrt5BFWYGoJZyiVFi/AJU8Dri6EsPV3T7yZztbSKAsINPG
TK4GSCjBdxbtiuqS++cK6bLSbYEtD+ieaCf4Tg80fAGsYRkrKJk1uPEYAO4U0ewgajeRudenqoBh
IGDsBQKGYVLSjS9yyAGrvoq0HOkNLwPu7FCeE6KmJxUkyLmJ0mRwFEAhXhmAeWedvFWXAkZYkKHy
aACh4zQi+n1ZexK+qLtE6APod43O8MksEfMFtDgWUqqPZZjICAUj8hC3GZp0o4esShmWuno2FppQ
9xgul04LJ4ipu6TZKwSjsh4n7KJhHj5Sop2mJ5gsjfy9XOasNNhq+AUc+3+Xkbra+qoQRlR3YvOM
xjrlJNreB1posg2/l57QuGuLZzjPDesFu3o4F1KpC6hv2lDpilllaa5wOlV8yQM3x8Aci7929Wj+
kfQb32yxh1FUd5pfQVKABsxKxqwBqwDOsBLa0RApJ6TKISGR8aYqHBEUJXL6twWS+fwv1KA8jD4I
BQg3sE2d8ErQsDVc7nuw1Q0B5gmCQwwSKHRomEVRNiglJgdDYOLxipkOVpQcOe8RfF/3Jd1W1KAK
nmd4Z8OfAcGDUiVOhCjBNB+uTG00PGnfdb8SDx0DD1yVmA0aqaUNST9G71goj2AfY0hfUxSFhpks
COAIKh36ZHIcTGEO8L/+SXdkNz9PmxzIWdvGPqDOBRhv41CZLcafGSM363IxL6qhpRPB9/z7wg49
lcsizgN2PK7CryoAU+XwCR6e06A8S0gL39dyzaMATQadq2A6ldG8ei0sz5Hf0GZOJFHmzWHap9GP
QdIMJTeDbN/FVs0aLVgViAmGeRAftQF6lIErEKIUSI8Cvzrfj/VHrSENOjwEGgounv88paPlg4z4
vpZrBw9BgzYXhcEPRkPLEuRrSCagpTSWwZwVb8VuP3aswGVViIra5PxeUuXf6YLFvmHqpQWSI3Jt
FVpRaw+1sIB3a19l7Nhq+I/RDOCfzKScCj2SVfVirMaY8TfTMDlinHYagZZX1Q8oMdhgQHOCMniU
iXAeI/QDJ1/3V3LNSWooq+MNjGlGYHBe24uqT5la6vPbA8VQbjh0+c/7AlZXUZszDDjv4G6kBMSi
XA68hPCBeJM7E00UHO/4wMm/L2btRagtxFAXNi8lGriPESWJaCppRXC3pU4bXeTA+t/kUIdZyIW+
Q2cA4mXEsCFA72MwKQigRGcRDKyeq4VC1O0cap7aFhPWLRd5tPV+AdFbTi6NfGqJleXhptb+duB0
ds5gvFHhPNCfRmMpA91H56sS7tGPd+P0zqsboWIgkKzZAmpDYJgBroOCoe5rY+OkCJlqDjlQPYow
7GRnKe5mVlfDmkUvhVCXjBpPkQxUNRwnVXvk1fZJz873bYAlQbpWQ5KyNB9TeJ8SpTQBGAAJYytW
H7OASsaQpIw0JJgsriXE/Bj6fYVTWWtvfA7m4f0oXrj2JQqeMCsZHLkjsuAT6w29doYWUumXWoBY
O1Hm/E0fT6AgfW0qYhSahdb6++s3my79oljKoczAr/h+yDAmYAqlmrmhOD51w1s16Y/q9J2i0oeW
0B/3Ja4a3p/1VGibyGIpj3McphgzR2qdmlJ7jkv7vhDW8lFmkYq16Fce1Op0FwhCxqQaJTGkgPFi
Z4mZrXNxLeWk7qWBQEyBF2cyjEaq/mj6TcEqrt7OuMEhLLeJ8tzyKCRE7CFIQU7fH78mDxt29Ipz
hTFFPy4wAS8ikmN1la2cLpSb0OqIapCO/Ci1jHrkR7U4X4dJx++ajDx0LMzHteM1V7R0Hf9md0c5
cU/J+wHTEhBByodyTgsUkxEGLVD+gH/Rl0iH7YiUWUDNGPx3sfAZgfDKFgLAGT1JmP4EjMhvjNfF
FqpdK6ShiEuEx/hnn7sRSIX4TyVknLMVq78SM3/GUows+HJMIKZpwJfXDKdGLn81GWvee+U4X4mh
VrNpp7ILZ2b2pI6OchsZBBSTTwPRj1WOximkB+6fs5WbkeDdD9Bi9PTcQhdHmEQroxpXfaSWr7KY
20H7K/B8l+svMCnQr/3QMXN9X+aqjguZ8++LpeRkrlfKRpxdllVNlyp+MoCgGBpRw5jnXt0zvBMQ
16rCjGpxLaioq9QPZ0H9mLutFjjdlO7KyWe8SVhiKH2kofJJz0PM0Lil+hjVThJs7i/Z/KWUlycA
yAFKMVJ/UIQ6x41XFlmMCQCz60H9FNp6hayV0SFkaljF1VVtwLiMdhsgR6HEcb1oOo9+m3YWNQS9
1aobacAsOStfsi4EgD+IXxBE0gxddSqBUVLRkHUCqXMivowSiAJ9xs2/ZmcCEFqAKoQXxw3Rue8P
Iue3HGhkIsH1AlQ2Ijm2Snm09A6jXUD/MfTwr9EtoA+649CrNuNu3UBKR72Kh3HhJwjGNN7Uq7S0
iN71TihNDPXWHN9SEuWRpomo4HCEeoEum0UrH9CatAVCiIWbZnvf/Na2SwRUErr+UFe5eQh3Cecl
eowkcDGodg+YpCpS7bHSGbfxmpWLAIJCEU9TZxjsa9MrSasneYgUkB5nRji6MlZR26vEGCPnvkJr
a7eURN37AZcC6nqAQhnnTAO4fMmPTrc76XJfzNr1uxQzr+vC0wmcyPtQF2KU6UR63c3zguHA1zUh
eG3gKKH5k/JxSZoQlESR0UqzX+OA5O0bae1e+S8GgGGK/yeFcnFhLEhlMGeJ2+IxbzExaw+De3+t
bueKcHIwyojMDpCpsPnUYhVDl8Z8pEATjC4kP4tDeB53z5yZ7IeN4lT7cEt2qOeeRCN7AGXI/mnm
92ZRMK1Z+vIjqEMVpqne9vNHNOPDoLxybWjyNWPLWDKoLauGvsKNCxma7Mj+ey8M4Ms17q/mmu9D
QV4nGA5BrymduhoSMR4AVo5EZDT9KNLg0EnpPpYiJ0kSUyk1QxPQ4Hhf5losMbMTzdk5BThc1AYq
YELrAXoOmV0BAviHCNdGmeZGXfmmWtitiIIYYynXPMZSJLVdXQHoiIKHxyhT8oCOOFPs0++uEDAs
q2HcN2VcwywNqZ2TK9CReCpWdcyL3Gzk4csruHqbdPV73vEfvO7nthfqD0Bj0BiLu1a6Ai0PjzH2
mTgd/137kgiw3WUxYnXRQuZIYbhF06gpdJndEUA5NhqykZE1ld656yQHpA024H95zn9MAoYvuPU4
4FtXAEmK/mVEVnS+sE9Anhyiqd1MgJrcyduw+Iy0d5U4961p3YL/WBPlcjiQeA5JAX0nIgwuDzh/
V9H4zkoJ9zXk3gefC8dAYVVUbpWDEwKV19y6Bv50mqHen1JxLLj5Cur3eK1JQ2xMoVl5v+4rt5an
hBz0zYDVS0RmgjorMqi2BzWHdqmoHvlYNcdEtdCW65ZctE/jj0bDQD6YshV/3PhK+31f/OqxmfOH
SFyryE9J17akdl1X6SpiPD7/buIUJyV0RL9DJPEF9jmG5a4u6UIYddcCzSz06pogFyZ650J9BV/C
Vq99R+H+y2MGf+5ftahFVcAVHakV1BoDoDTz2p5kBOE42bRDfooa3qqCBnBITAIolobz74trPsMn
aVoPuUFUbMSkMiMF4xHgfu705DiMowlSmEcflH1ixG8AwnxJC/VEwr4xuCZxy7g1hI5nrPrqFv9x
F3QPKPjek6pv5+ODgkESODpAF2XLQ/Vu/HHfmFYP6kISpX1PKj0XAmgvD5+yZKTJJkHxC00iHoYQ
1Y5huquX50Ia5YLzEdh40qwX+tUNfnz3kJ4WfJbNsqRQzifoY4VTktmSAG/e2+AmNxAEM7Zo9TZZ
qDL/vjAbqVHaQJg9+tQ275LeHIJWBeLpK8gEbVkN7TD4ysBIdX+3GJqp1POuKTnVA0XhnHMXLQw0
m1odugXXMC7mtcgXowR4BUmYRQOU5LVuJKkLBVhjOPQEI8WRCoyRxP0vmvwRIV6L6KoqHHwOfqXu
fAAfBejmD169aWKIWT3cC00oX5lLTa41IzSRR39b1cVR6M5CpqHHhzmcOf8p+pWPaE0EUI2I4Q96
SFLWm5qTAh3Bp98aw2BMyhl0I4r0SuT3YXJa76Rgrh6MOW1r1yyazLWCMnp1/0in1jNAWF7LFRQV
kUjL5Sc12AEVpQfWUmUn7Q8VX1KBrszsRLQI9vb9zVx1Igvh1CrXpC/bak4I5GGF16U5YYw6bC0/
fcl0Q+YY1rmWjr3SlbqTfD8oghRPWjOYHpTOLtDzr3TuFFYI384Sd05Ea2ANZ64a0twLPR8ISaQ9
MqcnPa/nkFl4gKWoOkNFwTrTOLeFivdXc9X5g2ZOwCgg0FXo09eNSjp6IlIDCmDqQoTDXCu7CR4y
k/yO2PKvA0KRzDjKOk/A+AJiyuuDOOa+rHByjneFhAmlKk5+NqXemaKvhsYkKi/3dVtNOCP8BG0f
EM0x5kiZip8DpZFXIA6NjzJG6IpDU5e5pTT+sMX4nuq2qvTdhCWQpLU2t6RB843Cmy4YhlMYvuF2
nREKqyKw61WA82NG7VrzPq+kFh2FiSlrvS0OCUiBYyuoZSORPvxBZljtreu+lkYd0KkDzFBUQVoz
CVYpinZCHsvhr5OZsxBdQvPBnA+mO1jEIB58ApYPDB/03/2gDo8a6V7yqMkZyZ4VbWAsqNSrgPFA
AZNaOwWQjQPC4MTUuc9a9402tFUWL+/tDSvNbRQAMubR2gBM4+v9EdqhTzBrhmOu/ki87ZRYPXw4
ATd4vM/zt+H1vmmuqYS+H3nOkiCvKVAXOt/wSMP5Y2LGo81pG0W7TH/fJQXKtD8i6D6sQuwVnhQQ
UZXHxP8oMb6fOX+rhUgQlaCzSMYRQxr4etHEtJEGBOyJGSX6Tm5LgF+RY8LMUKz4YNSu56Wa+4fm
ocNrOU3kd6ImdSgDhGct+yq6p3ywAJFoovMyyOya4+aS333dbn0wZCK5jXkFicy8f9cyOU0MwtyD
zCg1hfoSAmglV7d57/2PcubvWIR2RGwjn89QFBuB+tZexswh06mS3/43bSjzLiIARAQatFGSzgg0
sNwKF5lHb8vzfTkrdo1Vg8/F1AGPmVTKIsoQrIR8M2uTXPruKeNPJQsvc8WTXomgLuRAASK0PosY
yA+fbIXK8nM0JP2aWHW828AU55MXgW4O6DMVh+V6Z5q6UbhxHt4Yiie/0s8A42VUnVYlaHhaI1OO
24lujZOEKPBCDyW1tjKb6E2WGD2MazasobZAABOCYXxagzYoxnr4XT4jL7XkSB4oYbxTBg7V+7vO
kkO9gcQhQ7trj+S1mlr+TEdAXvwE5VyZoc/aeqF4/Bu8F51bdMGpbfAaKVTkliv9JOb/JL3IuDd/
Z46v42pkBZCYBIUwkExvcOZUjhT80OE1VxwwE7X9FH2DWKXtfdbuaKcGb7wexZ3kKDYmTifjLcW0
Q7fzLeQKDGRD0Kf95dk+OkVGl/WGucUCRfsk4hg8WgkSpjfckRXmI7Mxw3OsVQBJMTzzrWcEBNxF
/8fZle3IjQPJLyIgijpfddTZ9+W2X4S22637okRdX78hA7uuYmlL8AxmngboLFLJZDIzMiIEzLa8
te0vzUgeWyY2afKodM0O3dMXoUIDi3LXCEuEr3rt8btwFlHbYzbFVQNtbvm4c5EFjaniYRUY2TGY
xJHHdMvAwTPiWI7Tytz54hZAaQCnEg0GeLQUk8syS9Me/I8ub6bq+2gGqeXkk2WqbpllzcwkQrXe
TUSt7wqSY2pV0zrTmQazP4R12Pm2mDLLgbLczIouLMCGlQRsiwFqww962WlrAnIL0RBXMKjAANNE
eV3mwIDE5dQy0mduPO1G7ZuS3PA1UNSiCYQPY9bsAmBSClKgkqd8MnHLd8MzmnljeoN8+vrpXrp+
MSj114Z0vEed1tBAgQ2bv08/NHxdoHX132r8Q3SPWcgdXeQrNpeXxRB6bcxMQfDsPPbWVSu0EoUp
V+f7MPyKdV9jH9eXdfmOhNOyvyakizcAmUKOj565TeD34Cv+AmlEUtxNtq82/yGBPTUlfSR7DLNI
EzBlWwiOdNfHP9Dlu76chaN4thzpI6Vi7BuqwEYNcpw4czTzbbRyx6ZHthYlF8L9mSkpHaNmzQNa
wVRf/qLkkDVf1TCL2/zzgpDqQ1IIjT6AFuXnRTB10LjTEFtGtC6cIFU8Mg0HKy5vBtJ+FvEqadnc
FpFjP3r/IPbXcMUACnXuc6MZmUNozVUNAmI9cAx4PRM3YIKARM/o8dpGpT/fkLrfYrphLbTNf/zC
OAKpZsHZkXZKxjEMD4GzCe/wobM93is7otgbU8FMj65vIH32OoEYKK4w2AM+6yr85zlypuNWpWBQ
Q7oLwPD50gvkEBPmsJEehj97KHuqzVrFasFn8Oz9AwkAyzNi1bmFrAuHmnUBOpmBr0X7mh6HwhfF
+3WfWQpVZ2akhy+oNIhCOLZReQNVafjKfirfRw+NEw2ktCsOuhCjzmxJue5QRLTVQ9jqQIc7hE5c
39uWv7Kg+Y/IfgGRZJPZuPHQfpG+TMOneOINQCKFPmxSTHU6YWhT12zpuG3tNHUKvU+9rExDlKHa
4Q6AczQTaK8fmlw8du00rv2ieQulX4TbF5wUqPLpYJuRftGU9MwyBG6DsU59tIYcdN2cQHRHszbc
QAUzs13dmRbbjnpwG5nhY1Sv4JkXQh16/jOXoTY3reVrlcUBKO+qBC9b9QuYBie37gKFPAi7B2pi
8Fa+wNLJxJHUlLnmCB1k6TOzrgHAbq43VjRgDqadb+wAQtlRXdbfu9hIQJWk3LfhZN6pTLlNLGJ6
yZSuHNDFxBQ+MCtmIz4BLX5+fgLdioYuiFBsqQxIL1pdzhQ3NHLthdiJ6rUpyKUdDBQU0RFochyy
OEkBmKIFBd+jmfCXgaUCLN3E1D6sLmReShiYuWotTw9KPRaRn074S07TGs1LacfUq4Iq4uDVb0c/
nIz8VTVa3MJtSV+UViNfddHUWzsh6psegMY6a8fcSyINfFuxlgMNEQSRE+ZW9iBCPqxBpmcfO/dB
MDyBQw87gZKQIhcelNhUupHGOHrq5BG8yYfhRzCtDbSuWZmfIydP88Aucr3KYCUGHXHyLHoALMeV
ROcyLmIluOcwoQRVb1OTvmvF8zKYwM0JULtTTCC5QAkSyNgI7Zbrfnx5aM4NyfmBXbQBNWFoANG7
Rn6F9S1o0ifu1N3muqXLUpoGCi7wjYLjDzUh+VFAApHZk4mQhXaYXtx3sdeaz115h6OSgpkqXylD
LuRxEPAGUQ5eIKiZy/rh6YAOidoVmWupIJVQzYdC/9UCVpJS7giLbYa10ZqFjjwiD7xvfoXMaFHp
myWdofXCRFlZjL5tPUJFshDfCvMl6j6E/RijWYb7ZpV19NIbYRWeAsE1iJZf0H72mTrqZoauSh+1
u4GCnL5J7w2urWzn8uqsWWcVQHQFc3vnXp8Atcz7uUZfgtg+zX82I8DER5AMhwNgSL5qHjpQ2VT0
n70Gy7MZviSzAeWQ52AsrTUDI0eR12hfJ/E8VIcwuWmJk5JXhe/oWnFnoTeAqUuMRKooymO+WkbD
iVJUOQYHUJBvX/POG0DTlnpQXW1Tx0zeoRsQwqpxZ1Xb66djoYZxZlc6h4kaFQSyr3DXpt3G5rDr
x7UJusujjqWhqITNBGbkoqPK275VswJfEGxVVbOv+91Y5/OoVGlMK5WfJac8NSXlW2kZAuiPd7lr
heDuDo2dpWeOkmcrzrG2IukODhNQTPAIZgKwEFXDw5C+Q0jCDcbPSJQrS1qKJ4BPo7FhI6Bocn4z
d9obqBvjpsVYrP1kJ7Zj6488eBYK6ihrTfZLoXuUdQxEEhs4RgOBUwomtCZdzdmc4GF0BSJfdvUM
6fcw8Un92ARvII8i2q0IP8YSLKo7hmdqdRdBu4cmW6s7KhDlJhAjqJ6zaVcYXlysCWYvbf3p75P8
1agbluohEo8YA/KK040bbj6y5mcbr6Q4f9o455c6dgKVJEgQW7jX5ScC41ZDIx07wWcpknibjUCk
OXXEnTZ9rI3Riyhz0rbwsxKRPftRsWMZuFn9S2eHdHgrLIhCQ5nVeBxWGR9n/7r20yQ3F2rFALHC
JtT5cVQghpP4qKXzxGP2S5JvjMTr0l1JvCzMveI/NHJAqYGdAUTcgJLofAZP0pC6RpUYpfvMnSDY
gg6qA9nIfg0EdHlpY/NPjMx5yomRtKnsAhwSuF3od3Ag6+3WzDcseul1KJTcq2tozPnPXWzoiTnJ
6+t61MN4hDlDT1zLcDR2N4CYwF57di55LwqQCpikkV0BXXW+LDESuFyJaMvSDqQSez49RXi2aPQj
WyM/XIgbuC7/jE4B0I8myLkpcJ8keazBFJSKDBTFcpM7YXkfUidlLobvr18jC9/rzJr0vfpEDTMy
90TTZD/VJWiEIoxSaY6hOrn2g4GYBKwy100uxPozk9I3S8A1U+gdTKqc+UorvL68VdYcY+GDnRmR
ws3UJ2DwnTvXYZ87UKtGHoxthcyB19UrmY66+MVwnlDxR28EUIvzL5YXiZZp47yH2XM87Pv4rgVb
K9hT9dDXipc4gRpQ99kUnxDTDKadybjXa4bDlA1kGQGrbcMNDzKPCh/D5O6QCSfqNsgoUs0po/ve
/vdLEG3wvz9X2hrER1GoMf4+Bz7QBlKa8q1Z/+yJ5Zuf1z/1pTQ9RnpObUklPm5hLHmas5Sg/lnq
XkO+xegf2a2TRntl9Hm8qdiNTX21fGiNQz4Wbq0+2fp7lkNteO0KWsAbnf4aSHicf6hGyYJeUfBr
bGwz4FXhrd65eqo4TQftqdAJ+nfBh62uPxTQU4dS0/XdWAhWp/gDuVlPUBNohjk1DeqHwX4BWyFY
tQ5DtHIBLp6vE5iDtEoyBcRuYpgpmveY915Y7QqoP11fy1LcOK3eSHGjAlAa/Cyo3jBr342/je4F
dMWjeQABWWlt4lUa8IXqCWY+8RhEH9JCai9lbp09RUNPdbyVwPYtIieLX83Sz4LDoE3OYH9jKKm0
SHFWlvnnm0gXDEaDFAttCxCPXEh9mjkZeVAagP44zZv4yH32k3nRZwmUmhPvQeEafkZO+a29tY5r
fHwL3xGmMUsDZg6wnshwlZS3dWACOjJ3fSzLy9ttN/j//BUxbkdB4a6YYNtSpONZ5WYFaT6C67OO
3dbaGMo2Yg7aZo4ee4hFyRoEZ+EInBr8U3c9SQ8MteC0GgK4DcQmsqQC1H0/iZuErdTBl/buZGFy
h7dTQFGh5TbeEyR0LRPFpMFp1s7AmhH1PJyYldCLApHbjTAiaQcuA083Xxm5W7jHQCoCWNQMWYEn
SHdLapApZyn8D/3Mm6YULquTY9vHfjlPdXfJyr4tXGVn5qS7AbxgLCQKfC5TP9M6dsDK52TEr62D
hb1cmxVfsya5H9cFgEcFrKmGx5MPDJw4Gt8NUKJUH1Pxdd3XF65pVK5Q9gBIGK9ZPJWkz6Vndt2C
aN89oim/7TbZS7kdD3zf+NYeKhKvsavdhzcY2bwjPwDS8attcuMh4DiNvyZAe+k55z9F2mZFCYxC
mAQsGk2Nx8ah1TqnKDfXF3x51mAEzXQUBNFYvxBA0accnaAB61XR0taEV5MYyeSTSfbX7VxeBbDD
gP1E0wttajn9SaawVKoYdij9Sk0fZayp/qYWidOBT8/s3UhfueD+KJCfB+Vzi9L24V2d0CCARXb/
I3bZe+M/J/t4K/yXX7YzvcdPv/LGj93GBTdh1TqaF99UTnYon8PN5DMfpb3tWoPl8pye/yTJlTOl
L+mYz5sd+LzYdfahab/bule0a32E+fr+/xfP5CQGGJ2qL2Y3njSDocgbBGDYbQPooLMk2cR2riNz
4uWnFhnhU0StaGsIO325/s0X2OdO1wvE/flhUkYa9j3YAqHqw/Fq8CPX9tufmeI8jB74SL0Yx+ZI
dmvUv4vbrGG2xQIPrn7JZshtqA8rqD639W2DSYVMfbTM74Pu1XwlEi569Yml+XSd3FS5nii8mOvc
aQ+xOwAVagPaqJBE03ZR/63THrV2pbu/eF5PLErxydICcHYwWGTmtuz9STXRjrgPqv/QicK3+9v1
kOFi2hAVwzj3IxTTjQ1Xp43TQbcUtQAuvgLtSYlfBvsO4zTXfWb52/1ttkh5aRAqSWgU8/ooKOrA
P0keDBtypL7Sr7zIFsPr3wXKTXAacpDElLBENF/PbvvpgY7v1xez0CE+20RNuvwpIZUpogizIDOL
UOnnKGa3E2RCghjA/tcucci479ZYXRZWBmESQGR1FLhQ35J8JIlY2FlpjNw+uTHpQ6a/5/+ecaB6
eGJCCq4xeIeTfkSNKi0eWvWBd6916U7jvSpWwvhCyfLckhQzhxpIJLQI8RB9Tz80l0O2wuneQug3
hjfszoHEi+ZEHwfkPPfNgSXO15fyI1upf/zB30rhFMVSNABxTwJYLzfGR1CrzUxxSLCow4Sjba2D
8lFnTvpWbrNjAWLLw/A1NJs17aSF03BmV4ovtUCR0uxgF3I8mfIMXXgLMnMI6Mm4+3dXPTMlOQ2w
a5BgM7DPVvbVknfjd9S7ZQUGfHFL6zea3EJ/ZeXdtBDLzkxKTpQRTQMjPVaHclJP3ydly+2bYq3X
M/+Va99OciDImjfTaGFhNv0cuw9GvMB+qqOnLN4F6kpMWVwRqBlnDN5cQ5UeoIrom6jvUWnUUCjo
0JWLGzfMbphY+VqLJ/zEjnZ+76R9p7K0hZ1wuld1L6heurVcZf4T8rbB4RFB5jq5LidsRWtFpRoA
bh+oQHMqX6vKossGQLwIXkkAoORnJbNQHTAnjP2HFKThqfo86f8sM6XNxEsWJmAAekZ3WMo/0ojq
PRY9R6nPsnoyML52/dQsfe9TA1J8j1qqDlORAzmYPypopqvpvZk9RWvp3NLnPjUjuRVP6g43FdYR
NfupeDNrJwlWPGop0pyakDwqCpswGlKsxCrfSPzdLn2LoAA3pk62RtK6+OENHfkZVCVBSSutxkq1
njYK+mt6fKO1ldvk9cpnWbMgLSZFslKWc1e5xZWAOlClr2Rhix/kZAnz/z/J+3hboYZnAwZAotdY
e2EjiNX7lS+yaAPTTvPUJYp+cmswDKaiTge04MvhnhDPKm9Y/nXdfRfS15kK6P9MzO59soyMh02q
VTBRjXet5Qjb04Dnqm5rshNV7RXm2gDgUiwGxzjG+2chyAtYOdAN0DFmqDpG46Y2Gk8t8eQaPWLc
ID7XQLRfX9+iU5+Yk9bX6nYEBiyYs/hNT3ex+WYyb+S7ag1Rufyt/q5Lujz7zgI92gRDYvhhQEoT
kFttxeUW14Im1jw7OXeKpWvMqu0cgzAoyLPqpa9e42ivhYDiPSfJSsa1YsiUMvBa9CLPawR+Zdx1
+Quy1qxyO+CyjJUBi8VN+7siU4rOIYSoWgrAm2tE30hWOhic9u01ptDFCG0D1/1HGdKSMzcFaPsE
vC9wceZoGOfjlqcIjLKvZIiLEefEjORptE0SGoUwoyqPhLzXxLvuyUsviZkQA594VqNAYn9+VMvE
SIpgBgrUU+7XJDpaSeqxWN3RqD8q/d1QFMCSqEXtFHazgvZeaImgSqADow6OcjTLZdx/UrDYtNoJ
oeiOHvMtSr6eQhw0brdscAIfSLJhxeSfgUE5/Tg1OUeSk9CESCFAAAiT6rbYx08vxT5sHPrNdmuv
+kL1YBvd0Uf6g7nE48Qhn9e3e8lrGNKemRN6/lfa7RbaAGwqcNgG675MM0dPdj0B5mt/3czSCQAO
Y05QUJm1ZArYqIW4emPhBJR0qwa/u/F+NNfqzwsQK3y8v0ZkxlcI2wiwEMGIqFxAaDzVug3M75q5
tXWXop9bPCX2tslWDvfSgTi1Kh/ukaFpO1ttimPclk7170OGWJaJg4CzDYpPuT7B1W6qpgoHoh2I
IVzNTJotw3R5DYWd1ABZs1DsfOUULt2XDMhJMJYCpI7h6nOnHNhE0SKBzaCF4JqD6eqkA68oqaFo
11pbvVdVr2qq+Ja0AWp7IySz/4PD/F20JsVmNJCb1JoXXZcfubmvre9CbK6bWI40JzakL1f3HVgd
J9igxj5qqNNzHeCTh6x9mFAibgKvJL6i+tetLl06s7DPzLGGx5OMq8wyYjGRwaiGVCpjfo1DF9iZ
Q7I3tVhJrBYP99whRIUfVX5lPpUnoUXJmehsW6BlxmNvSgo/JG3tRBA+riCRspKCLB7xE2PSxTCV
RRYMNcZXlOph1Ly2f02tlS+2uHc2+A0wUwF2eZn4ioSRmRVZjw9WF2DtIY5pfeBh7eoGJjAjfWVB
i2fgrzVbcsHaqFtgYLCgMdaeI+v7xN9De3rMC+WoFBZyBUwJaGsgw8sbCNe3gslvzLcBuwYFi/Nv
ViaqyJCVlG4xbgbtvtfBYQRA+dS5Xeoo4haxTFhfFucOKCE8qq+9KC4+42wfc7kgOkUmAfXKc/sB
KTBa13aAxamHPv6l1Y9RuHLnXIJEz2xc1OxHUw90g8NGY2uPqgqmYqG5g/ILtH83gN3vWFz8gMz1
90QQRxV0X6Vr7DgX6bn0C6SjD7qC1sgs/IIZZGkD2tA0d1XUHo128HRk52O8ylE1h8yzex4mqQEe
BGztwsBDnc2TAlQrXVIB+L8les/fxRQGDUiU+vYpgo7MY60QPd+oeiUaJ9DNMLyZSY93ZlWCUk5k
mnJIbKtfe3Rf3GD4ZXPGhWLODGyVBz+MoSuHkmmFqyf6lkzWpor/OWucTUCgDYWiJfRnZ+TpaOLK
d/sp3Neq5ardmqzxRbCbTYBWwEC1CO4rU6opYqztCS1ot8rznVqHs/4Dj1XHjoKVEL5kSQOpLbBN
dCZuli5Ho0yyFNwqBSBpGIvtQ6+0D3r5GK5dFYt20EsCcQajQCPM4fAkfFuZpTXAYuC75MqRKr+U
ut41g4KBXJ2sLGnxSCLbRqYBfPOMszi3pRJWaZEJsat56qd/HfTJUaIdzcCPV96T8tUQR6Ef8u41
Mlaee0tH8dSylP92hcrjiGclXmG3Zn1Li71KiauzOzN6pdPKjXiZI8JLdGDw8bxgGH6UCWMgphDm
o1KWbgUAgVaqT2P3YneQrQ3LTZW0Tsv6W0UByymxDg0Nvl+//JfWqoP5ABpIMzb5z1c4+aKxAOMY
pElKF33jt1GPHMgIbuzEgkKK8g5nPbbhmuTe8ootnD4IYigogkjeSoaRgU8cKx5S/WVQlQMZqTfQ
WePGCG8M2jtjah+Uirl68Jlrq4IwS9HFwF4DrYE2pSlfKCyIqNm1OC1lcwM1nbbZW33j1tBMQiHJ
sn3L3toQmGZenriDjlmWtU8+39Ny4AUEfEaB41UMcuhz1+Y22A+FgsDQJ3uaC6fVMYZKviLEBoPs
snGvBbdD7/77l7ax2RhAAuQa2d65URBZhTWYQUoXA3/JTdpCbG3Q2+oWtY3nScR3ZhJ8dKndruBj
lkKGjckB8LoAf4lr5twsZbzIYrUtQRmDKgCU3kxjvI+H3lHoGun6RTKG7ACxCXOteCaDKm1OJE58
Oag0rpglRmk7/ZfdiC3GF722bBy75XvoiK0kY5fJ+mwODSnIHMAo+t3n5kCJIEQ6Tycg9XkeNM2x
1NwtldSnVr3tm4fOVtxOBJuQrtXWFvb0zLL0KUlpJHVPYLkJHvogcduCI1sPNxgRWXl1LUVhmMLl
Bc4wvJQtaU/JOEEBMkd8aCd20GKID1TlTURCj1XcT3MNEwnRprSeJiM6Tr2xBYvxyj4vLnaGds+D
GvO49vk2F1NcY5QGi53Ij1a/bQhmktqnJlljCl2IhECOg752BuNQ0Jed2xFWHoBDDCstqDhwq/MR
qgG7o79I0e5IPuzxmNheP5KXPBezCwG6iDctxgIVubKkVaYJtjfYTOO9Xu5iHUqTW57tNAUscLto
ArPtN53cFPZGhXg5nr0QItHNe7FW4lpcO7RxMR6FJqspF0MEs4eIjPgdSeTl6VZjL6Z+a/HATaOj
nemb68te/KJ/rclVkW6A9mNSI/4XZee2yre6ibxhwLzPWshbCghQgcb+4rmJkWop9gSYpOuFmKAu
rrRuRWI3scVTQatjxNKnweaP19e1eFjmsV0V9ToTUCvJXqMMSgwSrRJYwBH0D5VTNZtUKI5W3UKK
KalmJsGgeIstMIjHL9eNL1xqeIb+ta2eu2/a9VThuQrbRQhluOSGRu2Ku84nQLq20D34o2QGjwXk
9dxE11RVZAVW6aJi4FuJcHVlRBYY76+v5JLWGqdCx+UMIhIIJoAH6NyOLjS901rMQTWgkd3GYaQ5
k5bPQuKh7XX6kG0xDHabmAaMA8zWjICqRuGIxDDUXwkum31XQhbv+q9a8KVZzBz/AZaOaC+FIaCp
tXw08Vgq00YYLh5BwY0VpVMBiuYMub3JWXrUSZBUK4bn1Uq7jo4DUjSQvoBLUe4JGHFqiBLlBZeH
vsrveqP21Ani8U3lZtZH3nhtt/YBZl+5ZlL60DHYJ/tugEnTGry6erW54ipDDqH29AHDERh6aCMH
mc3gZKqyzWzb7QN1Bd51OSU2e8H8LwXLmAZo+bkX5COStETgMHEWg2kXxTDw/NT6Z8fao6bkbpDi
wtM+7NhA7YhvNcGBECl2cf7ALWOX6q0TxKWTGPExsIxtpBJnqFYLvEunTp/p9MHYbaBEInlF14DU
bbRx6ooOvKjJQaTvSeCg0xU04WuiVXstfqcNoO9G/6JiWhJkjQ5X1ka+lw4mjuM8TItKDSgwz7cK
BwAj8hMSn5iBtTfW6LDjel64rOErT6NlS3hnQv0Zz/I/qf1JikUBh83EXDJINHUHvYAdhHV9IzNX
Is3SDWFi9HkGvkNBSo4AEDQkic7zyrUiVAabXZx+xmW50db0gRcjNgBEKH5irByUKNLOFWOsJy1I
9N2yDgLVj2Il3+gKb5G4EWDErNH8RgWluxyTmDeN2dAby+D0qBVV59bUDldukIV146lLMU+Afib+
mYPQyfbiLdbxZOLQv4nH9zhDT47w25Yoe6tZG5hbTF8xxIb7HjW9meLj3FZJKmCtAjQmGhBZxzdB
+SnIl9r6IBbW1S3KmWgOXw+hl40lHOlTk/PyT5YXJ6LszBQmR5d6/BsKIk8/09rB29YRR4yCOg+H
6Df4PVzTy1fCycLOnpmWdnaMKt7YSVe5SfG9VoCezxw+3vdsjSFv4Zo4szNnWidLDPJAKRsBO0TN
QCFE3NQeXDI0e4F2OyPRypYuJW6nOypdlT3D3ETcY0ez9n3ioIeunvv4SSFeCQrAcm0wDXMN+PnS
zYAaBRINDNNThGYp3k1JDmFYhtQNlTVTuDkfBr5tajTSfEQG48BbtWZ+CPbvzZi3/E2puPpAdHtk
h9bMgfbuKzpsjJRhMEeg/hZutGkcH9WxBNSVTYxlDwiy9RYIas3cxUE6fKR0KIGBHUPmR1OIaB9a
YXpsalBDeiqPNBBbGF0J9Rmd8EOmoEMSz6eTFWpA3Fwo9NNulWanNn06ekpuk9iDbkZhus0QWHc6
qRPdodSqHlioKS+1SrN3Xckh1ESoNeHx2ECvx9ViGqgOOC+Tvch7hufQCFpfakYcv8ESd50ZMN3J
IK7xQXlceSim82dWM0CT0QLsfQGpARCqMYQ0TYmN0mvzMDI2elSrh7AvZ9Guau4w502vR9smJ/m+
QniZHI1mmgcUnbKzaxUA4DYT6oTZ8QENmmQoakRgZewOPShthVuHifVZUgyjjMK0v9Kwovuc2fEW
xScoXGVBZBwgjQZujnbssG8lNtkJm2RMvNoUAsQIrRG4QtHy33U1iltjssvGpWkSiE0cCAj4cZ7o
X7kdtB80BgO6m4YN/wWkZPFcxuUUQOFgtLzWIvZXpmN7n8zSDO84HTA+ChLckjk9iGO0dqr9jmOg
FXcars4es+9dEaiDG1XtPm9Fcpj6vtijfqrulXawPuqhAieLWkR5ueENPIzwgRUHXR9ZflvopeWr
pItDj2eiOLKyC24VtSJ8NxbUDL1UVchtLuC7zliq5bvKxwBEY6CkA6Z1nOra60FCWT5WQxIdDT4y
zUUXrp6cYoBeq2N2ZaP7QxqFmyTqmzuiT+BU5UM8OXUN+ThHZaVKHyq9K6Bo01MRogfJ2c3Qq43P
8Lb62UHtfgsGpQIi2PCMNQ69xVsMtXKb4TEJJ5KpBThv4T055GcSZWZm2kb1rdp/T+M7hoZQsmPl
F5+8kd0Y1hotxJJpPJZROgQtNKAR8o1Vdq1dNykSoDbWb5quu9PDz1TNHfB3blWYG/tuU6r9scZs
bwOgSautTdEshEAQ62DaANBPMATJ7amCKFMeIUV2BaGO6m71G9FrOJWKG8VrPMgL0R20xKCJnVnG
LwmpKMn0hrYElUvhGMZdlRtu3OzG4CVgsXv9slxaFmpmsxDj3JyVi1nV2CNs1mHlBo2GKmmtlQeq
DCJzgHXScwdRRHhTSKGKNgmjXxPjW7guzxIR6RrLCECuxEAiUg/1zqp1j2CDW4zkhuzhn9cJ6mXN
RoUfg9mQEDq/MNkw2twawWCVQLcoAA+Tp5LymQy9n5i5b2G2bRjWhhwXsvYzm1IeYoaJEXUJbGYC
4gmcIWF/vr6qhTwZlGXIyPEsQFtdRowFlR1rzdig9aODv6cAWh0cpIG1wo+24COnVuSnYRElopt6
UbiTsHGpkrc4te/iwnCJmW3MUNt24Zq28MLCMKIN3CIOm3bZwG/Z2MRTD7fUwOfQKAKJRrDPYvrv
6Rr4pGzQSqESgNk1yStadCCsKqqQrtHW5/oOhGPIqF4wrHb9Oy29MjEZh2cTjhgSNzl6jMZQsSqM
K7fAIXqvh9REDX6cCt1toe5SORihwq+IknScHKPXAsMZkYT8CDrR1U4WhulNEVLzGDWdvYtCI/KD
oAqPUdwTn2oQAcPrxUgDL2378mHIDKt2VN5hKOX6MpZqBCfuJheeyraixpSCLQBwPiN7sIIvddjH
jT9lD1H+bHS/r5tbjA5/vduUak1JG6sY8YK5KLi1hh0AyxN/09aGTxdP6YkVdh4ZYh0lbjZ7NzdR
TusTVHnSaG0OeekZBD9DbWWmxUQAmn/FScJudzG0mgSv3MpAeTWaAEYB8cz0I2KFQ6Mffe6qmZdr
dCVxXzpHp2YlB0+bIld5ArNC7/0qB4wZTNJixcjSDkICEgA0RQHBl/zEazPWjJ2C122Hxl7Iovs0
XJsRWjMhhVJactyVIUzkeYqzEUSPahv/e9EBZUdoEaOmig6WzBfEawWYlwZodUupnoqGfIRBtsmD
auXxvXSITs1IXi3ijButBTMzYjW7L9scGcQtWKEy22fdt9zYXj9FC8kEloUlgSR1ZuSRXCCv0W7J
dZTx2jHyyrK9TybTbwftoLYB2PPGzX8wN/Odg190hiNI5pLJqA1B8TIN0J6iU+brteGpFUiXWHRb
rc0cL11NAO38nzXJL+puGEgywhon91PfOKr62aS3rb6J0NIu1sL40qej0PvGNAv4tS4YpbQUat9R
P8Ga8VszfdvcDv1XlrzYfeDV4nMAtP7fNxMU7QaK4ZipRk3/PGpobECjMUxrsMMMvl4G4EnItMER
EFYbI3N0hSF+Xre4EDBQ3sPrDBT/c6Yvfb48Gkq7NCs0rUsoqQ3GfRjqWxXvvv+wMjx8Zo4+pC5g
5T5fmTWOZoyzVoCcxO+mYxNwsI36EcezZw1ZtnQATirbcpLEApR+pwxJpsnfS0Vxyvh1NDAxEuzG
tQbXZekJ40hoH/4vUE+WP+KFVWvZBKDedK9EbvhUoH6HrOzO9qe72I334Yu9hTxo7/Ue7vC7cr82
rnQRKKUfIEWXLKyJGlL8gBz8b/PsRbc2vrtAhXK+RunCNImSkyEBPHDY0I3+HL1Ekdd52gHllCMU
AabINQ9u+B24DgfU0/8aXv6sD8EezyKMmMgnIs+rhCGrBoo0+WITcabeQUXELl71NU7YC7eRLEk7
Cf6LIWpmWKdQwH3cOIbtsvix60CQ8v36mVu2hCM3AwrmUbnzs9CCpI61xgA8HiiIzPaO125nvYCl
ssOpuG7q4nhjUX84KkEfj0gmF6KN1Bpjls/+Ce2xtOr9WmCkTX27buXyuS6ZkcJyHJGkVDnMkF1w
W36glz48aWjk3/Se/gBePSBerluc/+BZwfCPQfAK4t38hyr2fAtLdNQNjY4YODM/EvY1oKtXB/eN
sYIyWfpScwL/hy0aQDgpHotG9CGP8KVCciPCvaLeZf1RLR+FsfLk+tPhuFjQiSXJ+xRICYionX2C
VtuJ28ekBVsWKxj6gJXwaAelr7LeqigPDk3zWenv/2FDsULoTGB8E7iI8w0V3Jqm1p43lPeOTTQv
rP0WgOPw67qdRYc8sSNVACxCMlAAKdhR65joRy3ZkDV85CX8YXaOExvS+crpiNQAqYirPBqPdB91
jvrY/MZIYrsznlvTI69B6Exu7GEEz7++vIuM4dw0k6DU6WBUqJ1jG4fuGyoQTj3skgFNe/Y1gq5D
He8UtrtucfEkAIQAbIBt4FkjuahpjWpPA2xoDuoPbXQN+hWNXqiuFY4WjwK4ByxQ3aFrKoMe8jEW
aoImuZtOO3D2VPEL6f2mutfXhrsXFzRPEs4Fsf8h7buWJMW5bp+ICIxwtwLSl/d1Q3R3deGN8PD0
Z9HnP9OkkpOKmf+L+W6mJnIjtyVtLYPKG9egtA3qIohVrIRU2hvVt2V3v+wU0IaKCVa3KBK35qrU
j0a/QqRefYCJN8netNp0IGMpmBSrOyhZNInbQUFXBIbNV9AkZt1MXUE1o3K6PH7B6/9jlbSnSC6d
IXxWy9c8Cu9RU6BSNHm99UFQ2xwBiZqMyDFZvCfdv/fYxmJZfNt8wFhcVNsU53XC8G0Kc2vbK8mN
HIJ/9Xh9ll6c2+d1YQA3Ad4EXpN52nbA7F5VOsi4WcNn2n53nTOhTM8OY+n0X9dDrSo7LGNxwxpm
2AfRZPCUvPwdXLM7qCrWjuUGjYvjmIs3A2Dbip8i/4+1kxhstnH7BqoNhSxukMkYK70FI3EnGe4K
5a6G//H1hq1O10UAbqQSTSrHhCEAM1I31k5j46ZM23QilPxqil7Emf++mBGmWnSZ0SKOHn1G2UR1
sPKSn9fbsppNFjHmti5iwFoK7zZzjLHNaJy8D2XgJEoI76VHS6Tos9pv0Dwnf1BoEMY6j9UHHchy
I2JVJQ0RCjwEGSQMQWlxdYYvonAbW1jVPRQRkPlDLFkj9hrgNQqvlVE12xDr+Xr3rW4zi2DcDicH
aa8ps4dGJN/4kO+soSC6sZXnMMCz+45FH9fDCXqQR9bluAKo+vjncPDeFtsBVE3tOZDd61HW920c
i2dTECCJ+YsbKUdtCrV5386O5qZ7l70ABlu0wPvafU7re31rPLXuj5FagtPk6oz/G5gveCtlkbR5
gcC1ZG0nJXGZ0dz4jbm/3sDVDLEIw+1segR5DB/u1E7YMojt5lR9ux7gsuo4p9lFBC71MU3LEgKT
MmdSvwkQgqza9fYrIY8qewsh6ScpB6sQ7W6ra3kRlEt8Q9jJBkkQVC+xm4GujNO4m0QhxeXH1cyv
NkJ5Jn9sDdxA7I8hCh2pfSvk/LmDrweLAaYi/cv1jlidsItP4lKl1MqBDvIRXM3iHty5p7KEru5j
JXq1WBtQqK5DoBGQpdn26TyzZGWTdQX4VU6juhHsRLNpEszM1ZvVIsTF0tOjwCrABnSC28QbKHSC
/E30Mm3h0veFSjkKQ9d7ThiQm6RGEQCYMGszxqf2O9/7hw5cDYpnpulbprAzlDbXA64N1bKB3JS1
g8SosshCH3Zvg+wO5oNivsN8/H8XhZujfozpoDG0akx/D/CnChLaDJ+N/X09zFoigSjNjDKFFzBe
+s8nhNEXdQx5KxzGwR/GhUMnmykW6R/MP8JfFRdB+GxlqaUcAh2CcwAev7PgyWauHT9YFa3jY13E
btnVgkmxtrctI3JzQlYDG/YhiGiwDQmcVsUaV+mYn/qvJBdpyQj6kH8Fsuy2A74awaTiOWndoXvR
Pq6P0pqIIUqseNvHIIEmw8ONmkYi1dgCF6NX9bMJi4LdMKobk03vdqEkNOmtfjvU1ehGMA4+WEb6
3hcMLPTYs6NfsHo66Vm/0YapEZwh1jKpgQcjGZ+GNM6/t9lqS0J5thS0OgmU2wgGTT4YGD9igzam
IG2vdfMyFrfuqqCQpQwwS6dkPYVQmjNVv4hIkG9tcS+DcMsOR6LAGmfjwnyEHliguEXa3WZSQqf/
pD0FUQQVCjSw9rp48MexzwrrYMDWp7j6kNAw/3F91qwOziLA3NbFkVWOARM3MwQIFAhfQvVaayPq
d68F8ZRchCBd21ngF2ZalgmMBoAo58Fai4xyNJBZKeiz7H+xfnO9MWujv/x9rjEsbIkZ+BpupCjf
BlrthuZzM4gQRGtdtowy/33RZTnIE34GkXyniPedvvVljygd4OW44T79h/bAUQloJ+zGUI84j5T2
WWFZs1w3QPsOqzcaCFKqKcgbq4PyN8if09eyObrfqbWMID5k1S1zC7CHINGurRcT8qaaiqkMaRau
GXkFOdkhxjalsd1UO3YOrNhjLDIEWW/HP1EsrkiV42VV6VW0Qw02mfI9wGnt+mhcUi1wDgW2DT4W
uPNDWJprR9vqyC8jIhjQl8jJHrUFowU9bwsXTsvfl9UbVmjSbAGRgEygq+OWef0L1jvynw8wuCbG
khRXwLTN5dTQqSzqGy9F/T6IKA2ry+hvO3mSbSBHSqHUaKeigLmAvSF9skVHl9VFhJczcCyBpwTb
8Xxq+6NWq12MAk2uvurVkx7t5Xxf1F4sql2u7fIAKvwTiM8JajEGcYhyGKqIan/T9y+jtCPNe5Xt
iEiwQ523F/4QswzGpQZS2G0F6CmOfS2dNuaTTSM6xhTvdPcn+vY2OdQ7eZ5Bd5ronWd19i+ayV3U
+yLO09FE5BhY1wkEwDISbOOrAqfLxnHTP8762A4GhNDu2sytHyVHupUctg1uTI+5bF86Hh284Kl3
8xdyClzRfXb1Jr34AH7651ZlhJOEOWN9Kk/BbfEKO8aGxk+/pc/6Xnk4tC74IjciBrRgAvGroVAH
gNMsRFWzkNYJhEtOVntijUuSz9T4twA/pBhrNl4DtRAsA56/OQU2Sds5GQ9JsYlU1WlNfd9O1a5W
bHhNDbSpSoGC1WpaszRI9xFIgQIxwh1ntMaPIj/F0bSIHF+TKYRRNLCIGunOZ3vdopH/G2dlGrPb
RD2ZidsImZ1z3uKXzfIL5sm92IIkq+qUqMMXBMWtOgCpCRGPTZnehMFNhfkVP/q48F5PpatFBSAO
obVpAysDHMR5TCjuNU3U2rjUQOK8J3hpvo/Ke6k6hkYN43bY7BQJhZ2MIOz8s3xTIV6A3QPuGwCy
cBkitaw8yw2EtSHU8lUmU42nFLs/tgNQ7Hk9C+dCa3TLYGXhmHGs4UKi9rikWpOML4N2U9f2/0UU
cH4MBF8PtgwAJp93RRtPRVKpAVhi1WOtvaXAeEZgRFxv+dretQwyp87FGKv5NDaZH2YOkTwrPBjW
HY5LEOC4HmUtDS6jcKOajpPZSTKagnsGNRnAqiL9UVE7uLnqy0om5woi6MlDn6FqiBjEpqEIoLC2
Qdrw1gV4el6Y/GEjseSClVWcOVJQvcamfV8p0q1mDEfLaLe12uyud9zang+fbVT4Z/LvBYmMoeya
29PsnSIXNG/emfVdAgZxPcjq6PwNwh81Bzwhkt6GxYhVt05FwBQRHTVXLJpmXh+Q4IDb4tGXv2wW
Qe8HuY92hBFlGc2+pbvoOBzLTX7E5SY6mV6PrWLyjNvwoO+vN2/1uRtcNKD7gQgC9I7bIRUUSixW
Y24UodPZFBvUKblh/VOyT9x4C4zC9XirU+TvuuULdXoCq8ugiTKUf+DaE/xq4XmY2F95eS/0D1id
Hn9D8QU7hYxWH0Vo2RCkbhRPp2gIXXXoBW+XqxPk76Tnd/gki2J98tGiTm+3gzI8TNj+rnfaakvA
4oOa04yg5yU2DMXXuyBDiLr8pcFhKQm9Pvi4HmMNQAX4JSDSeLuGz67JZfnMSCtASWEv2jvTxj4R
JzgEv6td+BY8lD9ReNQeIaWifsFAcH6zB0wt3ydv179hpZ1nn8AdCFujDnQmlZkj16NPADaV5XsY
LcemS3KIjHjXo60VWC1FB5gJtxN1Rgefp3dZS32tI2gxAXEolrB56Scf4K3WBEDHKaeEWu0sSHSv
Vc0G/C7BUlg5pJ2F53YXuVPjxEgqjCrZSHiagilvBw4XczT5TpYEJ+G1s8NZNG6XqWHHkCQRomna
Y4NywwTYPTTUzfC11bCxowB38pv/sLWdBeU2Hn20CQFhEDjb8q4MehzyRdfLtevLWYh5Ti326ECz
ikxK0S5JevD1TW15Whi4RL7R/fdkpgpKtPrSMgnULrB/38ComPV2UdVxTEiPRsfe+CUHHyN7tjqR
aNd6nxu6iqw6zzFe2hVOIhmLBnxbW75m8HvtfujTpi+tbVY9k8nF5IPytNBcZGUVWWAW4yVkfly/
UCXTIr1IQwudPh7k3+SDQXV6x1zdSZ6h43dU9szrZQjLChbTSmLHNV5GtQHwXKRDbhzCWGpyScXa
HTajp/7wP1VvghcQ+HzB7/zW2GR3Nmb2Pn4QbZ+rzdUh3gslNhT7+d1THonPFLiNOP5AY+3VgHBE
s7neuNW24WoDXW2UNE3e+i6VZG0AGxYrVdW25vALzN8xqJ0h3w7x9nqolaParM/yTyhuxTAoZVpG
gVCh4qYS5JR3dr4dTUGDVvassyjcYMFybmb1IYqVbAf1rrZEugmrg7JoxtzMxarsY71QywgBYtUx
gpeo24Qi0sDayWVWj8NzyIz7vTBRCMNKqqIOwv1mJHtwoqCW4mXJT5BxIuWkwWAj2UCYCqY6omef
tXV9FpnbpyQthYuwNlsGsIcWz+IZoCw/URyc8E5RuhUe6UTlrdWQYBCoUFObQeL8HUyxYz/VOjyU
oEqT1s8FzKagVJlAPW5saQyJMWnE/cG9PhlXRnGmLfwTlG+nbMVjMivi5tN9YdzLyrcx/LoeYmUT
PAvBHT8rP5g0NiBEYDnySCuTGvsAcgGjJdht/+AmuVvsMhL/WFd3jQ4FHUTSyv5Zb9kh9mc9uBga
wyM6UnMb7btK3w3lCbcJZpyyIYTQF3A3FpWTmFp6uI86A6z3yg2MF9WXIVf6K4JFFECUtNPz+6HX
72I4vF3voJWEcPbZ/CEl6kJFr/HZHeoZarHplVcbeMncux5mdRzgSAtMoQ0RGr62GZDQL8FnRNne
mMhrZNvZZ4BpCPNjooW4hujI7E1uQGRNBhP931+ydHiJYQ0rM5UJyY9LFynLYKgWAbGVPhXyMU8F
rbucyPh9E5sTQujQHJ3/vkhHWQd5UT/G79d4qAXpFjzqZGPL79f7cAVdiDAA7qJSgnc6xDoPMwM+
9EKHc0waPUJipE82srYdAtcIAmg73+mTyzpq2qfGYc86oY3jqFQvN5MoNa411wDPHMcOKD5fgKWb
sFTiUUVzWfG7SIxTM0rbsVVFSOnLbRF6RfgfmL0GHsb4KmOT5gpLG4Yi3Ej1Z3nbufJrdvBP5o1e
OQ01b7Kv3MmO6UHkQfdHded8LSMydFRkqFCAXsVjpCdZbqVSRgLuDWMKqYTr9bcCuOER9P9Zszht
gOVvZgXjqNDqh2JIYRk0ZUqluUoUFfcQfsAZO0jrCDZMdm24GvSNvL6uOiDkjTbLKdQ9ApDZWRI+
+2ZbP/dTgbHT5MTaqX4s2o/niXHRHmC9ISmGeiZoOecTh7VZapC4wks7CVCbKc3WS+1UcUzJsihT
s9NYpTiip3CmwTlLBGe85Mji4AZKEO5CeIq6pEEofgqceYXFH+/VT/+HRsuThBq17ZA9FMnfO5So
d2Cg5/SQ3ZFbKLgIjiOXOe4s/p/Nb7E8JQVSbbKN+EX6HRhHP9p2/pueCY5Wq6vibyv/nCcWUSBY
0MX6bIlh1Y8JtD0qeHIqL9dTwNqSAE8XCFuI+8yK6+cD2dZQyi+1biYBlfdqq9+EtrY1/AlbdEEt
yRds0JfnOOCFQaCGcjaERi80yyCUIQVKiyaB/gQjcZWqoeCtfTUC6s04ZRnztsBnTr9QVTWcjwCm
sbEJ2HaVwMxgtcsWEbij4siAMIHaNp4PiofOh8bkkxwf7QTCLCLO/uUeh96yZx9WVLug+MKl59bv
Klhh9Zjm0y3oADLb+aGX91SHGK4QaT7fp/klvQh2IeWOk02Vz3SwirmZetOP24x5FrRDg51BNoPm
FvVdFoFdv7Mg4nF9Fq4Y7Z61lCfD+VI2cxoRnN3WD/JApRfbGb1++5Xe6O4NtN1C19y+KTsa7Euq
gNACxSaaO1A48zIgcwWfs7bwll2hni8K0JaB+Jr7XWanCi+a9i4IBRlkLYEuQ3DVjTK0fV+Z2X9t
6rbDXgXkcXL7Bi+LG8lyaqHA7+qygCKLhnoVJhNfOhryJCE5UKROUG7q5l6e3tV4Z9V3Iyh4zW9L
26fks5Sgc5wnTiH/qPV/XXTEokeBXTeBcMeFgFuWPjOCuNXQ3gzGqHACoZ0qyJZrLQQ6HwBgKEeD
icRFkKeyTFRjhshq8IbJbiB8KZgWK/U3NALPWNBDg7mCxq/Hikky8xMQZuA44BvHbHxU7J2U3ASN
VxhuYCeU1QC64R/B8+FaIlgE5tdmYnZB03UIDLKaLW0V7Wfc3CrjS10elH+P4T9rJL8U4xGpqJwb
WULuux5/lJN6kMLIvb7iRS3ilxjLU2OcyVyhplFjukvzI24ivvFTbnYAOguirS3oZf9xq60FbK9O
5LlNwF6Zn3VziPuP6w1a2xVgPCPPPnYgs/M3grLUq4o18BGxfALIShX9jjooPPbFNHrhEEweDGZF
KotrnTiX6fDACtQ7BBDP89QghVpkz0C8LHlqGsjSO5L8Uih0tCG/9Xy9fStdCCF/qMJDHB7KjrxE
OWk7pZAMxGpsFH5VYjyXjTFtUjMaBctsJTXO4id4YcTFbhbiOW9VIPu4+MIP0onyiCpjdBsU9yAz
3UpKeSi121DWNpaO4/H19l0WLCBEDmlX9CSqcvIFIjuSwxqSQmXlhFM60CjFptOP0smKot9JmN6M
ZghTZ1nOPTmHnQEz++r7+hdc9DA+AD+AJCljPMHLO293MQ5qmTb4AIXBWhn/ceH5Y//Tl+rOux7p
Yt78iWTOeDTo6yt/MCCLgyUZWBE3hFUOzkdveQpKlc2gBdxoBALsCZScKkahoiFSW7xYIlzY+bMW
YeOiLHxNQViGqgnpvAjPJHD2CXOfBp1gf73YDbhY3CTKq6rWYwmdGdUmTXMMaLm73onrw/VPJ/55
nlq0pqxKCZLfFSJYt0bY0L4/VsnP6zHmo+TZmey8Ffw7mgXXqslv0GNB/h3B2SwKVbivBncN6wSK
JheLbo4EuyBsalAaR1n6fGwKdUzSlqA1yQBB/HbwOrOisv06aaNTR8l9BgbUWItolKKoc/sXfSgb
Uaj7pMaMiA99KrulcWJxQkfFGbSMauUmbDLBxFidhIuGzn9fhgx7U4YKUuWQDvZcSJaR0j4Biu7K
uuQ0Rbr9DyO4CMfN+aitOghKI1yqj1Tz90b3wOoRWpCP/yEO3kHN2YtsVk89b1Y/FrkyjlAcNuzi
GPqmo3eZJwFlZAhR9qs9uAjFNSkzErvTuwZ5qnZy64cxQAx3cMgAWSRDdExejwVpNBwe5Vls/7xZ
rWr1ZZZjAehaixpr8cMM0wPDBc/NsKArMggW9WWNfl4HQHz/T0Ceha2bUpt3MvKGqsh7uSQHI6qP
dSDv8/a9Cdkd/JEhwoRpmkF/oU3310dxNaeAAwKRmvkJjk/MYGgWfsowihD6cmOmUX/66euiS/hq
VllE4QawgCZ728SIIuNYJ7XdXg7jTZsUNBV6Lq/uqrjBorQAHY4ZkH4+gFZd9lWQIZbUeGqXQvky
onHqqoFbVvCnCNwB9SMiIpat9qOOAi2qiQTDyU0btTVYlvY98srobwajx51Ri11DagQO36v5628c
HrExhlLvZ1JX4enGhlHdZ517fd7SztrGfocX6l9gfHjXp8g8OBdbwiIkV14fLDXXJQ0hUwyYHbrY
rzu887HPWMmpLFKxEEVTz4dvsqD5ijWIbNlT1X8KpEfDvglh9QafPCKoq4g6kzuk9wZ0OXIZsYyO
eZPkjvmmgdys/Dor4wyKm+Dp43pfiiLOh4jFXpCUENRVcJBzlDHeNHrnAnvr9WCBBFjZ/pC9pNFw
Z7Tl1/Wwq2eTxRBya0LJZxxmgbABCqgZS92QiCqklxCtOY/hKAm1QpT2gDY7b5qa4xKLozlOJ9Ip
7F4r9t7UR1gTKOoOtMkq32Xgl02wVQT9Sw6pAVqzfjTbvQbFqkAkALG6HBcfw/VzFYEtNKZocGc8
Zu3owXEZbxLOf+jVRRCuV1MNb7g9Q4uT5KBVg8dAcr8eYTVvouatzNrsKOVzEcDKS9Omm5DL0IVK
91UTn8qgczCREvpqfy0CcceihGh+GTME6gG9LkAVCbRXxRDkrssgsDCQQSyH5xTesPizZZUqamra
cyIhvQOt4m3Rkk1hK/96WM7DcBlEMqNASzSMvaWqHTxkZN8boyb910NzHoWb7hLe0JquQWOsSYVJ
1muVApno/+x1wRPS5RSY48BBD5rfOCUQLo41lHqcGjj7kMbYQmx1V9kmVNT7Ztsbaifousv0hGDz
3R6TTcHM5lK9aiVTOZChAhqnoeH4pMXALbsh8HR67OHugVUrSIiXmek8IjdYWagZSZDK2M+M6das
ocQnNBRYnXaWDbdeEBVh3cnN7c4cCrMa0SiAEn7meU/eEmL6Wz+xRTiby7Mj2JCA+kMyBIYKhMcH
pqU0DcpIKidOioMa7rpGuyW1StkHHqavZ4ZLWuisMDbXYGBBDKIfv5jaulATKzNwbISRwPtGfhog
HAR+yNFw56qg27+D+/oT/jvX4/7xNT4/DZzH5QZMwdXMGg29ckz6bB3S03QPidW7bvOgOICZ0Jbm
2xb/2gyoTZ8hGe50b/UW2HBX9yqv2cWvMJSisms7xQkK8F7/pn1d/8JLuBvXM/yKKYqqBfgEX3gX
bsPn8s30Qiiq2B6+4Fh6vdvQ6QBa9SMe68KtBmCCYBVdHmHOu2ie84tNfpKBG2oHfECkHKrqTTGe
4XNNsvtRw07xcL21K8fd82DcFhGBw1FIE4JBolUhN5oOO+GIytDxqzZ++VTBHr0UpKTVab6YetyC
gpx5nEcRpp6e4r0XxFJodho4G3b+zhTtgGt9qc28PICvTQNVzvO+DGTL7wrJxJIq6CBpdLB9OnbM
mYLObatj9ibozvn3+Om9jMdN7zwySRmbiJcnLw1efeTbrPzE7c+xixtppMOwsVoY5Ao2k7W8i1og
JO9wcwB6ae7xxYwZShRWk9THjBnu/HgvRRBcDTwltGlS7lT5xSL76+1cy4mQ2oMShIoHGmCmzwPa
UT0lI0PAJtn01adZvA6+YB3+IabzXbmIwZermK6WagMAmoMiz9OUT27bwlwx+oSNFXxHlHulJMdS
T10ZBHY81njJ9AbEpmAtXr6gIBssv4KbQHEahfgMtLTvAVjWfzI/f8iGYqP4cIpVX6HjjavMSZKi
bdWB3TekgoeUtcWyjM9NqKRQ9MzO0QtGZ3ushEgqeZuUkx7fm4OAZbY2i5ahuMRX5F3JTIiVQn3M
pFVZ0cB0tfZLqzc4bCf1zuz+S/JZRuQyXaFrsVlPiJiMzzHbgpMdFBmVzBKGXC+1GXih7FTyv6+0
ng8pl/KGCgeSaY46mC8FSDpEdOYSdSSX4KwMcLK6RIA6B3QmIDWV+o7WeXTqtMIDT/w1l+A5kOuP
11flWrJbdieXBqTaL0s8KiENaB3VhycC8KLZmE4Z/o7jffTvqzJzP6JGAstkmEzxR8upYXENuxbc
CrNvmIujGENz281EgI/1XPM3DDdJVOZ3ijmvgGaKd3493pCGeLLKBLeLtYPysjXcrNCjJpBrDWHk
+jGHU8pkapu8BNvO2F0fpf9PSvnbIG56aMwf40BCpCqEEl7aeHr0Zkyuam4BqZ30zXyF150pdPHe
RAWx1/YnsDEAZYHixozTOE/c1lArxUSArO5Tvf8NAaVhaySQp8tL02ppm/ndo1SS+m0Ca8PtqrY4
EB1KqmCciRBJq4lNmRF0oH7h/WqezIs9S0uNNjKrsHYyYPTD+BmkR1iVe4R4pgis9+ct4GIrWcTi
tit/0LsoqdFqs2rdqJ8QE8Gm+IUlhlPZH5k2umjmsdFB5FWND7MMoZtWO93Qn+TuW7KyDab/PpV/
zRR7IG222iBt48h/ZFV8bGrYOdrq/vpQifqHy8ZSWCaJBW8gvJD+HvJ9X21K6VigiCuL7gKiSNwC
s8Efj8MMkSw7cArTy8vnQn6H07FXlP/eZWFWufw76twqC1DAIm2JUc/TTVM9STBcAk8kN0qa6dGs
laVEr9f7cfWEuwzJLTecXiRzMrDcdHMb63up9WRCpRguP5XbtQ/2iPqSSKl6/fCyaCeXim3mwxbc
RJ9q5YPZYjbpx7R+SyfFq5Vgk1cNbeeS4QNA2JV9SERC9X+q1JczfoaT4XAGxCzXz0wbfbNuotrR
lRM2PKA4W0rC3RTfYpmX1acV1LQbHpXBMfrn3j4Y8pvZisi9f0Ci176C63qSjG3Zq/gK8+7O+Bid
cFu58b6GfSMlToPTG+1deV84vyBWSL/xXChvElfapJ7tTh/Xp8Hq3jirIP1Ph3ADogCpWiHjgFIi
GQlV+08UMSJoDo9uK4PPTmp3aHVTkG5X75JkEZVLcjA3scNaQdTKNWm+CUP6+xP2MtT/CnGNzNHq
+TppzIzyYIO5uYNK3PV2r+6eiy/gUl+kZgm4SviCpKIaw0SAT0I5CIJoKpL1lYHm4T4FCuBxqiOK
DOM1r92p2wgsg5+Vm/3UqfY1OoFXvvkStdxonx86r6GD039oj78UJ9oUe+CT3MQVL8L1zPbPoPP1
qLZuNKubPysYQO/AmdbQN34SKk4RVMOL1FnKoxL2sFIw+7A51G0U1oCRRu1vosQEJFB/tH9CvCo+
drVi38hNZjU0yG0yPkyD33wUXcJOSlf74H+Zev0IqaZ2M4ZxHW7gKmC7hT27UUSDBHv6srRbGobM
D7zMStkhiPVml5mddixMhqosk5SHQW6NJ1Qf4LkKt3QC7GRpvcHOzj8kVTAGtOj9Fl54MNOptH66
zU073YJUaW/rvC48Jkmg4lhtfsri2nRRXK5cUCmal7QY+4Nv2KEzqKxABd228pvUIvZdQSrzh41y
K6zdprKltWmpsQtVLiBRfZ3kBy0cko3um7ILmzubDpFEUOKttY+oSdr7AlM7c+0BVkZNARffqcnC
ZynuDJqGmXXfpN1oUo1ULQTmp0nZNSVgMI7ajCAEogOPIQvyBhVCKBg6vV2CRcTscNhZNp6ddSk1
e6Rp1hxa265erakbn3XLYpBYH8I7OAomB6tLwLVD8dNL+07+jpjaPaB6I390jWrvuxzAGxhGVdmm
HE02OtOoNPsKj1GHICHyg+z3gebidcp66eSuuQnZaJQuY3L+5U+mtIHTX+s7AfAUO5iMlBk23rQi
hzYeFQMo4MbONyhlERj6+T7cxFQ/aQeK5yAVmp2xqjyOQx08EF8NUZwsU/+2BkX2Hhf1EPAxZmWf
ZhX4NQQ/gxK2bmYlWTRhpr2TSU7uZT9pDmGmSTe20aQw3gZPCHgsf/w2aoM4xRTnImfqPxW/a2t4
XuOLAxmBS72WyFgs6k30iLPgZ+zeJwff/ZXTaKveFfvIfeuP5n7cgA4gSlOX3Oj5nv03T/EEwCys
CxtyHziEbH+2KKrtwieYi00PEA79mDzLix+gAGmezDv/1pzzpghBO+fBi9bP5JiZ7QYWC3fcmnUO
CAkStL4pwBsZ2Y1BJsvz2/5HFlu/kqo9mTkGTS9GwUFv5QUfTbdRiMWSgz4fv1dHTDOzcshqJ1Xq
ja/VwLNa9o8kZGRTaR12BkPCoVNCWVZOWQRdUxSSiiIXFBrmvfiyA/5+BbdXm01VWDLevRy8Sd36
0rAl0n7Ktizu3es70mpSXjSX24k7OKZIeFyrnZa1KPe2SUfL2D/psvTRRhbtJtHcWj0BgjYEAiuB
JjeeJs5ntpQmtj6QuHaa/qhhx4G/ZmU+KcjNTYCrjdsNcEL3/n0rAUu1VKjz4/88Zxbe62qbjogp
Vz9zE/u8/mZUOujub7oISbPePlTiDNgcgt3FX8SD0JSbukKPGvJzMDjacNTTG+w6rgWwmkk2EQNf
UxE0cO1gAdAopKY1CEro/GNFZ0dB2TV5jWSUU72Nj2ETeSC4Cd7YV8NoID+B8IxAvDt40I4Z63wc
pAtI8Sc2NaQbtfm+PlbzBYef+pBl/ScGdwHC3VeDWxBiBGbJNkoFN3iWBCL+9toCW0aZW7rIr/44
ai1TEKXrK6gpMdp3CdT43WoQygldKCchmWK6m8DlgCmH2vd5qMjIS6jCIZTeQ04f2O8ee4jFJqgF
FnudNQbNUWcLK8slpVBzbG3E/i8LEAQdA/5D58FxOwatUW+g6AcgRFR5kWxAyrcTVFHW8vWyiVy6
mhQ7aVmPi2QiwQx3dLUxgeew9hJL6afiY5GnhJaN6IVufanBjBIPZlB0uQBN6wluC6WBZV1WO1+j
ibLt7A2BoChI2NNAmULNTKSPudahAF8Aqj3TK6H6ed6hpB2lXMU9wrG1Rx3zJRupoQk2odUYAKyB
gQQoMR7Zz2MMGYNPcYl2pUZwZOpW7cpdWf6+vs5Wdzp9EYVbaHFjVWnTI0pUQEYQMqlFkTwyf7ir
ieUofgVV6apyyWwhVenPdpWLPKzW9p7lB3Bz0y8VQykynDKaZHyHb6UzTNEvSSt3MlTKq0Z0AV5d
8ov2cpNUz5Su73y0Nw+3TfcaDW9N9Nq1gqWwAp3Bcjfmah5qNRBpmNfKMrNkYaYULc4uU5t8TbL1
lamjp5sQbKuDU0d+dayiUQswUqtFBwJnYStLIpqzGu43RhjTcvgqLeUmiiJKGtG5Yu3ivfi4SwFO
o4kCH13ew+s5Ok7WFja4tl6DIBy7MC67PsXW5/HMGgKBH+Qabh6rdlP7wdwVuTXSMlfg7lHsIW0j
KBavZh+Qdv5fGG4iD0TpoXqDMHH31pR37RS7I9lYqQW+yy6eUDWuvf9dw7iZOzaKz8IOEeVschor
SKkF0HHRDCJbPlEPcnMWluolUeq5B82XRL8doCkDWzJBwWC1/wCunOH8wP7y2uHETMpIgfGY4wP2
UidvfXwbwEG99n9M0RYbFK1xFbvegatr0ZJB1QaVGvVm7hCYlm1r+Cq82KHQbzFr29ewdL8ZW5Gl
z2r/AQ0Lmi8gudiDzxdjgoMfhPMQRwdqeiL7EDW/VhKRH1cT2SIKN0qZhZt7PKEDmV6e8npMN0Ej
fZgN7MJVtX2AqZBI8PJSEBKHiuW+zoUcGjvpjQJ665b0CxIZzDyFeDyzfOZICp6bNChLPBkVdDo8
NfwM2ED1whRw8tbGcPkJ3E44aGGaxiE+wWQQBAn1TUIeRzLcV+3D9clyMYhQa4PoJWQhgK2GbhWX
UafSNhJZssFjLWq3Vx9ac1uqzLse5PJZYtaEg/E7VJwh9ACFlfOpAt+ZAHd8EAChSjV65AbaaXvN
zY/jJnUtdwLoJHQHhxa50xduvnV/HBzLE3TpiqLC+UdwqSwywQMjs5fLuIVwE2wPf9pH361von2x
t2/Ajf9Kfp9UmtyVrvV4vQPmnz47d3Pt55aKMllhlVRovw7f4OH/kPZly47i0JZfRAQIEPDKYGyf
wWce8oXIPFnJPM98/V3K7rppyzSKrK6IqodyxFlI2tra49oI1qij4Gn8vYVbEJzQqnVjIsqH1aH7
Gc6Q9u1bsqOfX/rRPC17hKUeu9v4W/5YvnT3yw8aI1nrKF7wfXudV5eVWycntsYSRlgdPgI8VXXy
kMg7Rd3n+W0JEuBtpOtLykGx1/jMFEApXAELElDoIfqs0Uwx2dWP/PV2eJN+mXvtqUs9Q1A2sHqK
cHLB3w7mpit7Py2mYjZn1hipgOyst5Bu/tpe1XUega3qDII/xTiWC2kBRIkipRPmyeR+50q2cXpJ
DPtLtqNf9OW9sSXLaTyELFyUz5sgmdvFP+h9f5NIgl2+UkP4HPjaKKkECSeoh7mnBGXdBtwmFeTR
ypGMx0LzZvNXiRjgXy8bHRVwS/FfZGuRZb88TD1D6XEsWxDeJC53Vg8nqhisZrGNQqeha1iReRfL
eXSPLENfuk2Z1/fjmGXP8QJDL8tJXvoBCEITu657zSM0yJ6JZNa3JJkwqI+grQ6d8jpGX7Xj2AZ2
UoJcx6NxPBPkrWL9GaQVCcptW0IPSdvCipQyRSoED/OVLQCmbwVN1pjHiPCFyWvBYIar3TRYpZrq
sjePReBobSsdRrSR2VLdgeuMjJqvz/2IGptaxB99reoBD2IQDFEEOSjha6dyYxzjtAKHJXiV611n
pOGHOaOovAiaYrd9oKtQrEUUBEDoaueN08lKlKRAqtXJ+mG2DaWID1FFkQFEnlkgO2tQODk2CQKh
C4tvfk0qVSrHDJRt0Vy1N6VJq0cC9+uHWamxKPtzneXSMIoAzjWbpYlGWN5BneKuH9uqxjPlFC/I
KuwnV1fcPgPNeYuB87edF+zS29BnRZyZB0X0XqBu8q/39uIbOMWnpH03hiO+YUhudf0tMj5T8E78
/2Fw93FO5bAvTWAsxSnoT020S+LnbYhrZXqxlXw3VzMtbSctgNCWeaco2X6OWsF9W4NAqzI6AvAv
SCy4V9cYtaIGoV+BpgBjF1PjYSxSwSqu09+QiHMMTmGj1y4rOgkYtZdFXvKQv5q38oGgJvFo+ZGN
smLMNv77nTuH5B7ZNjYikDkAMlswmxkkVIOgbPV3L9ulLXG5KE7EQkRnSokhNLfGc+SQBkls/Ulz
qZ3vRrd1B8c8GcfCkQWdrtf+PbebnNwhExZbUwRf2XzMHgaXUd1/6jfkIXbMg+FlgLfelLfhLnB0
gaywJV0tGUFXiklreIH41ARF12QX10CmJWIDxUvyUSKsoE8uXWx5+rF9gisPAajPQabFWJpheHOC
CfViZX3TgfdWOc3DgAntoYvM4EQxRsOfA+qjzH8bcUVLAhG5CI3Al8LY6MsHtk+i0qpKJJYKmH7y
dMyT771ontS1sQCEMwx2Hc8sskZtJLBrAQMlf/GvoX2XQzeJRBfuKuKL85HRSWti8DXo+n9fyDOU
Vu9M9FWhozV4lY/VM2ViQXa1acOuF/DcrhzTBRS3oGgkwdRISM7l+o1EEzuP4PahtsOyFXrT6E69
CIItKzuIqwViJB2NTNfpm0wfLNoOYLqsqlOtjnaqJfYw+1olCcRhFcgARZdqIBtA+ME6IaG1UaRo
TtQC9I7Him2BNy4yMPpXq5+2JW9FCctoMP0X6nec+ey8gkor5aUD1EwxX6wtTkjrf25DrAg3JILN
iAKFGwKDnNaotRw2XQWIcQjdPFAfUgzUi9LZ34ZZ0/VIX6rIrbFCC6zqUsD72JLGMJtzZxl3/fIU
ZzdS8hYS1NS4ZpzAgrtZUOyR3FfZQ529bINfJ63ZmBgVZ4VUh67CGL8Epx3CnFGg5Q55HJEVtadb
8+Clfuq36D+y5531KMGPBS1yb79KfiAQmLVTRFRENnDD0ZbGpzpkSTJQWKjnjpKHTt7jSsS77QWu
HSISejqblk7NqzouvdfLgMK1cOLqDb3OC3kUmoorPiP2EDE4eDXoEbwa9KDFw0xzhcI31W/S0bVQ
qDTY02N8tzx2mV1Lu+9kX++310XW7hp48NBobaLXWlU5H2qp9LLTaywst1u7P360XpfYCAaihr63
c/s0uMS37qu9eh/sG7BJH3InBXu4zQqlRB+z9sDK5x9DLqUoXUAWkbX4GL23FctOBhuFHy7GJj4k
O7iT8ofxhPl0cJBi5/6nYCPY3+ae2Ats/g0yi1hJC2APH+mv+egqoVfb2kP/+WX+XPxpj1zFfryl
hp08Gn6JyiBHFBm9Lhb8PWvpz1kwMT9TRn2tJVXDzqL0rGf1Y7BBI32n+xA6Z/Kku0fyWAmyutd5
NDa5FS4fOn5BhY/2HA4Sj/0YNiwL1Plg9Jq99g5xr1PbeunDJABbuUPMS0cunhVYgDHkEmsO07JZ
GrCrjuleziV7WfYx5hVtn+OKKmBVzKiVZeMMNf4BNvWyjpFEgQghLN+nHkjFBAhrx4TpeGi3wUVF
eJknCgxAnN8WpYHe+fvWj97R4B7ckt6Wnx/Sj8gLkz0CEq29vay1q3EByu7xmWwQKcoLMwfo6LR+
uFdsE/bvvv1EW9wd2ZOTjrK6XXSX3yiMiFQAzqSAuxsYD4fyVQr9hBJxTkoMa5mqIDfBi+sGfn2X
HMxjCMafH+QBZuFj8Ra7+iH+TN/j58TvPrfBVxQUeKpQJm+Afg7QzOI6W3heg8o0CiLYhsVdEN3H
9Z1h/RqJQA+uiA0jfUSRCFhJwWjLqUEzjYsuLVK4zvWbon3Q7O9lH3EGlQ1wQn3RVcihaPtuBo9e
4VRIcI6pS4qT2gvss5VTgn+AOhBGTI8uO+6USBZodByYs6f4Sv4ymn5pvGv0IOtPgZ6BOrYRCeWq
tYsHC9kVTNMAY8Dl2cT5MIPZay6cDm3MHub0frcGt7ATECyKPKC1WwfG2D9Y3AWQljRBCR+wwO2V
3+d35s9oR91+R3bk5IDm8U7+IYs8zRWpuMDkTCqlrDHeSQFm6UVg/S3xREZuCnWs3kX3nX00Q9GO
rujIC0TOt5VkZRqSHjNHDDzAX/JbGjqdPR9mu0Xja/CM5txjfxCRDLNlcNf7ApQTnLElpVbObJnW
8yLdaBXK1B21y+1iFhZuMCW/gcUHVsp80Gk3AQtuWOuBBx1JJEd7Lm5Q5Wg8ts+hu60+VjcU+WdI
DhSIwseITW0ooNVkKMseaUA8N4n2Uk+ic7tCQVkbLpyKMWmw8aGrLi+CLAfyAicFzHNdCuY5twKl
ihH7f7kUDoSTjbpSrC6YAKIHIMPHCDC18FuRoroSeYCYqCNT4YaDrYJPz8rKONFpArF3QiDsqjui
qHh7GVcK/TcCMEBpzfiDOVXboW4aBIdgtJ5qywV9lmk9KZnlyD+2YVaOBBYA+IJ1ohggQ2C/n70b
QdlU8CMrEKEjjZ0hDTrO7+FfuwVgc9bQ2QFOT+g/md8tqS0jvTHAbVhE6qPaD65eKD4JBXpobSnn
KORyKSBACXrQAgFFTQ9Uln0l7k+q0f69fOH5wH4hp6IhDM+pgWFCUJ6ic9YZMv22m9Q7wxhskvf/
AUZHjJhYBFuG2Ce3mkUiqMDEmNS2AQF4jhyyakup4Nqzu3ChZnAwGCCBVxBUGyBA5l4LUtYFIvoU
A9N0fTdasQc2TX8MqdtmydMkjS4r/94WOPbdW5CcDkjMqjamzgAxT4zKcNmLq+9h0LnphIhdttMa
HyN4thHZX+QQMcQAnpsFTnrMouFE3FhKWukdMqqmibKeFK7JWHl6Wvl0MZ+GIBfYSNdlY4hSw0dC
Xz1GBSMNyN3cKMCE4z4HFe8Y1H6feRU95pZfJmhWe03TN0V5jKIPKxRkxtdWqcA5RXE2Ap8oDLuU
F1hVY5w3CLaqzTGMMJwaVSnxTTthgpuIy3BFNSG7BzubsJECcIouoUiRZktdAgpG8CFXg9s+SzFv
pP7VW93j9tmtQREYhDKozPFk8NEarSjbUR8gLTodZLtVqv7OjObutmprye7C+T9oKpRJWUjuMUI8
WIiXSxuJ2SoBm7/cEOqBphizpJGOFAVi1s4KJO2wchGM0a9cPMtKZ0gPcogYaW+4qREa9pIVj7GC
KtCyKHdzUXxs7+M6osrWxl53PpdXG82QNbXJajf0f7J58olW20vYoIHITHctFY37EeGx9/PsWWmn
tiuNCHhVHv+Sow695dNxwtDEVqofaSOyl1ZUP1jv/yyPu+Iz/MwaZfNYXoGZq9IL2H52pWg83CoI
vB9LB08iXCxms52tqShnC8O5sIYpJYdafewG3aOKqOV0VeLPULidY1x+acJqeaaI7OQm+Oi7+k5d
vsK4EVRCrK0HyVYoRbwvGBjAybq6zEmyJDM08fCUjZaDJm87EinflRcG0WnUWeAfZMz5p19LtLkJ
MDsD9ZOKG8nvcvweIMtaBO1jHX/PDYG+WIVD/bupgj4M/BncmuYpQlUyaDacdqmORnqbqT+bsfbo
P9UYHgbR/IAVK9BQ0dqGkgdMnEUW6FIiMBK+l9sBFkdqWV9ShklzRSzwiNfEAeYZWglMmGmYI3MJ
gUska6SFrkUY5yD3hduP8zfkNGwUrQveyTV5gP1kILXEUv58QitWavhwIG91EmNvgTU8k/ctyQTP
/3X4Fq/jOQr3eFAtzgurxoK6TMt/gsuHHoNJbR4wp2V+VaTFQEsZrXxUrWQIzhvtTVIhV24XTWKd
iDUOzzT3yDgctvXj2kliiy3EbjAoz+Jd9D6rliKLNAT4rOBBxQzlqX7dRlg9SBXT96BA4GPpnPYg
oV5Yc8MQ4jqNj4OcK4k/qUod2UmlB9+7aBBFStcg2RBX2DwI80GELmUn6MDd0epQwnGWf4zy+5Kq
jxXy6Q7SLLvt1V1HSLlj5S6eFc86OhAhPBKGaGSjT3uPLk6og/owcctadbTIb0Xv6NptR1UTnmrM
/NFAtH25QAVThY0Fc9fQ3tAdYnQZLHF/G2TTfoYqC5r+mGqNu71QESS3p0NJ56AIAQk2ervTqD2Z
X13gZui/QdVlEf8HfQb/EuwbzMlEWuVyhcM8D1ooQZ91Rez3hvxRyNWxrJCTNchdN4NeNhe1gq1J
DesoZPNjUOvMK7WoXiY9sWByGUjAaYuMAWfFjVYiz2LqglDcqqmM+8b0JwCvWTSNJNXLHhIaIHWj
pqOt4Xk1wl2Sfk2GLan3dfBskJ1mCLTQqqqDxEBmNFQb8aVqEcplF7BAsgi0YStF/tCAGSoAt9e2
sKxZQYiu/wvDc0K15hySnsmn3IRe2L1JSFrU5S6aF3tIBNp77dgwWBTnhbQ6qFY4SQl1SUkIZkTB
8g/A3hOYP616NEALPEWYV5D62ytbve/nuoW7eqE1mCjYwmnRXr2Pm6fSNEo7LUc/08MdWbLPadE/
mvyU0EjwIq6dHSogkJGA4YyAHKdIjXoogjCBzKQ1uHkrXftldfkRmeVaEIFZexNQkwZVbaBKTOFn
cMWdWpTLhCncqGv8LNHrbavCuZurp4YWHzhReHKxoZf3O+mnfETpEZumNKPtDezzSYKnnmDomMA/
XD0x+PoI8UCNsDEul1BmKc3LuKCcj3adqRw7Sw2zOxiboFfAZCCL+tGQtKZNR5Lea50ePZGI9Ddm
30SCOM31muHOQbPgS1gLKG/S6OqojxWsAAeZDG+kmOpcuiFmmBWiTtPr6wcgsL8jI838LB5IHUa9
Vy1E+oP2tqDfJjCxZcUerioqygQ3/VooL6HYms98A3TeVeqkAUqZG7u1PKuEGSUyIUQg3Bs76Hpb
o68GmavAC9sfljTY6V9PFtdZlwvCTSy/jjlC3O2KzaGR0URTOGnVuDQbQPqQ7VRJFCRZWQpKr/Gi
gdkJV5lPwswKzIVKQby5aEHpIGu+EUB/hFUo0IoCHINLi6kSIkWjikQBRRtiVEm7Vpq8QFcE6nAV
hjUX4zHBs2ly2lCykOFpa4pdm8FLLpuliVa1srC7Pvj7a4z5MDBUEbdDpAdl3ZeSFtYN7nBmgc6P
sRCZnmk4aXJnlrFrNt9oFe1MBXyRohrya7OHpfvgySGIi9YPk0MFSX+UBDFQzSx7qZrmjVR4pWXU
qMhFa+tS6uSh5W2/MSt6AvTgMO2wSoooJPeiDWqYZP0Slw4IPXaD+iObR3+BrTXr424bif2lywgh
BPEPEi8lQVyG7TQBqTNfdRNkragjCHRvmb7pBKaJV4vSB1fygtQ+G9qLlnu4xCgIujzEoAqSEIMI
kNQxawOON6gbmnic7GjQBa/ltYnFoBDvIARenXn1XObKKMWG2oC4rKN3cfgTRYtHIve+jAl3SfrL
0BPMmLRsg/SHUv5rt4qBo9SIzQRFnIEXVlNJEJasAV6BAD5O9Kd0WP72hnMQTHLPNC96AxK5XFrw
M9B0ZwTKHlNA3TKqBMJ4/XxyOJw0qgVOKeuBk2S3avQ6RpE90ceWuGl9RFeqk8kfUtgJnpWrK/Ab
FPYHOBng4vC2eFFbGOfWojkdXFBQYcGuSHrfKIktmdHfE2rgqP5AcSLZ63SeQw1QkUk91m+RzCNK
/a2TZYhacK6Uye9VMUI/ViVB+IB8mk3WEIJz0mG2VfLWFbtiaO3AeG3AvyRMFq/v4R809vuZgDRg
SdGyBAsLlDtqgssgOVhRjJdToJmZCrxQItyqOBWJxjzZyGasag5zf4pGTET6ZcntcYreB0nE+i5a
FCf1ZVTWJCuxKIz9iDPrLjV+dMF4akVif6UZuUVxUk8KZGpJjCrjYY4ttw6D1A7y7rEzQLhNxvt+
HlFpNmvLTUYTTZQuXgVHbBJj4y2QGPDTkweQ+cpKDnA97l0MbJmmL6k9sGL5sn3Oql9hstt+B66r
J9hy/yDyvgU4hYa8QHeIk37XPHoknmZ6+lPlzbviqQbrGzS0L98IizZWT/MMlnkiZyIajiwwVTHY
txIdCK60D9BfOb5p/+R+sUeEdu6d5leCh/ZvQ8BsvVAtUC8wx1A+dAmMMtG4DAIAm+TOUjo7qN3Z
EIVM1hhEL1A41SKRLlaVFigJsnvtSQ9nJzfQYN+6cuNiCqIXziDusWxoUWt42T7S1a09WyFnzxbg
LIsxdxNkKZ12M2cAwczRivEfxyKm1FUFcAbFnWKeFXJShYAqpNGX8sUnaJisMTSwpIzXRn/dXtmq
DXEGx34/ExqUmlV9VgBOsT4r5bGcU3sU3UDR7rHfzzD0DCHLaGa718TQZ495tw+NI7q2/8NSfnvz
CNtj5DWnOsF710VmCgbTubjJJLepviJN1JVyVYTFRB0tn4gX6mgl0jmMuhuq3CQwRfTuXTH7Iwiy
G3dcPhepvUPCxwOR00ehvKRF+by9uNXX7gyYU9Vxi3q5kr12sbprrRrMQFAkXWCPQYjYaOUlVBRW
WxXEM0ROaee6Gc/UZO+rDM7KiRi7xPxEVOhRqSUn10QNP1dxksudpZyPFRVyhNAB3qKkk1C4F34f
ZhRFb2+iCINTVBgDmFngCWwdDacGcxb5jxlVUdsgq9L+Z98op6fmrNO1vgVI31duPMi6ExDTWwwF
NkMpesGvGxF+bxukHYNZEMjiraAavvxMZmxbnezLxccQ+iT4RKRCC1/YoMhgfif6oU8equjQRp/b
K133CjDJ7l9w7mKPY1cWoHzFfmZeqt9o5C6k73qynycbDbkReCJB/jUIXpvV9xzlLIwcC73I/ATh
pa6MtowBWkj5+xQpvpnEoCsgHoJ4dttSuzIQ/BJSN68v9gyXW+zURuZEmbG0xLfLHKPNnIZgWpy9
qXwz0HSqzG9F1IPG7k1PZfe/7PQZOKd3MItdNdAlyTh8BlvS7sri3tC/kHp1Y+OIlEEduCHImUSJ
0FVZPoPltI4ULuiyHgArEYyyMR/rntp6ALow4217gavP0BkQp2zQ6TI2XQSgyIgOMzwgUyp2GqjP
tmEE6/ntnp29REmnJ5gNxGDYTIx6nN4jdbGloLaVvhcEfkUC8/v3M7Ao1UIwngEsIb+UyptUJwgP
CDqjuwRj08ed3O8mEBLjjmwvcm3MDSJIaB1DizlqAPiivzLPQ9Aww+LtmhEzWwNMCw1dLZF8k43r
bMo9yWb8/+aggbdEw0YjX/qcTamdWW+z+k+V9wfBFzHFeuXVnH0RpxOrJpeWuQGHyVA9RoY3DidW
YFdHR32ubEP1pVazaedZ4X4b+HeF6xYwZ7i1WaXphYmtWOrPJlT9jhLMI6EnOqNsDEmvSgptJXns
8vk4mJMjJ/JBj/KDKj+rWXS09OClpj9G87NoiSP3BGISHQcjTeyRgN2qVP5ps8YLQwwPKhXZHtoi
sXXE0sbaeNpeyeprfLaDnFlIqJXqs46FZMPD0B3C5KsmCsbuueEk4uZcV7B/xIczCRv0z1kBc5hq
ctOR5zaYfLl6VLqTBp9CMmxivGyvbf3y/wHkNGvYyBnVRkhHhVFtuPT7VsbAo2nytmH+HxfyDw6v
RAutVIeB3Yv8ZBoeWBXY5I1QdsbmkCL22PfusNijMvoCYCZll1KoYx4ZGtlAxWQgXcHtaGW1WUdk
GMBVfNsGsR9gYCkkHu5Ln/xIEYuZEmcobqfcbXq0YY0C5brikAIfxXzoukCSFLMrLg1wtA2orco8
w7DubAvVWvMulW+0mLhBbbq5PjtG+dBg7EiGNv/2CZMr3Sw6yRjtuL0R10J8+R3cc0KkrumjGt8R
dUu1Q0RgtBPU2rha0ZyCMgE9GzFErPDXwgVMFGwiwCSDBp3nCR0XkoaprsIcs+4zbR/WL2kp0DLs
s6+Ol/X0MW4BE4QQl9s7LK1iTjNFbIhWzjyEvqyXXm9qmGcaEdcKbttoFvGkrC0LmXw07SJbiwZU
TqQkTIeWRw3LmuZ72hR2Pu/C6Z/t47o2l1lu5Q8Gdy8naoUkDDU4VJgFJkFsElEdj2gV3M7Fc51h
TgVWkUeYOnkXz/d19rG9CPaR/OGcL4KTuR6RAUuSAGEUJwmNHlng0fC2a/868Hm5V5wBM+I8FHbN
UGh/p04/y/E9yB9NVRCHXz8RjMpFlEXD486h5DMdwznDifRkROHqLu0ER76+W/8LcJ3DYKxGKQCq
+blp/Nx4i4JnMgQCE+X6icFuoeoX/D6gpkNH7OWNCY0Y3Atst4IhVNFbgc6RxV6qQP9Jk754RxkC
OB21qntZgiTS7TZLA4EXQVa38ncfAfrsQBrLid6SIMs9L2HnNLvyvvaDQ/hND+1Wd/KDl73pDpJ9
9zfLT/UZrPIfGGptJ6DAmEQZsetCNqweTaEoraLsfeBzfmqtLhRk6B1cKJccJzf+Rj/7XbUP7PwW
4+EKz3oR8o6vL/0PJmeNmdKgRShEAMN6fEuHF0IElu/qrT5bE3e6TSeB8yfA34/U26baU+vVStzt
Wy2CYEs8s63z2BolzQQENe8l/RCaqa21gpzQ6l0AMYeBAnwW8OEu22DGi0wTYOSYbB4W3+FeTmVi
t+Zuey1rOKBmRLU/asXZpbhciwwKfUh52jn9QDPfXNLhOQvMaHR6syc/pjRCA/Q24to7jFCtyipp
8a/O7R48+lTFlDmQ62bore5/hVQGDxakHj0oINR430ZbEze0K6LgErUpaH3m9hH5onpUe+gUbSr9
3KTwev66UBy3CIWXYH7AqC88xByEsciJmlO8wAqZ3IJ6M2p6GsXO1S+te95eze9j5x8U8JMh8KCi
EPP6uNoqybK2g3QfrH33Qe5UdwIHw8d4nzpBZJMv8zDulntqvxZ39DQ/zKfPxpn31h5jIewO3Y3b
37O2u+efw13melzkJarwOewQJzSqyfPbNsI13wR29xyCu89xmask6ACh7vT74K705YfONfbGfX7s
PyV3OFZ3mH7hD1hlflt4XSCwr9YuyDk+J64daWvkcICvlfBRs1szvg9KyUWxmEBxrQEpKoWw4lqg
2JUToyLRRrnUIKkEvS99fcDgqRbUP/nfT5KE0kdrD6qt0XBwxZM/gclzbhcDUeTomzkM4BPN7Jk+
bh/b2iU/B+EEg0YGeOQYiAalEj8s43M2vMETsfte1DC/JoPnUJyAlGGgZIsGKDO4pVbmFX0uOBm2
8/ylO0fgRCAgE62kAQij9pHH+yk+wVZUqteW7jXwM40C1b9m0UMhs3YvmFnobrhUyd3UNmWiW/C2
yxf0AdoSAdNr9DOqvjTjW1wctk9qdfvO0PjFBVY2IiaE/Py8r7MfUiUokF3dPBCOQDkiM49WocvV
pGoajuEAda+DuDm8VeX7tEK8xfo0tI9kdurxa3s9648za9H8P6YV+/3scS4Gec5NZlolg+bVCHxD
ZXq5KvImRTDsNp/BNEZu5WMFmEw/aFZoQ13brcjPWjub88eZu0VLrYZSmCedU4zvQ3WUrdftvVpT
Oed/n5O0JVWqfABLoaO0+2r4Naqxbc3+kItSH2vagMD9BxYFlwafk54VJZGpDBmQJ1cZI1sn+0E+
mGMLh0igrtfO5RyKE2cpKjJQ7eFcKhXhzSV11ei9NmN3e+NEKOz3s9OXBtqFSQcUUz6Cct6x0ncq
iQyldRCwjlBFBSkHT/K49KiBxXB1LIX8BOczyFGdDtzx2ytZFQEwPP8LwnmoTYjKqjACSIzydZCY
upSgsCRV7Kh/+Q9IhoE6Vlh9rCTucs9IhWh3osDSNLQORfKnZNoHsgeatm2YlSonuHTw60AkgoJn
GJqXOFM6xyRGvsIZDA0ES8Zbgtp7TWUchbRlTYrOnOs+Upc72kof2+BrF/Ycm5M+c+5UjAxDFpgU
i9PrzcNiKQIvfE2fqtCmbIgnHEfe2gyjJSogL6xGJ4TK6YvB1dqQuElvoQyu1I1D1wSgHTGb90Ib
e0EOek0m4S1CYFRm9PI3eTBIYCwxXgsDlE1mWGI2mXkbmJ3AQV6TSsZrgiZ1tOlezVfoMwktCRNM
ahp4IBBAvgCj50Onsurd9oGtrucPED8roZ7LEYSwAFLlVhltpQm65yKvRhlBjhw3YhttXTbP4Dhv
CyH6cs5LWBIUnLBpLNtZIu/NCY98ZtQguwK/ihW5xnTqq0VkJ62ZFWxCjY6RV6wdh7sXaoEhLVOM
/vEAcVjNeqpQaKv29W2UEldTfoJwQrDaNa1/7uhxgIbVTxhuwbQ+huLYcheBSUyPiz2pyUMyIHta
C27fSpUO8xVM2TCQjmYe0uXVTzLUH7bj0DnQQB8Sbno6Fy6dtGNMAz/LYa714DwjsYxy2H9QE4LB
e72o3nH1jA2KHkQWJUNchdNzWaAstdYiqJKk/THQ40MOwuGk6Xc95tRNWWgP8wMoiV0l+rktXWuy
fA7MqXIk42uEeAA8hYXdx/tCQnvXJDAX126mASFSGB03YtvcFsuV1aSUwmSQDH8JfDnxTfpDX0Qn
yWSDN7mR2Gd16CCiupqnlPajpvUys0zCB4xLdspZduI02w9KexjSbh/r8zOtPlOlcZYQLQs1eMGL
SFAOubpWTCQAIRa63JHluhQnTHckEipmO2dkzAvUS8rQzhuvEr3BazcT01P+xeHjnlMhtyYqbCAx
RfKkxolXK9W3JZDdgYR2Vf+cY1G53tojwlqZ0Y9LoI74TittybNBmarOCWI1cfE45vumhB+YTGgd
Vcu7aRxAt1tKgYOpTKVgW9f0Aqq4QfOAvBAKqjm9MGPwXtLMJTx6/UcyPgz5P8voTO1OyLO4tq+g
qgTZq4HSVZX3qGNlksKUwHWn5nvVHpLks42/0uqzl7+Cp+27t5LeQyG8hp4uHWW6MMW4RSVj0aOo
v8GOIqTcD7sZOa1xp0QnBcNPlJ1JIphx70Tkmq6GcM9xOYtjSlNVkocWKk/b/ZycR2nfNjvz25P0
ZmIQWOs1bwIts3p6umFBYGXU//Oha7pkyMaQHqZvhnkZ+q0m26ryXU5eo0kgJ2vXzzxD4vQZxqWX
ZsyQYOfZFrEr+fuYgilWYFCtVDHh6M5wuGseToY6mQynwGD4J2U/2JmNQayPHSLybv0A6gz9ZVta
BCv7/YScuQ/BmPzfPYwREemCU1O+l6kMDm2RVK4eFlwujPwxwcLDB/iX1igHDTwqjuZTR9krL7vS
0VTbPCnfwufFSfz6Abz7IGv93F7g2lOE6OT/4pJLzdllgdSV5gipbH+Ew2EI70Jrtw1xzYGPwOA5
BnfjBjlTy1QCxrBD0yF5qzE5dTqYh9YNnssXZXQLR3VkW3fD75lzg6J557+4tedfwN29LDEkVcqw
uwshDynajCtMiqIo6FjMB0wAO2wv+GpPYe3D7kbaitk3Vzpbj6vetEAOibnS3Ss4PCo7wOjgAql1
dxvo2oIBEop5EUAhjGqX56tPdCXK0NQDHh5iHVUzCe00rL2gjb4Fw/hzscgbhujgeSgeFFCwbINf
vUxY4HkfE2chZ10ZYDgF+piitraNEX3T98m4o+Q9NkwP/ppBnW3Aq7vIAKG2qQVL47rpuDe0Xp/a
tHQUCvri6HEisysHGC8tiINdPUYXOODuurwSTVnJVUCxsERRQRX1rlmLE8Bj0z9y690UBg+Y7F0Y
UOgVBbMwbH0woWNgKLePxhKNEWpbQBFJbwjqnNRQVFh9LY8KjFuMwEP/I+N45ezcqc7A7NGjYbAy
iWzP8ph4aZdbdm1Uhbd9RmuLAVkTHpzf7Xt8CQso7DIpIwYmDYSVresPwh7m323s/HbhQQPZOai7
wcXAFnumkftGTtMmQHPgpCM/hFzwjZHr3U6ak1MkS6e81fRjQMZbRZKOptkcJFK+1vVyV6FGwZUK
NPe10QOCtRqax4djSbp9IKEFOpTVQaD3rp0cnKyFTBPjOUT7MW/VjM2AVC7yck4j0V2l5Hs5QncF
lV1UTjnxFKEYN0Cg7StcdDdRQvQj/DWJP+PmQkAKFiTiuaBRvdystgpA+YcRmeB+OoaDYYfNE8xE
f/vMV8QLIBhWR1SwZxm8iZpneZ1XMyIMEZRQ0Mo+hTGsFfttlOsaPbYW5FzAVYx0yFWHfJtpS0Is
XMtpp++k+x+Tm39v7cY1MbnV9uev5v2JTZkobm7TU2Nnb8/SS3SsvhmukNWdKQBOBPElmAaqIeZx
3UffJzXiOikWXE4pkhivxtxg7lA37Ze6cZsGc+iD5kmpGtPWW5HKX91s0DwwdDRN82XN6HOv1VgH
tpZY32e8aFOl3GSRaK7Ayj3GEv/AMF18dsv0okGTTQ+YuAS1W0bvuygWWB4r7wdjA9TYxEEkHfh0
g1lXS5pLOE/aPGnB/VB8ILjSTU9m+6Fp+z4Q5Gqu7X7mCZ/hcUZqN3dmMMdJiRpPt2zu09mOwXul
oC3jqEnfLCRdx1dpEEjttdXPUBnjiM4YjC0+lpoOiIRVTYaxnnup881H2Ssd8gkCAupqbn4Y/PTr
5/ZFWZOQc0RunSqamPMKvN5gQ5NPs1oep1A/xaL46RoKmPLAiA/PEOX1nGahtYXZBlleOno2e003
H9B462Jqk+AtXtOhEBAF1x4k/whJs+84E8TOGtPJnEqc2im6nXbDAX1rjvKtvNW+ElvUXCJE48Qe
ZRABaKmA1u0wRG1P/dhXbpqb5T7DIFjw72+f1NolUy2MLsBsYUT6+D2Eb/E/pF3Xjt26kv0iAaKy
XhV27pzc/SK427Zyzvr6WfTccWuzOZuwL84B/GDAtYuqKhYrrBXVWKCHk80F+Gh/AizisoCvE52w
vrUEJrs3zUrv5RwSVOJke0whuOCmAZahYxAvPQ2HxUXGHf89QB4gZHHj0Jc8ykIsdYySgL1wMFrE
KPmR6AdV8cdMZBfUitkYDBRRcGpRBAmkvud2EeiNEjTTWLrFPrmxrh6NH8revl4O8kPquRaegyCi
cqW/7ibhPIHmjUU4GXDeCF2M1HSOSiBuImbljVc0hhOqgBQxRYkDNbOvyn2KoYazMvq5CM2oqQYE
jZtydgYPGWHpWo8AtE+35lV5ap6NXX2094sgdHwdWmH0Y7xNx/Jigbl+hKjt2wTBy01xGhG1NuoD
AHd+VqcaYNtD6HRAt8eCwot08LEQkX2fvdnR90LuCd4VsT5uxh0NKTFC2cDP6Vpf35kP6BQdDa/y
lYeq9FCG8m1P29Wn+CZ9cVNReZgrHO9iIAnCyvDUOf8IoWGVNjCG4J3Gsc+2eQt+xfEujbwi+NmM
Xi4qtnEsGvDOeKXi+aFiOZ45+2xoGs1Ou8pVYxlQ45OjjHddeRtbMXoPMbZBBBciJ4KbmIQCpqoM
bjCgfJzrJ82DXgN+pXTTAlOVnfUxhEhVVUyMXg5CnCiH3BNZ2+9nAeAhzuUUKqmCKJYp3kUjHZZR
waTcoE+Cx+Hv8TDGZ7DFgvkfQD/gJcUOcCeRGRr5OMM1n6w384TJI8CYB7d27ACSfnJ7bzlgE0K6
sjaouV/WkBdmz2Qz/lqjSFr36FC5itv+yp+bU3arHvPasWCkduUurlo71ZP8clks72DXGjMGY6U1
DCaD1DY/TsNzKZrP5DgAmhSAfiEIdsB/YT6c0ptpCfzb0pVQSZeByJYCv/WRtOhD+Uq4nUVsYLxc
6Uwgc1tVaWp3VUUFHo1tdyIn87gcbV/62XqzB8op+dgK0jOuihTJFTUFgxKWntsmQLz1sZNhm2Y5
HXp72gJuDxMvv1TzHe9MJyDmVjYVwQw497uBLxqtLxuzL7+taRXdx6GoxxTPUqTw3c4Mx+tc0rzL
psG1SKiFKTUgh+Otwnw7rVejUsd/bggcKkl7zuJ9LF91qGJguX94Qn/LWm4VPAjj71m/HZBciTJf
npbrX8B8zFSfhqnGKo2rBIt0UM1eudFq/eOynl9jJnAuAGysaHQWHeHz/Pvlkh6EU9uiYJg+yAU2
nA/ddOy0G0k+aNrPy7KoLZwHmHNZjLsBI1Qqcxqf5/67qW0LUB5NJxJf/f3QMp4K65NjkoxGTQms
A98uSWVfwp8tNrnMWHS/cZKM3+CrmE3A/BrSqPOzm215jiebxmW8IrvKcsmUeiS+qctSkM/wbhoK
8/ofSWwRXW+WOI5yUrqZuuxyDYSnduIvo3F/+QPxFEL3CCPYALBEJ5I5tywlddID3w34AfmNaYfv
UxNfySi9gGNLcHd+3Z2kaQF682iKmSB4YQ8PrBZ5poaQpSTVse/D22U2tmaTY63P2qRoe8rqLcFM
aFYrjj1dK+TBMJpT2OpOrb43aSpQnfe4Xf8e9oi7GrBSbY/fs+jBSzkQX2vIQa+KQ5JGty2QuzIw
YJgoVwD/BFhCxV/7IY4DTD14xSvIytk4Og7KnI4daCmK1nZysp+IC8L0TIndXMKj/vXyh+bYE8WW
otQHmDnBfM255WITopnzKoa0ZXI6fTtn35dBEKRFMpjwpQdlmtlBVLlNXDhonxdz6NVCTnKOyZ5p
wphsWFeTTFpooqVbq3uVQKmYeVHiXz4vkRQmSkaV3XdaD12M2S1CwFTvUX9UrMfLUvgnhjc6JqMp
wjcTTyyyJCbMsHIzAhZbbWeDsW4W9ZL4qvwRojO1+WjqR3lp6KeXrgrtJjd3mEydekGj8eu1AnNG
ARtDEzZg9tjUvy7MIJlMHJjUqshYu32l1qdeqzJnyBR3JMFWGUVdB97x0Q4A6KhQKQZ107lRo0WV
NnZeVCCOSDANY5/kvNjaHXm6/JU417KFjTBM3GIDEUVERkyd1gmZqxq2YChX8wLavOD9soSv9yQt
cyGjslG1UTR2qiYa215pVLwrTCvOPYwnFE4ajblP2uJtnJMecTEUtU+/frDzu5mazSqloiiFvVbi
bu5A52ldJ8GTHYBX877EtqwiaHZzmm50ykSniIgYeNM1+mNWwmwZnJopuEzcKLb2ZfQiq7qb5LNr
mBE4xBCOpg85zB4CW5TVfT1ZQFlALjZyMISLtZxzwQvSnc7WkB93sTfYr5rqB4CW0d562f3bTwhB
KLNT1jKEdfZ2iwOi9m2JDLXqv03Ga9Dsw/65UQ6LaDb7qzWeCWKvrbZMTT0bkRmQ5hvISrFzv72s
ydcEX0FxDRjFKLAZeO1Sr1t9qxYLg2XXGcilpuPS3RrFVopemnBXj8dKOYatYOiS94XW4hg7LENA
5jU9xGXV7M7yHmgG2yB+k6ZdJ1yK5coCaBZYNgDVD8TZc9WGxQJsJ0gi3EV+7qxkp+nLXak2vtT0
DvBhBRnP1/CkYBSYElFYNqa2Wa/WpS4JS3ofjmPumOZmtJ4CEf7b1+BOZWCS1EZfTwMO27lGZTJY
mPJMkc2XP/X5vk5O0QzscUHpkGdzYCACkTHSX0CbMudGSJ0XqkmlkDsjiFH2v7tsc9xghKsDL7vf
8Y9+uJXN9XJdFVWdVG6JkcbqSQk+Qu1GTfY5QLNSUa2VZwXw0T/CmGCE2m7U9xkuRGvRnDjd6+ad
rgMsQ963ovc5zwSw5IjHCfgnUHJlPk83WmOhRzi4ugYdbbO1U2DECcfcuVJUUCbj5sWA9m+m+dXp
RU2po0ubVa4t3c125Sj2vWTKzuVPxLM0JCp/hDCnZtWjhEgLIQucs9xj2GwhB5mkAjHcj4OWPrJi
lIxtdtSsqCrshcUQYwH2KAcl8g5VhdbRwunN7I0rJQxy/7JiXIkYbMNCPgYXwC10bnuRHhW6HOBu
CvIfNJFoTbeW9tJYeV25vSyKe4Z/RGH85FzUoBVdm5QlzGHetem+HivH1pG8CsRw7WElhnFXI9Dr
vh8hJsh8Y3jto/sqfr6sCffQ0CcBaiwaCQAsP9fETiKtAWtF5SrK3ZBsOh37OwHA0TH7LQgNXGUQ
fDCNByhyAMOdS4pAnj6qOZQZ23hTzSrwXfNvkzYL7m/up1mJoX+/8qEsHy0joWLSPkfx2J1ifyaG
05X/EEopm9v/qUMPdiUnNsxMISnkNHq0V3vruVjCf/n8KxGMp6J4HBZouFTuEN7rWOezbxbR9CL/
839qwXz+VrP7WqeG3JJ0E4XHPt3WYe5GWukMwsIBNdcvVaRPfdgHTIMdvrbWIKwvotTRsViVWMtW
0t+M3vI6Mwc0oObVRp+4STns0sX+786TzRoME6SFdQj5CK+98jho26AVVfwFVq4zb2clA/G7VUFG
1tieCYSYDpDPmiC2CmycpbipjXIksgIhJPTszh+sja4cTFHpimsbWLnHjB1qPYCwO7dwVZ6jiEyQ
MlYfQeHUsz9kd1kQumYqXDnhHttKFmPqERnjyRwgS9mSTX+Ir8vr8gldrp25OMAUQPJw2+/+GlQJ
7wmMEGLgVMbYKZLJcwUjrOPikVMhvMqPau1n+U9TFMHp7/5i8isRNCFbRYkkzDrVCqCXUTxbxftE
vqe2O1gP1qg4AOO/HMs5lbBzhZgQCzyJjGQ1FKqAWRA7ymuBiVLzStrGnr1Vf1yWxjePz9NjAq05
SFk5anhNN5LqqAAOjqYJrLbOqL+X+vNlWV/365lPxdhiinVjvY0gTMYCvY8ti2fNDX3zejg0u3Rv
P0mO7Q9+d5C26ra5j72/335gfgBjoG0YDnJd4mijRt9hqGCYXnTA5BP1VamuBuUfXhxry2TCMsb/
0ibUIE0ptPfMnGMHw0+buSH7y+cqspjfg2cr+8RWZYWBQpxrF/pN8KgXwPxMnSXZTb1XGrsyxh0a
YQPSFEQwqsAFv2AHPxcyRXoFOlw3aNLnwQZS+PSoB1Qm+C2xIkjQrqkbQQYicEaWDKAMljYKUwjt
x2aTK3dVPbogDFXa1zEvnfyvd7zPTYYdBQHxUZ3KNLwUPZiBwCzbdNV9JpkCrURHyYQYIIbpy5BD
jFx+gGOg6g5mH6D6uAM8ymw7rej9wA/Vf/ye7dWHWRVJkwp5wXxldtdl+ajUD5fNkvdMXZm/yoSW
oc6q2qYilvFhmt/V+V/KWGsBTDiZrCA0kgECrKl7XmbpntiJU5HoLsRE12zox7i4qTKQf+WGyOO+
DlCexWiVCSSNpdRyEkO0oZXPat6fkiw8muZ8yLT40Niyu1SFUxLD1ydZcD/w7R9ZPlbisNz8Oxis
nL0AWW6vdriMEkkDjcKHnETbKF82ZAm8vEmuwN8rqAlxbQUJBOBm8GjGpuH59aeC+2vKEupx+ugb
9egXRHPGVDSOz72KVmKYpEvrrcZOZpxpFw+b3LLcZoxvBmD35erPyBbxUnMaYOcVV0YrAy+/WMtR
cQ3epMiJ3/I7Y19fNbsQ9NR73ECHZHLIa7IXdey532/V8WXUNJpOHUDxirSvI06Xp67dA2DTa+TF
UcoXoN5e9kL+qX42mJn0SNOTpVUkNJiD8lnCPK/10pbe0m5U0WYhL52lFXnQbhomIMAZb9SNVu8X
DF+5cSzvJ8k+wvnvksa4GqJIZCq8aLmWxbgfkYqilAv4wKSk2yj0xvKuX3ao6vi25IQRck1Qc/39
Oa5F0p+0cjstD6s6i6Fem/3KraPU/5q6pzQK3AggkpdF8SyEPq4JhrNBqGYylglozG7KQGjvLpSi
BSSzbwoW3+dyoyieFYr2M/ndgJU4xiCxI65WfQtxNTIiU9tnESVMubMwZbTYJ6v0q/xnbxgCJbnm
spLK2mWUdWal0k+IiaZpOwDxKMXAiqHsLh8mL3itD5O5WNUSpIkd6lhuOb6lsitHt+ksyPN4Fx2t
z4OaBW1DoGOemwaaRH1o1IiPpVVeD1Vwj3xBcOGIRDB3aVFKlVV2DdKDKjihs+PXreihyD0oSv0G
DGpK2swYOIpKdVxYCBQqMMVI9NrKk5Po7uWvwXXcP0K+bCahEAZUgAnBz5znt6V7jO1oH6PgO723
0kMSkzsrFYF0cI8Ok6ho6v7eJGW+ToGRCito8XXS+a2xb7W/p41FM2317zOfZpKLeZBoghgbxs6y
45soxcRAWEp+MP9L7QM4+BZmFDCLiHXjc0szoiEeQTyMbwTuWCc0pdwBLP2hjkT9M74x/BGkMaXR
3pwyJdUhSK7wpKhe/pegTxBSuSHgUxs2r5CRN5kxXrqYwAcFZ+ZYILrun+JI4J6cwUp8IUA04DNh
sAb8qeenho63Yg0YR3bnOxDsBnfe9FEejMQJNvkeGJzb6VBsZy/dB052EE0Ac2P5SjYTXAFJ0c2W
Ch1nuk0TZpEb5TEWy6bYXezJqYAzMOK1dNnLOHc+IZSOULfAI44+xLnCWaEnEfbbMHGd+TEwW4Y7
zB42pSfZz5cF8V6emGAH4zbGb7Eiwj4jgHlRGLlhYxJQ731tzrdStmyCFMyRzbLrtJ8YCrjWUUBL
ZuOU6KIpB56eGJfCrDHlccWf53oaizwWY4KZIa2ve0/NlMInI7D0+xQb/3CiwpOjWgQ1woknWEjD
dgAmELCNyA4/KkVfzAFBcywL+syxl/dxBtep4Fy5QoAigDYleqNIis81Gxa9NfIenSrgt9/mA8ay
IK07AsGiOEjzjOf1JN2iLmUeCfIPV1mS76CzxQCXMaROHOq5k4SC5xbvsLExoGqg4wYFEtuIrmZF
zicVeg/6h14/AGzaS8GsrAJiPzBswT3BiT/YuvgUxgTVHm1guQLdC/BFJowuSUDuVoxGd6Rofr98
1JwbCZLQScXLBufM+kpRo1hht8jrmnlI3SxC+p/FseSRWdrXQMPYgEoFwG5T+7ObysfLsnlagjxd
xf4YJo7grOdfuYiAZoSRdQRAkEEUIci4CxTg+r8G9wId71oME4MMUsxLaUJFTOs2Su5ofeiMokVN
TjA/O0dq0av8uCvmHsv/6BRKi+FiF9hUvKpTfU0EA8o3w8/vxXjGnKBQ2VZodYVze20ia6yLrVo1
rmTl7igCPOcZh66b2NMFhgimVhhhQG9vlGyCUuC5GdxaBV4ZxqKn57LA/pusFT/iLJ23ZTMkT3LT
54J3N+9IMc0I2j8sUxDAKTFHOqVx0U8SxkGXqnGSpeluQelRe7FegOdhmUSAW7yjBWOpjh01sFAC
q+VcHshCh1BLoS1QO52hB4bmoQ92JLwCzs9lw+e9ObAL+0cUC0OzlLmmxxrimzbpgUN0QKqW0Te9
M9xUCV7Svtlj7PVjrpT9LIseqr8b8EzZ8swfmOtxSe0lBBo33O4mv85uuo3txP5tsZk6ZwkdzLym
t+37cAXGel0VBHZOOnAmmvGSYjBqI6bNM32+JYqrDHdde6+kpxwFceJfPmSRLMZ8sqEmy9RCVjiN
p6I3nCYBRurQ+kMSARTL3lbKIPiuPJHrz8oGtFZHgR21RUyTJbcDAUWxTm6ksnHTAfuHi2k6gy7d
XlaT5yXwEKzS64Cps9jXspXU4AKk4xY9/jdkVwqeSJx6cyi4KLi6reQwURRd/HZIVMixgtG7Kryy
wL57fSulANz5hy+H7J5OgVvIWdm6uin1aa/qCNhllblhnG9D06k7r2vITteOlmgVkasZzYtxhrgJ
2WG5QK9y/XeLsJfDeFcvBnGlGtNegI+br0GpSrwsDq6qTMiXRy2QdUQDSw/A9sOb9cukjFpjAxLU
COh05TcIgQ7JdnK9vWweXOVWMujfr+6lJC3UQB4hY0pA+jmkxyCOATgePCCB3mNJ0VEl0/t7kSbw
1AFCqir6F1LwIR9ra6HTyiN5lCTXDl/NZd+OjznahcJiEe+KWgtjIkrZK0FkohSNfm7iRsMPLUkw
vx45svo9Q10zGI+x/teT5QodlkfChD/w7RgvryKQvSVUpESWzUS6w9LFm340NpePkbPLDDkKXeyT
cZAAKD7/dAsW0tqaJoHK2DuG+hDGaLpuohnrEJ4SfqDFhcqUZHl6LtrF4x2qhW+HwVG4g87u5iZy
glWQCr4uoxsqWbGfx0+y+dwbh9C8LwBdWyaPl5XlRTHgCAKTwEaCbbOz50AqCJNWwpmCSeWhB9hF
nyt+hCXDphBSMXCaF3D1P7LYCQ5rijD6lOJctfRHNBduHgSFiwG9JyC0+nFR7pVuqh3A791Ycvh8
WU9ejmGpFGwTGDh09PP8m6KJNrS9jIvfzoB1EdzbSKkwLOfYUugWIjxokTDGN5YFW5qAgcWTRf2w
w63SZV6WvNQ1KMpEFWn6T7GhbK0Xc9k2SwtQFzqTOZBnJfsODKPL58b999GuwyQwFsWwG3R+bqHc
hVZl499v7fyBRMO7kkvev4iwMUZkIdfVWPqCSm5Uu0TTzh1TLzMKGEAkSA840DfwaGDB/0fE779f
BeOiknM5S5G8mzdl7FanaZ9u59v6m7YxHgzne/WL+IFf+q1vbaXRUfeXFeRdN3SkGHV1gAkh/zw/
wyXohjFBLdg15c7VC2duba8QbQ3y7pu1ECZNaIZMtRraBlHtp9rc52A7WSwsJatuPt3kH5c14lrF
SiPGm8opmGu9gDAFhC2kzFxNlERyzwxo6hiZBsbTl91nNFpiU2lQ3ZxDzN8B7gcE1tkTSVqBffPl
AHABQUGmxfTzb5OPLZyVTslZIATZynjh+CkWLzxCWlF1jPuFbBRVEGiRNLLPHElO0qzVEf5sufE7
4wBWTb37qVepIxePqgitkfeJKNwX1h0w8PEFW8heokgtTJh8Nb90KHJKoiIY7+Q+BWAN8vzk5nqx
8syCAGP8bkKJ2jxEoitDJIP5OhG63GD8g4zZ2NjJnapfI9G+bMq8C3CtBuM3ldzL6EJBxDicwGyt
tfuqB9q0c1mKSBHGYUCRaCi9CimN2m7yOt3MmOzLu8a/LIZ38awqLuzL3ZQUuxtpEFDqTWc5kf2U
Yrg4NT4K+9dlSVyFPktIJj3WVURN7H5Gag1JVQBMFOBH5sY2E3F+cfbazypIbD5UYzlyrkYc2xAv
d7olOWONazsinqGlTwPpvMgGcu0wo/cLVKClG5yijDdZllw39STIPkXPd5PJ6DM5awuNPt/7g3Rj
P8x3g0ecVHOI6dhbeR/sZq/wkyfrxRKYKLdqsf6szCU8a3oLknIc9mTZzyN2dOOl3GQ1il1ldJg0
zUHw2gIfwovyfxhBPCscMF4e4Y3ba3RYNIyvpum9BmDi6AOAbQbECXm4bFP/j54W6l5ARVYRtM6N
qqm7cq7pvCM2uIJ9Nqv5BjXDb2Ye7pN6QrKW9bqb6slDadsHuZ6rzeUfwInQeDzh9YQ7Gjtq7IN0
sIJILTFnBdrKCN75AXBWWJerj1ttOCSi4MZTF+I0A2MLKOmjl3GublaPiQ06Ntw9kXStEeTFeoea
V+x2Ejb/AEM5R2BaklswDmW7y5py3PdMNOO+mdZ0bZNB05xcgdw8q58LEUsFJxZBBKZjVVphxlLS
uXaFUQXxRAdAkvou6T1J8xN7EwzHThU0CLi6KEBZRlkPS83spNwwp0SPTRzjYOyU+RCVz8n4ePm4
uLqsRNDLdhXtMskI0yCGiCL2k/6qBiSoNPnLtLMHQa5ID57J57HY96kMc2pLM9pTWuHDdOkmjw9z
9TaFWK14v6wPdaQvUrBiRVfBQRjGvqSzXBpaJV1w6WUOGRzbLb6rfn9SnEAUuuj1yUrCgAIo0MCX
CYwBxqVTNKezMqK2fTUfwvv5OgbgoLQP9zmk9aKOKyfpAeLZH2lfBlJLu5IjSUaP7BRtk1N1ijbx
lXWSN+F22erbZitaqOcKxNq+LVOoyi/DC2ZaNBGY55HT6YkzoP/Yjf/gqfhA/5HwZXIhVWJ7Ij0k
yNLtMJ2sdp8H3mVr4BU8lLUMJs2yQE89BgNkzHeLN19nwAP50fjzJniJ3qTNP7z3KK08AJQQ/Cji
0LkzAe1PGRbamg5zcOUkuZ25SMNFvEI8R1pJYSv9ZtWrcjXiAdFr3zrNzZVjkbx0y/by0fFujLUU
5uQ00DhLUQxdEtvJCs0pp2OWbKTkxVavi+XusjBeoKMoHah0Yy9XZ33J6gGTAegiTJHPjYKaG6he
xqWKfBMLrX+fr2KqCM8uE1xGQMJjAl6lkoWoFsJQme7Q3p2Tt140ecz7QBZIg3+v7atYuD03gwr4
+1pbDJhfiX40qmcVm7jFjrEIrIU3KgC4oD9yWEMIsT+sjBhrA1agTzah3yYOimq3euBnvnSqRGM/
vI+0FsdYRJXGud4AvNKVW4zCVwBdpWPiAo8VCaFRd3Uf2Z09KHFD76PxoR53WXufhPu/N7a1HsyL
RSqz0Iox5ewSHQqUmxno/oZokJ8XPpHqYfQLBo25YuawpB4Pe2R9tN0+eu3SHWdZNLrE81A02VG+
MjXYM1vg1K1oyBUgibtRreKxMoFmo9wqqNwmpX2nRe+WmgtOjpcsADKa7j0BjUJlu+sdHnpjSEsK
9VQ43VA7inSvgxNFnyUn1gWAGyJhjCXUKkbbMkJffIVfAlFwng7tkmxm4vcicEXqkOxVvtaLsQg6
CmildEN2mK5lwG23SukE4J3LvTYAWWdzK+HJ+Q9GuDpKJgw1YzrMQ4f3H+ZuD2lhf+uAvaFqkWju
hWcksBE0oXT00THDdO5Pw4KneCjhspgwG62kz7X5bGPU3NyTeBdEgock/xz/CGOLkWWXz6WpQFgV
RrsxK7Cr3+/sLtjHWuFI5vJTMabesSRZtF3IjbifWrIIJpGcjEZCN1hK3XL6+mkKFWeJr4ogFHw2
IjjP37wGq/jUBwi6A1VxVKrvEdFAjQTi5zKdT2Y1+bmseokc3UzWq2wEoBl9Qsq2TVrF6YzxRqke
w0lDSzV25H74l8BJ0feBKow6HIuBXoDLQK1M+OZkhLu2RV4Qd7/qpRGkBVyvRJ8BhPUAkSMsJA1p
MWivSripDfmxDR469aYptsuPcH75B/9QkPISCuv/BZFhtOtBqhfEzzTR3BnlD9vE5rpoVImrzSoZ
YKJ0nbV5VGuQIhvpHX6Lm2bJfQDMszwrDx0R5R78G3slj4lpS7ksCGW43VDEUZxG/rFEb+WUu3Kv
bdD1vFrI/BjIT2bbuEZWC14sXCdZCWeiXDpJQ5aGuPcUOTta+kMuBw9ptGxMnOzffzxbxugABRSS
gQ5yHnTCPO1BpANJZX3KTb8BTZnpXxbBLTGgtQdLpJDTADQ+lxFXaHuYk4zbz/ro58cwMp0Ja16R
dt3DYCYQhSUPFvA2L4vlXetrqdSgVu6PB+5smxGkYoyg7GTXwHbEZQmcrwSFUCLCeLiMLjtNkFYS
QAKm4SPBwbRJeUpVPL5iNXzvJx3jSp1ojo1j/xi4BE+tDU+juMznwsbZWIyuhf1L5AdwEDxjTvdS
MXuW3jpq8nFZM05qdyaMMX5zCokSjRCWZ4d+anAJOeMoQB/gnt5KIcbGs2pZVDKgNLNgyGtRnpTs
PsUueyT9uKwL56Y704W5vsdWktsK/7uxMj0BKmBjdpg3smuvseyruVefwrHwjURkfqIjZIzDWBR7
GOmGlYQmr4GBkrwEnPv+sm4cGz/TjfEsy+pDUjXQLQQMSm7VztiJ5uJEejBu1GNgC1x60COZ1CN2
c7BdZEORTBCHOJf1mSb071e+FBU28hG6GwFMM6M7Wd1mahTqT47e5W4psAn+uQGtFjiQyI/ZZ1+X
kxy8zwjugKv11PZYx6Ka0+9ePpOoQqE/ItgXX1ZJbTFJEKFv1B3WWH3NnZziKD1dyzfjK/iZXeUR
8zdX1Tbw08ZJ3/NfqehH8C6xsx/BBA29bSy6AoLKUOT0o2OT06S7wJwyQb0CRIKeuGjNGiKx/FD1
qToTPSJ7kDpSQmpWgzhVvcvz12o6DdHkhJMgiAg+JEtxp05x2ta07GoYlTPOW0sSPd354eNTGfoL
VoZZSoB0aG0qAS8Na3Sm0B+TbZ5ivK8C7ct2FDGliE6PCRwx2pjTkkMgiC6w1bostzHY2PrYG9W3
y9GD79qfqjHRYyzsvMllSALpy9yjqkecgoiqoZx5mzMTZOJHrRVt18dIMOQZ09GeEb80xVuHHdpB
fisSb1acQYQaJzIKJpZgTRMbDBr0UslzH7wJS5Wic2NyJlIP4DWa8O+DQ/a7NI87YD2+dJW+ufx5
eHnT+uhYztzOqKJhocZdhRqWEjdAiWtDoPACzDu6MgqvUA66CNKP1+08E8qEjLgxprw3EIhh6NY+
9uXKIbviGO8RP0CMXd9Ij4ghReddVpabDQCqHOj5Ooa92QU8M0XmEygQa42hF+fyXkWhwpQ+TCwN
XZbEtY4/kr7UshsSy3nfQ9LcYOOyKZ2q/Re/WklgjrA0zb6X6V3WAHPdHD70cBOK0Ny49+VKBhtj
rRrcnipsQ89eDfthCa8xmjBlwM1XMUEuODJuSKKERaDcxBOP7RESaTRrrL7Dh5U7laBbY3lTe+rj
m0raXv44XNdaSWJCkmwnfZ9qNFq097Lu6bJvV6KIxDeAT22YiKSGSlwuI7QZwds7Dr6kdn6h+KTq
nJq4ZTM6OZbVVIxbPqf5azm4Yy/wbNEvYAIUAFyRW3fQsi1/GOoH9l4unyL3zlqdIhOglsxegnyi
GhbP4XhvExD63QY9HNcDJayP1t5/ZyA206DXlyLQiggKhQCyNGU3WNwxBG5i5A6iVpTAFtmqhjE2
ytITaosoHEn0e32L529DetBFbTWRJMbFVOzRjWZLJY0SBqWPsRS5pHWM6WMSDVdwox/g/jEvDQRh
FADPk4x6mQEBTtsDsvUidaCzM947/bYVjYNzvWslhvUuJc7akFZqFvM7ttaG8WQEgroi17RXIhjn
6qyB9CZ9OY7WQ9T9mrX9ZdMWqcC4jp7UBoDbcVJKAQKpNPTkfqsGv/47IYz/zFptjQM9J2UwQPyZ
A5Rjq4bf/ish7O2eN03SoU6AdynuoUTxF0l3zFiEYSk4L7Zs0AxqorW0jEXMp0h7i8NtJgLg+0oQ
C+pAdG7/z3otxlHAWVlnKdXEJI69A8CsfvMG5vkb65Zc117yAjBTL+sczWtPT2HnFLVTHyVBSOU6
6+o3qIwHWZhAtmjOB/ANVx+e46F2m/KUxieCTePLX44bXleyqA+sngRSrESpWUNWWH0PwGK61Nmz
nKheP8p+Z9teXecb3chfL0sVHjMTJKKgLAiuR6SdG3IiWDR2lg24uX7lbjJ6xn7Zlqfg2PjFs7y5
C9/bw/Nl+dyMY6U1Ezy6jhjZQt/M4fimVU8SyCCGxthkhKDBZFhOkaax4KDpP/nlDb0SyQSTMhqC
0aJJTleBQCly7MAHNqEjiTa3RE7CBBXTKBoyUdWUeW+BmHJ8EVK6iEQwIaVrFk3GnQ/7tDfmdF9k
78LVht8gMxeOi72FZwABlvYCNZJT65Zbch87GJO7RRLaLF54pW8L4lYvyia4T16MF9kZd8p179re
k7rNvVxUBRBozF7UdWFJcx/+/niPWX9rt/daLLhs+CKwMULbnHg7MPbRZepYy9Qj5qV3omSXBk/Y
8L1s9vzA8imDsY3eUIKJWJARZ/NTnHdOPGmbdAqcqipfC000l8L1MgykAM4RMP+oT53HlroBM16u
IukwscYElEzH7jdDE3t1dYiSvSzq4fMrRGh8axjPxtIXu2aUG0WbT/mMSu99+4wJbZhIfMJin+7k
t9p1K2rKcT16JY65KpoA+6ezCfVi+VWbD1a9j0o3t/aXvxkP3go8Yp9aMbcB8DAKayyhlbSz7mZf
vooPaullL9Vb45B9sk0O6a3uBv5lsVxzXEll7gU9zTDgX0Bqp54wzyhPL5Ek0IyGiS8ujq1BggYA
wOPZl9jYZIqRh2hqZFhPlnck9VtgBCuT14ZbzZycJX35B51WApmo3/SKlKoSdMqsWTkZSIndoNcx
jCPPIrAu7vGtRDHevFhVmkwL5gF7O71bisiNQ/OYTX+/V47J2s8TZPxZgeu2YQ8pRra1VPAv3Oby
tS5ahOEweNEB3k8xbLw3wEAz2XS4cQk9bKxncuMY0XVd+VP5DGpIKz5irS4OjkN7PyeAHdrY//SW
NukOJjDJKDb2eSgZNQBjjwZtgKEzpU4nfX4zRNGRa48rGcxpqhhV0HT0IOh7PVK9PH83u+/d4pPg
R635tQiSgBs+VuKYU22lsJObACpp2jd9/iDKo2EfhYU37hsGjIBAH9PQcmNRg60508uCfrt2ntyh
fo8CgQ1yLX0lgDm1UYu0uDIhoOm2aX4AxJ+Q1JB3j6A8BMxjenWhM3/+8YE+IEVWiECrzmVxX0Xd
wdYxj7P0iX7osEZ3HcogLVK0Nt9dDhi8T4Q5TgszgsD2AIX6uWBlKibdLiYEDOPeNO8whTgpx1RU
Qfkf0q5rSW5cyX4RI2hB8hU0Zbq62hvNC0PdaoHe+6/fw97dqyoUoxCjGxMzL9JUEkAiM5HmnLUd
1MANogGOBf28fK8MWCilsgq15XqpbgDMPWbMoIfXNtcXs6IJ6HPEcDYKOUh78eWFBswAUmQZqSNj
+h3waYFMgev5F8QwZ1I4v9HblTl2BFKA9HJflsAur1If9DtPDUo1BLWa64ta2Tv0g2iAg1pQ20AH
cX5CQFhOdWs0U8fsQq+om0+tHR0iyYLSzKoYDYl2bUF3uWBhMkFyAMwcK3X6uHzPe4zNKPW9LcS3
WjsiMD9iqBHKBp3j9M2MSGbooZQ6gZUbnlUl8aNMwvc5YbEXad0hC8pjEpO3As2+tJ/JbcAyjcrt
XNExqOxd0hginLfFsHJOehnu1fBNpkEwO3y+wZlRKtFchRkmb0M6gGIjmY9G6yjJPrOfr5/lym0D
VgIaEBakRBmkF+eicgyih00SZw4mZDBE0bHACXL4aGVKAnjqRmpF9bC1/UY37v/SYoAqjjPBSpBJ
taY0mdP1Y0/lmDSbtiwawTjF2pwTMTAojasHJAEc7PnC5LkJ6mJC6bcMN6q872svtG9zycmqDUtd
JBw2tbwnZU0b/TOwvFD/Eda7oLuPRFjBawBqZ1/CbXESs4jFY5c5yWuzPKTqj8qtQAr71W0SZCB3
4cG4Dz3L67bkKAJXXNMkFe1bSw8niPJ4fKa+V6umXzRp6ewf7GKmeUsUauK96oD7NKTL9l/XqFWR
C5YjUH9wc78fDCfJjXA0WZUrWeaMo293ezB1499/JkN1StFY11qBi3zjRv6fLO41oEekj4kOWRMg
+bNwm/cxbSJHno/t7GrawwSEo1ryri9QXbszp1I5+0cCFhfNmAIxKUsW7L3RjG9VpWj+CQJrurXa
SLtTAmJ8BcNolT5ruyanKZGDHZOV/mGY0hxFWVUBl7Y0yjtb6eveaeoG3Rel1im5k0q28hk2jHhD
xOCiWkxYjTRVtXIbJBF7CXN9St1KajEXEvSGoPi0tjpozIKQbBqYH+MekEaFrhrDgrpK8dI2vQXV
dsRe7VkgZtF63saBexo4cgaQIoDPdH4/7SGtJgXY6qBSVzb1qPhWE3pToAkOa1VFQFyFSTi0MC4P
4nM5zCB9M9TwicME0AQvG0Ljt9TXXUKnQI0D3466wAPCZfuYwgSaTp8jU0lZkoWiCuV3Oxe/ZE2G
10Q/NYA/+KaReYp7Q+tALaL5AJ8OdooL7D06ep+Ky9DU3z0wT9ubE5VSqlo03sc7cKx72RaYarvx
ZvLyTUc770k9VE+58xdz3Zgd/8/H8e0mmlIMkrTwnswGyMa1p87e4SNDfTOYt3kv6PdeO/xTYZyO
DQwGS1p2AgAiqkoHqZa/FOC+PHZSlP64fl0v/A36EhGEwwaCsgqDYpyiKSAsiDJWQAFk7c2cmocG
kcu/F6EaCtogZcAOIRFyrmPyOHSjnUyIu8qOOADmaR2JiYav1wrrZyfEGbsym02SLSdEHurQU25U
z3J79HVQjDX4+THwZPf39XWJjokzdFMkJUWVLArLHlt9VyqbIBFs3RqoxdmqOD+tGwUpmwEyzKf3
yJt3vZv8g7Ggu4Pi3M/b+4BmIdUPka95zL++OuGGcqbBmO26qVSI7n6bz/N7f/cBzPINUL7399lm
dJLyL+JmOKqFshaAeCbvGdVSw3h0B2ecGr/H/F7tboSkzqsnhrSBjOFj4Bp9R0UnzrezizgaagSz
sjFtkkGm6JZAuVbUXrw2awfkItsGpsoyHWtxmqGmXaJ235oRFXSa9A+Wf2ZdelAbmKgp/VUrpqPo
sWNkyXYGbypLonvB6S0iLqzpSZDMnV6Syq1Sa4tygpnOA3vqm2xLg2/YmHWu0ljaBIb+JNdWSmU5
uhmNSPphxuljpnTEAzylJFDkNbcJyE1sCbwawcuIswFWPiTaEkjH2lereAMaD6t5S0SdFCIxnBEI
urgalBJikuIYxG4Z3HYxTkAEUrV+wGAGRyMSQRjHu+duSJOoqZLMYYkZ+z3IdGI7PsTT9Gx3b2Ge
3tZp51Ry9NYRyc/TeWeo74IDXslAEO3kE5Y/P9FlRYlDlun4BJO54bNV0jik6e/Jq7w7VaJvg8ue
lIk2O3vXDzQWeKi1KHYhDV1A5EwL8CPnwnvWZL1uILJsdRDpvULZ6Fhs6uhXJmpjXl3miSTOAGoq
uODKJYatW8O1k/cw7GgyyjRE8ivqhl0ZDIKqx4VHBCw+nnygQwVzGwbWuLVJbOprbYlfkRkZaZaM
k1t3+l+Ub5Baga1Dvz6QYS8uxBTprSzn2EGUcJOXEbUBeXYFOrLSHAimUHkZ0beAdsBPwmBqxNQr
CdGdzIBfuh+n187y6/lgAX4dBH6K6ZoiSJq1saAzmcsVPdFLFgWgqLQhUwVjbZG4CkxN+bPXjlrg
V6o7k7uwciZYIum9Up0U6GuF7LbZjhQ7uxDlYlb9J6B4FvxdvOOB0X7+NXbeLNnbJb4tbphNDf0r
GB9A/SQFdFCfSABQTk8BEWl9ZyQ3qGEEAFSp9l3nlcOPNPKKWOBV1wyUjmEQYoPe0L7AXrbHAnmU
FM8HQ/6am/eSmADvtgCtJJy6XJWE2V4d45AaucD/Ne2AhTWBpMZL3WKrbxA++EBbPPRoCd0a/vtA
Fd+8i6h9lGiz6QCrQgvnR+gBTMqx6HijeMkuP1rgv6Db9n1CkNG/zpuAPpRucBt6r9d1dc01G9BU
3dZRlbsIErukaUZDHxC+4c0HzZmje0sEA7QuAxhnioZ3MV4858rQRFbRYY47c/LJ2JpGdWsWylZS
GoFxXEnaE9iQJbGCHCqMybmYIUkLltrIrQxNbkd0HhT5rgeW+L6Wq8zV6lZ+6Du122dTKxNnysL8
7fperr/qTBNrxNARlIxz/nC0Uo00GR6pWxDQdHT8GIlr1D7m/HOqCUKNtV0FYTAIg4BmDI4Kzucq
cduZQdLjaTT4tvZPnlFZEk3nrHmBUxnclibooq7Cebk2zJ1NmqhbNQUMeeEDH4eIpj7WOkFQmviz
Is7noHCchzHDiqIaL0yIqyjAZX+8F5uMMsAmFBsTxLGpg4zyYXb2xq9pK6JdW3NCJmBLAQUJiCVk
Oc91qAPwPHKE+IR6xmXo1JjGXSxQk9WDO5GxWJBTS51JI5w4ZAQWhiNBea7s1Cb8MLNGlPS6kGQt
sCBQSBlVH9w7bkNDWdJJH/W5MwfmJlKYo5qZmzSzf13vL8Tg1gEhBgqPJj8N/5wvCMTV0Uw6XDyp
2rH+hxxsMpFZXVPEUxFc1FWV2oQkOURUeHhJwWEmXoTmj17G/I4FGgTvL1Z0kqblLJZWJVpj1Yu4
XnX0zL4NR8ObovnxupjVVZ2I4a5wV6H9uK1wvQD1DwYns65pLr2R5tmWdqVwXnH5Nf5pcpp75i6z
yiJ11gdIQ6ahTd9nZtIwe0HsHJZvreUVhUytL7nagd+BXl/nogC85NNbxSkIasamxHI4mfS5KY6k
vRvnWzm+i56ui1nbzlMxnJJk1lBhJA4LDJIn1ug0LZxGd8FvPesbRM2CRa25G4AfaAvOjwFwV+4a
6/2Yq6zH6Gz9nqHwHVL1R7wPHidG/6IBA+CgMpKfKuIK4Nee36/aaAnoQyFJNm6seJOqD+QvkP5P
RXx7thObpE5aXQ3VckLD2zz8UhtXqZ1MNLq9al3/LOQi1RCpidYNWEgrF47aNRRIZ9dVYM0UYQ4G
+DdkIS+5ICxLStQWDAWhhnYwABGRYTRHVD1dO/jv4qmMZDRyptw9skcY2gb9Kqijo4CwmQGhkOF1
pJaMjuWmzRM3HgT2aDWyOJXJWXKSJwpB0hgmloF2Nz+0rAb8xY2c+cPkNOwI6gc0+F/fy5Vbu/gP
zABrMnjb+ZS71LK4xgAjXhQYEesXPN/sK57QjFN/aCJAs++KHmciIAxvergQA4BmnI6Dc4F1UR2g
ZuLoTv806DTL6IRBhtfopt1pfrafnfzRTimg6qp7e2dvupzaLqGxpzeO6J29loQ7/RzCdf6TIgD6
lIS15wdrQ5z8mXnJbbCl0m14o+2jJ/nx+l4LBXIehw2ATC9irD8iFPNJ1HLZQ7s1IWp8DZx0V25+
CSQuanplx4l6blXmIQu0PoHEAX3gVKKJM+5j/35Gtj8H2XMiuJlrT8KzLeWuTdgNA6bhIQ+g9wft
MPeOTRNa0PxOd+SfxZHRN1K7RxwxBukbmFNBlCLcYu4O5WFdkKb4/oDmtlF96BjxP9n+DWWNwETt
nIKCRzCVs6LXQGdDrgpI/DZMEv8kMFja5WYPXJDOQHcgEDmI1dMp8XqT+K3xywKy+2C8l0gZ2SzE
e9RHwp4m9m8tnm8zZDG7ZquPB9t8auUdsR5Zl3tSnbomkE5Fs1eX9335VNtCLthE8MvbTjmyp3LO
8Klp40XDo5L9QPqil/FKH7+u696y02eqB2IeAvY2RNgyEBr5JExjg0+mCUnqdEWBt8SstzRJ51Jg
NC98wSLFNpbiETznhf0CxldJ8gidGoD2mvdN0byMtgpW+5y8/PvlmCpRQbOnoZmGTzv3WhuAfgRF
QzlkPzNkdGeVOddFXIQ2WMuCoIzCNRp2FL4lOG8lLUXeD6Wp8sekPbUzqLBQFmCM5tGrQf5i55D0
R7oEg+SqyYOhaXk5JbNRo3IU1a+Gwg5WWL/aTATlvkRI52qAd/pSakVLFUTxiIJJM0pzYmatM6Z+
LLl5cJ807mALrqBICmdZLWPUwzHNW+SMt8b0u7Xv49xl9izwliIxnDm1SjOfFCVtHTCwtDu5iT6l
Pq/egMn/paBhRnBCImmcMc3S1rJhu1uEur/J5NnRM2n2qagWdXlPcUCI1xACoFUFj+JzF2GYjWWH
U9w6KQtB+1QS5upTJNK21bWcSFn+/CT2jEYbI3Zp0gJEznKzztqoC32BtFRp/H97i5b1IMQgUG1Q
QXDvkCLNImBzQBJSk0gzO1LnBNnPFqph3wFqUODxLu/suTTuOTLrXQjAcmjEWLc3WtA3tCqbiJa9
0vpoU5koGYDDlNm2KGuzvqF/lsnFUpg0NTWbYZn19FRmCugkbZrPeDdoAqt0EQmDTwPtWTae/uCt
BA7g+cnpZt+1eYSrlVsBJa2JN2REJ1XyEvgz9Dq5mWU7gyYC2F3bWHROLExy31aRU/4q0lmi1FD+
dgSVDdDRnpiyY9lHWE7gQzIFi7yMvb9X+UccFzeAF0zt5R7iALvjJcbRxIheIW8D7d4YXqLIzzoH
Mf+/19TTJXI3ry9RvUhTyGTtN39vXiPyBUI782TzwRK9yy7HJb6XiMY+dNYqBBb5/CDHEWi2lgGC
RTt6MWTULjeNtEtyRmPtoKjwOmgIsVwT7ub6Mi+70DjB/N0fqoBIJQT3QX6Q639i62dRvlRS44B0
Ev1wuB+atJtagHqQcmMjQCyMbtNn2qYJMUSCKZKgjF0513yCvpDrH7csmndPaC//z6Zw2t1WDQOm
GbQbwMFUDR5z8h6PAhkXMdeyfkVZGsUMpBz5Okld1ySoJ8gAOGdNJxvTU0049LQnaedNXX7E81NU
2rssFXFCOcPUZ+YsjwzT0pNZvMTjsDHDzi3zgUYR+KjRN9qj7BZXP0pUqGPjt5bMt7ryksoYFzZ7
NzcmV9fmQx3km+sbvq6GJ7vBGS6ZsG5EwNk6GsCZGulN7bZ9v0mnTxDL0XzwWHlrZvu+212Xu3rQ
6PkEKxd6oFC2Otf+HPjnYYw5eYB25VvDbLeqBQC7vBQt76Is+L3vaH+AdQfNksHZLcywZSh/4lL3
9eQEfYqmpt5rkdM2QFig6OqzHhZubyYP0xwKZK958gWa7/9FczZMH9BNby82rCP9PqqqnWaInMH6
Lv4RwdmQfFCTrkxweHY7AuVIhwkBmZOu/JXJOFkKZzIGkstqPGEpFVIgbrJFDe13tEUL7aHe5tvc
cu7VJ4vaA8XzYjs9/o2q/Fkkpypl3rIhRSuyEyUYTrJjLyWNN0yZIGZddawna+RuqBk0ndksjtWK
dsbsW8WjDdeTHID1XsvbLnn471bF37vW1tCVjC1NFbcZbgk5kPHXdRECBeQTKnEcDHa5hMdS8Txq
d8IgcvX38ZxELRPNGbCl53dYa3QEq4AaddL8rq2fKnt7/ftXYw4dXSdIvwIajw91SNYXZtrARrRy
chgSQjUlfjLKZ6KX25qkN/3YfFyXuKjShfs5kcjpQJURubJVSCQTivTOJN1X0tYofgWtQNlWL+6J
IO70B1tmCYYKATNr3XWAEtU7DIOK+gRXV4P3PgCJUWi+6NxJhlmKda2CARrg3rJ03IF4oaCh/C5P
ldPOsuC81mJgNIAtbU8ofgG1/lwf9K4IgiKrl0VtG/3NAq2J7bciRoFVrQAAJEJfsAApPMykhGwS
swi2jpHUrVs0/KQVfHfjKGyLfBOVCv8vlOKPQH4WOmwLtI0OEFgVG0s91iA7Kr5k61khAp+4el4n
grhXM5Osio3VsjKgyZDWnYDllnyoimPPgr6fbw4JXtGR90X3AaqUyJ9w+peZE2NT2CLky2noYPxh
T5zRJxONthHtabIzbgf/GO9/3Aeu7XTvT81N56Y3xqbyc4otd5B/F1yJy1I0XPXJN+lc/reUh7rW
SANK3rt3yWN7bdveFA/pG4DtbuZj/BbtZu8hkalxX90w8JIiOBdEhpfpyuUTljEbkCSCW4/nkUjq
EhAddtc4E/KCe20zuqELwqHeaT2M3txrVN2Egg6KyxwtJ1M9vzVTGgD7wILMDzY7QNV7k++ne/m9
cn+AD8edHDDOu+Fev8Gubw2Bxl1ON3PCufBosLXYtvMeC94vfTOFF0xOspGcwR/ujQ2esYf0CLQw
0T4v6nWhfif7zIVGDM/boEwgFnVCt/IMCjTsBLQdzeehetbvLCq55NZ0ZVfdVAIj9T3uc002Z6Xa
qRrkScN+YzbDn+mreTf6H4+Edj5xlb18L9/ZjrbR3Ykmb0+djwhdBJS7+hg4VTMunOrzth5IgE8A
+LcCFWu9x5mOvuR8X73cz97LjbnXPOGI/uq+m4BzQgkVQ158NIweiKlhPfbdpMDLQ7sU+i1o/675
APvyQSR4E09ojYorJ/MDlLgEYeRavKCdSOdPvUkxnmhBeqDqVO891Z7+QoIOwAMNpTNQb/NDTqWU
RlDnETPSaeyg29iJhRWNtS3U0VSFBg/Q81wgbit5OsSRDBEN5v/dagsj3X5Ac24+89eSfrEde55o
uOuc9NUSbeCagz2VzemN3ijarASQbSc9sFMclrshUgegeLzu8VZTBOjDU+DEgWh6QUFE+rpOKpBe
O1pH50+bNgvF90+GepXxkFKjdsAg6xQ/kCAZ6LQRWqW16OhUPKcoIEWLMjIuezxR43N8T25j4JsC
LgZTgtRykp8aHhrZ3S/BqtfeiibmcEF9o6Frnp8Pids+DqpBw/Yqr2ZKreSLmIc+eU7U19hww2Tf
64KNXvV5pyK5gNOMtCHEPHDj1BFNHvotBvLugMZ4U+6S7WBQAi7no5HAAQEQGlXJ2MN0d/iC2s31
pa8otYG3McZjkKPFe5WLPIK6ycKxQlF9JC9F4djZXalvkFMEDxuA9e8sUWS6csDIbC/z5Gj6Ai8a
J09VJysnSlU76BLsN6ONBjc9iHs8hMA2c31pK0YHBGzL+DgSbYbBN0qlURn1ugxodRTdfaucfgI9
RxBNra7mRAR3iHnUI9QGQC4g3SraFrPbDnf9tLm+jpW7D06RpaS2kEVjgvM8TCBVF2tRCSGzhlQo
S7wOywGnVvDjupy11OvCxoMZKbwZFKSezgUxJdMaqWtrsG7vR4SHwPvtdQCjUSYB0mVnpbdl+HRd
5toZWQCM1zV0IqAhgVsb0+IyTvqudhor8/Og3KVmLVCDtTwXlvVHhnq+rNkISZ4mkJGU6LIBGKRW
O0Ve0lbz69adJ8pmN2z9kAnGj9eUY+Geh5Kjd8W+cEl2Xka2hV4RbToGwVc0PhXd7+vbt6oawN0H
RQsuFZqjzpcmj8WUT31fA9vqubIxsqgB6zSGh329Lmd9KX/kcGY5zCOUQ1vIAd9Eoh317qiI0B8v
p01wRhZ6G5EBxkQPOMPP1yKZUToG8qJ9WfEwx8Ey6Fq81rPWoY1cZ9uJzTPmtcv8UCjhrra1HzbG
aN18Ztnj9dV+E/pxgSI+BcAGKsos8PTctio6GO+VZKydPh1ZShvbbF6HImT3ZjqWn5Oejyrg0koz
o+CkS9y+ya1jmIQY++ukpHJg0PItfrzY5KAsQAcN4pLDaDWDSWubsIJGwGNmNqYDI6kcN1HRVocy
ZO2LQWRS03QoMbQlMyO6z0fd+MWsxH5rJxV1znEyXyMbwz8uwD+6hyhIFChwTUd1BBVCq8Z3Rbek
rIJysqha9ZEPppLi9xBKeDRZlip7DH3090pe4eVcKZ26V7vOEiGufbeYc/tnYz5YxzwGuOQAjn5+
lIPUzpNVT7WTEwlI4S/YYg+0F/5sz9vGUqg2ATMnjj6Y8Vuu2ieAAtFQjd/gMNzMQEcKuk7z+p9E
ZVRvBgwfK6im9f8WWQJc40s5TUV6eJkg49QtRQOJXBk4Y7WNbgZ0pxTFuB/Nt+uqtOJez6QsF/i0
2jpbeWfIkGI35XAEZEsd0tBCvyuVSTTv5LxJHhMwRTETnTIgEru/Ln713oJOBdAZaJ67iOYwiFAw
2cK9RWPIIVXQ/yzlh4Cxv3CDOGoMii3U6hgnOl+lMbKMlPFcO2Fn3pVy72LMOsQYihCnYyVOszGP
hbyFjFYGPNPPBc2VMvRmttg7eyKe3aWoTk0EUApo+nmqGYLGmRWqo6bKQInV5J7a5ez5+p6u2NyF
TW7xKPBZoKw5/4aqn2LwfC12CvFS3/2ugS+gG94owg8VyeHcVl3kWamhSdlR1NS3SXWQjeA1Tq39
AEZs5/qaVvJPWAx8vgXqnSX+Pl9TGIxlGi9qWhdIF2pPMViwwXHaD2BWmvzrstbWdSqLW5cehHiL
TpAl2Xu73hhheyuzQ2qKUM5W5aC+hIAe6UI0JZ2vKe5h4Wcwq4CVTwV+m4rQ2ZAa5bdNOgzeECN/
ub6ulVAGpGwoLsKOwlDzIAP5mEQz5uhw1TPMoWnDYzaIEmUr1/lMxLLkE2vSt3plTzbs6lAVmDFV
fFuZ3LZv/sI0YlgeY4+IWjDOyu0ciyylmJbrrNcfdZY7Y/AUS1/Xd0tZruqFjzgRwqlBxkKjQX9r
7VTmd91FTuiYvOfyTlFetHRjWCN6N5yhPXb2Bg3616WvZJKxkXjzyEAuUjE9dr6RM6B+cvTAIaQm
DTX1LUg7gTV9TJAMDd2mF5GyrXkBBXE1uuOWjhge7ibrgdMx1YvKl8MuiPWNMo7/oKfipmD9Qddz
gJXoO0MbXq+vck0jF4wmjGCi6w/m8nyVZcCkhDRYZTwCX0ctjpi0/feWfxk0+48ILjBM+zjTyKIq
hhw99HL2GIdLg6toxnNN8XFaABxD8ko3eHZF5K4ScBjksIW17YJVy1fLeWdnk3t9w76Jz3mlxAsI
0cDCnodR7vMdq0xkZFW9qJ0uVKqCpjYOjNYAyXHlLKkNvw8N4lt9NT4BzLM/lmmauKlaBfhLEj6S
RnLUTtSUw0al8dhWJm3HunBlo5Ympw5jAEaCtu1WQgLUS2e13CywByUNZHk8BL0573U0Jb+Nsxpj
ctwOqrc2sDPPChVAhmIsIToMTT0/2PpQPjexPe979Lq5fVvOFkXexMQo6tzif9XKMgYcINEygzIk
Nz41sDb2XqEWxVbKFdtlYxjcW4NawVeq5uCn+pg7Rqn3G60abXBpYR4HJZXwHtDPkS8rVQCaqGCX
FJK6MyUDMPez5uelOfnzUNpoU7OnO1uVZwx+SPrBqPDaomHaFZmn5Yn8oI0kB0LnqGvbaW7m16km
SkYHMy7vtRn1cZqOYRtQEMOnnmWE/fOYjsqmq7Lkh8QixZm6iKDnSArQ+HT9xNfevOinQlABQ4dR
Vf4Bqtpg2ElNPAxlUzcPUVCVx26o2x1IoPVXtLYFMa3zbnRLabSOgHCNczrGUy+4Rmu+CgiLyMMg
tABQFWcMASAYy7mEr2hjmRZT7+jDk2Z5UyOIB9f8/KkcTr+xgdo0Zsi+WDUD2a5f2AlgiNxqeOp7
S7C1ojVxpgF8uGnfJohf5CyiHcCLQvQ6Z17VCKpHq3JACQfeXYKHIG/LO2a3mtpgTVobukXu1sZt
qVvUVATlgzVreqop3BmlqKmVg4EzQvx1GBPzMcm7zXVtXPMTyzwNMkoArAa81Ln5GfCMa3RkYNHh
pzhzB9C3AmMuIQCkpLT4KDDGE8TWriSi8u2aWgCPBJkyqB5mF5c/P4krbHuQem3Zwlw5qJFTSIyq
SDfG6Ralub9Qi1NZXMos6+IxM3tsYwn0cwrK18yXiPzcplX9iFZ17W9u1km0zmk8y6qpSU0kzww7
+CB4/VKG1q+mTi06FObj9fNbV8U/TwNO5SegpVQAmlpCW1BKMlqTxCvV5yAUbeIlsp0FaGcMCgG5
Eq8uvN7OT6yYFTmxJRmXa9M8Ws7g9TfKDdnlVN8GBwACoYAm35g7VbDASz+8iDVlDPcD+vHCWg4s
6LNB0xFTV9ZbFGRbpSC3VmgI/PBKcHguh7trilFYVZ1CTgh826Z6QU/tjiDZ06gTsmlwkNJG7bun
JkKX2tDQso0cAK6+XD/Ny9t4/hGc6uhmpkTAi4LqTNpdFwBKWG+8ONUPEmEAQrU8Y9DdAuKvixXt
MadEfaKih76C2KTWaNNqtFRMLxN1HIgWx5kaDUkn1tuQUqeOhWWML3D0mvY+BT/T5AaUqIJVXV6N
883kFFYuSFKF5iJP90LM5YRObr/JooaxVSkGIEuWnj/k7bgjy9NQBt4AAm0MJMrjBnP0Q4dC6/v1
E7rEZV5u34kY7oimGTDo2SJGv53fzY5qH3Db0jHat29k1z6Uj4RR5UuE6r6SyIZYxL8o1qBUBbjS
80sPJOvGxEg4bh/yojqIDff1b5O4pnrXF9RM3bH/OYnAki9dw7lMzlyzttHMqYRMZfST+PdodGDI
e7PjYyvkt19+6jz4BlIMRiDRFY3UIaajzpdXhK2Z1Q0uvWHd1vltF97W+l1bvmrzQy9Cy11TlFNZ
3LIASD5PXQFZOhJVIfHKwNWLkkrD7rqqiNa0XMMTzxopelQQZP2QGUuRArVoVfyKiOrHeUtJDtrE
zvKuSxSszFhSaCcSZxC2VzVbdrG8K9iX2b9Ec0xtWWCi1/QCzeuIWVGaQtaeO6w6T0FoZKIebJgJ
tdIjGfbor6Vol8Or5vqK1gziqSjurEY9HQsgG8Mgxrug+CmbO4N9/XciuGPKixKZFQMiBmV01Ohe
Kj+r8d/X8KHff7aMR1e0G+BYBWAQd5C61z0E/LWrNAY6bQKL3Cl2IAKCWdU9DWExZgzwnuWhJklb
WjUmtyFvVF/nOGbIdoxuPUw3cprTqdHeiK061zdyVft0GYlRgjzwRYBg66HC6iFAna2o3WRxJOjz
Dt1Uf/obOdpS80IbOUDozrWcFUqNxJ+JZFs+7NLEiSfUriUGKlaB8i0/dGGUloaZJbWHnBHnJyMA
4DfNjE2s+p9NeYMgmmrFZsRIae1quaeIaCdX79WJvGWDT65vVuZsUEfIU+dtMVBNdVn7w1Ru81KA
vbrS6bEAc6ENEOl0YmOU8lxSrUYDLDu2cLi1j0PuKG/JttxGt/U+fVGcRqJoaLkHLOqX3W2TDxHV
0qozOxXP3WqtCRvZXsT3fnHsUCSLaf6R3kibyG224PP4t/qCKg9eN8hwoyALBJ/zxaqZhG7oKAaj
jbJpTG9ob4MZtKG7v5CCWQO84LCtJs+TBaA6Q53mtHGqeDsaB8Je6tGV7NfrUi5ZgRHdoNdJR0lZ
Bo7s98me6Mg0KPOY4cGG1j2JRp6K/zYb5UY7qnt03TJabBqAk/sxwIX35i5yMbJ/A/IXwbv7UlPx
FUDFQz5Bk1Gz5bdUt2PgKOK3U3QpAjdfoVnph8V9WQs0dfmh8yt4Loi7EoPFQvQqYLmj9olOhKzH
PPaHYEtFMrjLQHrZaqUEi5Ef2kPlkJ3laxvAOm8ip912PtuETuklGzAeo0Ex9oydvLE8/Vb0vlqJ
LDVkiWWkOGGvl5TTuZ7q0xwMMkrFDnutP4FRiSasO7JhVPoyvXyLEumtsp8E6f6V19a5UO4qRoY9
gtYcQtvPySldk87b+hBRfdf40j/1cdpe3+y1vT5dI2e7FSuRQ6mHuHg6oB5D+s8iFUQnon3ko6Cu
VAF6PkPGa7mzbk2aPUhUkWlweLMB8tDeKrcP/9WieMql0e6SVl0Egv0rNnaavJFEkd2lKzo7JoN7
FE9ZYQZBChHmk/aG8NEtafScb0yBOqy1JZ/q4EWrqIwccjct57OrC6qgD85R/NTXn3EXvGI3+d32
xfJyChZAGkTCFmH1Mm45Xyf3umKEBXqzqOPgBU540I+tH//IPLyubsbHftviDpq4i/Iu2h1/j/fq
HfAWvegjgKKKkFaFe8EZuULOYy1o8S3stfM0NzzEfo7hON/2MB70AWjDV2kTH5/C28GJN6K310qW
53wnOMsHshXDSJaTmPbECzaAsbUBAa6gV/DroFLrE+nxB2sr6hVe9pe3t4CkWLyLQVBq52xQKVUT
YHWt2jEjeZO22U3NCkHr+5oJOBXBWRy0fcnj0iIC9tx+W5ZsG+G2VF0u6MBac1FwTkgKg9gDKMdc
OsDU0rYtWkSjxWD8TEJQdjSZOd4WofE4DK3l54YqcCRrdxSFNhOY9pgkgHPm7XdgoRy0vPfAvJay
42yTTd974bwLQ40i85iJpskWHbg4rT8SeViHoDLkqeuX11HxyorKG6vonz5fMNt6UZfA2sVE2mNJ
tVtojOKdk9pZSRQsDwrFIDcJax9JBrZGqSLP4xA8duj7KMj0ct2urt6BU6GcqjRyVYFfHnGiyeb7
vgRJZWZ9WvEM2Ph/JkxzJizy/4e079qRHQeW/CIB8uZVplxXe98vwrHyFCVR9us3dO7OtJqHW8Sd
xTzMAA1MVpKpZJIZGTGvDM/1rNzbdXcDbq+96jyrJeZXzOFELGdHi+Th8s8SRBZ0kcARBcp3YPz4
629tJa275BkAw8p9NlznQOs6NLRxoXez6LIpQaUM3S20hvDko4Hdlb+CgEdH9WqK2jXNMSgMUDZV
Qm2gPs3mXYaLvWPUmq+CmQqK1A/EyiX2hd/qZte5kG5I1sVxhQ3Q2LKL+/Zm1YSu00ay0cLggif2
ikMGWTCXdUw3AxJtQkqopg+bYUpgTgI1B1Hq3TIdOkfxL6+qYAPR+1/vqZaFSxDfUWZqu6i5C6/K
6p0ZZOdqzX21/CaDASkw2dSL0LeNMe7kbgD6c5oBxuIO3VxSHIoOKoyBnV517Ki5qaT6Ee7YxhyX
9tqkzay2xVIuMQiAhzHKMSowZYrkAiDzijune7RtlCFGOpgwUK0Y30DpoajftPx1cK8c5efl/RKm
uY1Pq8+bO88wea2XdVjCutR9lKthw34mEzmWjYxpUGaJO3Q7hbSZut74bfK7Btha0f2ieyLAo1z2
SLxLkADAmCZwpjzWAFAs08k1Dy8LhukDvnfDABWFDtPhshnhaY5c/Y8ZbpegdI3rMMUZSFmhhnGd
aYd5TGQSK+JY+LTCbQ/JALR3ezhjd+DddnaG8zaAtpztAQBt3PfLLol3CPJR7qpxgC7Y11gA0+Di
xQrim7kKWGVwHwSKxwDYIiW6pFAR+gV4tYsSAl02Ps839qQZMUgj8CgIIID9YDSvzqT4S43urxZo
MnUIUVbCs7QKWKGDSSN+jpYYC0jNUqR60lp+0d60gKrV9H4e3lpTIh8oWkQAajAhvGrTAR36dRGJ
iRIfeAu8iCQQ+BnaBHW0nmd7Qq27EqCRp8t7JgpDaN9pDpQkAVbnScgGUtdmxRLMFbV5VOnJzZxM
u8sm8PCH38zVQgACgIYMTDWYsuOhmXntVrNVFF3g4nHrZOV5+u4koH/T2KguEE8qiicSK2OkGkl9
VDKj+sFq14bCWlw/DtRNn2KGIiKZSRcVRAFvUJ5ZeMhxlfNotMNNz7SR+GhOYpmoUTQ/Jrfq3opy
MgKr0+gb5sbcNJg0qoBsuJ6+q4piPXSN69y0pRdDdQzqVNqQTL+y3q6Mmyk202PirHVauaj2b3ti
dRcaZaof6TIp0Zgs5XFRU7AIM6+w4iuzSPOzRdFP8CG3a2EedmBQDp+n2cbEpGKCU6Swa08Hc4tu
AlW0VGYagWrDIH6nOh2uEWM6RqVqDxFuksPvAYo1Hfj/8jQLvLz3jCAeF3KcNWO6yjWlOndlNT65
xUJfOqV5Bor6DqaGw1QTQI1mdVkGnzkekD2pXpXASenGLhvG8qN3mBssGi0fevRHD0nnaVkw68DV
kQkdY0DCs5ZGpl1ApmOuVBuwodKI7FzNj1pJ9KjU8EZnG5NzQiQpERna7qi0Q3OyAFM5zmBhHtBz
mNKIDZhX+VHEvZaczHIpA/xq6p5aZmd11JitA5x5OulBtWDJfZRsMfIFUTHlWLaQdmHGTB/NNstR
vBY4veLUfqloO/tM8bzdNIBK128cu/dds1M/pjlHr68v69kOTS+ZMHeex/nOMUyIZDV0SB77pWPu
Y1lO/RwMFtFfyciqAzUnqgU2wKG7UdPmn6qTAB3QapRGFZBgz7OHPQs1Etv1fmlM2NRbK301MUrg
nsyk8Z5QeVeHGRpiOqRwmti4XiD/4vnA89vugWg9O086GNFOHdoLGF9dcf6kUUHZU3tubPkGYdDZ
rYnnLH6fUbzwGGM97HpCzBfIIhUY+CwJOSmVqh5oXLSHqdEsQIQWSAi0JTVxbSp0h/hFEj9ZA+ZW
h0ll1z0UH3cpMtmpS0lziBXmnY2xzHTYToo8dFSWHBhmJh9aN16OxoiGqr9MmRbVMcv25rQAIEG9
AfM3ljUmIS2d4Ti0hQLAaTZhwBIaZL+NbEgg5zZkKC8GHYLZdjLFZ0NRykfVqcdfYHnJotlbwOIy
1uzgYoTlFxTVgNqbcne5KkgeA4hhGfdNpylBVuEd3Dfg885qBgyUL0rSfiSVl+m+U9HkXc9z9LJo
Rt3xLiakOrVxCV4VV2XlvTl23iPTm+SuMsj8Ps7d7OzUwvD2y6jH5LA4SndOtdLBAWhlSVSxwr4H
CErtw9FVSu3M1JI+WAojV7pi579rC8WTPy4e2oAm5hwiNyGgDrMLdxgf2Ugwwgqg+clenDnE9E0O
MizNmaPLOVM0Bg5GJLCsY/rKWykVvx4Do+dUltuB3RL0R2qoLDUk+0AL63ghVLQinHrPVvPLLFsM
HyJ7QpXk9H1O6pDU1xhr+C75MaL8vf0xXK3SqSrtkmI9k0qMfgxPFanC3PmYJiNc+uR33fxoEuuc
xijHGDTUO9kFV3jV2v4ArowpNaV0ybQ+4EPIICd92DeYyez0oK1MEKFrB9NkkV2mIM4DUtHwXiUL
sFYu/AGGzcBrxaqqBEDi192A+FqOMTkcYHb7vUjNMO3SnUG6j758raEw5rdDHTG7TsKSpr5HJ8kh
LagJoI+3Nvyt9V7EP+mDrxSSME4D86y5teL+Oz6V00BOBB1riaeCSY4vptafsqnna6VfHNa34AGg
TZh5kZo3Ed43/VYN5uHFzvZTeup1SS0sqOZWalLcLjEnDl0abnkLtcRoVoeDkOActJbxBYDtw7Ko
IDAiTkDb4kGZv112VFDRYdgBHMvAfeNmy6MT00RRlrKHyQyalKPZ+ImeBopyjMEKL5PCFNRYgGJj
hg4E0hAG4CXoBpJ2Jqj78VBg/ABzku/I1AtF8bE1sK7vZtOQBvWmdmGgZ00GrhKzuiFj/FbmxYzb
UtmEl9dOcEPSgEkE6BvvHujZcdtlWjmOcGvBdg2P7fiS5q+JLXkhFC7ZpwmeKCmdoUqvjDAxGROY
d7uwk7H9SZzgC18SQwXA1mGhb7+7w6F3nv9DjxpoUXTAgMRH8sB81NdtMRZIPheFhto6Syvf7XHW
N52vaNob0el5SNn9kqY+bUYZokH0PRkW5l2gv2KBspTboMIoZ5WqehcMnebH1Xe1ilCzKekSdeXT
pEreG0QToggEDyM968ObzX++SjXNis7QpLM/SMh0v7xtX7UbVFHH+mfD/FliTxTtmALwDMxDuZhN
5paV9E3fGevRWGhPTQ28/nfFuZpkmVBkxQJBHcbJkB9w5/+6eX2KC59qID5yctu1ELGdoLyJEuJ/
D8AzMCX8aYf7di3qsTErVHiD6Uq1dg7dUp5rFKolUSUNW9FHBSg2Rmihx4XHPC4sJqUdrTxFWKDc
OJfucp4hZfO/Tw02WhMWNCH+XCi/rto8qCZKBYSC0juJP9jECZspiwOio/V+2ZRomlUDEgbfFTBp
YAfiVg7XjUaxKg9VSTS94eJjV9EV2zeRGSxXFNwp9mO8cyLnGf13f6799kQkjxCiFLL9Adx6jl5b
lKWz/oASIybTiZBfhWzCRvTOvvES7NpfV9QbG2MqFhhRDij7m+i6ith3ELbsy519rH/ET93d+ArK
UAkwQ9R8hl1QyBm4r6OPz8W/5Zh9SxT0uLrW/1gOmKnOPlItSI6Pjerrh6oIpNCT9X/JV1lbk9yG
GhgkH4sYrqrBcNQOSR/adwPzvUgLlHf7YD7kJ/1GuVMPsg6usNrGnCz+MT3wj/INKd2icwr+8i4w
99NZf8YTUh5m+/gAXMEeE0MNqD7a/Xj1cjmChd/jxur6982xPWtl33j5yvI63RWq5ce6BGS/BuDf
C/rpFlc2L+6Au3ECA+2ZgDPiKv9NXrKdR33t52VPhEfAdgHXbLpxhRC7KzITC1iBIe2GvZFzFikA
Vu6svXdi++L1sj3xl/fpGBecSZpkA5thLgFYD3zxvtmA6XJ8umxFRD6Gb+DTDBeQuB9TRxtghoXV
jeWrQRO9DVAYO8aP6u5bd8gkbommnr4Y5DKKaU/ZMID3MjB+ANBbXS9qoI9+/9Y9gQvDkLknqvXx
wIh7hfmHdY67Y0LeV8udlWUYCH721u31d8BZrt1bC6JikpUUnaaOZsO5tcDHJeZrfHR513hLlYCI
8Jg8GI9DCKQjO+dv7jF9MM2ov3J37Fu+l/FVCj/srV0uLjNiG0WClmig/Sii9IWE2eTjUWF6AD7b
CvQb8yNXfBUUcrKRYGHsOJgXMj28v0GuiAtRO8uatMaYZ9DnagMe3QKP1Rab51BJc+WY1iPcXxo0
gqhhVcirrpk/Lo3aPdejo4VxpU2H2ljINW2pKhP2MgV5YfvbuLhmi9sSTBkjL5Ah0JPpWEOcV7Lj
wuAC1HO99jgrovHrjjdqDiYl10Fds5h4AzQeteZ91NNDUQ0BJUAXVL8ohRahlUpeK8TO/WuYJ4dE
uLtdNmPh41zbjU66I1q5lzgnDOdP5/hJ7NTGy9+M8aVgPNGz9rPD8wuOSfUZ5EzJr7NyvXwrf6u+
IWuOivI5HtD/WVNvfafZZFm21KlGbQt8jER9YVQ/JHG3Xxxg4BwTVGBNEriNfddR8/2yv6J0u7XL
JYrSaIH8UbGkFehXy++NcnLo82UTwhWFWCzKOSjCg/fjq2ukmSfXibGiFRAFeL+0bm3gydW3y1aE
sbGxwgV+nykmSF7Xfct+uvTYyyDxwqoJTT3w3AHRis4UF/Ug0R7VLEHVZIDDMA0wQuvcqHdNaP9o
dt6xP0yyzpTQI1wxUdevM2d/Xs42IbHYBGV4jRNj0F+U8Vyoku9YuPWgjsVwGXgoIJz3dV9azBI4
kw6H+hY6csoENar7YVH9y/situI4KvhQVq0VbtnGMUUmHOHF3D3UY9TMd20huTUKTQCkgXsJXi5U
PsASzWUDG3HYNZAWwl0cCt2qn4/df4njjRkuwkC+jP/veoI3+dEyC7+KD6b9olaSq4fwc9mY4RbM
K1U8za/n6TwfKnounGOvhIXsErD+WL5+XIEt/3fNTO7uMXoZWcoEVnQH4oyrMkHphB4Yx6YI0haX
Q0B8YOLaCPldD+cmP2SrlNZgjk0KbuRvbh81QzSdXOjF7stTFrrRkPvuEELE05DkNvEnu7G7LvXm
C9JIm2t2u9o9QQPgVnnAfe667gN2zSIQXb/3h8uOCrdu5WDCNBUIyHiiX1Pt7cnoMhbk2jlbrMDK
i2Pe/iwUKukkC4tyaKv8Y4nfPgvtHRfnMLZvDnq6c+0ri75qMyTioWpR47HhyPL7ivpdIkO6iOuu
jWkOCmC02uioPZz0QMvle6/po/ZQXRcQajpMAbqLhRKk1+oVKBgcSRwJY3ZjmTsjB/QmEqgPsqBI
AS98qKCy1r9M/U2Vn6dGNm0lwjODQg7jvlDIAE80T82n5inmihv42Tlhd62eYjTJTks03zl7ekDL
8dqgfnUrhaOL+hHQKgAXFmS98GjOff5GTZrCWhCzLBxekfv9+DE5vqfX3mG5uxytImZcePivKT6I
8tH1kniBh/Stj+x9c2N9L37V1/MtxCnmnbmz7oqd+pG8Q5BWcvSIv8yNaT6I5tGo+9XLIdR8z6/2
5ZVzQw7vz3FQX0kDRxyzG3Nc5GjDwsr2z6LuIERxuBuC7HrwncB4KP0kcM7ldfVdBmRey5q/MuzG
Jne8lipOdYIJS0zd3rbKVaHetaOv2MADRZf3UXj8rS+ZGESFygrP4of7cV7lMbYx8zCuDT2K0fs+
pMfLRoTFyMYIl0oLu2W9lyPhKFbsa9MDupSXDYiWa0X9gOBDXUfnuIiArmlVuaum04JuDQMl+JKU
1/XkBQnt9sRpJV0IUaremuMiImEGRvUozEER2y/NZNe31wrdVbLxaOEj39YQFwZ6O+XQJcbCTTvj
mNd+c7D8KZyuRlCNXwFcZ330V8ph9Mn9JPu+ZUu67unm+KOgesWLOkybe+sHMAK1v4RF5EXmbUsD
797clfsENO9xBFGe/7/NXEN2Y1mFtLTRV1hdz/1WpafSeZpLgB8OvYxwVhT729XlwtLrR2tkDIYs
wBMb4tfpXh9ziTfCowDiB5idW/Edf0+BdxBtY2sN25AogQa9W14l5WtrHsvY7/MrNX1QoB8F+Uvz
nOtPBQniVPLcJ9rK7S/gak81HlNnXF8xWXVbzo9AEPjAsqDp6nu5jEtStKbA8yCdrI2fv1R8HLWo
FndCaZjNt7rys6l2hqxtKjPBRabSdoOurCbmWrsnOR7A7BjiFTS4HIZCcMHWFS4OiwGEfqAjxGEK
RrPyW69ErR4l9W/DugYCOUznoPJup0FSBgrqFIQJ6IPBPfbngP0a/cs0lqi7YVVrG1/Tvg8QgobY
r6k9TmD8z3rJYSpIZV/McalsqDMQsGu4/hhJe9cQEpos34GhNsTlTrKgglPgiykumS24Lbqjvd60
hipqWXFKuv8klrhZPC402kFxjJnBxFDdLtrrrD26yyP5D1dGOALZWnBoYqKZHxppRsid12tBMI2P
AOFY2ZEwybaIXny3NvgxEU1h0FGiOJdntwwxKR16SeVjtvSdOTXIfppoJW1bsunQZPO9JPDFG/Wv
fzzH1qzrk2eNsK2abzmNxuJU0kOdvSxN1KXPiXVgxuPcHEcamuq9YUsSpiBbffGci8jCSE0TkmMs
qBIzSNWfLWitixS68bX6UtMhuuyszBoflCA+LYv11tV7d5rxyxzywCUgr6+ugOi8bEp078KbJ0o3
E0P+JgaOv37a4M7WBzeGZ9aMcrlRzipauyNL7po8RZs3fq8JAKdMe0C369Y1IXNdvF3+CYLU+eUX
cCdBXbmKpxXwNp+ATHLdUQPArdUCR2tknEDChd04y11FbEOtepXA2T6zrlIl2VHTOhkeFGv0EjRB
P/+LYwCf4IQFGTX/HKUmS1oSDY5ZzdGcQDkI0OL+sgmxQ58muNxSZkMTKxNMaMCFTo5PiwXvredi
2OfFy2VTojcP7NOnLe7o0fQUpAIaiq/5hMZZfK3tumv3JzoxdwSiDifzUN7LTlWh2gpuFQhMcE8C
YMjV0J42FdqQwSZ76qM8rH12AAxWSfwsQJs3MvZVOEXVjvrpyb7BH86I3SvjTqo9IiA6WMnzP38I
lwCaAmEJdQHs5W0ZvBRXYHyp7EBnoXvGEFUwH74VIW185Yk8G8dUUtoLj9+NcS4fqED8Zq2FXZ7L
QzsGqnHFYojhRhl5oHYjSXWi2vCLq1xM1VNbeGO9rvmOhiA42L91UzAc8tB70B4YNF+ceR9LjmFx
cLlg7dGB7ff+knTA6jajrq7Ku7btdxg3qu0VD7344Em8Lq3OtzCVp0NM1c4SaN7pfq0XYW/9wGSd
5F4o/KQ2v4Tb6TTVpm5ZFYd7zJCN16ZHwG2FSek2HFPZgbrmG+5GDTntT6+5jc1cWkBHHl6bJ3K+
RldmuMvv2MF+wkWq8KFYF2S7/qcS3ueY3b38Ocvc5HZZ1UeP2emq7ucAtWBjDoUVYdv2fj78SsFk
ftmauHTYeMolD5pD1t2iMDcrr1NqQRbk2DqHKgbHlfnk2Xeg1fCzRuKjsI4ExzaEO9d2Az/0qCy6
3dctjMZ94c94rofw2z3YJbSaSPxbf/7fG/lpaf0lm+uhZTXgnFqFoxM0njJQWAzo1DqSNCA2AqaV
/xFf50u8zO1YYakQTBwZSmEQOuadu0vVLry8V39HhokZE/Tt4M7a41j/vvGlNmJ9mCgBQq6Pd3X/
3lh50KmoJ/vkpOP997K1v3PbV2vc6e/qZm4DII3quDkq2nPenqwxvYd+b1jXuW+42f6yPZl3XAlA
qmXIsxb2ym7aVY5xR+3ON90yylh+M9V6KYmMv2Pwi38u15ZwmV46TlbDP6hdxNNT2/1unJ+T8nDZ
LcHF8Ksd7qRkbpzllMAO8/SPrshT6GoT5UpLxrNeVQNeuCY7wgBiHai0AixLH34rjMpEsGXe6l9j
p8vcGWcVfkWr7HQ3pI4eYNbFnzAKcNlf4TaC5hbx6UIb/c9z7CZIPd2uoP+FbUzpddXspuJeA928
3b6m8eGyJWGAbixxiRIEZR5ZJljy9BemYh13BIQqpPX7wvWTUdZaEq4gEJzgTICmEkR0vq6gqYzg
GBrWfWxgKdPCCprebNGv7XKUdBllpta/b9Ywx/SSSg2YAnDo0dXH99yaAzLaxxZzQZcX8e/Uhejc
eMXllC5XCNEZFtFM8EwHIQJ/6r+brozGV/wVbOxw2SQ3E4KHJQq0dxIZS0hASaWnNCSIjaZ8wkBZ
xe4WF9gWSTjKlpLLKoWTTjhpsJTrHC7TPdB+4ygtxjocCcRILi+moEJbVxM0cBqI59f//LpxTVVT
NI5hzcqnXyUKYlVPbvHAdWRV9hajpwTu7f53Dlq4wiPn1FV9jIOGeYMxJrt8NTGWfPkHrfa+nn5f
fg8PgMcDB6Fj/2fVMdoIQlnXHPwSjIhWDV7esPQiUJT/hxVfBRJwPoG/CqNHX9dAqUvLmEiLnVZB
caYSJzLrOVxoG+JIkTSwBdULMNwbY1xYlYNSA56ImZaquTKGK9UG/d55rMLaec5sMLy/phmV+Ce4
cXy1yW1y1SzMUVTYNLUTyW4rhoWkIcsfC8O3ezBNXifqocgjVI0xu57dgzaeUvbgZFFrX2WJDLsh
+oI3S8C31hRlNlKjxM/prORjLLqftl7s6RRLapw1m/KhhHaJakBxA/IsfI9So0kNWlmYwZjkHozv
75q7SJ6SREfH1gSX9rwET7M9mJ0CsPL5nXnV4fBflDuteInVb5c/DJkpLkhtj7kO0/BhtJhtSKt7
TMDuqHNlYTyxqyUrJ96gz5XjYpR1aVyVLtxCIgrUKUzAOTCbEl4nsRGQ0gDDAyZDfpS9mDw36/DY
HRSd6aPIwHtYfIXZYMkWic5c4Hj+NcP50mZlHTcLBp6AKZzaJ7zPvnXkpi7ZzlbBAW960vvJWh79
HXefFrmvbTFMAvABLPZkCtL64P2Cc8bNTP1TpgQLMAkD2f2H4ABtIlDc+h9ylq8ZDHKRGesnrCUe
1iETD342B4PV7MbTnpghg1cIv6uNsfXvm7OelgmBFtg6QkaNaBozRCNIFcCgHtPdkGi+NkSm9lJ7
9017UPuXXvNLTeKv8HAGAuBfh9fg2vyGBPgcMHDAYVzxvfhjMh/SAgdyZCo4wWgUjy1mpG875/3y
Okvtch88dRy0mjrYbZfCL8tAHe7r1m/0HW0KX4F4JLUh0myGGiqDy6aFn8vGY+77J9Wg5GSGZdpj
ZH44gTt1P8huNOKt9ZAsUTiBi2EN7c2yYvJMBdn+Kge8qGHHLNyaWP922REBvAGnETQu/zHCFfYY
H8GQ/sQwru7dxhh61189b98q58q8GTISNK9gDOjYjVv/YJ5kEYXJYGOaeyRRmsJUBg+mwcQVQAjN
X7InJTXoOuZpewcK1J+kwBLVM2ihYJYE6EiI+3DJwKIkx+MtLCr0Cc9PYKZxsl2MefDSaPweE+Iy
wIO4wPi0yJ+ug6uX3UxgcXAgshPZ9d1cLH48YEg6ZZi9h9oA9dVSNksijE/Dwz8mGKiQbr+GTt66
BbEm8H7Vyrmb7ov4miTHy5EjjM5PEzxhcdKTpu57mGgIhI3BbzVCNfCyCYkXvEhXpcWjUq5eWEBJ
tkUdJvNVmv66bES8RRio1rFc4Ib/+zVfK0EwBytlkb7jv/da6x5ah0Z5vFwTy9iP9j3RNZSDaS3J
3sIvYGOaS95LW4F7YkDZXmovdMLQdjn4Y9Yf+/jdGD+6Zjlc9lUY/xt764JvMkqTalY+rnRwlrfs
jWUCAkGNaK37lTfcJo29V3tMGZVaeNmszE0uT1fTMBnqahaCOi9K/H0om9QHvcauNj40tGdHnUpu
wMKblA2KPVQz6DCAyearp31qVh5beZoyfd6hxfisLfQ60+jedZebXHvOtPkwJfgZzpyBDIWBGNdT
XiGb4btdvK9t2SSC8GsxQdQEVLnngT7x6+8xp2zuc2tl3Wom6FX2D1NqSD5IYU36rwmbn9EbKC6k
SwoTBlj4rRtcXvJi75o7Y5IUpOt2/VVSbQzx51JvOZU3rYRldhxkGEntGQaIiwWaUEV0OXKEGWBj
ijuddLes/4dua2CHwb53x1emyQ6F/0cC+GdvbJ7lgthsUWcGfxxo8w2a4Y9oMxVA/MZoXZKIgekC
ejdaV0vSm9Qw9/mDbainqQbDg8qiGE/mixFR8zDkTdAC424fjOamcSQluGxJuRzgDnXh5gqMEj10
AAaKk73TDRLXhEYsvN6tL3gAbnJGDFJWk7t+fqRwD1NG9yYUOUFqJakghCG/McMllka3QVNlw4yn
2n5Pv69qm0ntghpwF8eTxJgw7DfGuJpP8wCGaGcYa2YQ5IMIZjCDOfnWQdj7ctDLDK3pdJOl7QRg
nKVbcxe5y8e9BqccN5gzCVBLtkdcSrIoDoAiRyCA/QnXveoxVedd1XSPl70Rm8E4NiSrVsF1Lls0
tE4rkC2DIdLI/NGY8Y79OOnafwq4TytcoiAFbRO0Pla6QeugeenT3GT7nHiSa7LwJLM+zfDHSuaU
Se+Cyc7AvX9J92ZMIis7MFwnmyRcZLdX2dpxCcJt49Hsa5hL6ptUD4Do8PNMNvsv84n7VvFYk3r2
H25NvEyGre5BWQxipd8yDOdHTC3wmNJA1ykyyqV/uhwbwu8XvCcr5coqb8f51zZdyWwPM4mVdYXq
eNIgm8BCIw1U7b88ZQJk9K8pzssOODeTrEyHmtGfjWQOcvNhqkDXrPbJ96Etjxj8jkYa6/8lMDd2
uRRlqsU05IWySjaY6CxEE3j/k2mUPGQK93BjhctNBhr7sbF6B7UmVj5QMws0iF4wa0dbL0pk/W1h
htqY4zLU0g+9p1VwqkyiAQ/BA90b3YcJLrTL8SGzw6UorRwHzI7ALb1h/rRWjU2Gx+fisa9zWcW4
5qG/qpp/fYL299esS1ylijMXtrz0ORsxG+sbgMemfbCMgF0Xj4v3e1KfapMdLvsogF3jBr4xzCXI
SbFL0L/BcNa5oZr/7mIv2bmT6jOksqZQ9hWFAOPse4MbjihW6RDv9CHzdSP19cF5gB7YHXjyZJ2d
yyGlqXxGZY7ZDSX2mOXPbLiy3HtWp6e8fLHtj6KV4fDWnfx79W0XoHp0OEy+BjO0mdK2RP5uS9XP
aDDUGJE2Op9ox4l8m8vM92R8XsLgckB6sg77AZnCZYSpiHU9a5FccUH3nTTq2Htn/GpkJELiF5aN
HS4DKP2c510M15zmSMmxyjDB+KNsD9VwP2t7TT9O9GfbPzfl/WzGklJC/ESGuwAG7G08evBqIGav
pGxcJXdaFlnt1dJHDCANo76h9clj4E8DYKP1E6mi25q5/97Pf+3+oc7f1DAkWZp5KOD0ooGKBzj3
eJJ9sOsHeckE993Mg8LKcmWidwnYGeEFdQ42Klk9D4qpAGXdzp53ICuV5CSZZ9x34RBC1XJA2FiK
g63rX5ZWNtktPPY/N+2PxMtm8Sw76zu1W1NRfb1KbGf1k4Pj/3LeEX9xnzvEnb1gxneVeYYf6PH5
pnLsUGa2OtgcsWH29ADE9KJIUp1s6bgvrhzVivQ6TJI4RoutPMU1+bjslfCj3iwd97HZRgxQhoui
FgqRPmmvSVzve/s662WjB2JDn/UEVwnmdjrGpoH0aDrjnVZBP0snGBCdMNjhmq+XnRKm4k0G4U53
0210Zq8hZzSH0s78uHjp0IHu3V2fhGo/SiJD6NrG3PpzNuFn007LNQZzSfWryW5M4PXcWyKD7AqD
YWOFO9s7L7dLasDKUCxHy+p/ar0uqdYvO4K241dHSjX3KMlgImugQoTqRDEgxX1XNrvL+yP8XjFn
D7p/qEl4PDOi6w06y6sED/VTfa2YxrVdqS926zxcNiNO5hs7q7+bjWEpLfrYQF4wxle0sjQjyiHL
qfnMSiK1DZX+YMd+2svm4sUn2MYuF3/6rHRdv6yHCCBVK9NuvBggay3CmEw+Kdoo9b51JP1Bc8iv
NI5P+u7sOHMqybzC7dz8DC4ujXghxsjWiqTsT9SkVx1AXdU0+dBrlJhaPfrrbNmY4oKz8qDmjNsX
pN6rnxYCp81xuaO7bnwF55gkK0rc4ocviq6ICfjf8Lm1uwRky7DlzZiGkGRGYRJxUWpqmBJe7+Jf
g8c0Jzt3RgRpM+/N7heQOrSuwgwTJey5lWINhafLxhq3V17vFAxc6HhcGD/09tkernTvZYRMLnGu
CN2BrljyDcoMcjtWdLFi1vXqHsn9xA6Icq21ut/WN5URWXZkyJ6DhPnr00Oe4cVK01WtPcVH75r+
jJeGRUqLLoaKbGxwJU7cAe5DJjilluq9l42e35U1CBwrHcPI5XSDedpblXU/WmNcAsdcnjtwKStu
jPfD7DZrtTRo2zKP6tIA+d1gev4415Wfgx9fcmQIpk3Aqg7p2RW4B2g2z5tQguBZrZwM6EsDbf0u
2a+Qb6us6UHPVaBrilM6sL1Ji4AiFyv5eIQuhOwRSF9rL/6zxSAbUMHQcbEgiPI1xhNaeUq/7skc
NIHj+GbgvOFfAIo5N4Cas+hd/Y5BowflTPbs2cyD8l45y0QhRafB9kdwhRX05g2dKliKRgNActR2
tRmAP1KSoURWICL0z+fMs/DEnmpaaYPQyNXlpKBvBCrum6Qp/lMPbmOHW1JQVuQ0d/Ah4xX3ACr8
qHE6QLtlj/Di7OSsT/3ozkLp5evOlbZZA9YGdxz7ebAXSDGFPcPcOwStpnvVlsG6xUcpBhIwvoPB
BKhZfbWXjM4UFyYiBfKgpTP7dX+u0AOe0qcJcl3k4AGjrLDaJ5bkSxGmjY1hLjqSzFPKGoANsGg3
e2Ua96NMCVp4nmws8FV2WlkopbCUE3SPyLKjdhwWzqE2ZSEoPCQhTbLqPXngo+bW0Mlzb6pHhAZJ
H6wmygC4UFGVmlEGLv/LpY8w2jemuFWLJ31QCVlNNfemNvp2p/pV8r8f0cb3tLHCrVyVpCD4XN/q
lOzsARiQAe1JZAoywoMK4GYodK5sVn86l5siLh2BFTM6bI+moVmRnec8qNXEN7pbr4zyAlqnhuTk
F3BKrMkZTNN4YXUsjZ8voOXwf6j7luXIcSzLX0nLPaMJgCTItq5a0OnuklyS6xmvDUxSKMA3wSdI
rqprfmKmbVbzBW1jM2bdvehviPyF+ZI5VEZluJiSvNNn07Mpq0hJBAngAvdx7jlJlnAM2YCm/8y+
Gi6cGzTdXIiVGZgfwaABp+5YfoVT9/aqvWTUO+POPRtagWGfPMVI47HLlyATTOILKjctCYb48u2x
XiBiffaR8zoDSPaSDo4w7sq158sliF/BEr8YfeciO8nWEOcd/Q+mn96WKxkkjW9B7GFPuPGSPex+
7nQ77awsisgscixsn7Ffodd+GJBbvnEnasi7t7/1xcLh7kgzywPfbE61xEg03uBIboc2YObGtoEs
YUeVsyrRwlbuS/q+QMLyfIZnRui6naSdgRmu/eJshJt/bcY+hLBR/Ag/NLfiatMwP11EwZ1Yyn3V
bbZvM82Mk45JZHZgull4frgSN85F/KEO+DJaogq3lljQyzhwA2tRHdtXZWB8RmfX8br+qLC71aI+
gtvkBS5UK4/Yp2plXhqbaF+c9NLRzk202k50vMgMzDzs1BnGBPwmuMP6cxH1i2HvtfXSMbjrZc3W
vcqzJjUHXB658MHq7RvZWuxtVHgx3NsdZbbOVWpH1jhdUWACMKFsxdMzlS2s8AtrgaVIjZVHlqV5
O5pr7a3swVy+vbv3feR0v+2YkYWqLoCLGJ4Ul9qA3C7gg1m+r8j6ogew+5Wz1bKazGBZgv2E9EPl
rur6dNTvHcNZROnHOr41iyN095bj1dsf99LlvDvqLC4yVA+8d4aPs8BfmIx8o9OvUJ/+UA/7NNH2
TePMo6o6s8hzF9/Hhwub3A7ddSO+vv0xe4aYh0Bxm7Y5l/gYiu5kGtGFYONqTPPg7WH2LdWc6HJ0
vdBu9TRp1spA9gGORuseV3Tb2UtNvsRkU5DAdLLjt8fd93mz81yGfUfMEMNK+2OFFHZHLm364e0x
Xj7Vfoub5n6o7ca1yhRWKdIAk3YlUjvGR7TKbyqoj8bude1GR2+P+PIp9WPEmXUPXlJB6AIjVuWZ
MOHiZk61z8d5cQxIqoL1Dboxv0Nf5bVbEz2dILQNzwtPIxXkWUX78PaXvDh3xPLAswZMmz2fOxNo
J53SaZTSCQYDmlNnIh0CarCgdLYSifP/t/FmM5fJcUhijfM9Ka8qayuSVTKcxu6nTFz2TrXHd3px
8+183PTznVOQm1GcmA4GG7oRwPjjKoEYV7IHf/jiabQzyOyoTWSnUd7HIEKXS9C8LczIQ67B3QLU
smfb7Vus2XHryDymiYmhCsDvPcBzls14P/TXjG6MZk81/MW5+5EGmBcTeVMPKhVwVLgM7EGfEDeI
yn36yy87nDujzLZDbiHKB2QUenJn4bY6Go9Qbz/OzlSOCpSPGkrhRwE7zhfGWbYyMz89c5d0z/o9
VYLeSHiYs13StJZhVQlMoHvYMni874Ff/PLxhkKgKyiDbmGvwZm5GD64y3bBTsDz2Kz2SQW+CLXc
yXeYs02EPHCfgbwRHRaDnweZXthX/aZeg1jgvnwIL9kyUeAWKMnybWt82R3dmf/ZjoIU3ODUJcYF
VZlr+Mi1bJoj+kV8aZmPari5on55D1zHFooFjC/3cmu/aDw74087fsdChWUliRdhfPv6zMvgAotT
HS+x9uZq8N2rdiOu6LkYfXn/9ofvG3d2scdOrWwHuruLWPsR8iPW2Wgs631l6z2jPIUgO1/HE/Qj
9AxfF1X3sdjY6SKJO38s98SmL0XDO5vn6erfGYbatWCxN02izBZpyB8ZYgiPQISEfR1DE2GNiRz1
Pnjwi4fRj6V7ymbujGrlYxV2A0Zt1RdDWEGaHIkw9Qf3xkGONKpXTyv2dw/938vH4uJXg6z//A/4
90OhhiqSYTP755+36jH/6SK9e3is/2H6w99+8fmf/Xn9WJzfZb//pWd/g4d/Hzy4a+6e/WOZN1Ez
XLaP1XD1WLdp8/R8vOb0m//RH/70+PSUm0E9/unnh6LNm+lpMiryn7//6PjLn36mUyLh73af//2H
0wf86edv/+Pb//7lL9/+7Zd//Onbv/z07Z++/fO3f/32b9/+/Zd//N1DHu/q5k8/G5y8I9RxgP6A
jgq16JQP14+//oi+s6DqA6IygPRRY5mWLC+qJsRrkHeTZCUaSUAmg6r11DVbF8AcP/0I6kMe9Eoo
eFGh+cl+/tvrPlu1H6v4U95mF0WEjow//fx810CExIPGC+GTePukcT7PMEANChqQzShXVCfN+yED
2znRRRE4KSiW6yb62lWxes9IsSfcf36dfR93EuCDlDg64ObNHOPAc60MU64wczToalZdxXVfLiIz
h5rTzhJ9/+bdb3zuuf061hOvEZqQMdn27FDDVLYdwEZylYLhcuFmkVzVEKgK3h7ludX/Ogr6e6HE
6kwLOudOqGuLZw7BKI7LQVlQZ3rFBUmO6tjOJ03O7NQoxJJa66rW+7z66Vr4cWU+jQ18AOQkocAH
3sB5U4mtWzm6KcbuoTqz5KF1WhnjWQGe4BWtoD9ZKavY4zi+sICO6XAKkTJQy0OX+PlNwWwRN4WZ
ypUWUEYTuckwvRCpt0t7H/viCzPrkIk6geLjHDKv8nleqCptGMbSqFV0QUVvBt6YR8fC5snGqIfP
dmJu3LFLjybk5Z7vnJH9/Dq3OJGnr4S+Bpq3n38o2jkTjG0bS9UBhR0qPq7NoWR+1oXuUaYneCdF
4sjNAc6JYuQbKTRaA+Jqn43JR7RT4o/MyP5DQOfvb4XKFN7MsdD8haNj96IeiR3WRcGMpWWl3sop
oQQL1XeF5Gu7Dwnw0gw89a0ziPrhEHNm9kPKWEepFYXovfSKTdEJ+z4s3PRz3pX2bdmZXeA5eqHM
OD9uk1OjzEy0a4h4GZV9uRq7ZrxMiCD7ytn0+W3+NAXI0SMiQ9qZ2c48grYzU8mmBncs7RmgMFUK
JaXeHNwiiBQIB/zSTd2bVA7knHUjHEmFkG2RCTGcewXTJ5pq4wMYw/FX0AsKg9pyRqje5Ko8pS1d
DTnjImgyCYE81zqNpHGfJT1bhGEIYVjQmKVHsaPta/EfqPnN4JPTp0FfjnOoo6GBi2HfP1/dhBch
tHewulXIk5Xdje2Ge3GGDnCIYpoLUYTm114Uju8ORt8HzGrQGeANHfXbPlfcr/pwOMt6wwa5dKe8
D1lWO0NQShmGS8KGfR2BTz2Gz8+fCeOIShfFLeYgF/T8fftS2EPR22I5FqIImipuywUyNSDpt6ts
E4cFuarTkBQ4fPP2bIwt9yKmrQbyexBQmyWlyHxuTW5S21O0LaFlHzRTIBdhEz8F8mU9NToTDbfy
WhWjvoig9XtZCSki3yh6vonCxL6IQLh7FaX2Qqb5Skam2wSibaw13Gl6AvoS+ypyhNsvSN2jNkYG
eEVjPt4mjFu3scm8h8ZCBZ+01T6y/9/fP5NgGy5qjrB+OqWfzw7r7M6WzBJLAXHf21QN5jp399IF
vjyK66ADFL6EN7/l1BjGwvBMsfSgkhFoOjwWytnXI/x7dwGf8lTOhLbnpGH2/FOMoozG0tZiSbTT
BHY88o/A12W+lHkaRB0KFK3S0PSrcnr89vX6wshQL4EzgMY33AHudBrsuLdx3XhDRGtv2dksTvxw
SBahRtspGpZzX/JbLavwveFC1fTtcZ+ATs/39nTGYHuDGdFmfO7NV6ETQViIeUtWmAwA6t4V7xn0
ue9oHSdg4K9sI8iIaaySSEO7zYRK+FHRZ8oGtzVVtQ/1FXUaJubwBYjZ01JndUDRyNP4SZ5WN4LG
xqYLObuBMrPKfCdH4dFI8uzBSQ1ry5QXX/Rtso+K8fdX6q8HJxCRhE2b8/ls9oqVACeb3jKEHvXK
AhX9tbLLqzppcMDzvl1Bz+0ciJtw7RnAnR4ypTA4sCZALgTIhuejQ7cIIb4JEH+RqHbdVFa4EEaO
QqihOLggy26bGlnhq0ELwCoK3LDETpCENdlFRsWwLHP3fcIFouNQjIFFR+TzTZ4fqcJyll6toXZe
aRqAMOhRMlv5bVbdpZES5w3dqxw0S+ROZzUqI5NQMLNQAOVzYKvse9KFHefLUlJ+NeI48YXlRZsw
awgkOnVFIfJBvOOomYIyu/SO+6wqLkRVy/dvz+uLr4IQFiovk7YamKaez2ufp4xFSQEbqZIKF3Jb
3XUtRMcd1tbH7kiMLQ+hMFNaYMIt6wpMogM/Jaxqrva8yHSizWxmcoEtsOE7KKLPtxewOHmq6xAv
UkIgr6XH42ibx4Q50Sk8tAaM744JVI08HWrDOmKq9tYkLtJARcjyvP0uL+x04CGwTKAbnpA8s6sp
ZFRkBhy7ZVkX7FaGiXvmwFI3NcnLAMzzfM0lufMQf24MXpd7AN0vHMoQXJkEricyAmceXhWlaHhc
YvTeE+JM1J67Ypn1Pa/6h2Px66Z6fGzO7tSb0fi2e4RaQPX4E36x/gm871/uGkTB87/5Txicw+XZ
Wfwp+H8enP/3p3D833/56y9//fbPuwH50x/+GpBb9jvIYOMgd6DVOnVl4PD5NR7HT0x0TUzct/hf
BN/Y1d/DcYPQdw5DrA1bh+rvpNz5Wzw+/QxQEcSpCPws/BS7/Q8E5NPZ98N0poGnG3xqGEGRAe89
ywAaJekoS3rXL5gXroEfYqetE8IJTNiDaNzsaGeG9sbG03BIIaCjddqkcDqd2UWAHm4N2XPl+U0t
6CIZQC4i7Ghfo9rvivtPw4AKksAFmoQKZ8OEqTGWRgpuClJ6aJrtSnmSCLNfMHzWBkqayVrUdQ4J
54rCk9dud170Ft0ToT+N8nxukeRAusNBRgafa81i1goyNW2vgDjMVFXcx6kpL8dkPcYi/loUhf2l
bjuI3kNz9iRzaO6PJOxWIIOrqmUO+rkLhyf0MypAIKDJWEbXUP2AqXVZegnKiO6mtXW8GIsmOQXr
UCmBG0rJhhiQZVrwOvHRkSgAbu+hWyA7kAeAdbCIgWgwRbKM0UQANra4eWjt1A7BG8sxvnbqVSFp
+znMc/15rIYLy8Ml5qiULFwQN6w8N9M33KD5ghhA2Gadm40LwnX1va3oDx0wZ9EDOOGKr838oHiW
+JtSgq8eQ/8Zj5QpH/dGvu+fkNv7q/Htf/2fv/y3b//12//85b98++df/vLsaJke8D3Xh3weNO+5
BwcVbhUH98bfzhbDfQc+MqS5gMpDHI6MHuz+++FCzHccfi26Vp7yC084we+5PusdcxA2mPhTHAc4
GNw/crQginx2uNiTpBHyDRZ4t3Axg7Vx5iDEKetFWoIfCly2zU0vpNdEi3YsnPambriZRcC9OEb1
yUEsH31uoyyhV7Vs6VAdm7IkWRNoTzax+6UvjUSIVaiUXXzRGfPa9qwXbv4RiHq0jXhhqYzTKO+r
67IB7chRLrz8ogN5+71EA969mYvwgxtykS46aGBAvy/SA3i5Yz3CFUwrCXwLGfuvoCQTno9XDnOQ
nxEQsliJ20eniZXpHikX0t7AwYGKcFaS1g5GnfXwyHWRXJosrI6VdNnjKM1uWIYVCLsDTApJtoOp
YnZTEIMkHympovZcFh45QqI0+2yHWYmGg6bxsmqBNrPha5gTejn1CUO/xW3DzwA55JZvmbI7dQ0N
eiE4NHhfkSSAL4Fn37G7Uz3GdhlAjy0xg76O7PFyyIrIxiErE7rgjduS97SNInUKhqu4AH+VQufj
khQ8c1fOlM9YWKnUH9ootpLNkISWWpoNs96nJXfSoCAywfmBUFgutASs/3jMEh0eQ1oadUfmGmVz
n5E65h/hD5Ia/QuhoRZI8ofQZi1akPSUTof4F911Q7tkLLfHlSNRjV0QxZLBj8lUuUD/pZsHHSPl
F8ElUoktS9VpZgsNPvOayHMP0sSWz1KWeguDsObG0GBvXbDRKQGJbsxiPDeseLjhVi+yQPS9aT1w
2kOUgIXIpYEZhki5Cb2wchZ2BjBUgNg7grAjRci+jltIu/qjlceDz5s2xpzbBA82m7DdYtF1hvDB
zAQa40agaXC0N4CGWjlxljFp80+Vm+Jg5KNyHZ/XVLl+DSqU93kumgiyIEIca+mNhi8NLtHFrFtX
LErAeF1kkhorWVOCTbFAmg0E7g433C869bDpUi+tOFgMwnYIKqvlESh0GsE3qJzlcmXx0bsQUo93
qtcgMBtM4UERqgjrxi+iyOH+qKz+s2vQ/opUJr+rVW80vuvIKPK7hArkU1vTBhcDY4m96GQn7mLi
jRVYFEPvfVQ2rFy4tAeE15J4Rqm6+mNsZPllhy5+8L0UdfIIhzMtgyLT0b3sI+t60K7Wvu6q/ijt
4HD7FRqVYD7QpFzXEZfjEWZHfdUxtGsXEaj0bhHwZu/xm/xCmVEV4sJum+skjNhp5sW5xgZh6N2j
MWhS/bpMcXn1lgVVcRV73aeYOeGAy7NSYFHRaat8kJzSr6SkxVXOYNyLqrYoaDCTsXT8IdHNBzk4
U+p44gNbpSRJsR5DmZ4bfVUUkPhBNwBgReY2raXDg6G0aLLo0tE511B30quqTEzzuM7q3Fq0RgXm
4oqLu2zsYyTQ4rYaEPE08YaSLFVQBK8FqmJVpLEWSPsKyPTGw4nD8+GTqevmnvW8jnxGWut8tJqu
8nN3LNHzkYS29rvczG5HEivLr+08dY+lrJpTJIjN+9TLOwamWM7LwDSL7BKDTmh8aL0XIIQnfEvN
PvpAhWtj05Gm3NSKO/fFUMY5Glbxd36ThMP7uvXC87oU6rr0krD0oaqa30qwqVxxNOdt+qJMqW/Q
BBh8Dk4+n2dh+zHKtDv6uRzy8gTtYWW9yura/gQNAB4fi9JAelAaIrtsk8zo8cXZgExG6ZYQSS7N
8gwBpQJ7l5ka5yXjEymVl7XXGYt6HdAiqq7bXFWuH9pNtsF3IyJHTgQEdFMnWupXHjEg+hGXVXYG
Gp3kU1u5+fvSyCqyyOpOI12vHVMvO5mWemmTODpVDU6shZPgLAILecFStO+ayG+ajMp7g6UQVbfq
kPOAC6N6SKosHk55yw2NfEucPvZZaPe+MwpxnpklztIxGiAq17b6gkmFbsK2wFv71CniEUmCMHyg
vEepVwNOW6F1YshbEIaXyJePsnVoQD2FAJ7lwl1T9KhOYXtcAkVU0eQrVU77icWGTOEZ12OykNL0
kN6EW31jISfg+E0oW+4bqqNnNQD33SJ1iwHi9nAFbptEsCvsFGQqTRGyL54odLWk0PX4KGXKbrLe
1P1CWEX9Po2G5DjhtWh9mvRm5CMTIu4zXVLl05pln6BrNPA1AXVs7Le2wrbqI6d9X2GZkEkduZP5
zYDiD5Y6cR/AsZmvQ+bUMXDBscsDmSQKLOIG1MkXuBUyuYxBpGBN/992fZCsK7mo4wrQnBzFq5Ni
MKYAxIjoBSKpqAyEZaA73yptsc1ZlEG0tgxDI6jwzZmfGKY+gjok8wKP4UhHzsWUENxjuWp9G7ml
AJxn7bhocIpCJNh1hygQLtMb5TTgN3QheWVj3BHvU2d5OPpNn0KIsG5AWxWgtON85HVVnaStsL9C
VDQK0UWfivhIAfY1+kiuFuXSJY0uV5mpsy5IQIDUr908bcgavKZWfdYWVij83FPslsSl8VjnY3yj
oWIe+aOX4ssa2mcabgYlMH+QoGioDLCcbUgqkfG3EBqG6zyvjRswlMMY+iEDNjnP05QFWoUDDjvD
FJ8NikYmPwd93p1IxhEilQ0eEBRDQu+lqrgGqFCnEseHSy+FVZKvOZoOrkgT8cdK5X0TZLVIvkLG
PKn8uOBd56t07DcKiemvXLH2wTVHN/G1cuKLrkduCrcTGYU/jnE1Ytqbrg7Cuh5PZU2TB9dCXnHR
sdpeooECNifirPJWHrjAgZ5xSHzeoOwM/TviYvt0wk0fLG4wvWyp0+gl7S0oLrgkVHd1rfsw0Kzx
HrSNOk9Tpuw97j4eb7D/hfZlNjZnoVSNWqMbxMs2Xuta7RqA+f4SCcbxi0eq+gbliCwKojx1towq
eEwFeJFz9AnWZbzgdm09Kq+yHL9iYb8llqr7wMbp52JrK6StnDiH5E9IBkCEWyc2r5vWtYuTFvLd
3rowmgYQaFPagEil1TatKuC4I+whhrNGkvM4h42qCNrOmChke4ATJCP1o84luBNCXZaLcOTNJyqo
u6mKuLuNFNcuZCfyeA02ft0uJt17OKMdV1BShgMBpuoqd0CFqJBTamn7ycBJWeLUlHpD4Vlw+Fq5
h/tbe26xINAizNcSYOsPmR5gGq3XGqcxyhvjwhqG4q7y8FEnVU7UcZ+Y7I43VXUl816gSN5YEfaN
WbvXpT1IsKIWtK78wjJCB3ZVDYDl9MqCMrth2xustb4lleV9BfN8lfseYPwmOgaHpF1bVttJ4K15
99mOW5X6Y2NEuApEQ09ALKE/yWGoDLhUKr8pcdpc200zQis4t9yFZmk/LFOt4qPUMJfcyHkLWi/D
OTahHvDIlIxvkK82QPfMGshnoCzyQZTU24DGAAyuTUoM5eNGh8iFKR0NRpB01CeytUAbWbQy25A+
5vAnpWs8xhCMcXBDpbkXgHcB0pc8TMNwJa2oWodOMhgLcN2HcuVpJIhxyfL2Cg0vUCPJDWc8dXUl
+6AbRW0GYdzRxPfa0URXmSNEtqqzslqxsGyclV0XCop+APNdVKj9TRCIvOO+TSM4/V4ZTcn6TjoG
ev5c3BxPAeUfiq3/f4uap8zKm0Hzv0wZuG//uhsoT3/za5yMMs479BM4IKaERh9Duu1vYTJn7+yJ
TdAmloVoGGns36JkGz8CKT+BSzZRnYIA9LcMHLHfTXVpZLxtSINNmbs/EiU/T9kaUy4fEpNIGT9P
njdjl6H07ckLM9d6xfKpvUw3+xQTXnv69N93yleE26LqG0NeCA8cRtqS0aqKq3S1M897s3k/3n0W
1yed3WeiI+42AWvwgrfw7lthqT+UK/zx9Cnbv/PuktPEsZVnbZUgSBQa0VnZIgY67NXJ84eHWQs3
2OztrV17t8x2b8EqtK+p77VJn+X73LiC34KU7TYLw3XPio1O9tGAvvxo5IWfv/aI7uTEjpm1NUzz
xhYi9pOs3yduM0ub/m3G6VMeZ2fGdeF4Me9Q/xtUkXwIE689qcwm/+yZPV8VqLgsU4A/Vlle06Oo
HOKAF068B3D82pfNEtC41Bxo2XFri2wggD2xfTR29OGQxYZ9P5+1THiqRt+jtbV7vZWep/3C5Pv6
Kl978ZkBm4jClGNrtm3MPAmiUW7zFFf1YW8+DbqzIkiyDm5PUrq1B+dBleOtk7LHwx49M96GVEB0
iZxuR4mVHG19pjSlB50MAFA9f2+ofMshEiHdNohZV8h5mUfUBVv8Ya8+M17TaVOJ0JpuPU0h6SAv
QzjGhz16ZrtqgBZWrtzsIgMnW4BUpQWcT+utD3q6OzNfm6UO8mlGejEgHkl9ahf1RTvYnTzs7edV
RxtRYMe7KryIhyaExz9wNMOq27dfftbU9tvxMAfEGa3IbV6l8iK34xualF4A6IG97oqYDj4x8m6l
jZo8OtBn9rsYHMWe2zjLIc7668aNu8A2FN3X7P6K1c1xGeA/tVKksMqtIPG6Ci33iOZqH77xtYfP
TLrtBjMaeVhum1Rciw4gRsT8h12aSIs/Nw1J5QjhQOVuUZM3fbtU931I/lD998cKzWwa2OOmLJBU
20aUm7dWEi0icLPtWf/XZmVm0+0YEdvIerXNI5SyfWsUXhA7LN/Hlvfa82dWXTINFYgsU1uetNFJ
nLXhwulCdvP27n3t6TPDhjvtqBbgtW3ugZmr9Sx9Zvds+Pj206ed8aPU99vE85lhM913aK2r+VZ3
CqpscuJnbXP7BDi0MHh7iFc+gE9Flp2rgImyC8XQu1vA/5bCCtEHxg5c2rmcHdOhqFRpOdvWQfKF
eQnafGm+j9nktTefXb/FwGjJSE+3JYdEl0hPS5ns6X147dEzS81BXkJHMy62NC4d0zfsdvhQCVUe
dl7zadidOXd1mpZViRwqI+LYNW56EFi/vZqvbZiZpQorykszHfg2skJrKRLPeU+7NFx4UUtu3x5i
hlj9sSlnBusYrhKsqt1txpGlTT1Sn5SyuVYNbxYQDYycoDdk/j4q9KIby69jLNm67O3xdmA19c1B
IYcllWdA7jJ3Tgj6c3AhlmjPCSElJ+v6HgivzhequGqL6NgFEBKFHKs5rkrozp30EX3/9oe8tsiz
g8HknayQS863DYXIDIqDDXLGudhDOfDa02cHgy6iTpV0pNuojR86rSEMTC8PevF5t0GHpEUojdLb
IoP8gTn9xTjmXw579Ow0SPM8y4ex8LatSaEvbqqt4N5hUSOQIc+3fTbkVhj3eLi0+cbZaLKv4Wt6
uxeOSWd2EojWpW6Dh245T81zaJ3WS2kCoo31pctGF+WdGwLB6BrE+kPA9d9sYA40QdqwzWSi+Ba6
ycNpKdLkxBsbgHWb/o+x8P0YYn5IWKSzS/DjbQtsfF956Rnv0sOiImd2TJC8tpMwrbwtOhXiGxRh
yo+tqLrDvHRndkAA1AgnmuHWcpPyBHWyz4qGezyRV843Z2azbKgylJIzd1tBBuQcmPLKN0KDboTb
dnuigFnX5I+Jn1luEqrWzUfmbrsk5Z+SAVp+yqGGH0ZRfdPkdnEJFvPuKMta4S6RqR3XSSSMpS5y
cjTGilxkQ1MGWcGdZQ/x3YeDLHMuPAgQhJFJZdpbtPyZPuqza+KoD4c9e2b1SeQ4FXDI8AG85Mg1
c7lQEGo9LHiwZ1afM8sF5WcNJyCp6MoqwPwfdt7Hw958ZvlWohIWNSbZao40lx2nzioqqnjPbfrK
GT7Hh49Eh4M2O4JwE3UnVZneh86V4rBj3J4ZOOuIMqiI6LZF8mWZDLIDWsvc11jy2rvPTDwPe8o7
ItBln6Roeg6r29Qr28Mutwk/uOvAxEhwJ0hgo+ghuivIwUIUvrIP3IwzE0fHQQy1d+QmetVvQA8a
5HF59PZumfUA/Wba8zavroOOVwEVnW2MdoxN5Wp5D9BDeO0Iq1rEbcyZTwCAubLQm+67RcSvi5E/
eDLPbvLIahYELPwfwnJAHv/tN3pllayZg+8mbd+zzE5RTacq9DsgDy+jznIOWydrZtimHDwvK9Js
W9rOGlf6/ehAXu6wV5/ZNcArLkCJTrqVKPmtdF2hmmqm/YFPnxm28ERoGC5Pt5HBnTPXRTlFoux5
2KtPt8uO/w3u3NpBC0u6zXLr2uPOOpRZcNijZ0ZtOMrmosGj4QifAqzkEPvksCfPDDqxSkeODkm3
npnej9G4qkly4DaZmXM2oqOq4cO4nZAfeUVHv2oGeeCMzOwZla7YrAaabnsrh3BPTOu1dst9Ohyv
GdDssq5TN0GbgCu2oldP7RXlIh3IcNi7P3WK7WwU3qIFlkTRuCWKe0d9CoCYjN19lYjJUl5wW5/4
tHaeboZovS2F6W6FZT6OYI5a6rTIr0puFUes1WxRR+N4fNDumQOxtSKd1XPuboc2l5sCmJllz9L6
wKfPrBW1YCNN7SzZ5lAG9w3R3IBHZM+h/coKs5mxthItXHmNBEUbK35MPSsE7Jh3hx0FbBp1Zw3C
rk0SyEckW0Ok9Rpgh5UpiblnWl5b4JnJjrUmTqxaseW2HdNFNKTtGWiSAAgrGjCt+0xF7uTGQc7l
sFWeGbJpo6bPxICvcRBy+i0lTRAOijaLw54/s2VvAJDLsmi8bVojCpRVrgZp7KMNeW2hZ6ZsEDfR
FmuBaJWq9O0mHBagC+z3bKPXqlDzLlQztOqYFQaSLmXULiOeA/c5kmSd1aZYZYA0npSdB2gtYSCI
B5LosSkAOj1sYejsIq6EoImwSAwt6ch32+QItOp7mGZemTY6u4eTEpA3s2+SrXTTAKp6j72oPxy0
3E8ZoB3jyAzQ12pSj1srLQ2/BX1Y22YHntxPnYo7Dw9Ho7dIVsdb9OCCKy+X+ULva7N8bU5mVk2x
dFQz4OmoaX0xUsSGRWkfGNDMW+R63ncKd1m/5bqrffiQ506f7WtNfe3NZxaMAz/vzSKOUfsOswpt
xNz+1Az2PgGB1x4/M2BX0hrAaQea5nm4Vh6kc3ixPmyzzMxXjWlSSteKtiYfTOhVoo8N3nRkHPb4
qU9h96DmQM2lQyaRT+sVsOuQKGv74sAC1//l7MuW48aBZX/oMgJcsPCVvWixzJZt2WP7hTG2x1xB
EiQBLl9/sh1xbkiwWh0Hr54JNFREoQpVWZl/iIyenUV/qOoi38hy6mv6ZWJgHG59jFU7GebPePyz
xfvC21AfyJfTBtK1Q7BiYqcFnGHvtroVeoH+pPPm+/6p4VX0a+HA2anGiC9uq1vBN/boGqmRbKem
GP7zA3WK12v31nmJV7KfP2+0Z2YJgG03pDfTqVjHEgOks056WjafASocn9x2b8XfuGHA7HE1nTir
qw+YYmK7Qspr2h8XfMmmKBqWLpAr5eOpwEvxdpC9eI9XpbiSO5y/32vmsTy1yIFt50SNGHJto3/B
rdDswWzX36x5pm+Uzq/SiJ/jxGs/ZPktm0uaTUM3nNREWFID1Pkvl13/ZRFr/nGKVA9Qo47yK2H4
gtFsFnEMFPW5WkeRBooewbQNImfHh4ZN2xBCZhJ8VIs6Eb0C8ypAjqAoSCSczhI5m+/Zca3qWVS5
9EVad+qh8z+BR8TtYWezs7EOdNm5ikS6VVrvgEu92aLZEelh48DKFtInW9Fi22GU79Ya/CDNmg1u
lzI5f+VnRonarKF9GHqpR4tdhwkR1ED3bva2fLcN48WbSeClFe9ug817nMnmlsXaummlzvIF7Ade
yuQC6gw/ifPK0SCW13oi4LMeNiytwb3cAYFhpD64WcRyVFKhbQ2qFC8tPHpmbuFeMsnumprA647p
2xCwJgAz9lBTLy07UOVBD9FPSr04FRiAbnx5TqiOWcRH7aV+H4ASr1M3WVQxp88JaqWXixsTl3m3
Rl7aefNnj5S7vM6vtBsuGcUKrpilyUBCh8+poDsPOYe7SrbfXL6mb2vbMT36rBXYNebCjv70ZSSN
oz0spzS+jqkBlU5KiHww23DsRzdQ2l+ssQYa7OuWwXOCKfpgBrYXHPw2bgaxMl+f6FobkCynEP1+
v+jl0PTst9vSllfmQTitXTx5aA2KfCep/kZH3+n2xlzry9NHY7VK02LtLsLcyTYvj1GgPzvt28Z1
AZrugXgCxw+Quo9aMnQ0DQYY3Ba3fBIDP3nNyIIDqCAxSMltuV4Tf77gNjaii2XDUAdVHKeLweTQ
uuKtoSOzHd02bjlljaEkhQlbHJRuuWXgq0FN2811bI2cscb0EbhcQK3C2wNG3XZA9Tg9030bn4UI
Fow0xq4L06bIH7ylv5IpXrJ2+PIEzvWc6yEzXrpWHU3OURg8jdckiC8tbnmlNCOu7ZHHaaTW8wDG
BoCW7h3NbfmlyqM57mSlTlugvcTXmGXy2DVg0+vvC99mMMQYc1vk/jac6q37Ula0Oa58+wjUvecU
j8EF8dLu4zCNMcji8QN9CSnUgKqkYMivnE65jcuivY/MJGLA3BVFnlStn2CayvGr2sAsWs7+Zkre
nyqhw12bQ4lxbWa3oMlt/xRnAFy4YedUNxCeG8QdaEauNVjOq/z9XMGkwUurN2CrnDcJEKVfLfo7
jZtg1229vg3qmiZNB/aBK4fzwvmxQVo9iKNQ61TADYa1QUaESu5h8sL4CdQ88LG3v/KlH7F8N8Pc
74qB/v40jqJ+jDbO34my+tGWG72SkZ6v89fsZTtwX3toG1EAeaJoTNYAWkH7LY+qtOo3/yM0OL29
Av3acWnJVjqeXcuvS7Ea6FF555gYPqGVV4ILa/j5tsUuXEjcirclCIhmyKe1pwBsMLdasfo41VHo
Fs1taBWvqBduW4ZXR77E76Jhu1PV6tZmw+z9y6Pbo7iEp3Z+RvIXxXvMepKPGL7enDoZvo2uClie
eVm8GRQ7qqfIzN9mTeWVY3rB6DbAKge2XIZBNQLyVz+qKn80DAwETh/UhlLN7VSRVg7jiRIVJH3d
H0m1fXdb+/z3PHufTkMwRwpMkyeS658ZCR79pnFc2vJcrVHHMEEznkbd5Q9RoNQe+DJ9+/bGL9wL
NoSqG01MC0+YUytMizFJifcHxHUwvGqg4udoectNu95v1uFcyO4FphhZG73zR/3x7T/g0omx3NT3
vWAKVrWeiM/vvYx/00z/clraRkJ5iCh0nqRIl9Fjyaj9BzaGZO+2uOWjVClwlZqyQJcdc+lRW3/E
iI/bkbGRUBPgq8bM2Qz0iX6st+w7nzAM77ZvK+guYFzIq8WL00GdeamC8QMFoYyjUayYO5WbLjWU
G9OixEFZpxaMCRgyd9z6+Qg9c1IkC6DDHNrptDHxQMT6kFXDk5tVLCdtcwNykdDrTrzD3RKtYRKi
0ul2KdogKGUyjykVD6eCxt/yKMx3Hep4R7edW74ZRhQpGttaIKwUCGLpsSquueaFDMoGQXX4mjU4
A9oTmdl/fevnO52xb3oa2S0G9N3qpVAweflVabxQlq0efoWj81FhLpnraHYL0zauCaw4M2ZSsurE
WjPdxn65M1K2VzKm87l7JWOyRcIqsMoAN9WjBcdZeFN6giYg6HCDMyCDf2kXOYZFNZuiOgUgBDl2
6HXv/tQJnY7NeUr5uS/JrhNF200lGvTxk5cHRQJ+Bbd35nlk+fnaPaUChIOkPC1bebPR7Ofmqdnt
DrBpyTGe0wybEeUpaIsPJa1+g4HZrdHs24TF4JZBU4yb8gQuEv4e3Jjtt6gIvSuR+tJpsRwV9A/S
IxGswirvI5Hzr6k1/zfK//+FK4Ld8aXFwdxTe2HZlacOBGSIdAT8RE0ZuZ1zG9w0hj2miEJSnBpB
/gF90hfdjNd49S9YxYY2aTZBoiFW+aleAV6f8/I2UlnudvHaWCYyYujdjOeJWPA87MSSF5Dyib84
eVBo+Sewe+C0oNg5KRcwfFMJMpqFXSMNvmQXyz+bbSpGI0yWxtpARxz0koelXh3rKTaYiUsPNDdy
RN2tir8HQt+D5O7RzSxWJIWm5NZ0VYc6UMluFBSkeeM75qFh8PKYG8NW04+lSL2KkkO1TCCYGdr/
G2/5/3cim7Q2isD7568dR3ks/gc1uH1v2Gc3o1j+2euxUFmQ87SWM4RocyiclbWjxW28EjADEGRb
vCztWm+8hXTAjbc2bm1YEAm/NHkftQBvjTVLI76I70u1st8LQ5XZ7Tq3MUldT/x+LqooXXsljoOO
/IOu499OVrdRSRDGq7x5WsIUPdnPfO3fbb1xy9BtTFKwYeiPzSxI8yHukw6ccGCQddu1FT31SCoP
ILA59ZqoPRgfhF+6kEe3xS3v3DbQz3Yin1Nwn7/zonMgCt2qebY0hwJDXgSxzzmFjGh8GraQqGOT
T9wN9ef/0XB7lv2vSogO0LgpLbe6Rm+mnHfNNLpd5oHloJjRggShCqc09MCrH4bbf/FK3I6hDUhS
NfiL6yaYUq8LDkuRk4TXwvFKtAFJqjKhgQbTlM5yut2091Fn19L/CyHIhiNRwGD6BbXktBegCfP/
aIkU3pPTQfyjc/3saxahiJYhbqYU0iNHJuOvceE5Nh//zGs9W7sczbRgGnFMWRXJXcCaI8a4HVMt
G40Eklu91TkfU/CSfq51/ciNdLtU/vAePNt3PQ9DL7tsTGkVxWBjAl3q3TpR6paA2jCkqoTqC5z/
vHzxSxIUW0HO5Rg8fSu73YD+nE1JRxApFsuOiobv1DZ+cjsslnf6wkCMGfyM6QKmjx3YaOkuGMCK
5rS6jTSKwG4I/6+6NItNsupmj/zaLXO2kUaVKKaB+mUHrAR0GfS/AV63bpvmL+OyjqUEOxlWHtmS
HyUY0PY5Dx0XZy8XBxNVpKZqaVPQ98sHMKoF1U7XTSEPbpu3kluQvxXabEGbBmzN1L4KonG9wbj3
5gbc8W240SZGsoYqbFOwQb4zekxbQa4M9F64FYkVQdGuGA1ltE2bsAJhqg+EJk9ATNG5nXUbcwSe
4LDxqJKp6dGP3IXD0v72Qf/10c30lp/6m84wBDN3KW1M98XrM5YYTwZuOQCxHDWUaowLP5dpLMen
mqpfOlL/uGyc2LCjTTW8X/tKp2r93o7kZxRxp2uX2JijbaQZxF+x8jSD+HgDueX6f5OT/98nBbER
R2iV6WiYwbRtyKDA0kx2VT645c7EZpWqGM/nALTOaaZp+xM1ke0zHgJO8Rnkcy+vAJFjTD4AI3Na
Csz35+H6iW3UqT5E4rNrPYtzbBJ5KbKoTftVxQc5Nsst6vLXZmled1BiS0mrJjcxIduUtltzTzcd
7ot4drsZoY73cusr8cDkGvh9SraM7raq/uDl8a+3T/jZtH+XE6GE8XJtb67WAWUzrE1DcZ9NYfjz
/PwCY/HcuSXRxAYh9SE4VMtoHlJ/YH2ZZGbutlPZjfQaEc0F69tIpExiMnUctiEVuUf7pMcZOqxe
FF6x0aXlrefoGgJGPedzn24sPzWmb/eLrNzwcFCie/kBwBC/Cl5tYwo29vfB4p3KrHLCNf6RQXh+
5IWkUlebRO5lqqfYDDeUDk53LvR2Xu6aNt2G7mKNGFd5fIeH45Nk3o+3j+Qlc5///ZmnFtVkVBuU
KjUR6OCh8ni3jNCAdFvciqQbxDsLL8xVWqtw+SCyAOrWVZ9fSb3OH+0VbxKWp3K6TeD68Pp0aknc
7ePOiO9dWSwFmIm53oGVudlVkjVuKQcRlvduUHHNSiUV2Nv9CGIOaFYdBICxw/5ta11g04GE2Mtv
MVRGkCgbh7SvQQn+7+YrYt6LKWu/onct9GfJlDkTJFegbb4B/x3oZMBrQvovM9S7hvuId6EE6TXE
RO9R5Qb5OopzkPme+hqa2rMfgqQ6rjDaKGrjPWWqzptUD+RpGYd4vpuzlct3pTeF+sa04LnPy3yB
KLcX8s7tONgoKR3wbu2XoE8L3t8A0/11WK697i+M9BEbIyUyYUJoQai0VXpj90vcEfGNeiWeP6Kb
hjOP2Dp+7sBWPd/1ulXNcchGsMjN3Rge3v5+F253G0lViXbOBlDqp7wcdHyAFgb0XEEvXCk8DDzh
hqghNqaKdJ3fj3WoUrFF+9hvOSjBQZT39t9w4TqwIVUKJN9a1IFKISWiP/oNV4dC5+MVC11a/fzv
zy6bgPng9asnleqqUE+tlOGx9HTtlj9y67ZhfN4aEIuNabhCQY9g1wwaezs3w1iXDXjdI2gS+CpV
aGcmYSbuG+65pae2yPFmvHULphVGbyBnoGID0YBmdGMDJDZKCspYulDtolAroWMS5PSOe90Vk184
8jZGSmeTNJnJVJptkCclKPDc8ZKD300u2ZUT+afO9co1b0OlgqaBxtBGcO3KWP5bt+NvI7P2Fpcl
xme3fPkG8tLsnedBnxVCLGsy1lLf6piMR1/p4oMMTbGfGigoJuDfHu8KMKDfF5hNHxIf/+mKIS6c
bBtxxfgkQWrO69SE5YctVMWeGmCpnc6eDbmSPPaqmcNt+NL8V+TrXa/cSHP+UkkLQyO3AozyKRQP
D5rV78A68Mtt15azg6s9g6xEp9KgE+oBZyO+1SOEltxWt5198zsU0nDZjtX8nvDHjHpOz39i463q
hUHqV8cqjZX/xHXBTh6v1k9u27ZyCEw2LgCt5igXhQuS81VAYKapn9wWt/KHTBcYF65RMYrbDnLw
hWgSLXDO3179QrplY62gSzINHlRhUqJRtfQkNe+rlbT3I6XNvYzC7gvSCO0EkSe25u9ZzMIfe8Qh
6Fr+HpoGGiiQWbp5+y85n8BXbhQbfAWpqiUcMUCV1tlwRHfxB/ge3K5yWwA27wphRtBMp1s97kXc
Hf1ivlLcvXDX2gxUeQ6epY4OeBg1XrbrtKyT1euA4wVU2C3I2TRUChrYfFj6Po187x6P9pth2Nye
R7ZAW1jIto8JbF5yQ7/UKMh8WFg/OX5RKzpD+KUo6gYnH1y93q4rUfk2nVstk1DLZ5uhhloQBKLT
0njdsZlBecxz8cPtLFo+izIp9Ocz2eG5zn9F+VwlSy9Lt3zLBl7NXZ6tpMb7iw3esgcZSJkoQx3f
QzbyClM9ngpq3aXEK99tmGzH2Cee6052sZFXG5GNnkc0BLqt+NrDR8fGuF3wNuwqQyYX14tpUqa8
6X7s4h3a64PbObdRV3mfQR6NNB00pqM9aL7/gRj2FzeTnK+zZ9nzVnToGgkszc76UWWT/+w26BG5
LW7FUzVPKtN1jzuRgPx0Yfn3cQscXxU27AoKWKAnLXF1ddNY3waR9yigFuXUyiCR5Z7jMGexDEmb
Gs27wwr81b4shePntNwzr/y+p/W5SOpNP3iRv2sVv3KfX4hCNuZK0so0y7L2aVwU4c2s8zAJRM/v
nb6njboqvRnkdQsaMH6NGFHm3l2rerfgbIOuVlXPIeTp2tTrITQdUQzYh5nbObQxV1EnxCgY4gQx
7c+mGO/KFTQ5bjY5R9ZnDjQWA2h3YpQWq3BNwMOzG3LHFN2GWxWl2ZhHcY3rkX+hQbKN2Ve3TVuO
WQMBafzW4JiwIE7UjkOL1dEewUt7ZBCpavuybFIBQemknyBaOkdXEqEL2YoNtRJTUAd5y3BGoLhX
J7zSy+9BQ9B0nrb5yc00lnPGCwcf2MAbANGm5uCJ6rTQWbnFThtzhTp6PMdx1KQtKmZelN1BCczt
sWgjroZia9eAILZxUd+Ha3TMuPr1tkkumN1GWw0ThG9zSEykPd7Id1PUql2FYtQd5DsdN291jqsO
StNqzpCwzGNw8KmI3ld970bTQmzUVbcORKJO3KWD0MdIDgWQI03pduMGVgD1V89Hep73aZvTm5rt
28Jt7hZzhy89SQ9eDWnCskgBAyJJ046fprp0u21t1JVuobuLiZk+9dSqE6H4afQ9t/BmI67KyVSR
P+BGROXpK4iJ3pfD4Jat2HirsQ44h1Zdn4pGf9Gr+EiH8sfbh/xC5LThVqERIaQVu3OLaDJJHPeo
dNMrFhH4Yq+8DW20VdjXcy172afKJ/2OhUX4kfukuhFsivcCEsEgqCfeTuXqWhvjz43y2k/yl4eH
mk2WIxdd2qhp/bqOM2Z7C5lVBx3z8p0sIT8ijD8kvTdt0CSVcf0x3gjS1473/1SDWD6ydtI7FFj0
qfYzeVM30CYmMpr2eck/hlDj2nV1v+3GOIa6IebZEwhmauhb9uKm7Aeom8yzOFZr9r0bpXdD1oXk
biHGBoEJqvPII22fhmSS0EUOdTK0g2NAt2FgcV/mQ8lwEKYRLz6y8S2pBjdCGwiVv/wsJgbGmYDY
PWV5Dr5PSEattK73bkfYujCaqs2DjNdtuq7+ga9BlWQxdwPFExsG1nUGmhXl0qS+BJ2kR8VjHJb/
uW3cyrZ55c8YcqQyzX31ldH4doWMrONhseK5IRn112mVKWXsQxPHP/3Md5qIhdTey48poOBbCwGn
4VX+M/fkj2AWbomCjQBbMe8ZZxrWhrj4dKz5YUHpwe1tYzNNlXzyMzPyHExTQXcXkK558E08XrH3
hbvuL7Yp7hnIj3QyrQK/uYHwaHO7ASzQQ5hoV/PI23tRSyGvTd2I+4jNQOV1bV0YdGnSwQSmOGiN
QTkqfdxFTofTBoXpgsse0p4tbpvgJuSYkfH6zg0WSmxY2LpyNmUST0FTlp+9aB73qtjcZLuIjQlb
s74NwIxcpREZQkhbkSIpqdt0DyGWz24bGiQkKOpUoQqfZHXQgJ6bf3CzueW0LAqHqZGoSnSe+lou
UZDEE0SuHRZnsQ0JA+mxFwJP3aVQOc3wrH/Yon65cljO4fWvsIu1z17x/DUIsEYQFHkL5GC2Rnsy
6nKHaQK1UwML7iLIN77r8tYpHcKvWUG+hOLUGmFOBrD88lMh7yJGXBJyrGwl5DXa3YBvTjJd57ZO
wpZBgH6VH9/+AOdFXjPS+Z3xzEiQJWhXyQPA/db4WMTxnlbihsTNN3+7hgr4E61f+w0r0LYlLcNp
i/AHTIIsh5mVv1ralo9eg8FLzxT+0zbn7F3uiymCXC2pH0KwPOhE6lA9RhnHTnp/LtednxXLTzP6
zTXc8MWtWWEa1Am+JoDgpaW/jSoxPQJ1k2f9Q9mCc2QHffCOHIcoKG97vFNuCj6ED1CZDr62axne
c1Wvt97cFO87ztkeqDi1e/uznE3zmsmCl58lDvJSGujQpxtf6b4hDYaNRqfSKw6UdV1MZGNRFSHE
6zCOj3QOmt0aA6jqtnXrvgDLJ/OmbuzAo2YKzDHN7T4DbZvb6jY4TQ0BC3Xbo+zgY8p72nKdLKPT
u4NBl/el1SH3G05A1uPpS2aeMIhHgF81vHIdXfikNjStzQq9Mk5kGm7zrmvI7wzS2W7XqC1l6McV
igISVYFm5DgqbVQlYG278mJ6teQAq1hXBIH4tce6Fr2XHPKbWxEsu3YNxbulkU5dNfyEdUM0Laj3
oo7VqZyE2A+TvDdree3IXNq/5ePg4oLY4GIkJvfEfCfAHLqrlR/CmRV3yT6xf8tdyzJEdt9VMlWM
jp+buXwMval1eWhjcctda1A2SQKi4hQNWh/Qt/hLPgH/4uStNiRtBjhgadsZOz9PTvDuoRHeo9PS
NhqsWCIziEx671EFZ0lFKoigi/HH24tfCO42HKyRqD60Az4qFMwOWTO8E2N724XiUGJKK2CFS/LD
YhvytfZDTEkG29d59jXO44e4nZywqljbiuuQFA5mSE+d1zb/RaS4zWP69LZ1LkR1G+VlDJqlFBg4
lJQgYJ8UYd/eEUBmbtpax//kkag/vf1D5+fVK3GKW47bgrUYEthxk8Y5hW5LwzqFZtva3kwbme/a
VS2AzC/dkIiM1Ojxj8YJBg3r2V5NcKBmBuu1fvC1bOrvde/EDIilLW9eWg16xBqV4YjLYy0xvtkO
0b9vG+xCFLChYPEaqK7bsPbmrR+qcAqTfu6clAewcSv0Kn9bSiiX1SkaZe+ynFZ7UbLp6LRzGwqG
KmVn0KpB1qAl2dV6+hcdP6fKAIttDJgAMdogB1GlZREA2sfMlIRlfyWAXbC5jd3SflXUXZ7X6PGt
P2d/mHbbXLvu3PJiAHYDz59wEVVTcDST92MqjROhM6xiRV5aFGpmC75nTEQE0qbu65hTl6oz1rY8
15hu7hu11mm+kPCYZYzuQOBZ3rgdFts748APeYXKwzoO3ieQ1N93vtmuXDqXvqfln/3ir6uM5jqN
1q247WLR3KGqe61BeSGy2LKDwdbOwei3ddpMSxvt8r4mR+aH1ZdOgX5Kc7Y+LDpsDm8b6kJywiyX
beKuUMgxq7QgUXmgDBS+PqP5Ya07pzoni21cV8h5vhmu6zRUIFFcmo8YYHC7zWwUV09bPYrFlCim
90/LUP9YdXf7tmEufGQbw9VUcg7UPNTpuPDiYMZO7zAmkl8x+6XVLa+d27KDbA7O57xolpRRfN8Q
gO3dtm65LaRPY8hX4H0VRN073NIFPIs6Mdzga1p+S1AuDHoICqW0RBs6JlVCNEK8284tt4WGXGfU
gpc6utz0QQRNnJDOu4azupCV/EWi5dcKKTetQRXsJ56h/0zZuCeD/FzF1ez4F1jJ8lpEDQrWUZ1u
GL0aSnCy1+U3N+NYroqJjWBSfQw/qtrPIMZtd6Yh12ZDLhxIG8lFKSDicT7hBaSqPgEWeEmybHKq
m7LYRnJlcuRFYII6zVYtd4oMT2PD3dJ8G8i1dkUlKrBSpHotuh0KN/FuopPjy9bGcgEE3LK1wl0v
IxJ+mmN0xCD3c00b90/H5JX81UZzxbRtC1QrJEAAvXm/zCv5yKcI/Ismb4/T5OkEgN54V7YlaOxp
7u2CtiqfWMvLB7l5TggnfB7Lp/0m8pZRA1wu/WgPddbPaxC5HVqbbMtEXRCMAvZjm/k6qqOcudvd
b2O+Zh8FZwkiwrRa1F0zV091M18bur3wrLAhX8MixskEQwXueTnId6rn/HMetsW+a1sQk5KqABcU
C0ea8LYIfixaZ24veZuGS4TeEozVIsGUHgFdPYLoGTqav51uEBsRpqIQtGRxiBuEBfwG9Y7oZuqM
drv6bESYVHEDjZqlTj0vuDVD1iYmdk1zbUgYm4AJiTRBDl2b8KkOumgfjMZcSRcvZEE2KIzlA6WU
FXgKqyW+ZcWaP8YAoP8eG8SMnZvxragsonEhujP4C4ZmTFrdoMLXLo62tzwYGtvREA14HPW0+E9m
Ip1BvOi4cSsomxk98HIYa7SS0d5c+puqZk7k4Cz+i46rExsbSi3TIff6Q8CCo88jxyTLhojNZuuD
UiKFG8RZuzvIH1W7uaWH4V/B2DTznMOVZjqEeQKmiOpfpQF1cDosNjisi9ZyiCoUUAJMau5GpuMu
qQKeO54XGyFG2eqPMuplWrLoEynnBqWT2InBmcU2RowjCSpViRdM3vv1Lgq8NqG5utZUvuCrNiVX
1Qit9DkxDzA7f1ds03br1TLY0Trwjm7Wt1w1nAJarc3UpCQqVDJBaoj416QwLm3f8tQ8AMgXncAa
Nf6haZOR1sNB1Uv7oSx6cwWbe+EJaaPFCpI1gOEPKPWTrT+IrZ53uvU1cmkcoJnzrzpXTpok+NjB
y54FXWdoWYcAu8c54ae1EPJOlJHj29HGjw1gpW0aibqMafqbrvqXDcvB7RtbDmy22ivYTCuQMFF9
MJFPbzyVfXZa/C8A2TBTqKngVZ1NvNuxIBf7xV9cpvVZbCPIMEowK7ngbsiCQO4In9q9F+qvbjs/
H6ln/dhWrk0ssq1Kl4j9lP06g7UrduLpxc6tVy9R01RLNqHKhkHy2ybKpvuoad2qbDZWawA8Omoh
5572YzYnZop/FOHo+D0tpwWGSswBJ1WqxRTfLdA42K+kWNyuG5u0q2oGzgcKmHFAl48qmKsDlKsc
26E2VosPZBsEwasR5Ev5fcEG+TgW8ei4dfu5C8WqfiRonM1j90sEy7tOXJNHOB+KV55Gfwbxn51E
PXeMVGGFY66CbUKrNUYnfPOhzAZp6fG27Xx2Jef+Uy565ads8Fa5LRvxGBBWa9M0CSvzLKk5Ebdm
nPQdHUByPuXLf2Efj3IXNV6USMLHBDPm462EPNDDwAN2hJRUcJMNldj5lBSPIdPRftVEf4jBIAVa
isy/BY0/O3YTqY6ZxrtoR0dQke+DdZsPeZaFxznum0Mbm4wkpZqiW65nDG1PYNE+RNv6ufBaeRyq
pYuO/tL1yw7t80wlepnBCpg3ffBUlwHUYZfJk2YPhKf3Psg2cPpBUOFAyHl2qgTZ342cKogez8XG
RSIK2tyVrPdbaCcpln2NtC8/QXcHbSYfxfAvIhjXRwwIB3dcINEhhPePoHxtr4Sqswe9Znqr5V1s
rFtljVAL8oY0CLZ9O7RXUrQLkdbGts3geWGeP6AJZcrxyDC0B6m5hh+oZ/I7p9vSBrgF4TgsdYkz
GogNEx+K/NP10zX80CXTnP+uZw7g8aji+FLIuzmPd9sSdod6lr3LkBqLbSibVCC0UHhqphJsuMln
EgVOoypY2X4viA2cKSvqvWO9hreyWyElhtPp9hqxgWxQGBcdNFBRYDNjuxMggDzMYuwObh/Uus/y
wVR92PeAyQVduws1PY0Yund7pNnUZtTjvEINHKmfl9+yuC12qLe4ZfTCRrL5QYPSqexAELCOx7Ay
DwDwOIGswaVtOSkxwKxTYJPTNV8h7OmR/HNs8ujpbZv/iXN/3wHChq4BuE3RIEZ1sIxy/i5EXvwf
ynjhfgEWL9nWjHyp5bjupp50NyEuw2M7k7DYKX9ld1U7LyX+T/xfVw7Y63FH2HA35mehiTDgm0rP
g054INYA9KXoEO7VdO4xBwoaZU4nQvxFkRbKmeEFUKWiyB46WjyKhfiOa1s5Sxw2c3DWLUjnfKuR
D0m8ILuWOjmKsCnSWpRiCN5IFUZdxiXBTF0E2M/i1BsUNkVa0S+a5pyX4NoJCRjdcwQnGTmlLMJG
n5XFPE8NxwXSxZ2/y1qOQLfM155DFw+z9a7gkHSKm0GhyRCt46eyWujNCrTPAWDhUSQD6m0PK+ST
3stFQiVANs1jK4YxwbhwNux62ujTMszhlfj0eggUNlptjqTIN31+PsXi+1iAQTTvWw9VzGW8EkYu
eIsNWTNok3lxQUvQZMh1RzAmC7RH3mJqRlBT74qud8OvCRu/li9+tmw0Rk2WbQ8Gf1pSNuGVv+L1
UItpxBeh9u1r7NIaVrjmfccGqE/Cl9mMatNcIbmqtVM9CFxALzb4/6hGUz/WgG9D04cdYkXXA6+9
z2/v/HVuKyaEFbGrjc0LUJNV6o/+vEOKCHaPwhjwG0HKBqDuZrwdYtVUycajNYGU4vDeq0Ew+PbP
XzKcVUEIoE4gdV/iKqHBv1Ve3+DiupLZX1raCudtuIqJMbzDm0h/4Cv0B6Gv56RiDKtZnt4ohXRS
4Zu04wL+s2n6vHRX691/SgWvBMW/0GuzWdfMQybSraSBbqLK2KdxwcBWUomt3ZK5pd3Phtdjtstm
VHz3ZVhl/a7eyHTr91t0Q6fM+5KbGn4yNNk+yMLgfgXeC9D8SSTQslM/hiwgTkUJYePh5qAPBk+v
VcqMfhJVC9rZpYmuhOQLn9FGwck8pAWyGbT5y//h7Eya5Ea5LvyHPkUICRDaKjNrclIuj932RuFu
u9CAJDQj/frv1Lty0ZXOCDZeeEGRiMtwee45h9KiUo2x6Fo68VLbr0P//5ItpWuFG9HjvEbbyUbR
AmE/dSWyLjXurAmCDKbuKSo1WdP83PCOk6PqyG9/d9E3HFPsLCBA90gDQzIu1PspDD94haQLt80r
BcnV4Qy0Vc19jlUNyWf15Ne2E+4sSoe9srp8zBOjDulEDkm/rp4zxQn4BFL2Vs1p+bio8ccYVUsW
q3g5+fXcCXimgyrkoilRGNlVZ5pH/4xDvVzZqi9MFRdvgyrMmkC0pnyE4uONmDoNDRjPIXfptmSH
OZbZdgXxsDjJUrqJLNi9EobChdtigFt7EfMC69R80Fv3hc6BZ9NOaBoA3pMuSfEI7bP9OE19dUZW
1UsegwsXbhPj2geJRo6kSNv4abJs+kfXSe23Ybt4GyAuNiL0AR8z/kmJ5qlL+49e05A7u3Vdt1HL
qUXTujWHNO7EcYyF55g70SlQy490NQ9kWjXmYJtbY8fJLzhdsi02LKqgGBrIBZXmBxLkZUaN2fzW
Q5dkK5KwtjiAoed6ImeGFfdzNS+T30nChdig9RrnbLEFEp31qTDHdPTSUOLCZdjqPcZWXAzFIxX9
bd+tdxtd//GaKS7DRps+Vku0FtCx3pIj5dOGCnNh/Q7NrhRZ1/R7ExJ0vN5xgaEEF6mhpF5SYRgW
Z+uk+4CEpsbnnIs1PK+0Cg8i4rnfmdOl2KoB1ffVUgVyaMr8Fkaw23EGe+M37E6AqkQkE1xrclkr
8xS087ul556z3GXYih3VitDzQQzVLc5BGlUqgRk8J7mze9p5jziKi4vHgEd3jHTqzti0uPMbFWf3
FEbhVFia8jHZdn2qwlIcWLtdU/G8sH26/FoaN3CVW9H6uL7f0h9T/uzVa5dcg8tuWQwER89Y2TvO
Z9mX1+p9L127XHLNLElDOAmwddYj/cCgkp3VUaqOfVeLd+vCn1XdtrLPi+UxmOflMC+937uqcLG2
CaeiApRL8Wg7vkMmcl9OyrbV0W/QnNjdeEvsNnL1yDBoY7HVWT0rv1XHZdUCgq/cUwEllLA0hzjY
H2wcKs+OO5HLW6VXFVD1KIbyaOh8oH4+5Vy4uFo6rwmyTARN57zKqnb/Fhe919OncHG1sIecaFCj
7Xrg57Tsn7sWahJ+39IJ23nlRQ1tcPUY9arM2tBWdytO8H7HJJdIq9YmsDUd0Pq0LhlJ+anN582v
6y6QVtdcq2hu1WNTjWFWVAE/zBNsSr0GxiXSYDoNT0uLgdmH5itMxb6kU+GlfMiFy6OpLm2A/2kc
8VC2cEfz9ktBE+23EMdOdArSDmsTLpgtUYwnxuBhBTfmNyYvq/NvT1YdDkiRCQW2VYvHhzzco2wV
s9/Tj4id6GSq7TlMRdRjEmzsYNYYh8hiYFdi/+Xnv5FwcVE02JXU0O9IA1kFJM/wZDhkvdD2uEO+
yHPknf0VIgbpWpMokBNsukCGK2jEr575AJdIE0GX8klr9dgtrD3scflpJL3fQdLF0aKZ4P1aR6ks
cJDZquVOkNQvSF0SrY6VqTo8v8sEkn8opkvnuylZqV9aykXRmlIsa11sqQys0YdmIMmxz7cvXrPd
JdGSqaQ9Hjrxyi7GU17ad0PSXhmVlyvuG5PRlSlrohpCZWYNJKiC9oaO3Xpf5fF0v/CJ/Y1bfHXj
9xOcgN3KNRE7bmIS9l/zQwXnuDuUA578GnfiVahUNIHBOTjfmvA09dC5W9ogvjJE/5shb41R9Hqx
mfdElXpGNCHBWx3DMOwe6q3ih7Vefth1wAoRRlZCXrPM1nx+SujwXrdhftzSF/v0VH0sVs5v7dYs
B7ycArno9k9dzPSh71l4O+viLz1r9YmV/R2ZhvdjBaWXkAHEZMlSnAlpKsBX4qvfWDlLw2o3hXeU
PZcFflBke7gv8/6zX9vOFs6jKBKCBEJuZdQfi7x4AutyTbX7Zaa88RVc1G2vdFvaecNlhzZnYaGQ
1S5+FsYclt+vP3HX9jAUCeNU5iY5T1S8ALx+wetaU05tUAQNr1Kph3gdM23DwBwMHRu/Kizhwm5p
ulZDEZFUQoV1Oqxz+h0v8n7rscu6xWQeyJwsQlIVKn6clnItD6QNkiuH7At7oStNRgaKx8IVy2Zd
q+GQQz/lbmVzdSKT2v0WBxd6iwoblcPEUznwUOq+BQorGs9zvAu9bazct0WjKAOaLrzJUCMEBRWb
GkX98geuV2WVGkhS5DaV+8R7yM7p9qYNWuGXC3bRtyTKZ00htyfVbD8OQfj3Rplfx13Ubd0XrJG7
QURF27FpT6Ep/LYSV6YMTihNrpYhhRaNOgZ22yDs5VknIFyWa98h2RmbDtFK6Q3DQzcKHci1199L
b/YuxgVSoq2XqsJ0WebqaMtZ3IzRPh6a3JqHqCvqI36Y/oE0ehhleuD5/ZqY4NQnqb6tNH7kAi/h
K3Hxth0JF66GWc5JMnMT5zIx4fhgRN0+pCuSbVm5h+rUCE173GXU8HVYh7w5ACOPl4ytoKGOEeHl
Ax4Dy2MdJ/2cofJ8e2jUPt28vO+WWViU9S2poQHvtbG4DJmFgFKsZpHKkAbv0nG+JUx/9GvaOTvg
6AD+LcFs6vfoSztMsF1ZBr+6dvEfhqzBoO16TGU804+1We8bfFe/fjv7+MLjaKDdhNDNxVPeRD+W
NPJbFVx8jFfRGI8ETY/R9lDl4jmoEq+mExces1PBIDkUCxmztj6wZIKwHRSUfIYkcemxouzHbtFC
yJSv9TGfgdTavr4SLm8fPxKXHaNx3tgOGVdpBSihsG52VMwnVybh29tg4qJgSAKRuRh6Idspbk95
NMXnvbX8M4zAEq+zWeISYA2FqwR/GflS0X9VZH70PfeysOGJa5KZVw1UXIcG576io4ewG1i2WO51
l01cAGy0O2CcsRZSddEXhprwwxyab34zJnp97INk2ATpWJFIkFH8VOj9FuVt49GvcSdCU3g/xiEo
Ukn2fL7NIW6Hklf66c+Nv31vS1xzTLpE1gJXELhv8uV2baowo0m+H/W64wtUJL1yr30px/jvqTtx
wS6oUKKsls4CV4UZqYQVVnsFVPKJOXIe1ndhuoBeLeA88eefdSHKXMrLBmm/b7VJZG/C72lbveeE
eGUA8TTy+lsLqChFRTAkssWDY8b4/H5n9ZNft1++0m/pKGhZgS2F5YwcmP1kRvUDnsJe56jEFSXj
STFxVUWI27HLv828KL/ABdjL15InLu7FI5rutkbHxZYvR4jO/dWzxA8MBbX/elT2aolMnqPxut9F
dk4pSLU/j/fLteytWenE7RrTIipgKiz7Kqbv4opWD2VVLbcxLD8zHfflTU3m4KYNlbkSb5cmphPM
ukwF7p5zIjdTs0cTjOSgg8SPTEtcwit+UZcu+JLIPUmAI/cv4qY28NtzXcBrr/sZ2FbFkfjS+qhm
PZ7G5Zqs5oVxcXGsqiuGgSeGS7AwZ23r23bIf/75I19q2glYVhZLDR1cLmNRpse9Sp+6F8drv8ad
iK3nsd/pzBmyCVhEcSssPgGhUlfeSS68uEEf/vXUZ5Aqiaa6w3RJadhlbcHGv4qUxY+pHb91pN9O
Xb1PJ8zhOevtMr3DwdZPbi1xea1ZhKOF3hqTqCBSx6mN6xsaaXrlHHRhQ3CJrTqfCivWPpFly5DQ
78usbNRzYmOZ4AnzGOnls98XcmJ8XrpIbXvCJNnyGCe5kL7fwy6+dqW4sIG6+mQ6KgZY1CZcpkMB
BZiNV0doVOPGkg+h/bDjqcjvEpC4YmUokt0jhuuX5ISOHxkf7cEyba5s0BeixMW5SkXCpqool6xI
xWmAbqIN/W7ayX9wrkmRbdknJpd2eFAm/qnma7UYl7rtBLcOS1QGo/xZhuM2n1i0xfcjW83Ra+64
PpM1YmtG1cDLkNv50NGGHhmcgf0ad2J7CWLe1w3FqKxrnSFtGNzHTbJ7tv4yYL8dJdTQmmEhmC0J
6WDtW1tyi+z2v35dd3bkcilRJF+lWPUC+CZ3kcSrn1/tTuK6Tc7prlVdYEUdeR1mZp9vhqbwXK5d
omvoJxStdzuTagzCY65zFBjAQdpzujh5a9bbbiu5xZiv5XOy8PVgFMpwvMbcBbq6HPUrmjeYi7qt
xkM4gSjmOWV+pT2Ji3VpZH6xOGqM+7J9DJEczCZKPc+HLti1tcvQkbplsgyD/H4azM8dusdXtpKX
Kf3GKc7lutTO8PIEFl+m0zbe54vobiD/ca0q81LrTpgmUV1OESrXkSAh32G2drb9eOXa+NLEWx1/
+ZO/xWg1TqhjFXskaV1HH1obtvdmyIc7ZevKb1l3XSZxFln7EK5NeJczAQThkgz28/zgNyWdrZWi
pIqwJqAyJpD9Uay7YVV8TWr80rg7J+V42EUTrj0aL9cpgw7oA293v3sWcwI1iJBMC1jxMtdDuBas
SObDUdUv75W4aBf4q5xAFZvJQkC0qNEHEKl+HXfprpkxTBneMQnLnV9DVX2rI+Z3M3HhrrxQJB40
eh3X4v1uq9uFXPOiv/Ap/wNv7XnRmqKMZKw7drRrb7K+C/w4gsSVJNN5sSYVNZGEX9s3UgbHMaTP
XhPcZbci2zLWl/BcmVO4c8DDoM06RfejX+vOLros0Q4CuKNyIu1fKdOY5YDc/C4mLr5lZhTALrje
SjwH2KyulMpKYHV+ke8CXExMBoohC5VQwDYZ7Hf/2W3zt9+wOMG594kaxnSlsmuS52gIn0XPvng1
7dJbQ9mJtFw4kWaAI2kGCVH9taVi8Uscu/zWEAk+4OwSYZcLj7ytw4MuCj+uLXHxrW5ayzBXbSxZ
rn9SPIto7TfL/wNvQSuUUNhLy3CnT1D7fZeS1PM057Jb0bJWuepXIicK0Yhk0UioK5H75XRdk8m2
T8t0owORtdYHukEYs/KTG0hcdqsDcVDHpEfTlP1KVfGxgYqF3yx0ts02wmMcAPpIcoj2Q7Qi+GVm
z+ykKyEmhmEp43WLJKmm8NR04mZJC9/GncgMmlRVfa1iWbTtl3hvIBZaTX95DYpLbJkYejjLhELK
brQ6swN/MkgV+y1XLrO1dRa6C0JHMul4+09ch8UnRYpffj13rqB7r5Ot6uZIDsFm7+K1/tBN1vO5
yEW28jykoVoIkVsfbDfx2AdHsfrViCQutEXjLe4rCN7LybSfl6SHFc/kZbnGE9dacguHblEh2h5V
xzLahe/qdPI7qvxHLsyUDXIsE5GLqoeDgtNkthNwH37f0wlPtedNNRlcanXdPVu1Ijo7PzHixJUH
g8hTw/cqCmVZNew2CZrpEAtUQ/r13IlPNapSFcSEstnb46Sjc0Crf7yadqmpAto0Jmp1iJV2lwUT
X5dm9SriSFxmah2ivrcs32Vt4Yl7QBUh/TLNNv/8555fuGS53FQzUfibr2Eo53UqmmNSDR1ypXkc
fFdF317JtlzQxU1ceAqg7KLbXYUybkqWH2hs9EcdNjCW3Dt9EFA/zixtoU6GizeJ4O4AL0obYIne
A7X9y0xRnPx+7ssw/HanhFVCEc9pvklT9bY/jANkcjPSEgGV4Vy0fhJgiQtcGRvzZAzTXbZbayEY
sfJD430ydlmr1uSTGUdMiWZbnyHLVh5oXVzZaC4kbF3Uql3SdEss2WWSgrSnVaS/FbOKTlvYsId5
6CrmF40uchViPFQZJTsSWWz7lpRsOBDI/F97Gni5B7+RPHCZK7MvfSmqcpdpnC4n1JhUv8pe8H8D
UHz3PFkLfPawH07dspMjZ1CZpgkJYNm1V7HfQcZls1Q0FCN0DkO5058JVstsCEvP679LZylipw4P
KaGEchg7NLBqj8t6uNLx/3nuvjF4Lp61BiQxqL3e5TaGCnpjEMCw0Ic/T8XWHfNKlLfMoHZvtU17
yOlOMp1W7aEmHXy0yrTO+Jh3eIWPxiITQxCfoDSL585igVUSLbbttjJh3Bzzdmj87oou8QX2M63H
DREREDjW5tVdh3/8JqoLcKXbPhVl2u1yodv3XpcaZCPzS1i4xFVLuVgVaXcJC6Yfy9NeV//+eZ27
kFNwRbsmVCYMYh+xRLRND11/jtxlNsMc0XPAo9frqA53jfLfYpcUCnXvxGrMgQ7zNYvjS713kltz
vrTG5GaXnE5RBpuz9rRF3bVn7UutO+eAeuqjru/ROuzE84wXfZgtrPbaroG2vB6YsKlN2tNmlwJu
1rci4N/6WVzTtX675+AdXje+Lk0Xjbq20sbjfBpTEBZ7uPldRuH387p1Uxr+op2B1ltVZGBElpuE
itVrxsAh5nXrYTA0eWi1fYH0UFm86awQyu/gCBuL143rCLT9uItVrjUeY1sNmVP43Hj2/OVr/HZm
CFBksBWab7KfFPtcjWR74uMYeC0v0Mx+3XrHBG2iQGyyLTp90hvqUVM6+dXMQc/3detBpWnXkn6R
AyX/RGSojl1J/LRIIQD7unFVV2Aje4uijGapDuOq81twXerKLvQ2fQLhQad1usdRW0xWEl4nNzbX
sT6mZZicdc2qHyyJhgebKCAL6TR5/iKXw8pFvBqoxc3SFtg/+gG13uHmlY2BwNDr34NESdnTUc0S
UMR8n8eE3DAUCl852F5YGlzuKqar5jlURmU0ENhMlklyS/BG7dm6E7yrIRs4ET7KuqV3evoE9t4L
vIIwwOtRGeM0mvaOjnKs859h+VzCVsQvslzqijY2WXLczGTL9hs42A3ZtIbPPvsrSjpfdztYdpSy
RNMIVPpdUluTAb4qr/T7Zb397+mLu+6PWztUDCV6o0zNMNwws00nkCXxXQxz74d2yaMfiVquVa1f
mjdODOuF4FJc4IfEuyAZa9Llgx3H6rvfMDkxrNPJ2H2KBxT8zPs9+PYlg7eZHxUFIvb1R9h4p1Dk
1QwSLuG/1jyUDPXSXh13gau4rcnYJbSXKMX5ygL7vUwDv/MHd+WvpnpJF9Jiyrfj2Mkq4ub4suz4
haprA9mxIM6DYBlk2qEQjoVhltrST66Cu8BVWxXzYFFVJbGWVe+SHSiJDoyXqTnnLlIVj3Vg1bRC
ja7aKyhyzyiEsNMHvy/qRCyovG5P4ZsuTT3dBGGjM5j/+HlqIJ/3eiYmyCPwceG9tFUS3I1V2txu
evSMUReiigOich6VvWzb6BMg7UNj7Y8/j8qFzAwMg1/33KKGCp+y72Ucjfwut8ldvy7YOrpDHndP
AWGnIU2+cbUWD3pS1TvaAn7abHPtjeLCLu+CVVthkfJZbS8F0ZtBSYumt2Mvon/borBneOcpkq06
Xn+UfVH5TQUXuII5NZz+RGpkS8bx3HWDObUtHT7/eUgvrKiugtaMcasFbi8yBMV9XILpL6P9rnXc
Ja7Cda7IqCcjx/arRfYk68Z2vbLtXOq3sxMnHYv6tKWdhAXrcSATyl2uJZUuNf3y/7+doDdrN+hZ
1BiSVXy6IfjHb6idmB5MIrZKr2gXBRFwmK8zGlC/SljuklYmHoOUcWsklrn+JoEU6ikmND/4dd3Z
d2vW5f87nMs5yUlmVJMNKGD1bNwJ6hp6fLMOSCfXQ92GSTZurefm5XJWYBUmnE/iTg5F2J55Pyzn
qPMr4uUuZNVE/ViIkjVyLMn9vkxfGuunx8ddxApy2k2VJ3srKy6+o0xHZf1afvT6li5hVfMmBw2y
dZKK6PMS2HPFcAb3a9uJyg5Ua1jizU8GlFc6a0ylzhASKP2WQlc4K7UzDXXEtRR27g+lrraDDTfP
bdHFqwrRbXkbpa2kaf4jKPM9m6fRL/Zd5ayoioqyELHGXBnJaY+D8ViT8slv1J3o7PKJoijsZdSH
8A5XlK9DEd/+uemXD/fG6d6Fq8qYlhVhm5YAvPnfnQjYke14hBjhmXul3PvCcusSVtD32eI877CS
0+AzzCygZpsGfvc1F7EKkjiqLN+1pHYRxyAZFBDR1k9SkLuUVdjwmSiiWinaZTskTf+wwzr3Sihd
GHmXs2JTwW0bdEZCJ2L8MNFoPSa56N/pHOUBXh/Xha1enCtRKFp2MtoRTvs4VQfed8WptOHuhSxy
F7oyatlXMVWIKd5JOGjfzTu/knG5NG+c7bTowh035LqRNmpKCe/W/FTZ2F4Zm0utR68PAVU9WZPb
0cgGSse1ydMsYOtXv3F34lWUMTSEgq6RRdjs92pl4myMzY8wAb/24nLhVu46Oa5QGAkXljeSBCb8
FKyrLrO4Xsd3ZSXAGwcVP21FxK+sEhcGy0WxwkFFwLxEJ8dk1KdpOO995Ke8zl0OK9CwE0bWHlt4
1yVZUy0PhOSedxWXw5rKcOnTNW7k1BVQagiWOlN94Hcrd1EsARMf0kKyRTLyvAmAe0vJPfOwLopV
D4sZo7U0st5yZIrSqL4f54Vd6flLouyNVd9FsaYoiccy6LWcQKqIBxqxojoAQFxhhZAw9Usz46dl
wV00awBPtmym1dCTDW+TaflkFj8fNNS+vw7hdRRRHXdrK+um/oHE1N8mgFSPVwi7aFa3gjU2Hfbz
Ii10f9C82j7Xo0KlYQWBSb+DsSuq1cy6zgnBcceO63IQeoddXH5NwehCzLqMFjZ1VJRskZYkpumB
8Lk5GTHwK+NzYf1xIS1aBixtphFbY9r379Y1b+FW28EeCq/m1XIgUWJut0aTK8jGhc3SVdpiYxeu
e7+0eJkkHcwJ1gg0GwoPiS5//fmDXxqul1D57VJIFSMaVW7YbYI6ExE8JiKm/HQbuMtudWM+wsQX
ja8dpeeGzLc9r67puVwam5df9FvP23VM7RQahAFUV05p0f9s6FQ+1FGkr3zsS2Pj7MRNmsBKZiSN
1NF6GHO4BFDbfPYbdyeIp3TdyqAZtVy4+lUE5ssY9H5nE5ffGiszDj1kUOXWbu95+c+4+xUN8P+R
Cr8NOYSKuFLWNHLY2dc06D7E9TVTlQuB5bJbM/x/drWtjezZOn3kQDj/6lFWqrK6ZkPWlX0L31Dh
xylzF+damiUf8FyJucNKcsttXx7TnBZ+65tLcy2i3TkS7ljfqvFXGY13BCrRfuc3l+FauK3MvhmN
jHXRHm0Rv+f11J68JiV5CbXfvq9tNarm4BsndRKJY8pNcqqhRnFl970QTi6ONZdwO4nSWUtmq8cY
d5YsHaYffj13QnUuKClAyGjZWX7fjbzIVKo870MujVW2e5h0uanlSsU7G64PzTT73fxd/mre5grn
KVLJti+gl9Z3NiPj5HeTcOmrIErpXCdrJeEX1ByAEgUHRXa/K6jLVSEdZ6d5J6Uc2vxrjXvirqcr
TV9YC1ysKpjy0owoT5QwKA+RjS5Nfk/NMD2sYUeeVBAQuHHr+pvX1HExqxQKNW2+zaXsxJzewTdS
HZDPzK/E64VdymWiilFpzuq9lPOUd9/XbRpuVES2hwm+k37rvYtGsbzaVGmnUrZljvKcsdoPuifU
bxN04agp1wLKtgqts+1+6Wxxsj0f/S5YLiC1jas1Y8MV6kWW94bNd/m4+zkJcVePinA75VTHSlbA
KQ9a8TgL4KHst8aHzl23RuVsuySbkms6/10XsBBNik9+E9LJGyeznpMIWCHYbvYlH4fHJm7/9mma
uVxUTpWZRKnR9CruZt39FengX7+mHbACptL5MqpeyXIeoc9Dd9w7uR8Uxf4DRcW2N3kXBOdEj8e1
Ge8XYv7y67dzAI6CNUQODU3nJPoS7dxkVQC/Nb/GnQ21x1698KpUMkDK7mRBO0NyofTDipgrRYX3
5bkrozQ4s7B9KqmV+Sy8TgLM5aFUi4oIZaPgLEqTvJ+2Lnmv5txr02MuDhXNq2omUyg5d/HyXhR0
PfWpoF55V+byUFuQrGTrmAIPRV6qz0uI0Ibkyjnj7a2JuThUUSJ+mhhdL+cyKLI0oP17Bh3nFnL/
0XQ740X7SNLg2nX87XdZ5pJQoGkXQeY1ONd9ULKDDbry2Ck+PQs98Rsk29qbzfTBYaes8FqSofr4
+gxIAnjilUkZnLd97p4DEUxH3IJyr+pD5gJSxC5E2XHGDyLmx1iopwTKdV6x5tgN/l+Rd6yBLjH2
Ev4Mef3uWEYsurIJXvoOThzTeMRRpA2UbOHVJBtuzM1OpvpBa7wG6TidswZl/Q94q/VLMAM/fP0Z
eD6n7TSNwbm1mMWigh9obfyKepnLTRU0XTB7kRAk1pwg0flkBnXl7Pb2IZ+52FSeTnEFDjE9z8v2
pVmrx73avM45KEF5PSTFspZBi3oISfMtycy6/TXlzHPyOHtuuG6Qlmux59Jwe4gT/tykgx/OyFxA
KorsWHLIXJ3ndrzXW95kESGh3w7jIlIzhdAyU2t+ruvmXo/024baWK+AcgmpsUjiaVFxcAYz+ZOY
1dxGZPJTCmEuIAXrwaYfdpuep7B5LggQ8AFJQK/DGXMBKaoxt6N8wBZgIMsg9PI9CWe/t2D2Hz4q
NX05rG163qrtG4xmPixm/dtvxOPXM5xOU5nbkOXncof26x4vP7aBqStL7//eZP+b/Qaa+7p13TPK
FTaSM8R2WrmRZLpZJjE/qmoO54cSl4jbHiXzGdx789tEseAJS1x7v8H3Er55w7z+TdJJPUUEJkYZ
BI3oYbJTKjKz1NNPihqbz0kX1/9WfKcqi4qaf5irNlFZ23DkcVQaz88l+MC/45CCbQr6WoN0XKOT
VkIfJhHOPwph9hu8iqDgeG2a90VBgjmz1bTC9RUH4cwE6TRnBaaM7DjdYZodRQeuRAs9JR2uGS0K
PM6vQ/IO4EX1zYqggOaqWNhNtO71WTWBvg0gNnrP19WgS2vqB81BNvD12BpawBcijuE3XY9ltlcj
nvL9XO+YC4dtbETpxZDmZwYTl27lXTZHWET+POXefhJhLvllkrao55eOG9TTPw+47N3D8/RXmTTq
UUXddPfnP3NhW3Bhr9GagfWU52fSh7e50J9WHOmv/IRLbb+c1X7LWpVcQ/5mGcQ5D/EYFejtxGjv
ZxrDXNZLN4LvQCbyM5/jc5mzLxBC9Duoul6J+YL8jE5HcdZE5FkcfAoIuVbX93bagblOiaJLuhDB
k57zGuX1U7yp22acyaEddz/3ZOY6JvJmGeemh8X6xMc243STFcx1Pb+ps1atO+DcOuDijKTMPdkr
cugWUvltD67AVrSAg07qXZwntmzHF+urQ193vd/VybVMVF05BQXE4M/9mP8sO/IvXDA//jmKLtw+
XOyL7RMEqsIpPxcLbY6lipZTEsO8uxKw7knbYL/focx/5Y9dCCsXA9NIy1iopedna6oISbj2iTWJ
VyqYuRwYisvpUJRYdbYpHQ99ak9qTfyQQeaCYAujo2jZiI7nob4xoXlUY+6ntsdcB0WUpkRwecbX
XVpBIXMgqhPjjTj++QNfGvOX//9tKWON5VANwKloHHl+CEhfZekeGb+gckGw0SSwfUxYeqYGb5Uw
GFmynVZf/LruRKyqSPnirZ2eeTvD4yX8WdLcb6FkzuY6F3aotwajAjXjO9HfdUnvd1txMTCj4B4X
7CQ9w+hJon4XYiFs+OA1IC7/lQRDO9P1pdcc1dthXh8SEfiVADAXABM12du+2tNzB1ObwgQ2o/A0
8JsnLv+FaafivKXp2XbpY9vMw7EIq9Jvirv8V7nFIzQFVHK2ZXvbVvFyqEThGfou+TWKqtB1qfi5
tOW7uMnvhfU89rvEly1K3nFW8HO8qiFryXobDel3v6ninPsNKQiU3yt+rsevE23f193it4i7ClsN
dLTDpCr5WZeI9jTi9yFtvfBM5uprNViZiNgMzBGn4Bws3+N6/+Q3Hs5t3OakaUPyMtYBD88kqII7
OyDd5tW6S3XpBt5lw9bwM3J5DKoDqz3Uglw56P7vwfqNW5bLdc2NtvDvAPoGVWSE+9bO4cFWXN3D
IwbHd5b+TIOkyDZh2buQNfwHYrm520asPUX+/5ydSZPUuBaFf5EjZEketHUOVZVOKOiCBnrj4EFj
y7bkUfLw69+pXjVqkozQphc0uFyyhqt7v3vOwGRWNmQ5xWyOUGYM0FxQ4kB7XntahahRt8Vhq4fQ
b2N1MbGCTrgsUZZgTjc5+hZZRpPEzzU+cjGxpdciqsItviJ18C0m6ovBzPb7gk46TsP2Ow6piK6b
JstRknE5s2i/l+y7cQi7lFhT1d0UlmV0HSx/iZq+zkD9+OVUXCxsFSGMbwDKXKUSB8Rq38Tq5xkf
uVhYYGBHHQU8ugpcRCHpYpH5aFLPA8cFw4QoEeVMUJ+ANN3fNoX2Gmd+vrmRy4PtbQORcAvKT/I+
gPjM0KHv/S4xcaO5KnKJsJaysWstZssrhZTZV1OHJIYFUBbirDjoMmXvyoKOH0gB89FDMYtRZjCg
Eg96m5dDOA+b37R14TEG14B4EW10XcPs9QyZvOr8kUuJxaXporrFc0kcL5AN6kim6ztZoxuL4T/a
XtNgSSAK+upC9zbY+ys6q7xEGiKXDpMS6YVxM/w6Veyq+u4aFqXno504OpWbiXWfsiuxAPQCGD6z
ub7HAN4aEue0xiBLYjSj116aI4vbh3C3fjdT6gTRcx/1E4hOekUh9SSjKq/W6M6jb2QE/kOFcYmC
gsBIx12vYZO6/WBTNBz3hrZ+F1+XDhuo1O3MA3pFIP20h9PFe4dw6bCuXmoCkSx6nRXGJCbv+1b4
TRUXBQsRCIjVbuGVpYXJkkDm4V765XNdEIxEsu/7MNywJQ/1UVQmyaAbov0qdS4KFrCeoh2pItd+
pd+3cUBdRN558RuTxQXBqEn4lph9v8pKbHmvXif5bOvMCu4Zhbk0WNSue2V6ul+7eFCZKIovfS3u
3aNvZDVdba5xHLUs02FH9ay3HzQv6/ftMlRfolWWj3yoR89bgYuG7Ug+chFtK4oB4gX9lQBcZ7+d
10XDCqrAQy7Rck1tuz0GZdcdEpP49YHAiOznTAMRKGKEHZ4uWHKc02k4t5Jwv5npsmFzsu1NaSeM
ilFLFszieUA67074fmNuunTY3ppm3HGJvEpsNgcV6vZxkmn5YKuG3tkrb+zwLhKG3n0jUo3O57ID
ywLVsMPY0Xu361vv7wAnAQla2m9kuSZbAtftsFdXqKrIZ1vw3i8gcImwomoGmHBMy5VVw/A4BZCx
rpHJPnpF3y4RBnGZDhLZGB0GHCFrKf3CEuMXH7tA2NB2Nay+2hWdNjVEDUSSjbBtujNzbn1W53St
qRlG+AOtVxJ19sxgtfNAFPqW/YbFyVIpIsK0b1J7jVN9HOX4vOjpznZ868WdxWoHJopeGXvVwfYu
bav0QEszeU127jJhSNdNM+/JeG3n4Gj0N/jCeBXVuSuURXkU23ZfpysXIdw+dXdabONXQOYuEmYH
Pq90C8YrD7rywMv0fVBXfj663JXJGhKu0pp007USHxuiDK5qje94v+4L/8rxBsISdF3g2YZ3X2Q5
/YHuVq+VyV0grG36ZmiregLXEcgMcp4Dm1uvxcNdIqxSDOmvqJxwKwYdUVFyCOIh9TowuEuEbatW
5WhfX7yy+6Hviks8M3ryWZiYaz8P+Np00AWBq88VbmZvGpJ83UT94vdoZ2HuA+RSV/QIXgvIu2Q1
m99J4Xf+c5f9MoPBMZqq8WoU+buw8QfSLl7IM3cZL2SOx2aZ8ehiat8W2wOZJ68rLnf5LhMVVS/g
QX2tQlMe216GB3g23CtW/3of5C7i1cKxeejhj3udUAV7w3QYn19T+H4boSuChSRd10Zl0F83sX6g
OnxT9c0Hr3ni0lycwMe57cr+Gm/xfm4V+R7siV8zC3dprn3vh6ZG6+J1Ltf/UYApZr4bbN0acefI
TAoh9L7J7romy5t47A/bsnolvbmLc9VR1UDTf9VXA4vDXMTCPpFQ+Wl6ctdlsAfvYTiYpStCW3lA
y+SRr3AE9PqcLtHFWilDikT9VUMZ+dTzzpySdAjf+T09/Xm/KpYWquQrHa7bJp6i6MpsfCdE+XX9
mLtEl7ac1qhh6KsommA+DbYD2TMR031L4Fb8PrRV+pgs7d77rSgX8koaAUvPcMY48ZicisSIQzON
X/2GyTlHaaQgEhwn7TUZg2+DTlSWDoXyOzNcyKtAs2u4B0Jdy7H7GMJ1WorQK5jjrqlgXJJ9kHOn
rkFi2KOZomNb7MIr8ucu4xVtUtBintV1isAkzwE6m1OCLKffkDsnKfbHtO9Mra6RIv2xsyNaRiH9
7/l05zC1a18pCHbr614mX1W3XQsDtcDfv/k/svv/Lctwl3MCf5QKdM7qK0bHPMZFX+ls0ON2NFyp
t1D2kudoCPd345KYN3M9bScVduFTpIMae18yww9Mtur4uhmKbOFtMR0gxTjkRW1seIpGUF90UBtG
G1LXh5YjHOjq0r6B46wf7g9R4p/3BWJg2DRIrF62Jd8tDx8Gs3nlGrirllXRpN5CuLddp6HIuh4u
npHhfqUD7iJUiu/rENbII7W0gAPX8Fw0nqbz3GWoJEstw1625bZTjy18cH9US1d9//2kuXH4uRCV
2JvFmrDe80Da72oSx4UKPxaDu/SU4cWALHWz5xVhkJ0KJ2haoTvJz3KSu7JZpFsBSW9qz6FQPxxW
dEY+TAn3k27jLkAVL0WQimLe8sSsNC+4qjOobhgvKAMngzPP1ZymvYqifDV6fwpZLQ+t3De/s9tl
qGpRoLBcNkkeRPZDgsRLVoki8NvCXGYqgTlRX0VlDDkSFmULor2sLiM/bTi4Jv48MLNCpXOIzZaD
+R7Oy1Q156Xw81bF1fznh48RhNCmJGT5EiVfSi3PfOr9mpa5C03VxGC7jRqWd5BS3cRHXXR+552r
nIVUfRrHOqU5E1ifSTWyA1K/fpcZl5eybEIQAFO/PKhNXhjY/5LEE9znrnJWreNC40pNc3S3bsdJ
JPxYM780GneJqTRNRFcNE833IRwPa4csQAHh2juH6Y190aWmUo1e69AWa97xqv2saLpMj9VOKuKX
DXDJqdVSeBrAeypvwlJm0G+8tOk9hPLGu7vgVLnAPGNvA+xaneyzpZ8eB2I/ep0XLjcl7MYZRIpp
PrCKn3UAIt0K3ID9nu4s0HRhDYTc5jWv540eGjo/FcHkh8RyF5zSco93UyY0jw/txvosLkc/PJu7
4JQyLIn2QtC8XPkjxJvg3aju1QJufU3286YltiFJmyGO89aID8tcnNFfdk9F7NaznauvVX3SlHpJ
8rBi79De+hJtid8J55JTPdPtWGux5mNQtuVhrOmr3ny0QZLfb644R2gcbmE4JhwrCBqRqCp/qk37
yevRLj3VrU26prKIc+CNb9GhsWR1V//p92wnwg3QrAnVnpblSYXG01RmijSe09BlnaqkC3BR37Hf
xv2YhQtkSl9Vbv1e3FmbcGds4033a04Wu2ZdNSXHEdGj39d0RbFIq8tYFjjkkI6BJcTcxXCzjKXf
VdfFnaDECWQN7nN5RHEJKlE2eifX1Tz6jYyzQuueMqY7RIldME5Z0qdniDP/4fdsZ4WWLdTSg8nQ
3Kw2D+flcdt3zw/q3HSHPYo3sVmaQ1B0PQfcoISZLsQzkekST2JeAcGGGPN+A+DRFaz+kCYs8Btz
F3gadgER71iveTsn7JwinD41am39Ni+XYgonqaCJNGz5XIU8Q519yTRBL5fXN3VZJkgq1jCDlWuu
4qUG6kHHR43igF/OyKWZZp7M7VJ1LCekemsWe9ls4vvmTj5KjKSjWxwseWSJuIhqs49xuHK/lD19
PaX+VTVSFr4w8Jtb8nqHBdjcVO3HhI/R0W/UnVUaCt6jCFYznNHpMS7ICZZjXq0e3EWapiWRXE5q
y+s+HrIAeZ0DLGf8bNW5SzXhRhQP04YXF+NAn0S6qVMBpQjPheQco2yIRF1yDDqJGvkUSjPmhdrv
6Si+ToxfpKRcqCmxS8Va3A6xCZTzOSQJ+96KWL2wzYx3foHX8+dXPyL9edaQeWwDSIqH+Zjo9LlM
5Xhs4zE+rSoNcIYwPyCXu6CTGGBWPixJmCdd9YUnw7uiYH5BtUs5tYENpkHzEChcQ55ZynRWznHs
l/hyQSdLOa6M8vXpS/KeiEBlZiT/81pULuE0yqiHwNWy5nBEbT6qtlqel4RBZ/z3j3/9hr/6ts6a
TTZDEvDbS66CfnvpQ5jaZDAz7U9tQ4PjztT4To4l+h9UVSm/AM3FnbaZdVszcuxxkf0DWP7XREi/
Y8XFnYa4WqJeY+PXS3ow3fS/st89t2YXdqph1D3AyMgiS9BWB9tbpPNTP6sP7sJOUdISKOsPNqdN
bJ7ggWVPiDAHv9jPpZ1CznsDWRebzyN0IF5rQzC+81xbLufE2gRZASAweRt1LEtD/Kdc/aaKK3wV
0aJfgyHEi4dLcFxf4ZIxUX7yS9wlnGqSANAipclVCWmaJbCZIcv6/vcr68bNzwWcxhVOGC3cknNc
4+tHmQRFZrYhvVOEu7Enu4jTOrXoO+nbJbeQOfswUwjAZW2N0mo4V5CXm2tP9SHuKmAFc7AVaE5c
crnTL3M0Z4VFqtlvjJwAeQLA1mgd29zKKcogVNIAbR0++z3cOXf7LmoB4i4Wu3Kp4Ukr3qxm9Urq
MRd3slhLqlkGk4tkbU8wHOmQkUy++7w4c4knZTrU9q1Z8rHk08PUrylkLeDe4vf05OfTHB4BS5yw
YcmHsowPZLcqI2k0ej79db7+K8LsCvikozZm810OJmsmyLEr0d1TNf91sMNcb0AzGdG1EK3Pka/l
Z4Id+VryLn3c4qLxOkGYSz8BV64WW5ZTvgTsLfj8H0sY+1kbMpd+0mFZx0OD6U77ej5FhmwZGo/9
Kp9wMvh56Gcl5mIuijkP+Na9pb22j80cJXeCwF9vZ8zln4SoCA6pfcm3se+ylYqXWkYvv5+Sr1Pv
v0EI+48e1oq7K5Q8Td61YfSwBciTyyA4E1Dvn4Zq3N7N4YDS6O9/2I1fxCWiXqODuJhrmy+cPNXq
L1v6deYwF4hKeUPjiNAl75atO2zzTrOdmc7zvZ11C9FKpsIFH4CR1p7INssjR7+cV6qCuVBU2Fga
DAK7PKFbnWtTQQwfxkGe7/66nv+1KyyGhclkGzwdkulnuU/jYUgnr+s4c7Eo0YhmDYi0+ZCGHyEy
+TbZid+kd6EorCejmxpj3lGlT7Uu3mkSbGe/ieisV64llK0Im3OJJvpDSUZ9GPSdZ9/YKF0sSkWm
AbUhTA5rw/Wg+rF9WOepOcql9svJMZeNijivZDnLOa/x/84TEt0Pso08V6kLR+lSk3XY0zlPwbVc
g2D/FFrd3UGKb4yOK3e1W4YrbULWHBnRpnmEzF/7viFD/TSVNL73Q27sMy4mlZhOw4Q3nHNaz486
5J+2pPIKLSEk9vNyMpvi7avBR96FI8vmMRizhmx3Hv7rGyHKKj8/XEK8mcAOGvujjNBfP1pxWlYD
11bQzC/hTPWB9iU5DAX6D70WgotJoSOLQo3a2nzsR3owMWlPpNz9pAKYS0rRJdpCSIWMeS2n6xql
71it76TTbs0jZwVL3vaUzEgbx5ryp2AZgL4b2h8HCAndCUdu/QgnQiYpOtbaBDWBtKLr3x0R9Wkx
WHXZqMW9mO3G8etKQ6WQw+rojEuzGGrzzdQVOZmJdcdabuFTGU/sMdpI6xWVMxehEgQyqenY21yx
9FPZLzIbS7TKes0kF26qAJoGZI0m1E6jv9GOfkFfzw+/RzvHb1dzZNrm11MGyE2XMW3b/w1TH/qZ
rTCXb2piWYW9SJactrR9LosKxpy282qIYS7gpOteRqaYpjxds2XX8vvYFuSb38C87n//OtsTeHxY
ZcSIDFL3SVH5fuzS3fN7OtkpBjV/gAFblxu5TdlURk9DQ+8k7W7scy7cVM2v/aBD1OVlEc4HVuWU
aJnZvgmzJlqeZVLs56j1qwMzF3YqdIzsL/TdcoBs8sDCKsritJV+cYoLOwkiFGSeN5MbVnZ/IUFC
Hm0I0WqvL+zCTmwTtgs1vsIEo+7nYmuKh9Cu1fH3T389tH4R/Lu000q4sYEITT7zjXVZt6TskMCZ
pkR5FYeNSmjgN5tc8olHUwpBQDLl9lULsIP5U0aLTd/Jsd3YqV30KY5VYJtuH3MSb8WL1FD5b3sd
nucUKh13foa4MVbO2Rx0gTZ7Wi65WNvwsCXoWdqoDt4s1NTHRlTluUNyOEuXkEKBEbdYz5Fz1ji8
2cncxFN4idaiP+2wtT4Fqx81wlxAarSWDutuw0tQViwr9gjIsWezB3MBqaXlqP5FeHhbtTqDAl8X
pX4ngotHxSOLexbi0SKGVkI6a5XNoLt+vypuRI8uHaW33douoTYX+4LTnkFLOR+aZL1TT7sxWV04
apMyLhMO8ri1lSmyYeqqa6kTlqs1ZXcCyRu/ggtJNQHtyaqQL19j+QPlnIOcIZrx++H5J6H/i13D
paQqNcJ2u5zGHOxIJTDwAI2311pCBUPQExr5+seibManZavVYS57dSZWFSfWKfX371/h1q/nBOFJ
0yqz4CvlkYKQaZp+jYvhq9+jnWXe0HWd9TbZPAhXeET9USd+wsrMxajqYYevIZ8RxajmHbQ4mPWD
BRl3juolAjGpBQoYURS8Ry70Ky/9TO7Yf+SndFWg7WnEWiDyR5ygXXhKm//5DbUTX2tbwHZ524dX
A/Sv0/qeBrPnEnZdBtt20WZOq/CihEJAt56YEncusDfmnotPFSFbW72V2HoUyIOkXw580Z+8RsSV
nmrEtFe8wLNLI0EhTRo9CrEf9sFcfiowuOG1e9nk29591/VQn2KCmo7fmzsrEg0fNQs72eRG6y9M
RblkxI8RZC49xQwJ+iIR5FKZ7UXw4GNimjuB6I0AyEWnZBcvWs8BuZRsMI/BjrCE9336VhkSHaHC
tH/wGx5nhaJGp7s9KcgFqplZ0RRvoW790e/R9Oc7wIQ8fw1fr/BSCP13PcmjgbXsna3+1lx3Vmgd
rFsULym5oAfmb5Ikn7exuKeicOvZTokoKPq41CWGpNT920HR6AhP3PjkNSguQIW1j3lI8eKD6t/J
dID3p5j85IOYy0+N8ASuhyIiF7GMzyUzj2bzU6FmLjwFeTih0gaPTld5SFn0tYzJvQ6qGwPuolPd
yG3PJ47XZqhDi+5bgDuY30RxlaAa1qelTBm5xGnzQbf9n2mn74RLt1779c//dceVC4UC1IjXZnv4
ZKV4GKfI73L1T6vZvx49wk8rkcPriFRfu3G7pDq+kzq69dLOoiRKU9uGGA/aNad0PqxKnv1mtrMk
WVEHA8Lq152k+ZM0e7b1fj1kzJV/ohsUQ0eJ4Rjr8lm3TSZZ63dJdkmpcjNVBAMwlU/E9lmq1v24
V9M9k5Ubo+0qQO08iRfT1BTWkeWHKtig+bZvnjdXl4yqKrowMkp6Eab4UlvxJW1Wv+PeJaNMOiwr
s6+rZije6kUeYk38praLRamuEpNdME0Kg8viXEoohhXJ0WsOulxUK8pmK9F0nI+yl49Q72dHU7N7
F+1bX9M5K1t0GZBAhVjwwnyx7Xhae+MnmsRc/ClNd1l3zd6ANmRpxhT/X7+sfoGhyz/VksZFUKoQ
SGqQzdY87IvyfLRzVup6LWRqgzqn8EPidbZOX7y+pIs+JbRToljxYPTRYIPtDsqkfnGJyz1F0MaE
K7zZLzayLKvjcUWnJNRH/F7cSQmvAW2KKBR1bk39Jqzbb0M8+BFbzAWfZr43iSxqnWMBgdYiQGlZ
Bnmw2e9ruugTfC7s0pCpzW1T7Y9xydQxtr75Ipd9WstmEtHUdHld93+NrP82JoufqD9zyac2KFSr
Vr1fYEUSZxu1JKOS+8VsLuy0D52ldaL2i2L9kaviI2PVvZzFjT3FNfsbUkVGoN06D1jzpdjR9j6p
yPOOTJzVSaY07brO0IuZ17U9RGOdQG6/tn6G2NQFngorsVmFY5sXQfRXAL2NmtR+ET51eae1DcgY
lolGJbmA5mM/rWcmxb1W3eiXOVPqSjwtE5kgZCa6fOv77uvScPLH2Bn5UlrBHnw2AuoKPaXQCOXp
znS+L9tfba3eUEm8QDOoEf8ceY50IEWIFuZcdEq+4X1CnppoMHem+z/8/H/TaLAK+fnxyRzV67q0
OoeytzomqxrOrOPbuWy38EAjbg/l0JEiC+U8f9zjdH9YMIe/LsEyf0bNofxMcb4XR5ixFw+NreKv
64j8SRyOlX6ARuV8gINOWJwoicZjKaf4vE+R9ooAqEtTscpAExDjfkFl6wjDviYb14Z6XSaoC1Nt
TG4RX6Cdmpo9q1X/0Mz3WjD/0VL+1aA74XO9cxhWhF2XywBb8EECfjpCmdEkjzUwmf4wwx0mOpB6
gPobXL8ewdcG/SEIivVgRclPU8ORcozmOjjSNg3rDC0d0wfWhiQvSisfqtKSYwNZk4cEXeqfzZAm
b9EAjyZ1KcR4LMINHyZ8jWo04+GfiymqM4R1xzcjRXlZyWl9glphlxfDcK848uu9j7qEVwInE6P7
qUPwwMn7wc5rRmeReJU3qYt0FZNs6mHCx4rV93EROTF+9jTURbrkbO0sSjwZ5jFv4+Vz40lNU1fj
SsC3BPcDdCcVcXlEv+mXNIj8SHXqwlxdAzPJIgqafFjHF1EV8NUq7uwYNz6kK2/VJAFt0URY5X29
NNmcjvUD3Hv8GvGpi3Ipuia6b/s234OBvVmTboWAiqfrCnVpLmBKkSgqIfO4Tt7GhAA1ab1iWPof
w0KyMtVCjCsHhPm/Ihg/7iH3nNzObtFb2L8GUsocQ/8uCZDRTNTqZ4mLZNTP+7+qZcfhYyTzEneS
bFOovfVl7ZWAoC7DBew9TAK1BBdeB381MzI+6JPx3KBdhqucVbCV+xxc2CY/0bLLeetHtsGs4OdB
kW3Fm7LDVX4ep/rNquXToFj8zitWcNmtKdjauEptBb54eku0slk99X51WuqyW6ZYI57wvsw1rdaj
6TU03Mvd67pDXUyL6ZKX8C9DKTWUxQk9kNtBKe2VK6AupaUZHOkCZGNz1QbrqaNFmqEb7MVvzJ1M
2D736b5iFV2QtZqfonTfj2qkfvVr6rr2bV26tKYK08u88+GNQtXnkSjhh69RF85S1QaladiMXUa+
2kNXRywzlQ28MnnUpbF0N4bNAoHIyxSK5jCF+3EdKj+uj7o01lYmU5jEW3oJui7Nap78FfXzfPD6
pq7Y1DRCKwguwOlFBqx6WwTsryCeB7/Z6MJY6Ry2Q0qg1BBX9UvRseXURvu9Vq8bFxIXxkqrdoT0
dBFf0FTJzwln1QV41nDsemY9P6sT1g99GDRrReLLvJrwGA50+yDWUfz5+6H/p134FwGsKzvF9n1g
pGqTy5hMNPkLnZzJy9IKklW7DC8zrE8OMYNonB2K5h3XI+yZpnB72Spu388wmv0+wxCiPfMI6p5F
27JzVE/LHwktyDNHsHqG6Rf5GCrRPNh4FwcDhegn9B/AHnuHN+3vf4kbgYyLf0FAG+BMEUcXvhSf
h6B7CRGd+j3aObHDAN/0Ndi4BG24XfZ0WA9lLO6F0remj3Nk61RASW5YowsUSxT6Mod4P9B4DP8I
pdV+J7dLfM00gvXVaiJkE8rtS2rS7ZS01b282es5+ovp4xJfHYH5oIbx00WiIv5HM5TrU43drTwM
RkzsQPoRSkMxp34CktTlvqLKhtwOTXSJmOrfQpeOvZm6GMIgv//c8Y1f5/XP/1XBQfHT2G4fossi
UnFEC8v2ULGgOUJFRp41wpRvv/85/4ADvxq31xnxrx9Ewr2Z6wX1Idqa0L50PK3HQz/q8Ji2ozp0
UCHPNhZ1L6WKCD/CMZKiny7sDCbINMKtQLxW3ukY8ae4qfknGa3lh6bZxHtwZVOX8cEyrEdFgIXs
C8p/cKB/DWrfp6Stnus5KB+g7rV8aKFh82T0WE0ZKXWcI23wca95eeqqrnlQaKgZ2yxlNnwQm94e
Bhbojy3rgmvXxvOSRQmrs66V06eSwpLzzuDc+AjOjqfhMdzKodgv2mgoKYZ6PSWS3UmW3vrC7OeB
Z6Mdkbto4kuNTeMBQgT1OVK8O6lm7P+Y5FbfqVD94yzxqy/sBCrVNtWDFj2OBugTk6deLQMMPwBj
ZAtsk04AqPQnSBUM39AcEZ0aWv0d0oZnodraTKIQ8jBVW3oHS7ixQf4Hb5vKAfK3SXjB90x+9Ela
nEcoJv/v99/r1/Qtdfk2YzaocpmQX6JWiD8TMq8XVsfqyuukO01l2Z2XPt0uCU8XvySdi7yNxG6x
bQZ+qZECvHAM1xG+foVfWO/CbmE1bNU+K34ZBB8vUuswG2UoXn4/Wje+hUu7bV3MyBYxdtH7qnU2
djgVyyWlH3//eJbeSgS6hopIuvatRNry0pG4KvmhqqFROh46wgJOMwGxDfLHvth4+i6RSxU6q/d6
RWs9rZcAgjYypVExZnuDPanPYAmn6/hdiQKXbQ/jFBpbwZs7TlE62rtpC5tDkLCW/zl3kJfk2byi
lPejNIMo1wypbLO/reMmKr+he79BemQtYV4QZv2uav2WyqU9jZugDyWUvIPTRDpsWKs18lGhszU9
VWhe/DwXw/iAUvKVNlsNOzwNU2Hb64gcuKqiI+QJoQcXVjhjxIw2rMchSKNrC+2896EkBT+SXVZL
ZoqmOkO090cpg/178Srz0pq5zgYi5k9FshZvu7KNvyixmueh0uRcJVDmXvZC1T+2aRu7rF3jtnge
IeHwWaUpCR4qtCW3z4mZMD2yCceSwiSXdZA1LByehWzG46RInUEhBN94a2x6HE2kcN9iw1WGsoIb
8NBnTdy+9M3OrwK/A0SLq3k9tFNYHOOgqQ9NbdT7ZFxhEUjHITn3+JzvCGRO7FvRFmt3KCIdPUOn
vHgOikQ+tkaFQWagR31odqjSPu7NSvsX8MbwCa+U+BzUUHJLkzKmR6boR15K8q3g9Ee8Nd2lr+X4
ZyTSssvQEkPkAQxTcwSiHB1VP03Hkc/mXKflBAxBBgUSmgl0s0Y79X/2U0vhQ9FWcNocK0HN41Lt
lDyLYAVlXtllWB7rsVjZx6Hrh+QUdBr/3mzR+poL5bo52CRWj4OMwyd8gA5vqWvQ40/9UkKcpF+Q
gZgzCUu7+s+iTBeoX02N2KpTWAxdPR8C3ab6Gqb4pxmTnT3sY0neSVUSfmjR1XMuyk7Bz9Us3ATH
eVq68mluWlk969WMZ4n5fm03OAca1k+whkv65KgnybIIgbE+6laN/fukSVtyjqYhIWctKIvPdbSK
sTj2ase9NEMit+ufdRKY9E00FEP1px6GmDx3abjPcVYgOCIHXelmaPAmQxs8IIFFd32QGuWMS8y1
ac90m5bxjCbOkn21s5X7u6DQ8CaR4NL7z9RuzQJ3qo7RZcgosuY2a3pr9ZVS0rLriuKI/Cb3MpTX
UE74qwpjEr2HkwoJsg0fIzpXMtLxmU2jSB8XXYzpQZMCkFPWEzi5HOy0ifRNoRNRfkkAf45noNzQ
hkk7/IPjrroAXfjLyufiPXwIICkFmjleztXQc/k3hKYm1JNwQbDlc88wER9SY2186bq+htNYryTu
vH1pUGmdYXJq3zWpKU/1GBQoLA7lYJNsEssSf2oZY/2XYYPl4vuUqwinJkmxPLkJe/a4a56sP2pa
BRYdf4scICq+BuUTU9AeOIZVXVdPc1z1899MjDV7k5K6mb80o1jTx/9zdGXddfJI8BdxDiC08Mpy
F+92/DlxXjhOYksChBCrxK+f8rzNTCaL75XU3VXVVRAF6ug/abIRTYyduRdQBbQkKwXfx+YNv2tY
n0ZHj5gXO4nE8KB5PK9nOC2ytc7MHA+vPc/8es8TnGvY3pqI1y5lYfwJj6eVYtrpFc4xohry89it
ubs/iFzUJW9b437Fh0jNfcjGWSblNrl4lQWCogi7cuzcD/+mpv1emLBYmzi3Ccw4Lr03Qd6OkP0l
F6ZydI8QKvv+uPrcbLssO0qtrpbYZ9+v65pE28/hYHY5jasbyV2K1yjQ2mrbtDedxs7Qzy1jDC40
bMhZWgzD3mSygKAT0pEeb4W5evxM7fOE5RpbN3kz0yuWZmn/PjRh5jcK8YwnPSnan/sd/38YYR+2
qWF6J9xzkyImqS/apEvthSdb2E1Fhy3uL1h60344HbmArXfo8cU8RCwDI4WU09WwMwoRhPFJrvVy
3e26D58c6Zjsklqs5xUaTg2ymCc2TdU4d33y75i2aD2bBAZqbTFNfAsFUzSq5JzoyJSxsW79sCn3
8dPQD92A+Gws60p4HSWxk4BKGKCMuc/b+CiOxKJA5dTo5g+2SffohbskWW8GWNH4c2Z6Lu6SLtnE
39amSfLfAlud4dQysjS/SDLt6b3hmVteshaH9GtLo41fFShEFxdjlCbZHxhyLNOFHFkU387D5oeC
QtLuPvm2bUEVZEMw5U+e6jk5Wfge+vtuiZm/2x1Bg170mxTdx7qsTf4gkn5W7x4XYVNFxve5+U8E
3USnttlTdkp58PJOQyEflY6EhKrKpBmB/Vu0R+duWh293cGk6g/gF2nvsJ6zJe1cNTrNMevHKCbx
X6SxxbrCX2S6rvq+HHMoGzjLhr1Ih3SKeZ2yhHZ3OkX0tC4PWFBs/w7j5u6jHWi7fCyHjjhGhNCG
/4QVnXolFkqFz7XXJNhqEhFb6YlpAkyjXpYxEXdwMTPTc9pG8awuBp5sYi+xz7i4y6qcJ/Iy5o0O
nwZ6bJQHTUnW1JAf50YXomcj9QU7jKYMxr/YfEU3ko7RdpcKp5tiyJuMo9o2zQy/RzYtE01qcNNM
zJUiA7XZma/bsr7PGs4x9LzDlR8unCGDWut3u1K3hJKtGwhbExpsOhUiDHJjBRuSSGzYc9H+3PTC
zt25wU6gTCrNchENN4CIV/KcbjCw20vic+Y+WjOs41iQLlH6xqpvF6Uy00lvjqIXO++wnLONB6vE
tgxclTkYt/jcDhHyfOCYRlp6hdFh6C48GpLti8Yj4+c91dF4VpiJRUUPNu3lzE2LhsnrWVF9Sixv
ZA9iYGNDzdrtCOee7V36HjVqmGu/iuyrPfiQfHKzke4yeoSGLGmWlv2ih6c08jQuWJe02RnRolLc
5jKNPcLEqPDhQo+E3Ai4OgfU6910p2aKtvi/gXTyqFkeNbQ9y9R30V2Yoy35K0waX7IsydqzQL5r
W8NheqZbmW9IirvXKk7Se+sDzHFKIEUpFC1ub56kkQM2l822OSj8SbhG6zTUcl/hUjuucNnbsMd+
ztFGTb9BUkI8hR+ZzOI6dfnu8kINPue1IALqm+KANf9w3dFZ4tXQrV6LHC6MzwI6oMEV6Kr2bDiH
bknTl+RgXkYnwmPnbwyzun2Okhk2arBxTtGu4eom8IngZMjVHxkRN12E5jeJyOxVpXBUwgub2/d9
zGGI4eaj01XLQyquNJkngV+bh2guIgBN+k8XGiwYHJuK1A06a0Z+LRMq1yOEZiZ9acYj7q7bInAA
GThygOtLSxdzRh62w79EdNmxXvD9+e75YBSZm7PR/0B8oBi2zXGRiPj74nxW61zs27CNTwS+0+sd
H1VoHwn2buhj8AAYfwQCKegFWjmjVbH1isKFtSchnBALMNvPPEkieurlEov3bOXr/oOuEBv/aKSZ
mr8t/q3odzrOD/W7WThiuyFaPRR7PEzeWuwG9v0S4yeL2VCouNcQ+M9ZwP2d5s0nJVBDHQobZ1xe
BTDWU+stVDcwLBr1Oe02PuOt8F372LBVRugo+xhJi6DWdW4gW6g3IRDgS1mMnMEy1maKfqzW6XGv
AY43dLz0fdufcy5QqhfeiFyVUz5EBM3ZQfm/Bp5jxJVsG/f4gW071dfUH9QWKexcz4fJ2h+8NRLh
xB3HHHeyrc20KPZ4jc19JqZhVEXXCuMe0qbrbVKsDAG0qM/RlM744iLZHvdwzVSrLdsxhAL/ewSB
T0/V+jyjQOD5g5izmXwhZz1UJEx+/EebED2zI8P0bmD1djugTV8OvGjpdAAzyiL5ilMLD04Oa8X9
Ogs00QV2pUL8kCxOgBBscprLO4ZAugwtw2bFWuMP7i8dlun9q+Jjvvt7lyeje9ptE3jVr30fP6NR
0DF2BbuwyFNkYsZf1hzdymmY2Cqep3xU+3leeXOXiQV7sTmVZ7RcssP6Q9zl5gwZMEkeD7SBph5T
nCtbT1iind11o5aODh31N8akki2612vrtq95bxf+Z8e6/9vOUvGJ4RSP2SkPBma3W9r4tRphd/kv
ICao1KCzTssMv5OmnEQjs6HE40O2ULc7lkjcOVuBZrqrRKiwqzHg552ospWY/VWNSu5LBVZwcbKK
skMQON2vU7o+0Xze0ycEqkbv2u0Ckg2JyUCUJAy6E2+YjOFpsXYjcuyQgoR8VF620cQi2CQB3sto
pbJhgVvVki/3ypP4YybMqRHh71GbNlW6jVHCC9NCjf7LJVm0VxHxw9ohqntvtnvn9xahIUuDTnYF
5RL3aT172Yy/hR7FXne4EfRF4IdYb3LHd9qXoB2WqnVjWItsFrYvTMS+49MGOLOmGHfHfvuwhCbJ
OYjvVJiS+2iK3vDIGjZhdo26UB8K0Rx7kU+pz2jhRnj5nFmnqLoPfiLksiMJc0XgN2w9VLFIA8h/
PgC+0x9ImOmmOwNrxjSH7d2KStrEpOBTZ1EegRHcsP47OTODGVAt9pVWA5EkraYu9u96F9GZp2n2
OKwhiqrI478DXiafDmvD42lpXXuPs8JuM9HlIEKWEJXLNpKrIWF7bT2zP1ZOO1/AwCvHuAYwbSkS
MBahiGFZY/NXlmUeSPswfpJ2JjvgXcge3OSPwsucPYsNIxZaEviuJRgLzxovLeRQR4Ydtb17msmE
F943B7nR1ky3uF1zUlrEuQBszY9rB3uHki3Hgu573y40XtCg+Alh00GYEkre6dyOm6wSesyXmdDm
zGWz37QaD5RINluOxtL7JAFgk6ixRcMGcZbImgmm90dc83lKCpjQdaVIyV4id8+ety0b3+dtxqMF
K62qbXhSww+JoUUYeEHE/nNa8g5jWYbGacHIffRzXKsWb8aa8qPsFqSDC4s4zUAAeCAQ+42obcGR
g/gaD0VTR8BPUnwGUXNaunjCxGSXa4j8XwREMnSNEgOb4fj3aNv5MvFzg89fpslcmm5xt0iFTzEF
ZOuXcyz5b+zxfGQ62t57O++lyyb2hAix9r+WtM0VgX/NTSvcgPfEzQWJHCtNm8g6aAIHkYQZWUO5
jLZJ5S66YJV2rYJr0dIh8GH5vYZWFGMDCW8LrcIrNpdAqDAiTwLBuZduRBMI8Zc/spJGpoFLHcbm
AP3LGQomdgvFgx0LiqfhLO3GkPFKyKJq32TCwEKJ+j+Zm9AAY7jNnlxnNcZ/7sdPCPjiy5xF4SXD
ZuPZSr51kN0f+NCkppVsXVz3xI1/h20Xtytj8w/pxxQnP9UA9NlOC4XDcHJUwvu5HbMLbaWpYdiM
gz6Z4dLrKRxlyJf9ZCLXqSJ2jfqUvdGPbU7kL7t3rEi3yJiaqMS+9UPjw6kz7cxudGy7kzYLW6sk
64cfVMrxecx6+tEko/5CpliEeCOGxiwX4r/DRhG5R16BetymobnuqcqjwsNaocLmNXqA0K32rEFE
fCx4B92FHYC5qlbJ5tzSBql72djHqjx0Ey5NnkhV2ziK9oLHXZtUo7UU4Na8hQnQUbsOVYfyVTdH
E5L32XjU5UL3Ib5NMn4sbyld4LSf0y3SdY85Zq4xrWdZMR+5eiAHl/ckYd2KAFHeA0Qy4W8cB/PO
wHnfswjuZvjuMCJirNyAJ6BORvXCxfQDTl4wtZxWRHl8NbrtxjJGD/Ug29QzyBoXxFnz7pifZIIW
czna9SasKVKnhkQ4+QBGZuweDrS/su6WTD5maT7k1SGRI4t/PfqLUqDUfzDm+RVaM3tKWTR9NUs8
HcA89+YG+lLFiwG9Ki1xOlpZ9jEStMoUwudHwndco337DtPiCcWWez9FOz2lnvKpmHiewwl15qPB
LmFL3LXnqH61McR9G2OPGh2koc8qdTO7j6ZF/Iu5HlTJEK+EGQ9Buu/xmHGcYjAAcQ1RBtoUjm/V
1r0Iy2/0ePNPRI81n9ZNiKtJRCTTku0ZWmO1DhsUyR5TZhm2fFtxWeb4l7b7+oBHIfmYnNo/J1BD
T7vAAlsRxx3OZLQfy/2+5+xmV1L9Zf1C/6Bl4z+H2HDMZHLYotsAB+4v1aB/K9IxC20l0Sc9bMes
jjLzJL9N5JziMV/m9KVb0L0VMc6/Ko6tl7cpOhBVunZI51Pj52M4yTnb7JUl1ty45BsC4fjL8gJ/
xLCg7zQANXqn+pJAjc9/Iik66ytJV4hdUwjdabnuyMF7WGjcwRyTj1iKepo9x8smMrx/T8exNtEv
j67uhk5+qTsYrLHqiD0QV/jvdHkNkcHyA76AcHKPMy8oolYamT8f4PsuQDwwm+FRjBsAQ6K3d26J
Y1fyIURQhzq8F8o6lv5Ucswfj9TbV5vA2ao6+NJMZYZEm6laXDMfK8qBn92PnmXH32WBGZiPxZzV
UTDDC0EU9u/IGn62k1j07eoI2j/qsm6+hF3rN3ZoslUx5tnnHe6Rn+3R9d0FMq9jLScPaO/EDFYH
IcrvzXsPSe4jFoCGh5Fjc6RuqFVTDcyCbeWAGUTeSKDy6wW/I79JIXMZzoQnrK0yNll8T7F2svQi
nsaaMehcSxVzhZkDuoOlWqaMPOd7wBeKP1u5gqvheIwN9LOFRbFAhgfxKFkW7pDD7S7b/UPTeZ4K
F3rwGcxl4hxn0wIAJQQ04dm8Qwm76W7nAGelqhRSgY9aEy/tjT563NQOHHJ6xecmWU3J0l51DonY
PixJfE3x0X1E6w7ovUdjcp8TqONPTTzO4cq7zmbXIc/4r2m1W/fEmUYM+NodAy4EKhtzV4AHqqsn
DoDsckR+Y2W2GnHbKB+w3YB4EsDabNuSR/ReYcGUsC2qFJuPNUa4dturxpHv+ps2Ns8vcpHdz0zH
anzOl0RFzzwkaSjRoFt/juYRPuFd4MnTug3tR7ccGKSpDoAz4VnSgVtJsuRvrzg6ECLoLOtkGSEE
jqeJrPdZnNEFM+0W+0o7zR/HNtr+TMuq4RLV2bzGhAdgBeslY4+gI9V/0K0lFT/WNsVRD5uqBobO
YMJgZk8i39V5wsofLzpNo7/Hxvk9EAnBzoG4cP0OT2z/knGKX7ZJGsxCU2Puxng17okrEl8BQT6p
fiePCQIRb+BOhk/WBov9viltOMDGwShyHmYP2eSgV/k+5n1oizgh29Wwpc3KVHt5PlK4qP9aYIpf
x26e0ODb/W7M2gxT+u4HV1FPZXyOeDL+dOOc5hW63slCP23X8ezC1qEkrxjMirFLRW0BVOaFsQlC
KrZMjfdpItqlmNFZmiIjZnlRAxwN8Lrs5myT/vinyJofZa/gaPowptu01HmOldMb6vD0A+UV6C6o
HuZvU5wIzVqcOjhqFAvVmao8O+xWI+E8by8diwUrgY4Sc4LfkNmrIWY6L3eJZXI27wycR2DBFkwD
sSmSeMeLSrIhf6Ai8mWUCf3Xk67bMGPoeDu18WQ5kgk9ep44yBNLh7wtohx5HJgcYARXSGXNcj2G
MbhqsEGJou+Ro1cZBxkVbMTH7spXwh6BW9Oq7Yl8EE2Gc5Jq/saWFHiVwJhbwNuhMW8yWmAE3Pm8
R6vX5v+PncrarqKgG79/FAgRij1fpSv2hCxnMgxHXJiZ9LWn1Lw3q1pO6b5i6FezAc+y5dPLOtnw
m8YrxXa3AYFQ7hNa7nrVGi9BKpBx/6TgcP7aH0cHk6lm7F6iDilMD04g0gTD+g4nCwtqItS0iTzQ
Uchkx7NF1C8pcfH4UMwjDEsLUGnhxUoX1gqYPupAugL/K5YxHpdrLHv+IXPVDV8HGfe2wHgJtCAe
LT6kAVmtt81E2rQchmyAJrRR0fHkmGy682SjzaFDXvI76MWXp2aFO1jNBi1EpSGcWirP8+4op8bJ
F4/tgq0M2PN/BbM2fY4JDwjuaJP2QvukPaPOozJJZ24McDEs2mBq/GYWNvWod5wpuLGFnt4qt6v5
JmjORhBqwBkuq8yNr/s29B8OYHctbaN/7Rnb3mFLGv4FDDY3AOBx6kjwr7Anwr5aj4URceoalz2u
GG2uuFp6rwLJXF8OE5ZmMN30nMCbh0Tza2KzhZ2Zsf14/ZZphxLkwP4wZNAF3ILAGvLfwR8J2LgJ
3TcejMl8juMU/k6HSuVpj7fktZVgx6R2yRXKBXa77kmDkMuRzmd/NBodOsiYz4VNOAVS+AQSDjJy
EMPMYe5tkBZKGYC/DRsFr2LfH9OGZpWhWbdd0CDYok2DQk/hln+59fN2j8TPIa0HJo/bDvGJV+HI
dLfshp5VLBCAC1hOUWC+CFGqECvrrxZfNABSeLleDZ9R4NDN6bkwPpsAOwAuRUghxPpnSLzTf8qB
VCm2COTMotvta8MOisZTv3WFlbp5C73zHMdr5raS0bTh4dndck8jr79MlqMJprA4p/Dzz8CycKn3
+3EZnL3YRXQ/fKRAcmJx6T+P0oZiPB8aAKbPQAQ7Mdw0Jk9eQkTg06GiuN7G1NZJDK6sxRuDh46g
MyRC8RpL3PLmGNfhtBP89Um8qNOsLTC/vEORMSB5ioELdQIsPMpi55t21Qpk7aXrckxisHoE9T7F
zf2oLVrerfPLx9Z2rmomSlFVot4Uo0iPU6NhYQfOSjal3fL0svNhe+N+XftyQTp7ga0Hfr8bPl5I
aIYM3I5mj5jAwHeDNCuHnk4AARpJ3udeb6fFSPkM5YCoFsb3yo90/7lGc6hSUM4vjkf9o0FkRwmY
014Ub6I33HZIFmOYxhdAw5Lz2kxxvc8AEFAL5bkna4cbpBuMJQI5aKUxGvfSHANauICdA7arjyRx
WAGkwmJ00+vDZCBEEw363jIBtXVJZ2AA8ST1/UqGtAAk6jFyLnAD9FM2FUhZgu9vnpEqGPeyQRVS
pQTrPNRzejG28ZcsARk7DCHcYdgIJ48b8bTRSF9a1tNr31txWiJznOF80d8tPc1rJLn/HbBOVeK3
YjFonBpdrLZDKFewOlQ29/lT19L4bdc2rUBMxo8AdfuHUZvkLw47qY5M2ZKQrWkqb2OwHDKVhSUq
LprhaOqm29oPIoEZEhPLy6wTVXF5zHjFo+gDkqcGgKb+SAIzZ8SCitMmvPk+F9k/jvW3VdUHvMBl
1SKo+VlxvZyASIMWbbyvyMTXM18CjwrdbH/gJQdopl2Pq7PZPzTcn07u7AWrogjpxWr7g2/BWe3A
6V9jGfMzaN+00pHPryKfood5dx9stGPdOQV2RTY5EixB7WEEaVEtW569AlmYzwCtupsYOfUnCN8c
CnloP9NssRfgkOy5n5bXmff6rY8Z0thW9ADYkpkb+I913S3cO8VL0mteHRPwiFPEclN0asrTwtpg
irDwuGqG5C+2pmZ8nhutjnwy0K+owHg9YHN0KqFkGYp8p9teKqgnFIo95POV6yBrcn6RTz7S72kL
m6wPtQ/EwwqTxwPLaokIs3JVhzLkvC8rCmHHIvAxTy60sbwz65yS6BQY1nuASi2LPCgugKHbz+3I
/XBB2xb8D0CprQVZFaYs/0/NW/aXdsGqx1h57mqbiDB96UCOpSv83tGxUrNy6f2Rw9L3Q2gX2xt8
3FiZpimUBKC5p1E9pvBGJ3fHZLoqk5tJfwaSHO4m7RIDupEsu3IvOdaaJpS9LUGVjHuX7P/l66Tc
p4h25kIxjDqZoFjFL6DbgKPjXsABeVXlmrUSmG5I8t/r0qOHzriQD6A/u6SetqH5/0ZcW6d8WV7V
vmpT7LOYorrZXBtKgLocrWW2QL6MiogQVegYR5uqj+C6DJxXE2Wsf9CycW8YKEf0SD2eG1Pq/ghv
Mfypp+dci12d4NyUxGXeu/EeoEoKOUPXdOPXFjXL8Dq2NAwvCRzupzLXKPwecRf71BYal7W9s/Po
TJknsJDE3AkaKytQlofhcViWA5+0PIDWFl0AYF32ezKBaiAZJDM3eU6ycIedw0b+WiIbxCO6rVi/
hZ0eY3GsyLh/04PDYUpTUE9JTcKevoN4FclTB5BFfin4232tHGJjeKhBQaurjcYC06wFwnC105qQ
EkjTET2h9VlkPQsVveY7TgkMXrNOuRjCBM27BtHNlCLAOVr1gFSxRQM3XugGd+FSKLH6H4sCOVPp
GaqnqOAWYlPoOe3iDWjfuInXr2QfoeCrwefZjN75XiGyZmYNpA+o+8tUI5s3Wn91NBr2zxyQkkjh
DDd5pEWnK8xKfelQ1oEpozxpkH+zH+VP0kZgxOFRQUR0NaOahanaEXKzmz6F5KgDGQ93/fs8UJNc
oPeZwnWeotnYis9G9A+zn3x+5qoVo7siwkiiLUKo7PE721Yjyz0m2NiUwwqmqTIGNq//KUBb5Nkj
A2B0lZ/5yhoYNiACHMagyUEfkFyRryCtUyg04gyf0FbQBoKBsYgi6e/mBE7H5hYzKabdYkjhBvaP
BkrpfCIb0wfkP8oCsrjFcqm008nrDRjYGkvW3zvwYf1fEFjD8XPGg0W/2mSJQUwy3e86vsRYRcwM
egUOrRy4rQ4/e7WkRoukPhI2DJid1BItsOg8kghow9ngy5T9Fe8JBjhErdn0+BXLjY8VmRehuxeQ
BWG3DyJOuYkrOGC44w9LJPMfPV9VB4Y7sP6PByKwupMmRKrTKLR3Yzmn9HD38gCBDc9jhs1WD3jA
nI/v/e2X8UDeHQj4bXEl+FCJyQh+iTEWE1tI8AtYA6ZfwPs7XuP29WKrxBKmeyij++E+oRjN7Am1
lAsk264U80kgeCfwSZt+/IPL3Gb38ZJqV7id7NkpaReF298hmbXcklnAA2PJv6SK9ceG/scv4LkU
FXOJwMzcyPOYyaN/adiMcn3EiFLCY8LaK8gtQ390Qq/N4x7323IfjVCn3sAsAQlezTyZCrppWiPt
nKI32Zz4p/K2ywtPWocrKtFWoGV0S/Rm8GbbGj9/v9baDEmPHW5B6oTFx/rQZAB0Pqg82Pgbiq/0
nyP+EIAWQKAC1t5FdkdBUmPmALVBzg2bILhKbN6/iFHnSLHyLGas2vo4nbDSnvW/FEQ262OO8SKU
IEa5u1cWCZunQHB/6zEHCVyQ1R9jWjrEwdO33S47qfMk9nOB+eF4DNbuhy027DAcZdsCf32KoHqh
J1DMSCJpSaABDYl3ty51qy+bpm/UBb5lCqykCgiIweXBRqFN/YuT0Z79jHcW+48Y8c1JFVYM5ABH
t/Dm02Sb0BzDl/B9S3J7XnYo1ohk/JqTBbAfhba0TLseiTYijXGVAGS0uOiaA8HOkeRQ5qhjR2Ut
VAAFPRSHjTsOQPradBQo0dhHPVzQ2/5pzoRjjzO6XTQtalk92MLW3HSd5seVYc/6OtuD/aW5j1UN
wUb8K2V8+yHxzcJbb3cBpqSGQQ3K4+llgkaA/2PA5v80DW7LxXfDPlTYxQcyyGO0glcO9j27gShh
e850FgDym0EgXYjG28PeRW1323bKotsgZv3Ixpz4h9jn429wef6fabjpynxsVFbYNcvA6knsKkRQ
r5Z73myibLdWGRQORIcAZsR/XNEJg2rClyULfUT9/dgLVg/SbGcquG/hd74Dhoi/L7JNc7AhYZx+
q305sPcDOh21YhslBxSadm/pvNnPHkThP1j82uPHkVH3O0SQvj+3yP5pbqepi2CiG6ItPzVgyKca
wsljrPJhNmhMdqKGBxpgyVUOGiDKCXtHbfTCoO/AwtHRTX9AyX3rjL/h+rnw3q5A9L0aQdl1Mp4a
MDGyJeWuVyjgaCC5RWaVIB0KKo2bRwC42DcqoHft5i+EKcmkVpCyoNmK8zXvqoEGk5yjcYrSX7Ft
rHvDreL7twYfANfuEGL5mAPGngp8cYZ/zvnY/dGJdQnO0LGqE4wmR3YLDRlKtZ6xkMLyzvHyiJL0
AoFSO2O/D8DCMtvxeWOpA7g5Qaqgn2RqM/kCoIq9AILt5D82Y6aI13b7ZeEf+Iw1Rz+UCcP7gK2g
dcbbH6199CLxdj1njZe85HyjomZedZCdchdl+nbvR9L/7LJxwHMpVUQvOwYwfskFIKMTZ4BHTlB4
6bWS8Q6JigkC+yNUOmh8eN/G4YfDr/qpQOZJhneJZ4MIcw0HfFg+ECld+mo8wF1/7lNzkKrD8tiT
XOBkX2dQJeFcHWY3pUJQKuDZPc0hXCngfM7towqdan73tG/pHQChrRElGxuRFQCRDlcTxzi9FxKt
8SPCmKarsZpk/+PsPJYjR5Yo+0UwgwqILZCamUlZrCI3MJaClhEQga+fk716Q5ueNuOun3U/FisT
iHD3e+51ROih51wai1CeVKDnl06uPQtvhS2zKOxrVIcWiXNf6zE9+jUn/WHSo5xZCAjAh8DBOXTX
acmSX/BRs3xuuZWA2htX89dLOwaVP8Q6tu52DjuXX2Oap2Ezrzl/Cy8n4tMbk+Y5XGb/xQy98Lvd
8yTH7C8zjb966TL+WTTJH1s5w3tgTn67W1CwpihLuiXdViuj49igLPN+2Zx9RhaNIUkXT8HsiXU7
1ZnsX13c5cauIl8j+d1QZvjf105Mj0NqV3cGpc6T7IIeBqUc+L6qRGg0hnH0I9NwC8ng2NeSp36s
mj57cPumMu8nCw71XCXKOHc1RAs3Z6OvHbuUbejsoiyvvcrQVCA/Mf3UWVVthW9keNErtQrUcit1
Xhq4uWNrKS99aOohi2e6hKijmZ6iWXjhYWjgO6fG6H+wwkaGUZXa2X1nEf/yIDgVs81aqPaNziQF
AOhdqq6WIU5zKetqYMkWW3UquKWyyGIzcBcOscYOiSZxFpszKsjWN09bbQy2LMcbLm8/VFKa6WM9
FUP7HLBUsjgOWdXfan9elWjVDuMlPTniafFUDnttA/jtM6r/WkV+olfYF2aVz3QkYbvtB3u6unYj
LmmX9MeQegHQIjRs5wmiZXE3NFtSvq6VDV7pz15dveRdYjbbPF0gdiw0GCaCcyLTq8kKpPvSMhuB
wlDKcpfOSR0cmm4S+RmIr2BAPPUq+YukUKi3Pqy69iVhT7GIKKQU38Bay0vCQNbdwcCrgNHjNPIv
pWr7/QAon3ERoTEdwlZN87GC7H0qRru0d53dJdUGaVinD9aaIHVnBjDmtUYMI+SktujNI6e1zflp
NUYe+65MlcIlwc0nLgjc/CWa3AZULHircGsL6UVNsqr+4pAJXx/ccs1WBBYFy8mMfN3L1qh3FYzP
sZ85KqICv8UUU6iqq2Tv8mkIiIVp2jZ9DH3ZntRks+E1NDxoIENDTw1oLWIr2LB5SdG/4nY0WB3Z
D4nj/KCi0F7sG27rHN1VrH+LjrfoZV6r/FItdv8usZyk7BZnpVdMuz7ri1KhB1/B1aFihFjIv06b
VnE3og7N27o35HEmaY9fs2/9B5Hc4liN0Rmvuuryn0PodXt/USb+JOUs5gGEXwy7cF59Eu5WiuS4
uU15TswyE+Y4SbbuXZZqTn+CUAg/dqfZauIxV80RDGF46lvDzag3tavDjWi5umIwsDl7mMYVCoE3
UdGq+eZf0Ik6rlVrl1v+8N5Fbug9587pjS48yrofqk1Z1ix0S0p68F881eN7umq1hfPCjuB6STts
O6umt3er2p52dio7CkJjuRf9FOyKtCh1PI0jsVTK4rDatL2p9v0q299UWOV2EuV8Fq5V73DtjZuF
8u48psw1WzwH73PYFjyQXUkYz9q1G1eq+sEqkq7eV7ku75FG6kNmLfV9b+TOlrPMRnNc9LQbqIWi
IlzDg+gK/cCnrMYtJWHVQZN4porpcKFLnS7djSl6wWPHZTPwBbJu+Nlc2FPjht24AakgUHRJR2BV
dwghutvSHxgLrjP3hZQumkg7XFyxpm+icxf7WzFYynL3My4i+8cwFDmp+sVcnW1pimc784LvCeRb
GuMxSqYoMBCJfQyUMhrqwv6zQEetkRlO8yUT7XyonBIIpl4RaJvhNjYgHvyOhPAg5bMfnF9OW3rt
DnEV7wDydlXHU0P2+jFd4Sdqy067g5mI0KEksElNMlP3zDdGGbAMCWBVafVk65ruNWH7Lq9X5xpq
J3Dn3C+ZVhd+yA+wLcI1MMOvz14FzhKXwVBacZKN5mEV0EbbtCqNNh7g5VaSgbgrglWmx3Q2lqij
/TqAj8vnthychJmSN+knP2gYNKykw7VROfiGvgLMwoVT9BnfvMlBDp+H6XbXr+3eskWg9ghdetk2
XInmH9Mcb2sIIJ3KmMEEjOHsONW6UfS5+p65MLAaB0svuq2xWvVM4rHFXbFi7Gn3i9m4xqZHHc2e
EJfY3TMaIY1FhLjXU1gWZmiEp6TIkgHYp6I7CiGOxJ2vRhRSzQV94BgEzFJNl9Bgzu30QD/vfoSd
9LAcuVO2sLzYTV894LaT6Rv9gyBRyt2669BaV8rNMdlYLYj8dzMvDcaCphFs/XmhWuahDQ49zwR1
GwV2FgvaR2Qxi51VG0xdo45q32uHh7WZs4Rh3mL1TL5lmkB0wNY+U6lMI//fPMWSUbXNC1GZvnGa
Ozq+rQyt/pvrtsuGAyV9YUECpS3hbjnld76GHmvCkKSyCE6bg4BxIqe4iQhwJaGNogtVftryHVsf
Jo3JNhtdIXZclbAKKdgQmldJJR0Ncwl5MmsI28tEwerF3KaLPJO23hc7CwhEP1hjLy1EE/a77G7n
MItdkCXNIBIVFEOMl8TKtulaeN7DvOBPjjqvW7z7sBb+eg/Il81HuIhbNL/JW3UpeFXr0+QL6R50
2uX0fuYyu/uwTazsj43lgMw6I2fUkSG4zpFZJsFb2Aau98BaWenyUhuZjdOordKNl5msTRuXpPRi
xaHQxEOnsJlEPexb/6gVdy9Hf1oBYcUkBppNLLlAECPGREFzxtoBtj2HYz8IIFqG2cY3/tvJPS4u
xfpoOsG5Hto2uViDUyXbuVnSV2dssg/sYYy73UzM/mYYtGB8G7puML6ixrrNXT37iD6MKcE2wVl7
uGynl7vOpIOOJixTNnNVGIBNCR3PsEjKbzamnW5XSz83903gT3/SrAt3mbfK7qAc+oWITaB650N9
pqgz43jtWzXWu3XSwfDUrGNpAL3kKZsQkqwbsu0UNuUvAxFfXpssDeTWdUO993xj1tHcVpkRFTeX
AfVyne50kueYR0yjib3FC37DmblPfdLl56z1UUCDzKazDeYc2GRdld4NlBJLjEvG7F7QbfnojdQ3
mcITOVxEaTU5yWFsuzq5OsZq3tyeqnEAyk1osYtLSF7z1s4yv2+axtdsxfXEi+jYt0mPbgbF2Ra4
Ji+zRJz4k5Y+Pq+1yfzn4YZxIdChIZ9cJtr1zi7EihxlLOuFB8miki7n9SClSB6qFbTyuaZhf3C5
dGEI8NVtEiGX9WwXeenvAmTud4otct3shlM0j+Cc1++mEuGAF3CAvA60MzHqH3M3Ku1V8OC0/ZsM
+2YzoPz88VJTU6qQqXYwpjn7ns2yeeFtRrgUiX0YUXl/9blYn5dFeGe7ketPnRfVjlye4uybvsfK
CJgG1AcAw3wofpHl0DVxZQuN6VosZwMwT8bj0C+ofunwo8bQQGvajf61xhnKDcHdaRlNjTOxZETu
26p7C3PPQE6r1lcgxuV+RX08sr8d72CdhPm2IE79zlja/GpVE53xmhhMv/yeeBZaMduHME/HXW/Z
0x50RL3DlRn3c5ajsENi3mEs7cMthrbmN2iUGeOYYVovZ+MlyObhqdXd8kEy9HK2MKs8LP5yKnmQ
9tRK/bM59dxdpj+Me+Dz9BRMw3BsDRu62iipMYmgMreWmH4xl8CNI7PiDBWGC8xeLLaThOINcLgj
SWYJbxdjDZTDutP2uKbCPNhzoy8+pzDASd1+b1OgWoNv5Fc25e3fpvIwsyzKeFmghp7w1M/nclrG
owsEcnacYvhdasc4Muybj/woOhvK6uwSeGV4Tqcb0ScTq4IktLB5DtTF1dQNG06ygMGj1aSIYabe
opmiQgJkC8ZjC8xNWKBN4qLHBZOOXvdELtAygYAFRh/RetaPtg3gKGaj2doqn3/UU83IleFWFm70
NGQHmS2Ktpjc9HgoaPomx803nV/bXKkm0CmbWCW5K4IJd5xWLCZn5DWMMIB+n16k0YMiDElbxWZp
fcjSN44sSUhOSbD4b4vhOgzlAnFBA1E/dWGMQBtm8TpbPqrLONtnBJb5aEzreIcRptkk4RBsU0IC
T91o5BujYM83sihhoIG5RIrK9+Y+tPYOzSt5mMsOg9SHD197UGs4HWhmnY+g79SdXEX7yNCQ6asj
qbVJT4uNzp8q5BbT5cjLjT1sbIk1wQx3CyZMQiWT9ddq4TQrMIN/91Qz/Exx0DwijWN4nhEqO6Oa
9mwhU9yQPEbQx8O4YYBly1g3/vrK8wu00rfBtwR9q9zYk5n+1WVjbBEC6FnRrK8W7xzi7ZiYiqrU
bC5Sl8KKheNaz6kh+gVp3qxPOi07GulisS90YeapQ/DksiESGIgZ1YbgfxatM2cXr5keVFz2Y5pH
7NDCIh3MVBD2KjelPQIBMVXRz8oYu2Dnlrr6HnguU1hGcFv6IVg5f5LFA0wYUx0GBcZRd2F9aB00
QPbQYRzijG4iKv9yg+du/OU1Xv4Df4ZE9PBnwq7c8tKlWf0USu21j7WLiyDLuvqHbNiVGoWaxJAo
U25Ag4MvGkddBVFkq/LalQ4IF2DZvhJFcRrrhLE3q94XNMBFn/LONe9waA97A+2l3lL7li8LRSH8
Hy43zBhGhcLIpi1hd873ui3fm8Dr8R2rkYtw9AqS6QnqQJj0HDu2ZuDqQ6EHIN1stFGgcW1vqCqm
jcdMAXxorPduocWHDZR3lXhJNnbQcNPytXrcIjMtUIY2EVMVlzFP2fJqApmNEdIY/juPtTdHYS7A
5L2kQ8+MJt/N0BD42tEb/BN+SOexnb3hMV1XfeitupxQl7MRqqm3/rIGtj5hUTfh+WsD7jB0acCA
svrwT89kNY30zfoXWw4rUW13LC+ksCj/DnG3EFjzaQ0PIOoaugm2qIgodpokmjGlHSgFg0ufDcmW
YTA4ydA5cU1Q/U98bQjJkGBqa8pefUvwYFrfiTIIHxdLA2qkfT5WReQ5Mx5AzCjjzq+VdawHUB0s
n+NOTymer6yvkzGeTOWf+iolGa4N22Y5WWQTUJopq9kruVgktJrd+iA8ivYy7KZp43vV+j3xsiSu
M7JB9yWRMO9p68k/FBXioGmpdquozC32mfbFXgPrZXUm60/X4l4RY5BwL61IfrNTpe/ZMNkZeI/t
nrO6UVsSScGMmeeIMnJw7jGAm4kkDXPDOkFczMwhlfGuQsx4DJj98ls/1+6xVrnxwYjBbQ4aB/Qd
5jKCSss6P85mP1xEajRAnmHbn0tj4tlgSc410/zdQkFtyxvFSIqk1AwPk5zDiOnX8tf1crnFcSD4
nUzxMpP+nkdI3uhy0LvP5FAlFxN45Zo6XbNn3NbhR+r1TjE+cCMjnbpsSwRc+zy1Pc1aUTGKyQqn
veq8aX82udE8GKFnHITfry899Bf+T4ZRa6zCsSvwuhRMKj0v3NljWT2u6+zsWPQsGD604R8PfxIB
Bqt5g7FZVqtI0mE9pwofnCHIz2Wi59cbEnO1Ufa/+b47/agyqg/8VOvvwZLA4mqid4hoYKsTIzQd
O8MoTwb8/+PNZIjtxeChiPvQnC6LrDHTKHv9lZmO8+SDWh8TJ6gfCnsdfzqDMzuYN7yy5bRHaoD0
ZcpK1FeJCEBTJ7FAWByErj8mO3dJpiskH0F7RHs1RezKgmE2cIQHGZUG7bdgwjO75abR96kai2Yr
WZj37JlcEyX+1p/L6IIWLSFC9NXEi1V85ImFzmRpKPGQ2clfE9Jw6w5jtf7JSdvaSeWOwX0wWXBF
yqjG85Diuzixvcd8lZIx1TYTZg8CqDq/OGYpjEnLUDhV5SaRBQxOXhDPtsd5HdTPRK2E1lbqrL1A
Chvf7I4h9C5s3D7btT4KdlzCO6Y7zETid5clXrvXPU6ZKAu4vwnksWvztbQ8z9oPLB+zY13xJRCo
MU3r4EH9Nbiyl9FITlJPS9jHHdcA2WlaWImOafjm/gxlp9mHFw7YqRgnFZPA85ONmh4Uk/TOHQ2n
YB4AZrPsBqXE0fB1b7/XCPKxqhJreuIS9NXLPAdpdlxbe3YfSQ9bl6jsDd5cmjnnztf/4OUy0feg
X0F1rhOjIrCMQrqQVyH7YmHhLDDGjqQOkPBlyN1gY3T9ZLQ7R3j9BgjdZpHL4Jtdx3+atno0Nzrz
zfkNOP8mF9LpGliOujYg1oSQmHNFBpzz2qAnhS9os2XLyViV+nuXMYHNL50nHZiGpp+trVkTZ6f3
ctX0u8iypbiQlmLPMdOdHjYyBMqfnhZV0gaVHvBLnZhut8SFcOVwQUYLAtwmtRhSODIf+i4SaTOs
d90YOs3TOkDe3ZueCfwdYzdchwcnoG+HchYifDEbc1DRMrnjcmbapj9EGwKDRPhkxl2boXOG0ZCA
s1FQ+8KbWK2EeYXQAjVsgCnaxwQAB9sQy/DevSXAn8GAcHFi9LP8qaZG+YFO2J/4CuVzKMqEMYLh
YtbwhfuzR+9+TzGtnMbehdK3ZiIc2qZmqhSimP3kdWEwPpBUQ7c53GeWymO2WZeRCAYQlFl5uCkw
8L01jmroE8PqorMueOFWCPdup7iY8pK71w7kfoVbpUdgBr6hY3bfvMp0OnwNRHxFkAxWXAw3Koax
Yx1XAY3WJmdmwv6Attl5FSi7lEUlmJsmlbuBQLIfyioVd2qY2hNkW/sESv+TFbc5tr1CvlE2Fjtp
e8VWp7waoVtbz2bQqYewLKuXZZySR0lwgIihiM2LN/j4700pp+S5vI3PY8+Y0mnTrwY3Dbplu7NG
TeDB2qflDzdM+vl1TnK/24esM15IKuG0JxZsSLn2XMudoDRd0h+CGb55w60xsdCiXZpsnwlOYiry
fOh2XrFwsU4JvCIJBgFj9n8mo/Vsz9YBFT545Psoqu26BFZ4bYvAIZhDgfVvyirI2t8ZYR/JLie5
xbvCDNU6ZkPMUF/8ZsmLnZ2tfb8XCNecDItvXCrcK7BZWFffvXHF69u3+Ye0weC2oBfOg5n0C/Wl
1/I9Iew54RsxS6jSNoBNt+vLkVd5CUnpOXqJv6oj2h1zh3lo5McMaJ8fsVZVBga3hYVAFn7akLib
AlbRB6mrTo3XzR/97E/gFqASLvOIPjAjZzBxvWE7HsrDVDccCyAW0n5Y2UUzPnhBWqj9IGztv/jQ
bmdb6S7fak0QyIHh0YR4L8dSxaAtqt6mIrXXbaXtvH6ymSrQdAM4YaAA6mh/lDVrwM99g9V8M2XF
SB0tWsuKaiBAmhxqge7MjlhKJt9EFNuWTBHiZa6X6aExfX7LsuiMZtMl7Sp2nS+mDoymlGuEgcym
uSlG769T1VwpXDH+62h38qCWvHwPmNaI25hu4tT2wqPJ3SKSCO7XGzGgliK5+BPWirfeDHHvmAvC
xZMUpl2cBxYqmpEe8QjFwBCTfNAZCn9e59azdDGwbXAx673CQjUAqDbBbeksTAvDLXxn23Yxaj+2
l7SxQYiZeOwY0hgBqxt8LB5TaiIFQ48txT0ulO7dY+N0vps6d6QUImdviWYCHlDO0oGTRk4sUaAY
mNaXZi3S96KUM8ej3zBnhADySMGx8g7nOc6e5ZwVlf9Dz5kr4pK9AvlxJEZ9W9hLY5zdrizlXt0S
SPYQllUXESaYLnuL0afxh3DuqYhlng43Pics0l8VL9vMXpjJ1tDnFuGgH4YIO9hV4nia8kmHSc2r
NKqSuIExcTP395QXff1X1T4KP4P9sjpqggsoUZKFcJxsqLJpE9pDA3wXBAOOjjWr8vROZ/K24pgA
L5/bwW9E9xQ2ZuZmsUv7NJ0qd579PU7eUWJgaqXYO/nsDwfiBponlJTwaWBp94uau8XeDnwp9Yb7
eKkvhqrH+Y6ZSfHYsFTt+zp5uopZ0jznO8er52RXEVRzaDu3u8ubkvkrbT+CCxEU1mnhuYuzsg9e
czXgOHEpWH/lbBdOTk5LdfFWEAjk4YwgWRNOT+sPzdy2Z0/HLD+AvYlQm0ZKzDsxhIm/Z+Askm0P
qnpJSyv/WDAjPTuGdr8rah8EcnAXDiWR5e5pJFRBR0M3mkQgUekGz6gHc/9cJG0MDMK4qeYe7YLw
LiFbYBsUI+62AFvGsiVjDZofvEQ9tYxvd7ZazasmlOCCkCggQYxUkSlIohG5Z4xavgEwFACqZZrs
blAV/FcBukN/JvK4HsV4LBJLjNE822BGZtW8p9VteLlOwfzBGLp4zsal+rMsaJ4xbxjEnKII2nCA
1QdGN8mOzZZlg7866V5H4sj2k595d3VCgIQb2sY1TLl2xo7Z8z615hm01kCJq/nJ11AFvr2vViWv
klwqLJoy8c+LBzVThLYstllCdRmXZlm+hKNh/WjC2iFp1h6tI51sQbOeFst2ZoG2uWFOL9CfQPq5
IlajgNphwLZ3E0dswsBCT+9YvkwEByaUaO1qCzNUrYwEeXbIGeOxWTwqJeEEQ++bqGarPgqMh4Tg
9O66T2g9IrJvp4/e72as9qUK5+MYan83UH7uxFA09/BQBPGAuVSntmDfCgrffK3q8lYpJNm1aYsE
oEY53/zasMpTUdV4u0c0imug+nDvFKGxGUT4qE3XOrlk8CDPJWV4ohfufisUk4NfLNJ7aPoklBfE
ym8p7cu28O120+uFbKnQyDiZEMx4rfv1kd9CXNg2PR0Z3EuCTWdFVBjgAlEs9Qnfqkt92oijpNFT
9xUhM5jWiMJNiSYI4ICTPKv/GCQG37VLX54wnM3x6rFO2itl+gt0VP0I8maA+8OkT5yAJFLEC/h4
BYF8kTUxlEZqGPC0spOnPPO8q31Fmse2qkZJv4Bf9NYZ3ASceRywe3pQzpvEdQS/gQkBiHfjOykV
Ivac7ndtd9ZVNQTrccJgNM6met+Eq3gZc1P+YgvygKKhwuOQl85zC9tChC9NZcqrYMHYBD4YR2B1
e8dgKMZgBl2ezRk9pQZuRy8i1UDfOXKZqTmo3CLeMctlXOi6CqCyGRKGgjXDpa4tGb56a3aBJQ1O
9dQv/G8iEtcYL2fzuvRWt03IbzlnnRt8dOUsf7bEFJ21d8uk8TQUFELyATufBfCFPHKSHtEgvu2m
V3euvCdu1mlTW0xWicIQz3Qpxtmr5vHcW1mlNi7ffnMCALROnssWOF5+IkVa7Kk3DGAMXxv4eite
uJPzs1tV3Uc/DNahywI+VgFTsE1dVRxqQkrvymScb1ZuNR8mlr0d0YPHTZIq+yflgX4xExupO1j6
dmBUlfZbbK/ebp41fsyiCA82K4XwQyUVJRcR0m9S9DD7PfahSEAS75ma8jompt/prUuzmh6Ctuxf
gsGaX9mIkIKsNQYJeB20wGLzYIIp8AWCynTRJCfKH4lZeKUUfCIpUZwD6x9OYrZ7ai6DQxW51u6i
WpnNlVJOwZ0JBgHJCkleZUN/0JVsLiILk61yE3W3FAjr0L3Jye0N8xv7j0lO0aaBdaG9ZcFFsjd/
dz3t3VzhBbE8K3viUi/vPS/rN6ntda9mOVYHEAXvgpAqd9peOAM65rz7olfhhllaeeJgQ67xspyd
tqA201bVq0dqJVVHAl13k4N4V5Gf30xLi++zHI2dsbjFha4Js7Q1VlvfAb9M22AirI2UpN8llu+f
6+281b5d3tOrWXoT5PVyscYWL+a4qmJLUISF96WlTyNJi8zOmbz/nMRU91jZRFDpXUhMf0HIQk4+
98+iaO3uXHCpZbiRZtFL9qWA2FcRoWFUzNFg+CK5mhlFG9Nzlr+MT0CWuVtQFHc1c8+CJBxSGJ0s
DGpYT9LCYJ8gguoHjz5dkOOSZIqDtfa6VV4Ze9Nf0LqourznHsbdHLVeBWN5QV5nQ+VuJWIk/aNr
Qo93wQrt9mSAmLV//v+Zqf8WyfopjFmlMxCOz8pbqrlrCFLZ42f/2o/+lGWMocQq0zyzTmCjv6U1
+FEC2rv92g//lGVs9P9Erg72yR29dx5VJpP/kaj+LynJ7qfwYsdISyxGeKIREhc4L+JjTZOsCn91
g3gw8bd+7W/wKV4dzMXLie+0T4ZROjG+iX3jW9N/hHn/29f6KV2dDI3an3Vnn3gw33q5nJrB/I8U
6X/50Z+XdufStfyqaqwT9lTseHtZqS9u5fm8s9uwIINKWpjTojRt8+pF0py7rz0xn3d2p0bC3Gko
7VMqx3taze+UHf8ReP1vH8mn6HSdcIGARPJVzgZG+fTZKIHtv/SYfN7Y7c0mnI6NRaWtk5+u0u8+
x8wXf/anNxSFB8bI8ccTCUIV96R1zI0v7p5wPr2gjoMl1kZxOGX4GTZObjvE/wTDF7/MTy8p1oWg
ECYxFJTzGMzKHeDZ15YGOJ/ey7rvCMXIRXcikTlqfziF/o9P+3ak/j9S0Z1P7+RA8ZLRD3cnD+7F
iCsYRNAlAKic8N4v7ln5vK3b9QWml3bgD7HKv05X3+PD3nzpSfy8q3thMEN91XSnKgzey6F9YIr0
92s/+tOqorR3VFn7JWujCY823S3+4q9t+/m8qXvpxwExL9cnkyD6YHkQuvxasLx9+5r/Z40BgX85
LvVUn1J2Gm5c67Zdhcbuaw/4PztL/uen+51l9rY0Fl77wLmHVOmP0K7jF7/KTy9nJuG6ZTDOJ2+e
7qSV7s22ePzaV/npzeSbXHtuyenU2GrL+qY36asvfuKf3szAIXxRWXI6JazC3AI5ia3fa/uLn/in
15MsMpIGAKdOli6S67AwXmBlQP61W/Pz1u6S4IxeOHDC8ubR70bvT5KIr/3mn3d2FyEMyTyQ1isy
qIvQaGnUarf8j2PrXy4369O7ORh1l9T2qkj09BUwPPO8JLO+9pV+XtsdhDIrSYytWS/jY5RIz4Pb
fnzpQfy8tttIZVBO6dCfQFiwN1RY2nuLMLWv/fTbp/U/76ebLoL4b1LjOcAJ6DDSb8VSzF+7gv7Z
q/E/P5xNmqstyrE7JZZ1swL6NBIlMVZf+9U/vaGBBcaz+m17Sps1IKRkuiKItF+raj9v7m7Inyqs
nF8dI04ZkcqyszAYf/GHf3pFx0rm9ThxueVm9UKyDjpYM/7X+l7xz0X8/7igzfD//k6xz5mOLgQf
DP7kF9so9q07vqLgklbXsWeRTKD2Bov7x85fT0s7xFo261kEYb3uyPJIXzGTlsdCsM/GT2RInzm0
8a3JRCKXv8UCXQQ+N97S/ocYzOAxGZg0kI8ByWPg6x00POgI4Sm0LU69Jlp/nn75C7G0OEcjBjHB
w9yE5X1lQo5CDS5XnDD5ySfIK8oy41iN7nM+hPcFG6rGefq+6GzZLmvJgJIWe234Yzu/MeaXoGnK
nfLMdAvSFO7KIbwp2t1jibVnW6WjBYudTUcLOFOAh5Bbr++WxU93aytG+Y3lCwenGuY2wlJn/CZ+
2WdqIyboE5KQJwJpAKicfQffcMYF3DIALAjxzfL7sE+Se7JIt2Yqp7dC27hLlbfRLIfd4qW4s4Lh
x4pUfnTH6t5oJoSfrDde/KFdPpaQysAz7+qmJMUn6fyDZRCGhJ+VQIggv6Us00ERqrFMwK+GXCLL
aYB/8Ek3mKPciPHOOU9HYNn2zuqqIwOD5nkJkmQvDILHPSwEV2LjsBVq8MqJNEbXfpiE8zAFYt7R
gNcYdv0FJx1m/LhJDLV1inmMvSKsvhc5SFuujL0FnvNQEi5G/t0VobDZ1G3xba3qIKY6a/Ru7YwD
WTEvnaFnRlLYV6k3NyFqpN6Qbf3g4oCKAXIJmhoWfSCzgTUCZRacScScITz02cDniu9QxFaaJHHA
t98bjvDJTfCWfUKq68FzLAwejb+DfZOvTHhBQSbUfPYtMCn2ay8kKaiCII1tgs9iQmXMnTcbthfj
asYH6NnDXeCwHYAkIbcn3RrNVDlSHLteq3MSqmvLw3gLBt4GIRGJ+2CgyiLDaBZxPenDqLzznDbf
ZqX3VhmMzbadMJa5oVc9SSiJsxbmpSAFdCtJao4zP8QuZhFbOpHxe4ezTMWqN79Z0Dg7kwRyHrQi
rGMR1OXJXxHCfTwNXoDL2k33LCtA95U3TT3gA+3Gv2EZ6E3t44X3GfwdR+xom97FnJp6Qc02kZVM
5tH8s7rro1KsnXoIU18SIS8Hcp2s5UzqoCZLu+EV9q6BDcGE6LVc9P+h7sx2JEey7forF/XOuiTN
OJhwqx/c6UO4e8zhMeQLkUMk53nm5wgQ9CoBehCg4Rvqk7RYVbpd6d23Sp2AAAlodCM7InwgaeSx
c/Zem6w1ODRTNeNNZVaHVbPtxSEgI+RVdh0O1NrVH0GC2CdrKDBxwA3OXgZIOxwEOawJvFLTI+Cg
a4ueknn2i46QieIqEbZ+isDpvjZVo287U91VWlzu54HJnBN6IKSubIGmQo39tlnm/FgLjU1l1atO
0jt20b/t3CiATQQrAlYF1/R6sVXhPxrvEyhM22yIDm0ijjDkPjlB794YsQk5q61Z2dNczq9zlKYg
KaLI2hG7YK6LgX51X4WHTBfMG7NmAu8BXpiED4V437acaN5WfSROlunEgWd2o76FlX1tRcp0Pbjv
iAIhoW1QtPial0/lUll9CEMCRSDMEO4e28W74ecaQ4ukeo4i5AZGk9ebEK/tqZ/95zSyF2/e3Ge3
krbb1syKA/oH1gbgY9Ut/cNCotjEsLCCWcRtxpd7HB4fMacaz0pjE4ddgERYJteVp9FdRn+JdJl/
9/qtBWRkMw6ThgaiXIRlTq1pGxcn0jnEqbZxm9rx3KSGU+QENecixNg4RXp+aqb0FlGTf01kxq3G
LbzM6b4KoSGMR79EjssA3o3bgQG+/c2wy32e1HsuMO02wC619Z0Q4DTDHXdEI1fUGcoMq4JghsmS
5exX85cyR5SWNCJ5RDxnouQcgldDU8NjrEv7tc477VovUJ2uh65V6gPChO6zBvi4hmiUV09+3b0j
GtSOcAfRqU6cStTF3SHQwAFOnFGvap35gaJi3rZZWM4e8mvkF0woP/eyZj/d2+SxaZh/9Az31STT
DwwlJiJN+wTjYmlu1FxXXqjqHFp+fdcOmCCTliQ/IdsAjU89cmZkYSuw7OoD7dxgr7dV9IIcoy0O
vSb7ad2ifjzFQ6+ctVDtW92gwRVA3A99NiBlTBp3Yohmtx87tCfrXLUzkhhpPSmxCHlazJ8+QxsP
tAxuPvjQOG/A/xhgW9YNSK296kt3NydFcGJoBW7bqA94sEN87ZW8Q96SeYJR75WmdMY9ZrkRFiDv
9ZQFd/R8CYeaZTcMYJREyDh7/Mro3HaOGsT26oPDaG2djHWws0oHlJqqn/owNV50TimaygynGyiQ
QpZWeYabNXeeW9WF8NzYdF7TXjHlrHTdvamyeQ8Le9pLC93VSPTGropnDMaaTD4GSWhnHkOMHLGf
+ArSxH0oaqbVbRp9ETpjUhSNRvHaTbl+LAlVf+0XdUKFt9pLuSHD+ChCJ15R06TrMOpaLDcRzJE4
NfpbrcPL3vkZZDCndcUVQP0n3HHGVYBSE4uvE56dqpxutTiTu2XEhBpbjsZGmRgAgf8x4QO0eBu3
/Xwn9ZmNh7AO3NACcJUp9P9t2aROTIIIgpq1wwy9Wmd6WvPIKgQ6eGUwcMrKvDmi5AQVRihWdz9g
OH0q4r45uU6fnzGqdZvWEsEzkuCSAgEvQrslkWnao7wYi0NikMAEBTG0SPpqGJF2Yc49KE6L1VCy
edZmiXlGhpqHaWAT+RU5BvYkvKGQ1wOQ4hV2de5qQ3qWjT8QE+HfV+jnDYxjdbozeZJS18EJEh3v
kPzi64mqs08htkbHl99NQcyZyxzt+yI39SVm7neFf1sgJwTTJg9tIatkHZuVhaugQcH0J1vFf6O5
rV9s5rD5tgAeJgEvBtX1CkAFR94ERQTI3QSePQ3D9+3s9IueaBzCFgipcg48Yagiuwb7LO1X4CLf
tYvRrW8PFejDPotLLG+NMOfpzrfHFCFU64+Z+r6urn6xxUuLRHU1nvZDHhGNcqwVC+NQxoH5/H3f
4KIJk8AyEkguxcGxFrF0pY5pSdDHn1xKy3H4e5uZi12eot4QcdDPh6DDgnQlNATMoa/AGZqlGfXf
tw3WL1oyKMa7wrICridXFs92nY8v6Gzr2+87Qhf7PceouVxtfTp0Y4MMkTTJ4YgBDo/f97y+oS42
fGUcwjNC5HlIao1MkI79VciAr0y+6woy1MVyZsYrRI+dle4GEqcQiiFuuJSK4rvWgKEuVjMYvyGQ
A3MHBsEOsi0B+l6bCnRX33d8LtZwCHgBNKk7HvQZDFs1RO1J9YH6k3vRso7+9go11MUKRjBWo4Rk
PigyWPfrrHKgO0dsCb/z01+sX3KvfcAW9XhoEdZGsJGDwotCZyq+8/Uv1m/gaO2MUEk/GBDn2Sng
e0w4ydmf5Qv/W8fnYgVLsnt8dMHzIdXR9Gdug6SIdM7huxq1hrpYug2ITN3IiuGAUtW4M4ek8D0k
mY77nYvrcvGm+L46Ex6UlfrdxxyQBXGMlv7wXZeme7F03aEpRdeEwwEzLDK7IuJzu27Wft901nAv
lq5pilplA0eHyApVAEgy9Aewn+P79338i5WbVkLW2IvGQ5oNqYesh31Ox3u233dtuhcrt7fstpSN
GA7+7AaPcS+6aZMkiZX9et//58/jvwvei7tfl2nzl3/h35+Lcqrx3rYX//zLU5Hxn39Z/uZff+fb
v/jL7r24+Zi9N5e/9M3f8Lq/va/3sf34zT82OTLC6b57r6eH96ZL219en0+4/Ob/6Q//6f2XV3ma
yveffvhcdHm7vFoQFfkPv/3o6stPPzi6awvJ8frn37/Hb7+wfImffvj5P/z8n37+zz//z5//O//7
X//uH79/bNqffjCk/aPUXcsUKOwtR19micP7rz+xfsQBZ7BhcBwBmo2bH4lEbfjTD1L8aFs6e2Zl
SUM38Cn98E9N0f32IxoBvKJDy4G2oit/+N8f8ptT9ddT9095l90VUd42P/2wLJG/3ncdZSrbkK5S
jm3ayjT0iwU6qaROTVwBZ9tHv13RV8OuClXAA33q8cckaZS7uJj+5GFuXMRC//rGEAttxilSCfdy
kGgrw6zaVrTnMpzQruL1lPIcqWSjpQ2aUKwx2gBUdZoJAgpw2kW48UiqHNgvCGstlbXDqeM1sjnI
kcC/MPsQz9MmjNhmmwBiYNmmoD1wgeHaLwlz+mRAMiYZYG0H1n2WJk9F+Sl0m61dEdRczJsms5/i
qb8mnY6MRPBExAtdYUD02nlEgWi/4QgPV5bERNGybxOVXq/8If4UynKnN+mNmgkIkRFoWKSjfe0+
kQy0QVT8ZuriLGkXi6r10ij6sljlkjC4t2EbIclG+NuXCkOCe4O06om0k4flJSl1rkiMjVeNNlwl
tXs7qB4FFLuRrYQzrhHri0dkoyXNtrMtD+fNITbJSTfBotpzckI2+nkq+/oKtd6e7sqXEIrUNkkG
Qv6G8lX5/qYU84dxakHtkLS2RQe+NWfQ67Y4w1i+GyWzBkfUhAxJ+6aDp7nKa2JF/cRzhDKABGNr
TptDCak1l9nJcLWNXWRrGU2blMCV362t3y7bby7TpQ64uE5NHdG9hcmTa1VdPGfJCc+60dDqMxEP
nj5C9YYOqappgyn9fvIZAAgbxnUcPfV2cAxVipMKhWzq3IBg8EAdPoKA3CIGRVkYNa9BOmKh5XgV
JAZq1p4wKFgTmBaN3kPHtceUvDDIduCPgdsIIGRFepPb1R1U4ucM+i22050e2ydh1a+G33mwx+GX
jscqByAwxOFqOTuAQJhix17dq3Q9Gt2Dbi0XOFDDKICUjCp8TZLgjg2+J8P0A1xpbEPWqULpvu61
7AP0rkWKnK0Mp/O6qXwD+nyY++TGMa09rbV7ZWd3GfCaOB1vAzHellX1qALfS1PtCMv1HEbFXijz
TODA1mjT9eRndw7LZAzlTWLWW0eO133wWTrSs7PsLiB2qQ5x7cOGqwyuEIN4hDS7cvPuwAV6Cmf/
T4Zbhr6cuMsTawgEJhaiV2FbFye2p7zM8sFuzsyLn0pbPcV6ugFvuZ26+rXW83I9GONthLeubAHM
orcr6+LB7xnL5EQ/j7fxBCaqik+RqzY6DL2SVh+7m+vSQq6Xl3e2rz1JMPZR6pzKubrq6IvoKTJy
GoZH8GpX4Dl20umvsxGQEQmMrUM/uiQTmzth4+OEEHKXs95iZzpGSb8u6dH4aX3woQWKOv7kh+lp
6G0kwyHOwXx4rt3YKzvBJxoJnM02doOJpqVnMRU7oI2k2QTrSTe3fdejtMMtPi6HvrwDjbKfrO66
pLE5ljZrONk43IWKNocKgnxe9LeZ6Ly4IdHAGY+ABzZa2GxjY7jOlLmDtoQP08jW4L1ggMYL7vEm
BLFm97f+UO6L5AuOGkTI+UoDtq67n2uTr2BqbH3qQwefo7GKuzhc0soK+6oU3Pl97e6PV7JYqo6/
OeGWMAweNwo0z0XFHzt2hlSybM4c62tMFJ4RWFAWrXWDD7aqpls1WHtMuPep49+VjtrQA8e90ZGI
xmHk4iAD+E3GmCZlRBRWWuwJCt1CXd7WUu59WwI4Tm7oe4Kb7l5IKbsyhThXfvR5WSUm6xaGyLbG
je5PAO4K96ZW6k8qrr/3HYXOQ93VpSlsHtHftHBkalaOncztOYwdesK854BnB9Yu9EY//pN74y9D
7MsjCsLSEiwiSJaXKqteq4VWDjxKZdHSGi+2zsrxBBAKJzgiODj7znCceutUM4gcaYXp3ZKW0fug
3fx888en175cz8JiFbsSkxgjLikua3JhJYEjhn44D8Stz3FFY5XkveWhWuX2qSfQoyypMlK5qx25
78tyP2DdK8H6ZKwnRMRY5O2buBU3LQAI7teHsHNOeBNfsbDexXlwJCwV3EF+Vaju2uyLO4tBSWTV
L6TZHPsKXnxknjMgcXbL1ySV5yXrYuAt43NNOHhd2dsgDr5kWbWDSwIWpbvWCXcXSfTe8NQ27fEW
n/GRBCkvc/NHsG89mdz4nSYHwqnrT88Gv7MCKfMWZOIenw4ALwTzoMOeGt0+jSI8lhT0f3KSlyvm
9+cY56kpXaELUzcMy7nUSJSGL6MQQsHZ1sS+5im+YHx+OXX/UBl/HX2ui6b42l4W6d/U9S9REpXv
X6KPl7/1/2ApLym3/6CK/49U7//l99X78vu/Fu6m+BHeDclvkKaVzuCfS/23wl38uBQhnAqhKxPT
yb/W7fyNtOjgKCX5qW3rf63bnR8lpTwjVZ2y2RbsMP6Rup0//faKIMzFsqQDjImVpgz3l5//rk0M
hbdDXI2bVsP9XMJ9xZV2VWuhKq9ctDlMXMxM01epi6j8SagivI98UjFmol7Rovt0lsmPndUTVHFL
7gnmK22y8sSUHGfwz/qxyOPqgZTEeaBkjtEHoOXGR0iyjEYQDJCtqNw2NUHY59BghLMOwNjhkQMw
EwkvKAMci6sWmxkoPruLiiOCiKFprqwhIScyFnOteaOt93v8fGQsrtOKwdGqlEOE5bzI76jk612e
LTJ6ehS7JkJMv2M2jUIiEDgFZD55Nmr8Fe0LPbgZa41ABO6OBtQCPpV+IpopeZ0Z1xB+mLaG/erm
afgRExhjrpF5BTiQ3Lxj1TUbNdWqqMn2smaPZPgzYKypdGEMOQvCXJstQ3sRvISXwI0TDzA15/qm
SrJCA7Zn+9gaAxU8kGnN6G3NBy0BeuZtV6UnvXAyC60Ut4pbvM1u+KBr5OnBO/MRUX4Z0Su8Vzgu
wGq4fSJHrwcVFzwCv2qtB0urZf5WBjX5I9McijU5JcMXA1S9mD20l5/Cypm+tukkK5AZHU+HTV2m
9q2cUjIZfTqb0DSgMm2hSHXXLpC6+NayJf4JrTHN24owCG0/E+/KbDnIjSWkXB/eY9NIyvsUVAb4
xKDF97CBB1M+VZHyDzXzU0+fXHuvyz66z+ch2Q8TinWrnQgvbuJmZMJihuJxGrJGB8zryGzcRhH0
BQreEogs8Z4wPdS1qnCfxLiJMgX1ZyS+DnNMmI5ZmwL8dHR5LARWmX5t05AAJNCa1WTAN3HrsoeP
B6luXOkaSsPWc3K/5PgGGSVfZ8nU2YxAtd0jxobQ8Nh5j9NVYAin2ZCFZWvHLoJouht9G/GC32KL
nUnSCDGjlRV5nj7kd68Ju5YZretganHqpMrhXg/Ws01W3DrSZrAjhObs+lbppGxW4H42emnj6AV5
dKPRBdy2OO7g0hJ2cUOlDveA5FTtmiG8UzOcEtPjVE9xvSmsqd6D++rvwaRNt6SCEIKCAAfrW1Mx
CytymrpjY7LXzYI0eDY0Ld+bYUHsQJizJEA6ZPCF+q6UK5Qh6aPJY5ElBBUOlYYp70fTKT8G0OTf
YMhJQDuONuN3xctYYPCZGWCmeaBNqzktRHlliZzECij32HSEUBQLUQOJ4BRje36xfSt8GuEW3LiY
LVd1b2JUIQ7VDJusOrfwXaPxS2iOxGxjkSNJEjvfCrI7q2lYsy6rtv/MXUGKjllyVTlA4Jmqiibw
yoz0dWaLA2HJqbljnowLfSf0qh0d9mRDMH8wDZPgimPYSL19VE1MamybqhAJRxloED02/gi5MQNI
3+Rd8bWsB3y94E4T5uyx10D1H076CPzYt1aAG0j43DBLhtyG4U0XKsNR2lUG/HS7GrMlkmts5bbG
MYHAbFyA+URD58s2zuHgr+ZWT578QOdjYndqrAHblh/CWFsTfk3Ru7JKnNM7Us40gL4B8PwlTNv0
BWD0vA/PRZCy9WQ/v6ToSBU0+TPC3tx+m1NZJE+umQ7jtsPBVF+rpI3qa5vAw2ijiFaB3EXmZN7d
1eHYQWipY6xabTJkXo57DH9Nbdkfu8oCiKQD4waeEjG6FQTRFoWefQg5uXjQRm01cPS90ErLg+hT
7RHOEXKmkGDJlZ3FydaGo+4hQQMhZfJC13A364Ob2C6BbyRFT/1sb8Cx1ulqdN1O2yk0a3sHSfGb
EADNMyA7VEaCoXc/pNk26nqFFbzJjR3TuRSUlOVASpnyYaUvAG2zaHSKVsbRWeiQMdim2i2UMaiO
tZlQ1uf2jhwy90ovB9iRbOStD6CunXU7ZKGH23n2dNVk+zrsi5Pidk5yazVPTxhJSMlQkPHxDJLu
4/fZYl01R3OHCg8DpgT7spXs43aRGRpnK8keZn1JWwyyDjSY/tWWmvHklMIRq9glHRUkqrhSmOKe
Sd8jzWviWO984XxqjaQCFR9wJz4AMu+rL34qmuKaJCgm5knscMLpBDbg/PEEwlvhYfsWZbZLKgYx
EzmCCSuT/vVYpzL4kkQN+DfbNrVXe+wSRLF5krtbP44132OBmLQcuGRWTWA66GAIxMKmHDX5/ehM
9C1qHRxSQUoQ5Ox51D1JxFNFQpyD9CySfsQGQA/c6zSam9wziJJfVdnU7mKTjN+qbg2M3QrISaWy
6a61kEhtxJLZSrpHErNrqtIUju48uWKrZUXGXprZOFy0ityo0v1gdTNSq0HicdRZnffQF5yTT9jW
AxBbh61eogK8r5DUP8F+GE6Qo8uPwwhgceEJJ1sftmO5wSFItBd7LBubfUiOlq1z7vd5yGNmFc9R
Mn9uyOUOb/wkIOtyysh438F/xK2a2uYpY1PhAM1cknvhe3+dZhks4JW8ZtETbUDT9P9WAX1bvueP
bf3+3l5/LP8/KKJNk9nEH1TR/37pgf/83/jv//FtNf3LH/7WB9etH21B5Std06YyXrYwv5bTyvmR
Z7Br0ByyDPY5dAR+a4Ob+o/40m2KcEWtbTuLYv63NjgvBsqFNE3C9xyDlzT/kXJ6aTr8bnvl0lFE
8OwsdT7FPputbzfsVgOQKcPZAhUECAslUEZc2QxcmwcUcvrfHZy7X1/2983Mi+7A8mau7fLx2VvQ
479seUU5lHLTENU+C8OWVq5Z7TWSO725nYP9IEkT+sfaEb+8oWvRc+e/6LI5F4OmmOcIZVNU702l
GTCiZKTdsEuBcQHX4G60AWH98TdcBmMXh1NJlEsGLT3Xogny7eEsjCIkqTzlG3ZFDFkhQTKlh25+
1+CmWBeLpKYz8e4HFv20P37ri40ycxsuBpP9F5UXfnj7YqChQs3Psc1wSAlVX8d2YG5TVMx/8i5/
c73wLnwxjqYJ0c+9lNBkYpaoXnmXauzbA8wj6zkLNJMoWIC6f3Iwl7PzzcFc3ssGiK3TL3OZ13x7
MP2ysPK5Har9MEBLI/J41fbNYyconvFNPAy5/yfDmb/35ZRj0qGTXKMMZ759Q+zb2jwHGWQapXVA
eMNwr4+Dtpsc6/MfnyxiiC62sSwEB3aPSWaCXPax6uJSAQIN8hAqGkC+ob8mw0Z762Inn9dQ0+b7
KovTHmqRIzaIPN14XYaBB7sZZpXCWv5FU0r7kE99/YVYaSwvKk3mYK3VytG2EQE/Ndq4uRu2VpbQ
+dd0gQ+7h1D2GJpNpNGTT8N5w5MRICYG2RtzNvH7dVU0vRLRwYaGdDDy1WbEavdJ1cQAGCNNPOpt
JIm2IjgQMmVQmQ4cKyPDbh8RQ8FuhP6alyiZ+6ckBJi/T2OCq1AJN7NcxcNs3hshcREZiDHioQkX
ZH/K5zIjjWQTBl2ZGx7m3NTQ0wO67FEVxIb7SrENm13TK4ekU+i4yQtELvLR4NY5TrmCMBb2qYdY
aWkXx81ch7eVo6mJBjZgmeGlI1POonIViT8c2aQrJK2t74aZ10sKPlKAlYo8UeXVm+uQfsr0gi4b
hoOqUqGXDtj73/I4BX22oogHxjTlNaFG5PI5zmnQZaPd6vGk9ye2bTSlhU+44aEzaYtVKeQKOO9Z
Bw2hMBy5zcOiuwMSC3h1mIOg3bguZICNFZdleICdX3+ofN3qSH4Qc1HkHJOUyEzATuC3bQr87KiZ
UzZsyReZ8fVHZVxtJ6s0mqM/JBmbjcRp+1U9prH0dKICy41hmRWBAiLTFZzfoNYf9VygiozcCRC4
pQI0UTHo8O4VQG90LkCYd894Y8xySzjzSMhbOSEur/Us70mUzSz3usuEkgxvkFNSemstSUvZQJpm
ZocBo5UAifgnCUeHxE8k43Z04IXlXa8FYeTBXTVJo8yiHog91dd8r9zCt84TE8Pey0EU95vExGtw
NKx5go7RpQZ1a6OQpH4wQtJVW0SxolencNAJsAOIV8LhsGTV7XpQEOpAvIQFe3yEOXnTZMIlvQTi
S1fzf4Wjy0bbr3MvJsYgbVahCet6nYsSWbSnCJkDT1ZlZbQ24eVyxGFKqntimNyFQdgP+nNuGR2K
6cpUNwQQTly72jTXDynqquZOTFyeQBGt/FyXUQBNp8pEuWUDRnxWC3X/RdB3sj2DQS2kI1TR4Ysb
LmjXETrfqkx9J98Ds9TCh94hCtsD1kzLSOjdIK9kJsQ1kkKS1AUZJUj/Hd1MPRf8Z/XE1a7OQast
ZpVEb89FFOgGI5LZHFYF0MxhJMMzaGzotpBvnB1xS+GXys2TDqYwN8QbxN5OevSlg8pecs+dySit
rPzetksB07MqG8NrR8OHyDKZkomvIUoDFwxSZRwjmFc1Qcs6aehPZzLdys7vTQ9A3XQD1DouvdhM
iAmo4U0CSk4MLd77xkBoZzxb4P5gNmKmR2TrdGhrm6G7ESgPJWiSIXuf2nDc9VmvNWu4SPGnnI3p
TKqnA3/FIjao2rHau7uyDsiBi5qoJQbV9j+RJ9W5sD8L+E+6+UsajZNHbIgdt+XGFo9GAru36e5L
bdHOGr6hvVtEFZe7jvQFAIbw8g+2pc2QV9lD5l5gTNFhIqKoXJEYxTg+muOZdgccjntYuiDtfW5K
yTqVbFEbrSVjJSGrimhdUGs9M8+AztrE98UIAaX2SrkiWqiqWpIDB8u4IiIsnqjGeTYJ6HJViAkE
jv9Z79rxETmpb+78AqTWtuvDXLvJyTMo1uQsgAwEL0JNEykwcFYHHBtJvhO9CMjEwJzNyPhsd0H9
ESjiQMhAMdGJ8RtZPQKrcuQKPBNBr4tXA4ooj6TyOmjacDOaGaJJAe45XDv9BLi/cmV5FYGK7XYh
uiBECCAnwdTMtrhyUp/vUSAVBcVL5uDHSnfDhc6cm+FaADJAh11GZQdoSThyDVlZXtcmTMU1KSHz
KZ9t1Huzpo3nCMn1+xwX6aeC2CFU1u34puyx3PHsy16toplfjUalYLwVDReyiyJ3OWdkIOC/ia3x
SkAQketWdPQETM3gbBvNHG772Bc9YWiD9nXUG/eW2jto1pEzRm8WNuM3HOn1U2v0qO6TAp8CbCvi
NTEAJdiNzGhqScnV/HAdZHYAMS2L4vvF2xFzKAsBCNysSI81SHNalW7QceSKpnyOfIwHsPdd63Fu
hvLDhOcMtnAB/6p1N3PvBxNEWFF/StkJArOxtgkksHXiI/hYDVnpnsu8Sp601FoiCUbShemLNiOQ
r5QQ6Yyohbg1xRvQIu1Fr5X90s7Wyc7KjjTCuHFWckiaU9swSe/hXHsg/5t6XQMv6ugShOGpZX62
Qf6ZPVSJNqOBma9Ns4Cy15jFNQIfZcH2M+c7RA/t3kpnuEa+ptalHztbUlzFi5kZG9LcHkq3dO4y
d1IuZtPR+oozOb5tAb0e4BSA76LzEa5cgIZeNxOfSVOhWGd6cuaiIAzcFpn7BNF3abEiUqH7eZBG
L5loavkxLuwjXyE4CNw6i3vJedOIyromqWwhpWe5PGggeUoSgsKuXNVpV79Xo2t+Bi0i383ONPyt
MxGP44TjCxi5r3HR9wepZnHXEJu1zxDbe5InyLs1hfrgDU08KUIU6iBbm06NvazsgFJauU0mcjsZ
atVrrfFCSJF+Q4Bg6Fm11R40dwbhEw0ozjZda+Bxg1O8mYVVlqvI0qcnQesdMiUr8T2CM5xgalP2
vcNxuSkIrXogBuczSZCYmjB1tQwKx+C6NElYvqvLWi1SnRZyqwv0NapapgFpOokbBJ5EGnBHjA7k
1QUbH6hKvh/cQRirim49agLDJEWwpiNaYBBo4+4odai0zBGqUt+B4kkpP/BpsIJd3JgDqsXNMOfz
fdlHLNQUM4+xpekRGWzTpilc10Q9MCcn7aamldMmxgoLs2V7KnFuLUhbzDgiZb2WpqtW05DDMqDb
0b2WSdy4bxRB9YtLfCQDxiwxPmVtWdR7sreHYdumYERuQhwSjHD6msawXWnuOpvnNL51KocYqlkm
KrrCPdP1bwYOD/kl1MxGgFMX42udOFnxWkwKokdlGM06HzUsTw5ZSgxksc+A9eqD2IbtGraoJcz2
ETWVQ4ptHNUr0GSJs0s0h6oL6kj0ChisH9eJaTUCcrymiG9o+VJgHqPsjbY7KQgDxYkH7qvHWlKY
1desDfprZNXiQK1TPuCbqI0HCHk83AnpSL+OgaHjZqL1m28UN0kHlm6c3WFlUa8mnSFIIWVeElmU
FXCrbAYfXSK7M9EmIZeiJKcSJIyCKEfqQUbtPbQ0IW1fqWDlcnHla5nWNksdoNNnaRjdfdXk/V4l
y8NlKtpo61cZ/d7GBHfCHg8Pp5+w/LOqf06gsn9uBown+Fcc5jcauaYk9STcAWnTYlxxS388Zi5g
x5XRRX78EVld2XoMoG3yPCcjvnVp0T3Z2HhHsGoh98RxYn5wm/pZ0u60XgSvrFiq3Tpru5ex1Vwv
TM3kY+VrbBK6hlRHImS4r+jzoxU6iDHwTohTpUhpXcVapR4KdyRxLkHZfJ6WpjX86j7fJr7sjq1d
qzUOyrJZy2QYsP4Ywy4S4XgF7TS7n9m1L7kowSFrrdEDbkRSRWT7RzuJX/AfsoEy4+m5ivrFltMl
py6i0CTWAkV8sOzEBhIIzlqMx22yqS4IPsVAYtCnRVLULMa3wX5muENOnZmSJGYycXHq6utIqhzH
gf3PvjMoefOxrFadEbYv2M7Cs5hTgHV5dUVaEeQvH9ocFkM3M2EwRlvi4CFalvShye49lWwOPdtO
joFvyK9pol8ZkU096+Y732fTl4JO1dx4ZwXGbT6n3HYUj1QnD16SHMZW0ZrGKimZ7YS+jiIHHhuh
AzfakqI6OtDt5BR7gR2s55EsdtvMnqnUpddrxi7QsYAF7tTAfPbxo+p3c8cNyAokQQiYND9W+C2Q
amVHK5FPRod3KoSCuzJKgrY0aaS7QFH9/yKKiEz3Drya067SonAZyuL8NmSunrseqn4eUF2TPXbL
CO7Ic4IcoKgZ95Vp58xXK+c6p4m2MYnvJCpAELHFwVkH/Tg8JK3RruMq3Ne+Y11ptTXstC55rCi7
VlkeHlzsOFvVxRgdAVvuCTup8ApWzyI3t27M3xLT2ODYr/NtW6YjeEzx2IQs7LijyqNHbMxvygEP
LSu2bukQfOblp42RNgWIbBSasi7fDT0+jg1A3blpGAwbToJ/VYEWJ56mMguGoyQmHhIiD7fQj31g
xeEne8aD51iVtYr0KdrmQFhNTmpEendheXrZ3Ov58BhEGvHPjnM9uUZ7jUBEPLbpODZrjYb/lSxN
f0Pom/6U0tUQHghnwgkyZn7gpjtxpXfklqDC0UJiE9mOsMZBa+/CqB1eoowIQN6wCV+yeiKHoEmh
8PlK3CRDmz5hqui9gbKIsOJy/uQaybsO5ZlWQ0PsWO4arBzK/gkOxArb7bbpJZtFAlU+dHCwr0e2
1d4MUHfbiWQTV761hRqXMATQJk+q52QeyLDou5WMRrJEI2yIrQPMCL2gzSSlup1zRmmdrbvXTqpl
J98wTa+mw7CptEF7FzwcVoM9lDdQIr6y1E5FNj1A7W/X1HTXRk4Za1RXLXnBNAcf2X0/VTpyOJg1
54RRxaoTZb9lzqRIdrEMtiB0BUvtpW3CRUXbPWcdbBhy4KKS+J2BbTQhGHFHFBl3s69BmjMOddWW
PYa56kZX3fr/i7ozy41kydLzVrQBF3weXn0IjwjOZGYyyRdHkpnp8zz7U0vQNqRF6FECeg1VO9Ln
eau7SSfFAAvQg4BbVbfqotLCzM2OHTvnH5Bmu5NWvc8Uu0kbO1k2bp8p9CwHOksBnWVMP271WuYb
SCOedFimlT+N1R3L6AcyuVC4H3BNOcNRuv5iQBnAMS/cI4BMYKybIaOlrtLrkDvM8Hiw2poR3qVt
eVdHqfJNsKKvlh6bbjFIMKvq6Uzruax12cDmmib9jYEmwQMVo+K5SPGtC5rqEi/NFRLIrisD8SwU
wtseo4dySTM3WwmGQRdw5Rq99AjQwvpeyokh0d6askfGONCcCd2h7cVnmOzGbiTpBYYgVfOeHdv6
aYykPTlCihmRRA8J56zxaxrnwwFNw+IpFbVcudBxW248tmtgUR+g9YxSI9AoBb3yHaD9FBiVXNNI
EqkPx7yfrqQubTHDtfBgqXQIoQHch0ct4Y+a6Ent07BJb/ohyS/I+02n67K7vlMWPoJUdk/IneqX
ktXpLGpSfMloG+vOWMF4DMK1SDyT8F9VuEBBsqU2HvGqkJnThJeoR01e2oXWiOK0rkzPiMwNJNVI
ICFirKP5g1VrVCmlH2dwv5026drjnA3i7ALtHu8H4ImTTZ6mXddaR9Ox76P8Ol3mOxx2CT6znp/3
KYmEo8tSuOzGTABgAHUw9rG5jdxoLqzY4XjGuTPP6Nd76J43IC9zZO6XWLzpSsw7bUAr+VfqbDgt
SV1/GeaLWDtiGc2/0T/H2W6Z+ztKLEgV6HqBrRrcpB4NFxidHreT2TuGLtb9HslPEV/Gqu5+1LwG
HnKRnqUz0Ke/UdSJRlkpLSgmdlgt05hFRFJwFwRtzo0y7BHawAyqt4e5Fm+HBe8NBxVtbTkCWcP2
qcd0K/bEJM/ukEdTR8ypEVvgckP6whEWHU4xxBNVJmCb6mCDQ7IooJG80tbGot6Ll7TAM28JZGOn
VVT17QjnTxTCSyWRbBoByfkSFDqa7mqEAuecdoV1BoQQzzGDDOgAHEcddjTJ0EdVq7j5PXVWwgmJ
x1b3Cw0aP93FUeYNO0nWakUjXVXYQQHKx8QClPBktd/ltoke61Ain5SSuVh1NvKJ4iyPr5BXjJzf
xuVQ4vk9jOlIdhnC0u9MClV20puGBv8ZjQNbqAK1dXTM2mRXE1vrocyTBscTeZzuhUAHg6F28XLT
VmwrLlwLam+rDR3UZRmQzGEotMTCBSeJ4CuYmUZ3YcXo7JS4T3VXH0T0zJcmI0tp+6i8VtR8eZaA
ayDvjfhrdojHShV3ohalfoZJnEJHO00u5jQIJA8NUO1Ri5JRcMLGWLIDZdyxs2NMZNAErluxRxRi
FFEyMBNQIKY4KBhfRkb1NLdadaG2qME7ISuNH0MVEWNwb8NyJANh/JTGAbUowBTx12UG++yqOsre
7iQOxboakIDJAqjiIFhNrLCnCiqHO+blIvPwAEKBOkY93GiI949k3jU1Gn4EXiwGTIKrEhmF3KNV
j2kss4baSKdVFr5SSmxuRqWXBHYEFWu2blzhx7cksR9QRK+oAVOAsHVJ6e/rodGxbrTEqVvTj3LZ
lV0DfDnO62LY9YXQxnuT3sBX5MTROIFFhoNH2ebL97Jmr9i84pXxIBLAnxeMRDIPxxT5qqIe8ItD
h+uPMFSYveHlER3THgNC1whVZmDmame63dh0X6A6qEcUB6Tz3GjRUKbGFqGpsVTmPfK9xhlqQ4BR
LOA5h0rPy0eL+p8TVO39OMcQSIBABI0zUhcBGiFX84M+atU+1Dt6QoC2wQetnmI6Pk/iUKFCblBv
Soa4v1xUuQOFgxMkgvHjWpIqMG3VPLI2SrRaVuKkJw6xLrtIKC9PiiJHF9TDgp9VW8GiLsISex65
huNuZ3ivE6ummfK+PGTzg2Yqw5PSQ6Z0pakwucbbpeajYo+Ac8gyxaIzYaALrgNrnZTrQjCR4eBq
RVxjnCTJq6zMeCZD1Dtb7Iz8RifJqsAJ1aB6UiTfb3UR0W07R8pMJ9TqA2ZrxlDuATu0bMqxSjLH
pMNPdhqqon6trzHLD9IkWzUCYAHadZQngQPgLEaZA3ExihBSuQJbJj3F1lMUkvu+QT3kqFMj/J5R
1r2tdRUCAShBlEmoMeMeElYDx0a0AGpX2YJ3WBZYkYWLRC/GpGBGDHhk7tpntBzEQxkk67j4+wEb
M3uOYTAbcwKYX4DGUOoJurGWMiyl0wZ6fM6VThbZI6qs8sDmfgHrky+/Wg3XVLeRseJ20lgvwRcj
RnVYpFb+bVSdCn5QGvv+F64+uoaH9qRNuNHGxl5IR2tx2fUaT/lk6n83qAX3u6GopsiZ5oXwlYFI
um6aWvxOJbh/4mQHjW1iqvazAyhPMcFoIKLM+hyHVzyr4otkMsGLWVxAhK1UKpBcEsrvEXEEAg3i
BQ1tBTH/STkbkxwNHXu8OvU2PUtz4IxO2KckStReENQIC4MNMvR5eVVmppK5slBR3Ah6/M/tQqym
J8QpNFSG4gpoY0envXJCVVpuC3IL8NIYrJc2fk3A0aVArGOCVlr/TpWk+4bcdfM1NVfD+1qMNOqH
coQAA0IJgBk55vf4CeNFDnIOA91QFgBrdgOlPNuoqvAhkw3uOUVIKCHUU6XKPj6v2pUG7VyHqpG0
RLI860VbahbzQaVx+yzUSpG42NUALS0LylE2t3hi2M0y41CWWUOr+Mac6shOqQgyWLMa/shwS2t2
BQ6c5zpds8A3kso8MCGwoJWmDL+UMavvwnRkw430t3+R0w2iI88ZmkXlbJo/qO1b5zqlmALBMJSh
XW2YZtG2TA3cEolISFG/grSFiIxV7zIT7z9jNEl/RklQZBLUsqbngu3I/TJx4bk0PjTqzGv/x5cz
jddEIZU6nYQBgWmuSDONV1JNjopH13Nw46Jq8ZTCtIpehinEHVJKZZF9XUa1+T6oofbM7sIhYpa6
5r7gLXNb4PzC8HGJpWZrVivtHb9oNzLoKXp5mE76UasVUrEcfOlV05kEnFTrsDaCN0jBaQpxXLat
EcWNa7goa11l6MLnCmzg92FclVO4qsdlp0uYENtNVFYCJZ6pu1cTQ6RuIfHouw7pBo8/0qoOv1EW
ZCGQop9hEAHNeA4zngV3cPDMhJsVe2EbsJY4egN4ZZpLrdTIuxIn+NYPE0ONdkabKcquHoI6dhbJ
INfGC5KLtSyUUNmZTas+8Dyc0AlK50G/iOpYwm0Im0k8zRram9jKgsCtHJyCZjINnQolSXfCJBvM
HbOzeU4GBWYDryM0xqT2aUAXXttZRlF+p51Ql7sGR+UAWp4y1JSeuMsOXBKzwT7PZKDUSV9oVGMY
lscCdwjdDmXJUR/pwkfMkYAOd7myvlnakBZlLbekT3EtjxdGhLeAS0ocSnh7UGwlXdbk8no1F4W7
OEpB54X5lH0Za8n4nndInOzGHKP7tR9Md4LVrIt9j7P8PfrbY3meymNveoVcgtqaK2yS3FBrsE6m
pDlo7pIQSA+8RDFAXFTNxMF+biQ2xWhO5VVgjsXPThmG8TbXhcXatQZKH7tSj4UHXY7MCQqhSqpG
zTWBkBK1s7BDbWl6gkyj3ktchAI5ZKOHtzQAOOdtUhrWFwOgAFn+BMfOj8VoucrFGe9B0wRgSeBQ
5B65+QCZt0GjJO3iGd+TwYuNeoDRFx9BKWLtIbO7j0FkLU+hLHco4USp9rUx66TaFVUOlaJPEMFY
H4fYdCBqVEAb0cZMtem+ilxHoRadNRUAsCuWV5McAIML5E66ovZoStJjXkdm6izFRD2inBrlB8mn
SHs079alDoWydcRpSK7rUaNCGIQWD+epn0N62qY6V06SyQEBhT7rgRygXfBDJUF0tbQNkN8JdSSx
yIjksyQTccZkRtV5kQm1yWZM0ruQOwTEWT5SmKFbLJmgX2dJ2jWWFCAkk2CoijevfqtYIBm9HBLZ
10FI1ADrp1Z+DiOKL7z2MWf/GGXxBm8ErIJnkLKSBRTZ3Ipeg17X9L4qea31o/agi/18n4KsvW9M
3hN5LGKr9/GAG1IxYBVZV1h+HtSyodIFfw0gyWlYNYYgdHs1kPofkdh1uHrRdhUqV2hARUEDGiYU
9iSePmBkFao0RZ/lwol5v8Gx8DNUrIdlXeQ5BVni9c9QVvY3zfZ+L64uOexywa16XMSp4xUXH8/4
DerIUiQR3TqZdx8gyq3OaN6gKER20e0NtdDxJ+iC5IbaX7b/eJi3XxLenARQRpR5lhlbpRW9LnNh
lMRuP8jcUXWC4UZYWpBN46DyhziOTuj2vF3BlacnaoD1SHTB6rxeQcJsRyM17lDtKgqX1qv8tY0x
pcShQP328dSkFcb0CubEEsokV7qlgHSSt3NL0T4zYnnu9qmVan68zKI/Tm27Qw1tHRFfNI8KWoHB
nzZThoeqIUtDe2zkyrj7+Ke8t8qQrTC84feQ/a6r8oJZA0tBm+gC93skSQ6iVv6KyvEhwLBpV4n/
xL5RdEsyZAVwl2xCF3o1FA+u0AjNbi+HQbKfgkrbC7kmfUr32uA8KhLYSaQGdE0Sta02MAKWodYl
TUcxCvgUJ60/MwqpOTGX95bN+IO80+AfG8pm2aIkIfHpo24PaQ+j3Sa1hPYavepsOgspz5WuoI10
ez/+VtsdCmpT4rZaZ4e+Anv19QLqlcgbtJpEnzdN99sAMI0PazFFqVfNQvDw8WBb0QIKEisGD5yq
hYa6pm21gkzEHRvTbCefrl/+o2hbcNQAUBKvM0XxYIkjiZEiyl/lttWeqxCXkTnXlX2Ap6hXKFN1
LpM/3p74UduD8+dHkaYSbIGDa1uBIVME70g9ZoJEC7uyzZrmThlSyvxIYjm8JHB4jdThSi0BghgZ
vfUOn6RdP8enjvA730IhCBJqibh0HTfxVluWxNDidvG1qQ19KQ7K3/j0jDcihrB/Qa1fKY68hNBu
4y1zxr4WwishQ5WY+uvPjrVMgfHisqA4qvGIaHsZ8VdRPsFOf29CfGiULAmAomFuNheypaKgLtbk
x7pIOXIYYpPcK7fm0J95H0QngJ7vDbcORng3VOCXm+FSeQGPKA2zvwSrKt0cAmRTlgszNGr/4z3z
zvLpumES34DLgnxej/KLCDdZAm5W0Bx8GZ1eu1ZE6gASPK2PR3lnPrpucii5q1bK4ya4YdRUgHUZ
Oh8vwPF3oyfm3oIy81Mv6R9+PNR7E7IMwo5CFDAMc7MflHGkS6bSXxVRIXSokH1H1Kv0Pj0IwjAG
hE9CqKZtgbhducCUqqzWr5fqVxIXljerXf/5T2Ngz6yvG05hy6251YtPo3XyDB7QwMMUVWW7UNXo
WGRWcyKReGe9wLMhO8PZASUtbzaASYkoMHp18AHHJegNp8VRojjy+Q2AsIuFiI2Cygy99NdzgcPU
VkITQbqYS/kmhvcXO62sQycDPHDK5Wb9yS/zB0IC5D9dFGU0ZUxd2yycUnRir8TN5JPNI5VSA0IU
XbnAhwr1u3m4g5xTjCeuvHeWkccLtw6HSDXY6q8nyO5OG7Ank58k+nwpRfnoJ7Nqfs6ahd3M1DTk
EnQub7KjrZ8Hvs45lV96uQOo9/qmogOl74YWN99PIr/XgfiXjAkL1xskjdfzKXOL6oUVjL6hT8Pj
KGrdT4nn4XM8GMunJAnXOUmahl0oOwMSNTnQ66GocFMJpCLq56am+Ioyi85QoLhSVpSoPntueYmY
JjFV1RRUlTbBobaCaaAjZvnWqKP7C30bqdzolHnW22gni+RWkgIdQCVb3hyp2AJlAh9X8oNeTPwc
U/ozudZ1J1Xz9v7jCb0/FEGCkIeA1EoyfxkjuqlfUniMkq8KuNJZMVqI+Zjica+k2om1W4/o61PF
rPhWJrwcSafs83ooqhd9JCIO7pcWxd9+kDCytYxM/tFAPp68oeywZwW8ENCsOBE93h4uHgGcZqSx
1ofBVtYCAL2eBHKA8aSSZHfWEszUr0T505EQjCUXobW+2yiWbfYhbU9Rm6TQ8HMqQftiMYJzWW5O
UX7emcsa0GH+/BlnO4o6ITMF14BRcIyA4JtivAuT4NNZEdcfWC2VRJAMdSvmBb6UzzWJBisWB+B9
Rx17T7iG+Nh+dgMi7MGh1UgduBK3uq6AerOWtqzoR62FZNCspq46KQZ8lLT49Pfh4qBwgX8eGif6
n2fji/uwGkuMgNUZ7S4AAG6jxsVO7MVTdkxvvw/yawTPNUAYsrw9UbTfK82SGoSA1tZkOHcgOyJF
PrFs740CgQcilrzuNGMTXiUxB24Hs9/vpWT0eLf8DKJEdD/7bai4oMbOa89YCWabS1fASTAMrULz
Qa12qEIV5jnqDz0vkQxFho/HemdCKm1nHkSEPY7o5v7D+ruiI2OoPlaXFcgyMpfYbdA7/fTGVjXR
Yhvw9iIWmNvYOgQjCE1UT+QcQ1AYpAC5AJqe+DxvMwgSOzAmVHIM2nX65p5QYPxSDqmYzWxqZ60q
hNSqIwjmbYVXsjiJJ8Z7Z/U0gqos6ms6ycvtdWxVmkaFqCKqvsAtCUvHRAXcUoMT3+jtrFDWwp+D
ErJOzrN9xBDWuP+sBFBnU5TxYSwD+EEgcALRAW6PByfQ0y498XJaf/rra4NyGw6w7DFiBJf966nl
cj+YdOA1X556qbnFt7ynkN/3Rr5XE/Amthk2belngQKnDYUSRb3Ol3JoT8x9/WLbn0GCJq/6iysd
cfNF+0w3gexUmp/rTXsEryVdaUKJVWg6TTeqNExXtVJ//t6iEAHrhEOOgjsVrddzr1OTvio6bn4C
DdHRwKM7UjH2Jx4jsvJmbqauEBKpzlGhU9R1d70IjAvSAkmNwS9c7xHgZmNouKEDIV4pPoUZoB9R
pqYjQPZWV0OHcvEBOaTPc2MK+EgYAxgavahkrKEjbWjQeyyxqK06Y1IPcz5137ouniasfVU99DCt
AqiAsVmBJ4mRQNgYtEXHGoYCbP/pbwYjkMuLv6in8hJ+Pa+0w6o2GdQOQmCLFYWQnYU5GTW0dvHA
09t0egy5TiSjb88IY2rIFnIDQFjd2n3OmEPpFUxO38qT5ZZcXnAKcbZ+SLk5/DSbXjnxbnhnPJJE
Pht1Eipyb8YrlySSZ6H1e978KPvh9TuUgeDNoqYdTTCUdx/H6bcJIxcBM2RyVOZokL5e03hS8zTL
1NZvmyQ/gBif7Qx8MrjK4FRB7u3UoBlz/5DaG5gsyJvdT0oPTRQNTz9GRuA32iKiDSExvAzIj9w4
1NVP5wcUN8mquOgkXaWe8XpqvYGftxKIjR+Xon6E86L7uhaipfDxCr6N1RbSWwppvWGJNDU208qo
5S9xPDa+1k3ZPcIbhpOaYXIibL4ZRZd5PkgSqQhXN9v/9WSyCkkmGeA2iqJleEbKQsWkkfTDx3N5
sxsYhZSXMoMOR5oOyetRYOSszd928OmiZntIctHeMmOQNNmg+x8P9d6EaFcQB3i86vAfXg+VLWGD
VbQ8ILajyV+xdxQPQp2X7udH0dF2QknWXHP57R5ogcnC8hz8QATjZfaDitn46qfy+WFo71DclHgp
EJteTwZES29Ugtn7wIBUbwpjeCFTUHyyWM8jQTF4elOpWkUCpM0eGMq0n4ohG3w9LKnVBvXgmh0o
h39iLjwSVMaRkZ/dfhjg4QlGTD2g+TK8A64f2t04J0+fH4VtjOoWcXxtxb1esVmdQUuCH6cYjMGZ
vTStfBXGU7b79DDrDa+tGQ4KiFufTISVyOqmePDnOsQQpMAcYDoPYyOvPj8QKhHEAF6kVJi2ndSy
C5B0TZreXxQzvBAA8OySyZhOZLtrhv4qa6GKT9uN6hwQUyLB9nyKEIXMvOx9gYw72YVKJCVelBdV
cTGFpXydheJgXIztgDCKnGpV+PlDu772qTNBB0Gmaj3ULzKLYoCNNEIj9/umKi9RABqosE+nqql/
ytnbaQI905EzXNUNtjIDcKinSZ+ZZpkpyVEO1fhbWghSv1uiJrqJ5InmpmZG30vUI7ymwbtFS2Pr
xFqva7n5EdTuESGgfqaQ3W/O9DCk1GdWwx0tWMrLqG3LHcC54CBPEJEAN9TjtQHpZXQ+3rHvhOC1
JEVOSv2GS3JzMJh3wMm0Br8ohvA8hWTlitogXHRQl/6JodA14XnLRwULsnllaLllQioSBz/S6F+B
dBnb5xke63mLoNip3Pe95aRKafE92TmmulnOYk4rWkzS4NeWmewXLuLzopkRKZA7qdpVcc2HbsXs
58er+c4twzaiFLaWiSTuz9cb1gTXSQ90GChb5tJNEvQj2l7t9PnAvD6qLYmHtUhlarOQWHpPitaE
o4/YFrijSmzPIkjSJz7X+uW3G5LjwBVDhriGzddz4Sz0MXK8hP+pnvdkCogJi6AmSlutVhPtQiji
359fPtA7IgUJlEY49a+HnJS5hku0DL5YB+lXOpayC9NA//7PjEKWzQC8rbciNB3tBvQOuKRnuMYH
a1FrN8yy8MSz6L2tQLPp30fZVD/ivCkUiGGDXwWIrZWkOU4/ypb72bkoIkJGlLANnabDditMQJLA
YMY9vvdN6S2VAppV6uUTo7wNEjRR2QokGxpM4G2/KeN2kJtaGXxch3bgdk13LlAySMP003Uc2oCo
8POSRM+GZGn9JS8ifpUinSViAuujMoDPadZ3BxFcxIlU/e29pkgap0fmDhU5q5vgkOFm2RpBitTL
tOjo0M8N1WsIsTVs5bgvvpuBeB3kQwBBIyvHTyc8CikomZVJlCev2kzRzHNVCiJyBKOFPR0KKDX0
83jKUusNigU1oFfDbAI7xjU0B7Vw8E2o1DQiMY6PTKo7PU5lbhgmeLik6OIBbM/taFkiGDQAixfU
Mx4+vUVR2Ca9l1ZoEtnR608aNyGbNw56P0UI1IZ3rt5gCq1//XiUt/Gexxe0M95FJJN/uTy82Dhm
NVmNmM69Tz0H1W25RPse6Js5PnC7TGfJLAym12iAl0/c22/POQVH6gTy+thc99Tr6SE8m+NX13f+
MIb1ld5hLqkoqXFix66L9DoYgx+mv8fswCQRj1+PMkZJkItlu2ZCU+knEbwcBEoLH3xr4328ku8N
RUcDjB6VMxpIm6G6bFFHxPAHHwUr+AoCFn5CC/a/GSTzs9UO6kb0K0EbsYTg8zbnMLCaoafmNvhd
FF7EKUB7YZJ+laSaSI99zkmdPh9xUoVYh+CxiRa6tH7IFztkBDJJ6Ubu/Sktq10WVPChatwMv328
fO/EFvqVZFLrO4My8ebcQeZKwkzlbTbjmm2LSdR6IGjxVcBk8h5PcZ6FiLQehb6IT/RM39mJmm6a
JhVjiiu0aV9PkEq7jrPuyJsgKStvyIv5QUkSZJ0+nuA7+4M3IeBNlpFW2/YplWULODiU3Hw4/hjS
Y0xtqJ4M87p2S3g9jx+Pti7XZuPT6wOXRuj4c7ZfT0rLG2vIoMj4bajkTtssTe0YRj3j5v0HKT8N
cWCcmOHbMSmCr304Yhb94C0WDgHgRLBoaPp4Ro02xZ7GDwTzJzq7Ix4vqXQi0Xr73ciHAUCg4yYB
INv6EODuauL+QJ0x0iqqVZihH0tqV+7HC/nOKwdJ5bVVppLp0+pev+uL/R8nwtSIBq8cy0x91M5+
iFOToNcZ/gpD3UPu+knFWNhtefKtVPRPP+XW0amkrjsHDM5mdE0QwpEchfgMB/J3Y8ntOSpM8/3H
k3xvKWlGy2g1sprKFn2DmBOUi4EjkNCwdfQumbxWBfH++VGQTydkUYmjnK+8Xsmi7cq2QarINwUl
PENUwtpno3QiNr49Zhxm8iBk9qhg0jZ5PcjYWHHSFXnjgxiInDoptZ8tvhHorqrJzcfzeWe/MxSv
FvJHPs+2nBR3+A4YSY/K+dLErVOlU/7FMCtR2WvyYNzmdVP9+HjEdydnESdJWbES0Da7IW7FqaQl
3PhhZSR3VoxaB+QCjGVcSBBtd2LrvzMa4YO+FtL5NIm3GZcEhXfJMffzG1VrvEmcG1fHScoOWiX5
9D1N15asjvYtf5HwvP5qFYIVJuJzjZ90vQpaT0q+ggmdDl0Q1idm9TbjAczGDW3QXeVcbXu4fd1g
Vj1Ruh9ooVQO5jVdcy2lch/vYBzVyVUxyeJPbLOz5QQY+51QQlmQJqhI3s++UTefr66lpA6xsvEl
o2quRbHuz8fE1YRv8ZCGDiQofKEAgjt1O7jwkMNPv38Z3mSBGXpNLNcr+EUkQx1ZbrIF1SvkRCNv
bgP0raPkxMXzdtOsg+gmZBIiPNn660E6evNRq/dIb0R0CTsINV6fWHCqUWb/+DC8DVqMRF0E5Vf+
HS3Z1yNJ5ghFXV8Q8UIuaxe21NpxOm5OjPLefEgcecNx1ikZrtvpxaJBq1TytCL9mWVpJVKuNMWk
tRwrGZIToeudCYEAphdC2djkgb3+8xdDNYrQyrXB/QmwKn2M417DQQxnkj/L9v/AJeT/N5FjsPFw
TyhXA8BVyedoW7/YUavJ4GsDwP/x9//y9//693/527/+7X/+p7/997/969//5e//jf/yv//2v176
ibz7p/5DEVk3cBjhDbPycgC5rBXQfxiMrP8EsD7uf38c/tZ/8g9JZEE2+T+pRFXKhzxjaeX8uyay
IFv/mdSJVIOGGDh1Ts8nrAFf3088q0gX+JNIHwDFsIM3ByQzQ1Mdgzq6748cC4Tmvi8n2l2biPZ2
iE3lqZOUrpEQXrl3za/hj+F7djUYjDS6xfKpc/hmpC0KIjMMnJxNRiq9Zn+dncgl358IZop8RhHj
oz/EgRdnLyz6IlVRDbsfnSa2IY/foxD0pbqMdy+22PVfGfhL3PsfqOd/JOb/mMeLgTaHXJUQwa3k
KYIhiq+Uly+2sWsk23qKdofBVo7asTtWZ8E1LmF2f5jd5lLxqHforrlLD7g67nJrJxl/xYT/Kxp/
40D19letUfDF9LNkCvUFHVAoZfulc9L9rvxlef2u80a3+TF9Gx4nFUGBU6u+7sCPFmPdwS+GhTUt
q0Auo3vsd93my3RYzhPEJO7br8OZdAzs9rodnAQ9pePR+PLxh3h3ylyEWFiiqk1GtQnsArIVupp0
0b30DMMTqn75WDr9AxZ+6pcGu/mrdMdbWqNc9/TxyK8TkL/W+uXAm2NpyY3ciNK61RBiCaFV28u3
53L/8SB/6ifbpX05yuZktsoQUTkYonu9sY3Yrh5E+MBIeUIcxzMBjeTIRj8Ztu3H4/7hBLwdlwSD
Bxn9721dZ4jLxCwkK7pXc68h5d+F4bx4o2mhIIBqiq2OiuhQGLrJNSQMZmQuRVBDeaN3Z4YkZNgH
GGj1DlDSxWgqLzJJvbS6FI3TybhLhOZRKMxvKUrvsC/zwI6lyUdo+TdaoNHegOUKeViId5Miu2nR
3lOWaz1pQcnk41n+KXp8NMvNK6OQImOeRDm6l33hqrsOL6bb2JEu0Yj+Nj9JDxSuT+QGG+bSv+2a
/1jXTdwoknAeBnmJ7pU71XTQ9xFs1cs9WlxXQuSY35FQ+niO6zX05nCuxYp/+5KbmBDMWTM0tRTd
117+o94H3grd8aYdonqOAQ3X8oZrbIvc3JtsYKpIGsBqt0xnSPdxZI+hPe4jPzu0eyii+GJeCa58
9g/Ls/9r4HovgBgU6+CmELlpeb4OIIs5iFHR8Rub8+XMuszdU+ms/t4lytNnNcPTyNvfIH26ssbl
OY7vEYF2dL8Z7Iv0trxtfnaVvdi1I3jPVEzrr+bDcobdylV3jw6o4MWPHcYiF5250w/ztXwnEs4r
Z74P3cCbEojLtnEQdtLddF3vcaMNflFSeBht7Wejuqnk3eC+cd3/TK8DO7Ex/7PRJpft8PoHfjEn
gvAfWt92L7+c4WYvZ1ENIRUPqXvN7r3ogHr1lWAvu9opafi7ojfeImGcHqM78wDVaN4tTmDLbr5T
n3S7caJH0UaX06nvIq+3LfcUpvMPsvqjn7f5xPM8L1ifBNH97Cfn81GMnPZbuqfItEd+Fq92s/On
o3QUz6Ojcm2dV6cA9Np75+Dl+mzOAe6+ozjgSnKf2tW5eoweMnfZo/p9Nl6nzhdjn7jTmemmzn1z
bF3LWTdFfUTa59heRLvmbLopnq5/PE836D3tMidxvqPd5yoPQOIsF+mM5KK8l2/bs1G0q4vx7BQa
T5bfOcb0BNHopzKNUetm/ZCYj4VJjuL7zu3c4tDIru5bz9pOcotdsjM8YnLl6XeL11/FP5Fq/hq6
vz+OJO/GLnokGiVkMuU33Sk5wp/K1JP4Pv4mf5N/CbfqTx3F2yPyRuniqkhpK4gEn4hfm07OXxHz
5aib5GJpw3R1w4rvk111BS3XvkZC2I+O49mpI3RyqE0u0VRGZQXom92nl+iN5BdEhGAXHwovuCRw
ngJe/IHDvDkSL9Zzk0HUwMFT9F3je9UPjpObusFl4HTudD65BKTL6Qkg4oN4QM7QpVN1aO+wfHbj
+xNfdc0gPvoVmwzDAI+OWiGT5lD6o1/tFz97iq6iJ+syPGqe4lUXA2rZF8GlSOz0Px59g579x9cF
l0THhYee9eefv0gdCzQLpTxgDXpvcTM3ucrc+CxzI1dwYqf6PT7Ubu+iYX2Uz2AddO6F6YinSvq0
q95bA2o6pryCXWFevb5/5t5CrR3hnfvvh6fcju3vdxdP33bxJcpiLjuudYaz0n46XDwZ9llrk524
uePJtnf0cb61rw90GJ0r2RGd/Jjb33X/EYXYXe5/IYZEu1svdfbnkbtL7Zw/73DtqcxvsJ++hbu7
3L4KDtzCzu7MKZzGbW3FvgDia7f2482FsTsr/ceb1L5CIMLW7J1hay64ePtmcrPzaXdxhRqm1zqB
62S248/u9a/d9cPtszejfmvLHl4N9sWV6Gi27JT22eDqx6sL1Xv8ggi6/TtlphffHt3a/vKt5u+f
G3d2ri4WWz3k9r60v2Q249vSTrG/74KD4OV/FkDaAZJ3+VNb/tTF/nX1iFeYfVO6uX13Ods/Lx4X
puCeCa53e2U39nnm8LMP7u7m+K20R/uC+fxEVnr3df8z3Jn8uMyp7P3X3gmcn98D79tjcIjt0rmG
e0ukvUv5+9K5Yi3X3TGdPfE9Qruwc+aMPp990Oybizt3cC8Onf3Fn+zH2X88c35OrsL/9DgxKdFB
McblLrf45a1/9chLjZzLcna54y/MML3o7FucZp35WudPwT7d5dzt+PM720Pbz0ZZ0PaePc3zfNN2
pqPiOHfe8VK3U/9wvZvsh/1Xfqri+INzaO3r2FbZt+f3l3dnmXNpX58vbOfz/RH5Pqd2veP50bs9
N+2j5X6v7bN9b9813kHzzhnEIdOynYDt9fuH6bYOGenC+vgPaOKy465DrzuaNuH9orcvC9vbY47E
x5Wd3rm8k+29F9k/l53GgirH58j1x51wVI62vPthX36d3fRLaD9GTu7rLJx3y39U9jFcv11if7Mw
LC7swon4H89/GY53rPzgzDtKzvrLfpXOzhXZbHhBXl2eMxC/06mci6vY9X577tH/9X+4+5LdyJEt
y18RalNVQDOKpJNOJ9D9gODgo1yTa4iIjYOSKJLOeXI6WSiggEJ/QC8LtezVW/SuF41C7fIH+v1C
f0kdo4sRTspTihCtM+OlIpEIyRWXRrNr167d4Rzi6Ohnj8tcnee6rNzAoLFKcaEH+sSs1M001pf5
/LJUl1sNUGgaN860qatMlwOMn5/fYneXUKvl+fVWG6NpX0+0m9vluah8mkrYEajAnLATfQqmSeV2
ubjEyF0NHpkOKCKlVBa5fn7rakqoPQ2U1adHaDLZRpLy5Gv69OZW1S/mgEZSziafMX2+8nQ7/VQo
mN1S25wZp4AQU84+W+rncrzT53p2WWpABNa3OjMJNTCFLtYKznb8mQC7TLHGU0x2NEcNgwapRF6u
ypqoMWRAN/oNRpfp87W6uvx0XyiLnQZ+UwWtWepgDEja2fUtONbgiY4whZeAGL0BRew0OkvmgTpP
37hFCsT3e2HjD+xbJy7PM6OhI8SwbxLMyydm8anS7pcptOYWK4UNO7PVpaDymPpQvb+eZLo/e0DY
IJ7djZRT4rtu9Xg8UFfv8wpBLYErLvIG6N1tG94I9KvIjSUOIgfBjNVBUrKeRDMLtS+rzRiYW1px
PpyO0H+tD9QACvf66VP3nbyYl4PHd05gBGjtoRCkxCfkL7+EZ7uZBDs4Adrx2Xo6PB+Oo7l7Hr+x
GkRo96FoOUD1DbKr6M3pvDNru8iSDArnLk2cSLfF9QVQ13DZ4GIjQP5GCaoISJW7RHoryndMC2QE
LIFOgdofJOnbkw14yhAYanhwoVcz9mn0JHwuPvGfcCOJltIFcz3aX0l+KET9MU+zxPAcIzhRQHRg
5Cfh08kqMzInzZyHtMu5hxvjQ4joPmrdsz/9NdFby3AqUHRwoH8vA9X/Bm4+wsz373/5l7/882Fs
+us/fo5HD7gP6IFFBoEkchH/xUI1hNf4BOlrQB+gzgFF9nBknuPRA+kDEARQNIZ2bmBM1WW8zxR9
5CNSo4PqICSs0Az1Q4zXnZAUKkhQGTMiFaws0HLQqN5xlnhWrkIGuJuXlv+0EW52LGDfgLmNSkN1
5wV6mKAp0AbpvYcGKPR/BMBmPJi2i/1WOQy+di4iL0fQMWf2OnMHMgi2LuOIEGGD7xgFmSEKNItl
ORMTEOfGl07+xR/iHjTEUc881gP4IcW+Dn3896r+/vFI3En+4xX6yf9BFPsv/0LIJ//v/zlUcPLv
9ro9YD8gWIv/ULoLLDQoaqPbyJmgxgX1wXC/sSFQFPJVtxn+Q10VixIY5B1REEN08lm5GQHUlKT1
CNltVBzBrko/kmxBfqllnmEWcQUgRfe4jOBpQPlqW0l0FTjgp4tuS+RiLtEDp/syg+gx47DzXTqa
2qWH4AFqK4BHCSTP4vNgBJCBTB3wIArOXH0orrYDsKWWYKl1taz0ZJV3SnCy4h9seXXEXGXVKip3
Yzbx56G/iLP1aZgDFW8IOo67AWhl+CuOMTwAgvPZWh8goqrl+Za5DbnHaAvaq2oR89NAAgtIes/E
ySIH7PUsSARPk7gE0Z4Nm40TF1WNXKZLYOpbD9cakqIA4oRnxxUKqtAd9EwNwo2WIzutJjJgA63z
jTcA4n2azzxhAwI1oHFvznaj5EqsrpyBwyjR0FrZFuE9KObxlpkLiLAz4N4RtzFAOV3w/PpZpsV5
OlAA1Ys+yA2rkDLPdQIKSKCzJLyvAXcSVT7sIk4BqLz9gsx9oqEupgJtAKPZQ+sRxEdakG2WhbAM
WV4Nkhno60B5AZoSTwZrRDXI5ykwFNU01zdguuWw7+2iUEBGodoMMy6ANZ+nhGGr1IvsiQltQA4+
5fZAF6pwEiY3I/nRRg9PNYxRQVXJV1uBO8u4GKwieWZP0jUwh9186YrDm2o3HE4H6DJRduwIZb8i
ZiUQFRHo3iBSMe20UADzpflikYACZHO7KQAE5wADNthMwWUXIZYaAciel+Il6wB319lYczAG8ILh
7sRPIM7APZJnPlf+/QZcLgz6SOQQeWJ3oA+iDKaT4+/XeRVMPNbJF6jtS8/yKlQGgXgL5g4FmLkq
sL0VG/w8sQhqQUtkr+NiqEnW+pYLPI1zRB6+xd3QqSboMzvz8y06RwUJCPBidQH2GXvijBZByDmY
/JlnMUBStsTFTgA5HrB/B8vBVtDLbTEWCkHbcTvdruJFyOWKtcnNeO1Bo8NkvhsGOhtGswGUNLaT
Jw44lvLInwiyr65RicHFIXIWApeoDJpMFKvKlcF6tBx6m3nhlgrMt4ZCZMFT3YSZoENY9UH5psos
UKu2pcqUsZYFo6mUszpWWd0w4A/0Cm2X7ICwzmgFLH4FaH0ZuLy2XCq7yldHo3LCRCOdF5zztbTR
JXc79rfcJc5OlR2tBAc010nBA0Nc1ph0iTa2GQsM9WQkAvotjhWJmTtbQQUjt4cERJA+pOF1Cu5z
9naNIB8v7Gbl2gMH5lq+4ECAOEOoTnUHuEKUzCIaATZ4I6tB/mUXOcowuMxBZMQDyJoLWL0shtE5
uPIQA7DL6Y4trvKdOOGq8FyIONKerAwEB0zdAci6RuxVEd6tHWbOpaEC/gxNsLcEYCQds7uzTYar
CguQcWwloK7qUvHEVHcO+4kvgHEdrePLAuTxUWgDlBqcmzxzGqAER0T3t4WLny8gH5hfAlRWYVkf
1F3znVCs8ngzq9LLEJsfpDMZKoQCoAP5SAGgUEg657eWDn4aNectNa5QQVG695m0VuxiuFXXOwuk
mZEOzm8glw9ngygB7x9zEbqfhzb/tIZX74FsId9e79bOp7WI3TCqAK/O3QdSAZB0qMggRHAH+MO7
+yzyQQTk6r6NnQY8FDW2UwCG3/iA4I2xzSMWoL5xoe4qc808BYBw33qiGolX2yEgjzeXKH2DiTjb
io68qAbcJ9EBbKgHpgDOugfWcg7E95twKIZaLLG6yLinvkj49+Yg1FHBQQYy0BL0LEIBfGlXXUNd
/KxAlsYm5DX2ZgoWsLFXFriJDtgduGtgAKu1ku/A4bnF1LiXWXUnjwxC2FoUmGE7GIccCyqRAgEH
NP/EMUj91J3ACSoTg4dA8rdPoJKag3nmtNqtWHtmZxM2F0aXwiC6hg+tgcTycyRIE0Rfpy4Hio7Q
D4YzL4xh4wEwUYGmDckGXrDPEtHJzkASHitA7PXuU9G+YNA1pkhyfCH58hcgnqtOkF2ijttSBkP2
c4qzBowZuy8J0MVVBuWzp5ab6vHWmsgDVM6iZCJWstA+933xkk8Apo7eP9ygC2eRbNyzZO2XX+QN
q7IxN1v76bKohlokJrg2Zc72LAwj8ImExWaOqqxxXGXsNBa4XA8dUAhVVnoV+zanlgA9UDJW8mZx
gUpYMKZuxdMBGnCR8XQAWCwDnHUQAGHWwSHLDpnU3BYyf8exqTtNdkMEBYapAHoV3v2UBGWgCH40
X4vsTrOCtZatPUHfpul6khZ+ruAFx0K4Banl6MGPOGvBpIk1Q10gAGcLGd30mzyfe1spv1mLo0wb
JeA2V0awRKEjbjUnA5mevR3dgS8LzAIFqLpk5zYtUhUFLTugGxeXoidjR9rLeMfdrJm1LoustQGF
vQSgBe5WBmZGkQhXqTO0gAJRXWyrUTHzKvBOssJdYLPAto1BOjbeZQvLip4EFgShUsgG91wcSXML
lV6VMhrmHIDXZYDzQ7EqkAOyQMwe2dwNL67n7jZflII93cnVXZYk2rraPYDIfaThDYQx7+zUUhzO
ZCmacdnI0dIACyzlPkg7HF3AoaQORCZD5ajnjC1ggIN04Q58P5/ACHcXgQwHsIuIzAXbme3HF36U
jAHke5dIxcROElsb8kDF5jl2NLaCeBpa57vM1zyc/alUkeNFidgKSiXGBehGGWYK0gPFRpUnINiB
UVshrrutQJ21G46e/JGcLECnlGosutZvIxQgj0vA9muxmA50kJ6mCLZ4MhranMwZANlumGaXGTOI
NF9IhXOUmayrsevYoqOxAEC+DgSUygkbx/oyFEAkASubJBxIjIUSDBZDcAiH8Boi3gJzUlTCaEeO
VGhiBETqYR7xF8FagEPkbNJlUICWLRFK4XKUgDhGASh9fruOQGAwG2ZCdLkWByitRGUlDv9yO3Cm
LihAVbcIJm4Vu4nCe5bkwYSObE8JQFsGxCYmlOcSE8GjlPJCBtxy6vpzN8Y+UnybkRbY1ek5imak
z0LJxGBY8LNTcB7tcpiwVPwSgE8O8aNR5dyjmT0Zg6UuBy2OuNZBUZKxmh2vORBxyNGWVRKcr/PR
NvNOhRxEGOHGzWawiaIugA987Fb2wFcyXsIp6pYTn3GrRTawrEu+wMGRcWWwZECNoLjCQyJfu1Kx
EOFe3KLkppxlwP0EnAeSpqE9HJwOdutixaT27rOA0Z8NbRxIBRgvNXkjg0U3TYeXYVWOlugODC8x
FER8N7srsHZuNX8jwkptklsX3IazjeyhHtvPBbBtc2X1gCYyZwJmxhlwt8CRCwK4CxzG7Di1B6m2
2Q3W8AfZhRsNmLMcuIf3gcMGt2BvC08BejrE1tsAPasc4XkBgB018APlgIG3dWAf2zep5BSnThSj
ryQC/v1AdxnPH4M0mlGQvIjnbBAkQE91bywvuSs5Zj0Bqy+IpoaMpW4SPRU33BcpqsK55fEOyibE
8pqp3NDweVm8dYR0rYehW0xTFp6yB0A3bQ0U9DGPpNqNFMj2mClCfioP16DnigsGPSc+fKtyxNhj
2bUu5Q2HiPgoXy+FJM4X4WC7uRK84YMTrudJkN0VW2fsjC6rOP1sW9dxWBU6u966S9eOZsXGCeHC
cdJ0LRaztbW2wYYpu6h73147I6Sx4yTNsUdl+1TYCddMlhUqeHqWzLrABWg9QlWEuFYCQBubcYFL
Q+AAsh99Pqd8vFsl4U5F8KH2DaeSi8mNuCQ9dSw47J7zYDnAO4o2w09cLt2C21lUk1023m7Ei7VQ
pPPhVjjduE8e1lIDS8DVepNmF2gcASw4sB21xGHA1GVVdyLD3wXiDq7txtosgJ2vWmCuxn1EvkKJ
nAozuCjlCkSUg+JyKLJ3aJ++yAZpOs/SHLcDtL1bYDqeAB7uptwKn0Nyb+FxSbEkdw5MeiQkgDYy
HBbucjvc4RoiB7gwycJuB6B/KMpQno9SyVvBmMIpRrXcOGT8Esj9uThOGP4W7fTJ0ncEfgaUbXlz
IaFRUKugt+ZGtGNtYK/Xs4RhJB0huNFytwZPy5gRw3iGQ1Z0FLRVF2Ns+nTpenl+5jrOZpJv/Q24
AeLQxc7wZQ3oKOD9TaQ81UIPhItebIHkfmhvtyphJdR9cPPgHgW+vtOyykKkfNg0edwWO1CFeVHI
aj70WysS0LylWYzZHthzoPOmyKduPUdBft7KweKYTAEWuc7HoG4WncUwBQdwNRUHUfWJYStXjxn0
xJacuWGjSZLHkgZC6kyJuOFnXIpR9VXtDCv0tmidsuTZj8ddvi+o8v+r5vU5RERie3qQOVl5mZtJ
eWWmuZelTY0n+fQCXkx2Hb7vl14X9Fz9el1G5n/7mwcCnk5GYDlhcBhyQatcJ1ZTD6ke72sSPIRm
s/wRovnBB1JHCXQFlEp4YWA9/5xBFPEDYjToAZH3zziYlV9779dfaT+Br//Oa4M267WYPWLQLOI5
rRDVj772kPsATF5gEYgIMh28toz4FNCdEX1Fzwv5QtQRD/qJ3p00IvR69cHwA2LYAHNGsfH+qzUD
gJf7gBrkAdqofrZXrztee707jxgjycmgeXC/vO3Vl+QPwDQiwJvPq4+szc+1+qSEs9cMYF9/QDMv
vgjs4oHmA97kw35S0Olef+0f9ROpPk/Kvfq9PcwdKT5EUycSL/VXaxI46QOKEwFMgrzHzzkHpJyp
3xQMhLoPQh4R5BDyBSU/1IMhPh8CuhDkEPs5+OnswKivGgjDD0BnQScggbI/eHf+AxJeSKKNpP3M
EHCOn2v/86S+rNf68wLJwKAHF00r+6/WFMAK4KfoiG/2xz4Z9BNZAZIW6jUDCId9INCcyK42L9ma
Ag47BEgggB0DNwr5+ul8ADRt95yDgQznDui7SCbXr0gcqoONwBA/iENBJkpQ90qyf+BPpAbI2vWc
A1H+AGwxEMGglaH+gqofzAEnfBB5QHkAT3X/8Q8Yg++Yp68XCVA8eo/1FcIx02M3jV/7hcaTfvn5
sxdNXGUw/MhfU6X1b5Irxf7he4eafP+n1g2jdncPPvyvKNg4+Lb1u/vijoNPG1/58FnP0/FyoEdf
ofnh1DETI3mwS712/J9f6szwcW35GGT4CMUlxuF1CEX/zbdHL07fbHlrKF/9+9ZPD5aiGdGPf36w
EiijAM5IS9QfYilUIzAeW8swwE75phEvrq9fjfdrCzxJTDPwjOCxEUWUmVxJ+gpemjvnIWzk7LfI
m1qz73F5bbwrA6GAkwuobGKeYNgnSyfOTZiTwycBfLr59tf08+0n3QROZj7W5VVm2oirb8XkVOg7
PSoEoJTr5KNvJp3dhbJpUk32q0/AYL5raVUjce7vTaM1NYA+QakTKTN6Q/4xW/LbbGD4AxL5A5Qd
dLGDDAmOQd/tfPg2z9bg8Ec6sXzNsfDbvCXAl5Dfg7EC7AC49STC4PEHfEsAydXVPyizIwhlBCrm
t33L/UZvnSjNAF6zMxMTpXVOy9yOSN1VfUS+36hcgau+LbWOsfUVe/3LfyBBVprNAGszRZraXhd8
bAv8NtpPbNwf0l9qKnSbqa8Pvtes+Xca87MweQo992SWdg/r41gMr+rp77fuX4+fZg/WG/Md/tnh
K7xt0N9pBD4m+X3LBHDNsr7fAsCjdqzcqH0XxUju87ZPR0FVPgZW7nhee+Bv2oK3HSIyWuMxbPlC
hHXzdRvzttxr2zxRDNvwjZZo0rTZV7RqlGCsfN40LemkUaC39I52ECD4vjI1wMUGHYeQ4HXRkhuc
XJlRfo9McSOTWCgCodb3CbhJdC8oMoX9MsmNR/j3edQ63EiurO+ApwZ8vkZMbadJdKav1Dn0uLN+
QOLrL3dpJBk0A5edRlY9ZNJd2XfIyzDIUlyojKyRtRdNQSkukNHNwpOrzlWw5qLqO+z9VXCBSrG0
tqZn5tZp7XFUtzcv9H57vX/Kaf7QcduoWL4EK/poPNbDvw7vkctvBkxWgOcprMB1jn6R+gEq9DJM
jxlDniDy0FmOWyd4gKT6gRkM+94qOEH3Ck3h3AB+Mhqf7JNbwP46R408MpD93+tm9eoTKJxSKPIz
nKS1r4Ev0n/kap4YD0ZbpSQKJm5ltL0iMMf0H+yKxHV0uM8omcjb25iUTNDRTrgwmf3Lnz3TLxuR
ZKOBraj5toehIC+wNPAEsxVxQbMNIV2j8wL7U+Dk78aJgX32941Y8hKgJno77HXoNuvPQY/f6MYH
HLreV384k9/msR1M/70C5E+WbQTov2yH2Sjsso+VCX/b2bQFU9gKHxPfDNqnGQX9VIzA8uCqpfah
UhIIim8r9r4Q9bI0At9IGkH1yUhjwHbeXTQKZkxJ8sBseZUERK3vFKiGfx8+tteM0JD0lbtKnJNT
I3Bbd0UC59RXMK71QVsoBcWdomzuZEH+t/p41YyRqAOwSJtv32+/Z8FjCDelPckcqQPpOxmQ3JVK
YVvMjahtGtBg2X+sizIB9lzXnAHiu79ohLAyG+uHxvVGWL14AwpTvArRUnhMNgXFWBiV4dovp4TC
vj41OuGUurf31djd2/GUJXH6XmwRwtjZV5FxUUS1cUeXSbFYb8GG9+hs23cEIMVSEWyU3T1Nwx07
MyPDa8ZXqzGBku07DxcGPHbTO3ZHA6Q/DfnuC1cF9KAUBKO4womiF/c8UtPTd1JwM7AM8PWajaja
AyDYpX0lX9uG0w2ngyuIgmBj47ycadC60BDtFG27DzgKCmIRJiBuYdfMgZe6v/Cb6t48Mh00YrC3
jpkFht+MsVYNGqbuHEgr4fZkluVJHp38w4mehUmY5UfyL0CrphFnen7gIg+M1HYSPLL5q3PsoZJA
Iyq8ihD088pj9oYwPlHYvEvn8dEzT3QjzQ7XCCD4r0pHAOC7ahyeZ21lO24Ibx6z9vWvRzJlqMGV
aBTNLA3PKA0sUOJ4/++f/zV1yXeTpER9DkYwNe5DxICPTSqynkAXoBC7vnb8MGFOzTRrWUUJFXbg
wGhm+v3O8MrEpcBt1D39B80xwhL3JefkMg8e2zElYIxIAMnp/1AtdB9DTOC14eIa6fhGI5Ls6m+w
Pj3do4WRO4njHsrmgOVDSKqan71/3i4MxnOYB9sx0OmVN/Jq/2D/DAprv8JN+4hkCofAqRFldset
2Q/7zUPg9wss7U3JX0U+GVnOBPVrrcWjsGxqGSXtkCnBzurrHE1w7UH1G2DTGll7NaZwyZwhetkS
SpjN+o53liaG2XbJCURdb7GJETdS6gkg9dB9hc7D5LEzBTyFKVjkBXKazfDq0Q4oiD01742gXWEJ
zOTmMe83lufIzTdS6sESKNm+U3uJftGkEVNLJY03faWujPzROfmYGPft2y84uygIB0Rf66zjaURy
nutXyZhPdN+Bo9e+X9ctLn3n5Q4eCIo3gtZxyhMOrr6SP5u4jjRiyDqCBaj59v0qdxaeQOn+Nj3p
XvvQq9hfOki94YOu8vtH3KNQ1tvaigJ0hcKmuc6D+2OuJTwYDuxdFObo431+sszTlkY+S6cwR/94
pa/0q1td+6cTojxmggnr6j9aRVhQng3BQsKDM1EAPvpbi/P7+R8EQQ+DlNHOBLBItPFA+39bb+TY
u9PuqkCrJohi+77XT5i/83C2ta0vhRPzI3IJqKdplJaYrzc96LcDux+RHe+cFARQsa+lVUzPcvJ2
CIWCGVHCFBNbF4JMzaQyrXDbyQnRKG/B4I2O80ujmEXJPQvtE60VfLue+u0l1EySymydljSOtVmC
aWj38BCSwb6aoYN9tLM5CDVkX7FqZZIbciOI7A4aJR5j50Ujk0TB9RsbSWgeO3EJm3XfqdjXcTRy
ajtBYUdPnHv0FnX8YBph/gnK+YLULA8HTLih+07DxEzglrXF0pgHNLc9tAJkMoVdoSYhapRa6gsY
tv6TMM2R50hakwDogP5yZ8godYwDkBcoyM0Mrz1aGjWRczPpKBhHo4hkDsd8aZTtKwWA2/tPw6mR
bTvaQKM049TJ7LzrmnDwwXpvtpUXbg23O2QK8dtTB3Yd1W/w6jtBLgKm09dGnOY7E1UweWI1soi5
5GgkkZah94g5acklgEV9h4x8udHpgRUpGAqkH7L2YGnkgs5M1OsmxFKkzZvXEyxR8IdR+lEYbVtB
42gGvH3XsNG4AF+gUCW3OnFwGj3RV8gLdfwpQAE1s/3+qAbZ0d2SPuCtUxBcW01UqbeLiGncOlZR
JxLO04jWrrYGLnTJY/PqRIOBct9822OKC/OxfXjUwBh9LcSqcDLUeXbVmKdx5N24JNnQcn94GufH
c2BxgbIMYMg3U1vPNI3SwVs4Vw/QOxWAgC3hIoUjirS6mIFpJW2FpnGrWaFct32o8hKF0xppbJPQ
vCw7sXLAINMxzKibQ8WYieLH9ug5eUjDn1uEabhtzTbYhYUhun97H6+//Heyb45dzYC3A1QdIPRy
gxEiuwMwfr/1uGNBtN+mMh4cMtC/7wmtIfMdwOK8gRsTPgDz4Y3f+SmwZZ66yBfSS/vx/MrfWQ5y
HK6mxubpaNsPyu2UEOJwfaFQPyZRz5Ow3dK4j7D2Gua+wvYYpEiNidNLdh18JNxTzUaqDX7dxt9L
7r5y98iYB8gxvrBwPzbJ52QntEc8HIC9ecSPQLsEhBHkGF5mB3/sGRfIN1pd23kM3KMzS/k3pFn4
299V7ASdMTqKODyCr9H/QQouGM7DEeibY7mO/o9bmmkYoXzLby8VskCiDBZRcQiMOBCaDl8NuH3v
JC4Ny07M+0MtPgY40/+tvsLvnPzKzQp0KGDLQ8ZoANeX5Tn5VQdn/36/4ylVb8fvOaUONPuv4RRK
LOLEt7tVXq1N/M7dqqBSvhMYouGxKYlROa0yF4JVS14hK99/vVFRv926KdAoUgQZeuh3fGIatbn6
AzABwqR5a3IQEXzuvnMwBoDBg30yycGv2DrlaERAxobn/qq3+sKXONhC36ltkxxdcq1Ro6ix/5ys
UOKK8uqWanCv2uHvHC/pdAAMStkMkSwiN6IQJrwwk7wtlEIO6CbJu4PlaeyQW9xFK8DXtRYOJ0Lz
Ar+2oX+/Y2APTtf3GDgcP3lH4GQe/kgn1uwbHNs+rUpM1Ff8zmYAr0F4ITXsVC3NpYHDoYZokSCA
Fq01o9EEpXsnK8Pbdk0bDSQAgKhkpo+q9UaxyHYjqMt9bSZaMh+JV9pIqrfx223obyfKzzDBtYVo
SX4VF/G7LQ8MWmsiuLdTmMe08xWdbVMwtDT3uwpznteFzOYxL7jR/lrw8/7BlH5bzHZr/Asv7PBt
3t5+h7/d2pk03xI3/75v9coM/F7gAJ4FdM+WrlHIagPfC3mPw31BYSMrYZair6wllqMhF3mJdhkn
hQQYyK/RheIcTgGNNjXVNlqJAxrB8gZti4RwCR6OSlpoDwdO6OW/bdz3ISRoph8+oMAXd/a3n0dB
AwFHYCZhuyL8baflbaOvhuhqandE00Dw+Yq1WwccjyOg0ShZVo3IPLk1k8eW0wFc1/4LvHGQ+W6j
lRFK576Ko1tllDViyGlDozVaj+FthLB7HrlLBe1u/yEFm6ID+KkDIkAj06JnthNGbXNNo62N4BtO
AODRljyicGOdoNOwZVxHFHRtAjyb1jHwdu7k7Z39UhGABNoo3q/dct4Wq/7yvzPz5PFvZ9uwA6AF
Xo3+4hdmULam4kjYP/8Wx/1OB/TUue96BWBI7z9adIOGmd06XJBooyDXue/MgkDhDF+iWdYyUnj5
zQjruwONYwR1XmHWbozlXo2tfufCkbbfouV1cDQgPyG2I5TCLl7iIH3o1h5R2BJLAxGhLkIbGIya
RXz/Xt5L7uZrOBrH3DKsiP3tYmfSKJE+c+DiNy9fazCNI6OW2j4vOBol0nszzChOmhrtKNnLVNuP
G7arX/6cB13mRBoVt1e4mXRgkmkgPq3M8sE2Pa/TF0ejlvc5q/kiw83TKOhFc77ZKU8DEXSjhO/f
gSvCqmGcnJrAwWqkEZXmOQp3lBVq37rZYxptvysAaLd8ICTSmsG/fyquw/YtjaeRZFn98j/Dk+vQ
/+XPdVfMRfLL/woenHYVAFjzKIwe27CTKEYNDAW5RlB1DTRPoxP4xnqxwWnUUCNO4CJ9cTI20pZb
xNOoRwZBktPx6WvixN53MsRhCNJzs1z1DqRxwH55cQfhadQNf3H8e+O+aFsMGp3cexv6cn/TSMcp
QNi5hjPXSqSiGqSZ9Pdbjo/3ZRv/UQLsE/DzwPUnoaIOhvrt+9SxiOtvE20+Vh7zB4zL7kmX0Hls
+GH7gkfhGFXQzNRldaAgdkWy6eFRnGsa6IxqSMDB/25hImsWWH9/rKqSxrWvLlEjTd9AMiZ59mPP
odF6oYZhQ5bSSk7R6L8YO5uWdaaB/DdGeTmBaGgIx+qSX+cheQlJ+ip313feZJ9LHdA/Ub6APKWR
Y3uWX1twstikTPdrbSZBnG33mNDI+yPF2apFf1nX9+MXmqmJVoJnDa3fYfmgoaXHa37W0izUb/Y/
PRaAprrH8d9Iqm+UNFxC1U6ASQGKlefXaT+AwsjPzOJENbwjdeQ0iuvPnA7vBY2A760RIFKdt6aC
BpT9GWIkbak09iyZ4C8mQlDtPm/UuTcv8H6n5cLJHkBBcPRwAWsbhQcYETiPyCsciQTTAV7zuhEN
CkqNQyoFINpxQFYa9RN7dpGp6YE757+cfEzBnZEiglIbm2uyY9EIA1BBNQ/slp8CMr3+i3Iduig9
amkqT8OVuEaOsz1aGhDP1zl6uzqDpaCZd1heZ0+QMs4zoG8281rfu2jEd184mTwNHCCV4O0Scp1m
0x6OW0RBsSShuhiUyoDuEUQa3ZbPfV8rMHSYKXhXgzA5Oc8BHwp/8agbJ0l4Mgskn9FoJKPe/u3c
3+938TlWjN334nP4NsQ2v17ldvjb+mEBXFNm88YvPEt/8OC0/Ok/AQAA//8=</cx:binary>
              </cx:geoCache>
            </cx:geography>
          </cx:layoutPr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Лист1!$A$2:$A$13</cx:f>
        <cx:lvl ptCount="12">
          <cx:pt idx="0">Соединенные Штаты</cx:pt>
          <cx:pt idx="1">Мексика</cx:pt>
          <cx:pt idx="2">Бразилия</cx:pt>
          <cx:pt idx="3">Аргентина</cx:pt>
          <cx:pt idx="4">Австралия</cx:pt>
          <cx:pt idx="5">Китай</cx:pt>
          <cx:pt idx="6">Россия</cx:pt>
          <cx:pt idx="7">Индия</cx:pt>
          <cx:pt idx="8">Швеция</cx:pt>
          <cx:pt idx="9">Франция</cx:pt>
          <cx:pt idx="10">Объединенные Арабские Эмираты</cx:pt>
          <cx:pt idx="11">Намибия</cx:pt>
        </cx:lvl>
      </cx:strDim>
      <cx:numDim type="colorVal">
        <cx:f>Лист1!$B$2:$B$13</cx:f>
        <cx:lvl ptCount="12" formatCode="Основной">
          <cx:pt idx="0">8</cx:pt>
          <cx:pt idx="1">10</cx:pt>
          <cx:pt idx="2">7</cx:pt>
          <cx:pt idx="3">9</cx:pt>
          <cx:pt idx="4">12</cx:pt>
          <cx:pt idx="5">11</cx:pt>
          <cx:pt idx="6">8</cx:pt>
          <cx:pt idx="7">9</cx:pt>
          <cx:pt idx="8">6</cx:pt>
          <cx:pt idx="9">7</cx:pt>
          <cx:pt idx="10">9</cx:pt>
          <cx:pt idx="11">11</cx:pt>
        </cx:lvl>
      </cx:numDim>
    </cx:data>
  </cx:chartData>
  <cx:chart>
    <cx:plotArea>
      <cx:plotAreaRegion>
        <cx:series layoutId="regionMap" uniqueId="{DFDC59E3-EAAD-4B4A-AC11-163E3ACFE06B}">
          <cx:tx>
            <cx:txData>
              <cx:f>Лист1!$B$1</cx:f>
              <cx:v>Ряд 1</cx:v>
            </cx:txData>
          </cx:tx>
          <cx:dataId val="0"/>
          <cx:layoutPr>
            <cx:geography cultureLanguage="ru-RU" cultureRegion="RU" attribution="На платформе Bing">
              <cx:geoCache provider="{E9337A44-BEBE-4D9F-B70C-5C5E7DAFC167}">
                <cx:binary>7HtJjx45mt5fKdTZVDG4BMlG9wDNiPjW3JXa6hJIpVKxkox94WmmDfjgOXjmZhi2YRs+zMXAzNgN
t8fu+Q2qf+Q3pVJZSpWqq9FloA6dApTQx49L8HmX533e0C9vl1/c1nc33ReLqW3/i9vlV1/mw9D8
4quv+tv8ztz0j0xx27nevR4e3TrzlXv9uri9++pVdzMXNvuK4IB9dZvfdMPd8uVf/BJWy+7cibu9
GQpnL8e7br2668d66H9g7HuHvrh1ox3up2ew0q++fPMf3/zDN//6zW/f/I83v3vz+2/+9s3v4e+/
fvPbL978zTd/+ebvYfCv3vwTDMEH/+3N/3nzu/sPv/nNN3/95Rd3diiG9Xpt7n715UeLfvnFVw+3
/uSYX9TwJMP4CuYS9ghjTJhQXL37+fKL2tns22FOH8GnTAbBt6Py/dZnNwam//94gLfHv3n1qrvr
+y++/f2n7PTR9fwpCxW9i97hF7n7u/t18vayv/rYPv7ilw8+gOt/8MkHJvQQqz809IkF/ac3//zN
X4GZ/O6bf/Memj/dKsLgURgKTEJOPjIHpR5hJXnIAg5WAz/B+z2/NYcfeZrPQPzR7IewfTT4EIqr
Jz8DKP4dgPAb8Nr/9f5S/nQgaPiIc0VFoNj3uWeA6SPBKWWKvt/zWyB+1Fk+A8MHcx+C8MHQQwii
s58BBP/1bdj8/Tf/6qf1BxY+CgmTWBHxkT+QR4xLKkIpvkVHPYDhR5/nM1A8mP8QjgfDDyHZXP0M
IPnPb/75fYKD398luL+7d5X7XAa5DlLbbwG4393nuvcX+BP4jnrEMeWCUfEuWIGPfJDa0H0wCyQN
6XvfYu/3/taHfsKTfwbeP3qHhwbwRy/w0ESePP4ZmMhHLOhDI/kzC/ozC/o++v0JC/qbN/8ILOg3
b6P///5pYz8i/JEgEjNJ35Pgj+JIQNkjpnAgIA1/Lyf6o872mUDxPWs8DAXf85WHzv7rnwNLuvfp
/37v5JAAoOh58/fvo+6fHvERQKFUyJQM8LuE/HG6RiGMhwAmD8LvUsK7SurbkP9HHe5zWH36gJ9g
9elXPsHq55C7//atQ/1PwOmndqoAP6Jvf/DHFQaCipO8xUZ8CxGMfwTRH3GmzwD0yQoP4fnkCw/B
0T8HcP7uzT8CbfqJmS5Xj0LBlCCcvPMgKPg/IE0Be8QJllyK/ycXfITOjzzUZ5D5aPZDVD4afIjI
459DLf4foPgDlebNP/zUGQh8glLO1HcyzMegiEeU0CDAXL6Lag9d5kef6zOwPJj/EJgHww+hOfv1
z4Bi/nvIOP90L5NAjfETZhwC+hggAxU6/wgSFGAC1YcK7/88CGA/+iifQePB/IdoPBh+iMbp858B
Gv8W8j5Inj+lZEXII8oJx0S+Sx8P8opQj6DSA02LfqtcATP4KHD9qCN9BpEP5j5E44Ohh0jsfw6C
yR8qIN/f0p9Ozuify/FPtY6HNvHTlOOfl5u/awXEN8NN8raH8IHi/MOjb40fGiEPpv5QK+Kdh+1f
QZ+BQoD8rjNxv8TH7vdfvvmX3/zlx2Tmu2l3N/3wqy8ZeyQDEYKeIzC4cUBgwfnufgQKtFCAyKNk
qKhkIoSIa1035DCJPAowY1xIzglhIQaBrnfj/RDlsB4XXAgesJBJxr5r9Vy4es2c/e46vv33F3Y0
F66wQ/+rL2GL5t237o8pCKNhGNL73XGoYEsM47c3V9BNgi8H/0KosQ8bRllUNeWLMZ9PplodTdto
s8w3H9zM920V3i/2cDMJi7GACbgIBRztw82qsSeDbfkUDQ4Z/9iUTdAcehsUuR4H11pNmoUEpzlX
5evOd1ZuTU7nKQn6Ue5wb5DRuQk50zIY0+YSyXbk+yrLyv6CtFzanS3ckG+4ryzat70JlyNp06Hd
hWIWp7SoW3de5QM54X0xZGc2L4s1nlW3tMecr1m78YzUeTwZma0xGTzvNwHCptNB2fmkaom38dLV
95M4WQrNUk6r7TAOw0UxhCLYTLSy9DA2pq2i2rbG7NjM0jpqyHS+ZiOsNCx2KqOwMc0LVcmw1a7y
FEVtL1qmuymHqyjHnl6ULpNl1FQzz3XYedXoFhaIZlJP2UY5j4N4wiWe9CBxjk7nZcF7Fio3xt0w
z4WJPGZVu7WhC8zJ1BTcsrgesZC69GE67ImyZRqZdeRKz00xVpHsA9Vtc++KQQczwkvUZwCilrhU
QvN+zJ7O6+jt3ruJPStRyTSbMvQyK00SBOiymXgYAztvtPVoiXIyoWQu0kCT3re6ZqjXdL5fqUpt
3CDYcZJiW8xjwpANojroh3jMl0yHAz9TjbjKwryJg3R4qhCt9IozF/tu0Cgnz/NRXIdreYXsUCUd
Iudg4+S0b4jUtYdOqMg2U8pwZHCvIjD9fbtKvleGp7rIDNe9V1lUwRl0WbSHIhwPasVFNC1kQyWu
dECHrTOtiRAvolKg82mZd9Pk57iY2a7ubRdX1XxJaH4sSF7EeYk2cqjnqB3MHIMaL+MWwDZF+iqd
B806ZaIgaA8znla9pP3OeENOycKvmCXwbCS7yXtyWEV22si6ias+nOLWp2Yb2H7DWn4hpzoul7GJ
ywCdTcG48bK7WoPsrPId2jX9cJiCUqdyzDQW/airsjtF6RwvhJ/2aHZ6setWzOvOr/Y88HCCxoUn
LpwuOMnvAkWiLO+6626cHtMRJ9yuZyutc23G9AkdpiNm6Q6x0iejGma4v3S/hD6NVzQ8lzXONRFF
7MlaaRz6+7MVkRvmIiLDqsNssftMLFLbwXdRIFGoWWVs1IGfxLXNn7EuQxqp8XySq4vEgDqtMI5V
nmuL1KsAKacztZyJoi23Oe/v+oXUOlvHKZZpmVBC4q72m9QHi26q/rQJzHVYuVzzVh1n4k+sLy4c
yVZNAxFNHp8tqc20WfkMG1VsY2xpo7RxyyalzmhJgqekUXVcyGHRyvdbWY+ah8NzOOgJkfAoasC3
ClVJi3N34Yv8dVf3V6mRXgdq2nZteLT1+Dyky26gRauZRbkueP8y79QUjSkdNyMrWLS6FMVrR0+R
IkexwkOT2iidtv1LikSu+9TvS1b0J0PT+ngNywvaOLZVTXOhTDqcdeVU6qn1uxE5qWku7gIaboyT
7rhW2VUTDOCJSzgnhHOvWes6PXadjJz1JyyjXWSI8xGl1eusqAbdT+qpr9ZoCLw9irF5kaopTVLL
o65u7lyhAp0RJLRCfMPZmPClRHoyxaI7qeK6yAvdC3I+eQqfDMWxz3GzLVC4oabIo1XIXNejOmd9
cMhXus/S6ohLY3WlhgRP6WVfjUz7FjyUCHNZpmWnu4LP0cTrIaoof5rJoIKxKY8aNI3apSTfiDb8
OuDTkfBKXqSCiGRoLElKJ66XNhT7sp13La/2fTsv0ZC1uzLvEjm3+9XDbrQL14hUrIhQHvirCtK0
dsycLrZNt9VYRp2rxC5Yyn1oxKu5y11s53WLKKZ6ElmViHykEU1zFEOwuPV1EDdWEs3U0kS2Gock
a8mGwT9PcN/yiLGp3NsJHRa5wknzoe+jrK3w09yk+W4U4ybNmoTRvohYmV7WIjsLTXfbcrBvN9Xa
FTlPlGwT0/NCC5niCK/FtcEqJv0sdDgPedTxroe4m531rUzWtRNJaPIlgSRhz8DWXRLguQtOl9qr
KJh7dI6p6WM15pmmddlq2rSA61Rt6rA/CIWWpEtTrks1HV1bH9qG9lGnxGs6VxANgqqCvJiROilk
MMjY43YvLTq0pcVHLgenC5ZWu9Et+Y7Y4jKruxeM0FNnguuBGqKNE9uO4nCOvBfPrGrpXV8adGZJ
oLSf61NRu1Obj4121POo5utG9u1L1eTXZHbsbjU1jnnYnotwXC+rdq23Cy02kPxeeuFeDI1rtTLt
ui8R3qWkXmKeNrt8tESXtpFJN7u9DRHWqUhfrku2m1v+enI5jcjUyF3J8uZiMuV8DMKGJhU05yBF
WnOdpZAxR8FYNNY1hYsCkCxenlhRBnqc8kT186LrsLkifKUxK4JT7+rXxvp+o8am0ctKz4oKHMqw
fox4YdsIeTPownJIs914Pqo+IxDpOhtnxj6zwNWipuklOH4FfEGNT1OV2iisRK1tzpG2Jl0PomuO
Y6a6Pe6qIlKmOJZgG9pmGOtclC/sYMd9g/lzuTYqwc5/nTXmEkF4SllA9dyp7pQYTmJaVOwE08pH
ZBkLPbEWxYaVO59XB+mKS+66UynsYy4LmgRrFt7nvjnhOWFXXq2ppgbXUeZx/ViG/gVfRqLXiW1T
VxvAEhc7lKE2DiYzXrZ9Ux4ZQadN36hYhvhFBh6hiwCPJ6EqV4jmoUjUbNCrmda347K4s2Aprngx
VAAcUB4lUfAUJMCNnXmxZY1DkfPhC29Ns8HAtTdDTpwODMDeopWe027Y9n4ZgLBUczLhdF8NNJEm
3zMynkNT5WZmyylYODsJJzPFYVpvxjozGnF1NpoV/GSVLqoGSA6mCoAyC6GHKosz5o9Bpax2dnrl
cJ0oGhzrgneaquomrOi579R5ORTXzcTiANenXY5LnTX1baVajdIMspsLcVx4vPMFvwgJvRy82a6E
PV98DY8L7AKIXB4NspV6qfHNIAun3cifwtM6Ldvl5TSTJ1gMnS7EfDRdcK3AEA3B3YGN4RTJekbx
2GXFuTEGTFF1U+T69kVTokWPPiVnDg6z7MsuA1LGmrUet7JbmvyykKWBtCKRWKIpnO1dMRNR7fO8
nUhUrbW5yjCpllMDiSeIioqbPO4858emMDjcoiC1SLuSCrFjoHzYm6rz1bO5HN3U6hX63lPEMkVP
+5FhoIQUB1HZ9bAIE9b257ijqdI/XJuAivKgMlEMEwy7wRsREsqijyuTzBK4vjrHkTMCOG85ERc7
MLoTO+VpFq3FunRRydP+/If3vS/+HmwsFIYX1TAYIJEBhV7/hyVR0w3TKGg4RixwqIACCLFCz+XQ
NlEtZUU1apUoo3INAxKVoQHcLXBGDPes+phiUT3mlE1b1Nb0eXWfDmcWWKyFGbLYV4OsY7kih4EQ
en7MMaRqQytRarRaSjTuOL4eO5c1UYam5eKHn+7TW4XKNqSBxJwqUN9B3/3w4VorclFPYowG09VP
e67qpxOud8gQyMJoReJ52FYSJz+8awAvcz24U0VVyEPFSSCh/Xlf835Q01bIDzTDM47CcqqLmNmG
PqFtwPpNtywm1R2Z1lI7XoAnGbNAlbGsEvH7+FJHYPMK/QHruq9rP657FSP3BTv0JlgYBA8ONGWK
T4h0OBrBmo9GWHlcqh6dllCAXqCmQaetE+kUoRmVf2DrT+r7t6IDKAkB5dA+5PcQfXAXQY7kqGgz
RLWYs5dTJhsIF9Z3WURJCah3wocy/mEAHto0h50UBU0zVAq0ZPFgz5ksnRApy+Kx9gcjdjYdk9G9
03ffvZN48e72PhQu3p78w0vlIYWOqJCKh5JQyR94Dp+p741wJg4eq00d+/25CeNtr19+PR3sxj1n
OriEpBG0MSZRJHcQ9Dc//Jyw20NFg4chDqVUUgmIwfzhIaoSSjyRuTQa8vaoKnedp0C/mgoqEypc
+njJ5y6uET8seXXeGL5vBgi9Rhb9bq0br4Hm3efl3Op2gDDnhOoPi8hfh2jcp9lYV5EZSiBQjlaX
pPN5HPR1CZw1fzY0ooIwz5otC+tYqDzyfbjpQTTgq3vsan4QRXjRlHMcBl0cInc2dGQ31E2vQ9Tt
XUudbsohSq1Z9TBJyNeUFroEingiw4okUMTnejbzxUjT5x1OE8XNY3g1+dZTc5STzGMoXs7qcH7W
8eXAa7hlvk7P0nF+QfrlBZ6aZyklh5LaI4LoGpdDmYgGSsolaPeTQa1ekLrOZhKbDDBK8aYqwq1j
yx4H7bmamDj2Ut6WBG380NXRnIEq5fsBaEhdPg5yc9awcLMW87YX8mCojMMFam+Fv57T9nE+hDdF
m57MVbZbZ3pVOBWNU9GBk/cvTADkkHbP4Fau3TSOGlqHG66CbbkWB4P4c2BoUDVnZ7lZ45XAl1E2
6K4Zn00CipUysBrqsU3G0Jbn6LaC/EqCwkCSnO4cc9cQp5WuBr+di/mQKswj8M4YufSJlRnVshkS
n/dRVYirnJLnvMqjeTRPvXKH0bBah7jCuln6jZBtlDehLtNq7zoST416YRe+zzyEkbI9I2v5bM6K
e268q6Z5U6TTjZnVpEfqrmgxP67LVLeGJrgPvkah2MleAX8FYKfan/d9fZ1nwcGwto6HqY88m2ZI
D9K5TeYt1DKlfREWIOZkJSgPIdC0SOD8MRDKJ/PQtzEocm1UY7CikOPgckSgKMzD+UDtdTau86Zt
l14XaVffWkfFpsPBSVq6rSf2GJoxcXi2sB02cYqKE+bFYVF+0qkBjOGdRp+0oFP4XG5Rtzptq2Hb
1P5k5QWNRtpfopEOZ3ZBwHyH8ozK/giF8DlqezD51cgNytmhDJsjlKYH5cHPxlWUm0a5UgeTF9ux
q2mCMlLsclOt55VrTqay2qbp6EGgKKdB47nc1RNUmGMPpI/6dc869ISBOrZn7YguQZx5XdaTj6YB
PRvq4WvHBhF5tPoIGzPsR/C2pHDFi0EN16FJTbSs4RL3cBdY+C3EgyFaV8d1DkHDGneCbBgNaXUO
9xpb53qdh4GKQr9Mmqxu0q1bwqjogPdhsmKQBLuE1cWp6NNd7Tx5ui6+hBXHa9VAhmvXNDZ8cs9k
A8mwBZntpJtVGjmgiZo3Qx3XwyypDobx2C/t65Twgx2zFkQXlydt4CstOnaqcnU19+Mz1M9Xc95F
WZ/7SKS0jAQFiawBb4dCnD1nHW4PqM13XtoZtAgeEaNOm3JNAiqvMaZJTQIRC+dRlMLpw4mf43A6
40v2oq+IHoN225FlFxi+bVJg0j1vdApao3frWTEG56niGwKW0rnixjXDoe5QQtAYT6BPoHbZNDKI
7Fqdj2vx0tggyR3eFTW7WEIcddIf+zXjOqjrDVZu28rgxehvgjx4NvqmPKhyYN2WmRrlz/oOT9th
Fr0WFMqDuXNxb0eUuLlrGnjgDA5XtMko1DYw4V2IZlVDwd/gTR2sQhdl4fcpt7RPwrFBN8ISkOa6
bI7CrrSPa1Hwq3EuO5CE4dIVxMaMNMcATfayHYrmDKNi2a7KVyALV08Z1IZg/Gv1VIl81k2/LJEl
pLwOVNVegIj8akDB3k8oBRkliPmMXqMx5KAFTguPQ1oM895XaZrM3XAhGiejYKH49eJBJDnkwwgC
Z1qD/rZIfOoqqBRkpUBl4Jnm2SQ1z70/bQr8hJMpuMK47FPQNcWTsUBjUvasj+p6Jhe2DGoVEXjI
o+wc0FkqhpdZxdpDWTYrSJFYFLrOqjSyYiVxJofzea3ttq37faiKo50wi9CQDtpJ7yOfQnW1zuFp
MU1tMtfoRM7yYpgJi1Ioj2IRggKRp5Dfs7E82CxgGrhAAOoHUNu86p4OPX3eLkuth66qNBc9ibqw
RQcq27N+mS/XaThhq0WjFmJwt2QdXlEzzNsgDYNoahGIwKZNQd0KinR4ofDkokXYGr2scyaNXgfQ
PCc/eL269gWem+YwFcwHOpdQnl+ZwBcgdZi6OAetit0F0HXY9EHf5knZsmDSfWg5KIpV3vrjyoaS
xr1fRxdLSeunpEjPOyga0B5Caz6BGqMCE/e15LWebLoUUZay5esiZ7djhrnZKTEHZ4My42aRuY0F
MukmQyBYxOXU5/2mwEvf66pq8lPQT0Jdw9/aF/RybeZu49IU6q5ublyfgC8XiZs8aKe1JO589f34
PGvr9syMQZbGrUR9XMJbh6CVO/myH41IqqlurpbGpPusKE94CmSG4uVM5lOB9hOnUxsB71ZXE/CL
6wFl3aEjtR8jNRTmshpXMOQyiBfQrWLZpNUJGOOgm27ZsD6/WKdFbCVyTycQtBdJkZaepDHBtkjK
ZeXRtDZbmaMqcgWan+W8uwrU6KJ8hgBYTHN42bamjvpJqOdoyCkIXEXKXlt4KfLam46tyUp9xJby
3JA0UqVIWNPipCtDWLGVT1vXBBqBOUais03Udku5U8QKBPqmqx8DFam1aL3c5zOvr5Sx+RO8jut6
rRzLJi2nbM8FXk7nomXP7Ji3ERSi6YYYliUKlK6tLVUVc9rNkSTpclEGM99WXs07psZq2HG20i2U
D20JcuAEAT1gRaEp+PNuUk2bpANopEs2nVi5zM+hLxbGix8fQy/RH7sBgQSB0xT0kUrJa4j7552Y
24PkuMm1A4IXdVU7sw1Q7HIrHeh9FB8r3tzA1bxYcnVWjmQDva9955tt6ZdtkPUibsVcbtqxyjDo
6Z3YFdDdvJt4bk/SzG9KYRtQ1Tle9t3YpdsM7PI+e06ebSiZ6uNCIIhaVGXaQ0fsCD2iVud9CnCV
k4vZPPm9lPwyrcIebr4Oo1bw5sKJdSvTor+0vEtmb4KdmFTiirrZQ0sE65nV7jjO/hQ8ZI1UMHYJ
ameQtLvqBrK/2Y14Tta8lZvCVTdDBuAMquZxS+aL3jRxLoP7joDQ2TzeZSG/CgnqoXTpDsSWJzOZ
5wgU74tKqtu2VD5G5ahX0GbiiQ+Zhi7MCq2lYFe2ZdxRkH5RBQaIsvkU267W5awOJWoy6F4Np62U
F1mFosL31Y5Nqo2WadkurJiSJYOWHvQyIBsW3S6zRaPR6P0TGaRPWBaSCNp2o+7sfF2ntk0od5B3
bW0DaDsAh4D/jiN134/k6xlIWKXvGSWdS79z0ITB+7II5qRpmYe7Vry4GGfoufae1sAG5lpXXF50
dUpPxYjYFk0cPwe5cjikfR0xa4RuiKqToQX+qqE/CSV0W9sRmgFLGwnfcbGHW7BasXaNeit28yJ9
VI8e33Zdnk+Zht7Rq6Ls6y0CueJ8sPSyrtlyVllJH+MZVbpd5EXT12bDDbNfh3N/Oi1m0qvKtzNF
/rK1wFQzXj1pVfl04MWqeVqOoJmyc5HiLrJBO+uKroesA/03m7uvZTj0icGDKiDBif7cjev02lZt
E0NkeVGWkziU0kJAxtNzW6VQLPiqODEZ+FGK23XHQQ/YtN3aRGkPlHXOoM/Vk6KMWerkxtDRazNl
F2uqfASC2JnDrn7VN2a5JKQScSCahL5VG1K397zdVhDzgGVDG9oMG1uip96KSzd1cN3NJlNjFGZr
APpvL6NyDpqroveRHeqkx8tgdJrmw3ZBo3x5/z8+QcVMFbC5e1KSreE+r6eyiDlkvSKqQ5Y9pnSq
H6+Mz0/DabDNNgMdfryYQucq3QwWxctQp4m3QOfHFbTCkEEyxzEEeuiTQrIkc3oWzGUyTmoL/LrZ
eVpcQvtS564/D317vnRlUqHmamTQqwZZZ4sddLY6AS2Vrlevu0o2ox7s8IzNaIrmRUQg4+Fjt6Ro
swZFE5WuQdG4ZvWmL20aEddYnXuSNNlsttmAil1Y+ghCy80U9KWuMDl1hB2D0R1AWbqFVgZLICAm
RSZYIkPI1zOIkzoUzaTR3HqdL90FvIR4HHuwADeVj2vrTih0Oo0kXis3V7rjNiIN9NFE1p21A+ku
FqaOSnTVFav7WhML3CEV9X5q54s6zHp9X3q10Ipo9VgtY2Qa/KxYB4iSGd0vEya5Tm0Qd4TctDV5
wlHKr6DzDoSKDfMLEaxEi6Jb4GKqDFA2z1JDuJ7X4YVDudTQoGD7ovDXaFXuUmU5EH1GZTJz6fSw
2nQD7rPnvXJRQbJmQ0uQBMI0b6H3uuAYdMbgTEBwj8o8f44d0EU1WWgV8fKErqlJRg4cex5PIfER
DTYJLxjYNDyScKIbAr1wrQpymfXqKkVw7a143ZGgj0SpLsUS/l/KzmzJTl3d0k/EDgGSgJu6oJld
9q3TviHstI1AopOQENzWI9SL1SPVmF57n32aODtORaxY4UxnzskENf8/xjfkpmpnhlpotE1BA7To
bLjPhi06qhRWvCJrsQ3Lo9izG8bH/tyitslFhoaoi5v9oqZ2qzrXdBfM3QFgw5L9itvgsUclbnem
CxYO32PDb+a+049yhDbgkvcFWzBaivis4UKflYkv4QB7KYybFJNXv89bNOULvJtnmnaPEj7TnWv6
FCLyOhbxam9dYNmxkVrnK2TUqLDZntzMq4beLabLxrFB0m3asStvpjB6UKfGRtupds0L3I0gpwt0
eBQhh3riS3MgXfDUana2ges/MoZK2XWjK7Ygxucd6lILOJnT2uYLcS/LrMFWNOZeKZO+OtbBFJd7
U4LLaKtJkRB7wz7iCZt3b6w/2dTySyYFeiqzDSfNHCvEUJ+isf1B98H/HFc65uvAsouX+w+io/SS
jVuhRPd1nilkoGT62sf6cSfTUC0ND85Jv6pKrsKUvZxeQd38qlsp8h1rbDX08XfWyqGY0iUsPKxx
I9akSjsPS8/MxT61F2HmKI9886jaoStSice0BMGBU36fbN4VV+Uhou4l9fYBd6gtHe9P3tmTsfB7
BOM3cSS2gtWzPM5YjiE8P3SuHlFhT9kDhNpvZNt1vtP0bbPhb/iNNg/G8Yz496MIHT1Fsv1Q0AGP
6H+DqrV6hhvGh8KziB/XVT1uTQfXRe3pKesF9qkWRmhM5h+TgWq+LDLIUerfG0ofoVTPxTDJBzNP
fd5R3H8WsB8s6fAWCRXnne9NMU/Ts3RxWgAZUmVoyc3Qu6NUwuYCFeBFrOHwU6khOi74Fce7Dxth
cjZrcjtiqt6pyb9IAa19TtG1WzPdR57iSvbWlyKa3uaZvG1Z8tj0PvftGONCIl/WLNBFTKPXkLUP
dsKEDoh6gu39jS2ohTLW3Uyx34o1nrdc2/Ym9IuPcy6VxoSJRMF8+MAm+bOhmDktC0oh4wmjByVi
PxPAR20MkdllPt/0tc1JWVBsq6Ooz+tq27GjbDpbSorv5arebs02vYlZvewJ8Ii5C16NU19GKk64
iywnDH/Y1KOfhg8Uv+dsRoeL3gNyovay3IBxYIxkvpxj2xeQ0eBxLEHF5unFrfpNbZB5AjM/da1C
mTrpm25u7mKynmzn9KlW3ZgLYh/rOrzJovQuzczz0Kkp14a9U9MvhQ5EX3Sk/zIQBqVVPXS7eEso
7KupdQc6bmdfq+809W9dR448A5TVxv0H16p7J5TzfHXkIHBjbuEWGEh6/Zhz7Np5s3S33g5bHkJm
xBOn3Zkw+jn7qSvE0h3iZXhsbYL3dR8MBarpJFqMviN5I8cimvlYBBGFhgZFybMjbPMH3oB/sAb4
TNMAhvLfnR5PW+BQeXTTeFhV5vAlxNlxIi9uEu+z2H9hctMbOqquhAulqqaeK2nGGgpZ+iSVe0kw
crMQXvOahO6QuuUU2u6Be1SUAdN1znyAPhCeAuov+Plo7A9Ct49oDFt0RHuMiiV93Gg/Q2JS4wGO
adUvXH5kXbTmc6zGcsUSRDdYjGrpeBXzfq62IMVwGrrvqjG3gPfcEW3uYYqIKPthFeXg3ePM5z5X
ht1DQnheU/YxZ2D5FJU5Zle5DFm58/6gPPS9scUvdhkkuiiNUTrz7DQqEBcr1fob8/pTiYwd0WHt
WBV9UNC9gSSj4qiOSjGw5bJiKS6j2EuU+uQxReudxzVD01bXDxtTtxtxt7C87poZ8lSsbQ9CyqfP
CdveVr/qKlb2ay+JhE8WHwmvL2D6upzs2AjHEAV9bZOc9Km4F7vLAOfx76kNN2wdeNu+nuoqtetT
yFiULwnoK6bmpQCvcJHZ+k7G5nU0aFqzub/lJG7LlshXutEaA2I4qZ7r0nY1K+C+QhZd7xoy309r
ej/V8Q0Zg7gUqlWA8tznYrAECKtexECOisIH3F2Kgml255Xul1ka1FACHrCrDc3VaIZyH8n7QrGr
izRCxR61S7FuM6TySJVubZM8SGVQNhM6CmCGMbrgJvdQaEhmTj4AawIK5CnaR18pOEh3JB5etnll
2Cyb9NSEaAjidthxqyJW1anHnFJFmtDvCOEsH2SGcEbHHgta/NhkguabGcizodjpchm1wWXz9U+n
AT9E897/8H0Y3CXLpApLsipc6xuQeDEE0GF7DusdMnZmb0adceBO41R4Q7IbMar4OEzBVKy6fTAd
gTxWM+iOLdaZLbGvpoaUoJQNwBFO4SHQQQF/d3qoMVpz2nJebiZxKDlTEH1GBNM7SFnzyuvRPG6K
1I9rEI7VpAfrb2sOhCIMpY1RZ9k190sixU1DsFli5TwuEETRl7tDm7VYe1DGjfMPxi0tYvh9t7HI
soMeY5rDct37MnFa325aPLee7MXc0++qS7eT29P6hJIPbT75GHz9aYKRn2fG3vYZwClorDkPU/VT
9k1bCA3BSfL16y5BfuyCP0pPtjKM7Duwhi9txl3eoYDI/5oy09RWsMx+9s0UVqGdHyaOYoTQLjrB
kG+OYeCTcjEeUuAWfVNNGGC24uPzZTmtwj/roI3PBCZnxePoVybDrnBRiA5bqJvA7Vi/U2BXBKRI
noTzl1lIFH3JWJEmvdniaL9MQfNG0cMfgBxWs9yHCk4h6MgQFbuNfHec/yAu0MVMDQC5TmJ0EcHd
sKv1sHOHJtSBjVFZeO4FnpRMsDjGXVtZKDqg9FDPaU7S0hIKbjBhP6yo7yldmwKCbFKCmWL3S7hM
d4RlK27MpnPDBO5ZeJnSWdwHkMHKuNFQuOPNgcqUg4yKhGnsDYDxigHMNGiNaX6Y1+GNj2zFwqtU
0JW4NiUPep8N9NZmHgvOW/g74RJG/ZG5th8qbcAp56G+GkkcbXmPcofxi2FJWDThDOrrqmCL0KBj
ldNpjqb7Ye879Ld8rPZZA95T8D0WHj/OExwrLDhnNySHSaAAj129H7IhnbPctaw/xBNqoBCKigvR
2iZoCEsbbFXUrxfYj19cwH/0k8VwTca5mMbsLZoNhlX2EkA9V80b9IeHzPbqfgNkW9otm09Y4yUQ
TXryQ0jAZAUoYwUdrx9GCp1HO8rALqwhPgURGNz5vGQT1Iz+K6uzI6RwyE1M3Q2MJrlqE5YnwXLu
d1BqWe0BfK9HPWavOkafIvfoa7C692wd7hxHU8HRJkGw2GxdbLhfC3Co5kst3Idbd7RxkN59n5JD
uGdvSWxeVozbZLJbCekd6m1W+QGzU6CcbMy3XjgCm2ugVb0mQ7lQtNk03Yq5Ht8Bq1SLG85bV99Z
Rz59HD1rH95OcR1BYjB1mW1LU6jY3Q/gi7JkL1caV3bSY85G+ax6oyu5gK7EFf8GLHtPOmGOqnZP
cl2jYuCSlHvvFd5SVXMWn5o9vak14DTWoTqT0n2P+x2rkQvLGMxsPccw3DyEp8k9xuJbH8+igDZz
CYasSgNV4sq+wG9+rc2vdUPDi55JBH1B9WfTLdi1smgrglacxoR+rKN4HpMZplsTl9iebxqIpyYy
FzSUJ+v1t3Dfq9Hs1bRbSEgLTNf02c6dyJNluZOcgOwUDx7KAEbNGS3LkU3tt2Q3Ux6BJTkrn5wW
FoLS9GcR0nOfCHHMRPKye3BPJhpvlnobDjPwK3SPO7CMtvul6ub3xPrfwbw/1ow+oB7/Ilt1E07N
VcaO3xuiwJUmtQVFRlG17wGglUSG622acMC7DMUejda3rt+eUH8teSTCA5qNm6xXJZ2hcpJkHPmh
W3mKGwPVt5Bkf4hoa+/CZYO81jv3dY44GgJr52fWTPUL1ii403JtZbHR8CInDWd+AV7dxlNf0i6A
zO9TXQ5BYlWlgoX/Nipq3rJGNwe5zxDoomUpBkv69VyTodjZGFfRNrxF7b6Dlw2BycHu1RZcxEqS
qYz7zpVDGoLhlGI4Oj6R8tq9t6moi7pOPutmnV/GAQJpbgWvi1ixFYJTmNjK7axCbgAft5vigov9
vGgH4JuxpB0K0DG+SBoIMmqd3DGm5BuEUo3ZKE4p9taHPYmxREwkPKKm+zQqyR7SePrYKdwcUrf3
izBDjm3UAE1LuwNZbNUISp7bJmJlvPHbHZgBKIhqg+uz0ASM9aSnl3bmHZDyHjOPrjmRwJ/jKfgZ
TW1aDhxgemaAqXk2jfdiCjlKkewINPpI/O6qJNoFkFr2qdEs3buGvia1eKoTFHF6/4SIyapwnINq
pyLBJ24g/F3bnzhpflpg7GVgkua8CcQCuuY92ehZZdOLmdhlnWwh2XhdJkn/fejRLUtzE3mijgrr
Uw6Wvs0nqvcyU9knahMEQEwLsYikPxsV1D+6HWt5NkTzYZrjFILlHLRA6Xhv8i0eoPWl5omqDZfQ
LMPNKsVJkUCWMKpuEX6Y8wY8dDCCsO1qLk9iQcJkRDNY2C79CILgbefTA9mStfARXL7eepiPnBVs
9CFuVlIlOwxY2mUmn1apSxahw9izJ1QJJZwVm7cifulVBmLau7IJhi/NYD5n2aNcG2ENJrf9TvO6
YV0RSsxZujza0UZVopLgYJSt1I5dHcK7zZuO6zxlsDpRh950E1IecbMlRZT22NKpvuzBWol9OIRL
7aslguU77dl+MLM9b2ncV3jul26b57MeIZB3dXCvXXcJaPylHwCKmiAjh9Y0j3ts3V2wdV91u7yN
a7KdF5PW0CO6phCWbfnEludEDodMibFQRvjCDhIzhdCDnmRSMagl8PwottQavIF18w0J7cfe7Rhq
eJkxr/HxyjRUulhpv+dD3SU33RIcJjvwHNhq/RKmib3mbD4A09gCNfdjp8LDKnkNqof6n8QGXzZj
ccWWASGFzZJvdZygN2zFEXdDd3madh+ekl9Cx8sLdQOCDIPBoiyjHZY86JDNo7YfcH/J1N+wDmhz
3AdZscn9sRVN/BwhA7Dk0jDsNrCvCw1mv/C6zfKlmd5Bnt+y/VqFGNTdY/puem1hk6FdlZmEiz5j
Z5yhYMBz2mwJufOsRhEB9povPNj5eWtRqVgrX5M1epI978s2U9HRLgQ0yyohlIAtuvLudlBo7o2o
NYTfiQCjC0IaHUFjRi4X+EzNDZ79nh3aKQHRnIbaJA+xmBFkWbemqfN1DrftxtGkgbqaIoZ8o8RV
7SJW2jIG8b4VUvY6eogUYfJu4yPeatg9UjNBQ10xzZa0rz6CQFl5ifTJBW5/llQhG5aidSSLMWli
eOQScShRohzavidRso3VMoYTr0KOrqliq+swGjZuqz1tRvngZND/cha1TTBPWL7nBS9627JkM1XC
UNwhaCMxIU2GMgNtVNf94q3vhvfBY5bnPSp4Ui5ha+2vXhls+iGIsNMW0l1/0ZBbFQzBd4ijuPuN
Xa7/bxaAl0O8yQ36M0PdNMxhEJ98nwVjAe3vJ7VxBBenQ2U+Gti/tRv7/taL1OkLjCE8mLDZsq+N
HnBdnrsdLwrW/cccLt32uUbOpZ8e8Mm7WGvSVhQzAZdFCT/tDYrUZ7eGIy2jvZd3ceiSrQg7NR49
ohbbHbGZomWKcn048rWJ5wpEcAwgp5mBbKTol2QRaiXJCwvdcozqxOqDsyLtTtg9Pe77Ttb6IDXf
kscsxTlwN3Inqf2Kqq8dCwO+cyxqhaUzX7N0DT46004kR2wIvauQCycQGwREuMDsY4zqGZ5w2YKw
ryi4MQliY6pRnel4PzabAtJfmzV8pUmdtRUCHuF+dGoIljl3xrZ3E08Ccc7sasAOIQbY/4QmI/xR
QJsBZdRxixJXrHaKocbKwdUXWOuyK7xaZ/3AkJvqX0zAOYor+MX+aezhTF8MBXVfqplG9NLQuo3u
1gQ5OWgjMDzqqYMwInUckCLYiGeVD1f3CRVrWFFypRO5Ey5BVU+I7KBbExmR55Bv7GNp9LpV8WxB
LMQGBvBTpAM1AKbr1kPacA1DVJgQOMUcRqW9sqMXYo3Q4GHUVqPFs9No85S6KEHOA71G9BCCaHfP
XO2cnkzT4snALgbsaqd0TG4TtHPnHTSuLnArI7T+ftpcGYCAS+FxqS54aAfU7rcySjheSyfbzUiG
PTqzgI/J/c4VNhEs64Cjs3B060nuBvgocQbiaiBAA+TtWGP5AEYoXqjcIcMQyae3QTeCwTJT+3g3
kym96cD3/Ay2yWLfZM14grGw3oLYv+siGJA5dkFQJy5wy1M/9UYUox8m+IlsW972YKQoFySANkh9
AYD+xuyIYkC7vripdwjG1U136M2gYINebcvUt9gUFZTn3IsF3iz4iAEFEWu61mEshv0PECPhj7bD
xpLH7g+OidoqKGm8MPo+MUf0AZ1aNt1Fsms9wjZOaaD6uDuPPZayqww5/Y4Hsw/HoQXnXazEA1Xr
APTG59Tw6EvAkGTI2z1BxkOsHqBOY1LbnUGVooHvol6B7OsWx05T2iLZYHngnxkXr7L1gHN9tAbb
mkf1Gk2Xgffr7wbvK+8HyCaQ24RC36Lp6Gq0xbCrkM6krwZ6xwxSS7KliqYt2BGOaDWUC0bFZ+Ln
lOdDh53FDmH6vZdqevQuM4+MBlB1RNTBlYOGBY3JN9tb0nlM5czIJXrwHS6ngNGlzqxbU152HV0+
xygCc669VdGdA+p3oqpHUGfHYZ0IwLF+uaBskHBkDMHiSXwjL1ZouaJkiwFwoXgOTAFOHv4rbSPc
XwAkWDpDcFXIOfyh3nkLGH/rQ3AKZqjhfegr1L7V3pYQpeZ7ZJuxRMJaeVsWg9RLHBlemXGW86nd
QjyWbPItWNt0CV4ZQkNN2cVxfKrjXtwuEH0fR4IIFEWbkBQhIIT5sCR9+BptmXW4WNIiphKos6nX
7cWKMXyEpAHBfJqhVhaaDH2ZqnZqzmMYY2o6qIAUShVktiO3A1a2uW/cA8Cs8QOwLZYQKEtGQrWg
ZjvFZBdLua8N1kf0UfVU9P0W/0L6JBZlrJETXFoZurKrtyCDRAGc27aw86D7DPowET7e6nZPlzzL
tvHch9x9cJcCYw9ZiH1Ie4jL4zhiwx1TPCc/8vWb5mPXF5z26YhuhLE1RyrP3ImNkx/gnFD9T8EI
DYOK5gF8DX6NYpVA2sWTETAm6mORz7Ujv3twx0XWIlpe1GuIpG7atSnNmx2aZoXlxetDOyA+lm+I
VXbX/J/j1TSgGrmQtA+AkGA25FKY4LvaO/fVdB4ob7r6R0Sd07REpa/eYRmqrVpDA9qTBMBF4fM2
9F5ajjU8JJ7W5WTG9Dcx03LvMkTGUABPYKIMNs443JYBoYo+/epGP70CgbJ3bYLssp4xEAokFDCW
+kghrNo2hr+YgQP4BACIGB/d0u/13tIPEHb42SFCBfGYot8SJQ61kXBe6kA8Z3oaASOYRL3WwtzS
RZmlQi+Oat0s/nVYNvGRmRlqF0l6CtJECjV8NyQannxAyA+mQB0oZ/sfLQ9nyHYMse1Ahminln2C
+qNs/wz3BLQdCaa4BNlExlxO1J2N1fx3O00opDaCqgQJ5OgAFU69A00VyCEx0eDJ7EBzeuJIXK6h
Zy9WzSY4UVgt91BhXBWt04xPFIv1Gf3u66JYhMWKrgCZF7Z1r5uuh1/Wqe8WRzBVHErcXu3uGWV/
8xhhN3pK4RvKmy7RgMN9myHGLTIEcTXXxQxnFITJNambzOJxFqO9jccxK6VKugQgVbDc762ywM1F
KD7bJqvBjVAzvrWqRYO5g+0pYPVJBIAdErYk3PUTMIn0Jz5280TjGoDR0ozBLZsMedM2aT9HECcB
YnU2Sw8OtjBsPqjStES+157bFLI5qoGgPYgG2i5wQoKh3SmKLS2Kr5lcpTfeg2LZ9X2HtkJXOzho
f1SQNzCh/oQm9tQ6e4zjLYOE2YePEd8xLlHtYdyHfhs4ANG+K+JUwXLYTNZEl2AZ2G8Y9MFD2KgO
oj5xkL///J5rM5i3CITMJWiK/QZ0V/bNtkv4SXZE0krIc9OzEDbTCMjHGiIKmKOzDAjWjNb3WGHU
EGMY16BEj3EdA7cxCYB+083YfEbs0GCOGH6MXOeTaoYRPGa0sXNE4O6vxkE8BO8I7mpGM9PUHgW3
MI3Fq0MrAPU+hgwoStfJHxpQTcnCjt2QmWPVdVRlWy4gjF2GOUhRtYLY+vSbi81hsUwNRY/MwC+0
F/XdiORxmbR+O5AmkWWHIxwKlA2wApMdkmPuiUyRygn8tRFHzTxDJx26Y59FzuQG4dyhQi5T/VgH
dO8lfAXkirbaJIdwRBa9yiB6/waoHPE8bkL+vmIiYykL1bwehzChU4FGQfgXEyURLLx40OBJZ2RE
spW46Ofy52Ytyy72d6gp6h0TmAFGRCvS5IlaPMTXGqGsYQ8t9k7Uz1ynA0KKCndkCSFu4Y9pfQdW
PCjJmrbFkGX+UZN267ocXDRSCLg2HDMg+xG5sr5rhuyNp01zRMqcvkQjjFNvPXsXPEZx2aPqInmH
ju6Dhn5AsJGmIJf4Ip6E8fs9CKvoad15o0uyDFdiHenR9omDk61zyshMqyxoUCLpTYinxGZhfImX
fj/YWU8fCp7Ru8gSxApa/aZHUMo6neXPcJ8b7MagqKHw8jt4AKjYWwJmFakxHeG3OaK6M/L06jDg
TAVoZcRhuAybwvzZa/R2+TjCEczHfbTPYb/py6Rpew+X8zPEyR+2IE2YpVXjcOrG+xjJjVcIbeCB
ql5iH5F6ieiJZCLQ1V+7/9pasNaIZGJqtQDcy4lu/nG3QkxFWmuMcAedxd3QBqM0zzxDR5n8yb1l
163mbjCBiQ89RorOceIAZOY/LwAlHDNiRDoXyEE3Gv/I5wYlV5xdOzduGTapNRrxHeo9Jr6UGcYl
gvMhKTwfRbAU4LLID3kdK6DsEXFkhGyHhe9ddMeTjMq7ZUt9fdhDym6YXTKOqIzDDZL1jBdB7BMb
1LpsXp5ireaswgkiDFjGbtEZR8vq5GkSHj//1yoAU6bmlxQnCTRokOTsCzCsEnnPPwsYYgbJxqBE
uTYt6mUFMWcFrSGRqDbCmwGRBRAzjnhLnjC5r5h0sHBskQ52pOQEhhM8PXiFYAGEtkJZk5edSfQS
DngdQSKR9xstkP6Ful+kfwpCg8WHvPXLLqcbSARx/wg+LeuKxYJILJCPjeShYQnNTpngiz6G/MpD
rpiox70esHhtO+YFSGcl34O+nU0B7ZfDzAXdg1ENTvNXprGf5h4sB04IcQtPCrugkMq3ud5JMQj0
VUXLWzzJjUxquJ02H3Ynq/DeuQ7kIMogGPUXjCEOYXP0rKm88hbKVK1BocQcUlIR0ax5WYyuUcws
S3OZ2qFFNIIbgpx1K5HmmKNoU7CMwEXn+z6w4CjCFln0HGBgtLwxdCBphbIIIUI7c5BSSXAt37vE
qfe/nqGGEG8OyjTSntwgCctn/PRYoF/NPuFSuvgIJQieMIkNjrRpmbJYVdIlLYggBBCL9QgGKVGz
9NDFGStXgvz6E/qFOjly3xKEE9a+/4w5RE6s+dvWF9G+QXJl60Jem0HT+cWDzqkv6Owx/Kj28GEA
Rcl3E2cY8i2Ul6HsE1mDGurW6AGcRa3QJwoczAFxURk4hBI5/sz6ITsZH8bfUOWnH3Kuqy4NwFC1
iNdcad6gaZ6DCWNvbYb3po08thB171aKoEeMtgdSRJ5tffPcdHCxkTRbQCstvyOdfUV8ECsiY9is
DwvxX/7E9v5+eNTfo4N/nYH0OU6bbhtISn8Ogfq3L//X69jjvz//vsE/v3k9sfefX93941/a+Jc/
dfw1Xo9gNf/5h65X82+vhXf/+9VdD5D6D1/8l7Os/pvTqv76hzv+m7/8nx1llSKW+i9Osvo/OMfq
f/9fnJn6z9PtrkdEXX/r7wdZcZwnjCBrEuPk+D8nT/3jICtKcCI5ibM05TShOKwK8el/HGQV/w1p
UJYRzCJG0zTCywE+/3PGVfg3OK04ljOJQorsJE3+fw6ywqX8p5QtQ6YEjUqKQGbEI55e//7fRV17
YNmJi8F9oxMCaaY2HI90WJOJv2O5pMtB2JqYYm4cTkjhGPlvgNHT77hif67TsYuQ5+A4cUYKS4Nr
URbZCyFJp26MjLMPVtsWaZKlzyAgtZlkx6GRK/KEu3MPHjoMxH3EeK76mUm/LYrHsNGwibLDns31
3QB8CdswQg5gUpMR63AvkynGzrn622UJ4/p6qBVO4QHJIx9WqI+nq9J5u3C13TfRPH6nrJt/g49F
qCMQ5Pu+X2sS3aby65gNKs6TTUHoShBiv29b6b8us0vesqFHBypqARXcdSIDGrs1CBDUK4VytKJL
p0gP9AaHEszhTzH0CNIEoOW/RAsedU62Jl7zGkcPDIhturmGfgKCF4kxLT+Y4PvN0ErOz0GE7FYb
KhhrqCAKizO1LrCHe3mEFgPhH4rKCNi2636KTgY4Eght1UXzKSM5cUvCK8Q1oNbgroYhKv1lhdev
A+cQjMgg6C31gEqWBmmUVZ2K4+uRNHYaDnyIp7txasHyTwGgdwocCVQ6V/opIejvqtiQ8aNbIFWV
OOYHsvYcLemDljEPCtWkyLHNvfEIUNCeRFUQUP0lHln2Q3mHhXaOrxEH06/hdxeEIbgA0ad1KcUK
uUmgCj7VZFsRgoA5AvY+GhabQytE3ZYAaH3kJgpZjsNi1umUdhRiNCregR6CdYhOEMyQfOVkVTiM
J9zTN7BTOMIigDWB2ovKDn30Em5tOSSoX44W5Tg0KRC382U204Y3YkS2+TyM1wjemEFacrWdotOC
sM4BAPPoc0TuUleJTOCADN1qAMhZp6OXdF2S58Ev4gwRNX32NfTmvI2gUxc8xhhrmhYYbGKMe4PK
AmM/Sa6nbyBW0/PL/2PvTHbjyNL9/iqFuw8hhhPTwpvMjByYZHJUktImIJFUzPMcqwt7Y8CA2/Cw
tA175WXBgAEb13298AuoXsFP4l9QqipmSk1a7XuB24ZRXWqVhjwZJ87wDf9hBE3YALoD5hN7k2aW
axpgaa2GgGswLPA+qkXhDZqtbiaOnuQaOJVRss7MMYNSI6ifDjM1dxWFUqZkkPib1ThCmxhcRCaA
cunrzCoNJBdSLbWQewNG6dCF7d+ndW+/yyUVyqlA1oD5qURlkO9MWA1K12QUoBc/lmPNJxVNY8/8
IS/PRi1V9HmghPK6Tto4croQGh+Xft9RyjR8E5UWqR8+AQMJ3pnNWJCJtHUNJBPozLDxIafpBMOc
EDN0bcpPimfFGrh1SUQLRY8Ub9FmKk8Ta1LGxR+4+q2ZZGkE7qkn5q9hQzCZQpT7Kg3iT3HbSe+T
qi4mmZXcfazznEiGHdjt9FYdw0WcGzr81gpxHOJg8hHaOyUCI26g+Lcg+Ki+gf8EvWn2vuwBbvUb
epqB4hH2QkbyIJKJEI0cxSI2GpQ0G2fRtHjmqR5W5kkqasC8gq4s/dKohSCXk+RHK92WKGv0A8jA
QveTZCFbNakHe7QpZ6YlAWtO/QolNaOyunBVByXycXlsCXNJkK92y0Gi7L0ArW9o68GOAm+WDZTp
ScNEGTuTmp+YByJPSBDyDmSoPxIYLd2ij+2l3EbiLtPLQswtigd7JIPsh8yVmzuUIIVEmBNU7cqQ
dU9dcrfUNzY8WniLcRsZ6yan+ehogCsVQDSh2S1TdNFyTh5ZC+/5Oj0Jv4FG1VI2KvG+twXgLR68
ufLNyPOdJJcoZ8NZHLUVEGKlvhKlzwqRpEE3Lhp0b5oN0yh9SGVFRMuuq7p8YUdx8SAHHYW4vKbU
PrXTijy4hEndcwgXTagQbpsJKzOp12RKNkgeeODlGEwQCbjyZq9TQaMT684MPVkFfSZOwZGdEXQJ
KNvuRufVW0G6tbLhwlY1x/aGWUHvGwGbZhdNIA62cZK356KQ7yvGppcGVzAEsFBSlmiQpXPdDgAd
X6CNuoVmwbrOwZCFwIo0G/p3jjhU4BG2l/qdkMUDAL1r+m1s0nzZKuoHxbto6+IMcnQM/GatVf6m
qsNN7tnO0NJtBdlAGeO8B9OfFP5d2VrSotaLYm2W3U2TugpyAkG/1qaWakozKpE42godaLEFY11T
53GhO3LBAdPcWwlghRb+V2czWix7q7CEi965oNu18Bb5JH9Zx5CjwjBeqG6ypKU56yJNIHISLyoo
P8GYRycCsOWJlTQ3UE8T+BbVIs+6bN1F4OcTdupAyQT4EG1Ma116QFCt9qpSGiDcAFCVnLOHrrPo
P46tDIBjakbz92/h7t5WIbhFNxXXVOpOWtPfWpF2GrXAbmRrtDlrh1Vb9DKQbT4298SlH/f35I+p
k7Q+KoQdXTTED8tqn8oeMk1s1LJ2JKEu/VawRUd67PIJTK4tACZlTgOYxrc4R5JzEl/T5jL9es+t
jJxGc3FX0vBPwugxM2wk6GIg0ypYbGufV2YPJIuyIwz4aI8I5FwGUgBjibxZ0yhBJGecRYDGexqy
fo8UmD92ERhxZW9mVElrSKozL67vgwz0UwGLomEzziFxgceJl0VW3LRqeMdxOqcp4m+kVL2kFgm2
vM44AwI0yUB4mtqS0Oe6MLNtUcQf6NLe9m5tYW2nKDemKs0rFJZmhmbZtFUppUhWf1Z1cgMQ2J/T
Ye8vW5/PzNlATtYUUCkkANXbpCnvLSGF6GS0ylmnKFRH+ztBzseqNh4ZjoJStPODMgXJ2Oo29HeX
EC1RzkJFOJrvFiuLcGNBbfthlHTgAZ1D39E9UXMwK5SXCE1o17c9bcDoQoQdQELtKpTzWRXbCGBl
qoESgdyKd03ZjtTfvUVUwNyMwfxE6XCpim6ZhBTrUhWdHot3GKbiIoF6VZa70oMMaggNYF8EW6re
lHFqM/PBR/QDzyjcgF/g2ui9nWTom3owLswaNj+H37wHDwRT41pFl5EWUrdQSS99AfrHzyGvE/1Q
YYxQ1wN1qy4EsnjoUCXrmuqdKlEYLr1tFBkXqpJcpaZLYTBydE5UT7YvVO4ZnaJipFAGbJBpQ30N
BHBB0xVOZIQe3HsSbKCz1VuCjDuEY2e2fw+u4lTEl8Gwk5CQmqXZdTNoJ4bL69fbDwSBsBsBqWhx
sIb3g4aIt49hpZlKuXTLetnYD1JWn6Jn6DS1657FJbVEgPVSnCRzC92wRn2kl4CGqlAcgKQFINM+
n3HH5KtqhLiVls2avoETwhtfUDqlNhik7107uxC5B5bJ1UaYvrKx8CLDXrZddK633NG2QfbtcjKr
4z0ycQFKLfoIYFbA5SwJRuSxfkgrf5mBlVqEY0OInIq1bSS7Tq+2aY8MWxRznFTBXYIUwoJHI8/u
IMxHevGB0Lpd29mHXpVovhnyAOXMqBP/PbBmyUO0QzYftLg+B9xc+KQFdW3RI5DVitqGJaNZEzXl
sC6NJHqPKqVN89uIgVyBjOydoIJxvvDp3HQoRDTSMgFuiRBn3gQ70XZVMm8DyEezwkjEfamHyQdF
JAN1fdtwc8cwXdA8bp4k/RyAdEyolaZBuWibWFnrRitT9OgNbsSa8uhM5G61zUHSZ7SJYVuRwDSP
zG3UblQDpbWFEbgdrfPcMi5DL0k+xbpijzMImDkg4XIk8rSKDix5T+Yvx6bfnlI7V4Jzww3qC9Nu
fd+p4lZco6SgWDAebBEv/D4RCG8Nff7A1pLHGUK7pbyE/zUmAH4apEXB3OnhIjepSMwVrobLrlOr
CWZbD+exlLe1kyglVRGYksi1cvUABkbNr6G4AGQKomZKgHQi5waINCDxU2AJAsY4yaJAugXRKO0I
TIZiSzkycpJqMB8UCnnGLM8buJe9FI4ff7wS8X9WZjjPH9Prunx8rM8+5H8BtQbdpERAqRObOQuF
JlSmycZfKD78y89/xBPkn/Ljk2nof//88+e/+WIoOrlETv5If4tryM8/ff4Pn//T53/xq7j7VJ/4
7khfChaSqWMSSpKF/4SFJaQmqEt8kd5WDJzxZEUzUQoTuqaoaFh9rVio1ht1kg2zEOVW6T/L/NbX
ioUkv4F0AHWdzAm1Nh0Dth+qWSiTrNzvGlb4YtiGYqIJDiydeoYpjgTS1KaiKxwY3ruiJVRuS1+/
gua6y6txKxXFY5cnTjaO1+7QD6vIEvNQJA6Kf1Tj2fxOmWoPz2b9a2XsuajWoWDb1+9DG5Y6DTJ3
8lT7eV5C6cpaSMPQehBi0DeSPCOmjMcPkUI0KUWoRyeN/KUc9yeFvJRDDS2m0EaeDGE001CYdUU/
UkerNDUFKxRoN4MhbXWldJKkK/ceXH2IZD65Q9GL+SSmPS9Sf2+Ai3n5oQ/rRuCSIKGhwUCTG+lw
8LBHLyHx04YphRI0Usu1gYX4hTYsBdk13Ena2uTwgbYbVHnc/OjAugH7RdVkXr/CP4ezXVaej0i6
BvIPhN1CMwnfu4nWrbntNcqhy0oYYK8gA2Ti3csjK6zT5yuPFcwL1hSN96whXaYZR2OHrdDTpPQR
4Jhxx/Pv2dn7zQa4+dxbIcF0igS3A11iTSt+Y2wAMWzKrbExd5KDSsfCntuONJ9+ffpz+bpcp+t6
dlGua35qO+pGvahncAP4g/ft/P7CWKRr+V25tR2xMPnt8GP3briIt+OqvwTqcuZtckfZjTvv1H7b
X3YXSDQNF+oG9OS8nqHYPDOd0rm/4EPv72t+CgR0wTzNg8WlvqB94UhLcNJzIjEHxcS14VBCX8kr
gKqrdlkuk0/hpnDqRTenC7HWF+EqAyM1Q8trfJB3yma46s/7c2mbbA3HPFXPpLW8Gk5ocTnNPOPT
lA1hC59vOfpGWmozez1eiJ22mT6JzHz+ab0Flz2z5uZi+mP2olgX22odz6+hmM6tubbxV+5c3xg7
IPE31RoYyitreLJteXaSfH2fqozinsZ5xno6XEuBTRxV6FJ8uVyc3wQzZVvMs5V32X4EsqTVXHcz
+BgJxb7tuPaccUY+MCMgWo5roIcr/qhTzMPl42p3Qid3Vs6vh1m39hbpfJjxCw40/8XAt46Z8nT6
92xQ5t3s0od0MENlI31rX6QC+PGMbH0NqWyZzqe/u16/vHDFobbj03Nq6DDKqCjanMHadKI+K/Lm
IulqgFXJJXUDNAz1zjrpEUfZ2FCwOoBwi2wIByqx1sdarovTLz8k/onfIOv69F/V0L1LvbaCbYTS
fW5mjROkQ4sqEtq6VpvZ+QwIhrxxFXBOap+dPP2ghPW9r+YeuSo7VEayc1aaHA1sI7Gtle7cTUP5
xOUBTmyv+vpDmpGuja5nLn7/tac/V/SN9coK0A+PsaeZ0Sm02yr3GpeXeTQzLtxw5OvK8BL7BWDW
0qlI/StAjqdW8ijV9bXi6jTeo50mKWeqPl5XgbWEp4M4Jaywgj7RSSg/eL52moruBsLvBxAal4UZ
nKBku22S+hZePSIY6ISkHwPRvavqZI2i80IfAPiUzc7ODErAe4uaoqNo9gXm3Ksi74kLR3+FDNXC
hUTX19ESPXMHVwT6+Od61Dh1nTuuJ5zMRPvMaNexazuT+rsQ9TaECD2p0CtFfKWl6XVXZyeI/76i
kXl0Az1NHdwKlYo2U8eBOy26Z4sqCdHIVNXEv5QjrpqawtQMU45ZJ3+Sa7PaBvVK0S+G2lj2nt2+
Mvh0pf4eAkxvjBfGDWhixWFzGRzdPpbb6UNfK66j6wATC5sCXDh2+YwkfSRJq+urXPgUskPzlQVz
tF6mAI27TzHAvgmFBszRetG70kIISx/Pw0p9jBJSQL8tkuXoqeeuBwA6rDVEouynilGlrF7ex8rh
6BaVZ81WTBRvJ0kawsQpKHg25bloXJA3iM8WSqSuB+FdAc+KtkpT0RJwqTRoyAADPcqo72ebYISv
Q0+TslSy9ZGcPTNE+kGgh7DwalRcvT6/z8O8uknMMjx5+at+/5saqjBtFVDC1MB6/k1TS0YZmPjh
pqFAbBEuzhMZyHygmdu0Ct41kY5aWgFKeKS/8PLQ4vBUtwQfK3QxeUJqmmrQLDscW+mSEupuk12i
s7OIu851ctSRlovAzJMV0BRuHdWDawUYd4fCPmwmM3074Dyw9VIK2V3R2Kfo7a290q8B5Ct31pB2
l8iolRQkoopUm/8Ex1A4uugGxPPMYFXLw1vQ0PEOR6pzqxDhJekr6kNgtJJuOA29ExBG7XWmUGTy
c69Hu2CQSd/glFRd2p6MaQrNLa0gbXjuTkblb+EN2tunmfm77uH+xaVNZAOmaVs4s9mKTAY1aef+
6bTpf/7z+PGnh8efIKTk+SOCY+lBZvS9D/uaGeEz+ga0jKHQdZ1kgaeg90tmhAOcjWufmCJTgvKJ
LPBbajSZXxJKTpK+pqWpJC6/pUb8FvK4qiCwtDR0rIX1I81cgt/DY/H4qx/HM9yXAYV3hBcaNrxA
m0d5TKg5C0QZJNBoyrBDXUntwP7Oh/FtgSgLvKxyEeqOhQ6GexIjHpHNhAklzcmitXkfoekpb2zj
qiguDHc32mhMAmldm+Ot1ZyG5kOAxB+dg1lQ3xfiUhGImd2AqfYRFgERDBdC/xD415QXpWZn5ieF
uq2Mi4wyWHjRVtuIH7eSux3hofcryyJUcrdTz1ANdhRr6c4ialjvTLHyoMLJ0UczXbvuVWfvueIy
6TEq01kjduUInISjOG2XeXyWhBcAPA18hdytDhE7vel15K1QmEB+bK2WiM59UCftPuT6FLeah81V
Mlz72s0ob6ToVhnft9HG9M9c7F7qjTFsvYln6xjd0sjXYUzT59RQ3NkY76maQLmoEZ2Jzsk1DSjs
+rlvn5JlTg3wfN37CImdDe0Fwp0wYX3/ZGzfoYiDFw71UDSILpDEczVE2dawqBa6t5b6k+l/GaZK
t35/CfEop1cqhdskgQe8K8V1UV27MSLYa0mfh5Hj041IocjAAF7U4WowTnC2MaGXRuBIl2q+Kvwv
6ut/B6fIP0D4hjpFfH/6LKAyMpl4/u3nn5+fAU9/6dc9bypvhGJymaigu0xLebbnTfUNtzBnDyk4
MAruma/VEEnR3gh2tW4bxtciym97HtrXG8AWpkEJhRSa/pv+I5teaId7noOIcosi6xQELEHie3TT
aoZFl7DttZs8gFf5TvJ1+zzoPRwMACG1GxRP8GYBNPYhbSPIo0VS6MsyLcMYNdoxf8gD13egVHIf
wwCW5xbtWhggCn8DAX8g/tiuyAUiyYAoJh0Iu3K8roMPWMWGcSEQOoVdB/IqmnvRoJrIXCKkHY7S
+7KtcGdIsRr5KGvY41Du1qrOcUdNurJNa0TuS/gcTnhzDbnToIvzkBi5haRXmkIqxW5mRCoO6e2L
QBPJsgDVV8whb/WN8+yNf6d8M4Vsz2JJJlBQtNFwV5sANdZTnPssqCp5scFYxMpNLAfuvFIb/H0S
0S5eHuVQUp6FwygEjDL3gMwi0o4i1riM64Zep3KTpAIxJz8rl71WNUtJpa6r0eV7RWb9O+uCR6FE
xo0kkHo3jwZsVOS4NZrxN4acc4alWfuu1yxJW4awqT5FiqZHQHxDe1V4ss9bVswuAT+YFzRy0IfT
6NCGRCmpuE9SuX505cxGWAG1dm4Hs6O06w2ZuBbYWsSwHgThDyhKd94D7c6cIE+TWTp0Jdo9iT0Z
Neh6hBPZqAzGLEJwsiYKMuGRotMbnkOhsAu4Qzkabwhv7iR7bJSFIfJ8C4GuuAJz2X+QjDAL51LV
TNJbRvkJnExI9i1od2GpNoHZf/CFGdSZVN0SNDJguB9H+h3Iybrpjf6m9tJP7phtvak/Mar2WopQ
43ga7IfO1P83a9rqFO68cAD/Rw7fP2IRf3gAT3/ptwNYezP5PZpg1DAOeIqsfg26Jp9XysmWTVEa
p8Cp8vrbCay/mf60NaUfhoGQEDHhrwVpVbxRDA0U1G/Qux85gY/q0WxtOrM6V4DOcuH7aUdVJDMK
Qh3ZMv1tb2U2LJas2gAXkBZpaHhXOqgopNjk9EYEGuUz7GGyNV4k/Wag6zMv5BYxo3qE3OIr2CU+
m8vvHG3fHDoGNwNm0jhoyLaCq8RhJpTQAQWXJNVvXZm+m1tj/oXIlHJRGLhUlZKIXzt0jo/SaTxe
h4oli8bEHOWn9OTRoaWf99ZD+duZtBNQfYS29fJTHVceTIthqPGS6TEYVbujCffdPMINx2/f4uYQ
OZjdoQVX4qyzcn27u7Ka0YISYtWniWpoC2oRyLcVZXPx8rc4zHB5uMmfFMykTEdDwzKG2/95hhtE
QBuQIc/2ki4N60pVpbsBD62FlVjN7VDKtZMBqbgAhChflpBzX7lPvp0EDnXb1AgksNIQ9tRweT6+
JPQKjoHS79Ma5QIXCvQcOSDrQpNrZZfpZrto9FDdakXV78Je3DXgol55Ed/cnJaKQwHZEDqcJonN
9PvPbk5sJBF4ib16X6qTDHSignMuiTZenujpQQ7u52kU9i95kskOm5pOz0fp+xBqvN/X+8LQyo0a
RChjIHGwKkF0vjKU8k0wZZFCajYZGYqBGoWWw7HGvJ2438OwH5SKDLxvwqVp6Mo1/Br7pFV1kK5Z
7it3di3dGV1prCYy9TqQ0uDW9Vw1QSovNl4ppUyr+fD5ySjJDk1ZJppU9ek7P5tlYYLRBcOBHK0m
vW+ABmMrl67DXqeaK838AP2SH51w3Jxs8lv6kJS7jjssqjWK1sjjYZ/1Ye00mJ4jtd+ZwAoRhPrB
oahJ0mYUyNRZUAAmCPTzZ6sLfaj0OGv3MPWowwTCXIx0up1eID3/8lBHJUMsb+g/CoVAT7GAT09G
7c+HSvMizH23a/aNlCbLHr3ME7eBZ+eCnrzKIHA6illC8c7gSb888jcLeBqZGpdBrq+wjo8i9LBu
/FxEZb9PgHSviSqkhVFlMcni4L8y1DcHPkPhIESiYpMKmPrRfPZ44gT2qPZ7V7inZhXdKS2uaL0J
KcOvtI8vP9c3C5PBqP4SJVlctUzq4YyauYqaMJHXPupzQBuUZVLkrMxqnQ9JjsKNlGybFKLsD48K
AVfj1uf01k316D2WI7kEFlkylpuJ+xGZgnstKIOVFqjSWmoqbQGDSfv08pjTtB1sQQIM+kMG6R8P
q4G5P1g7fAvRtnYhw6j12rndgTga+YD1D4+iUiEH1kpEQUHr6PZMWxQf9Nod6db6toNja40OCCyo
l0dRvrNGmDdd5lidQlz96Ixzh0xrYegbcPWsswRBM7A/c7nOEapF9BeqmPauRmvMDtfQBHvZc0J5
WPewfA2P8KHfv/x1vrM5pkhBZ1MSyhHDHU5tofm5FGeJsbfA11XIpUE1Qnsj/XOe2iJYIEfWTEWR
j556wG5obOlG7H1/oQYbGjLaNjizrjtSnUsmQd0U95SRvAf0Q9AH//GHfD740U7JFDO2k7Iy9ql9
JppT09x5/vZHh1BVg9Y0eZutc3kdDdHS6JFR1atvtSddprFMADvRkgljPfrhdcoiZeMTV0L+5GeH
r0zqEiH8qLH3RYdHLtoXgCcndcmXH2gK+Y82HXRSxaK5pGtE8E8J7rN7TzFDeBqk03uL/mIEUzar
H70uRvAcuH+I7Eumwks0srE4QVAwWeWguj8VaSyjdYfzrIkThRDvZPLPmDqf4UcL4OfpQ6KndGdS
zHpRhhc+pM3eimhW+TqKabOxiDCkxqp02Iq8aC/KBrkviIL1IhiQi1h0WAbLay8oppKjqF14DK1v
f7KyIHntoPv20OH5sVamiULVGJj04TTrSlTgWNWZ+7SKkdNMXIQdcyooL0/zN2Es3qKc3VPcTiID
6OdwlBRUNWLYlb2H5aktInfSPnTrzFRPVDvoNn4hhvoUvbXxAjutqMBVPk52L3+Fbw8kZINxgVOJ
bSjBHGcp8BxMDFQkb693qr2BMVohUxVFawy4Uyfyox/OUmw4pBPfSZ7gOrqYvs+zhZWJsQDyVkd7
ufSihTnCnQU9GC1efqpvJ5ZR+HhIXzS2bfloQ6q94vYYyEZ7n5vam3lari9R9nLXUdfqF/TSS4oy
qbvRih57Vw9E+Z8x/pSWWpx39CyOnrIcdBGPZhrtqUMGu7ym8Fyk6jbICHIMJLQWXY9n3kzLpLvC
V7xXdq/y7e7l8XWAQfQ7bMM6xgehEGRJvm+Ee6x/6AlLK67Xcmsi1ev02pDfhL4HVGhww9MGqde5
UYzxukAW6pW19e0mMiwyYADCFlcrPLzDd626udBzibegUHJc9UGN8k+TVauX5/q7o9DExCnyqRl+
lGcjE2EXhcmKyoo6AaXZ9ye5HKqnf8YonLcUjTVgHMeFyrijT6lbUbQ3asQUuw4LzjAxq1fenPq9
h9E5eA26UlOEd3QjN25L3biVw/0gRYhWR1l1hi62Mqvob0PVSS5GP59YQIOwb7Ou8M/wXk/eorAj
36OBjIW9i7SdlrqfTLNvP5mIwGFa2JkgRKQxHT4pkaSu0GjBJ02vy8FBIlV/X7mRMndbBbPCl+fs
O7uQwFQHsMvTTOn60fsHe2ChdBHuE0q8k+s0FHSXYksFNW3W4AwMeSzD90y9zCcBuJcHn3oDR1cY
R6sAXETgyFs7Tt2ypKIHSd69T8Fqo7gLh6SWcoBRslIvoxxZnkFDAZSOs7ws9E7foUcErApVsiWm
X/6fsRegF9DoNyZa6fFcGFR+MIJOw70dy+amokO/7HyRvrIXvj3NeWZig6dxKLEdxcpIGvRl3Y7B
frSgSLjQnhF39jC1SJIRe269f2W870yyOd0bVJs0WbDHj8Jmw9RKlmtZoX3bvstNHRkFf3IGocy9
GXvNuFPq9q4VsBnbrAs3SiMj5iPTfdQwqX/lNv2mKkMdBpQrhUVhUbSE9nu43vwgMeNwSOu9Rzug
oJpdVyckSonj2ZWPv/pY3TJxkDA9gb5J7nt7PyjkVxb9NxXJ6Vtwl4O2pTozwXgPv0Uh8Z4jvOSm
kgFcFGSVbglPvQ3yN7jxyGC7UZOUVqJM0uWAkNnHutGGG1dSH1M7uYCCdjXopf1KwczUDncDdwFF
M8q1rEFVEG9Mv//s3lWyzkqhgrZ3Jrf9qdfk4Z1RVTVUWR3QGsgwC9eiqqwwCh26AXwjDBG8jgeB
WBkMOX82xFq8K9LGfe8rtVyRccY6ehG+Vs3arq1wszOwjUe4u6XNIvqhRnnDz86Bo9PYJgSX71TM
gvrZWHfpTWFnaAtKmh5fVF2lXFJuQ3cm0AJxo1Y4Rsw0vZClOS7PxXsP4aL7jBv1Jk6w4J4VY5WG
8A/waJnJ+RiioIugB8KBUvoegKiyHyzUNGZ6k/kwezSIxHPFCP0PqlxjNWn5YMPwpEzPyqz07tsE
HTQ+QM0+auOAt6riaw81Or6wKaNE/ai1iJDN0T8RHxXbKy7FKNPcy1Mdmm2eywSzI2vpNKg1/z63
zYTGS0dwrukNtqAF4h83UpUNOFiHOXZLNOwk5OH8PHyH/Jb7JTX4/32Mv6J59+zwnxQJvuoHTEIG
/+ivPv+73xH3E97+P//yh1/+Ma2N//bT53/z+W8+/5fPf/zlnx20mKeP+9rhEG/Ab3NNWGxa2FvG
1Kr7tcMh3lBc4MpXDM4VglZ+69cOh/lmaoZMSPCn2Fk12OW/djiEjIAAOdOUWANT+aEO89GZBgWA
G1QQQYLysym9fxOf90lPduOfyJHfYpdgZjJWCOnoFhjt4GSRvKW5l2eTb2UPOsSXOI8/akqjZk6I
bJCvvXa68czPblVqoITsSBaQMAh2BTNzeI6ohgpry04RtfdJPRFwxzBv3oZ5UqLkTPcxuJfayqoh
JOlJ21BVGPXJmwHLNtS/AwymU8lBUFOFBl2iZfrstV98KQo9JwMcBb7crBQzn8Imusog357Qac9O
OYz7YttsNXww6lDtx3meNIV6EtWmH6+GesBVaZZijsKR4HJ/iHFe67FVXIRp3NtLLlbJvFRA4sqv
fa8pbPu9hkV+xeLi7J0aJrKiqvY0q8++l6oVWioZwUlJdz0bnFFuRI9Ymt0YlVPgFWqhKQaND+GW
BtZkse87DRhNpNiBiflpi/QykGw0FUcKwTaSrKj+DVV4kyixeYv6Am2uBZEO9przstXhgMFWH+T4
S3D693C+/N9olfwDxLEQPj5bh98eP/9+4v58/vmXf/L8kHn6S18OGQqm6JDIFoxknbv3iS/yldSj
KW9Ig1UDfBoluOdHjPUGjO20iLFq19h1XNhfDxj1DYAYxELoSgiOB/7Aj3RQD5fmhBCl8McpR5g+
dVGPa4CtWrhJhlXlqR0k9UKhhDzz8RdAPGNyZsm5x3NtwLEOfexnk/SdzTqdFL/viWlgEmRTwHXi
nORhjlIdOYdijix+eYqoRTTDkcqYa5KarpUe0vXLQx1mVV+HosBpEv2wDY91VpC29IemS8vTzLXj
eVS34KJ1I3jlgcQU7B49EcwYyvF0vGUgSNPXeLbLA28Sn4NYixu9VOGaYvnLStbjt+ZgtCd1IHdL
wj1FdWqoO06thpPEqyF8VESE3X0Iel8BZV5h8TKqBfaKuMZiU66AJsaswlTP8x41ppknjOAht6Md
6w1XDXQah7dKO1S3UVt0D23gS+8IX5CzGAtbR2cPucQWOB8c2N4fgCyr6lvkBIp3taeYW8/vP+pV
SJM0RQphwvfAynVlPDZRGe3fI/YKEPCH34VGMEqxFIod/a2jIB1jPjoxnVyfRp3ZLO0Okjsw++SV
N36YCD29cY3dw/LiX4Ht2uGrMEJZeFVnVQiQ+/vJJKXZ+UWXrzTDrV5JNJ9oCkevfeJEAXgAAEYz
bVroz1571Xh9gFZkdeoOwbIAxqV6SCu4gH2wMGgwtsBqipI+4OUclVeC+yWSYKsKWKJVNwurvFCb
D5EcboIie/QkgbIMzlP2uVYhpa/ucE2cR/HEodYWerK39GTRoLNAQR1VjVOlvGiDE5j/WDi7QL58
zBKC27A9qRCeT/EAQZHelB0vUp1QK+dWCOgJ38hwXClgr3vjtnLPw2y4jKJ6brunIWYPfXg5GI9u
vR/GcNsFV8hXYBJ+4raotii7BEnuzlhqlueoLcIexgdTi88tZFzS5qoMy1cmVzusIXx9kUQbFm1u
gPfHDZMmSNM2A6N0SjSvrPjPpYEg7DKM0scgwkRwiJTgVPXDeJnYXrby69a/UaJoFyDUtsTZWVok
PlaRWZmgzUDFmA7gHTf0shWP7QR2jUMxLpI2LS9DkvILF3vPuYaYJWqOGMf6mjZXqI/OrU55iJH1
30Sm3m7trDXB81eT7zyXcYmp7LUWGfkmQrCXt5QOKzXN/c3LO+epjfDNQpvIh5YgvgHPfLjQolCV
cb4y6lO9wnjMdINgyVk0nIw5ysUi1dpPNsgpxJpiWg9kNncgQdRNSlMCnz/bQG7HKGboymC5XmJN
I4GrnCnoIE5CK2hactCssUrlk5socQRd01de5lEw++Vl6ir1dBlsFzfYUWosNb4OX1sBHDJ0UENr
r5hXnm2s6nwQDiotKZ6cQ7TtrB5DPKW5NQE0vlKx+M6tA/iIY5oLh+7GE4r72WaFHN/KkRo1pwg4
TM0m0L1SNOorC9uiV86g7w7FtQqgATgDnJXD15XS3yiqsWlO7aLE1UAMipMARnrnN63/2sx+b6wJ
o6FCktQBxR6NRUnLqvQmr07jXK53CTiYhRYm2mXX1t2WyYAv6YPMMbsyOvUVOXcKtayWupQNa9Mv
9POhwXJGrcMK5avktdrpUddzeu8mMQ5RsEycQUp0VCXyIHR0laUUp17pqk7l44MDNtcHaFrl1lzq
tGZhepaFjKF25xaBtsAB2l3raYcyjjIaKyPuxrUkxR0+Ta288/ThxwAKX74h74gCLzwCcMVHwYhw
PZ/MRstPs77OrpIUzLkf9fGJAb53ZQ5+tAmr0ThV8FF8ZZVMb+ZgU1MrIi1QpngBxNxxIx8AqNKY
SLxvh6iyHHOIcrwYLPdHb11BgEdAyT+g78BGH67FHG1etF5CBElkbOrlJGDu8YldvnxCfXPr0pek
kwU/ayoJKsf9LMOTqfYM7bhNBmWl5WW5RoUFJ1zFBP7f6V9G+3vIR/7SSDVcdM8m/vsJx/9A+vDn
n/7XX//rnz7/W2odSA388oefPv8rfvJfn5QJ/nCYjPCBX5MR3X4z0eYVFXStSR7BUv+ajFC4gCpD
rop4NKnFxID7td4hv8ECcapfA8Xnb9H65d3/WvBQFKohJq+e5AbgPTS5H0lIDjeEhb4BwSGIHf5v
WkvHJeWO60rqbWoDFVRwavZaLX1KsXNZP5uy76Qfh4HF0zA6QajCY5J3Ueg53BEJqGIp5vg5lXBw
fKvJ4bgQ8JV2ZZ7iQQSR4DarJXWjKYl8W/jGa8Cyb5/Shh1HT0QmdLTAEh4OL2V2iRG17p2lKLis
lMhKFkiAXL38jN8bhHYVRZGpfkRwejiIL5t1nCn/m7TzWpLb2Nb0EyEC3tyW7W52oWkkuhsEKZLw
Hgn39OdLamIOC4UpRGv2jWLLMCsTaZb5TRhddA90uDLVxDt6k2zcYNdvj1xJeroABch4YUXRc7ke
RQF0iqQdgkDqOIw7BZlr9CwxjFTcXD28fkJSrpOmLvEPwhbXQ6UCdxG3EdElmRLxj1e6CndZs0mv
XVs3UHiU3UC58oAvPk4XuRYmCsxoxL6ReBxZOZAc3VZV6LpN+3vheBf5/nwd14aMcj2buG9LRevV
6BJ6ZXVpDYTvSkPNTogh/RxaLBBBrbhHQwj3NFBLP/TjXB6bHOGvV68q0gr0S3D/IStbYuR6TzMD
ZXCjS9Q64ilycxQKZif7en+U68fh39mSJzFRbhKpWnE9W2+i4j1iq32pU/XHAIoOLcPqnYWByG7S
R/v1OwVgOPuEq4ryibPYKYI1x4fKji5Q8sRZJLQp0M2sXxVN/jsn6o08q2x9TvIibAiauLf1vEku
xjwG59HLalwzpp+DGgwbh+xmS5rAp+jeaKqM/xnqevXytNForyT5pSvSoEccs28fAq/VNm6Mm49k
shGQv6VWJaO1ZcsexTNMT5yKG2POUU0K8/SHjXkHwuIYOJeYXbz2MzEeHUv5gWQ5aDnepEFLajAB
vmBYkR7QfKVtZLhbpabbxSM7B4qgIZ/DOsq3688Mvc4oeKBnml9G3cJUKMFTvKzSLajpovrMbqCt
C7mMaFqCs4hgr4cpLWbYOEGOtRO6Vs1oYomo1+OPGBH9U9RBU5/m/p3h1u2vCjNtPH37Yo8W5XS6
f9Jup2vB0ScXADQpb6/FXkGEe6KPVUQXMzKnYySUH9iPjK/+ckwQ6izlS14v8EPXk83wxxR1zAHz
AgwWg6KJD5Nj1/+foyymUrYICGbGFF06PUV5TjdHUllU1u8v2M0LxpMiDxdxB9R18sPruXjT6GYq
ngGXHM2+Q2gP09csUsRRigK8/S9DeRwtQn5g9Ys7Xy3dAXcrNb9gDGR/MIyoD3Z6PXQfUxuw3+7+
YPL6+d/cQm5IXjFuQKpgNiVWyI5X+35Gr2cqnaq85A2m96TkjwgT6UDMsFVTe8QsES1zi6HfCK1u
95+EsLOOoOa5RaxFic9IJxzewrHEaC/ELQerzR3uT1sYr9uPxihwQ5Fk4EJku19PDlssPJ805BZq
T3MrjJ0ViNc0hzGpmLouDh9fvZayESiR+TTEQXpeD+ckwAd6LAMuTksR/RiAmQJeZYvglLuz64fO
7P7Ak8G+jJUStxsf8vZaJhgh5gbeQIWRZ/p68LBxzBKwSn0pEd5G0W/MnBBXiCb5EmFi8jXKVNRb
78/3ZnmJfExyYZ416prwA66HxJZqbGtUfi/haLXIm2b4XnpJAlNds/4lNf8/9bRu9gtDSW0nMmDQ
OrdsGjVOHLsquwsprP7LHGLNr9QWXexXz0gCt3TaqJRq+cv1jIZJTLNWZP1lFhq+G3kKSle0qBwq
QfD5/lA334vIg+yEkE6CyeHnXA9VemljgtsSl8bFoivjIz0NY63sZxfGikmxZiOCW/lYlAPJvghY
NftGYygsu8qKELu8KDoTaiuvOxRNgSdrBcLp/tRu7hQ5NXTpqDGBYyJ9uZ4aW6/B8UaIC9GQ9m1Q
M3ihYY8FpOUM6IQ2mPSUHn5ZTh5al/tDUxLhD7+60OTgaMBw/uinkbZdDw6a0MwQgdBf6l4ZzXej
M1Ivp3Boue9Cr5CVDbJTam01Zn7Poddggpg3RYlNBPiLMT8lNZ57+1xDvPo4Y8VhAx5pcN1Q93lQ
icSH4EokaphgJh/hfjWU3JsEVYbcCMfkYIk++KjYBTKsYjJQYkiroNIPTY/t2DnX8LzcBXWFpboY
Y208mL/tdDxE5K2vDTa8074K8vlTVkCjepuKmGxMj6vWflMELW5+SMLAEf+AW6eXAmzpDajiPRSB
b3HaD93J6HHIeRvhU+C9pFiw/LLaRkP5zcuU6Lko3cp81As0td4JLG3qw4yDH0b1tZ2pD/jnqBgX
maL9HOaz4xwwH3fDZ9cNMg/JS6A3O7s1ohyYt+32z6jiV8+qOmYfu85pMC4kNYj/sicrftRKrqhv
o4Ehox+lSDi/4N83TqggzO7Xlnj+k0KrKjvPXgoEoLWHMjzPuLGIT1lap8ozXnyJ8zi6QaiUx2kK
Au1dMmhWvStz13Ff4D4pw4mmqPPNoFzqHqK8cNPHsmjL+oBvnjs/1E41zLs6i8vwECe97uzQvzK7
x95MMKwtmiFxT4GujB+UftTwG1fr5HPT5dhqewKV82NrVrKXLqC148UUxN+qCJT6rlatItp3pNCP
ShemyUFrW0BO1ZijFpanQfsdL0P7fTfgj3Lk/Pbxs9qZZXSsKtP72XeZi7f1nPXxPu64oiFDBlN+
mG2lMi9K0VsDLtvOoPErWg4mGrgUVF5yQ7G7fa1kwvkOAh7NEAQLBc7x2NkidF05M1L0JQzL7/bs
tt/tBoeivdKlmTiZ7RCm79Im1kfQ+VgBfB3Jg6Kfs+MN+gOixm6Jjbuatcexh+y9w6MlEqd5NFPr
5FhJhlgYKFTv1OKVo+1dj7ZGtCNLSmeCnqgenwB/tPZjiqKSdELLXIFUmkcx+VAgBI+pbKqC52jn
ocboMu3S7o2ND3eHi2DTiK/TpNUtvb3BiE9xih3gkYp8NTy1nlK30nfaGlEJtwabhVegtdOtaPP4
TYMLZnqxbKXTfgwB9pQVBi1JVF3EiB3DvmzdPkTltA70xw4iFlJ+SVAp3+we9Xpk0bysxxhJLbMz
ppg4+ThhZr+jfBOhrxKTaWOPFNQhmnZepIcnJ6vK5jyLoKse45T/eDcleFke56YT4b7qhghJNImG
Odiyf4ySLwoFx0Go1Vsb3Xh75wxUlV7aBjD7rusr3f0cZphfIWhOiaL4OGu9HfxAnL0IP0+WpqPP
PmaoPh0KVc0j8VjNKULvUkfaaL9V6Ip371NO+/SsVDwr5xQh6e65q4yuC9BjGIOqOczRUP7op7Tu
vqvInmlacQLNJxqVvTjA8ccLJ1VzX1F7HGjbCHTdJ1LuNN1bAwegb3d148LIeDMikYvZCOv1iHQv
mJ0dRbah/FDRkFEOAs5c+XbI0Z996DI8KN6ZdmN50HhjTXniaHniyc4QAZVy5Ia1t2H/li/lFMAG
G2dMkd9OiFlbB1VpsFLcJ9jzDD+nZir7X2k86f17ZAzCzseFcyZTJpIxzlWjRPrPXFdz4AZqZc3z
XxMYpx7jPCVs+yd8p9zmn6wc1eatWuZFfFDZBMmxrUTmPeWTMDhYupq9xzIrds50C4zprCUizx/o
duni0hPWWacOvmz5K0eqXqB1z/WcuId8IpIVe3MYDeRzHPMfbXZi71vAuQ6PWCnVAhGbJEx3JWb3
A3Zj0FWMhwS/memQFklpYWAUWXoGstnp7R3WLPbnPlPE8MyFB6fFjRLIL4oepj5mXZiBEUi6SEq2
vYdVW44DpglC8IfnFZVOP1iZxzdeTqtBWl7SsizHwcWlt1Zy8yHSetxHOmuuELOMcofPpqtgHNNC
NX8VXdDMWBJZNdBqA9+i45Al8VdeAaPBZNOqCwS8BaqCDSoZuxQz6vigTxj9ncAfqW9H0RneHjSX
yUwFXJ2/MFyI/qnzIZ33as9F9AyAueDmRDo+PWDIIVS/s4oMuZIiLtoD61KqB4zDpGEdPrs/uqEN
tEOJrQh95nCihjUqkWm/LXD+Q3EznmKt2I9KnXanIAPLeW6C2YueGzwiBpj6jWaMz0nnhCSwuBLY
h1xvNOXRHcnO9mpjGO2+6O0Gyhr2IR3oUxBc7YEAVUPfS0A3lUQLy3qHTCr6+KEmiveVR1jGZa6m
00uU89IfytpqzffwJMPmLU1cutdzjBINPqvDBLKz6drS9yoDT/CuGXCdMy0Y/A+xNmjBeXCwQ3ly
mqhX3uVGhS1FXqvVVx4S+22UUROV8iutt0sgMsfHjNDtK2RmNX+qsyEAF6cbSfcDl9b62RzD3qEx
G2X6fOZ+QZasE2nag4JNY9HtgzmwivOIEYy9L/soMM9pT9Syx3tARX/aSEW24zIvqp0xtgHaRG7S
RCdQP4N9yLDywu2vrTtbfUMZa0AvFgV/+wTgN/k1IYwfP/Kvxx9Cs+0+tg0Yk37Xj/L5iZqxwjio
SpUAf4Fy1A8pWvnxwQK5rLwvjBrrN2eaKutDHQb4Eu1aaNvevrWjqn0zFln1w5KxyWPfYwiDrUKE
ngk7obIAmnBMh3ON8ex00fDWLU/VXHBnBVRaxVnPsRZGNyvpcuwGCdMPzWBX6SO87+hj7GAfB3Gm
dD4Usxq7O/T96/KMm4v3I441DAHbRh/4eF1AWbip5vBbamugJSfCwOKUJSni5UbYJc3rswsCfUql
kDstw1g25w2MfQDscNcMLjpfZgyzBxmdoxJM4UZ5ZzXYh0BKnw3KmLPs5YETDHujc8TFq/J5Xxrw
i1srN/bMc6uStDoUKbaN1jAV2yVxsxjKsZ9cvGfnoS+J/lT1sxqo81PcmsUGQWJBJWDpWDiaPrRj
UHcgmVkkFq1u9wOma/3FVeoAt0PbTfxZsdMn5EfCiypGsGEjFAMuvNgLTJizuf7TqZvipW5S7R1K
1NlWV3glMUX3hIq453A0eeyv041KHWuVWkZ/mYaywSZyMJ/MPg42Kgtro6DnTdeelgYYtUWXZo5n
pZs7Rpn7LNgptRhPuEqZx/vJ00pKSmtGsqVV+PcQNq7nEiPiICbdGi76QLUkpopxVjHreXRwGv0s
2nZLhPJ26xCmA5lFN4GGICXl6/GGycMfuVPny5BY+j7hQ/Eu4IQ0a3p1eO3U2DRgsanvUt7lL9dD
Ta2DZ1BmqpdEbcg887bVsSIxaEkdlHpwAkA+Y55u1Edu82ASTRAyHENgx4C0rwcNnTyodS2UnOLR
m3DrsNr4jFtu1jzOhouDQdvjb/o283iMLxm9M2fjB8gq2nUuTKEe3jEvBw8HiuzXP0BEulprAqdQ
223cJ1zjtJcpV0hEW2DhICtIkA9JG2DFfX+1b7crCThdCNh2FPjwyroe14qsgOpKGVxmdtmxSJsW
NT+endeOAuZeNqUgMNImXd4Gqo6CvF1iTBuk3XyaTD06OjLCuD/KzSaVshc25ERZNEBVfbFzsp4C
ieoB5hJlhhk4ras9oQ4q7kWmb5y/m2VbDLUoCanYR7jVNDkXZxDapVYL94UyUbHxCt2OIgGotGLl
iZBMsOuP44ZVXpvFgI91ojiPtcBTOSAX2rixbpeNgj+VSGwS6GDrywJv72Uol2RN6Fd9NOynEiPy
Q2vWyoiZnJd8vP+NVqaEfjZ1QbpEEj292OdO7wDXAtznK1moNi8FXfv8QqHVPL1yHFlb4sZCrAni
FpvveunmWU+jrtV4wAmoT7VpaF8LI5o3nrnbU3s9ymIb2HVch0g3i4uRq1+EWYxH3Yy9h1wpg78w
ihp4ZZLhfH9mN2PSkPpzBRcndrbn3JPO7n6n9+6uh4GhtT8VZMR3TmDNp9YNu40R1zYILSgq81In
moN1vZbp2LmxTCB8dzKx0tLTIX/CU0CPHwZ0V/65P72VDYJOHMcLprOB06f8MX9A+iZ9SBRsDyMf
/p/mAy9MHaL8sfp1f5iVVQQwI28JRNwBry8eUOx8YleL+8gvIjv0wYniZ4Vb3YuY8wBgHzjsHcDq
LcLNykpKmA7BF1LfhAeLUSn0pU05ich3iqB4bKwiPmIT4xzqUtmKYOVBunpQKOsSeNFJMaW49zLa
oYOhaRVG4r5HVoQNsYoNExSbeJfPgb5v9DLeYMmvfTjCHkklglcE1Of6wzkhmo0Wypf+mBvO59C1
tC+pZ5bH+99tdRTa5jYoTC6QJSdWRbm+Gg0n8jVg9S3KrZUdvHjTrEavvUBYP1mDR+lI6oL9NrD4
Yx/2ttk3adXFfm0Z9aOetfPRmJLm9UeLUcgvuN9R5vrtKfvHKFXXRspUtrEPgCh88MCE4IyWFBcn
w6zy/sqtbQi2A0ICEhNAI+j6+2TNRAFvGGLfUpv3XeaRBxYpPtem+EKv/fP9wdY2umwroGjE2SKD
uh4sKSOnca0p9lHcMF/UcEASBqPTvTHpW92StR1B3MZ9jxaNVIq9HqrIiqw0uoz0QjMQQuiaPmg/
KlIj/K/7c1odiPSJFizXBv2S64EyM44Lo8NGPgiKjvKj4tgfDXXwuv+wxSVwg8eYhBCa72Ic0n6z
UJLEzzHk+gTdZOwO5YzJ3GuDMmiNNCJ59gkvJJL3epy5LgJ9FmwIJ7LEQXrBnCbHjT68dtVodUtd
X7Tt5FdajNJ20US5pE59txnH56zu1efcTrMN9NXtfiM8BY1k4GeETvBSaI32jeo1FE/8NsySL3Pc
1ycow4CRMgVqxf0ZbY0lc4k/zmziZq7i2nPq97E+vwOOaB7KVh2O1IvDjevhdssh/UHhGeSHBBUv
WVWCfkUQjmPsd7kRfMyUQMONLXZe22+EKCurAqTFPIg3yQ9awYbZoKjg92ncOkfNHjzYHwChEOhK
Z9fYiDdXJ8WnAhUKo55H/nr9VEQjHEsY3HnDQIGa+vW+08SW1qF8bq7fPzBCXAicIwkWUmUA8MdX
0mV+YQmuhaCPR2qToA5qomcLfXDVLZ8FLrLPyB4qvmmWY3saNfj0G+H7ykaB6AIeCt0Y4lBvsVGg
YuGcNNWJj3xcj+eOPgfxXpRJ+UkLAa0f7m9L+afdTBhFCpll8ZwsVXLM0KyGSGkS3xRGe6IoR1HF
rro91I/kyU5Eh0hOqz80HhWm+yOvfFAXjwhSSN5j+b/rpY5x/vOyPEr8ZMqyg1dr8VEM+rSxS9dG
weQdGBTwF/S55Gr/8UEtd6QdUneJj0Zd/8lWkyg/8DfjLXrh7TtpU4uD/yVhIbzKi9kEVN4Da2Qd
FWOYP9idWX3AEzvY42NYHio6WK+TNOMxYYNy3XP2EEYHNbe4IeFgoXozKDG2a2A1J1fpUbVXvKeO
+uTGZSx/+3KPgJojpyTdg6W5iNGKYk7qxAxi/HsRzOZMhMAOL1Wvqx9LXGewnOy3Cgxrh+D3B+MN
sCUQ8fqzDfQTs1iJE+ylNfOUE/c+Ocqo7BAL39IOWjsBVE8IN2xuXdS+rodq4o5kbOQeE3GXfbCj
OntTd0r+NHQ4gvSalVi7Jqi8pxY1t+P9I7A6S0i/cmdSnV8SkUYaezBDgsQfNbv9angQ1h+Ndu7w
DDWCbqsat7pFXRw6IOEw6JLfEkV5PbmM4bvCReynMqoDrFv0e3sNj2V13rJrW902f4y32DZ51dBn
oQ3jY8AC08vJfoZCSXc5BuNPtN7zZy3dlDJbW1GpSIAJIhUjfck+MYosGjxFNtqCYHoTJJGLa3Yk
ii9BhNDaxt254LL9ewb/HG2xdeiC0J9P9MTXmrYyD2NRix3wheBtIpLxXCRFBCqCvuTUucLZtY5R
fIJxsBVZLERz/8/PgCwhC+cA7pZZqRdEMwZMDi/xMFAeKzKn+FGnEe2NzjFoIPZl2Gf7Aj13myZ8
ObxrLD14K+IqfMDpPnkcG3U+RnZhbYk/re0AqXzPMyZV3JdcP9dtBztI1MSfNBEd0zIZWshcKf1K
6qYiPQ+F853Hfkt5bXUTSGkO/lvZiVlsPEqhQSAEUB5htT7u5MbHOQnUY53Zyvn+AV57XciUibIk
MhtQ3vXdUbtKE7gdd4cxombY45J2sKdePd0fZe2GIhUHePI7NFnCbNEzT4tWTIlfUqj31chuP2S0
8p91c8jfz07nvTECs3vQ6iDcQOWtriTqoHw7dDuh/lzPz2xStWoLLfFTL7WOXjvXx1DvjSdq3PVG
OCD/qOUjQwEbqTipQ4qE5vVQPGAiJgxP/XlsfuYeW7Vr6/lnWxv6FyoV0zmK3OlL6Zb5T1Ab7Qas
bPUMwRZHBpkyGeBOuZX/iBOwbq/5J0EK91H1zoqSd7AgZmnsrY9V8yGt4u6Tk1sZuCNowGNufZmK
3jxVrjA+NKoCfiWyhvnL6z88BAZcTKRqMbTE6x+VTlNDJ5MQSS0NSj2Nps2noJq7b/qASTIIrOIr
Te72vaLp9saCrO05WCAqby9yYr8dnf5cj8FIe69Uab8h1zI4yLk7CR35BNjGocnVoTgg3AR0RVNT
7MsRoPPExtFauzsMqJBSag+c4TLoUBBtIhnAVlafU+2lBhz2N9SU5CKlIQ6tGllnL+qNaX9/xdfe
SODf0B4oeMgzfb3iXp2M1AqqxMfDuwp3VmmWEksRKS89db1Ho9C2+JJrRwwBDG5xVpvoQ36IPzYe
hrFjCsAi8RtDQwt1yEXpHbJRsYKdE2fZVrSztqyI05K0Scw0kcf1cP0cqLmbeTxZUeMyzlB/b9MQ
5KEXxdFpGAbvF2KUzsf/sKwQ7aRUtYFEz6KCCdFC2DH8Ol/0UhVsDrNc7HQgQGfJrRMnQ2jt3/eH
XFtXMlPcCUiKsElcrOvYIWmA/BFDjkbx4kThOB0qzOylz5aZvvsPg2HwCdSXBjZp2/WqxqE7dxNy
/H5vNdlH1HccfNHHOPveOGm4pTF+2yUn9GcwlGJsSHvIqF6PNnpFW8MnBqpakscoSTrsFfrmRwBC
895GSrTPTO1drLbFAfZ8dEAyiGJ1iHDUThmjrZLx2sVNx4QXAtwnxYbFjpJdB+HEeQoUSKRfgrzr
/LSM6KIR77i+kY71ixBpYO8MYEDPlkvJcuPpuCXdyAWRukqyDMGnXnzrGuYJLrL8BNwBzb2nter4
PPfWdEjqeH6pXE+J9wDn3nZaZz4rsaNhYKAJcOzDsJUHrt2b0rmbjAy5J1iR19+mDxN8mMMm9RMz
ck/0Icpob85h/UZU7nQSIvL+Mcc8u1RlaR/vb8LVcFQSStF+1NEtXsaBbSOmMFPSzC8QKi133Frm
5w65j89KZyXNHrmo9mz0Alfdeai6CnGQGpE8pYaEuxGxrN0yZFNUMSAPsFEXeyIZ8ixNZ5H6mpgA
KMcN1fC9GbcgolDYS8WpS8PgF2x+dd7oJ6yNDA1Z1yUw5rYM2jGvQuE+82f+FZRyqkKNjkLpzPeZ
ACmHTclQ7oXVTVu93bX7BjKqbNDAnkad4/rDm6NXTuag8HJYZfasjfWwN9UCTUJ907RhbY7Q/9hi
BGZMdZF2KPYcxSALKY4CpjkFI3oEFLXsR3AGyps2jz4mWIZtrOv69P53zEV41louwOaqQHKIytib
YQrfA20r3iAYkj/e38ZrTzBVSzpsDh0HeJvXC1kCUq5VwG9+UNbIyw16Os1nRCeFt3f0Agn8QSjN
RrSzOiY8NpyKpFrQ8gIJPANGy1Sl/lCADtuZ3SyUHSccsk1qeEekXrae/bV7goBSBlcuO2ZZo0Va
RtSpoac+ukHqMcgrM97rRVA/6HpqvxmcOOpweMvFQfGarVbB6v4hoqKsIqPtpV9S1Dtq2OvsHyVs
nko18O0EnbzSFu+UGGmkKd+qc6zeTEgN/N8RFxd04TmZ5o5J6hc6DADsvtRDW9XBEQBL8+S0XX9A
KftLro/eWUe79hxHQt+4ktZSNVSwaVgA5QKyvTif1Gy1Fqxw6ut5YZ1jT61QlQ/6jXLj6mdFYIww
51/y5fXmzebIQNy8Tf2ocNKTRW1/16a2ewiVPnrugcic+m5yUWKeYA/cPzerJ/SPoeVX/yOQtCOX
BCrQaGbQy1J2np1Ff9duDPRXdSQN4v5oq8spCevy0NDuXHzRMG77xmyzzJ+UOXB2bt8TWVX1MG5V
N9amBW4buJpHT9VZ9mj0joK8FsvEzK20cpfY1tidCG9zCgqNCqvn/rxWhyMal/yw34p816tY6dUc
JyF+qYUtZarjIqs/AeNvfyl2IF4nhP9v4YbcTjbSZKfmt/DVH58sG5NIKWaFq05k1aGFcbTHfSPa
2JOrU8IBWhIVaJ8s+dVwm9oy9OLM7+hpqHsz6gr9bBRR92FoHXdLvnztKiUUhEQNZhJNiEVwqrT0
9DzRZL4ojfRDZ3bTl8bwos8oepjuvqWE8B+qTCRssu8O0JBcdRFsBIVWIIowZ77lKA4xfl6de68D
Gp9BrkFpdzLf1kE7Pbx6o3jQIklmKMAjYyXX4Y9v11lB5hoFwZY5G8GwQ406o3kIXHrnKq2+kV+s
RbhwIn8n4y6PvrlIMLixA7vRqf40WQHzrLfbp9jMssd6QmfMDhv91OlB/pwAhK52VqOitWO2zudM
a4uN3bTyffGyo2MEZV9KTy7mbbfYnHODZn7SIzf7iPQrAPcgV6EuNPFs/NUVTfv1/lKvvFdI1cjy
PChStpXc4H8sdVNAuerngZiOOut3rQxh3TWxeswhubwAMQ1OUHiwWrk/6soNR9lSUhw5m8iVLZa8
jSqvFHi5+GYxT8qhiZwOkPWgu5ua5TJ2WpS+uOGgv1LkkQoti9gK0LOjlEWT+2MzmelRazwacLZe
Zn/PHVrgkpSUPCS4rya9lRwJG/IDtikQchHsuARZWz/Yxai8vT/9te8su2a425K1w3i4XvS58YKa
DDr3gWpox67ukYtStLI+QwVUHwG/V1/uD7gWJKCTJot/Jon0DfhbD4auz2fuKSKgYN9hq7efK316
ZF8Mkhem7lMawAISHyQNlRX7S1XSYmPaa3uNq5LQk34Mj8DiXaO/BJjB41hTVp3/wmbmm6tk04Ni
9s6HCt/TE9tti6Ivd9Ly+0s9TNrNzAUFt+ulHtPMRBlLZL6bG9N7EaKg9aaifN/sEVlOD2jbfILv
pUxAUkWIKqvnGfPH+4u/9rUJByllg2Omqb+4Q6sBapw1cqpHbWrsXYVGnnWwSA9/Opgbd28whLXK
jVrb2lL/K/6KTAXQ7cW2bxojslPTzvxWyfq/dTyLH3M1MS/O1FeHLlOVhwj48en+RFcHpVxPqZnG
M9I7i7UercloujD3Hb0vj1BQlbM6xfAaMrV+0PSx+zKkSrexqRZ+AL8fekqZnCIJwgSivgw+sy7I
OsXKfSOJy08Ue2P4S87wsZnL4awaaCC68XSESTbvFHToDjZiQHtaOtWjNnfR0W1K81xW0I/vL8Za
1ZvfJTW9CLkp4Sw+QVAqMXc2fMHChdHWK513AEQ0oHUJJmCvaDBXAwOeYx9P4cHUW5qguDGBOA8w
d5oayr9RsvGuru1E0hIyaUIINEwWP2lKpmrQozr3aTM7w27sgb6zOsKN916sIqLY9FOhbSzE2gmU
bQeZTfPXZb1C60oEQj0d3uSEabvV1PqjB2TmEVxujUwwmAHPVRDPzMcg3ME+nrY2yNq2xBGEnUIw
iFrL4grI4gH5P7rOvm2iT3AYBH26XW8YsNqgV81nb4qsC5trX8NRR/6EwrcNfXzHpdLsGyWtn5K2
mX5FIxjY3di45Y+gC3EmUPUh+3F/08i9en1bcepkhiO7jVgnLV5jNGUaMwkAtIlKHcQe8p72t5E1
5rxxUm/DVpgFsp/JzUiRc4kPSZMRCQ7ZW+tqqnYT/9fiEaxE+YTiOYTrV89KyutDwWDbMdhi29Wz
8GDP2UAPM9MOD3VU1vPZxGdseHVYwbqBpsB2UwaPS9yGURW5WcR0xTE9q3cGvrG47eEReX868pla
fCTU70H10DUkqLgpEelGy2wpL9AAL2PgX27lHoCRxKhFx0b0MceDM8MFE7DKrla9tP92f/zbA8Vr
ZlO9kVBBhHsXm8QlrgAaFqc+SCvnrQeRdj4Weq+GnyulqahFIp7wT6s4MU9L17XtcUCG9NXsGGmK
SyrImdIkYFH+yD/ixjqiIxErQ+o78ZQds9TG6qQF4ZVyYrQJxFPtcljqTP9yf/K3VxgPGuADCfnk
jCxDJyeMw5JQhbSuGfHlRUprDo9j6+bT2coZ/oBPc7VFXbi9QRgUSoZJzsVnXyIfCpQEK33kizfY
jv2gHDjvnd7qz2Zm1M8k5vHn2uu9jc+8MlOgujToaLRI/aRF2KAooV0JQdHTNgePOi/hOxzErJg8
eKheDDM3U939/dVduRdkPEqkqPGkwoG8/qpJlEV5OlNimVUEJQ4i7530IauN2ti5uSL+uj/a2gxp
akg0JRce5njXo9VUA8rAzUkubcS30SNQ9d3sjsrfLsY5PtX2Ttk4uivzowOJPJ5pSd/wpUtUCZTC
rrwg8zW9U+3HuVPr4djRfqk+wi9rXv3cOiRUkJogBlJuXXb4ZzMRKOkahW9kc3lQ4XT5fd7AlqaU
dTbpUvz96vUEm4wSMEpWNGqWODlUttLCdbPCDxI7e5g7THZyT59+FjgRjfuumTaFHFcOhnSPBQby
WwptGfEpWaQl8SwKHxi4rhyqMXgJIAriVTRlD1YvvDdepmlb8LyVV5LyABcwFQmwesteDLWKCPDs
XPhcQPrfCvzt7zUOBI/3V3N1FJST0I6UngNLdL7WhKZI4JH55ViiVmzgtO4qw1aYuHIGWDuIBkQT
Eo4n//kf9yiCn0Vt1mMJNIN8+GTG4I12Q4y7+WnW3Ug/tfqkpRvH4HZQ8K8Q1KEEk5iAnL8e1IjC
JhatV/hRF1vvnWg2PxjIpvyco8D6kJXCtg6vXUv4FGR8gEQla2lJqkgKKWGqGqUvbFs5isoUJ5z4
lI0+ytq0pMAuJCUc2kgGrqdVhKaZRLbLKLkDUV5Hz9rKywAxiIZS8awbp/8wKwnjAAIiA47Ft0um
wOlcdE58G4ntS9RB0jTKaeMZuD1i/Pn4+gKzpe+I1d/1pDpFocvWpLWPO2zyVARzdgzCvuedzXXg
tm08fg5CN9A2tsjtTSmHpXSCSDAUzmWvtQrAao6GV/lIQPUvVphoT7TGR5SMbC9VXr89gBnBSzdA
wwAMWSxkLMjh9DCq/cbu/xGYCp2n8PW8WulbR0+fk+ZBmF7ujhqlksnrh8ZPRF0YO0rf9eeppfJ3
vL8rVnYhobWHSiW401sBrykozBDzps7XdcgvfeWET5qr/9KzqvBHpdqCet8Oxw1MDR/9d4A1N6pr
U2kiG5TOgx+V4Zexdp29orbvbKt39102bVGWbmPf3/f97xiMuvCSxJl3daGizjP6WqnY4NUCtdrj
i9GlR55v77no88hDOaDO6+NQeMNWG/72MHBZQimmt8fDSkXn+jC4BdD+Iq0nTjiawYXbfMLq+GMI
nmqPxeQLnhT16ZVfk6IRUEeJc6HAQGJ2PaKwDOgWtadcosZBhWU0j4oeI0lTuLxvs/baiOH3aMjl
k8Gg8m4sbjBNbSFLV5pyiTNdfSBB6+BKx938wINvV7uA+2FjxJtzTsGZgO93IqjTbFqsaDwKtcxq
Mk6kI2b7MJaKgsV0oDs/GjUarY2zcfOmMhrvtkyamByx9PVq0oQ1QFFI9kw/lTtzFMo7U0xbgMO1
OREboJHJweLQy038x5s6Dk2InYwT+8M4D4fUnbQDhg3Kk5IVw2uDBCYkaWGcd6mlvrxUsshKCuR1
E78ux+oJJE92nLRB32ihy49wlXEyCtqMMp8j8Lkh1HHbB72FmpwvKK/8VQIYRfYzTigmdnkYFN+H
Ik7VDN/XUAvfCCMYcYRMG93bUtJYW1jiWJpdLB+yIIuFjRQ1CNMRTD0lx6A8Cr0u2wOqQ1Z/STxb
/IfNAjyTeJZ7lLKi/DV/fEav7S2BGwzZfAHQGgOQMj50ZdF1G6/P2qx4ESSAjkiMlsT1OEMz/Q9n
57UjudFE6SciQG9uyXLdM80ao5GZG0JmRO89n36/7H+xO0UWiihBgDSAIGVlMk3EiRPn5DM8Gwg1
mZUg2NrH9j+xrS6eEsSS/p8GgzsCAEdqt+ZPB12g0NHBYJBAB1ADJ8Hop5ubL0uez3uyptvjxiXi
qNyWNH5CuVwdbkcOpzwKAdyHudKPMdpSiOAvzrNVq/e14+mGDijehFWEMsah05mjRA00rx06uoym
i1FE0pK/aaSNr6qZJ0+fOr4Wzx11MhAQZR145RUKXuBjuU+1QvQBjcJqo8NmbU8eefO4MjUKrciC
EzTQc7y6r4akCCKjAbtssm6okU5TcslFeK6cD9ZQxaFb1wLnePzkbB45BuWM8b1IVJnm6pSZC1lq
XOehH5a65MeyJJ8kVALR5Wnyy1K1f6hoz+1EmXcmSq1JFdfYu8vWCqJLKJEkMcxfX0+mGAO1Sv+j
dOrxCy9HcpAClGZ2Jrk9dOxIYUNBwRUG9FqtvrJLZ5pGChTpBPZxcEqr/VuSw/mXRpoRK3u8otvZ
UQuhAoPNLTEtOePtCa9LWccTB6AhnySp9FS1kavDWM2Yd9t4VyZubOT1nm3D9jPSbA0jRtC8ybPW
7f6Jo2emmXeZ7yxG8IrcLyKH2ax3X1TCR7dLphA5xz5Wdt6K7ZnHGsbivFPoI0Jak5/QYcRdaqDs
4IwLnFQngZ45Wc3TYRHdmXT2kmuJyupajcssoOMtFhXM1Fp+YM4b/5sVRf+rrRc1ZFRK6F8ff8HV
dqFGTEqnUVSCBYw0yvrEL7AhW0ktpzfu1MBTRP3ORujvIOyudjCw1QKKodiRKuUraK/4XK+eAxny
lFzZ5vxWIOj9tYlLE0R1iXfirnujUIjBfoVfDNy2OuRYJUcp3oLTm6y34CW8P8dE17Kdjb8W9BWT
EQcalBhuCs2gqzfUCEZMDSNjfhP9PKmnKUmtHgunQYw2rjkrB2dorcmzamv+N+xUrBChupgfQ5JD
zR9Rlv1DCUvrSyl39XRsi1xT3VjLAhQK4zZj+ZFykYRloo65dQ4dFhduFC9f9TKRurd24IR45ZjX
2Ynqsz6e1Vkro5OcBbl5lSZtNg/OIlcvoR5BOaqDkdTPnXUrDD8mptVGb2llt8XRqeZm9EK5wdw8
10neLjK0m/mlcOr8W5pG1oLZLa7Wz+3x97WDyk/UD8LFkVp9okVVKjQDbfmt7ov2Jcgq56jkWXJC
prs+NnmtPtcQJMYDNIfeQ0mGXH+Nyih5KulSPipv2ljrnqJVxlGQG91+0ZK9fcGF91NA+b+hVMId
Xm0aJNYhD5WJwZyDRXmT065z+xDWw9KGe6+nWKD1KJDGqTayBRGzWi2gjisw8lWT9obrBb7ccTMF
p9FqlWOopJKnzv2/XaKY5WkeaKF7fF/cOV4spAiwLMhLm7K/Jo1DHk/Z9FYbRX4opCL8jLGztbND
Vlc8ywisCecK4I5iCFDk7bvCQZDNCZmGN0cffzFjNB0nW3brIvoRIoKB0+deZrOdFq7JNEGTc0Cg
oIR7O6BU9KPZFJLylphFdWmT4tus48P47NoxyLvyFCCJCOtuB3HKtu8Ss1bfwg4Kfx8q0Yn7Yjk8
HmV7o4ONqyC4IEwOlbRV1NhlVadJ1M7fIEEE5WmoltZwIVeDj6OnvdtNeOdTAaLRFI/aGcTc9aQs
q6uDORj0tylylD96hHRfNNriX2EshG81rfmnKZ2Tnbf4zhzhwzIsrSuQrNbiQpKhtDO6sfobSbH0
j243wbdljGnwwnKjfi4KZy9C6ua04cpKkVVfl9mNcVbiJrH1NySN0FKUjPSgVxHdZSjSHgKKcjsn
zNwcbsYTBTihpQAuIrbqT9lZmptjGADIvCVBOh6mwMg9CxvyS1cOvYvS8fT58X7ZfkAREb9bRFB6
pPB4O15cxjQOopXxRixsDV6AmWD3Ykl20bwoTmvVH1r6dCDrZ3lq7MSq23sM32YU8YX6IRT2Ne2y
kwnxxkUx3uJ6Lr1gkoO/IEJDloIndZ6acP6i083oTcqwJ3l0Z5EFqxRqLggAXaLa7aQTKtrhbCNq
Rz11PFRJ0KFvPAcubFPbLYppz1JzOx6oCTe1QSFCvA6rmiM6gXVFIyxolxUWLi3k6Tld4sjT4iwd
3HqYh38ff9XthcZ4aCySCEOgJRW4neDsLJGexZ30xurrbtcV6ILY9V75YU3x5HAwDC1UYmLUPTaC
etOip1ZqSm+GZPiFni6Hdqj+HA35X6PTQteOu69xZLcHS56vo2Jc7ASH1MczFfvz9jHkJwhjWXqH
CKHWkRi8cQifRDZ+r5t9dDCnwBy/piVnDCVjx+4St0JXID/jThAFP3pFQcTYktH23bl3t+cIEiSF
GHIu0lqq6LcrvuhqHaVxGvpOHTju3PSVQp2+rf40Kxpwq4TORT2a6j2QZTt9YZJH8gVSSVK0lvMc
LGeiUJrHfmnO5oXmgBbT8yqvZLeNVHNGbFk2/9TU2TDcatG6b4VS6z8ef4HtXqOUAbCqiUIUj/Xq
xbGsRrbiEXpahBbcW5sqydEo6nFnR2+PEFiSgP5x5mHDrTlWyWQFaQZf2C8kVXbHZHyldmS7ziC9
wiPYwwruzIkrESSVeEAnl1gdWC6rrk7CLvdxXyn+SLVCP9pOMl4er9x7NnK7eZkU/Elk3hTkKNe4
e4Qbgr6oUunHib2YqluzeqnbNACj575X4h9locvLwSnGCjVsCVuH8TVEEWM82AXaemYlD5Zn5pjs
fEWUyvknpEqiuIoD/dhLWrkuD7PihNoLN46V7PRu3Fsi0GZeX8oGonRwu+HzpLfKondyP1F6ExPu
TPKsEsH5x0u0feohOAnzPRqO4BtvwMoJ2cnZCQrfwuIKK0jbPIxBZmLpre9FnZsJAerB3hK6yWyv
TUdmHyxmVVhB6XeKE3vjEEmejW75TjF1c08wCmeFPUUORP1vdTOXQdIXSjZWHNgc2/VGI5RoZlNy
gwAFTRcy/HDqTfVJXVohECX0LIiXaNdmmqsNrWljZqJkUvud2S1eK/V03erKdHz8te4sIfkV+TCW
qqCWa8gyy6c4nbFx8cdAGbyu7ULSzio+PB5lsyeYi7hlqQTynqLTfLvz8Kcw4joemQuK9JdlNpO3
jNDmAPKzV3TcDoVA0nusSZ8ubW+rZZsWpKcHZ6l8jKDNc9vr1mEITdoWpejpB4QAiNYT2jNA7wQD
7nZWIDGphth87ffKpP7Gt0lRQcGt7pjU8xS79dgHyN4s6rPxrRgWyycsAN+ZhKsZyl1SqFHV1H6i
ajTUdXNyHMZg+SNIo/zk5Jn0ZLcSO5EBIS0QSpNrbcDzuKsFElHUvmxn1cWGpX2O0rQ79qn1ZNnv
fSgWU3A/qRiDGt4u6WQovZ41CkPFSnWRE4QF21jvjynY0IcE4cnPjzfmdvujqUIwBHJHhofc9O14
ulUljhRotQ892TyWuVGcckV6kmT6v1mBEHIEoPwDodyOYtS9HmeDU/sIJsqH0FZyNxvN5WSoc7WT
jNydEDAkZTKcT2lmux3KUlJz7Ba79hdDCf6EaTV+art52bnjt1ciy/bTKKvPRMkrDCSkl3zaRAwv
Nq1u8rREbXD2gdf6j2SMf/fmkHz7Dx8LkxRxV/HJ1oldbRWGQmN34y+hHb6OwgBEw5Ln+RVku0Ni
IY9EY2Ht/GvoXSBFjdn4PUKkHOUEQ6gonp++EYlIBLVZSI/Rdrh6iwO8YerGZqO3QZJ6OmKXvl2H
06ul9Nqnx8t250bEfJoCmug75olY7XGIiyGNa0vth4MTfs2aRX6ZlehDOMfDTnR0dyQwBeiwgnu7
hnJjYDuj6KwaMWa5P9itHbtKlNjeHFNfeDypO/tcaPBz78KWEfTt231OGNNpQ540fjeFkpdXanFS
Q+3LfxgEJFKgCVRf1xFsLpu92UZF4ysis+/yZXS7Wdk7TJs4+X0nEPqKbhFAyNV93gzYvlT9wIbj
pL7UFbYz9YwJE8Fa/RLmxZ5h8b2vpAqijIhisVYVh/snvMKKQbWcfmZWcTAlxIFzL50KKe6u/WCU
/c6euPehYA7CRhMiIgB2t6NptJoG+bw0tH9r1TkOZfxqDdzLHn+p+3P6f6OsuWGBQ2saGquN38Zx
cwDmL7w6wV2rjMIfj0e6Nx8qCAQxBGYaHIDb+dCD2C0Ak43fSPHwkoyL7oXtFBz/wyhkiHwktt+G
8hyqRYkQodP4FdJ2h0aZ/1ZyTI7+wyBCLIdqCBH7OlKPm3qUwjFt/UCNMKMdu/EczcbzQTrBMy8f
HweG4Ib7i/Kg7fR22foQJuzvijYYzouOt6N6/g+zoQFW9Ljxlq+TWsz0OnMJ8hal2GZZXCedZNNt
iqLek069uwOg1VIuQFdUX+MXnWN0NHTFLFs+zwdSA8vFYvHpfJY7W1AWINkjjsWbd7vPst6Y4kFH
Wg63Pu0YVC32dxZUjKcXjRxNiOogRUUfg7oaZYAbbTQmAnbZoHhJEksHreqfv+EIRuCTCDcP8c/V
KOGQmFgWGXQN4Iz0SY1j+W864bTP4dKlLxOX0J+PZyXiqZskHViJ+VDnA+4CVV89rnYxlNZkQ8Ze
rEruL2XU1dLXMZr75S0Y57J+K6YgME+xhcHzhUJ0Fz4dooMcggSjbUYKAnX6dlnHnCWf9KHy06YF
oo3CUPlRZbjYeHSHSb8jMNTv3YDbV4SshxGFXjJ7Zh1Q6E6C29+sc8yIYHqvKCQ9P8FjWM6489G2
bKl5vgcHb8cUuleCtA1yQ6QkbuWfXhK5p1E0gSbnh7M8RgdHzmrzt2zRhvCbpDeS9meVJuEOiLG9
6W/HFL/ppzHDdhwmMN/O73pZ/ZgCjh3MKO9+n1Ni0MfbaHvQxXXCVU/FXbj5rr6ibS+tLqHx6NOx
JR2mBhZ1VofVzgN5bxHZqpiOgJWB+awmFA9KN8ht3fuzlv6a623vLknysV/Ulz4p94Lbe6sn3LWo
cdN+rK7T/bJUlhRIt/exymxfERT7C2bzfLYXvKwfL95mJHF7saPpQaCsxRNz+50kDeSv6qbOt8tK
OiSohdKQpLVuvMzNzlCb78S9xYsMW1onnAFFvx0qn+syNrEG9oMC1a80cfpD0lV7B+zOhIgCIYBD
sxLs6dWF3NbToMRqMaB8EteqG3bxP1Ma5HhkGzhWP714oOMmhAXOMjXI1Z7QMVmuR1sdICGZJV3q
Fb2qOPI5SuXVeO/uTW1zX74z6mHHkY2I+2N1XxI3GU2b66Ov2iPPQA/VsPDQ9jebC+aYBmXjucXW
kVLd8GtNytfvBCLbpSUQFWqcvEOAXRvu6IzXAJ9Y9s0si48DUIvXKkF/HhdjT29hk7mCELMxadTj
bFN3XQXbkJuWqB5zDZYvNskKcRbZiZ2csILTfTVrrL8yLYifrX5SMONu5k0S0s+kzrcb1A6nmkpu
Y/m9TW/EmQpQaJzRZFewDRukeU95aXseQF2RX2bvUC2jBno73DT2Qxp2pU1z8yB7XaSYrqzu3o7b
jyYsGijC0yPH2VunLZKGvpmjJYufRbSWHxq7Y3daXWsXeNciHLZzyMXxunnTEYalbkUxjpYC0ax7
O6lKSYTfzqz5WB/qh6iE8mTOdnNSjUnGxa5WvbaPqScDAl/aWt17Czb7BtHBd/1sioHcMmt5GzOC
w5H31uIj8taEJ3tsGKLV2i77QJmrMbBGxlMX41zcMU6PL4PN6WRoSCNwU8CeSaO025nrSoRDcFAq
qJTbVXVKBi1STk4VReqRkzpMB55dw/aMaMqWYyW1+pNiO4IxBZOO1Yd3LSzMVgljbRJFlcqg+8mC
GaqROvYnJSKWisZW+Yqb9F6RZfOpoZ0pNEfZRL3UCdc3bdfnTrwspkGPlNRcVClIzRejNDLKlLyR
x7SI8ZEdawtqhN6pGHHqZMra8fGqbw6R+BHCxFB0a1mExrerLsGSyOcsNQAYEN7hSspel8JQd2oL
m0NECwDy0eQrYKwqtMzbUfK2WuzBRhxtjJTydZyt9FCB+x96Y9f28u5QotwKdZ5L1lkdIColJC2K
HfiG0+nzqcPsLPdCnHAXT+/Rg3WfXT8khUGp+YswGAj5dmaWVlv5NHSWPzlV6JohUst1HFc7Sd8m
eBLidiR7MEtBUTbS2JXqUGxKbcsfwOmult2of1sQWV6qES9EJy/k749ntV1ENgXZMrxLFpIPdzur
bJC0pettx49mO6UNBTkEj4Ju9tlEdu3ZG4/XCdBdVOtFL//ai6RRjQzX6Tbw6aUvUFmX5uYgVU11
lFvdwL0ak3KokpKdq0dFiswM8Xt92VnfO/Ol+ETFU8i+i+LN7XyTyrCpp7BpSjTfL6XS94c4L+3j
YPXz58dL+947fnPDa0S/YNa8zpSd4UTfjmVqmei2GNNrEyh150Y4uFfnhA+vXVO57pujGXPhHnD3
xTOlIVLoTnLTNPq5GuZZunAjZuQCRtjSiTEKu+pEi5L5GxovRXOSkngMXLXozPRDs2jNAG/TMf5t
2too3dIYlHmkjTwfBtesK0Soo9TR+l+bOdYZBUH05pD0Wd8d5iwpEWiaOU26m4YNbZV0eRXBL6mu
B+NFTks7dBsuFMkdFbM9zwDUgYeskK6dU72brkremePnwDGD4CXpoct9VEapbt6UsG6aQ+tU6GlM
RaxrL4VqlAmm13qXQ6DL9Pw3+tvm5dToTTB5c7JM+S+9RXPuuQnlMDwmatcuB9kgL3LtzJz+RN+l
SDxZ40Ac4zxHILBKaNw92nk42e5oL1r9OW3VAaP6xjSkC6rCweBxzsbwxLrK+nFJkev53BeU7lpX
mefROckYuja/Rfi/24mbkY1pSIjUdadfG2msMRqUleFbMjR2/n1S+z7/JMUNOHBYhWnwy1Tj5zR4
eMVHwautxUX/KZhUef7iaGU7w0mJlfBlGRulcivkqaozBCeD+JfI0/wMcdYuL4833faW/79GjARm
oJNrP6vBirlgSq26RojCH1tMr9xKDdvjs6PQaU+3HlgAmgKEZrc7OzfavMr6bLySiPefq1wfjkmk
7lWZtiEK1SVyLo0WWaEJsRol0PR2HiRxwZuZesDKqPylkVHfPRa9hK+O3haOAaicDL8/OzuwcdYO
SS32hrZunEMDIm4wOkquUp2Mk5fMo+5Gdm0WO1nC9q6nsoBcKxL1VOoo8d6uYl2mutzzal3HtOOQ
DaWa/ZvREPwrux8eUZMpRrXz4cT/8vZKYkhmxPSALmGn3w6pRSpWo7WWXqV0KdWT2tZBdixoCR4+
ogux2E/vRtIcJCHZJO983dXrEpeANLaMOEKOfPUxG2blFOTP9rwTzlHnhyUjQkr+4KxijmIaw4Vu
x8BPNb07V3Ajv5T9MlxkNO+O+EHD53t2gzAgH0wohohKwCp+VPVET3CFCXza5tSzk+BfgRvUk5Zx
Ylq0U8LS4LV6l966/VY5EFRhmnFydUZdv2pLZHqWFFo7n2i7CSkGAf7T6AGTgeTndhTI6i1GiHl6
JT/Vvo91vfwaabiyaJWdnyS5KnZSR3uzA4G7qIizLyjmIhp8O14xKQvKbUN1LcfM+KAQ4g+HAD+E
36hWRa/MVH7jUhh+tJMy7SBt94YWJQj2iuCsrxGcNAvzqRn0+lrQjTtcqiJDUBdBkgXDolmzyvOM
aEn3Oio00p0XKmU7XQDbu5m6KJJMOEJBPaDd83bqWaguoAbmeNXVYn5F6zpwc4CZnQ96bxTE7UV6
JQZZU1qDFBDfNLLp+k7vrHMp/jFV1bInlbS9ScAcuEoIGTkCyJXfTqaAMkZH0DBdk6b4EAWS5aVd
mGCdQ1PN49P2blN8e2kJajcZOakL7OA1mrPEeq01WjJf8ZxcCpj4YfSlNue+86xsUYvDoI6L/alq
w0Y+En8Y9acpNTvFHWlVGf8Mcwn8rB6XInQTo5fsoxFY40djDCXjHyfCDObpOxY/dbp6TGGgwO9d
XXqSlYUKUc98JQASSGQmXyal66+2RTTzeGm2hxf9P+JLzhK7mkLE7UcINXnoF9rqrkS0Q+O29A1f
imgc/ikpv/4imWPTnh6PeOezc/xgvNN/LVjbqyxIC9JmTI1kuQ5pP7zSrph7M/jiwV4sZWcd72xk
hyxS9OYjswOD5nZyQZNKod6l+VWeZeXShUvk0fCa7izhNsggwOCKRfkeJJTU63YUK5a1RaKZ9trX
Q39RE736lY5J4yiBC7oOapaHrO/nnXLKvalBwRaS6cgVbVJXoQgfTk7HoBWN+FVc5J4KRrp3cO58
LG4cEC2EU3jr14FM2Ax9IiVFcY0r4ASHQsYZLlLhjbKWftLnpfreIwSQuzSNjeegGV8nWR+/60mY
vWb4NH6get4cwxKam6nne+oWmzUArBTiyoIzQjPeu8jiz3UPJ57V2eqV65AXgASG3bqyZKkvj/fr
dhQBoUMNhd0DZrk+IVTlaDALcYyPZji7S5wqRxve/c5WXStVcvSA0IlSRT+SYKKudlFCzlumatf7
mZrPpuvoBK4/kHjo24/hYtTyW9GT0l4oSc+05C2WXZ0zyV7s1zosQtUL+iTpjvhGL5M7meMAfLLM
+Z6w22Y7CFUlnlF2OaAj7M/brW4qFAn7pul9VVJrN4k1eHaI+riSmqo7W2+77KLNAIgN7j9Y8Ros
gUVAAkYft08lpfEGKyrPWpI6h2c/rjiyjCAGEWI2txPKEBvGZbke/Elv4Zg4anQGPc2fjfZEh7Hg
5cA0Bi58f55+2qiynrYKXHrZXyRTeS2HND/I/SztbKHNVf4+Ct0g4IS4U665zDU9bfDkG0Yhx3H7
xPir15ZLWWM8YwbhnmHrdisAYrERqE+IIt0apjPGhOQz0xSwbieIXS2lHcRo6xCkO9N+e/yV7o4l
auXClwpbk9XZKIOWFk7kLn2pSFAXbyLdKyXeDccE8H081HbbMS1hqYNqGTTWdes5fnlZjwiD4o9d
aHqKHAaHeKn3qsSbJ4NPBfeXBmIUSLjEV6/ukmZjpy4sHp5y5WHsixl8ppe+dhqtO41WVifFjPea
wO5ODeRWFoniNhmeTDtqgQ4Vf5nn9qQVYIJR2u9BdHdHIaSghwR+M+/87YlS+i5so1JX/Egzc69v
i/qD1od7xhb3R4FCgzi5aNpYVR7NbpqnGj4nvlad4QVJUr9IUrvXYXV3FPq8uYVooNiwK1MjQqJz
ttl3jYV+f8K9XHfSHhXk7magf0u0vpBRr8mI+ZwW5kCy4eMitXhqHl9NOfgFl/RfkrJ6G4rAf7zF
756m/z/eGsaP5MTAH4cvlFTd9yLE6qR3wupgFP0eG3xTtRDbHJ4ANW8Sw401T4t8cq/PkuJrI2ac
g2pf4rC4WBFCIFq9fKuX8nvQB5/xe3hSQYLXlNoirZXCBAn9onW7dJs1RpfE7A+EEIKz2g8zHGOn
uGSkjM/Gs2Io4R9HLgoxaY0xpR3bYlnYJFHvqB5G2bZbOhpo5Njt5TH39iMXLkRwnhEiktU9KAM4
t5RrVWw9HVwJnVx6NemiPj+/P0wya0GDI5tfU5PiSe+NualVvwks+4gNz48AesTBDtO9IvvaUI3P
BCMIYJu6LpQSiha3lwXNHG0V9OXiF1oaoV86wT2aK9XLSqs4j9hZXPslmt76QRlOldIFJ/DO6lJ0
4QgMau0pKW2XF5I4cST9zURjNGnd/pq80GZDX/TFn4xw9orMQWx7KbSnAxsSUThYgrND/XatOE3t
pwmRGVX9gmU9hN3w3ZjqPXmC7VS4FtmPiO5QQNioYFLyTQFltNkPpUo6KeGAD5rd6Ts7ZRNxIF0C
F4Nyt2g453G+XbAgiHolciLLj2vz42wbbwP8QDdCvovy895m2UzJoNqCLDUdknCCoGTcDuZMyIkO
SWv4SGrphzHXsb3JtT3JzXuj0FYpKIZUd/hGt6NA/B0SZxoM32iM2jXVwTnpab/XH313FEBb+lah
I8DwuB3FthvIOPQJ+LS5xzQNSxoO92Hw9fFBvjOK0KYQjySyABTMbkepoF3oC02ifqiVywEjeOU4
dNJ0eDzK5jmhJEcvDDK9gq+9CaGn2enaSUpsFLLa7mudUTWKtbT7G12Ufufo3BsKbScaNPk8gqJ5
OyE7RtC54Yf4eT8Ubrmow9nSKTLGTtI8W4VmVhCahAMqMRHZ7+1QwKYZSlI5lUYpjQ74r6I9IqNP
3ubLHi3szmfC8Eh0hVJfZ9uthorLssullqJmKGP42gdK/6bY3fzsqy8mRPcQfQEkOlRqbyfUROB9
sRYzIUf/I8YW+kXrHWQH7OlZ9FAIN8BMwkKOWBOBg9uBig4dlzjMw6uG2tDRrtS/S0Tpns2oCCh4
/3g+hCjVJvXv6zAGt1DAnMfiC0aK0TcJUbsvj3f25sNwQMCnFHI3iwrVutpMZaePh3QproNMEadp
ETG2VGnc2dT0FLIiN+gkSQ01B9JQoMltM5lcEBaqZm/7Y9PM5aFS7fBTjeXe5PWU/XQY22ppXVmQ
OjtEczqGv8ZzOdmfLewu1dcQ/azxtyyW0+I4FzU6cSaRcOVRL1X9qkmH4DdlHKvFjbSOWm6pSIPh
qslgai+VIdmNi+cBXTduZ7YT3s/IJxdnPFzT9pA785y5pS2H0kHF7mfyUpPg/hR0WWu6ipqM+rGU
p1E75c7Y1SdHacf8HGL0OL32g23WZ8cK8lOMMpo1u1SKJvXLnJfL+Du8PWrFZj3Zr2Ea6fUFPVkn
ehmdtPw34zr5QSyuKadlTOzwo1NEenwSWvl95076IseHsYKa82WaSEE+B6keRed5VBrgJimem4/q
aBs4NwAw43irFNnkam3gfC/znrNLrO3IqBdgZuHGZZF/NSO4rN5U6WrqlugeFx+JSqbmVOvJ8kXO
WuuPVBmzkl+bVdFhWiT9u62DgxztuVjUr+agGd0lxttX9ehik1QXoYsanWYrqEz1aELGqP5p8z79
DOlFUVA0IYo8FZ2B62/eYAZ2TRQk217nphrH89TiHHVKEzrcLwGJLloWaLwNn8dYGf6QAKyh/fCs
G5nnRFKg/wBJDWXPXKZs/hfPOUv1ElxVOq+Y8qr1MjMJrC8L0aJzqge9GrwiH5bhbCiFkVw605pQ
FsjLeZTeeN1pzdQbPfxUskTxX441BulRBgCMTrWdar9HRqFrHn2KWXV0xjS3PsvpnNG4PgTRl3CU
nMyrzLaSUJCS6/owWMkoszH6QT2MUxRhi0obuv4hTYdUec3HYI7JeWcn+dTRcD1f9KZIF5ePIcEo
aK3a9nK0CmYP3kIS/bvMYWd7TtjkfwdhW3wxQwzUXIOwsfWqcEy+9LM2yb9kS6+9zfKUYeLMTlMc
pNVMOfHmwpDKA86w5fLSdXLe4cAA1vPZWPQsOXSRLsVXRc+k5JyQJodnCC9mdFyk0laPc9T1EEzE
Z/itrpRWPYF1qIYnJ8lYnaYyqeQzdJde9ZTUimqX2r0znSkPJbMbxdnyHT1CcxDuJZwnV68DPTvE
SOZ8HxSMlw4t9I7KRX9gUg+2VivGocLd3jg2XSubPxSlzmUv0ho1hWriqJ9qTY7NT4pctmXq0lzW
/p5ybhXPNNJQhQiXKd2pbHX578dX4eblNUGUhCo+rcpwRdeAhTLK45hJZXMNgbBOnVPFFyOW1F+b
Dknfx0PduXUFgwleqCo0MdbefDiPGJHats3VqDrzEg1j7mmDoh0ej7IJXUVIJGpc9Hlz7a4raUVH
2QsD7OZakwe9wmhv6Dgky4F6fkL4/J/Ho23nBGkJDJOVIx4n4rt9E2vJCeRsTPqrU44zemRm6cqh
XB8fj7LFkAW6g8Ym3YZC8GHNSqSJzOpDPtV1lvJidBWpwDSorkKaa4NEUXs3tTU7OrZp3uf/KM4s
tCtTKYBGlI5l+7HI0nI6ZTXNsm+plRm9i4t18HTlAtoHVWm6SUmaBXv1di0QXAgoxAzdNXUG2zjk
4yh/MCZnetJwnd4tetCpD/CGU58GrL4dR221aa7osEOekybSKo2G3IUamnyjgqMfJ3hQp9Dsi3Bn
Y21KxKiOQu3XIGoKE6U18z6LoynoRnKi2hqCF8v6K1FGvNvCltbjtIAqEXWmqza99HR3FMxMmuBh
FSARjQrSar6hjFjVUpmmX1TKdNaFWR2KT18fb7Ht7IiHgQTekyMDfubtojbaouVCK83X7EA6mZKu
fUiogh6MytZPWap+yGIkc5x21J6OKonEScrR+ySeIcK8HVjrax5CrXP8sWb9QrhuH1qs6Hai/s2t
gA4d0Ae5kjDf23gskv3V9WhKjt/0QfLZSa3kpOiV9FsXQYBCnWH59ng5t9cqBxYYnedEMCfWPZpK
xSGLAme8cvvKPPVNckiIH92on/Z8Y+8MRYJHdYnon3toXXYNQ9YtmuT+mhvzcECXLv2Gaqb2oSql
fqc2eXcoEGZYi1QMafW//VZSVM/OGOn9tYnDyfI4bkA6Rhj2BFhyU5unx4u4NlPjpQBHpzgnjGJI
PnTxe34qr8xV1snqbI3Xjhstv9K6KWGPtWQGipA21m5e2/OfvRRGY6luqQ1y/c3W8eyF3VglFvLf
ShxecESnYjIqUbyHxWzCe34epG1uI65kYTd7+/PsUeo6ePnD1ZKU2NPGhGCPMtrHWHUoORk17ZmT
tFdhuPPiAEjSBUTLOcCaKn7UT2sSaah8zBRer1xTfeTieGN8CliTnbXffmrxrrGjRBvjNiOfM3Q3
03yZrmpPSdjTpHK5YsPqxId+XvRwJzS4M9r/ul4sQTfewIVzHi8K2NlypUFyvsRxD4k1iOOP9AL9
9XhPbb+Z6JQEZhXZMqJUq3vOKTG2zedguvJyS5/RagyNFzBz9VDktpafkIOpZy9Lxybynh6YYjso
Ms/4u57t7XfLrBDKCUzVK/BDdQBSl9xIkcZDLzvlVanr7DKKIPjxoJtrDwlwwiFUKnlA+Lv49z9t
FmtBlLscwvlaZLPzJR6W8EMhGQ5yffHwsc1TFOUfD3jnQwJOktVyReDzulZPVfS+JZ0qGJDFfwut
BE0TNMG/BUEXnx8PtT0IPBvglHxIsH5nXac0i0DRFiufr61sRx/UJEWFMI/3nBLurSDvEv3CqJlu
obZS10KFlGa+6kE0/2oZcXsIFSM7y30SHHoUsneIYHcWEPtINMRUTgI7dfUcdovZIiNRyFclc0w8
WaueqBUzu6SZ9oxz7iwgQyFzI/TUBaPwdnNgxTOUcVvLVy0cgyOS5vpF15KnEVHQD04bUCU1Q+7K
1YS0PMuiAsHrqzF2+ks6OvMbAMiezsOduaDxB97KRQwzaF3dHYu2pTzdKNfWgi2RZt1EZ+mUHx5v
uXcntBtAh8kIdBcBWC5+ioe3SzZacSjZViBfB2qG2iGoNMhzJWgFIoLlJP8lTTaU9g5S8ue5iWrn
BPW/DUOglkpyLnMjq/+HvTPZjWTJ0vOrFGrvVz4PQlct3GMimWREMoI53I0jB6bP8+wrAfUAvReg
jZ6gIUiAAEH9DHnfSJ+zb/dleBB0sXolQIsqVIKVaTTzY2bH/vOf/48c2bX6D4PRD+MXuUtjY52K
RqM52IN25r6UUzF2RB3K9HXkluU3ww30+jorgtZ8ADDLRbTFAiqViub74WbwW+GN9vBculQvJptm
2HQs55w5UaPOFrdpIe3VJDDueNug6x/lwcRKlKSPry/oC7tranZkC/MuBAqbBUdfJhwioSjt40yk
b1vSIM3a9NYpB4DislqXcSjrC6ngZahwJ1JYBkKaPOjmVVKzRr6s71N8Y4RI3spmAI9pVKuFUJl+
8/NIAc2mjZplnNp15dnMIllq0wiRhr2lZ+3XWKvaDYGr3KcjYNDQl/pHFV/vK2kQ1QUq6+UJwvsI
IikPbXQoOEfOY7RxFShDPjGKiEb+Li4H6UMTQdjtBpC/1z/fC0vJUNSBAVJpf5rTGblwaqHKGMpV
4u5WIVSuA7kxFnhal1c2GcHEmyTh5HE5160yajSrsYFX9qCl5SrVOm2T9Kl528uld4wCPf5u4R2/
eevUUORGVQ0OK52ftDKcryJKy3GZpbKypwpjOXoZBR9My9fenFBPTCi+EpLwlNHnDmlDHqpDhnXU
HlPH4B3OvGx1s9Nv9cJY4v5ehgWwC6RTDkmSav73+YSS3rBygSLo3hL9r+Vo1Vdikw+bzq+W6nkv
nJKo0dEAQn0KuUIOzPOhfB1UVi0UbQ97PRLwNKbBL1xHIcJPV5KK3+MqULuc7iNMlaRr3R/HalXo
RbYXrcIs13LQ58PHIOgtlEpbdapw9aoY7jyjDQ7FEHnDaiiF4juez17w3oAn4u1kJDaStZ6KgU+L
konhs9QkgWXDWSlc2p/ialhKdS44EDDjETcl76fGQzI+myX67KnbmZmyL6vgR1YXimOozVXu0gAk
B9WXofWvhqjE00xYSGEvdx0jU5Sjko+SDQ/I8+XV42rsgIrlvWJl+rtRFYQvsVZKCxvgiYd3foJN
raBcAmiyMM4crmtRZClHs9T2tESZDqC5dheberPywrp+LxlVtRdR8d0OWpM5/dDlB2wHglWm10s+
cZeRO9kWc6eTVFKOlKbz4VkSyyOuCZAhMPcGthM2aKXglH2RAXmP0fqtu37q/Js2IxfgpLZ1PlSt
Z17iUkvbq4IZrBXMLSglUE94fZQXJgSlmDcjABaGHXPu7TBGeS6YsUZKBHCcaIG3beURR2yf2Hl9
qMtryJiq+CSuEy53UY9G3C2ymrzS9pJnCKvBa+oHXYpaxytNUEDJ9OkI7KUhXPVKnC+0c1zGKWNT
yePgJlqBZc8Xs4vFPBBlxg6DwFqNOEjw2JGDhTvoxcXEz4DGW+p2aFWfj2K0MY41VavtgzFvth6m
ve98HmIbzOiX3gKXO54JGRMRfLJqgDl2PlRRCj2WqqK2H6Bkoh3KHXFvBUn10SdsV5GiJN/jMmw+
uSBtnu15urWkYPrSZCeDXqKG2ujFfaEGqt8SO9o+p9Ph2At+e4vWovdRT7QlxOyF/c+Vi1gfAQoT
+8KrJCtVpCpcWd8j6NMaO3dsBcOOCt2iO9IIQ8PJLL/7kFVBmZC89nG7Fa0qKG71UsJxqoCQlS68
+F5afxJmbjFe8BM4dL7+ajQYKICW+l71qgGcPU6oVQ6nvCrWaqZrduVKXyvL20hZ/GahX7jytEFB
G5GAoWDmnw89YnnSTQ41e1Jn02kD0YWR7pXboKybhVm+9I0n3RXuUJafLoDzoSoKJ4CUvrFv0162
4TRhmlLraJRErnr/+ulwSdNiWgjXEFBkIKA9s7HqDk/2wusM4qluhRWdcd1jGBeoNCZCMr7vpGoY
bGNs4v3QRUG/osvWjTZ1Vjf3VZjo/VaJZH8JKZkGPb94pic9iRcoAhDinEfVpl5dFZlv7juxVO+y
Nmlve9hkp9fn/sIovHEQcEQPdbKImn1RPfByekgaa290TQ/nJK2yX1tNHxYO4Be+5tTHQCMUr2w+
1ox2pGe+0YxCYnKjJBG0o2G47zSp20i+ri7MaEo4ZuvGMTgtGTkyQsqze9II1dFoWtHcx2bdPrSa
795Ar6PmacSiLapu8+HNK4iQDXRg2kegZKizkzcVskIG0zL3uuHGdl7HNOqZ9ZIh+ksL+FTMA0qf
7uXZAjZtpXiWGVn7KEmbtWs2jSNlRoIgr7hkb/VCSDx1rEEKmqTF5pqrmuYZnlHE1r7qi2HV1Xnu
oHi3JDPw0iiT2wI8PlYNLazz/e2XZd83oD97rcb7pEZcbxUC8+ze/HGodyB3PXFkqUPMzspe8lMq
l5F34FbUtmnWNbaouEvNLS/MBTIVUUC8cX7MUzMdPWFkNpCEyjsldprAiK4iTsglTOwii2GfPon8
UjYmOZsbpJphJxkJlroHNTGbcTVwaI0PUlSl4GJ1L5hYSeF9tqJfO5ecopJFenv1GmZ33Jtq9R4V
c7m/xzQTxgLAQBk7JOe4b08yE0JoaxxznwMR0RW7wMPWWmH3ZPG/oyYVdrELWHVrml0GC0I0Uuoq
gaYlDyVCJoeasyXAcFevRdtqOmS4UFcY4q8Zjp3lbWYgqWBLnhffj32g4RUktHUe2tShXJyXCgRm
bvLShUijeEKAwgJ+npYdyVr4rYvwF70PQq3OdqWcydpaRdmou+nRtDJsUQIp/tyVYjCiWSUN+o2g
BpKxD6w4K64CjBRc2lA6lKVSebAo3Y3VONi4YbS5LSBRGpUrD76g+lWq8eJ5fGPgkRrRcEiJlCIi
nRCzZ1GrlDCxeZ/tZTmpN3VFs0XiwZp+4ygGBOYnGJ+j9VLFqyXRQJNkMPcNacZKVxJvVSeI1b8+
ysWJOo1C+xB9eFMaNE/4KkGQZBqvzL2ZNeFBxxTJTlpPvYmVvl+7XVx9en28i+00KftPQpvANyzi
/LKw1MLK+Km0D5sg2xQywrh+qWpvntXU1UgqC7oBgK7PDiCN1hAReQt5X3pGucqMMN/Q9ybcaHkv
XGlysaTVcLmKvFQnTQg42BJX+7S7n7/fQlFo9LJS9rg8qQdc9izf9mGEf/BcRfBsscE2+vV1nGZw
dhMCukGNnrQTJrrvHAIbKqvOI6UlUSyTxFhpRl48qt3g51s95ZDfFprQaxusHXp9AdB5EhWcDU3z
D7xZ2NMTgD+7FCH6Tc53lrVPqr4Z7vLeir9FRhp9Ko0u8jZGJDe/YmpEvTCOeq9HR9JCw6Wx3OYx
r5NKuLJiDKpsRY8Fa0VMmlD6FPgeD75uVvKWZ2k5roJANWjVLPo6/6wYiYdcXRMOmpNHZROsMzCl
ctUEWlYfLVfXf7hya3ykhVVp7WBAB9EWIQl+aSsKxJvXF/7pNp5NH7oidTW6Qnj0zfWWJUEaGh3p
kT26AbldUNXbh1anqXY4WNpXpR0+pGa7GlDv/1ZmbfVZLfV86baYf/wJJiRzBFWCTk7+eB5upQ/X
CnkHay+EUbDt6lIqqU7LXuQMdRQtgK0XN5NJvgU6OInQT/3Ws8/tdkqdVmVl7S0PlmHH08ymR/ZX
vU9UOxWKbZrK7z2Tq+b1db44KEzgELhA4KE87vWLOZZGImpREB66IGs+dUIW26gZyx9eH+Ui9ZpG
oWdCgnrEQT6Hd7VixNYrSsND1QrR1kgk8V3aj9EGiGvpfXVxRvBwZyCgAiAD4LT5GWF1VYLMGsBL
bOEmofef+8gzHJeW/Lpp/YXz4XJidLlO4BY3iIzowmw0z0/7zMtz71B2be6AIFBpjnPlTkqaN1sS
An/AzwYgZ1KgSvJ5NCZ9j0oeHhaHsM8o8hRlsmljRGNe/1KX8cAsEFEEnACN5NV4PooAWJfJacEd
VbqxQ97hX2WhZ21fH+WFZZteTFwe1LGBq2fAY+EbmRF1fsSyRYq3yjMr/9Ucaee1wyr1xdXro10c
4hRNuAOZkYFGMBWN8zlpbtDpSce9K2reaGsJympWIXwr8/ZGCNtsCw1zSXfxhQlyR0HVRpZmuhtn
QzacFfoY1dEBmnt+5Wo1pa+hFmJ2V+22n1+f3wvfzJqqJ1zEUyfiE3n82bXoG72nil6OaFRWebcW
4tSnUE2y9dtHofgqc/9OKi7zVQQj8YVaMJLDKI3Q5BJBWKPOkS18q5fmMpVf0a1kW4FJn38r3wul
FOGC5CA3pruhP0X/4vla+Otb54I2jApNahIiBwqejSJYeeSFmsuK5SpcYgTxbK8tlowwL490RtH4
KDSLIWc537GjIY5yVqXpIYuVcZvQ1bW2hmjcIDhVX6mC3NsF+uE3dZHoSzSYy5BXJj0CDiReJFND
x/kyup2UQzr2k0MmGW13L5eJHt7RGyP3h5KnZHoa5Lz5queuFr5Z6P3JkUFBRYWqIQjX9Ks9i8Yq
jysp7KrsEPt6ZzpZbmFEh8nu27cY1XOKQiQtfEEEjM7HiYPBNUbTyw5ui14LFPvE0RLEz6xYN958
KE6SC9xf3Fzots6zQCVMMmjbdXZI87HZgI7ohyyss4WM7xInnZQdaJFC6oa8Ap7N+YyCKlQaQYiz
QxtG3U6P1GjjG4K75S0WrOUu11dJAi8VfNx0eoyn1q3ZqXcpZ97C8Xx5h9K1z1anrj1VMObRM6DP
Ck5pZIccq51tV6S6nXR+ulaE0l1JEXW0N29HtLv4hKDRtGrP8f3EU7U+L8P8UJRttoJ8+D7F++Lv
mBRvWu7rSRHkog6byrEam0mTH+iI8ZxRsUIntVxaSmU3XyejWO1en9QLW5AuQXjFvB/gOM4fK7wp
xnIojfzATlEcbidlHVDd3lgxJEdzBFmAp+p9eX3Qy+MT+QjSH95IkC8A8c5DiGPbRWRxEidyZctx
EcPUHJnU0lz4Yi9ECMgWCDZNXDg0zekWErThXhvE4pDVqfgj0NPsPon09EOFwd9azoM3U1PpFKPF
iasUQhO6ebO0xJTLTlM6Mz9AV1euJ0ntTdz15krUl7DIi9IAI3GsAEdyepGwzvLwsizgfXrMDBRG
WVdeXLQOzxC6kwo5QsckiBPxQR9o3LZav74iarNPr3/DFwIHMJkmL6hoHKBzWK9q5KIdx7A6cMRl
yprjupTXitQ1ybWVSXlxhbSBcJ9mopYtvOef2pfPHl0TdYYCKXfHlAHOFdR9PwjhBDXaIS7w0TC4
n7QcEVXED3LvGv3PIriycohR73wEzssfudGPxlbskrA6psZI25kdZfqo/5D0KitucGi3hm3dy0U1
9fSI6dXrCzUPQloDCAW+0cSvmN5O58HedLQetKMUH1ojrVbtGF17gntIVe8jteO34kTTYBBwAHGm
Z9qFzqosZY1kjGF68LNKwvE1bvFgFd/6emEUpJs5pCYqE0+l2ZSqOJfrJK3LA+6FuqNpgrUl1B40
K88cmBL1wpUzD/ZpOBh7PLB5WFCjm1b42V2dqzA3TXOoDkEuGNta5YqJrVZa01HVOp3Zx9tq6Mx1
WeqeIw+Fv3CKzE8rhqefjRyJ7IhrfC5607aFFI1VXh/81nWBW2l4KF2x3bweJpejsI+flB44FTmS
Z2eHXiH/q4xec0ClxrwtaBZLdn1SdEsJ8lNZ5PnukWl1xyACz4uppKrP0wS9ioXUapruAG6Di46s
hL25raxRvEZvdkw3sTmGn1VNKKT3fongxLiifQn5WJgBNVpJpthUBdCCTItvnHvBKWwVcdzS1xb2
jtl2SMwMLWoztFhaYWg3kW6OW89N9K+RISanwAU0sJPSD3FaNj3r04AWLG0+ovCg6JUevjEnYrKg
Bjx7IWxNvoOzaooS0erXF2l/yCzhV7lV/a2fhfrCDr9oV5pGMTkFkRBgKLb5eYAqhSebSZAPQKat
JK3LXqtVu4D0NqxGIUX1yep74Cqhry3Uer3eSw+xwu7fhppnVht8rkMEWUpQPrtH20ZYUWhSuje+
jCbvBSKZbUthFxBl9tjLC7MDjRvzQ2uZ5NqJZNwJSUPh/imO/8O3/j96jxmPAMj2afXXf+DP37J8
oPPBr2d//Os+f0yPdfn4WN9+yf9h+qv/9n/96/kf+Zu//8urL/WXsz+s0zqoh/fNYzncP1ZNXD+N
ye8w/T//b3/4p8enf+U05I9/+fO3rOFQ4l/z6If98+8/uvr+lz9Dj3y2Wad///cf3n1J+Hs//+tv
f/v5337+08//9dvfLv7a45eq/sufBQTVfrGoK/OaIT3mNcX+7R6nH5Ge/gKxFIgQXwoYMFPbRJrR
T8jf0n6ZBGEx7wM55b85uv/8pyprnn4mib9QMwM8RL0EiVCsAf51Ac4+wh8f5U8pistZkNYVM5q+
7h+7nroMFwMIhkhDO2KFnADnIVpBpa21XKsfmhjEJAG1vOkVtz9qSaPugqYyr9KqT7a6V2YHuVXy
azV3802MIsyhUvr2pomi2IHZvPU8CuBmVkTvLKsuTpLUp++MlBZAXeo9ml+r8SaQENBFxq5y3xX+
Di04zV2yhTmfDlsNvwSqy6R0yHYBRs5ejqJaarpLfnQE3fdWGOmZ69A0v4ldKCxs7unc/WPhfh8J
iJUEGUcM5CXPF65JKpymqSke5STW1r7fm1cjJkXbVMuTm8Ly9dscXmFtW/GieeALk2REYJnp4iPj
mV0JvpnTHJ+I7lELrHadjpV3E7uq+s6jbL9+FtC/x8vz+LgYiiCb2nqYI+gMp+X5LEPiprXapDgJ
nU7f6KB/SXRf5MSSlqoxT8XLswWFZ8brccLM8WDgVj8fyshQn0j0oThxH2wSr7oiod6YY/0uLcR1
0Scbck3afK5SEOxW/ViIwnspox08vPHcL4nxqKqmUwrVzu/q6yE5iKW/alv1KsESK4mP9Ag9oOPo
KImxi/PqJkyCm7L1DrUvB3YjS4fX1236Zc8nA6ltUvCdiEP0gczuF7MfQqTb4ugkRZ2wMcQKbqCb
ynYy1BnCBUK6eX28i2iEywqDll4JBD0mkOt88fKuN6JwKNUTujz6dnT7cWfBRbrpEje9yvvOeh8J
OJHJXD0LETLPTya/M/Igrjho8qQgswiBAdXrlheoyNLr3drLU3dVYQO1sNsucntMzmQYHTAwUaGa
JDHOJyjlEhQLoZdPyIdku1Dwo50aCeOWNn1noPS+wmqusl3P0uid1IN15fo4AaqkJGFSBlgqpspa
GBDKKhberBcrz0MV7BIGLGrJ1C1nB2jeF3GTha73ELhe5rgxKraGJKiOm6M2Kym9vG4l/14wBOP9
659cvlh5UhjuBq5sVKaofcxiTCLHRl1PKx9qRPtL3hC0Qvi20aXvi2r4WCrtKYwHrCo85CCGWPla
i96qU/AYTVQXbf7m4HdKZQ+D9CUDeIoa+dGTlNrmufiVZ9BKJT/r82LdL6a0F9UxsD3ah4lY8Cik
oi4AzJymEm9sh4dCk28xdN92cb7KcNiorO4mTFVHq9GuENSPUvMvcfSmLOQ2oKZWZT/q85TjPHX5
fy5X4Xh+Fj+Xucp/+flPv/3tt/90nqk8/aV/yVQg2v1CIsLegr4yAfJcBb8nKtNP+Eg81Z9YVZOI
2b8mKuIvEzwEz4q/AcTBdQge8K+ZCj/UEEelbYAYhXFPS+ObcpVpKz0/VPmXpl+CXndSah761vkZ
QGE99oMic2mKMdWVPD0VqurrUJTDLjflHRw8wa61aHRKpKZW0SPk+BO0hXZVG3h21oluV0JvfIC4
iLlzf0XJMHJE1/Ccpv0mjPLXp/X9/6FG5roUav88pcW//eOffv7nKTv++T9+/vef//zzf//8n7/9
4/M8+enf+T36DPkXGgh4edKJRKxMx+jv0aeZv5CHQ6Whw2CWJkvmL9yxnCVkDuB5FHb+CD5Z/gU0
dqorPcEs5NBvib2LPIiqNmp2OsVLvNxpgjwPvcw0ak/1cvc+yb924UoXP/rZQgl9DpxBHuOFSFMK
qCtSWfMqs1A28eCju3OvBOI6zD/VVrBWrS+Sd6rbpTrpBVg/DcZjhEwYa6hpT53Pxw2sDottSbhH
rcN3hjuLc77YmpINjytRd+lWXqpCvDQ9edJDR7gDHtFcCUAMaWdTM1W4b35kv2YP6tH37MVBLtIu
pgXBH4YkzOhJ1+p8WloedqaSau49pjd2a3h24iF7ooWb0VvqKHhhPrBleeFDz+VgmyvuuzQ4o0ih
u/e1mDqC+pDHn/Q8t2Vo4XogvRGu4HORXU0K/5QYQCtmGT/aOVmeFXVw9M12rZd7pVwCT+cBTqst
0U0WMYEAEzZ+vnJdHUEG8AfvmLviO1O+Ez1tJTRLWMM8WZqPMi3qM8ROLWSzHbzRO7rt2hVsXfno
7vVNi0YXPJ5n19sLL5d5djQNRXMkTQJsK2u6es6GkiqvwYTa848ViZgTRRtyjaUi3tOqPL+Rngah
ysTVxyMfQZ/zQVAGU9IwT/xj+d2MVuiWD/mmTK/6r9mV/BWpJD9z/N6WP3a+Lfo2Tkqvz3Ee7k/D
UzRHuhcAB5uc8+HlnM6cWs78Yxs/DGpxRJgMEaXoW1csmeJcpGzzoWYHRlUHeDF2hX+0Wnsky7zn
jbYvNvK7/jZ5Y2PqfKjZl6tKtIITzLWPkt5elVjVebW8sJ/mm5ch6OYAUEVGaJJ6mX03UW+kxkJ9
7GiJnm0O2g1iZQAFiVNL0s5Pl86+y801fR8yXQ5aWD1zwkhVaUo+KLJ37JHzjiwO13plKavXg+Gl
Qdi3T2gECmtzl9PGH6kzo3NwzPzohyDvRi18CLolMb/LbQW7a0rpWDjA4jnRKzRpW5R82T8WtRae
8KmMHN9w36z1M8FlkIVkMgLayy8uQ7EfStx1NP8IfmoPI2JpEo3lC0fESytGWjqlFvAjIaGfb5/K
isO21T1O1a5cN/GdHweH1g+3r3+XF1YMG1FwPOpS4Ori7E5KilEfNa0LjlLsSEjDOaUqDAszkS9P
Aii6zwaZTQUSBgxLk0FWt/uTspNV2/rY7pWV6ni7r/eH0RlW4grlxWv1puzt7CjfDPb7v2OeVH5Q
T6OrltzrfDUjNL98X6iCIyxuz66j7M5L3+pyS1hMTOR/G2O2b/0qDhAaK/hiarwzh36NIce/bxYz
OGMIB6H20a49djUtuL7WrOoS0aK/ZxDYLbQm0J4+54Z3VZt1FPODYxqVuzBwcJDd/ftGmF20dY+N
eD+0jMABV4me46cLCzVDjifJ5elb/DGJeU5iNACgQR8c8ePd9htQp1VgnxLHXAWPLoJ/98HD4Zux
7VZ3gz187UTbvTcddUH09cXNRc89WC9vQsin50GnYeRTl+IYHJuoufLGaOUJb+WYPs3zjyHmpSKP
F6fgB0NwtPamGWyrVFi4xZ/K/+dZBCsJfoO+0xPQOrtb1SI3Qhi0bN6vtIZuk12+qbbZbXSr3bkn
Y/3t8/XOWPEd9fv4NtrIu2xTbv31YH//O2Lm2a8xu3d96uAe5i/B0dSPaTOlsdpC3D81ob4201lY
xpI0dmlkBMfBcbfu9fBYRetCd8ba9taGo9s809fxGuOXZhWlaFvZ2d7bhAuH5YsxM3VkkANMmdts
nmMdCkHfacHR04tt1xTJF7xe3MfXF/PFAxmWKJxN+BioHp8HZp03Pnm8HhyD7M5VQicWboZGcbL+
97raWVntOUL/4myeDTQLHikVrC7D0/JoDmhvmbmdLA7xYoBS1AfJ5j8yGcz5ZKDu4ovEzXi8/Zpc
xxvpRvro9Xa7M9bFanQUB7N4J3bMdXPjrWh/shv7fbfzr8Wb3d9xx5DQU5GgAsZvM5vs1IGv+WMS
HtWsuoPYdtdLS3XwJ3LreYxCZEMNFnrlhGvPyTp61gRjaETV0Utb47EahfYohX0NeV5RsNDR1K7/
3Bba+ANYPf40jFr9pYqU+CFX2/BWB/C9DzASuC6VAcGbchAUmirD1v1m9kXB6YjslmonYV3cosAn
/ug9afjW6okY2Hoe+7edqLkocY9oOgFjcS7YftkKiR3LlXqKqf9Gdkyh/j0NHOKtrLv8WcPb1nKq
pM8KZH9zM7ILcVB7x7KqvrKtQErv3LKnSbhWRvV+LBL/1qzw6bHH3uyVdQ9klmEeWxq1LeOrlNhB
KaNgoEZ+EdPO1SM1W6surFm4wtmnwRSh8VPEMUQ7TIQhtM2+Mn+8vnsu8vOJao/1F4AI3QsX7fpJ
quZpEITtUdbcuyG/z1TthxUPduffcRe89Q5Bl5jHwGT8Pd3Fc8rnGASR3/WeyGCijeG8LZQLh8ET
V/YspmS47wCkVAloxMF84XwDibkqe0mmBiczVvg+Qx3nn3WzU75ng1tXjokYyL2glEJrI35cSrYe
a8Z1GfrhjySgd7GB8A1aUkdySTfFEJcPGM5UoYOThfHBrV1emtA6su+uKUMK7vv8R93o4ne5Gptf
h0TuLNt1W2USZOqr3kkaE1hfHJs0t9NQi+71wtIKW8oUabArqrU3niYn7+k17R9M31R8xwiLILU1
X0HeU6CMldplhOulN0kk2TFupdq2D3gG2w0JmrjwVrtozkaOk2ogLycKg0+I3vniGXhC+3XRBifB
zIdb0UQwXJSQs228OMvsoIvrX3WUHq9NNxOd2vWUewzDvnld0a19VIcW0vknWZHzb0kuD8DMwwTP
Gmjys18Hun9TYEx7isQo3xSJ5K0QyzZ3wiDm66yWvBv4VxGWyoZyLPPcsFFuzh4UMSwku0cXbl0V
ZntXam5/7VboWI1ZLBzxS/c3tPemwHCdcXTdeIN2dHaruHKzEftCouSuDUhRG9kKha/xto0Na+V3
akufTa2sX99+Tw1253NEHRS0DkUe3ng8ks/n2FEqKq1aEk+WEU+HQKbWP1qz9SI7zyT5JsgE9XOS
t+OVIuEAbWdxrb7vlCFsd6VYp3uPx+4pNYfyS6OPw2GMUv8D94p0wkNbwdjak/TBGbIuP9RJwq04
kBIorZO3mXQawq54rwUReZyBqPitLpb0gY2F64oONj7mI0Sb/pNfVqVhA38Ej23me7mD91ODjjSW
hPFe0KO2cNCz7mObPeA95m5mfRSi0Dr4VaNHU9+XXNMEYESf5DYovg294KImnOfihwIE89gJYX0r
R02j2i29vSs3jgx1CUC8wGAJaEBYUj8qm5Cz55jyYOCA5baddWoQa7BWtR5m1W1luSinVXHTnjC5
R0K88Ct6ZccGfM5pispUt3hlR43jDm9uZKewQgUXzgmJCf2J2iw7GyO4HY3aRqeqCa0dF4W2qlPD
OLweXBesqKl+g9gZon5gwfLF60f0IGlqQZKeXDeX7KJr9HduKLSr3BN3UYPsW2Ktk8HTt66M0DsM
gH4/lbGdoBrwYfM77VCxBzev/1YXadRUXIIlz8xRzOYlfR7xWU2fRqJ06SntTHNT1pm2HsdkyQnr
MpOaOjeoGNP5AY7LSOfDJBGqhrqUZ6cYu+cbHx+sO1Pw9J05PZfzITrWWZG8Q6RGXSPww3fHxXud
eBAXGrWP1ujj03ahjKnTx3DuOldMdpIoKCvcie/pi4RX1/XJTtddbYczmb9DFi+/qbWicMwQJfmR
osCaOz5wKsjcC3n1lHydHRrT3Lix0bqhXsOxcT43z/S0wkCx4tQVHj4iuiE46LQD7WIztnAIT2fs
fCgWDzCNKKKaMDuD65EwVXHXOpl6Hd5YbqivjVy07D5UgJPj1HCSFvIFui2Wg81sefXGYGGm2OdR
B4KfBfo/y4exTsncQa/zEymh4PR67+JzFzQLBaEnBvB8lhQWpswESgx1sfMFzZENqvKJTEXfhu90
KNGjQDjW4zoqdGwck6DeTO2/92g16dzw0i0OwJLTSqqADlg8XCfNkNh5jxsBOpCyPUaB8SMQ6ByI
xqK3U/JXn9s7CRwMMORNn6f96vV1mr74bALQYikbY2JNZD1RTp/B/QIi7UIatMXJ6pvRkbRShSZq
eY5Wacc613wbA4uFRbuoMEwCLnTcPg0LxWD2aXzF9bm3R1hEgqYgQCa5O7MelTWO1ayR0Bg25ysP
zSheEvh8abIUnifrQUilXJrnX6uWrVb2irE8WVECxdqtTdeuxjFeY/yQryJRbY64LSwZ2F6cW8wX
bUWqQjhGkWHOXkRimahiJSnlKayy2hn6wHXUwV8SW77c2jxkefhNYnZksXNFEKnx1DonuE5eH4bI
0Plf63q6j7rIfXPIPFmPcydS5aL/f5rvs5BpvKrNdV9TTl7K1rKs0F1z149bBP91B8V9eaUJircQ
NBcC20/MRyAY6s4wuuGSn48qe2Yj6l0mnMKgz9aqoF1VbRLallut9Lq7ri3zRvKbUykXm9o1Cxv/
rPvaVXPbjZZ6ci8/KO9a4GgYw8Qx7Vrnv0qpVGqg6L1w8mtKSlJo/OiDZqlPcYrF840JJ20Sfkav
j/aHeeEIU/ekqv3QeyiNwlrrctbYmewFKyUzk3ULm2nhvL7M4cl1norxvOsgnCqzz2oOqimIWm2c
qkD/NSsUmN9lZONX8r6HxthFdgXekyLOEqSRZPuavImiYuF+upw09LjJj4++QgCZeVILIMSTk66F
k5Ja2iQJMl4PpCfg8dmwDTNDXLglXkzwYGhNLz7oB/Cszz8ldnt0qUBcOPmBOEgrf5TlzykshkMl
j3BXSoop91hMW42NkAYq7oKcdZgPBbH6HTkcZQnIvKzh8REoqoCTQjMg1mdnRVu5cd73oXWK6ADa
VEVRrQvyLcUWCku4bUpD3QOECTeJH463sHszO68S6+Prd8JlfFMv5c6mGZcPgWbJbFEwQmoNLbdO
eo8uJc5LgjPG0o/XB3mSLz8PcIrZ0NqB36gAkyGcj4LCcBkHrprAystbcIM2IbrNsN7lJQ3AjhbT
wyoOvqTSNtKonRMVxhDZSZVm1FIn1n2ZmO1XMUe8yMF9qfdWptpNBkCBTK2LB/RejDNtw5s9+jQm
hpHZWpODcfuS5gm2p7vmgSdi+jH3y663qY2U1qqT+2o1aH10CHka7eUxLcVVHQ8Nz3AhaK9k5Gor
O45c4QMPeTl1wqCyPkMWVTobzlaeoqqj58lKiArhHk1K+SGzxgSMyUpFwa58N+U3c3N4zykOqNWm
wr56sPMIEY5BLqYuDEsXdMfPs/tYLMTvry/5C9FuYC5BSNM8i5DYXEzAR2ekaos6f4CD2WwKS8wd
a1SE2EbcW8Fb1qLD1Y2zHYzRa9SB2o0X5tFD4b6514mvDQhEhFOnNBGZn6fyRZ4YOR3ED6IRezeD
7uU2LI6lhswXdtMkacAThsxmEsad7W5Rq0SpjNzwoUPefVcEovl/2DuT3j7WPa+/lSP2dah5WHYN
/8GzHTuJsynZGWqe51p1XyRYABISWwQsYIuuUDdcXdH9GnLeEZ9Kcvr6X7b8V1hBC91FjuJcP1VP
PcNv+A6ngaFnVJCQjdNUP9mhD9F4EUYoN1I3GDYLrXFfn/TnRxr6XDC64LotulNrjbzCT3V1LvTo
TrRq65xm9ng3jBhkZ4V1q6CuXB+pxbwwHjVzBOCRcOB6Wge+GLfJ8GfH6C5LJMEVwqDfzfJyH2ri
uNEwRjvSZHoOsFikBuHRE27TDSZBO9zHFBrQmoz4lmORtTuovb3TNWrgIbOuO1gvV5RKBzYfCrC4
wlvppvBNxRX8XrZVswid0YjyN8PYNvsQgoIbk7ocecTnAefyhNwm5HNkj+spyVUj7KjPxXemxCfQ
ags4FcM7BJzqrk3m0Rn7rrrLo6Nl+ecnKXYg3zQgSdlBzq0XIM4asTKb8R2Fs3CHgZq/ob55rOH/
wtXNMBAroK9ykFIWOPwEwP1HtTd1wAQGxTRdbKUNXdJpo1Gw2AZdpGzK3lDsJNHrs0nrkhMtwHME
HQzFHUBuHFnxywc/PNjJumCtIPYCdBidlMOnqaSxqnF9Su6izLock+mLbha3uL/f+0Z80SAx/voG
ex744sYDnwRjBUraz5r3JjelgX9lcjfMWnmqC4F2I5jzewqp0pEXe57SAn8kgYbD+k3gb/naTwLf
NvC1LGvk/E6brQ9JILZX1mCkF/GgTk4tNYMn+cqwz1ok9iMz0r2ffk/yloU1DKwWhcHVWjI7s4gS
Op13BroPJ1lNIbIU9cozMjSLXh/qO2nk8BtaECYp7FNyoZe/ponqJXKJs+XXdyVbtNyJfaS4olmp
tlLETeaVqpCUTpErw4dZmxRxi/oN0WHVxcVDXqRxd4rOYppth6iXM7ecSwQl5bLQ3khmFVxNkjAH
HvR1bOz0AltDORrq20EWCq8XuxAWgJqnF3rEl3ChQ4gPUj+oX+KUikkvlbV6gqFh+DAmflvakWiQ
WRuwUlo7N7rcZy8TEbioBkf3VtFN3dYYwP4N5OaPptypNEO6SL1C8Up9hKdiRc7EBvUyXalr9PGM
4Uwpc2tYAo3pxg/5d3ZPoeHGymPlNiXZ6eAL+dVdE4iTnbMd3XDBsZ2IZY7Vo8arNXalan1nKxrs
S6cfUuNNU2jVuaF1mrkJ4ybsbWQVfQXt9DwT0Ivp0x0SIapoL40O6meEeHuj6/DVpN56W1SC/4U0
PBnoJnTiomwr9O9nqaPnNGtJ6nVFJ87g54wxc6K84G/g6USDXYoLtEDEvlrcJlI5lE5QtGHniNNA
QDO3U0iYWwzG1hJoNvEVaFLEUjLNyK0lwn1ltiIujqrUdwCIKsWyaTRNpjsUsUy/R1MqzaXfFkKZ
qVJVhC8ZJeia++W7WfOxnUQQfeJ457vpV0JV0LUpm1iWbbwZux7Kd5nkbqOEOjjwUMcg0+/r/B0n
dVu4nTymhm32ktB6BRUx026Hajr188B6jCgrP/q9mp1PUxCK/KK60D1NCPLKhik+L+qEso/5j6pF
+8jqBGCmmRrdcUfIyMqkZkHWaPTKhUVwmdtGWpAhszDye5wbYxRjqZmL49jAirO0k6AWotvZklon
0FCVlWdVC5wx9OfJlYfxgs0nlpd6k9RokNCPyN0I4aHamWG03Fi09N7IYhi3bq7PwUk459k5UKfp
IaaQqzvyPGbmLta6WQT2biixjVGntGmkPPtsapkf2yNV/tva8i0+oxmE1y0b775LfOO+7MzqSmin
9HPXpelZreoRMOFALU5HsZItV9Cb4LFC0/AdLUtBd80yFxHWgWUOID+6Uwc12UppVaQukpPUl8j+
srdGoXanlT6FW7Mqw85W5SE0qZCIUQZ5upzeFhM1BaYIR0unDtUmsQM5108ma6KzNBLXvIubsrop
Eln8UDU1BvHTHNU3VV0bjV03BOn27PfaudWiRuzE5hxuSlUXci+GIFMjenY3yWp/gW/IINgC6rrl
JYxECeFLoGWMoA/Rh1wwEXqe8+Axj/SOvS/oSnqSJtHyoS2kiE39vU83vCbkESRKIcI8fqCLSuVg
NsfSHvQAx27M23SLgppUVK4vJD1+bmMxfaqgwJ9i0CfvzGZgGqCkO0mTwMpBSPksGUT9U1ibeQ5s
tFPeico8XPI5WHkBpT/NG4W+Ce0iKJS3ET9r0MwrLNOJUr27nUfC/NtkmKXBaVpr/jRKiXTZmVb6
KZCtQrBTvSzfWEFq3Ip+Mz8a2qjS90OMzGnzHvV6JF+9QFVyCsVVOX9BAdhuMuECr/C9JWbTLlH9
5pNO98RVs4ReJGiAd4Ga6JXDwpbxPm1N5VwIyGzAj/vVSZaoLWq7AYr1dmtKE/LqQa+0jmxO4he5
r/wrorXhTeAL09tMqqYTKydat4XB1wknqRJSzAqr6XNsWjPTV3VwlkaNU78s5FFwkK+X+WR+Gql2
UFSVaBO/xIGrzqw9zrgI/jLnZHydm0l0Bv2zkFy+XW7aES7x72pJ86cjRaTngCgSDoq0ROQASkmA
VrGqquLsYHVSfSfLpW8jRKhfD636kFlKfaFZkBgLnDQcpcqjbaxgjIom4+gMmZF63Id8B91o6fC0
ypk69Bzf6ZTuUKuwbHDs8gVcin5bAtze9l0se4M6m/t2DMobqhfBiUqV9Ug88jzyWSoWgDBBnmMO
vXYbQV9Kx/kcdlk/R6mdTIXlRIvtXJfpx6ifS2izigeeDPUsyLLkQgQzaNR3UxcGnhINmmvNGAy/
Hne88ELKUk+j9YSvI8iOwwBrFNVwykUtv/OF8mHore4yMM0KRzdB+/L6SC+8DwAVUPR0ugDKrhsh
JbDsLoj04q5uR8MeKXLaWoJFxE+PQgS1BOQEU1Q+V5Fw5Mdmhe1ueReOHLFt6nN369IxGP3z9MZC
+4vQkJL2N57N4ay1cStIVTJVd77eZCdBo8lOYUK35EDy7XgR5+yGftp1gXYs13xGCIY7tgjskcIT
j8IMXuXx9agreJyk3V1CySh2fILJXajmaBojGz24YmGY2L7i1Z3Y4zQRqJVDPA2OoGSlk2KEddn4
YnIuq7Gc2oNGGVfEN+OBCK7ZT0Zj9Jt8kALVpm9RF9s001rMa2PZcJmQDrDMUEd3adDmk4MsB6eq
ZLAPaCilaEWYoy5wajcpNlYjHRq79aXgutNT/ZgL1XotLVpyEDyheEJvA2y5moRJFJBEUvrqbcJN
4RSdGjllCwzk9bX0jF7LCCxWBLKhlMLpXi/ZuWg1vCX9/m1hf3ArG+dIu3AMp7S/hF7uHIV0rPfi
erjV2tX1MvJHneFEB11Xh1DNiTzB4yxnrNg7Ee1o8/obLgnM0zNmGZFWCdCNxfaUZXW4jgkEQPeo
wfBWL63LViEyV8r4MU26zzg3HSn8Pv9mh2PJh2P5qGY3sir0b/vsTNU+RvHt6+/yDRnw2susmlyy
NFBFHJm+U8uubNx93M7r3f2j6qS2aUvOTehsuVpceRPaiSvaRwga65IA2dviiQkPbplPHMtWNx1U
kELHE2q8S6pclBw/KSbKfJNpSkjvys2JlJRAyso8bkUvKSK5BEw2GZh0jmKqeuQMGkZPDbp3r8/L
N1GyJ/Py7bk434mFaZcaz5CdYh2FPmr8052fReP7TmoxhNZIZQ0hnPddpfpOXij+jVFECr0krJ/a
QoYKLTQYSuelvumsGr/sql8MH9IzLDZQV6xgTUdqkty8/qyrNfLtUaGzL30uJHcAAx2ukZn8kqhO
H++sGUOabqrAuOAr574+ymrVs5VBy3OJk9TD9kMs4nCURu0VIes7424i1r6OMkF0krLpnISy287X
h/L7OfL/Oa//DPfQJ1P/nF79H3/7m9/+8NtfQ3P97798/c/88T/gvP7d8pcLFfaA9br8ph+sV1H7
lVIWvRDIJyzXpRLyg/XKTyi20fwHXwAsZ5GN+Z1zjQAMwHsgFlQcqU0Ro/+F9crPlt/F5qT0jQYK
v/Fn1GFW60fnUKRXxqWA9c3CE2Wkp0UpC+GpJAlVaVeVjXKCnkU92JWQGaFblppbRFY12zmbrd5I
sVJtVOwCJPxyH7JeGc6yujYLW2rExxht9X2oB1djoEwoz8k3VqoKsdO3cX1RhbJ12wf+/LGvRsnR
Sgm3gFyd8j0px3nRD8l3vOdPLdK/6pq2fkijh/wXu6s/P3S/FF9+edM+tBFMto/Nq8oA7yiTlJ8/
RQ/rf7U8wT8KGv3foWD0zY7tn/++BF5dtl//+MvX/wRF+w9f//zbv2Ul//3Bol2al79LGsnqr8A5
OFWWMh76H6yK76tWQE/rV/BTqL8txfrvukW/L1tZQQhpgT2pEqqSxOHcWr8rBcjarwApJbre3MOL
vOXPrNrDRcvCh0OOnBWdGRC9YHtXRyvnelX2XT5faGMheFmH40cNFDsfo4UewrJ7stGvvl8vTwH4
q9twGY/4FNlPIOM6adgaMF6r2RhJVihfgHXhGoSahHUfvYem1y/mQf4gSmlBX6KNt+j7Zdl7IagU
u67k6UhC8A2l8Jfrb9nxC0pjge9xACzehoe7tZgzwApNUVyUSojmvDzbfh4B7M3G8LRqHpos97dK
FILXVENjV9fal6AZkD6kY6KOnXaRG811V1j5FiDcrYGjlY18u3Qjq/6ujcViExRZ5Va1Unt9S3W/
DfpoP9/LeskhEA3HjLe+dxYO3ge5F5JpRCk4e5CWXcW+pVaFmTZW8nkWOkHodDVQWlv5qKEGFzUb
VT7pxJ2anqjJPmiB7O3S5jqiHXpllfu4o2K20wRH/1xQi7DretuUD43pzbJXUzhIHN63SsAdnBfn
U3EWRxsTDkNLqYxKrx2oruYFe71y8dII1JvMsuvArmJbzzfyJy2xE2Gjh/aMLSxhzi58J31IQbQa
24jgZzpXaf9Ue5xSpksrf6tTSlWKjzkWj/oOV1Bj9LTc9XdF5xglrWjX6inlbKVs25lbpd5koYu5
z2y4xuBiz5CCVorsTHVCMvDILW+6qzrY6KadXpd3xr1yj43EFNgG/QJbbJwg3uDElpi2FbsFerex
LZz1sLMeA49CH9Zl0rviWnhnmbZoOaK+QVjJF7yp+Ti2Hr4wRXg+K077Martykdnyc1OS9f/UIk7
DU+W1J40O8m2U00x2pbP43Njr7nGG/iZSmf7nxtjA7zdhGF4Gjzy1bQ3DW8V7ybDqeiM3io2qM6t
ug23MeTo8+jdHLj+BNR0Hxe2dTm83fjn1ll3Cugfrafb4rTdpGfje0uy1fM8d9rA7VH1epwH23Sm
k3qj7f2bFHG82E4oBpfnTWCPmHFd9YIt0TR3accml9Z9uhXO5vvsMT83tW1WuvTCg43vyNvhCwQL
/zo9GxzrzNqHnug2PUlI+WHam5vxbeDUju9QAHaNfcKeAi+Hf6cdZnaROeWX+Is12vGXfLJjcd+b
jnZS28GmOB0okM32fBWfozDOhN7nW82J9lXrlrHTbSQn+ZTsoVLEW+vGPJu31nnvDXvrc3+RXljX
MF4hiKYX8wPbFlNexa7gBdR2dCV5+XV+rSaO1bmjakeJE9M0GRwdN+QfRZmfuiX/X9Pro6zz5Ox+
9bb75et/JTz7669/+8vXP/3y9R/+Er0t1+B/QLXkz8Rvi2bJou73b77+7cFluAzz/TI0FMT49EWX
Cvw6nbvlcvh+FyJoQuhEUol+OvfaN+G/369CTf4VxB7SajCM4BgB7fzLVagpv3JFLpE72GjcYxFB
/v36/nEZfVdVfFnfb1W+YWjoM4shB1aJhHJrUKJOxuv3WSbsBa3LNlYGUFYv/Psqn6ixYZG86bTp
bii6uyfz+sKd+C2d/svRzStrsLYVgGxLjkMLhQk7CBzbGZE6cLknfdLUV6XYWAXwLr94h5JG9pDm
oXCDGDAtOcNvScNUuKoONuMS0m564oV50QPDK6XTuNNpiZDOS6cRLDRpU6di8R4cF818EsDyswJI
v3S6cozPpy7qv6DaLt5Oc1h9EeJuq6bzCFRe6iaP3lN3rpdS8DGvsa1SpbJzstmkrj+D6Xk/cXlf
YYCBU0mXUy1Xss7u5aGl6yaCnbFDAXtnA2jQ95n6J73NlurQKzHlv//tX7Br/tfTHbP8P36kPKqK
zNQPNSiyCp0++I+Uh59gD6hSfkLKdqmu/9gukvKrjoEN4FNwdER2S9zzI3DkR/CCoJuDlAQPAKng
ZzbLN7uYJ6sWPgIJFxUwpKogavGbD1dtwKYU5SHILge6q7cwtLudD6b6UepJZexA6fN3kW6E1g7Q
Ubof5oEGeTEq3KwxFmX2QMVgF8nn0RQWo1e1SUDgYAk3ijhFl3Fmye8gmkS3EgKYH4JiULyipI/a
VcmFVIgAotB/dbQpUe8CYexOW6EXbmCmKm40+uOdRAA5c7UqyVkIavOjD+LGTPr2OhqBStpyrfaG
R3+LwHPQZvMkk8ux2RQtxDFUIKozDiE6nd8+7E8t3n+aamrLgfXKEv8v3Bx//Pr3v/1Llvr//O1v
uCz+9PXvfvn638j6//63f738J5fKv+O///D1j/zTP/Pnn377V0s94Mc/5S+4ffjRkm/9w/Ln1z89
3TDL+D9uGOPXBbYKQZGIfrkzqFx+3zCK9SulHYjvAFeBLINT+cctI0gSdQAQO/AUsCXE9fjJDaOi
SAv/BNE2biWSt5+4Xth5T6uqAJ6A8vKbNNDEi3HGKkKPo2lsi5nYXNHC5jZRjOSynTE96bHZ3KRK
XwMESETvyVy/dLks2/DJNqUVwHZfiMhckIvwzpIAPoHKgAjz01GFx0D51q26C0k7S43H2jqb4xs1
zp2+vm7km6oFeFEQkFkpUfBtlb9RSQD74b7TyIBA+2b14wLoBgdgJ/1O9vepMe6zsN/r3XXe9Jve
j51BDZwoPqNCUUmml9OTFmL8d5LZU2FSTl2+7UMJLESFYtdWhm3SGkdr86s7/NnrLh/hyesqdYWp
r8zrGm/M8+iigl4NNsMVNoVTX5aecp2+RYVbcmTbOlLIPjby8vMnIw/jLIj+yMi+ThatjMOlX78P
pNijh/kFvMZebb68/m3XgL9nL7vApJ4MCcJ1xCaEIct9420qb9PSjoDzvNG2ZEx7rDw2b14f8tka
PlxNzzosRTHQfWHEcB956eXsqJvhSMH8xSGQJQbfRbWPivnhS0mIpUutTOVhND7OGKrr2lUAJaso
3mbx/etvsyYNfZ/AJ2OtVkuqcTn0MWMFFyAJyk/mtrqrd+NpsR3e5xfB5+BEvoTLqJ7m1+E2QO7z
luxpePf6U6zBwMtToHZEv2qhb3Mvr55CTZuujmPaY43gKZJrvu3Jlg27n7xSB0liR2SPx5QQDus+
xMurMVerNZNAc7VywphK4vVRt81b4FIgLzIHTMnmyBs+Hw2lOeoT3JsLk2INpm9M2E1CSr/VgAzr
BHI6XgcWpk/JFOoubQZl1wFX3eTA085VbCdcjHnMB8Qqu11TKdVpmTXdJdwB+VKIzOTzlOjqz606
jselGsT5DHgTdunawkUCoML5FwkAIcLIqWVRdy0r8k8VSPuO6QuR6we1duTIWPU1KEsDRv4mcyWD
0/xe03myf0UpQ/BahqvThVqDgkdAaVg0o93rs7+cAk9uAHTKeScgmcRpy824Zlak09DHkdlMO92c
yBnkQu9aO0YT4bYWgUwBtjFO60yaxAV6j6ShOCPU9/ojrDlDVN4JBmUUnciseIq19IxUWr0ix5a0
k83S9DQpteyiHsqdGkGB1xcHszkoP4R6DXO1surTOIzKTRJJFMCF1j/pISIfETJYHTMosS6oMdJR
5oUvv67Wz4XV5kETlJtW0WdbiObqNC6raq/W5mclMoZdGwJGPDINBBJPP8UyKPcwdnuI7JGurnEi
BZjNVshDBp3G7E2ZdeIm6qzkzpDjZBcqSo1uRDghJxz4pu5q8aSMdqQ09QSzt4fK30lJfmQe1tB8
nmnhH1CbNsBlk2ivTp8eWFwxVHO1CSVEr6NsSk59QHlOldT+RvTNT8mQ4kYTFY4UTMjDWpV+RKhk
VRSmw7zUuEU6MFRlIQloq3tMm/1KEuoKXSSWSOioQy6xKtJeLGzsA8ObXI/lYWNSLJ62hHjiez+s
qwdDzAp9Y+UDmKdwrPzHIx+LKPLwY33rNVFfQJiG/63JN1QDGqGv5H4DvWgYN7NuzTdxnka7XGuy
G0NrKReL2CNLrhJM48c2izTTTQ1lQiwEGawrM8vgNg6yAZrWqOb5LpIViDVHnnJ1tC7XpL5QSPRF
mg23q1VUSTOzNQYj13ecAf7ZmNbZewmmIdVoTJSFHhRjokiNbRqBaGuxJOyrCTuUBs91J5rkzlF9
pODnVrtixyXbMWi7I5j/Z193eULDpMfwDcJMh4x5fnLKJZPSGB16Trvcn4zUVnNd8qSqgeNal7IN
9H84KcBr74qo7vm8debFAc3xUPUpuxrTcOQyWn/W5XFYcosoH7p/9AsPH6eslLaFPa/vYtWouP7C
zEt8cssOOQ379Y/zwlB0LOmxgxGhIbjWzBNbrYuyNjB2FroKYj237qDUhpeZ4rGR1gcsy0Ay6DoS
2kJbAPW/us8lCGpjpSX+bqrjj5MVxds2k0JXVvIEH6tcvYUXWz10SlPYeouXdxIDsoYTYTrDSDnY
GKriyK7+pgLw5N759khovYNZNzD+hABzONGDwiFmhJq/o2oVfxpTRb22Om0vBqngxEpSbDnki9M0
bK1NLtTynQQY2h7iud2MQwRWHQLyaaP3tA6M3mxRr2vzk2SmRt4WcXxTcR17Uj8fo6s//2ZQhCkB
kuyRN9GzO3zqlOvLlJvI33W9MZ9FkZUDEaein+J/fWzvLjia1QxBi6LPh2MpoOe1hZuWBBbEPs3a
FaXa3Zp1TD8iNKxyl2SVpNmd1QYfNDNrPoe+omxkqnK7YprLHNnUWDOd1xfrOhhevtdyeC6UUxpi
nHuHbw5Mhr/vZfpXXV29KQY/uVZHrbkuQ+ooLqYZoOUjDVUFp9V64VPO1orsUi0R1DdFAQeeOW7v
Cq3UzH0/CE1F2yIcSydUUivZ9G2vnHV9HT9kWqxBbFvg2tuslkgB6zKef/ZWW14GLObSbly85NZp
L+DoCgUWXsZvQ2MDuR9f4MFvd3FXdZ6WpfkmQ0jOa4xZ99p6Tt1ANrrt6zP6wlIi4V7Eb6BKU3lb
bQC9iXGtbNgA1giALirTeev3qX6ayYly5OMt23u1koju6GlytKHg+9x6pNfNYBaFXQg3w+3QH3Mp
NTRePOGcN6ro6SaNhtBkQRPt9ZdcRZfLqoGsTJWSOjZWWN+Smyene2rmwxTDg9jlU97sBDF6KMpM
Brk7c8ojfOSiayB6WQWAvCjrYzTdF6Z4id4smJSyCKNstWajukwTrLaCfVkE2pnfTeJVztqzBfh/
R150HTAuL/p0qNXXHNswE80koNE5RuauEkNtDw8+3WDcV7g9QmRuIaXJkSPixfeDI4pGA715KsCH
ezJTeq6PLgn2bYCYddsI7wy2/gXMtfLISC++HiICiGbDwSYNPRypD2W5NQuJ1yMrcaFk2sgCR/fG
3PsnSuarbzRx/vD60nn+cgvEgWklB6JAtVS3nwYGajzgk8WU7pPUKjdGatWbRuyCzSBm1pEc6Pn+
WIZiD6JjyHpda+HBCq4HpWWdNDFin7aoF6T70ZwiC6MpuWfWAIIzExg18pVH3vL5xEJ5hSpG3ZHy
ImMfvuU4p7B5KyZWCc18L2AniD5dP17U8G5dJSp9V8T3/ljQ9fxqYUNoUPSXz8khuAoL49hEP3Iy
gz2ksXFkRLluCUtnRE6qecj2Bk6skW2WQd3vTdlH9WSyhIraXx7cQ/A4VgFY45M5Jii60pQizhc5
J9Ycc47oMZ+hXewqUy/cATfC3WKM5+hh1SDCAQu4yWvNlVPkJKwmnk4ShKo2eiB0W98QK7vvU/86
SxJEy0I8bQaAeSdVPEzvMyOuvSYXGy8bFf0UpHd5lapmtzfyJNmn+TS6KVnXvp2C7Eoa4Xq1EywV
UYkkLx766mSczNSB6GDsX1/dz787xyEtzSWlQrtqLc4xqFEB7Vy0dmMXurV8MdcymnLv8+oCKt6R
QPOFsZZghaB2cfIEf75aYwgy1FmdB/soMsLzqrPeG1IgnkqlTmO/TG+bOT0mvfEsb1zyDcSZYFHg
HQ/sZBVxRqnczkFrBfsg9j+VkhLs9Bb99uWgupzxNwS94Vt2almJa7aKceYj33dkip/nPjwCJz+J
GjApYqjD1y6iKm5nWeAAMYvepuL1IHRV4OoTwBV9SI6Bl56fV/jIMbm0qWlugec9HC7P51wpYUbv
zXzqTiQhqs7nUe7PMA5qL19fPM9v1aVb8E2UAaAXNPLDoaZ26kCh5uF+NPWToPBrOzYyw1XVBp9O
ZpP43fff6OKgu5U6xEdSpHVFkt26lKU4tuglwhRYyxMgvasIPSxCrtXCdPIpMvdVoIReAT3HYb3P
u2bKhMemTyXPLPz5Mi8Eun09BJzX5+H5wl5kwOFSiwhHURxdfv4kujDTWAOQZUX7HBi/jlWtK2XC
fN+lg3JehwrWpfHUHxlziRkOY6llTNwQgAAvmgWra8mv46GZKYTtYbNFni/F4Tkh63Bk7T5fTED7
gADSRMV8j8P68M06y+yEvDKj/QDPxkOgDE8etEntcBbbI7XNFxbTMoPUVygyQpFYBUlWrQwq9Oh4
nxZNf9L72m0q6slpgUrgTiKNcmiEpmdxiZFpAZb0/PVP+HyT8qLEhvICcuQRVrsGXh+8PLOMF2/E
1Bv9qthUPhKaY6Hs595ojuycFbCPKJS1SzRKVYTjl5rj6lBQ23boprGI97GohO6ggyCD/hp4kx8G
uzg3hQu/A3mGaGO84bZCfNJsw13YtnipdjWcSrGDrNNF0aPY1dOizW7sJtwXXUJa3/MHLT6V5l4F
RhF3/OM4AKmYjzhzCVglUX990OgzK3rT3r0+jy8cuLwY5yx9ygUEvW4TBImEIGPexHvanmjXmXrm
mXIF1xQy7jY26lPUD8UT9Bs6F8pN5o3RJB4JEl+cXFg23GtkiovS2uGqbYShk9BOTvaY0uOCQ3Xb
LeVRQXu6kd7iIRFfCtXExw3HAkShgWKZnGvme0nqp63Ym+FOLqr7Dm6w14Q60o26DiAr0LSdKSjW
mYBrkGsQX5/kEslmX2k0IAU46AQqw4PC780MJd82+iwe4SO+dM7owH7E5bQh3F4tUhwBohjlmng/
SCrM41LKvbmaQk9IA8WVG7+qgS5OD69/0ZeOABOhBGTQcIKm23U4maqEkKNGbWRf6Z1mi8VYUOYd
FNeqj9p9v7AJqb5D6rGo8i6OqIdDRUHTSXFbs3aEQrIjXwxOu0BMN7ICBDAhED+SLL1whgJNZvNx
6QJEWVs6WkW9YK1Yq1Ij6a6iQmwNtao+shyfR/UqQ3BHoUa2oKRXX02YjRLIxhzv/UHvoW+boQNm
HfpZSr6N1ZB1IchD4bJv/CPx9YvvR/0eqC0HDbpVh/PZBnFfxrIZ7xvJ7M4lSSjeDoVVX72+QF76
avSiCONZl5xlq7BuQlyB4obAUTZaklcEog/Tvhd2GCQm1zqCuEduvpfHAyZAtrLk9KvbFgGqrEYv
N97jpexpZlNsZL0LHBpjaBG2x1qQL309ggwanoRUdL9WB3WC+Flg4bO+NxopOw2HLnFbLZ9342JK
BzBYr8b3uGMc0yx/8SXpgi08EQB3axkgi35P7edavA9LGWhtbFSbQEo7O/An4dyIRO36/+AjgsRa
hkMBed1+a6tctbI+TPZaKSGxO6c5Cq58usGilIm3hXVk671w28vIiGBPtVy6xMeHSxPZ6cKMQGvv
qXMKziCBKB4bwsYW6ONeENXCsyapoMZqoYMjCuGRYOOFQ414XCTDW0q+cLsPh4/9XOf61ZM9ghmD
7XfaeDHG9Yex09vd6xP78kgsHRWvHoLy1e4I6VxbSRWmewkRPi+IrHpXR/TKDSNLjmz3l+5e3GmB
zQFF/SaTdvhWiDWPUkPdeR+KqJckCiDsaaqMTTXH1R7xg3IfjLl5PhSz7xAMNe815Ae819/3hUYK
yCXggESNVGKfcXxL8LG5L03xXhQ0Hzh6w52qCL6nZNZM3biXvNTIpB1rP3DiHDutQFdCloFf7qxM
6LevPw6EZl76MFCGKEpfF1o17JFntg1oraENXM3CLoorSbJbIyy+ZK0qXRqFEc5bYE0Tqk5lon5K
a4RatrrqD2dIdmv3TVuOFJd16Y2ej/V5O9bTbEvdKL+LBaM/0eD0v53UIcGLtWzTK9Qi4CqISTih
gtoHVCyS+77NbyhqdJddOXfmhgZn9tmP8mH0wPJp95CnGiyOUZ0gcbSlsJxv5E5KLxBhbzyfoOIm
U9XySlDCOAZsm7UT7EdxSlGMITB1K18Hwh4Fg5TYKAi3bq/nQJvUMDBHdxCUhho87dnU9pu0AbRf
lcQ8WoIMZhI3JoNqbfqxQHDqLZKx3LjZ2A2PKLKn56aYhu9UYdZDBxF4ms76oCCA0Bm05sOuyGQX
+RT9DCHv8hw6Rxu7Sjxm7+WG07Cug1Hf0mzk2aYx6BDHV8PGk0zfeqimonmbzYJmuBI6Nhqsj1Z4
0/LYIXqRQSa5c5RJ95mYB2+6sYhMW2j1xMD+oI3eCFpRCluabbAR5i4o7FSKtbMByPAQxW8D/HhR
1Ehz6T22evm4kyd6rhcU2IfHSjRB+Yu+rtgUh2PkfmJD2S3zbVxC9WkWG4KgOzWp6+ROBkDZ+CbE
33hKHU3vwGQmj0Yo962nc9Pcq4UxBG7W6tM9Qi+6cULDW8XmpY+Mi3KewgctiXxrXwuGtBfqGreI
GMbmxdwWjWVb2f+m7rxyJFe29TwiXtCbVzJd2cys7uqurheiLRn0PkhORqMQ9CBoDndI+lhHR7cz
s1CJrTcBG9gOaDLJYMRa//qNLHK0QqIJCRYv3Z+CWB9eX1ZC8FHsHrXEaDefwlQyWyEkcNJwCQln
XC76wuGoUxJ8JxXhzZ8wqWFk2oelm67TzhlmQtuH4jk3qrHc4hvZ7cy4LJ+wFrdv5tgCYUpsFbmE
VT05bgPIHfY1AwdnGIZjVcx1EjStl3Y+7h8aliJv1u9Zn9zPaqMebF46TjnhiG2TrSjp6E+2VOMt
hsbRrrdrRIAhUfPuSmvth3Kyx59FjaFC0JlOiPxC1l29KnWVyIrUytVf8RxiXGTOs4plUx9VL7qs
hh9Ri6E71DsHWU7bqNU3wxLlb8/Muk+GNfffMZbR8P1pR9RN3VRxJ5FM9kkXTVbQTpb1w0Lirwbh
WONUqMPnkSzDGOrfaDWfIOW6YIkhLMSg6C37e9vGUx5MbEHf0ySVyVohRfdFT51kKwAfDd9wSUAI
IrH8OVmSIeCBHGTeqLLUfliApek2lKN7YLgU4VKUliY2zLQ0K6+LzS/CdNzbosb7PsiE1ocBhkOD
8IVuFq+eBFv18eeyevDdKRJrQ8+M25jjo2TCW0+LmCw1rLXJqfziYJYT+7FX8SWZghFV0KsxeqG+
6KdpTX5ub/hymjPmXomdHXKjaA9lEk2Fb4xOtGIbaH6W7Zh/VYyE8PTSw1NcjeF0ovMc2htPjsYX
/PyHXxIIGB6XiIYo0EQatkGbai5ZViESO76QrP/WSNVLAwO2x2uUGEXj63J26w2WduFPmfTdFzll
BAFg5oj3V2Rkehhw33G+iiGbmgDJ5lTfeH3SfcHKPH/MZE04iVs3I6TOvLOeEnU2aLqxyKbPLZrx
EJuy+izaCjMqvWfpbvom13/HzWz9UkOaH3+uounQJE2swCNIOnwHmsFiqYtKHNjAoyGYLWMmU2Ge
ou8SuG1G3C4G5iBDl94PSTr+GLDZ/OFMmtR9dYBj4oeNioDLSGfvaWolsX5tyQDpju4IS6/eGcmv
kxEIubQxjFzz5eE1JCeihxnWZ8dcrbuf5JbedbP4qs6W2W+wropaGhpMl29Sp6nUVaXIepXDOpWr
EJab9LNhrJoVa6GMD1VsksWo1U6xK/V5iG5bJXacFRMr5djPhp2sRTI3T63o4yfPHbwfkof5Ocrb
+9zyvtI64uhs9xw2AfkwLlTYor8n83leJBOF+a3qBwIJ2LO8FzWLlJneVp/MIC/ycF67WHGIdZ8K
Qda4EX1LtTr+wh/fODCgPN7TnE7h7RwNnkOeNx8LTlNu+ac0ibXwtU7Jn5FgiGdiQ2qcT4dstH0N
jny18hQMmpAvUov4cWuhbzNmw3pypx6rjrHS77M6NVnbo2LlftF3SrN2pbdo9KwwZDHFaSZYE52H
HRfDEfzZUtzzMeJGz+FQX815O2DNUscdukJIS6WfejIipdMdvZuuLbVvwxC1WxnJwfUx7M+1oIwU
ecdiRlvpGJUzrIpeVtXKLheTl8wou8eu9yAIT4Vdfssx191XFIh9oBveOPh2DOAc6Eqaq76sIkig
ej1oL0psuQ9uNXv/x+H5H1Hz/3+Tby0QxT8i3b9FTP83ZFr/E/78//rP//6f/+M8Ynr5I/8tWzbM
/4A2uKg7GFvh0Q7Q82/ZsoWimfoek2aQNnirNFj/1mo5//EmwoLZ5jiLyapBTf5/ZcsOweiwVBby
G/0Bb/CfkOnPkChwMOo2JltM9hf3WrhFpxV5l4waMatyepCiDzd1lbZ3Hfvk3h3cAiKjHB76scMI
UutcOgJjvu2LsljrapqtZIMLa2JV48rIWuacZqxuFJtxWD9n+W1tM24a2fs/ixzjmqSYvzRj/1xP
4rtMxv5zmPbmVrXq0uezi680b2eNBj+LWQrAO87b6BcMnCVOfxZpEF5ZOeCJWYVpVe0N6ms1MKVs
Zuqz5UYX09KoFfFh8Zm7reqrQZ9nozpugTtgaohEGnt+mp6zvsoWtpcYlaY+zPGweXHrqTgUNRmJ
uyFV1oXbjBvGaGq8ishpetHCJK6CAQd/NmStPCayKCu/tKneYRt48y5P8df2oSwVL31pJT8ZQed7
6D/9rYQXpvmg38nNaHBC4DuS3NhWa943sPipQUuvZWTWJwRz1W2W+JqeedTynZI4AVP/K+DHWdTK
2+/GA4KkIgaUCwXoDNts6hjPPw7MB7Z64wk3I/waGCYr2L2bbf1HE7Fu41qYyQ0gt7m47IXm7Whp
e1wiPSS0c4sT0ARJ3VET49pQ4ozgtdzdYlrMkrfotzz8LE4XRpIKnHKkhowY0vz3IouzzHfaNNxa
9WR+M1JpTWu8D6N9ElXjbTYwzQ1MXRl9u6VqDRR8qEryY9LwCrx/ioQt90VbvLjIYGQAb+Ccf9hi
u22nTSsfGpG8dkx4WQwoxv/avA7/6in/tg14yyL/r1bz7Sr0mqSHMEdG2/NmYf7XHIiZBXMKpZ4f
MNIcgwYuGMtP4dsl9Tat6+4Wd7b5N1m7ypoBij34eaYgDq+6/HOelZEIOHnQhmO6TUyMiucwDAc9
9cPcULZGNw+fO9z8ODc9jHGBLTH316Zu7cSFe8yhphaBZnnfJ6tEFU7wt0oRrQnzkzm6+auTN6/C
GvBRjUVOkR+2MTV00axkJhC/C6Ro+qp1EL/POAD+YuHhMmTq2TXzsXfWL9sGW+9CUgEjOOdvNdgn
lEk8qg9GX3ZU25Pp+tZUWA03SzyEUuIDENrDxmyTyg6cuXc+MX3PmbxjO4nj+mf89pok+/Xxqzub
JS6vDiCR1QGoTmoA0NTpwm3bFr/UypseimpoAxou/SGdqOVD3ehvcolfqqJIeTNjXvJlnssaw2SL
iUuW5i9X7mTZuE4XEfYTSBBoMnFdZ5s7vRNtNqOkqBT1QSH9b9WFmbV4IBq8pKQ1+5XXkoeTRCUZ
s4vE8BUbPkb2ZcsDTEca5HVq8y1hqzDaV3DsU0gS8jVLGz94GJw0bgyzz3bczsi6KOvC4eikxfdK
5zGR3JgGTA4N+h79yuTx/IvlakRpge+yjSA39s4egzJaY2Mi4znS7dXfzDGLN3nSXAvVvTjJsL2i
RCAgBNwTCug5uVFRdCtlGq8dJ7U1fOzfFMLc8vhuDulMpyFpfTU3XisnxFcCqcVrQvt+BaJ6I/H/
/ca5B+a4SB80aMeUMmdg5EwMYtTSzB370Ru3TltUG2lCFXF0VmHsuI/U2uQ72snOCfHDtbwhfHDc
9DHnz/XL0HNqXzVo/0OTkN4rq5Hi6mQ1osdzSBwidofXgRzg/N6S1ur1LMyOXoEPqd2ZbDq5aP14
WiLckloN7LQu11VM84bTLu2y1lvrNIMVPSRTd2UJnqLGyxLkbhbUn7LNQzZ8tijMqBjHXDWyo5Zr
2dZiNkSP2yJGWj12kWl/snJCMi0jVK+9ouXcOn1Fpxdevo2/dnZTL3qUIWp2HGXe+EbVqutRxYC3
zgt8FGs5kXJC8tnk4AnaV6IJhFFs3MSLrqDJZ2I6ngCeBKxTBjoUpzra6dMbIfnJHItRiY9OhelJ
SFW8qsai24W9UR6LpChXUYyrYMG0F5TjW2l139rC2oyN3T1DGHAOzIxxIp3HeUNDf23Udfk5cXtQ
QZjKMMCDLnV2/veKZ3TYtoujwVSIEEWnOUpj3lmjHd1piWSTb9T+MUk6784eemujRVV0ZY0sK/Lk
VXELsNhQQkAThMh29qpcUSSxUUpxBNl9ZMyrPpnRVK6ZVoc3bQcCXPZh/OjWTvWP5mD/ejW24cA6
WQjuF8C3zn+O8jnkwjVRHUbP8ojzVKANcuKNnUXZlbXwNli7+KVQYDjvcYQgp+N0LUxZAo6NJu9o
4U4YoG2VzGhDC2vd3L4RHeBI1TY6dkm48Ep77IKGznwr1WL2e6VWbkdVvtYJ/ICpqYu1NcgiMLWo
XqlJaa5kFU6vbZwj8Bm7L3ZTaRuA+ugKA/riTFleFuXiwiJaCIjL9vPXdzUwCZkb0Yuj3vfYRTKy
WIkseQGmwO4F7PtKhbY8kYsnxiSbc4yJHoKP08u5owqoDtXxWMfO57BN8d/N3XijzvGPMvHuIQ6N
1zbQ5YM8veRCeYMWRKO0jEPOOkCgYFhtqieOidXAcAz1F7VpwxsJ4F33YAuzcHA6SkuAnEfPKh+F
FN192fXbBhvAte63Ck/+40398qEzDqYnQDeAHudiLFxEzhArUEiPWjuS3146X3R9OM5QFldziLz6
46u9s2Uxv4SusMi2CMg+5xDNQ5V2/dSJY6HMVhY0MjGNQLEiXQXfnptfZqEdHBIaYXJR42R6U/jY
ErttoLbMZwahqKQYY+UPyvvshlb2ncdtTVdWxpkOZPl6+ZKY775xxOFUnVU3FN55LeScHHXK7T2D
tPm5G2R8E3tZXwdFZZCWbGYl0Uq9m1Fao/5I16XDt7bS7MT4JLHwf9S8LPvpRjV+I1ID7U1buzdh
ZhTGQ9FZ9X1kK9OxyCz95eNnfJZG/Hb3sIahE8FjIKduQTv+/o4cgnKp9YvoCJUUj7DarSFrZfOu
8GY9EL0GPSQrdEYbgslNCnA9SeNuaqfpxQ41bzdJHdleme4a9Dn+klq0UjVwtEodV8BcDlbcqbzV
wSyDUemCtiVwSbCfesTkrszGhpE8WGZA6/s7gtl+azVPOHOnn0LLwyjUTMdVTSLumHb6YwyqGxjp
WO1knbuburDx1Oo8/UbPkm7r9nQgV57N5QfIhwdGAQqj6eo5w1WZUjVykL0fpirqfT1vq1VhzeLK
7PXtWDn7zhdTToRUi8Ux/3T6Bryo1UoNOduxdeppZVqVc6MTbbFKOYtWTa9FxDbV3bpVtPkTnC8j
aGvRIzaQn2FGzQ84eZS3mZcxYDSr77qTP/eptxgXm5/tafwWyjxGfJqv1baWWwZuIVGqgDvmwCup
G0zc/vFDY9taemWoGw6GRqe/xlX7qWFFKQejTRUY2Xp28OY4+fnxVd4pF9iHEJtiq2RaLhz708tg
2w3KpNr5QQg+rHBwKGqjke7YKPZm2+2TEFmMDAlbdHOVJB4rv3L+vJmynr427oAfiDoRZ00q3NM7
UDuIH+Nk5Yd6cD6LautYj9gz+86PxIzXdeegvUlh0q09OW2aabw3am8rx/6hiv9EuiCtwruCVLz9
5os7ckF3CGQCRzl3FpjrLFQidcwP8JaNnRGCPmGfqW/mxMwCmRb5HYMj9fNQ1zmbTlugibfnQA2H
cqW63bQ2xnQgc2NOfiktjCIYsLkfRVa/xigpoeBK3X+8VpbDZMk8hjkCxnm2czqONJmFmflhICFm
PUmoTcJLrx0jl+co7wfx2WJQCWHrnLGRqXAaJsvID248tNu0l1GQaUaL11x/TaZ4eT5ipLKU157t
ofc4XxPxIGwVxktyYBYdrfSpI60gzHNfIIDGZ1e99sbf+Wn/dT1izs6wB+zMk2awBSFymXsj3IE9
wOju2tTDG11b4/z4ULjVbWZUAYmZDF129VBsJUFw7lDfRuOV6uCix2I4hxofOjfPGaTsrCRjDNc1
49RkhyoNY79iIA7ZMN7KcoAXaafUiMgQfMp8K0iUMVxf2RLeuzw2acQpL2gd3fDpB2k1Q5HV1pgc
hGnOW9tpmIXDYXlwDHkbK4mKk55uPEhT6ckD03pvZ0zykVDa6L4Y2nTRyBfT7ZQ22i5SGbcXoT7u
lGqKyBBJxH2nhZ8/vuHLdsOBLoXnM35xDNXPgaOyslE9AqId2pmxLW8wD+whsVYFXqpBlBXzpnWU
femW19DGdzZPoAu4/gvbn+LlPIDTyQrJ+gjjAwDetJG5eBpcc34eBv0X4S/z107zKt9oVCNI8Ijw
AZLy4OPffrlwuYM34v9S2pGmdfqu9HrEqXqY44PXtk9F1eiHptXhjBVFceUpXwDLGPJzsNLV8Wtp
Mc/p7lOSyLrqmY16Y7lLnIpQADc1HnqlbO+cvH0kg8l+jBnrVgoTEuRKUUO2I4D9Yz+VzpXf/c47
x+GC6pmigt7rnNGpS8eee2MSB2P2FD/s0vbRtVPrqJMjJpp219hF/knNs+T14+dt8jxPjwaKGKCP
pdCDWn0e6YVjbV07epsctNCytuTYWIGnD96V/fxy++NtLvACqBhatHPPibI1wzk1iviQNONw4yWR
DMD5qvVsm59a7VrGyjtraOGsIS8A7wRgWv7/Xx2gWdspkukyIfLJ+5wVTbqZZvBLgIRrWobL5o82
2SUpFV09DgTnMwCMoeTYpllyGKT2q0RfRf6a3nyJ3OxnNnXqL8iRzpXd7L0fx0Xhwi+2XDCAT39c
WYtcl4mCzWdiKPe20X5BS63sMlv9/fHKeOedgagz0NTA1dFhnn2JmNMNc8vZvK8FVhBV1tk7W4y/
e2g1d5OqXNt73umWFnCatUGJwhN1zsomrcpCsCZd289x4TxAsW4wvhDzI9MlAA9LrGo3GXYx6Rz3
TMnc25pZ0YvXV6tG1M5NE4f6romsmVlG40Q/+64btxg+/jHiMX2Cptbi45iKK5qLd94/h9qyyCgh
sBg7exl6XLuhbZbGvmkcc1VBjT4qpXnfQdbfF43SrkavbK/sFO8+KOwHFw3a4npwzqudQlEVXV/r
e0ILtpMa3XaYqvV/DEX/TUG16xAQZFPom3keqIOH400kfKe8NcNtC00stYZnd1Y89hgbDwxtl8j+
yp5y+VTYTEBEFs9Sh0jIs6eSE65pJByfByJ7DsRePrVSNR5r3b03SSJ/kgUOuR+v1ctdbOlT+RyW
5gIw92ztVFU7K3UdRgeAtMTHnNpdZ5l2TdZ+MdGhY/r7MuewQ0HFL0vbiQ52vUFWukq97JZkviRg
GPRiZ/PL7HbbPFLIQht/YI5+bVxy9QbOnqw1icgQgxcdWB0bRRq2bwlP9WkKN32lbwYvfVAy7yUP
b0M7WsOO7a8svstNgbKE1e4ugAjyrbMbkOFCqDFKdp+avGHYXS8w9P4QkFOu8JP++KW+gY2nZ9MC
oRAririfZKHzOijrjEQIXY0ORp08qRpFWFah5Z+KXB8gzJQb5LPNHzqX6G4Bo79pau3edaZd7MyW
rRjZUOwv7lD37RSpf5KusjO/yBQbN263/l21IRh7P9dfwBckyvkJQZNDsJ1vmmN+p3hxnK7CzEGY
A/y8FpFuB/mYTQ+JG3sbHQvOR93Nqg3OufYPQ6mzoKum8KWbtPDe5SVd2Wree/eLaGDZjHkqoLOn
G39o1BgmVUIceuxmbu18/o1Cor4NdWVjDHp/a0Ea28hZgGw5aAcYHGvPlVFdQYgv6xSmmbTVtNiI
BCE/n95FpxIpJhotPlgsw0Am6R9vrsV2aCSOo4NASN31v/KsU/98vBjeuS4FxCLj8QyDxnDZc/46
03VrnCPsFqNDVNkYaVPoH8vejZ7CST+oFHE3Y263O7JknCu0/stR2mLRBNxI30ZJwQz19Mql0vd1
zUzhoOqM7pCH/enCPFnl8CuroI6E4GyU4a1XKV/UsfOOkz7pW43NCBZpHK+tFsaxU5n7xHWOHz+T
dypYVFTsr4tnCWZN50WjUIpmwYi8feLp3yuwkKD6qjOGf7FB6hmgpp+wvLmHX2bjxpTf9k76G/pl
/TClkf3Pd+AFcQHq1Jl7k5509pSaNmpsK/H2oknH7145p77qzOmVVXBZ/DA35Gih+AH7xhri7CqZ
APSdQ3efl/1+yOLxvk28ZiuHBk3dxw/3nUMM8TrdKhAuG925eZNezIawdRnuc+C2deoNySaqIwJm
HXtY1UY5BFmla1cu+g52xAfO00PXTaWM9On0Bxa1Luwmib29mqfQiczGhIZc2ilMHPEtnWBM5vgC
bbN+YvtNCBldyTk8wsiMd55Z16nfNY4XQFJVbpHk9AGmc+qftje/fPxw3tuMoMiBzfAlYitxbms3
S6UeZjV395G0cxiltR0Q2poEXaP3X9lAvheaUd2P3aTeclfujVurTZD08c8r93HZ2i/efrj7MdI3
GQUs59Vf24KXKorW1WF16Oei+mpbWXZDA5lQijUS5msB1kyzttPt8FkxJ7keqONXwzQGlTIWq7ya
1vq4EP4xO/S7ORObsYrxIIddepcRWvpPT0/QB6pFnarNYAJ+DuhqFqh5yWZyUGsMx9WxAfnvEsKd
Zi8YZ0yFPn46F0uYyyGHWvKvl47hvJdOaRWw/jEiWug+gS4455tRceuV2xQZwRTF4jZpZFf2y4tS
bLkomS5sAkRV40N0+kYaljBJ6FxUgsQEYNOZ33REg378097G8ie1gUHaHY8QQiYeopjUnV6GvtUu
MXH09mmbbIFJgLULvyR1oe9vPOGsXOSrebSV/e9suCuVmzFV98PwrJdE747VnTKS8uLXP0cht2Wd
bKzqOfTeuPD83bxysxcEJUoXvmmqXjYvMhjPPUmawlHnOi+VPTbHEWnZw5MzN8l26YM+w1dLd5no
ldXUeE/O1Fq3Q06ERpGFzK7UUS2A+lVnJ5Dt33z8EC93G/RUvC7e1sJQAiI7fYh05KkkFDE6IFaz
N1ETil1Ek3TTYMmsxna6MyumwbQM0aOrJuRQaHxVpoz7bQdfCVcl1yWKuhHDczeJ34Q7jkdoV/P2
49tcXuXJqzY539jyF4LiAtgsK+6vbxxpdNNpsaY/TYzmN3nxI+qOLdokPxMyvwJUXB6p9FQUGnyg
DL9MAKKzi6VzSrVIH1ctGb9Nae4dMUpCXQbKxqhybmO71e+Wetcs3eTOjjXin3P1h4Hhna8wb9x8
/OMvuz2L5mGZM3EQQU19g+z++vXu3BPMS8l36M3W2459O8crmj5ASrhDT/0sxUMzeN+wuiSoBBNB
vOZrXUGHZfAO6zHf1pYIA3wH2s8ujKCfFcnds6+GXVOvjT4K/clz/8AOJhv74zu/eG3cOBAiMxiq
eAzWzr5QM63mWVND8zDHcj2PwgkUvTwyoOO4YAD0zy8GRRIsa/FB4IKnrw06VmRmjWUecMqZ7m2L
GJiwYNrYYYu0a734mu/MxS7HjwN8MfFb5ytlrZxerytYgLns+XFFTKi4jnu4M6jXdrl3r8IqtGGe
LD4gZ0VvnttV7Ta2edBddwyGqoaA4xn1lVPpDaU6+cDYAUAAOUZVFNcgS6c/Bl5ykmXK6BxyDVMX
Ven65zKN5KpvpfXkGoUK6pnTYeDqpvhtm8qgg9vorCWeTsW613rNIwvJHg4lxQnx2vEU/nG6yXlx
pzb8JPumF35UqHZHnnbDjCUGvqGLU2XhD2PjrnWnjB6dNE+fIVbD8RHIdonOpqXfTdFoARXqOJup
U5mikPCs/CZpkOtFCv8eQJmsvnvxsKtUYNzACxud6PNIjyu/tjFtD5Ih01cMSEIOQLiOaWXzhSyh
7lU6apvQzCCZV5EYI39wsnClcGxFV77hiy+BkwojTAiBtOXkZJ3VxnQtc9xXnnowRSHWLYRbv6ta
k7vCNs1g0HDlYzAuqiII7Nh+4T654DDokU9faJdb6dBl47zXBvXWdb5pg/Ha9e69iDP4wOiiktva
fS3j6UkSi6tBqK6TbGcgQsKbHsB0rRvdTpd9oDi/2/5PZv5mKMysWGcujPNhnW06psoiVFaZfjSY
UaRJjFU16i9Au1x5doepCxjHHPvG25RYSqiZsiJa9+Nv/qIZWH4l8z88vjSAw3MhRE/xLlVZzft+
Guj09aa9H6M6+yXm4fP/w5XQJPxrMMJo9/R5ShyAsPAw5/2QONNXhtx3rOziZu66bP3xlS67TX4U
gDJNLioPmO9nGxmMQC20CUzcl9YI+9H82WbZ0bUhApZDuxNDafjm1P1ZpJ6LdTYawoPkUE5juaqI
rVLU+spiuuTaLHfEoUgdSUIPLdHpj091XagT4r593BI9jpTLvCkJdvedzgwjH7pctW501Ll5prn3
yYCMqrBv2xx5gDEqxcrRQEsGu3If0UORHCaz5srA/WKXxJFFc6C5qqCiy9z/9AZLleYP4bW2V2Yv
ubHcmgowba8w8d5MGU42ycUhlA+ZN8OcBCvU06sM0utQO+jqPqXv22g6uj+Ozsy6kdSifheH7jdS
8Q4GWsidnYkxCGcVjhxKkK0t4iTmk++dhyEOf8l4YUQJEfMqU2TWg2LmV5bRGwPl7G6ZHCI14kiE
juyelTFpYlaaSRD73sGbLBi8RGwdU1goAGe9pvNocba2lOlBRFnrV2arbsumjQ9j0cRfwshoCDky
VRL+GptdCi4dJnYpoXmN1xDd2U9BXLXezaz1eTAwYPdL4UTboUcu7RsRxrtDaQKbqZnq92aZb0kI
xa46b38S+2uyZjAaukGCF62Kbuq2hZcVzF0lupvJERtgBP2GdS7XMcGfq3HSxS3Dx9/5hFn/UBnd
JzFJF2/q+Iitu8dCrDTxKkeVxGZcuzYM9Md1OFiPnNr3rZF4217J5ZWvQn9n0aH+wCbsrfmkQjtd
DlXaCDU1unFvlzrHm2d10THqUl8SUQrDvlZXYzt9abUkfGT67uyFaU530AfFoZlrd0+stHXf547Y
YhXbbmfDI8Wuj9FOtNH4WMEvuZvC1PltarmxAvBXCVSt2p0H+nplYV+eFQwSKP75C+YPcMfpDxns
MbWmOJb7xpLaGjMSZcXyHbYNVuS/WV0/604gqO2modukY6NdYyos383ZSsXJTtNM7F6IIXg7y/6q
b/OaGUer5sNex5Hki6YgnBfO6N6OkoqUAmTaaomon3sral9bhS6lH5tVq4XSj3r3mqn4G6R8djco
oKBckVy6EG/PNrspMvShrzpnj1wOuwm7hufqzpZzb4/T0+z2KopopxO40A0GUHvSfkcV2v/U+mx6
YuDQfjYGIuZzisOHBMXvsYbJfjcZhfOotHm+j00cgZFiIVCu1HzFbBrPpTkZ1vYY0dp4E6l+VRsz
Vc9NQhd00dmvEMDjT0VVVdcs5i7KkoWtCf2d6nwxsjgf/ZaY0OAI4/Z7Q6uaTZK3yR7OTbJdnCyC
ppbNFWTgsg32lhkzMCQEXXg3i0by70ZOwq2vNL1w91qIa7KDQcArDUT0IAi+2Pdpo66SRkPZ7GjD
1hznOmgyc/jV44T/HRZes2ZH1QN9Qp328aF78S0DIDAAZy4ND+iyU5kGROxFBHZZ1Qw5h7S0byoC
vq5cZTmGTpYWU5Ol2V6Milnu55wmQysSVRezt/f07mEodeVLp8tbRIPaj49/zvsXolMEQIRJcT5I
TfLYyobY9vY4RBQPtlOXgRPG7bZq9eRKa37ZnfKjIPMt0/Y3kHx5tH99vYtly+TqmbvHcD//VRSJ
caQHVb/ZTd7uvWSO8YgUL4aS1auxLpcCMfc+RSr5oB7i6ldlcQEQcWXvphyDVq1Rkhe7VIadpAkf
fANI0c8Vy/v98RNavuKzVwGrhtG27rHw3XMnpKnP3AStvrtXCxwfRlVrfVsY+qJsHOR96k7eA64d
0/Ncp9e8bC4wOUTAC2V7kTCh4j03LB1KK6bRS729i93UWpVPzuioK+mGoGQYviOEv4Y+vfdj8QkC
0wB3JTDhbEtrrEgYaaq4e77OdDUPir0aqiJ65LX2QGB5Gt+7zJY6xOfjNYTpsrXk54KhI1WGZYPl
41lrOTaJF6dl6+47MWmf1IJkcCPuu9XcuOVDOvTaRrSht5ncpqv8yHXnlZVpZVAYbbQRY03ZENXD
vbQaRnX1pL7OySKTEfZc+9Pc57SRdcyjm5Ee9mmn3s+WQuhsEg8rLePUirG2alZWbNnrGcXkrsMT
/U2RgCtiT46vjKdsMxAzslc60l4BczCoSBScIrDsLtZDrpi4aXje7MOSFLtGFeI2nmfyeGdkuqYb
3oRFTY5wNHQPiZeGQVlL0/ABOESQu+MU2L1qfP548V5WonzacN6RFRLqtuRLnH5z+FJoIutTY18q
huVLMSAarPP2QeSzY/gW4UZBx6O9o6Z/rrtMC5LOJhHYgnlDrfhJdHqyjrViQDDawxMIc9k+OKEp
1qqmXyMrXO5F3CschSXmCcrGuSeXNti90oqM6VfWat9Dt1gbM+LpaBZPHz+Vy8OMIQR2ceoyHuIf
z1b5OIsK3k9n7LX5QLEKSVU6zq7Tq8+TrV0pmS7PCy6wEEc5MyGrnW+whDmWePtbxh623PCotZ0V
5MOorP7xL+Jw5iUBpUPBOSf62KOO7T1WU/t60qm/hl5dZ3n8IzaHysdgOLvSTb/zo+CyM9pnK4eB
8+Z59ddOXmt5X7tkGuxnRTLndPqQkVoo+yvv6ZJiCEjL7/IYgHA4YWN4unqnspG9TX+wVyMyHno8
kvwpRPjXqh2+H3Z1R1pgspnJc1knbW4e9Tj99PGDfaszTrd/ZnoLTYQKHl6TevYBZWM3S62eDVII
8fsw8kzu5kK4B7xOj9Appm8o8jgSrKbMvmiVXQc2qP3oIbHukwn7XT3+KqxJPqBg6O9IlRk3SqcS
yu2m5carwvYQaWWEn6053ISZBLgb2ruJAOouahBEt3oVuEN+l6RIczII24TkwKPxG6TCqyYS8W1S
aNdi0t977IZpM4fgnKZbPm+Sm5hMMc/rzb3Ai4qQNWe8z0pKLCPN9H3kuPXXRvEOIFLseEwKoDVo
zvDt4wd/0WpQDaDfo9SiiUacevbcrTgClM4NY+8iTrrBeofQXeSVd2Xu9qu86L53VldsYCvvbfyK
th9f/J2daAkbYdnRx0NcOdsgSk1PhHQqY5/F1r0+dHqG56/20JsNlOSPL/XOp0Tnjec7RhKowM/B
aM0R06Qkpbsv5SR+RF7xWg+xemUVv/dGeY3UkRywABPnoc2KXamKYnAVY7IR2GTyf3N2XrtxY9u6
fiICzGFfVlapJJYs5xvCdtskJ3MOT38+6uwLFykU4Q2sRgPt1T2LM47wBwmEI68fHdGphVSJiyW1
qINXqXU0Eu93EcHbuf+hy9ACG6FJLlvDw5n0cVFlkDS7QYTP7XzrourDszokyYtJ1Xo7FFlycQRP
YpK3+/vDvjO/kBimeg/x9KTEcnuFjHUV6lQbHTdLIuWQO76y93McbP8Po6D8yV3PZgUjfDtKoqBd
WTae40oQT69xKF80pY9f7g/yTk4EPYzzPfHgp37JbAqNxneqpjdtN4+1K11Cf6NA4DlrQZ5fclMv
PmgZwtS61X4Wfi+/GEFiHLzKqg6xnnYIP/n1uTHqlQdueVBVSqowgdGcMDAxms7SzVsw0DMCl+W2
+vBdaqv6URTQBz0na8VWyDVyXWYHO1wQdZ8lfLRW3qLlvuJ1dRhegz3P/E+P/V/jl7bsK5FCVqF7
9XDuUqRsq7oIN1r0UlS7UkrTHUXLNWjTtKC3zwIcAQKrqd+CGsH8ZUL1TLaHQrFca8y+xlEL3Azh
iKwTH2jd/kAXfk1I8q2YOxsRudCp8epAbWaX3X4nGoCKX5XS6BKbNcehNMJj7ozhBN8snxTTPyCq
pzzqIsx2cBVQvW4MZdeBY9jSuG/WKjHvfD/0FPIE7i0oZ/OsSJbyjgSV67nJU2MvCx6pjR2K5HtE
Z+WxSofcrVNb+U92fAn5gmY7jNHO6XugRhDItc+6jJaN6o3JvsB355prGqUkjXf9nw+mClmd30eg
wsU3J/iKMCnlQiWmVPTQvJpO+hQ3TbByBJYIFwyM2OIT31szwD/P1gbQcSMUumWunyVjvAmCKtiK
sO4PyVA/BlGS7owa9bO0kdWDozWv1ZijvKd7zp+VG+KdZeG5lIHb0TsiHJxVTTwJ4yk1lxS3w8QS
z4kxe8h1gwSIEpJoN46U69+9AINCM22iY1xZwzXUiocG+uA3bB7tJydHMYacryStGdIiefDVJDk7
zVpWvbw1CC1kOGZUyMGAzGN9k4ZvJQnFdHGmGH/7FUJFWavsUpTWBs06ITL+KVaq8TsuK2tIl7fi
ye1JYmzqh/TZpobzHFkjIWEnOlQuXWfScrOsS11oOWptSFdJ53H8VSb/FW3/KxOIXpbRA1K9Z5uC
xCYdifOgszj2Qy+erLratDbKpIgK1KiHGu1vyVnzPl0GIuxdxBaA0CJ2Rd3k9tAHQQY20A/058DW
/6DfmD8nMervjt4GD/e3zjInmrIHGPBTuAPvUr0dSfZFJSV5pz3nyqAfCi3RDl1s4YEI4GI/Je4r
4cCyecVYSEiBvSHKRCN89jAbck1DpI6157JDrMOWE/0oxSGc3jA2f6mpY5zNIkXXcIr3jUk60/CC
PSUR/WNsBtJ33xbWoWyLcJsJcy1oWKh7UeuBKE4tgg0yQYZmj5rE7Z4NWm26voeN1Ckv8302BL8C
/auERmyIwFEbmY9tml4yI+63CN9sIvVnbYwvpl89VtLJtNEW+ihJr76U9xtHfi7Vp9B+MVsQtwHK
jaG2Kx1648gt9aBw++pUZ8dWstY2+zuRH19CFI05JzLXwEJu15XkfkxN/keBLfgclEa0k/Dd3NSi
yV+wHox2FVodXxtTqZAjhIBa5dI/uQbADWcuASJPvlxvueJsZ6G2pTq+MFXX7ELlksfSS6I5+6bT
n5S2AO0Xdp/ub+W33GB+wNlVAJ8B+6EvMAsJfERxywBtY7cwkrNulPuWRkVgZLuoqvZR88EG7a9L
QNLl8DAOKcbCQCPN7CEpss94Xm6L8UNv51vZOAfeBWXJjZByd+j3NR6Qdq2eYm0Ll3yrpPWH+7/8
nYeEuYI3xTWCqwoJ9u1qFXJmpUGkqS5pdf8cJFn0wW974Vp5peA6Oz3wVuvvDV2Sj1WlG3svVMNd
NQJEv/9L9HcuaAo8LB0HlNx3/qT1apjabZDo6LaN4A70R2FLaDGr1yjs9k70QREvSSN2thSciqF+
4BCBFBj2klHsqRldneCgBtK1zT/30hnkpFF+FtKxNNCGQ3JYfjbQr8uv+Ft+NP3iVDjpqbPUz2H6
YMoS/xfftQS+fPJzU1KdS2ms+AFAiDr65anGsVDHFzj1r3GK44SBpexmlKzPaeM8TcoBpC5rHP5J
yHEW7mnkwW+aLlRYIBvfrouZTclq3spuiTaTLnHtj97GjL5IfbdtCH1C6zqIjxT8KpqNqbzRQrdV
LkH/Z9S+9Jqy9VuXalrfBYcc3WgdJnWWyg+NrX1HC8/cWGn8gp6DO2KsgjskskKycbq/oO8kD4hL
wIwgxeRq06zZ1kI3BvW2shldPTDGSyCpSB6QLV6T3EsO4ajGR1Fl3VOTeeIoS6UHGD1KBpRmq2Yn
GXL8aLVx8xD4rb1GVlimaAAYiCS5aRGuM99k7f6K4Ls20oYcRLDb1+FZVDUqxWZnnBQ7tjejZkkU
d5P6O4HocCCIa3/V6RgejFHIG8fJPmZe0n9ty2rlEnnv4qTpC7cWFAONi7cD8vev6lVPFzGUNmIh
5Vzp6jfC2+BB0KV/aZMgPJpmiRN9qYJRo9J8tgJtTc5w+fpT+kA6cGIiMzXm7PVvJQcTUAx1XF+L
TgoyAWAEYGw9jgG2iivb453zTkAEdFCm7oG0y/Tnf32u4SHb19be4Fb20J5R27qMehGfDWhrT36E
El3RQZMpUzn45gOmrUEBJWzYNhgfeYWTXSpiXsVcC5snp1WVH46Eo69a+uaLPIzWk4abysq7smyr
U0pgS4Nd4prHj342Paieh3ZROL3byMkZWkXvhjWN700gq9QDQ2ODXDadit7SXyp5CB7lkMa554T9
uW4j/4wQYbhR7WB4rsqkd5VE2M+dYaGfZdWXMgqKPRnU0fcr9AvSIro2tfTTNxFmWblq34u8dOCI
yIkR5AEYuZ35pBl1QGyN9ixK/HwV39sB43HbUWvQrtZXBlueNaIu8mT6WECerHlgA3TPDoyi0J57
qVG2hYRJWlGVv+9vpuW+hfVDu5g7hayHB+32iyIxCOwGnNjFDTd1C7v6MISO8TRG+T/n/tNAtEip
a2EbKc/qdDDfvVZXq9i1fCk9OUX7Xxk7Z4Ec/7ZToktK7L8po+SfZZyAqxs0AyGvAJVl991+X5t5
kSPwVXdDy/E/a6PxTR2Cj3oeAWbBsewUBZl3uD+ly3WbhoQHoMGaIR+YPUAerGwrQcHflXzbvCD7
o15qYw0ctcweJwQg+SvZBnxRS739LrnT2gSVD2IdoB97UQ94dRmZ2Ftmom56Ve03UtxGK8d4efHg
+UKfc1J7IBmcAx4tO/W9EI8iNx2M7sgTLH2ocr15LoX9wyn1C+1xrOItbbhkHiWOlfOw5AZMDjd/
DT+790JLSKOIqtwd5XLTJi9e/CSByupaZ691zY6i4kcvaU86cPes+ZnZLcU0tIPK9BVbRRplnwpi
96g+jsWltaQNZfXvdl5eHYTUt43yIXDW5Brf2wnkW6i50bSHQDX9+V8XtSOnaY65WEHBGKnm2nPU
ve1k0cq8vLcV6LiQ//AEcrnOTpYsQ5E2AjlHBgfr2TgMmJwo/TzYSboZRFNerVFfiwPeGRPpItjj
XOc2HzdbCrUYTCwFjcSd2vtYcux1o/pgSMku1FCOL7xtiYhy0/5EXOJZ5K+JY3/IWmnL431Wu+Sq
a8Ex7dbOxPJ2BpcwoY3YmgD55pXdfsyGJo+U1BVZ96U2rYyKiIyhhZ6gqlHkq2nxchJA4HE7Ew7R
g+Fiu13eXMWag29u3LjV0y9RHPuHsrDHz+GgArlSQ7jpMZ7Az1Gleg+17nxIOdCf0rAgGrLQGSw9
MGYbx/S1D0mdhg8it8YfiWMEH+9fSO+kKhOAnouX+AjxJHN2WWAeARCszNESJ3g5VZbqXeoOR7+t
bkZfe6e+eml1KLG9BKohmemnYjSKbUa+sfIGLBeIxJaXk4gWTBq1yNsJE7bid3EFelEuESfVpE46
NJVTHLMcdws8nNaU2pb1ZsYj6JiuSnrU88YUiMNCZFCy3BDrdPS8inxv1LZ4Skr9UNu9csk6dAWa
sBe7lRmf4pnbtBYMCg1RMHhTB0WfnUnVGjXJbq3GjfDf2odppR7bwZDOXgXDI6k76SXweyhDeY1E
GpTebyF/CkYiNNzRy6tdlzhrcjnv7FbyQ4BQgKLYBG9501+XUaSVvZzQtHGTWjVPRLLe2TCKdEeX
LvsG2NbZ48Dw7f48LC9A3gowMVPh2UAya/b61gNuLlnYtxTCSUltJbK2o4Lm2f1RljEMSKU3kghy
p/Qfpz//68tEgaNcGZeFi1hGBX4wqY62kssvIz6rK1i39z5o4g/BzgUgwBrfDoV3UzHYtpe7fUjc
4IFpoSZUjivv7FtL4nb7TNRf4BVcrszbXMEKPijpTCp7z6KiC20OcfpAAHVJE8PcqlVY7PPM+JkP
ev/YoiP3GxcZCAcWGXZcRjA36CJg9JhUW9MYf/RERodO9cINFHoNLYEYOegcO81BavVf/7oS7CvS
EgjDYD+pGd5OT2nW1gCAwntug4Y6TQRvLzNTnDRKyrf3h3on6SMImQJKmbXnyp8tRZWg5gscpnCh
evyoyfI+hGXr7Tsc7Q9JaOPUzM190mSJ5r2ND21j19XKxpuG+HuZNDyFCb3wD6VVCrpi9rl131hl
atT1M/VO6dDZob8PncH+3NpxeOqiLDy1RlW5baBdsjb218THFjw/DSWn6YZB35izpc9RWOEQWmFu
d9Zzg+TzY2erWLcV/qH3Jqk3WexTwakONH0kN4++hY3pPUgt9L+afONDLrXqNoqL4DAE6tfeS7tT
hvvQ/v4yzW8dxExBw9F2m6oZPMrTgfrrbDq+D2dk0MNr6xT/BV1nUHOxywfZiDJXKwHMamHafL0/
5qL/Ng1KIZUYlYCTv80G9VNEz7M4FBgc6f5r5zvwiwyBgkxMy9Pu4V4jpxqcJE2tt30lpRe0ypNt
ZI65gelZvpYQzJ+9t5+jTlC5KToh27qdgwYoAZA8O7x2kvNTqPXXRDOOsc2JTIusXdmT07fd7Mnp
2/8abLYnyZlDyvVWeNWb0H70otoDKYBW7v0pXn4SxMWplUtwS1C+eFmV1leHvg2vau0kH+3YIwdh
lbdl35snhYxy5bTPr3jKHArARcIYThrKPLMrXqWeE3opX9X5xk98kjCfjOp8Gwy4Bd7/sndHmvo3
pKi8XPMbPtMl8remD6+4dNjGJkW7axP3rTbiQWSsGbAvLvq37yLqBfo3PSlzx9wugsnJFQ97QKm3
uSYOmj11r0IkBLu+H/HTaj7kEagjyuEwcay94Q8nORkPeRI9DeMAv4KieEwCQ2CzQVbl4Gv+BTWZ
c+hHK0H/PJqafutEONcnQB7v+WwNkNGzPGE64TXIBxUCSGp/GGs13ectOhSZHHa7bDC8vZ73a3nn
e2tCo8tAypFslj7g7QFKI7ss046Rw8TQNxiAao9h7HkbX9bTfyQdTR9JZ3j6TpAoPPG3Q2FjOBhl
iAxXEFrJtsMaYSs5Xbe9v8mWh3Q6pUDy2GZEifO2phdEUi1aX1xzeI00CyLCMJiEh/ujvHdIeRpI
z9haCJhMf/7X3WsicghFsQuvnuM9x77XuiU12XMhdf1ziI7aw/9luImni9IFDiqzBxngDu4iOWcU
mgdCpOYfQsxi70j2TzVW+5VjunxXmEHq4/TJcBwgErv9NuRW1Vz0Mtdc3xqbXgS/C7lAqqsRGPAl
9lWo1a/7n7fchBpSC0zkW4UZ1OvtiO2o5kGjd7TBdRNccdyXB6Q/m02rFd3K7bqodBCgYY+jU+zg
gp1g1rdjRa0BoSpVDSAb2gG37kNPFXTX2xV05K4+S10t7ezA/mlkr6qvnvrwKdavWf8pSK5VCeRQ
P2Oh+aAGlEPj8RBKvbotrfSTMvHCla4+2FgIeub/uo796v/H/51d//8j87epzSLP5GdT36NWOcn0
AfCZtv1fG67LQ7N3SC/dCEcanCy1bodOObFrIOxdVBj5F4Fi4Masa/NZkdv23CqovAjLqVd2/jtr
RZIDLZfUwyAUmK2VUdalKSLEueuwVh6n1vypl0I4rYC3V9ZqeZStyUEAmAKXE2nIrNqHjL9ROInU
u2ngo9iEauChl8v0y/3NtzzKt6PMPijz8xyTZ3+gjGmDTddUDBxs5RhpNLU8Pz/eH+2tY3gbRPDW
8s5BTceMGFT67UIqEsI7dlkNrp8qB6nyPuY29oxRBakwwBPgXHTfJOFfGuWSiqvZnUXxAVvVQbiG
d1H7X77tGuKq4v+ZDNumaLe5eQUm58b5jyr6WZXnpPvPr/3tKCPAc1DV/+zx59ggZY/HgLOn5IJV
6bcOefHBOTs2ei414t9f6/zq95cQC0MHF0uzhHF9EjihOsqrZrxI40dZ3pPZSt1L7aAXJo5G8cdp
HzrlM7L5LeVIzDc2VvBHcrYZvoGtOJmTztDP1P/SSdEmFb/op0cBFJbqhxX+TtM/CQx529MJM85D
dVbUL7nzbDcgoFTs//CbBb9txQ/Ynmzuz/8ityFYBjU2qRhTl6d8MJ9/2wj7gFwK9GBDi7JxlM/I
8Bu/aqf3Hws18JGHT5QH6BL6JSuUYYPurrVm6PIWJs92AWnFhBYkckfhezplfx3nJOptyFxe59Zl
jvmAfBb5aTDqH1hIUCgK4t80AePdGBu/FFtsZeWHGKj0pZsGIE6BZ512bsPxEldf7f6/UfntKKfY
hs8hPTf6DwlkRTbmT1H22NcHkVlf9Ex9MZIfVk/3GGWMLWW7lVthGcAAESY3pdnBk7ug+hpyEFid
GWuuGsK/1oKPEpXTbQhJ56CnRvqIZv9GcwpjZdhFOxfT8rewYjpN9Izm3CClSJE4M/rBbXQWSVhV
cexHxC9jw6uPugCRN9mrKl9DzTvWSRq/Ro1mPIVZnF+jrNWf6gZPWBNo7D8/2JRl8OVDbxRM8wIY
mUWREcTCl90KQdoM8eqD3qb2lprZppiAaPc39fKixOSFu4Syn4a9uTV7HGQ78eUhzBgNydvDkDcp
BFjMM++PstBEZ7J5pbn6JwlNBI9nR8eCnqsquQqtPZEePG7k+gEo8yaOX9skYQ+2Aa00A+8hCU9x
H3TmqPzE4/2XmeXaJi2rV7RGj2UUb9sezr02WuVK5LK8yidmHa86dQsSp3k2GAr+GEfi0c1zo0Pi
S5M+Go4Ubj28jF5psWh/7s/I8i3kP8jUI2UKEhlY9+0pRnijMCmNy64qwcyunaA6tH7W7zVzLXZ+
53zB0uehMmgkTvSW25HGRB8DyQe2YCF3tvNDYI3QfpuNF4wXPzhSVMP512g+3f++ZRWEFSfmAEUE
2BoA2DThf11TWpKBLQri0e1gh3/G+HZ8pPWVIbivDG5KQdsN0qLD9IYcX5ekX1ktoV0VDjmWtz5Q
CvK8Ywsj9cGEAb+R47LFLqqLvt//mcuA1eY95SagFjLh+mdxQoi7hxgqE+0OzcsgdlXKS1pU5nOu
j+G2Cw2x19pmrfv5ztpTBAGBDO6abGaOFEiRciu9TmFFyJjHXrGpduMHARSgXdllC4wg5w6mOQhI
qDekT3Mhx0EagGnZDpgVVZg7pZXNa1yOn+I8GkFcOrX+e6jQ6HLy+IUOwMYsyv5b7hj9UUdX8VvZ
Rx81vy0Pba1p/xyhwUvBOQhs8VStmFPI1Dgpg6rPS5fWho82kiFt8j5P1i6edxZ46vS9vS3TOs+2
YVzkAGeMonTDagRVFAfDoz1ZKitQB59qTdIPoi/2slqHBwIRcxdaHVLgaemiFaHtAWWlh6yRv0E7
w519cmAZor5f+5HLS3hSwKINAMeCEzrHglu1ijS3UeZuAA3sk250+fNoi68Y2ztfjTKInoRp/VCc
pP4gWa3+XFlhA8Czal8Qp/4iwpIeRSHHa0/DQp1Lm5TzKCnQxGSBKBfeHmG7boCG4xvv1s3XEB2y
s+qV5VmPje5rmoLkSX0HbqY3GJcRj6BrjSnMXk7y4Gsjd+cuWXOefG+W2C5w88D3wSmb/Zymxvym
qeioxn6QYymeBYc2jcb9/RvhvVHIXan7QMWAO6zefjRW9nZdALN3LTsJLs0YovprDmuWG9O2uw3i
QIZN3CwatZPMy+zeiWNQDnKRFRDxyYcgUxb7wjbGnSkFgOx78Y8NkmklGYtaNIGjBpD19qM6Azvr
PlczF3ex+lFuZALAzlrpIy6vNe4ZmrzELZMVy/yoqbXsk3mbOSIdvg+xvHrJeiX+5aDAeH+J3tuY
lJ2mFhbnZZI9u/0cVRkDK5acyuUhQ8SjUbyTaomjKarhmKEJ8V9eqqewrofvbT+EW2CuzbZRtQil
aO2jsNI1fbIFXpb5ne5YSMLMMzyGWXiT12AwBAaubhV0p0Y3NrbIkenC1NeDzJxE8jZLOu014MTs
Mkfey3Xn7Ea5ab7guzgxP3Uno1mfdRsnQLfGQX33wr+L83tSt3vRIYjL22i03+1ENBukJYePbe3I
D1WGU6Ec1+W4CbBBR4o80X7en+wpPLjZqXRzCE8mODc9Uxb3dq7zph9R+xxkV66Ar+jBGCIFmDnn
RkEnJEns8KEFjfkxU/LwIZTxor8//HKtuReRS6NRrk/Et3lRzo6D0hlFrLhxn0QfPds55WLsT16s
HUBagnZvK++I3Nf3NBfR1shac2dh56CO2OUNY5euNAEXm5yfMzGWaLNjRbBwsfEVs6a5lCguzfv4
HKt+cBmg//0oEm8t31zcRNNQ9Bsh3bG/kL+5nXmvCerBcDKF6kI2XiXDqra9So/8/gQvwkNGsXFp
pSYDUwImye0oUAviAHl72Z3IwdtYrZOTlikdemND73K0ytfCMNp9geD6yrO34Ajw5FHUJYOlrgZN
YF66BixetLZTVy7WydjKJVH1VcIlZNcnnfpY1MpwsgLjSyoDRBSZD3YSqz93aAL7dbCwlKWZ3GId
4nuvMWLjp7zFVzcri+9g1q9k6fJGiZz6PDh94kpBxTtOWeaPHk98EwQS1VOObNZB63Fl7XLpkIOQ
2MWpIX2jbaIeBixbV7byIhThc6nCQlblL5ols0A8zkKnxV2azmNRIotK/Wpnjfh9ikHBKEBzGnSt
rGitaDRd7bfnl1GnFg1QQlyBFm6a1mhHSatXLip/R1AdVvXZoAIo5S0Q6X1DbF3o0VbNjkn5EV2c
Tdeda8gYUvrVF2DDkxe/qnbTNZvrOrXOF69DMELNJ/2zkyTwsnJ+5J16iGqxi7PnOpBwQDgg3xw0
dD+U5JR7GlaWCO2E9dbWo72vMv0BuodPcM79yNhKdbYL2u4gLHGAiXey4m4PD3eHGl4CPCEokfxM
g1Ovp/tKxLspUIwRRYz51zyMavtTrfsAPoGrgC+295pRHlIb42n+7ncydsv2QY/DnSc9gN4+xpay
jfyfMr+m14+Nqh4rbzgm1EgQkCrbQPAwQo2/f8aW6S8FDvpjFnnlVDeet6RTs5LpVZWy6zXjJpfG
dhNhMoh2m3ORtMF3B2br2INm2qlmXMJ9qUYEKKPiPJjWH0krsofYSK2dR4tiizG0v5dgHOyq0tae
SN/WRIUXmhegyZH9otTFnuHqnxttOJHtKVKsUmIy6uyU5mFxQaVVoWjYSY/66CvPgRyHmwBIt9LZ
+l4ua29fxZryiMf0NyAObmrRIp/EZIrtGInu4GlOetWSce3lXd6RYAxo8VPmpetAH/L29jJHvdaq
AaxUTrVgNyS9fxhUq3i5v37vjTKRFmjWEHjSur4dxcllo4UY2ED1s7ESyxDCNWUU2u6P8s5TRzQD
Yg1ppKkkNg8KyyYNPFmrmis2SNaZTtg3FS+ETZmov3sZPp+mJ/g+tkfqctuorBCwscTobBI/Ch+Z
X2W38numybu9OoCD0SYnSQOli3TD7WdnSWmUvhTl19JJta2WRZ1rp6h2p6FvHMIi+IFHcbvvAPht
04zQCwN7axtG9ev937Gc/QnGwXwgcg39fD4tRuj3At+X9Do61g9HFziq+XK28gwuBtGBwuN+gYwT
PeZFkyR1Kh+zDyG5I6KbF/iIVP+qPlu5jRfB1DQKsoZsfghKJAC3MypCtqmmDJIr6dm4r+M23zdm
1p6cHByEbQfi0ISd+SANtnUEHyitROhvWgg3K4pnGcDQSZ6c8gx1z9vxNXVMNWF0xrPRhYixY8+6
UXrcaoos8HekeDoMLeqEGyekgm8PqKeFyX+D02qbMIqvWoVUWaVGwxZBnC+ibQES+VKLvWJpqdfe
EdbJpu38GFVttxkwfN/f3wiLB5TsD04Xwl54zkw6wLe/PuuTpK5rI3KjpFB2VJ9S+FSCglFXH0sl
fDDDRl47k4vnE8EZ3upJS5YlY+Vuxyz1vmQaafEkuChta+xMrp1AOsTqM/2XFWrhQ59Rm1bG0XjC
DwOfS8/MH6oxtI8D8o7b+zOwiD6pTXIIJs1S1Mao7dz+GgeNfS8PxxyuhY3bihFqXwoEhf9Ig6Sv
nP7lgaBxpmKjS6MOrOT81AW9oXuRBFyhkNLoQNkBuBIyiiujLKJPZg2ULiyUaVVpq9x+UAO/YaB2
IVzPatKDCPBBjZAvOyBz7n8uki78EmVecChpe62MvGyLIgiGcSiuW/Acpyzyduio7zy9Mevcbbra
2PWB3DzhwCDwHxSHTO+jgw+vc1PGQfZg4XHQIta4Fane/ry/pMsrYRI34sEFQEMRfo4W86xOp1dT
Ja5hgBNBUqQ+1oa1VcTQveRiGJBBp8GT6R0Sy16lrszC8kiRVCGRD3jyTeRjFpN2Ki4Ro9wlLtSa
YJNCmDrqjdHuOIEfRBvZ+1QRa55qy9Iw4AfuH1smq6HGMq9II4c6IvJlq888XPqeADXfE+nlya6O
dP+bL8nJKZBHCP4Zkqcbyj7BJusb5Nh9M3pK80jdZvWY03zU5O9G3nDoozzSHrVYdv71vE3MaiQx
YFfTcAVWfrtHxJi2dt738rMuqZ/okrdUnHS0e7x25flZrAP4DJIg4C2UaeF0T6fxr2q5lICXyDMG
GiXXSpJvFraTaYb0RFlGn73EW+slT/+9m4dgGo/Ow1SAeqs93o43lnpa0uqXn6Ge1pvA6sOt6cfx
ylctrqtpFCSjyXUoP1N9vR0ljWIPsbhOfpakBB1svOEeVG7sDWX2caXCtQyeGEuHyvLGZeMimV2N
eR8qSTJW8nNgqq/aBKzF3CXa6iCifutN3x7bSn7ycvU1NKuNCs6+2ESl7xz9hG5p2tv/3T/WbyrV
8xnWwTkQUtBcIHS8/Xatscuwdwr52fbzYZeagbdHCkSclUxrNrHsOUchB9Fp9GTxJzdxxtzASQ6+
O+qoodxeJ84eQ63qWPpWvcF6PD14tCqOph0XJ5Qm/+vNODgBn5SOcmT89qIo3xWlOnBNSdqj0UXJ
czhmwY/C9IavJdrtpzhTjccm1E23SGtly32O/areFhceMuejkjar7jrT3X07AzQxAecQb8Bgwz/+
dgYsKxOiUXPYhUpj7swO6njXKi+RULdO1hmwkvnHVVei26fZ/rYopWIlYFj2yikr4NVE1AUyaCq3
3v4Ez7SE6qdwQdRUOmuGdGk0v9oXpdU/Jmj1nasg/tGNrXhMZTQEMZjM4R0IDa+NKAkvccyEav6o
HHGmbf+YdazvvKrEoDmGfi9y/1QS5BwFT/a+IPrZd0ovXyo7yc9FqNVbWUJ6fzsOMCrHQTOfUi/U
N3aWSBdFUwr8FlPuegvNpjC93t9971yxCINQJ5/0fBBtn98nRS/loikiGDaDJh10lOg9U6sQ2giV
gusyrJtLIjnlrozGU9yNr3UR72IN61u5rYyHRNCDJQisvVf6n86Ooobb2J22crsuLz1+JBwQ0ipi
DB6C29WxfXBUpV1JYMX14lwNAZKJMcwlYYNRCUvRb6pWk1devOXNR6WWphMlL4eHb668J7Aiyic+
hlv4/viKZlj5JAdircU37e2bvT+RjzQwmZMeCAJos3cV/eaCj0BAQWb/q4Pe7bO+i/Z1JwoApase
BMvbj6ICzSPCKOr7SJpOX/3X+2Gb3LRGPCiuiHL0vfPKpCbS9NXXrNOlfeGVOBNo4fNQKeqD0AJj
G2XoxqtSX+1UEfevwN7WQrvF6k4/CTEvYgsuNhoqtz8prdAAsQaUdJCf+8pfyTZO8uRXkgFT8XU5
/DR4a0Lsi7V9GxJEO+I95Dlv+rl/zQIG0b05ZJ7iDqHhb2tkT3eiz7p/LQGjgkTPchJ5pUlEUfz2
w2QZ2eqIhqirl4p/sMfY/tog3X5KpEx7vX+OF8EhkRnD0IliAmGKzU6IyDuB7DAyenIZNc9h9Ng4
JUaAjiPFW8SFNHlLi32vovZ+hiS8MvgSIYPJ15t4JNUg2i1zTMQY4WcWmnXidsjfHZFe9E6RYZUU
JBQF4ib2VvK+K+SPsh3k+7aKFVwKsnafUBTf5J3hbX3fHFau9GXYPv0oYMfMy0QpnHPW7aiVeNiD
xA01vXqgqC3vsixzjpFfGpuIptFDK6sfAqPfRrJAtSmMTp4ar5VVl1gwfgbVkUnehjSCROJ2E2hA
KjH46WI3LZSnQQ79J7Q2tT1RNkAmpch2MZyOndPI0a5PMfeOo3QluFqeL6IKUgeSB6oJC5uMZPQj
npYWjnijv+q65D/UAtUsKcjrHVpe+1gr1o70O18NTguANBwdGZMcfQr4/jpgMXKddZVksTvkaYkM
a+58LwMJN7o6onTZ2TLwDioHgooZm7Qq9lXvUCS4fyiWp/z2R8ziioQaUVSWTexKUSgdClMS+zgT
/qd/HgVyPz0eGrSQ8OfwsKR2FClKROCqXQDGTlakXZdCYro/yhsb9fahoAxDyxDaNiKA1FxvZzQc
ZL2ohzRwfafb8ZhvkuhzrIU7uEqH3vjqqFdhnGvts96lW0voG0C0GydudoOE1XDzbHkDeswhPoXy
pg5/qGP0rKVnQ//d+DqG8a9q8MnrcZWIgF423daugJoU8YnI/GCn3SeIUBfbbz/n5fcMj7R9mf9E
7fjf1wsCIG8gIAIegjkrGdJP4zeh6rt4qjzaiaTiFVGtRjyLYiUgBRsQIVKCE0lgHm+jMdsToRSB
GyFcf8qNwdp6/4+0L9mRHEnTe5VG3dnDfQGm+8DFl4hw99gjKi5ELpGkcTPu20nQdV5BRx10FAbT
0EDA6Bmy30ifeVZXOo0up6IG1VVdWZHpv9tu9v/fAobeZrDoKhSMwINFR+l0ZmQ5BrB0myyRJRsA
h2phRM/MTsb6Ar4Z2Fk85rjToYKoh9VAX+TQtZGC4gbMBkWWIb08b+aLH9wyzBu2A0Cult8F88Zq
A2JkwSEby8dOHK2HojLqRwEbFVxQiIEnDibw/YeD4joNOAju9QBv8Rf6sAKIKjQhLTSKVbIdYRRx
DWA5/Ff8fpXEQuviJrrkdDpvKJ7E6Eg8VWGnDXL7dH1Uah+iKlxnUFUBPlDTI+1ZNMfaNbNecjGN
gmtSpMn6ckOPNhzTVYmoACcBaAI8DlQqplGtFHW0YiizQ20dRuo7Ugh/Qy2B4lhqUzAMxm7VgKOd
PfbA4IrdYyLgNad6frfN/U2OXJUe7+tmC+EW2zDvWvKmFpajD8MmHjaSAnca0L/AzUrpSulCO1Ie
pHSnhHvDQho40Ko7fZRWgwjMepVA47GyCY5Vi6Qrv07XFaQyW6l2a8hlGlX8KQXw2RsSYGbNEoDF
sIZbUFd2m8tdwl5Kpz2ClAQydHCbNRjyBgDJaY8YI9a22JHuPsPhsClE+KIVMIPcCFRUUJuDhkJt
tIaXNurSFnm8tU1CQ+sWQiu4tDM/B6QSpqFNKw1HHErJPYQyZbuGAO1Dk2i3pVwHW/i3oIQWoK99
M/U9JcLy1ptO3UQ1kOSpPkAuq01luPLq5Ar6P6qDTWhYFdgyDZi3PowpbLd6//lyZ83qfZCWwMvf
ZLKDmEUzq8e+D+JQLXXhDk/vDURU8itqCOSQh0nlCblWboSmchNNzF2hwwVm6EXT81VBuo1MYm36
Gg7HDVLq+iDDbryVlIfBbEu3pkF8m8qRvDDdZxc9htgBIR/mJNhBUfzgFhkVrKIx2lK586UADwVZ
rVYgEtBXIMzfBL+BChlEDBxR9ukuGE3NLnSrcWLSNq5ZGfEKlkqtA/fw6INHMGB7qOyxZyxjcCBT
PB34mI4CtWgv3/k0CL1IFyq3CUJ/IXPEb9jHKKDIwN4MHHxUaadR+jwJs25kVhoDyVew38OyK4p6
e3lKHFVYTmcxAH4AXgHaDYQfrvT8udCmUiLViaDdRZJVrPRSHZwcSq/gQ4ufoAxw1cVK7MVm8qgz
jY6harysjXJv6CH6a5l16dG0jzdWZklXEFt5KeHiYzfhQxiSEFLJ5lOkib3bKhm9Qp5dx+6AFxCU
VQpHDqTQy1SjuLH8VNuEYZ450ijEKyRnNUcVUwPKnTVU3+BT7WSFqj6asZ44amwU0I8zk4WTa7ac
0RHoBVQUsLniHnqcjCd3SJJ3o1XDJvAOdx1PW0Hv3Rmcdks8pPmve4fuQhcUv0P+Vr+TB3/hCGNT
hhsFhq4HcIelI/FKnA42hJZrOSxr+Q6Azw1YnGppuLq6lvBcuDzeM7LYsZlAXUCQCkR0IL2nkWC9
aKZY/fJdfmOu9XW871f5VlqBaW0HnmSLq9RR1vlz6xl32tq4Et1sHbihLawufw/+/OS/hjz9Gr3e
NKQVC/kOKsG2Bim4RHtT8nUp64BvLsxxfiXhrgxcC7t74WYCKRGuyarCsikh1NZ6KdN2hhk8V5ll
Lby+zwcBdhppPRzMvO4tLlRF6ScpwNMEboqURMSDgRxZaAo74CfzBLokgECg1s+k63D8TLtN60JI
uY55dtCbAO7N4FpDDpoGjJnvuxDLeENpIL0tgJlzhHhcmjzzNjIs4Y9sDtLaPGMPyeEBPFREL8RY
B3tyoOyFtWRcyUUB2IuhDOC/y8rrSOEp0zamCTI/KYQnDsjgpo09Ana8SfCgvrs8A3lw5I84yIFD
AwS5MKz5aRxojPhYDWp66MWo34ZZ36FSSx1KYwPHuVTDXLTOS6f0tdI1Y2i6Agw/Plaa6K+lFp50
ddpSGzOBepJSttdDOIT2GIP6XZSNvg7yftuEm7glnzt4/Tm1VF6befwAWni0pnL+ZdD9eKGOzl2G
frQIdSHUsBgCmpdPGMAa9+tMSQ+FFdwNKtK9JcZJAxHUhooPsdUAGpW5JJofW8zHuCoqRNjBcaNC
eXbakwOAkAY0zJGQqSTtKUkTcpU3eNLVahrYSWG8VPmSHfSZSQJEChDKSKihuTxiIVZxkHQFSQ61
oYYbfxhNJ1FAjTrOkX+akFSrv/4zfv2F5gOKt2HN/fKvh/w9e6jL9/d69yn/Z/ZHf/+tf53+En/y
t092P9WfJr/wMnBHh7vmvRzu3yuYCh1jgijLfuf/7w//9H78lMchf//LL19ok9Xs06A3lv3y24+2
X//yC6tV/9Ppx//2s/2nFH/s+3///rfv//b9b3//L9//59//6/d///6v3//j7//y/W9/+v4/8Ev8
p7//y5++/zf89/+N3/F/vv8Hfvf/wq/+nY/w/qmq//ILrkB/xtKBPhCTtWKEhl/+1L0ff6IYfwYa
DlI7kDxh4DLMiYyWdYg/JP6Z6ZRCkxpZKvwLg7JXtDn+CD9h1X2gKI7eA0jt/aMltz+2wR+jc55h
PD1jWN4CCsHIQzGEMEyveKAqUSKaWnkW70TQ5ySzBqwPErQicMJQvQusx5N+/C36KZ95OiN/i4Zy
LINBIP3HX1ZHWFsJ2B7jHXMuKxvFU5d0MWcRjg6J4DyAvQTZ0OPt/uSG0rdFAR5cqu4UHxZ4Ydql
DjS1/YUbwqzXDIaqZk9bdozhUjRdzKkJwxDNTOpdriUQT280FYWptFl3TR56xUjhW1NI6oKQApc+
Re/hZME/QDJhkQGqmkat4YmcU9OqdpXRoA7lZ99yiAO5MYUmO9Qc4IkjqcFWC9XIHUasZDsPYYad
tfoSuvmolvTziP3tm2D6/UBSo1Iy/SYoW0F4pVbKHUTWzBUdqWT7Sim9CrDZ2PhdHXhWIqsrFfxL
d7TgdRqkRrjuzJa6hdhK276HndCQKPG1oUG9uSWQV8qGIt8EfftKM3jGN7Sr3KxozLWUai0TxVXb
a10q/XtfCOERq4a0dgofcpCiT/WFY497A/6jfcghoArHoPNcT8P0bhACKN7vitAqV4rWvVBgYUAm
kQ2XgmcN4lGu3DV0MO3UN8K9hhmB8lvhH/xIQXVUBkLLkIdHvzFRPynU4dZP49rVex1cSfjpLdx4
pjdj9nVV7BTIsyBLB/ghj05Os2FoUuwwO6iM6OvOaIxVj6yoUyqd5WmlssQumi8yZBJwxcHWBG4R
kqDT4dcSC9ydWCU7uLw5MISyg752L+8UHI6VtWkag1tikJ/vhlxTyK7y0j1At9oK2n8u0LMO5oUt
OYon35RX1AWX+8eBNjnPTjepeW+iZIOVJgNTj//xXKVcFPSgHzWyI/XKANyZZIatmcP1oC7pb3Io
+h+NBJMOmN0jK5yvcctQGStj2Pbu6pW+JvfRo3XIbnSQvG3pNbpJbXGd3aAGuTZW+ap6gizZzrrb
53u6lQ81lGoaR/vWtbZ/IAu9P71Cz78Xt77jQoWmYjySndJdw0vDyzPdY+gmvxtXETHsMDWdKFyw
VZnNKlxSflRAsa8wJOd0VqlwsZd9SAfu6iL7psbDWvPpkuHUbGyPMZgUAG7mYIJwzxz4zuZipiT9
Ti8iWzJLR2uw/ai3ffy+MH/ZJ022SC4SDvDTcksUhQC+loik2KNLr7RN5H7RnNKpDvnCYTQbLEQC
OJ0l2GCQM8snBwNEFXQfkSIVLmV+t+rgMyMNn9rxhVStl0SKXRgfUi7CBDnGhF4VriIApVrcu0BN
RogPZ3m/Y47UkRzbUKf1jHBnWg+oJTpasfBynN7a5/HYuJ4c66NQK1YrIV4IkSIxoTsYO6wCCbgO
fwsm405eEkg6NxlxMQPil4nv4P+mAUW5NfpCp/1O6sIeihem7BgJfFouz5LZ0FmoDGMqgsEDoCYK
LNMoQUKbpNOqYm+0BTPOcQtiupagOJQJzTSBY9Jw27dLXpOz3jyGxc0Pdz5onvOUwjHJFLWPimIv
WORORDqp9rGPG0DXyPTNwtM8qJfA/mdayhiMqIND2gVMRm45FAZYDz5raZFJSIf5W+AgVpVmrEax
dHw5vWu07ApO6Zf7d7bcofiBN95Rxh4Lg08/p6S06i7Xhz1RfXdQB88v10YEn888+3I50nFCnK53
+AqwlzjS7Dhk8Rc3lCZNSjWE9sBO3QEUcwWN2itdc+RHH4dV6Ejr3Ms81bAb0VG0hQ2AffQ8NAsK
ixFGBZvOop4qA5zBNWU3QlsLx6arRZY9AK9UpapdIuLlpp4Nh8OfIe2hpMJfQ60W/i19ICi7ADXj
qLsF/2CddMM1UbxYLj5dDsavw2O3ngTjrgE6QcKK5Mdg16bwJi0lFeefD0F4VqAASgZpan7YZOjF
KkTUhV3R+Y3X0FG3YUm4pCvJtsPpCAGBjgs7/oY2GfJS0xFSJUDc5ZQG+6yw2hVUCt5oEiebaCDK
6qP9hcwvcN+4mUNAyeKTpBRa++kIoue+riKyCyEpB1ihsqS2xq8r7PrQyFSQhEWWDSlSbrIH0jCC
4TBkByAW9XUSmsojWOTSZxL21hp09gWlB36/QjgDD1XAsTC75+xxtWyjcEys8hD1lgto5aFLFVsc
JHeo5IcuRy24XVjOZxqIZ+pxuPAuxw1tOmB5EY5FVLTVQVEgYVNL3VYLoEGQBsZ10Rr3l8dsNjvQ
PNwzQYNCcgi4am6OV5RmQe+XFSqW5E5VYOAcqcYVZKs/VC0BZJtxX5EQQgWYsZ15OqEf52AAKZBP
bRJ6TZrrVLTWl1syW01cBG5eDHUcxdBKrQ6FAfCkCMpRvLD5nOkr2Lhg48GsQ2aLF5PMaWvIbQDe
KdTwHUG8kqutQHL3cjM4SN5vPfUzCi95A0/b0bdiRFGf8oMh2iOoDI5Q2dYd+RLFdvLe+S5dkq6c
7aus806CcndTo08GmlIEJXCoIrYgeb7iQnpeWzovziwn5pMHAIIE0SDQY6aTu7KEojLZfKN9jjcp
vVV9+EFFMWrPWekJtQR2Y/v1cpfy5z+beyDbQEGI5VwBGZ3GDAO4jFfWWB7MwZEL29gr0aZSbHDj
m9CpmoVdcPaAZ+GAd4BgOHD5KGdw1w199IcYQo4lBlDbQOVstK2Vcj1ex7tgPa7jrXJlXY1vwtfO
tPN3+nK5redWwWlwbvNQy7QrxxbBxVQG9e42NsqFCXpuBCHvAdoNk90CUHPam6lPO5TGEQHnCby9
Mg82H0A7awQ7x7j3h+yNZmRhEz6zKED8kJknDwoCSH9x8xMJPVNuITGPEpHkJmN7q1vyTSVVrkRV
p5U7pA7VVRm/9WLs6dQCG1mz/WzhRjdf/xCpAD4X5w7O0RnXDzTFdjBKAtEfCaCq0nfrHkDChcl6
rqk4ccBxgQIPkHqz22pp9gRdPxwkGUgs25IcVbHlL+Zrv+/s4nP7XD4t4oDnRw5adhKTmzWQ3i6g
DBegZVnglNkqhWJtmiHxod1enp5HGZTJbQSvbBQ/YHcEWzpwiLi1CAAFMpo5NIxA7IDTJdgUqenK
X423NrGz1K1ulKdxiTg0XxPTmGxcTx5wPjBXATQsISKmSK7Yv+T1kmnHETd1qVmsg09CKBJpw0QV
x4OCVJFyXezg2OK1Dt6L18JWcMH2s8l6gDoCtcm2XKffwrX1CC3Ey7271FDuCKyqPMAjoR8PVkiu
5H5j6PnCW5gryrHTCX3JUiQQacWNlRe+GmUjbpS+Gg/DFczS9DV9Dr+25TakNiQZIdb6YD7sJU+4
E79A10K4E+6iffkcPxau5em2f90sXCtmeenj94HpKohhAM6AmjTt+BFZWAPCDeIhfkbWAam53JMS
u3lQBNv4delJd3Ztohz5ezRumOM8lWtDZNG+tV81ZasVa6uyKxjLBTjDbEgMDJBdX/kLDxFOjuu3
Xj+Jyw2sAhPSBtbC4iH9Ru61VbhS3XgLFc7r8IHchNdQ9xNf+oWlOt/nMdIW4IjQrURCjE/sAt8R
DoGAmOI31biJ2026TZQHHNbKQiCOdPKjdSB6MZwWoLOQ95qOYVNoULkpIcPbv9Yr8sl4HL9Y1/Qe
RHlyLT5BQqJKnRKTrXGAmN98fMmgHgR9XtQ1wLzgRlQTfMsiA9zXRhmGoIIDJOzCrfHMfQCPopMQ
3OAZ8HUygLQcDuKV5rZuvxq+5TfZDRQkrrJttFXX8aZQPWWfRVsCHtFC+HN7wml07rgegEiQIZk2
HpIxYVJpQD43if5HggDLxW6QyHpoXBPNBBXgo8WhoGI5dLFTFS+Xx+nc2QutpN8jcM0Q0rYQ8gT7
TlU+jyA0JIOxKVJxYTacOQeRKQLeALcbZBl5JAohzQh7A2zjjbW3hlXTvZSZJy1JsbLe4A4LxjZk
ci7wFpvx0UcTOOJo8Md9EKj7IVg10VMW1nfDeGMJqne53+Z3X3ZbAowatULYifLvLnOESkxkZdpe
BsIRcplPvbUVybXl+yhQ9nZZZ+7YLqUczuyTkF5i9CyMGJAbfG2hGOK6jIqm2ReNtMnHcTtYxso3
hW+NsB2M2ktr3UuybNWWn1vZdIFWxktniRs7H0yU0CASBPFQZnB53FRPzmQ9VHKzjEWoo/uooMiD
sULuv3BIUT0CFLxUtpjfbKDfxXRA8U8wcpEPm+5ieRhXkGIHXN3HU9Tua9WjjFsBsxcYKqxD5KsG
P3oT5XBrBvdt2Xg5bBsvD/ZskaB4BH4aAEg4DgEa5F4efhuhHBqo1p6AReZUao7KiQYLETUOyEJB
+GwoqFkxNjbyuBq3HpWs6DuCy/re10bNS5Kos8UKwmMRreKPTmG8tJFRYhhL5CdQ/Jt2bNLXImmg
NnvoxtEWUQnqw3fSPwGocyOmrVNKh7BeKDHMVg0Lyd75GE5WIeP2M7VQ5BJAAnhyFrWN7PCmt2A+
rSq3yKA4g1xvh2pcj3Cpuzx+rNMmGwPL+jNsI8tsgarEjR8luZH0VlceWrmAYqTQttdW4o9eH4ay
HcGUl/S6tG3BVVtdDnxm8iIyMgCgkuB9pfLgCFS8igAUYWhMyTEURIyNlmnIAuBZHmjhZxR2vCAS
oTTrYuKtWx+OAHq7BNk/03r0KY4PWBLiZSny41yV/RAakNyMR0FkknRQfUoqSEWinlx9BbkOWnZ1
Lt22UrmUleCcOzCHmUI6UmBQq4HgIV6Z0zmmtZBxiJOmPEBoi0AhQxcgDGXE1kEzaLaTGnm4Niw4
rg7lkDp5Ax2urh5BJLAkJC0Mq4e3RPgyCJHijuUA+gbcMR0AlKHWD4aRM5ZNv41LvbeNPC3Wl8du
dsCzr862OGa7zdLi06/uj9kYlqBxHkhnNV6XRsTtBd1aWBEchetHDzGZQrCksBCh6DcNoxb52GdM
dA1QeVyTain3dK15hSmUdN2aHXHVEd7QWQKuTKSYXmSWxQdrtGyMGAKYKUuhgsofZRAQ9MPUF6uD
3ubNdiyTbNV35hKHY770kRBli4AJEDAdE66dFiALpq8w3TMdClXmmH7q/OzIwuge4iRuHCNsyMZs
k25PCzW5vzya5xYB1iEkr7HtsKLANHypdkXdpHoFH3JVXevgaroRbYH4RTFOAq1zpbcC8nOq8DFm
0HF8sZ2DdwQuGZDHPPIAYMs+9ONO30ORzbIbSynWcgXpEh/z3hEisDXK2PpyubGzixCApIBCginD
eDozH+EUVS0pNMB2LrXPgrAjHRgzouhKyXMXdB89G7lY3DLpuywVmtyXD+DDOLGpXltjdU2NpSL/
+SaxSiP0GwC45N4TdAxMqYlV+QAxT/0dWm0G5Px3zcvljpudvsfG/IzCzRIdhtE1hOZlSAL2GwpZ
L9JehcGSNsZsLiIK9FIhVoy9haVQp3MRb6PYF8dYPnTlSh83g3LVl1j5nkRv6yXo8uyyhqQlEKp4
cjLXe5x+01hCPSRiYvRo0WuqO1ri9c+BspC/my1tFgOaZACxAcEISOQ0hhR3VgUhKPEQqtZg+1X8
FNejbQJTMqqV40tUtCE3vwXoeOFcnx+v08g8vATJoUYaIeoB/a4GWWdYyeGe5AjjlzIl91Q01tUI
Qr0uePX4Bu6vO0RLZp2s/yZXC/YNAEgH4gf89tmNBqe7GQd9Lh0sI1kZQuCF1svQRV6T3tWBsrDW
5vd/Fo3t0oAKMuQ2N5olo82EpJAgviq5naGv8yjxqlB2oZH4rPavfiK/hvQByHGXmXWMTbkd6JKK
zLkphQucjuaCBAg063S4s1SicRTKkFwdBbeq3hS4jhvVV7ESnMur8dy8Ak4DNyhsWBoeK9NAY2yZ
UVniHqo8RO2qKd8Kck2/Jv59oR4A8bkc7FyrAJWF7gWOQsggca0iojRUcSwpB0gM3RujeN318a4u
U0glGAvr5cwuA4zGz1DcKPYRgZB4Lyuo1cj3gS6vmrq/7vslf6RzU5M9WgBSxk0GfTjtviItoVAj
jdiZIyiKBpH16rcN87dsnpW42xQ6WYK+zFMyeJvilgfeFmh2OHrYznfyNMzTrCGxVNQHkaTmK/Qv
arst0/FKkcPBCdK03GI7fE/E2PCMGASCLms8qOzfaDkkTn1okBKfpO5ISbEbkjHc5XH1hUoJWROt
al8uD/g8+QeLHIA7RGz3R1giN+Ja3MmSXyc1TslWcVQz+7Ww6tyjdQvjixJbsoqr6HUrWwLsfGrR
S4y89YZibOygzUKnCTvFTptUsGliyavLX24+dswxGccE1Axwa9A53FyJ46HL0wS3JSjyenId3URl
qLqt1o+wpBCuTR9ctMshjwDY6VaGfBZqeUyZFpB2fl1boVx3hOFdO38w3gKzCb92cZ08DF0jBDYy
8d1bnyoWdcYRili0IYpu15EQIy2M+s1DX5hkbwpqVtkUaNLSHkI/eoqTSHjLCxGSuoJkABcsDBZ5
U4g05naHSWLZgS/Ld1FYgz8nhvJ41UW1dqfmslA5ZZBUpm3JSQjjHCv2HyFYK+CDe+gmgnusVftM
yJHOlCQS/4rs+RBBx1Uw3tRI7u5iaYB9fZ033Wc4SqCyCyv49BEyCgXwuonePgM8koKj0pQtHCbT
4NB3KGd8cFdBSZax2qAfxBLpGs8yFPOgAnJELw7Yut2g9wYZ/pph7Ujd+vLo8XsKH4hb7J0gdpVS
IFBjim4ttI6ZHCy/X2gO/ybio3BLBgJvQDpniAJ1uhsojnq0WrJHYx8xmYWM38VYFTqg8bguc+ke
1RSkGiJ37SFJo30QptuWwBXXKiPdSWNk1y53G98glFqBdMQqY5pogCdz3RZlgLDlSdseSIjMziDC
jLwygfe/HGV2kCG9igQL3leg4TEJrum22Op630oCAUgjbL2yAsW8rY37uuhW1FDsoR1RjjQzZyBL
sij8rMA7C4EhvyAzrYfZ09/s9L6mBfR/IxXmk2VmGwWxW3OheWejoDqP9Aa6E8fntHl4zwHEpmRI
cjDNAfinS8SmQPBc7sT5UKEtJ1HYtzg5WyJQRQcJLgYHPUoyD87fL6g9dAv7Lke9xnnAeow9EREJ
Tyhe07TRxk4MzQjvxNp3k8g4FHS06/oddVwnHnOwntVNbnXYu2DY4ouDrSg9pG3GbpMLS0thPm1w
92GsNiBI8Jjj5ZOGNGlor/rhbQ95oczSr2KauyOUXZApc3xNXRX1XSUvaSzOjh6QX6BFq8PKAZB5
RJ72szpY6oDSEbnVUXizVqS/0kYnULfpwvk7H08cbUg9MFQ4S/By46mmJcSvMniIgoctQMJBR2lc
k5dSf7P8CjOJhCzRkZ90xBxOmxPoCYipgYyTVLHglxDLElA+3bBqJRVKEQYUcgooZnewDKhgFI1C
cr4ErOMbim9wLHzgxiciA8bzLbOOFE2WSfWhBfTaoUPa2WOd0oVL5VIUbo+BOA7wzVSsD70VHGCI
EHsGGDkf3C5ZU472B+hT5IyPesYna7Dv0iTpkcM9KIGOYzMWs/xJGCVxYRWy73p6BhzDwCQLdQMR
F0p+Chq49JhgErNFaGSroiOlm4ZC6cq9SVZFBXOWj20tONZgqcGuPAo2KlR1pnNEydVIyyABeAj0
Flvzt0J7uhyAzeVJg44BgFbGRMB+zK9k3M11KrZacUiMADp+uMegRBQ+/+eCcCdnX2aYARKCkKxz
ouKlGx8Ko/zoDOBawu0OWQwJcpHgBiDRtw4wSgJ35cvN4He9H4Pxs6+U6WCkRajnEJkpDrRw+m1a
2SoWaoQqte3XXrdUzFoaGbasTmY09Xu4vAbotFR5lOLcpt01EhgLncZvqXyT2Jc4CSLlypBFbPjz
L2jPuC1UuzfwQl8IM9sCuLHhtgATOqQ19E+Kw9B+VgA4JEtPhKXOYu08aYdCwF8VerU4mMjlCync
Sh8l89vl4V+Kwa3FJBFSEkF/8hAMwAObn5T0WWsWMt5LMdgUPGkHofpojHAkPkQpqGYSoFnJS7JY
jl4YDh5w2o1VVOUWWtKaxFHVEMYeZGHEZxvldMR5+F4CPc4iL2SYY0nRpjA60BIOnZx7Sv758qic
ncGgB8gmI3wgkzjtMbH2Q4AfsezxtPBM1Gq07s0YmL7eva8tlETOjs5JLPbzk9ExCeiXGWVPmdJy
GuNGap/0NHQvN2gpCLdWSkEkSQdRqYPU5naibERYm0h/5PkHbsDPbuMWTN3FVlkdo8ihk8N8oxJk
G6GdJvv4lAaAEuUNJCJRLOfNvnRBLq1KELH567mj5o2N97Kd9QtRzuzNSCYBTYQHLROI5dISRVNF
fl5WxQGeBCKAhrkNh0DotkGKdhAcc+m5eWaQEA43cmDikJSYleAKxUc9vsP0Ln4dkbqCJI8NHuzl
mTBLqh4ftSdR+PnWa0mCZFBxKFKPvVz2MJS9i+BxmdtVaxdfxl14B1/ny1HPNg3aWex2iooGz0aO
ayILMoyeDsRK4CPTvetN66pJtqCMcTbMSf6BO64NExlyVCJw8Yg+9cB6JcI+br5ebsqZTWiS41Cm
61VWpbjWBMSI/GQlqnel9FTVZD2mS8KF50fqpDXcclKqqGvrCttdB2EDGeU8ezT7XdnJrzQJXIWa
qOI1axSk7zUjdxKoe7eGsm7lYGHwllrMnVEGjZFW7dgOFdVuYcquUoO9LsprE1pOlzt39iA9zs6T
NnNnlWTGVAJFpYCVnQNBlsy368fq3tjET37iKKmLOhikfOnKX7LqPHN8nQ6rxa31GI5DcccCS3B5
qhPfboe7hbaxj+CuxZMQ/I21yZAyYdkxiB1Yr7Bikj7HkIGvwTlzrWCVagtXy4Vx47WmA0migwUo
xEHpNehr7WQSA16arWrhD+1cP0eNh14SLcbuSRCJyIWnkqsibldS/Hy5/xYWN+8HmqZNUFbHEcr6
jdZcK2G1FaPV5SBnTv7JGHG7oy9Uskqhzg/iQwf9H5iF6YEnN50txHvoLa8vRzt7wJz0GxvBk7Nf
yksiaKzfWgm3/xiyjHSdj9S11CejxpoHU7jRlt40S9OC21ba8R9BgWPHtnIIuyezfxmrBbIF2xXm
sx01M+Y6xuqx07ZZIO5lTY3reZ3RVayJNlLRtg6Qs2HlK+Tp9s34crk3z0eEUQbe0fibn+9QdIog
xjni/Mwt14+imzyDNVQ2Am1k3seW5RT1EthoBhz/sV/9jMmdBnVArE4P8ZbOVMHplFf49bim0jpj
R1aUQnhB3kqWp1RXyiKJdTaOYHsCmQjVXlSekFriDruQGnpSyYK2r/NflaRwa7ByqUZdYOu9D3Ys
F4lrpGVFptqlgb4vxVu/ELdKhQZGeKrW5KnODRflhdXliMfUymT2cCG5G7gy6J0u+Qiprl35qnqW
R5hr2j1UVCobQBLb2ARe6qAi86xdDfq9CdrQNXGX6hmzCh8cDGA/DLU3FeYeyAFxpwLMh8akHfE1
yHP1qfsGx4JtdV8+BHfGfe4ln5pt80BvERwlNHex/H12gE+Cc+fF0Hejr8sIru86pMyhHyLZSuQo
ldNeV25626+TJ5rZ/fuSfMh8VrNmM+wtgDW4cvKwzFhJFbOyQn3fl27bwhXWHWq3FDxSe35ta668
0xem2Gzf5SJy576YDIMSU0QsButOzh6lkXh90Lql/zyGS8M6O0mmwfhyo2hlYRFWbD6DBWaWnmnA
9dMSFzb3pSjc8CXCmPlljCbRasXMLAWU7qj05fJCme15XFO4TaADMllJdTZBw3Qt1xRPLWujlD3c
SiHWU5S2CcLi5ZBnpyUQ55gYEH2ZSZObxViiLuZr+8T07TTpHS12heQqXCJ5ne+/n3G4LYDA/6Qd
ofe6hwOfTZR9Lq7lYuHBsNQW9h1ODuCOJqNUUQt7KH1M0sZVDME2QbDKtIUNbX6xPQ7Uz9awb3IS
CUY7Cq1QL9vHpS3eWV/qh0y0yY28TT43X7pXiGeYUFRdutUu9SF31nca3KNK1MH3WeWFZWfHY+vI
wtPlCbEUhHsfKIUURLmGg0gVLM+EjViUvleR7F2O8v/YlH72ILdFCCJgOJaMeVdlXqsehNyxPplf
8fLRXwTRbcgKLhGXQ16eHTJvjkYrILjxFND2BV0r1nViPFYgHMRLOJKlMNxGARsFOOQEGCQtyB3Z
CIACfs16V7bKhS6cXTcnc3BW6xJBw4qUAQOVE5cENvYjRgxfQ7NEhNMtXXjLLTWLuzXUoiBSWLli
balfYKB5lRef8fp3ulJxLw/T/KEMFBOMMJB6Olq/8+m6VM2MrKp6bd+Dvxe1TnrfQ6PMJl+t1tXt
h2S9xKSbPRZZQMbfBx8EhW6e7qUOgJGXqA3vLcUbcgGJ2z+wcBGB1QmZXDHsXqbbhQWsuCIIiCCG
hY+MXVKtBgpRPiPWlo7eM8v3NBR/xxFSvVVDkIz2qR5BgdmL5NJRyLfLY7QUhJvjppmIpACGZS/K
1I6r0tWr3EmNpRm+FIY7DuUIuCalRVsMo3NUFB5E8om2SwSZ8xMOQBeUdBnRkE9n6daYZnUhanvp
Id37z0UPpQi85lVXG1CGsMvClmsbUjl/pA9/RuX2WToOIkzEEZUyaNJjrb3qSzJ85+7dmAw/Y3Dz
jhGgRvi9a3sg1W6gd6962YOxD93yAZYdbuW236JP2lpx0pX8WYQXyK/0M938p5rJo1xVH/AKqRi0
/SA1eJ9aLp6mCX26HOT8Cv69nbw+NpUKP858tLMTnofw01j/+rHP17B0QXBGiRWbBFPynK7fuBD9
mgRFc1tFY+KCLPgu9OISz3DGN2GbA8MdQgsOMMQZFAVCw5WUVFJ7GwsZ9NfN3hfeTLNsX+NhbH5V
5ayIXFVvyhdILSMd2oQqwcPBT1s3boL+mXQSoOUDrLbfJD2HCDkgGEECh3DfelFgux05PZLVg51C
YCuDnXZVC2DbF/XCHZa/+7NWAOkrG1hOAH7wYh5Wo+R1oCb1bSgn42ObFa0dlUWKTKYROpmUbpmM
58Ja4u/Nx5gQDgHP1IJmH3+0K0mT0sJS6lvs5e271EWdAwQssbMOopNaroy/xmL71Cva9vK8ONNW
g5UtYLYJkwYIc07nRWRJNar9YncLQaC7LiTZKkwjgJsb1BQgYRau5dR4/3hI9CxmoYiZAiHeacgh
Aaayg7z2rW9CdTT023cBiwrWB4+1Mu78Jmk/ePCjb9lQ/h6Q24RhBVCRQjG6W9RPQq/7v9yd147c
Rhumr6h+MIdTkh0maDSj0G35hJB+Wcws5nRhi728fThe7KrZg2loD/dEgGFb1az4hTfk4otbWKOn
zdCx2jb8w3SE0fgoNE5xlUYRxtyEGapTWWmkTOOzG8aan81N+skKx5PM7fBn2+Bb8f5sbqOadTg0
jkBory7W/NPlbPLAaFYeleOzaaMMpM99F0QIwfmFzMJAyNq5EYNehb3Q6IDSgVQF1UZ7aAs3i0yz
rWLh6M+5/SvRo08mGp5ZZRwzhdgt1ILJdB60sfiQ1tWjkd4qyF+dE1B0NL5QEQEKg/bz5h5zG8cU
KUy7Z31O/56MNrqblajzx7I7uZVee6gF215a3VJhuqI68NUX467L8Fu6NIbWmM+Tzlen6nmajX1s
6g8j5k0JJpmL7LwWOG7ThnfpqAKDnXTIOOWNO2L7RmCdguyDSTcO4j1aWpulbvDGEMliW89mpjiB
1M3SG9v5VmvszVHYNJQscaKGVnH5pSqr26w0tedchPWhLPScIA8Ox/vb9krcbxXWpesHGxTdbXwS
1ovptwm1HYxfZS+SlwlThq9a4TipH46h8tFdwlJ6dVFa38u0hdyQJzKevDzvHNWv7LL6EqGS+aLg
J3tI5+4uamW2XyKlvl8wW/v3Kfj/Wol93RfvKrH/T5TY/8eltvr6//yrrQ4M3PkPsHzY7b/JqtvG
fwBnre6kCL1qgGn/j6y6ULX/sEtgxHMvrCdzBa7/b111oan/gfuLkw5CG2j/Avf/E2H1zSF8dRBa
zVtR2FJX0b9XDe3f9kyNC1xnaq1xmvV6vo/E2P41xIb4UbaNiQpOuXzMrGIOEE7tn0Qy6HfZFMNh
rbX8ee543G6cx81V+Pp70MICIwrHGK9NfbOHMQWKI2UU9snQUv2uM9ZrIE/lg7HYrodJEM7FQpb7
JdWcXQ4MEoZjpfkhbro33pzLM/v6Q0DLAgxYRWzgHa7//reJCRdND0u3V09YS+S7OEL2lIirPf62
UZ7/rXb/ruL8yg//v0XwdZgVRw/2gKUEb7yNhOfcEhjGDOFJhHnkwzXNAqdQFn+JbcvLws45TFb3
YGju4mvtMv4zVU1Md92076w0o1CcNfm+UOv+MBVRGVjlEt05Yxgey8HVDl2L8zSh4PRg5WLaZ1Vt
7FUlbr8WHcQWhDdTd4dNd73Db/RW3+uVjLP9MpDhlCDgHIOX3sQk5txpxQAv6STK8qHqRWAmzZNU
k8cawnhjl0fVKD1rNoNKSr+OEx5a8AI92dVUH+Oo3xlKuNd08qwSmUGMzNLUPk5y+NyZ5hq/HoSG
r7O4gQe5XnZMM1SeQkSeLUQLNr9aCyOpj13nnGJALkeBW4g3V3V748V/cxToszQeMC5Eg+FycxUT
avBOUjqn2exNXBe1xZtbe9q/v7k2fKDXzbUaokAupYSBSNhmmEivJfG2Fp+HfE5eejW3okNTTcPg
Z/BQXhqKX8ped9LkNDf4gweuNjYfYkdpbN/KDOoEXaONy67Oa8yaK/DMEpT6vNxqyL4xGwgloQiL
ngAquNtafZY3eavbRXhKq0rsXIFfvDa3t1rlbx019iEyqiQilCG2J3qsGgXTEBGeiMPU44CGwkOt
KZWvlGbnp5go+BX4tl2aVu1hwa/dn7ta++zWWfnNRCo/EKWpUNqKE8o05c8Es8LjOJXLc9qBK7fi
ofPn3tIf3aoV+34ZliCtLEz2+qIMZNYpL8W8TPd4q8kbSlubuvO/y4z9O/7jpO7X1KqySDStX5g/
JczH+2bmS6xm/oGMUnZwrLL0e5nDNsQMwEvrrPlQ2rL2pMyNTyJVrfteiYRvJmRG72+/NXa6uADs
NXomGEHRiDt0q9JgTpHhACeJzpFmRA9TgsBwLhQdplctkUfQpc+11nxoi/YWRP4ygGdC1pHR/Mc6
WSVJ3yoQkPP0VhKn0blwiseS5P2zLdJ/mjIUONhat3Sq1ydp+51QnmAja2jVMd7lYTZHmen6wClD
k7rBeN5eAlK9yA9l0QZVXU2eRq504+FYizSbQbGrhGyAVSKxwxYdF0mCDRdLjVMIcfEpRg/ERy67
9DWjlH/ZsWvvZqM86/2yHMzhDzHGrxOM+gURK+eViHPL2oWDmQGIqri/IqiFupX/HSuy9PM5u0k1
eGN2UWjUCNKh/9Oy3AQENeqZZm4m7kkMDXiauG5xZCrV8cdQY8pU6+OjPTr2UR3rH467zC8hOkJL
AxrGjexfg1LUAcK58llPtL/7KVyOoja+EVch6S203pu1bAgwccW1zMh+ZYabPMEGr30VWLifIp8T
yCRsHsxePy/KrOwqN+2QXtaMndoL+yFpZbKbnaZ6gDIQ7rTFQj27f64hC97JQsyrU2rxfZam63eK
2d3JZoyw3KxEAP2r9VVj0QNbnZUbJ++NOSNJxoROJ4hEQnGTL7e2OelDNdmn0mzcvTbk9a4owsyb
a5iri+VIbyiKWx3XN3YktrQk6nCzgGZsuc2pGSmVXlnuSdel9TgNlh6odimOBXfpnZxn+udLXQUq
TJ2PYT3ekmdbT9nmQMDegBn8Svi8kvfrTGWmkZOxT2IdCDTye8+VHr2ohZQ3IsMNAed194NyJEDA
UZk/X01BfgsNmyRLLXeO3RN84/LZ6RWaiomuBO0KfdFiKFxoqVJsctB3yQbZelY3zje6mteB8ioi
pZO9ooyPCMK2ujkV7TgKU4pTLlFVbTpbPhaVWh+yBrGu0Nabe23J9UdtTmb8ajp338cyPrZKHd/Q
d3rjsmXRYYLygKurJ8nl9ZdkgzGZsrJPE4XKA/L5tuemUj6ls/mpWxR19/6r8sbehki8Ojyyy1Yf
mcvh0nk0hrLUnRPJquVVehnuU0cqjwI8ySFPZ+1pdK2f7495FaDwWcZqcgXPhYtoG0eNOUq5hjo6
p1aJrd2clN+bKXOC9wfZdBzWbQVRDy1g3kwMUnF2vvyyzh5c7HfG5CxFNXhyqYddl+nz3Tha1qfQ
blqMfd3pPipq3rOmTQ6xqon7KnG7p6Lujd0gxurWVl/D3ctTxRNKFRPCI3nqFXc1V8qy02RLaAHh
a4fO1fCYDuMSqFmYHztzVg6xrmNYkNTJ6gox3rcjROC6i+cby/7GfqeayiOwmt0Qu21DZglpvsDo
OznbpQ5WJY+7oyur4SNpa/g32m7DLpns8iBh4h7NuMjuy2FQvRq5vMP763Qd1oB1Y7VMRAbZFFuV
/HSCwTCFdXKmalZLUDOZ+oX2OKlwm8fYra4BX+c1RRSfOxwddf/94V+1wy+XhAqhS90KUjHTQP5/
kZgak6yjwR2Gc5jViy8rTKlGiXGkY2DFSnQ6HkdEpc446jl+mC3loQ7d+jOqi845DY3pscep42/k
P6qPiM9En/u1ZOt0eXPfLryFQ9kWz0nrYF9kxcLrLQjuwzw1xzoHn5UVpnpI3b70ykxxgzRvUKlU
s1uQu+srBUfjlVtO8WM9EptPVGUezxLLyDMYlCmomhwccqpZAeX84dBO2i1JmevzTWJNoIqBHZ6x
9Hsvp9Rs8qWtkCE5mwWmRg2WWgddxMaNkO06HbMJytZCr4UCAsdpM4xV52W+uLo8zxaWXFFt3muF
qxEjLBO+0rMe1MvU7xQopB8Lc4wOddL+HBNNQcw9T+6crsj3pdMmJ0rW4Y3fdv16kqEjZcclTvZz
FWXJIhddoZXZWUsiPSgjmQWykfqLUoHBeH8DX58fw4aRuCYEjEZr5nKyG72vJk1q5XmZy/J5bGT1
o5/TFRtTjYe4dZIXVev6feIu9q0b9vo2wy2Bkgti0tiCQAi+HHqkR9UuWpufExwOPkcmF4RuT2Kn
dNasedMof6ShqvtEjvJnF4ZWYDui8aNWvcX8vt7ga7KGdhjOFKtZ87ohf4sg6hH7u8Ewy7OA5eqr
A1B3y5KBXbowNJSbkPvrWgwXIMAJIjOY0Cvj6XI8UyvytNSK8pzoy3TuzCU9tIXSPXQQEHANs4eX
Wh056EWj7GItpbYyFTUcxVp7RPB/OSo4p/puTHZcxoW4T6q1GJ+iFmLmSfShdbTeTyDxHHCYm4MU
6TXPnfvpQbeq5qWC7XpjC13HANziTJ25eodAP91MXyRzJVSLNj6305h/aVO7gaUR4SFSNy4tRaAH
SD46tyKuS2z/+j5TNUB8DFUACrAs2+UkFtKBJBjm6ZnHMnsOc9W+l+GgHFLzb8f60Si4EhQinR/S
pRie0hIo9PsH5/qWQiqUIiFWCK+1383ubTtNGd20yM+8j11gzFXrjXF1q7N3fRMwismxpBqDFuw2
d8amy16s2s7OhtLm1OWm4SFLK/uASdOfITleJ5RLBw45Mnas5pYU3cSWPY19DlNRysJr7bAO9FTH
Z9y6pev+RmyF9Ki9KmZy/xK1b14UNxGWMOesOI9RZO9VagN70dft0R710XMyYR36tv9L2JWzn7u5
e+6zCTW2fox3jWUkO0zRb+kyXK8mKnYUDNBJBFwCJ/xyNyXZJBojLfhFOE4cCmp4Ph6Ut0DW1ycF
HwtEH1dfGj5/S2+31VCdK3UszoNTJY+DPVh+5UzlvsW66+gavRnAfv0zAT3WFag6fQuaw4gEUuDc
3vBsKqSOnPksbP0fyA3xfmgzDaxv2316/0hcp2IrKh7p1TXzg/W1bV8oSuR0SiaXc49V8W5C7m5H
NZXyd1SX99ESqZ5YOoBv+tQ/lv0SUZkxihv9/quVdF4fMg4lbg9I3G5WUlvjUic0tPNoa2lQ2sPk
ZSXiLu9/6tVKvoLR+E7kZtFl20rSUQaqS0Xo1XnQmuROYM/8qEzzGLxqh0apEx67ukpvRN2X7xQR
Jo0m5pVW4lo/hit7uUkz1RibHi/Xr5FpPap9+tKCovCKWD0lZfHr/Q98xUX838D238HgRCJLDF2G
WGz9Mb89ihifdYVaRf3XYiEi8+zOrDxhNdmBrqftd9KdD7nTWdDTuB9cXGQ/RgU40cwW5h2PzPCw
WC2ysxgaehguYy4YD+0hK7rGL5wk2zX9PHxS7dz1yZ3Sg1POzqE2W9OvwRXeeCteAXUX30I/GegJ
7xNVGP7c3DcJR04s4dKfgA4W94XIxC5ij3wI87rwnDrRdu48Dr4uYGjKiCoJAhLtcUhoiRhmbp86
W0t2qLrhx+ak8JMt3tCsKLOTYufloa/H5okt7dznQAN2HTrqnwUB7M6paztYjLDxUjsRD/Qwfk2p
Ox3QetHPWmrXPrXx9L8OzJ3U66ZaUuiys3vD6MIHJ2oib4lNdZfkCvSderQDS6Wu+P4yX54WVpmZ
WfVR2FprFLz1vMm7UZ1rx+5P44ocSa0Oe52Rod4fZRNrr8MQ5bFpyaexnITCc7mZNARg3c4IldM8
OBrfP7uePZVG0A9y+GuZs8ErMAfb140wj2Hi5KRAc0LYkyewf2X+2BZNsW96qwtm3b7l3HQ9Byvs
kziCjQuwydkcKycUiANbIz8Oi1rPUCfVp+Hl3ji8WzzA6xzQcgYVsCJYr0S+yzRu1aQ3lZMzRn2A
Co4dGEPfeH1u5B+JdvhWNYydna53lc+81GiOYyq3iLn3c1OR3mL2lh9WzuqTYWZPtBnGG+t0WTRc
l4ny2VpiAGxDGXvrYGbEyaAkCGSdstQ0AzIzxxfJCCZRNQff7GEBhrUZH5Br++m0HJP3d8llrPPv
6ARTNMZofK+9p8tNUuHcKqQVaafcmdL73p46D0BfhTTL0t1YjKublHoVMSsiYNRGVdKey6HCrlqa
CkfLE8lEsTd6NQwIY0tfr7ToQ0FYfmNiN439128jhV7VifmTAs5mQJ2u78RLr1OiD41vc2Hod0qj
Vx9dtS08kypCkM7Fsjb29TshFsPXmiLcL32WPWdZc4s9+tbnU1NAtdsgqOShvPz8WMlEwuTo4BGr
OaAAbnoTCZCnZ50RlL19C9fzxsqy4yl/2/QUSRbWE/jbW6KVXRNlta2fuODDB+JC9pCc1CdgscWt
mV5P6+Vdj6fU+iZz4UCC3JL0TOyz0SlhD/ettD8uFIaDYRQv1hhZu8UYgdYqlXJW7NTe63muHmu3
wabVMWYKNc0XTbIK6Q/90EpnQIRfLfx4Um89SG/+Rs4YDDfgHsBOLufDyou4WkJDPY2DZnxC2mz6
MLYyB9neR3uHXu++SCWu4cOSPr9/xtaZvpodF+k7EJEmfZzNSggypsgoXZW7TtP2Y6aN+wbC0h/F
YK+7nQIGeDJdRXec4vDl95n2YmAELYyT08WqlzoUUNs4z24s9RvfwvZdwRr0kS0abJej2FOcunGU
m6eWWuXOkOWXxhhu1YHf2Lp4FwDjJLRV1rr65SCqaKTqjLN5Uq3YuosUER2NXpYPVloqL3+8NoZj
ALKBB0hhW9+szZwBCdIXhurKOMQ+m1ZlqRe3fGXe2HvUbFkXdh/Nym2ngtQrBp88GaeEQOewRLZ9
KGRqvozzmD3MspoepUKnWm9c5cZ6qa/3ymb3YTcN9A7Fe+LYbd6XSqtLB+R4T2o/ufFOCcUc7tKi
i77nObvei3lUEOFXK6ilyZB+bTrhfKJyVd9bReL8l5C4/lDllntW46gp/WVQw++ibMVLpJvVx67K
ndYTpb3vDIWeelrbSeiXebr8KOY4NX3w3BnA8xk3YWtGG9TXMou6AN3a6tFdtGiv1wN4Tn1chZpS
TEi+A4ClBCkSEJ/I9prwFt3SY/+Tjs59WMVBt1RTg3pkZ/43TEL7h1sPje61ix6nODB0s/4YxwmG
fiWlzCA3+0ruVLu16ocmp4TuJ06jfDfgT/wURleZu2mZxmOSFqLzM1XWeNfjTvJ5hvb7WTf6yqCH
J8NnVO4/xDKTud8h/KTcNZ1h/xfnOxowSdWOOwLGMTmkS0TJOFXbrAqyUKYPLiIkrhe6ybD4Fnpx
j1kdVqVXUyxv/Ekp7W/zyLb0+kZz9nGZqIB/4IiKXZgP7bJrUWbDbFrqOe4wVneompEQpm6NBasN
22zOXeZQg6rpgMfYiY88p+YUlt+XAnRQR3ssuitHjfkL9Vn/OUyYzXqEdVy+bQkLlRZess+rvmz8
vgAZ7kk3TXUKWbLhhVxiJTlqSh9+Bsxt4imVlcMpGoT1y+1zcUz0VH5cU5Q7blXw60NUNj/1sHBQ
Qy0qmfmTGDRUwq0QJGaeTmVAXtJ9replzA6d2vV/OZOD3bo2mapn6o39M4vz5RHJ15ouc4U0gKfK
dEi9pSszwvZkjp9qFSSO12PUkvuVES53xrBUtKONcn6GC3qw58nQjnNKsu0ZfagjPzg1M7xDodm+
UkTqfR7pcvImaXaAEtJowjtDC+tvGvuRHFntXG8pVER9bNE0iVeAhPk1yol6mprk0F0UZdHPTtVk
n8J4WVyvSRPjsYsUJQuGObUziAiT81HrqtCHzBD/pRaF3nmTM1j7qCvT3qd83Zp3clnkr/dvssvs
+PX+56VfIffoeK+Ng8tLUywIdVLGBEbH2/J1QpKw9Nx6EiGyZC1AOnBdu740kv37w74RYmNozaNP
sQMHBiK8y3Fzu0XZLTTDk+WM5oc6CeuzWwqc5tGW+lU3ZggKpE93EY28oBr7OhhyIzxGhWa8OGZS
7jQHYaO5JvfjSDrIYerJjZdxOzP0ErnFkRAAfsrru801+ibUdFlm3Skzh+Qpi9p85wyp7RtLG/lu
ZqifCEduQcrfGtTkQaZ8QB2R6t7ltKDGDAirLwaiXTv1Uw1RShlpy06Jd7O7t4fy5/vrsA0v14+k
KkiPcl0Ecws1GiqtnydRD6dwqQ+NQ2Y/pXME7kltjkCBbqSwr+KGv78qDLcmbmsv8tWbfvN5tVFa
sz6Yw2lchnFvWEsX5KBZP8YyGY4pL4Pfmm2x011kHrsiDY8xOZ4fNrqGp3uKjAOta8xBcnfHD693
aMa4vpBFuouRiPzghvYcLP0833gN31gUQAtr9PLaVNvCFoy8he9vJuMp02ZrPxSG86wies9hL9Wj
VvfhDv3vW9i+N1ZmZVOgRczDj13IJsSg8jLmXV2OJ7du6uPsCHEcQPh5oE7HIO2GW6TKN8ZbMYQo
UK/oF1vZRE9DlnctqjF4QkTWpyTVanqgkelnlXsfGXPzRyV5pOEJKeBtUIBas3hSvMt9XnRLPFKh
mk5tI/pdHMeRb7nNrQzjjW/ieygmEb1T/NuyNwcdWHY21dMJQuLoD+Zc3Hej9YnnoHsgRb91eN8c
zmatXIUlU7ddMsI1xY4SbTotaVP44EymnQkI+m4W1U8KT7c4xOsO2BwmimTgaYjSKPxt0Z9yGsYR
a6L5NDpGvAeiLNGQjtSvf3xD8DpgGMVEooiqbC7q0hJOWBbmfFI687uZ98+uNvwTzdM/9jSUu/fH
2gAyX7cF0F6d62i1Pr6C90axY08VmJFTYc99oGVp4Q22WHZD2hqH2a7i40jE5QlnSO6GIQkxINan
wI6x1G3xPvcrxYyDkhjh/d+1zSwouMENIUGlPM9e3Wq2ukmOMTGMy5OIhmFfOXhQdUJxjorkyX9/
qKvywzqWzS0JFFNR6DxuziEtOTPBTa8/9YTgHlBt8aVGPf9xrCzEHFuUUBt9AgHqDpEPB3e+n4y2
OoRLld91ROKH/5efw71ApZ42ED3Qy4OaqxKAohEP1ANEfbdoPL0ANManIka3dl6oPbWD1IHeg9TT
wskIin6pg14t22PSl+MNyNRVqft1duB9rzt+DR42s1MNEgG0TlAeBl/9oAwwLMyJUNYFhhBY2pJ4
RlyUB2XOcf4ukuFpSkL3UDspsew8Kn5TNTsbyeWDSwfXdwTOO+2SOztcJ8RT35b5/ZJrxT7XqKcB
/JuCPkZhpcvleAMgtP7Qy8P7alhKScFF9hqyxOW89m4xDAIQ6AlaZ+pL6epPmUGKFeN+4DmxG/o5
LYQHIzVO76+o/tZmhpax3lO8LdQDL0dWBr3hhZbDiaujCsjrli+AUgmPJ1v5rA+pG7SNYe5Hs54P
rTZlh7lwvyVpqL30S1WdpZnaO0FI6Buo/x6oBQvPzVRz14y0uh2I+XARXHauabRBj1PF3qqH0JeW
WXiLG8uvTt47XsFho+uEMq0aN/0DsriE/3a87CrLGP2umfNnoWntoW7n+UZcd31tGgCyYJdS0Hn1
PLz8/izugMuOyXwynTndL7ocSTyTP1Qu5YHDKY78mM43WBxS6MtR5kYqY5FYyykyZe+LZrCxCnHL
u7r7U63f16FWVfPVWXAN4TcVe5T4yZg7RTn14DixORrqfe4U4Y0g6HrbUAggGl7B2lzPW+OCiKYs
mXimngC8OJ4J68lbKvfZKdR+9/4OvX5GwUeDvsWohjiE2PRy6jLdbuh/1FTfB/Wo4CHjW2rxUs3m
vUXx78Z9e30OVzNIAGGrVgH3ymbyXCq7ahO2+imzMhxJolnxi9lqPigq9b2wS5XjLBV5zpXlVo3l
jc8EjgeGevXlWds6l5+5iKYnh4/1k4u04pc2Mr6rsaL8FInbBxiF/aEryLpLCEoAGtNppXC/db1r
jdLpKoSUT3hrY9HeJPYhcXB91gSUx/cXkB3Bb7+83QzCLjh2BruCKtlmCVVripo5De1T7EQPbV2V
zi5puuixkxSr4IMY9pcp7RDXxsTF+Sw7UCPBqA6Z4y+jVd6jZAOmXM4EoX1nEPSSA5k69QGUMnx3
kljuOImSfqNcG31tbAgax9ZQEazSDfJXP3Writp4UaRe3TiI+nYlKuJ+lMjRokpR4sllCMIKHlFD
n3FV7417e8zsT8Afebu0yvVaOo2nrkuAKc6RpNpLqAokXRyr1paf7LDoesgJsQlVpR4+VcifW340
MvGeRl2qDawl1v6ypKpPd/Y0q3/FRv1pNCf0jUwcfHIAQyL/hhdT2h8cqAadF/GU5oFsZzD0VcJv
i6ZW3K2urY0X510S2JVNOtwr3YuZAsWn5jIP2hGPlOxLT6D+k3a0eB6nYsHC267Cr/OMqh/5uzLg
cQNg6x5dKsKpOB5CQmGsxz2zacDk45sZun5MTUvlyck7w6ulW9FlSExkdtWMkqufWeP0MtcKhTlz
Saq1hhNlD33eqcAZZfZN7Wfxg9uBAhw0sIr7NLeOKnpKoa9V1th6psygzbpaWvwNPohazFr3RJFv
XsS3Egjol6Y2UFGwrEQrEXRx0R0rmqX9SvkW/zIV6NRnRZmih05E+aGZo+5zi23k36otxubQxiWC
3XFuNBTdjHGxDg5Qz9TPwaNMO6uFlvm1XBLcjMwRQq9H+SZ+EulgpTeSmjfuErgz4Cno0xKobPsZ
KrVnxBH65VQmrd/ZVnUss8zZd7Eu9jPnzKNxpQa2kt4I0q5fNJPq/YqqhcWEOfI2q05MmU+xcE/1
BN50VjKLGPEmN+L6vlrprhRe144o0LbNma6MJRSD7MSJ8Ky7x7anPWijROrZxPynMI1bkfD1g8N4
xL/QPNcEbqsjNMowthNnEKfKAbccymTyhlZ/aiEZ7m/dV1fXFUPR7oLw5K5PweYqVkPIoYhTilPS
2vFD7KrLTqWiGSh2R2un1kWAZVr0Ke2S7mNndOWvqIqKwDVHnEOtStyipV2iLdcsaP05Nl5EPA4r
/fDyZaDT1xMmaOLULNYcdHGdPLdNON/DCbA9hLDrPUc/xlExMu8bq6LIye72uyW5VRN4a2MB/OQV
JstcRQ8vf4haiiyJtCg6j0JkQW8sFCrDPrxxbN5Y6NenCRtB6kLUnC9HoUrdJKPdWSctjuH36Hm8
a2dNO1hVNx3fX+k3PshafeFhgMG8uPJSC01rFjLs3VOa98adFpVZUMWAzt8fZQOuel1Aay2jWCDm
6G5uraQKd8ycIYPRY2hx6Cl90j5MRdHuuYLnnebSuLDKWNst0aiiaruYgRXP4kb7cIP7f/0RK2KE
PhXRLn2x9Y3+rZOb1k2W6VETn9HrB8vf2mX4SJYzF/siMWQEeGF9JrWwwEbN7auvC0Ta6p5T4HzF
5w6KyPuTcl1EW4ku0E5WGYeVW3X5c2pUf6IwlpAa7WbR0K92o3qvLbj9BbEIE31X5X2n3Ld15N6S
pLoemiYdbznaJCshfUuNjzRnmkruzZNQrT5I6Fn5QNVdv82Kb1mr/zNJ45akxFoVuQyAEBpA/Aqa
IYBliMSXX5uKXrGWlZ1eT7P+Tw4UeGU2tPUpNpCyCKKwHnRaCC6ilJaZaJkvS1BiN2Lb690OfRns
IshXAIwAJi9/hCV7N0k6DXqwYsSB0aXtvSFgH7y/sG8UbS6H2VSIFgvgSVowTO1WdKosu/Jsro4H
u9bUZ1sU+cdscpqvRQ4OVhs6JIfBO3h5lsRPVWNB/OtnfErq1LmRYm+wq+sJ4CblaaTprPFebReh
b0MVqwBFnIRmyT3/Wf7BUOi+FHFcPebW4u4yKElBkhSNX0Y92iJimf4WWj3BRU7TQI3G6Eby+dZk
gadd77lVAoie+OWaNLUbLtEwrRQXfTxkUFJ24RrninxO/XYeaLmU6nDonPEfEMTux8oYrYA4kTt/
MlZryjb3OtcZ//hiJH977QLx5rpcXpc/S4aRZtFhog006Ch8dnURVFDxdje2yhsnkcxxDVZIDACZ
bC6BuIDdOCUVPAJRpF9EvYhfWqJV8w4j21wBI6+mfkwrOYh6fSm9NCz7g66kGPpWsZ66nma07rNL
u/dFgBaxg7ZKTE9NJyXZdeFk36g2qW/8XIQGmBj4LVSrt75kahzaVpk56VmfM+dpWWjPiTmLnrjd
UVJYAMjotmg/tXGY3JsYCgfxPBT3hmJnXmYZ7V7WSnVQLDjMJn72vrskQ+9NABVuHPS3dhU1Z1Q/
6KYhZKVs5nW2KXXF2uScqnlBTDfH37nNtfrJgFL/I5rC4Wc8NcY3GeVd0KodsbvZTgBAYTuuWhmQ
dU1JHYd60Z9B1dczyIULkIq2FX0MrJwuN5axpL0w0sk9dRlUSrMcyyAyROhX0o1v7OENWePfsVar
2bVSaxms3OVYidDr2O2X8FShOXmXaU1Et7cdfXgU1q7uu8JPZRHitjWj6xmZxaHPQwzS9AGPLI7E
Qbdxy5rUBs3KAZZgW8bxfUE14lPda7OXU7b9OtROdzDdUQERofA3R066c+1e+FFU5Kf3T8v19U2r
DLkwC89Qai/byns1xFJBPiU7Z4AnjqMdO/eqlN/fH+Q6+FqBXsSaNrhzoKWbOTOMUJ3EqGTneNJc
L44KEw28rA8a1ZlvhdnXjyLgH9oibAMuAUC4l+ujpUk5iyjMzpUaW17dK1og0rJ5bArZ7RTOxlEQ
Uz3KqmkCgZjjvR1OuJfqverFXF+7aCmsj1At1Z1TWG1gR2m0w8ovPJi0xz5HynKTQ78G/pfPOKmO
BjwNVSg0A7aiJpRu86gql/RM2GgBeA6T/K9immrNc8dhzFa4CQ4khl2dzZ6neHXaye+Gpp0AyGCd
CLnHqPbVJONHjHTDL+ZohzH6yWnxiXtkogJqLtlpiEP3ZSyq7IOYuIe8ZaZosSu1Kv4Er0KBup/V
AnRtr4ePqRvWha/KDs2bqG2T77qtFjHgy4Rt0lF0V5ljK3CLZPJt/op7JysL5DbdofjcGE6deyrW
mY1vdVOPbHqrwZvi8KoCxMPQfSzV/0XdeexYjqX5/VUavWeB3gDTsyCvC5fBtFGZGyJNJL23h6sZ
becVBAF6g4aABgRJ089Q/Ub6Mbok5eW9ulfZO6G7gKo0cXjIYz7zN1n/Ua7DAqhN1g3XGGznXich
GOc/oNElED9eAK1hSBnXYvJkFEq0c4y82VRUpb6MqJtvGftnUfgLeA5QPGpQVF4WWPnxeFKAYLCi
SwnEH9PcaDXSvjbKSJ6uN85WFdO0v7yZzgT+tDSXBiDMCk6gNXq9nCRrrpSkQ7mjVSncCNt5inpL
vBvGIaq3+BRYDxD6If7inigB+ZFjtHuGIgukK+H2Wp2fg9fRwMEtAC6QFpQkjufOTzScrpaGJwor
zU2hy/q70h6dXTVWtybkoVviD8OHNiC7pR1+rSOw27EDfl3um+ZmVoxwKwu2mjMpIzFz2e4piybb
ZJw/kfXkV9SDTo4hAI5cD6ARyM0UrF6On9YGWD5lSYcGQk70GFPeQkl6zH+PiH9KQu0h/trgRfy9
+6flr30tK9HEyNf88z8d/ddj9Vy87Zrn5+7hc7X+k0d/sf3nl98On8vN5+7z0X9sCyoC4nX/3Ig3
zy31sJdBfv+T/6+/+Yfnl5/yTlTPf/rj17IHgctPo1hZIJP28ls33/70x6WDfkFo7T//9pff/stv
f/nbv/z273/7t9/+8off/uNvf+Y//utvf+YX/vW3/8a/8Yt//du//u0/8Mt/5c/+ef3T/y7JRh3m
lyWZon/PhYuUApHi+Nx2f/oj8fMv/BKfzyHfQNWVb1iUTRf96Y+q/Atx+MJchbIGkmKhw/wuy6bo
v4CxJ8QC6oDCH9nqz6iyrQI2fj7hGmwb+v2LdtYaVQQntCinwJjQfEVJW5aUT1Za6x4AUAonuJ0Q
XFLy/uFN+n+/DX5UIltd04wJBY/eOATlv+teHi/dqrUh1qOr4s9DP+xiGU+VqM6vcaXWR8syDKIV
tKzQWOJgeQkBf0jnSVqzMVeVwW+UqLiPkvwwR8m0yWZd3SQSgLSoBRCfjunNVNhvzay6pku2joZl
Cn+2QphJQLf0f9bMEFDWvZi5nHy77IaDXqXObqwMYyc7BFBma6SIjXGlB1EYe3k9qDdSmpauVjrZ
IVUawzXQVrrrIy19UDolvAuHKvyimUN0JcV64Vb9cGnznJz43NqL6gL6v+tgWJ7h6NANKfxEK6Kd
WSQwdYtQ2o/AGA6zOg+t68yt7jla/SqWpmgjz9VHJcJYPtfnbygTR18LtdNeJXJT3+ZBNj3Qf3cO
mWr1u27UtH1F1Lfj4qkOutz7oynGXxUNd3qUDwSfQUElrJOLT2Yyvb281E4XAUub168CzGWaOKMf
r7UiF5IYND3zDQBot3UBOMqajfheHsPWcxq6I73ejK/0IB+3USHkXeFk0+byQyyp4PHr5Y5byP7w
/hfdw9WlWrbmSKqUpD46p+odfnlPSagWW200+52wkMwMFU8zm+gn71aZ1uZizr4URemt0u08nnsn
O+1gFnnoj5aIvNlWnrKonzx6nxKGRmiKxV301goMoKph2m5ouV67U9dtLR4BrUEmDracHU+5/fgR
EMQq4ScWzqOVcB9aoaRv6nq23oRFPG7twMr2inirh8ljq+KTIYrZbeMm2Cm9OiOHhHhXSoaysxGV
e5029iGKsSUppGJDI+XXLlM9mi+NNTtX0tiTA4rrlAOZZhzBN3nEcmj+cHJAFKnGSVKdxyZ2rLfC
GJFHEXWwvbws1vVGwCpg7zXeD9RViI/G6uWoE1oapWXPj4Cib6awl/YIXOi3Nja3fWokO6Vrps9a
pX+Je1yRqGy7eW9fI8mdqH7zFAxN0sT3QU9kjdqU0iYqhnJWHwstkF8Z1XAvz1P2caBm4ndBhT5w
raXKvZonukn4NXwxjNqMNn1l2SycOi0/GsYDCnVj6XUodfRb22jUG+SgWrSBEn04RF293CV682nu
G+35yks8ucAWbbJF2wE1J7a4tYqDFnUyo0kdEJG5cd9Icfix1VhbCRRl4TWoyITu0DsJgsZt+UCc
ZIHTnYbgxhrAOuz0aAEwi0j5ZIxm+wChCEeiQRPhQxHI87UNuYrm+eC4H9EbgCgFqJOKzvG6Up0p
hUZK1qAlef1GNYxuP9aB1XphquwkKaSuPBTWHSiT6X1eVrzAHNM9Nx5sjto6GVoPIkGVgNNJukcY
zzVI9sIZ/h4I/1TI9/9bMLdcrReDub/+9t8J0v4H//z7Eqz97d/+8Nt/+r/FbssP+z12s+RfEM8g
SKKkQJmEIPz30M0wfoHgT+mPCjnf9IfQTTJ+IfOllc/fILPmUv3foduitst+X6I6Qjr6/Uge/K8A
9/e4idiYqJqA90wcdVKuRTMB7uQLEJkADhDO8XpqimwKlkqWn/e6ettWcr4zWfKbJDHDjdEGw63S
Bj3Y1zbYZlx7W5xT0WZNSs3NzX4x+zSdux9e7LlnWu1HdgjAb4JcyrV0PU9iHitHAYzkOfHTrrJ+
DfSSJD83puydVmbB8yiydtwMSf4AL1CKXIBe4WvKn5HsTgYQZwqpyhIuaMq7BK28xq30uA5dMSUY
yhRZMX69/Lgv1bQf7uaXx8V4Gz7osjc1Z3U3a2ndm4CUYz+TO0hB5TBW75qhrFsvzizJt0VU2W4t
KuemiPPhzSQM9I+00PxipIP6Sqb88H5A5uAdMngzFc4ya56zqFxUTczgtVCd9LsaDPFXQ4/m9wK2
yttUnd7IEU3ayxNZXVm/z8Na1ij66RSmjpeCEnXIfkdN7JvqmNzYoZ545LjK7vIoy09ZvS0WLcnH
0tLm/6sba9Hii+tuYsE1tDcHhMq8aqoh/CR4ml8eanVWLhMCq4s+EHpoi4/D8vs/3MFDGlO1NpmQ
FPffs8GI3S5QH1pJoS3kGO8vD3ZuXgp4YAQBZcjL61Uw1jB2FzsLP6os7V7Oum5bFIn9gPLLdKVX
feZDcVdR1gPQr9LvWgWkKrqP+Tw3iZ8UcIJGXRu3swCgfnlCZ0d54Tu/cN/XRWSRGzLAfznxszAn
kNDkZjvZ0jXbi9NRSG2WAwi1H2Dja+4F8LoxmGYl8anuhJQn636HK4R6ZS7rGJ6lsMjDLMRicA24
JayuzW7S47iIUpbCbMobxIWig8SZhnqz7Fohgftcq6prCXvazvBxXC0rr3l3r0L4l0dQ6cJCx4Tg
QpX5eDUmRpFY5pAm/hip3/sqafYajbk9KPxxo89x7w1DE2+60rq24868YlJYZHJA2gFbX/Mm7SwL
hky1E78peiRFoqx3aYFVP73ZFnb8i+oeCLsTbK3doXepqnHiy/ViWDIYn1WBYlRWbOpwuhJcn3uV
XJiqgvIGrca15cWQ2JFo9SrxuyZTts3QGdsZuRG3tqEcapNT38+6DlssR6Xq8qZY5+PLV6QMw4kC
KhP853q9YudtF2jgZL49fUrb4UEXCNrFoWsn8k2fS+8SaH1qGHhTEQAolLf5/DYSyedGyd1JVATl
Fk433y4/1OkHpia0gLeW9JtYY9XuMYc6Uo1yjnwnk+IPDvYYbxIjaK6FnksocHxyw1niRibUXz71
mhwTaB0I5j5Klhst3cSak3qIPXaH0VFir40i64A6WfLRbPpyC7vLOSRgPHeVXl4TwDv9/GBOARKj
0s5ZS+HyeCeNit7YwZAkfhQp6aGqNAyrO3naZrkceYFc6DsjnuM3qtVEV8pOpzcKI5PMMXuKZyQ7
xyPnmiLl1cTCmyJHbEsR6xsImMPWyR3jsYiTa46dy0xWr3ypbRMhLq8dZtLxeKrSjrkRMtN46OJ3
szZq6DZOEjTKfAR66NLKKhIsZur8RspiQvkgnK9MeZ1isuJR5SCp47JmY5PPHj9DJWINgm2e+Fal
OHda1zpbk5jFrfpW5cxKi5s+aLq3yWTFLn6ppgdPRHiGFlVX4sIXX6Djt4GnHnQYoqzl/FzDu/tK
Ed0g8s4HYMFlESHjCkoVifJ+2w+K2mwTcA+9NzpleCdJDSTmwa5Bo46gI0s9F61X59Lg60FWBNsy
yNPWLXpgGiBdTbU62O1kDijbazEQzi6w75uuUD+Ce402oQgd8PNT0f1qDfr0Jk96u/foNohneZrj
77XtpO/GvhWma4dV873qEVf/6QOWmHiRAeR/bHZ59R0QTg31HLqzX8LVpdNMqNkqQeBFBugKUcfa
28unymlAQzEXPA1Fn0U8e1360azBNpN6an2tqStESjWDINbK3KSUr3mRnh5gi6oKZa1F5xB22mqZ
K31Vi05WWj/mKr6VUi3YWIls7i5P6Owo+CByamA8c6IfUIs+tkFsMiHwvdtkqp4kHVv4f2AQaxGx
AT695HvHuyWqh8gctLLze6GWu2wOVVcAQdj89CjQHMDOU7dQOI9WowiprlQj6TALC9VsiyLjlzTS
rt3oZ94X1CMaQ1CQtEWp+ngqtuiiDqxH72dq3267aXgeBHo8l2dymustLCe2M91Jjrh1cbXjdnc6
eGd+QiX1JjREc5AcObsh/Qy386zlCzj92gVybmZLcm1T2+f6eME0/JAYIGpAcUVoDCqDBYNq3G9B
uV9DJp/ZQMT89AHZQegjr1d1XlB/d6am8dN4EJ5TJ9JG4gWQpRrFlfVwJo0HKCOjzEeyQwfyVD+n
tQdtnho/KYXkxXJmbftkUnZVbwUPgdo596qOE46UwJ0rY7XejmGtvc1Ap2/NwZreq2OnXVMVY3ms
TmsQgDgjEpVQqDoBwhlDOuXgPP0C8j11W+s5wDRse3n5nChnkWuRP7yoqEAvOpFh6yo9zOTG6Py0
TMIPkmhA+0PrAFOSNgi0lgVMZnkuxq0+yErtGuMoci8IE0OFGjSGycYc2g4rUxu10V5SOeOcMr9G
sTyzEri9taVEygeih3e8k2IaMyN6Jb3fOea0Kecx8kLgnguw7Bpt+txKOBprFRxZVoV8alT2vtJE
9g7KUPioR1KzK6MITaUJ0mo5oMZXGY70aMlBCDCvsr0sDZJDooRLayO6pme5LuFza4E9I1mlWwck
6VTaqxNRIBRj9CvEwu8TIJmu1lRWvxmDYfxqKgA63Ggu2sSTask2dw42Pz4VoEr22qHDYEUYiOdt
hB1VoRdZ4FJQIBMNYsRO3yG2Z2als63NvsWUTVJHOk+ZknpUSCrfLOXgGqP+BcO4WtqgUAAbAKkl
FVgLDdrFPIVh6fQ+ThntNo2aZDcITfGK0bRdKzdKamPJc2JRfAradrgNuttFR6NHKixZAJmiyELE
q6x20wDFcDWhUjbCXfxdmavDN1pm9qYpC8OLWmYaG8b3qOt139aHcFfCEr8vgqm4QdvQ2duxbW/G
qG1v6DXI28lKxGZwmmvyn6cLmOMShQTk30AR4aJxvIAr2epJnzGJlKUWfcrOaZ5Ms8E3V9aS15d3
9OnZjHUo7xQtLFIsAoLjoeqpH5AosEYf1TkNheXsuQaKdfgHBgEJClaDf8CrHA8CZq2jZdFNPjW2
cVNKERZC6J9euduWiOx4mVDpogAKnAxveiq5x6OgtV7OxAmTD5P6Oe7s28Qad3JXy+7Q1deU1s99
IiTbGGYhmFIfPh4sGHUjzREg91WBHGU9D2KXpzLVT6nOrh265ybGbUPFcxntRFvYiaGZCSMVfhOi
HuGEdnxTx6m6U5FdB1gj1beOSNvPSmyqncfnM+/sEXU312jLFiTwiNihFyeNhunnjLrIvrPS8XuC
f8U1jOaZxQSTZZHZIoJZUPDHL2VsofDTX5x8TYxYJ/VO5JlNeA2McCZFoiZAbkx/dqnsrGuada5K
Vq7wPuY5qWLPaFPa3/ThGvwZzQZxnMaSm0MSliBR9bZVPoewx7BWCcL2bdCHQrkSDpz5PtTjUJqm
1MTluy4QGmGoNVpczf44x8rnWZoRelCtxC+spt1kE0Czy9vpTHkN2fsfBlytdGiBSIPWDNjZVfAo
ZgfCmK7GHpS08FbEVOnHvgp+LWQhv+2yTNsh95ddmfSZDUCQRY0LHyb6GGs/ySi0zDbJp9mvLbXe
z5nI8c6Vuk2hhfqV+Z4digVFvRJPA47G42UF2hX/qXyc/cCcKYI4te1p/aKtMrbtlaFOpAlIiIjo
aIEvHZGlDnA8VhZjw0rzf6bgZGv7AWXhjR7iUIXsoX2QokGn+FCAgIhFv52doNkMWhN79Oerd0ED
svvylz4tSPA0S8QF8gZuwxpJL1UNSrRpP/uC08EFdWG8L3M4FLFdtLfw7lpXDTqxZUZfG7AAV0LK
c+8dRRGT3jreByfBnkJLu0siefYxi/m1C01rM+Xlh1ZLrnnqvsTmq6ObyPX/jLR66yIp60IdJcXP
TZE9BDI2yTtFbatkg19y9zjrJgJmWZD1tTtqreIPYaNShahycz939uS4GgW4d2GX6bYrIEUNrjM0
3YbCvVPupEJtvtpoifYHK6sV+Z4dqpou6K/kvkBAzPHqKgrrK/vjRP0J9x9gLBrJiExeAqjpeCUZ
VjQViiFpfmOn9S6IK2nvRPhnRHqoSBsbqUtn48gA91wNy4PXqDvITyIt5cGtajtIkQE15r0FnOF7
kDaSzE02Sm9TaVA+XF5j60Mb8h1QAljhcLS5XdbeKXFsm7j2la0fKBK2Voo270enveb3djoKTfSF
wAmz/gUFefw2RjNPta5rel83u/jQIBS3M20xfLw8l/VJTNmMDBMJD4QJuB7W7VUcEoZqbJvRn8ZO
3Ifks241pc57KS6sG5HKyZWizUsX4ceFi4oQQRONU0JtGh1r8HSVKR2CQpnsB7Vmfe1SAnu3VkDN
YDI1oF6SIatcuSVhNoq1VLghQWca8J2Y4P9bq6Wy7jVt2ATuMOAwYtV9q2wwcXZGt1RwTFpEduOM
nKEA2G91kfmo5HFGlFGb8aeWv12iySh1iWsWffulaRT8FoB53EWQGRPKg4bcu+Y8yFxIRUBhLVaQ
t4aX0Bi6m7SYu7qVmrYz6YEx0JKGIbqJRh3/EaDGTux1RrRQ1wyteoglu0ndhDLO18uf7AVLdfwK
AdPQx1uYcxCt12dc3ytyWhRt7zuYAFLTjNX54Iy2/Eqvv2LXJb030ll8nMG73dhFXLuy2WflhnZF
UgJmS5xbuZyrb4VCc85N517KN3kSa5nbpKX0JAZLaV0xWvJt1Ii2ugeBON/EwdK+nju9+xJFdlXv
LatzDnzeBVg1OpEvN2bzLspsugthZptePzep7CZ9V2kPPRpemGh1eXeb951WuGhGyBQiRYrSR+dI
Yb3ttUH/0Pdh2bhhm0j7PDVCtFqcDNdMM1HHh2iucTiMStF+qGYM87yyoUjiUX63Uq8t+r5yR7s3
XtMArJwtROzoVhidjt1pEMzbeeyAXcWYbXae3kE1vJPGJFNv1UHv3qtpEWbe0Le97YVNnUR3tpkH
D1I4D6/L0p5hpYXyJ1ZYn7ty1CuNCzJblj1h1VHmku2NtpdqadnvDXUkX63qsLwp1KF8F6dpHXvT
ONmplzuoBaCSUyBQOOnVPge2Fx36mB4AFjlB80HVSWHcvoyEgZi29mtgKhM+prLRXDNIX58sRJso
TMDromqKgPK6j94KHC77Su19GRnIrVJQbKxoSu4uL9Mzo1Awo4tO+rK4fC2//0MNq8pyQy2LRUtR
t1NXW3QosxQzt8ujnER2TIZhAAlTVCLUeQlPfhgmKLu8D6Re+OixVQfZ7OZtSvXRS7R53Atr+myU
yuS2QpO3ZU+m3TrpNdfhJRlb7UcwsIvoFkUkGGGruzhSq0BIY9DTOFWUTQGAoxnaCByZiYcjjKJD
jVax5YjnK1NflyaXqS+wOgIsYNScp8dvGLytpUl2TcOg7XGYjyapfcp5DZ07So7zveiq4btDEJJ6
iTWbryoEU3YptS7flCTdG6EmKTCvdLcnNtwKRTSdi7R5PLhdp2ZXeiNnn/XFamUp2IOvOH5WEGEy
pC998LHLpaNdqPJNoibZVu8m+TBVSAMZLaqZl9/QuSUI3/blvqYd+MKG+GFtyAa2s31mDn4/otU6
yglZHcXbK6OsQ04+A1VEBH8BF1oqgfDx1Ap4N1YtS6M/2lJ8kIdZX4RI5gFMEOHUx67II9stRB19
7+IeSn5QB+JaxefM62WP0XBcGFScedrxMyRDj+uvkMjkR3s+KJMT70Ohxq+NYrhxsiZ4l3eW+u7y
2z2p5C0TJ9BdoIlQ0cAxHw8qm5kZDKEi/Fh2DoiEuMRvr0gc36l08BEG8bj7PqPQuUntzq841TNF
9TIt2Vx5jjOfeZHL0UhxSfHYC8fP0dVNx5kbku1M3XRjR6p+B2ZYv82bzHJLDdvIaWHcq5VSYeMK
z6kwBGhNgUjv2AftNi9UBUKZfrX2u25I84LIcVl4y9lE+rl6QRmibUqZ8mCA5CfXKqPvtkS1pU7i
8tCqnIq10bVb4Jvp5ywx7d1cBobXFYSul9/QmdXBLsDxdflQnOSrF+SUWARLS7odjr3qylPRP05D
JG9kY6q9RcN2U0miurk86AvIYXUsLhElofJiUMEWOf4sppEllQb11FdBA+0Dcwh2ZpW2+3GWghvg
YYWr6OFbKL54k0u6jPxtxsugT7DRo85+TX5l7bFJVGjdp/W9nhgCZl2IRmOTSDvMa60b1BS6r8KJ
xxstCnAcG+xsow6KfjvI+geBhvOWA5mcgS+PAk8p3andInMzj+M2LoqcMmejuWwnmitduqWVmG2U
QmgPejwUVyBRyyFw8jKWrjAkbxts7Cq3acHkJkOmzH4rmnYL2Dt2nQppS3w1JhRdxTV3vHUmytKD
4EaKCNl9kXNbHUp1R1s+7QOWntqPPvT7ZpMhcrZNoqbcX/7QZ7YfgSjVZpDwLPSXY+KHU1YKde7f
OZX9FPjZYYRosUeT9Fp2eG4U6tm0ldVFLH5tGhoDmkxKY5D91iCYVYvBOuB1UV6pu55UM5b3BmD9
BQxLm/WlkvbDZIpZI2JvIwVDMu5XUDJLvKcRT7+GZpB+DMFVPxkOeny3ATN9U4YTDgN1Zlj1Tkp1
ufaysgHi/PNv+KUMvFB9aM+sdlIVqDHwUUf2UfsBQJI2wos5a6+McgIdgnpPz5EQhrochIp1gao0
kLCMuZr9FEe7bTk4odiEcg6ZPsOL+4NWJtETxVs0OIMwrP1k0HqyszRG2mGc2/gTzUM9htSeF19M
O2qx1EHQ2bXMUXEgV0qhfeVYO10SPO+iZbIksTh4ro61ZHAop2HP7g+y4FoNDHsDFr67cr2f7lzq
/SDyFEjkC1t02Wk/rAhSfHs2+1L1LZPDo9eiiDxL6+5n/EkPEB/Ha/o6ZwekJrzc5GBI1vuJqy5E
dWVWfTOwo40dBzCTlFjZjmSV3hRnV6U6TgMYZvjDgKvlRXVAKepeU/0C3bPQipONrc230AjuKRbH
O2Us7cMgdSj9O2Owy9tY31OqQfqnL+s3VEIg7xc4Mpdt/Rkf32Rb06m4KcxZ2k3GlY9xeqzxqAgN
gtWjXGGto/1CNxKQLTxqK/Xxhuu1cyvAkl4cdOmVoc5+hh+GWoVUMBvseaJB4Dt63qHYblJbynTF
NUcR7RCquBZGnlvN7O6FLwOCi8L48ToLdZGQl+Wqr8V6eBPGMrMSyFBePkpOQ4GXnc0XQP0E45jV
ag4qUU64hrC4YLh4VVBbfmGmiacTk+wmkv8tCDLn6fKgpwkSBEF2D8KaRKkA1I6nhsoOXsx2qvnd
jC/f2GXf5cqw39HjNu9buSInd4b5cxBL1pUT4tw3ROcIyaUFdgic8XhgzVQFOyzR/Mmo4gOnttjQ
ep5f6XkW4Kmp9v/AeJDYaeaAA6Ofs5poXxlGr4aT5ksdcnajIcUPltNUHrq4YlNSC76SVZ3ZDiwX
cg60eEF2ryFQVLtjMfX57JPkEMRh141woPacVAjxXf6EZ1YnWEbQyfqiQc/sjt9kEA/TGBvNDH2y
lvdFZD2Afb0GoDszHQDANl+KQWhUrT4Xqs0oF9oESX2f1Qdismgzq/RmgrIJr8znzMqgCwPOelEC
Amu12m2Ok6PoUUkzX8pWH7up1B7S1ETjtxfKnipgdmXfnR0PSCjJLwGMdTK1KCgF1VzZT5JZ31kk
bE911n+SNCt9NadTdKURcaYsAhuYxi5QUNStTmo8omyVyohN2TfRiti3o9O81qJcRqwikHfs1mgX
2rXi4rgy7IyuKW4xvZOuZABnPifPgIPAC0UZKtHxmsGhpEclWJZ9m1r+Lh7Knm5jou01CqxXXu+Z
5UnkBhGUpAAy6Ik4XhV2pgna1h9iNbgTU5hQymvkK+fYSYeCCGlp35ELOrS9QGcdz6isS7yplohD
WHb1VZN6LmRNUrdGEcBNkrPoTu7C8VbFP8nT9C72zLGTdlplqvvSLPObTIufpUpTDqOoil2RjtHm
8jY9EXh4eUIOdihYC6VrHSbbTWKLFjFXXzh9cgitMbo3xmQ4xG38cYJ9vwcIFt9mWf6Ezl1xb4nK
2FcTJWA4d8aTJECLd40NhGIAG16PRrqVCoRXcE2hqnQl4Dy3PvhqixQZFSyaZsdv0y7qVFDil32r
s5u9VPX5m8HSl/Q8uEYdOnMDLT1KynQL9eWEAqVi4mhmRqj40F7of9N2eJiarHjVmUkLFNhRFr6W
zA2hdt8uf5Fzk+RGQNEX7UZw0qswAsPxNkqGWYHY0QV0QedPrTEahyxRhu3lkU66/Mu355pdWgMo
6aGasXqfQTenfH3Vn+3qVUkTYK+EefeFq6F4m2mZ6VIjQnWVFswnZSrV90abiYNmxVfOnjMhBucc
qa6M5NKiSnD8GFMUx+XcDKofqs3octy9Kkbb3PRUSjZzYgM5CpW3l6f+cnwep9fEY1AeQMoALjPX
bObKGqQUiQfNr5QYpabajrJ7fYJa5dK4zFKX0+0W4W14bnaZDqprx41h7Uo8jmI6NyL1i9r4Tmex
iTYq/RTsRGXnyXQk84tEoCntIgsPd/5WBRCqt9Lie5KM0+jldlulXjC0eeo2kFWTrY1S4owlqaP+
qvS5eCUQot/PopPMB91oo1urpkjhssxrL7Xz/C5IR5Nm7JzUmCU6RtVu4jLQZ6+ScGCFkoRlkTm3
Ag6aHGX5RijhjDaPItXCmyLFfMQjaRgeFEsoQBhIlErgz5JN98ro28nLRDBJh46lskfFu7iTpaL4
iiSRabot4RaMdBOQmlxX5X6mZlh6dWeXT5o0othQBLM9e31UDU/VIiKKa0fyDePysrrpeqyxqPY1
6ATlYUU3pnPKZG8FQXgNVH5uUQMWUngoKifQSVdH7kwPCoXgVvNB5jwuOjr3bWzN7+di6r/rQh5v
O4iLWL13+ccCP7IJEHzVvlLmMjtcXmNnrhgSIRBmXN8KzJ7V7hoRpZbUYNQosRbhDS1E2IeWfU1P
48woyxZGnmdh0KJHf7x5CqtVg0QKND+rY3sXqGa6RZn2809OBUV4cMvoAjuo+lG7PR5kMtVykrvO
9ONurLc1qt2bGZeIK3fyycnHKBa+vQt9ToWNsgoZewUzCIzlLX9KTPyH0YN4tSQ5h9rSrx19J8c7
fSx2/sJJJuwmgjye0DimutbFqeSXVoL/WVa9SWXRoSZZSLdIKHQb2Ymmja2X15BVZwYmxHJIMDh6
oaWuIlYjmWelHDXJR7Ekfm011ehhSdxv4zn/ZsuR4SYpbkYxykpXVuPfywBHRx7Id5JgckUcqYAi
LMfwD3WJGuDpLGlx+tpuLZJUqjoRPuRz9tC3UowHpjYjD4Zj0/BAGzA5GK1RbasYNbQ0h2SKTQOF
CzOXnEe9c5yvWAhaH+K5rx8HOU2RQQnasnxHYSWe3SoVBXoVKJm3O8KfclsXc45YXxDV7RYXptSz
8Hwub2u0QWrXqgDcbDhercdUsVBEd3oTfxIpa63ca9JoODRzFVYuBlaT7xhOGG+wGYpfm5IzvM5y
NqAnyqHwlTp3XjVhkX1OcNrj4G6dNoQyB94fg/n0KYmEMrjwMcZns0Ff2zW7Vn1WUIdzDTHiC92N
zl1U6nr7wCmaKPtWqcVTZ4yhhuailoc7pC2N0CUCmL5NvaF9y5tQ/l5C+yUrTVq1chcwqbPt0hiu
c2RE6o0w4tTYwDJtn9M8u5E4mTj+wwAWj9axGA6I24z3InH0t50xS0wyRvO8Rn08jFxTWPO2d9Jw
a+XgE3DUNES0aTqt/zZEEzYZ8TiE23BQtWEnp07RbqmZxwdFytRwM5c9xRS7pmVvFVTSg1ItdnIo
feq1LH3KdTVHwXcoHellVskt1T3dp1CYPKHv1kaeFERG4vVD1P7a6W1dbx3iLR+V+WSnO1V4Uztp
+jFreg3sZ9VrryKMPjjiSWPRkkgLzM0uH0EnQcKyeqlC0DXiG1MXOF69Y0vJlNAgfi23UehOjixt
lbgtkZOuum2LrcOmMu1rtrmn1V06IMhoLFESbtHOmhwpI5FfmL2dvpYSGnHGWFcfYAwKr5ak6oA6
Cz7mdZEhwEoPPkpm9aDRzJ3nVLnD9i7+2RQUHjQpyyJaQ8EZcaLjV5CYfF4nDfLXPEe0VfUA3fBp
1N12gAUbChxqLr/y05yQWNqgT0kTgjHhPhwP2GeZoydpW75WkrR3ESmd90kKzzwt8/ZxHmxxh0i8
zNvPlX2cZ+KNgqXpx8sPcXK/LSYeOqk934Er3VldPbItRbZdJOprKwzKO1tkw52p5sK9PMpy3h+f
jUikU8omEl6ywjWwWe3tJja7SPdnLd1LuDO7QaQqGyw7Yy9So1f2XE84PDjDdhR4Z14e/PTeY3Cu
O0qqcF7Q6jx+zRxoqgVWTfcNvQkfLLQ03QylqU2ApsDlkU5vH/QLF5YvMKqXj3o8koEW8Cw3KdNs
4YlEdENEIZJ9gSbHdhxKi0psj/1VYDpXhPnODgyIBoQaRScyjuOBC6w+8zFudb9RHWQjJav9HE61
vnNGR9ziCzFuChGUeCrN0rVFvCyQ9adddCwoQnGAqGsVdTSUDDuvc8MPcvFBpJ35zurNBFCpEd0q
abTvylrccOZEG1MvnVeTktw4ZrbvpOjLz798ihuLVQuEppOOnlmZZub0huGjQdI/GtjPFm41NOpB
zqSPvHwIqJBKciKAdH5/eehzy5uy5kJHpLwDxOb49f9Pzs4rR3Itze9badx3ztAbYFoPNGHSR2ZV
lnkhytK7Q88njbQCbUBrEAQNIAiC1nB7R/qx7m11RUQiQzUvja6bVXnIw2M+8zfcmWmNybkBNHBZ
PLtPipvEmqJ9MefjfSXs67TOYRunnKwRWcrrg79wjFBOhSlDL46uO+DB49G1uLScdCJ6HJIKeZAS
648hmtv7crTsj1aV6aictnrq8ljNAcBOHuCQKi7IeJ/V05CW+fkhTg5PTB37YSljkybJIHuTo0eb
aCTBNjrEJqDZJ8Hrb/3jajhed9hHmxANYZgTjJ1iSSaYBGOPKMqDkAsJyFmaZ+81My0+GVwUj0YN
ZNXrZBsF1q7utPfEE0rr05UQYE7UOe48VsOIPCv2kPmmH1scVU3wqu8JKIDLJfmMr1sDghXj4qTN
doSvBiAKMiK4El0ivW9ToUowx7J+lyvKiEwS6NYvkyDmef1NX7gkiaLpGsN2ZGiAmsfft6kmQjFh
mw/zRHu8aiVp77TCuUuLsN+AF4bVNE/AmwD/uVwY1zCRerfuYrFpcXW/1JU8/9A8DZH9WqdF+uoU
RdCqFZq6VWM+AJQTB6SgvrHBx50VF/b1qE6Xmm/n9xPDsbKp4HM1k78cv3wCRrBJjMl8UJREuzGq
YqRmc1GN8Ic56OlqIj1a5TZg3EFaPx7GWPHZHF7Wg95IxudVrA78VXxQEgTZ1Cpn30qd9F6bpfYN
unDTrTal113qSF+hi60mQ0VkBJEa2pkvq0X44IRO5Mu5liUeOvHzBezCupfOHxaONY0pDp3TqMnK
5aTu7dl8GK1oAQwZqUELWBGDt1bdvL74zi8WKvIUy9CtWLEqp7ssM+vRTGrNesjGatlGjqNsR2t2
rlEr11wlzODtV6Pji8GWL2zw84AU52FejpgMbvRZwbzMtW5JrTg6KPMy7eYBt+s+j9p938ajF8lp
EdD4vuQNen6QU0Mm/KO1zFkORuZ4GURLKWEDZsQHRCHy62JomisyvtpPGlV3p2Vc3EE44E3V0dmD
8F/812f7fG+twxvIR67xMHX64+ErvUNurmL4oQnNHc2knlYLZhi9BOYZpNQlmumL4xF8A03hbKEb
cjxeJhdWhAdjfEj7BqXEMRc75KJwksql+O2Ixu2Fq+p8M69oG5hVJtczPmen45mhpoDSSA4DbRZK
HKAayhAT69dn8Rw3QRZDrRNyzwpOgYF4/Fo9aGba0UpywOpyQkoRaoDbxEWu30azFPdeWOb1GziT
wHkztbO4BIYqV90YHCAUoChKbVdXh3F0NT2ZDt1iat+KeIxk35zb4j7V0EC78Mgv3GY8MsELgEGk
M2iaHD+yrcz0v7Q6PcSzJfllEnN9ZoX6fsljaSuXUuTXna3sagW1/MgO6z0alRbAe016Io22gzBL
tZ1pZ/YuUXormHt0TpSw7g94wSdXnTbPAaztBzlqMwfovtZeWa3d7kwlqq/UwlL8tDTQPCf3/eWk
ipCf3iHmHiCSzNOD1XRCI6nsLD0UFAc6QeFpSBKdtFtPXLNWP77+6c9PRkYDdwjiAPER7qnjaRRG
vBidHaUHI0fkFahV6qtGixsdNeULge8La5mhQPsiOrfmyyeLLKekXiiLnRwitcre4QFQoKjYthem
78VRmDhcpri+cWE+fqEBTflITG160JYm2kLgkPxO139V92xN+1fA2N9HWY/Fn0pXkoKNm5EySqwJ
y+vlHHig4zzacqNsYNL8O4450kDQ4St6jO7gydTJ0zhY9iCnB2s29KemrxdvmGcLy3DJuerH+FJt
7vwqAZKOkL2GcgRl3NOWTyxkW88HiMcqYL8NPNLOr2oz3o4qYaAxzaE/J43562c5JTVLBgjPS1JR
OJ5Tay6iHq5DeliJMru8kWIP3QwT69jkS6Wll7KAF24uUj/w50Du8TM65aDEkSHFejdmh1SRStfS
yutukp6KRv+uDtrBmdIbvTDupqb8VdEP1g7tHVJ6hFBx8zilNsZURwwl50wPe+DsSWThEVUgl//6
xn4hQOM2XoUtSayJCtSTJdqVYRvGMvUpZEzgcECi6t6VcGdkd8w4ttwll4y9TDDm03mm6tnD5Izc
cEBUKMHkBj26UZe/9RPstWVBNtYKl9YI7DFdNt3gLL2L5EN2qb71wv0Kr4NdCwV+1ew8OY6mLDSw
46MkbI3F2tvvmm1iZsk2W1LTmyFpXrhGXjj+CApX0j2dTQSYT04LGIL5bIcp5TQxfMBHU9un7fAN
KswljacXjiVQ5lDRV/wQQ64v/tOB0WBGWdSDVRyiKIEmXaW616nWJQ3rF/YteG1aiDDiKNucGvuY
xazoVa8XB1R+aK/JkumP0NVwKXayoES0yRdocAcXVtoLH20dkcgBLj7r6GQSi0kQbPZReRgVYXuA
KYuNUxjNtQ2oYCviajwUkw6+vkKZLc0d41OtLqVP5m/AoKKmOyTSuOmbsLwTvd3cYch4qXD4wmdG
wp9KE9UW7p5T+OnY20UUmXN5wB8vu7Yxy7pGamGCKGh3F/bdCx+ar0xhkAYVBcpTHEfXIeBkwcQ/
qGkz4ccmZa6ct8Xm9Tk/Y89yiECrBHXAhfAjXDheT7I1KigtZdUB/pIOSFwzrkJhFO+XZvixoWmf
0Ge9WdJo2BL5VJs6U5tb1EcpdRhGs6mXDkaPVH8TdZVsAEyVgUASfjMsWbI3h/yDmhoQu9V6+RLB
qvNwil9+/aYGx8AdilwJvbxToLI0rgqQg10RS8sKB3BrInsRX+KV/ECQHed+BOsOwvIrcgl+xcnO
i2D8Aexz6kPZ6RnLMR2SbV3gGOhKfaHlfq/Vyec4gxnsN2qnPS9zVFvuiIPQJ9oRymGY1OltqEb1
U7mY5uewnNt241giPVSGGmIwkqv4HhI9C/D/nVK7mR0WF7bYS4tqrXyvJecfsojHX3txGq1Jqqw+
aHqVewrSadhktviXv76qzvkwrCq6gateMqRIUo/jcSLHrKepc5KDFoaIKYzP1UgLJRvpgLVU9Vs8
7ZQgbWwOf6P1+mnct6N8Wy3W7vUHeeFupvxMM5TOCjVSeZ2Pn05LDWUBPmiZHsyqhudV1dM+NbTB
wyut3TrL+H0urU0fduKtNuFt//rgL8wC4SlJPNZeQN1oLx+PrmQ4AsPAKw9CGywoo8r0rMULchMQ
RbYpnmqZW+Pe5hlyFd+OqI4GtTnYWziqqWfGwghKXasu6HG+cJ1zfK00QThSwICck5sRelyEvBD1
SEubok+izWYovCC3PszmIBWu1KiV7cqzHaFUpyfXaSO0Hb5qwBn6SJHDIOFvfc4thbxoSlIoJV0z
fR+nla+aoqJOc0+W5UtdjB8x2/HmA3BOJYSmNh0FlFqOpzINiymHTEpO2OriEZcA8y0lCSqHEd0H
tKIQlqx8sg4n9Cxo03u+SL1FfTqRvDGpbZzIjLDPNk3Z65+rUFZuO15uo5aTYJ9N0gAox+xTuH+h
hGVvy1m4lvV6Fbj+rGYPg6TDyLFqqf2gJAU/gxZoj2izDmGQ6VN6b8/JbPu11ox1oECDzvzOSedb
oyc89CnOTvB5Ihu6QOuUpTeEtWRutAZIbjDabRJ5vdDy2l/kxqLKBkJpL0V9LF9JS9xus9hSC5f4
ojyYitDBCItFfLWhCNc8HVJl5H5el1p3iBgtD/UIMGMxFvNLhShM44a6JN70ndpnnirH4ydZWHrm
gfjUUJZvs/JLGA7Vhw7DASwaFLvcdTbiK17WhoYKYTfSck+XhhD40DRJ8lUyZmZP8RUTMk/hfEec
N7TAmjRFaRy6zGhUCrvR/DWDc9R4s9PSNU1RTcK3MUdx0u3b1v4+6zWN2Nd3m3N2tq1bbcW0Uag1
KVudLGxN0o0EXsxyMJsM2BDnAeKQTVXLeHoldg7heLGI/frFKbeSk4/y2xRw62ZQ8b72QYco2fXq
b1njOItvgTpN+JENHYLq5C+RJ5bKZHegfYhpGRq9H+thCTsP5tx4Dc1eht/KJ3hMevK5oI909UNi
d3Hh4jcIMVzXhOmnszJdq1O3QMKNRcPQuaq5M2C9T0mpLs+VnLNxmqGpNT/M5fxBQVCLTlI3Z3kA
YTcPvapKyjrIprr4rKOrii+hauNOOLLjDVd35hFaRm6T1VlDrX2Qu2ze680UtW7WN/awdZRKG12h
6xQqprxThQcEK9pY7Qx2q9IGx9jYfT0orgRLooOnPkOtseIS58lqLnxoqk7uaY1Suk1kxF/DOqow
lhRRnHtFrpjxFXw+idg/1eLv8tJF71DyTJ8UbEjs60aY6AXWKztB16RZdmnKOMFYLGDSxjybobRp
xXKdwZEuAy5I/QP6tSGHZR9Fn8ImgnM/qhBmBUZ/kMElIOWeJDXhbZwVWXUXdZk6XqWhIQ9bGwux
abOIqnp6fY2tAejRKYR+ywoy4fRYET2nzjlxEqZ50nftYUzt3DPq2rrSVXFo5QgrBwNFUiMfP7eT
5lwoO58FxnAUIJTRq6bbsgpDH59+c0oMluIsdKizXPOqHunkCt/pYAn1ZtsNFxlmL7znylRfC9Ay
NLZTvFKbYpxj6yHj5SE29tSn+lCzAfgW170ot6ytKmhV7ZcTWqJQ3pFIk1occKyTGrBqRoq9qEN7
iFcW9CoIH+QmAvyvf8SzGJ6GhrXCT8EoUQE5jePapWB7ysVwUBrrMPXxp1zWnZtRF+qF1fLCQIQ+
qzoKMGnWzfrzn4KPsEMEJ1L7/lAhgO2TtMDLpJmxyRpxKYx/YSjA7cgscwBiwHPalxgVkArEj9Oh
RGDY40xYAuiU9jW8tezCW503PalW/zzWSZaWahUYpX6aDmOGjhEWepkXLYiHaZmKzAUX4RbvCusZ
u5MK8/BUuNT8q+D1b3h+1uPCIYNvW+ETq7XY8dRaWQFmxLamg4q+nm+2pnNVzsslba5zxCWvSh67
hsosFQoKx8Pg55c1hpCmw6Qq1VYqzOFaYBAeCH2crwE+2BicjumjjZnYPl/Fh8Gh9b7UGPavlhd4
kB8a2pSYyD5OH2SaU3Rwm24kH8ehZxobIwDUUfmZE1986ZfW0ooexMCOXr56ColE8AWgTi6mQ2to
2yyPPo62nXxomsa1w3Cr9bGPbfp2npo9yIZrMNRvOlafW1uadGuJWYY4bF4I4194JD4AuEY6n5Q9
TtOJpNcSe+md6YAmZ75FJnK8T0cAjUKllPTrx8OqWEU67IDLovJ7/M2dJh9mnarHQRgdQLQstZ/S
0UImUkMl6vVVfN57oFSE9RSsEOATq9zo8VgmkCcpjnTlMALYJe2TrVLe6IRcpTs4DrQ+jMNryXOm
gki3WPUL3+LZJ90k7YQYbsqUqe5iGdVDw32JoVYf6tcRYXS6yqbCZOjCQgsA/JmfFzih93nCneuJ
afw+LVX2hcumn6+LUVr2UH25ka0JGNrtEo7lL5fHeFGebk0Kf4iLrh/4p6MQ2NGgRbM5Hwyt0mCG
1Ji2Ush6pJPQXMi6XlorNJL/QFVRtzzZs9LQD3jHSvPBmYfZL7Mh9+KigNw/xxcFXFdwz3E8wGvB
nVo7pVTLrJPvh+BbpWLvzmt1ieVVXVPD3zeRNS9RLdekGFspVfIzSPQ7vsfNqDrVhYNhHeHkCaxV
Ogp5AfJLQEjHE5s7kjERc8+HNgfhj8CXTGgWoWoqLfxfBOE/5HJV0jZdikv36HlQAgAEpyQDBb9V
o/sk3qZZtxhxny8Hg3TG1YsCOSpzbEiKdAaelF/fl/SHITfDRQfm+4OQ9NMSasxcDJY1ywcHIo+V
qM1brdC6/TTCOn99W75w7MNbXGlNBF1kndpJHNIXbbvUGPcdFrAfb0MHEELq2GydpoHF5Q7I9e4r
CeCEW5o5eqTO4kyqH9UZCKSmtZ5ff5zzu24FwFP05ftSDjxlNpZI1opKWRHBk/MB+JyOcq7dXDhh
zz8mhCBwZFS41oLN6UouVSdpGrUxDgKPtM04CF5Z1dO90tlNkA2dcqEM8cJL2ZREcMmESU7h8WSX
UoBHbCMS+kFGuccdS0pfonK6zetT98JbcVsCTHO4xdde+/Hu6OtWUCFvzUMpjPIqg/ay6yMt3pI9
TAAbZPlXoVgcB2vhGvj7+qFOdbTDtsmXWZ/NA60UxSuIZoNeHilMR7mz65r5EjH7fPdD81mNBUHd
rVy/k4ValBhLDkpsHRQHGFII/xzmSyfto4Yym7KI1ltK29ouUvz19Yn98X2Ozx1u4x/YQ3RlVz++
45k14w7BEMHM4oM1ftd1QulIykVg9NJbprh9rOn3+0lrg6+Xc+g3dWr6tHT1ADmE+U6JjdxzUu1z
S3DoojldHmxEizdhZ+luYhnlheX9Axt1+rygnFG04MSiKX5yTrYZRl5Tr1mHJpfKwIQY5Fl9m34I
K7TZ5BGFSCccE58ka76p2rImJ46SQOlqyW8ts3Zj+PYe5rGXqsrn+wD4B3CMtV5BS+cUBxLi9dca
0RQ9hiqw9znqVC9FlPLSLXF+UUE250BCboUxcHQ5/lzgyUYjpXv9KFGPPDhNI5F/T72D8EzdjZ/w
BNYPVkPRwFvoptibNEJAyEsSRcGgVgic3Elfqvuc2w7OVZzYnzGc6tUrG0ukXZlGzjZOU7BvdggN
253qJBqpd7XN4s+4bB/mxsA7zCxJr13ZSIWOE5xRPKMlvlybZikKxPdiB94DkHPwybK+BFacZrvU
wZf9A6inBVGLvmkyN7fMPKBUU71zelj7g4izR27n4qsVJXq3Q3uqfNsI3QHeUifqY7hY1oZkpvgk
N1UsEOcIp8I3eZlvYAuwjucUWj6oWoY5V9vNqEpooxBXU92LMBiVRtkDXkm/JniWy1xseRZ5dqGL
Bp06s75ue5F+bwhJkTFXo+VdU6nmfdr0RYZwfKbdFSrqglvLwuEG4e8Jb8p+6OGiibCO820+loOX
x7nJumoor4LzmrpAzWvjRooAaYM+10ecS1IzUy6sh7OyOLUE4ntWAyAvymba8XLoZsRQrbxLHtMO
zXnHHFVfK6zufatLiLdoQ3clLEkLqoYm14Jo3IUQ7fzYYvgf1Tr6WnQyTyKHZMF/Rg+x/Skz7X0x
xdBU4sz0rDExKb1a/QPtEtzNBzRMXz+21l98dAogpkqMBFCcFAa15ZP3NhMcaXpQA480c8TtVFmD
L2JTuUophm2MMI1uifmlXw4nDCJzbu/VEhoC2WlbU8rZl+wn9bHri+omNKiljoU0+QU9931D3HZt
VFm4qTEco0mwlIGdZeUN9NzmwvX0I3A5eX9wEQjLgutEJOG09NEJVRl5Fv1xiU0QdVNvG1KQqsZ4
P9mzcqekMdXesJJrzTX1qAe0NBgftBbvA8iizYBqPs7x1wPZ0bgZylK/E86IfFNZLPLo1wRKKEvW
2Gh4gxOWmzHFdLmT0edxUdfrowAwqZ76eqU7+4zMhrB0QWLfV5SyRpOMmnjppQJEPXjpBn3CyOq4
wV5fAWcRAR+Bo5D/wRMMoZzTuKNLxSiIcx4d6rSgz5zCgyS5bGoxlgG+H4n/+nhnS32toP2oo9Fe
Ba+xPs9PUWuE1jaOkKn22Joiu8XMSIN2HNr520au3mRCVj801Wh8wPWwvUBMOLtZ1pFRGFz71NzQ
p80noUltq0qz9jiKSXdzTco9QDeX7q/zWJlhgE6iMs1kUnk/mdDCKaZRrRvtMZmj6irBTvsNR3u6
K7Lc4ipbIvT+1PRO4eN+NObsvd3pyR5l6kvCbmdp3/ocpIvk0gRDNGiPJzqv9T5Nol57hC8xv5HH
sto5NU2+uJOi59e/6Usz+/NQJ1EXsV2h65ycj4VNcXKqpcIjQhqD10c5O6MBFQG5AfmLjQOVyvUp
flo5iaXIKCz15mM8a8omk5NiD+Jdw4tzLnd9XStXkarhqSX3y+2cKcqFo/K8zAegiVo3+AOw/szn
SciQ6CPXvhnqj7U+2UFqF9skTnNX75pr0LgfhlK+a5dhX+nifrCSS6Ovc3h8UoHcIXQnqTZM2uon
czyMliR3ZWw8Lsu03PaZoh1Q0Y1vh6xbfJGAE4VmK75lmlx8FHn+tqySVbhWpJcCx/VKOHkQ4tyV
JMZnoOh/cmW0Tm8tliikR1mQSLiKNdLJRpSluxf87MEssIPF7nqqNc9G2u77GPW7jkMWGunYzt7S
1YniN4uTfn59eZxtPH2tTMLs4lpRwZ2dfp82iwCPAw07qP0cbSfZuLGjWdtZeqVV+OUU8xXSve2D
kYGdadJCoh6RlZ/aSEsubYfTrQfrGi4dRQCqc0SZpwAxxRJJbFJtPpS12sR+O0t1FqgxQbyTNVnp
QZKhV2Ggf7LcOLUEiLwuGoTbIt3p3tv829CfkGOfQa/1iuYvmp2vDbBRTwKxoMjkynprcmyCbkZO
tFzKG5zkR8sVVSbtRK4bXxpIBDd0FkYBETRpP9jcpb0L/6UeXTTKh896v+jvHLlObppKpregkTg5
XlVC9/MKsdbO0iibnm1t7sAop8U1ToEGolppqbpEb7XqC1IZCemSepm8bsnLlDoL7V5XmYrkkhvV
mbjKmlARMkDRBN16rv4jR12pjHWTPUV6hrv6tIC5cbs4QtkRd/AWD3PLzL4NmZq/CSW1pXK3ZN2T
2vXajvg7/5woqQ7CmmIxZcPUiWIPAV6qGApuO98vrMP1HPh5g/CsGIuAJIDgDl7pNLXIF6Nqi5Rn
hZWLkGVm5503DI2yLTS53+pqXO1jpSq2aiqyp3kVrAR8MfjKmGUe9c9LSirK6YbFu4WuC9CTlVHC
/bfeyD+dmyjrJrNoJPVJwjwEkfQdxelAMT/GNiWN1tysGi6V+alQ0jtjYeaqYadP2S8G2DwEFAq8
VVHHgSvyQ6Tjp4dAXsXojVCVn/KqNz0Tx01PXmZzOxB5XxWt3Lh1HY8fRzShUe68EHOcIZUIcKl/
OisvjluZE/R4Crq+M0LLLKynRX1I8ttWua/oytpa76NP6a8+ajqSvGn6aHYOxm3vZ4hqml57kXFb
EJEKO9BLxXXUd2mZbuVCXLjZzq6WH88HWPLP5zt1QJvscZIyJbeegMZui8DeD4HtTkHsHl5fm6dX
6DoO6hQ0Mlid1PNO5kEf6wm/IOYhc1UPKRRvcEefLXRhvs+O4tNxToK8RAvrYTR5H9lT3NaLfVQg
/SB1wYb8sa7++cgE/g9T+C9VjcpKhG/fD4/4//fH/3CbfCHKrr53/7L+s3/899VJ/h9/uq+/lU+d
+Patu/1Un/7No3/I7/9zfP9T9+noD0HZJd186L+J+fFby6X2d7v69W/+//7wL99+/JY3c/3tr799
qeCurL8tSqrytz9/tP/619/WgO2ff/71f/7s7lPBP/v9v/z+b3/7j7//77/959//x9/+9ff/9fv/
/P3f/vL7f/3bv/7tP/Gf/8/v//33/3b6y759aru//iaZ+j8RvqzMVA4F6o0qi2D89vcfsTmIXelL
IDJCnPXbX8pKdPFff9PUf+I0gyBOQEm7HSnl3/6CJNSfP+JcXu37QO7TSMZB7e+P/fDHufjHB4u+
VX/++S9lXzwAzOjav/72Q5viH8cn1B+QhAqtEWDqHJ6Qyo73KsUCCaxcJzaTku1jI9vWgOJGvEL1
MnbV0Z+MR24IdCHmu8jOdgU21DyU26EbRu/vNrWybSXpSDg/g7j0lLbxysnx4szxiq7dha3t25J0
VUe572hf9e6jgy3o1PQ7O47e1Zl42/flJmzMTRSnO0XI+KIBoEL/sF78zkwQS5DcKMX6uovfRXrr
IySEAAMWcGnhgkhxJVPbppN2k+1TzdkJEyUN2xw9bKci1yiixFXL9A2+Ie9DZyDrBPmfSEHmdNem
sdUyze2olawuFcp4yRdm3XSvTexJ4EbyO6wBkNh0TXVVz4BMzAdyhGBofs0S9fwTnkTqdVNn8VTz
CR31ARzdoFzCt56/ChcZ1V2F1MJkQZ4M0ECUbdWU4MaObvFvQmvpack2mRJ6pu5m8ht4MJ5DqGM3
2V0dX2sV4vYqeKP0vrNbT3RFoNWoMuXxVSsZuCi+67XWl5XniYUTV6HbwhaO+PcpN8P6u6hU3zir
Hgg4fks7rGCdvkrJ5ko3RPNkrkF/pK3b61Eg8LBYpGxXogmllZQJjSsEtr2f9voLm+SkervOMBMA
aoA9gtQpBf3jTbLCRcJ6HMRGmKuXcLKdvqQR3KL+Xc/1nSml1xXERBPvGNKTId1V0QXh8V5/jhe/
w0+PsZaXfrrVCxAC5hzxHVInRAQKgKTmkBEA+zEusT/Xq+l49R6/8UkUA1p1cOJo4ljQFh8JJjcE
RUZr/sIb/UiLz8cBMkJhfLV0PUmbnVjAjciY2VZ9E9fGPpVDNx9TF+9shF7eCefGXDWt9Csh94+L
dFfhoN0u72gXeQjJuWUtu1UYhOFnlL9+KYb6+0f/x6OdpIA4OUxDm/aE9Bb2ihNm7PGKY5PdskEb
pm22gykF0hA9/ns+8j+GPTmQHQlWEte52NBx9I2qcis19dp62OThpWLUum9fm/yTI6o0kqSOeoZa
YXYtDnRRcYGVd2mEk5Mj7gXyOVS8NuP8UVhv2l/jGP79G6G8BBWFJvCptjrEG7tOLQ7ZXrnv5i+9
xeqIDHopX17/KC9uB8qkqFXQYoOGdLzzEqsDA9EyTpPH2HNt6/5ZXp5eHwMgwkvfYzU3NpRVWfmU
w0gjBuhywYorRMYJN27qmZsusffqIvtdJvulHbr2suDPNG4S87o1ACVGKTpE2vMUFZyh1nfVSO4R
uUJSpUb3QZreDh29ODMRNOQS/qqdIDsVDjspN26K6W1KgqLn5SbGBBUA0T3aUH7RZwFdgK1cf426
cSP3uds7y11nfZGbr5LOv7fqK6mWr5T4bpXQs6vYNbrR03P6G4GkfW31t0rlLWLfGa2bgkWm/rCn
YOOXFru7YddIJL9JuYmWcDMWFGKXeg9h14tlyw+TzhfLcyMpV9qQ7nKcz7pxW9eYxrT5nVp+AwOs
VJ8TYX039OHZNJYnO5weO2vbqXcjrN0+t76nvePHEgYDigjCVH6KByYOO6GOiWtji6aC8PU4dpPe
ATkgB3Zt+eb4IMhRpfGjyAxX0rUt6pDbCqhIXZAqRndq4wQskYeiy+7g299kzdeeEGLZWYeu+YLG
I95vP14B/MompIMwS4999ak0v0TLx15/JzKHy+mTkRTYY+SuiXq7Pjl+Ni7+UpMUjmmA/lcwT+Zm
bNPbBdBqP6nbEUJ202yarLoyna1agI7vG9K59DalDK521c26XKTka5MUm0lG/G/ts9Wyb3NnAkh3
CyScosq4mWMV1Pa0Abn7BGA+x/sZUfhIyW7g1N4iz2W6UjTeacP4VDfjrrfa7dQ8hTgrOcB01Nav
myTo1REct3ldkM7qcIJscycXhkt7D3ovX3sSpLSGR/cFzKbwoW6xNj4j0u3PMec4htPN14m/lIAo
otbu25+xnQpM+nWJo+ybTt9b0XXFLsODbp+mnyDwEZzJG+a8jIhDO/q5f0QENK5SCVs8BGZFVntq
gj9xrQVFBe5ocN4Uw31rkG6ZvjO3PkD8oOs/q3EAmoHU8q7qN6P8sMLsl0by0hYDgWLY4G3uA272
6UG9T0E6TJruItDnLlnhV33kIoK2UdPBDXuH81i9deLBx8h0Y1T5Hbj2T7i0fUz05b40qzu8mx/b
0b4pCGVl/YsSRlf0YoEzo4zTf+l13E1L8Uxd3A+ttwO9xSomBa4+d/O3Ed8auR48kP07YSFP0s2e
JNon6GYBnoZe7gg/fujx7GrTr0pI9kxhfVGUIOHxrc4jcNrqo8k81FvFJJJ2krtJkiDcVK46e+Yy
+5BFgzxebuo82wm1uy4aPL3U+naKyo81v61X1cCu7iuVEpflpkrq2lF3X2Ut8wBQP61c0xw22HX6
c/qcG+QOTbHDwIwFaWyy+mM41w9hrwWxqSPuOfsiqr2uS29t+2lUqyCUDU+Sre0whS7Ks0GLU8Ma
TKqtZ0b5QRTGfqT5mMzaPoumIBHlJjclz5DDZ00XO5Nuvs3qX+B6l3FQzEkAzvzGma37HFWBuJKh
ZBS1i0GZOxTt3rEWsPPFDhC9J3I0PXlDrHCezHbaDupH3L2DtHwycneVLarHu7YqH5Ii2cdl8dEW
0iHpaMq24Y06Kx50ou0k3Uj4LeNQ5rbLx1TNfI2vYHBcd7MIBmP02GNdXW0UBlLqeqMX414P841o
9Z0W9vspcdjCA0aJTjAgppfhSm3LDwSavtbQezTpZEnI79HJQK9qicYbDSAMUL5tmGGRJ6J38EC3
UtbdFOp3GRPJVn6Inf56HhCYg3UxRzdGEh0sdbjTmo90hx9FP+3RJ63t1tdmJ5Cy3J0RrqN47crl
HoKcS3t5q3Hcjel0J6XpswjphynxtTCHe8Uqbpcs2/WQMuD1B6qU75P2SUTDpYL3epUeBSUktasm
2UoSR7j8lGAqzUsbJ30lNqgHXKUqWUDCYaDWXmU7rqzmm6IkJVRTf5p1mG+ZD3Iz0O34Ohvk24lY
SdjDgxQ/Z+OvkbkINk6e7CT8tjK7zAnIxMbEdFsT4b0czq6aLq7RPud8Swd2ZNf9mlft+agnoYfW
p9Qz2lpspCnzHP2561OqmpdkKJw11jubdtCtHMy0CWHnHUc4sdUi36ZmvJxVI4dk7gyJaLvvHnpZ
BJVkoZnvBMo43q8BQBpDJ1J1F/b09dDY7yM+RQ77W6XEBcjI6rH3qT0D3P6ao8cj3BDWld7rb/Hr
IGnsXGHMvsZvbeSv+DSya8z9aD53j13yplM0VAgjGECKqynBsNNICQcoVKHw6NO7cpUFiv6+BuGo
E51EbdDXIP7scTPHxrY15zuhdQ+6tWxs7VuSRQ+x1D6se85UhmfM4d9LbeYbS/SQt06QO8VtOJQb
B44gnfjA/r/Unclu7Ui2np+IBfbNlOTeW9rqm6NuQkhHR+x7MtjMDI8NGH4Dv4EnBgz4Xj9D3Tfy
R1WiLFEH2j53ZKMSWZmVWQpFMGLFirX+xhmuWsQpBmjHVnSD/0fujs24zaf5ppVkPxL9EbDju2kw
H7IuvMaHcS+rSGari5+WAwo5eRtrEqbe9kNQn12Z+m1OosFFoiUc6OiQmfeq4PzXBvk/X27deSQE
BqCes2VbnsvExKi50aXtUsaxZ/tUsMbzXb/v23JH7A2cA5nxsuk/7xuV+tZSjAJFt3RiPu+btrZH
o9EZvSx3bdxvq+PoPM6N067o//Ee+6PaI672/LEuJ34qPP7flSd3v8qlsteuf9T/g5XJpXz9TWXy
P//9X95rk/+DquR/+/u/vlcn/9dSnfyv/O2/UJv8VJlcfthflUnKjn+jcQfxmpYZrLXF2f6vyiTd
9L/hkUZxUuVVDliGR+hflUlJ4R/xwcF2AwoFGLo0OP4qTUqK/rdFYB0VUYQQl66M+Ue1yc9bCyAj
vx3GT0tZwNLUNUyn6Zxa6IawSHsU4K2TYrrGMHWbNCvk4yDp2uMPC3f5j037sRaqrWIg1BWwee/8
Bg1INaWez3tZlTSnzudS3OIQqQV+LDrAJY0S2fvZaXtsj3X11KjTcCvXunZUonS3o9koCh/3tAju
l+iAtMRkwpot9GMt1qZfRdU/5rYRDi4y8fp1o0/ZUyghhRniWHwhJailb7SWTGNKRPI86illJaXk
qRSZvKhAkBR7o4y2SnBn9fZoIRA+q5tqrPPH7+e+euC+T51uO9QGeLl4iqyKHYoa5Eggie42VS0d
i2418vtJe5gbxfC/H2kVMBgJZ2neuO+9WtD4q1vU6QhVWmfmt4UVd+dxFirHuLcqJMGdBVExrMqT
fggP1bNWPR/2MMOCg1o66DpVAWt1v+EVVY5FNOa3TQ2cQY17y8860mhdA+9D/QzIXDikZM7RaWGN
Pycyw9vvJ/5eSv8QKt9/BfwVFEBYtMY5c5+3lyyHU7OoA99qGIafh3VDHdHuHO7C/Ly0mHKopcOm
QjN+S5J/JUdtf+wMbERkoNNN2pImd6k07ECip4+pDuF50q0Y805n5mX4GKSRyuN2mE+zZlKPvv/l
1/uDfjAsesAYoNbAaa8h6eHca1rmxNJNIt+bauiV0l5Ff/n7QVb1zaXpvKgRMQBGeWgDr7aGoKiG
rWAq3ZhRvjPjXx1FQKLAbkzu3gf6o6vk/7sG1VIu+uYe+C9//+9//1dugv/wb//x3/7T3//n57BP
VPtn3Decv9F8oFRMeg1sgyj7z7hvaX/T6C3hqQJuaxEU4h/9FfcV428LHoboiJkhhebFcOWvsC/T
4YL15yxNeBQDYWxZfxL2l7bXp5QCe45FrwBZEIQi6Emtq+1FRlOqRJvp7mJ2c/f1KXYvY/cidM8j
9/zy1+7H/u3hdX/zYbV+E/z1pdL84XSSuXwedbX5kFEPjFwMgf9Uu3dXpXsburX7wN+8/DpFFnv5
+1+7zeP98/nJ3fnp84+3mx8nr1eDe+j3OPBrsMwfa/xyro7SnDL5srxT5JcmOtSTXh2yL/NcBUJ1
1DvVWOZZug93V7lbuk93D3cnL7+QqHcf+OMpd2f39uXi+vji6fY4dI+v3cvj6+vj0/Pr61PvfHO6
uz7eXV/vl7/a7Pebk6eb81Nvf7P3Hm/OvZubk4srb/92cnO+v/JPTt4O/P7v/LdvvpO5fMcPTRBw
paUl9fz+Z09nD1f7o7Oni6eTh4fd7vbk7CF0N6fXp5vd/nRzfX1xfbG9WH7F/dXN1cnN5nx/ICg6
y1p997usbs1ykTJptfe1fFm2DWv58nL76zJ0b6nbs4zXv25j1jJ2Y/6yXP68+3X7i+W9HZfdfM+/
eV+5l4+R+/b8eP72+vh8Fbn75yt21+PlG7vr6ubt7u0VQBX/ubt6u6s5EA9Xp6ePz68nbzcgFl4P
rO97kP1uTqtbSk87aDMGc/K3Z/7Rmb/899Z1N8fb7c5zPXfj8TfukX90IPivwMFU8D8fwDVgFC7/
mMXBGPjMkG149fp28nKRM98Xuvnu9TlrVbinj/u758vn8wNfcjlV302auPdxU3WDHuLXw6QlPALM
+1h+CtPLGGeAruqBOP7j+vkEoviYaK7YK/+YKswZcmvglWjTrdbYSKmph2kSUPetz+LhtG+1oxw9
D6G/1Va+GbT0aR6fYyDwhbjWxb2u5/wz1Diep/THMN6G/S04ugOUqN/GXaQGlyyJdu8XY7k0mwvk
mKIlMty+lES/69h9ebl8Pr18frw8f72R3bvXQ8d5nZe9f/WPg66WYkaIwsaxI/BbKsWdcQ/FzkXk
f5xubId6axfQ9DhRugNI9C9XDABsqKBgBpXlSlvDsCdJ7UOphx5S1mHrW0o8QxPPh9CfOjH//P5m
WY+F9QwpzaJBuCDqgB193luNGLqm7ELbj2ZLnLXDpD0LfVCvm4RGwL9jqHcHdC52vLJWsb2MtVh2
RGL7Wd3NN9Q4umRRCKHXkM35j+/HWn7tj0dmmRZaqywkPHOEGpZpf4jDFkCbXm8sy9e70rhwWiPY
UFfKDmzK343y3hkGQ0NisRY3FE0zRktdzneMngbLYFm7wpod//u5fNmFy2QgQoPaM2nmy2saFP58
WmpNquWrLd2XCIm9+2HOsCcpDCvYx3mzlEeDDmWt1DboKdjOT2RTpUPAy9/OdjGzI/3FXHYdAq0+
qnUcL1CXk2bTjxyBwHc7/5kWLzx+4GjI1JDe0aixEG///OVaI6KnQG3e71ueICmSF245VNHu+zX9
MheK0eh289KB56O9lxA+7g90CcQQmSgDjrUse40DkjWK0Mb+fpQvh4tRFF4KKFYpmP+suS0oL7SJ
IczRL7A23kc1/sZ9p0W+ElI1/n6o9fuNdfs81up0OQ7FQurVow+K1NUgfuW25dVtd9T3wTFd6E0m
5feljXi8sJCkqI7YZxsJbJMy9keKiVI6VgDGOD9TffDBMW8TTYxoXyk/xuQPAwGoT2owhADKMJR3
rFVUjRQHvkvXLfrRYVt5dolyVaJPWnkkl0F7yPPptx8BrVODBjxY+XU0lZUAVVOVhdEKoFudrT1o
diQhNtwUBz737zaVorOxmBi0uXXxIO3sPIPBP/qBlptnqaHLp5KhWd73X3qdIi8fehGQphBi86pZ
2yqUQRo3eGiMPtBta2Mm8bDNBqGem9MsKDRHxvH3433ZWQstdClLAEQDTPJF/Tvu0DvSlGbyldPm
0rjo74qz5sF51c/H2O3um5Pkbrqcz6Pn+S2+dPbBpvGHAwnQCrPLu231Kywr/yGcDxStpWzgVyjv
tBv52rrQz8s3cxfuNcSG3OGScrL0A89UBKKO2yPtQrvVD4T69aqvf4PVhSIiTY963PT8sKbZ2BVH
DQ1YuGH7sj5kRrzeRhyPRRACzfrF9gfu6+fJSolRyV3bDb4icgk5vLmhk1XID99/Vv03w+hIURMC
2ancK6s1BZ8fKJVFs1WP8mO7rgZ/EsqDTZPKxcvPLRrFk9J9VP1AG303djowix8WTYMIm3l3MS+0
7BPDqR9mVEWN2KUVlzXDUQ4MMpfOVFqZiozBoSPRWXh2osmd2pdueFSUx9EAHVkdK9O0m+VXlQ8o
S/eWRnvT7DbWMHpp/Fp21RP39dZoUvVApPzNvE3AqzST3k0VlsLyx72EJixMPABzfl7OzsuYhvpT
mWebA6vLD/mYfyzAdsqHUEhB5Fm6sRokUcy+UzGK8vUpl7eiEVcWMpwHmKK/mQmDkB3gM4v8/5pc
MJpT00p6O/hGV0y4LNiFm3X4qv/5VFgvGL8oIFCbWT0jTWcALw/A0k+zFqcLS5/Q1evtA1FmudbX
C6ZQTqFir2qU05fz9+GEawMDR7UA0psu5JQhc27wkezOxnrud2UYa146jeoBFuDyFb4MunDzCG+c
gTUEPgjzMssztoJo7XJvNc0ztU8NsEImQQFv8TpDJyBK/QwN6T/fhYsXE2ec9ACI/OoONLRcKvK0
YFUNDTnERkLsezAPFUZ/t0OIJeD8F6oDz6bVqqI3Jc+NJPw0D61tYsCvULjjD0BwV4ycxbAd2O1S
fONtRotl7Z8gZaUAlJ8PfqKryH4Az/JQbwwvxTDZ+zSYbNRNx3zbmoXKv0LbtB3K9tEZsyNdDBrb
Cb5SkuW31WABElEO6MMt/aAvnxllg8WCidMInvzzKqAyNqY9t6WvaG0IQgAb6xdjVKqLJi6XWJQG
18BFiqOZ1zDPeCVsr9oxR3FANjNMC6VZLf7w1bVkQKoDfJ60HlPItQxPoydmZSt971tDrx/lk2ZB
4LIiXMWBWX1/fJfb4vMeJzJYIPYcvhB5++r4YjgUVoouEGqMbQUesTq6XTylR8KsCi+oivh01jA0
hoBdyfJ4IFdZbsVPgyu04TDaXfjU8E7Xz7CuCRq7l5Pad/JiDj1LzxaIi4W04w45/UY5MNf1Jc1l
CadPRQOHhxKDrq40WclMRG3lCtRPDdSme6g05KcDa3rK2lo+cIK/BA8A5+h/wz3lz6AvVw8VScrR
R7XxCwkSq9vItNrOin6mkd+14rq1YsEFM2Q7ePP29vtP+iVWvo+8ZCQsL0dvNXImOb2AXwm4ZAIO
oUrVadNXoTdX0RNOu6DNi0NqRl/iCCOSQlvAu4lZSHx/PkGx1o7U1U0CVQ0LoprCDI5FeQhMsvp8
tDc5oVzKHAqaq/payyc3eiXrrBk1QAUd4tPcjrP22szNUfPGkMx+V0ZjWh24A1ZbdNE7ocpF040R
oUKts63CqMLC7prct6qq/RmD997l3Dml2xuR9vz9h1st4zKWsfCwF0+VpZG0yuwEz4JASxUggF2s
XAVJFdxiAFsdOHS/G2Uh16EXsnQwv+js4CJtVO2QgwKilTsrUfLcQA7903VjP0C85r4HEEwUW9b1
w4Udj6hyLF4jvlH1ub3Ntba4V+WpwrSsqdsD2ff6AUDRA6lNh4uMXQZ5b03ymGa1z2qs1/0YlXP7
2IJ2DVkx1EDa242R6VfyFBtOD/p9ms2LamiKx7myJeHWRj8lm0wpyg4QpmVFT3mTNS9SmBbJL7uQ
mjPgnMWwiQo8jiNXj9F18sfANlFymFUIQiHWlweq2F8+EGk3OjOL2AQ1Kjh4n5dOavu+aaLA9uQu
irZAplU3UNLB/36zraIECDVGoXC0qL9Tn1qnoGFYwjWB+OWJoS6uVdz/nmrJFkg06+BKQ2cCuQlQ
4vb7Ub/MjQ9l0xdj/9ElU9YpVT3Qhp0rPhRW5cCokf6FY1sGR9+P8iVSaIRdXtjolSwm219y0gnw
xSQ10LacWjUR/+vGwh94LtlIatTSk0JhwfizbJstiNkdNyhcSVb0y8w61q6bjSLHuQew45AA7jTi
sTxweNeAqfdhkKwiI1yUKQgSnzdHqgx9IJww9+txtt0CJtr5YOMeLIt63iuDXd0go4WMdBRjTNyP
0QYWExIiSj3urLoNj0BcKfffr/bXb7pk5jwxkEbiurFXWWS+qFLkSZT76FdkR3FiDNtEag5BxX47
CjkqqJ8lYXj3YvgQUMZxilEiZJSkMeIbtJOiyyGR6gO39u9GITQupRMdOM07y+HDKFJrS4UGJMxH
AGk+iXup36mxUvw79grZziLExykgN159xKg0pKxyMnJ6kWxtREB8w5IO6b7/di7MhLIWA8G3/DzK
LImpJmfNiFdK9lZq8gC/pAaE+P3n/xJI2PigK1GXJ8pzrleRnpyglYA9Zn7WlhKOyGnlFvFc+0oX
dTtqjumxFaeHXi5fruVlUJ3UmKqpwtRWKzjHHerZ5AO+bSMyrqQjTJAUkPicNPnt9/P7uowEEPJj
cjlmyS7/vIypYQBeQSLOp1LMM0wp6uI0QXi78r8f5+uU2AsmR5pUHhzTuhqM4IUutyVF5iJMzYdq
4MlRu20bq+bGMTpV+/X9cF8/2wKPQ9AFdWUemetpZUpjtqQiDFcKa98QJYztNEyomlVFoO/SacA9
lE+7+9Nh+XJc1KimUZP4IiCdTEWCgHkmeaZc1ANqZK1U74xaKi+6vpkMFMvHKAF9mjcHqsqrhw6B
c9ky7EYNqWdu1tWtOjaK6EY5koiUQ4Chu5Ufp9AvdvM4oaZRTPVOylLpvFa0xJfzYjgw769XEvUk
JCKRqluad++P0A+BBcRKM2bA+z1LjmPhAnuKcFpHSEG4U65Rfq5UWxySI/66dRkUvS6Tm4l395qT
hVlZmesmfOjAsCEu9WkNPj4Z/3jjMgrri8AopRm21OcD4iRd0lIXDLyxEfNw2kDmhmMdAYPx04SN
deAK/HJOyChViN+LrypxbS0PEfajbvT2LHn6MMu7PofBgXTYkYq97YHI9mUk9gm3wPvTlF2zHomO
pKM1vWrDORuLPXKlttsKJb0amiY88GZbvRaXbAxVfFpvmA0qFiYdn9fQxLBVn/XSgsZiNXeAzUZx
hZWJhCBggk5PeMaL1tJ3XdKFiKhqeBaPf5qw8+hY6jOUevlJYA0//wYZ1iD0qjLYTwPXEQ4Xxeg6
ct7dlbWt/+lDZxnLUIF/Ly85tIE+jzVJfZKXdg4zNemrfZ9K5Zmqx4fei7/5fMibo1HA0jCvdR6d
TKLIJSp7Xl7Kab2RdMnJNyF1VtmrldA6VLL7OtxyCgB94RhJk3LtbzDqDT1rbhAv6ZE6TxY2UFCM
yoWV64eciH471FKsoftPQW3tLhymWhFlU8fMpFqefGHU+uNUS0a1rXs4T99H7C9BBGcr3lb/HGy1
NZW4SgMdxxcvHASsTrUY3K6o8wPx8XdTohTOnb4IZ4Gv/bwlCFSTOqlC9/rcsjLo8o11HUaWfao1
ttFtvp/SbwcjaOFshEEbFYvPg81xRne6Z/0iLTC2epfJGznWJRhS5iHVxC9x36B6wIVnLnqRvIlX
184cTC3OHwylIJl6FaHP5M92Ku/RbYBXVhb5gWP8m6/1rvFMdFwkO9aa1r0jGi3GMwGKamfdilwO
jxwrL/3vF/C3owCSJ2BRu/tSMm0Vp4LxmQK2jvXkokgy9Tjvk+SPH8KsHfV3WvFUqXnef/5MY9Sp
JZIbbHOrHN20LaIdPrzTgc3wmy+kg6nWFYIvDiHrxyI/em71QtY8nBetV75gtenNECBP3dLBVIv2
kCnkb3YfnbVFQZIyL9Vw5fO0qiBsJMr74DOQpihg0rVokgxUIH9R6KZV+f2n+pLnwWwBKCEjagQ6
mQrW59Gw27GMOmQ0A2sVz0yiLnELMThn4VAlfmM6F2KQwwMFGZ6+yyw+1Hap6C4+osq7jhL58boK
2YlkVpHeEvTv6+62UgJYuZ0Wd6fAeVDQUCujLpFWb6VHrSizM9nMB2rvU2VvcgkH7W3qFHA3rRKh
1RAPJEiCujICNkOcy+sbA0pVr4X5TVoFNYKbSTkil2liBLUljYO/JWo9ugk4CoZrdF15YlcoLONB
HMqxW5kmIu/wy9UfqFm2j3mXzDAdwwrWat+VYNmtOQBJ0+n6T53/81la6bONcwPiLm4GPD/ygfrD
QUx7qxPbKCgnGLtCOW6iBWFRGog5yols/XIkaMEF5gfdLq2DBFbjFFI/1LBZ95AuTi6AsuSFF9ZD
dtRIQxriCCKbL6VOMQsWFqVit2vT8hQGHQ4SUVxL1nZqLLVGfyoJH+tArnrfCFvm1MqJdjKZ8pTt
hwCnRQggwq68akrK+xQGOVTEJOhveRCmjz3OTJmbcz2mGMQrCkTvKpn8dOK6h6WoxA/Q7FqczVSz
nLbKPLavoSKVCQyWNr11UJibjouis+8baS6uQDTpqZvHkn4rtDK+H1vEcU/6yrRwWRCWaNy6BbuR
hXPquKpS5bOnBt0oXLmqpUujnZOHUKHc5OHJYfeb2mxtWgGJMXa0kZUZmZxcGs7m1szrndWFyOWb
mYYAKyzwNHb1uRqOJLVqRteOdG3YhGYUP0K3iR41qZZMt2lH1TiWUptz3IN/QKqp6E/JhVm0qW3K
M9mox8YN5DlEOnhY9F4Sy35OZB1v7TQMrdzreH9qHn5oVup2eta9WNUAPTCPU/1eNFPzPEytcZYF
nfmEAZxpnZQCgTL0iq36MlX7QXVzxxSKK9tdex0G0hB6qh7UiafiHTXi12QFiltW9Zz41iRyeyPa
Sjs24jnCNpkMml46DiYorqYMhiybrR23aP69pOqYXTqDKF/7KHPuo6xPRm8O5ukkrJr8San09p5O
mvQjrhX9Z1gAQEPnvLQxyKPoV28sS8jHUayTiJmx0KeN3uNN68par41eEQn5osPmD1lh2KW3djcJ
wy0Lp7tsRVxhe7xwMbe1guK3W0VmdqKxgd4iyLdIEoYSwnrmEJR8LRxPbgQR/lZMzvQg2TJcdChJ
U48t2zhUbqbb0IUiq1Y36pQY+ZbXY5hsUbpVKhYxmh8ySs0wJGcJ30EV/XnwpKlVkKn2VecNuj7f
5ZmoT0Jek/FG0ir9dbIEAgKWMlrpkemIGq2d0Qi8htxNp7gZTKNrho1zLUXQQPcy5aR7qkmzsS0E
Tix1mZlPUpGM3THYheJEDuIq9idT665i2870bRt04XE610ni0wq0O29E6iHdSqB7xPGgklFs53ZG
Pc4Sxq/MtMdrs8a4EhkH0ahuwxK0SDd0jeyr6pzdSrUd3UlC1y/UocXYMITNhOZcl3emB43LfpqV
sT7PE86jO2V56GzoWZYGUhtKvhfaOFpe1UoQo2NNJVBp1mglbmcGDVIFpSgSX6GYANiRPIS1M4Tx
ImBlNwhRzeMdl5Bp7fp2Er074sI8bhVJNWZXVfOx2I6YoF+qU2TL/tAbxm2vCIy1K4hHrYvyVo+O
aZ6PfJC2SL1KtULdS1NIqq7OoVe8oZrpmQ55rSDpUHfNiSVH4WvcGXbuWlnUPWJp117OWhVelUUh
Pak8xN9mE+NEtx6zngqckmc+GwcSEQ6uCF8ifl38imNIbGhY4jN/UcugYek3TdNNkufgQboqCX9W
Q5y/VWytCRkHVRdHCjr5wh0j02HenbhTkRbZh4YEGzlpx+RWr1vzmQS+jrcaEiXndP+VNwTPC4hu
jjFu7Gkqn4eaQ+32aau9ODmGmEc9r05MEIc0e4qyepABtzjWLhx5dvsxjq/5vovj/icE+wS/ylka
X8AqjfIWK08MDpMShQuh5+xaEzQ1JFha9ZtgbPiZCkw74dqSM6ToZsTiCkM36YqurPQ8yfNwvjQH
noZykQ7qck25K4Sd9zRSsVjzVHOOtO0Yj9RHI2OkC6LPNb3GLI30vVbk/U+Sqe52QIU+dU27EDdy
nOg/F2vLFIOkAQMLJ1Pq59AUE6ExCbhJDCVXuZoLWIWS3Ub4MMo4aHu8j4O7epadQj6ZCzwEx13X
pfmVJuOfsymnVivwusTBwEsTJ71s9LZ7FVoRHGNx2v6MmjTIvB7R0Jz9xuZ1K/QcbrnYzBcn0oye
8I3xZ4iL4GOVmRDJNW6iwrNCI3+TxsZ8crI0E9swrRrhar1exXTKJfGkpLE2e3gumqgc6fCgQSBk
p6mVhGhgYdvbuVM5NKyONbQ2b440/ZHONvHG6SQkSQPAtgF8RSIfws96f5ehoYT06iJv6mKOnUZb
IxtRvqyaOaz3Q4RIvyuPVYFmP8msup3NEGEZ25p1gf6GwqhOLNRoq5tVjrJLWxl3gT0b0xGetf2N
KgHm24QS0g9eAMJuBspfhthPDkGouVrdiicUFJhFY0dQlTFSsVpkKEenJOjq9n3bBqiM400KJ7Av
BBPQwcgm7hSLHMdL8pFF+Mnpf4zpbL3CMrcaXwpR8WFZWmfETGKwfyKpr97X9Wid6GJKnqhMNRdS
G84/x6GsfkqREjYeTQ5RuiDeA2XHvZ+c1YUU9F6VVKnkNlMUnQd6TAqkqn08bYNUxA50RTORIQtU
6W1Kh1b2RSNVBpnAgDqtpJfSS99l6kvVKWXvt2mDOJpcjzZBJ9PvZVDFwm27LJh2ZioG9mEbBkAa
sxTTDnBaSmD7MQlfwmwH0cU/VSfVLdcZ61TapqIsy0eH91fsS9wvpS+DuL2JDQ2D1tlAts+dIsVI
PQ0tkHLXFSL8NdhyA7p1tqV5K/V5/kDaCaOJB0I279ou5cQoM62tUyso4+BoFLPJsauXeNiXfTRt
RtRAJXaz3fxMhCH3W3qMqHZwLaFFFOXJBJUmzqVkL6jAInkyAIIjOyOMWhQm2szYU0hsmXSWyMlJ
j5VGjkp8MyQRkiJSXznXdlUigKIPXWE9wKYNb610bAaP8mmThj7momZ4TI9Dmu9sqanNi46e23xc
FfWc7a0CtQfUbXuyCy/GsTk7kfAJlDZ9X3bRbhTylF5FWiT2mC5NuFhrMsalglxb3Ru5kXavekSS
KVylQYUDmxZsQDd9mfeTV/RdMu2G3o5BANIkc4KNJMdyiO5AJeK9nsJSeQznuQrGIxotdYXxkRZM
zh74Td6eNgq+uR7hRO9vMvKb/mQU0aRfaR33pOzGgG2aDT9bS7YTdFfnx5xngM0GQ9jO0UCI0K81
Up7AG+jRJTdlFTb5D3tQ0ynh8S2n4b0FC1l2Oyu25YekGFtsKfSiz2IuT4MnA/+mYR+3ei1qVPmj
DjJzCGLITau8i6i5FYnimahMGC5JWo6lBZeBsUVrXFJ3TU6cvlVqPtxpP+eRubfithG7pOwC2Z/q
2BI/FCWd50sdI1elOg6zsQKQN4DJjy03LKxI/MIiDuGBJK6GYltrUo7m1NBF0p2ltnF2UesKhSSr
CXtj9s3KCOQ9j2HN2Yo+bOOnrqL/jWjvwLNF8SwdPU7PmMIG92iMRDdhD/jg1g41qfcWJX1pFzXm
JJ3Fwqn0Gm9FIRENwrJ8aHuFoyUMVLW2WjA3ZHqmsTzI2o6QplVjyMB8vvi4qnpY9a5jBbXiKmQX
7Xkl46mzPCKMrN4KVInmky6ghvDmyM6UbbQx0dRnsyga+wxL2E5cV3ZmaLuuwaCVrLGtxR1cCmu5
/oc8m+4npRNF51oWekwX+VxQsndrKSkbr8iihiefE5fdq5zaKalaR6ufioQRnZcJyD2vKPECLkUs
5mM1kQxskoTS5hPiWlilbOMoSpNTB8GWFmILZPZLRR7hJXem3j9aAirDBTopuBFqTSP3rxA58Ji2
DSHux0QlRNvWoNe+bjc5OlTZ7FzTJFKKjTbFJmpEE4DgDRbWQ7HrYYgjBaN3Fi8KKOyNvJ2R5bA6
RM1GO9okTVBXpHT1LKy3oLSU4HxsJdI7Mc3aj2AUqJ4VZPXTtu+Qpb7O1dzS/E6dR+kEdAAUCxm5
6Nx1JD3BHbdOhHrb8RExkSCRhJweJIX8ojiZbh5ZeC5qKJh0nVXu5noss6uptRXY2Ebb5WcY9gWY
2NUB6KEJRRWx6aRhrm6o5Y/1Yy9pRnpiiCrpfgx6WST4rkS839wsqhtl54DRj4/DPiXOxdqgSdtu
aKq3wBjbB8Wa59INpKa3js0JIRNXDlUjORLhEF47TtQiAKfTvPNqWRuyE6wfsLtH4A8WGxoy4Z6W
rNZ5Tt7zjKKSJimXbUHjxlXUkTdrZccjIacYgsWKmuyI/4UpHmddyWnNpjDmpncSPIhpKSRx45Xj
JF7GKS2cS9Tx2+AlnpUCFQRelvZJKyY7vR9TihoncSJPxWmktapxLvjF53NJV4fhLC9bg9enkzV9
sSGn1TF6jkBtHlXyyP5vh0o3L6PcsBDsGtF4tcjt5jC/w9Naqp7mpB5/xeNgIPOOy51jX9tyR+TK
Y6rim1zJ5b1lNzOBixzInn70kVbWb1Moa2l4FHdOq1yacpbfKYLtshl7ObjUK1yGt3GPd15fJfA2
WLDkDXMkdGKSMrG1bYTOPvpmUYc1IlO3TzI5sbsTp5F5viP/ou+DMUkcHL2N/tQ0GoOj0Bb4CddG
FEYuUA31rRsUYF0UGLgZ2rSqfxoitHmItdZ4mVgg6Tg92TS4Je6MBhW7Moy2/DxQdqoUGg88cct5
N/dj9gOLm2hG+8rWc8+u6zZwdaPTT6ckLPHOEaXa7tqF7+TyAMn6XStxeACNWIsImkitt7lJEARX
y2rXm5U4LXsFMb/Kifon7maE0WdlCND5oZIiuWOaYE9dxE3s97GDTEGM6cZGqYX8orVxoR6VWB/b
OEjWDTlbYjnxlg7l5MdQtm75IlQRSBuC6y7KqNdFxoD3c1JP4qc5KObraIVF5klinK+rLp+osclK
jZmnhpaZM6vGfdckvcFzGfBfPeaLImisxs+YtJTtto7FaKNtkxXVeSPJFRKtsTzK2EBn8fRqWS14
V7KTwExQxjLSZ2NGnkbFbguPbiyo5I0hJ+KGCkmtbPREaW4yW5t1P1fnePQGpervZknLAN0OgHv9
AQDdY4Pue+iZA5693hSnLTL8WiW/1WMx6ZtRoWfhTYPczUeJpFB2lZqk+sWHyyx3mqRSeFDNwifb
yCQKA3ozCBfSffKAszsyV5bacXmGTlU8la2SattKSBP2NKaQHodiTqTIS0v8No46o1eVzaSFZCEJ
j0SsmtpCUVwxCgRpo7HVqWAXZfViaQmaeIEURBunHxHFUeOWN2zZPyhD1FvYiWsSv7AmkZhHPBl+
wOPDcctuKYb6bYG2CbmgGd/KcRPgPN+hBeSpk3jDl5szi3U3JlMOanmvjRYW/5u988iVHUvz+1YK
PS4m6MkDdGtAMry53r3JwX2O3hx6cqSdCNpBA5pIgLSHXJJ+UZUqZBYaXeqhAA0qgcJ778aNCJLn
+/42CQuunTtLEjAYuEzGoJd+n+cBYCTxZFSwfdecbJiDSXjDszEhLJvzxWK+UMB9+2LQxRo6Q0m/
iFlMSRWJKa6/Vz31XyyrbfpO2LeXs+8w9Edapq/VLUyeVOCkFeOH9HODgBa6m0sUNeiOCWIJhsIk
8dFqrSaY6SVNKd0ywM54sPQswKWoP2bTaAmll1oDeUIkCfuZRXZekJcl6XntRJQ/RQtMtRRFxb7J
c3ZyADPbZWpDLEnURqXrIr/Pg+J5PkpbUCiWZBqrkONb9wxDTLMFKZVUHo1690OlM69s1yUNAanP
uY0orkW10PdGnB9ye9L8wKXWwd20jUx/auVgOqHjZ877nIu0i2Q50Gpv58OkRUNtABArRRPZdRxl
mm8kj7TpQuN8wdOn9AvyOtvGZO7Km+bMrKgSCklHnyA7nSRd21Iwsd7SDmOY8tBjyewHNUQxpi7/
hi55P+JBTkkI0V6ae+HApZ7stsXalsZ190lc2wzWODZGSrxjnzBV9FbXBznk2oRBZZrXMAFpAZFx
7OKp0YulvGpa4t8qOkT6hYuxWKguUZkRuSxFOytpsuEwKrfXNj5AP8m0nO4O+lQjNiOvbsp4Nwli
OUn9pe5tO3Q2uZOQihUplz1lSkFGvkrCEeeNPIoqAWQxzG2dMMHWxlW0JTXRKu4pgcPqXszRAJVW
EUnaEjzqid616JqzE7riZUVR1FBrzo8h7TU29wSgKhJ+HD9OvTk/ibI8AkOpJuLHo2lUqeywiYq2
MMg6cxYz0keD9oLGFDTBmmTaychU9igjP19dfTM6S/qzJD8tDed5tZJDgcGOjEu2lXF+amXeDeGI
FA7YiFayq/TZYEJkgfoPv5RUXTWMi6em1OduZ629HAKP7cuIesscH/vBs164Pdo+bGGJzzkVnk5Q
asVwxdYKjqGV+QjBpRGr6mRNTB9Gyu0D6vWSmTVhZlTc6B8Sv1K6EfUCJJRYyJLCTmRFsUuNmX89
Z5UHJ7JmIOFG7TnEXyeprkV+IYF2QUu0pzYr05jDvdbJv0xdP9BAZpLDOvXFvEthP/zAHKvmbq5A
AS6QvvrAxkChDAl/ozhlKx5tGoIZyEOWX73aNz2p7uFS1TyrYr/zX/xG0H9ECjD76Ypij0w2iI2k
vG/ZNq6px/QfebYGUkR0+LdG8+yYZHpV/KSEcH12YKmI0606ywBbS4tzmo8GuqvZvlntneQdRA9j
c07r/N6TvkMjsuRDBlNaurt5GFai6qqFAUmfk/zU9gURsaXvMvY6s3fkybm+U8ZNbvkaN1ilmfGm
cQekqu37mSZrskVFC3ClTW3yV33cfyji5v8uCu1u/NEiDPrxJ4oauj9th+r7Z085wv8LyWg3t8O/
E4nzX379V9oZ/vXX//Yr/Qy//o/fNzQYt3/6WxCaY/9iOpgBBaZPtCP872+BOK5Jto2OswVOk/8Q
SfO3QBzNEL/QPAyaiGn8r3/4t0QczfR+cQnJublH0f9Cu/r/kUScP7KdcMTIVBFdIWgmC+2mN/4j
/7jktW9ObpxvrLh4qgxzCFy6h4HSYu8fkNL/9ivdBLjQxpgQbkzo7yRWNmUwBisQaVPeslybQXfu
pzW3N1CD/6g5+t96KeLjTJSBOu/w73NcEI7i3+t5U3pi3DMV0vVgOI+KWM3ffef3f6VLfx+28Udu
+q8fnmWhrkS5RgjD34v0sPeqrs4p5MxnsytCcGoHzjQxTo3fQ2zSu/T277/gH9ni314QR5DFTk+M
0t+7H0cmIRh9DmKnaos7UftfsilrLxoWuW2e4NZ0ku4fCboMyPY/kMW8LCIMgplgiTHmEOf3dxeJ
LAnPEp2VbMA4vHuEqwXhc4vcpHmV7Ik/85/GmWTbJV+8jdV3zT5l3KdpdORk8QbKpiB+I6fJyzdh
pB0NrO10HD3dvV8ZeUK7bJ1zsgztQehaswfVoT1nJIqcdk6Y064rZLiWIjUCMH1OpbHwjy6n/kdh
OiAuHPVFmKuqpg4ib3oOxlaW8DCz8S7XkTOK+IWPUZflLrE0pG/d1Gl3zG7+N6lL+4vNV0fK+do2
AVnXcxz0Q7+AHpb9p1cX35N8zEKSy65j52UndGAMRE0uDKq8+ozPA85uTgHaVWnNJ79ti72Pj4nj
P9XeDDvxr46HjtIg/m7ruoPiOGYZe608p9vR5ZTe5RMzX9G46cFuRb93dOpca2Xu4eMrsBTye191
tzY+W3rinpr+Vn+uz4xRJG8v33SffY+KXx8+y5mGnWZL6JwCshuEGgcMqHbDB1yY2XDnZLrqAxfa
5msPX4ePzlXnhNBZGgAGPY/yUmvfx6LLHw27mJ69pDEOPnxfZJIX0ZGnbX51V4s46xRTQFfh6YxW
mWrn2SR+REt1J2gnf/gWg1pRcyuN5xuiqhHgTqRvuPRldnbrFuNaWchDC8S3MVcVR7IV3TEhnO4u
K9r4nkNOHgyPBhgIFotI4FLXGCbLokCMsxD+DA/iBtKfZZgW5nhsxq5/WkpH4SJAFEpDEZVIxz5z
ko/YwK0UrL4kLX4kzxsn6Ly1Vt060vdefZpxB41S95n5bZTGMDCPd8N+kj4yxaRvXWo2Wn9vpCnI
tYLYAoCNjcgu63Gn18Tgd97ahTiNvvc8Ao7lTGVvoLsTQ5pltcZjr9NfNOh6d8pk7B5cnQ93dWxr
m3YrQ7KeTwkmbTV1kHJZEWVFr96VO8YHl0LNIDXHZDMILSGxeRjXqKCQlKzpdI2sZZz2AFnOaw+x
fG82rtokMdweVK588/uVZcfM3HeN5PmjXyb5q6OPOBGUKr4smu9tVO01O+DzH71RVdu+Sr13o3aN
yCEH/DkVZfxYjY57dkdbvEjouimIXX/XxXp8FH1SXXTuPhY6aegv1prod4PVyKthpD6MJqrHp0Q6
epTXk/yeUgB1NztVFq6Ll59EOucPmtN1777VeP2D3Teq2CBNrzrYC7tJYJcFkdSYofV6S39wr0dw
GGuPAjdpZf3YQuupXTyaSu392Z3Lh1E3syRSAyq775UopmJrjeMgd9Wq/GoHZpDGVCladX1J9E7u
c4sJ8yXPUSJD4Rb6926kAXG76OBwmzg19CZUfp3HF44UPu81nnMfyUtvf1lRKvTRbN4al6u8HPpI
k6xSRxeinQKE2L/X+3LvZeiad4VpxyB4wLZTtIpFy/aVwy/76XvL8JyONZUFjlhzb4Ot2CayfAVb
KxYyvI8gF7I+VmIZ36pSt8cd9cLzZ8mY7gbK7hwVKrObv+HI1Nbdba58xWwivGMOaPSzbLrlyVjK
xHrOctk7YVXCXYUeUENyaDUtB3XwymY+JZll9BQmWcVjG8dMzal8SWXe7vQGoAkBvBbKrj87eisi
ak/ZjDtPRoC3cssOGIet8JqIYtdj7CdbBY0VGrfQYmtM2yEss+ynnSxriMKCDHAlGporefv8xcb3
CPWv+13sWMeWtokwByA5aYPL84LP46CN2o/M8cazsrXm/tYtGerF4GRh7QABadMScPE/5VxeNdj/
RLcA7QBZtkNEwLWXCBpAurvWdfeyKn24C5QM21J1uyZ2j6Y3q8ivBmp5pW3cmfbySpFcWK3JjhNo
4yuY7346uYl2KBvvhFHmdZrUu1MrcjTl8s1RxqcFdAJDvzPa8Wy4zYuvJ+ML5xB8Hz0FJMsf3PYG
Z6p0CAaEKoE0J3aNeDiAlOxAmrRgdNfXfOG2CWQcR8Q3fBZpe67z/MIpuSMy9GdXG7vasu9su4nw
tj/VqnioLFT/eJJ3E4VUqQeGNvBsCMpEdhEiw4M3rmmQV519HSv5M7Gn57Tt7zyDi0RUD405XBsP
bqZOBIogUCDkFegU4H+3cdc9+A3X0UjRhK5OcOQ7uagRn0bybdZF2AwLcNGPoUENohx6L9bitW6a
Pigc5Ah5kbGMAzFIaYGxVGfHmT9S19tbFMqPlIFb+IWhVzcFGxVKrc925DdejXOSL3dUjR/bBHhL
WwzmzVuGd6+2XTttvMy763FABjRzXuPa5Ny3hgviOfPJ9trNzUqqxvm5/EumqoNESPlyX9Jjyide
7rGhbpdGWOgXlg/paE0IbHycpn5jg1vAa3INy5r8+2kUdTRRMLYbZlVH8QyOuFToaYyphRjyFbSG
Qwi7AI/2CyhDz9zVimKPbGkJgc/Um+GPfthYtMQOqXdvjfbQBHK26nOxsn+xjheQPzBrkDhRphJ4
krx4Th1GQz2vLm6rxTvyhrfDmh70lTiOLvks6vx7ZenqMaHhafEI3rBNE+A75o6ygjh1U6AB/7So
2LrLtKwK/UkTe16AN58BdcslalpL33q9dkt1998WufywISRD5bhDOID48jgdinDtgAbd3vAeTC9r
rlRvlVGB+Bq0o702QFzkpGvDg9434iBq573TSBjHBHMSXia3bqEfILz1Xdz0/ePYDpKMbjVtS03u
AVWnT1Obk4uiXvY4LNO9TKv9osNEA2qul1xzDsrX6n06rYc27ohx8rQvqDr0PfaSMSh94wJt+1DN
eFxaM0bobmfZR677Iej8tUhE956wIYVTW9De1Zm7RU6PVUn0OuD5ey/cbtvO7Ncur4hYogtnf35A
FfVaGxPBSvZJTNQiCBO+DK3RrplM82p42mXyBAEpbg9A3idP86JfDWs8WGXzIKwFSXB3Ho12nmnh
audI4Dvdqdq/oIFbNz5dvYWKTy4FEvU83dXKqbbLYJ5tZ35uFuMnpeB7z1KPKpGvReE+Wo51RTB2
RmVzn+MI347rsDEWWjuRKlmUU8zfXB1R0wKTnPsH0bd7WDA4IfuscbsGKGe2dZdfahyGRZZjU/PT
az0aXy1wpHVId2Of+UG68AgyNP+LYatHUq7LEIvYXZYXG4y4WzM3aPotcCd6ZWQkq3bG9fPcr/rX
iiAzkiBGuLg5jeqi1rhkp+TYWQsqB9547JOuseD6Q+1XodiZhhzkxG05l9azmo3zmnGvd23Ls7Am
ywzaz3r0VH81+MPAtwcw5lxDmAXcTV8oUpq+GdAFNOaL1iHKrP1mo7erF5T6uJBUbFNy2ZrfdZ8v
MUdFApk2UzmifUNDpG+deHCPGSkkPBS7l6K2nyrifkJc/Bk9g1UZwA+JJGitNn1wWgUIjPYcGMhc
wbsBbQd//Aa5KsNqbECKJu2YTtpm5dbmUhHvXVF9mcmb8rpsfVpnfCaN1UIwexxOXb+qbTMJY9uP
xZvTjws/cvqA2LuUBeeN52IYNxo0fJTZGnt77eqoh9v+bo7eV7MvdkunnZa2/pSVjzjBlHc8pja2
y8dbxEW/bVxkmco11m2WuPG29dFmqHh8akl1ppTJPfD+eStudYWY/lHM3cnXQdJHd15CXZGGknYS
XWecJ6dZ2MxvmSCtouwIRDSL7oQ+iQ6VftYOa4F4FydzXdGAkle7GpkXDLfeZMysMbiVsobAqpcf
5To0pMkAgFbWgEizaqqNWSi1AyZ0KrDIDHVUp8+vKwjvsYs151ssYtQlor12XbaE1JiUT+tQUm9E
c3pEKqR5LvOeRUTvXcqvKs8I85L5WC+76WvVmugOzDIxNqVV+08pPkDytNn5bvciV10cQ5cIt/4B
L76etSZ1XkfyBn56cTLuenhOtIRlRqpECsboJzm9sH4HERCPRfKYkBZMs04x71vbuqyWTLaT7ufX
YjHTH9mwen1kiQ61oSu0cLA1h+OBsTpE6JrDIypxwOMLuZl0+nJADYdoOptNf7dWFUtTDKx9TuDt
jr0Ohm1PSkU41dd7HOrj1p2c+drmdf/U951zZ3l5eaHH6aNerSpMe93+IQvDkPRc9Kw3buyiMOUa
rQW1TBQeih3piPm5aXP3id70bIMw1Ln2FcVJNdgzzZetihpCr0IKcca7KrXd1wV1IPWbVK/Tdth0
F3cavVOXGh26Br+TD83NupwbtBxaMuV2GtXwltLtdKrQIT8ADlD8BYuTX8y1TJ+x4TP+Sl2fVJg7
Mt9yxXrfbLTIm4YD9G3mKvyJNoDWGjLcvs7CKs46jE44uEtzSso2pbnRyZgtBK0fCdf1hHvK4d4/
5tMU78x49PbKlj0Aa19silT/MXQEdsXUXFP3m/jP2Txbd0oY6mlaTS1auonxrDQoG11lkI/+97E1
5CbmQXLsVsEXPZu0G+lNvZyceB0eW6e8oRpeNqsdRhBVRfPtmzqmdowMmBssYWoy7wt0SctyJkCZ
FIqfVbdYfo3WgMvh3kvMZRkuuq1SY4qUu+aohMte1ws0bK4/WRu1YLMLC8jvcjMXBEmBeGnGpWsd
ad+7uW+89ShAaPhBfGEjN6yRENjLGYKMh2s5dQckmfBFJoHAu95U/lu1OJSLrmkMqzShzPPcekNU
ockgiqywkuijDKNQ54ak/Y2bUsrjQw0h9lPDxvGLBWq1lDjzXGeL32Laj4POeLKOiHAXdWsRoS6s
qbZ5WXlAMJkNyWb1ETghbh+CiuAf5L2amJaMWXR0Pol5V3Pwr2GWmW0weXxdeTPueKvzEflbs2Pl
f1rGebp9wf5BosAIxl5tsn6KL4g7P2x//eGmM2ovjZqk0YKdGbXEIr1M7ux2ffRzlhzcO8f4ps4T
dTye5xiKu1gNZ0vhV7IZm2E4or5oL03vTzsEXcUJcVJxhHYymDAti5JW99vM/byLdceMbJ2KOGTE
wyaFLd/Ulf0sTYZgdBbbIc0EG4UZQwzMIgm9Xrqn3qx8Wme08dKWXrMleocKutpx0ZnThR1UqD2u
Q7lxJ9/Yzn2tRV6z5IT/r19Fm3Dl2djaSjpAt4uBDjVYzKEM0SE9OLZ9ap3F3UAMn/l9IOMWQSU7
15GC76nrqPH1w5rW3plbeebAhBehYZoPHrXoXds0BPnV4pC4er+N7ZkaODEZSwCIlb11KHysoGvi
6TC0xdem7tzIJSNl4/oGbYZ+Xu/mRdkbm2LDEPkCtoSp+0yXldI+v6rhcHwN/0RMWdXqqztVD48o
NN0IldPrSOdA4GFD3rRq+TL3ip4cfZSbElPQnvvd28ezuyCbEZzWo76tS2CIsTKs96Ws1FaO0Hkz
OEEw+dYVqHO5KpDaiK2SOjSkSycnh96zupwsr8Jxli0B8nAaHGulwYUZ67kMWlj6wIs1eWJR+0QQ
87N1qxP8X09bYFlcs3nxL6mQd/DhrBOtOX6gu8sOYknmIqhH66dhm1IFyhiqF2fkKYh6+6Hp9fRM
0AAPtfWm39KzZO/bjv5h8GA+QBW1EQ4778IjPgsd5Xd71phiw0FAjqGPO27OUnODEcQ56J0zbArT
mN9X4NVN5/rLGRy8vMvmaWHRyaqvmpTTA0lTVHsgZM4+SIPLN41vyIPkzW+6Zl43yuxRhgPhy8NQ
JuXR1BdvC/+mP4rGyeDJW02FcanpL74aOCw1y91Qgjc8odm2TuzizaZuPfUW46AIDU2pC8IncdCk
oHsNXQ/AZnaTP5qZaBIqCX151dzZCDulXpchXw+LzK1wtCgrday2QT9qQpFNxSfhC5zDNdkIQ6le
V9u6YtPR7yBvETx5gqnMU+j0YcWnIsXBIrxXpF5FlK5mvIOf0o6WcAtadosSEKJ+ybGloN0yalkn
Xiiz2mZYJDdgkrYZLTOsseHgN3CQJnXtam/6KUO6hU6bbKyRETTh9gickSvFZlDujC+lXdd7qzcA
nfGbBNxP9+48dkHik3oz5OD1tJDRfeU37v2oivJqt9a1baqiC1Zv0SOR6u5Bq9OXvjBeDB82GJsb
i3ztMP/dVMWyanlKcEn4rdBRISJW7V0aJq0uqOyGEWbdrmyJU14dBFoke24+vMzfZ9K6txb/SzmP
XxmlHEbcbNypye/vEnv+TqWVvc3srtxI22Pt6LqvSTzR09ksB5WifWmU3h+MdnLuuefay1rT1tZy
xO/LzKBMEd57nyjK7dzGyrdx6mk6Vpc6Py5TenHS5c1Sy6eWqYGNbVqeqlXvHu0JgEP1cbyERVu6
G7M37xrsnkjjEMEG5WRMaAmm04BlZls5lXiT3TK/OVZz0x362qUeGJ6L1A48Sr9hUKnYLuz5yR19
HNPuqTbyYlvQiV3kDidcG2P+QbVWuYuKTEkN5zgfSfgh2myOAHTPC9bhL2rhHM0TPWKf2o/e8DTB
afazH5X5+ug2RQPz7m2dDCgk1euLvxJrPLpVZDlZH1Ztmj5MbRcBgEct/wg6eg6yQR2mKj14s3P1
UvGOwuqUTU7Y2OaOxtNjrOy9v5bPs6372yItQz0d9nQxbzqRPnTa8DySqtlWQ9jW/h5MdUvzy2YA
DhElqtwujYqEkk1p/KCScNMZHsaU7r7CvPLFNC0EH0ZUGBy2a4PLjr7SOm43Xb2sb5lHh+BYQeE4
YTEum4ZBnUiCU6u4eytxsjxjW8qR+r/R386oargy7n1hbYVTvmLbipK0/aDCOehAY6bbarPGx5to
psR4nBv6Fqa6/xhLd0sq55Orur+I+QPSvsVxEe6LbIaQWOdNYQ9cRWskcrVd8oaBNpGBB/Lvmpxv
nhdOwO/U+X4vrUZd51J0e1oXI06N42ROzftkWUfi93bJSC1hwqlO8P4hjq0oqe3AtHNGhGo893W1
YzHlWpXWueqnA4BBOCcdGlB9m8f1R5O1pDdlIedHVFbNPWzou0dBHF2RHNq6ey6d6rHqAJCE3gOt
IM3F4rVFhwErYPBlDGHmuefZ63aJO6ITKe4tq7HCOENGlMAb9f5WE3l15qO8CEc+o2NmyvhmTea5
S1PsGfm9PdknldED2BXdsyuL+8VPQJdnfgjoM8uOMMftEMfnWBBQ1ablk9TVpVhAvzjRrd6MVlWO
FMvrhK5M1kOc0K66ii9LqYUFN1/M4QE+qu2Jbd1YFsFArjujp0Dx6jc8L/wLgvIT6XdRgcXF1epD
JVn7B+4xMUP8Bc000NNZlw9NEZ+ptP0ydcP9EleUQpj9kf7AEP28/wiwvjAGFFEth37jOu5lGGy0
Y9oNwMRmQcbI/GDl5ApIB2vQ2mf3HPgPhdtfWkbKVc8BEEygNd59PhLx6tByP1bJo0obPCDeeGqK
boPeC63ppO/SRGwbm6D9cqjCbhJVCOx0Xznl2bbKghLO6RF9ylOCptjLTExE+hhWVjdtBqslmk7w
NEUuVVG1aQ3bPtX3aYIChXQLJDGSzGQbu4WkqjYfPmrMH+QxjqSDzGuUd7gjTDLO46L9rk8Dp8vw
c07mA/L8g12LaK7SjzHxHmCMXkynuomQhi+FNZ7W3BcHuIhnm6dWAzcIx3npRfJ1GZdjMoqtzNz7
RdCYSflmhXQEcTA+01aKrWe0j5MDqGCSnhWiGT4p2zg4ebmTwnkhCeOOQIkuqLU1DrrYfhrSiugB
xDN2XFymsfyR1Sg9lLlrZu1OuMmn6EYtBHc54Ot3g9sqV/PWp1sGi25Elo7Gt0hOUsyPuaseEbXp
iB67Y9V0V86/L3Uq7JDInJciTuZdafbMTx72FVjBEIn2ndfm59YccnQ66xsMNvav+VSK4Y4ktZW9
Qupnf9XTp1sGQ6jhWbyuKI4Pk19T67tgzH9a0/I5z4j6TSQwSa5r2LEXNq1DYksat0RCc7yeL+fJ
0MegoN65Qf+09zvuC+6P4tAt6mbCsv1rwTNk3yvPeFluvKB+ExRXBl7GAKmiOBSzrUJzqAB8/BZ7
+cQ4+65lC72YrScIgNIt42I6To+wrEPRXist2RjEfzACYX6ESIZEVrTQ5n2RPJWrzL7mlpndF4sC
9ckFnao0rOjITlPzcSSD7p4YT503k4p4X8pc/zGOAiRGI9aLB5FMszCWKzEOevIVy5Fs95I4NkRd
WTx8aJNCWmtP9XRvqKGZwlmQ2rbpTdKV+NlfB0p9Q/zE7YOCPdzXuek9WalY31zN8e8aZHNXTeDX
DMGN2o1I4zXqRltHfFjM90CH1ofUEv3LBJK8J5pSzIFTyGbrKl2SaWE1BaI5oWB5+nIrvXR6VHwz
m4XxZiMbTIGGyRlW4Vf5FMqzQCzWIXLnfiZ/o7GYxxeePlk/n5xhtrbQCSaDnRSPjixuNa4de2PB
cEFouGZaWwOUhAf7OF3s0Uwv/uK4fEeVOb3iXphDyeZ+pKrW/0xKwflsgoLG+WAHvj+M0WQX84uO
HSWYrPgH7SgU/y4LInAy/LqQkJ5m35nVcPQHdqIp7b5neOm83unvUtCDDc4k9TyUtj6gc8TQIea8
PizrkD+1DsAq1kJAGXDVaG0NrBa1U4U5VAruacEnUcSQkgCojrd+reAGpyARYjrMWlfsGpxMQa+v
3tbD/3JSdVtxA/FoU7Ee2Sj8ajD37Qzs9ij0NT9hlNwhTHiAGrIek3JlDlYtf11H1RPNflVtRqZt
LNfzeiisHJys66suYoYdN05cAKinCxp+INSIJOo+Gi3ABqR+/gXhuHZd6qR2A2+csekSVgdyUY/F
HbnUUGZIZ5FKzhNnxyRvp8lNYD018XBNO8sK8f5lJ5nY2YNee19Ua6ot+E+HE88tdsxOItQ8B+OS
XnOw3+L8r/ro1SlXQAfZlAsnPw5OLp5Enwu8TkPdfV8NqWPRH9pyq7xpuPMbvWRdcyvq/Ah43BFa
sDL0M76x4hOGs9pd2zMWZJDpbRLzoCHsyr7IdraPeMh7HEcNbsVarS5AR9Lk47acKaUeIEDbSMQZ
rmvfbO1no4nNJnJmHIMwhiAAfbyKu7IctDJoFm1hYuyXKy4lWC0j7t+Nzij3eNuSSDhTAqLTOxdc
bzU/U3Ovjey8iHoNUEpnKck4z2oz+PNKiqjTDAZQAhbmhGuZrBjJ81qyStSFNN4FvdDJu+V5uMHo
DanZgt1Ztw5/7hND4Swqs008IrCC3vBjA26sV/rVVV7X7/6cl3nWuRZARZMJ+Kwk5bVCKpKHOcya
JXmNpcVO/Bet0P9X6f3pBzrsfjl8/5d/Qnf1OwFV9Nl//vaHtwLWf/mnX/8rhXX/+df//uv/QqP3
P/+o0eMf/h+NnvWLIHgDTZUvTJ3IFORPv5WVOv4v5HIQz2W5JqlOf1E+/VZa5/6iGwSF8bedW5m0
c9OzdTW2LX6rX3zL4O+jz9MdzyR74z/98x8KnLq/+/+/15hZ3i0C5PdRHbdwQJeAKc8huVInn/OP
wjloitYlkt4HLkdXFTQmKNbWN3FZsR+4sPAojpo7t9aRupTDPL2VbsVjHB+mGXQ5fv891oP4NSFh
nkrxtOOUz+0i5/k+G7eQM1QeiEZwwG8yp0+32YgxBkan0LZVq4CtS2fKvqA5UCikCm+wdj6+hzGw
PeTBkZyc8rQQC/9pz3hbA0csJbPaCk0d5CYsRdRJiebXQmk44mSViUn+4NDcicXXaxT+cW3jgJnb
XTUgVQ1qyAaQEHPtVdS7HjPLqhE5FBZ+a3/F3jr3cLZrYmwHF9H5Ie48REYjlkf6kKtqzR9sma4C
sy0398b3u4I4rjoTrA0W2Cw95In3bfLx81faNK03EKWESEpm8WDHs/xpI/N5kc7UvbRWzdtBkW29
tUOcPJqzCXOlekC+wTLx7Y4E1CYbLZfVXVb5WN8xFLblLRYgKUJz5il+aGJv/mxFlr3VCD2/pGnF
bT9myeyGmnAbdYtKToeoYY0gjM1aYdHJRb2Q6mCiTozl42TO3lsdD0VOGADkMSw38JhOGfJzhaSl
jXik+gBncQti3/viPS308aHoTfW/2TuTHbm1dDu/yn0As8DNZpN74kEwGka2SmVKSmlCKFMS+77n
zDbgqQd+BT/AHdjwhQ3fZzj1Rv4ib1WdVJQiA3VmBjw4wIGqjhgkN3fz/2t96zCDDvmuqihn+2hB
wm04JRXAhtLoL5qBcy2dbar66wCfJJALlKv1teWSDOHFZoNKoFWhhTfHMpt7V7Q11XnSaL8GiWu0
Vzh2NbTkGUgWykDK+pEk44ASZypcE22IZbmbxOEYsa7BB870zTA/rPqlsaYt5rLizhRB6Q+8TAyR
sNc4YgK8EDQWHewXyIPi7zr8yMeMYmOyY2cAZBnHNu1CAyaBom2dJT0WnILVsW2HKvUW06K6o2eF
DLZ8R4dGViN6bMGtjsprgfx6CLYvexcnpUiir4XotfgijMvpB/1gul+It8OGHshS5HdhVlXadpCZ
upvrpsMcBVtvTfOneZyyLgsvEMjpyR5+Q3DfDT2hN2uqu5PxwbVY5Z5aVcrkcjaW4V5U40C93rJJ
lXFiSRdfIEiY/JrAgHtc7VSYe0hDbK+sDA9KnNVZ9V7Da8xBatQKt/Z0GS+jH9lGeDMENZ1pQEnI
i6w2cziLicRMrjh0j9eiNBwMRLoOP7QNu5zaAu6NdKOqcOneBegq5bqyDQ7KODMGbfEsOWEHk2Vk
pbQIKURuuzpZ6l0xJ6K/oIEGE0bXSkn1JS84K8bCps82pNTe2zJDVRFoNYfZIiqTZGMbFaEByASp
ejmW1O9EGdX3idJTTJapZXd7zZ44QdMMdPCNdOobOgvLXIMc0L5ibE9vqbOhJQGHOGk8zMT8Sk9m
+EJyFEsxLrnxxjEGuq1TENFOX9ShKgO9ARhK4CzaqgqTQVtH7JP4d6OuPjemWDg5uK38HJQQK1E/
2PPXzMiCRwD04XeAK+WPbJK9uaoSe7FAMlRzvCm7kuNrjc0Qo6Zyois7q5rm0jWD9Jutmzhdk2QZ
b1HYIRicQpnLm9qKBRlXxSKk52iL+2QXmYknLHRcLNdtliX70DX7u1rJdMHKhHnQM+24LnATRviW
y47+pqdR8X6g0ptRP7fMyxQj37IeBifF1cPmmeh5oGiUO+PQoeMaOe1eLSqDxoNl5cbGZtc8ZXXe
FKs5jAxro0IX+2rkoGLdkPrlXIy4DJwNOcVEQjO5eTFTIP2bpWm+jCYdGzryTa15sz5p8Wa2x+tU
ytyCvBHq/tTbsA4QbEXYv6eg+sJ+ffjSlwVmbbk0CDaymuMN2GNcU3piczDheBLVm8nNh9wjnAtz
1Iwhr96hj6Up0pRoZ4y2LL9TqVu+FbOm36I5P8w57BXn9YyEjpE/ITlZ9WEWpFBm4rZdqdmZ2Juy
HSQpJW7FD3ukIgEdAqPmGiFcdNep2f6CVZm2g2teZA4tG1WnTcDkmc/bcZ4ke9lhHh6sLp5p+7fS
ukcEUQ2+PtnULDu97J/iXhr44CCFPMVjRxkisCIj8VS8LDP1fZtvc5F5oHFKrN29gXqUrt0i049D
59i9Zy40D9F2uc51kEchdswmPyAksE0j0bHCfoerPn+UAfe3b5Wt/FTMWPu1aIhtr9UOst/OGahM
CzlED9o86J8GqfF15PQbBG4wGbl3VtLrkJfm6n2IVtDeBLaIIOcMmBBXZZlXM2WmA9Dp/28pmeSL
1zvDQ3r3G76P/0bq/f/+7X/xzyES+b//+T/w7//y2//4p9/+lXTk/8hm819/wxBy/Bf+dafp/Ank
mglbDjY4nosDR/QvO00pDvHI+mHLeIgWMA7k8L/sNDVbsNeEp+wCvAaZTlHjb1tNbPF/Av0oDoFl
LKvEGBr/yGZT/Oxo0Az0+/wKRz8AUF+ZM5qY6sSQp5mPHfgWHUW9qminejHhhbQzG/OLTiPuAzFP
0yMyipTOIMFRGCklUmBaclo2q53O/nSD0F58TJuhPuMeOco1/f2XHe1+AVbpQ+taqZ+ZUX6JcrO6
AqdRewkb+WujSAMPparNCd3RV4Kq3X1nLh9oHxPEroc1ItTAHuDrZOGanryxDYy4Xpu4X3dO6U6b
zDbM968GxC9MIeLn/frvv/TwbF89Q+YOye4kRbUeCNczG0qzLJSkIDtp9KxnVoQ6bCo3A0r0bEXz
P14ftOPn4nJOXf3giXl1dRP5hqKniii2NuytdMhFIvDcRttqG14ToU9uS9S40ThW60qMw6WkeXqG
/fszJvf3Oz/4R15duyzMeCEyJ/WXIkzAjckhviPBoGXZb2kZjkp/T3wokMDOoZ309uP+2evz+zWP
sMaIN3VDYyX2K/Ak2zFH0lK6RXZdBvq3t6/wgvb+/QD2+yUwaL2+LdeSQD4WRIiDCKPLpaqjzZQW
5UMuEfMlC57nxMKrqMJZ95wqL/wcv8nWDZebNBspPmioBC1IwCptn4paIrSKDTyImgjOvPSjgI3f
f+GB8vjqwWtkN4EHGxPfSGHLFW2cbKSLbx2bufIxOxQXGMvTi1Cp3HMCGT2QGUGdQmAlLHsds2MQ
tqu5yZydCbDnQh+FcYPbe7o0azqNeqt6nDVofPJp7s4wKE+9t8P4ffWTkXTFXebSzVugd3m0vOs1
VZ9hV1TO/dvv7SWH6e/fG9a6ny/RR2mYWckI1HDQs4uI2ukqKlzNZzc3XQ55zY6e7Kidxk59vWCx
RBxRA2rLBZKzqRd32KZnyq6RfVumdb5iZU4/dUVo+WEV9cj8Zw5/Bj74ALjUzsRqv5kmfCEgWTAC
w2fZYFD2asuYNgS/G1uCJwqgTbQdp2pK2IZzy00rpksrtEDIp2W17kOWCYKmro2wd+GCNOYZp9qv
nzYOrp8fRQISI5GWLOFYLLpXVvGhHbk0wB1RELz9uE/Me3+X+Vo3DtWLeeJxO0m75RADQ4q5mvM4
yvMw/zQGzWfc2yj9TKcmCtmcz7xocfgQf/Wij2bcCriVYzVW6aex7JH52biDAA4K6yOdhOE7JXWn
oMCXORIczAwPt6+E2rWqY0Nby8nW/aUT3Tn34cmfczQFVxPkp6W0edhVbl5hbhwySIpx7s+zjZSq
sC4KN8wAdpjmiuPZuNFEmnq09yYfylx3ZmIUh4//V0/laDYeCnJQcl2UPrJLzv5GEiKFmxuvCYMP
tTma67jI682sdxpVntrdLA2Keowo/ZnV4Nd7CRJsfh5zNqFX2oDKw3dRF2LT14jhKbP6stBdAiEM
GW7eHninxvbR9EwwHV/W4GaojaZ8184S/X5AB0QX9cPbV/jZdvnX6fXv0teaTCkYZurQP+qTdWAI
e52kmuINCmAhZiI2iXE2r+XUd/RSB3w1M/ZFES2EV4X+hLeH1rtM77LU0Vh4mHVSITnTuzj5Nav6
Qfu2WUtM8me+JOPXKzh25J/fmePMABTrTtvFJNNftJVmenrpLp9nxzavKwE4CZ0HolktorMfVIjy
ecxDXlDTl/aT3h26yB0PPlybY6xucAQFaB3sufdje8y3mlWEvpnHovImS1VPaPkht8URcI9ex4Cv
GTlbtboA9bqOrRkXpjlW823dSdXt3n6XVGJPfBfHK8+U9IXpuIXvSn3+5tj8plXNnV9Ie9HUtrV5
7kBxJCgV1HLZZRbqboKlIJh6eAgq6zy3k9MmlRDc9jA0rxMJGHiIkQci2HDT6ylrJPi5ZNafKbUE
X5FZCo7E0A0+p3Pbf470IVxDLiu3NhikxmOJSaOVbbNWrcbOIU9kLiKV7mSAnUR3+wbvkwpEjQDT
GdAMTsZ12w/zjRlkRr9BsE2HFDwU27tYaAvtuQDmgV6k1bSW7IB3BDYuAs6l2b/D9wO0a3QK5za0
XdQAgMhQfak+E94k8wLfcmton2arSX8oV8unTaecMr+a6ylEkuY4dOmTyb0ZVCE2tqQs6CXQEtDu
UyxUQKDGRHoKSKzcRFURbs2pDLudQf/qweyTkqJFUS4/tCDRnsckhqYVcJL267kw72p3CUvYQJp1
1SRSPcwcisVGUMetuOhcBGsKmSi6srJvHm3YOhoSZG5vhfp6aUAimNiHZ/IJcffyh7g6/N7MLjId
VdmqmGKRr7C6OgM17j4BHGxOD2acp7cplcM9pLFuZ4eGxuEfPBmKm8Gs0ClmFdYbQ1pj7LdzG2vr
Ah8QDL94sHdLWohHqQ9IK8cKtBkgH5neSsBE2kXU2e33UtrZjzGpFNodB4EEUp9iwx6s3IAOGFpP
w5+Fma/ogoHoD+qABym7+5CjXuIMk44ZZpYC14JdGW65knGOnxMFKJWT1kpR0ZqKEB8H/sfjmMdF
sJopOcAXqtKiWkVGqOU4RCPzMZnl4Jtu2nxIiiT5KqjpPOeWBsCxD8u5+FB3unxW9EK1LUU7CuuQ
yabwTsb0ojxRaWBNAI6xn6eDXb63aBR8DI1DOuFCrqbuUzeuKw8zob6FXFpYe8zKxj7VwL1u47GB
HpUTGcrWsYyvWkStkDK1AfUPrF4wJUijeTJTpPd3FmpKTDW9XqNtilvjnlKrEa7jzrAQEswFJZTK
lutcRWIlG6Uu8Xz168Rcgg3y+JHiFZLvtZtwOMVXlyyfqQLVGHnUIgtY1lN3X1c2hk4E1XRv9Rco
sWtFO2RtVDCtSHV3EK4L4fW4pz/bWRf+sKMCk5tljxO6WOIMNw2+UHvl9EvtAw3Pt1NbV8nt2Al5
30VT/9hQYe02YEEZhwyd8NCuZDNELEty11LEzFZtLtVTybeGryxrnPugr4ofyATlsxvC5FtH8Ju/
17OJ/gT5QGN4aO+HD4nWkuiM6ko9dXidYQZCbP1ehlbyAT5VlqCDnc1+jc5usgBFWTMtCsSsX6Hu
9jc9FK9PMyiRrQHZ7UHCrUW/CLN032HLrigaaYHw6MjcQDvZhFOFmhkhdfyDvMZqk+SuDbTbri5C
jBwPncipkE9JXn91GE40JHK9qX2DKuwWa9AhYKp0zc+IaEk1K0Csj7ke7esuaITXJaKuMO1mmNfD
OZl8MN0OYoheLE/YQqrOJ4ZhXjYGUMuroF3GdsWkkL8PgPEya3bVZ104c36hV4F+HaMK2Nd91Dkr
jMTlR6tNePF0jd0rUS9pt0mbeksng2ZSHwYxjiM+X15k7dv1OMnVaBNN5akUMJ7IHIiweYzAoejm
2B9mC99mMyn13S71mGIscqbnPMxofXFet9N9AdbrCZXJUGxdFLNiVTkC0pK0tOx6RgS2rDLZyBH/
P04J+hkRi2XoIkemA/IZ20L+daDejUu0NUyQgDkCKgjc6QGtirs2YA5nzvTiGtH4So8iG3GDxXf4
9hJ4YsPkHB0G6hGDSF817E+7ud3ahRnus4DmO4aTYP32JQ57zF/sPZ2jas0EKTSvczS3Mp2b3djN
ph9infDf/tuNU3dwtOFHNlwqIHOFP5H9vBFFqu/YTtBbslGtWmnZ3md2Nm4Xwyqh4aODmgJTXvS4
gpH+xsDuhA0hCYvoKrGIHohYBbfon+OP1eCInWZ0+XoCF+LjQ8YBACxqw/F/uagtt73Rm8T6g1v0
45zFiXYZrp4l8xMig6/0xW6hhWjxOgGFvYX3RcZySHt3SlS7R1GidllQT1cUqo0ze+fDvu5X7+no
jOCwjctTqES+PSf6bTJYwTWs9+RRq7UFUi/9ozg0Q1/rUV0lSzifOSsaJ3bUztHZYHZg00a9FftB
ktTfsOx1IFoxEIrIGaurnohVuClAwerVUOfjh8622q8dxxXqkT2V8J2sUryCi2rx7zkLwtsJuFTs
6RYo45UTDPVHTv6gPOipI6El6yB8QFsecrCPslJtZDTIzxrpBpfZ6JSswdTimUAsOr1vj9BTz/Xo
TILkG6SsyxYELplxaNUcCkVV1m3oy7c2Mj9wmysyTEJrVehB8S1qkzI88+2d+jiOikFLUxYQxjg/
qELmn2U4zRu6ydM6gf98JsbmxNHOPTomNFPsNGhWE3ZuBjYHLd/lhWAjq8XfJnN2zjzEEzdyTLkh
3iPWQigr+JpN6ypsp2Hd5Gy/RyQ4Z6bCU4dk92iiQiogNdp8mW/aS7RtxsjyMpjkbMFLJNsOy483
YU17VxQA6aseh83oLskOLGrw/e2hIg5j/hffoHs0mTmV1qmBChVfWVfuq2Ced7Tko3cCeMwdFLmO
vlfUfCgE0uZDftF1Uuf23VKnmLRa5tQqyM7FPJ34LA8Aq9dFuaIJYwZml/oa2+aVm+mpR1cJHzTO
X0/kZbJxUGX9sZrUQW7z+mJUw5wUaGzp964JdA58hleaIK7B+Zbv3362p0bQ0TTTzTDjpsY8FBkT
Y1sTF8xmJx3WKZLUM4P0xErnHn3p1awWuuHcBaR5Y2XG+HrbtBNnokhPfWhH37ILFREVgCz8uibJ
HqnRQwlN8rLNwGCMiPzPfAYnpqvjbFiChtyi5nRPgjzQQ73TRxB+2nVYzctVfjC7jjOfN640tjgD
2PC33455YrgdWm6vR0Ax5ZOI2qJEY6vXH0Fsc0O0ODmZaJm1PMaIQoAs6knIoXcM0Ro1WYBIGoPs
0nhBraVXXda0M9yJOP1RuGX5sbQ4CK9aOTQa7IaBJMXi5UCtoaGkK5Ex45t2Xe5mHITvKlw3jw4K
nXRF1LS+Nwx6FWtCBTA6mAHbzZ2etpzNHK1Gu264c3MnAFyGK1wrUEOmrh3usA2mHwtI/wdIeV0u
Z17IiScjj7ZoqhvpZmVp4iNbgOSUIjZGlLpcmRlOAcBfySMuufDMIDtV9DmaA6UY8e64VeynxvLd
JD1lWQRAoii5ybRB7Fp3zL5YIak6b7/2U3OuPJrwdIlyu3RpURV9dCXcHrxEiRyiilwMJkZcwdvE
OZCp9GuwONojIlTwDqzW796+/olJQR5NcqkIsmqZktS3DvZvPZMY8w/sDSPP4jMNmVOXOJraGlou
eG2BotGK6/cBXnWvgxp9ybWWM6v8qRFyNLUtLgAiwFqh36GZQH1VDxvmiIMPHGz9VONDQtyiPf+x
R3Y0yRVKuZzc3dDn7NjCGsEMR4Cr8sZJdzZvX+LETHec7xY5xbSgnkh9hOLlOwESAB25SZJTh14m
6IZzow884i+X22MooOpqe9LIA/FFgEkU2a3ptbIkMRi92hafpHbdu2160er9LaJt9c6ROS4hUVYf
+8IQX0uA9+wixfeCIwaOGVEi9dMfwjHBmLaSWlD5iF5wFgL9W+JYbhekYodDcuGNGgyCuQ9JIGq6
XVTi2e4gQmwGV3eoewzp7Szs54QSLCdcnBKJDdNlKENzpTtRjWSPDdAko/yu4PVuYDWxHCdjepn2
bQOY2ZDrRQYI5ON663AGPTPQTn2u9tEs3WVViZLB4BTgVgf9IWBUsEGN9GSG+rnO6BpEjaEfotFg
Q4Fk/UxAAAKYPNPPnPdOjHX7aDYsB5mrxRSh32JD/GI4S3G/GDXqSri63qClHMuh4w7f3x6JxuET
+sWGzD6aD516gE81w3DPOke/dmRbbsygWPwKjsl+nIxo18n2QKttMZA7Q75Ckz96uTFYMBokXIWp
/KAiTXltnjZI8EkSsMbJ2rS5tXyRtFoOLcJkbRuw0jmGk3ozl+WZz+jUozqaW9VAFrQT96HvTFO7
MY1ChwddzDcAyT91cRrfQeOIz7yWkyPjMP296lTMxOQleVWHvpFzFrfMud3BO5ifHLRVl/EQDxeD
TFtwUlF0P6Y5BL4oaWEYx+fu9sTm6xi8maQqBi/ccbcHIeocI38FBqyfWYRPdWLsozm2bhs1GCEt
ixBg8GoxkNCWy9hsnIVVWJHndVmRTrgx8iXZN3btrISlyzNHrMMz/NUgPJpydbHE1VCxjdFtOJJl
PxVrPU3iNfE/zZn7OzHl2kebS4pOibXMWgTuYDYezcCYrhETP7eoX5FbG9a5epM4NSiPOi7uXCAn
knh6Qb5CsVHTfGdizL8cm65bG2Vg7DDm69sxA624JFN8Vxi9tgFyxZZPViRh45mwV+2kzZshdMyL
mZCQdevI4I89a+tohjNxpXYzqng/a4rkLjAoB4vFwJ5u2uLj25PKidf5shq9+lTi2S37CgqY30Wp
2nUaKPSIbM5bq7fsM/uqEwvbMVi3HTN9csyYS7RJe+GMgPEWLSXZyc5hxFSx4aWhOGAI+urMFU/d
1NFko+VmvYC4jX1eX+fJyUgvGLJkXskqP7OTOiG+kdbRHGNOXThYmaJC5WjRAyXYfDeoBhZL01RA
fzST2J5yuOe69Z4me+QbU1R7dugu2wYz8HqykD/bzmShhJyytVWAP6OI0K0bXFN/7EOyjrZ7vUKR
TXMo5vhkU80diaqaEweHrqTL48TIqd8eRCc+WOtoPgpkDRU6ZP4mhAkSPWHMlwvMg21EOQ3g/vyP
RXP/rd9tHc09Ki/QiNV2TPW2x7E2YN6GEaFtmpG4nrdv5cTMbR3NPTh6k04siBOGYQw2S6es664u
zoUGnxqYRxMOitkJm7Eq/EYCmbFcF2WswQrhznTt376BE5d4ER29+qDTuuzMPkO/lBTokG3DdW7a
ark95FqcWV5PXeFo1xOqucdOknETkcIY+uKbKZvl3UCs1Zm3cGJAvRzMX92EFuGRUURJ+GEddB8D
gmo31ZQKOLUAbJGCdvu3H9aJBcA8mij46c3Up2bio7O8l211E+KDA+gPAmSoSPCTlnvmjk49tMOf
v7qjRbKwjDPHCKugH2AU8bJKnJo0Ij1SZy5xSkBgHn3uXWiQqkuOlw/oCLKgNgUX+hSDRB4KYzeO
beeBhyT/hfICaGwBBRbX/EWTg93FgX12X37q5Zk/36ob2ZQFCo7RUVlXh7ATt8M1awvxJcAPACkK
y+V+MIJeoTDov+ZtKb7YfVuV3tBb5nNHQuuFSu2ClA/OHEjjCO708CxSQHn7rZsnViTzaB4pNYjY
bo9m18QonyaLfj9bPb37ZNoaTdoA8KDcivQQUa8sXa8lP9qjj9xvVdhjoYbvska6Nd/EGa+RGJeC
bi/4GgjM7q6zDfB2eTDBRQSNnAdjuElCkp97EHfN2F7VA4lfZbvQE7TCFTDF5WqYQ/kJ2fywy6FK
Q2xoLnmDNYxETa2tODRuJh1bbnNujjh1/0eTXFbViVEJBgr9f2OfiIlzigJBV+kNh8XF+KHBFlyF
DYjdt5+4pZ+YV82jmQ+lJv4+nC7+uChwClZfko5V5zqJ2GzClvVErO8O+pcE6kpAx7UgebancE99
b4MfJV5zfESSQugk20x4oo1YOVPFijomS7FqsCZe0HwbPDC22wFwMNWo4gCq1MJs/EIUHEF8Q6kF
uw53yN4gbYjOPzXYb2RbN1isWbXf2TjIbpE1mfc4ZKZ3fS3tbxFxKmLdQpUmLK6N5fVIGxpgVNfi
7EhMcIi50uxyPRC0+j6ktTqscV+X/VYLn+mSwqjK58C4KToRo/3IAdCvQNNdOLhJkjXw6Dpc2SZi
JVg+KNRj2ofTRsTpgYKKRdzvl4muoIZxJ1urWUBlDlpTN2EOufl3QnlxDzu25qzjyWw/N4Mef3U7
4AieVgNr90bd1md+2hJ81UU/fSz1/H0no/HCnumvtkLdViH52u5CJNPKaqKe3PNZanQWWse4KseC
3MSMcLJhFaiWfjz3F3/rs0xcBUlILI00+6BfI5JpcPmX0VfDaYhKsAOiSzw7zrNoYxaWeLS72rgA
3gAJPHLbeqfnBaUKDKpmQvTt2AgiTILaNzVuJx770vFclq7oXc5sIIiu6xMTSH4xfS/1isg/lJP1
+wT7Fa1yV2UAuuDdP9dBm5neYqvMD4nbLtcgQoFyUCnOMUSbEP1vOqVl3whbsR8znDrgRWTqBB4Z
q8lHF2p8vBqNKP00xpHteBCFJqjSy+h+6MBPJh6Jx9VT0s98KkuaLSVqxXnYC6xgPaAP4h/RJNQG
sa4ONu9sMSRtSrrwMKtsbXychSjDi1gM7ofKOMQaIX2Kd0WLt3Xt5LC/p65IcNc0BW15Ep2QAVij
mSB3cOEbQPDuemuXpfP4wImjQMPUx3Wy5URCliOWQGvapSOZT6Y5mAYe7pD4Kzty4usRe57gpDbq
dyOBLI6HYQ4ugqGiD6Ep+D+4ghw8T4cQZe6JNCAwLZ3DrNiUADfUHntk8RR3lqy9qe/Ul9EBNOJS
9wYpVczAfWbsUmlGZPGgMyy9MLZGcMYt+ALAW+3VmAGZ21LVqj/PQxx+bfUl3mpDlhyqWLjeDNnq
6gI8tFaCNnf46SNt0IsRy9rg4cgN73onrFyf7R2dL7chxW3TNxUvlNnbeoLK2H/QgpYAab4K5yIB
ZAb8pcB6usLGnOA5tvvHoK+HS1qO2KwIVcWkRzdJ3YdxqxGlVdEPpbWtmuQ9leZyVyTgQEnqgyEW
pfj3+yDHlduldfyBbDznWwl1gEU7ySceiWrbcBN3RYlKmszhetupagmZtYPqOhwB9GxNLWvvQrvQ
iXmi7oEHMVUB05XbYNDrsDqEqzJaCELQe/I/tRrD84rqTf4BSbRmkTwXuU9kKHDSTKV14MKOB31O
a1v27UKw3bguU3yg6wQE4A6xHAZ+TQX2sq0pJgIvIaloNTGDHFgii2CqIU8Nd0nWIifrM9C9s6lV
8J5AP0B9XNxua+lB9YBlBrn3oDtXqTmmAKRUTurygA19tQhn2YIfAUICb4smiIXVc7VYBtBZI2E0
qG6gTm524/VgtS4AB8DquI2D0G8CGJAX5AZVBy7aiGywAh3yTalh7NfQu/ptS9Hxs7Ianakr7cBu
dvUwuHvTQh+1ylubO2D4DpfTkobuCnGOfavrLokSqgHQRMAF0BRXxfYdX32NhDBSdUJ2l+rx7IXu
6JVL0Te7kCr+k20P1y5IuBADa7MWrqsuJzIGv+f894wExDwrKYr41iIr8xlnIVaJAXsyFlxp2Hsg
/8LZmjAIw41aYjqwBUb7u2pq03hb6oeqJyRNizQLFtRVVPVDwFano29AzPm8ViTG0XvPhahXVGf0
x2Aejczv8uC2jk3nNjcH8RDDmHu/pHpUrmpiFBiKSQbqQqf4E6C9KqyrjG4bA70ag3eTntmAILpK
fHZK1Zcbu0VqhJaqvm0Do7ue4vkDgsWDbEIlxYOWLhpmVRm13zCZlljDEXaVaL5TKNHqkAFXxulM
sEUABJ0KY75AlW369VzBuV9NsUvSldGl/XsUaeP7KFHTF2zy7bxzO5OwMJna4IMAzY8ze89MzSuW
dJ32VIlds+ARrAaVFU9T3AwPS1nkN5WZEXxChsMCh6oYaxImtUAbIHpNga+X8EzJJSvHEBD0dIgx
Jn7Y3FUY0p4jvt3PbAwaY5WjN66Q2eHnh/YDU/Wg100LT1eBIitVOsHe6guKfXR0+yv62vYKIZcJ
EdrQSLVLruIBsN7Bz9q+/3cQISWQOtPdkdubf0Kvw0+LtKL69PaG6MQO7KXE++o4kIBrItVEqh1R
Yy2sJvFsjVl7q5i79jlQD5pbrDQDEQRn6hUnzh/Y8H46fzB1TgVQcrVjParuUoTAPzjnAufP4ue3
b+lUVfLFBPTqnkbdaiNgFGrnDFTFCtOEg0zCx1bC732ClUADGgb1usrbxo+RG647eO5PZy5+Yn9p
HO0vCRHRpEYVbzeI8SG0hQ4KKsLMko5EsIf6sMafHW+0kLFtMCvvs3rUL8d6dDfESsDja8FJpPrw
9e2fc+L1vpgFXz2KaTGqvBpGudPHkmUH3+u2WYr2RsXkhCNczABNxfDV2KScueKJQ9dLmerVFVk2
u5R0aYwSWpJ+NPAJrc18Ys/BhLVHtT/9sXH0Ukp9dR2BAd00jNHZEbdabCIs69fsLYd1ZcTp3dsP
78RQffGAvroEJvOK1EYHSPUyU31R8jabZiSuwXJOXXPqCkeH8TbJhanRPNpJV/vQJab5LslEgYhl
1s8UFk69jqOjeJ0XGT0ziwZAXBub0W3zy3IqxRZXaLkTBImfOcqeKGC8aHdePaugMa22iiZtB0D9
kUPsHhQYWuM8+lbH5bxPZeecUcW8lGt/Ufh/qTq8upRsskZHlB/5YNQNr4b/8c5RzXBLp0mCsGil
b8oedWqbFNd40EyvbEJB0GU0rU0Wj48qUz/ysWHPEnfp1RBM4mOSj4C+cPivCU93NkCXbM+C1roO
+y7foImG8pnF8p1JtiVJ6fRaJXVpFGuFsx81qNUdwTSkxDskvQhyUIUysttwEfHOdKr0OnAIYWgJ
eLgaoFpsIkfP93mW0h7OYlbVwlo2xZjkG3IP87XTI5XgJNqhJ2zncyWZw4n6Vw/t8OevHlodZpDD
k0wD2lC0e8E+E7o26C9MjFA5ApIzwepjtE1T7aKFqf4+EoINmUuMx9sfkzgxMb7M1q9+QWqEtUHg
WAD/qlXm2iUO4pYuodmsGtwUOweuirF2u0wRwWG17dfBGPK1BD2xc8tq4AQxp2I9JrZ9o8i5OmcC
O/Gr9OPORhS2naWNkd9ABtsVMWsSWk5j/fZNn/i+jaO/vU+FpqaAr8/GJeDB1IHabs7dlkPwOZnD
y8L5izf74lR69Vx7DL6RGS0kgJimWvNS520VUmBXphM+Bw363BIWB97aegGPGoSfgcqT2zLpRD4Y
y3yRGRzsArcJd8vY4cRsVXAdhH28pViBJzNU70ory+7IHXhubCKl334yp1peL8LXVz87KkmV7TP6
PUuwdJsR2Z6XD+m4/Tcb9tI57xpTPk9ubV6R+mT7xNr1GyPWLdZtV70zhZpukMjy6QWWuie03F4Z
rRKXb/+8E9OmcfjzV7/ODafFOoAh/MCtnDslDwFt1Eo9Qy342xrH8t++zolp80W//eo6aagDtwGp
tYvU/I5szHKXqpYQWWlDjrVTOLu4Gt6+1KlbOloJcnfoCVg2gp0OiuRqRhfmcVYct4ar4zvE7PFv
j+4fwqrdVt+LewLcvnfkmh6HmUL6ei4rsvvCqPv3/+8GoDo84Lc4GKAu/vm3//Pn//zn//Tb/3yh
YPzzn//LP/32X6Ff/MvhfzhiYPCX/ZWBIf4koUzoxI5jW3HAVvyNgUFYqtQN6TquaWMbhY/xNwaG
/SfHsR1g4NiLER3ph1XzL7Q1408CapsA4CZcpdNn+Ydwa4b980CyJcBoYRs6TA3LcW37uHhdd8Ig
TXI8xKwEQ7rvtcXovNki+sJTbfp/uTuz3LjVdT1PJRPgAfvmlk31VapGrW8IybbY9z1HECBTCDKR
TCKZUZ7SycGxSjsW1m3WWoCxbW+xiuTffd/7Pi9aj0muxQYUlTamAByr4QWwn9phdkgK1/R7ghCK
Ec62SzJMgbqNquAVgB5cy6+TpC4Ugj4WUdyyArcacKeiJSnKa+rJtOwoIa/XKbtAfw2v5E5MaWFA
Rg8E8oUCXorw9pIesuPLZQhtXEKw53bTLKyLoW4w7jXZY18iOLNjnzTj1Wz4xORAJSsq3Fidj1uC
uJlyWZNskjgNMY3jpRslfTM017gubn79AnoPQ6YUm/qpKkblRDZsn62yqYh/JcJUnRPRSl4sKegH
cDNh9RzIrdHRo8fxezDyYVyxgcVqGIfV9JssAFFmBS6Mn3DHwue2m82zpqTZ5FIcnklH8iWcptGc
k0pSUHZ5QFUEQl1NBMKLrEHIfkkyuRnYuVvdfGwIfKhAA6t66JlSr9z3eXY1aMFkbG1MFMTt+FmP
o7HVx2sI2yToVF81WY+OYhYE15z4JBsoDCgdTzHsRwq9MemB+4TYSDRZdTJfA4xqrARWGFQbVTar
XzJFXgwGxMhXNJYnk+DzOFXgEJGzcYV0z8Uh64a6oGjVNN2GMh0goa5MqUJHuNMoqUALHqBegXm9
EoGTu7zsGx6nrGcE6WU5POo5zNtfoTXK9a5LiDNAkqjUzxPO6VeQquovPaSUiQtMnx7VWAieUnHA
gAXPDx+3XKo6Rrr2Gk2vUIsxKB4OTVM6JQG5e9Wo1N9BXuXZXVI1Ki3jSACwSgNljB9aeF0qaUS5
ljr09OmYyB331s71KNlLoY71L7IMQiubtOz0s2GUOCtEQRfXZNMi2chHA56BHtL1d1OjCsJ70E5m
3FOcnIbRrkrGGXjrrnxGZQtOKqiD8U0urnJP4kCuYfNEoD7DYwCW+gFaqzPdPBVhVAgLpZ/T7CS1
JaazzioGYa2m6vBet74VbdIGIuxrW08UW2HJKcY2+wC9ZZPU+i4xBQDg5g8YXJ5lgOHqD0hcNo+5
bmsf8DjpAyTXG7lP0470hhKr4xU2hxU1ehZzPfxdfcDockAqZAt8QOrYiAwZzwoy2nil2LUfQDsF
cxhvU8L77kYf0LvyA4BHBRcYXvQBxhN6GHlCcsXlSfFVsWR9YPT0PsxfjQ+43nDl7HGWBrkXfuD3
MJSB4ss7S632XUiJHLVR6UuuEIghwrErxW+oR8Cw2ZXtJ8mlGK1GIc+WY6yVkGKvHMC5qPzn8gMO
WKetecg+kIHMfO09hH9AgpasJPdBALPGxvppPAWZaJ3LNpWP4pVDiMVScdJA7wqXjxN2rqFaBeyK
LCMlrwq7omPQVoQjzXL0RMtmfPW1yTTXpgW2y2GmBp6hUIUigehKSRw+gIn6IDM2gzwejlNaSoqd
AepTaeMkSW6LNYQjiI/YfHlFB5OjlpwASY2Ig18FyEQnO5yEZtykPklxrkkAJm99z/baw5oL0O5j
TftHa/3/90HnVzzKXxb6/34NOv/f/5U1/X/yL3Sr//3f/sv/+h//L9gV6Kr/WOklQ4KrSvq5quoy
K7Mu/8dCT3jcv7H66yISg//gWf1f1pXEFoDtAVhVHbwO7x8Vn/+7zqv/BkvVNFj/JZnwayj1/4R0
9XmVZwMhSTJILfTLIteiOf55JzxIWZoNYpSda8I7cNwSFSwSY03Eph2OKDX/uGfHfz+u/Alx/Vyn
+verKdfti0Jut46b+vPV9Jh2xZUFdTaiJllkJ3kO7ug/2YXS7guF/gFUru/Umf/imiq7KV3nFmvM
6dc//2MPnl1Rqx0tCsDmxt0YWcxa7QjiOvLEvjDohcKv5lD69y/6L26rKrJzUyxRls0vt7XXoQAW
Upqe5VmbV31rrtvRemoFc0udQfL+fjFJu1Yd//NwyH2FeKHLOhe83lc4nJ+/I2ExOXgXUT9bd1q/
MDVXiVwz+SWOtoR9gpS9CD9hnj93wUWK7+LuQL4KriAgeRT5xYAiuzNLrxZaEZqR4S8z+GUWD2P1
FHbkqqzb/l1R12bsEfjbhos0vlebOz3cpiY8SS/CIBI6dbY0m5e5Dew8KO2xduR7gsyb0FV3MUsZ
HaBfU3Gv9pcwJ7nybjZedGE5l/BWCCg+KwaFvZOonq/xPw39l0qW6beeWlFYJnC1jRX5s/JKCEKX
ZCFHOZv+WlkaG4XGFstAYdxZj/OrHroZDPyRuKsX9Sl5g6SYCMdZ+5nS6I90tgKRXRVHpGpkrf82
xZfJvGjmaxVf1+HOzsuTXL1VMTEXKLxL+Xfv/2g5qOXkCtI0onFZ5HaMhV2pSFQ/+UgwwwU7EFvr
aH/VJBtOz0ZMx1l5EqJtPW50mrMp9XyOrWK5QTtO/glnTB+VPEkQgRNYC96FoHTrZKuSATG8ENao
q8tAcKNibeTfvJM3BfN/f0ssTQZVIoFHlW9r1xV580E2WPp5iLKKXa5PK6eZfHcSVUIhfV9dmE1E
CgmNESLIqvuiVftvPsOXccFggHsj6ZJEtpZxy2GaDOwMyaSr59Z8bcE9OggHZ0cvB7IZOR9/U5f5
V1fD4cq0ZinXQah8HhYaRuaumGv9DCLkwQ/JdDJ0xAd5H+9GUHDfXO3LREPym0EziCsy7s2PA9Uf
E40/GL3QYaW8H8loY8GvXLU1HozSX7dDttWt6GFCXvvNcf+mwMJD5aqmxE9UOULqhnVTY4Zcloug
TZP7etJeWmMVZjT/rdYX7chMKo/dOCERIbyWJhlWBmAUagHhfZT1J30g+KPBfLjOOLJ5Y9RTj4vP
f5+bjOs9/jQ1WYhzdFXmjTMk1br1LkT0gQBr0wnPy73RAXB1CG5rzRXhcxac58hWxdWUrEiLW4uD
V/pub9DJ9ITfCS+hRcPa7jVbveAGQWC2IBlyK22qtbYxlmBIO3Z4lWPt2fnXIVtsu64JYravCYS9
LTl6YQMVFjb6QsToblegQn8Ju2aDWRHcwKF5Cy7hRt7WP9JNsABR4HGMMJz8mnHMBtX1z9rL3+/G
x0T89W5wshYlaMfK7QIYlGiep4pAAfOBpqXyMwDgCDaXIUB4LFqwd2NbPFD9RN+75UaMpGeLeCQW
FWwZIsgfK98m4qy6lPthG/8u3vgeBv27794q68uC8vHU/vNzXgtaf7zLdSBCBe9D6xKvyx0BjAOZ
w+t6UWyLlbAiVqd6x/ejPCeHeeGf+mfpLt9Nm84D7eofEnnph46/D9fWKvAd+aysFQjn0SIqVlbn
FamLOOBamyaZItnF5CqOD23o5mBkKg5wtobD6ip8sxMvBPS8Mrakrhyl03ieSGs1bFCSA7A8zSbZ
oOqWuAOU+U4dt7O2aPy9VRwndEjFC4HM8FuoP6vP6cG3i4W6KpfxqdwXdzLgzgv7+qWw+Pvzpcby
9W3XQJqKEpUbjoQ326lEkq3MD3vzEj2KG+lOWs938a45ZAcqwyvhSX2EIXhCDAjWgsMGkc5aa89k
H1kLgTY4eoQfIIdS4qwLWvvE9RzrepkKDlAW6nn8/1IO5qZnRItZW4IWzmlEDw7o9CnGQuD4iFZz
yuseAL5mFxMd6OY/WHeIvRHCDegRTV6kP6qLsOnW5lP8Q38iYfoAlurIwqMQ636CnpiZ9sDkcQGs
q6kXqydE1GU8VOTHqa5QLIR4OZCK1XtpglPWzggC/8aG8CEgvR0lGpMZJ1RV0YyPt/OPt2+K2eNk
7HkulKr30SPVhHX44Dulm+6qECIyrRjovouwcSDbWJmd7fV1t0i3+TZaVq51KtYcExfqQoTZ8zSR
0r4vVn9/0NKNZ9cUKYhZMpM9W3cSEYBPfx4hpVqM1exX0yk1l1G2JG4rtpAOLTgo20SaMP9vE6S9
jeVlAbFfmzJap8ZJ709xvkaMpA/bpnxRrQez3TSNZwR7DX0UYn5/FUdO9bM0F9Aa2mLTvk93oe8K
ta2cAG/XItHttvoLZ6/1GhzLd1n3uuIhmJ7N+k4aPf5cIWV1ovDkTHCEiDolqQwHu7SoCSeTLzPt
8cqdhk0RH5TMq1OqD8s0XEQ4KaEEKtxgiWFnKXcopHrxwcgkxPyHOdmX1RIt1XU2bu6i2LDn/NCq
kdMZlivnD7pysCyXgdl3v/nwVbs0RC8+m1CW3hrJVvRL0qE2XRTJqReW+vQ2sVfE2J3PjdvBRyKL
x0uIi6cJYafEHap8GBX2h4nkYogJDEJHxz3QnCvgk4qgGM+rFk2O5oJTtweYSLWxy8azER77bo8k
aEHeXmTcy/loZzF365+ZHXgBVI4xzOGipBB8Yao3Q93P5Eaf51A852oLUmyM1zBkiLn15caZK+Ob
leN2K6NpMrEbFIQ5DbLo324uiFVBqhUl9TkwzV9Ic1RbSRK475URslzK33Tdb7p4fDkE+5ammPL1
eGhoH/LaP0YgGli90RQxuMRXIVgHUAhaYv5T0dXrPn8TxqroRMY673tlF5DmnAyBq85BvbJKY1MX
iv/NvvFffCDaWyIHVbZWqird2g2EIVYjMRzFs2T6T2AqtAUbR9Du+i7AhoDbFMmtwqIqZCdg+oeo
Mk6ajrUwD8STQQLuPzzIssNjW0MeCrsuEOa3bEfmppEikTyfUfUuVXSooQqAS6+qBQI4wZ0z5Bjc
4u+sTZ8bjdfHosG4Y1k2ONCqpCB9nnTGSGkNjFTiuQNh5eHOF8kJRIM84uL95lB5u5vV6ACIErsU
Q7wemo2b1xs9sxrisOnOLThEu/ARqwPABRIScrL8oSixTkC2+s36yVb5ZgHlsowr/uV7ctlbb8FI
5IZCmK98TpINkvgsJkztl4XkNikOc+qo11ykgxG85llPwcuyYyCuingwxb1GQFlZvGgVVPuzXz7m
4nEct/l4mcrHqXmriLQKR8L2dkP7Fulbtd2xW07ybTKvzGmVV/sJh6uA0tCLFQSHSmNHauY8Z4bb
Zr0Tr40KPkBxjZywJfMO4l40r+rYHsuTETHqj3m31/RVJr6IFRO4KhyqeaVOxCC943zDTojsFhKO
D2SOpVd91oNzZ53hdlUGJ6GVwQcx74RgISs/0+JRI4t5PDSBO+gr1rjeOKVUm7VtjVc/f7eMmP3A
TrfuTKgEVJ2FdCniFezB/U2kyHqW8GTGD/J8kMMzJ2y4rz7fKeIuChuZPPVuqfWvUnEAOxhV9ynH
W73dxNIyBIrdT+uYeyWw0NauIeyilmSWzPRqk5Kytp+KRfczBIdi5q/Ea9uh9qMJI+DP4K6X9BzC
q+nglE8cdlZ15BTaujQ9WV1zftaN+767D/mr9HeQWl/QP4zmY2ctJMWTlRU1isjn4Hydq5vSU+Lt
oH2DeLjuW//cWfB6sWqTmKoromYxnj4PoCrKh8CAOX4OI0qzwqRnTomDDx+7QjiDJqD5l8rv+D1f
dtOaRtOOM7fMRMplb/cK4RwM+FdF5Tzrv0AsZTWtMTAjiPLNYptU741wEMmbHFlMg5PSbgIFNeRS
8vdq9UiKHRMK6eAkrKbGPhv3cnYAqGAn2snkKKCdJgwvZKCTO009gU1jvRlSjy5PrW+m+Nig/VBI
UYimTVUsesvtN7Kxw5WgPLCrm4++7+jWycJQD2sEKK4WLHplIfuuKDiNuZlJYi3FTS5uxoYGykLV
PIrMxS8fzRn3TtxYpz7ZH2bFroe7MH4uJsBVaW1XBOtI3W5WT7DpbKN+xLYa9E5U36XKwgBzGH3T
ypc/cNafn63BQqzoZP1c/fj6zZkFyX8ZANKUYaxvYPazW+h36Vo7QpNzhve+t4v9DELlWTVcidbh
ZBNsDxvS7v2TOG9G1NWLjCPpaOzLcJeqb9f/ESD1jbJHyKbkl6Y5CEsS6uxidCx27JfpUMyb2NiH
+f6uoNaWOCK9N01V11iKbGX6PfZg+JTnDnylUfDLrhjXmVTS1bGt9IcVvU7x3qLmYzk+TJboEkae
PK6Et/IoNXtDcKVgG/Rurj/600OPZdak8ylPr4F6Ukoyppq9Oi8F/Q4TDYGNtiiRpT4wIdR30/Rq
djvY8ByYzgKNBhEpqgvpy2/PpCFGfUGkJRhm2a5GF6IjDqJaX4Z0IYL7Ris8v3uTosGNBbLb63vR
mq63bOI82AHWZxmo9zKH65gzfIRrwKkSaF4gtR+lXSfvK2UpD7YuHtToXL8ObiAdh9Qp5w4/yT7V
aYBVd5p/8OPBjcCF178U5rZwL3fjKmpBgQ7aLq+PjfYoBf6KPqAtlyBwvVctgfvYAY/Udl1LFjuW
CHOEiDa+xZKbGb9FenZVVtoNJCsJjX1NeDUoiPYn4V1G5jOvLxSjuB6F/Ho5zQiIa+ZMeimCep+V
G39aj4lbdtT1uu4YKBNS37cy/aUp97Jd964wLpFsEGVZw6tDO2ayFrDNXxSm/cDDXOY/HuU3oVyE
8zLzF6LoxmfhoRNd6VcQQ0l0CeZUBs8qYC569bhPwiXrQX9qD+S7m+OC5J7GZaFJl+F6iomuXIJe
JAqI5KANztbyoU22lFUXQBpnD8olul3AhaK7K9PlgOHXyRn1DVhIBGgLfWW5DZkHTvhCP7T4EWyt
RXFIXoUjCVaZZPfn0evWw6qjOnzXUUtFoUvd5Rz+wMw5Cra4qi5RzKebVNYyJ1qX2/hJRWXvTKda
ddWn/Jsz34fa8mb0GgxaapOiIXOCvinTQ4sLsoSQnHNcx6bXRyXghqp3OCCGtq4QEtFJlheLObw1
g7pWkHauVVgQZSjsRJV+CFXpAfTDrhGTb9aMq3Lm0yejfogpRFEtnAcqIbWf1wyrqrMIwvp4jsO0
cwJihtwk76N/uqPkqyNdQHWhq4YOAPfzVZQ28isTZPI5jthVlFr3KIbiURXJKi3nV8I4j0NsfTNn
Sh90rpvvplG01GlDcefpIdxcVTcEOY4n6YxTKgIGZLiZuKIQhd8wCxZV7lL/HhVPl+CnH2JhGfKe
zo8pcyxV+HJt/pYi943ppwQKXThdujWkMyZEZxReDNizY3+INOaM7RT+7vTjPPwG1ms0WzF967tj
FR+L+DHv32dzYSpUseD/4pOyK8Gm05DEbqc57DklqvC2AcsULmS4yCeHRir2NZrjRryJ6nVuuCPK
zg5wHRnl9oA/iZTnkN7vBikJXilHXZGufOlWbEROjcdh0qFe6FK6WkoLEgq8ftF4wcE8+T+Kd/8h
eS+fcTa4xZY+Cn+PrtGi8nSvf0mesjfppdpKa/nHdBL4VTsOvhOJtinSRrGHglA+F17GLC3IZe+F
1ZSvFWM3Dqd8aSqrMnvrk59Tth/lrdjjUNpjHrpmfjc55EdWmnLVa5e42onFc+bm1Y4BPsuLqNpI
ydaiiAOoFJI9UefJEmMZCzbo7mtodMCAFu+rF3jI2ctEmbtwsIXQzMPcg6MJLqzxEr39vQTCQffr
wECihA77WgH5ehpBdcAJMu1mxKSuUq1GHUPwDoiQNC58y2NTye+ruiuT4BzKRC04vNjqD8j0ter1
5X1uvHXFgVq8Oe8JH6DKqErLPrLL0AvnhUbgGcc3yL7kYZ3TF+G5zJziQGYXCcQEPtr6pfU9RMgI
a+U7/zI966mTwBzAZ3VSn/tH6T08549ku5I3vitXfKBNtQd9yg+wfmBpGglZ3Pl33cLw+Izr/LF8
1R77ZUHmry1oTnJhun/XatvghQPMqbsRGqPSjviAq/DOWKVoQF5JsTVW+rpE5Srd63f6otyEP3Bj
pnC6vWbdvlMJZOGU7OZF2yd8tL2y1zxSZ71sCeDcJYl2B67fxXKyIOyYiOXXmALNNY7NUX5QaxEv
/s6/FwfqHVR9xF/yOljG1Hhix4ztao+J7aCs+pX+C6lH7xUL+U1+InUv4iaAE1Xvkdww4maaWx5Z
9kniDdOGEIZS8uZ8JdKz6n+hgMRiOCmXsJyX2rizwkXcOPwZ8erXRSG3jbP4kj8le/0FW3LHI9ln
DxXRESCcS4//ajjWwkovFqOEfxn8nBMmKLdxV3nDsLKabS9szX6Ppp9q3XMzbbBDGMzvb/3KWJok
ZJDEGXlDuIwUt0eK6kgPwy/td7+XW7oYsI2cwbSJmpwTggYYNmAN0GM4fr8ok2WjLeWWpJm9aMLv
dvnLReLkqh3+JgkMlryOAymGfODiq/a1jW+5dbxVpIUmLXxlLUkLs9iEwymhxArfq3tXI/ZTF4UW
cb+KqmWjEqXjKM3dwNEk9gBn8JudYZvlsijcdmCqs2deF4RbqUsTEV2VRfuOTqT99/H2tQSi68q1
06Nd460U0brZ36qgak2S7OZz1hloSAdGuB+NKaEW9DtC0u3a5CzVO13ujtjsTC0jx55/rgRLSrxK
8s2K/aUixcdh2VB0Oon0125bebWC7GboQulMJnBuTZ6olXRYC9oao/nNOkWr78tUo2syOwOLIDiF
0sBNNUJMfaUnoG4+j262qjbdYdwNj7IXLyxvODI0CM2eJScLNx25iIlTy55EifhBPqr3U2ybR6rk
cX+ME2KGXVPgPMJJeIG+rYFrGC3N0DZ/zg+TaDvaK3AJRcMA6Fwp+IVLLbPh3T7Khpe1d9izh94z
cMm1bhd7hCnXHMtQ3R3j9+tAv5teun6lxPeBeiDSWmF6Pk7Hciu/1Ktgne1ab94Ey2hpnZOl4LXb
6ai6yZLa6hN/747p/TF/HXblQV4MzEvKQVXsKj4YvJK+2xAwORPouZki7OX7uT2OyT5T+RyuesQ6
TMVXra7TIZET0PAE4ySx5EiOavBsnOEoPFznxr145OMHPwq24Q/ikf6a+Ky8C8yR6ZY6MblU/suM
T54USqywMNePyll3dbdwJFtbzDv2twvVZr115cX8XsOCs2zhIcck65SQbxQ7eRgYd6Zd/eZGX6ea
1bzRn8Mzlu3ovrjnKCRsylNKFtHvHtccrspf1nEQHFVyMP3x+80bmsqMVlLCAcPu3gsv31d30TNl
k4156DbWSj/HvwPW52FT79J77ee0kffJm6VQOLaNI0VhfhXGTfxwDZiBbNBxhLZbaasp16E667u0
PzX+Fpj1YLn4sYpN2q+mcTf2p649Ruo+UBdRveh0F7xOKS0ik0mH6cHFYGE1S+wNQreaoyWe+cFw
qGKopaP/oGCtN0zcbtY4WszbYidPhIhflQWCrXtTeyy7vSyvJjj001lWkVs6oe40fO98J3T7tL0T
Wt9JtL0FiDvY+ISIflPX/Rdjlk4FIiS8U4YuijfuNYLkDYsggPk8z1l5JyhRTg6URFxAD56tarXp
H88RlmxKEi0SlV4Jg/fz9jIu9CkeBiE5+xSUnTYymTHralOIya/JFL6zWd1k41EepbjDnuMqWpZI
AjRvZgnQEkrfhWZyxpxZuvOUvQHK6o4IjWtnan/iOkdpySkpbAvPQvhghGPupHnOkgpYAESlTO2p
oVU/CcuW4HSntLoWGEfz8+9T+e1j4M5TDbpW10VdU2X5Otv9UV2vxo6U1ziLzkS4FrR2Ol5TXW9d
DjvOPMjd+u+Xu2FHmeL1eqai0JO8yiAIof58vaS0srls0uhsEle4JaZ0N8a+uUDui1E3mn9WOieq
KVbIPDXna9CXaSwoDecO1pB629ecGfk+tS3Eqr/SLYTXhVYauzL6Dkppfbkz0lU/gYqCVYV7o93c
mQaVKlxHZb7IP4gNFCRySOz0XrhTl9rFX5qbzCtO9EvDS7ApfitPTPU0RaMfaYJwl3qtXUcLPT6q
xQKZLeWaFAFEd8gouMADiBZJ4rIlAX0vU/qRItZ/MjYOar+yzlm8DaRt7jtatWWXB1wxxm2NuVtb
WCZUBk8ze/Ada6lddHiVrQWtT9K0BRXp8j6XKd6eBHKq2e7HXlR51ATYiEygRzxFsKO3wptOqEAr
6CAoD4jXQa2gUCJxIrZL7OVYj55INU7RWBmoPB0spTWbQA0N83fbiFtBBrJC07i+e/QRDKrtN3NA
gvCf8msqXuay3uWkriAURj2ehiyUV5yfzah97XPWzzJhd5WJd6rkvxNRXKxpihz//mpez85/nj91
CecP67rJq62bcD4/v5kchUOdIZtfZDmS6OKkd6o69Es/+klKDbvWh6kvVvEwfscuuv7cL9dVTeqF
NHBF6+No88cIzJUys/Qmyi+9JSyApqRUkWJoErpvZ3IkXzXmjff3r/r11aZ1RYA9ByY6HB8C0T8H
vaBKbSMpVXaJi7j3amNLxgnJ3BW7+ThLFv/4YteBhA1atSh2SzcT7xiMWlRqGvc1rp6JsmKDrZi/
C6l7mNLou53p7eaMH08RAWkD28HrsnJTulEqRaS4HQwXf04oueUNe22Zls3fv9LHYnHzzDSLOjqt
IewtOF0+vyuxqoyNVOn9xdxTdKP0ao/3IQHhOp4Hhj+bPsfk0AuNLz1qjRuIHonqGoLW/KGL1gWs
2/AsWHdkH5aaF/vLwiKTM12kGpJyl9SabnSH6qDU92XjEpMqNUtCuC111SRuGy00f9tKHhij3NoG
qjepXj2vLN+zCIeB7PDOcZKu9chWCRIgqT332b30aIwkl3tK5JQH9l78efqYwFbAFBp6gCkCdp+9
07VOQcswPRQKydZEehxiYwHzgkM89H1TcHqkN9WiUrzAWMbbNluJPhyWZb/Pl99l1d12/XiUV72c
gvgYLRhKvc/3WBWFjJAesbuIyexYen9Hj4+YCRn3TFs/d1pxF1LO//uD/aJL1CXd0ugz8xpdX9aP
zf+fg9EIB2DCunihexNzDBzJojGA+mga2q4eawbQF0pC/bjKhTa4hn1/117++rUNjlUKEm3NwpT1
sSz98QkAQgThQO7ZJRXUxzTKIqcGgu7EkB28NpZlNy7eO6NIv/nmX6cEpmD0mDIbMsTX4nWq/uOy
WIYT5PplfZn0utm05lJAi6eFWCWlQPimvvgv7rLJHsBgVpCR1qAz+3wxoRU7H38OFxvMSyVKqyZP
Y1oC7+FwLCBOsNp2KZBIWkgQj7/ZCP6Lq6M8VQyZ7QdbM+M2MaNgvQ9zbC4XIRctehbEuufBniCe
yoW6tZ92QxXHNAGDRzpzz39/wb7eZstCe6jgcZNFzqs3BVxZjeBPmXl9abJmWzUy5xqRINiaqFzY
Ot/OU9zHz9MUV6MspqKoR3J+W8i2INcj8dOaC9KKdkUha2jXozAHdifrjwo+dUfOy4kGc/IdZ+6L
FhQJON+SR0whF1WKcrPPC/k2hlDSAcuyCZFbLd6H6KHz7tK1wjavFUYxwdH7sTXIjmNBcFCImp4a
rXUrQIJZwqBtZ3FhDKp+aeiz//0xfNme8/E0U1VY7WnsKwy3z29gXKYCYtxAPJOwaDrksryD2CIc
rCgbstXo7rMZMJCu08q0kpGZueUQXYVwm2WaXWqmLloT5kyms90rlbOspZ1HqHzulPE3H/XLG4Nc
FeOjLrFYm+zUbz5pn8+DjkmqvABaAsTV0DGxyoqMMDn5icHpn7nT2Z9fNdk6fQ80FxJbs5t5AEtw
I+WBUVzghSlIytGtYOxJvxmD2nWB/PRmyqaKhIa6DY0AlLg3k/ug1UrRADq4VIjVIjuz5BcAdOcm
nNchGIedTiCAF0wzTWBQSFtd43PAMlP2Y6ff+eLVKu5bycInJosmjHaFWw+Hkmj0bSJRU9DnZ9XE
45kTX3hnhfjNurmTCKH6aSLkFUL/zQpCYc3HoFpKUVhOx4NVaVS7cxKq0npCbUDqSoJhfyMkUIng
sAI8bHkA86wuS0NsTmQouj5sptMMS9KXrTOygklri6NRtdOhjb7Znn49OXHLkCHij2F5YnG6eTJN
BDu1I1/uMrdZ7AQmLeFerArXSKXCEWdKfjhYfWhTyZHJ/J4njcVRtH6LrbhPZN9TRrV/UmXLmWvq
ADXhiaCvJPWbrdEH8ub2yXKsQ07DPszkcP95ZFVyHnSWmUcXbRCAUgy9ckeer+AFfSvDqud16vwC
NQHcIRrkSE/bbtVUIS+02oKYoxBwDPKXrEyzzWxFu8zo23WClzdKm2anCsG29SV59ffp4MuayyuI
E8C6LruYAm4DDxQMpqSoDv1V0WUtFV6KHb016ExI101rgG5nApf559dkgrzuNwxERh/38Y8Fd5Ch
qslmX5/luP05p83vLEyfUj9ZZ6bPIkjfSxDDb7bigDO+jDv2+1zsqqWzrjPK56eTKEot62k7nvPI
VfK9rl4Mq8OZ80gYY1BjApSetWyPD6mtNpmOZgdtJoQxn9THKHCGqvKiKLAD/DxT5hDx5URm4yqc
1JoJXYE/28GMFEN+MzDc5m/6WOCnAgF6FPD+yP1dLycUxOD04vg9y+OhR91DqJQ/HdsUIKSXJ5w1
OQjhK66cvnzIpLeh8hrad522Vq2FFb4j+01DKoP60qeinqkPJGmbT7kOjf1ZUbYDRhvJRiXVHDXT
6yY6YQh+aJPqHrRpK47tbnwXynNCdTyr8MuuE2Ov6ndG/eBTv9Of8LR6ZnIX8IHr80TNrABy4dQj
ldgDjDzorMILsy4Nr0hb+8bCuMpM+VFekmOuYDlHCLmUvsN6f10FLA6gJkYZyu7s0W7my1SchqmD
DcYko6CcIOyV+tEhQFZbDH3yzavJHPwvXpPrSLBYDSyufPOaRFqWiVGlDudOXQzyqdBtf75rGh6e
CNC78bSUQoH2bJivVrn3eYiFfwnb57DbNMqLov6W1N/jQImrPAbl71TYk+IDE0QlhuNqyqfXtiU1
shgeJPNhmjpbjZ/gyzlth8vb1xcRbTJgba1PRwNRRY9mZEjWfncewn0hLwPzubOQSJW/ZLBzs0L9
gifUdKR06kQEkkAhjU+Wv5nC2tZw8wy69n9oO5Pd2JF0v7+KcfdscA4ScN9FJjNTKenoaD7Dhjgj
55lBBrnyCxnwwisv/AztN/KPqmq3MiVkuq7hRnehqnVKQQZj+Ib/sMbFd+VRSVFdvx9ijK3Gcj2t
RwB09igpnYwU5SgsZ30wDcAj6KX5EHkFSon9RE1SR9iO/p8sopVm/TKcn6i3rErj1v+sSKZaeF8a
QP6SakH0uamQRefRJ+rZLT81oTCNoU599RlUzEpPppXecZtkNLiHL85XqAMjtXj4+c8DYCWsNLy7
tr5Ps582zeMMK99a7b0Y3/Lo0Y/ukvZL5d7rIGbizxXYHfeq8cl0IRQBdCvS+5CHsf09mkuy/gJ8
ChizQu4Q9AQrVu40J/DApVOJbvaeuZqfK+48DEdXWMhQZ6GPJp/M38aDigM64IYNuCu7NmEq2GvB
A8cbiWzNHV3B4bt1peBeg8bdVeXabjcwsalEIfDbUa8BvWYGFUg+Lkk9yLzvo/mM4HcVbegFFXEw
jIHMNpEFaTlAeEegR13ufHLj8DIBxjh+9TtKkntT7Jtpm7bbcWHjTfgvatfpy/+tpo99Cwgdflyn
PunxRD/ui6y+KPq4oHDHOBDP489ZBLTzpLeDXEiDtjUf/ewyzNeleRn1nyNvn89fxfBtZmV6kFc8
wo2lVy3jTcY5xjqhK+rvKrmxvMBTV+DhOQr5bzlct9pDBjIqw6sqUOZllgMcuC7kJq1vXIAiZfc9
W/rJCv/qfWnc2Ty8Vv8cjLshf0DkIaXZ2DkbyCJeu3e50avsqYw/lOGNZezMaBcXl3a0C9PrTF6m
+WUjl/Temi9AR5bzR6O8cmH729vCuZ/GTxD5rOFJ5ttiL6uPk7dT9rZOHtsMauC9IW8ljf/wk8n2
mNXe8Te+dw2QvXAu8ArxaZECg8Jy+zI8away3PaH0QC0YK65BQVnEO69iV6rHu2rabifaQAmYEvz
tF8JzE63k6E/pGk+7ufGHT/afWMjFhxdl3g0BqEfxrsY5vm6kSZ14Uz5bAQQc01G+CsGq19jBQSO
oQhpoSBGMDx6aDz24dK/NSukvXXQDwsQrASs1Rex2jUKR2tnqPXt0HFN5T5+ek4MRd5aDGOLBrQs
+qukIG7Tr5PcBe85I5GDMvSZ2tvb9JOYCMbhkgf6uu68oI9eXfxajRSCEWv5g4kmzi32l0FjlYFp
h5hoDgaX8QCZxYu+K9l1Kx3T4HPZ95tvwgMs/MCF+7hk30fFK6xWBzE7Tv5A8oaXY31LNQAlp97+
jWOewuUJoda8pTjcTmpcl9n8E9I4PaeahX46Blq+/sHqWJ7E9umS6CSogH4Oo5FxRqYqT4fiYc71
L5Ezc3dPZFwVoe7ONW8cn3P99Ihvw9NlSNfSaRijEvIm+S8LpGDxU6H02Y194FXluO4z8cOqfe+2
sCOIE9Lcuy1W317VhRvUQD+2yny0uAwvG28C0ecWT5GJyVCPCR0hEP4sqJSsfPOXUFxasJ/VmVl6
QXUdThMsA4/olKAfTNpxSJ3MeOpNSZMBg2N9DAYGsIPSzfUYokKI2Wq/qXP0h82IdMkFrZv6RXTb
A7GIaDfKMh+2duQbu0nX5Q45EQRYu2qdId2+jcLOxXW48neeWDgwRQoYo+u7XWfU7sVUgbrCKfvH
VIruejKK3TiZ+pm3s9+sARvJfQ4JWCzQOI4dkLupVmFlz9kDilugfr3ucdLTizNf/U08Yx0OclR2
CRG4Ms0sBEjT6TQ6ZlFsE6OtwdHwF9uD8Scic+u6OaXY3E02bud/buTHUuX1NhV6u0WybW2M5kfl
wQ8aByBfdJ3WOlAGXHLQAK5B+Yao3G0L14bcp3kXtR1BS6g1sfUDvq51LpR/u4uXYrpJFcuzFjbG
0S6uE8+NnXjW7t0eYFMl4nnT6APFAS8a93FN0uISF8jo2lFLeTeKWmi1ngtAa/TOfMKXEv7RAqVz
4QKWXFoYZKmH+xjHkHAiTdLuZZPvnN4adk3PLGqzva8ccxE+r6ftDCrPzpy1aUzWRz/pCRLgSWwi
hyDMKei0pOIckPHdBzMWiQeEHnQLkYrDByvrsUzRudfuG3+a13003uMnuyc+yAPONsi/Zf9lkGGg
Qr5hEWtXOnWENR5MwFI11a0tLX6oCvX5zHJ8k4XRdiE1Zifz3Ujmj5rDrRySdIrq6CEPvfJmJp91
LbkLc2+8mstw74Z+i4yrF62VrfS1zZ9a49ThXjmOsUm1K1VdW3RJbb3ULhAVLIgV3N+lH09bhOn1
tYIX8fLA/z9EV07JsC3j/R8dtu7fX1Taol9V8K3/dvAPmxJFq+lO/mqn+1+dzPt//8/8m3/+yf/b
H/6nXy+/5XGqf/39335UsuyX3xYlVYkaysuP9j///m8uidYJpZX/+o//gXraf/vHf//H//xf/+X4
3/tTPU04f6McQ1rtLOJkNC3YqWiF93//N803/8bFZoiFoWlScVx+9E9Vlb/RNsKX0WfL2AAWuRr/
FFXRnL8tPD5WCGR1Dx/yf7797R9bjon7Yzb+/OfXIidHidwCFqbu69HLsCDR8cuONoCmKkwoTGg4
cwZZBmq+BUysLX6Xjn2RK59W1E7m38ryORfXnhg2BlSFXlX7RpM71Zi72Gw3uprOoAAOs9nlqdiN
XGW+Z0OA4UI+3JZoIIde45MOSN3DgEEhWT12vb/pwNHjNeZrq1df7Z1peLGn/tcBxYD0j8CToISw
9AWJvw4HDDE8QK7fcCFKoQS/QpnUKW56F4/G1RBngIYjy6bqM5aagMirS2wIMCjWHjoDp5TACDuo
Jypq8hs5T0kLHjnUwUPKRdRq1Dvtzmji/hPMg7ClhJF6GRxTnRpAo2zzc63mlJLJEM+f4rR3vmpS
KAJ7jAQgOHnemD6UmJ8a5EXOkgRWSRNulzdxN11OMXYVabYT71xq+dRK/DbxLrH64mvmaUkDz0EK
7z7saHWsqymft7UyBmeXzF5EZ2NKHXBCMre3uRmDgS3Qfl9VteXCv8nLcZdQ8sQBXZbk306xIJTs
GHRpmZY0oPNhlF8aG3OMVUqBbluH6QB+3zDzLohr4ULhzewWXKyjfLBZftj3UK+ipl/FRoEhR4pG
Cer6MXDvNffD/MMLG0WeGXaNf4nwllOvkwI47yq1ugp2eDROHzvLk/XGNSem17ZSktpZw9mSxEwU
/SZq/RENlFhz4rXUNIduK5LmT3JugGGrynOflYbELVq3o9HjiUEt3tBMIqPTq+kQKPCymDz/5dal
gkYEzaZ+3SrTJMIrqoDlaCdWhz9T7t+4eaPXq0rD5nUd5qre9xpBGNBgifCLPnDanXmGw4BmeQbD
WAjf+nJCQIk8uv07M6q9HGmTTdWKZgJu3nc0zAbPTC9nUWasFG0E9hkqvVErRRjcnYs/ljv91ZZC
+Mmmrc/3cXQwkn/oAL1KYxAMBiyEWP9mTEbrUSJld4vu7xhMskAyb5DlHlX9chsaCRXnMPGutVGB
6QuLck3YHwXx0Iszwf1hKLkw24D+mDwREHAKnM5y7Lx6JKG5dULwaAQxvsIffLuVH33HbZ9Of/53
R0HSkohnKd8uYpmvR6EwCE1BgsA2LVUCb4brktOH+Gtp4vIyS3uQj2xCI/Np3h0OAxajD6uQl6mr
zLv1B8+5l22/lNYiTFo8+8af/M8czajU2tBuERuMz5zSR2vszRMcvSgmHDoOkIsUsjJ+C0y8ggo1
eyyv51XlNlD5I4hrKSHHGbnto/31ZtyjOyvEkdpOksIIMGweL+fa1S7Txv7axA0Uob5u8N9Oo+nn
hCZiDKK4mm5Pf+Cj2+llfIRs9CVwNKiNHs28VmppHdmaToGqibahTZEBDzF5K1SXXwqgMt9Pj3dU
lP/jU1t0XmhLYwHE7Xj4qdFWLEJzdvWAnky20bxYBJ1em09xDirLRNBx7yDhfTfU2kCw6KhfcEXF
g5NHIGNPP8rbtQ2RG0CgCTGQkObYHK7SOZyRQDaCMJ3CFXvMvLebKbs7Pcph2v/yvuxQei6C6TXo
fhy+7+hVhoXQNnwJW08fe0LzPYZY4pF0xl9NFSt8FcX5OUfRt++2qP+YgByWxi+h1+GoUvOnLK9Z
zk6NSAI+Otlmxhf3zBm0LM6DY9GBVssMoYiHvxttusNRqipyJj6nHtgCSS6Fac6uGjgRCyPNv5ye
xrfr1Ma9wgRcCmoMDN1RUDN7MTEWANtgjofxQ0kC9qypUq5IOu1NVUfpGcTue68mTATeIP7rtCKO
JlBTCnl6DLJRs68aWNtaTlQ5Qo1SRXxmqCMKHtiqBdG/9DlIKwmsj5GBiCm0tY5e9aZvsFbaRAZe
oXj5ONV3awrh4lUumIKV4eGWg1K7PV6YeleVeN409UTPsNYp+0WNuh2jPpSbrO51G0cYMdHUGzXu
5NNf4mhmeFoia8qc1Gfg5OFkdvjRZdTbgkK0uUnyEOn/fqLf1OOsp1vQoU4PZS43+6sF9sdYoCYX
HC0pwkvE/+qSM2Y62TjqmBvpSv3rOOMAQ3vB6Z5alElx4ZkWJu2cxbm1S5SyIpxmPfvSwJ0cQyak
ltpVh+4ZPr74TX4rUi6XrZ2FXr8ulGU/dl2OUo1Lb94OZtjpyPcaU27sT7/EO/O1FAuAGYA3WnKB
w/nKMl8ZTplYG0oB3jX4PMjdZjtdYXcg708PdXTWLNPFaUZsj7Ct65nHqM6yiTucX7ie7T42drNh
z3fOHHYElmnbbYxSDx+dJpVnTrgjifxl/aKjDYuSi5u+MoHY4RtW0tNZioW1Kcqku0+bJizXGYWI
rdGG8O371hhiGiq22veZMigmFiZVGvQhe/oFVle6F/3cGmJl4QBymbgptWgpk2QH8aaQ66Hzk/KS
elTuXKkoF1TCHa+BWdQPHiQclKLH4PQ0Hh2eL+8DDs/nk5mAEJZE9nXQU3r92I06WYrZRv0HX9Z+
INQcnxllOUGO1ja/2uNDobzBgXYU1YZ1MRa18oxN3pf5NWhc92flpu7iOObFl1ZYNNvMGWegwrb/
KLmYzsBS3hkfmWQHzBKlSOTzlnX7am8VXLroLTqcnlF53bbWVW3al7Fobho3+YU3H/QJTzzbVv3j
9OweneTL7C5dVja15wiMt472Q1NqJmoQurMpYA1skLzu9nqdj2t3aJJNr9F4Oz3e2/ek+mSD0PI5
QoD/Hq3Owm5AWWmVucmUbKHmW/mDXcTlPiONpnuYxBayHaa2s30azCKxIbOffoDjkIc3JvVnb4BM
I9SC0Xw402GS2IkpkOws4jF8EKIAdk6Lu3dJcXsog5UhBqoQrjHSW85cOIZ6ldAedq2hfGqQED0n
ofR2gS90BJYcVQAm51jUp42JwrXWsjf81Fl7TfnbmvEsOv3aL6/1rwUONxwyCJUY9HKNRUDHOXpt
4Wh9V9a+jl5OShfKjFznR93FhkKlvhR08zjcb5PSwLo6R17HDLoM0cXdqJfxb1fV+Rd6SkA/BaYe
gCQLBFhXlQ6JOcaSrdtaaVLCNnMrxBfseM4/dVk2Yyic4fW4iiqM1VaJMLRzSnNHbMCXt3IpVXkU
8ZfAxz5aTn4UVnWZ2OZmyIttF9EiMFN3XBmycH/MalY6hLhc+5pMStADHRDK6/H3A1IyJ2hBzrW5
tpMSpqynZU+nJ/zwouHJ4ALSXwIHzsPRfjw6UHyNjw2wVQQepkTB0HsWguqUcO7w1nWe/+JYtgF8
boHsLkU3+7jGJOXYdAKuE7Y6roSLFxWBxG8AeBrat391KJIFfBlIwgF18ksPd48f2/00Y0kdUE+y
rjM1CmRtYvQrRC7OJEMvPbiDJbskJlQwXT6tw8m/nF2vzsTcijx9rhlLL+sbILk6BxLyH7IwxA/f
ouDlWdSQqmGWW1365iUa9XTDmgxisEzrLRr49pn88M1HXcJ3LnVu1iVrein2vXois29Ly+gEb6/Z
07Yzenwh3NHd49A9/OWJPhxqOUhfDSUwZjRLjKIDTMzazURVAxWAnIOyBw5/+pseBiosVaCdHAuG
vuB0EWw+ShxMLy38UHou5qb6cDvo7fRciUi7n9Xk3Q0d2v5ZXlpnLry3W3cZdekGQ8wCzHF847VT
iZLKkKKXEo3iIdNT0LjKTvf+3JkX0dJ4QDMHaZEYqyk36eJrzvTqNsZBEiRDa6LW4js09/PG/Osf
mbRmURajTGwj/3U48zPCuFmZ9SLAldbf1g3tTNXKcdsmob45PfPvrCdK8Uw8LUhA8Mf5/lhh5DgW
wH2LudIvrKhzP6C3mN3olcifTg91eMu8fOSlqc6xtNwzFI+O3sqom4qdzVCdK2B8cCLrEQCj06Mc
Fm7+HIXi0RLwmoxzNAquFm1tW6EIYgXeYmumhvPF6qISvE4KbXcwfYlPbDlDhA+7M8v46Gb/Y3DI
hEwmyoD6G2RvF2Uzam1SBPi/y0sq6Xj+ZY390S3gQeZF7IPfcpxnyhqgVUSToyrRJt8iAbbwzDQc
Rjl/Pgko+wXeTTXtuPehl1FY+wpJDrrn+YduDrMfnduom0J53YWFQe1WVGb9JEZdwrOR5Rmm+Dsb
Gvg0e4oz/+XKP/zWWTLDrMwWZwlHU1eFplvPypbhNpX9I5G/3DpoTH4+/eXffWX4KyA8uYDe3MRu
6U6ap9CJU1U+rzPfpGZH8ruvY0/7zvU6Xc22UTyP3aR2Ke6hj6eHf28nUTpCMY90a1l+h6+MCVmG
MWojgtAzmm3sWfJWFVn4oTdN+fP0UMZyxx3eS6DTX411dDTr0PtbLwffNTgFfiRR7wBVxds00mRz
NblxeyEy5J3DfB7uHDGGN3qksi+lVbkfZDbF/4EzhLoIe1v3yGito0Bjsid8zEbWmj41Y9A3nKN6
VP0mGFL/jyMdH4xaVJaZxkglLrOg0Ux7U2KmSrtGb4Izc7z8rrdz/K+3Wr7Bq+sv141wyPMOkbIa
jNbsFtFGTYX5McZ4u3abdOO1lb/OGwGiDrn24UM7johCIX5/+kHeXVdLxkBtkrr+cRtfUqi0uQ4g
ZAwTYjkOfk7m2FtofCTnsAzvDQU1icMZOD2V0KNlFYfdhI03x5cVK/zH297Zmo2ygpzyzsXptzrM
+v44n1gvGGdAMfboWxzOrp/X8M4VwelY0l60Y7f86uutvIJGWWznRPR/STzqn+MRWhAWk3EeX6nR
JEkQ8JoPjMYQazAIkP1M6HSn3+q9IwghUg4BandvsfSisAuzMRgFI6zushln7caKqdVpOizitsyi
td8nFmIRVnljjWN35tB/79R9PfzRklVWJ0Q7LIe+Q90+72I0MTIXiMTo6BgK4bZJoSjdnX5n+519
YoGWps8PQss6Lmg7Q6RXGtuAL4nEYW6X+X4iejkzyrtLE3IyYS+BPxXfw/WiJXlRI0UsAuw1ML0t
lbMDHYguTniORfvu4cqeokBAtZzi5tFQWUt8kpHnBJmfs0K0hjqIm/TqIs9kUKJcsFEmwPjZvsAS
u/7cOGL+RjNdX9y33L9mYPLnuoX3srw0b328+2u7FX3bMbvpQI6pj23zwS4s/0OXWk0gx/6cRsG7
X/PVeEcZD1DiUtHs5+Vjv143fWSvMP/yzyzU90ahNAgD0kMTgQv/8GviiqZVls7Zig1zgVhOGgWY
g54z4z03yrKmXp3gfTkWRjLX7Hl3jncyqsS2q+dkc3r9v7fnCdShzVM9Iw0+epdOUb0sNfZ8kjdo
wogo0VZZk45fhon2GRQQZMMsQPQmajeNYexyE43P04/wzuag2WIjWceX4+g+Cj1yP7XCoSg99Nci
eSVjiaRag/RTSRf9TKL/zhGzcIQpn9HroVt3dNe7etjqSqsYyoSpNOSoxM7UjLquqr+2XGHbvAr1
7enXe+c7MqYjFsDwkhwuz/TqO3Zq0rR8YswoQf86TlPjUncgbP8HRsE5DWYe4fKbGwlXY/yn29wL
ZFeW+HxVvyHUn2Mavzt9QAb4zyKMcnwN5Z0lJ9fgSyVWIfCQ0L1sg5uQ+DILaX6kvpzdjalh/fXt
RvliaetyRGMQeDSBROIWUGtGbahNfKDeal9l8dlO7nK7HAVMPpA+kmmiFDLro6OjM+dEFprB0TEq
tJSkaD/1Kqm2XlwgV6T1/WM6W/OuKfV2remjuctqc9pDhMwczDSacyWpd6caJRrQZyCsqW4erprB
yPXKESTRFHf9CTnCUqH7aTa7vJ56ju5i/DDZFgCf08voneOAWfjXsMssvVqscRILjaBJBM40dhuz
HsJfs1aLTdb7TVBETTqthNVCzPEwGuiVl5wZ/52alcVtsWBAlgYpO/XwAZJORX1eRV7Qlip75oKT
BXqOAFMh8nXimzc4MEOQzEd3t9eNx8os7W9aThsVT0j00jf17EQ6JS5BN+b01BwRj18uM+iuGJxx
dBAiHV9mvdvHlkJ2Bs6PBXBEuqgtm32uwRmR3k2Sa8ZnJe1d2vXIvpghoF5HTiv44dPjPNr2L/T2
vwiRh2stTex946Pnqide+jFxE9Qm8XEczpSI3jt5aNHRl+DoWiAKh3M5ObnmFbbjwfIrLeQkRLzX
Q0SIT8/LeysVYqtPzxcBD8M7+mJNXKLcoad8sRwxmjoZNeSPRDgixx2pnV9OJh5VlYZk1ulx314b
NjtjKRBTtiV2O7q50FtKU+GTRXgGXIMYcM+mFXG+TXG5DE4PtdxAh2cDQ1k0lgAmkWEcf/kxrTXp
A3gL9LEsbrtRGoiKASVXwJU87C8yS08RE9ZF8VVkgzqHGHvxezkeHzARq50XBWdylG6MtZyKwovC
IJOhtNcZhIJfGS5RCxsMOFGamz5q6FJ3r520VPPG7ccHTS9olXZWh12ZXcazu/F1WXiB3c7puDK1
AvnszsV5eR06fRrt9GawvyWzqoe1msOw33JDmjfeFKFBbYqkHdEN0dt7QnPzbilMfuuiQZvXGLTj
oVKUXQv5A/PRj2Wfdme5SO/Mv0kxCOAWy5VC9eFCRrgfX+2UdCtzknHTVSK9b6ly/uW6JQ5/Cy6D
vcKldRyH1NJJHNw7qb21kq5OOftbZx5+ZWahzmAk3ltPKJpxvtE9ZAEvS/vVKesBM4Stz0hgVuu9
SC3zSZczutJ1S5FPU7L5bU74nWuOda4n8PZM4CVRN3NQCmFFv1SVXw1t9pldFA5VY5I6zJdGhQME
9yp0b30Sn3HYbXbCrTGf8US3HRKuwpZe9RWHGvj1AtAYnPo7pw7Hu9Nb7J28ZUlvyRIW5BZ/cxQF
9p3DHZcPFKCmzkFhz+jMBxc46CN9IPtGOTU6rnNm5D+myNIQYO89wJOzxyaEaarhgFW4cvrLdUCe
ySZ3WZL8pbd8+J2S0I3xmJhEwKqsbuC/hSsph/mnYSPaiXHPnKMUHp1D0Lx3sC1GkzQ1aYAR+ByO
2poxmxBHjSCZi3EdmQ56+a34aSjDO3OEHmF1uNLgUS0mIA6nCgJy9tELtqHR+T6VzqDRPXSOwSuv
aktF9xw38jrxkhSCbTyaX/O+K7YydSR8Uc+mFtykeFIW9Q+vseOftTL1W1dTDWz7Dn3l0yvjTUiy
PCMLAzgUewUtjcPpCKNIi2sAdEHj5OpWOq32I8Rm8FuXuTOyZ2US67vajdVvyaN9nsy5251+gDdb
5ugBjkKxFoO72LFLLZAyB24e+094mp2rQr45EpZBSMAIrNEOAK9x+JZpLxzE/HjL1NOuaeVBSrVK
VGGt69YZrnrbuXe69kx8sHzdg2tlGRMULDkXdSX+7nDMsbHr2NUSLfBcoszVGBURx57bks02u6SM
tM+nJ/KIP/nncvMgpyPKZ5A9H31KB9aFLjSBZCIqQkEkIydIOx/x2Sm1299qKJrvENocwH3FsJoa
cIRucS55f7O7lpd+Ef9aWrAsqMOXVqyzOHKQykpAya5iDjw6oLpzI2tZP5x+33cXzquhjuIvepwR
gBkWTlkqG4eH+H4ujPzi9CDvfcRFs5L/vQD8jgaZhD0oKPdaYJp5HG7KuZ49+PKevgux8f6kQLr/
Pj3im4CPbJZZ8jk8gEtCZzicQa2bJlBYjU81KeyuDC+fPohO5He5ipC1nmWab8vZKc4cA+dGPTqq
srCPhnxqcR7x/WrrADD6bTZRtG06fwiE69TX2tSFZ67Lt1+Q2wVQ4EIQQuvjGB3YZPPsqhgbEztN
xBWsLffaMKJ8f3pC3+59RgGbQojjE1yKo1cbOV682RzCIPeNaeXHA7j72KZjm4xQpAHZFtGuyKYJ
/7UU5fbTg7/NuOAxe+ilIYkMhoYQ8/BzZhohY14hZzn5ZnrTLWnWeij75tG1umuzwbitxJR9P3Wx
eBCYTn4jRdO3Lr38y8lDOMduvHxz+pnemxBCPUhWsAEWsOThI9WJk7Rl24RB2qJXb5RVdqGEhX9J
iyP92jYr50NTuiPi9uZ8zrQSYAS//fhYhCWCY6AHlPUNJBQzawh+3hBtYqv3rqIF1YbMVDWjDyBq
OKiaTvRTidr5mEaG6lZkpwqqSDLmSM40C1M/8rQWC1GncZ1dKevEgiij55+47eNPNGARQLKQbqlp
/tibuItbZxVnVokJYVghkkpBeko2YVLZqHJIP94pq8Kgya+69rbRQwtdZM0Y72xn0D9Kq8WpNNWL
Vq4zyhcVyrNangVN5w0uzpAZeGlZWICSap2vj2nQYP2EbaF+l6Dvr32kFv1NJtr0k+odpN5LurzU
2dVsP1j1VD23QGAW8fypeXYyoX8IB6Fw2cvR6l41lsNfy3CmmQXNOEeaAcD7j7lXZrxy3F7rEZiv
IZNWbWWrS6EPQ7/qw3bCG7Aaa0UxPOkv/CJvMGiYPTT2Y7eG9ao55gSMXW+b73jZRVHgNrO+B6oi
PylA0ummry0k3t3aq+I7bcQor/DSzHvMrKnNhk0zNi2K0Oh/Dxh/eNoFDkk+GIxStsYc1HPRCvPJ
oFdEYiR4P6RkPOACDe4nRR0+JZFFiyPx9OrRiLHJM3ZS9HlBYxDZO3SPYqwN7bDAHMmIM4Sc9FBk
buC40mhxbIzplGiNjhmXirOv7UDza53qPtIgVm6rGRKNh5zkKLMRz0tHkffPRoKCM2qq6tcAyfqu
piH9Kx4zgVCNW+j5OteiqEPBosvn584ronGLNEKYXXSujT3tPOtIWymIwtBNDM1Fc1B6hG3N1A0P
RldSyjFyillB3TlkrWbWCHOVW20/bwQcNRyLtAjnKorcebyqvQmhAD+2Isx9IgM0UD8r7ffUsAaU
MxiUV+yovaXSgk91lwm0pUdCB22b5mHPUrcG98ZzkNla51JHAiKunHzV1vRwoGbDFa5jbfpJO0Ck
wWSJ6L6xOHvwrAjF7QCcscOpUpUNGYAF7kpziuzzVEaEB0Nr5h8JL727fmrqB0AJdYUjRVVT7jTR
cpnqJgUcbap2XFblOFw3YQU9fhQastT4/9QDyiYVIjh8OTdGjkPpX0w22xOVnmHcOCYVHWQy3Xaf
tLo+rFKnstuA+Eh9p+E8fLP8jl9ENxCOIUbE+FRBgpgfnDDSH2h8ml8d6oJYmA5ZNa0mObePZd45
akMRdbBBBYcu5hAyQaZc1tPMFk+95FdvhdNlOlDqXqGqHN+Gtqn6S8soistMq7ty13Hre6vKiVUb
6LE2ghtE35A2eQQIvKFLGF17na3utVYTX+chc26dTvTxhZvGi/ZwmDlBEXroNsVkKR9sLUXRJC+F
+DFKP8KkiYnS95rmmvMKbGBaYG8AWWld0M+cqYvHdrWSutXhC1siDNT0iOvdDpoVJesoTrXxwtUn
w0NXSDetlTBVhZlSm5VfGrMuvxhhZD13WjyhXd+0A+6xneN/9dIIdvtkhjWlizrK8YktRtQz+iQr
MWbQ6og7rneIyVor3o2pNT66KjMvOifWoHH61ryq50uZ5cl3NQEmwywrTz/HzqLME9dZywHsOO33
YojqxwiovLHuPbf/bPQ53jOuIyaI//AUXSQUsvhJj1z3yUxl1m1tL1UdfqZJob5QNbNUgJa5k22m
JDbvVBIOasemCHnqxNLlj6RtcnNdTCCqsQVNOnGVRJPW70PbcK1t3lKZWhmdotntdyGuJOYUCg1R
GgBKmynKM2xFY1nliO4o/RKVYB0jEsrn2NTLTP9a29ksLya7QjFlyLU+ocRFlrNK3UFH3q6zMXJS
sq6MlYumIc5eupO5WEn04uuguujZdiKAX3MX48pWDxKK2aR0rcMLB8HmfRXbuMbXKAw7F1khxp2X
uqm3hg6SyQsjd61nU4NYv6srty32nRgQstaBO+Gibeno5+hjFImt1MMiuTJdhZtP3Om/zXYhFMJ5
z+R1jiYAlqspEfVadvaIGU6POc2tZdIH2fX53A+sl8jlp3BM0YseaNwFuZeNnyXmbCiMOUmGppHV
dDgG1dDjnlC8lMXPPkMHPqg9leA853b1lSH9cRe5ifukN/782SYCtTacoDYizFaYfHKtFkZviliU
fpP1UJc2mV2W6fdQ49ZZGSZ0ahAJPo1RXeJ52FoG7g3ZXEt/LUSsfRu0zi+ow1CaCPIsRY5pNuPk
K3g/dTMX6Zjds7Qx64mj2rhIjUT70dq2lHsLobxvOr0SlMWdbi5XvRtGnB1+78/WZSJzLoEKGVoU
cYQ/ItQFwMfZAMIETQDXoEdefHKnT0nRG8+aFYb1OkoyzgmNOOSbl/jRtY2Lq7kqs4KrXbd7+zFy
Q+1z09kommmWIh/QusFC4IQqaY8KeRZ/skphRGgVdeVTAYzIDJpqMH5rzdD/Gq15+gJfemTjNXZ6
JcIWKca6nAQyVbMt2F2aXl/NLZXkbRlWU7TLRYItntO500qVpX1LISX/aorYvGmd0kR8d6qq/slq
0+RDX85WiyrX3Nx0/KlwRXO2dje6GWffY8tAyzRJywKlr2kgnHO9dPhlGiOXNSp+7nVa6/VXWbVS
WyndyPrNMPUQkD0M3K760kcVDPF5jILtOtO8tZGXJjgTCV55bQ8x56c/zw4uDGVm39kxRp5hifrL
TqDCUd8Msz16gTtSBiWMk76gq8C6RgouwuWulcDaV2RBZRxMUMbwONSG6VvWl+jcWmmhYbnNvHzQ
RAUkWlRwxqGa/2/2zmM3kqxNz7fyY1bSIhrhjQBpESYzmbRFU0XWJlBVJMNHnPBmNRgB2movaCNA
FzBaDDDAaHQN1Xc0T2R3/1NMNkjUQoAEzKYb5XgyIo/73u81eTV4dTrtQxWnmVErnrQhJpNREOZ5
nmtxiu0IbRtjNFE3J0whThswpGFLnEB2mtuitjeyM6YPFeux84ZeyhO/bES/eDiZSvd2q7AIjS5u
vzTzjOX6QAVvBKYk7D35kxW+WpKMulKBPvelnOytrJEsEg18XrcoVHWbVo3cfi0mC2vrpMjVxMNv
M6RvMTmrIpUCAefgug0TDn9r2WvpWBFCt0jjaSP18QXcMaz+5M7Sr3Oc+4EZl8ojn4CnLrKU67Fe
qxwloypyFIFDxfFdhUtFElcujTOyZoEbslZFmGelNhbUqQRxILDGCH8cdn6y8xTsKYO6qHBzMuOk
ftSLqX+25ZobURmZxTkOU/CGo2ZYzaDm1JSRRdk4d1M2NZrXqEtD2tiEAJsYeYA6V6mNqPeQambC
4+bLdubQvEffjrN5S2ABr2YtsjCferuKObQFXhYSCGFowPDfFUQ8ZqcWDWzOfI4lH01KjESIOkaQ
vFKJ0xkUCR/EWdtrQ5jSKdEyQli78cpYsHib8iS8ScxKItLLwh68j6zrYnEMgGmSTctmIBxzGDS8
zfJum6Y6dkIlkWV4DkBeXwg5SrN2qVxR3739QH+C36AvRdSMvkbGnOJYPl8vwzKGnRz6K29/q5g9
EZUKiTlC6Ma56fSplythesEFm/C3CenWRdub8TtcqBVeOHqrpKWT6gDnmpd7DBRbkzM2w5Rjg6fm
RN3LaX/NXsN1vJzrny/MXwx1VIdKUlfXVQrS0ZZSvIszpb0h0VgB3iiabT4jlFhEfatzPf709pv+
E9wBgQ9aKuzECQs8dg42C70Z6Xs71BWEEOUZljESVhvvTNA/fZPQmamwYT9iNv2yzF7kMrPzNHV8
FGLFpwLX79a1UbBtQd3eVen8+WCU09C0LbwPjkAOhxNdbxLwGz1d844qmqTcPK+dmbrp7Zf3un7H
XQEw44+R1j//ocVRFU0M+5xvjYbYtIutEJfReVogH1owdyMxehirxLdvD7p+/KNZCawJewANKYv9
0N74YVCjH8NY5L3jz4j//Fm1Mj+RL2JxpoQ4NL491jrtXo2FBIk2DoawPOnLB2zKqOpaq3D8sCaG
eXRaY/Q1o9NvqqmT/XxIytu41PJ7si+U7YSN08e3x/+T2Ql0SpS8Dl5NQ/Ro3oxmyLVbBTfW1NH6
WOfIGi0tGX5rx/3fcC4anpqub57+cv5FtH/hKH/80mEWdDAp+lZxdidk8fxmU/TXX/6/4WG0svPe
8DD6b9//z/d/+vU/f//f3//X93/89b/+6GK0/svfXYxM8xeCT1ZQ1qIg1PDJ+auLka38AoEdxs7a
tGa+rH/0h4uR8QuoH1p6FUMMxNqrL+0fNkb6L0jE+aM1HsOh48JiPXIuesvJ6MDW/9f5uorlsLKn
hQM1lw0bcunL+WoMCISduEJghpT3rPhYXXdnxn10jas34ZlcFb1lk10oiTudNSf2VpwA02z6i/pz
cw0mMDxnt7XqFt5+CEZ/CGb/bvRvzoQHUrHFicyly32SeFhPuoRZVm6xbBZ33mSPP7z6q98+7lt+
TL8/BTS1w1NgVfLyKUYASKvCVH2T3/eB8JuTdhvbXEld9UrtvemjuUkDvFFOilP9+p2hX24uv79A
IhdIt6FjbBwnPbWJM0eKXhcbdbtspodU8/J7+7z4CDiVnWZecbLY5MwhP7oo3zls/2RkmHmMCzgI
3flY7p3Y05hjXV5wJZU3pZ2djZO1VeLpIh+Ud57y1VD0YsAz1vjelT9gHr3fsNW0XqbBv7Eo2UCK
yLYOIvwEq8YO3n6fzOwf9k9e59FI6yf5Ya82RznRQbAowrXrUb/Jp7u3f/5RgsI6ADoOLm30SHBx
YMK8HMDGZqgrmibb6FUa15+A4kx105XMnk92JhX1BSqMytgY0hLWzwX1rHljAo+Ik6zN2+kj+uHa
tFxrqeb2VBRSN+yqqbcsT587ffhYOKWmBfrQhP077Y71Fb9YqBg2mIhpoRGu/kTHrQB5qrA4nYt0
kwx3c3EFLEDi5zvch9cvn/VDi59ergMj+phwnU9aUgwtY2A05E3G3gCqeOf1r/vJ0WOwDyKkoZNK
d/PY7QK8NlXhsJDMZXSPQikDTUkJBAj3QE139B3cDJPAWg99qXxnDr88mQ9fPCOvYkBGhpSyPvwP
M0tuTCsaZEY2z2min4dX3T65mrbjO9fDo779H+OsunOUK2sW1MtxjLYt00p1ko3mfia6/ExzZW/0
iGb3nGDZYja9bbzyPbKA+mevFTkpWwG6KKbKy0FLSF1tienrBnHFSXVh7LpduCG5/sLcSSfv+Uwc
KPHHXyK0T2ADbsA23KuXo0kAIiV3vGSDln6r76XL6qI5oapwnyDGbIZgCBZvCjBP9ho3Dt6Te2vr
j389vMMqQKi6ukG8HN4KQbfVRE028QmWazzsdIq744ntd+TkSkF2bl3TkgfPrTxAeA/kIX1Kn6RH
7cq+MC+sE+ck8h1fPrVOjJN3pvefrNK1W/fHRzs+TkcRyePS8mZgvMFDiJjf7a5TtmjexYqVu0Xl
4v4hk+J8Y2Gxnb4zEQ73u1fvhn0aoRrBb1BHjt5NWU1QtsdkQwLojhhpwi/tPUUoydjZhXQv3Sen
3WVIqStc/Sq81DfqqUTE/HhW3VZXzV7fzW7/zpp/vasAS6zbloFZ4lo0vfxIgKHCctI+3nR4ycTn
iBub6xTnlOkdRtDrcVb5J5ct8g9XTdPRGkAqQgi1mbFDVv2EE2mu9pnLfoca/u1v+fWXvHLdEKVw
8qp0QI8eaCRfqBhB+zdJpH8zi94m6U/WvH5Z3rNee3XuWmsvTKOyx85vJb69fHU0+KXSFjMxHzW5
pIUZqM6+TDLskN874Y8NcCjZGcqh1OR/2LoeFt0P2yPmgqDhbS8FhptdE7RyKX3tbozT5jLbO4F9
mV2VQX253BFKXn6Wv77Ldnr15a3afqQOOrgBvhXHjuaYN2CNMeYk5m7ESXMS7mMv9h2uT+pGXBDe
5j2+/R0ej0dOFOxtFXLYShgGqnj5ZhV8epZ5XSdl0gRN4i2G5L89wvF3tyZR4VWzpj3AHkD+9HKE
uI9JJo3nhPz5yrOv8l31Djvg1SNgD4hOf02tQWTOZHw5QISJQW3NEl6/E0HGsYHLl96N4p3JfjzK
gerGcclcX8OnjoEyKTObHIordTMJVxutrmOSMOkNv/2yXo+CGn2lknFErzSrI+ZPKmkjkzPLA7WW
xHlqKeF1VOTV9idHMbkpc2rR9KKfD33v5Rtz8rEdcJEqAqddSCNQwt6rbaLNf34UFBHYeaHW1dGW
vBxFAMVNTVcWwURjCTilZX17aoeS4J3N/ngf4pzHZh6ijw33Gaey9aX+sGS70cEjhD5JUA4VPS21
xgNSh5aYFPJ7+UPIwY5HA+/C02a9GML/Z7EecVEgTydtDlTkh2GUX2hRCZJ4abaEDtgJEakCz1IN
og7xC0JnPhpZtLT+ZEiF5EpdOt7mCxp26Ik0cbEbkheyt6O4xQDf0aIZP4TRfO5moV1yRVVOjDLv
5G00tMpXLcaFO5DniARuUxM0dKwIrvRsx2IDFArPMIVuEblg281MnrdeRUSeqCR+Y7jTY5s6D8at
2cRg2GljK7uoWMb8tF4kp/OdrqcTDDkVAJ7EpDYkSz6Rl1Or0GTVL+M0WnyVcJbpY1rTKAZF15zp
RjOjRXHcWIlpAqRaDEZt512M80ABHM4HyYYPbSwpKibmdXqFULKftsqiO5dLn4y3djbzQQWcysJF
DctHnIYm/4INIz3S1s5pTWSwt65NOHjndSh3LckLhQ7zR1jK4Jt93mK5FWUkkiRYq1/2fUG6Kd8e
VpK5NijC72iF4Osmi+FRi4RmAaqP1gUEjqEMhlEnrccqE/PDIFLoAAu9pWJjxMqQu/EyVBclH0p4
yLHVT2ENh4X3GGmdG1YykStJ04lxk0xIGfnbMGU9jEIS9k8LnbY/0DM5q2jqXNnCJgsmnrFqIV1S
wyCm01WJXJiiLsV+zgWjjUu09mh7WaCAEGZJz9QZxedam4tE3SkznHbConLrWTXiVsBDSYEQegsy
vzdAZKdz4qTLSJSiLs2IUBspYjeXwqts6cIuiK0GP6ST3BpQc2ybUdRfUhXyLAEzRZcEFsaFtTer
RBTgmDNP505bEbo01k6Hv7s9IByEVFtZQaunDimh4NoPcbYQ9J1Oct74qaNxhbNxesPluK+mgB63
jQ2OLOm5L8qxm7H0LLF7VIuiuYvEkAh8gHttORtmPYWc0Yci2Vkmns0Bzf4pD+KSGejWdSY2hkIg
z1yU9AvoKZkkHetwlbzRKWm/S92ifbIU3KUVvcgfVbswvlj4FWFK0MEn8jqjoqay2Ht2o5YoN6zp
xdg1pkYKQcrf/lIQSIBQCjD4W584VuVGdJKfmVtLDU5Bn9xdKge3qCLrRsgZaiu32JcYsXXSlbqd
b2DhkHeTgvMXbs90mv3ZahXe1yjXD45RTUxvRzi0fWK7te9q1WB51Z1RRF4tMrncqbVAJT327G6u
PIfo72J1cE5FHkJJGOik95CWRLOcY0slLlPsRWxa210+wa+YmvhkiiiVcUjW5G8tIdtRINe5dCNr
nQHeFCcyhMvKMsgpWdKQgJ8ltgnEMeuclquT5vk20VL6TbRKM9WV5kFJgpR+10OmItzmvUzWnTom
w4MwUuQqEK/lQIJZQhMt0vJtKeX9hW2tXspQfowzA8r+GpfddXe9pg7XdlfiwbmU9FxgoMtTu6Vr
2522ksjhGHFePKmICGg/Qsy8SAXFvq9JSA68SKqn6SaeeomIAzgaRnxSx6qdeOmcpM8Z1145UDNa
9j7zjVOrVp1h9pVBKZrA6A2axtUUQUugEdWS4wSxK/XRldTCD6GtTJ063RilIn1Q2wF6Hjp1CWup
SjKeIqkk2khketzsbKczIVJHbdL5A9eOEtM4Yvx8E8M9nQZZoQLr1YtyobaJiD24ZuVAk7klzTbT
auKgsNoTrUsgdGn4PWyL1pVCO2w2UdWQVWVXAsIkiFmk+l3ahFCVpAF+cxOHXD31WKT9iQU3YttG
q6dopyb57Gmxk3xuloRYA0eXluIisrLiBixdQJ8ZayII7LHpR6yx647NtCqSxrMHobArLRAivRTK
xZeo73UjmAo91077Oa7UnV4rE7dMTDyeRui7LLW0bXo/TWuTGK6ZOAHP0OomQmphLp+cVjiKJ80O
HDMrE+IsJ7lFQc1m4yiX2nmOFl8hoOp8HMgVCepJEfFFH9nK4OlFP8BQtzURunPmJC2Prur3Udmr
hqeNffKMsUWMMblihrbbd0qUnRCAYkcQzhu29nGh0ezNEYxOurZy+wTlD75aLS2V5BrzpF3lcH5W
v0qdFYmdVmK6Kbfbxx7inkmYijE0kFZH1GYmtDnVVSebrbVMenQbkC6MhcVs0XtVZ1mK3arNhe6B
PteV1xZO9WBaKRo/2AATzO8wwvVM6g2VXKdctU7ZUAYmhig63CskO1OwpuKUcIaHqNemCmGKPXMQ
wKDvfRGSQ++1VZPcV8TDUAqPUfUY9ktUcqwVQtnHk2njQoFNs7XD4lZNcaTI9Q8VgNTt4gwIBxcK
wMfUKftTx8Zxk8R6ZpQLbilB+lGK8XKwRRF7Qh21x0XAF9mOFKerCSQEKl9JGlo+U9EntzXOHqmL
OZ2m+3TWRtzlx0j/Uhil9TRbTjgxdExWeyuiSXOdoeECYcXTvIUHym+PRCV/deBG4q0nr9eSFn6K
4modiXLejHiLqVW0CqaLFUt3N5UL37GnmYP00FnKErqiVTJyxBxRfkbj3deumhRYqDLj0vuOHiMp
0mbNnUOfmhTuUMX+U9cLNyueRDwNCIF4GaPcLbsu16vJq4d60QMYEfKzOaht7VqjDs+vBQSNPF1e
uoem0IqewKi20FwK6P5jjrAWmpetLbpvpEpzk3LQKoEppwNZWj2GeqEOM9IzF/Y5C4zmi47uhsVh
EZvJYsiT+TGVJ6hzLRQUMyIlJcfOjMRjuA2cvlW76cFpvjRToSweFND+pG/SnlDuVBif8kxPeogT
XXxed8UMradxlmtk7iU5saNiPpZdPH5LjFFtPAOybOl1qRFeV/kUMr/D0brFsJAg8kizE3JnMgPa
AIHv6m4JmyFa3DgB6z2rnbj/PNS8kA9lL1vPC4hAHLSaSWBaPnZFv22HQVEgQoxauyVTgIzuaiTB
yakhWrhqIxtElsVGssABmvI7p7PFskXda9zDAaEchrsYx5uqMfGL6M0cJrgWLfbs6q01XeWDbmNR
ijXkt2hul84XEn6DvjFp6nMNAY+5iNdLGZh4zTZQD9PhrFeMlHC6uQB/HXNjZQhqTneaM/Apk31I
MB1I68YdFuFomzFC/ktwoJY+h7ZozE3cl2FAOBjRMLnOZUgeQi4xszIXH03odcpVMqMTiwiHHJv6
uasTab4Dxdbm1ONiJO97p4JWVUi13ZIYKIzsetE6YuUWLv/jVlJN6G91NbXmA3WOMC/isBbj+VAS
OXGhkeCQfRi63ux2bdyp4zYzx0Fz2zoc7+MESD5obYn2QVc15bytG1vrSOxjBXopVv/cF0ac0dFQ
ZhZeglLD3XHOS1mm3aAQMJsWYVbgDx/F34By7adpWjiZoF3Fylaqi0z/2FklfKzC0uUHnY8bkRBX
LvI5ZLVF2QPfJzp8OyfKJS9TW5UZ0HekJ5wlIVFoMGs4tM8WgCUu5nlaDE5gDYlEDBBOXxmtcGJM
bRjZZjJ/HVQIj8HS9cvnron0jwSPaGKbUegMRHpmtXSepuy3O6cbw8ZjAzeUNeSB037yLbvD4S1L
pD7Z6kMUJWdCzMoIoYRtJEPqs6Q3nLAS4FW+5NFWhRcdXQ7DoI07SV/Ys7npW0XQ9IZJ+PSUDOPe
ivFsdrOorMu93kKyhkQVRmxBeujk7K2hc0uy8pLcl1E530voHZxtOJZwiKZSkr85c5qQ+pnKI8zR
cNDJfcyNZmhdI8bhZZsukZxgGyor8aYvFrjGbTfNygdQr8G6UMusdoJBldhL5K7RJdeCoU/waJkr
+nVayBCCSYcrYK05hd4+qWSATNum4bazL0M1zPcpRBWIVCVH9KWeYXuxrVNDNW4wQGmQF+aT/UFS
RK/7EOiNbCQWKsuME5t7ovmQQLDkujUSeA+BiVVy3so9G3Gt9ZrsN+PUJz4RYnK2deqxUwPQASdz
M3jaJvEdpR5drTygiVJq6ccgT2VCu50+n0iLG0tIpemiSlFQ9hWez1jPzaworYUeitVR0/Jmpyyk
+hNl6DUpJDn8seUk+gwRFWsTNStFe71AeSzPDLsjY0RukBl5ZiFVum9C+rvBsmC5Hpzevpr6Vqu2
hSk334zCWvq9MQCIfKgg2n6qo96RtmwSDuHDToNX6dzCPzzvZfRRQY1nMAehQRDTgzrOerTLBrUa
g7Loazzf9VBRrrssKT8XlZqQgkju7PNqX5LvCQhLm4tW5rvzLb5feW8hqYWc3TSRcjlYTbacYLNe
cdmWbUjlnLMGVlW+JMgQCDpkCR1hgL1dwSkjvcPj6pI/K3kiVftahJBZCYgexXhaLauUrUsQtbmx
PHD6Ys/XdKjzG1JONall9nVVHEWBsipuLqs8UaLTNo1XVnQCBuvp2DRDaA7Bt7n5yKGCCg0NZh/u
Ya7a+sdKlzkxcxEOX/XQ5G6SaPbHELGG5ie1OdzJrWENN1JalYWnzqP0JIikyzeLU7ffVAmKmhuX
87LP7UTKoBP3yw0sclF7ehpHT9icj42vQ0zVHou2GsKPUICKe5LL4wRDpkScO8mClN6oMkD9rBkp
YHRQhUd77ogZKOQyeVbbpZa8MsZs/V6tZK33DTuyylMoMdKDxBXLOYFFD3mRvL5ioERJevO07KeI
Ja702Z1eds7KBFbH5gpAKL7LSSqo9kpm5dlJWXRYoxXyYH+qy6X+NIiwGzZUrnXodoaMWse2YaW6
g4H/MDW1TmYI5Hruo6Yp6mi3blnFZTeYHL1qI0bFQ4xCcTFP6nSGohQ2d5zmBr1tDh2erc0Gi7t/
pdzFBVuEJ/HDsbmMuALEmdF257oymSWxcF2ZXMlOQy5ouixde4Y7zxQ1rmZisYBzh159xWTcAmTp
xGDi6k0l4UeFgCHXqdZSbirVjD8UlBHwC61q1jZ6sqQYCXM8pt6A3lQK6nq0a5CgYeagqWpdPc/K
eFZgfVPDfuPaljm7ubaJ/SJ8cegI3DPKqz6P7cETUWZS4C2Q5TK3n5vyW9tE5pVpqgXkx26ya+4k
qvIMHDPXLidi12xho8eoCeADkBDQY+wQaJy+HTuBVqKi6DSDpn+tTWTq1v0gECqFtbTruInGbm6u
mh/ihQdMxa0QXqBJQXoFvbFZzvI+llEbDRIqiAcL1vLtHGtSuhsiiZprZqka7jwbcru3IMKO7nxg
5OfqbHYel/hhgGW+svanA4PfOrD51871ZxiYcPyJ4qa4nrJe+zjG6fJg5qp6Pw55HZ3YVqoQX3hQ
DEjRqh5IoxglgTioCuap1FkBq9ZgMBZ0B/lBg6BnaeR4vHQI7+FBp5ADY8gnEcWV5k5dbX+r0ARM
ZKAicFCTXkNKEZbKHPS12qW7edVEhKs6Ilzi8NpMwzA81WMJ+US4KimWg6hCR43T+JmWQRamxIH/
1lDS73EAQY7RZl18lRxEGsZQLvs4chDpYvjGF0TtQRUteNe6Wxz0HtMq/UgOKhD9oAiRzbb9HJWt
caOT3HkTHrQjkzLZraceNCU2PhJfxCo00eByN3580J8MRdKeKHWuo0o5KFSUVawiSLZ/wEodBUur
GqhZxDBxIg8HlUsyD525aTRe0Jnd5O3oTgdVjGrPypVmlbXtS+mqm2lXCc24immaKC4up4PCpunk
7N456G7agwanaeOWDNNVmiMOKp1pFew0B+1Otcp4yoOipxwj8zw7iH2sg/DHKk0TL5RVDjQcpEFt
2kst+bAQLjzHbJqr8SAkmlZNUbuqi5KooMQiEQPRUXUQIOEThRhJyWSESalNg+MkbDBRCIy4Kyn7
Y3ADqqQIwKYVipg8yitn3LN8cIXhh7OztKVuJTgCFPqZ0bdW5GdyLiDKN7NAmGAmaKAaUvcoL+oo
tbcq1wiI56YTw8+Ix89KASvdq8sq2ulLZcZe26iw60LT+twPsID8ifgTUqnNsX62IolNLy2XsvML
NQSLULsuesLwrP3mNHUjgqKPk2dTq2bAa2Us7jqsTR/qWC4u0YVNYiONRnc5qeUQr+dT+1Q2mkS0
4Vhnflalcw6GbRofKloBd+SfkGUtKYVFQDX0PsFJLfVsDyYeea6ej/F8aoZzdd8BxMpkZObyPsnC
OvGGHEGdq4ah/a0e9QGQFdb8qVnXkG2cRDj7XGsN4tW4FhQuhP1ZDziwuX0sWu/cA+AB6BJFlX82
UfivJW2pTNxPGtshGRL3UC+Pmupbi3fe7HEZU9gpprCeSVoHAXMt06wVvksSul1rGsqv+VgRdK3r
Q+qZMPkj5HFTHgbLXJYf5gQ5I6u74u6M/hP5yxCNXKq57vSxNyrsq3unInpWtYA1+tTkwK/l2LpN
I3287XsVm4omSo2g57Kp+NOiUTxqXUE2XVjlw2OM1Y4v1dbIbbCKvsQJFsurbDK9UTA3CXICY/dm
s0qLtTLu3QTJ04gHuxPiQRSa4yeLK11I5Zuml4VtOw8dwMQzjhjtTlUlUvAAnMlTW5XuZEPMTqDG
m8g0ER1pjhgvKwq1W/yK8kvgt/CsM+YSE+w4Hz6rOlDSxuKU3C/RZD2iasqtAK6SVp3qqWCTWap0
uW3sTj6NMEc7l0ZZdB7uYsujFNssIpDb9j5apv6h6kcbzExK5y9ONs0xNaZFkyTRjfSMKj+HZQXw
jAxBy0eoC3hGf8EbTmfRWtr0TAYA3kZl2k9305AhOM3oePWevMjOV70bWHisu0Z4ZOStvFrRVp91
PA5xgxlDbXABL2KFFgW21FpPbcupJvrzQooRwug5lwlXHiwz53Jt68hTu6o+ySeCM9xwaIrHlen/
cRUFwxIY5uI2IXL9Tu2AOXxFn4rWtzCjn7l8pZioTWFLInmpdzJdkiwJL7q5aQmgQ3OLuD8vnc9O
HJcWoNFqfKQtSn2tWbH4GnF/QiPXpCt6gQL6CYXKdGfNTnNvjFPJytTjJ+BLRIsh3dcK1bnenKXy
Un4raOuWrlEV4YSxjqKdpMqQ1oFTl8kdMWq97MmVal3rUUp5TAAw8i+tg9qGmoXct41hSQO58+Zo
WURSjJoIRI3iAaSMO4LXC11/nCO1WzxLOMXjAgrCWh2tRfUysrM4ze24TL2miTWWUpi13/DznFQ+
31CdW7mBxlcF3Zf8JVtwmFxUBQ+zOkyg7UgZLydIdQc/kSTjLJdMbKqCxVSHq7FWuBUhkSLmvmsK
54NFhX63yKLWURcrIZHWtBthh6t5T7fLIp8WmqJ8OWul8aCj5QKXaZXehG2ijIY70n5FjkmUO3S2
apLIqLGp2uq1dRZHbt2va1bTgfgCRemxyhrVCtHI1I+J7FbACzxziA2on/MSOzdB9Tt7TtYiNNSK
cDD9yZxbxCSDiBNELHLYE7oSogS2dcqRc3Z/U32HYXKk5oC7AGEASTgIONkMq+nry05oRNPLUIo6
D4RlB/jipKlBAPqlrqT7Vr8zlXSLZ8+Gdn9Q6Zj9OY4nGW3QK6fgdBeKWiInvdBAA2lP+whSsDA4
GYA8G4JkCvt8kbJ3Orev2t10bjEehGungCagJnj5eXH/BQGRaETHqlHfSXTALvIyWn56FOQDtGoV
TUX+SmLDy1FqcmsUp+/Ik6rq8B4yiXWhW+/mVBzzHLCG1NAQ8fJNQwVZWfvGP3Sh09bSVWUx0sBA
PXgrIwA5B52wTmwumIFNsMxP0nwO41Fpr15Tso5Z0svxrA7chntWGgitATTAnsSF8/meV+ufPhV8
S/4llBjo1i9H6en3wgDS06DsZChlqiR2Ol5cOx2UZifgw75DGlhn6I+8Lfr4pBQgvaDJjvPTsd/L
LJbcsDLN9ot1X5t0/UIeTcKmKRwouqXLMs7f8xM8bugzJBEUPJ3NNoRr5NEjpgmmJD19Pb+qknBH
Wh74NlZPvibjUvk2JeL1UMxDeLcyxxQhROYRJUJql9lE3WX4kuqUqNAwMmtITqHxnb/3xR0vLZvc
THWlqiCGUgnbOxqKzcsk70bXfSmMAePihuyHplYokt5+pD8bR4d9z3RkAbwKC8lndHJOmOh4Umra
DjtIbJ8n6z0z69fTAl9iYpAhgUFXgr36chqKmXzqEp4RmQOzds22bnF5k9Rik8V4GPR5SbdE6yf5
nQ319cMRlsEWhT5BQR9w7ESW5rYSjjMYVWlWYgNGo5zUhog3P/sKodDBJregacAkPU6/wsHKFNaS
6X5sN8PeSHSIkWPzs/vFgdC2boEamjT0WkfUImPKYhUfW31NBcbMopEHL0ct/A616Hi/YBTYhybS
G2Y4JFzt5ReVdJROPeYXvtksEw2TUNmgDChd0GqU/nJSX/30u1tD0NBt6CaCn2PCrzHWxgjyqeEg
ofSbRnKGa5Su09Pbo7yefohPVjbgajzKCbvOkx/29qWCDA7CqYHlmuplwjm87Y26vSVVSbpaMjpQ
qHi5HL496uvdYmWuslWgYoRAZx+9S6dfHPyEYo29UFlcJwKdDfUucctB/G7f+G9Cph/C2KGXrXv7
G1qm//H9H77/s/T9v3//+1//9te/W3/xl3/3/X/++rff//77P//6X1Z507//Ud/0+w/8Q+Kk/oKu
jqxjnJg4SnDn+avEydR+UeBnM39sbhdYNHFW/yFxsn9R2J5XBS45foB87Gy/S5wU+xcSRaHP0Znk
QkfQ+k8pnI4PVqwjbOiLmJoRtsQ0fjmFsymjV0GJhPhPUXdVXeherC1yoJXJey606nq2vDjEGcth
JNYkTjA0ol+OpUHBVCaIQTinLePOaoOiaTNfzVDcanRoo5HaqBwiSgTTKX2xctOIa6HHP7mwc/Vt
94wNCdz9bHF8W+8ARZLY15vyzMpk473N99UevxL68BeEP0j6oHJsFabanYULAUcLnp0foeatp7Gd
n9k2yCVtBnwOZbcW9p2ZQ4216p0sz+U2nWifFy1FuSHhYCBAF+i02F+xPb21msQCM5Tov9UynjS9
5hO/tHZQJMASet10qrptFFt72M7UZxBiYD7hHZ1eUEKWXhmJILKbmnYZP8goqmSjELxty+lpY6a+
liSPoAPXWu1M29CQbu063BthZQSHuf9TW8KleCpvuubpqUO2eKxV/Db9h79KFf/T5f+3+kYNy0b2
+ze3hX9k/f/di43hxT7w20/4Yx/QfpG5LCNBYclzV1mlB+NT2/3Hv5HWfQAPQxIROamgd69pZ/+6
DyDjwHZwtT49/LMX+wD1HNQbfMYguBo/sw0cDsRXa5MO8yqYQ/Z1XHJ1VRUTvqxr/lhEGB8pJu4Z
Rv3RwIG3Eh+7iHZrWJW3fTnjYgJa5WFkg2ijR0BLLf6pSyAYkdg4+z+80qvfPsCP0sWDIPjoc6Ee
JB7LWq9bynEQ3JjXk1zS6vNFNtLca4dyZzTyKZYnX+NaSIGch59xOFdATJYrIZorAlvgmObVx3mR
5xMr34IsSH7DSlWURnZpt+E2EJ070ZKfWRG+ZxieGJiH2VcLCa2+NVosu2zAQqPR0o0fZQDZjr2A
WGQ6hJ8p3qqU76adFa4kljmgcjgVS5z/9uD/tsxQN/+4SEB1fpgR/pfuy+9H88WXf2HvTHbjyNb8
/ioN70OIeVh4kxGRmUxmcpZEaRMQS8WY5zlWXfDWNtxetuGpV94YaHe3gYs2fJ9B9Ub+HdZVi0zx
khYMA/btBkoqSBQZkRHnnG/6D/nP//yffflD7P2Lf4i9/+PXfwmp+Hff/Yyv20x9A78VjUfObKFQ
LKSQv24z9Q3UDYXUXQVKD6+YxOrrNrPeoGgM955D/2Fv8qWv4dbiu4jaEORxl3nYnD9AKH6Q9n66
noEBEGuRHUeYDP7b0xgIgi62pH5UvVmOyLkTWkRTx3h5SN6CD8RaheF+Z/3sJMGNicTJCiyu5DcN
GnR957gA/m4CZiS2s9Zn53ZMMH4sHO2EMp8edd+962QExdO8PDhUjhbTIhccY+EOQwByDwIOO1sa
NkA4a3qkE+aC2pSfyku6SwPp848HikP8U1O25X33JxokqGdeWb1/CBH/9ddfyBz/ml+/+/Vf/PrL
49X78DO+rV60SalcONcf1uij1Uv8kGlYsWjorEBkJCP8tnqBe4BJQXxXN8gYn6xeckVYHXBhjN+y
zx9YvQ8WBkerF8Vdg4yUnJUs7qj0yEFDpUlBO7uqA8udLRQtp0/I13fbwgEP2hqJF+9mGk/vsxFV
pEwyr1Uj9FQ9R4cnmXKXAc4tGIZkHSzWXZiF+YZ534UyyquuR9jWtsprNdDkDdI9l+W4AGmje/rj
6/IfQwJDs/GltXn96e7T02XIP/+6DLU3HIaYypME4SRIsvLtEOVL4ozkuGQdPKQdj5YhS021qE74
FkEif3yIPixNwXK0LIzTrB9KVtgFx4UE3Wy6CCjOQrs/LiQUpDmtBXlAb2GGuJlTa8vZ6azsfrxX
l2XVIr1XIR0HNOgnLExPHCVGLHABgEeY98ql2WfFoB6AZ60zSdMPRvfhx5fYn/7Rx+t9ITv+y1//
taiQf/2FKvn3Txca3/h1odlv0PGA/8oUlbjIcvq20Jw3ok1pUhYLFhddtm/nnfoGeV0SQgRuMbTG
rvXbQlOotpEDondLG1XHSexHFprOnT1ZaEBZHnxg+Z08m0bc02jNOFdn9GeqHhr00uelHqIz4Etd
dTpUjSxgZKZXmlaxrirddIFSflhsNTkd2slymNjVqHyFZg0Xq1QcP6acvIxR8QIXUaH2qY9tgR5r
1TbXoTI0a70InGg1JCXQ7ohx9bZQXO1+GIAW4ksbGCAMSteK8tgfEhy+Dl0Un6YN6rq1FC8fbL1u
6pXhjC1z13YBRRlpWx1Pbk5hfdRAyQ89UrBJODeROw/A9qcu6H9QcoOXJboZPAwqCINn9vRx9UuU
wMcqVE/qs11pF7A4BvOdHAN0AIVZ/aYB/0Mp8p/8LhO82Bd22b8ln/jzL3/7RaQZv3z5e/7/3//s
y38QyQZ//fsvf/Plr2lV/ecv/+XLv3nSolLFj/26B/U3holIAec2VjQOo/Jve9B4AzhFh3KMDz3V
lxgsfs057DcMzhx2h0gI6EM+alBZb4C5ECIEvZPOEpv6B3IOrv5kC0IURW6DaRJe7xp3I3qwj3qs
kq2qI3YuCLelw1qN581sB/6jZ/ZMkcmnePESItw8ugSlteJoI5eYIv2gVtMmprA0B+f65cuIVtqT
5Onhkwg2Nc9ElBtPLwPrMA2huQZekI3rUs/3ZTljC+O8k8rXzAS/U9kQTw3iNp02qERY0/F2Hn8k
WGZNLcNx8VCSPo2U7pTduEoV2asDgOVF6uKbeiq0MPUo3cU5hPYZbYNQ24qn64zzRiZ1e/njfxe0
xS2hBwvBxiCDdMRZ++gpK4muZOUyBR4YrKtKy7YYGPip0p+G4sU29lvQeWf/Z5cUa+vRJRnuzwxJ
YYTlcvi+mLlsF7vocLsM5V0pAUMyOT+oEfPw4B99SrHWHl2ys1PTALodeFUm5LOjXaSn25c/1ZHZ
tRDDQt2dApKNQawjRD29RmKhTWkDcvTsoLxACu8j7iFbiWtBtD8AHDsMZn/adgmareUFQfK164tj
/Hgh03kG2iEzs/xOdqHRjV5NUyh25oDgb3O+dLk3E7DSwtnbAQVAGO8Sw7kanWxb5/bbqO1e8Tt6
KDS+uwWdzhi9KuBIx3KOTjDboTbkKP/n4Roe4wd43vvKCmHW2W+LavHKGPVmQNhaqO1gbKMOqMY7
mzYNtHa/qKETGrwfNh5LYZ85/WnqFKtBTrcDDSKjLy9efmdiv31/v7wzIVLEtjx6ZWDpClOPSl7Z
TORG1wRpdB+OEfw251pq21PKwkMht3cvX/a5kw0FBwAI5PI6KdbTlZIHFhsOnL5g3N45TX5RlYPf
mNHVy5f5vqvBimRQrjLoxf+OjO7pdTR4fEHTJbh8yTcohV7Ag21RM0PQuCvXcmKgFa7vhOWFnEp7
ccQkJVLms7RXZ2c/FtllVSwbeNErUhkPeddLMx39HKnUDt3WlTZzHuEdjgT3WiqzrVPV5xXUc6z0
MLTLPXnSdrIy+Fx8NqLNy58NWYhn3h3aXthTMm9BFOPo3UGPRfmqszANUZybyMov1Gk4DQ3nYLb4
XgSmx3wJFII2YJ/cnUyUHqsu/dS3oe/kyS4BgyaV8YcJTHmmB35lQO2dzmuW3yTpbjUPax2e5yCB
dAuS0beafFtYA0rcGiekuV2W5ApzgO2AhP+SSr6V9m6rzAA/s+2kDv6kITbchhtUiCG5D754knKc
uIHKydqyIdrxzmpHf6ohOQvxWf4+csYzo67Pg/wj5IizSGtPKM73syqt+ym6AhQMRspZvKAE9JAC
dEzDfO9Ygx+0IGHr5MNkw/nggnpeXrDL9/0cularnyG14XVm9qGeu9Pcsj+PmrRu22lTw7Oco2S3
TOpOQuAnWBZP1tRtMQMmkptPqh7vEFK+GEDUulLUnDOuOtjhDBA32hhjfgrpcmOFwTWEhE9SpWlu
1Uxn6si21e13mM1eWWl3HteZgUtCejPMgIWbIrtIHH3r6KEvhZGPWfu5bUsnfRp/tsGiE4w2ZRj7
cO19ULXv44Q3atrvEhEXDH3lgH/sLNfEtcHYGNohbezVwOEhDpLSvI94tuLcFc+6mqu1Vvh6/ZGD
u3JjUG6VZnyeQn2L3wFWtMsElb26Qqh+3wSZly/WtTSOpzBB1k0h7cXPKgfUr5b23Ekj6EoBFKJs
Pw3hLh9B4VnGvOkl/Qa1SH8Io11bj6s0ACYsLW8DDQFbg4UnLSdIWR46FIMh2e+B6m4K1dknhbmt
JedSnDpSjGqEoh3sjDa2GfrwiLYhhFS9j67wAwfuVwFAgRV0N+dYI9iD+LWqpIKw2fYnSeZcU4+9
bbPInzocaAeZBTIq+T6pcbLqjRWi7H6utCdtDbE2wEwhiXZSN66LNNmZRuiP1nCqobeMiQV01+4k
QxC4GRev7XiwlnkSh/1VgPGEXTfnNi+u1GdPQOhByXvFyPeELEJr7FyEzH5qizxdlfK4itXmpG91
cO/ISmX82SSxsqV30tCdjProQ7rdyiHAhjrctKW01sMJFXsBwnZYx0N/0o3hFcnxLp0Xz1mChzXQ
mUQyPbyfU6xTARtmEVWVGl6bCFfpoI1EYDXVG1uB3Q6QzlCwGeSxNuLVhKmrNPGH1gI1mo+rnHUy
5PkWHe63ufoatuK5Qx50iBCREvKDxxny0tRmBmfO8TS7OYc954bwx2AgvxL2vx/fcsg76M8wowLo
Rw/w6SGfBHpW1cg9eaOT3kfs4gboJJrhFxk001bRd/Gcb/vCjFdz2fu1VDCLCW9FTJWN4H00sJLw
bL4y7e69NWX7QDbcZHptYKQ8d1rTCKWHiuuuyazt6V12WhIVWEeg7KXMxqpS8CeYneWn0dC3iart
Jv4vOcpOMfu7RVMPujFtrKRApaJ8TWxMTPS+C/pAyBj8kyghQyG+/igXVI1szLTMRFh3jK7izr7R
i+WuT+dNl+eeaXW+qnWnxVh/iq3OrS0OC13yX45ez66NR7dw9DTwJZPyltGjZ2jTmQVjYBWV1SdA
iTcvX+e5xYFrBzAlgDAoMltHGQBEmVhSO82Baph9qGT9YFoSHiJM6xfnYY/QwvAta/Z6jqFai27n
5lx3pDViMb4TNCeSPKwbx9lDft/lPds26l8BRj6XNgvlNwBVJitYfVg5j16HSesjsxoFcWXQ4+ha
+FHDwQNFKoEzaWbDWmkCv5ect1KoMcUnvL38jJ6p/4ApYM5E9JDRPz56RFICs5pppuPlysepjXw7
UH+KyYOy4rXy75lSy0KzXUHYX+AXH4aqjz6pVOlWmWbISKuw63rNByztJYHtVeq80SoUCbuPL380
9UGl7ijB5ZJ4ttKW4xM+JFGPLpmZkNi7mEtWOokYgaM34KHRZhKJbqNgq2TVki++KKrOGK2sXrPR
2RvTrVgRM0WZXhvMDkZ/1od1vqhbY862ppntkY/ftQuitV14CyF/XZXyps+FW9LgJybQa74nnwbf
IguC+3DAEnDPpOId8qPXoNv8pG7PFfjbg+3s45TgFxm7rhncODR2aRvv2hxpjSa5xBRjZQ3GFn2L
jzNVFVj9d3JW7xtuWnx/Nw3rOYl8YGzbjmhjl8YKyrg/6sS4KboV2RjeLH7R9qdGHflV1p0MRXiY
ksRV+u5cnwN/IAucF32nyMvGpswWu6R3+HrbnMucmE6mb0WyNI6926fhbajjhlFSsXTJLozS+8FO
txiDvNX76QrbkIu+ANyYJsParEgRBfOKPFhkWhbBthsGolu2DSLJj2Tpyk7DDUTrDdFup8/TT7ra
nULXOBPn99zo2D58jOvgCuYrwGTptHVSYjQgNpGKBIO915IQtsPBjIqPSh9uAil26zJ4J7ek4Ka9
pw1BZ9FwRTYaLB3KEKwCJ74MyT5rsl6rDMlqnP1sIdjTRLtRA1rPMxy6+lzOQ/TUoeVAvBbfFy8k
hkRUeTK2w6QdJIdfowT5K77H4WtXJv1pbt80kDDL2HB1p193MkrKBHw1nb0Fnn1aZh4WqFeL5fhN
R/6UZd4ozxuRyKBZ9M7Wc3VlBtqhlSbPCa23AfVI4HTnVjGfDfFwipWNZyW8U9Za6KA3keZ7w5zO
jPx8wcY3aUi6248gpJlq5ReiZ2QHpFXGuFEqbTfmwwkqFzuNKNTpixfF6eUy4z9UjqcQJvBGSi8L
CtbEaaC3wTAL+eZoSEiSq+ha9ELEGjER1Ag5poaR44k1KEJs7rQns5XuEUzY6HLOeh0RfulOTE7X
LmB92jqcmWXTRIYr3g3eF76Zm/SOpWur5AFJlJ1xtgX6uVUaMrnxhi399uUT4fvgB3KKdjAS70Df
gNIclZ4M1JOez+7waKVrUQ+oen+6kFWKZVAk+jZOw2vLWjaxPm/agDRQc14pS787cLkFgeGiawjW
2RYy4Y/jL4JcciNrEx4IWejjC+hmKlIsRrad89fgzlS6x8FeNGOAOjOtoBbmGHx6MaVwpKLAkMyD
p7STMJYDvQabNW6jK0tePG0hjW/19FIyIr/mHE5q5V0dTR9RDLxCsKZf0YHdBZW0H6JxTSGDl/J4
Z+qxa8PUdPEoOQ05G5SE0DQPZOqSKe2hDe2GBVpLZ4s0RzxcirSqCjd9bKAQRlEQl3Q+xs1o9q5o
di0mWdi0TBuzmjfjqAc4X6fbIEAuhvS3tLQDSLSdodE/suIr6o+rlq2TN+OZY7Ki5hEHnA7vCLsm
+Z/1Q5mhTRNHkGfg5GNOEL5PbJi8prmcwWU9GztRgWacUZqKOM1UcAou+V5vzMPYRbeFFl9KaXkB
bQeCzhT4jUFRUXFe9rnFGctaLSgc1eCqUYJrGaeoYkQCcxL8H2nfoSWSFdK1RLB11Ty66tVQXc1y
ttX17k5qop/nydRWqa1tzaK6sM3+ZGD7SrQi2lC6ShPM76QhuC5NbAM13gAqovs8Dd93GhUhlWOB
vJYf1IPPSbAL43wzxskusIuLzqCoMwhXmDHs1IIauBzWYT1MbhtiDdfJa05kDUO/srP3YPqvU65J
y+xSwZxcBnhUy9pOdeSDTT2dSQgf8+paTQJ1qW8nZfZYZruZYl8z2aLUGb0xrLsq2lXJuE4b9Jk5
Zq3KequMBaSE3h0aTBt1qFMPP9xJtvGUpausj12ro5qtsy20kD1E1i1ednC529SF/nKtVoYIwQlC
Ts5ny+zQKLONE1iqSJAgq7IFigC7q0zd0L7vM6tatSCdMKKLdpmUbtN2OtPs2TM6ZKrk4lOa2tdx
059pWXaJ9dnW6sq9KLwTDuWFQqqSu7uoyewVmodYTErLvKvm7LLrrHeGGl21qn1Vczj7DqAy37Tz
i7AN3ooSG2596k6wYqWmXyucaCqsS8lMfTQ8fDMjUpaG24+jb6Mdk5eSj/7HiUydjFLFRzOmjCff
zhQHBhpn5kpegtNSwb9mVHeZZd60LdlJvUxnqTUZq9KyChd6C7oLdvIB+a5ojf+Q1zMiORWRHguL
V3LnZ04OEP7kzEzOyJ6Oe/Ud7a18bmXLs52R7IiHSeA1xRbUi31Kd+Llk/n7y4EfpRHPhqbxSaX0
9KBC/SqaNNynPITaTkV+gg6FbxfFJ7HSq2l85XLPBAKUjWFoKFRlwhnmqH022/ydqY+WV3LoZxTY
4GDRYlnkDT0bF2Gij/IcXY8I9MdRvo1Repuc5PLhM/9fGBXelDn/vQhX+qMzR3E7/wB9/X/DpUM1
iEMvzA//gjHh7wQy6fH88Nmh4u8fDxWfzPPFJb7NEgX+A94P4AmBUSLkfkXf6W+YWFAfoAn9G8ju
8SyRGRVFskaP5Q+j/q/oO/uNMN8QDB/KC/B5yo/MEr9LCMTgRAcYwPyNKdSxjC7+Nk2FNBMJgQ4F
WB+n1i1aE6koksP5/tGDvPit9HmMXH2u8gbk/iBya2BEclTtyXieZkNLS7wrDMisYZj4Zi1XvhO1
716+kvpcnwE6gAGoUAd8c0wUmpbCgWrFx1rGyC0053Sw3xX5NHrKrKdr3BywJxmGExOMH+IR1e1s
YQYYyBdRHJYfczAG4ZWkwOVDjFbGwRQdCtSk8PVS3UHXIGEm3ss3/N0JJBpJSFnTxDWZHuuifH1U
K6Lah3/nKArxWcNFtq1lxiAlCNsRgGKlBLPH1Fd/5Rx66LY8qVCBq7HCdGpvIEgP6KTHV82y2BBK
zVSoCUQnuy4vidj3meqIaNUcMEHCmVEay0MUS8iEaIqvz6ZzGJD0KIA1eXUFuC22LyO9S13Wsqu1
pGFhfaiGd5OUovqqKDN2ciY6JMi9roy8qF07dD7OhrnK0qq8HhvzcgIc4mOGh1RhhLpsDyfaN6x4
g+RvhBClFayUKpgBHzutl4P4b8sqe982kqtNQ/zKrPKZo1kFgsqLeBjUg7V5+iLo84ZjnHYODLN+
8qDZo7c4p+hj4CMYAxCjWRPe5l1nUp8Gexw0d1nT4bVbhebm5SXxfdvO5FbYJxQM3BLR6emtzEgD
6flQ4TvgkLKiwImlaTXNiJrZubvUCNxkmQyIRvXSCDUWpYVQOOtohxn1e0AmzSvNou9Oiqe3c5zN
O3qPb/VQUr1IMExDrQ69QWsA9fRoGy2vdQpFIXK0NDH7oDcE34da6bhQidEl1bXBsb26FoKsY0fB
WZmvBf6HSHt8GejUnMyakHU/piLnOumWEg8i8gfJapi6j9o0ISYYC4UDkuowWZA0srVdhbLOKlBo
x1gVxfTKtCJj2+LAii2y1VKU5gzwVdKkbNgWhfVZK1DmHZxDj4feYRllsjOtXwcFDZGqjDeSLplU
Q2SVznCmLTFKjZHztjGU8z5o9dPKzBDWbTEYrDHnFZIemDWPyWo28+6MZBgH2f6kDsnhgqhsvFyy
NoUd5b4+tY1rZcEnSU4+p8X4IQzlem9nAPNB92M7LTdiimWhJfd2iMsF0ZMaDeWyXYQJcOSnBVI2
zlC8Zp747FpG0I4xqKIQto7bb9GU1aOZYvOHsfjs09UoEcpeITdQbjuIOdEQlaeKHJlrE4fFFRIv
po3raGZglMC3vdJ1/K4XyErmwLPE4JkS8pjfaTlV36EgYXtWg+Y3Qp4mQlglwsI/wWKq2rHFsAjF
6Je387MXtZHeh7QiAw46yvnkZcw5JLhoEV4MXeegIoKBut7UhyVurJWdJlRbyYeXL/rscQZYB1gE
qsAcyUfHWTEChRnqhPBu9Cct2baPeV66GXim5SAhatD2Hy201lbowdPhS+PTnHafjdXzKx//GTYN
OTYSV+xpA42rY14yEkJLiR+84yHWQVMM5TE3kKncI2vMXbmOKhfRb8utw6nZBU2CJXbb2b5qSWcV
WckOTjaYoBIr0CbZvvyQHqZBx4cA6xKEuS2MjB5G+Y+CbxpnYSjydc/JP2hWnZ1n89mc4hU7mmsa
vAqbR642pa6dMGVdUOQ5IDLFaWHEPWK1BmaoITFKkdG6VSk6y8r5gGAqZWwb5SBur5jFtW7UJs5m
cnARkGjPuNBjXTqliF4kh9oebZ/W7IcpnpGaaKqVmX4y5cGhJc/qYDCEnfPWGQP8caSwoLZDs6eT
avR7zegTwCIZYfV53ZbKAn/nvLaKCV9zWnlF2J5Kct3DYJLAV/Cgw3BKPHOuLY9+MxO5OruMU/0V
KMpzkQIertBhg1tC8/tp4DJgIRV9YNnemCCgq/USxTKTnS5+G6tq81sS80N1zD8K7LpAGr5QtvyV
KFu+/E9+/R2ly9/92Zff/dmXvwLv+N/4098ewY3Fj/panshvKCEoJgDF0YAEb/ytPAE4zH7FIo/0
g6PbJkZ/hToqbzTsIklZoZ9hOqiQm3wtT2S4uIKcx5un0Usu9SPlyXEaAKbZpFHKD8IEFBaI+Pqj
rQnMKZxqgCXovI79ZhhazR+nqfMePapnChNbzPwenQDseRINDknOZRJiLO6fXqYZYwUUchq4UgDL
KEaZavKzFrXAFTrh0QfouJK0mmOpNj15TibFX4Y4lVcKar7ns1HE83oJDMRuzEoeWt9EZaxdz4gJ
E11M8HVtJKOKWGl6f54P9Yy8im1Pd3oedLtR0pCPDJkUvVtaPbLWaoGVu4f88Fwhqaq0HxYDCl/D
2B15S1QCLNq1s3aZxb1ar/qsb5gYmA6O14bCnqfrhFbWSZCh3XqSWPVwkWhtBntxqKazwa4dE2mj
FIbAxCHQuHVAPyUvwrRG86zoCQpLQOfSQVIsdeXRWe5Ha6xDV0Xk+DyVovhdzMQTie3W7N/VKjBq
t9Hxw4GaW8x7+mGJdjK3jX6iJvQH5zG2yJRydVj8ajFAASC4g7CgHdOexro8ojtopOWsY/bcqyBJ
9OImX2zIvyXQVzA45EKrejSiy0qXUNtOlywAVFIgURpMeoDEZ5fZ2G7XaY5kupSqNDJT9S4NbQ1F
RXOyP7+8TI4WIzEUt0aOU1JxEHboDDxdJWk+ITE5i8JjaZ1tOy3qytGifv3yVY58mYEsiMvQL2ds
TKseAuzTy8xFYHdO30ru3BbjSRpbV+2AM0jZ6e2prVWtGwvhQwWknsu2TfZTkMSv3MPRCf5wC/AJ
AKUSETV+f3oLiF0Fk5NXkmsh733IJoBXcRurqwW9fb+PQf+//JnFk3uy//jIouwiJYPXjx7T0+t1
ujalupxIbpVPdCEWYmrW0ZElk1ZeKavUZ96ihXQNWCo4kSCxj8qquoqCuLWTwJ2RGpXAscTtLaNv
kz55BG2WKl/I20tlgpC2abQXZSjLP+MUGqdrLUu0Pcq5kQ1kthzO64H7ZrDndBgpaUPsdmPHVC/Q
wjr2KraPja57gr7UuJSnldqmlxG+e4fELJvfYL0/FAX/aBPucQ/u/2P6OYoDj1bVH+HFCvL5v4Nn
84vQoHjSkxPf/S3oQZEi3ROCKJZMPfI46IlAyBRUxXUahAp5+tegp78hiSM6QHulnQdk9VvQ096I
UT/kWpleE0I4PyRAoYnl/mg7wHQUYjrQCNAqJAA+ZPWPol4zG6gQBm3mxejXmihtO347SdVaLtFK
rCcD1Tqjvh4jp9tnSoNC28whv0nn8jQ2rOJn2jp0aKzOmi+R9mX0aeT68qmzw2jfjWPBxEtOMg+J
r7pDQzLqz9Wp2Wu5o1+kTGY+FZjgXIRzsFxJKCiTu5HQHdoZ8yAGJECZUMIvEQfMZ3mdYxtU+J1R
D+8WuyCVlHviRhbk24nJycPb/Kcl/kh4Bdz2/94S/0vRov71l4cs798jv/I3/PmXJ8td/KSvy119
g8oC2ikwVMn1ntBZIICzxsniTMpyaiAyn6/L3YLOwvqTmRPDa2HFf1vu1huyesFaQLgEKTCItz9A
Z3mOQsv0Rbjr0f+ECnk0J06qeFZiO4QPixr+wSz19EojC5q93ArVC/T9s01ks/SNEo1vxJNLZOaT
Nujj1WjNaMiOUjflDO2Un0rEWdfypKTv4nkumPOWxoxUiIIa9agudb7KjVw6Rab1ox0O0x1MEbPC
tKtOXVr4zc/syf6VyPZMBQ7zh36iyKR5vJYItY/2smMi+lWMCGuGhhl/ojJW7idFDKoxZI9XjkQF
tXIK5USieL527JxyExHk+BZm3YngGf1hLP9P2+jJNmIZv1Ar/UcI5//qQbjo99KX/0TJ9PdHBZIo
AL5uHgP7dIUciF45Kd+TAgmJBEYn9JAsNu5v+iVfN4/9hn9q6GwqmorwtDjivxZIqCfggAslXWDn
f5T4e5zOIDcoLL2BlZCqMRE6plEU8YDyVdLmPoLGoMmwJPB0kAfxCjR8vOpRAfRqZq27WbWubbm/
jrW08BGBZmCdLQCldBNPsRiiZNShmD0kkr03s+huLpt+F0W1g/pyfar0KX4H0uCch6oi7+ps7vxH
b+CZEkwktY9DHpkYynGcJEBjOG2OByBjpStxoMQ55jfYX0hzT68/iC+MXG6RdR6wDUOKdPXyNY+y
TkEaAgSD7QJJvRgAH23N0JCkrpiL0A8qOfU0J7tHOvqjI+fjK4cAicHRh3t6IfHhH50BSCYusR2A
uNH17GOTAOhnn9+8/GGeuwafBp0EsbronT+9RtdrcRF1OJtJlWQDIG9HT+rQq375Ks8hRhE6YHBN
kUxlfoysNqNKLrEbQD7G7unlZRl2BM571F03Tt/cDk3/tsEPiDG2sk4W5TK3p4uX7+CoNBEvjf4h
VGaKI0TEjr0yzRKF0irBG8JJy31Wjulh6aiE06FTgISNzmt9SxF8ni5MoUTGxneEdzQSFE+fa2ws
WovFXeBFfY0vax3fRXkIbimk8gwy67xwjHbVGPql0Sf3g1lfv/xxaZp9fwOIiYLaYovTpLGP6hWt
gBOz6AHKuE61q4z6LJMW1dfN5D7sq+USch1511hsGBWhP2tldzrOPoDZ9hWi+asor1ACnmMHVsAC
boMJ20Wv22d1bFwiDr63JfNsSdJ7GapKEdupV84Zg7hRmlZlj74tJknBDnhddIEnVbWiXv08ZKAc
G5nf5kC7XLRUWxVLfG0o9cc0ADti477VGJe2zJV1K3yL5kDGEDC5A55DPb8gQy6uNnbg5cVtkLO0
K8xBb8ay1FbVpFzqfXiHBQmBsZc/2DPmRoP4kpHi8CIHU+ebKuZpGDII8M6kulHCpbK2oHSc1dST
Znm51PEg8eKWH10N+R556cukhfD58MnURD/MNGJOdVwe0J7GEbeQaDLLVp0e4rS9TUH4aCsrmZZD
seSQk0YAiSVeMGC9z2qNRupimB8kqy3ed/RlvblrHSgPPDkpj8AOpQOOeEXrbNSgTFZFnd+ZmXWG
WtoZrmYlMKFyOWRp76xnw74xA7TNOMOXgw0YGEwivXBDC4XRcDF4RJ4z/Ce0FbywAg1wCw8vS7us
0vwunbV3uJqrnmO1t0EeZX5ucQsKJpJvxXsNrGKfdHA6UGOPznsHwgY+uW5fMeRB8Vr2BvoqWOg1
mHu1i+NO4iE/PMZJbxME3nEZiLpwfmuFmurLJQ8BDVNnjUWSs5kj2XHt2DpzoszZGA2EtHrGYxEN
5ztaQomrpR0VC7a3mG6Oqs9IYVmPrbZsyxL9+8w0IOCyFEDeGacjjyEy82XdpFwpASp4QE59gsev
pZ6R1qobCIHuoCDE1XV2bzOyV3GXfLj3DFOUjVxYeJosA5Kqy6dxUO/NQLqpp75aR/SuADjxIfF9
uDdn7FHScFTB5GIgRl46/NyDkfXtZK6RL8guUQQvN6jYq34MHMrHfW9ZO0F7uySF7BmJmSLE72Ay
gzWwp7Q8JwfQAIAo7KmKli1oFd3tgjwX9jrxvRTqxaacm9tuslJ/sk0SUSnDmTTnZRbNRHhluOdm
jnLpKJUqNAHwkwRrhQdisRebRh74wTj+4T5Z8ddiu/dR2oB4ZHgySNDS9CjgR/eODdwxvTcGNlm2
5HdxQwttVA5qMJ7XsnOT9z1OM1ObHmpajig8584mRmV7hSHn5RIMjlu3k+0B5TwrCnDGRRZbeAc4
zBtpNyZsJOhRd7jZqv5cKlwjQF1dLfeo8t1KEk9qtuL3Viv1njzywpSFj6k6kXSTwD06RFaEwZkg
aBmD2KLW8tNA+e1Otn0jLwsewbl0QzEMIpK/0UIElNrsrgjZspTwN22k4CfB4Qs0LmU01NwmuXrZ
IKOwk+mYYvXCwpcZhq4EY6HogCt06ghCoZSKlaZzZCwWilGYiE67Ka8QTTbBG2BS1a2QF4rONHy5
UO4JeZ1Wy6sxWm5SlqTkgO0wyucZRq1Dld0ZFMAIDUY4HwjAvlTXPSYxZf5TvkQnEO9i16nY8W3S
3DZWdDdo/W2TN7dZKZ69XqquZTYcyhbrBOV3bVXa0X0W18v6YZ9KlXWTZ2Cc+8SOcX3pHbcpm3Jb
2QO7IjR4bgOLxB6km2lOWVySs3PSDFdjbBmuBj3J3g1WMFOCB8m8yZzgZ3nk0aoTOEpJ57sCWb3M
Usz8CJnBpzYxppUh0r7AEUcjDpR7zSqleIV5ibJhMFr7yM2M50rHu0SAfrqwNQ7BZFRSvwFMh+dk
6KxGFDfAhHZowPFSpG0YA9/OGunTPIXRhWbnKj6bZbntVQ78FDMjMy50tg24uL2O8ehaCRf1Slli
hCLhfDangzVz0mopFktdJOHgm0aGoOr30jaHnLSCqAQEXJ65iXngpM+1yyZCnx6rBPxa0wpQbBAn
7fsmiyK61gXqdY3xCa3B1NMxrYes1dqeGmny7YSk7Gk71dU6AIj0QZFsKLUFAz4p023Dk5PoDlxs
eoVB7CcYc4BH40S8v0RmpB5Ui+Sro4In6ljrn6sqLbexgsZlGrJZhgymWxGGmT/NausFSDyt6cfL
KJRld2AM9pU4nKqSFUwT995mrkmkam4fwiLp5CVueyrEiYQxgCziYho0p7lINnLbADLAOiwstkHF
gaEtAx8Iw5lTXUFNs23Hc2Po4o+l8Il5OCPS2DyT26q4looEkakq2FUhrg4d9l5rjngRU7KbbMAm
LDGZvovz+H+xdyY5kmNpfr+KLsAEH2duSTOjz0O4x7ghYuRMPs7DSoAOoEVr1eidLiAtGtAIXaF0
I/1oGVHlZu5wQ3RvhEahgKxEZUU+4xu/4T9MS49LQYUnh9TupN5fN5X91Yjzj6WdXWYztp/LQpSA
/B+xRVm4AHxVzW8SDhy2zXLXJ9FM0JFbnplkiYchznyJTwwg/QmGhwydZoMFcehx6CAoDA9pOxQ7
rLP7TTeZ0x1+uqlPLx7HN8m1TkT5wcHhdEMVAQOaifOYZ/XyCTvix1nGX5KI+cua5AcsaLiUcHi9
/Uzuw4VSNB9mK/tSp8ymk9BEghZcnYgUj4t2hInwqHSdEiBZIVJlh4GiXpDqldMCecnhroLF8jgy
Epdm+mNMMKZAojTxUYlKToz7AoaF0gIQLujYqIKI4wBxogTSY6aM5Ko93MaJvcEf80I3hvsww/tT
Coi9UUlzSm3yDfHItdUp74Rdf0iNGLxpCcTL4D1fDJ2QLUt9takxr6t3abM8RCN9bvxfBe3r9jzs
1K+Y0imeHirvyXYf6Exd1sKRO2qSF7ESvRVt/y3V8jMRQeNY41CMan5IvLhwNk0urKgmTMsH+CJK
l10UM2e5DLm4AT+dj2vsTsOIg86eM1MDaSpunVSflW2Rc0O2XXY7OyBjsCvm3QRtQtSIvbyfjMBX
RgdDnkKi7ocEpQ5nTTsh5PMsQaU7iIoP8YoNjOKZvEIlbWm1iaNsUGhStkNeEKQJ63yxox+p5Pbk
Yf3xeuiPavFR6sGQNu0mhl1FZY5BM1qvlx3oJwXLAmaKxTEw2SG0xd0Y2lC7fOwd+7xOeVWK3AiG
0LlZw0mN5qJXuIPmdx0JAMaxcJKImRBK58VjlRuCgVnPvkwxT2nBHTKUzvmcDJs2tZvzSst/1LL5
oEsinX4hr0n1e8jtLpYgWGAniSQK4tnX4iTfDp1xj9ENgSDhprIQORQE4a3K6Uw0HglYJpA+BrUj
aiNp2cd0QyNdf9GcR1Amj6PC+4RwhnImRla7Lc0bufD/JJH6MKWifayolVNyHtMS1gxvMk6t08Wf
LyM5VzTyMIx4EG+nKcaZyG0BpGmj5GIteIvxk5g8F1GFNbBbzY+yL701Zps13NKT+kNmLd2W4Dm8
oGm6/EkA/K1C278GOn3QtQm+V6v6Z3uMwl5/zf9n+GrKXk/2+fM2zT8BSvjfa/H6L/9MCe7f/wUF
yKeF6/0f/1V70/5YRd01FHipnyJDQVHjF3Za+4N6HBjoVdMHYJlJWvyr9mYBq6aZqFLPxtzFelJ6
s5BhQm5n/R/R3UYu73fq1nt26kFpADQb5xJEE/UBgNxHmfngjC1mPdjP9Zbevk0HuXyMM3jmRq6W
fmGMgu7+qN8XtVV9J82x7hJl4TnTU4XXd+w/WlGmXWJd21/SSY84glr+Bp4u5mX7Cf6tnfhvvTlI
Y+7VXfcPwGBWVP9/O9hr6x/6udds8QcGIBQfIcXRC2EP/9xptvEHBkOUmly2DiJeK9bl507TwLqg
OY+kHqAxMAFrtexXlRdJekC77FDcOHiTjd/Sol530tOdRskNPDKo/1XniP9aK5lPCoiLg4kcNqc2
3FVqXF5SkaImmeOeV3MCYS3SXOyihkH5zivU3YLdjk4B1NcRnv8C+hgGfVMwjEdlMC2tM/SzGnsb
URrZNTVIOCMuxVbLwhPoseNC5vqtAJJoVWkAECg0Hn6rWTdKWGBlg2iGqDcqwJFNDPx682T57/78
5U+5CM9nlHHWohpl+hV3QMH/6YzGTo6vV28YWyAj6m1TzdSZ66qK6CypnWrstCLvzuq6VG5WF5r3
uKkTKb/+E44jirWMyX7iY7mtNC6Sw5/g4uJopymo/rmp2y3RhXWdz6G7mfK2AJ9jlr6uhsrZ64Mi
cvRsJRH4WmElQL5WnPvRSro4ldY5vqFbtUS1HH+uJEYK1MCR1F9iTbpbdxJNdN41ArHZGCM0EEeq
OdOrIsG5jTrFeCsXdcSzLcvNq5KAzPRU3uvPWdK5ERoy+FN7KekhoeECz0KmSzZDsCw1c+1sTZmX
xCHmaDToCCr4paILwOEaj6pTFQjNmZOGJrOdJsY3DNgUCAOIrYw7Eqjwbawn6QcWK31Dvm98cbIa
obSZC787K3AkpcxYu9abaHaTT6TtpnXfmXFevMUhmijTNec6PXN6xfoYmQi7w8rD6f1tZsx5YODF
N+ycMhNULixKvp7aFcN7e4yTcismw5U3YZ9rDxHSlhiCJ3b6dsH+WQSukRuGZ9GLBzzVGNayRZiv
/2zVqfiKkYsKDbwY9ctqSCbqV5NrDf5iqNAHanUQ1CvFYF9js93OUB6YdmqOcWjQ7OhMeNBOTkxU
sCn0XYmXabUhx1TqzdBNPYy/rtOkV1RjHW+6SuJc3sBBhdZc6FQgbbPYJQ7aDhujnxdYoWFv3jhx
Mj1GvD2uJ4plcb0pX5wrALhJ4ze0YL8W+YQZLalvg+cxdIcN9hQp2klZKMCeL+C2LQ5KHxCrfVcQ
9XpYMi1NwM2nBO9aWxQ/ajcxYkoX05R4TOdwVzbDlypNcMPN08rA6BI4AbmBM9Vfwy6kkKq04qxR
xsHehli23OedHV+5MJI+NNEQfx+bpGiBvaouLqHOon/I9aEOZJt3gW0ozmWRzejnpIprfET7Pr/T
ah3aTNJqxkXZu8DP7AlJk2lynZB8Vbj3A12NZmMlE15ZYoq0XUS+UWww+Wu3YTcj0jPCbVmQRjDG
m0lQ9feNYirFxq0wlPZMTYnfyWwAk5ZnubJNDOn2Z+C6ycfzlVTtpM6UvivQKM1KL0rszLro+5j+
mlxqo7yYjDRcrnBxhEAptcJ9k9guNaRYQRjLr1qEddqpUQZfmx2z3vRhqYPU6BXEodq4sqozY8yj
L8YwW4ZXEilIABzSsfyOSNyr3Sr9KtG5KHy9W9QCYa2hq+ABU+u6pQrfgXkq+7LbUgWsblL8oREh
LcB5zP1cfXS6RfsadWgHeFOthPdzlTq3cZbalidMGb2te5s9Tu2n/W4jnXjnogSr+lHepnh8ii7a
InSaNxstKdJ255iK+c5Q1OJTo03lD5eKHCbpoP8+tYsTfhGROtVcLoIaBIYeVu3BAy/UMzRjzfB2
yJsZ40NXTXRftaO+h1VRTcLjLs8dX1WnMfKaKuOcCEyw76wBK9mNNpTiPVVioH+i7CG6RgU1br9N
Su1G7VK8hFHZEf0m6+eOv68VddrEWs/CoE8itF2iVtLYaCPBKHBEd/lYKxY1jiHvys9mhIuup8Vd
le6wSJ9ASOqKpu8qLOwlh9VptE3i6DF0pb6ZhbdQ+lfwT17y6BbAXtpSDC+oXViOHIugH3T8ErH7
hAxlazxEwSKnJvc6zs7izaKOW88VZcw1oCbQ863BmT7j2KjYmKLYUt2qk+TLOltXoFAg8BQhWtXo
42YaRhQPaRVlpg9bRC83Y+aUn53IKO4Wdi9qanWskW431XJrzQpqurkzhF/dXqbGjuPWf8wjRX2s
FTNHk5IgYDVlsamJNqoGJZpalFiVy9XG8bVy1u2N2zQZ4kekbY9FRQnzrKz0tMEDjPLKxdh37Mwp
a6y3Pd1wyltqCXMptNpMnHjVjpuCxPTIYLjIXsNlBK5CyP/0NXcqbqC+zM2tUvfmfd7eVyJEYY8S
9Bt0X4pTFZejF3QdDZgwRBaLgIyo8HC0BRV2AL5Y0iZ5pdyNWrFsxlFxdoOeG9dx2n0/8WQftyBR
a3C5cyktrVRQUzsar2nKpeEKMbYDNdj72KHR68Vmb0/Uatyl98y01KF9xSlaeSnNr9Vg1VGgWZJ4
p9sOw3owAAbyBpuubo1rtcfB2qsiPQLvTHdhvNbdqLI2da60Mx20KOm+l7x89ol2u3j+HaDjVMQ5
V8MJAf35cN6E5fRYL0TONu9HJfKNlhTtixEPLQ/RkrnWJbHSpFHRoOm/mYTa0uVYNMXc1dzWP4E5
f0+KnuJgDA7KKziY/0wC/h9gB6CJ/Jf//jQxAg3x18TIxGUBsCQpEFn1n9rFv1IjE8VjSDloIQPe
WmFghLA/UyNFX3MjRBKQYbPJtpFM/mtuhID8agCGGNmvf6n1O3n4YWqCTjMuc6R/IGFWVXSQ04fb
qrK6wTBGRUMyolQ/trnZ7volqh87dYqbE0d//Xf9LQ36ORZxMzQBPgtKwuFYs8qbBN5c39qlTV89
tJK7gUgbZQujD/pI6R+yFZdtNvFy4vQcpkU/R2ZM9AlWC5djyU1n0uti0BJ9m0V1hVROAemURs6T
9X8hK3pxKnW+b+WW741dDu7Rwug7nXBI3yam89BSxSvD4RrNn9dHOQKR/PyWJ8McrZgYqnaWLsNg
/Zrc9HT5vJG075F2NJ0CkK99gDOmQekwh/Jl5tn7ZJnv46mPTuSaq53c8/WEysKTQaEJX8TD9Rxz
McbOyHqOPozrTetX14qfBINvBoK/Cq7VnfDxl/dzv9s496Pv+MUXnsILGr3nzond9eIaP/k16z9/
kuaXJUoUhpLrNJSialOb5pUyTcZvrjGgs9W1Z7VU4ckEoXY4iGHM4xj2JRJoaJ3sFC3Pb+TaqIj1
qTp7faGPvwcsJ4RH3mREh3A1OsYxU6GPCkAoC7bnJq5vmcaK0sA9sZ3w/jpaRcah3wK8kosKZd/j
QpxKfCyVlHGyZkrpKCEcu5xpVT+vzXFkGQNj6OM4wEbc+KJr4PLpyoS6/NTBLNLws1fxPT6HPwnE
wByJoehBx6EM1LCYEM0a6jpCPgp65a2JyEuEULgUIGDcuEQBy2hRu5oBDrWXTZ5MBEst4AasJ6VV
3fc6iRxPKgo8XpWSMPu2kmvONeImUXGeZtL0s6SaSczse3p7gEIX9AjzWiXTULLaBh0QTWI3on5r
bEanB4qB9qlFy7nGlXoylC4/S9a/BjJL4KTEzSTTB3jI0i+bsSYncOoayrYiS/ddWPdheNvrkDCD
3oW6BQHZHBS6dYmSfi1K8lKwAFJ8XIouVDh7oOK2UWiKDlSLVN45WKRVG3wY4MVHNCaDzjBIHDEQ
idrdspix5qtFYwStYlf0Q1IaQnSfCrHTpxaebR2H+ocpFmOCKueqClzkBZnToijX+ULSQq+xc74Z
1STFrZtH5F1uF3UaOg0hbckYmna/NXtVuU6ILepgdNph3o7ofH5z1XTSncB2J+cyUuaVom7PbbhT
dKdWSXa6/LOe6ma/bYoBniQ2jprErK2tF082dbktCGChnoSRuNMaLQnRapqdu7pskTUadfu+EZn1
xeSMVD423Pkbd4jFgBu6i3Yw6nky8UOSY5iOytz+QEmm6TemmbjkulNRFJ404vExo7A2kUOPKDoX
6Kw6XizqRgAq0PKvvJ+0tUYx1B+xtO3IWmItfiwihb4Sr6jxVQmj5IYwXglhj+YRYE2JbfsWdW+c
6bouyj8abpkLr9cnAitiUfkjs5r5Gqv48GsUyfYuJt+vvRFefeNrdj/cjrMs38+0WxFskFF0m+g6
6Y5dZs59C0NnJWe3A0AVUJ8PE3p038ZWJvJ8DscJ9FutNCjWkSC9X1B2T1GTbyt8hhPYcp4hmvym
A2qBPySMgaseZkwOj7sd7mlpAdyq9Hm8QYV8SnyIZv1Do2Vdsolo7L518sw9b3qrKTwNIaII73nV
5F1QSXUQejMy9HoH9R4yAsq6S9rIEM3CEkFsetG68DM2+q2mNORRdW4rZ6qSk+AZPYw+j6xD/wbX
cVAvK7dQrxXDWT5pUq9FwDZzbsd6KKHVdnB4/N7O1U84bmIlouJOJmlwS+ONGw6cy1Aa1Y9qUqzP
HW4ClMWaKlU9Zj+9LUM5v2VL5d9iuuto60XzOHHKUgm/jovyJo0E05QaoXjTcocIz1hYBr92Zw41
3rnWdQhXI/fJBLoP8+AU17KbOxM5Mdt5U5Q4bPpL1hTfSz1GKbIhq2Xfzg5llWRWJe9WWWvWmUEE
fYkO5tL4DpgQ8yzTONyeWck62+Bdj4CJkdnLWngc28LvtR7mX9LlFJLEMiOmrcWy+qSPps0tIMzh
jjKIARvfcervqqr0e2E29PpmRUxX5pp3ISIJ/gNE3ggV0ob1l+3aOnKN7WhSJtjWVoh6dDnQN/RQ
4jSne5lKBGaTvprbMyCKdbjRqtZ0LoCDwKBeKAIPHrA41QiMpW6WK0H2+85dCiAJS5QMD3FrqHFQ
troa+2Ey6LVfU+rNt3FF2/paRulwtyixpnliXlF5WtnemlGfyq0pWns6K8IQcMUiW7P2KddRFlTn
uR59vcmn1SPGXhcM25Z+E1kGjLuFu4/d7MbuA2x6UWyyRDFqv1RL1QqsZky5BhsLjmhViGkINMQW
bM/o9HD0o5nykjdGVA/Af/UZJbt64QVqyeRVb24w6/a6XhaAeDIbqegsUXuAaJ0zPhqZaXtzi3zz
G6uRCVITIXzby0VjnjdWPqPV0wxx7iCS2xOkUVs17yZtRMdHUvUyEbjMitFfyqSuN6Lix+8oiWgK
aG4NZmuRoq+9qW1u1FQ08i0BZmRsnXgYblShKtY2ynD13q5sKLmp4Amq27xT+w4gTuLGftR1ovZh
ElnaFSROp9lWkZmXfqXGeo7GRap1jxb2GuOGh1N/b071ZJ8Z0zi5bxQrZMLQBqynXaypzeQPsQxH
j/NlVghRiH7xJe/2cE7FDegSNmg69rG9KFuPUm96zbUKJtRppHUO4LM6w+FveRC2pMLhYgv0kKeZ
0XlNqJUEjfBcN2YvXcvrptgEPyMAj6a41g7jD9lmdr5pirSmzsp7LjyH2g2lxaQx2gv00TAkXK8d
6al8W+3NJaroMd95O2ea9aHrSjlfKbHSVtxkihTI1Rv6Va23MdcgEsZ0SsLM+Bc0lv+tt/NWS+hX
Etd/oG+M5zRpK2T3p4nr+ud+NY/hqPOOOoSF1hoVrrH9r+ax+ANi08qvg5ADcGZFXvxqHsOVosSn
uWhvkWaB4/lr2irgw1PyAXsOtoSsk+bhb7CeDmNWGlsaeCAw5WTVa6NrH9M+ifVnmoZo8tXphnYw
+YRRW1tFDC0SpCcD5KMs58+x+LkQXinOgZk/ylpFVcSCrlJKSuESbfUEfWFoWBu3nT/hNd36WoZ8
fTxpu3mM5F2eUHQuo1lizYEGjmHiP511hFy4WV1qWWnQZFgguJPuBmNR7YqhSjGjbVz0LxT4VE7W
8h4bhq/nEhnpWBYAXEE8l3mn3z9Z9xcS1sP8bf9lqHuhZaq5FJWguB0mM3YZWW4GxnqzKCLfdVxS
vqC4DWxxLewqtGbynpO/9MVJN+yDnOPXyDSK1y22UrwOR7amZejcsEw3QsAgMYei3CwqKevr37cn
e/+t4LAfBvtKShxrgQXC8lHNrBpx6utdNwGSlw7NpjHRS8v6GJAt0UnoFY1OyT2FXOILEYVfuzCN
Ps5yeV+P6Wz7IsOzyFaWC5v7KpBF0aETkFf6j3h0knvUSLrSE8ZIwJoM8NTwS+3Ty8kR6ae0mewN
lY2Kh6Ky9Eu9zrrzfjSn9/sP/HsZ7kkZbrUFeOUy+08AYv7XT+2O/8GV9qdt2X/5v//x38FN+2dw
Mv+HIt1//cv/3PPUDm679V/867ZDFRAaE2ADFawCxGE2yi8Ag/YH0EBwNdTvbCpyKrW9X7edu5f4
oHpGfk5BW+cf/QIwQP+02XTol4Mu3GMbfuO24wo9Oi9r4QqIDKoCYr129yjGJ/cdvTktnfV83Jod
rqyXad+o867qOEe7LMvTRy2zKV87RjtGAa7TqMW2dsch7ts6v2wF3XryqyyqLlozn/k/uuoQ9GKi
v5VA+vwMWDXSNwt7+5ssQkmEZvQLuZc0+rdlCmnbt8cQR2AN3+7UA0nelOfGRNi9QQDfeZuUosp9
/Oqb2R86vZu9BJnVjCgtrQuAtrPSAr1vnYxLrEDAtxlG8ju3t0MEqFNq5phopDZG9nOm32RaZ74T
VtpJRM4dhONEMSGo1CzEfNuwgnHg9kR20lTK6bFRE7s4yxxHnza0v4zhpia5iTbh0MraV9xY/RKj
ZfgthcmHi3fcaXgka2P30EK+sq5L0QKny9Sqvx7dwe0vUtp4szfL1um4HYiUdn25aPauHUfkSApY
D4UvSHiaXSecpLiJkqobN63bRw+ovStoJKt5Hwh7Qn4IEbPmbjCXaMRUaEk/i6mkqWlb/OlV92NC
6sQwKzwZIVto/qgm5bippq6PP8Vdqd4qoaWuOHmnaoFDOcVwM869MQYtaeL7tjCHFnRe2SHPriRO
7Z7VtLcfNRcpiLUDV1zpCQohQLmn4jq0B/XzaDvprU1Q/AUXDYgPCKFkKqyVniRLRJipeTQy09vc
cLt3snYzx9elo1KKoQVsbeJQ0b+ACgCR2E7p8jZyqfXAIA6RYhYWJtQ7dKcrPKOVZaU2Va02+I3U
5LJD686071PbrRSvHZbBDBalqvULg+KSRo9tDKGdADyDIE968UZJc7veoa4RXq8NWG1jyMb+7uRy
yW8IK7Q33QDb+io18Mo8k72+ohoNWve+O4VZsXGKKccjILRtPH4czRrPS6Vpan/QZg1OH2ej27Td
hKl1DjcHqIWokZihduAaO7VGw2LDY5ejU5/peRgo8P+vDasAght1WAb4jULVPqC7ohW7LJlh8sdV
279pRWyTI2Mk81UUI6++pViO4UVqHA9XJT2kjwT0cw0LbgonKjOxRJxSo5nvK9mwnPcGksFIN45o
9jaWPohNJ9AR8PupxADBabLqIRzRlvFA1ESuD4MOMtmc0/782JtK6GwFMgfQLqZMed+1TZx7rTkp
7xr4MOMmKWzznUNh7r2LCiL63OSzNitekFSKImy2IrFttImBFLhVXYIuSFW1x817RR0U4A+oagx3
lFLBJMzDDG8GxeTiR1NUkF54GEEwEEaIB4yzvs9h0/Sgb1asw7LHPSBCmAbk6gZlqxUXke8xElkc
tV+7gcqhP64gChlhjkSNr+bY2CvMIu4z88bQQxS559KtwWGskAx7j85YotmuVx3L6LzI+dqN2GM5
+j2uo9pjPIo93oMwxtV3ioDUQH6C+4+nGI2LEZORgxVx97iRasrt62aPJlFss7XYRivKpNwjTpY9
+kRbgSh1oapfixWcUjYrTsXcY1acPX6F8hVYlmmFtRhpCsJFK03xQBfYljdgW8DAqJHZv1f3yJio
QzvDb7R5Uv2crFsSPLB1PaSgU80DNhGh8c4SiI0ZRdEXRPzpOXaZOVJL0VBRbIbMRYlsstQagr5S
RTtjcLVq5/R6lgZPntIX4sPnrw78efB5AJ3Q3QOPdxSl6VFHZbIbt+EixTbUQpAvDf3a10d53tnk
8QQYh3wN2YaGvODhMFqjxj24DSzFMI/uPPaQgtlTx2Ho+yWlJ6w2vqWl4acRKsulWEqn3xjdInev
/471a54Gi8hkASWzUA8itVm9EA9/Rtzq9VhbOiAg6hAXTp8OH02Ztm9rCDdfXx/qGD9H55v8aHUb
dNDPROvtcKgSZ17R5omEr90nhT8Yk9liXTmyym4nHXFFFQxfpLjQ6hgcA/8BPlBRC9r/jL+Hj0/C
x1WS7ZXw8R/30eFBXLj+iV+wVkRr4NFhRcjOA6a69mB+xoUOXViQLRjfro1YAZb5r3GhhqW5DZEB
ThQMBMySnmTBLuhqIIsuGbVqkQn/ThJ8fDzp1q7ABgRICAvpSTHM04ZXVXdd1nbdELStM+8aHXhJ
EmunjufxsVhHceHGI2WFxAiR7uEoUqGeR6NgCBQ56NSk6TVoAgnnRNHdP/cjKPvoe/XCfXNqKGb7
6QelqcsLKIoh4Bd9NTsEnUMHz7eoydQTfJTjA8hHIUfB4VshIRDUj0ZynDE34DfQKa2UiPKeiVHD
MLYw4Xmbg8F1ZVC0aruDMdR+HN1G//xkl73wpS8snYnuxTqruFs9czwVWhO6uYIon9VrlqcqLszJ
UK9O3KwvzCfOUGxg+ntUZI47e62MWxFmNQGpVJTLJa2TC1qKvCHdbP1W85UbjAk1yEyAIlEBoip0
uHRiLBwF59geAN5AM0kPASTG7qkO+wvTtlqCk8xT/UGT52gvlnovI8cOu0BDO5pQtbMfQL2Uv/8t
xJs4jyIdveonH22O3h6TJJdGF0inMy7nagLOR9/uxCjHxRdmjHVZsSHrfHGQD2cMPrwzVqPWBZFW
Nue1oOYqa9U5p0dmX0TU0uijxHh7Jagf//bmQy7EtICcqAa55NHIKMXZRVd2XdD3M9aOlSG3Iyzj
7eujPN98q/g0VycoFodn/WhH2ItaJXWhyaAMRQWxvFauxIQTlaiX5gQQ4aWhBNcUKTe8FUSXDqcy
BJsMPXOSQS0K+2LRevucsktzU9tmef77X0UxEDvAFfLAZj8cqsO+A8OZRLLFiU/KlpC2UrR0h6qE
8tvLBDboyVA8S09vQ72eZqMrcobqWv0MXSfzEl3vUx/0/EgdjnL0iEB76KVslCpAFY3QmBrJdVJF
pyymX1oh7BtM4EzU4jBnOPwWUK1zgV0v30L0fkazm0AHhv8mVYvkxKX34gf9bajjm2gI4y6EdlwF
4Ww753ZkYnqVaN//BdvgySBHF5HV67WsFrcKJHryQRz2thePiti07dB5rw+1LvPTsBSolItuCYgT
qlNYnq33yJPSDzytcA5B9wdpazY0WwvzLAFeDz69+MptmJ+9PtyL04dyLfcCmlmGqR8OF0fKknaO
XQU5zeud0sUlfWGojr87CmAzg5SPAMpY76DDUepBscuiQHkii7t3/TRgveMa4+71QZ5tuhV7zHsB
gm4t7R2LhlddChyhU/Ogw7QesYq4+6bHXb0LZUO14fWxnk3bfiyEgKnqgik45i/zWoVAfhlLDtb0
GarmALjYxHng9WGeseZ4zYGwGuRJ5Ckrrelw4ipTOEVcAllRnSy+USw3uSpn/PDGzCyulqbsbwV2
PNeKPtZXdZ5ptxkpyPueKhaegIoD+AARm2u7X9EK4ZRe8gK0D6U+y9/0O9j/Tiadh0aHZbhSxZ7u
2lDDMCzpkhxYX+9+arrQvBFWVQdIetgoAwy/HX+gqoQHC1sJgd9V7/hwPENLhrKN7DzQhPJuVkd9
k6u4krw++y8sMk+ZrTISQGnKuoeDZCgZmZlaIxYZ5g3VCPyNQnM45Su6f64OTjzfwjjgCFEsojdz
dPHnda+DE0DYuGWZPss81ucNJIQSSXID4AKQeJAMcmxUH3md6YMOozmo0YZ95CYHlqS18sERkXY1
olR+VehMBFIwAxLAxdAu1IqoFoyyEui6TIO8/90pWlnesG0AtK7UzqP3UdPnpeIRyYIsnyFS9+j1
NMrsnDjZz2InWlZUHdGxgsewZmaHC0ERTO2dukc9FgwLHZtU+NU4RzuEaJPLZmiaq3Ccv9tL3D28
/nnPhPjpA8KcJZRmbXC8Oo4NdWmXimN1aYDQUIrcypTqD+Yym58r2WDGOPbICOALoU/3c6pmwBCx
4st8OuXRciUdl2MXonb0KZuc+lMUW9TJMhPV6fjEPfHs0eBn7iHFNEpJQFcBvafHrzcLgRdLkgWL
leubMU8/matgCuio2Z8X8DyvT8tL60ErDwSxjg/Is3ZeDgLebdQlDbI+1P2iNLutuaYePvrdYWBl
0vjUZ5kVyNkq374+9PMzCayaprLLmUfpfE/Ye/I8xlqTAvLo02AKrWrbxZDD6F1nweuj7I/24Zlk
w9HPJpK1saw+9totk8pChyJPA8gi6GHmqpg9ayimN207GRcgHvSLeRbx2wXkhV8tkXEOIiqk2QBN
6FzDj+p3n2mcN+h7r0Ki7MVnhhi4jwhRSSsJ2kLN2PwKWuK0ck6s6wuTiwg2wu7UKniutaMLr6GO
u/S5mQR9rEzbSCvkVqSI8bw+uadGOXorkC6ce8lzEYyzXWwz3nMgR5ly4s546ehyciHGriBwLvCj
qymsjBoMKLId81DcOqWqPyA9BVTOjPEzRFWo7ltf1rNh4U9vJY95RdXNqLQq3jmppZ4niJGW/K2r
fdM4VD8kBoLO5vdnwkSAcK0bEXw5R/MNfUyhD+3EQdqP89mq5n4HtTTdvj7K+qHHe5kKJFt5VQdg
Og4vB4Rf6PckSwIJuhgvTLeu8ejo4y2R+3Biaddw5Hgo+M5I76FNyeVwNFQ85khBOV2Mvt74Y0rt
25batgdL8a2U4S51tC+vf9oROH51zYAMDMWbYpVOdWzfSH16HThiWJqpjAOlq7Og6JM58pIw6jY1
KfytEMsYKI3VXU4pykiLGZWICOnxHUtpvn/9pzyfZU4OB0dTkT4kBD16xYVWqbObJQCnh3x5tJxU
4Io1oZCeWMWJy+D5bX841HFQuOhdnA4MpRFW72wXB1ZToPI0JW50ZfW18a8cb30OnkyyMNpBBRwb
B7R8s51VSf1bkiEeg3D85Fku3L7Xp/JZtY5LCF1wCiZQYZjNowsClaamc5HvDvQ4FGd1phogLu0k
Ar04D+JaKZvMH21ZbsKwcz7maSh+vP4DXtpWTDHEDt4aLP+eEd6BitatYB9HtVbfN2NfvUOpjg5d
GOqXI6u8re0iD3L88S7cqMb23YndzJPD75YfmAnam4AN9vWpY1ezeKpsN8LrOphGQR2PY+f3Q9/Q
gcvVE3fRS/uX+td6pCiUUnA7XORwGhoRVVEcNA2sZpymsZCYZwdZGHkKp/PS/oWBtDL5OS8UEA+H
ghgKtjO3o6CmYXqhx3iGFo0ZblNMQ/AVyNMT++n5g0PJlSSKtiRXEy/C4XjZ0ChunehRkC04Z8Gx
Fj9UuyxPVKWe332MQsxAlRkrur3+/tNTUk+p7NpajQK1Cof3Mlc0r490sdPsIYbYiWMS2k6nSr4v
fho7lOAAXBdVzMNPi6g1EmqWUZDrqnyAtzrex0IfT1wAL4RD8ClV0HAU3Yhm9+flyQ2gIPU25UoK
2CQ3ivsMjYKvEdfCxZzq4Y021vZFO9vx1ijhClRKWvpDaU93QG8KD3rDKXbXM4M0bn2dvqGhcT4p
pR7DyeJ64QJJC6Zad7FaIYJ7V8YLgndLCzAgzfQ3qlOC2sX7pf5epULfqsVsnGVhml5LLYrO9RI/
Fe/1S+OlpaDFR6qOMvNabz1cikIVI9yQOgqQbNK/q2o5+IU1jKf82J61T/cfv9pAQqhbiwNH48yj
PrdWF+PRzX74Uq0iFHnTyEu3WMxL2VvV+ew28bkbtQjHYaN2v0zzdCpSfPlXgJzC6QhRVeoth1/L
XnBxrVKUnT6ny4dybAw/rf4fZ+fVI7exhuk/tASYwy3ZTU7QjEaywrFvCAWLOWf++n1q9mKn2UQT
YwPHwLFhVVexwhfeAAS8j3O0QSAzUwLGhhggTPqMmBu6aYlT/e/dK07JAbQqhRGbfGCzEqPFlVXr
tuQXsoUxui0bIJ2y9mDziz/lMqZByhj5I2ZJ/5Z04HKm4tjFJr7hfrT23xDP757wGfbLxpi5v5yD
hHNvMI7Xq9UoT+BWb0RLam3Nxl7y5zQbfFJS60w8YbwAqIauY+bZ5/cvIbc+JCALHyoE+S4nFzt4
meKLxOQ0B2K2kk1wRqzs6T+MQucUXitrSJngcpShnAic4OT71gA7qTZTYsFwPirX7FzASF+R/pr8
BbhgUyWgyRGvqO5I/tgaKZ4cdnF2OnH25ajDBq6ZHtuqSw6mJn76dne8HXRzDqJ8aYd+JXsBSqY/
9fXUPzb94gRjV+k/LW0K7zrA8wEOJZb/7kU1eDuJtIEACgOWy0XNSkQZxiSSfCeK9UAeufVXVLWC
26PshAVsRjSbWFqBChH//s3Nn2QmMIV2dnylMHNvbtcINWRHdXGXeK+LKRcb7xgVXPQCAZVvs6Ex
bJV8ilvHB0Vlf7WnZn1s6346CKlEo377xQgrDYFkF6nhtqWj9pXcrm3u+GarzT7KJliBKmGKS28y
y780ZSr9NZWT33gR5as3G2P0CykW5Vld5SywzGw8Yf0YvXQD9oIIBqIa49ZchB5gt/opLg10n4dh
OrLa3bkYbJD5KMgKK2sCjMvvIJPUhFaYOL6BhO2zjp5yGKyK1iJ9axdDUdyl0oBoMNXM5XOSr/ro
OnKc/MqkKvusIkv+AgVOTdxeQdwZLpqq4ZuoV1rpAWIfopd3bxoROgMl4nkmptxsTTzTBlNSBttH
MUE5O7CXhZR4frZQwDh4dXf259uhtm1HeXIis+1n27e7ZP7IM4E+qjpPT828hgff4GiozVFfRjwl
LWiXfpzZ3Zcya+U7i97JhyYe3mu2wFEAw0ozFa9p0QnaXMtDlUWpQ3fYH2QQdietTuPBy7TW+Rza
hXm+/bV2AhesUehJ01DlMd1WfSQqPuO8tLbfG/3qSbG9np0JMaD/MgrgaFO82XgiXG7gnOGXtGVP
ULkHDFzi5lvH5ZHayF5cwmT+/zCbrZfZxirPeYPIAEzkb83c0PYOJf2DUst/0j5SfmihMVATSAxP
HswCdh4KK++/mZFaRNBBXJwOog6XU50sbIx1uWP7t4UEGUpbXJCNhvcfFhQnVszZgNNBrbgcBUUq
uGVZzc4Hbxnw/+BzlUV0919God6KU5dN/X2z6fETWELoGrZPkRy6bhP5StmMB92j3ZNFoi06ICRq
+ublHijikG+y3ZNm0J/jWMq/Qcs1gg7h49Pt+RwNtZlP1RZ2G5kcYigaxaNClB30Otpt6QwM/v1D
AQkTjyepE2fr8gOp5ojOGUqE/ihH1d3Sp90D8sPJCX9u6z8cYboTxAFCqBPS0uVQHU03apsc4UqW
TSK4qj0TdagHR3gnwEJbBx8TvESEV8/mVgoh+2XlmPKZptF4aJYkechBq93hFqMhYWsjRl7G9ffb
q7g7KBE+sCaoZwB1Lqc2DopUjplpoZg91WfRATs7oT49Vn2/fqRs3NNq0I6c7fdeWwdqCHMloXul
vL2NeurWsUZ7YdfXaWY+F9Ok+aotQYjNB+vJgrP5/hsDXVZR3qe6r5mmuKLfRFljZqy1DBLU76u2
PCH8U50MtOre//2ogyPhCHoQcMH2LOuIjCzyyCiKnI3nKZKFv7aZn5S6Kb0W0trXxhmOHui92gH9
GirPqHFSgdnuzbQq6nZkpX0ChhTUv6R2n9QoKSvfHEoQ7Tl3pF5r5UvU1aZfg05HLsBU9Mcyi9R7
ibjlYBl2rgDAZDJ0MYEqQyT0crE1eUBjAjlS36nC5FQsQ4tMWtj4sHv+y3fFF1SngocnMBWvy6F0
QJpthjSYD+Ev+TTizoqC+2gfhLQ7Dzh1O2JzQXkjhBZH6M3uMaVqkjsuIL+32KODjFpeMnRHpuS7
o4BfE0VCSpLbJmwEfj6FsctcLCq+qTX8WNuxDG6f9r1BUL3SSWno6tPxupxKBnOlzgvF8pMOhRJt
yXFnMvR3Q63Ex1ABjoFEETn0ZsFsZ1UTLEksX0OTzQNOj6SOHQ8Hn2Vvn4FGEUxLyxF968u5aAp6
CmbcwSbqFvsOES/lIZTi4hOks/Z0e9n2hiIHBBwkuncc8cuh1qjMtWnBELnFKv1kRmZyxhVs8MsY
UYD3DwUfGKdyWs6ISG0egSxWRmudI8sHsVDDIeuLu1qxilMkYfRze6i9MjxtJKI5up7gbLaFYkVJ
4d8B8/CV1rhPMilz1Qpnkyj+nyX10Dsi62vp2IPXlNjJT536z9Q3P2//hr2VJZXR2Cg6+Mktcimc
kjDL6AVyew2lX2GF4BWZXp7bxjkyPhOh6aaUIGIgTPMgHmKksnnpjNnukXVcTL+r0R2IKkM91Sgh
eBXuTk9GoiITM5XNue3j8ZPddNF/eIN4X+Fak34Tom9iiMjpM4mjZ/q5neuuhbSKB/XqCDpw/U1R
3adYLR4C4cOwdRSuJKdEPr8xfamCmzOVCT4nHd2A35LSqI/GCnWo7kLzjFBI9RW3ndFPyqF70dMV
efrb3/bqsuGncGkKG2UeRRKgzalpFHXO5sH0e1suHvH2yx/MUf5+exBhF3/5WamuIZRNnZL0XUhS
X44y1bOkjeDafd1EZOm8NoOCtkwr+FjyOMzo6CrLb5Q4iaYaGZEQqglT/Lw4a225lhYjATPpiTKf
emyV52DsZWcMRqMr/1QT9D7XmS1e1Tasx0d5yJsMhX8Fg5C5VeWvVkfb7jwqU4WgiKGMpSuBUjm4
5sRl+XbbouVNS0A88fTK8GnchLnoB0+13YxjYNlN9dSRLeBEbSc6u3VFpBQ1nK9yqkr/3l7W7aq+
jkqRCMEs8C606i5XtTairFAVyBBmix50muXRCWk7pGXarjvfHkr8UZsJcgvxGFHVf302LoeCcREa
Nm8dWBCMW0ZdjV8g7FseerjSS4zcDhZZuo3AjZ0d0Ba2S0tVlJjp1btP3D1b9B9+ULGBGs0IPkBf
/lCX/b3KdX0q2gjRE9OO7ua1m3/cnu12YV/HpPJMiCgGtsQt9SaYiDGJbdWRzwlrTj2t0Zy6clyh
JGvNy8H9Lnb+24WlAqfjH023HLkzNA43Qxl2KkUaerZByDPq5wpTGyqZ8w/i0ZXM0jlYzu0FK8aj
lP8qSUFbVZj+vp2ainhYMY5DE8yl1iGap673Y5Q2szsk2XxW4il1aaGb9zPv9iMt9lg/mPD2wnn9
ASSCqjBoEN3lyx/QOGjEhGbeBFjgoZZk8MC5hTxDer79Da/3Da8HjQmb6EN0sDeHwx4UMg0VUotj
I/jk1aU6/prNUVAOqjK5t5VBOxXgSIPbw15vHYal7i7YUDzbW5aNHqLbbtKSCTAQ+QcBpBRKcPNl
VawjjtLOOlIugnBFiYzq2PZDarU9SY2yVMFMSH0vLCNc9DWWu3dPB50x4KyiG07qsnkQIXLLJiZT
+NuZ8vR9wsfnnti7PMmllB3lJNczglaGCRjzgUYBuu1yZ6wKgiAhpN4gllDw1q0OtSt8G0+3Z3R9
4MDs4cpJxkF8ccWnkRHuTygiFEGDvNPJUXpUR0wtmHQl8joJK9nbw+1NisyHih95H7H8ZrvPKI7B
PU/KQBLcYUBDMLWz+QgKvDMpElf8gRFXFQS97WdSsnQtYqMKBjP7jtaK5iFodNf1RYp7oDoeLOHO
nPjIeFurAloGoevyQ/VJbxlEZlXQzjLmQn21+JMjvxdWKxIsTaBdhQQFFX/xK95cwnooGaPSKFXQ
1Ln+AeHN+ZtWyc3B97k+r4xCRQCFZghj3MGXo+RLubR5r0M1WOXQhwFFmV4Z9WAutO7gRtpbNpqM
ANDIhGAWbyaUykaTZbjTBWPdDlCbkQF00mH1373h0LYEsMtDTTiyDUUkCtkG9p3QNKYJIdJ67SEc
SEeNt70Nh8wHTiaEyf/PMuftx3Fwt7DK2imDKWvs/8ULFr7D4piYX46Z11pNeBBg7a3dKy+NV4P6
/BaLmg9KkTXqWmJ0SNfKtlDHKGLpPxxWNgLYDvY0ZcTXMPbNlsNfb1LLKceAE2wRVno5uH2zst6/
5WgIQZiAKMBjLBSo3q4dPkQR3glaFcTTWNyRZBTnlWUDcNq/24yYQ0TiaFF2Af1INWFzp9Z5nxRS
yitBhbZ3sRoApKx9p1f7E8mEP0U+PsZD+Ve1OI910h60hXe+mXg6QOwyuCBkXs5zasN8orhQBUiF
LF6qjDWI0/JoijsHmD8edDLoToiF5uaCVbkWu1CvGKXqAAT3XLBpl39K7Pbo2rsOnSj+o0tNvoTJ
GgTky/k4a2NKkCGqABh6jP/jYLh2pw1BiFAW/oqR6lXgO+6AfUafm1zvDp7iveWkp0+3A5KmkA+4
HB5KLyKDQ1IFVuUsqHKohk8ztD/YnDsHmw4ETzBYXLyqtu8VgUYhGyMspbg3upcUkcyHJVn1hkwm
0wq3zOTxYMTrQA0tZUrM0CWhfZFGXc4rU4pSGrmHg7xbmkfyQ7K/qNKfWiVdkemELewCMGjag9v4
qksmjobD5cW1jzTblayxMUeIuIYxV9i80pwaEulr1JbZA94M+q+50hMXGw7tpU/K9kElUvyGVMxR
Q3Bn7gYoOZ4DgkX6j+JrvLlwEr2YlEF2ikDpHekhndP8SccM1+0MZIpQRByfQAS8F2PAxMHoiddB
puwHe/lyUAjvfTvVREAtyLG7JcOO05Ki/v3b1SDGF+Qkjgrv0eUoCbe1bRRqEcjNEn1a47o/SVQW
zrdfOxHFX6ZPuGjSSBV7VXzHTfoUWxb+JDkeGSGaNh8xmlc/wlctT3PX461Rw7lMmxiVzQaBpNsj
79w7CPuRW7CByIu3WNEeZdFUa5siKGq1cTF+1d1MWyp/VeXpIGe7wvqJL0bBGSlBlKX5aJtZ8k8B
D011EUim+Uupyw+G1D/1iXNK8/ZF7cc7cypwRhrs+wbFnUxKz40W3bV19f32nHeuIMrSxMxCJhHV
kk2YqZZNVPY8WrCoW27AosRvN8vWg52zs7JwgCmuikwK+PPmns0MdA5x+M0DaTLbu3DiJi2n8bsk
FcvBN9y57FhQsg6Bc6YIvlnXfskl9KkAMc+lgmekNdgnUCzuksx+Ub67Jc5XFEQ6NisBBnHMZvW0
cFaGvrayIGmxxMybsv1bH6f1+fY32rlSRBIFcYVHF82ozTNRWNGUaEqWBQaeQf/Es9qdl3VEQ3lO
nYe8GZWHdIyUIy7o6+uzOYgiRreBTnAUCTguj3u8OkJvTEsDIKnV5EpDlgcFjJ07Kzf7IE0jFHWK
Rf20ou+NAuJKy1lqc3/qdHq1hp17ES6sgRE21kEUctV7Y9l5zej5isxbtDouf9ki5TzaMfFVpQkp
ZSm0sIdG8wnozgfUjp/DMEl8VY4+WnHxIS2n56KxVRen69+3P8zO4QHzQZ2QAJPAeYu5SttSH40G
fppk9srD0DmNvyzDeHAh7o4C8JbWHnuA5/RytpQacZ8rpTTQm6kDEW22D2Fv/Lo9lZ0TCqFRfGrQ
0EIs5nKQrsztWl/MNAhB253mOF49p4MjNTjDwUg7J5SWDhuZLiWHZwu61mbgt2u6pAGyf5kXJVxx
nRXx9Qj+1+9rlB3lg1e1ebYLdCkFCIZAFDLL7dymLEd+PA3sNYkeDG0uK0TwpASxr8gIamfOT9Kc
tKcut3GhWZb4scX4ysNeuzjYuXufEtUcwSdGa5Fi2eUvEcHSrIQFWmLy2J7XqpA8CXDlAWR/71tS
mUePmrYHRo2b42FbcZTHlZzCvEVYayjG5uSAqDkteikfXE3XE3ot4FI5cF5LkJsLUF5iHfW8ogjg
YEn3ejj/7CZdvj/YmyJ9uryJGAXTI/Ew09zeTqhsQs0ZyrgI6hKFDw/Z+qT5pBPLLXgT2GHnlVPV
h+csxqPYnca6a1yeVPWjQNSDkUV17ifl33z0OpDjKjUhGmIn5MzbT3KXIUCYxVX906is6HeG6jks
XKkI+8fV7Ibl5BCumh7OVsrvudeSLxOCivdLVSznUVbbj1k6tZorKVqn+zQ1yiKYrGWN4EfhpH4n
fKi/yX03VUFnLOhdc5edllDR/mk0ACcoEqDDXpuN/CMJp/xfadHl5WT106x5duug+thIi3Lu8yG8
0yVjbc4qrl8rrosW6E1VjypXL1srObhwduJo1pvUi6tAQHG3hdZFxiS9VzUY4mm9fh9bx/y7SQ3J
w9S8/VQjJPykoOXoA1FUH6xSDk8oo7+3IUsky2+gbgh0j2B6m0OQgubqkho8OeYa+bM6ru5co9zd
69ZRurK3icXGoqHFgFgMX57KYcoGuXNQPVAbMz5XS5idSDTen+zhtkJ0ifaUIIGpm1GcWjPQQWzz
IM5C7c4opvE5h1p3cPb35kI8Ca1WKDLRpL+cix7hCGutEySuuvoij/ApwrCQDqLX6wsG4Zg3g2ym
EqtLEmcLg2QJgo1damf4qpixR+/8iOS0OxSJJB0jqrtX/MMyWofKasc8GCMZr3ezCf0QwKo7zEt/
MKvrh4lZgdZ5renSpNhcmytonUU2cz5QW5cPXd2r8GmrAoHDocWsLy/nI9LLdWDHiLzpFHRESrUN
H9OwTZw2ZUSj6TTMewFTGsuEeqaNn7sQZ/HHVHt/rYpBhQQwBUvgLtuwLstSaplOnAfmmEwPY4W1
ugVBg0cYIdHbF/fOZoRgwoYnn6NDvGXT2PM0rmXpZMGSFNNTXqjmDwxtkNF9/zDoFMHhYhxIY5tH
yOoK8IGtxjCGOj2rXdX93Zd469weZedjcaKIIsgtoE5u4UiohRL/QyUJ0iqPvLhulPsmkZXZg1at
PE1jYp7G1rIP0Nm7oxo85iRNAPu3sT+syMFcmiULIthpfqPjcqH0c/pshpnsV5GefjNXxwhuT3Xv
uzFHGkDIPlPW3JQzTXScRWEqC/paGe8Spw/dxkreK1DGDY9eO+1f4k3B9NjcIiylrnRVnwXT2kQf
5jrMC7cyxurgRhTHdhM8XAwjJvumILP0sanjeEP21NvpPV5BABDmvviFrkzmO0lnBnnqQHRYith+
0HocRW8v5s4X1HhJ0ckh8APzI+odb8bvSnUJ4yZMg7XU++cRkS9v1qPGm8dBPY2d3t5LRRF9uz3o
TopEF5HaKRUhofevbGLeBIlnHGcatCyMMWnOPDTOc4IGsR+HnfZnsu3219jK1iNh1YivVTrfxZKk
BiYsxye5yMKDHbVzjdMEBByDYDDR+Bb5j21Nrs5SnQaxrUwenMv8XC4KgrSxFh+c053NiyahUDZh
8wLR3dwGhR0uaj6TlBFV9G4aN9m5TIejGGlvQpaoT+kEpCQy4t+/+ap6IrdyCPMyCDNcxbQVHddS
Tu0nzZiOOoG7ExINW+JfkpdtamZVcqg0BkPFjfNPZNrlg5zER4SvvV0KMAJCMW8gWK3NYRzmGNKL
raaBZiPZnOLUcq7LJfqgx4vkxZFp3gP5PMrM9mZGlZiIizI8nehNsJKGRTU4LBviAli/oBk/fZ7H
qvl6+yzsvOu0A3lkX4uk6ABffiqkzUJdLUg4LSOZPmZR1L6UaYi+yVA6vdeHmnFw4+xNy4HJKkTz
LeqYmx2YLk3dj1FL4USp7MCQ9M7HkfVImXAvSieTRNyMpQONu60+5Dgrj3o2poGTj9ODHE/z/VQo
yQetHrKXKIKyTSCT34MoT3503Wr4EQZglXd7cXfOAUuLxhoKWZRBtkJr+BqDdsawLsjsVf/mSOho
NzLCFW04HtEpdpaVw2bQsGHSOlv18jsO0zDNdrEkQVnJ5Q88xtmdnVOebk9obxSiMZpn2LKgBrR5
+1J1AsO9ZIjFSMo/TQEwU2tQKrg9yN6qAfUQtCQeBkqVl1Ohskydo4yTYM4iyaOsh1Y36uduoWr9
wXx2hyLeMy2Bwr/i0xQr1tptbcWBEkt/N9EcnpJJfZGkNPwPO4GSNnk6iyYqLZdz4vWrx8VCmKbC
s83D1Es+4+6Gznr4bl4IkQPUndfSG/3wKz0WHcUVhBVUNHD0hvpfC4RVF57Ctz/STuCA+BTlVmHP
I+CrlxNKWwxdVCB/AX1AZCNgT4SJb9VYQJz5pvN5Wkxr8UIAMKs75ZA8SMYl44BDdHV5kftQ+RCd
HcGJ3eamAkLaRx3nCxHN6mMy4iM+At7Fjh0FuqIow4NK/dX2F+MBthelVcHB2lzJTq+0SF6VaTDi
PeA78jS4tt5HB/t/ZxT6AQxFn4wSuvAMvng9TVR1SbiTQHGmX400jCdZacODwOuV4XcR+RGmUvMj
L6DOCPpoE3nJc0sJOWmSQKKWgNVA0oEJkZC7y1FJ/2wnToawfYrtnN5KgZUqQ4JTgFo8WSoyg1HX
ZYXnKOPgr12Er12D6isO6/N5Bkzo54YkndokNry4GVbJs7RmeZGWxDwI5K6Or5iDI8owRHEIIG9W
qkBZslV7VgrXj647NU2pEyXbZp64MwHt6faWv3KJoipJBVhsevIpEa9tPkyiZ2kkTSizqCoaD9HS
pGc7pET6IFM7CR86S4Bu83aGWhDOze92XaJnp5oqlGsWrDHsULEfIG2Xv2NTk4JqUefC7SKjekrw
L32OMz06D0OYPFXrZIFqHUp3RDzQK7VVv+/71A7KUW7viknX7ptQ+gGq+ohPf733mCLSDq+u7aBq
Nsc6UeRSARmBmFOVG89LhltrptfJwTl6ZR1dbj6U1og7QIRDyIAzebmSZqpFSp4OcRCqieMOq+rL
tfo5bnqA7863blAfdSt8QYkvd/VC98mK73F0wPGwbL24XF7mcvwSjnQ2JnmS3XZq/SYfNHdBrqfS
5oPSx/WaiIqU4KYQYAI83JwU2N+OpNNs9PVyXEa3rPQCo7thkA721/VtxjgiAQBAIswSxG5/EzVH
GZIZCBjYfhGu2l9YTZQ/K8r+Bb36vPi8UsU9GHBvYoLWQXMTNBj/uxww66y5HXga/NAZpXsnJe/S
5jh/b8AHbk6gHQS3TnSPN1vKcBJYiTQ7oDi00z0G2slJKO39l7mAFSFAF9WALSfc1CrcIgrmkvZL
/BTJzeTWRZYcpE/XFw5BFnhikTYKlybxCd98othWqzGbYIb0Td2cTJwbRrv6twSgcjCdnb0gojkA
eoicUa7cHJAeW44q7mzTL6NoeZyanBRcs8g9RmP62izm0bnfH4+3RuAPQYBvXrZEN/qiIcryC9g9
/0wDQptmgQhUj/DmeaoU49vtu3Rn6wkiHoBU3m046JsztWa4GqHrZfq22quPYWykZ2pGs397lN3P
RSgEThTyGtLhl58L8r6DfJmYlQZ6KAaTctdpCx7Wi3lEqN9bQN4iLk6BdAOudDmUtthID2orFBeq
vw/r2mgfx5l+x/rBaNP6YBter56QD0QGiM46l+gWmdUnRlVpYaL5eMyYbty2fKhJ0s7vXT3RhqOl
SjGUx+71OXyz2avUWGeGUX2sp36uWJV6GPE5fgvl5KCOtzcfABA60TFJISj5y8XrmzHnRlBVv3Wk
HKC8MZyKKA/ffRExH8Cv9KT5TDCLL0dZtEieokjDw3FJU3ypB+Wr1CnDl3evGnhkEOrUBjGe2MLW
HCQo4yqcVL9ekD9Eiybx09qQ/+qwuzoYamfZeDsFyRb8gYID3eWEVh0x5MrGlJJ65H036sbjUFhH
QoC7g/BxAPnjE0pf43KQuQlxjwdW4Zt5uVDtt+yHZJKOukzXJTkRdbCjCT0ErGJbVS3HHI3XAi/0
1S7bL23c5witYBUUf5J0AvsXJZw6HObkOoOnFpa17NZwq6P7au1WhKZWZD/Pq2mMRxfj9fSJgl7h
gQA6Bf/gcvpyVPRTArfC1yMz+xeXzo7+v9wcdIqvbw/K5jKVbEF/pe2/iSydYim63ChlFpn+mm0v
yMxH+YcxxnbXKPL24GTvDgedk8600DLfKmlDzYLpUkSyz4FZ73HuVv3ERJspGovYneXiSJf1ahEF
B4cAgNiG9xO8/uUijmGi44anG74+mpjmWQp2Wat+pGZ4NStGASbKq0xqBttwc4vU8ooA3WAbfrck
v/Wxt7y2W3TkA/pfkmQUB7nn3pwoUpAKmJoou2wO31wnade0suHPNX7kqNDX58jR8oObfm9O4M4I
OoFOU6AQv+LNHdzAVExqXFp9JzajYHboAujjOt13tQVsVI+PZDivxOdfibc2txcoFHKqbdctGWjb
DOil+mkT0kms17EP8Q/p8tZbGx04gK7XdUxpWkXfvVtz1XCbNpq+YcZh4HJf11XtaaOqDp4dT72C
+5UiaTwcTdW7w9QDys6nejlqcomr+yKfoHVA4gKWHUIIzfnNKR1SIils/nS/jfL5O76vxXkpJfOk
1VDZ0E2yP+CrrR2k0Nd31uuoqAxTARFk0s2DMsz2KlsR+Um0xvlztYzOo4PYx6Od2+Nd3GAfgSVm
NeHyVksla2DaPoXA6lmv0vDnqJnD3e2nZ2dLUtgAjwZxWog5b45ZhM7DqKcQ9Z0y1p8XVIRcOV+6
9z6jzBrBUEROqKsK75LLLUm5rMdepkcdo9eXD/pUm1SxLPX9xwuIBe8B7nQKtnHiYLzZ+K2mJoh/
ZLq/YMLhGSMK2IPODru9Ynv7BhUFQIqk9pCjNiumlnJmaZOt+Rg7VKFX2Pl8UhyIUm5rLu0dKZF+
T0Xv3a1fUfqGYAYpxoImtSWYz5m1KLlG/CbRSHQBI0DY7Z32YAl3JofJHWUxQRQQF+/lEk6Y3svN
IKu+LpS9HYVxzoitKadw4j13Ey5FF2RC/+32moprdnMWUT9gh4BKIqLeCv+ZS66jt7kQMChz5A7L
nH9Jp9k6K/ViU9IKh3Nlh/Kn0F7+3B5YfKzrgUWzBPaHUOW8nG+jWOiWc/cQFQ/duR+L4TlDm/5+
GUzl4KS9Fii2Y6ENIDIY7hzUKy7HynBDrYdhUfwykeFZt3Gdeyiwdcx6rqXsFFJy+xXrqXECsW2f
aVIPZzO1Ut3T16o/IynXPvBkWF7aU/TpsGZ9bLWmfcijGO8XfH1dTFpq3xmq5LHhlLjxohbekCh1
d1CZ3rk0aLyC0uXioIO/pZ05KHTJfB/Fd4zWvJPmLPVCGicHB213FGREVEYQZJLNenWFLlNF6RVf
MtuPLS6qLxhxKwc7T/whm4/CEymuf0bgLdgEAFVHQXOWB8VPpJVbNxl/OnWhIjk23i8dufrt7bY7
JWJCi64g1YAtOLxMtHgIu1rxe4xQXLnXrPtsxaDq9iivDn/bSVFi50XmLqSev5lUiTdQm8+17Mul
URoeDOn2b4zFKAtSDbF/SlkRf6tiLFq9WUPLjXriPHV+PlKodKN0kKFG2kr3p9HmsHZbZD//1axu
/TGFuIy6s50l+hlKRJt4UqsbudeCs04CxPx4vHIcomsEtx3zh1HUmFXq2oKuGX+DfFtpypgQhIda
6WLwXP5TTKH926Gz969CDvxl1O3p69xLiQ5sR9P/xrohm11Y3sZ3PeqgEECD6RVXhrUHulW1gbDl
eiTPOER35mc7G2Xbw9KE9gj8zuqvPJmyv6O2mSNP0wuch0e5wqxXqe25FKSZvHf54Ytx/j92ZVmx
3ZWKP4Z5arpmBEjYlSu7/Hnwaa62G9hZLliKTjy2sKsv7wBHGBYDfpJ9UjPrrM557c5SUmMQNR+p
OF0zIsgkqZWC2hdqw9hvXI4lG0ObdWuz+jHJUOOR9633pO0lb29RJO393KajhFpgnA6nfIjMb5iP
1D/Vaioeh6QMB2/JJ6qkelZWv969CkLkiQYMUkds1M3+nOemTiuoS+A1G9XD45eoi+jBVevmqAB/
fcHzVgsjEDA2XPJbxSzuvshpjXj121DBSRbKry/J9gRmcDxa8Ou3k6FEAs9LJgDJm4RskHuptytj
QXozJO9UmrD+pKz6AqZUj6QXxLuw4YkWDR2r28t5fatQmUA5jmYhuhMAti4/tNEbeRziu+4vk7M+
ZFX4xzEm+SAyYNdc710eLRGzCmoGjOPLYeq17NtZcTo/rKYMY3GnX6RzoStrdsaRef5HNxrww3IV
aZVr9o75bUzsFBvwZjJB3zZdGJ5ifJWV02gUeBojfCvpbtJrDV7uyqTE+PzWhnrm8Z/1c2zMzZfZ
WavYmzArT8Eoo8twh3UgNaumcObGj/IOPrqBDvG5zMNFu1unuM68uaPc6nLho4iCZ0AaeUlI4eu5
LgqMUJY1t1KvMNTof80y2pJX22Nsn5yytj8AQ4v0OzNqQJNabeW4dTapX+RhaCIXj2yJKCRMo/E8
mm2RncOoSD6ZoIgLOi4RltWvwu6ncJAjMel2yjwhvyr6nEqYnzRlMWtXDdXif8nSh3+B1c8/jXZk
/m7CQfoLVJqcIXpWK39ZjaJ8H7TBlty5tfMBO6eKHLvpKsMEGKxOT3quqCCGjdn5iJl8FbpOZqWG
tyyVNftd3OSIGVvSWn0oUAqir7pWkFnGRBoium42CVlT207yTP5VyP46Kv0LtesOzscay1+b0c4T
L6u1MUP2Yi0Kd00MDMITDamNoDHruIDFpYbpiX6g8lmf2kQ7T7na1XdF3A7fNCPWftAM7RHoEKjv
pDXHZ1OSsB+3I07N1zCpu8ckXtX13OjOFAtiWKUFfVWXpWfLmXlK7bmwXd2I9D9OG5oGAji40vuO
HkcaLmGL8nGcuGLdLJnkb3ix6K1PDBI5Z7ZK+ymvpLFCU1/BPklZ1Z66iBk7vWstqXTXNXQgXUQd
pZBbfl3+zrqsYdFsiXMaD9KCm1bdkY+NTs0ZThLaSU6oDb/s0NB/SoPZI45RWMnDyn/9c4zwhieZ
tQnapjXrPlAhWTW/7kbtyzg6+UAMJsc9pz6aHM9UZ9XEaGuI/5RapX9QjSl5oXeIkoOU28lLTjj6
2Y6anLjQscrx1Dc2VXs5Vepf7TrhYzRY+cTUpC6sPC67CWnxQRsfqjgzfmbAAmhuUfxjZoWz6uco
jZY/dZsZf6nTaFpIq6sKXajeXKbTZBHpe5imUnXEAifmkqrsYb0DZ9MVXthH8stoSvDUTVr2vB1T
lJwrKO33hW3PIF/SpP6jVkb4D2o/zd9Yb5e4y5MVfeooeGue6pBKAuhX2qfO/GiN0YcmqcMvU91I
f0iYusxrxqErPYRXrX8niAN/p+mgKkHr5Priq6NWFI+5qbPYU5K2v2AnGSVGdbEd++oQZ4nb2mP6
XIKwTT1LX+wfddOM/yZUWD6xOCF0AfbQ7Mlon/5bOfFgeZDMpdKdcM/8gfb88GVZJrkOKgST+aeW
M/YnrVC0yhtQcg7dtc7SL5QPk9yT6W8pbgmx/mfnUOs4L/hUGqdhCdkgWW6E/+M/S8B1DZPpZtGU
xl5iNNYZ4J9JSG5I1udeWlCNM9LMdjWl619yrUagC2dNi13ZxUK8PXH4BF1pxbWrAUd9dCY1bO5D
5MhHnxPlfDQj3cYlbF7ojetKhVN9Z6o0FRPE7yz3/3J2ZjmSI9l63kqhni/7ch4ubvcDSXeGxxyZ
kVO9ENmZUZxn4/ikqx1oA1rDhQQBgiBoDdU70sfsllROd4QrqtFV3YWoDCNpZseOnfMPlMbGZ1Kh
pXWZwTElf1K0G7sy53dakcremGoQc0d51q+bxVFYs0psj9edOtYwW7kCCQ9h1ahwecERszjL7G4k
w0yeQlNMpZ+VuYGhyiDr78M4LJ7MuOlMprBS8PIyhXJlUPR/rBwT5o9Fo4T0CumaZtfpeA1IjigB
wPXJ7YII6nOjq8qyN63aaK5L7OYakDoSvJB2JJR6yZDFt6t9C2tDH81pX7Hbhv0yiaoMhj6tS4pZ
pV1eZXU7ABtJCjCfU9V9zqnid15MVzGww0gn4NYleu5FNxq3dt9Cyc7VRrmXQTmZ3lik/Z3SdGh6
FRgfBlhZEkVLHPWSazyRI4HRSDwqgWEOxMwGpshzm6X5t1iVxigwEnuK9mJIyyTIEa/iHkReqwWJ
MTrkqHVMaEqjpP6FASbKljHpCfRTR3mPA0ZGR7qVyARaMrES5Ko0Zx567OqnpcAvNGj7wZKvMHhV
Y9dgFjMmJoFjMznFZLhaH9qVC7dRfC7sREaqIJUhx5SWvnzGohqXs6UQ6pOtZvlB62n4u8nYVJOr
aTDwd6kVJd1VSDCWfTXqLQlFtcp6H6EAbroOZ9Zdy6azri2rlmQ0wvU8d9W0zF/ypG8R6kIl6Asd
7/amQr81BGultJQxa4s8fF7q+TF0FmnADqYsiOFtaEyulaZQp1NJLxuvQ5P6kE+h4VbcBoK+sWRv
icQttKPucWD2OYvI5VJXxfCr2xt1PfAJUHzA9ytaPSppCvePejJFqQvaK/rSGVLRe0Y7AICnJZVe
y71Rf68osXGBM3ojdVNdJsMmD5ZqP09LsuBwnhvFjWqzSvx5tqTbvkDek6KKEX/RdGHeLXMzJgGB
Upv8WlI5z2IllVzLSTFJ7Au9IV426fRo9Gn3pajCvPK0ykpmYqmRQZYalTr0F3AamVuNozH4bJjc
2UXFIL4utB8CJKVn+3qMk+yqaTk6/NQiSf2aGZm57JJsjJRDXErxL5Y86LVfj4PSezSmkqvKTPud
mJJq3yU13CtdyxrFK+e6uOVbptzDkqqrvGSRotpT0aq7X3Lopn/V54kCa58J87luDe0ldkwYrmaX
j/IuFzaa8CUv27upwnHtynZLeBCV2T1kbdu8iIaDLkBMEMSW1oUzlzvCbvcSjb3NqSRTly1Def6k
aFPxMiyKSnbQtLP+nA3S+E203+N8r6TF8h0jZvvLlC8lGV1N9XcKBegMFRiB7UqDZTY+82bQ/sQY
8qnpbfFN9PnwqULTOncbOLsfk8kavnM/Ib2rTaUe3VntSO90VALz92t68hT3sxQHQx4jAengfjW4
IPrhY7SG6EcPEYwp9pZpgWMjO8nw3Laq9am2DfE5s5Ouv4fiX36D+ZuZnt0pVusWodTeW1OX/GqI
Uv2sanrdepEehr8S2DiaO1Wn7IKLahG5/J7yXa+XyodMLqz3QzPLAGEKCUV2Ov95408JKZjPbsyd
A1mUOe2ySpkO5sJyAkW7rp4MmgBqIzGMUTsS1hPuWVnuTnEdw55EJOtJrnIt8kdJlF/qMDNeMvh4
JNHp4HyQDDXWYPEbxUsXOtJD2c7lXToq0y4ZlGzelUpbrOYFSf+1KKrm29wIKFlFGNbL8wgjjSWR
TPH7anRI2q0oUywMCyEKukOIoCDvkM0Qgssq+8AHy4brAWWUj3ElJTmEhkqq75emVSR/kClQ+hbx
vnapW3EgpVliWEGtKNQt0VWIDD+PhJpwUemK9EEezbn60CUEDa9rNX3xs0kG6kgkEE8Iibe1VzrW
LNyCpXpftq38BCXdxFlCHglvZF7l7NZUQgtXifFIde0+dWY3cxD+c2nCGdGV6mDrht3b1CYuDd26
32XCjj5iGOt8r+gxgZqzpnhxBdi391lj4oIjTFn6pcCBZCGTzuN3o8op6iYJlaip1cPFVWNQMu5U
RVXlSiHTyXYso/LaEMoU4xMxaPcFArlq0Jl98uskyp6btZqFvpNOhQXFa1rvHqmmCA+XiLr3WjQ1
pesR/6kEUQY7fk6tfNCJf7M0fcTBdx6uHHsR867gFogdomw2NKTxGOWYcVTJoIJp9vXeDJekvGrA
89+qrRCzn2kp5eIld7J9mKhVh5CcZvy6uiyTio6lbRyqvpq+A7S06utC16LW7SQrpDSjRoWXQTP4
rGkVOykTFgdJ1fZT96Di2VtcRW2fO147GknmK9MyfSw10X8NgSBGXtYPceepo6i/Jk7SRh4IRetb
mS7YnvZluZiunTN/XoKNteHqkmg/CZnmGFCpwv6aVz1ye3BJqTcVhRHdIrveSDtZmEq607o6xtiN
k1lzJ2DhkZ+bqRz50hINfJ4lWfX5omwpgkEtYCyo1pAm+JIg5RGYVo4cxWj2VF2jtNLGe3QjyvFx
6Czzg2QhHeMpoyBqy3JiXQ1C6ztXDm2qVmjHIlgHP2QGL0odzDOioZGvmi7X1C85ZiH9vdR1te0h
U1TexXPUVAcnm+P7gjzBdPus1EuXe6j4guyOeGwVLMjdaamM1HMkklGPnQ1dbTHUPvRKrhkVCQuN
ZNdu5pSsPc2z9ygu5ZrbD6WDKWbXd6NrIrRc0oNwujEQTLcdJA5OF54dxUN8o5aaM9+QGeGkYNWK
fcibWgaNVqKp6uWp1b7Plaz/tcyIiP6Yzc27kQ7RU9Fn5PxpxPXwJg27nNgBqwCLrroS8a1US+3k
2nNbD/hDFhmq2MnEjpvisWpd1Hf0r1DBu9jPTKN+nCY8Rq4k0oAgy+gg7qpBDn+ZM76035LaZZ4t
Gvmp7huSRm2Uq3Q39IPUrp/G6p+oP1eOL7JedK69OI3mpqXGhxOaGtXkk3LVk8NMLCRqPLTBAb8Z
yk2WEHiu46EVFRlIVH+yJFkkhwzizhdbRmXAX5aoXfzCKTHkzscZnUMyKBGInuonwsEh5ppitqaX
Aq2C624wuLwOC55ZLtwwxHfkuilCwpVdDC7U9uiug7P5aMe1+aRKNiFbaaJC3s12E6ruYJI9U0ZN
M4tCSRI7jNVntefEtkNFYBnlb/bQIq+m1pP43qT0na5giIX7alqc0DfLrvzWd1or+/+kxUNVYx82
7rP1QlxlKsljI02y4f1TbXJlbwoa8ZTnLVJ2MWrPVk3lKTIQVfNQksVeCzkFJ3YpQkc686bl73lm
55J+5WnRDcFOMKFI/6OqBQnmuFJk4ic92GpOQSqiiUvk4CwwK7sDJGZc0rY6LX7RW4RrTGkPitJJ
068HaTIqaT3vk2rgbO515yEe4/z7W0ts1LtopdugqymmbvtiSjLMlTaX074d9Dv0NE3yi46K8Zsr
eZYFoA69YxNWPiXS4w+Xzr001Io87mU4pSCAoT6V8nxJav+054FhMcaKcOjol7KFjkfhFOniCDF4
HKH69K5I4+KxLZz8WgkNbd9UtnZBpOFM03tF/AOIXQUUEFnbVEaXpNEWw4jG/ajj9GcQmYp24LzW
po8SAiiuXTa61yDk7BoL15EifUpN7gXtW10QDchD2srf09buFRC/4xdvxUCOEqkCAaJ0vBprfJtK
lA7ePImMgmIOWGXeWNmKK2QqxJpIG8Ueoia86tbqSHhwkHl9RZ7sMRQzaVqBxZdXFMMWvEqlL0+q
aEBrPByHuzTHRob6shFwQci914c62WI4W4MopTe0ynNStz/+bGISdbQMebFvhNV5bVwmj92UjBe2
2Fr0P25awagBLIUSHjVmRBKOR+Hh9aJjXpicnL7OQPJqpt+mcKCCKH2BcQa++xKo/OQjou0l2ytb
DtYQJeHNfst7/B6FbDBVZZp5SpFKvgUezkOn/83UPLgGrAuSK7YAKdrmI6pLZyyhIea9jluNm3D5
ChYkui+sipOp+jEKVA8IGjS0tx5NeVqUY6839CBqadlxI1jcRanerOu1jsJfq7k6sXeLY4oKa7QU
Uc60UibTNajL7ROBx+PSSf/Qfv7nb9O/RC/V498XQPeXf+Wfv1X13OLOKzb/+Je75BuOe9Wv4l/X
P/Z//7XjP/SXh+GlFX378tPd17r7ad+X37+KpCq3f+boVzDSP57E/yq+Hv3DDp9eMT/1L+387gVW
kPgxHM+8/pv/vz/86eXHb3me65c///wN/qNYf1vEY/38jx8dvv/553WW/vn3v/4fP7v/WvDHfvtP
v/37b/+Vv/7n3/7tt//x23//7b/99Nt//tu//e0//u0//Pa/fvsvv/379le9fO3En3+WLPVPYClo
/7Gs2biYLP/80/jy40e2/CfoeLSfYRgilsCm/vmnsuIOz7NYfwK7SPsK+ev1z6w/6qr+x4/kP/Fr
CDprA5vbDQDz//PQR/P4/+b1p7IvHqukFN2ff96uVPIDIheOJ2BogEOcsNvasZuJcGhPk9N4Brkv
kAiz3v/uU/1j1N+Psu3J/X0URCgwIDXAXG0ifmT0va5NWh1E8FOBpTluiJSgl0n6yOVtLn1R6m82
QFnfDAASVohAyzgIjgMZLatlmXWzDgpdrXZz260yNXXnv/5m60Qcxcv11aBtyuDtgNkCYTgepo8q
0a1ggoDmThP5elLqpk+tsfIr2REYbSiVzBVcJNHtnFOBpmYm5ddaWSbcFZXGODRyA6QHnshfE3Ut
XI5l1WvvOXnR66Soh7gjmrXS7Uw1Sn3sFSNS9/imzykOCIp91wPIfaiVIr/qOiG9NWOQV8nklce2
CqNiAb1JUcZqcfreGVD5WST9UVIBB0EGjFWuOrH6oTf7EKfAuvI64eARSnX3Coxhup8VpA5dqbEu
UUV+oGl/fzqtD6RzAAJ6ocV6Qk83nSpObKupgkXiRgBGdvqSoCruLohlf5wlJ3+UFgQzImkwqZOW
mk9o1C+0YE+3DJwX7khUsjknUfM5nnGj0uEAl+iOWqjGfkrMrrgbqDxeOEJO1tUqVoZ6CmCY1VXA
XH/+OxSdlMilHI1RHiTQTz17rPJr2aRGlyfSJTuak91J8IHhg7gnTevVBvJ4KAgkqtKt5Ga9KJub
YhLTJy52SunaVflBnibpuxK1w1u1PcmXoAwALKJUDRVuq2cw1zALWTdREBmxHNF9nPLrPuuKq9c3
6Ml3hECyQhH5nEwbjhfHLxdRdmgUoTTcyMG/x4nIdjk2eTeCFuwbEzQYsQxFOmlB4rWBsx4PBZ0w
06dubAJJdOkzWIAbSjjtBQznurqOdgCDME9wWElfDP52PEhaqkgVp3UdJKGTu62YsitVTMND0Trt
Xd4bl+SzTxYHSRZBgKFWppnBaXO0DpMVRmrOUxNU9vioYt226Gnnc0HaFZP0zZjK+sLCP9leDIgO
DXhwrBCQVd9+RaLgUpo2cduGb42+QeiXGnzU15fF+VGgqEMKA3O+NbOw+lItuJnVgVKqjrussEMF
Bbs/MgrvA9UHSIqxpXlYq/y8BaiSanoT7uZ0/OukkLu//ionOoCsOzIF0naFow4m02aKQkg4DauS
d9G1xRspJ3r09oTbLsrHArzDrR2mdDnUJfbUvE/2jVpGO0zIzAtn4blvChRRWfFOSMBuBSlUmCCG
GjJzY93VXpc72n4pjfBCLvHDHWuzA+CLszRQQoF0sX3dpMFLpVN4XSd0KNCvwPQ0HnZqMb7HMOQZ
4kVCO1ZzNfTro4Tuba38Mq3GKFELSq5SKFeDdbvwVGffnUDG90e9HGLs8TYBJJGFML/qYNb6ZylU
Kf8086U06twgK3WRgwG2qapuTh7N6BJTbhmkrgU2Ddj10nXXowvr6UzEhMdD3oCWG2F+CwvrOjur
sFmpg7At5StKZMlzRlS7njorvRCc1+RoO5Uc5PJq7AaZ9UfF4neH3MxkDChB1cFQCQmKMB7gOJWU
fq2mtMqmTHKNopl3rTzXF17ydNNQQ0L0ij7qetVFMex4wkIzwh0PykNgjt3wJUWJ9LrsIimo+672
NbKzmx5O+AsUJeNuLLIc70wtpHxuJBdWzjppR98AysZqg0B8MFdWyuZBkE6EAFs51B2j5ldZRhG5
nod8FyLg4lK+zy5s0pN4vl4ZDBC2sDepI2wPe7q/IEsQEw5SveCy3SKUTG2U5XufhmK8yuilUr0f
9PnD61HqZO0yLuBeji2u31AQNq8pDHNs07FHw5zb0h34c+gkTnRRomZFim++5kqDRdIHTgBBcYMk
n6BqwSSaiwC4rPjQwMc6OHPeX4V4+97MdTNQ6J7HQ1ygbiQkK7+3OlvbFQjpemZfLF/4cPOB8phR
ezmSR7Wvj+m0i+bKebZ6/XOh5/NTJnEMcnfBzUrtmKSsaaBgj8Kf2qi+1qReuKU89T4o/f6JGtiw
y9Dpcst8kG/KfolvQrkVvq1LyU4TWgxaAgSDEMSkLOrDoMinDJjcYvrzQlx78zSA7kehjNsj/9km
r5JDv1nFNCqI59nwC5kUvUmHL68P8gMTvpmFlUNAukX9FHbj5lI0qpKUz9lUIpeTf4vq5GECjOIl
SSKtyhOJnw3lY6xJ70t52aWo7yC6YAZxH+1VLStdpaxvq6ml+VBTmX/90U4iDrddKFlQK7hzE0Q3
2QUSDUNlN7hzpOrUHxalbf2l1hxXVVPFG5SIHQDKIcDC7a0QWJQlj0befBMDOym7H+UyKMZi9PrB
GLEomBE7Sfrqj0wy3EAyRCTtoDocx7ZoWNRR7scysNvJ2GHZFXsogBoXPuWZHQ3HGNoBYRTm5/ZS
n2kgyLGxZ0d3vRJoBfOqLeHH1+fr3CBYIFGzQy2EpHcTNmQJHWp5knAAUOzGX3rVWvEcyoWgeG5V
UJegNA6Al8vCZm5MrY2ssMbPqSC52Ie2nn2Ow9HwZxRu79J0NK/HSNB7bUHQ/IGviEmMsTKzSESt
zZk+YCTYI8FZBDEd8I96Lpe+RC/36vXPeOaQ4ba6VlcpKFF736SIC4gROKxJEYBVM2/KHO1womLs
VxEg/zbS46+vj3fmgzJhFF8YcG3XrNP6u4NdhbPXqGaKDcDQSYGhQbNoh0hDY9LuXdGXva8OFucM
lkYXvud6/9mEHp10m9Czgvt52+ORHewwh7FCWHWZi9Y3Ok3zln5pfS1r0/cmk7qLrLL1oy5p3Kqu
lTfy4dnlR8Nvtl7PIqqlvsMRoNEhRFT02SeznS5kL2emc2V5AqZn1hCw24ySTaFahx0iwtKKaQPL
pVylFJqAXqj93tBacSGgnH5UgiUBBRM88iU0Vo8/6iJNZNUV2qoVP/PLtPo8EhW+4Blnek5vcgZW
sf4gxVblFdNFw+TTxaSsuiCwFslL0TLeLN4RsMhQmfT90yZ7IEbDZgE099D0uAHnNYAVFpl8b+Ep
+foi/tFOPF5L9JUp6ZG5cJJBszp+bUVrwNtGIb5eTSK6u6xoAfxW9PqlmylvtBeV6eUG0kpN9zQB
n7vjGmB0YORDudoV0eR8Amhle701ETZgJZpf2g4/Xp8al/R1TIHAu8o8T4BFU7sFXt0LqqAWmM13
MlDIxKv7nmuLGoUA7NGchYOl2mn3sQRGddCyqPqlj6xkBDtf17UbwZV94J7jq41k2l+0yAaoSnsx
/iWzi/bl9U+z7qLtl+FGC1qX+x7qTZsqxCiKKQ2HtA4sR5K/dJzYrkja6kIecZqrKmAouUwhEkk1
YGulVQ4LLI1GVIFEgSOMpltldGwX2tLzintw1Q5d+9ff67TAiErkWltkvJVbsb38NDKQCbtNygD/
2f5gwoy6nuUKaqlmRtcOcHs3zMZyNxXIuroA19IHpKMuJWmn770+BMc3Scp6R9ks+GLqgBR0IcgZ
Z83Oc2dorvtmsQ/QMhfU9KxIuQEOs3x/+8tzALLQLUI2qcMmeTYBB0WLoReBwLwU7YtKvufol3zd
alN/GoW4T+LU/gWEe+daVVfCNE+X4PWHOA018LK4k6E3xElMl+N4zzlS3BZyDGpIKrX6OUc55xAl
At7l2KReH8VZ6lLLT2/SWIyQojLrwvjnVsDRA2xygaojkwEvgnOMNlVPjVjSp0k3MuB7o+SnhlHf
ROBA91Km5d6gV0B7ablfWIan2+v4I2y2Vyhm2YJKg/MjMMFIlPY7Q1+6C2f0uUFQxjJ/VPf4301Q
Fx3l7UGV11WmxY+IkMCXAal1IfM4PwqWNT9mlIV1PJ9xlI193ZLfWCGyEUIp1Mc2nC9pGp4WhaDz
wY5Bj4wCzCpOdjyMNjhdq9uAylDHqN1CH+P3UzcLny6CdCcMRJ6bfhoey5DrfFnmC6ndlL3YOhyd
ZZLM+7I2sqto7jNfz0T65qTg+OE236A34wo4Ucd02tUSqKixPOHt0vuv75z10D+OyYyCGtfa26au
oW/mM45HbTWrLoJSr/MPmtaUt8D8kl2qx2+tQa8fG3slCxkB6nDb0n1Yt1HW63kRzEui4OhQalAV
nBj6RPuLsMpLd4DTbOd4uE1YklRONQ4XhpPzEJi3ZvpmG4UHGLfpwQkRLHz9Q54djw6Pjs4yGaS5
LunfJa+diMB/Dph/yEMYfSi0SgmkLjb9uLEEVWnUBv7IeABJ6PVSwN1KGYxhgTn0zHhh2Uu3cHys
XTbrINPsbg5UcCVvHw/7dHrIGlkVTbRNdCnLDlHdmdZSnJQLxJE+3tlG9XVRlu7GWopq//rrnUgG
QrXVuCGiZwCxBD3f9Xv/7ntK0Yq4raQs4KwbwEpmvwoAmpEQCL2XD5KcwOtbSF6T7BYZS8j1eFsV
4BKVDNf56Lai1+dnfYrQTennVb3XsAwlFfPjXI4vTP0aJjZ7iLIyC8cBkELzYZNYI9e8lENNB1HP
LdldgYGa9kCnvvbsWThYeSuXgHPr3j8ZEXQe5y5qNNY2cFlRpGCmaWaBJrdjoFnoM9kiyTy5S+8i
szSvI2uRKZ2gzvr6tKyr+GRgm+abSYaxOl8ez8oQVQsA1Al3AeCAPhrmjd9VkOReH+WE/szk67zY
KhEPkYr/czyMZMnIH4YxmvtZaXs5Da29VcbdwyQc62psl+RaDa3lK+6fmu8ovXwvD5NzMPI282t9
sO+TvDUuvPmZQKlbMsFrLUhSbdysx85py7BY0gx7SkM+aKUgw5ETxddyPLBff/2zQxFJwH+sIMzt
0m9yRAaRA8yCTIBvRxKci28kioPInE+vj3RmOolXtFNJXtfSz+YALNQG2Hxnp9xVwsKvUKTYi8xO
L3y6M6HRUFA+QeAQSxmaSsez2cFcm4u6SoNiYOXYg+K879NB9vswXIKyGeLn19/qzPcDh8mA7EYW
kLwJVfTVB+6DeLU5kaJf0wCZ9lbSztcQHS+hEs8OxZvR95Dp42wz/16CXpGoAjn6Ylg4ZeIW9pym
Hkwkii6cnz9W2GbvoXCORB+IPlQoTiarU6q+H4CPox4yPjsN1vXg1avAqIfWb7Oiu2rlVr5ayjne
m42p3y2Qfg8aDcQbzY7DpzjR0X6gIvZdA7/euNJkAKCKBr+EXOHLQwEfEDceV8OR4MbMctObgVg/
ZIsa+kY4OV6HlfRbYRFgSy20xbky021HyuN4afSymTXdwjtNNDt8c0BcaDb67MKGOg3Q1BxxfQUE
oqv4im2WOdwoyKBDnQRVswz7yqjN3WDYfTDpaRWYuN7uGwpt+7euQg4FTuf1rVbV5U0Cos0xkjQ5
suZUW7J9giL5rqnA61jWcGG9n7l9cOshjft7fx8Bx+OvOElpLMeWFgfAbqUAcpe+VzShXsNAhd4d
qwkA3UY8GCMdhHF0VM/ECdZ//XVPQ8kqEUXYRj+Ps20LPRm42jXgkZKgBXK0N6pc7IzJuKSwf+LD
yJbGvZriLhEFYfGtJjMqvOAlHCcOcrBxpACRpOzaFNctaQknmrW4SSGBJW7roioPcdhGD7NT/hKF
tXG7jAOSwSziG21emuD11z/BSa8PxjRTejBWc4WtIKhC72WVwlvnQAoPwPwnCNJRh7cVjMa5LKf7
Uh3gpqZD4efqYl0tdWW4S5ssOwD9bwYCrU8D6IPDk9jO3eZ4RRjmNOpNZcZB1JnGF4iT8h5Uv+rH
U2Zc0DI8zUWYdYajHk2+drKFjY7jWRNGFkAXKKiYdrWbwtp056hq4JzpmisiNFsogFwqtZ1b99xd
VITyUCu1qG0ev6WKtvAwa00WqJjW7KZJTV0CqE7dZRiv0Ae+1WfpLjTCwp3rGW5xrLXvX5/20/iP
Ojx5GCVOg9C8ralaYw8DVo0ysvCmgiGCXLdWzTDCoDtc2GBngpjKQQM0EZkQymeb+6CWpLE5/zjV
VLW7lmLTvi6GciV92tmuM5BE6UX1ZiwKGE92NGhSlNfJNjfryDLLek6hoQWzqkmYcistyhG0Kl//
imcu4qtFGzVT6sQr/HL7bmVjl8gNpgEH3/0ypfbDXNjyAZZN5NVKBhUorcXo4/1CIi9LycFE19eH
rrQSWKOGxqct3dI6uFFqpf74+sOdm2ILgNuqxoTs/JbXEWtRbtrwToMln+8zW29uU3u1ekf59Y3C
40QNlbNibUGDDpW3oj96pojazDHE1BrIi65ZFLYL3ai7pGR1mo8xDh0WLD1+gFw3hy7JmLRgCUkq
ps0K6l9m5OpJ95Kq8gNx662+bj/eisIkEuc6J8O2tyJaVY4x7MkCbpAhMHOdnDlpYDMhq76PrSj3
hz5/K4tpHRSgwmo7g8cgrJ/jyJDmkADGySHlLKtkX9cm+tYO2a02aJf6pj/60sd52ToWaSZAjBX5
ujl9YSMr8ShjSbRIyvuV8Z604p4E9DZEEWeIravUQK4Xf600VFxtsN7JDXbzVXcPb9kvI6ruY3uP
W+gHqx6uXl+7504l5FpWMTH8ksC+bjaWZWXSTLKXYusVCw/xL8tDsE5xLSUZfbPIjP2YttB/DbU6
8Ir4EWB5G1hopQCniS7VEM7c6/hUXKNAO5Es0wg4npamIyfKWvZSOsz1LkHo7mYq2q95X2PS043v
xtSQfdDgNAaArXoZAhbX+WC0O60R3T7OaIy9/oHWAU/mbpXOXPvRK4Xl+IFKcB+yOhJ40trSD8A9
HCRkZKQGSlk91IVG9zh2zE+VGg9XyCT8gaSJSaFwgJ6cvqKKjocfLKuK0cfhpjLWXOYVqFQVQK4L
ucnZl4QsA+6YjIl6yvEoYVWS/Up4PhF8VS+m4vlRXiWHqUYbbs6292Z7kN101It7lJ20C9/4x1uc
fGSumXRWVzuVbXSfENaRnApvpiZXuLzETz2iE5BGDyMKGTVCGA3aLQYTbPbOg1YSgZwmfaAm+NyO
dbAo4b6WLV90ilsoQC2S7Fq182uhZzcdmBToP99EVt9a0XALcNFr5OxJrsdfjbm+LVUaXWqyg8D2
HFXT4yxH90qpeWBkoBvCKDAxQp6czFscFbpr9qloqm9r1mq1zZ7L8TWQ3T1XuTvNZn/M4pBJYSCP
iDAByMFLiBuSfciwphw14yo1B69Owpspcq6RGLsbRb/vC/VQSMpjbRYHeY6+Sdl4E4/6TurjBzVD
sIjBCIK5z9ntoRL0WUja1WAbQTiVh1DpM9cem4PUNX8gb4ELQu2Q/8KV36x7S+ujZhzZiDGsfC/R
JnlfIBPBYzjOhdvJmYsBndAVrUYZb5VOPl59U+IsvQNLeQ2PdhA7GGtGfX4J5H9+lJWvSomBTGKT
CjaZk4JCwz2tjJzmemQluaakVn/ghMZ9koxzZRIAhTt+l2bScjXHJifQe2Xxo1BOfamYLolAn8k4
2Ih4WiA0Sk65JazWk5HlJU3cAJyUDtIIXwY7K8M9sjkvr4e/M5kAI9Ghp6WD49wWX2cMrR6nUI6D
2bSX20HKIBZnlX3Qqiz106yuLtwVzswS+Z3GVRUYGXq4m8yjoNQnepU3y6nC38C1TO9nE8vq19/q
/CjESarVa2d2E+8oIvSFTBYZFD3KEnlhmLto4Mz9A6OYCEH+PfHfrgWLLHVE8IoVhyfpjZk4g899
r7hQ9Tm7Fqg7wvUCgQMZ7HjFcWIjvBT3adCnSrTH92r2x6isdwbs8N3rL/SjWLWJ04DNsBegQYP8
+Ja4MwwySv8CSgdc5ghOUZMUDdI4STdetUodP/Qr4XeXqFaG/44ZCxQPKBKP161e2Cgox+FyA1lf
b1z2CRI9nKzZpzZWm+dscb4b4bLspEkYH6fEbPJdZkmA9crZye+UGYCD26BFpF+jAqQaLv+GQNpo
7CU3VsZhDKbZTMn1LWVGM4ab3TcLNOo+SxyoZ3KkO+U1O75RnkK1dfTdMBTDZ7NN0t7L22IUQWMM
veUmkK1GFKsGXE4r8MVe2FbqF5l7e+r2uPwcCmVQaWdqxjcAKSggoWRW+aVVFQ8ttEy1hDbvdYhh
LQiYaMbjaAPHAHio5r/UwlHX55snNAgXHlU4BjoTnV2Yn/Nalt8Js4KUZQu0MuJG6f6KiAHKWsjF
1I7PmZ19Zssc+JOoPRi5oe80OTd6F1HFVHiOOphftCzV3mEtIgxQUCOaAOVgor/XZBYyq7NlVk8t
6M+rvlDq1O+WXrnlm/XLdVun0Ycms5vDTLn3sTDjdtfPCJZZ1aLeNaPS72VjLq6cxEpkL0rUyXHb
WqGaiazP8knrJpvmQijFhf/6cjtzn12bV9RKaNpT0tmsbAllxaaSjSQoDErDtWO/9FoXuXabPspt
3V9XnX3JRv1cYCDxtgg9IBxp0x1vpjbWSu6V1NQtUUj+1EGzRT0rvlDTPBdU2UVwkyn6cSBtglwf
Cb4n3eNg5K5HLqMaQ7DUxrRX0Uu5W0al2b/+Jc/FCEqoEJP5G+nk9gKCJ9bYGbyWJqiG2RnLT68o
yIyF/eH1kc7NGeri0OMpQq962McfsByKhWLVlASJmYq9FGn2OwlTsr1VzGPQcNP7a24u4YW4dO57
QoYBVkMNmPR1c5fLexVDiRq0czlO6jXrczhoxVQFVTp9o78mX8iWz3xNisQGmBbOKFDImytTG/b4
VZgdt3DUMj0nMyq/rpPvmI2oF17s3O2MoVZleA4qWnnrev1dj9NWl7bLKi78pt0Wz2HOYbJKePkN
UBov0RvLVYABIJqTxv4YRuZNq/5vzs5jOW6jbdsn9KIKOWwBDDhMokgqWRuULFtIjZxx9N8FrTgg
/sEvb1yqsq2ebnR4wh2q9hQtBJ/RIB+xUXY+7sWvWRfm7a/J09qSQ3oZ0zR6Q1l2WJHouT9EGUjg
TMpvHZ3r7vqG2l1sjNcpGgMKJkC8HLPruCeRa01vYHE7J92IK7+vZiNYrFI7uG92tpFO59omNqTE
xK1zORTXfmTzuhHyot56BoYuoyKUFohj6e1JbqnRX5/aDlmERs2bATdhyGin/aQCEL6xFnB6UToB
PYp0qoRNWPtG0Q4ePU7ptkyLIlCrUfM6YTknaHMHQdd6KDfPOgVzABeUlKiv2ZtDO6JngJkTic5K
7sCWvasoShffVTHJp9Sx8lPX6vWNjNDeWa36o+P0Wzp5OzyVeiRL6JtCDtrEzMCepiK1VO4Mucho
OpVokdremNUPndn/uyBlpc9JgED+l3BMb8GjPBDAeWwHX+qqvyal/Gap4a0w8ydU9bwJ+U+1d+aD
Q7/zMmDrAbgBfCzIzS0Lc4AaFdVrh2hEW89r0sI5ZX05Huz2nVEcA68wjjtgtR0DPjTNCimiRzLb
o9v3aolTcKYczGVn4608Y65nxLOdFWx/udPRmYKzjjhX0EhAqMcayTEz67JzvkzhLf1g6wFr4uql
RHn5JDexcVLNRr7JUcq7fgLen7i1UUnSZ3E30hnZHO4x7NvZCmuKfrFaPmRGW55rSVNvSAnLH3Wt
WQfVrqPx1n//5gKTezVqZDAeAWrBs6+nILlQao5OSFsblAGa+oDp/tvX/HJrI4FONYvSCvUsy9xc
KarDpqGhogewouKXCjVSA42CDBJ0aHea5S4AbfsPbTVUn8BpJNSyW6P8lGA637laGfYo9ihWkSJQ
OTcDAVmh3Xe4AM7+Aqay9avIHO1TPKQgSZa5tRDZ04xcdocsVF7CiuPiinbV13ZEmaoPdjPXNQXW
PkVgv2/k1kddS/vROwZePG2OaYUrg0X+xymy8QcEZ8SsLZwFXAU8Rek2etqgWoy91m0T62odoJlJ
yb2QR1t4ekba6yqStARIfMsvONLIsgucubPv7CLM8nNolLWDIpwiPwxJJ3o/MqWcLAX5VVcRulH5
Jorgg2fUUSl8LJrxGazyycz8ierUMxYpuNLPc/I1M6S2OslhOAnPCiX52xwO+jPypXXlVsU0iXta
ZpPt08ofraFVAqGZcu6bzoLClzLk0yO/Pn0YmrzRPeRMsxA9O1k7QtvutCwIWVfMKf7ADlilze2u
SiIFl2c5KBiot5nWa5Ir6Y2TIr+ppZ4+zw0SkfOMA5COQXGbWS6/Cz3TPkmekBYb7hIH0Tu/aPsa
0YcjNNrvAvdmawK2oC9mQXZdqy+XZyGdMMpNatsJWqud3TqSPdCNpasVBjprluIRB7/Ab9RpmI0S
aLzMNaqeGejgF17MGcRy2N5XVvHKzjz98bUAqZluEvIaa7q5iXqsqp4V/FKA9KBINy6aNbuNJD8X
Sal/VSSO7/Xh3j1/xKoUuRQMG5DlgspyuRJRV6dxXC+YBkfF6LGjbG+J0+HR1ikETmkEdiJsEW9V
/pqq5chy9V1MtQ7OFOmz0Ld+h5pbplxbxRSTGzj9sZtr0UdzLL4oGfqWVV/9MvTh4/XZ7g5I25dQ
2aBLvlViwgnFrsdq4CEbUPkVKMm9mjPUFWemzqrXBmqGdvfHBRdA/TQHV/P2FRm4LSMVEty4eGCW
cm8SwYwoSxbhfLSn313v6yjEMLwlGgC0bSHRySZ4AxFTqyOluo0MLKIWScSnuMVsZwyzI6m19Zm8
OELreBSqKFpTpFe2pNdiomUpYhyzR8P6UJewfikq2Y+hiWgpjV/LG9TKWNsWR12bd2HCZuDN1VKj
izn1FglPmieymyONGYRDe4T83VlOXmbCbrD7gL+2GLvJ1NtBTWYAC2XR30hLZgXdMiUnU56nx8w4
ZP69D0sgK2MCvVacV1zCFgYmRZGkpmGNCXSlqmcsXLSXKpq0uypip7Z2Ut12c48d6GCE90pklT6O
p7GbOqn06foZ2Vlf7DZ04l4YG/S1NxEpHnG1FBdRTEA8/ywMLfqQ4Hx2e32Qd+7heIJejLIJDhAt
MhrJhjEc4raDm4WTeqrU/kuVBnYOz4dLH+bWwb8gjWhIUOLz53JGEZ+OJq4FqRd3dnOil6aj7imf
QnOlUM3xaU7oOCS86JMsP49t+rHLaZoAeHSTGtVj4A/3FFXMU9t1RwqHezsG6MHaSwTpwRm8vEnr
vsKCW83im7bF/WMkhTllpvwZWNrg46tyRMp7nx6vK4hxGqy11a162w+frFxKl86KbuKh/sdKhOqn
s659xCxh9PPQeDG0OTuBGYsfuIA7KkehCGYTntWA6r5//XPu3Ku8o0DXQUJwxRmbGkuh2V0J0z+6
cSr0RSVtRLNWbhcvVEfKHyivB7ZYjgoEOzfQ2gFAc2AFr8GuuVxwMsYoVzo2atJ2z0WUqp9Qfcxf
FTACn5RYR32/pziMoZwVHu3enfkyNCUXzikdImOzeyn+LMqcJPHNaJX3kbLEbhaGNSgeQR/booTY
YeRQiOnbZPXcU+GzsKxbzax/Us/4pzYIusYaedZ8+GXGGe1cQbgnDT/oepwjDNH9tukfoVCkCD7V
PyyjbNFnL7oTzone9Q+3c9ghAJP9rjjDtf95uYZ9j1Hl7LCGU4F4pGN1For/CDX8h1FIHvlOgCqs
bZmeImeCUHIY3YykkT47WoVfONsH+ePuRwHzRksIAgXHYjOXLMtoIKJ+BBhm8ZAjkP04E8ptbjK1
blkzCSpoB1thdwHhbawqE+Bftp21TE5yZ7C06KbVnZ91pygnI0ryg5jwfZWAQJpTDv6FovDaK7yc
WtmEemoDOUDpIa2e9BoLvFZZ5FNUxD2m6JrwqaZkJ+B/0mdEyjuvboR8AruZvAJOG71xmHQq3rrx
NCy419ANVIhhG2u5x3YCGfZsNTmRxKFI3e7qgGZAsIAqNuXXy9+dpkkSdpLMJ+kdJJ1VJI7MIf71
H3YXdde1Tr7evJvDWGEL1dg1g8hm291oaW6czKaoDq64vakQJcO4AD1DKW4zimZ12UhPiw+9IFBR
zFbj9WtUcH0u7xMnvvQKlVnFfqBMbiNUBKodPbQ6btJITr/U46LfCpnukrkkSPBQo/HBh0GdGEE1
L9X0jI6LBUIAKGUGEv48TjPOAFkDmqUo6oMKwl6MQtEelVniApSAtzEfwtRmHsE+x3JM9D9Ak2lu
BPHLk/OlvpONNiWR5m2BZKC7symgGmJDkqZVe7RK62Jvgk/6B5AAkWiikbmtQi8L0ozYPkjBnJfO
U5RMDzU+GudFxn7WSLX8qajG3Iud8BdNqfxXqKP9nizD9FwZpfJ8/ZPtbAzk/Ijs6ZisgpNrXPCm
rhIhUN60dikFlZhxejAj7ClDqDV/OsqKnyTaXgV4mffmsWtLBYbFgvKTKVRUuru0uY1FdiSo8f4K
ZRTWc71BOU9bZqEuz2ZWKEsYAPhTUTGf53OCMp+nqsl0VsGXeHKhTgcnixLfu8/JsLQueFPpK6Bn
c7mEWCRojTF1YYAlWKkkykOl5dVPekG2fJL1bLypwCVjWuaUjeb1mIO/GKE1IVCOUZjijvLCI1xZ
8guSGvMzODGJR1h+MlGafo0GPfs+lSDhTg4gW7pAi5p/imNN/Vlr5rx4ldXPeMsMify9F0o++bVu
zxJVpC7XMRLEw9B1aNgKLwzRP/aFtqSf0mYWIazGBHH4JI8xZbI0MIN+q6TO5CcGMut+OBiS49mS
2qRgX0T0OMxd8tDkffjXNErxWvDBQCDqZ+FmKURGVwUr+zz0lf5ZGaf8V9Gpxd9pFeEht0SyMdKW
NAa2s5OQF0jJ35neOR8SBI5Mvy1khkJHGBfsZDEnIjBrrICsmBDeF2yHfqZ2zQkoszb5IY0OlmnI
DyRfI7Xsv5jLDPMd8scXpVyqxW009sBNGquYEqkd3iIVuNafk670T2ZSOAAvDbM5z+Crn3MMkQ1Q
R6r0oDR6Ep40wDvnuNfoUauSLL7Hkj1+xVC9fRaY6bl1KLfPNt0jLzbyh6zPJQTV7F4uAAxVFFyK
MfxkDrVxz+1ifRLURp/rNA1POeWi1m8KFP9L2t7OuZPSRHcz5NAkv7HbSv67srIOX7XRSRKPnMho
kNPMSBXQa8NCJ5dCZwzgeUfflWIZar9XlP5DOsTZfNMYOIp7/xNdirhOrYIjSawYLnalO89SZhYf
BqxGPwtUSnIX9c3w44Q94EsE/gpzIjsDPa3kCOO7JNzRZ1uY0vOY5PmX66d/Pd2X9x01KsjjtMMQ
h3lHH4gax5rCLA2DqEUaNIwRaOhL/KCs1vz85yOB3FkZqGhgkNlfHkUii1ptopzqOGIj91Ub/+r6
rP4gO21yEHruzQmAmIpdKPANounLkco0wslhihmJ1CDAVaC5X6rQ8Npe+nZ9Tu+R8MBrUSZD8Ya7
k+7sZqjMrmxbYoMGVdQi06Qt+SfJotPP3aCdeUhmP9ZbOv0AjP04GuBJZvnR1fp7PptvyI/gB8jE
wLR6NpfcWGlA6cbQCfLIXAIxmejFTw42YHrxWZ37e4jSjWuGNm4+YfujSG2KG71T3jdS92/kfE+l
8b7rQjw2zHsz1sxffbVE5zbVqoNXfue7UEiCW0gmK3MlbxZrqq1Fx6wiDDqpHW6a2P5HtHl/gh8d
/nHAzmdZ7QBWZgitt03GbEchwC1NhEFomKU/5Abtvt6yfArZMkoQQpvw2Vn+WItv3QzsAbCW6GmB
V7vcd1GIiwrDUJq2Ivnb0CmzG6mI5vPfmv9hKWE5UT/i4CL5vDlMKInrTlwwlJPFstsnWewCGKrR
k+yWg9O0u8eJStnfGCAA6t5kP46R9SNaHk4wNCMwmTLMrZMjGe2pXVTnJIBZ3I48vidcRAa/tqvi
tiaSOHjK17Xb7nEkdMjx0L7FA3eztmaURDOVCidYUgVzLEelQR5PdoBrieajidt8whaxQwauOPqq
uyPTVkHuafUf3pY/DTmPU0lQNu8gd5+KoqldPa7tO2lAWhU3zejzXKbNSc0M9eAjv4//ANJZUE8M
+nj08zbn2o6QU2kiOLg9KPfTXFUK/Q3nSG1q71SuZuF8XIvdtEUJjzVtmqSYnKCQwsRvUzP8Advr
AXSdddAQ350PWQiIGYoq7wSqcWDNa5GpTqAnZv2BriG2nElyBDZaV+XdTgF7b/DIKJQa11/xJmo2
QEw4BByMUiDlNDRaG2jKJB7lKm0eCyqvB3fNemttx1NX3XKQOdTm3rHQmzSeQBk5gVTE9RPGzLYb
VV11KkvsOvRlwGux03JXa7UYfzEsDK4/QTuB9VqnI09gr6jGFmWAm5WI5ZzhQ80ab614cj6qKS6F
vYosC/0uyGB4DX29PujemXgz6FZiaqyUEKQbg7Z0JX+2Zpjea1aeBPDw8ufZ0Rs4zY3uS5b56frA
u7OlEgouE2oQWfnlx+3MaWnAJfFx6Z8hGoLdia0JcZa7uvHmLi5fkeD6eX3MnYoyJRgVqO7aSyKT
2JzD3jTSECknTogS/yjxEfZJz+N/Bt2UvF6bhwChlKVxh0JXA6yTirsGzV43kto8CDuDO3rOWzCN
0kzzxPpqSE39sTU684O6IFCQs0UCyLrmucbY1xvoDwe079VbQXENWCbaqsjBFfyvGOo2RR69XJ/d
7vZFThy9W3Yv0OfLFdXTqYzLkRU1CinDuAu81X3fOgTyOCX8TAQ6qhmuwPeyhXWY4oTNkdzKzv1D
dZfHBaMPApgtvy5uFotsi+elw23hEQ8x8ZhMdv/YWHruLVpRPsrGkD/YneW4LdL1bh3X40eJPM4v
lEz2zcwSt3k/2ecRaTF37ofwJHJY1HhzGd4gg6jsFnu8V6VFdkcktzDqbc6obKEjueTmYyKU6IS+
hfzZsIfJbavW8h1E/k5yhCGXjHeiO/FbPHNRlXskBlFNUzRay1Oy0OE+9RpNFB2FLxqoetzVN3a+
FI86qv/fFCXKbq9/rZ0rFOVD5H6BPVD42gbRci9qSW7YU0aXD4/4cDsnOYm1gytt53ivUu90qFC8
pp+52RNxbiShatcElDjxYsM5IXZaKakfNS2lojkTPi5reVDymATX57cXy664FdQ3ub1JTDa3d5ko
wzgYvLZgcvPbKtbq4R6iutp7tjnJ+M1m1fxdGKlyW0UcCDXGxdsVk3WCCTbNHrgP/a8iafrXrsIF
wUPySX6w5bgsUJluMU+2EiW5jRcLp/Hrv3znHPHDYTJxLxGFbxsV2ZzZkpDWNSvwIpMi0XmWOlXA
s+vSX1S997HwQW6OGDKQnP4IRLh3ijQQvbx3a5Vvi0WNwHpMM/7rAVI4kj+roe52VSvOhhIeXMF7
WxDAFqUiLiDAvNrlhZG0toUMHhPF4CsKEhsNvWi1b7++nO8pa1RCCd7XAMgAOvy7SfXmGZ+SPMnb
pSHCa8YRK8IWC0AXvC0CfBOhmsD1OB1e26aJnlvHWO7GUKyumpJIaH+A7SQHKucuc7vJSV6v/7bf
yNfNk78WzMBWUVGisLS+Um9+W+lYUhpawgnGzvRryfk+pSAN5T4/FZFxrsrsfijFByekRhLpL/ko
/50Ny2M153dRUz339Xgaq8Qz5OJ1oDBedZqXWdNZUsqTipSx5ECrj9gwvTb4cHgaV0Va5mB9dx5S
in4rbACyJvW4TQKRCLPPoDhggGWWIF178Cl51eteqxsPitN1eDoBDD1Yt3VrbNeNxj54BXJlAvnN
vSJmOeuXxbSD2erbT2GSGk8OsImCoveUMd26c1yy9+ZviOvqNxDXI8aavfNDaihJufWQzE8zZPOf
IdjGxten6TGlOp+7sZGkf6mSgsDljFLqV5EZXew2JRqq3hyG6rcsTDHovT6bvQNvwOWF30kwQnHx
chNMPRr2cTHbQef8ECJf7pG+zW8LLLZde0CpuZEz043rJjtpEcyH64Pv9GhXbSYDuA6IWgjF6xX+
ZguKUAmtCj5JkNIPxrCxvlfC9kZKm09yZNP6VopA6sVr4SgvsSn90qHKqEl7JMW7u4ssWkfkR7+f
78tfoSCHHGWA0YIlcj4oY7zW7xfeyyKJTk5Y49Qe/nt94nu3D2h70qE1CgTOdDni2Au0nsiLg0oZ
0SDKbRx3Y66g66P8Rs5sdyo3HB4M0IthMm9PeCKj5NLzvHXR/B3Srh0UOQ6eGgBxX83yxK0ymuEV
DZXbKSuaM4jj3sMj3vhshxPk1cTSb0wlqm+WZW3cJsV4ppUdP8woNt4jRqgFoqJ8O5mx+ICq+583
LFdR9RUTtIJM8Ba6XKV20aSirTQ7qAc1u6fFpwayOrZuHKnNjbOk0mMkSdPBgdj9NMTIMJ5hmIFw
uRyUeviCMstiB1RmUiqYtQnYsjYOIoS9Y0ehErYU7UqyPPVyFHNpqkYLRzsQil1i2aaalEVHJ6iX
Mv1sGEn7kCyJc58Xg/3aiFocDL9XDaEIsgrMoEywkocvxw+boXaExPjZnCK1QjhGLJkltyXICK8L
Y+fVEniN4im3uLKVUT03e/XgR+yu9Ar7AsnH67htfkpVAvRqoPphx7rizqGlnzskN/zrh+D6KI68
OWoGeMWJyrkdSFrTPvRtgWKAI3X/ZS7g5RQAZsD27c16UrWZKbDgxFgrPVYDvWL5kY2Iy3+YC1gW
9I4IaYGyXX41YWRarvcDezOJIy5k87VADfHgUt7bmoDw4AvCc1o10C8HUW2s7FqF23CKC/VJ2Evy
ATNa3ZVmOz1rwkIzZGoRfqhL9eSANjuY416eSq+LX4CCH9zSLcs/tLSs1FFb5mjEFjpTabPA8856
zA1q2/7emU76TdeyqXQxVZIXN5ENKaOdG9X6HRln5rhY91QRLjtF+KsfqLm5jlQOtg/QyKLXURgo
jyoz88CoWUFtr3Fg+mKnLAYvq63qCXPGPPK0nn+6UlavnRTLyV+4PqMXzRHt9+sfdS9NIdamb0wM
BrJ/8waCyoiroRbEMCX0cCDuBtEDrwIUzfGcklOfOq03vEm25tfrI++9eytJmI4idxAMi8svnalq
bdJQ5xVaovhjgx2EX5vZN6VpXu3efomt5QgUafI3bh+ktyNuNrAubAAuMu8QWso+bZSfwlKXM8wv
bxkX6eBM7gXfeG+AAUPWF17blrBXN33SZz2vrBil4lvelFPtVuh6n+oWrYqYyONhaVGfLWbpS2x2
zt2IOqU/aTZG5Xb/D+j6PzYIhFzOs76y+0BKgCe+XPHGkexeogkSRKi+nYtCH+7+P7KOne96Mcrm
BC9D3ETRerHOiBLcoCauB6gCmnQV2/ZjFs3JkyT/h3wKDTYckteiFmm3djkz9u4oOes1q5XLSCKw
zJ65Fjeu79j3Al4sIDo6q8bNb5zPZgOZ+BIqJVBFikvq8GzgaE28ktf+FCvxqY0U+0uTdrhPt2Hj
t/qs3ZVaof+g/zg8KUYo7uJMkrylB3Zx/YftXJokAisqlOwZC9tNpIVarN4NJQo18WI2Lpdku3pO
kin1GHTnWU7zTJOUYDC0r7bcDJ+vj/5eRMZZnalZEyQSYORvLStyEpGFZgbG4SiENZ6TRuNjHBpD
5SXwN5Dow9/Qz+w2elHqVTtlJfXHbiJJ1v3S1QZOj2CGMWMmQfElusYnzJhEHKRlItazwOlyM1vo
Bz975+aDTEtuvJJCAUZu7h9rUg0pHdeKk6OOj3Pf53e1VPdfHBEjLzKgl2JR+ArkNjQPuDc7QQHt
CHrFUNWBjGx7q5msUDjrEUWgdtT/o6RT76XDYh+w73dG+Q2B5KRbq/KtcXkmnFSkg7nYVqDMeLW6
jl1prWvoVe5e//zvzzt0U4CWK0+PW25bTpaF1WhlO1hB2DrCl6UsfonTJvUMfbJuJtIeN3fC7OWP
B12bLaCLgMKsoJjLybEdqypTsC7RQ7Wt3cV25o+lo3wNTbV5KKul+NlYk3kQHOxc6ZQNIWGuBQt0
xbZtHjyNEupPsRUgnh3dUXBtX2aD2oIdKRraqtRLa6UKPzQOmJNpMp0PyIdUQWnSxGxtute6Vf15
wkCZjKNPLXOFum4xQXFvh5HdamYgnFCctazub3C4rU/Xl/v9y8ko8FzR4wPXBc3ucrkroccJ3mVm
gOOdODfEEz5KIj6KehNJSnkkIns03GbrtprTduwqM4AFZHqtXDUnZwDBK1t96KvJ8OdROsefZI+O
GqbS7KnL6SVCaqRFms1g0qrmZurowYpKGg+2z/sLh1HWAJ07GrPHbZepaU0NS4fWDMxQzXwtbKfn
QYs0IHgS42GJ/GCBOPCWZDoiF67rdRn4UGgEi82rT1GYhvfl/ERUObmYKzMAAS15s2iRw9NFfZtk
1nDUing/FNMDzsGCQhzaVjYrgTwOAaQRJOWo3sLIC2/lKavTg0tnZ0arABA2GXTviek2oQw1gzyC
dGUEIpai+yxJ1fMAjCgoa6s8uK13hoJVS6NmRTLCwto8rnofIzZRxPC6E6lEOm+pPZxHHL8ql6NS
0O5Qq7Dd6lUGPGvzneI2TtpmdPSgMJIykEYkcKNRHW8UeIQHm3Hn1sYTzJRxvVgBAVs4No00bLkX
XQ9wwYZnm4WIP8aR8UFekuyr0ijyDSW75eCr7XQmWEZOgQ6jGhLUljIvKyRNuFNr6NiSBNcj0nZT
ZfuhsPS7QWQNOpiD/jJG6s/U0ZLXTANGiBdMEkyL49zEmaHcLWiJ+KbQuyCyMxFUbSO7HWJGD1Y4
frl+6+2s0e8iGfEy7nEInV0eGzKSkCRwodeQ6zaXHXdD4Okg0c5NHsbn64Pt3HnknbSfWZsVJ73u
jTfFSHp0jo38kx7giq7dE3oYN9IsDegcYoAyS/n4x6h/wizgPWS7SHOCsLwcbxTVyBEGkRsuwDYb
BZZzbufJwax2dvRvthKGzqssxfbwWOmQ1pVIGMWc9RfTEfMpEkuH3D/X+fUFXH/w5pIjkYWgTvMI
CPgWpoojuSi01KIqODfKU+i0EaIEyVGovQP2RzyLWxwRbprZtLQv163OrclAslUNMCuW7iTHDl/a
LKroSqFjkrmJLpUnu66mW9zHpn/zspmDYtKn2wZ9iCdaNMa9Y9IONZK6XBDdEQJ9CiXDeyWJ3d6K
l9YDFGl+NEQ8B3+6QDSHKWeuNV8On7W5yDqtLjuzstUgMyiyiyr8adtN9F8GWaVcEANFF3XbQ1Pq
Je8RUVYD/LwHIHJl+92M6uLT9am8PyzYJJPmoS1FkYi+++VH0PMoSxEjoLSMwp5LHyb2lq4jTQBG
gUp0cuT8t5PiXA6oXg4ojZC808m0ELuQurtZNCW1yzj/dyyz5C5+iOH6Kf3gkZ5ZSL30ZGLJFAfI
Qo1/5ThdwQa3nJe2LeuTlVDjJIcsbtoKgb3r6/L+uPEzaaut5WMaKtuGn5YsNaA9ywrmJKu9uicQ
rEa5d8ECaAcfeoduwFhoB1DE5b7iKblcEnyLHDBc2G8nEVKIUM8aXylLxZPqdArCoqJSjnz3rVyV
rY9S0+wPmS55ZlEXB3fM+4PPD8HcYK3kktBtqX26Q4YG48MKcCQbzmOItrw2O0fFo52iNcPAJKAd
AGHmHUYpKhbRhrSv6TpE0P0hK52jMO7d2q7JrowK9ZcZyUaBC9l9BRoahUhFOfi+e1NdXTXXfiM4
ui0uq0xj0h56/kEcWTqeq3HpaXKv//FNSqC/goyBL5BabFuMcmUr5WrIFCTdaPnhPM7ntLCK0/W9
uoZol/c1o0DiRUJoFfzY7h+5byZYNOpKabMAAdrKdFYW698xtki6VQXG05jldyoxwEHos3dIVpnz
tcS7avesP+zNS4ukbBeKWmcRl8q671ojPLWhwCpcKY6G2runuJ0IvYGYIk6ySSzwVNCkauZ7jf1U
+ENKR0tRkhRX5Y5H3dD/PJH5naLRIgJBuxJwLqemoHTdStNoBaY6l7dqnwhXDLF9EDrszor7fT31
6wW8mdWgzCtwf6KyUFi2R9ekIg1PinOSj5+1qRYfr2+U3xSxdztlbcRRqiF83B7whLpfDD6Qkweo
6VQW9eSFTq+CQZ7DQI206HbRBlpIVCIArybTnYo3JKSPSpzzCT1eAsXOV+ROv5VTDdWIfBB+JyX/
wERUH+nkKUB+jfKsdEp112XDX4uAXuEoYBOGMO+fisLSTpAeIhctkMhXkGL3OwUcSpSGBUj/Jb65
PuG99aWKRnC2Un3kbV9aq3utmhcqKlIj1ECILAwoOzAenADaj5pyhCldP9h2gbnWVm9N+gBI/V9u
m4wGoBzGthnMXVmgs987nsU6+jGeGl4UaZXbQo85o7lrnkfirwDmCcYAYxM/Jfpon+t+0FwpWubA
WDDUEb0+erMMk2Roc8VFS3947DH9eYh4H+mb2O2dE9rT2TaH0e+XFew5RvOttTiNBwRMLl0HNeFz
1YT4I+PsobWo1pql7TKKbZYTtlupcaPOWnpfTmgL/K9Smi5KmsYKshwCZSUt7Z1IefcWmoxfr3+c
vWvr7VptNn+l1DF7jAZR66i123S59sXoDOWpDlPNq1Gkv0FezvAcQFPe9ZF3Ln/wXAjJOaS8FBHW
bfPm3pqi0tFbK+FaHoz6oZ/QVldE256vj7JzO4KO40lHz3S9IzehFSjZKTNhNweD6LB9FEZ1TrTy
YTKm9uAaeZ9eYcf1ZqTNrstzDalzEXGNRJHhaWoxYokBSFtagBxZEpa5jSw1/2UR4U4QA69B6tbZ
RILP0dVtyqtjFNNN4VQSPYP0CM+8t4hU42mPrQ0gY1sojOs4qvSKQmHW9CjUyFKBXtqo3nWScYSZ
2x2K22IF0IDl3Rodx1KTRIYiLILNrPZrR32F7Zue2xKUwvWdsdP+IOV5M9S6Qd9swDIXPZhd0wwk
07AeHSuugjYsswcdDlYwOWH1XSrFr9SeOtcc6vgusYn1+qKx3FrIzX1fmD8FgP+DmOj/8bPof6AT
t0Pd6YbCSbo851xohSzfWAqmmf5sl6p6SkrZdG24X8hSJOP8VOWL3rihUbf39qhXrV/jgHE25xLo
GTpH9besk6ej4ulOykj1fW1yAg/GS2orGoTAFR9/4BPpsYn0RBxU5XS/ONZ3xVmeYglUlayQwOgw
3+L0o9ZP50GNH8cV8dxnyce5km5NpfhSGp03a/KH1pK8cUGA9vrnfX+9EO1RuOPhWQ1YfnfG33zd
lvZjp5bGEiCoH96i8tZ7MjqAB5vo/du2jkKGvvoMkySuraw3o9ihbPSIkS2B0cY12YB4DLPwgzK0
pmfJUD3/dE68RpSsASHBa3lXwan6MDEgKqlBr2p1AJlQQGJtpc/XR/kddm/ezzX9gOFORETlYTMp
ikTW0grK47YkhSAD+nG+d4xoOHVJh/IXflRBrrbVOcL5xK2Wcjxjb1f7xMXiNE/aeJKwDDhl+Zye
JSH0D06fLg/maIJ953k9peaifP0fdAwFFLyBXXuF6bVcWOMJXIvuwpg6QjbuQOPYslT7V3eIldq4
CSTnpZ4jK9PNYNXY+zlXbemirzP4qayj7R5OnSdpg3ojqfnyMXYKQJdOQvEjz40zjf1D3v37vcnP
oUi1Mtthem19OPDfneY0dcwgXrEtbZOjYqRG+o0R6rmbigXBX1tKvHzVJ5SF+W8zFAPEc5G5RPaD
OzZyHzTQWA+21/pd3313iilAyck7eTAvN7MjgeoRBAtBG4cPhETFq5lF9Ws3IGZcyfK/ZmJV5xzK
b6AtKFRe33V7a0KWRnsPnS6YOpuHWh2HLDXT0AxIFWdfSaYFs6LkyB/6/XmFr4YSKPUiolFUGS+n
2Cvh2FL8ptFW4s5rhP34UMzisw5P45R2zp8jmRgOlzjwmBb52RaisFI1+qSxzKCPQ+sUTlri1ypK
2teXbqeRxzB4VujUosk8t6JfeRtrijTSYCqyrHeRURIeJfevi1o7/syfv48zkhtNY9xpUYnutP1o
S4Yf99OX6z/k/epiMY/MJFJIMNQQdr1c3UZtFTMSoxpMs/iLZFX1DAkCdOQIG0ha0R3s1/exAsPB
GeN7UvZHYe1yuNoYdHqphRroiyT1LgWk3h1EHt+rZqn/cSPocqzt9uRNRfUxoxAYytODaQ7/WCpy
mv9h/TAcQq2a04d52+WERBlmRmOCzJxnOKp278gnba7Kk9V05KTWfFQZ2VtAA/L1uogA9/U1pH3z
emHJO6+AYSWYrKpzS/Tqnggji1NrKNPp+tT2hqKAJ1MgoaZN9+FyqELOUZRA2wt4QiGf+gQImdzZ
WK9ZYXYw1N4uNNdpcYlAldy2P9H1hUCOKwSppq4/aWVV3SHzW/0fe2eyIzmS5vdXKdSdOdwXYboP
JN099syI3PNC5FbcVzPSSJ5G0gtImNtc9AotaQYYQGrpFbLfSD9mVXVleATSVQPoIKAvWZWIDKfT
aPzsW/7LLgUGeJl0TX9iG267+n7Y5CymKQJDZSNnHmP8CNdLmeUtt7bqtAQVbb1djvUrFZ+sd4ne
17EGKzGeq+DUG/AwaHJpkxkBTFzyj2MfSgDnuSnSythjdD8cWhxMwgaDmxML+vhVeJ9hFaK+d9z2
WaW29IafG7j5GnYkRzpMaB+c8jd7bIcwA6UURHYIctvRDunGoUO+lMe2uQLA8lpWrDs7TGTsfjhx
Q4/tEEA5nLwUTiBWjl5mpLQNmGW9sdcLUYVFOrvxkI1mnFL5hxIS8YnS8JH8A3iwga0aMl4OklPb
vX/zom0ovVVpyFxXhsyfaT6CQbaeOmGJJ8OuZgNloYWeeOwGiXmm9/p6bpt9Hw2NJ6JEdc2JHfvw
/vk61D7IyGyibsejk0RQpjLU1vd0ktzd0vojKL4SUzdoozvoVu9/77t//3JHx0Kjt8ZECML3UPhQ
oPQ+3yvOyz0s4xffv9LDnUq+z4u/KcaQlx0HNIGSQl03XGnT+zgEfaJ2ldH0J6xnHu5URomcPPRb
qSBhpt1/mr5okNhtgxWxOdGck5Kn+wb45zmtt1Mj5q8I+fvBBSQa8kPoxwILYgR1/1pB09cp1aa+
H0eRWJHS5+Td2piOFfcK5Z9w0kRSxqpKVrIyXNUvC4Cm3T4d2my84J+odNcKM9MOWlJ2E8KE2nC7
zL71drILq4/W1lvjDM++mz5TY4OBygoWWLpyQKW2yX1xZ2rjR6eYupd4hRVGmHTj+rpYk0GFchih
RGaTZjKhKFRVPc18RR1QG0VvoP+rsSzlAPR19tqXeqUM+G6Wst85YiQGz9u8Jf69j9+lngeKQt9g
Y64fhRBcnZiZupO+n0UtD8Oc69SoWfb2+1d5RDaLmLv1M5lY0BQ5Vj/ISE6hoqEhn8wac99cZTdN
sw4I6KGKUFw53aIV8Bwap4ixMuuhmPqTfBYUo0XPNbGWq1xz1GU5JvKpXMsEZiA4q1OF6RbD7m8c
9g0tr22wgt3TMfhihfRUDZ0h6SjPaMu7XRYx//DRHFb+Osdza2tr6Gimrx/6qcKuM0kCIL2ich1F
H0TZMg7AhV7SEkneO2LI680cS1bnnZtY9ZkXSHKEQvYW2IZc7BzhIRNq9V3+nkHxFBzS3OECGSKy
aygsnCOhZPkQM1uwV01IMdMYIRCEro9s0SZnlqQLCPPZNG+g+axXuSe8O92ecSDTe9mIOPFwDAtR
K8uaCLXJcWeYiJVERuIEc1i0+gS7azLF1VJ0VVTAV4UpXJfNe+E0mLsKXTPe5iQo13mL48rZUi90
b1CYN3c+2u8tkBGQ6lFSoEccimyw57jynXG6soJaUHFZGXopGeNIOsG05b+/oR4mECBxSMBALYBo
so+hjUovc3NuymVvzW5zuXFaY0tl9c0gNQAtdZBBBhfNU7ecTwnPPoyXXBl8Bh1ECocHTAvcUhkD
B4zmB0efzkxgqbHlN9OJvfjIVagaLdxVOPk8VCvuxzCSTFtTBU0SORYKKdkV6wN7dn83QBTTiu3d
39iXJH5HUdlweg9hPrnu01bmly4YsSh3a//fcC/fXuUodSh7qOLWMKyQi/oxrvul3QcWfK7v74iH
Jwz3AuiDXIEFQ0Hi/oopv1QaylesWNn0YTvkVmiXzRqlRLgTxeNXy8GjQAGQDqwgMdOibjsqOvpq
sKZ+McF12CPNhWyuq9cDVdVwUWnmSkTQqv5KzHraXGrlAGs6sxQ+M6m+tFpYWJrv7uRqy/ddl01X
gW9nycFOlv5lQN87i4ZOg/vWQQpEy6sPtDAY1hHTvrYxb2QCZzaeeqM41UV+5I1it22dhM14Abzb
/fUrSwyiFrqj+8Uv/YtFyZQxjtiItbrZRI0vtJ1WL3Tks8z73WfQhqrjwmCsSGKOiVhVowoccQoe
XWrrcVVAj6eFrP9brrIhBjewm0+peP8GU3C9Xr74y55CiD6rU6tYs5JT5cXDPHEjBlCv/YpMuX+V
QR9qSIw2FIDFyl6tziQP4BSrQ4sAUFQHCM99f9s/wrGkw8egZutigBc8TkzV6lbDyCx2X4N8vqyk
ObWRka+vUytBeJuXO5w7suFgMZxXsKWCZ7jIdwcPrGRo+VNzNzSrONfbdMIKDO8GbdKRf8tbME3K
7M/soScD74pPttSzl9CHmhMh6OF6bdGHaEoHBNjC8STZFZ036r097wfbUHs1NOVVtuTu88SZTYx9
R/dEYv0IaGWbbME5RJgS5Qf7KE6Q3EwJyi4zmk8BCO4iTy/yTCQXs6m/dGer2CNSAoEEzcMzao46
Mlp7vM476+X3n9tj34OBzZZ0b5N6upr3N0q/JIWrz1IBWG26N8C2KshBTP+etV06/KRpNGUACai6
2Vm9Wm4bwxs8/OC8942t6lNSFQ+DJ7XdpvVGGrhxIY9S5rnKHbbGVzVvZorW4I1XDkJzcb1U5u8+
DYAL0dLg1N4Q5c7RmeMVGaZRFZeaJpW+mxZtjAXwnRP1xmPLS/eafhC5wcYtP1pefLACd3IrtafB
/QJRnSSqJqa1y4pgzFxdrdK5mD1lR5o5nTuy+EC74RQQ7pESllKRooqyitwaUPT9R2wujjdVS8a2
LtFQcthJeCya6dPKtvqQ3l7LECCw9nMz1pFUi7hICrwc2jyVUZ1P9olIsW3s+4cW34aOFdMdpi+U
1fe/TdnR+pg0Z9rXuWvddaJbYzW26Qk24SM7CY131NS2mSfd+qNjxOh96BGCq2i92SPEn4rncnXH
ItQ1S5y4owdTl42yuDXbNklSStfjXo5SUMLJp3vobHWP12hQ56+rzlp+cs08I2NOh7UNXSSUR1LW
bkQtH/8Zs65Hewf3uaCW69vSBriXrnU4ppZ6NTSToV3gJlgMKCVUDRksTJbb1tfbOw+Fn0/V1GLv
1GCIW0w6WwbnL/dUsXR8FG+3RQ+O8LSNOwDn3n9SetdoNrphmNgANttRdfpvZ6SZP46NhQ2fzPzb
KnGqd75Wpud2q7xru9O6EBlnhkc5MtedPQ2XQ+2ZS1iUesBNGd4Z8FsQ0hmc8u8HsuNttX1Z2qB0
aIAbbYCB+1926DrNTeax3yu78aJsXT2yFrWeyO6Ojwmuwl5CxISmNfJRx0P7xBs2gYCi3wMagyU6
UuNUWdeGSb68awCSfP+eHoA9t8vR34VYBgZ/Q8HdvymSMV9mG6oJ+eKPTurK/dqTmhiG1l1Yw1yd
+asjwFT21q09Z/aZrmNqGtSFdiac/kMxKE5TMxW7oIXnIebau6xn/TwYteVUnHtk+U2myhumFx1v
5v/3v2kFwC6byEb3beZmN97S51dWlQW3pnSHc0NrGQ5JKxkwohjaO+iYy13htVvTfwGiUthFZ0ar
aK3bNbBPqaI/9tUIwPTLqC5owxwFnGbBDt3p6n4/49IOi8/K9mWbnrJ1eORlIf3hKvAK6C8dNzC8
XscRJunwoV6G6gZ1dnGNzdQUjXnjXHdJ414jQ1vuMnR1T9SgD/Cg7BKcBHBRAm8OGPyYeZXUJuJ7
WJ3sK6d+VbttEKaWjg7LUOrj8xmHsJtEwH+1RfK2K13EmctZnXj+x+EWHUl69rpPIx1KER2W+48f
D2fHVJ417acVF/J8cMVFP9C6QknjlLr4o5faBlWbYtEGvL5/KSRQtVz6yKytpf9ZlIt1vrT5a7fu
TvEgHqzrdlMuxQDFFRUBaqD3r4RUeFt3Xj3t+wQfUj3DlccrS+u5uwzpri9RaplRzYsTVQ0vSr1Z
d7b1u7kEfAeK4i0zC0jlreOjxU1ZbWMKxv3qA7qw8lpyWMhTwfORNd1Kb9+m+6rjk3y0poWzBvAm
kxGma1OCoxRJRIU0XtYU//H3Y9pjl4KT5bCu9NOZsN5f1EyAxvNadwR6UhHJ7LS6aNulv5jVKS28
4zdyWzogobwXNMsxQzjak6tjzSpLmbdnnt5EqcaYZfSd8mzANTu0VkvcYd4r94CETplkPvAN2y6N
nhSdZo4KxmZHN4lfmzWobhj3ab6MeIZZRuh0I5z6IB1CI1sbGrVZ0z8X2VZ86+vBHQGejcbQXS5Z
0J0lJsUtr5uzt6y6xN7QXl/0SVOcKHoeexabAfsGtNmgNtvPv51tMMJIMvCke12BSHBRqD8MaTft
wAo7Jx77cRAGMbFhrMklCBGM8Y+qXlL5ZcRbvt8HstOjxSYhGlVy6sD8qvzxbXLJZRz6YvRNN7gb
vNz7d0TDE3xE2m5d9LnMdu0QdO8SgOUrvO3CuGC+3jdRWTpB+rZZzMEI6WUXOZqalkqQwXWtOOvL
pUYlzyp3epWZB6VSQ4ZOP8Ik6SYo7GHdVhNENXrsM/BQXFdCrfYaDe6tyF9LJ6EqKhD6f9YWNJpp
r0sHrFUx5CKq3Mb/xGfonx17lC8720rTuJjE1DBWhQMXspsINELTX42OlKQVhZMBNrVnrdiZ9eDU
+yBxEO/wG2O8dSYDa11Tnycj1Iy8vey1ddiLpnainqdwVY8Cw0BmBWkR5dDqurDmdXgq7QlTj++/
1MdpEcuOYOp29m/MzofhPyhsZRdOt6/aaY51q+wOKgjxYeqM3DtxrS0WHT1i0i/a9xTrAKnco0eM
RsgCNLvu9kBch7gOzCRGxrcEWsOIuvO0JEbz89Tp/lX/6/5Voai5eK9uHSLyvqMkYuygeALtzrlD
oQEPze2qjGt32IzHpzV46vRVMDIUVAVY34Qfo3A46B8dL8NLel3gpeTukrxDhGdVu8XNl5t+LFvn
YLdSZHvbROE2GRK3ZDBVrd1uRjN/OXeDIb9bIOpOoZbB4t7lvUzMsMHbYZcEGVppFvX5HGmFNeMj
RPFnxoxp4dh7tUxhRZMxjntPpXmJUIShoz7P/i9DzMHmdaf83FrOh3JePup2PTFbcttze7O1XHSs
sLiMPb7QeKlxkl+noOVccGCZfH/nfJ2f3lvYgMSMtwQBPo5YMsj7b2zTS73WOlHS7+BxFlrB3LQe
x/VZvnZlDamkLUNTH6yGd6jM5JmUnSXpmEnt3VohS3Wur1P72RrXHHwbrdJwrGt0mpas8Lww6afx
bgQ6/FQ3pn4XiFXInW0krnFA8Yp1qierVLC5N/sG1Sxt/ez7t/eg9iYMsVk2KxgLACAP4P7tZdlo
yXIc8r3EDxty0mSPa2xbWv8sWQLNwysyD7qo1DLOiQrW3BBPcxdUUTdDHtu1vm3QqU7an1PGv/s4
/7v0M5GlWtK2EX/8e/7+se0WgLeZPPrrH6/zj0Mr2p/k32+/9td/dv+X/vh0+jzIcfj8w/X7Tvyw
H5tP72XeNse/c+8juNIv3yR+L9/f+8uuAWi43I6fh+XuMzWp/Ho5vvP2L/9vf/jD56+f8mLpPv/h
x4/tiBATn5bytX785Ufnn/7w41ZM/d23H//Lz27e1/zal//85U9/+Ycv//XLn77885f/9Zd/f/yb
n98L+YcfNSd4wmAH8AvsHAYg1ME//qA+//ojFPvQzeDcRHCXafKPPzSI2mZc2nrCSMhgY9PxQZ4q
4LSDLPvLj2gVELdIgZga0ev98dfveO+x/fYYf6Dt8gyfGin+8OODritfim2KnjvvNqOT45Z1UzBd
MpnRRIVjXIEASWVc2JDC1hKA3M4NanvYaQliuWGwoKQW4TlnalGGzZwM8bsaLjK5iJ+cdRrNyCwr
9XnSsJddh9ZGGMjxeiOUlqE+GQnvyiA692XrNMX14Fardfi6/H/bkt9syY0o8Z0t+Y9f/tvX7fgv
X/7HX/7jl//95U/fbsrtd3/ZlK7xBF0DCoLNINgDuvTbpuRHaIKA9t94XrSjNnzqr5vSfcJ2pWAi
CJIR82u/bUrnCZBhkF02s0QyKFSLfsemPE4G6CXD1NtSvQ1zBL76fshzO87txZrGmEPsdTKYK4Nj
mcdqFnOYmacQlF8/7tsDZLucg24Powd4WTD6719usJukBd0nMaC13ZBiwJc7sgf1LmVMdLEq0asw
J/mbQydF57sdl27Dd1nGuV6uUg9dI9fRAPJG8+1goimSN4l2h9D6ktKQW+xbc7MHjDlckQCCba0f
nMUaDnD3GEgkvW8CzMgvsIxpLqrKNF9gWdN10SyxcQ4mE4PJWj9flnUWkeskcoxpxtIndJcsxZN0
6ciSkqm8VVmGN4wVTMXtN1vol4jxbYT4WqQeLw9pGZsEWzgeytEBpAGRxstmW56g6t81Q929dJXr
GDtX063I7BkuhO48eW24NNo7/s+G6mRXiQy1RgYC06GMvGFF6qDxZix4vNItGvAFbfqyAHwSBWVO
Zgu/fVjCtVlBBjh9CbKimMY6nNbJ2BnIznwS01QUIGEC90L1xXJe9YXTh7Jxz2ZdOjWZb+Ff6jnQ
dLVY2hVq+5S84GF6TGLNqgnX2khvrTQr3xTgYdck56T8/ko9kIRgIzEPAFQFDgV6xLHH4boOVUdM
F7E+ryTdU0XR5qeyhk/m+1O4GEV3BV9DOxjKDaUxOuE6pjuZ1Xpk5oZ52Rjz/Fyqr3IJbJ5JjNAp
Sv2VVtYpvvBztTvxhXlh72XCfOHNfoU3bIPRMsS5v/NBgik4uJUk/02KkC+dnE1z8CYfkjn0bBqD
WHjgmTrrWdzkVLr1GjiYGQ/TCV2S49ru6/cAJw0O1dvGp0dbTFYOUh3b0bMx33eOBtipMdBdP3G7
28cc7WQ+nxwc6jOTs2PoX1H0vV+VhYzLlFG6cIY59ufBiKvUFpGQ1nyGloW7o/XgU96nyUUpCmDM
rZtGRpW0p1b/YZjDqXLTsdvICdCGt6fzTfHs1EnjAT8RcYUc75XZVrgpWy2868xRKkwyVd/qVuKY
u6aW3XswFBeMPs1L3Huap56JAeHkr82+4NOzUE1Ncq3Gof+94iqgh4iOyAkBRwAje5xdz7L3THiM
Il6Va8ZVkF+vRnMhXaVfjD4QJvmL2erfjvFvjnE25ndO8f/05c9/+Q9f/vXLf+cM/9MPX/71h19T
Tf7+z/fPdD7otyOdgcImnbfNWTbF+b/mmRzpAV6lcMpA+1CUbJPiX4907wkQAqyJNgIBh/12Nv6a
Z7pPIBVupBk+C0gudjO/40h/QBxDNcWmewPg1qefBmrh/mYfza7xcVxZ4mqqvef5PIoLCYahjWih
6R+sLjDH0JmgByvdGK+b1YcXwyixRzN0yrxzcw76W2ceknOyUPs1jRtBiSZniZC/1NcPpZlUh2TV
Rs6XufFPsIq/ygR8Gzkw02I4xPkHQosVOY4cmr4mQF4cBW/CWd6r2TKfl66z6OEc0IfKgmB4ZUyZ
GbZVAndoqc3Yzcf9ouOiGqLCYJ8Pcx3koUZ90EZqc40JRyjIL1OK+7LWvRv8eJZno7TUG2swFgef
Okt7NuEpsffaZN25HtiIsKhR31zTuNGfAnbEyF4H6HDrFkV2lZhNeR4wOMgjVdvU8nIp+4NAuMQM
v9mMj+QDW3fkeCk2ch1jEFTGcHS+/yCN0Z5w02hn+gTYC3cy88Jx1rUo6PRTlLfjRs226ltdgrgy
KakeHAXIvK1tQ9blHLveMuyqptMvhJZokRlMfuiJxDukY/NzuvO38PNN+NmUgL8Tf/6JGuJ/fvmX
v/wD8ebP31YQ2+/9HG4M9wkKYmzKrTVOTrhNFX6uav0n9NWAx9JfsxhkIb3xW7CxnhB/iCgARcg6
KDJ+CzZPwGqA1aLfzrNGwtL+PcHm/halckHLCA4IYEPc1xhvbD//5mDFfdJIUEyIJ31sztxErJe9
hVdXocHq/2ZlHnkZ7h/hv16JC212e1h1bDv4mytJA6feBCFs+khmFiEhg8+ErdMsqz39w4ZXPiXd
cn8k8fMFCaQMj6FQUYMdlUbrmKgMC/s4y8r8MMjZkFEh5+WnxVc5KLd8qOArm4CrZyRyX33/Zh9b
VoYRZIx46LG8R8uaKFrEmZsTfnK9ikVnD8vBNoRsYlps6Sll9ceuRibNBkJEjYbH0YGBX6Ns7K6N
O8NvzNdaMjR5nCoMFkPVjf10os322LqiucOtbQpi+Gvff5C5AbqlrfBj9Ir6QDNVi2XpvbHLwjlP
Wq+OOLtwvDf54/trej/EfX2etIXJpcEDQI06nvNMrlN2pY8nIe4AzOX6yCmlGxWu9TEZKhEt2pqe
iN+P3CkzJYp7Mn6mzccHsQkAcvCHOjasxkfzm5L4DGBrd43SMJmoUxpXiPavsZmq8USWD6uDVfzt
7ODu0DSiyMbugz/JLY52EHPS1p7h0U04PjbhMkMrCHn8YCBGwskn5ZnJdYZ4d3DmJabT7w2Zuecw
HfQXGhhU3MU90QNncdzlbtFMpn8N47vPeBxOLzFjlnrU5cPm77SUuhlWzdheoTWSomlujM0HNcCI
CQEy2M+0wB3mw2wKo35JG95qmYco8GJCoEwBE7l3msidk8mLl7FZntqqmO4y2UrqBb9obke2BW3i
oYIMhSBld6GZbW7FZYENB5Mgz1LIq6zOspsHkXx1B6M5puUtymoAXtv20qefDmdjHhZsk0zpOFke
e3VQLkbUQg6eDqCmXdRLrFqfonkupjIsgOpMoTep+pOshvlNMWi5e8C9qLxzVlu4t1PQOUBXhr6J
O8RO7DhTqxlVfRNs7Oy+yXdj4pkoWS35NJx1VH28yX5TvfK1viz2WuWt76bWybOITNGwaJZ31tt2
EgWAhESrnNAf2vJd6roEmoFc0oyDvjFeqs6wUZgRwvXDUoMEvy/8qrd2wpwcdrSeyhsHkxY7qoSP
aM3qys+ZmOSyk35QfLJaY+mx6xXFSsvFcC/wVpuSs6Klzf0KEcemILlIy+a8DkSXbRooYnmLmPIC
aJ8ZhPEmsDJh0mNsIWjeOGUqlnBQmrG0u2KG7PuqrEULdYDzIkniWXZpdwszQNcul76onDnKRlHU
CTmmXfZvgCGhNyQzJ8tuptbUErBIzdiX6qaZpd0/LU0EwcPabu1in8k6d+IKbpcOsnJ2FbGwGXU4
t1AbyzvdyfPsotbVYl8D1EQfT1h+0NZhjiEhele9XtTplVF3jvYmq1mPBjMATfYgrKHotnnsU+st
b024EsuV79FXulI94jEHWUxT/6lHulvlUTaXeoqTsisnxhv+wHO5MdAvSj/qI3y957Y/J9ber3BV
XMKu1zwndupsVm9WfMyg7wf60MemM9hYRespMgywssw0RtKfcVgtW++nsYKMFhay3CYiBjXgeRb4
Yxrp0isnVHzU9KL2erC5emqJPrSA/GVh6drLm2wK1At0050iQh0uUZHXrYwi86TRnuPooN50Vt7f
jTYndWSsIjPCIZhQWqNCT66RP3Lf4jWfHOrVAG+sj+3SIR1Ja5p+WGDf6J0YdYydZigb9goZhGZ0
62ZXqT+jSFgVi/E8c431ZW1Vy0fNmI33wVBWby2iyMfeDNDo7vlOctcWevUsbTL9wyD84BNajt17
ZSL4Helk3HIPMmryUEFYEj1sale7dfssscIWE5yP6WYsEZpJYz9vxqzrQz0LWE+oUupVMm9xxzdx
yQjBzpQ/WWaGlxMoJ+e9Jyu8ZlNHawXjHH2p3/W5RU8QoaLExdpvspvirTEq8PcALexPyCqkXdi7
8FN2ZYspZ5DZZYpRQ+28XYO+zVDHK7MgrPElRJN91rtXHSMEdOMl/wmRYk2aWOVd/apM21yEysCY
DOi92aVh1jBRBl+4yoFJUoIlnmZ1tO58/EuLKKhNQ+yWxGovVMB8IYQKm7/QHMqzOLGzdYwGBHze
dH5p6GGQeSlcykRL2Ox94N3JHN+mKPN7PC96267fCRRTMKgrDfhEdtGmY+h6mYZrirXmTMUZPLeX
SbH09bUfrPhd414+JuFgpMt1Imp3CZmrpkhUjuXKJFpk574H8eBp7ru52tUiyNoy5veqIMzNZlme
gZ8Y8nPLGLvhYq5xwAxXhLzVhd3WhnsQpkKFYeZtS+J26oIyHDRko0Ozr/JrZm5J8iJQgbbuUdGv
aqJ7Y03Pa8a2DEp7RrP886Vi3ylhpQzJ1bCgF+jSpMszx5Y7VWm+kJCP7Cz9HHSgkl+mnZemV5m+
lGq/ZmtQHeBNOeOlRPahC80OpfhPhi2m4WroEZcNvdy3l3Oj75kRz9ai+mclTqL2JTHXw7UuaNGb
NVPsNc7KUhPdx2DpyiuNuKbtcHfO1YBfB4C+ywWldPua+1rXN2KEkIC6QpIuHCe2k8s77L5H8+nk
AXHd+ZhCDQcylWG6hCClLxeZvhbVHlezfES2S1l9+gGCCF1ZAoEtkNPCLl6dT2qy2nhEJCuPu1zl
zwGartYZtBCmr85kvkzHXPyUdVl2x1gyv5TekKtwbDXtk0Db8czwa/RxF6PNikMBENGLjMXd3jw7
h6U7Dam3RKbLpVD8dBifIzA7XLb+BoM1jLq1Q8HACrvMpJ/FQSZti4JjbnsfJ/RL4RumgTgYOZJF
zMUd+Vaoyn6Vu02SRYB6/I9iaVriTy76DyrjKN+Vgeih3aRGWp+l4PLsvZqb5JWLStskwhY/6XGv
imR+A/YViSDD1cpLqxj97XmrFZ6cnnXi6bJWKyK/Xt41YYLhNoVsMYxXAUqi67UqGsN4bs2Z/0qk
8LBCv/P8dYckuy+iZlWTubPXwpWxcnLVPscE0fbPV3iPGOLkczmFaK169cXkUY9ft7RLaSn02EC+
zod0dd8QvMeSE7kd8xAhd3+I1Bx4nzB2cN70Kx5lOI5qN6kyGp6kdI0b7B2qN0lfusuZo+eYv6Ol
27jM8NzWgs/SKiYRLu3AcIVoO8TMOPI8ajmY1sjS6GGHeAEgsGUT5asw5fVR4VohtM5r4s9TJNze
LKK0ndJ3DLmX65xqjAc7kfyElpNp78zONUE4GoUkwcvsmTO9hHBkJe76yV5rcdWWWW1e982Ygz+0
M0/bu46c60irU394rbRRanuRox//YfaXoDl42oKMfNLzcA4Sn7kg1FzRywvhl3N5MWs+gZMEAyGH
rFxEutck7EREVrAJvewH4bYvcrAz4xX4hgm/U/T63Dy03aSzdvWYAoIoMlKJKLVTXgzZooeThyYQ
A3YeVjdvgBmnSVjPsggiq7RFRWbgNWKnRJVkJGoivYC76VmRDLLug2esixelIJ1JSIPlel0mf9gN
CUcRmQ54hL2hliWLa1kShos5zw2MD0cLl6dOJqP7Sbm50bchjj+DCfTOSpOfCqudhoPpzryT+Bzl
xes6sDqswQOWz/8Y5G5R7Sq22Cuaiu0HLXDgYqXmMg3gJbwWsToq+fctZK/1ohHSy+Miy8yfJkgW
N1IZ81vRN/XdmjHBU3eQYjHfNbWgDiLR5NRPUkmktJpsOaw05bUzrxBwZfOyeAefpXmN1gA8kNy2
RjdGEoJT25/S/N0yQZeJErvK7DDVre5mZgT+k7u21W2gGV25D9pheNubS2FHbal0LXRtaddXq1ks
T7NhIgEk/qZauCxlWsaQBXjdhV0RXwFwLLt8XEp5mOCyCeQSelsjiRDm+zUv1tcVUgtNpC1e/snv
i8neQR83eYa6gwlI3wu85crefz9mQf88sHvNCXn0+pk02qLdSWjYz/K6QaUrQcj7bMXannQvSJWM
RGJoHzLl9Od4caCLPysok5FGfZ/iUFhW70cxBs9shY2HHVn1MvXagbM8O7cEXiOxaVCikHL1BZa7
+VC/XJtcAUYhY/RoDeI8GEq3RySa8Wz9DI2SoAkhYFhvWlmr193SN6+Zx5U3ZGT4AJKIptfJUAxv
F28MYI7nRnnlWLJ64QZIHoeGrZwlKuahKjiT4EBDctbSd4QrC2i4NWVvVGLUMjSDwbvItdykbjIT
97VRjOJWqHV9IdOSQxLNFplHQTpPChde2MTO5hi17wYDTbysyKwXHRCkEswN5dYlrtk2Tgx9UvqR
yIMRf0fE/+1DwkF+i8Bz3kY2bICr2sS9IxotEwfIJq2GPLJJnV5INVIG4GDT3egoSzV7ZoYUcY1V
ySuwi8AlRVLMy88Tpf8XzcLuc/NcDp8/S2Aw/z9gX7Z+y3d6hP+FHuGfv/YJ72EMvrZpfplIeN6T
rdRntIAUJu0xn/btL8gXn04g3KkN8A3xY6Nd/LVJGDzZ5kz0APHm4HVDlPmvTUI+DxQzSq30vxjW
b4zl3zOR2LrHvzUjaLgArQSjxR9A7pmbHDWYGkRahR3M9q6XWbaHYGc8N71FneFISlHkz+aNRmF2
Pq0o0UZJYwZ3Qee6145eFVeWppexOQqb7ps+7egrOQc09ntc0WapxcGY6wc343NS+p6E47k5/2a5
H2k8PgAt8O03Tg2bna7J9v25u286j6TweGQngbWrNNd/VmdJfhmQrhdRjS1VLBvnbVsInShYAEzz
yia7WAoKCqsDWg2cIncOhZ81+w2QuBYswmyTLvR02y9E06lQueM7kbV3dJD6N55ukzLmTfAOdwMg
1wWKD7E5c7D18zIfeogbl1mgL3HC/BZApYAV3GTtjT4hwt+2mtjDU5zQ5UCwvYcfC6WnPgXcvd/W
2p4mE/fNBYJDE4Tl8Xo4g163I62cHb2t+UWFJSIwyrFPL4kxQ7jkVvkGaRVzpm0zffj+s3hA0aPb
zUSEMRlNPLTFjpuyTYUNuz8KYzcq/liLIHhJibfEGM7O+65L9pSzVeyNNSSs/0PdmeRIjmzdeSva
AAvsjM2UdHob4dF3OSEiO/Z9Z+RMmmukqaA1CAI0EqA11NuRPuYr/KiMSGT8TyMJVSgUMpFJDydp
du3ec74zjo+KzDJGufWX33+Mn1uJ6zfA44xAw0FHu2bQvmlhVnEN8FeiXaEUR8/bIitWp/w7M6dH
toXlwPeQfNBL/LlH++OSsJNpsa8TR86Sb9rfY01vjgFxHzhsaNTnznPRtLedU350ofd3d9X6r8Q8
uE6MMJkc/P1pLzk+lWKxkF6m+Yx6QyzVLgQiuWWDxoto066gq6kfyWgQH/F7fm5a/vOHZMrB8wXC
AAvFm2tT6nf0+AaCHsK+2hU1NCnHKrMNIWB2AJ7lHnRR6Mm823Ta8oiQ4iOX/q9+eHQLdN7xIiKs
efMtd0oEu3hsaVaI8FkNq1fZWM+pkateQ20x9VCTSuv+9w8TC/CbxZHXiHidVZVNG+PtI50o06RS
afcw9ztxSJII9VHm1A+/v8r754d4BRZzpEXYOViDf76tgzTJYLfdFldMAufUNWkKz9S3ZWYm/u8v
9c6Lg9Rbw9/EzvLD5PTj9/+2YNrWNGUNmg9uo3kaGvuh0cQ3JS6RtqtqjT6pDRp1zveLRpx93z19
cPn3bycGWqhL66SdvfAtCLsziS/jCWuD3tC/tll1ocr2ExXSJyMa9lpYbHFLh14CjSqN7TuVEPEp
dWdfLHrNr4pdE7mJPzhZQiTgy+8/2y/uwk8f7c0D3ncFTvKIj4bG+qiX7rVr9p+5NfvfX+YXyyRf
gU2mH146MPJv0dyWUjgSFUsbpKa8s/tu51TGYw5Qw3OGIegUmqpqfOnAW/F0whW9idL/gwXr/WPN
R2CBZu+kLEEv/vMDl6R9n1aD5CFwGtB6Jo2VqTY+Mpj9PBVcV4z1KpQVjDOZdb6Nb6Hwzwl5H7lK
aj9Es33f5/1jyW7byi74/Zf6q8eKF8hZB0jMA98u+mStumojhjYwlrrdL5H9DOOm8/QhNnej6BHe
O5hnf3/NX/14KE1YHATJR9pbwIbbahoc0K4NzHq4j1waZ1bcfu5N+zjGxtffX+tXr62ObmQV+HMl
8x3nUbEWPZxbxv9zmm8KBWC+cKoCGkpF975Op13dJ0B6eue5YkKkNrX+f/PcYvPnpyVEd1XQ/PzQ
4DJS1KYHRNda5qXLFn9KmjHd9uGykfPwDT2mcaFpabKRSbWjbr1lwPKRSPWXL4/5Y/1HH8cm9GZ3
B/FQNXpctoGQ1TP8w9sZntGs9fe1Vj9S2l2zdy10Tr6bdIINWb1+cB/eb0KoPVayCKphNOtv05/H
IqXp0UVtgNloDtJRuXAztdplYRoHveBUaXbBmDH5thpAL9KF7wIsRsQb5OJB39NXLZluZSYUqLBR
sr3N5H7DKfwjOMr7h3OVEaw+WsGHRLz2881SnZLgIZS+bFzmQzIYzjF1nZ3tzLSjxg9z8N4vnWuu
wXqMWE377wyekEWsge6tFriiG79mWXInjMr4PioflbfvwpzRLDqrOZccTQHp9a0/Nk1DjbaVqQZa
ox+UvH5eaCr5c9ldy4i6MsFD6kXtXG6bojwCZ3A3iCOmfV3km0HFc0bwQ0XHSjqbMrM/9ZYz7vuJ
aUpdFvq+FxQTBFPctCP3h2634wldtrSW5s1oDCbcPvkl6ssPPL9v7xV2alwR/Cy82jxVb1djmHMx
aLJmCQYOUMguC+eG+SuTxsUMN8lUfrQuv139/3k9gAScPDlIquvv/60EiAuGZ2rdLkFLdX5i9CNu
uii0Nr9/Vd4uyetVsNSiJnB5Ct/xUOhYa0WiFgw0wyUHfxR/Bjf9qTfri65QA7dfig8u+PbV5IIg
m6FZcgBalSHrB/rbjyXrKcbhkc2BHtnRc91kehAPzSvmxC8aYl0sSgkcItICPriu9ov7t9bEKyNo
FRG/tY2L1OnT3nFkwJS59Wp2Ib0y7iFc03hmKnLUxzpIRfrgLN9jy7lDN3JFK+YipAJaquIZ8Vfq
jUxtPtif3r6UfB8cFFijwNSjT3sbqCrLqO9K3gVC1TvmVDIyD3UYuSjU5vrw+3v9DtjPtQDt/TgA
If8x3rqzMqgvfa4kkjUwyv12KRnsGXgmSeP2wMBmwUJe4Qbo+auYwu3czWg6tFrxmSGTVgcaOZ+S
z7//TL94HByBOo+Pg36OcM6fH4ehMdEPhxmAvg7cQ0ct4htNVwfCXl51Y35OhyjxmSvH299f991W
bWM0JymTf1iC10PDzxemZ8N6LlPciV32PbeWLPJcsMnFxpWoD3QHEPyEJuNk5QaNBxrlhCkUTf/1
9x/DMrnM3/s668cAk7PysZBsvrslA+qDMRqUMTDzyfgq6vAlG5OrSdWHHQTBb9k0WPcjtU3kdaBy
btu0nvdYJjeF7sY3itMestx2LoYxq/aytUE3MbQrvVKp2hN4p3YLO7G6sRUCY+pFEYfMXLSDy8Am
qNS8fBFFI/aVsaif+nrRd6FZubshHgb6DmWzbewCpTkDOLh4xSbvxuJcTeWuaUqcFAw+fWsq9YM0
08+lYttHxHIGNjNN3vZFxYcczI2b6tVKHH1sJkPezvnC3H/K4PdZnTg3lUi9ZMyrq6Lrl13sFnYQ
g1jbUIzmIfKpSV7mWWOeeyelK2KprXOSk5Y9ZHZFDE1t9/icP7gd7+4GGyOUHjJYWKIgJv38UCxN
6phZ3o7BVAziK9KQ8EHXwnJfLOqjaN2PUNO/eAi58VRrHLFWOtPbNQlaMbSOwZ2CqDTuRWQ+cA8/
V3b9aWAKTyc74kjV7RtikKJZ+aAD886KSiMMvDXpQxoQBBRWb4qPIllKJ7byMWDQGz4OWq17RYLo
AjVg+CUZdcRzuWwQsOaKvLWmcHrKFSO9j6FhnSKYBt9HwrM3RSqVU190TA2VPDEYsiP3WCibWM0y
dZa36uzqPnTYxO/hf6E16dRdjZTmbHZDsvv9/Xu/mpi8uKSxYEUE5PiWrJiLeXbbCfWk2UYlGo42
uW7dxLlyasmzY8XhwRklJhbdzj9SGlMIrE/Hz+/yak754U/kf9i0f356Yg3iYhjShgjjtEy2zOAz
TxNOcdAruDZeXVv1S5UQlUjcjrQPbZ3gBLIKpbgKmTZ8lU6SPEWl1XOWTJJD2Ql5vYTE1zPEHMxT
WlfzM+4J46DX4/d8kNo5jZ3upGdafnYmjZMTzARheuSOuft+YERNFuRcXctGvDC9Pat2ru11vTJP
tcPEGcfGA+imV6MsMT82fcX8ptOfWruwP80VLt26qvLLUhrykIetva+F3lz3uW77VCzu7cic/jyZ
euf4YYMJOWBqbxwUN2/3sZPq9xVDOZSCihEs7Lf7Ugz1S9yrGqMiq/RzOdieUdYNoF+2GVRF1fRA
38YNMjPT2yAEcuLXTYqX363oLwS1ofJFFEVbXTBj767kOi/1wmpcRRjTgjqgG5dXJRuUV+ps7b6b
DPEqZDM0vuJm7NpapxdQYLX6Bbp5ulmaSd5k6ZBvHSNcDiqxZFd5iEBdG7EfjzWcPqXTbfrksIQ3
MakJr7E+aBOKkxEAleeIRQQ1MDFjw2CxOTPG7vtt1pShH8+pvBS1Um1ErEbgpOoYoXuoKERUzWHP
d2FN3X3R93B4p0itX5YxJ9CnKcgD1gzFPWuJVl92g0Tp1SblJ8do4hMqrx4zfmSvLned6WOYeKNl
92mA0C1LPTJYixdqGTQ+dE4nL7ZFus+X2A5KJxqC2aia45yl6V5PmuyrGo3D9TyT8T1nbuEtGmBg
nPXpcTb1ZGenDK3Dckl9h9w2v1MLHjVCv4K41i7jUCXBQGG+velHElU9o3OUo5bH4pvsySuhkFAj
xG+ceKPA6Wlz7RIxO6aP/bbZ9WgeINi0HIq3FdpfNhLNZAhdG3mUerHjNHvVlW6A910h5m1MdhkQ
34NTNMnOdJLhTFQNuZ9p5OzztltuVUWPWz8ZXZxf0ZTPx8WeoxvbomhZRO1eZEYX0uNO7iB3aheN
qMtdX7fqY+sa5SmxahFUE1l2jEC1IlCTcjjKdk1zKi33MUvdEdWjY39KBqvZL6UpQQAvoELhOaFc
GErUNkqJ3EcZpa/rSu94KoCG4yTCxk8WO9DI8tks0lJ4ybTkNtVljZzHdh/ncXSZlwt52yrUF95S
Oc1lO+fhthoxw4+zzTfSa+e+jKCl0Q+7hCMWyKabjhVCijOKEQediKNtLLdPcE4UQ++1deVYHtQm
BbPK1JwF+o07XpOXwW5JbnbQmCucKXZ9q9sHt8/co+okyn4RaCsXodj3SdbbgYxC91lqqbyVsb58
qXNu5oiUeVuzaN5m9JcvB7XGhJdnznnGXHFp2+F42Q6L/VlnF/jilgq3LizS51pk+u7HPZ26zApy
2ZnnMJEV57h+rk5a7cZyb6PW23RFy9EPrWd/SfAO06rEMLV7jQnB7Vw6/X4FVfhJojYnp47mKyyG
zHY7eT0UurytCCs5hRLp50hjf6vb4RxAi1aCHMmUL8neOzWcho9Zkb5OloRb0Yep4qtKb+xhSN9Y
RcdmVLduoCMyuE44ol6XURZ2Hr1GdfTQVy9XfbUYl1Nvp5FXagjIQbwJF8qdliEGE4NxacFy7DzQ
hw+l0gRWtSx35ANpZzvl+eUSLX3TEe8paDhj07atYfg/dsG+Lxl3jcMYciBJ9GoKQvbal9zmz5ad
U7/oQ5ueOiNGNSHL0u+bqToZdp3sCmdyg6IstMRLYF9FaGaM5LlSTT6jJsfyLKph3/bheGzy7lDH
TnQ1uk67LWvRoOZg+U6y3LlRUgLfynlA3ug4y6elBetizSbsSze+K6dK+WYttsnakwifHhram1kt
/DwdSz+dl+HaDpFDHpSIpNnLukzQwNZdCmmmTGv7qk7TVtsvY+nc0kypj2hQ9K01Q0DllG7aD6ON
bSiQqjvpm3KIRrkHbhLdJLkp3a3du4DYtWwSHBGR/mzo0qaomo1a8aYGxdVusEixizNEt17DeFf6
WTMuh3rRarKayvIG/tfY+E5jVT4SgodcqvgV29a6qqaw+pbCb32C2qZw6W6ctqMmwydDIVzXi5UK
2Us3Vs8p3XHbt0bFqoJYinnboc3Ewhj3Lrow9esyVHYwjD0AZLF4xtg0KLhDcdmlMn1yVRi0SWiT
E5XrDpGdSjJd0xwfP9mZkr1mapHcV7WMtgWG68x35aSDQUfqnbCKK8uLYo5lszGz3gGaIZZiL6KF
9UbNDxMs5xvmo9X3pTQyn/QzKOV8X9ODJQ3EhAqmIxFN0i9NgZBXRx991GJIfpA0htNoMZOBWrMU
ZFlJjievk6v35xGG1AN09XrZSk2Jz2FlGt9UNflc26N9FfWi/arUOXUi+GXxICfWFKazs7yuNagt
XlY79sOy6EwPK6Ge6zrF5ZWSViHxvt1zDrK9rs5yFIRp/jIsUMzHEV8YzPSCxazw2yq6U7PxxHmn
8w2paD5Z4qccEKQlxtJzx8a9UCQv64jW5rD6A43ACjng7LReYcxdA4FThCxvZxV+qqpN/SZmAvlJ
pkuRPNrd8jInZqxu2aTLiCPOWlyYIzeoq3g749g9ov0+RtThxJe2aPctzjy7dhHX+aSUoWeLngNM
rDfsckZnsASbxFAlvl0yR+A7ceT1RAoyOuy1CnJJw9uNcS0O6NLRgELib/aaTI4kGslLypXumoU0
9+zefizEWscQaXXCvQRHPh1vJi1Ktmzd6Un2y0kdimiDbMa5x5PvIyTsdvZASa3ko7Yd43w/TH3B
AqoQF6ZghR50+6kMiwD/DYMYxdbYkPXvIc/UXiCI9Wq1EAEavqBQBmtbx0XiYQ1yMBxMz1Y6KPu8
I9ZKTjUXFFn8yDeUfS4a6J5ZST5x5tjRuXEbqmvHPWRilIFD0BqwJcc6DGvTqG1i+WRZRXIkwoMV
qA3nR1XN+1Nl86pURYXkFISNNqkIMTsJNVRWtm9LJzuAhtw1Q0qodzdVQQ2utUYLY0bpPS9z7mfR
cs7wZ/quWmdBNxvXq7+XN18zb5xwJdQJqVYHOeNp7OGRXmVTPV/rS90V27at4/OssYIKBoY3bRpX
u4VgufMyp1fsbfC++WaoYAE67oqWcnTCIR8ktlX4Lgsdps6BWWpeiAtw2c3tZETuhaMVX8KxnE85
ibHtxhos5wIRtHuhtn0a+Tisck+rIpSLiml6cdI5QSezds8ZaMAj0chjPElBPywaHvh7TiNvF0pJ
tV+79lr/GhWviLzEVu0JPql4ao8D3otzaoTxrjFzkzo5TC/0gaywqcNxBO26CZKwOEtRamcFMi3w
c96MQS/3YRfKbdwhuQp11+SPT18MSyFuVMTzGa34shEUgwd1wu5Jol5zkZfRfDvi3DggMlavoyFs
dqOucsipBhwUpPtOstgwMIUsrGnzhb3oxa5pzRnsAklNqVult2ZqIetoCnzr9qhXQGlJnLg0UCUa
GAhsM/cqhad+4eAG0MJuTsxIEuTAsLxtdK4mL8+waOnsa6WKpC4e4wD9Por1Ces8DCVj+WalVj0B
qHIz/p4oRMSlNL11PYexwaODGeRTaufR3ahk9aFPpay2UTg50YaWxXjT1Zxz/VRdpjPAqWl1U8ht
oyt15kVI6V2Eo0txP+SpcpEDLWW7XywKgEpT6BnRw0RfsxlMRNEhBMALFUfrbVen4lWOxXclbYS5
pZOFyUQCcdAT1VZyuiB1hyplrvPdZArnglaUcowWONhaVqa3SW4NntZo7gsGi/KpGLEMMBNOdtW6
52txSfmSo2bzlnZm4e3tytlA36BGZhc8oK6OrlSr7Cmxl2RNJC3p5AowW0jpzzgS/HIUkDh6lXTf
Tji7VHESf2QWNPfLHBRzU281V3FCMAMZCUqJYe/HOOoDa87rLzOP10aNbAHCSrG3gqqR2X4/QwJr
wlm5FkXU7Tgj1Bc/xDS92eIaXpAJelpYodCUlbWxWkcDu9zXTMZix6/pc3sccJxtt8DnSMGJpU1O
3uAkKOpQHW/UNJxeiRNtt0BH5LaarGPjzmdGe9rjUitf7TKNHsfJSD6PvapulyEqvgxKgbxDzdCG
mn15OxEkfexEFV/MCqJR6FUqeTKz4QmkjBE4LFdDJ4la2a8XgXtj/UidRedlzC+cvtVqD8ohsdPu
GPotYXEXowMuz6Cmg9Gl7BtSYINSt4ejSvd6J4UbHrXFyHeR0tcbrQzVTeTUvKxYHT09KqfTwGIF
Jb7l/KJ07iUNeixQ8dKiE6Hpuhe9i8icisFmHlKFPftrE/X3OiztmFBmDepCVsRNkE35rqUlcumq
dGhbQxw1a+p3i9FS3kYGnO/JqMzDJIcWUOpseUjGxydTz6YDEOFG9wlZ4vktWxHQYSM6oXDZ71p9
M8b3izDjo6JqFd7xmIIxzB3GNzX7qYfil+quhJOSp/fRlISHUFNxe9OSoAMx30EHtI7zGLWbxHGj
ee0hD4fQ0MZtaRRrYmSJxoqMg72bV+StqipIRr60akdnoPJdavcAa0qGk8WxwxpD0MAelXaajcS5
P+OzwqvOsWtE4/klYlLvU0G/uHonz3Nu0YxCsHcdmeSE0xkxvcrKLfT24YVrIziz+g5PQ5i6gaFU
h2WBFaiYyrNs00Nnxd9Krcjxva+HuKnSN326WIFcrM6jWnDxsdYHcxhifwqb5X4s+cNGnOLjk5p6
iLQkSFWGV5xV/G7Mxk01RdhXlHnhjXXTgGxiZVupy5b+PoYWRhWoS5N618hsugCBH/m6WQk/dMJ0
k4fz/YyufaPCYQ1UxbIvNSMTvkjqC6PMkiBLeBRErM2BM6uMThJ5CZg7YgXMb5GmwnFMCpdHrKfe
lWir1QduwiuovEe+qMcZOCgWvB0gvNM0FM0lVpLaDLAv1M0mCR2oqI00XEqUZXbR69tz6TumIq8N
siKOGu48Y8ESabNSTlhmhIJfCgPTtbO08sZMGgmhbiyVW1OAtWmiVD87nOi/JTAOfVUrnxZmlBVp
Id3kdxHNE7dTZDCbPYLqJBwwVrjmF94n10vXZX91SZ4w/MIYqmkW+RFny7J0e3R71nWYWw3Wm9F4
GjXj3llw8E0F6lqBqM9D5fWUFDqmRXfO0Htpy6lsmzyA1+3uk0rXQBcZnMzcsaMSMiY/1yLO84nh
ftK75SHvIo6SnNrZRVMaLXP6leZE5jdu8qBLZUCMGY8+gUNfhzDdstrxyJkcrmlv6tdCxxmRpK56
Gdumc2M4g3NOYq3aaPWQ7tHGFedI0Q4Zp+Tz2vWOvXIacvaHPHkM57li+87EuY97/TKvo/ysNi16
ySbaqpPx7OD48I2S2iHUdHFpybbg5ZqsPb5E89mGz7PXUPuPDMrPI6UB6r5efnYnpb6tUsnUwOLo
Ei7acqTHzfzAMuiWCWnXW2touj0JR8VZadLwso9z97NdtZqOsLJyVY8vgG5ajqCg9aOmVNgpYtVK
HnqaPBZtHBnqX8Ris0ERzotxiwOycR4xF+3GCAZorQ7xq01P5ARGMr2xuQenaGrKU6kas7NxFrv7
5sKM4nJxylhi7vt9mc7RlW3X01mwJ3+VaarcgbXKvod1MV9InK0vHRTT275XAYTaKh0tu2FgP09C
w2NjDwz8O32T0awJACvx8FSR2Bh4l3gV9fY50rv5XiuTdifdbHzoFrO64e5i0+2Ble7DkMInSlVg
7m2UB4zq61NZpWEecN6R2Hpm6xTaScT5vDf9Qcip9Y24wprMpS/7UiZM0NrhkDYyp++YIt3qTGc7
E6KJLHDsz25mGV40zvH1ECrFXdHie20TQVXjYA2YgyYlAynzOB/J20QrZbhtXAJHvExrxWu0wM7w
UFS6wVhIbtNAyZCe9J7lRXfs/LPbsk8tAJQAJwnh3jdWDDbVKGp/yQvzsZyN6EmhtLGr2Q2crKl0
j+acsnGapsLKKNkmikVxIWjYxiO2FdpotozuWONv6ej5qsmRmJE/pcldRveRQk1sG6vZSaNNERw7
hyhhA3Oc1rO1GA+qxmMyuPmnvqD50FXSZgihfDcyVGWYkehwQ5VdFgIDaGvvY4YNvkzKcqM4oJBW
O5PbZP0jMecHXt3hSzvQrGnzqdtg+Sc9GylwXTV0BEOFxkCciGPGj+7ZsxAXLXT2XWy7VbBIWFL5
mPWHmC72hvSt8JsaskX3oliTWoX4NkvN9cUgjc1AoWeNMYXJ5I6npKzqi1UAeqBfr/hKpItNC5iz
88yxKHyCmXO4SIM8Gg0SC746On20YLu7gTgZj/bVeFlHLBS6Gmr3GZiwQB0M8g1HUcZUuRgotc7J
Q6ozLCOIVi0eJuncNLS1Ln4cuOe4nOCxlNqFYUTjxuwwIsF8ifcOhjq23ck5JZ11hJSUr4GNW8D6
9KwatO07vdKHO83Uit1ozuOWZnWueAig050x5u7enAYZ6EZfv6RtRexJmmTPmCC6R/pqFtjZZIa0
mupxdSpG2X0FAV+dSqZcB6nQJp6peC6axaqv3ShLd+UcXc9OmW6Mco4ffz/reQfpWXURADo4Utpr
Bs9bkdHEMCqLVb0JNBN7jYJbCgKY+1Bm9KTz+qoMtfpO8KkemLl8Y3uiaNGh1yDVM3LxulrDd1Pk
WDu74aifq/kDfIzq2FVADLKkjOmvCfeDz/yLCbxgnUdIYlgMfBl4/zwiMukwhZORod6sUvNhTqSL
LdqIOQTUGX5bhFrduuLoQ/U1NniR4Fdap7TozMvawQO06Ig+KY7aD5QB7+dmAsIBdwkmIp/qLe7X
UMsmWuyoCYDVbDuUJsyjbkIOmJhHY3NjEhXvgYLLP5C5/nAt/DwxA6Vs4JFYp5ArlPvnr8MWC090
nzTBUmn50a3gyc8w+dJNGNv3QCxekac/zOiJfadNSfyKKdQFAwOvB+R3jQ81R7UoXmk9ZJcMIp3z
lJjVwW5mY7MoTNuKRa+Qz6rrkKrVGCZITW4YdnxvEd96dLThACY1y4Aa6TAsmnMInRQHohaU8eRi
50a2JxjPX7hLWXxRZlwDdp7pR0ijcOOHpeLYbVn3tGPigzou40ubaQuu4mLYKWlnbNAT5VQzxYuD
9QBGXqpZXxbeHY9XrzqZSzR/+/1L8U55ZwtU17hRXLQN1nvlrjtXKEYn5KK1Qjj5BPQE6owLbEDP
dnll0Q1qsDHfD46SsNxkXxPNUoF2i+kj9ss7YQPCCn2l5xgk9qEifnNrR36HLDUVq9lsWDdWGDnM
Kozp+sfP+y95mu6rgn/f2pR+gvz+++C/u2/VSsvt3v5V66f5N2Dw/yO033+K6n7jefpv//iP//hP
IH//95//4z/8+V//8Z9/hiPBAFpFeX+Zn8w/DG4RCgTsRZyGWJ7+zfxkgkrF9oT9iSULlc4qD/4L
xybMP2gnuCAkMZo7oDa5xX/h2Pgt6ClkEbHamTyGwLD+BfPTm7m6iWwJxd2PdFnybrAO/7xKtBWn
sKXHJVkwTNn34atsOZRgunKw3Sbixo7SnYMpOSBAW3ygCPmhA/rbErVeHF00yhwXRS1cr1W/9Te9
mrqaRPXJCL2qpt86UM6N+3JRW79MrejQNWpuAPGw+iO0+fFGGUzQ50Oi7XJ16nDvGowL4bXS4Rbm
gNnUWvvfE7+oCvV5nOnqEvvaqCe+XZ2Zn60Nvp2F16jy5JdpUiCXhSqG8aJTwyBqRf/Uqnoye05a
9PtiTnRe4JEuf9Vhddwm44gCCJNjFTj5XFPttvNFGMbuTTEXqPoWk6UnogeGCZLZwCNKua0FLeVV
UUualEBphgQsd0HNgNl08RkUVt/nXhOXjpjcvzLd/6V399/3Yl79f+ZHXLnUv3k1/8ufgI+BJv5P
wGX//c//9edPpsT1z/71WjrOHyyduBEhZyFK+mE8/MuT6Op/QIFB2+zwX3If/uZJ1Ow/8AuoWFQ4
9HG0+9trqRl//EC+uoIAV5ILTfGvvJb/FLT87d0ATWpbCIdI4lGRdKJ8+fndyKYiG42lzHZmwxSv
rLXGw+ZEUEDZXxMkXgQ8OoWfpdF3gMTlvWq3yrYflRsZ2vs0nemGAh7YmmggvXLQ50MIE+egU6vb
ntNxNM0ojMqGLOI5mgq/0ozP+iLLDcqT2hvm6RORE7RokdYsyEsunMRMPObYjCkN9SZzxueyKFLP
pXOo1ZPqRdkYfWfCMAYN5nRfn5rvQlvyIErpovQGSe52ne3GOr8rSTTZriJS3pNhlkHrdOR3xDTQ
vc5ASe8hd6j3ZTdEWwC495HGvNOApLTJOcc/9W6jcrCISMzYMbwCSWtr2Ze5r/uLWZsNzi6qdamP
cr6p0xogjoHqcR8m5LQ5WWFa9JUA8AxJcrZrjW5t2eMy6cqtmdTHsbGTneEQEZiGrW8pDVhlg1by
aRD0CaniG842Ris+NeHAlFnt1ctUa891qj1w0ki9Isus3VIq0XdXKO0IU8c9V1Ec+VCiTbrhqf7i
ZHjDtKpL6S5muHnMUtnjRao9cEPPUZFcmh1pr2ZhigeiiR+ouPV9M6nRZRkPxaEDLfdatWVOWtjc
mxvMQPGnfOorELkLbB7Ef91RyPxFnaz5q7Cb7gJGiXXoNGt+rhql+6xXzau6zCUozdqMaXtzhCI9
rpXjLltmBjSs1NPiTcVkr7bv5DAJxb1y89jwGoHIBQIlLvuibO57XUFDZHUKvvbS74BIPSPVLg7w
X4bNmKKQdLrJ+hq1zuCVrUUt1A6Mr3tCFPSb2CoN5bIH3kwGg6TpNPWZLC6g8JBNAgIrOy6jSIU/
At5qfezn+YYNKfRpTDblfgQLVj+FK793j5m8vI2jfDWoy570hcle/ErY/cUSCeNiKIdbDf16IMYx
9svSHr0W9JBPL/bJmvKz60ia0cbsF3X+pPdTRTpk/diFgJuNdr5TYNXcZbmRnewqpneuNRA6majN
4XoOtuf5qUaP3TyPSl5disZw9n07ArFh4v0klSnZMtqxv2B1SutNBj/mzuqy8Fgk3MAosuYnNZw6
ksSK/i6d+vKiKER4r1aFy8wAPoTfStQV+ureHFJn3Nqi0W+zqs2vJJqUZ2Pmlc2HSr2w4bIYK84g
ra70mX3NLwsj2ZaTozxVhYWSo2Te4s160/Pup+NEi7tQ0t2oqBXKs+6mbeV3NRzJ0pkqzUcZQN6d
M6BYR924WdAdHhNHZWoeF8i4wudMlRuFGdpema4a4CIbKczsYP0f9s5kR3Ik3c6v0tCeBY5GcqGN
T3T3CI85IzJyQ2TkwHmeubq42moj6QEEvYEWEiRIuP0M1W+kj1ndXREMh7uyGhAESGigga7sSnOS
RqPZ/5/znVIE26JMvrFF7pdsRzEgkMGehDo8ojRuOKZSMEg1Dv06ap8HJR4WWCSXlVlOXGNv04Se
dAex6koNOfrKWv2t9st80wS2AkdE16fq0oVOK1n6EMEY84PL0pPiuLrK9QgV1NrrqjEc1pUJysaG
CEITLqM+nzePOHkuRheSnlZG0deaguZHI0upbFa+vi+mYIKyvhnp7S4bD52RXYt+IVljvC0KPdnm
I2iTBTs48zYMjC91jauK+ikuVzd3UuBW61hXEGV6fvsIYEm7oiwLg2EQS1eYCMBZHw8NZmcwdGFI
NHLkP4eYYq61YmwPnF+8Q9OkMcdDLQVAUkriirSdusAGp22MbLzsu+CSGtuF1ZTZou/TF5WcMg4e
SIeqNEUR0lBP7YOd65b3vRcrq8qWb42xv0ClYWJqq8GywFFfIproN1JURPuseC56guA1o114nNAu
0qGwbqiQQobz8/baDpOIICItfESu2iB/kzkey26BzFIJKZqgrqNjGhHmnsm92RPHbiaOAs4uWLtE
EI/l+CU29Ns+Z0e2kLWu3eUJG6Y08DHEmMZaihtBy7Qdbqc1E9iVOIw6Wz/aoxc8L3RrgiZzMIUi
GUXRLNzezx5EVGzMQCjXViyl27SX+6+qEcW0ZStBQWRQ9n0d3OPjH5ZmOWQPmnDjZUbrng4Y3aih
RI1BLdLbUr3z1sxfYGMBrN9FWsv3cSlld23VCxyWxUdZsthIFqG5RvD9lXVq0xeZtCwQP75kNDIW
FM4TdRlhWLmvFfvR8DIT562/IRYB7lQbP3mQj1BvGN5KE/WATmoobzy1Zz72fb2MsQSUpXtpBN7A
xhEoi+V5gMbdWN6IsXMSM05XWV87rtLFaz+xu+taQcKhRiBhWs8pUhR5ZUHgLIpq+np8Kx/M2vvg
6kXJY6belkXmfduNH8e2i+4h9xVAurr2EmVJstXbim1z3/ibRgYHxh4Ec6lOsbsMISOl2ZXXN1eV
TQ0ag5F1YYcEC+hBP+xqUFoXPk6DbdxQgXUpjDErLC60o9OX2ma4Dga4Oez6l/xEeREU0q1FuiVL
Cu0NLXSvI1e5iky2HxmioE2khy4dKJI9VfI2l0nPwlTS6h3ojD40/bgJG/3jOOJaCFqpKO78vqkC
PkCVSg1+z6ZcbynA+QbmUBUvhb/2TVc2H6XYixxJs1p1pVL8rz9XSOeuBzu7ThV1gxdnEcXpI0u3
AcRHRTrd1sq6D+jU16VPl8HFBpW2+pNSq4YDDHLb2/ZBNYvbLCVGWWmHAz0/ioaezxdQHDKQPIQw
rdBWrUI5Qd4U7LwSG0wWWDR14KyEaGe84InP6mcOEWukiu0Cs6TA4lzeWAR7lQNVMq+mSCnXV9UI
bRAg1QXRF7vUR8EFoA8U2Jcm9/yD19r9vdT5NxwdsRcqPpF0ithKUSavqNSAvwKb3wrU5W2zYM6z
cllu9AU2nHIPFoBMqGmf5tNQVjvX+GB0ub9CUjmsiH207zsVwxc0tG+G3aSHRoGE2fb6l74akZRi
rr+VygYWl+XW+XUehZf4UeUaR4Pedqq/QlQQhOsmZuO9zhtybupFlvnBeChLT21WNUS+CGW6phmH
qKkSggY0ow9NhM01DVc/oMO900lbap8iuwvsLwMuGag7/7+q8b+TYQRI+dS56d9xYvqfoOb/22vM
8/Tv/O28ZIJzljVr4jkTiofF+O9lDMuezkuTyRnmGPYO/uRvUPmJAU19CmcfwZdkC1Hg+BtUnpwY
nCDElduwXLA0/tRpibPQq7OSAeaCiUZJjBor1I158HijBh7ONHRbNaQky7dWQVruveJcYu/cz/dj
GI5/ePdxWVNcfXskG8YC3MY4VE4jSRdZTWjL8OJqX9FQ3MR6dI42MavM/HZRFGQMhtKwy8xGi7gk
xVVHzPGleeUp6MkhfX4MJJP1NEFnUuqITiK5WOiDsiot/wYr7if4AZywggPstV1f3unCJw3Nq16o
Uz7U1TkO9LtQ4R93xNIn/zc3XzFn1SOF2o3a24D2XBvS/KAYSy3XLHReCvSCWLr3leKhUFSkldId
+SIg4yTomFLY3+ghGi613xFXVi1yI1ZJS8zQvvfJ5tU8vvltFrxOrXnXyph+I3MM2zj9H0Hd7O1T
89FojhEbMkczdfYSxbBQmhLXGbzQJlT3kp591CH3WXkBpRZ3gefr9UIrTPprybYE84+auXn2y+JT
l6b3o5cCshlJRZHdvwZeUOE8HsF17InblAPZvMmaSdn+7S+FAqaZscnd9FQ9cWi9oo4LXE6hDV2T
zDa3ulBI0SHQGz3XObv09Kjm79BUa8BWjHVJ/WHAeV2La6wcuEhecawOnFTg5vGl59OPYipZvB4C
eyRC1Gk+o7RUaMC/vT6KkEhEtbByEtm6aIZqCwLXAc91eXqYd86vH+PQvKK4amEAgw71pqwo2CwN
YepXTmmX3zzSJg4VyULrTGNbZbC5IgQ19FbBwDlsDCZ5c1jenf4JgoXt3aXCxIdtxQ3V+c/bn0CL
h/DFSCqdSLejyygIuzVxSe2LBbtvg4WvRJFWd8NTkLOhaSVXefYi7EVV3CBygwTuL0USB98omESg
1pCgoUvFLDQOotsqBn8VBxyp+kQMxsEt7KscO+HBAKDioOvfjeGYr3xdgUDNZjVqc8VRGnHd5FLj
EBMqrzrPvMbVuEG8637IspoTUOhdQoHRtvyMS0nGpTdE1GlQUXkPei3ryx6fINqLhpOYm+H5Us21
HoTywqDfvuxKjL6V7F92kRSvOzPb1YOsLDqVSCxheku/jqQnqZOiDfaedO3p/YueIF1QsMFZeF7W
ot1qaqeutba2Lw2qzacfhzYnfE0zApQY6C6TXhhL69vHkSWNRdpIVTq4Dv21GvrRsgk7n0Sf8Q6m
/zLtgrvatwOkQhZFMFiyjWOmpb7zC03+1gTGY9No3XXXaPaCUpmOVSUxnSrJINF6lrREi3WoWiiA
pceCzCVLT33JH+alh3amULxPXpjCIwybLR8RY+Vx+ANqaH0/fZ3HXjD6AjQcENjxtGa+28GTezyN
cckCUkkfYnQBB2+sHoom/nZ6oHlP88f9nALZZAIJZdzOb+9np1hkrzd16eRyHG3TgriVpUWve1g0
MqsW54MaPET8HDIPzjUN+Kvniwhx3VN6DI0DXu+3Q6P/Qi6IzwhjThZ9wwl58BEqPruQEM+MNP/c
c5E65IgpJ4fV6t1I7lgZdYxogaKeeWM00/E31u89thn6qN8Ebv71p28qPZAp5USFS0Mc49srU6TW
TbtILh1oifq60nD9ohMPDMivbq4c9EghGy05c5FHpgyDciQzFXzyP+IlX7dgIE+HcQ8g2Ek8LVrZ
IrzUO39A4Yds/PTlHVuWqWjz4BAXKLTnZ8uy0UkW0pICEKmZf/OG6LNmdqNjGw1CQ85ORtfvuqb+
TkeZimISfTk9/NELRfLHTspUASzNpqworNYkwrl0Sg02n4GkC9NfVfRnrvLIpBETHgXbMYxNxnv7
EO0mFrXrpqWTjWq7Ucf0kSSOFcxy4jhiBUZLai9PX9g73QPzFLgEHQQhsMvARXs7pKIU5diXUuGo
tW08CegDal7t/MBm9R3iu2FA4ytpIt+JzlPXllqGzxYUgK4W2cYQ3bjzh1ycyUk6/rBBgsrQV8z3
u1fRSIgqPJ+H7cqbelIaArL+nNtfyh4Qujn20lqXmxv63GDIa6s6s+s7+hiIuZ9amgpaIfXtPTFd
2u5lZxeO0YV3td05LkI2VaRXg+q9QI7zVqcfwvRYZ6sSufCQPngC0yFptlkfhOTxBTIKJx7tvVpk
T1BjzzznY5cEZ5ePF0ctlf7Q20vysI4Alu1QypW+vtFrbF6qVA6bThk+erJ30UhnBnyXYjhNrFcj
zolLnu2nfUlt0CEF3V2DoW2v8zIPaUG1nysjp65eog0nd9oyVmZXbcnHQ/cYPbeVeoVOeGuHRg9p
ofrcgmv2Cinh/0+0XmgG307f/WPvNgIbvuxCmQ6Bs43zUKGJS9umcCIpfDTj/tBpWDRD//YfG2Y2
qdCS+UI0beFAj5bxe8JIjvuIJjIV9dMjHdk+wtP6/YJm0ymLcdaPPRcUjOMXJOVripbXVE0fayK6
Tw919E398Z0zESfS2Jx9UDv8Vb4eV4UDJZqkbv0yIllzgdjmqrKMg2zFOymKtzLiHwcw/N3p0Y+9
N+BbQf4YOhoAY3ahkxm/k+ESO4mayusUGNFLlfT5x39slNminNVBr5JXXziYI5fUCtaDF585dBzZ
EVky8c1UISybw9tsbvS2S3ZJoeVO2fSHNuue7X68U6rwxvTde7nAgWvY3rkdytFnR/uaO8eoEzvp
7ZqQikbtx9zMCbzrFUdKsYWPw13KtnbXmyx+bhAuZVEpW5JONUwE+sPpG/tOEjUtEXzPuW4AW2w8
Z+ccQMpur/YJzy9XPmVF/CT5BFKIiDqpl3zoi+hZz4PvNbGr6zpS0Itn55hH9pGXn7PyhAIW/Ix3
XAqqrLrAs5Y7mVG6Dsmr34JRuWvTHn8THevJMEGB24xvi67U9iS6E52CcNwPdAzZnFNXFFOiW5p6
vqMU6d6rRIjko403vW2ttFz0K/wD0Y5ozmWZ+jlOyvHKNlra0610X5V+daF43eMwtXyRi1/0SJwh
G1TZCtxK5JiaGywVrZVXdScRVZuOH2k/c6bzAneZTuFHRPfeCQLJVkJSyDBUgQ/QK6cxqUX3nU/v
U2Q6ARbmDkOdv/dtsgdRBilLGBMH1Kz1pS5jzFJHmje199C3cbvMI23flz0ZKIHm0KYoKFZbAIFH
goMSKZJXOrUFOGxjtQ79IN5QXb+nhI2UFcLozh21a4STxqIiSnztR136rIy2upAz96JIys6pRilZ
VJZ1SUpQTLahJJYiJ58D8SMSmapW9lFpSVOh4ntimC9BFZEpMOwCAilWXmUjYc5K46JRFGmXefrP
f/ktkt4sxaR5wwd59q672GbsRB5yp+4geo4dilPf82/lKrjx7PCOf+vMWn3ku2xx4LJQNarwjuZH
fdMyeyn0C3qBDb2nPLbo+PsytoFob40tKYx1euYS35W0eOuQniB0NWjI64gR3772eunHAz3QjE0m
coXCGKI1ha/wPkvNetGmwecGV7Yj2gi2h23cJknyLc/qS35aevDIeF+4YDN2CpKElUFn59rAJ/+i
k3myaRSsOOQ20b76+ZWCnK+JDyLbCq/qbIEcrCQabNvLHTKAyDHK900v1fsx8a/xnNPstkxp4YZj
SJgUyQKSda+XXbM6/SOOLBUwutghQJxnxZrzc3WCk8waCxRfGzRjcY1mojawhZk/SxedHhAyIdZD
pJhUHGbfVK0CE9zhxnPUKPkkQmPDgePMDnta2mc7TkIVDQ4byI3EO8IQ1Qp8vGULeLFTH6uurJZ+
mj7GyNSpy6DVYfcjPO3WrHAsn76Lxz51mIHYMxgGNvB3Hx3SzWwNG7CDTXcfWcY3oPwPRpXcIJy/
MTIiA9KwPZcYd+xqUWOBFFNNakbTS/iqOhlZJfFaxCs4UWSUy8Ed7wsjWZsBvTfd7c4MduzW0kig
HvxbeuVssAZWSNZbdu7EhriRwgaPY4PUShMXuZldSLp5rxXinjDzTz9/Y+leAKwTiEWpV729SKMT
RN6hF3Aw2VDppV1Niww2RLPKC2VtDMgQEDA8nR70x4l0NpEoUhrWROanRDYXYSIaSiqsEYw62tFO
lyoQphzX9Mp40aA/LGhS4y7pk5dA1LToK7CR0cWUyYMtgN5sZNrFmqJqsvE6jHgeJkmko6ZGmz9j
uS/DL7qeUwuUqrVHaNsyRby/VKry3oyMFzuqn0kD01ZgJT5oUYMTTrGvRjOSnEqaknAy/3OukWpB
1Rh1emRdUKdp6TdCyAlBD63LqiAAFgnJhmQUadUGxf3p26NO69K720MpjUOkrYHZn61bRqyL3O5d
vJNVwmbKlHD9TAewvCL3acyMvT405iZ35f0w7Q4wbxWfYuibURWP9zIC/7rxq7WZJTtQ5eFaMVGc
diiLljhxnwVa01XooVchsuxcpezIh8nm5EsCMmUIjZbV2+lUe0bgR4BrnEz03rLn9yzA6iirruq9
SyvnqTaFZZ15d44cGhX6LPSEUBWjYZRnZ7E47g0VrEPmlJ1eb5q+N4GcUYHI+S5TAsnlTTBi40Ej
527yOFCWZCCzlOBDRE2ofUCC/9J39SOOU7IH5PE2zIW+7wsEMnJmS2e+pEf2r9MmYRLv0FyZJNhv
71FeEdVgNuQWyjaF2jp8QIRTLwIYQMtC9vrpH/MzUUEqcd7SiCmSbad2ypnv0vsFR1FQkwIptNGB
0/55+yv6sMgVhBSpIw3RRTzIV7LsL6NqWNe+Aj7GvsQZtDQsuvGnJ/f784PGh2qiY04NRr4h01L/
alk1yj4w3BZYcdzkhFIrtpP7I7HVNRo576V0/XtmKa625oCP4/TY777Fs6Fn11xUgeIncswnsh62
kdvvcFhddnl75gmfGWZeEkcEEvtmEfES2O0BGRrF1Qqb1rl607SrfLNKTFejEMHBOso68QNF+epG
enIiGi3kRna9Xu5cUWQXsaIn69P37Pjzglc7tcxVdoCzjZ86Wo2wlDCjTxFtcCASbahficB/aW37
Bl++v6CpdVGUxVZtrD80OB98nDsK+05tutWvrjGP25rDgMfgubRPG+0WT+7XIaqbxZB/Bou980I/
xkz0kA7Z7syFv2vgTPf31dizCw8lKfB9j7E9yCOGHa9LMXVqOfQNYpW27UOhhx97S3roq/wS/86Z
F+XdUjoNjyGDviUVVroeby/dS81+7CKixFrrxR/URZl4F11xrcbhFuvHmcGma3k3l14NNquJjJIn
cYA2UydJyyUghIVom1UHfC4xzgVKnBtqmtavHqmLqM/maJg6lZwi4wKmzuqntHcqRfnTT/D4SCiW
+SwooHhnK42mN3khiI12mhrCM7oplIsQLDnKjsMVXOj2j9xEWs0UliwI/POSYEJH0pAbrgxoZbMJ
iBFYlBMK0C0TddX0Wnxmhh69vlfjzWaIifia9C0eWuDlN6bSHaqy2BVWvZTVevsHbiXrDLQ5dsTv
+ighzE8lDt10UushM7f0K7uCwUXSANvDc830d5v9aebTV6B4jQ/hnYsQj2Tq2vZ0XYMOgk0k66AU
V41dr6ti3IUxegRJ+3D6At9/lencUw/Et0htSQU29XZa6qUsybU7PTw8M9mgSqvK9V/qAkmil+8k
Qt4Kf7Igx8M6rc37uC3PHK6mpWz2Cr75AbP3otFzvZN73vciQHYTi61OhyK2urvTF3rkq8GU4QRH
yZrmwY9z/qvXLy7EKIKem1spir9nb15gpGjOTU0EV+8vhyIhONoJD678kGG9fs0hALNsR+xhhSp9
AvXngg1KxIYdAWHM6brqZP92yHt4zdrwZchDmreU/FYRnAaKX/J9JBXfLTxaU4ZE65hWWO7qhvpa
XOT3oCPExhzL7aBWF0WmHcJevR3SHMZ8IPodCsV20wUGGQBtQc5n28tL9vjS0lXzD9Snqssh82yn
pty9QTWpX7iYMibJCxAQUZP7uATlEqCflG3gKBpZ96CSre9ZK3vbEjDmZdYGW0gYN22jJRcRI60A
84D47uS90mgWclztwu2ietNWdnODP4NUJDvatgAXnNTk6qNk/IoyUr8inRYTRtmtenq+hVF6CzOp
WwcsxwctjONLHtInIxb9fc3peJnZ2EtULR+3Pd4xMB74bkROTqVqxMWua6VmJUl4M9QivGjGfpvl
oCfsBJCHGTfFrR/qltOkpnut64nioJKLF5FAY6EbnJqEUq883wA+6MrPedU8dBLOCy1Vr00XooUC
v5zenmpsyioX6A1U89ln3GVgqNVlYmo1BT9pOMD16FZ+NLq3/hRkDECw3NMst5YFb9jeL2WxMKbi
YedH0Tdp1Iq9AJt0JZdsPZvaJayPmAc7rI218NTw0kLovATBtCtl31jrhArvutS7VCSN3k8Sd7tA
V9o1Ev97bfA+IwUPF2F3Hyhatw8USDttXmZLMrG/EDCaX7VjiZqa5PlI2Jh5sSfb+lg7GgSUNeSy
bYe2YA0SJeEbGA3IWGVra8NogbenbNscRhmRAhgNoD95YWisaBtrW0mk11TeeXad2/pO0GN5gCJo
fMSDQ1cDsk0zpQ/2JM1opHGFQOeWoQoYMin9fUfuK0Z1nQ3NCDzXNhPVURKijE2AFXu9qfotRkQc
PSERIKGXfcysKt54WOWXndV1txYEVk6HWgMlyj3kYpCfyEs09h50iZuSuFAJ3XMIqM/GXzDo7qWw
JB1ltt59MlLU1yk3vlojyu60TZsKudi2oAIPQi9An9VdaaRgnoaFTc4ikaI+9KaxusXjojrmSDA8
5zF87i1Z5tRz04Ux5vlFQqtiJ8k4YKqKPN0MKbGtZo8A0LZK0mWfDTglOzc07jhHR4/0NgGatSgg
d0Ur6s++lsP1JXfOJbOj6r4ByoX3EyMlL/a2WnTWSiKJGxNa8xAMytakYAEGwF/Wbr/OidhINBuw
LqGy+141nk2/B0oiY5Vq8thcdKY5IiJWyaP1pE1T8kxGreGEXFQNyakNJ7ZFBoiYCFy7dWKlgL8X
kkZ1Ccztc43Hae3WfF8TzQi1FcL+8brG1KQ5ngU0kfQW+QrEusuaUZJnlysDqZganvWNPMIdMiyv
HJe5SrDxwvMK1ZHMpguXedmb8toMs/xaAqJ0MBO73VcTCWtDqGW6Jve7ug8GqDJ6nGGV7xI9+NJn
7rUJmmk5tuTdZS0+8FZ25VsJ6pe26DJWsgHS2CUsZdKRqyvS7EEAF+lXo5F6Y5n7gbfOC3ssl1Jg
UJN0Y1fslIoQZieLSpgsqXEXaQnAME7QZLXWF1Hkd4skd/VVIfVLOdKvoya8Qap42yn6xscelZfh
13KA5Wna0oURA7H25K0ZkHg9wnvCR5GtTNP3l02pPEnjSFlGRoLRWCGV5DjeD8hsnLHKLiwR347y
QCUmKNP1CKZgxfnjI3qEaiXAaYOZUp7AIdfrgo3PcvC0Gwuy6wL1ueL0fn1Dze5rYjEv+mroVm3n
7RRfB0rUyY9qzD+2a/M7AzXLGCkb9jBcK8GHFLx9B2+oHlFils1TJZInX+ZM3loSh2Q5v+vs+j6y
tIOUwAGP6gyDornuJB3RU3HX1vqLbqIH6gTE13GgKR1sPe6MMti3Uu3yij3aTVkRAyxDH0o3ltUc
UuHtTSs1FgrZqPBWGmM1FBRSRelfgv5eunXyDe/UXrcf/Yy8wxwaBiByat27TPe/u6HnwJI4eLF/
AZ1k3VvNN1IAPrSdDg1c6Uh/VqdiKbv4Kb481O5NRbrg679UOJQOpDBSPL/SvGelr0Eauv5Tm4uD
FpnAt7qwWHZReqNq49YWrAXYfNI7SeFNB/72qLVgNwbLUYzsml4xPNXaoBUlfSHMq2V19a50JVkR
RvIs6dWtHvXZjnVm0VjWJ96pT1GLY8aM1jC20hebgp/nJxdyWVqOZ98JV2wkpbc+J1l0qBNxKGuo
C2HLdOxKaTvE+r52DWWr8Q96zc1uQs+PVwCr+pWJjxt65TpgQ7ICJhWu9EHUS90asbRWd1Haf+uG
Cnwlvft6H1edJ3rHF21QfRz8vg3gZOhpmd26GX6FNRpJsfGCaNxTwfx+eht27Fg9CduBZeCaYOM3
q1m5eGYbaaBSFqrlpTlZBTt0ftaz2l0PqnyNGvfR07ttYwXnztRHDpb03Cn34ilG8Ds/phRp30pM
o8ypqnJp+5C3a2kZSfdZ3F3ZrrgBx7tzwQ+jOGCei28KvB2sTLe1Yl6M1Wc5Jl75nCLg/eYXlS7I
gakoNB0vZke1Ts8k7EhN6sB6XHYq6ZkJWcioQU/f9febUoWLJoIPLZ+MiHC2x44i1bXdNk6Z+DUc
D3UhwYXvx7sWz4rc+qusOFcQfX9hMuoZXf4RyIBWZPrzV9ttXfYLtMFUTzpD7CylhXPWHLD9rU5f
2JGjIIclHOU6HUgCuGazCeQcfrmMZ9pWzd6zDSfxJdSQ5UYuzgYjTPXJdwcVBJiUhKY2kDmroumZ
6ELyuJFmJACzhQv/+bOaPupVjusvrWgKafpqoLScW+f6ntNffWLouRAzS0o3DQjRc4Z4uPDA7LUY
hfn057vOigBM8UFsfJLgCKv/I/f379c8f2cg2Ull0kGX1Vz7QSmrjZFiEy3SKyzAZ3Kpjs0YSgh4
/smSQAo6vb6vZkw/GlGfp5SdQNFPG9tbjijLzGquT1/RkVXAMBSQAqgieY7zFoynZooYJ15u0zWw
8p7UuKPlpG39KlpHknlGqnJ0ucMHMdl4qDpz+Hx7VbJoTBXbJ+/BUO2F3O6TrJW2pRW9QGukhMjt
XbiD9sEr/L0wz+lAj9xTBqVzbem4fwCcvB098uOohVHM4xsBKGKPjAgFFsGybBT9zJv4fomR8R5N
9ToVSQAel7dDkZjQBsCm8e23o3GRG8m4SRK1pfnQBdvIQMQ1ViN45bEWZ9pGR072r0ZW5iF5uZSy
NhDS4ZiVBdEyATqpO6cnzZFlZqoB8RhhPKE9mj1Fj3DqmLB6ggYHHLxia2lX8NVXhtDODHRkdiIu
QllDyJBKBuxsoQb8W/puxxpjReVHtbgrh+hrJlnrAoC4WYkzb/ex6YEPhSo6LhF6krPVc5QsUiLY
XTu0zJZlLTYlvDyvP3f3jjyg6Xw4wWd0nZbr7FtQBgS/qT6vHJKET+UkTcSxfPoBHR2ClgDFetxZ
VLTezr4+BmWTw8tz+mA4iCQpFmptPfxjY0yT5NUChac4FT6JkOw9jSVtRziF55oORx4IzCsWQAMx
A9+02fuK6qXLKWdAJbTlRysLvra5vvXlnxf2oyRQKVPxwkLXAgn09lLa3kp6WTBOao6PpEy+tFoK
gbWT1qdv2fHr+X2c2S0zda8tjJzaHlIdififdtVZ1kNBRf/0OMcf/+/jTK/Vq0cjYYpGg8f1YPG7
lU3tVkoI5PwDYxjYiyY/FeFMs3vWDFAXbHf6PpnuusG4XJTnthhHLwNdE7hvy2SxmdVic2uwsN9z
GUEt7UMwFW2rb09fxZGVjFIjog5shAbXMmvCyi1IR5aCFDlT/F13m8OQ+C9FlVyO9rl2/tGrMenP
sa3VyJme/vzVQ1FK4A88/tTp2Z8s/JFLan9aq8JERh0Dm42HT0zqfAwbR3gbidRBh3RlS1kBz7nd
6BCu5NA6U6g+dj3T5g9LnYmNYx6LBYw6hussM1Yt347VneeeW2GOvS5EZbPs49+lQz17OJlSZsIj
IoJOW3I5nSozN6LEGJzRvhwbBgkKyWIm9nBt3oiPEZBYnstHRjPJHQUNWJScerTyTBtKPbJr5XNp
sjunewIAavZWjtTCLTdmAlCEvs4Gqon+RlVMAsSKlZkbGylEgWabKxAXO4NyjuIBIq+eIxEsUqGA
NEiX0ZdknPYQ40IvyHdSbSfK8hX74X3a6fdpNq4lM9qWGpR5wLyGceYDeeRz/OYKZt/9yocqX4FX
ceIaUkbxUuuqE8rZQdXJYVZL5/S7eXQ0AymbDCWNT/JshfHsRg7MnMkcAEeWx2tpGBYSIS599j2w
zzUJj00Cdhp/H2y2NCc99j0rYDDZp1ZrwVIgycwUT3/kkjQakWwMUVHOdhipH9WV1XMDSZwBY0vY
k+w7Hrr3nL29MM8s0cev6ffRZp/Plkw80uUYbQQSYmqDY0iPvnpmu3l8EHQc6qSOw+b8dllzW7OI
kxwZiyUNaym9lUHfRGVx5lKOrdPs2P8+yjRXXi2ecTvKFdAy2nJwO2T7Yqx7UBCAifV/8HJmUzxH
HN0OGgO1Wrayki+x+gz86MxScHRmo1QiG5XWJvvNt1fDt85qk0aZ9gGVI3XfNZDKmWSuKHctJdJw
Tk+6o/fu99HmXhq0C0FTdYzmEY/de/ZqxA86WCTKNT8tPuX7Y09fU2Qi9BXnk0EUck549MBkkNUl
VoRNQsjS6as5Ot9eDTGbCQBnLJloa2aCqZLPvLeyZuVrf2i+Ydhl88nHDY3/2ydEPyeAGcs06IYD
cX84N0CvypyKz5kgjz4cPnCwa/ivd3ZWTx/MVJh8RWtabr0Jh0WpAQWnCz15OH3j3o9EbU3h9Dvp
8sALTjf21SuUqrkth3BhnJREGU0rdlVFh6RorgkyPPO2vv/SMRR2MaTiMAxZ6t4O1aq5rzRY3hyX
JBGrGB6RPzi+4l9JoP8S7ZJ2LYEGZwZ9PzEYlBob0GiEumhl3g4ajXYMH25ktxCNsMmf7Cy+Sggh
OH0X37+6jGLwPRIUKie75dtRbKVBs53wvLpwXGMpoQGYrCP5iWBVqgrizDM7ek0cm6mI4gh+p1wv
MJUZXsH7VEsRYSPIgiX6hV2/Pn1RR4ZRqOTxwlI7RJQ4uyi6kHHkh0PCRouokky65MoXRZOeWYim
v+Zt2Y56O70z3cA2hIps+hmvZqA8ovANIitxPOJbxMrK5frBCkV4TiV+7HLwk5EphNheoLZ/O46X
tnFQ23Askky/1w1iWjrjBnPLT2+AJ3m9hheCczz6lNkaoYzw+WJTS1CQRuXSMtBIBpJx5nt0ZL4Z
CiRQanNopH/AeF/fMzKS25yksMRR7WFtqNllItuX7QCzDQZLqqcvp2fCueFm18TRunPp25L11A0b
WhLXlqoupi6AXQSrMque/8BwEEfg91CsRiTy9kmBp5fVVrQMl0O1smzHNUiMTrVFHFiLkN7g6eGO
rEtIXlgBBc4IzvuziTHYld+VcpI4HdD4XvE+G2OxRt4HB+4qGAaYjuZW8s5t/I8svG9Gna2Gjcgh
XGYpnDpCSHKyHRRy1YYKbHkifnuRf4q9+/8iNxv/36uZsPpcf/7Ttx9kqgn8/a//1a//4dc/w83+
N7/+l1//81/+aSJog+r9859+/ff8z3+GPPU/4PX+yxv61PT3/YafUtRfpg8zlU5kmPrkdP8bfWr6
Ex3vOwuZQVaByrv0V/iUrvzCYRIdusmWWMGeyC7yr/CpH3/E3p//PxskNoA/RZ/6cTb9fUnlvAoi
eFL+YvfRiEuYf/RIqFK9rteUhS37i7K5DfRbt/5MqMnCrFdVuh1kx+zvEduE9vZ6k+R3dnCtah5R
1ggRELRI4Fw0DyQiGvRJPls8avmjMXzwuw/yeOUXN01drELHRtQR9o5wl4N1K7IvFlio/tJ07wzl
t/Xu/9gM/r8Q6q5O2+AT3Oj/BP/sX6Rf/+Nf/u2v//Uv//SnX/87YPcfk3LCov15NjGnv+uvXDRD
/DJNyUmaDLmJfQ/L3V850vwR8B8qvz/IZ9OH9m8z0/yFEgfeCCYnH0a+w7/PTPELnCpzqkhTcOdf
V3+Gi4ZU8u3XHioXPOr/xd2ZJNetbFl2RPiGwlF1onFLXlYSC1F66sDEJz3UcAfgKLvRjgmkWc4j
h5Exo1zOy29foiIle500y2j8z0eRvCi8OmefffZmS6epgHa3KH6z7Qlr8DJYotkxWyFphVP+kWse
DLYW5lBNhLfabPFLuq8czQ6c3aPEe7U2SXSIxuJIm2G6H7olu/ALSB3a8T5TOaFvxG73okHa183r
K1Gvl0mHa5K0HwZZfZ46QDycXhY/vBoCdI5mnIJGkCW0NYuvSG7hryqeokwa07pZ7/Hj+BRn61Ps
KGh7/EeR+rgWFzTTiDl9rvsov8ghOG0pZs2b0QufV6f/Ztp9cPPF1aqFFELwl1Y7jFcQiacMIprP
ue1eSJ9W1yJJ0l3v56B9oEmZ6OMtwLzc2W653qzLul4UVXnTzQJddm/iDvLirwibjA3W2ZgG+e2n
StWfY4LMxkku9eChV1Ek2MCEByfj8rUun22/w9AiYUmPxIfn28p7067V+sdqbNRWFumH2Ho3Kw+h
2ajcj5H8PC3BbZbO9qbX+dcM4C4V3MlqIxOKRTatwNp+qrNRvRdtEhkTtWo7T6CW+HbthrD4moAs
bGX5DBm93tbYTW4mNdwK6Xyse2sXltPnMVieekPHyUskbQ2qOq3haY0KBf2yU/sFU7JtnwRoTsLz
yjq9R6n3vRWvH9eJ9+T6jBGlvI0/DHeDVu9Rm+sxJuZ5yhiO5USec3SRbkXl8rqbB1gc0XZp0Uut
w+iTFvZWVsN4qMYAV74c7TVrtbez+CO08aKcLNNUA8Lvyfw56eflKrIqtU8H19rHiygvM9lCCQxx
JVkXcRcgQFxAhN/m0A0vu36uTnmSaYisHp5+s+cSPnjzJbZuN7ovYTf1ndiVSAPtlxVbPYDLjWvV
I8y+HuXWhk5dKx7QaraH/jHBFwUzFq/fd/jGb+HPotRP4QYxhOSy6GwoYtSf5gS901x4R3xhPRSU
9e0SamxxMqYmHrb+C5qcBj6+o3icTJ6D4ml8chgs4TSfVzVOO5P0Za1zicvKfVV070Ob0c9a/d64
+6TFwW3L38Cqb8Ieg9mRiqHLKKgtB/7b/vygweAgHcL0GFXQd7EOBrsJLvCV9JhQv9NAeFtYPl8N
+RNfuFzVic3dfJdbwPlyLCtLUijCUm8CeL1diFuLbD65xX5NytvJn7ZajxjDlP2n7/br9+fj9nud
v7ek8fPF2VRfyOoEmG+2Ory6PSl9NyX1LJ8xCJK7wFq27jKzwU3sNS8DUffbOMFzsqmvrTU8/PoW
3sTtL3dAqZct3dTWf6JzgziLuvWd9FhSUxBufZ1mwalt6+0iqr2BzX9zOY6J71M5cz2oLJwXCEYh
3vG20NCgeNmNCYObwEXZ6C7YZstTV8KDZMl3k0afv48fRdlihORPT4UIbrR6dtvuovLTbfmC3uUH
mr+vfCGeYmnt6uEK4RqqfNFhcMsLT7W3NSI661dLV822pQksXNTeWdmPTANQsyC9u07hScn8SzH1
OJX3V+hE79mN9naUfQvQU9v1Q/UZbTBkIT3nemmh8XHjWDMilV60zi6JMmNQOn1pvfixTtk1cXFH
ErhbrS3sua9h230q+ggwhiPsqAbnLhO0IlQxOoU40xWQRNcnF/fmNHKfyiV6zFb7CY9hJlkX3bp+
tMDYyC4bGock1p+KSu32ZSD+n4VL31vg/Nv/T0Y5IbnbL2Kq//m//9d//vt//sf3Mb1j/uQ1dKI5
/h+0OZNTexHlK8fYGL2GTuZHRqgLjIdwmj8irnkNniwn+oepdMLsgKRGsdgAW69xPQ2K/6BOTWc6
5QpaHeC9/63wyaSi/wrsfYQ4uTPSBBQWqH+Bov24n61+FaZVbKkPtqWQRB8zu8vQDPEuqzXCtSFZ
w/ZWg1FC6nSXko6mMSiwO3CdI/WAddrgQQZ1M6/X9Hrq4nTcuGM90TJH+IczqfqQ2WiSIH2g+hva
ibNntK7Lcz/u35qb/z2NYDxG4xeT73+YdJL/kW1+PwHNX/0zdHf/AahH24DDyEI2MQniP+efoYC+
TrjII1o3eJzxUjMmTf+ab+SR5JxQ/Jgg5gd/y/LlTRoJ1ZKzGiIP6F8E++Gn7TxSq23JcEof6FRe
1+W5z7KG/vGxb8ZWf8Axb8AZO2xnRDZRBRgc1Ri2bdzih1KkCtfdEQ6KoYC4Y1H0qL0AvIqTSK00
tI86wAD7S0VHDZjHmk9ayXfxKBDmvvBs5cT9ie4Honysw3G3Rbcch9HKvQtoOc0f7MURXMYvIcmu
D2DyoqeRbnA7nNKnOMLKpUDVkO/SMZvLfPt6W/3Sxy2C6tikeNWusqy46x6ixXLdcju3Q4s+gNP0
hb1suibuiZI2CW3QyO4Xa7Q6YmPlsNKT3zSov6jo/mtR0xyFsBZFhQAIKmZr8d7ECfXS5aoRUfrR
CXCKjjdq7Ud44LaBsynu4taXGkN3HIifoeevs9jmGfpF86FUasifxjzAMmsz+Thk6p2usXetd4N2
cXndpwxOsZxwFE/pVuq8FQrzJtIDapnbMiI/cC8C/KoYAYTn27BCULKePIy60xAnhU2VDm2LPnw2
4dBMx5NPlGVEE9wsPvZp4QUS66g6cSHs0aJUyj3kAzu886Y6pcJTLs4Yfu1k6cgPgvfI3TWWbT4w
6CQefBczJlp1hQmgrvh1Hy9x7V5YWJKEDxZE877fhW2ibedqxXdoCI8YbmBhcECq0lf1TdrgqPO1
QwNrwN8Zr5Q53BViwPthS3oy8vltm1vjeI0OKH6yp1LrhO9EIQuuhlF7w2O3yrG5BeNdIKwjwpOO
1W6DAQ3VEGevIeexMaX12+fvlv5/ERuaffrHIQ+RSMHtie43n/LOmyHH1NoPqmLqnlavm9PwRKCG
kh5m4tMY+Ls2k4FGFTZdy2U6yUGuTHLU3QigaJLBd768+PXtsK/8eDvg79SAKMsYPZOfkvLcx3I4
nufkQ29ocDjcFEgNZDsnmBaIaChOmVeFTUutsjvLrVQwXs/50KT5OW75v+pNv+jd/PBeILUiImP0
iVFjNjDYD/H6Gk0o0qo+/BDKUvo1LsnsNcWx6zC/FncxA5IEm3RgPqIdQb5M7Lax2tFhauVLJECn
k3UwX8ZpiaeM8FH52nkXFlRvrXf1XNEuLT09pOUNTTJeeYMIkBPc/fpt/pjisJ7BXCiasJwJFaBD
voGvaTlmb/LV8mGm1S7z6ZZePV6jQIAnXo6ZhyrbeBlbULLxYPn1paFzvx1KQpPIMH3YVYg63obg
decIalFe+iFAAGDBtWKsy7A96B7B8fyYeJW5eJiPZg0I2dV4qdtWP8btTbP6FDhvlbvOrAh6gMxK
HWmXJG4YeumYeZFa5OS7LnPCArLKUFPuOwZDY7aTacwknxl0LSVYlLfWkF1YjusY/5HUZTGre9XE
BatYZF3V1Dj6DZaIDx4nAIusVwUaBYfFlb5ZuH1fcZvLvIR8Mn7dA/vOMnYDd2TgF/7AynOzJyXW
HDD4hv/Eb3bjDJVim4dE8OFWtYNZ28gH0HK9RdTJfMrYBuajbV3kPNcserOxzCqr+ceoaVLzeHNj
nrnIY9b9LPuWPwPEcET2Z5KjJLxc9d6cTAqf+cZun9lEG95w06/s1HsYCZmrdkmFpM7OUbmdcQB2
cV0Aq2q6i1V+wt8M4jw6IuScKJurMB2TO1UOmAt/kecNkjCvZfDmVlez+mN0dMVHe0vD+/5o4/Ve
ONcV9bmyvCgSF3tvOtUsVgMb7DpiGL6fFK289j4S9Pgx14oUZTgxarOr1ef7bK18sh4a1ZtzFIOq
NCtITd2udg5LNdk9zKIhgMq1aexk6O09x7nXPgeFthim149Kda6X4J1/3lFnncr5vsYeddq3adnj
C+Pn1azdx0G2ZnARDnaK6qMeoTfSOxJODrBVmTVmnk16iIPhCsfbnj2mSdyUV/rrtfESHP+wuYRI
WEK1AnmFOgYB+8fNJQsSuwfr0k9yEPlabpMVOh/Kvuc9z2q7mVeGRtnKpEGqzeGLbACP0v3rr3h5
3rftzsOO0bqDyWsOa0+6HaOop7CbHsYuset+N1RdyayKM9esMtUFTnD06yLtYSmVGLaJh8KZ8drJ
4az0SvoPGphAr/f2jKjQ/TQX/hxct+gQ2Ng4+a5qw+HKOx+grtf75Y20QzAU6HzmG8ezzfyW59nu
jIuJe4qoMHu2L0ZrmTZ+Xo/Mg27x8fV9rxxZ2XTpNv0odfbx9bRzZnfhiS0SWKwrWyu2p3ZrKbC1
7I7jkbAK95YcOYZtKorUtg9NgUdeeJ0OUdf/afsWWr4XjvZdzljPWdF231kImuFL7ZciTeJ9XTtr
Mx9r32m84FA6iVmOvrJWt/jtLvjjJghSbXjoNOp7Rkjnp04eVQuPPckvH8KARlk8v5JxIQp0Gyan
u30NDWlzrQvMdua4aosNTYSZ4195izexK6/0+uTib55uyOmQQlIRRrceRYSfAr01V66PIVH3wdfu
xMPjIW6+IHWa9DFIyOirezbfSLJfa7ufpz/jKg7VcpzdaMqsPzHjsQmIY2cevODoTnJso22TVCOn
Sz03upg3bZcUIryxKKDTFZ0WBNe/YRH/iCmRFEASoYyFAwhgj4HyflxFM/znQbmt++AsXZta23yc
1xQnvZLYltgaBzWM506uNekJ7dEFcob7+OuF/CZa4Q5YxwY7RAnCLOa3QULXOf60ttNDKpsy9D8i
jDD7y8GKnZopX4YeDYSbLOg0Y00B3YxuGNYe1o5/9z5eanzcgACO+ulNlC1teEGL4sB5b3T93mzI
rHyO/YNObNzI91OFyTYLglVPOKIRGGKV/Po23oQbJIuIKMACQIjOIA1vuSdFOeASFXg9A9JbkD7x
A4gtuJ6zxGYv+ivQdIGWV4WYwzD9Tery00hwYSIdCHhMBd7CmzCW+nVXwqtRD1hMBWR/bBYhx8mY
xBZfXjcfr6FgI09eNo7LU5I4fiV/8wYInd8seAqecIGRVXGZnozpm0k5VZHsyzpWDzIbZrY/77zA
MkS8AtPCqNnO6RaRHcvtNYip66XBgSyTdEHbm7LxSUcPDoQXtuzSsokNcfblyMu0bw4EofyXZzp/
sEcgmZGhVktCF/eUzX4XgZsrS8+PuWXRVP9OJ7WWFpQj1ATcUyQyUQZXbjOaQGNKRNA++1ZkAocu
XKTV7SpXpHl3n8aRmcXK7oZiuSRDqrBWU1ZC0HlA4M/lVvJzOqZjms4IhIJpMifVefsvRmbfM6ad
JshB2bQt+msa8OGtHUvHNoeGgzeRR9M9m6gfH9yxX+WHBoECzhinWQVn/PkElHa36FBheFeiln5V
NlXNzQrpk2pdgQuRJh5sJ8Ep5KPl+1V52yRSO/MNXGaX40gXKc948D1NTnPdqXrt8o1eksTOD0mU
JGO8mUSpxnYnomYuKOugJr1oDG8C4C3eC8UWzFDMYB/IJ0tuYcWJk1uQ55hlQjcHEY981WG2bNnw
c362utrACZMU5rxS8EO5lXxYBTdWRT52jKcg6jI+zJ8XTN837jlVtVhd/ObrHzgsayYK7XUmmSRm
My84QUKCjyb6z4kR68whpKKv2wAJdjGKGV/GLjARYDMRLhCLqjnmC4ZvZkb1DaIJZOdzUHGeVooT
3t47Pi70qWn0MWe1M1sWlxNz5nbdYc15V9nBq5uF6uOmqUVZjZ/m0C0XlNUHmWtcFqsiTFqMNiXx
iK0hgJeHfmz09FebhC/Ru6MX3pGFzEIx4bRZ4mK5hQilSaastGGOB15e0BcZnpcGbWcr+5NeS09p
e5NkNaXMa9DCLsc4Me2X1h53qOZG2V81+YALfmiamOnhrvQ6h5cdeqqMQtGINcTXMGoq2etNPObs
HU+WsFdkGqyCY8nBe9KmCrLp5t6zh0PS1+l6Fci0zNVtnSxzvDywYlbkZHd1IpI4O9pVkJvw1RXt
mu+shFS2Pjnn9WRT9+J91qmq/XFXQNLlOQnTPDfYLblXcqEw7Uyi8JrdvI63E2QmPGrO4RSsDvMp
r6eyNVhm545DJIhdlONNCP3rjfun3ZOCDGKs0JwIVfAVeLNpoSCItEcjs/vz+QFiQDTn8UTznT/N
aNZvRTBl3LuAIEkeKcORtf3re/jp8ABL5th46dhjqAzi/X2BrM1DWYydNd7Z7lDNd2gaBOXNgjHq
+mQ1HrnOoYnpj/wd4PDybN/F4kA0gedQKSJOQ18Qw48fr1sENXhVrLt7TPbiKEXVJM7jAsjDVTOC
OGKesv7GaTOsQ7dIEbWh3LMWy8W/istEr+uHOMP5L0WTZWW0Ke9UYaQO6F4TuF5gx+gx1tlaOER9
7GqJLraWU7Xjfbr4HaBlW9hZMR1dJZCVP6RZqAbSH1I9p6KtCPASd2cv8TL7NznIi8Tl988NYxOa
P4Aq2+sLQfDH53aCdkJWoBru42YNnO5LgTofcV7e9QPj7UmHi26caMJX8tgggG2wSylWp9vlrLfo
Uc8p5rJbUByTqTp2z0Apci5+QaKXFBY7e0lajADycDCgQ3H+YGFlBVI7enBmMe1jqwNg3QSlzfq6
Cilp1Pk+0ynxyylIYlQmDvXYt7xs3VjmNHI8q8zFtza0AgTFnTXnTlKl5qzb9TkQy3Q5q2kpq71t
lZ2INs7EKZQgJOI6s6o3bWLHQ479Kh1jChJEGo/WIeT0deCTIoLkREipct4MVCzmZTGjrDDefnl2
nTs2OkygGb9r+30byJIAImwLRRPBTdwC38KuRT/ncbIM8Z0n8nFUn8joy/luzbDRRK2CmIXdG+tH
n7cx4z7D3fy9pQcSSv82UBdOhWDsbwNpidYWnjN1dAfAXK1PGJ+Ytb4Y8ihyOlk1ckUCePaEv31d
j9o7TFgj1U2L449T0FdTkE8YBt3ZEDjWJ6F6g+NOrjT7Yz97QOlhReH+t9jUG2gKLjswt6EkobBg
YL43e00F72fupnW9G+lu73hG9NM85NTO4SotxZkrL2UNfdfa4z86K/99W5GzYS1bZAuFcommYtid
ZDa3Do5A0DarT0AMKB0Nvwnt31jYEE7TDf1CGeD/uNm3+1M82/UAtSLDvT4ayBIxSTYTQXRBH30m
BihomHCLOuk+FGMPZrNt0mUu/iT/G4h1X1ORRE3xigJvrqui2XlIZ7TTrlOhedG/HtM3eDK3Sx7k
w5iFXgiF8G0g3rc08s1N7b/3MddhI0GB08yiWXgL36mXgyOf2rjY+S6qgMvR7vKU2Va6XkJe8uub
eXumcDM456G1a2b1zy2AJkzQEqz9DjeInLVkD8IEV57fh1yrj1YOuB6Ds/Xp19d9o/RrBk1QFGVR
wSb/LwQ84nRO164T7DS0uepT0+GpyFJu5jYpt672DXy4SjmMkYk9M1nevcZcaU/nA9FZ3CeEA1O0
mMDad/KV235F5GrUIpcBmGA2QKg7LumQ3zpptup1F861JHAQcir9/K9fP5RvooAfTowXkVEztmc/
rDfLNcZ/dvXHYrx7RWRjJWOs85x2ibI9NLRAqYsRMHNt0MEO2jK9yBu312ob2JUpxaX91PI0miIw
oeBI3lJJ5jFw1f2qRJhYW1DZwLO26NCSum48McdueWiDGS2XTVhnfjmcQo2lhXcU2iL4/TAiqY9H
3jlYcCfK1gTZIjOVgw5Q5+ULyXD/R7ZCzQGbDPsinffhYqvKOwZWLvxlk6AnNjZ7WgxglVwO7ait
h1XqSujn1+FYl9EgUuuwmIHr+0Z6pC/Ckeg6YSrlVJhmnnFpELaa2fyKJSPuzBG4GygSSTgeluJM
ua48ae6vjQN/mTAlzKIaLSdVRqKxTmltK2M0X85Ew9twdHIYIL8ex59OG8qxRusQXWfk/n+CpAI/
S+GllfpubDyzQlcJ8vpcZUnMOgUKNu8wdKpEn2iG8H+7+f58ebMoIF3SM8t5Hr2JNYm18gKYX929
QpkCdxvOl3KIAq6fv5S4hF963EVF7wrL5tePb2jPP05jhG5g2COvIQgofnr+TIuicBCxe58Gqcmq
MGPtDEbqpUMxbP0Jv5h4x+2s5GYtkAMDCJGPObKHhCxJKl5zM8udDG44sCHzj4myDIzfnGsCr+H8
ImPmUtL7nR1udJOOQ7Gx/Jervs6sWlSmxtGlg679iyUcG4h4McbRRbDTzhJaUCki/HPKnJaDJqut
3+yQP23XkGlj+CDUSynTwwT/8Qieq6B0e4q371+3KNIRwZC/Fqs90tX2uVwy9jBkaT1myxLgfHU3
1d1vEwBIvz+MC9aqiMmguUK7doSWwptDGT9NqFdLNT+icok04Ia9jGtMiH6yVcf4ap9+PRHeUPLw
hoC4EgjMBEyVjC6wN5E/vMQglQkG8ZlIcs/bokpCwrZx8Na2CBllFo9fJhHWyUb3OsEOr2KvqxAW
s8Eo4GUpCja/W5w/MR0o2vEKTDxIbeDnIwvypl6krLPHNE7NToLVjcdxTyuGCcTPARrG5BxcWJby
ThCGMAESdBvGiGNNlPQDLpM5ecEoeI3BCo/+BnN4M3rnjRI/w3p9CoveLXBwRNffvW+nhPLztq9q
U249B6AtsTOrsA8WotHXulbu9WaaI9nB5SqcGgs6kftxofxeBxTqNgrz3/C6jRttL9vUCpUPw9gz
S7sN84H8tRnymixunNoXnKOLTTyLHrjD7UWDZZLN+Qze/Xq438YCLHqKyhTkIVMFcMvfTK9BO7kd
Uyd4eM0skUHW40Hm9pgcSE2Xotj4iuX9u4AIPPiHiY39s2FihbQPUWBn23srrGBPsmK2j+5BQ4g1
IqdF2giKPqiftdRhNKlPC1Sax0GHKQ+GCukeUk4m37nnQkjgkWu5EL07x3p2aMsdQVbTCBTgta7z
WrIcJbkPLkahRrETzc+MZbvNslV2N10aTou9rdE1FDg1aNtUYpupGnCWqYBrqttqGvBNgaEliDkM
C8HAVlXqmdKmGNXIRhRjmUDjJ8qMQIavwJasVNNa26mJV2c8KjChPidX6X11I2Ejl/XRit3e/UKF
vJJyv2DVGz6huupzGIdQ8FFxSjDXGMVV6yZrZh/XgVzodrIpAWFBXGUKd8jGL3NZHKslbpIbx5wQ
pAd+bE3drkxGFS+3S9dTVSVsyg2HGThzTcuLZaRiv5zsnjUy77wpyS00o6Q2aI/f0+dufVwW8C+5
7b0OasFGEpBYj2KCx0rdTcbdUh1KABw3POYR8rb2floivRKQrRox+X0+9r31EE2afaouBnNkJbYV
h3+CF2XFMa2SqQ03WdmwiHddq6cZSui5kpwHQIlcxMcgiYjQWghhd+Pchzhta2/J0mZLSJ8V3qkG
dxu6x5ScrPAu7TYm6b3DLqPIW+A+Gdo9fJVBlV+GbJ7s57i13Og0qA7DqW05JxUSm8qNzEH3Wn7W
L5tEHmUDA9KVybCU12OkDP53hl1fa/LxuaBtMaTsPLpNgKDHFamLCiUdWsamzThwUGFRbk3+UG8A
lrrx67kSiKUv0zMLg4lDNFiA7TtUK+VIHaaIMCL89dJ2SBd/XGOc5BAdDLkRHIemjreHB0u7odNJ
+adRZrk3bioa5WXx6IRJSGG3brLkIoQ75gcZ/LAGgqwiv3fRJZ4qavm72Znz8kpqdsEd2rrB9TRp
BZY7OOljVQ1QxmjXTKcbF91UhONmEVzavAP600PXFyl2Vu0sK4nGbKx7ezd0/IxOYre05LsCG+j+
0lLAtscBQCffZTIfvyR9uRQHz8+nel+5TndPupTLfQvcWW27NSIwVTJwp1Og7Lk6SBTd1K5N0lBv
cz2Hqdg5NKQ4V3HcqFsrJHTY2PTihpuhziZ0e1JEOJoswu0682V8iU5JH8E3a8Jrkosm3k/AJhEP
WyIS3gzOzdCJcdpSe3A/Q0HNLzEr6QNK72Fx29XxsOvAP57mGhHMUndfgixrnyzHLW8rdIidzapF
rum/SO2kNjrHGZX165bjyo12sy/WPN4WXlf39jUYnPU1HlPvSIGu3uEtt+6VYrKGfh9d8KwO2A1J
9kZSD3gMAF82fSwGkOZ4vdZrItJNXIXLB7sS60G3Qsjt6FT9O/xt1PvEU91NWqbroVy0f68jy4MB
bsu9LJQpxfl+c0UwZYSHsmXnrKoyEFR4AysvvVBU5B9t5ft/LG6UfUh63d0h+JZcp+Dnp6rvdLkZ
2l7sEDB0AO6mdR/MheDoW4v5ZHt6uJJFPr+Tbu/s16kr9mUhXHD3ET9v5DuWryqayocWWtD7Wtj6
EpQ9u53oZqXPrSvafVV365W9VPEDsHF16aSJ/z5yafHYFNARNmVaRVf2UKDk6g/dB8T7iyO8Dajg
uPtd+N1AGwOaV/XWsWoL0vsQiQsxBs2Dwu9NbsGdKWAso/UldXN5HUuVb+no1g9OGbi7SXXecQql
e0P7nbWb1nH9VnaJfE6DHAxvSaydHMtu06+J80yTRnURIhFz4eX+8m51LX0TpL06omg+njJ0Fzce
4rJXlcrx1ss7XPqg2kQzGs81nemhk+wt8IErpcSCpVrU0YVflclfUTk/xYEcnh2OtyNO9THCnp5F
F5DPfpiX9qNgA95bcxm989MwvPDWXIKv9zxAWgf+Y0TeSYg9BY69k5Fsvgx1gW4BEZS8ZmqiPhyr
iXXiwtgHn2XJRKVznQJEfZlzYV22bhdtE/LHk892cidlTmcIXNMnsKh1I9ex+JI1ZV6h/dnM71t/
araJSuhurKllbKZpRF68nqrmmQ219jYuXwrktnmDMFhcb4Nef/tpQVD5gAR1cSoHhYNWha/MHTU2
fTdx2GxWmEDHAQoozlJe8xBMOdqYSS2dskQFecyGtN/MaqZ5KK37P5xQN7cZ9cG9NdVjuEPvhHag
FDMStPvqp6mgoDUP8mNGQeoEJfPPsfeegqqeIa+V88EawnK7Ilh9KIMQQVVHt2V8HYukvuDBKrTc
i0ndElFk8aEiNxp3bYtA4iazCpx/okSxvTYC0qfrFPaXzkJzeUJC8FsvlPWHBYsSZ/AuF82Gu6q+
BmvjXxSZJa7kurSf41pal2WhRxaXwLNEoIY+5H2h0BPy6x0ZcPvHxNlx5Sx+8IE6S3tXJ60tdkan
5hAsU/DkOn3d7ZLE6i5D7YfQTQkCv1lZjVF3MygNDuBCst1nfp/ftLM3AH4lvdqp0ke9MQ7jJIs+
iXqKtm6PeN+m4Q1fwlRzd7ac9Clbg/5eUoXYDy52kIcRqdr7tIRasmmiOuGBJHsJLIB7wnbrzqGI
8U16C9tPnHvX8CFQSebF25cTXOF95A31I0C/v5nR2PqSeDL9UKY0jm0kpNd1w1tQD1gP+odidqAV
5klXYTAc5Z8F0f9FaC3Zs+i9/iQSHYKcTIhUBytdIXPSJCzNaqqxfIvby9zNmx1gPOUFUSa7Ilf5
10hl7baao+iuc2QMdVqkF1W0zsii93oPTpte1euortp8ueXG/yxQlv6zXZ0GhIMylyw99u7W03vs
5pBmrnwVX5ZCx7d5OIs9Ks3dwWuntEaWLle7wrf8a6HmgI4v+zMYnLiayznchpWnj1PsJPB7WLu7
vFPVp1W4GeQ1X+I+Xur4QomxewzAKqm4lGV+i+sLUs9FL++bbh4vgthaTza72XFaluRCcO1iF47C
us+icaQ61cQWFqVFmTfHMo2y4ptFCL4+tbTzUYhY84iMslwdgy3ka2uAtqAMSJzUSqCW05RQmFzJ
RWonHd61WQnl5TUDVe1IQvwKT7zmQv3UaOXdD1FvajwlGwrMmHOKFukS+4CLrHao8ONYVZVVvJ2r
dFpzvJiZy3pXQGLmV/wz9k1wZVKl8AWHX8GVhmZjqwF/yI2jqUE+zTmuXB8TP65n/E1emHDx2oyR
R9gftcUpbvxG/MnaNHjjbGlq2du+hpaxW4ZxXG/giaTdRZdYFsaSwFeYJbDqMP8u6kGPwyaNfV3s
B4ju2d7qO6/DqaExJbiEhqZvNpyB5BLOpVNfuaIkxLMg6E6HNhSquRNTmxSfNE4IWgFzoPN7TzU6
cZytUmXl2ldh6M5+cASTSrEoGeBEwNaZYIDi5jUmVgQ0hh3VhgQxVdkhmQoOrg1Jut8Dr82UH6pz
slvENEfuBodIZwdbjR/HLxWTdkXBPd6QgtT6G4yZctAbndm9//WfxSpXReXN5PsqRcc9YIlFocQh
uEy8utpqUa7BFwKyMN8PxTRYx7Z10BZ/pZXWK6J5kuFIm/XpnCHHam0jchBc4jkmRqf/i6zJcP7t
ZTLpwuzXBlQrVS6hgpxD49ymVYd6zpkVhOWuSNhIzS5w91pqeuVRxYmoApT8PQ6/7pZYiik8kWiR
0ztVZdB0b3BXjPfWyOqX9EglgAYukhKsCe8QrgccqF54IyXNs+DcL2G/URNkNi8txILiwDw32TwV
JvCAuh0qvoEVbP6NiqthLb2yl+XkGlJdZtQ3eLqKo+PunEeouTHMbMPzmP+JKLa0VVN7IAtSQXiy
z7BsmNVmTtK14PIWz3dTeqiSHJoz9N+T0vHh5/Rcj4752C6tk6Yym080O6csHP0Rp2AxernxoODV
4JEWQ/9y3yWj7ORfGvGnrrgiL25HIOaJSoW6XLGAn8eti5ging0DRErW6Zl03cA17KGWZHP0wlKV
2AuXF4CG5lYTwD9GakkcCz4bHAPpOlD2SgfudC1883pkGxmhjDab0uGE0DOvceiFqc8EuIPPd+W5
CUXj/ACskrpkB3qPX0DpfIOBmEpgbbx8cHMIs6BYn6CeAqu0caqz6ESyDotvI6G899DzpxWA5og9
8LDAFD2/q1a482xjHW+NLuUz0HZG7MyTHl13zcQ3S5b/h7PzWo7jWNb1E3VEe3M7Mxg4AnQSpMWb
DkLSau99P/3+sqt4jghGkDv2FQMkMdOmTNbvMsW+XTvURCaewnHjxURLcgyfuhfoqG5a/3gjmNEI
FVWvSXOARLuHMO9V3Oy4AeY0khcaU7CU3ru8cElKPlUZKrnmRM4MjyD3O8GPOFkIZ+ivqbXmtzTT
mHJqn7joN6pB6GMuhYbBtKg5WXW48dvLYKBwxikhQ6/bQCdeN8V0TnswBrRWYdQmlQBTnfs7lKHw
yyNkDs0As5yTw9OaePQVgOBN5Z6mbZTbtnJXaB+/I2rOgoOKUrM9lfAv68sKfzC8NnRohkduoozl
v/Qr8TwMdkA3iFO3wDsPZwJfBKeKsi3a2ASmbf2SsyyYv5lIUFpW5yjNq+uEwWT+wqkt+1qLTGY5
531kFZ/MtJzQzKxOz+F56LvcfUn3JC/fZT7qxGvPecz/qNaS0e+FZ26OHWZMKiP7anjzzl3Mownk
aswmMIOadN2cyTOfOle4tblEO2WfqzmTJ2qXIwuFJm+LER06Ve9xeMfJxZCs20kkHAhkQOBOIDQ+
4F1Idxyc/sxa78sSQCz91aSU0q+FN8pBv5eeKjS9PpYQJUlTKNAQmx67HXHLqWAErWuPn6qtiauv
rQ2VMZ3KbVqJw91cFEE4x4/1SEOW+fEDGhy5nNIAVb/dqhD3eRzUbst58MB/22iBnVCPiA6vLVHB
XhxuMWOB4+P6Z5DVPFproFt2ylZ2iBvJceIRKIxS7dgFfkqeVL26sttja5R93gFQ4S8X4oO4R9r1
sKipNVpv81uQA7NGxeb8M3iNSw84E7X++jHivM7v1wqnnt2Ex2pvgShiSxQc9kpv16b0flNLGcqa
nDmhUdAyNKEbBwWgCI1qjO8X2hYwxqpxkP84dQuAbYzrpHud7FYmEriXXKK1bjJT2xkWanofYz7g
8vsKsqM5xStFQHoC+BF9sRomwGbyP5qulZtXWhoku7L97AvHddav2l6b5j6f7WpFsq8WYt80NubB
7llCoFkY4AR9nOOMi4uiTV6XGi+ji3Uku82zZWFJdHCP8dTnDTHm/brVOGXoIkBj0Yp6vilyP7gp
vWpjOenWnAz2+9kvZSUAGpSaJylN1r6NEDjupmb3IRzWosMvK33l+zLAFV/7TY9Bo2OubiZvjdV2
Cek8gz/omDxBasqg1y/bR96zvzQiJm5OJKfKcuMvZN2yVVaDCB2CJpAKTxSR60eMEYfWCDLQQE+5
oyCl+J1Y9p/6Y49ziUWe+rs4qwdnukkxPdAUBvgz7Ppba8CuVX+oI39dYbb9isF/C8pfkDZId1sf
e1pBbAWqkhkJAvK7yUWnSfxH4ZSZn9/hkRMxzU4nVK7ScXuZ5ZjuZLT6ZuOQ+1HWZTv+NZRWA5Tt
9C5ddi6eOW/BcrWsTagCEwqZJ+NU6PxemzkSoTkWDWG8YXMc/vBLyseP/rHlGOVw7N8HyJ9wAOXi
qoBy5HVQ8gBNQMBaygNcu1oqgNbP2K7iYvZ4nZpVV5sXf+87NCkDwaW61eTe3Ox1kNJE1TSb9g6Q
H9LpoUEBxKXtZcz7cUdzNxzvVFWlW15mgyPlZVk6TETPiLo5ml4SJ12D4qKFvVB2YrGMQpr42L/n
Y7iX0XVWM1kPYzWha7z0TvyUZMa6p+cO6r7pvgzWunQ3DW6GebvQ5tHlLnSl46j3n1VG4IyvSPaP
4XUQLvTYbBjaJBh7jDU/GDKelelKqzXIICOmMFt9d2YqtD440MdMVeFmF4viWj/Aos9FjOktpexM
zdTLDM3jFFUHITCQ6N6lVWqBIQyFNe+NHCEcjPVAsigdblKGS3qIcSY3WuLgY5/UsjhgiJWNqmcr
5RMrml3xk1278hnZ7K98sCaGjAF9QkqQyqGJ4Kwvk6A1sUWCR7omR5ePRdF1g/PcUPTh7qzpMcpn
WmzB/F7SVHs+0tmqnIDoV0S1fDRdnRJ0vmPFGaq5r/0t6VHgj1RHsDqrjRL5TBydb4A41/tS4ZM6
ymhN0tc9QrrwfjacjOZJ35gv3Fy8F0v5ozqKFi6sOcpgtSPOETmb3qPhgf94lzFEzNMA7Eso/5mO
NV6L1nxzC7v/Smd0EcPochcQpucFwm2l033TbwMDSY+ZvrWF6F0QLfOXY9wj/7wNoxiO4TaDTyye
UqLXKceoymTarLQh31/C0pRJpp8rEkGZKREGDi5kjUeZvebCcuIROhH4k3lZe4S81VntbUDpIqTb
ACOXm8Ax97q55D6d0zifq0mnTx6oVY8DyABbfK+X/UzR5p7SZSKMNrkqfUzakPsMNEkusx7+Q51I
kwZ5Hzt1no48M7XJ6zmNoVHdO2fi/NopYm6zAvwTpxn71lxcGzPjkekF2ygXEaly8xm6am1/q9o8
ZRxMORjDdhsorVK4ObLqasqPVkcyAwa1tSmKuR5pVksrJLU/52ptn8x04i/zeTlqhzxv+Enxz1ka
uy0tQXZnse7bo/oOc3fnS4zWwfrzmGYWK9/N1CGnya/qQashF1EZ8ozUX9lzIfVNwCNgAzAr2Tu/
vU3SVXlSST/IyzfdFbzphJScvZ5eX7KaOhPlPZVUzVa9geJNhk+GThQWIIxO6tftKYHZAsYHcjLp
saoEKeo9OGMoL930Bnb5Pkzk0oODVNUlt97IIyQtfFVUrLIX65+AD+QVackBB0LZoOmKloZohkM3
8ZAqqEnRDa3c/zcpYTrK3l+sswzXel2likkt+sNR4qG6lIoZrIXv09YRfcljuwIB9HUju7CT9gRR
pTGyPlFSQfJRQh0lEDJdGepqH/AVoAFGeZjS9h0DwHVwOnn25rYWnTj0XfEGcLSTQWuqI6kodHne
9H2Rk5h2Yc5WIDhKtC0tS+7eY1hGhgG8gdRonlZ5GZsyTjYg2HyRFi2S7isKF33oJbNCTmZakztN
rczPCaU8nynHNbmWo4bR1eIcLSghLyL+abzTGC8ImE56bnH+ohrHESGL/3hUbAq0SRwad+ZnD3Qw
SE60eGl4NxxGD2xIjeSKdpJ8ruLvl9UWPlIVu3rrxlxOlenSgZx/6VIMUJRhSomrlJIdqAYDxj+g
EfuQ3kITSJGnqqjBJf31pVKVfuK2oqzL1UpR5NNMm7ua8iY2HizlQ7OrgfPPlGDZk8VbaeUc70DL
1FjXz85InZUvVnCLnnGq1lyzQ9y+KdGqNq464wYXAeov5VMc4wt9rYuOI3/AQiavV8FdZtYeMJna
Q7Ve2GyLWZo8F4NBzubA9Cqeg6k094X282tkUfXIcabJe1E5qFIbTmFg8HjqyTl72G5X9NRm35wQ
eshOGCyLlLGWXQpRrPE5z8mPeRFbomE+LpaNfBP9V4Kp6MWJclm8tQQC4EbWd3UUCNUqrx81cqsD
wgDF4q0H/iBammAlzHB9CoETfffsKwu2ZVPLexcwu5U9jmZusnftttkwFvUChCRa6hKFf6kDELHS
ou9wa5JerhDOSxPqTaQa7Kwr4LaO4+93omyC6I5JZ8INmRSsozyiwSFppSRIbSqjrb5BbijHAY1o
6iM9ZzGp9fVPJlpP/ot+s4Xy/DJNOSWq4aAhTPzIW9+/ICdGvlv1+K3pw3lALm2Sj4GNhHk1r6lv
yCOFhTukKsdAVqIznIgjD69WaxV4JVUsdaKHsM8xhuFWzZR+DZfhqWL5bj5ybK+292WHAjQ8uavD
KEN8KR4pZPQBk0LvjsrQoIXUAx5QFoOs45hi3fjpsPfzg9VW1CpXJNr9jKWDyCYGqV73gqWR/YDo
fdn1OteUsqf3W6lw2qNGS5ivrH8aT2k41ElZ2dPqsjnpo5LjL1I2NMrJoBeroI7FoEf/DTmc1qpy
a8jU5C/TCrynubeRRPITxjKHlLt5wdbWUmUeaQiF3YmVjz4YKf3uPD8uwJj01Q54GThg+qshjkiY
ZbmhxN9Ws79FAxxa2wWMTvR3pRU4zEuUcfzgy+Gfx8ckkUF6gONhg1r41dkNi7tiEos2fzmAQwUL
aFFtcUyiIAf651DauVJm9KYvxbHonGUKVjX0Dk1bjZY/uo6ljI16IP+M2pKXIc8za3Zu19t7GQq6
MJkVwL6rSkoLw6kcj880kQ6BQqqypq4CWVMNrO8BjNiYo206O7A2AAm7D8p0t3hjQOmoz5K0w5Ar
UvWBdRzxp8mq7OSGRDp3LD6DLkthjjZLhkBoorBs0IlBjACG4oIPY1Qe+JyQAxygRVoafsd/HA9N
o4vMlPtWZ+bGdQ+ErMBGSQwXChsWd6200pMiSCpIhghMl9nnYu7kwaBRldpvcDs52vZ1ugXMzMIh
z4/i7AAg1AagjTrROiTTTRWO9O2FdzpKUQ05mwo89tFo8gpTVfWFtNqGxMAIIYeBes/kHLo2lWAK
y+QkEli41MM2vxjEH6+cKMPastaH3cL+Qc3kV+W0P7W4XlbveYySaIgEK93jtkz/WXuTGuoaFLWd
k6KJusa/TW1/9kIsVVYyEcETIL2idu/3aTrnND7r/sF/08zrxcD0WDxz1LbKi0/SlDX9MeCgcMML
hrk0Bw3adye4aWPAodt9Dlr/ImiU9TTkQd09zh2iqPQ2KjmJf9jSeXLu661uypeaYfRfz4DWfSn9
KZqvxHzv8Jp5tfnA8UinHpqlm/40265vngPLiavbeOb6UFE5w0ZvscKmo4R3M+y2ewvml04f1p6x
da3smFTbtjGX/dHe8/lSNARVn+PGDqgLEpZf5CZu1GynkRzy6WIuK/ovZ0iXh96b/QakhvOd9Y6o
+Hq5tIi7/OsIrTfRnnhf6DtLfy6zv7pDNI5ggCEGvuzqErOICzRrjOmJFitruVHH2lvMEIMCJOHR
q+n0TVOU0qydALbWaHzYw71fNlRIYT7QJBkKu3fXc5PhCCLOkcwln6Mm64N/MZkG9DuX/nz06k0d
m0I7LeYgerD6LBv9kzNb5rpfZjir5X3Z+FX/tfFqVC3RnHrLIwGsU3Pd3M2usVKW5l2W59WZsdfP
71uyINr7DsTTfYrKoaEpbzNP7V8hi3L7V2v6tP4+gQiM25dqR+9U3OCsnd35NEyYA0GGzTB49UtS
MAyEin/QhRr66huO3ToJJBFDRKgNj407HcEa/Z0GuFPgNF+8nfJKkolX6nBtrlHAYWAlifEOZYzt
f0Akw5M59W60NQ469oJyBkkwZ4Zsqzz3LoF6oWdFNZGc+tSoZZm0RzlNtGqj0IWyKvHtYynKGrKB
/ghB2jkcqBKpSWJB0vLD9GsrC5bSb0Z2BAa80rWNmIWD8lIfkiv+ktVPanP1KZZ1JJ7gvYKO0FwG
DsQlZIYxD+Ltsh62Or3hKMhTUaSxY3fH2uygNjsjoZaJPzVA2dk5qHIDQ4m9797v8dz1Zvh+dfea
bnfFaFFuZlkgR6TdQun3z4CbjAb141GI/r8zmxRHq9Wxug1h0zS/jW0Y16/ZWPjx3wsRR9P9as5m
9XEsR7f5r6I31d1uGncaJPtjMSJOwNm2ZCDMXmmONmTQUL7gbiq2mwZ0cQqv+EWT1bk4aSwbNVH4
co7Kjqok4SZtNByEq2T1O2/K2/B2W0ekmbFpYxl931lTUm63BNaMuGYmj+PEQL6GtQyUFFNdvPed
Ot7/nCg8yOvyEVLO56IowAtunLEgEeurXdKK3bhthpLOHPOnYODjg+4OqY8VzY8p6JU/G2c2fBom
m84lyxJc1+eunevktFam195MfUeXGkRTtnHuOHE2z+0adYiftiXJKQG8sLhmlEWEVC5peRuNG/Ik
RN5BdCXqxf5cmEZnPg8QhRecYyuUUVn+pxgz72UM2+KuscPpLzafsaWFu7ndxJEXjxeUh3xpGaTj
IyAiyth+bpd/6BS5J3ec65pPKSjmc4VM+oHg//lmIq94Po3gy+7fLfEb9WXAWd3TVLJc/+pdJGWn
cLeX7LwMU/vaJS1NhDc0QJcAMOVz74X942Lm7jsMK05NXCbuqqvtVd2z763564bz+j2rW8lbzt30
mlWV83va0lw5iFnnPbfZ5ju7tJYe34LjmF/wfLGqlW0z/kEZkjwMvPyyP8XN5ASXBK3nvQ36/TcY
9PrgJEmK6qOPzJq2zikPr2gH+xUKovCebI55NVrmJbfIB02Aovs+AyG3/Nm/TQIqvVMGreXfe96e
FfhhwyRHDGYPr3tdoUBKbBosnQhth4vn6LKcNztzT3Zudk9IrGGL66C0iwsBvRu8XdfcB1XmXHLL
Wd7lcWL9GZpN8GVarOyvLC2mB5SPzvtlpS1vEdHINmptE/0SDabtZShC2rE48Xqyzbh/oJNq8x/2
NnaGeR+K/xiWW1/ThHnHUe/3qfLTP2POQ8SpLPmH2oyq62iP0S1B2evVcVbzi13Z6Uucef7Zi4rs
uhh7/Im2veXfwWKXMLGTTQug2u+eawKyFxpKpPMFhV3V3Tp0Pvt7bQzr8xAO6XpTzGb/F9pXwtBQ
NgIAuqkxt6e2IJrZi1taCXX9Ep/waG0w1UbRPofj2g835mRX1YXGdw5CUzObbwM/WL7mEWexS50M
5tl2ab5sFav7mMee8eSxxz/uyYRuMN28z1bdldcpj0k+qtbo3qurBE3kuCzxPdrNKblhXWo+h9OW
vGs67Bo3LRXcxyXJlr/tdkwgoOcQRt7J26G/cCPOZ0ds+x/MFfsSTHQemuc2WeMnvrY8DUm8X3EM
0YjJcDbvtzyciazhN66h8AP/zdgzv5I1V8d3pjH70+/RhpjJewqXlSbzNxy/98j/zQt5Q2tB/tWM
iP62dFMEvSQ9QKAazdmYUnsCxWhiy7nZN6BgHOVjtb7fi6QYn+wFGf498pzWugdHK6zXbRujNT+H
ESnUL8mMooPgZYvZxtpiAxlT2ZH/Ur03Tbsq2PiZkOZaXYrN8KPdOfGl1ZC/p6F4gZJoFKJrzx6Q
K7O/lz2t6qs6noKn1cxNmOgG5927ZUugduuZkJRbe8v2D83YL8HJLLzhQ5ZHblOeCQlLSf5bayRp
p9yEYL/b8Ko155benDxphw3+lnW3M+8ZBqXzIZ9Kb/+l7fl7nbCELrke6j+8JshMEJzw7/+KYbbb
LUML3awfNsOM1vYfiLWhK1+IKqqKr79QJR/NGf+/Yc6z0SHTcyyg9wGOUzqPvbEcuOtuhw0Gtw9p
A/fTnQpySFgWUq9tWSm91J3X5q6yRxs7XOGZCDaSpLVyD9J5kj/aMm74j5roc8x+RfJ/2P9ny9nk
/x0/eDHRit4Zuo4USTwXru9/8e3J4e9yPD+ciwgHEdZmGl30bo8u1lCk5OPCfLcvE4QF/xOj2s5l
hKAbxmeLYS2YUz5N8wurUE4n4DlHsYi60XB7Jz5l6kINEFpuLFht+eU4MYPyOS0x0tv31dJ7fHy7
76bcHscKAr3X1RkivlPFcNXEDPXx1euTKCp/r9WDWNjF1+0P5m4YuGfbGifTeU+O2pxtDxWiNH+6
Mro9t3v014EIMfpOV3L7tQtl4d74fZHyzLKhkoN2GrF11yerm9Gs0Wwil9PWjJvWr+68dWjd9MaD
rCE5hR7JZpmhgwMctS+pHXdT8S7plo4XtmOzzcz7FFPeHn8oXT+z8mszu2W8n2GeJEclLRciOj7G
1Cf+l7gM5VIyp/ZIUyoILcBtod8Bk2qQj2xdKppPGlKKaDdEREldLEPa3oBZ747zjLg+bNdzxDmU
CFKnsHZKQ6NP5Pp2MjNIxbQiJH/xvRyCeeXGKrdMiMbCsWgwiRxxLrTJFoA2xA3InTdeQ9SaGkIG
vkVejF1b0US7gJHivLo0RFWR49s2bsdDdK12YIQSUu1Uxl0RQ+rUFx0nxJnOMuOHTDqDr3fE6pGv
dEkmIxiSJ3O2ya879XGC6PW22LJ5Cp5bs1vX9DcI0wr+xPYLj2+n28zI02iDCSLxnkwvRuZ91kLJ
odMPOXOYp9nZIvc8Zu1ovRtUQBr5exgYn9Yx77w7I4/W5Cax3cHP3ueo9bjGKfNafvUX8/kwhH03
nwMMRMxqx8Vr4BOW8/3iwbcTGrmWzYcZX57bw5DbjuHAwKO7r09d3awYOZ3RB+o+q8w+sATBcEMV
47mlk+VVJIc0tsQP2n6LXv/FIMQwTP5cYoYOqILjGxHebJVfUkDg+LcdmvAqPqMoqQe6MzimUQcn
NgkKo/uVdGSeLr00fRgrEh3l+3RMKuoYqMPViwENUQJIxuqugl09PoL/l+IJ8F16TWRU5Tepi363
OrX2TGBeshgFmVpAshScCLBbBytNGG9yjqqMWcJVynGQlBmd89bldUkm2wmlW8RYzuG34+CGLLOl
HR9Ly3LoaK5/cbPLzkBnPTJiKwqZOdi6C8Yalz+oJEe6W+5WsNR/aIYjcdqZPjCr41UzLh2DUU/e
ojJcpjZqf6QRR2CQzmfE7iIZjMBHcf9+bwsyTZEqFy05hnUedUCg6F6OMJxmSLOmeqROXZv0vPmb
WDm1o3PYk9jIxrNRTQKGsHZWTfLe93FXMTrbaB6J8tFuTp0dmHuDu3cfYKI8q7vDOCNZRna3CRaJ
5djp44s3ky+BZoJoGX5dRyDG9mEl7WjWwEvUOU/a1WW3mBehy6CRgxb2hfZXNnVR5+f/GSw5d97Y
g8eR674usBOisE2OeJmIIbc5JPgaxNs9/HwmfO+gJbHBpOEb3cFtwu0Cy3bE8PavTbQXn2aRRPtz
gqcLQLE9XP1KFahJAZ1aoaUYP//67z2rfL0NwMNwBXQh7fyHPXyG9W0qGp48a3Zby6C0dVVx70lW
CUaHK0gmlQYE/zdW/6PH978XBSYkIXCe5bgOITrOW18hwSiB0IA5r82dNhRAI4OUSjFjNTCN81QN
Tr7czG3TMFeiRbxiaQbVS16W0jDo0UogUxzkH1LKiYoIdH6P6RrBmTDvFCCAh088YxPETfZ1asKk
mj8VRS1bmg7iytiAfVr+sXBTU//8qRNH8n3tBO/mkFDCek64GeExb/2yLpQx9tcxeV8nDQljN5Qj
Yd1cKUUY9jcDgRDMCyAI2WlQg/qYCtUSHjVpW4XoctnBqns77AovR3AwTdO7kQq+vsa+l/O7TJeV
gGtnTuuTohk1Sq84malEx+BdtFpKKU4Dl3BQsjKjSr5VaxmsOBf8l2Mg1Md5MDDybjdASvKkwqmX
D/GnlpyAUzGkFvSCPYKUVG5VCLLP5gFSUCvqMCd6gDg5Aoct5jDiIGE4uyUXytFYTFFtaMElkh1Q
odxkiX/P8mh7w6kmqmB7Rz93kSmEhtGzgZdzecTfromzIc3mIEH3FxhZXM5XrfZSpLC5pOQtfHSQ
JRWf8XWKvfcQ6awViD/MhYRXytAunH6/Tihl6cMTqdjyYjxkf9tkDAtFF6+hfVTWYQ1HYTsUQiCs
ej9rHuaF/a65wHmAMTVGEabLejJ3IiWmx2SvhJoachp692elk3fN9lBRlShqkUcokl8rDvsOTqa4
G6wyQSqq9aDjagvFq2j2vHHL6K6OYJC3h1yxz/qCg84SEcrYhxLRPWy0PevR3BXCWJX2EAfuiS48
ZS/0ULPF7tnjdGzYpybnND+998yaHO/bEEihtK92l7qwaUvhCpGCSyHhujb18KYacCP4WGTFmkxn
NBlbZlztDLCEsKMmEJHsiMaZGZgnYBzJx2xe2qS/t9EgpPf0pQXfxi4wTXyBFteYhpvz2+z4HfXg
FsEAvM4tc5kjTmYmBpyYZot0FRM6cw1ltwVxzYVZDZuqfacfpm2Qi9PfhJPV7uOVJT1kgafrh5SA
+tdtcxrgNR3+0c3OOASS5n0c9MT+RUqeSD82IVg0YTWuEvNzXke0VJ+2rFpBdZUUQdNPbJIMMf2D
Zn5IHJC3ProrciYtS9dZVoVlIFq/s+xQWh2jf22R7CNBDM3PLXkmBTW0Z/ekhcd0RUYf0tDsvXYe
vcSC2TtrXbSejGZWBzN9xrvEMugWrjS5iXphELEyyBSvErVEc8HITSUYwXYa1FibUMneL1s+VCGu
BCF4Ns7pyVGN6CqhVMy7whLn0mRBupK1k3ndecBkG3/GDGkt5kNn1+D/NzBTywLagA+GoeMtfVuP
uKhWkpGfm6YW4hA/fjGCuPrTVL+WxzKyMC1ZD9j72xVzWLYH8NVokBN6wmCFo2pZb4M0IeX/lJlV
Wjy0tuF27aVszGSOnkcOoYzJkfM6y1Ae+h16p0VldBgbEgKmt8dYJBlBscYKsjXHHQNfetZxWfNs
HlInIjgoJbQqgI1LWDKLBYWkrzrqZKXelknYPa17K/pJlKZGQZsF+HHukYvQT28fjYFbTtrOnO73
dgg/kNJIm5xZuxGUyno56swqbuU3EchMFgUmHIxt3jRWiYCI7O54RhtYGX1W4+p0bbptfcbJuvML
BXUGRHQxTUkwPUDki3BDAlq47hiihRlZxL3IP3Q+lKa6nbq0NpBBf42+0pYMeNy1C0Shp9HfOtqK
5MOAB/ijtaazP9PASk2zxVhikRtmS7/jajuteZ9Z5QdAqZRUAFQwx1yeabiOpjdrChnBjj+IajVT
VgGitU0CsXubo5v5LZY52MnXswsw6VSUre0ciTSqoQX9mF2DjMSBJDopEVXnTWgsMTyKrqfAj8FS
kHC3LCGKf+gz7ArFo08djlYmjlCiBh87q0X1jNg9kn/T5birpDYG6PdcnZvZzsvwZQuCEP+aklTo
69FyGCUYWWPDbZ1P+n1NSkNu4S7lXAwMYMiCnRIKJy0VcqLsxyt8G9EcTzpIFuayk2VSpcvObSoD
dKmh+pxPTYS70oNcJ9j6n0SkoK9xJvlhqOcQWa9HekiqlN+oPGWNGZQKk+X5eMgs/dDMYQ54vryr
Koiq/K5dOeeSmx74uCjO3oAKaLn1lV+hVYr4RLpxvJbgARgIor0JxWd2mL/0DWqVoKOkXiD1Qncr
MY9eYpTgSks+9HYZK6mbRy8xnr5esatpEYGMecQVYvGRAqRTxgf0jqZw/z7h0/WHWQnAZ8WmQpjJ
gaVUhIS2z0xqg9RSA4zPUr9ooVLW47wnPYl0BKaERgy6ohVgx6tn0Qwk3njobHzUZExzdPHclTak
wS8JpVuoFXA/4lv6o5DQWp3dxdTMqAuCjfT2boL6Ca+2EQpz7ykXkK7mczsRmT/IK/JhezmCISul
ItPOkpLABrb9wC9F5KxNMkqBndEkLvbuB1ZNc32wSQAl01Lftx5E+mF8E7GgAZaXo2TImqDWt68X
4ShgGjqnkULMzy/JQpQSZYxFoHlwTm1CZu9tWi0DMS2q+Ksnb2fj3jw7r5rHdWyNoHzn9ZiwIFe9
Ll7+IRCHxfJSxuhhXE5WXeB/cflLalmFoXVz7NANr+hhe4JTPXqCbiVU/vwWWLNAaWFoCX7BuAj5
tXiSV2MnIcDQ4IQQbCe67qFFOM1hsPAljOoesMJt4nqMnnD75oJfoaXjE3uvlD8iNyPglhgaN16/
OjMkwJeF2GluTIvnwHa5RMLCuNzRmThgoxum0rRPfm4X7e8YLwSnc/pQcLphX2XkKtiIAmLgBw0U
JQoGbPtWJuWUwTAZiFdiUej//Dzx9jSB2oM4FCJ/ODRxmjtOG/86RKZl32OgaJznJWObaZgQwZrD
QB3cqKvG3WAve5ORxDvnTv6oxt3Pr+KHsyShi5HExIF/8VbeZrMEZmr4dP22n8LDv6SnTpEyGpCN
HufafJ2lAtEiwkp5JFJVGf38Yt4ExdgWkXkk/6B3oUseG8UbvDiPm7EbvHh+Sr1V7FrrTJXFCnOI
RLVjA00Anv/bn3/xD+/Cg0W36K/uAotbYFzfH+jtMaSTSeROT57acANM0yR160C1iSab/e+6Fpiz
KcJXlqi6/eeX8fb+ARZkdQ8sHgIH6bfZgfBd85Bgn3+iSYVCLVNR3wNhi7aNY7/YNPRZ/uff/LZD
og2oQPSl7RKMBisQvD3bYqhKiH6OjXep8oSUQcy55ybMafyNifTwT2lx0qrcOlPYyXqsNTIuas/4
N6tF1vCrSKi3Q9S2Ap6FB1ARWUQYvaUsfAQmBKrF5jt9wtZqtvHwCqohqqwO39R7yi3jKRfML56T
jIR/ox02wW1ER9q4fnD/cE3fj5Tex17vubC48EY0HcTgcwi20LPN5qctGTuXBqzWGJhfy8IXONpy
+tr62k0E5EuTdvolAEMnQYTbxZtLlCS/yMt8EwRDNw2a0TmBg3wpsAjlfxMv1/ndZnlY9e8ci+jd
V60AHJEw/Cqw+E2LIA/0C7nF0a4drTNsxJtnYcYmx4Nud98tVRju6R+O149tcU++iEsqEDsHS2dA
h7HqT5t3AfpD69yIcmpMVhQMz2tA7sByUwPjBNO3xKWlxPZF1zJJCftCVYjZX7uBuPPYGK8/f59v
Jz75Hq4X2vQGZ+K5P4SLsj7PpOBHAU1+VacZNa1bUk9Y8JXZIjy8gXR+Qs9p7ZXHS/35RXjfx7Hy
IG2HYRUGLHykuf4Qx8oeOgv2vT3l2ObY1OZuaML+KZqjMn5J1tUgtWc0NoRcH3d2EkZQoTqGZSpF
qSC9zH0eA29ri1ss2SbakXhMiq+pYdEihI60gzUTExlO1LbZrbtBYHMoSSRCa7FoUE5RPqTwXkhi
ZdvTZW9XgePR7MYMJMldY8tNss6o1dj5Uda/Rr4Xgbn2StqvcT2GRMNHTgvtj1AhhpikCooC0oUa
JFSdjRygMCXwgdkThpRvemn1MUsan5Mw8jIym5w56OcbEHlHGnxCsKSA0HOxIc2/NefOaBPuIJ2m
6rZQLpEkHEQDVNppmpo3gUcR2F5MfADj+NB3KUm7N8AHqfny87dn/TCG6L/BCmV6qNVw873dtej3
mrro8rMnjam36vapmThJPgBI4iyiudJSRnCeSpntqXxzDV52qs8TynQB6My9kDj8HTqYn5Q4Sd92
BYnX/G6upAwtCEdDP/4VZSuRf/9e3nzoWiLihOGx6IzyNmzXoY8bcLnZv+MU1Xr1X3jvUqe+KhWy
bmyks9FQPh0RaYdXTm0Q6Yw6xvzV7HhzSQEJlT59RvzItwKg5jcL2oxMvA8g9d4FuwGpDooaV05y
MdbD7/l/qkMCE4Wz58BbB9I/7Ai0+1dpBjuDACr3qneautRlY6eKQhrbZVSorLREu/0CZH7LLLAE
YPKPQtZmQP4fisJi7iSwcWnfZWkesNBUnPj8L9++vwwIiP4QRINwfLFF3t2v+nf88P0OgBVaPIHz
XTaSN0t6XW7puIVW+qiz+hcWBDnIfddGpLI88Ul0yhT989n0wwXwmhEF+2TsctBgef5+f/XBLH16
7A0PJOgeq4d7nOz0NpughpV12QMuyG49tL3BHz//frnBf0+AECUmFZDkgXKY/WFDKNbFpTdSsj3m
LC77b2E4kRqWDn4MssBF98Zw9W26V/1ikNv0EH3zvVAnNJW1yCGnEn9b5BSeMzt71fSPtLpIu+k5
cNtme4mqPt/vNW1fF1bj/DFavfDn8EJyxtLbexbbuYCuXT5xWhoCAnr3M70bwJmuvV0JxKJ1ATAp
ssLDglaMIRxIYjaaHbYWNGSIgZvf4W9Fe/Hzx/q2hiMQmoHtshmAEche9/1rjdE7raRH5I9jNBM1
ckLUnRXBiT51fdERSVHMHn4u1YzE28DmXye6usxEOyCRm/xfvGTv7cPmWfOa6d9rs9z9cOhZSgTa
KM/yRyVHzQ5Tm6ohFfb085v/8etYuaCMEN8FJtvzmzGdZ+StRPPuPSSS6/n6zYtczpTKoxK0/+IL
fyjN2HQ5RrGI0UvSpHnsm68chniVFI3uQZuZVNbAmmBPJaBjEYJHGrvN5WO6IYm0UNT7hC892xOC
z/JK167Y7B9J1CjA7zREpjt8eIkpdhrlHl0P87IyHxF7gHiXVoa0Gvng7dNY4tflU2FPPEm0oFVL
vAlv0iqLLrt8wBDWqRNpDGFAV5BD4KqsZNpq5k2zOAaCrBLKfkyTHmAmnJTgt14EdspJCgYPbGJy
vT5mqobDaEVe0DBX0lekmjE8vQRWJmXdt2qln7PdRIPawSud6euB/ihTbM9cG+Lu24NajmF0tBCv
Tk+zFr5EHz+apPbAwuZ2klti/vDN6jkMuS8gNepMgW90fgZaZzFcacmxOruUcth83QhuG65hb7jJ
eFp6o9/826GiE0d0n3c7HdAUImCaC2kuGGMXTJ9XL6Hn2wf1sPSxSC/HOcnhnBk1WqMR6oYgtf1F
s9WAaYfd/wAaFCAJoiPg5P9Qdya7kaNZln6VROwZxXkoVOSCNNogM5lpltw3hFySc55nrqr7BWpf
qE0D/QCJRidQaKDyGTzfqD+KFlnhykRE5bISgQTkMkk0I/nz/vee85139rSYaeIYbTziakbJWVC5
5z2nKVvzh2mU3Wy4OQ/g4ELMoZPhe2dz+QSWHzqX1Gqmhup1giu0g3NCW02lqqF3VnylujQjG+pH
NDwvQmnUBEnY2D4fN4EiKRTQiIZc+H65ZtJsvxIWVypKhCpbF9xWln6RykVv7SE11u1dRGgh2TQ0
tbXJWi1liTWjm7M1ZMY6ZQhHXp2vwCdRVbpT8BPTZyRWoeE0dPn10u3EYnZ9nWE2C0cFV5ngA9EH
yNzZugRuVHHzJCaKg3TvuW3WxJGobc5O9IzmhYU0UiKi42laWulYvxvl5Md6n4yrc+f3LBXAQj13
O8+9T68FR/wFCgAme5tkjlg9ViL2Mbz7UxtP94vlSCmxIb2lmPrIbwyiKdAeFis2A922faFtIqkP
TGK79kRea1rIa4BXwvhgqBOu0RNwo9merGG8ZvQWa/1UgzGOJqlOVvUyfDy3pYm7m/3SUHFnu/4Z
M2HQJOViZVeuS+zciihnhGAw7JrW5wk0q+Es5J9SmL7dtWHGjcDAY2nrnk2R1bIKnAs4a9TV8BF1
uhRdL5d1qw/csvH7jdvBsCrB4XamXOcu7vf5Mlwm5J5Ak31bCDJQBadbNERLUyAmpYgLc3EORrIc
aSIMZoIWp1UBkoDG9JnFdIZj6RHQwMrFh6u19A0TjBToTCuvOxqx4vdIys4c52wIeNie3+lyiZmj
jk/y7CxaLHhngNRyq8emZQqPcCo7xbWWpes8cDp7r5Ybp3kHzIjvHfXzx/SzEzkCposvebEML616
+oszLWmxPC5clbORSoUaztpDvqovPgwN1QXGR5SN3EC4Osrmtkhl1Le5onUpfeOls76MRXRzmK9G
rOUYIzdn0M40kK/ASJxPxvJXy+jmbNZUl/b6GZ5l0TVnOZwFieWXc/Ls2ehWoahigQc6i1diodaI
gTR39ksp0IJLLcz1Cc/dslCGmWeyiKZDrnHdxXkgxuhrLYEsSNsSVBzY5YJ96Jff9w45qZRxNO8J
rebs2h4uemzLZHhJ6L3PW8zl1Px8bb+vejWfAov82fm3rJTye+9EMqtZ+MRDdn4KnJlyy8z4Z9/j
u1f27F71IeBOD12rz68+PyXOA96FRXJeHpZ25pkQcLa3nQ2KFdoZrssMUl+S+GDjwnB6sEoBYjby
OjbArZMJ1cx9kRbj/mKCAYynUqUTvTdvv4JlH/xz5tK7WeYvFxtexWDVj0jjQZBj3Of1yrLpP8+C
Mlr+HP/ioz6fIHGxzsrgqKfwJsL9hUDl/JhTjYaapjeneQ5z7pvE+Ttjul7wTONiPsKlx9ThUqHM
YEJy9s82y7pS4JriodXOY0/BRf2oiTmj9WYesFGnM0V6Khb/Mo7GcS4Tlq+kBe8xLH99qd0Qscwb
h7MAKiapkOsoZkGdH8ZtxsVHFtWsYjGWVA52nKl0GQnmKB5KLFfMdwp8OZ8rUlWCR5+JJshvWgzC
WxLhB1uiv5LFpHqehBUI3nggnpvnCwxgoelkEbRSArvljitWWWJXLMZCAvEvBPDQEvR8K4uVtaCj
NsyxCLz7gWv1HSykFv08KqM7rSamQwSH52crnVZjW7utKJIO6zYLsH65bC3lPRjvXAmcH/ck+LIC
7MJSbtEcElw+ZZbjl5gAAgdrtCJM6wRLABfC4qM8L8jnwvF8oS+OIyke59riPBQEcIS3+bxDPJON
zvINSyBlD8bZQmQ717jtUlSdhUWyrMwaF6gms4GYrKF51Vn4WFomaxRahMrP6yxS/5YLZqr1YLht
GHo2UDOXsI5qkcN6Mru53I4kkHTkNb473s6ChzPDWz3/RupDfiNktLkLmy4O67MgaUEn4RmcrV4i
jwKOqmYwyr2wPI8WB5rwTiELltVpKZ6qpTw8s4vO40Z/Ge4udMZl3Hi+PBdr6YJM0JeCdGny1Etl
i8JZJ869CzDgoutEBsMnySJPz2gXgbXhRg8Fc46pXa7mM7UgWu65aJZSz4iwTkFFWtUIloyd2WRl
HmKL8nT1S7qc7PydYNRExPQRrRcgbLtWdHGeLyud79fdned3mZaTRTAn0CWmMWuQ2ALMU+5FRiJE
761vbZmD0qFJE9RrEDZkSG8q1bRzHvyOtQYIdh165L7guVz4gEzS56I6WpRaEuUF57+sIVTkV2If
KhJSp4Wspy8Ur+VDOt9jCPSnql2ZZjgl+u7crBD8voklx8f5Fuh2GXXvzWaekjFGvI7FCBuSyPSQ
0fCipFMSbRaw8XeAN9jG6Cfw/M4H/bPPfxDma1HikcyVc/6Qz9FDPKHzUnVmjVMwHOtFtwK1HuyP
yyZkyIuVisG5jj79+vbuY4/CMmWDRAbmY5pJwOrHJt2k6UMe+llykSYFMvAzoPVMpRmXmdmZNfN3
/WEF0SPmEWZ0zDgYk31sxSWx0pRmPgUXURKU5peRnYKBnaAgEpRoxFIY0szNoCywzP/6H35v+/yi
LUN7nA2tqTKhY75CiMSHqBJBMJWK3x5ss34sTHVHU7LR/QuL0FPE4szVW8PcYESuJMQbUxvUSeao
4agQr6rzTK3kQ/xO22vE1MS+CLSg7YurXz/Ij0pY5K8QqSS2D7BPxL/O4B2RWBhG0Smbs0Jt0cAN
5/zyKprbpaI5FImwxlBVBEYEtc40zNuh6Yqi2OTJgILOlkEeCLdVHgq576DUQtVsp1wGSuqqS3B8
GaRJgj0qTIQMPaxWgTW2AypVJXBTgNU07Ze7RXvvqL+/zX94Gf7Rf8uvlk+9/v0/8fVLXsB78YPm
w5e/v8tT/vun+Wf+8prvf+L3l+FLldcQR3/1VZu3/PicvtUfX/Tdb+avn49u9dw8f/eFm83B9tft
WzXevOHDaN6Pgvcxv/K/+s3fvb3/lruxePvphxeymJv5t/lhnv1w/tbu9acfCFhgLEtj6x9++TfO
L5jfxE8/fPvXb3/68//49qdv/+fbn/7mj749181PP8jSjwwF5javiZiYMSItbYjg83fEH3GSy/wz
q6SkmDrt0SyvmuCnH1Tlx7kjrOCiIrhH1+bg5Tonk4RvST8yNab7SPOW5iW5Wz/8fIjfnc7/PL2/
y9r0Kg+zpv7pBxqe3zesDHnOl0C3IXKjIwxgqvF9ty6J0FhNOqumLJbVjRYV0wVJJf6urECwedSO
kDFWQUb0hT+S6d7Js/dYK179PPncjcoFXaRnvHGWq8HVdWEss1fMSRaCoCfYA+bs66EbSru1rI6w
5frZD4d+PZIllEvjuDIHy7fJ5zuBS5nWGI0feqNb+Tp1WFan14KkhNsAEaHTl8QxFb7liL50ktvh
KhVHHpwAVGxFkC7NKpRvq/4iN6UL9G3+RSUE9/Cj3+SIoAABtzXUs3GyBTREK6+tjXlnTxJBWLW2
HnhfJKvfMn8/ZoN2gLz3JBvShdql/t5XS2XVpO0OXIrvdlZ8oAJpISkVN2hn0k0GGW5ltEOyZRN1
nOpS3nlCAv05P5hjuDdUUb0MQ+26HdVbElFNaMl67oxWnq/LODpFwpi4ndJ6ODXrq1RQhAvE/k5b
jduoE7SNKinZxopS14yhweSG5MhlDQzbx7ko6w/kb9hTZTmVUrd2hGUCf1APgVW59f3hiMMalXh+
Q9vXLdtiG5aDW00Vqr7BAYCxM0X/0IkKjN720BepM8D0oG/iOym8Aq6EO2IKeGVp3Ft1mjn001Da
WbkjCWJiy7q0oWV9Lw/yWiMxYdtMcnY50mhxI8aP8LRDcM4cTO+/xNXgBMa0QahvrGJwTDsk9eYK
CMWOsJJbwIdIu4nwgEnNlD2IV7OdlKZa5UZB5BqpkTosuCv6SjuB9Fk5K7elpl+SQbkO42gzx1av
fGp+kCr1HmXtvieAxBEwwOE7SNnvGfmTJBUkjGdNYwtd6VSSvpZr4w2DZG3DjCJ+OG6BhyopRG5j
40XtS6dKh8iKfVtiD0Rko+FA5NioJeBdJJ4bUcZFbUzBNiqRWorK+JyI42dK3M2IIW49ttlhStIH
oY6vkM/istdX8VxppaoN63oVD5nLpmcijrMB5SJtwiICgg9KZtWr5pcySaHvxOpaz7DEi1KWOVEf
hnbU5he9IW49qbkZOpkgDv2g5MNOFwCxoanFfIiF0C5UUtW5fh68zDiKU4LjqNVvJJMWW9znByQm
BGZXuHYGoBKemLnjvD0J5Wx02PWv0kZDhyQDjlP9W/rCqGFz1xi9RzaTRKLIzRfA+dhtghdVFh7G
LCtxmKursVNf0AE/V3Wz9+XghbiewMEOcCdXRvLS6uEt2R27wZAOijYeFBJG0YJuZb81nBE3FNv6
TaRLpyorgOlBnhW0xjZH68Cz8j4oo2u/lF0iMG5L2b9GEXiDbszxsdliOoodS8/uGIxItke0sAnQ
QBehOqC+f1TyctUGylGtveep5PKelPK6MnM2ls1lQ47jhErfFiOLLCVE3lj97czSiITIX40m2UXm
q4y+3xbrnAG6cFF7sWjDj/NXFTJirM8sEsDXHZTMzTbpKzIEUvXFZKC9Y/yTgm57UER/7+HopiXJ
B1xxTcmZfMcXMVGAhkuBAnxV/sQl6jlJLB9T1BLwq0swQiw4pQC7DCcovIrkVEZSttMrbU1yyB2o
hHu5T0+dRDYjmd6bOJdKpxEbgMESPUqYuT7uy+DeFPqVHmLmiK3HMFJWkNouO+RqK5ym2xTbwMrS
H6zsPjDvU3OYnFHJ14VEaozQK9cdZEXoft2l6IGnHeSHuKo2jeWtanN8gfyEZJ6UDvKL1XVYW9G2
xgHhSonuND4oliE8ihFaS0/NWkcJ9T1qlss0zzDPhJqjcOvaUT+tZFO+J6XiCl1DZLdTxF0iF+i2
PXgrcq3stLb9FBrajZpMTianWyY9V7LaPrZa3a481ChsritMdxXLWqoeg1GJnGLqXun4FBt2iQpI
i+i6HbrPtJP1TQ8WlPNn3ld9dm0VQBXmBpJDEsdzT6aSrabVdV6K63QiCwx7S8eOoXvsW74iSwIg
WpaH20awvvTaXJUNykUvAvkrsezxWT/qGFhvuyF4qNXsi+7rBysrX0ZVvvLT5InlfFd54i7pLGIw
2pjNbPsgVu1WbjH8e221M/KMuznk445GeZ0UJKDy7JjjATLamkoHIhyoA9SlL4IuBDzAOkKJDPg5
SXNJnM9L0g2wApFkuFalPNDKNlaBnjSuFxUnhp48mRK6Sr71tZdMfT3KKa0mpuD41UPfjQy9gxbg
fx568QkC6cWkphsqVAsLAnJvn8ivaej2eVucQmzn9pQJxbroBjLTWBlsw88eMykq12xsr0JlfEhF
4Q3SEtgSMkbUUbppRp1sYd3YepZBSwERe95cpUn5jOzmRsYMaZtmd8SGRjhY2K6aetibZh/aZmxs
817S58d57eKZ3jaGDh+naJw+lArwIfKrEclXnM57Fi5kW3GxjRUhoFVsFjTY2hujL4B0COLE7c6S
Meo9GJnhbfCl28aLcqcROqaWRExF7BFhD+Pj8phLRtHMq2abKefsx8frpIKR39dmuVbz+IrN00Va
mNdI5zUu3ZaEnI6KfVJL4jV6/0s9mIndWcJJUeOXWjYvAsvzIVRP0SUVDTEslsQ5tIzHXtUip5nb
82UP2iWoQjzD+Q2k/ae5d8rDPdl2XUaouhUX7qTjmZG6YzqXXU17gFhxzzTuq2ApW1L2wDtlytc0
H1yhMvfkz067tEi5t3pxo6pdt1J8CaKSTBpWWHzSBZ9Dhy+vl6sx7nbIlI4xrIygwd1nNdMAU2Fi
eagRxtN8HNEBBVaz06A1Q6eYPoc6W0QpbRzDJyes1cQTPPENkRGfco/zxJSZX50PNiQOTkn8XMtq
sFfGYR9EPCNkq7tR5GKyaVFslMKUue5rLudMOYQ1rjYV0KlttW0xKxC7TYbAB6u49ox3PFk1YX+J
tJ2Wlq51wKXrTWrqtaN2PX3UKbrXzHQHUeel7HRGnxbJOP4gOVLaNw4xX1voNtCk4aQS4xLfCaF4
kDUv2rCQtaT1qaYN/6R0oSFDDxWrblX4SQTLnpmPmdQstpp6KNHsI1Vh1YikC/zaHoAB/xHSVbue
xlLZKFojr0q5i+y0Ef11oJHwq/k9Vi5SamKkGbxv02GOf8wM+VkqgKlWPAvW9dgcWef2nULXRvEJ
75XDS8PMno2E0xUKqsiQphYIrKLeaqIVLljPFhhtrVPiYGw6dppLl+Wkj4oKjty8b+TxBuDlp34a
L+U0PNR19Gy0RmNXBlghPAudKwcllo6mVlajFZYOvhxKAQ/ClpgZkSv5xluhtLrLuhiuong89Txx
1TLaopu9LAtPtOuuPwmyEq36UrluBhZmKROPfTUw/laavTk0htsKwm2KQQgO0R6N8YUPatr2WuW1
MFRpbwz97VSY97VqIgkzv/aTajmM1zRgN+sm9+ApFjF+9BQ7pgU3pROArac8whWTfKw+iwenyw2G
WyJRTRi6P42N77RkLtuB1R/GSvRsFlPG8UW3CvXR2zFuuenHLqFIjmqWzOg5HtqDJNVYp0GRroD6
HHWDg6ijSMWVXE9rIrC26Np4fpftNVcfqCdPfm3K/N7zsl00tisgVHhiiMhSx1laAjUvSsq7rPYL
F8b+vpbHJwGSjk1uJHPRYbyTveowRMpd6uknM55u6qzdcw2T8iT2d4RUl0y+tS+11V02YtSDvgDr
EyXbEeKYGig7X1dlu4N17AiG5o4RBZWat1cdfCNM+8IbKPDLNKMYZuY/2ogzTxgpUrtJuj2BacQy
whrkIk5WYjtpKyHRMK7F3lYTrCtc2bum9r8yT283qKnchKdKJEiZ7dW5dlGm/WMME2gD//ZzS+yk
Vlk7Qc3Mg2g26SZtgPrEgX5UrShx+fRs1qK1H0eXBUQDyi5XKYKn3BhYdYj/2YlJ2mxV04BSJ4jt
tiws3bfFQNsFtFsdKw/b7dg2VOMsqxdImES3wbJygfT2YtKGezCM+5HBg12G1jM+2NytIRm6o1Wv
DEO7KFpc/1lSC+uwFRLKFLLmCLOH62RxqdaNdTEoYrwG/hYCqxuf6qQgHUnUrgK1xflXR65Ic9jB
pvmoNOlBzsMHs8z2oWcqrkdStlvo8bNScDeqgJIco/fXQ2X1/FRFGUhgU6Vk1ToS9GIlECc7llVy
Ba+jxtXsZY7Ul+F1FURf4MdMe7XVLlJNwXtWsiQOirBRGYVvmAV4jqezHUWOd1SC9IoZ9nOjVYod
EmDYCGpiw/FbkzJi5/Nf7LVrw4DIMplHlSqWPiy/BEMw2FBXNPMnJmAhGz+/sNNAgVejWRnV8/hZ
7xQnTcN7btcXYiROcKbZX1SpTFVeveJPLBxhCm717AU/7KNO5OG6UkjlorZmB1tONuhjkqCEJF1D
npY+BxKUNDMoAhct2MiFKCjOGBfJARnRswTryvEkfioNdXGPRvW2wZXLGh1M9pSYKz1OxBUyazYQ
lltKwKrmOIBCP4ym8BQF1ymFYJNIe0h8pHeE2d3UpA7bkNDWK8NWACOhfnXqsHs1c3eC4EN63NZT
dp7aXMH7Zm0ugEP46jbo4htdOVlZVDol/RtbNqpVOta7ohgv1Ly8gNkCEtDE8+XV06oO9L0lCrTv
5eop8wO6JrLGotjqo6sLMozoSb1uxCcUEN5OLtR1xiYXjspOz4hsUs3yceg0xlUlY05Dp4oZL8lb
sCHLHvNaqdaeoZzkVHNyi9zuLN0NeX+dxZ7mQCs6Tnm+D2vxEunrZUMJBon7vs6ru7TQbq04f5B6
aUs2bmNrUr2lEekGwXhHG0G1C6u+MopQojKRqYLkPnET+ROuDMlu4cOy2W2fouiY1uU9zA9xhRsq
3sr6+FpN6kVZszUlsX7r9fM2PkjhibUtWYOB5EAdJZUWmEtSwUITleyisyJQebUFe4z72Fa88KJh
3CF4L4r8COne7aYS0/EYbDo/edrDtL/MC+Q2nXQBgYTNdeedgqpLdprpXWT8nSodFeCvwVttlIdC
NB2dtCChYDctauXBaFNHJeuXMvNpSpHjX2nFM+pv/MAxMDahWzcFNQlEJ+YTIQ9SCVpWc6wJRmeW
kt8MbUuaKPy1lTYEt6NiCHuxb4FioGwCfwUOjh34cTTUuzw275WamOCUF9iQgKUthHVKSheY/as2
yUCxs+lYITiZ5LbftFWxRQd5LGrLkTzC3ar6Lgzyap2Nz1qkPRulwbR0+Bolwy6ikwCq6lQW7XTU
JrBeufAqcUSPqhgBYjWfsnLKt20Tv+Ye78Lsxu44jhrpm6ruyDq5qEapmXZDyrybMN7kjHsSXNIU
OBwkoDEybQEJrkNgkbCR6PMp4KqcHL8CJIlQ/lpBmucjo9ABGeBtZDWPLqGYChdMNqO93iiSO0i0
AXo5jleqJ0xO3Wq3f3//+b/WXD4Vb9ltU729NZfPxX+DDrOJKPRXmsv/+9sf/vzP3/7453+mxfz/
vv37tz/+bu42//l/8o9zx/kPv+w4z79qaTYL+o8kuzCYMGdmhWkatJSXZrNg/Mi5pG1scaFbzJJo
Q5+bzbr8I91kWecfoXgxxUGveW426xLfUrGpoJzUZ5OS9Xc1mz8IQ1VNotOsMDCBHGFiQppb0b+Q
Wkd5Fkhqm6lOaIT1NZQFaadW/p1nNqHbdRRi1gzwlduJGNyC5ieW6fAYATa+CKM4W0tVvzILPbj1
xVjdTmFwNHujOZCkE18PkvEbEx7lbx0tnwvWGlxAiNI/NMZ7E/dxDuafVAupppEGNNop8sq8K5Rc
7+0caYNvR9ZOlosesZvaljdBV5E12iAv2TVhWFNLQgJaM9k2twrmRjsJEliFFtwnRCPh1Frsc4S3
GCvgESVSc4xKitRiVGMMlWo0XQe6LMAPm7Rb2KF+5aiWoEwEqKRY+QXZe619/CUkp1pvjecNNwFi
nYjGrMCeFN2yEyYGxUuGDvGzFad5aP/ikjwPE74bHnwwQ3A+tXlowCQMnTqryqxz/sX5bPpkUuFX
yo4Pz9hqrfoQxHl3oBsV1tugJ64swCnMKMDsFXhXaJOhngT9TVEYOY/mLER1yQtcarBAcjO9kK/D
MrNS8hRJRB1VpfyNI34fZvxitDgfsabqHCwiKGA+xocjFlUJXKM+S2DJ/b1tYB7sxFyTXxoIz5Vd
hRoeDrnw7kON4tg2FY9Yktb/qvJYVJwyGCXkp0l1aaD0YG8E0Eqwe0UcH8RSaR68FA2P03rICQhQ
qIObDqIY04+2HZxqGslkG7uxADRreajrlCH6PEWxXtmJlwhuw6DGZOPVS2izAyV4bRnKdE7UqRq5
a31mOsS8jWxqhqG4nnqaxp5QtKVjCHCAV70R3KEf9J5ahZ12h0/8pgmN4rkVeRuQqSMoalbRbonh
CwZnSE3hUyC31XaUzPqVEhfb65CwqW7ztBoBG/MExpwnXPWWUZzydExC22qk8PrXL6B5ofqlEP79
dJgYUfFC4criDX5/AQlEHtEIEyQH0C26Q2Oue4yIj0RJTPKLB7/SYxfRF2lKmW66GS2rtdG26k3U
M853BDJIdFpmcGC6K0pfQ4X+LUp3JRpiOmumUp58ZKw1Yv6GusOEJXtpjQWlRzmRN+/2UjFetl6+
LYIMs0lVhJwkcQZuDrAzHRyah5Hk8sCBJKzyQwJ4yHIMEoqoOCH7TmgfEtKeGqrbHLFQ7QeXWZWw
F/T1OLpFHKeYbAtpkCpi5CGJ7AhY4E2R2+CovTAeDLbaUqGSmgzcIGdrhHJPIeDCiWs53QskHl9C
ktaYVCRycZyEQVw1HTajvO8HmNVDk7ANTtQSHycvYCYVKldk5Z2E2hxWWZu1wbaMr+W2FFNiu4M1
JBt/PZPKHnVIzpgb0NvdViYASgTXFDm5T+UkacUpGozo08w/OqipktCTs8zhN0wCf2Pt4EGA9RGK
nGii6/r+1CfyBEpCAirSJlxcIbvyQ6xY+rFEibWZcMitTC2pvyBAEH9LXzCbiD4uAhbPSAymssX0
nofkL5et1J9MD9Eikh+o664mFMOnCADYvtLkfW1SZqpNW0KJ7VJuPAi7xA+s5LANLgWrVF2r4FLp
azHb//rN8NEVMt8MOnYsi/uAdw6B5vvDIiAsZ0eLDNtCEQOfzug2M5bV9kIckxM98rVSKLojFVVl
wzEEvw/V8N7P0d7kAc0nXelEKkxPWcm+Il4IEKqdIPb8Qy8mQ2onmfJCecCWptaG31hX3x0rHz5S
nSO38CFYIJyVDzfy2NIvx0dO8Y8C+qBn0Ti4Hnu8bMs05jbzUB04ESmRT2zuBRqZcXWKi+IrOAtP
hgYagMqFoYJGImF3zf+nqXhS45napA94/6JcDo+jWJYXKThBNI0QbGvby8g1o1HWEsg81UcFUO/K
U8fCJRwzeUw0Y3QY60puD1t8RryLxZ4ArPFVFjsmBcEw9fu6Ek6R158mvRJ6B5NFeCejNeHEx1Z1
SrmvP/UQxmleMpi7bCHP2T05d3slUr0bLUmGY5rRMYxpItBw1uEB+tJe0MdJgMRhmXsL41XkUCGE
69qMpm0Vs1KpIPWfsKEHt4kXSU+z8mmwQznoOgdYu3KjxjUB9pU27JJp1A9iE96Xeto8G2NigbWp
9ZX3/txgwxRMv3FbfjQ4zlehwS2GHwv0GdXPB/ENSBSsR/zPUUAV3NEdVrdJlrWriqgOt26MGtIg
kT8Dj9F9CZB9LYmBaIMlLDdhC/Y+ScXnEUT6OsDdxUaNLToIPTYfzH5Xv37HfETOvh+rgTwCwZCM
hOGjj6r20R+0gcjjA3j5Y1kq5n5mOjKKlIhx0/U1V5OyAY0nuW2g+w5mxk9QlPoLy+yjjTwx0khE
VaHrT9csoycBB6sr95NkIj7wo7VkBup9OdIOq8GarWp4QjdFEAm0CG3tU9zlNFuQg21SdpxbminC
b52Mv1qpUGDNdmWJvz2LwJTvlwQhpK2Ulj1vUIrlq7yQTPZnU/+IyNM6QPIAOZmXSLXV1dwGtYbQ
xQ7PwdN/J/FefxV5rP3Wvf6RHqBSPHGTzw9SaByQGz5U8QVhT5mop7TQMzW6Uo2sc4Wxah3J6Hax
KSVbDJMWOtYnXeRJKakXQ9tb618/9d+LVjgCVTNE1aILhzMfYdeH9SYMo2YokY4x1OlftFDVt+Tj
SaRR+NNvLMvKX9Uo/CnEOOwCMHXNG5fvz8HA8F9IxESa8XW06kDvPfDGqL8NBhxy6wmfw4mK22ky
rbiiF1B/zg3Ff5DIq6pW3iCTYKNpwl5WVMwuhpVIX+K83VpT44eYjdROt6dRbMCkJNMmyhWdwSju
GoKEWTMvZZ2KCHGHykRgtAp6+jlIq4SxtC2JYXlh+NZgugz7T7/x+X6QHc4fsAmDAb3kbNDUzQ9X
Hpu4DlBZKaK7EchKndGlqqxnB6gz0z1aFtXtfaO/wcJu7qYI8Y5d9+oJTLCRrmq/5OVaVF2m2I4J
ujOz8bbEAOXbOgqFL34f1rfAz/ZiW+V3WBPrmllbh34fHn31XKqT+UDdoCFgIF2dXNSYYht3iw11
2JTcqIfiapVMBlWpsBzwB/1JSafiFT+V8ArlPfzk57r5lPSxuVcE2fjSNypVdWFp2gEvIuphIW/1
vdFqoO7rIN5JU5OUwPaMFmy9+SmFo/NUDFKWuFZ+zy6tkzZFUOeIcSL+kui5WlCTnPT+kf9dUrv/
bk0M4LbzA+RX+hj/69sfaVfQx/j2H3Q0/uV33/7t2x9oaPzx2/+lj/Ef3/79z//yy07G+fedlXPK
jxgoucu567j5rHkD/hflHBs4iiX4nDIYYotj+Fk5RzODexTrqSZz/3NX/aWZoYoo52SgLyK38yzc
/Ht6GTwLue//s+SBtUHtqJosyyrO4XmV/n5dQMYF3IBdEwtB3pnbeQt7YFr/FhbHwB+fuCcwWdUj
7jTzs1QXT0Eg7HS9158nQQCwE1SvGg5NuEjtFXZ4LbXZl+ZbcgXsEZUMerlPbFEJ2ImljelJ1zz3
MaeUV5pqPBVawb3WN8FXDaiiXVXlDg64DQd6Dbj/mCdfFWWw0yKpPfbWVnjbkCp+Qsorxrt6jNNb
hNAxzf4ISfaUOkhPbUsd45u8rEAjyavYTDe5Hp18QiAsaeAWxM+7ps0+XQZjaF1izpy7gh3wCDFj
r5sxd64eynS6bOL4ck5O3VC42GEmrCM9c9LQGOleZoo7GrQZyWDWT5oWyJeGT9ZkFu9Sq2O+7u3a
KrlviOnY1CrxbKH6ojR8gB5tVdtP/ehU5+XbjIq2IQkz0yfYQWqKQ1O2h9TIX5lOvJamsC20hB6J
mD4anUgoVMh+sMRF2fpmQe61eqtIAiaPlv5wWgnrZOgfq5I5hD/dwRl7U8htOAhJdgcb8NOUGheg
Jfy1Esmv2ZAygVOCFeTx6yz09jlcTXuomMtmBV1qL02sox8qKtTwDH9LEa764s2rxFVdfM0JMQqp
nt5SxHMrFP4DDfHycuKHpSQN7vAtkyuk1rAsSGCxmwo49CBnrwZ1NQnOkXETyMldUN0kMv9AeBop
a8j5bgH0GexQ6jtDVp6Z5dmJGq3JpQCLXXGoKer9tRWFqaMgrrA1kzQONI/0uuXmhD9QXXVj023C
tJOo15lJ1YVP8xiNXVAlaCui2FVyZm1mKZSAy1MLumcibQZ2r2TbMHBEtlC68E7pJWdoekTMgij+
gs9jyBWtQOVi4m9caQI8GKT6e8EkQaeBH+7zhtG/TbKNfRsdPpqdFWpm36Hx/4WW+K6XpnobFxXZ
0+bRGKdTawrAu+VuM5aaR3XjbfuIR6g+GODHmfej80POUMS2KOdfciMzVypKaxyntE4wX3u8rc7T
P8lm/ckgaCLkWewTziD7VbvxsPPmxnVU1489+HfbYz6ConI/esqGy3xViTS5VCO601Vl5P5Iyi+o
8XSErpO+8gnW+iQEQsSXAM7K/8/cmSTJbqTbeUV4hh7wKYBoMrLvmwksbzIverijcXTbeRvQWKvQ
kvQFn0wiL0uklZkGotWIVszIjAi4/8053yFRAH/+iHMN4BuamBHNAN4bphXNnSdv6zx9lyTspEKd
wnZfbq8afqjI0eqkxPCVGk+/EeQ3HjzcoXbXI3deelv2R+a0bSw0iIC2OK8TcXw08tvo3ZppkrHu
ggFitiM+ssCMzXN8C/CaqCjePXI7Y27SNeJDgQbA8BS2ppNU0JnJTFjWox+s6uh5wXznNF5wIEQs
S9j71AeCrh7r1t9pAVg3R5C/YBkx++AnNKRrQdrnTVVun6g/g5tceYLYr5sQ1yKBzPzoc/3jntef
pTil0xXzP4dtL1rDsmmsB711yINL9FStdKurocJVSsvTxGIROB+dC+lOboSG6atDS6Ndo9qr3jv4
opPov/h8ZEM13Nrqa7VzBG16IOvK/J764qTz/C7n14BJLmVsL59izFvyz2u2gZN5C5WOysG4TEHT
wEw+j2MjT9L/kQnGwt+wDoZYPghuQuEBrIV0lHBkC03QjW37qGxrJC/uML/Sz10hv0cwuqFWXrfg
tKTdm7PkB5PEAvST6wMoFz7WyjjSEaPQMrLispX2IfQR6a71gKChMq5CfCiD182JIYLtw6yM0+gE
H2vTXC5mVtz0TYsE1mvmHeL4d6sIEm9crrLamOLVXb5ERvflyn0mrCh0t2sjz9lb4RWJe+kds3G4
KzTaKWfgoFd6ejpr+OZui5X/QapFS5Z3510H/gHgyhs8UCemLz7i7ogAMH6GXXgYu+mJ7FxWvsur
IcWEZ3Z5X/V0XRaoStc6wp7SJVtuiGsqQn1Tu61xwvlN9BkiqWVqSVHo5gJ6Y9t+yYkNcjpP9GLN
/Fmc97uh2O6DYViTwJp2vOs/LUQTl2nX2okM7C/mnYw2shesY+U1m/nlAzxaQ4Cd/0qMoRXJJb3z
pyfM5O5JA3MhhnEtTiQmBSyNu/EO9/uj2+T+3ixQ/K0iay8WEfApokOQRiZ2hIwq0AXdrYsUXC4/
ED4g3sia90AgWw+C97ZV0+FM3t6H224cTTJvUA4nuFNvUJ3dWcZwiZv1Z6Y6RDI+SrxWuCws+D6L
ThRJxQg3DtT0xXQRBqsSQPbN/DkLRuvQ+f7XOoz9XnjIw3FedveZy42qrZXSwMILeFFBGUscHK3P
9chyRLeWsZNKAQfwggI1N9804ebqxbLc8RppKstOgnWirTjnSqVV/7DQsN5kTeFdkGhs3mdzmP9M
7bG+ghnb3nV12uaXOeGfByHG4C0HCttEPpviK2s461zgcr8qGzua6NSGLX1zCGtM0yvKeeIG8sqI
h3Xh24p1jv1MzRvW6tcszORn3xksih2Rsqz39YmUJCB/XlU9hNiyEyI9CPA027o5DjBcH6ottW/B
hhenemKl/LsSue69oy5GtReF2Ss84KjbRChRX+gSyw8pB5++Wy5JZw/eyW2a4XYEtnq5ocU2RDr+
Vp3V20vZdE9CIw7goODYXfpTSXRb0rXlfG9ih97NZpN+6WVOt2jAk35BRFOQlGNHUp1nD+01Q0B1
6VSkNbleZ94ip85PGU8153rfj3deU3TX5uCjlK/rvac/PYalOD25nNpmRFQk81typvQtUW1eteth
CRUYQvv+fl4EcuLz2nrRtnewtnxG8em784343bVQpUMssBCeDNTG7IoK5g6yTBEfkFkldxjb/Df8
7MttXnWf4+8Gi3WckaTaUDoNWx7GbEUSh0x6LpPab/0H/2zvsIO0eyg0Jd04V8wxOruR7DowdqAp
2w5ZLvEt5KZPCNNNGlSXKao/J0U/zOE8fE7WwpjxnAFFNJOxAtau6KUYcovWrslkmsbngrlYzVvs
hfMHLsZLY3W4qOv5wu7n8haKFzGrCKgpyTAdKO/3N3ZEgGIeUibdycgsWObBwqFin9Q4t5Ayqqtw
KJNgGeV9IKW+VPW2c+vhQSOwcibP2hFexYyTW2LLWbTPZf2bv1hMl5egfl7T6WVIN+THePujccub
nW7yo0Nuy15KcSnhdO87ZctbQ8hryLVHbHHPXVVpQW3VPS6Q66rJvxf55WzzEG6p0cYsmqKhRdrm
IgCJGqH2KKfvOmSaZn9tSYIiYC0nXcGDXBi1jAfHkM8IzFmWWfTS64WGha/MYK9qVRxIOXggctuN
Zj9b9lCET02Rvmwb/tdAjQZ7Qr85BYv2o0lLcQ/IvdnBJjq4FaH0Xv7i+D3Ch5mzUuVWjcqzXd9o
Kt64pC9LH1OBHr2jHf7sGOPeBsSIICMZzhuQuvw02tBH+sstga42QYqW9P74lXXWdtLiaanIDpuR
FIKE3pG0OiN7NiOn8FDeLib2f/Z1G6ohBFGLaFGQUgvWxH7S193ZC5nlJi1NI7vbNJxPwRigYu7S
4lvMLrEmorzuxvPlMr5YeWdcOWF13bIZ3ekZhHaZXXsDAouQnWmB/HysrlZ3OzmbbuNNsjaw6+pR
eAh8xQgPiS4D4XTCbPwEJpv70SSRe/quNdKceVk+qp4lk2tulxb6S6oxFc8hXyM9inbX93m1r5oJ
HZ/X4vyh9ubuMjI0vzzEiLqGqBj6hYuBH2EsNXU/alKyfQkd5OXd7XbYwga1B7+mGPeZB+CiQml/
1cNpUv81bv9/Nyr4k1Xv/6qf+P/Qd2e7jN/+Zpzwn//jvzNK+G8IIhgn/HFy8Pt/+F9zA/p8G8+s
ySICyimihv8zN7D/A+QWvj5PmEy4ALD+77mBd54b+BaJH+fpN7097fz/EkG47n9gzsOex/wVPSmj
r39ncPDnkS6wOdu2oO0JxyRfBEbUL3uvJtddyeZ1Rjxri1MWlO6pytjy/OFt+Rer+X/5Km7A38Ng
XFjeL1P8oGBKS6YtNWWKOPgsdh+Py9isP/7+Zc6zzz/MQPhjQLc5BIIJVABYHH/5Y0avUQxnCUX0
A6kjwq0lXXBmHEUfFKdAt8MzaIPtkpi+Uv/DX2j9eQR8fiPP6Lwz0BgcIzzNX+ayDSQnxrJySmQG
GOtH3cmQoNuxC5mEGFOLKH5cC7Uc4BzVS4JHM3sBp2a9Yx7p0gTy7VhEhnbqBSVtQPp105uyvYEF
wmzkH37Xv34a5zHWWVnDuJNP/peJuRtOU+Vrc0qs3BnPDocyu0BfWTv/sNk8j5z+/HF4pst0HjIl
Klzzd/XDH/QYJd6Cefa3BRlkhWUnd+zFuyXupZuvQzn71Ld0AFv5llObYKv5++/CX/5IbOLhGbF2
/h9z3fNE+Q8vrsextDqnDJNgMHyu7jW4xLPQ/1uDfz51IoLZhfCx40zBV/vLq3QkARIZ2llJGZTD
++SHkMU9R71wZ7z9/d9z/kl/ejPPcGb6effsxP2rWMlj3N5ANrKSoqMmjlof0QY89ADL6mJc1pVH
Q/33r/gv3kFgeYw0f5emBN4vE0XWZ662fdxZNAMhbtRpjsmVN67+/lX+8iXhQDRZZ7NZYnb5+/z2
j5+T12KrdEtexTFV+lD6WbWvg8JMyqVwLvAAvzhyrf9BS/VPr/nLOdEUrcvFzWsSh5TieU+3xKq6
L9X4/usYVg4Z5EHwb+V2nb8pHEn8rQLLPFtp85cNBrG1IJDKyeY1jfREoON4ZznbcqoMInmI2J0r
xk51Mae7v39///q98U3XP4P4oPsSIvXL35q1YM8ICMDwsXT1AxSo/LPeUgqskTVhNPlN9U+7ml+/
qJyA/IMRJDwjmj37zw8eGtR0qDvPS+gX1a0lFCkr2mxKP4G4Zlz8/V9neefh+h8fDNuFIn/GxSIM
RMwHOfXPr8fGUa0oV6YEUGY9HRALl+1Jlca4vSIsr/NDxh+Z7rMGP/CBRtPHK5yuxM3XjPiPntV3
1ucC7u+8o6yqqacDqsPstPbBajDj2bogls6qGvIzVYtIvS5dubN6L/V37STb6cCxRtoKs+TFOWod
UE4z9ZnJeQ81ijIETI267YdmwwcwBVZ7mrfccV7DbQm6ZMzqeNicC1GjVtg5DQBcKrxsI/soF8v4
w2WoWkcroGJ5NUu/Y7FoamHRMqbGl8XQwiS+2lBvsoVTfuGXEyGIwssDlMOTnlpi/khriDNEZRZ2
2IpvO1oDBqxEyW50OArPsFMrfc7OoidltERO4SEzvPJu7gTd3wa7errDzJs7e9A+oJDWymCMvpUM
9xdmAeEV0ma7iOrexNNm9WZ+GyJrc45+ZqJSPK8w49DKqh7Xc4ve54vT0V3cnbIze83jNB063lqF
aBeVWr8F7vNoLi7xz5IJVmSPMJMiOaa2jTMgRC9PrT2+rOA4soPAmoqITRI5TeZzUPeXGwvio41e
2ti5VZCGNAJuip2SjIqDuVriIw2DUauI6OrOR0Q99/j+XQAW1iNsIsu6dzuvxK+1ro192Dp3VKjC
kbRnOxxu43xcNrHZ+3wBRMPmcfHLc9k+2U/IBxf2pFvmnNNbwmzeyXH0jR3iN+KzmW741Z1tDe12
MXWji6bJxKJzkfZMCxLN4nKBdd9aryUgqCpJaYIvh4HPnVEfds/hKqXTfsrWUbJ3KLElnbeT3UuY
9jZ5tuAlRLw4qVvdeBCUyW0hJAETARdgxBT3HBs9Kv8RYRsz/tQBTHnJuU6x0ShBVlPbo+2K/b71
Pll8UjB1Ydic47gdFb514+h+M5Ap1rhZNxbaJt6JIkY4+fuwdOleptExnmy7W6q94xi4RGWdYn3E
ssdgbcrKjYYsq+YSX4Vh4Jyil499qSaDCWCavlToG1S0+BrOv+0vhUo2ZfNYFGlWnNCZIneC+K3u
W21l7c7Q8DITg4cIH0gvtHMIWpm9yrplGrNURk7292A7A6DGtfvhZJMlbopSnn1uGAXQ24fMP7Gs
T3jety0HyUMwtfUbg/GedbJiosjXCwwGGrB0/PIaG0JnGNRcRoM78zBoo19l0sxOgUPKd6v1WOSE
Hu8H52w5XZ2Q9S98/k3fKgor9O55rdydufLcPDXGnGUPXIJlsdf+lOuY+627WVNBj2cVY/Ou6bLf
YAGUt6GF0PWgi8Wr+cCHqrjoTfKrmAwbdvhsw+k48eia7+M8rURqK8N+RB+yiY/KXsNsj9Dl3IOi
fejFh5PlTX7nDGZK7N9EtBQ/p8Et1ABtSL0uh7LnNmPUmnP/aqGaGu6cQPeMEGtLP05O5uUoUnu7
hso3pjkGcbPiUt4zaLWzCwzg5gLEQOflFV7futr3NkStuy4rguFhDqTtdnE4koZybLaOoYvXFlX/
W1lV1vJkdEXZHs/zlHo3u4Mbfmf+VqR7sgs0GiWdouPRq7FgIAM7asSyVUP7gPDF363oeOr94reM
7Pogaw5bEZgfBRuZNl4tv+J39obqHuez3SdWqqoHimjzJYdr3uy6kGmlYJFVYqiqu1PoW+Y70/vl
29f1+rOlCnDAO3f5LY6uQgH2aFivGK368KQz35PogoLTzbrw2WSIgVF6ZOwbYH3aBYJzERpFED6U
qPR+U0Jub8N89vuvtIgltli8CicJH/fAGrObkgBOA98lk2BaVlBZeSTDpmiODjOYG3JmnQRTLqh6
Zk3ztO/XQS6Jja6NuLZCDLyFi42VFy22uqpE3j8FVcaJNXWcjJFYcNfgb5nxJ3te8zKbM8cqUo0t
PYyNHQxJKD0P4RBEt+9ZFAMoD9EbL1mHtAcpKdm6NuCpLBl6x/5eqtJr93YnnfHEVnk6huDvsegy
PIJ2OIb1UVZF2l8MevQ/ETrgArfzRb8RRYhHu3EN0mUUKrwb7artviaSnoCbPENinOGbIYsYieC2
Q8uAAQihgy35uEv53dRe+Yn6ZGUWJIZySLpc8ZvXnlvP8bTZvXmoTXige2mU4b1j1V3/NJsQlmNL
O9Pn+aP9qqlTKLDG2WdMhAquiCy/mIvD6lX6GufMEsZjvbiHZmqdcSfJo74z3YbLp2zX/I14zZ51
TlgO7Y5bGA25vfQdAXtV72B6JD7wjmTArscWDrz8CPGXQzkVbscNHqi1TMatMH70LSTQeGZfYSVT
Puf+2XPZfoyMPsXNutSVTjpyndonE2aFwQxrqq/bWVvWLm9DtWvJzk6PkLWL77z2FTDKc9RzTMS1
+vJbIYZ9pUuDPTXv6M8yLHsjgXYMgYNHxOUTdQgz8PwxSw8EKPPzlL2ex1/ecugCsfmYUlf0yLLx
a6RcZTHs21R4U+Kls2QWVrXFFpcjJTPrecvL9xaQePaH1oyMEf5Kcbf0yoFXWkjrc8jMuj+LgUjI
ZriOMcHejPCzrtv0TZpjiLxyloiDU3dxnjf4FSufLC6MaBu1/DTQVdeJR1ZMxUTLnla2yguuJYxJ
y0do12m2xzHdP2QlpJOE3kXpOKyEnA8tzuOz/Eoxp0WLAQ2uQq21J10IbiVPCC65wWlW9Jk5okmX
kucHPrX0IeRybpPGTfuNre8MDblvK+byxJyjaR+3kGPTIkIeOUPYB86ejGFzvCAQFAYM/Fv3vQ4n
zMmV3tIlIjUWl/aQroJZ4jYNXOBKY+4PKns4LtXYP61hXpoXmDd0iKib0zMRxabwIxNibSSFgnri
VOOYP5Ag2BnJTHAyEm27Xxnu60LtnB7V7n6rvelHGU6APzLWXWxw2D+JyMczyt6/8BkHQykVUGoa
PVFWQfi4KR2gBceRbAFE+57rONHmKuuCpGibGlJVqO1xfC7vNRB8GeVNk0/H2Q/GByyI7XhCdYJM
lylp/oKLmKIsXMDURAbLzrMlrHUPJqNi/xg4TTnunBIYLEa2oXidt3T67O25POvlizBI3KkIfqZN
qfxocNIcGgLH9M/Ja8WjX2txMmdFnhj58P3LxILtZUQ+DPMix8cQ5SCyQX0Mnnm2H6YNf77vq5gE
sP5l7lrALUug1Q/ypOVjW0zT8wAYmH17D1UlwDNBXrgqPD+uPNjvSHwzUeLrEGGyNW7FlVz57X1L
UswQd5iAx6gjefZ1qCZlAw4x25NEEOsnuYbqylBHBS9GXqkpAn0Z9ruakPh5ZzcTvxHdHrUp9HBK
CH+wCex1eyZTPGnCYoTe+vjzMkzFlzaT+g6bpOVcb5XhyYT5FvZQoLfeGk8BrXDUU8aRPzaawxyH
3qTEaU3XieVk6vuPbbC45K5YXnuNG3F766nwyp2zNJSJ5iAo6OyidM3Y2br5ImDx/JoCR6Iikk1z
w8fZYdIuQ/g6MHntex+By0e+teD526luHsepNB9tdNPP3EDQFJx5TL+nYungZBervhPpskGHCKve
4Lu2hjdhOg5LLPolexFbh2E/62oWZJTYy9eUN+2N6+B6jChhqiny8BkPu2kxcgrgbPE0tWIecmqN
ZnuhQvQpke0R1x4psLYdHdZivxqYkKF3eT0iIWcrefMnfFwXXgnDFM/qON4DZcS562rksHshivRx
dTWXSL3UQC5gnnTwEbX6afGvC9KQFiKIfRvGjp87/e1cEuMa4ehtwqgbtrnkfRfq0bKJQA9kCuGg
1hsVSLFghU3ybDRhaiz+/J5lHrwIsCretTFztifTMMtHfDmENpBP6NJnZAYm/y51s+YEOgcaxMJR
9DxBGv0RilYtR3Lm3dt2Yp93yRHZvA+r07A0m5cQZTbXWET2tv4YezwMEbxJB2rMgjHJlTJ9Cfki
VBeuLZtXcU70wfFTWmNkjq5xxSaYM7QBAfhQN3SviesXYG4obFGuTNTTVE0wxHlgCUYuWfngFeOK
8dC/93VmvflDPlx4pHIhIVO9hFNRQ+7brTSL36DMqwCNC40rkhpTQOEESTkcN0sqahoD1cYI01Ym
E5CnJZog6S+IZNyaLgiStAnn3gwObs2ZG0t8IkU8ay/IwZkbUxqhrHCeLFdyOHtz6CGFDFwbJQnc
GIkoBi/5NI5OxNi6ZftCJXDZTcrkthrSsmV9ZA3pvVa12cSzr+f3yREIqWiWak7Wsr3RYLe6G8aC
ggOmN6k9emWTEEFehK92mha15GMb8ICP46ZB6WSy+yjsBbF/ZmCL4Jgc9bqbynkk8V6HzRPgI/fJ
1KaBvWcMnUd0H1VIDO1EC9WFFI1054PwI3fVxWceVOBSQXdsn80maM/CJuRI1x7f9KhIxYjsjnCN
n7Amcj45LB/7dMqqj84rpm9l66XdL3nB1cTngT2ReKUSkgJS2vTMzsiraB5N/6dfmqu8bWFurAwM
t5W8JVfXQZLStLJXtsHt7M9/6TeSoQmLXJnXB8uTMj+lLUXtwATJiWv6iyou3LX8Lsj0XFGnUgJH
DZKpFcaKW/lxMFDbR/a81lfO6Mo3rWvnKhvMwIgbU9Fw5thuPm2rMa6mfhnfp8wsoMwThLBEEtDu
QzcSkxWFysxhhZHXYSaV5yEmCklXbvf+qNIflAfs2ij2V3pZg9SqiKiUFY1Vz/MQkYSBNiuogkfD
a41nHcDwSdN642Z3iuxJN+duhqA/PcdkbPmPC0UUyzL25SkoihptvpgEP4figKnFSlPymz24+Zvy
TPWcBja8s7Eu0vGYEZQKcwsBvjr3T4Ozt0P44Rc0qZSXPZI4/o6KquOg5rF5qvig0eo1nnesMul2
p8kVOcykMRsv+y3TSQ7j+pKlhKd29moW85ETdZvjjqg8A5GQch5mv+osFDc1IiTQpx3Z83NDOe86
G2eK12CezrYt2xI0w7IE45BRgBpV1ZMcvQkR07SdkSYj5/DOCGWB2tKYvOygvUHduoZhv4sRD3xs
K4PikXMZL2moNeMlxQzlSjerNA5pEOgt0W7OhnRz2YuCtwpcJHECUdxny57LTvTWrIizZum+Tr2U
SFnEHIITw5ZhYTL0yttFhx6xK8La0CKIkXQNeDXiolhH4WPrWCf4hfUyvWBbZVSDaM761NSnBl3Q
ipdNK76bp9aqrAyRfSGHyJ5Ys6OXWJGVFatAWFfBTrhs5rXn/+HRoSKjN99mZGRe7BXtBL2rD/gd
WlhMn91W8TKEwDTish+ENI69PGtOpCCnFVGp5hXO3FeejDb3vaOTbry1egV9EDm9IFuYjnC4JiM0
by5mMWCIHXTDHTeW2PqjUeXQIoeuwy/VF0Th7dyMULikAaADI9DZpn0JvbZO/IHvyg77R6jeTIZV
pFy3JDjHi7GAfVoaT/mxQxdJYnpnDQerHHzchl0JFbNXqR0mNgSbZ57gzds7AzOTXGqvPPa0UP6+
hQwsot5T5hz3IHy/z3E+bzQb68pRMW5fLoGzJ3wfi8W1l/lvnrsGr31p919Z4wrCDdwcia25zN43
02PCVWCsFT0aKSdY98Fs69/mYMHrT6HevQu8K7fhqLKF4iMLn7m1MORCm/eawwQi854dhxnAyHTV
8+g0KXozsxN3ddBWb8w10gooQj5SSHcDMpnBGvKO8ITzvU8K5Tl2vbN6iEWqaNsopLv42lLFSKbM
WWMOCvVljCZl9RIbupHaTxDMfzilmT4OEPHzuCHO0bvewkHW+zK11o/AWc06tsaaaZPRT858JGC2
Lu6Ggllh0m95LxMnGAJSR0ai3yLg1Wsyzo5qvWRDWst+i+f3DvEoT4SufPWzlYOejo7vUEVwpdaA
QWVOrlxpblPzbFSlfF47djlRsREZr/rRBU2NjhxpmkcTepzQJXQ8RGggk2Up1ZVc8AVE7jwJToWJ
DQNzP6V4uz0wTszZ7OBKu7VRMzbJVZrA4slQPQRFcd/7TM6Bf8DLi0YLhVJep7beTzyE695AtoO5
VPnhq9mIJcPEjR4MbXQ28cKyXCkJhsa/XTcs18faZfLBlyjPXoXBcCcm69yWETM9Rm5DEbi/sWvo
LfJ7C6YSZa/cPmllXb4X8LEoMIcyJNx8sVC5SuyW4ZGjeXoLm9bP9ubqgeNbcGBwtTZeakX10uoU
/kWnXmUn5bebmtZj2YZjuvN1PvNhMr6KtT10z5yY0409BSCCRhpNaF0c0D+deqh+2JADKQTqxYCD
2dD27Nx1st5SL1vKWOs+HOJpLvS11wEfjYtKdP5urs6jE0N6BT+PpeXK7+Wm6YXHCJhpV4NM71jA
icnj1XCyN8dpuztRG02Pi3tO79eqddYI4Vp5J5bSxhuCEukImGwSe9eamhujWpthD68oFdHqpuFz
UM4rT/HgdFC3mF4NlG21He6lj2t7x+h+o6IJ9Bru6arSK0Tu+GK9DDHlqWyUfCPUQna7NLXzn6bI
7HoPozNHOSJq9eSyc+VDKz3jIx09kD4bbwIwRUZ/8Hrm2ioBEQqEd1sZfsFnnKw4D7Pm1fSNNU3U
ZFXPxSR7uOs2fpRoWHAcIVM1gudpqTpufc6HZV87VvXFspkhUtkUmRH3mOy2K1lVUFR7z24/2nV1
qJEKk+DGSblbiuw6YNDMSSmyO7BAZn2BrGf+djw9/mZ17lKhss17fSoQ8U/RYBADsJd5bd3ipSBu
pbIwve48LbGbd52AFm8ztbjuOScMzkW9HgMXNdYVst3h1bRs/JRkLdgXzqwRQ3uqd79IKAnxn3Yp
c1vDD9vX0oS/mqTmGt4iUvIeViY9XyajMOZJS2D8wHRDp4RBqwhR/qJ7BWMTqJ8IrqSRsArIbhYu
DCfyBsc+stSu1cnu/PAyW3U3MHBXVKkjo1tcA5vB+QT76cowVJDGDfB5SQO/VdiRoPnxPEnYijmw
hTGSXeFBDBLn1LK5dDhmV0rEKcZ1X2O7ze2QEjC05HjErxWcDL/ufiNwJi84R9kdcGrOhYv1gE9p
j6/Ca1EGQlul5E2t4nJlfmbjsQ+Kdyvs+LLQsc0ypojnKQ7SYbwFurB+LL6Lsgr9JI8vpWixRUzx
h+5gsKw1GPis/VOubPfbbrdiSkpQAwQcOdYUmVB3SV0ClCqirjKsB6hdVBepe2Y5G2uO+NbJ+FrE
DgfHBDXPpFBdabTLC7Zs3u3sjNNAq4qdOEItakBr6kMmBA4jG3tH7aC8aCKYNuRXOSNi4IWJp7lp
sjS2Uwb3iGl1618qH5xCosWWAcMYQu9mlsq8I8eQ2X9GdWQl3agsRrK1w+AZOAR8S7dW3tW81CMr
o9bbICYaKCd3aExSRIDVyhNNfIVt7iyDxDjKASMNDwSAOt5e6DTleGrPxCk11IzGhWQmA3tC9gRc
lcw0rnweWcpIm+vxumIuaiSS6duWNP7UvgMNNIxYicoqkpRm8556xJA7yk2qL+CfwBU7+oJduXp4
+fmVkN9aPCnyMGxbUN/NdlfMu7BBeRQjHd5M0JGKAQgxFE2+R/QxuAywzvaKMgOtHYd8wHDNeFBQ
Z4NsA9TRbpqlx8zIK+a/Ej8FgEoE2GRDsgaVfXCROudOfaI3RWFY2HaCNyDg9ILsPsTY1pz60LIC
6ZNJpNOlrpSvL8bcNm6ZnZA/V+QhDovedFJJOnGRf5M30QxJwUqwJpSMvnpP5+mHsZkvPf5OWZbY
TPp+feK5bYwdEmMuZb1xKhAXbqa3Re24N6Z05I+JZcAWL8xsgtgtK0Vnly4VO9+NUihGZejLxOOZ
S6O6Yye1FyiaV8649WyjTkV/ECQbnE9xLJAgRJ2zq3US5pFqeAn2lDJ00WZtbMaJMjiwDu1UmPmT
yUB7/CLqgsNbOSvgaKNJQ6wqOa9a3UrV+v2BYp8hPfxSC9BtbrL9xCUWgt20a5iBaqUt26t56C/D
MZ9euTNHm4VAx33bAiIjra3s6vLoyFrfWj4Y2hvaBAS0ZpXTDknOLT/KsmB6QxLAFHljDabPysTQ
WiOnrIo8qbmlQeOycwh3m9TOnnIfAiUuUkhqqjXGB1RLxccgCxShW824Nuq6YeY0L6hWtSeaxwZ1
7zWSlzW7djNXqXM5mxv7ga1Avm+s1q9iA3IKDKqlo3d3vE1jtKKFG2EWEizMYWSjt7TqaVqOEONS
f784W/OOiXUwE6ltGBzTNvnvvZoAbVPTmSR62FIo4lGasYdomNXvYjLMy4m84mynKrP8KVZZvS0F
ujpY0LX+Ep5W/W90MYix9rlZeO675LRqOhhRDJC7WI5NA2bMF1wRgCuMLPHrxVKxKDHmn5iNQc7q
fc0CMQ1g9NHLoCiIAgL3WCVA/17xwhbh9LNr8pzDbegZvDpVSxg5q4h8pKea+8/ZDTg/jDzossgu
SUE5YEgDf0WvGRpxJ9IN3wWigmMGS9xikiyKEFML4qVdyU352IYl9S9TJ312CqDG98yyfkFWPLQJ
mjQ5XCK4BYIoNgvAa8cFsT2uheUsBxdzLMuI1Cq3xN0Mc2Vm7yt4HT27SFxhXpYzuyXTJ8EsDmSw
qrVjXKjZE3chxR5xdQY5csjv8zL1jsxlpi6LbYJK2k/E+Xp7UZlV9BfSzxWEJJp63qgusBXtOz7x
26IrNeQCNKjFeUxdI0AXPRJb7pqGSVg/tI7Nc6vx1OaOz7XitZJAIAs4/v+k7sySI0my7LoiS7FB
1YZfnx2OwTEGgB8TIBCweTZVG764DP5yCdwAuQbuiMciqroLUd2ZUj+UZkpJZlRmBOBwN1V9+t69
54LZy1t3uBgGNaKyKLJgF9YcZsyJRA9GNXO5NIx9DKs1RyNdkc03zOrI30rmyX4+em25kjRFeOMm
C3Z7F4tq2ab1PF/wdoE4ya0I1zLCCMYpTHF8lh6q2o+eY+remBe5L/mLk15b8ViLdT4JeRThACzU
wOBHf7EMx2Jj0ettaeSaNhi5zuqnVZbRyF+DuWWGKsvWH06G1OxvQ9DX895SCe4jiyH31Tz1NnAZ
L4cN0KRuvHazogn2xFSZeLsaFdnsj/nUc49Mab+r1k72qIxcvrjIqvkRUm+SHuLKxVanrCZoaTrz
XI7HJsvd75VXBd+tph/m1YBmgfAP7RmVe8XdQbGHol1oVgFq7+JR0uOPz1E25vWnX4p2n3VDWlwP
OSOAo6Zfigp/ZCaw7YUX39Bi6votfRSArzhN/DEiQzNX5dPE9ZWszXHuPKgFZTfeEf00ZMfc0r3Y
c5qb7i5pkQ8AafNp+vcKdBwxKXhmL60IJ+l6pr9l7h0mivHN2CYiWJgjTf1scyiWZwfYibGWI9KP
Na0LuoBO4ja/dGH/kpD5P5UnfxEx///mjLYtNHB/ImT+73Dd/jdC5n+yQP/8g38TMv+B7pA8178n
hyzogV8GaMPy/7A8tDwUE44ILH7bvymZyQ7x8DdbpgdJBpnkoqj+m5LZ9v6gmDPR/SGipCiy3H9F
yWwtSrZ/V0jynMK8dSSKRXzQnsfo/KsQjDYTuVcNgAJG2lQXJf32+eDRMkTQwVB/P5PGYEKzmTDf
e9oYFSeSnhUhDVPYbnsVMrhMx4J/Y4cyaPFzFBEOp4LB3xYSlyfWwOXDelOxbOpNUMAeuPuHN/38
67V+IZjxs//+Q2AFJx4YrfRP0fjviI16Mmmj5vpTScvXt3xTXa87SOXmBsZGR/5pMS907mma2c2c
+RLnzbz3BwrvMCAW4CUsEQjt3bZw1BoF8pR9i7xmtjaQIAoiHMlVWGNoc9SbCgTnc4sXKuPeOlUu
jEyPXAydS6xlVsJw/b4m4YhkZuCRZ8OLLGc/wkLVWzUK2e1n6r6QRJXG1Gh3Gloo5Vy4eHLyBfib
ugU042LmgoUrrTkzKAz8NbUfhbbZpK3G0Jdi5Z4RNAkMyBjKYhcs9hprWAjO35flp1N26GhWrp02
WNuS5sW3M9c69eMU7MOYfIG1Oyx4Nq/PqxwDdgqgX3EzUVuyuW3Khsow7S1f5DJsIwF1kgCnu4GK
K1wROj29YEkyIyaNmsijuQGGtUvlkuk6YbCZtnmWJg8JB+Y2ctFl7mOSuRd2HMZezktSQzYECzTj
K3+aklnVox4e4qByjdugGWu1a0PJcMiMK/MOy5clr3QSwSrHQ068gZ4DdlCiFpuXnppbrUkULgFC
Q+v+oJoIvfu4LB1OT8lY6eAj1h4J3BiHFxQ0uLqIoLGidQ09bT4rx2oABDdL4oZsiNjEbGcFyVr0
VnwhB93DCS4973q5Yzl3lD2aCwUqk3jTp3b9UqkmDo7YXe1b6Ptco8ke77E50U3eCq3jcTcFUyvW
TURszjX9kBrBB3cCsnKioCm2xHiazTEneZPGnFnMFx4XDweNUe4/qw5nw0ZrwcCFe338LS690KNr
XeP5RV1QdkecfphPdVoWzcuQFOlnVccM6irGC9ZHJdvxzPGEqoZxnjFSx5bizWp8PiTfxs+043pa
oN8g2mba0ixMG7zRNklUnOtR/FjLbHi3KzzMdJzMnpWUz+a8SbKQQlSGobJv5hYIxEWEgjPcCbrJ
ENfaqWTdN0hUwKhjieS58EHQYbAfGzaQhsxhzuwgGM9l0CDIbrxBG/e56MkG8w2LxdZbPu02Jqx8
UeqPnLZXO47n0TazSYD5WpZi3zP5QI2War5ELTkxX8cqlOB+jWleWmSxM5LB1TtVXHyIzMmJqOsD
NRpMnrOkoslfyzgInkZKgFEADh/5xnMw1i9+l/X2TY57KNz9elxncoLls7JwmW0KI2Nr+PXQtUNc
BDu/1ngB7G4uS4CJg8PqcBHsM0Tz3zwRaUmSnNHw0OtIPtvAlN1jKeCVraIJf26NYvKW9wR1VxJP
OM/7MLtkWNjfuBahq6s8jcX7aAwCkVlYof3KzYPt2Okpjth1dWfLo+oqlnJZ9/kGPp4+REX5Gamx
3cylTW/QNYrs2iPfjPiUzEziHdW5YtAV9sgtZ1MO2zINTajFJEZINKFbVFjTy1j73nVFgOZjoJlP
cxxE1esAfuKUT0kCYMEoMVyrTGHKK8Niw7AifzJpBR0bOVRXkpnDwDy6Ts8MvZGZwKd1DpGF8wNu
ohc/5qO895d7KZ9UkkRrYTKKvPXtQalNwFdwVy1jSZv3pwP8Bfwu4YolMWnaVY7zt4OdP6/pfSVQ
zmXTbGrLm+7A6Rjxxp60PLtWUV1afs1n4BjqQY2g0roQYynDwXTttz51HOI5id+/Te6mOgYz75b+
dDOXqrmMUO5sfWlNbMf9Y+b16fVkT5+A2ttvdIoquZ0lMoA1FNbSOGrCnL8h8bpXcxsdl/r2kp8+
3wADUS9jgI02If3jmAVDtq5zVe1r7pErhJkOEHNUfERysKATTTrD0qK3oCYEtQPtzGflppZuhu2c
xVTbMo8/VTUhLMirIkKBSErOil5Rs6dxiTm29or4ZsCnDGaxaVqixrsCKJZwuazFnAn2Om2K9HIO
xOLUjjv13Y9zWv80r2pjE+CHILQjcA5WUdqvirTJeCUMImLRSEMKCOns3TdD4+5NPOLGKpd2wKxh
6nsfyxxYYpJY3OuZZs3R7Ap/z04CymPIvHVJyMoFt/QG+BimeD2V/TpStioQW9YuA2gzrd45GtN2
lTWEOKRV2h+Kqm6XfGOM+z2VNdRYyhePKX9qVCut+MS4wmT6w6hG8QPX0mdozu0VyanczaimHicR
hC++mXmvhk8HbyO6+r0vB9IY0MOF9E24ZDH61lhCeC74VlngndK0ToOTmevmTgg6uFiWRpBnAegP
sE7dJ0K25swO3zQrn7V3Ddem/25ZvXevYiZvLYosLPThzEChFDPjj9zO1w4Njdvanrw31OzNLbT4
5I4Ns9iCq56/0YmVJ/BxFrtNHV75eTZ/78zZ+qaouHZ21/W30iOtAOJagNB0kdC6daRfevCa7B9e
0HbXtNXmhxn7Fik5GAgox1Du6EOG4D94qSgquTvnYNG2aWaVUCqTlp6nmerpKq6gaIBzZ7Hbsw6Q
fMty2BrCsrEARyr/9PtBoFwb6u7Jb3ECrNgO/Byey4w/yw5RKMdJb+/KuNAKhrngMAZuGDhYbErH
2w1gA8Ydp0H2LXN77e76bNYnKKiMSGozyPcd3UQC0j0UTGsmFb15O1V+d+j7Qv4o0qi6mGM29xXG
hdFd55YLVyu2PCsGwT0lxRaHH3ps6CXYJR51AFdn5dPfh6mdY2KbEABL/9lueNGMIYBybwpJp+4Q
2iLKN0an425LEUQqnmBxbSyrrANyrEsCFjzuU7vBjxIGQvkE00YadkMrbux3wxhGMzRcnTAVnGr2
blSr0GNMtUBxmy5Ql4xZFbSAsF1GcFCqDPS8CLo2lSbUeOtzbtLRdq3ceq0SYb0yvprGswowYRfg
uOr9EqltcAaYtG3LQTcxcABdq7NLpZRcWuHCcKjDye4vIiK+Rj6J3skugzTonpNJ1BCUB19fiGSo
9Cqk6kBrnyecXBNarg/Ys5LIswpO0z4bBZw/b3Q4PnLsgQcHqVK0T0lqXzG1JIROzz7pAsPA5XnV
OSZVqwhT17rNG5Ezgwu0PsvBoy2UxQz0lZMFp6JWgb+1KfC6jSoH8zAt9w42EwKj6KOiP0vAJDMM
jtI7hBicq6IW8pPi6NotMJ7xHtqNd2E53Ug6vTuXmus2kl0eycQodkY4pqRcVc6p6Pwa7ZwKVbYm
rjUTJ/p/PP+GibwPZstA6E5MnfHi1RGGBjEPzXXGGSrXemSQGoKsJCHDDBapIdNFTMIIrDahQSlG
A0PApadNxWIHLCi33Gco1mfKAMT+UX+fpyiiAf+02VVrKfdHRPd2NxkxkCNJtbUdU9e4zvKifg1A
3S4g4Jw/HzaKDlsg6gGeCwox3ALTksfYVfVko3tMXBqnneQhLcuKDvKgE8CzsiAJZVeYc9PsbQ/4
Ci0taVyaZeqD62BoY11w8endde2o5ClAgycJUyv956Foow29u6ldEYXlPzWOyXh+7th71r0b1Edm
3sQ+1j7+kwCLnFq3xFJxv3Aq+8mv05Kwq5H3f3J6ma09lXqXrl7ud5GpxKPTw9Skz6/3WR+kryJx
KOatvBo/7N5qbv2mossXNnEojspwnWOJv2A4mjmcKBQ/ynwNu4jO4PDzEsB0arQvpyx7or/vk6GI
Bm7e6Xmo/EPvD4QGCeLjDa4q4QAkxwo/HTkkp0Use+T8948WbJfLgOSddI0mgOkzARizw9TCAOlC
9det49l25m+x1c5PUDkU0CLgGPeebr1uGweFcyJWOPnAAkJXrRlH/4wuFtBUmQtrbS6bBYYnh8xr
obtDC2zonvJbrwyWPzqbITnUYJeydVyBC+ONz6Dq+NWxi412W3tefCQs4wMlcb0y52Q8suiAQeKW
IueoJd0WlbXhHuIkzHaGX8e3IpHpj1YU4lNpadwVSHdfgzEO7qMpZPrI+bqxmSbQ1ylnnxCBtvTO
Lsv3RzggCqTZZzrPvYrKGqIspqlNmdDK3Tft5L1YbeXg8+0gnRrL/csfLJf/X/nNdKNtop7tuOp3
RHSVDGDBgTFPRiaCZNrRB6ZF5cWEshigLUkQE3dKP/e8fh2COGO+b45nk8pjnwbttwRl/6Nl2O7J
bgWbBXbJw1yMB6q3CeFMYz/LekD5h6k1PlkVXq4txUm7dycbSYDhAMflac+i/ShGGrhT3u1iKACP
I/j2PbjE4KkxnV1VSH3T9UzvibBxApIavY9qtIx5lWGDYIkGc3HySxp+vZ5ZI2GksnQdJIR3JdVo
Hzl9fjD7ij5co9EH0G+EaLKplhv0LO6lmXpo2APPTUgUkylY3D5HYswumV8VPuSGATsBW0TN08lZ
H5RIK0Hz7oYpdZ8ZVJBWBH5049QWpS0mx3XBxW9NxnV7LpKk3MbOoK+IG/0hGQvsIHgZx9Z18pNI
DfsA5GqdcKCJbWMZxQ8/rZ0t7pDmJsg7d6bCqwgPTNtCy31MHOa1qLoO0VKY7b2adEOEXVG+7QKm
cYbyYg/FX2Si++sb5A95AEiNyTv1NZ5D9BV+lV6Yfahv4aS8zVE9XlBe9IdsctvLXHkmWBFfkF5C
ZqxG4Nxs0ZMgP0N04X0b0nHaxxLA9soiBHPd+kEy7BBv8CzxfB7Duk2cA1yK4F2UxKDhlur58B0A
RnUb5/3JGvIQ/nrSmMG2t1P9mbcNFxeLqoZ9MgCij/g42w/weN+9QeQ3XV3X6kK6Up874MlsWfbM
dm/MafthjhDPwP72M8Vs73xraQOvQAJZ5T7zvPE9zErfImJVS1YvAjlMA+RUH3iMZ2ryVkRkcY2J
uhd+YRwpxmHkxsg9104dVYt1wpTb2iljse2U0LsmtF9E01gnTBfJuiitfgcBKmUqYxiv5ohCE3kF
cUBpOp7i0IDWwf1jlfVGvaVG4WxtyVJH8kZyCUBy7gZWX04H9PLWI/la8L7YF2DNuD2veQR78K32
SzjR/RiMtKOC7ByNKCtltKj/E3DDD9MYPrRd1N/ko+u1x4HOcUdWCEreh5Z5gMR3oBgJKTcdzonQ
RngzSb0IvXXwVOJA2OLGHfZTF2XzbowGYHaUAxMeWNA+1INMGQbHBqdkyfadgXj7pjLAa9Rv+vtI
kHu7Uc68nQCl7HWR079OY4NgA/TSFyOOtS32KeOaA7B5VxbpBrGECEoEdsUVjNiqK1S4CHeh0IbH
IYczw9QpvS203nle7qPRi6b8fU76elpz9AZHlGOnzPEniEVhfLAE6b4j4Xco1umhDBTrxCG6yv/R
DiaodnjJvtz03qSoAVyj7fej6cKsmrV6buQ0HRifdf15arMJvURPFB73rdQv0VhnRX4upvio+Gn3
ylAsdN/N1A8xuIO8mIk8NkFA+N3AWH00XudWNuhz+ut6yV5Fh+JiNPSSZ/Lfzbu2TRGhzLDixs5M
XoKsqw9GpOgXesY9SulxldIqA+bW62CijWFQbXNPBnY6uMWlVnN25DpZ7h2UmK8G0OmFshbjQ0Vb
VWnm+70barBfsyyP9Hr6zdDZQGpiYdx1KScRNY9kKTh3lqcQicwA8kFatjugq+KKDKXpskqQkW3t
uS+ZdXSOh2iRISglgFRkgLaB9RIicDwMXdWGW4UP+xRUiFo2ui5fvRjBeYMdzCqIh27sPHmyc4dk
TwAWm8VmcTFiuLqCM+1eYz19RM6BqkIDSKx880F2zIJ2XdGVN3mAjGAYu6de4KO8NHzsqx3+vIsG
KdOLX+J44mqQVfY5pY4YX0uJEh7hvzJJEgxVqjbch1zaXUMSWWgusFK1O1p9aI4SpJYWegVOHhSk
DczFwqUCdFquL6tp6QSFIjGbfezApV41hI7GRCdWqDWS3DBRoAlcRzquMRnGWpyM0uQ3cLF3z5MY
igdO3JbMM3jitLIGqBZ4OyPaA5rLCJOvum3qU0/8XbypYooq5L3ZglUbrbG+pDJhzgdugW1mFB6X
Lj5T1F9FXKDl+fOm+X/UMUfTLCkokZkzBPja9m8qxnLMQX9ATJku/EKZ8jDNIs7WU4UzRlQEKtDQ
b6drL8Mo/eff+59GDpjcA9txIVy4pofD/uv39l3dNVY1v/kVXK4kcNQ+Qrm5mWm6bhKrUQhycnVn
hBmm31QZ5u7Pv/0/jzzgjGDpX9QtHFyu+O1njz0GceOSlTkjP43xz5UeDcQgSabvYSGkfqgBiJns
/AEfwWiY5ntKZCAeJ/IV2u3QEmyLDL9rcMHIBP9AqMj/PqH/C+09RNTC2AB/b8ZzBYPcXVlT6vwV
/sH6SplgakPdQVwLU6VA8g/x29TGwPpCMxsEAhaCzN3HbUwf3ChLmxwNTXdu28N/zymVMmY6uOEY
xkS5tYxqkDU9iS4rsH+2xgjN5OfUBuy5+1e8iP/oRYL4MCVVD88Yr/Pr5+w4bLZQyvIV495U70MH
7fmpIB1s73Fw3/bxAEEKsiaB59nMm/xzihRUARc5u4nshVwaJbR7vDYGVDrJOfiLRbCM874Mv/wl
oYFiXAJDEC4k8q+vkMY2ws8mQ1+mctJLfy26Ds3luLdqelTX7BtLxEZCv37jIW9wj9HYEREPI2sc
Ceibehzb3ZhRPuQwpkJ+7fCkhM1oTSck8g6GlX7oXf8vIDHOV3AO8VAW6AZHsopsaQrYEV9feU0c
TB4sKZ+2yHl6nWzK/dc8auqF487CfisaPu/NYMQiu4psO7Kgjttxeh2RXB+fpIdJ+ZDndcgci3S9
fMcIrIs2g0S3hAYAzVWdLtMgOgGxRDM32U8SeEOLGAGnEF2wlOw4eLJ63BQFVw1qaTCTiOSLii9Y
GJ/cmNI7+En0WpOGmcl6nH3jrY4Hf7gd0P49BCNpSiun7+vqL+AoPyk1/zjT9C2BXMUXZuAF/Op3
BsvMYKJA7x2tNB9TfG0kPlcb3PtzuE6omaptKSvhXHVtz4WqTRJ7Os3kU2YX0iz5teDSdkP3v0uI
6mNEuyaLUGCFc70sPZnu5Itd4ZoIJpns2rhrM8Xoxi9AM5zsEZsAFVJpBsRctSr132pgITN2cC99
psFvTg9/vpt93Uxh17g23UhXLA+Dybb02yMcDxb2rAyTUeEP5VJBR+ssGfMjBuz6wk1a+gFm5VJL
iN7eTkZQdH+xiOyvexGvgDfZlTyGJLtIUsaWo+YfmEFzPMqpTDv6yXHSVSRGW4IicvbpKfwa6fA2
e+IYhCJ+TowK/Wcet8vOakX2dxnLuiQSFvz/BjNRiPwwp1cJqG5Qr2XKIcjtExmxoYew2QKKEXup
srzeNFx2YTOiL8SUX9ihsQWJ4xb7P393fybY/PujRGiD6ZAO61uWdBdElmN//eEkiRNm6PYf3Eya
Kzot5aIWx3K2okNAwOGI4x7HpudcwFiM32pQmDEJpW0WbiFvhM52CEqyGCvYNjcTndGNntL03h7H
fmKmZBHvqCZi+FTJngJsgFRopjdluzHNwbr6iYWmJUzb3CcJPSNKuSQ9eWJL2mKAbO9EyGVo/ec/
8W/JED9/YizALp4wfi2RLXz9iXOD1F1Z5R+9s8zVHKYe3CGqbumdoUog+pPWk97xjFVXuSZWeS8r
+q7U5Fxr+sbBlfjnL+i34f7ygnz48JYD9R0mFYC3ry+oECKhiJiWjZTj/EhkuXGfpkGJUU5ZoC1G
x50edaPBycgeNex2kJMfXiIgTxK6TX1H5gCDahzJkQw+S+ST/Ra9kHvtQZK0dtCmi09UrowqZd0U
VwBgmvzeHOBA/hpwstHUL3bdyQep6NevJhMS2+rnv8UNVNOsNwkvXk+RRsIbASPJd12IhBECC+I1
U3dc32RXAUiSNSrSzVRAkieSoQvxXs5OkuwRPnU80bqkW5dTlKM0NQcBPoRdpH8OyoovBhWTPq5d
CCc6oClvMEoQkOIz9uciKUMVbqvF8sWYMyQtnEzhptqUXhGIY0n2BaN2wwa8mNfWYxdMfCVZcfch
Xbr1CB0pgqvcrBcWom3lRPn2BeUryTh4mmveXSjrlmLc9POD/Zd0Qw9Vwf9+T3r8Ihr6T6VF/xXJ
h0sN9CeCof+xiIWMJT7h//y3n/jD//UFf7j86V+qIcv+A6kKsiFBPAvl8lIj/1IN8V8EXWeTvzzX
DpyAyuDvsQnOH0syJNsVo2Bh889/Ew2hJwJjBcjHXvK6UBaJf0U0JL7eHliSAmob8iMXAKPnUIx+
XZI9WAvbHXCSekDdGfmwCwQ+7kIG8v6mmjoUeTFJyjg4ES3DxG2So8DYtTPt7CFnZMhw4H7xlK2Q
szWXMK6fHNjGK1ADCqNdR+JM0ESMzp326OY0sfJFC9E1GkFqlpLHbIQ/cnsg5wNTPRBsaBp0Wz69
msuyDooDxuBvXsQhoXHuwUG27tHHHxDj1KvGsFued36P7F7qSB3L5pXKHbho7xYbQ4QPoIl+sb3+
nz3oX5bD/kd1/Vb86H5fM/8VV8OSzPinq2GJFPmfv+eH2Msf+7UMbNJDKHBALnJVJOVtucr9bRn4
f1DlAas0+W9YtzmX/74K3D+4dPCQww51iYZarh1/h4Daf0D/FIvWzlviptx/TTrn/rwffKkOPBuu
INUXEXgElfw8S/+h9MHxnTDXa8Hkc8G5SABpb3VOmDqPWvXmVJb6Zi84bTrC8aqHsI3w2EDO1bc3
/oLfBqgi3vFqzWinE/+YL5juOJ3p7y7obnqXSbFCzuk9I6jv9vVPyrf08B0FC/p7qLrkc0BGe8uM
Tx4JIzKucTW0d0bHuIuu47DKUAWfTRT/VyMTxKduAY2XQ5xyRCqcNKNnbLMFSN4GtvGY9kDKa9x/
x/4nuXxIsJXNC84c15u4F0Ah9g42PHIZaGN6JPYcHWcuD2Nd9LfDNMynscfqicDYvmR+P2/p6xc7
QDXZZdUNVxSQ58i2ttHo3eUWwZCzbd2HS2McYZKzmvpR8TY44Vvgk/ZtEvc1cqqtRDIx9K3tj3Ao
eO1Rsk1y2CS5d9FS4++xl+1STLGob+IL28lv3OhxmKo7Q+btIY7kcFZTWOyKAGrFyoyG4VvZ6umy
LKGyM0PufzBgEpDdIJhbDIlWjO3slTkN07uVxua9UEVzNCZCoudyeMnCAIZWJIz9YHFXip1rnGpy
P1tteRuSaXc1M8t/HJjWbz1XgfWoDP1AyB0hD8zu1coGSHURN4O77rNOPfXOSGT4EINdiUQT3AQq
/q4Qh1kpKO8CUwihooWzpkOdrkqvB28ea3LKGqe/dRxcsmUeGfs6VFBOanEjjZASuurPXtdDxCIJ
IW6c9TDZkiAJqoAC0Z5ouOHFmB/U+BTVLk66EZR1pt49J7mTmcPwkuwXnBikWkypue4LAicdkVb0
MedTr8dTAyPLIMc8r9v32EYvHqko25aFftT2Am3tIhVfGk3HRIhhAy+is1qkoSXOES/zjz6O1Cfl
pdnJglkBlHyJAIzovHVugeZxKpydictlE6XtJmVIMjQfdoNgAwfSsHLsiOlZcxGCVVlHnYPcbMRg
jeR940MaWGgn4UWl4i2DS2azwaDWSeCnzLv8vZ86aNWpzr6jrxK7qhGhjb7d8zea7MEztvWVcKM9
frZgPXnTPjGpeuSUE94qHVrMxtak459zL3ZQoEMEEyvVVOOhsQnwsnXwo22tIyoejMYpQw25pCY4
yOKi3huvYj3W21ZGGPTdaKuH9KRtrB3Mb1lwTqwheWUnhxj3C42xZmk57SRKAfq/pXNMase5Zkp8
3Wlf3I4GQROZ13zvjPbR00N1Y/nylr5PssZwla2mpc3fWWLe0mN5G2uY6x3W27vWBN6bTo658QSm
PwEyYkSDTvoJ99m1CSxixUJo3+ZeuKc29sU+m2BbMIBcZ9ySbwDDjrQE4hebbMC9zq3hSbkO9Peq
Ufdw7696H1Y3Df9NWZcXHtAVoio/sTUeWxEnV240iqesnO1Nnd/0XbCETiw8OCQGG2cYvpcTHd2I
od6THItmg8U0OSFd3zkJVQU0jmecTuaubLN5Y7bxQzi3G7dPqn05FQfPYjXB5Uq8yyRJ6ifG9+Ua
tdv3PE5vIaWqcwKSPQ7EleGA7pn6p8qzGcJHKc9kX9+HcfJRotKhqL6WGoaYl+ADdXMSS1B4HRap
1IWse8Gj7rZHI8/0U2MUxZXtO8YqRioNrKnxdiFAqu+ODlpCUpCDYICbP9u0yjalk4M2zN3olDHC
2+N1ZrvrcKvDysJCVluCsJDa4taAZmZRC7CemhrjJabAfTvBTIiHVAKtCNgNAzrHkxt7e3CLwzqb
I3drFs77vAxrcuSo61qU4x7drn/COjqfcPvEd5Pn2a8JWhd0W3FvXYP2bG+6MLkQUXYb2k1dbvM8
SHYR0SN5ho4h8EuUPJYbMxrN3APDpvQ5kgnd4LZr6dkh0mGIPVxkc3Br6VSsoSSN7zKFWTXVWYN5
NTzxg8zeJsclGTXR0eco2upGWsfWj/L7wks++t6Ca1Q1zsborfKp6md9t4BEnrqpmBFHz8e4NTNs
WXZ5a5A5kqAmDOwOnJb7bIxM8FAxb/ua3AqvfKRxW22GdDYcZtjhtW6y79jE0hV2dIauhpdvTBSy
mI+9xqYLlXAD40bUPSU+N3x+1IWblziRs8PvBj3ILpvmrpxdjCPdkBv+vpuMRac6Gi8Ok45Lyo/M
32R16T0I0/CJBClr9eKBhCAUUJbn3lD6GARZdWlXuFw7hrposZICID3WsvbSAZg2rK2wtR/rkkNK
JySHkm6j9Lsy/cEnFlWHB/C69RPkbPkg8KnWa9zTc7TqCPMJDswQjLeG+IE7bdvtveH45Z1NwN09
pYgPUKRENuUu+hIsnUQhMZjBR0/gTiDHGzpm8xUWMHUR00rZy3DOHithPWGZ5RFTBTOdenQYD7Xj
G+8HxpPZbaof0wwzlEml+oz4TdMmTzrnEQETM9g0stkhQVciA2mdMxOqCh0jsK5So/SR4AMJLXIC
M9lEYcDtHWtyal43bXhnZB4ncRXSnxvI2wryR3fKw8+kHVzgkMah66Z9Lj98v9wYTFR7oZm2zO+m
jV3KyzZxnAhiC4JwwsdYhZd+pvC8pcMR0/ibj1+hwCzNBN+G9/q+lIsnp1LBGU1PDytgDjsEkTi0
QzBq6CCNzRTBteDxxduu9gFhBEREcX4F5GsZcyQfhaWGDWWEc4VUW9wSZUMYsxevuJLhLTC97lan
lvvYspyQGaKEuk89x976qQjOcVR2b0nLBDJRHDMh+UpbJnrkTqSpf4wlt+3EofqL+rrd9cHg/nC9
7n3KvRnXqhp4c4p2X6O/+ZATHlZqr44TFCeuainSmKmcZDXn9wDkvF0SQtdrR3c/VLPae7H17qXm
U+AwYmk7WV5XQYt3Lm3Y1SErvtA2Ifxu0RglH9IoLyO/2tuhxy6JDGg128J8SviMEQQDRTpxCJU/
dAobpZjxpM12He0ZyQ3OKs3T6KPpsjfP8FskAwQ91qO8dPD33eGUgMYg7PhscVN9aVqtT6Whq0ec
As7NQKPm4OZTCZEYX2U9jGLf5H36XZeEz6B4Rs+ROc7jgNSTUqBs/E+nyNHg2RJpqg2dkpUWbSQz
o0U7mrn6ZorIylO0QYo9SjUwLSSMYppMtqkR52ckFPHFXNntYexghQBKjG6QjyHsYERYb5FEGRsr
AtDERV2iYEpu1QzeA7R8cE0/aQYgUzHET7RVPdI5JO23KjplrmQMdJxtHE3UdqHKpEsCTWxvjPR1
mLKDY/Rbzwrvg/wy8cF7rqLRZVX0RO/SLcYL6KKBOqa5tj4z0XWHuohPXgJAsiWV7pTX8IOaNpkO
WTwVx7at1XFWnv2t8a1irSmEUULg+MyBBrhQkYqmYwI/J8lWeW0+rbkbEWWKg/cyUl1Gy9ZMSU+y
k9C6aMXYE44zC6TsnvYyVqkwKM7sKcKcvDznSTXVr+2YGNta9vsoKavnoc+ZWc9TMhQbHvyIxiXM
IqoolJq8yxYC+TI8Ff+XujNJkhxJs/OFiBRAMW9tNjfzeY4NxD08AvOkGFSBVQu55CHYd+glKTxD
1434warYXRldzJLiitykVFZkhFvAAOg/vPc9HjTS+nLpmHQeTAakrliXC6XwobTASZ9gaE7zESNr
jHxjqoJVFrr2AYkz2mgWvBBtmnl4VRKrSxvYZNg4niSIyU8H86mCWwEgvEtHhTEGuz5eXTPiwpnB
i9V3OUHvC+ihsf2niWmuXkO6zB90ZpfsKyJ/F1cztuQJJQeiJsPmmy/FemwCVLZTijGS0d30VChC
k1FZlbe8/+NdFlPIkflkbmcQU7cRWNYdGxX5ITJweCsjy+ufwujmjxxLxaqPPUWeX/s0sjWPVyqU
ijkvhYaDpAh7KxE3ImrtGyM5uGQunkuXM4msovIG7QpJRyQTPgnaAF5MNHUcIM6aIJd4q4rY+cbV
GY74riHsjYW3rmE+7JrGd89RN7w3tuluiqBHxBUOqXtwrXE+DmXEK4/43+oWoJY46GQgMq2Jw3XP
Fnxbk/h3ZXE4X7W9N+9RCpmsMmrjpIwA2IlCfzR0gXmC62ZsQeQg78Nre8hcx2Bjtxg5G38o37qp
cY9Zg3JjYFTOCWJNm8ZH28D/xYFqokh19rh6rFdPjXO+oWF9AGjzCQu0XgHPw+qrJhBiJRzpvi3W
nqBPLuOWtogQKl49vTPdQt0g7AwExsoDlXwavU3TPSJ6e1DSuWJJ5W57z7qjYfg2hF+2jo8CUvU4
KMhJZUqNazExMtVDTce3gmETXoWJjVUBCcCR+4M8YJZ3b3zQ92isXHCe9auhUP9CC+w/vNz5obLk
NOIwX+P4XlklMY2BfY2/iayfCI965yeIFZeMCqar0PUEDUM4uls/K1910PhnVLgvYWeILTgl8jvL
6FoWwIpo74sbaTsVb6AiOMyThrBBX+xemwmZaDCyNlXu6ud+Ivw2ggfAhsHgJtZ+RHVIeCNxZyuD
qhesu312hmqfVlZ1QpGxtmW+I9DHfZRzaSCprec9Nqv3MUqCN16E+UGl+TeHVQUpjkYT8JdOLePF
rLDOka3k7vnq600kOveAZeVJjXSIvNrYeWVhT69AQ89Urqke6igy9MqaAXNj1feLfRyaWbbF9+Yv
G6mIxbOX7fmN7Rb/zWOazd+nIO43iQHXZ1Uh4cjGJrpr4dNwuf0XO63CeuW7UXZ0wmz4zEZW9K6F
ohmhqb21GwKXCNxajUIbN74/hg8iJP0YgVFw3dIYBUN/nSLluXWZ2hBqkXq7dsKz5/WYqlwZrBS2
WXYJdEd2N11HE3Px0KXAbPsbrBXfs4FdfjsxsyyLbqsNcbJTiLaw6MLNFLTPaHEfpVHD7Gix5SZW
9973njrQVHK/unwdbQgLqh298dA6cIYILluDM7yJLMu5Gl2yMS1dfJsxxKx9e/SRLNKA0ryY66EE
99imN8JAR7JQ9Hw0/q0I2LxQoaMvwMTMcAUHD0zn1Ft8URMFj2lBN+v56WNnfaQ9uSEwtb9lMHu2
lUrX2QyKEU5AhNclIs4x7DF8GgUItpGopCBgtVwX8701VI+t1R5xvMcrgzyNjc3wFzuX1eys2Dlz
3sKUix5z8WkINe4dE0JShxP5E5jSwJ44IgrO/+Z346mnXG8XVYKSHMbEyTxyVnS3A4rdq9KvGVMA
IYoH5ZwgfMxHP6oOwmNH4jrRbpT9HWiE7QRJoFThdBhyFPKRwi9kWbxw4qo6Jsz71m3vjnvLLFwY
Tk66L6Jo2mHjmDZeRiwobIPbLgcRU6XBW+jwVkE0vM+jAVRQHl2j2xdoeQu5nmac5HbZPasy26EN
Otel/EIs7S8eOTpV/l77SafzVdW1b7ZVyfuy85+AA8ClKEBo8obp9xWZMTcF8wLwQcZhcNruSIu+
IFTraRM5Ml4XTuztoE+AnMz6CdesuA9l6vMuNaxP2rdPz4dxIVQpjk2Bbwu72YY4ApJTGcGQ/zFu
y5yQyDhOQCiMwIPT1nXXyeJ6MjieV2NsHi2P/1EDcoCaGt8uUA8bhH28krBAcrRlm8zxzOuGnebG
tbNnHdk3ZhebB7bXDk8eI55wlLT03kSWG/pPSB2wy4Ej9e5HbIPRz5PqsSGgs7exxwOlw81TlVwj
2IckJep2RZLqMZXwJ1pPk+ANcIgJhfGA/fUqbpG5QXfI1zV7rbhgogcqPYWEQ/UKBuOAQRI3h2u+
Wxw8t04ZXJsU1uE4ke1ntevczE+qql4HaWUH3ErpzsPYhQMMlZ0zbPFx9DciIuhjuU+qAyp/josy
CvdTH9xTeJhgsUJccSzESsiamKHCKz1BziXIHIrLwhulBPyZUJT9CKbkO7RmRJGgqFYKeO2KVxRw
GhP/WNva8Ad5OKmn0n07wCVOwv7BJV7Zm1GgT5HbP5TsvsO0eMPI1x5nUWLKTwIErtbZNJp7ov32
Eo3MTyIRV04a7fNmfpcE81Fj0mAA27XhfqIip+eRwAGct94V8bcwhAXkI22AK39uxuS7z6G4GgiA
oYzLrDer5MKPgK+9wl3P1jjegwY4ib7bOQ2CIJm77Om1zcwgXTeJxk3oV9WTk5fJor4+dXEXcHBM
ajdP9gcMiSvQczhRvvkj95Wt0x9FifrVWO5AZ2RY2TdbSzbU6K5b9Sd38PyNDOz8NCfevR75ukIl
tyC6KJ0QIUVYZreJD6+5z7OYlrPaimiXeuVT6qHxzAtMqAV9H6wPLLSszenpBQvMZ8CzP9lQWWeE
4Q6pVa69QxUlz8NA2E7QfTPb8c1wiL6Olywe2X75bTXumq4v1gO9IArHrNwkqsED4qjqk3MWDAdW
B2Xb8pCDdNaz32ySHjm4bJHjCzwD+oYhNFzq4vvQ6TeRud4KLwVAOQwHh0zG2XWqkvlstcJ9mmNe
7gYeqjF3Xg1YujXLqkM4Xg945Umijb/nNfFWU2vqs5o6sv0yDVrPjihbulXoj2crNU/gQ1q66AnU
rGxXM4qksvSuE/CpYZLPXD14aqES8064nvmO0B/CtHC3QxN1B3sq4SD+6Oot5GdsDXeO8MkKlHuR
/5wwQpjvYy0WiDWNVQHN285/wJPD2FpQQBIhcufNXbEZchOES1+OjLCS1y4rjGMMmIL78YzExnoy
DQRDMCGLr2QQ3qasyFnwhZzvGWfaGwJlcIqZsmCEb1RXlKPRWfFkpUb16GfRDQpntUcbmV4XbOfW
TaefVUSF7iY4XWPe/ThEyGrCvsvK4E04JeCirNvWs5GcnDwrrrn8emcM7gFDPB+0TqonGWreVI03
vA3GmxuOOzHpLWWVtzLtclxjZlvw1ZYkUZZhmgrEFRrRY86TuKck+e4Z6TbK45Mp8bgO4xf+2xt8
cRHBLd1XyB5GoHdeFYV5InJ9jyuVKzZn2xI8OwKZrbGg+zNw1Y6ZzFfe7AawxQtwQT6BmzqyTshl
hi0BAM4riQCUBYEauQNLtYbaRDIoVuvrOML6ohF37GinCgrtprsXIzFAKRsD2LdFxfTW6zm6A+dH
5xbriemKpfV3VrXxzm8c/Z7zsNOAoCdRjxNSLy/lJoRhUpCQkR+tLN32nLjYvVep/96QosRxtPMH
Il5jlUzXM5uiHRy7LRQZaPL+2pyYqDAWhwhHf1cOd4Nv43HPHtE4zQBI4/IbWWynLDKYfakHMh5a
WGOKU1l2zxVVU0rm/IqQe0LiiexCEM7aogok4/7U/64xq649SonJ7Ix95rfuSXqcVAzB5MmZqm2s
MPV5NQOE1udBCFvn1DKYtTn1cHWvTH/2AN+2pFBD6qywCXn4BLHwjz7BQoz/mms9S3nKzXFmbqJ4
qYxM51ZR3F0zIMU+X5FDH7W8eC0qv+0MPvO2H01vWyQG6geHY9Km4zpM5HJsKNaefPh2h94o24Nh
WCkeXIu6x7ECtdGJgr4g6/CahTXWlAF00y6rXIBB5NAU69bK/Gdfc06rAcZsTTl1HP0MBsTceglq
XyL3riOr5sXEGRST1NwH+2yidYZYMAHMs8K7jNn7p2G2AELHoDPWZr2QtvEegJ6qzQ/ku2ej9ACL
VekREXfyihQcWh2Suz08AkCWTpsdhQ4jmJ/8CKw1jz3n8g++3HY7VgEEbz8YoV8DuH7FRGB+JdQ2
IAyiIvlRA6akm2QihtG5Wc9cyO/IBs1zgrztQ6aztydjRL3VvtYvObPndQFcDAdoU1wlHsN9gEsu
49DUfheOY10zEnL3maTQHHgR3kZh+lzOfXTWeVjdJ53wPkeza1Ee0ids3NBoNsD3kpc+A9eMgGWc
b6q2zK+Lvs93lu6IQ7fc9HpSQ/M2+HN4pdDi7JhOdVS1Rb8hQkdcV1rKTTlXH3Er75yU/QH8uXRF
grdxTFDK33BDDDuAECnSRsusHxfk0WlIS/dd4MTGdOLG6kWD9bvCpGMxZwJCPjUoCZhFkvtKholz
cnNrftQZ9YiHxY26o+rR4WkR3/oF9TCWZW8PixAsuS+DV+Vo+TW6GEehn9U7DLoTWmNzccJlzsqy
B45FBeYuLq0HJ8dfJtAkvVXCnc7geutTjbzxSwpGJ8yAqtjymCNCoDCisgIzyyAbGZUNmLh77g0L
om1nxPPXkNblykitaM+o1IbV8EJyjvFBRG9EZ+T1B5ytw31HcvGG6C12coA09nje8cB3oTxhrdcc
YRQX8I+Wh6fFKVCUgBhH6iJqvFZEd2k0qoOJpuRkxWQNTNqtqBD84nvDBbial/BoRgyE0vgjkdJq
CZeWS8z0f3J4kGUZML2ds5H42TGsTtHcucw1wWzYcRxsCiPGXicd+X/BNPpDWtHvNBn/X0mUFqnw
H4gy/vlP/+Vf/8ef/uvfYBotv/EvsozwN18wyQiRGaHMs3zUF3+WZQjzN+FBPA5A2/5FZ/RvuoyA
XyKq0A+tRckBvujfdRn2b8h1AygQjmcjswytf0Sd5DqLKPOvZRkOnwF1hwul10cT6/0iYQxqAweY
DxGswbDdnnwgWfWyI18C1gyKl7vRwufD+LCb4/KhAdVa3BBmkwlBW6PglbGapT/9SuCSlUc0hSEW
QotgrHVbWyXuc9zh3KlxlkQbItwMB+1d54YfGBUh1nvQ/9tbf7YT6zyZejYOfVbqJc4ZI0jylBf4
BcinHhwqR0bYdX12c8yPgAp96zBmwCUZ0da15R+FSjpmYvV0qoOhusfi283HdKCgrCUuso2G4hnv
pliVtyBH22AzxL5uAdZXVl1+Qqime1+xRFbRmV0JRqhNYhP8/WxOUENv2sCcmj0sk8rDtEUCFTEL
EXSPwCfpBMtiUr07F8iguAAHq2CBD/YXEOGEmbVfz4Pds8W+wAozY6bdZ8iEDzYwAqqH0lOxsQOq
WDebqutUzBsa/mFp6/IREgZQRLnwEZFE1MTb0OLAm1sIioQG9A+Tp6j8pwtikRxYSg2ZecG2vEAY
QVMCZAQlCJzR/DOp0TMXbKMjavXWXGCOdopbY4v1hngCikh655hkzh9sf6cXSr1lDTWBL2EzzI+N
vftCy/o8e6Xv4JL0oKC2qRV/VVDjsr0R4cLFPM7Gi4n8BwCnYh3WMdAmnoJz0jvz67Kl9dsWlxRl
7NXiu4E7MrbypMwU6loq5ui5r5hdNU1QXKNzGu79UuidN5pPQeuZr3CTys/YnieibTRYptIuvptu
hYa9LSteqHmeEfmduxYI/0nlPcyCwT0Bg8q+FZ3k7vEzTeHclDPqCak02xE2ku2yEvCfhgRfGzMP
V/MVVyaXW5IKArylqB9LINsmAqCRPWDocPC3OQQpKDWmvp4xiCBhmBNWGMnYsj7Ewz8YuzYWjN1c
0gdTdBjxtJ3bJkE24/RGi1iemGLpDrTUhSj7B9LejQH2RFC/Dn2LjCNP8/nZUYWExQugykWaPuY4
HH2PtVS6JEGRLjXMuyAZ5VPVpulXIFIo1bmdja+Y2RMCIOGEPg2dx4wuwQkHI79te+MwpT0DmA5u
1VdI/Muz5C8PGCbSot5HTLkJyAFK/5Pzqgg4ZWV2XxmsxFZx0xn3beVm/jbTDqyloPMKxkvwYt8V
fhr6saxeYBpGbZ3KPiOiCE5a+hXVAsdcD/5H0Nfb3r2V5fEzgceOxGSYRXvDTYIPNAVhyNatC17S
nnkR7Ig0eTADsjq2pkFyXRH7EaJEKavPEkQgqKKBX2PP62uuOCKPc+w79lNaZPWDHHyG9Y7fiWPO
Ykyt3YXUbMD66OnH4DePtUMWlrVQnVMo9vW6wKikN2Y5sKxwSPzMITp75m1gwJHZZRdMNN09llrR
OuCjKWy7r0bBlK4ZQBXH6oKadhtKrNUMsDjahj3vt885cmGFdAulOuYzLCpQ3J9ng6lytNYTSPN1
wgT9O1hsUNfSahiA03j7z71eYNjiAsbOLpBspNv5s3VBZ/flwGQ8XIDacmFrk2xQ3QVqAW4XbhtT
DV9A3OVA6hJcztbgh0dOh3EParffjwg3UG6bBYNtuN7C11W7zRfat3cBf/fBuMgBbB2dq7jW8GYv
mPDmggzvpsgMdqROAiXuLljx4IIY9zwdPNvCCMMVRBAg5CxRypvkgiZP3FEcwFIALI8XdnnbwMVf
2WkR3UcsTiBeLpzzFiH4myf6OkFpE4YxUrMZNNl0AaRDawOWjiGFYcVoh1O6bQX4qo3TRsVHaSrb
X0vFe2/T8nA7jGiCrCA8ADsE8NnG1Rs7brt7b8mjhu5Ue5IOxOWocjLT8VdWUxhXjVM3Gh9FN3/3
I6IFaoHwbS4D1B4+w0VQeeSjELPrsL2vPXbxXHA+u6dYeW8kUZSPHapjNsfCYS43hxbVmJ0306Ma
cjfbK9cAEpwhw6BAJLP2EgiAnFeEIKJ2dh1A2yB/r3rhW2Mehnk9+mLTydsI3DnDK8k03lrTttbP
dVtJyuxgApOiZ8ZsvQLkum+63HyI54ocjqC0ZbVuMmc4TsoX9cYD/PQwQ/kjgSjKOkyccoxfCbij
zJ5QX7LFE8zPZNBJhE66nm+dToWstOxYcehaav4q4lhdpX6GaG2YOkp1S0/Yh6cZYSP1Ap09Z67/
1lbafrdIhLPXePY7eB0qICAiAKz0Sgii9QBvArQnm0huV39s/IOySHlENuXa7cYUlLu7ZOGMr1Vo
MG0zmZV8mGSBWKuOGRTT8qr07pAicQjNQ+t0Z3i9jc2y25lIk+XjrKWFrYawdJQrcN7FPUCZwNhx
qpkpqI7UeuboqvExjcMSpCXpdtPLIjrEkQLP4rKg7jiRm10dywnyTWgN/Ici9N/mYNl9N55j3IRl
SECVKgPumhIp0rTBJBv8xLnHWC9pmb6QIkWy5co1gEnxZ0TF1lx2+jFar7tmMFN7W6hm4Tkns3VV
6jwh0bJJ2E5FgZs+IlVNIm55vpHtgpuXG3HRMkTL7iruQkbaycRLc0VkWP45uzq7aTUethVqIQcD
vMO3CN646u+tyqmnqzK3xn1WdGATJ+21qFyCyeNAJgaoXgWZANAINy1/s+wIrBO2mxauAWZbAMVz
j3OficXCEwvZ7tfD4opYhC11TtjK3vbF7K6q3piHXac0dAECJQEAOHPKdlI3/CQG4BnckIE5xXwg
b9NfkmERmGwoptwnL52BYbOfjZq1Jp74LgttgO0+wXTOWaMH1Fu86QKZgTQwsyuEBMhR5lF8Doau
LGqMKPjo8jj+hkDWaq9yl1ANzvmiL1c5vT9a2lqig7nomFgipLSteeYgAWL6cL+Yu+OrGe63fyyd
wRvPcg6WR2mymk3DkZDhOnZY4Q8pYQKwLyVbp24arQdF9MCDF9r5N+WXPlvqusv27jCwD2mA4nfr
tCH6kPgRN6fgMKuu2sH8TChzFQk97jUVKz4522MdfoZtX023tpOreWtkMOk+fZ3gnOVAMYLhcQbJ
AVAq1ehnznEMnemFgjkr9pEZVeosptkOr0Ax1/UDfKtO7dj6K+vYKjKzdwkJxNF3N5V5snP1EARP
9gT55+za0eQ82BOhYdjQzPkvon76uvhH/Teoo7+63phMiOWLcemBFnfY8ut/Jf2OMmGQKQlkh/af
GYbMU7Ahfvn9r5qvv/FTrKVV+V0rw8yIOAQTcx+va0/8Yq4LZVN1rL/xfjl62YkTyvFo+T3vTkrO
DL2yJUDiN0De11jEwltTqnYT+al8unyQf8jD8H9sc3/XDP9h2/z/oEvBCjFP/0FD/N/+9X/+6Z/+
9J9pi/8F985//9WtcPntf26LDZwHgcDb7nlAdTF/ev9mV0BZ+hueAxvfzHLD+CaOmf/tVxC/Wc7i
LnSB15q+af876tc2f+O1GeJ+82hycVYG/0hf/HunKD/B4tPhpRMhriEQYr90xaquCtbLGevCLvdv
8Bmk9yMoVTCdxEaXwFmIcHOciO4xT6/NwUse/+q6/Y17Wfz+XuYDcC8HpoldA9e/IITu94+MapAM
0YCSyMTO9tnoegPfNZXTIlk9jhKUGPnlZF84fZfeuLyyWPgYMtxyMgXpqjYMHAau17yUk/cepU3H
8BwV6pOImQHujYZ4zx0spG2lve7v2EB/eQyXj07RjhGU6+a7PNC/eBBbb6oJd6hp7lmDlnDNUuZr
Xdo4gJBIqn4jmGgodqEGCUVWySzSY23DajtNWnTR+o+v4+/NV3wWhhu28PA8YubyfUwsv3vzGHnY
FS0W0jUzZAORITHfHntSog7XTZ07NetXgunWVpziQc7JSqj/zgf4D7Z5roYI0UrieRGuAL/4+0/Q
ThOq0oQkX2JkeKWH5CJ1K8L5cnOnrST7zILe3fmWkwWbKC/neld1I3JWGZa9uddNmULTd+tx2gnD
jSZg9LD5KRhYBu8dLDXdCfsjr7E/vmyLme6vXqXLdbPxzONtdXjcuHq/3H6MUXPP6pFdtG5CCGoy
zlW8LoHprODEjgyk2zrMkiszckbjrnSmELwCQWY6XrKdvOghFwUz5N4pSLIkqYDFvJG1af/yj39M
bjeGaMLlM/q/HizwkzyyMOZhzZOU6xWOuuHRlOB0qatIWzJF29MciaEmK3k2RHLTzDrJ9jpuSJYV
kOL0tqMstDceGsl+RSmjxOmPP6P9H55kbxmv+S4W+yDgWv5yKnGbi4kIFwJIkLfJWyJrCA/NEoLa
KKARiG1cEjl2DGyddOtPJXWZFxTjzjEC4R/wMI/kuKosQH4ZDZ9dolp20TpXp9YtPtGkQvqkbpAP
hKwR7uTZ7oitoAVRA0JaReZ2kmHsbMEYleOtxPzq7qVAKvKsh049+9ESf2gOftdtvKEM4r93H/1+
ush95Fu+H/LoCZuPK3513PtzIaqJmMQ1cmdiEHhWsPaUJglsK2WW+IxrmBdirZSDz2oS5msSjPYZ
/UMcbcbaq5gtiUz4f+djYbv85f7G8Mb01OTmcSnYeUZ/eSrJzaDkWuL3GOz4R6tW7RFwg842oaKv
+sxEKZF2wg8dTkXZHyumotk2W9DFqCHuwgtVxxo1ibdNAU1nJJokk5JF8aCeJjvEiOzaR5TCbADd
ckDh2ZeNv+2k1OcQxCoaeL0KfFHdppaD8jwVfXUlISHtbVNm22Bh/NTAfqqK3t0G/1MsHKBJSshX
5jRlW8Ro6FZNGtII9i32kzUM0/6RllrtEK/+HFsEJgOcIW3KKd8IULFoEmUXbcvGgY8MTwwynixP
YE75JIBbdlVLONSa2yX5Im13ybQkb2S5VUlx6aCFJSw/Wvc6XAhz0zwR1OHDRZq0fpgXUlJsm85h
bnTzaHnxYzezkoy5Iw6FzuZrRxdIRgNiMHbIEpt9o73gg+hW0rwWJlO00JkIi/K+8Sq96mzpbHAR
hocJfPoB/2x1pVtSEseY/HmEDZYPE9CNgQRhmXBfWxqDdQ4Uas5a5DJZXxEKMcV7qzdxs6U+44AJ
H5zfK/XQ1OI5BGNyKxoC8KC84lE32mktkYsjA6KLNPw3ubCp5AgCmHsVleaiOAJc5SoPiFW48Kz0
0LZfJfMRV7Mqs7t83xH/e4eiQ6Pfj5jaLlwsEeqdOVQ/bA0gYwu0nS2MzjvbZXcLUMsA+/FpMu4h
R2juRxchd5T9hPbqf7UgLO5CmpBXqaPgRyNnwAYm4k/kBQlgsMxLafSvqTvY8w9Hz8dbSIY4QhKz
OpkEwEJ7FBXyOL6HLUtDezObvh1uMp2wHPLi9F4h1zzGMwAx+8ISU7iAbkaSmlcQkCRNdTjuPTxT
R7sLPFK0mgpCm5e80CXsUQHbpyyO1DZcgGVxvrDL1IIxG8akOvY0v+gwG/CihotmvYF5Nl7oZ8UC
QgsWJJq40NEQsDG7TEX1yJAAIJcgShJvVc1mbCYf9gNQ4LQfEkiNaY8FKuia/hXhs2AnWqYmb/AF
6xMIgxBqZojqLggXZpsF5HLVDgWiUnSnQ8aTlFeEJOsF9JZ0GLCHDLEJuQtvseHaj+ypo60xTu0n
L1ZEnY5ovyWqLu7aUTHiNxk4AiYicoxQYxJJUbDmvGCfWkT+oHZ8D9X04s2ib4LODDpAPLuLvjqR
MNsYiPHIkrEVHct2gCqQt2gWyIhfDa6Z479BzeEy8w0TJzxUCFNOCBoJoNUmkn41fIJcHZ5RVCAx
jDuhr1TqyR177Gxdlk5xheH7rlSQjhfGnjYDeQwnpK/M1j0A3MJS7/Wcp/chPFC0L7l1HygneaBt
NI5iVBUC2KnaYw4ND51K5JNuXbNjq547B4qaO/4tfckAqB5yf8EAVrAbjkjr4ycogPpzJBT+rZ+I
ewRfXUJV8Zv6hn4YoOCFKqgXwKCMJvll1XmXkkWTVe99PsGPNAh94SJNh0hqxu2sjTyH2Y0snvNZ
39sF2nG9UAwJU+vXkIM+YU39CNsWgWxDpurJlibGqIV+OAg4iPqCRJztrD4bTkx2A3r6QxfM3kHM
pLgxgAOls4m0qhDQDeVz2c1fsGyGNwfNzUNplUsSmw3q0ljGH/NyETTX8TuJ1ogrAVEgnqNdIVbd
Il4mm2BzXzCOjnSmfWwRdIj/Gii4MGA9zmOq2i1y/OpF5IF9m7s4IV2/1Ge77jCImUl+JaLmw1ow
klWvccx1jd53DVYUj/HgDVYUc9souUDdZfcSVU10LpQUxynIphcdjf1dS/QkOE9+muK/xifJQh4c
P6O7UWOojQo0xJ0FFdEp1Gu6UC9RyEMX8OIaGGZ0AWNOedreBppWJpVq0YoS+PjDTBs4i43Jez8v
0xuvo5FQXh+SVikg7UHf1GA4Q+GNgD2rChuWJ++GbMRJMgZLuCQQybidXpqqrzZuzdyr7rT35iy0
T+cC/kST2ZE6HZEA2NGVG7B9XeAcaO1iKfJrl7n0g6UECVx1lNcrq4SssXbCMQUG65ovLY3ZOaqB
jtYtp14SJSJF2BGIfYElbCsJSztYtTa+S4ilaViLY5QCMaXixx3pjfyD9R/y5MhScgP2JDt0E32A
bJt6m+NS2AGeFE/NBY1aYR8yOmipQcIUnV5rGG/TQeymFNOK0QzPHSDLPfEU3lNTu2LXL/aCGXbU
N+LdySrzGy4Lm8UfbkNqs78AWwlnl3uKUDRzQzPfAMMdblI3nlaEV3VHr1lIr0iwTQIUG41sGgZs
DxH9MC6Gc1JvBfhPzz6loMHIx2xeRyQlV8RHMo5V/lSfG5wGwwpfJIuZND+lBV0Xczu9Z1lbXTkL
nLa8cGqjBVlLot4PppjqEWRQQToF75ZgLIH/tzp4AjPjMXDGKLFXWli7MnDqR57s4jS3su/WUubx
OqACB3bNIL81yDSdatd46d3JvEnr3H/Xdukf4pYQyK0dRbiFI+1YqPxohFprDJ7MqJYvbWzab8aF
x+svaF4c4kB6L7zerhzICGErFq95mj/E6DyicegYU0d77ffhY5Rr+W0Yi/hxFML5qeY6/xGHgIHT
BRHsIZk7ID8mwxIRJVrbJhjF2lrAwh5bWRS3yRe2jeRIiqjkE6KXTNOQ/B2Z5Nf98p3BQDeQvFYC
dHfagN33fB8dDY8Ikb7tY02eB52FQ3WhncDeZ3q2kFmR8LZCbBXf4zZk2lkuwGSL2cVJYPGhc68M
93tjpvNjZI9I6nsVTS9qbIz7pKHA37AXUgTMhZP7NuNmBXde5o8jCVavbZ2yiic54CsRrhkwl2cc
yRsdbI/GSX/n1k1Hq1029hVr6+DWAHgdrHrIXsgDR0o+AhbzlCjrKTmXY14/DEZOOEhoTl9DTfAL
KdCTFDs3bf13EavUX5nELvoryr8AO18E3za1wwzce8qPtF2EzbvQKLW+wnabBS9uXVU7qxjQNTMb
cKF/Kick3Rl+bekoqJIhausIZwCSajw+4f2YNsxOuUNJjTsQAMNxHrWi8Q4R9rY77o48PocpW/td
1npeuFHmNLo7QRDCkqkZ1Ieh68NnKxlKiNR9cxhp9n7GizZsNagSlAMJAXcEGuFpGIeBdWI2TwPv
HcIz14nvYTkbquoaV2Nd4UMIvyqTtdcqszHHGLHfvnPyJufGt8yDSa5avM506oz7gWXUtDG7nnMD
WZa3j4xFGtrbTXIGfkyMmMwGBzM49c2Gk6d+L1vUBlvLr6JnskW7YWcG89yAEGJLQFSPhSvSN7xW
4MsYwUkpO8DG2Bk3Wkn+4KFuvZE/szY+Io4tdHEBm4tVFvjxE3D66MOcA58pJ+GhexkVmkVm0AbP
uFNUhQml8N8rpPQdCle77/dWOIVyk1KWyzVhJ/7Hkjm4KYsnKkLvm5cSnclR3pss4OouvzGGxCYP
Fvwos30tkmDnKVk/aIptapLAJr7PNEgM3qg24P5ocOeeixp6LbLwhI0SxzWiS5UuFuioCp4tVopw
IHLEMicDURxGmCEHjF7Z0BB4lCvjilD6od9THgwzaj63FlsGFiXS64TUXyIt5x56uVKEIgwyMl+I
owEbNWiIPrxGDe5XFqY4wEoT2+HaMl0ksU5FDCGRir6fnmyz9F9crPDZxtB8o9ugGVy181vsrSQJ
lIlcR3UfUpWbhX/vNFZ6MylVbAln5NtCzZqFqyZ3J3ZBbXVtDDp4T6T+X9ydyZLj2JZdf0VWYyEN
fTOoCQEQJN2dpPfNBOZNOPq+u8CwxpppWh9RJqtZmfQNr/5ICxHvVUVEShlKaaQaZqZ5EgSBe889
Z++1JeGFg635hDqYN9UiDpEJ6LQBEHGo1VR6VWMFnhwCCG4Y1k+UiFNNXEAVT3Ewko53a4QtWwOJ
BwTftbrzWA+psSELB8pFJWZGfUOkvQoW72OV1+OnQy8SAYaQqp0a6z1LHtouNPVkAkGwatWpDoiT
wOE7k24kQaYdZmPLpWswl3VcR67USSjvQRbimflFz4M27A/tI8vQLA4VFl0Pg96lvrZXv2v4N1k8
dmNIfgM+IUdyF6jwThK1uJNSpw6cIhWEhy/oCTblkJqvIwYbABrIHBCujhiIXStnMHIiJQS9EE3/
qNhoymL0OCLVmA0t6YdnDGJY+ADVFhfyHDEGI8x0QtXM469vTEnFSjLKTX6Aj6xLAUuLM3NSG4h+
QmxMBnnT9w0AfSPJ8BjjU0o3f3wTftdDg5JMa5umI88d8ipzvUnf3wQ0SpXMGRqZaRq9A2AsSrj8
Hd7wyYquuZTJlSGeX0fxQMHPho5Ck9E0MzvEkFe5OacnJU8weGmJLo6/uLifu1JcHDl7+KVonDkG
UrMfL05GSt3XDVVfVzTpfQR+yt4goHRSnsCmGC+xbKQBflUZ8fOSGlUABXjsXElfVYt/fC1rD/bf
xzZre1FGewa+y+JyaBv/1GuMahXW5jgWHLLmlezWXhSkUJGJpvXbJcOW+Mcfh3Tudx+n2XxlFaIm
7umfvrleMv5OyGhFsqK/9pKoH3qzW0hqNZ3X/4tPQr8nm/j3eRDW5th3D0ARVVJaRQzmpQSmZjI7
8oHktcntnVHff/2oPzVy+g/Gh6PN8N3t9l771//0peyTfl6RXn//d3/5r3/5H0yY/oU503//yz//
btK0/vG3SZP1G0/XOsWRWdJVIFj8l28CTO03xgOGIcsqiloeQINH5a+DJkP7Dd2ZLPOHurHOmfjt
/grGMuTfWN4YNNFFUGwNodefGTSpP3ZILRrTFAi25TAMw2XIBOvHh4Qct05gWKFvVTfS3YxIaNj0
kORpkIZEw1hZT4AV7vbexyAbBylTqcJHBA1ADig1LRAx4CSe1INths7zkorykVSOHLFTL9n5dilx
OyPacsI7XRtoD9SYJpFNzNvvbv752+v6fbDkjwOzr1/D4GbQ6QX8qTGc+/FryDq+Ts3GGmqzlm9r
6lo8lBH7kRb1odflRXNDCFW8mySH7KtFln+xiPzUZv/rBbCSmDR0tXUA/OMFzHqD7XCabSRteXrZ
pjIVPEclqrKmJ105pLpAvDiGB2jn0s4asAfEEaF6ZtTty3r2x6W1MKUsO66yOy1j1pxo33UBPnon
qBHE7JmVKKhXuzKFEk2aJEEVkpsw2HxOh27RmWsrqQk0hUAAY+rDw7dbXSzjL77qTyOlr1/VdNhU
GIPqmg4168evWkaWDHOgCREiZPVNRt71sRM0/baUlA6yGYqP42Q7qbnJhG2PZJMKOpUZpzTqQid+
xCyev1p0Wwm4EpoDciuLVglpBOhMAgyT8sT98dNBTcU1/fsiv14zu6EDmA78HO+hwUv4/Vo44XfL
lR5STj80+VFRxBc8Digc+IK+o2bjRVFN4aHH3awKnVDVYiK3Hm3EGwaC4jRqosy9Crinp0BBDEIk
8fUxyZwBZ5My3UPTtd+jjvwv7E4QH+C+Fs29vpREsKXOdJgTbdhqhPacbWYtaVjipi/TZisVvQmE
qdMCkWTNWyb69oohdvuYqdr8SVAzqnwaEAcrcYZtGNbqsaZqAvmOfd+C5O+ije4uatFZJxsSA1EV
E14tY3Q+KF3u28xeHki/LB+xWpUPgHVMb1C0bGNGeXORIN7xw6GZz11cgptIkgotaVaIQ7Gk5rGe
6e9CUitPrdqQVh2O2qPWquElKjxCnpzsxhqX7hj2CWGfiCnqbdbm062mwVPAGE5MhjCKcrPwP9tY
4zxdWRZeP1Xv91G3JEeRdie0lnQ7DIh6On76QQbc2iBNTW27p1EsIc8qKaNIqXXkayWZp5JD5mgG
QhgoOYSdXkVxVHsmwfRQkCrebZN8JogbHE3srH60IShvR3PtVlmQJTJ5ODRZo2xbUVT+L56vn5cf
BfKnxTTH1hk+g1j+afmp6WiLymAm0dkj4jZT1M6qmRqhtNR1+8nZgIAt+OOr/X4+TXLWXs2m9dhL
qoQiJxspPAVYd8VT9BEImhaVONqrhPMkb79qFZ03Ez78C/b2z/hgmavm4KIbimkyu5S/Tqm+KxBK
Zl2WVY2xW9SSjI+XtrUzLSSVybODp225t4pk/KLgCQnQyWu+HM2d5+RJ+PzHt+/HaZj19Tp0g6II
twGg0p/XTqFJpB9ZauyOYmzuHPpRHr6yxMM7qWzVtjHvOAT1v/rNfv+pbBbo83S69IqFxuHHJUFm
TKRKAziKYl6BTlTvzZNutdH7kEEbxDgXlVNgpEt5n2UVPV3ZwMC9EcMQPo/NrJMx7ujPzdB1l5JD
Q69GknBhNsLLSJlYfrGAmV8L4u8XMIYGVARECaAugtG/1hffL2DtZGEQk1oMxs5YusZgnbj4t3iG
OLfJVCsMHJTyStvQzagT6mWC/C7GWI0q2HEcVAkTU1yphKel69XZSPL2mBF36Jtr6joARsWb9LB9
wxy6g/udHMaxb5lxlY8arldXVxqFjKMuvDVNtdhzJJQpyPV7sosmMlntcAYmUCpeGNX2LREvBPRN
EUpJBb83HUhrONoy/+CimwHI10l64ET5pYCuuZH0Ys0bRU63IIJ77FRt9KGPO2dDQcneDujKsHWb
9hazZfwCwnM+VJwtAgIoWx8xbLjNoqxdXChIxlaaGvO2Y2q3I84VU3bRwfOhq+g7Mpyaron1ZwOh
H4ysnP/5Av3pCSohRMoGURaqiGy6LBldS65ldoeWJvDZMBDs9lI5fuhRomxZzrKjXKuMh5EeLIci
HsRCvicjYqpt4WHp0K5iQ71GgTcFtarVT2bYVG4URiRRdkNyllINEysEfz+l+NsjnQt9UY35RlSY
UVWs3IfObJcD6P4xKLD/n4p6JLHJlCPmSXStZaQ/llHtTEvT37rGVHyQNQvGNI7nvkHrqNoO8AmD
stYmlLQaQbCwgQAn2Zw/k4ysxLJs6f5HeD16DVy5vKT7IkqGI2Qg04NSLS7THvyjmfTbIiQQVw41
IBzxgxlxjlfhj266MbmyZyrFplAXVNxld8wlo7rUl64PMsIfIMOAESnNxgZskFcEF6J5qDxtxBq6
GJUNgrC9XxjdXHVVb59IH3ZchmT5FU71zA2V2gg6Sz7jMH2Ju0TczC2iQyntwmlTj6PqxU1u+l0I
eVJp1QCoaO11afgUZVp1PU2mfeL42tCRxr1Au095oIxW90S+aRdylK0oVDtQ5rh3iXSZ74hfkFzU
u/UNE/jsQpAxi2jZfCwlFMmmpE9nDK7zeXSk5CCVNlPmgnI2r+wgzMfJrYfettYkWZylyHIV1Cp2
yRPmdCsWEwJZJ/oXfsPpNjf6l7DOk4ODs/A8jolxSfOjOrDNoVjODEI8VRMqP7ZnvIMSgWRD/mWW
Zgnq+CAsF0/oaEEizFVkok63LWIRungXEsYHeD1JDSBrFlwfYDxEh1iC78JyTshRWJqrAbXhvG3V
SrrueWGIwl6yt7KKroCjY7lGh/BOLQaEZXTWJ8g27YOmF+qNHuNXXgBMPJSNeovjST8UaicTpqYV
ypobFvpLgjF2A9Cu94rBmHc5P8CxJM3iVWHRf5RwpO8q1p57O1/qU92p1ROlauwzL5svO43x7abL
JCsNTGz1qMhzwhHKLoknIroslPJ9qkAzy5w4fJJ609xiaUy+tFarFV6PUfMq6dYBbaVPe8bxasAz
1rxJonmHIgCwFpulK1kz0qXYMQMli+YLC4MBo4lkOXVqa1xYhiA3zVoetcT8rHjjtymqNLZGZxvJ
arGGgp3VfIAA4QjHC0k4DQbH0l/HxNyB71JduRbtjmomsx4sJ2ZGi/vRoUBDd/wAmwxqonCMHN5Z
rjRbclb709RU0fucVYNP8wrVOWylakOG5hIMEY711kAo4dR9uHNS0sbWUuAYxyZuoC6bpOMEfv42
TkuJZaEm+SKndqC+RquAFolWFWKbzaj0SUnioXibhwgqRF3RKkyMrHbt3E59+LD5R2LCcujapXi0
y2gd5Zn62xDOw208SCz8sw77AUwk7YLpKjWbdscLrRwzp3b8yXJWD4NB19jr7Lo0D6Modfi0xE+6
0TpI3tA1asPAmnI0E6qpV88zEB+Nke/UHhTWsdQlkkPiDVjf/bquQabkidjJoVzAB8zUFHSZEjr+
iCx49hNRquI+MWFHkNxQ9B7WfBn6AA2Wj2lYKuU0poj8vn1SSrLbVaRpNCjD9TWYbTs6FM0sG5sB
MUwNs2Ge1Os2Ifv8Y3DwiFVcMR3jUCtIjkRitolMebmkUJ+9gXfN77reZsJusAGDckH8UA7iPJVz
Z7uNWSVfJy9HizBrb2llbY+LYGLAb4INmciLOpdWpbIQh21MKl0dtfW2a4WubUkObSZPzqlRMAUP
Oc9rX3B35SwJpqRMAlHY9iX7uPPAh+fNjYyAPX0LRRlpZ52G/eDqFCMZVTDukW1CO7pzI0K1Bxq7
Rf8x1vJEJdMpJJwl7e7rpRLJre/rtk+CWZ2Uu1ouWjQuuXIsSCTfKW2kHAHaTxtHYTPm8Nba3tyz
VYXsMpdKUXYm4fV8+0RMjo/pbr5pHWJNNjZQv/sKGgFjq4im70YjbOwM44cCo7fM8UZIhXKMl4r8
ZcpJ/TUlepReMxIG3AKoC5VtyoGSqFG8akFH7xW0dAkaGkSRc2kYRN4smpY/44XiOkZsiRtLbutn
Z2h7wunAOd+otWM1rpJHa971mPLAVrG+H5iZam5XLvwaHVE5vadKlomruq4Ja0hTON/ktohz3nIi
GnJpwmUfT+2u7VTjVFEnEnqiOKRBlGCtLnIhr6FkhuQ8OEyzdwYWaxJ4WrX70InrfUCahIOCiYhi
UlEI4zUPFflRcUZMKBXgh3pbk016TmmJfBKzk17pTmVvocNYm6p2eEBj4dlqcahbsJDuEBvOuXQW
yS/R+HmTpU/Mic0eAWtC9ls3zvOW4ce13C76a45s+cqYSROUSgVlYVdeI/qJD5G0TMcYIrXiYfZG
uwR77E7Ls1b4emq8k6GnaEBy4uig5fm8IzYoOzEKra+HXNWvFkfuvSrH35D3Wks/m2nqhGePk1qH
WU6nktjaVmi9KV2Ts/rUU7Vrury+UEgi8tCw5R8dbhK2jwCFq5NeajNjCqMewHgzkfos50pcAaqR
7+o4JiQ4XkxtQWfUKgmasHp4XnriARhuIVqZgHGcCELCsZQUDdPoRSvnoAXoQ1cFS5Rq1R1GIdCa
iAVihmTaoAFTQkiD/KpSYDXqTsmiiaedHyMcKCdMJdzJorQusk4SX3Tiwz09V2HfarI4kIqg3KR6
q5ouXqN4V+lLdKVnvNluPs4PZFQ/UmPeWnF03SIEcKWmxmk/y0qQD/2NrlnEJmjzluZP+xZBVnB7
4FmbmCf+VAsKqRnp9LUEBN0VNqCgeWEGO8mO68ScJUmUnP1OCzFnjmz0vQoONurH4aKq0urUFYvY
0UWwX7S4VM9F71SuPGXaKY3s0tdbeJ6wFWCWz2101eVZeDTRXF6XMf32UdIe6wq9nAYh7qiVw6uE
He2hNWrERVIMrzxJk8TLiZDdOWH3EDEAfB6E5LjExLdIV/TEWxabYG6nB/GxmBMeFgDRgSrV28VO
dPbMvic1rJS7DW8mLULkswG5jTq/vvaRlMa9o4Iu6WN4V4RZ/uekIrUztYmpMDr7yOEl8isSRH0q
0fuSsjOZ5ZOcEZdYCk5smtK+dWZ/Yw/GuwqVsCTkb9PI9U0bDreZlN7FMSSqLGHoJd9/Pav+qU73
/5m54j9aP9xkMPIH3ot/pBP+L//6X/71H/7yT7S+v3bK9x9//3fK+mffOuGK/hsuHFuj44yhX6FZ
8rdOOP+F3rNOEU73hIGdzVn9r51wzfwNHwR9aU7ojixr8Ab+1gnXjN9smQ66o9Bz5bSj/SnLBR/1
Y4+QpjGcBPohFsMSQ+as/eMRW56iQooyqeeVBTUJP05lfD4QKYtd9rqsR0Yor72mnZX8dYnP9nA/
cMxWocDO8bU8pAErJraxy6LPKBduV8YG6oxWfqCHSugbBRGvZMRhsE1zL1x2tnK9qL1rorKor+C+
u+tHT/WdKoJeydzxQqpZmj1H8pV5F92b4lomja/lsfMKwIyxQOkIYRYAGh7RTQimsap2S5MHZh2s
LD6Suw4V/8rKZc9M9nZBpwlfntygMmkhgaVeC5RF7s41k79e/0JfADgWWLr2dixxgdafy2RsQudp
5uCpFM0buJ0Tk4G9pOUbPVt3jF1raFf0OyhqcXQWT3b2hvXC5WV2rQS06qBuzMQEH+lW1AotWe1y
9k5H7LIybhlMB/H4KrTqgURQAiQo9+eFhj3bRxGSj46SA3prQQJe1MQ+IXgQY+D2VyM3sd9Oyogv
UvN7KfEyq95NcPoU8SmmIkCGVlvXc/KiN/sxFjgRn4foYq3LKVfB44IMbI8E/tFuj/yQlN4pfC9U
2kDMNNRdLn9Rlnd7uZOcV8Vk6N9qvsLwP57fjEWlKZycAbvfES/lZ9bOaEmly7JAhvslrCdENXv0
vFRNE71lCZFlfxUyt8yVIKxiBiVuJ9C7kEwGcY+x+3ASJbdcb1y1E9tMU9jwtWAeG5JyEJPVmA9F
fdTIRu9UT1ErHwQDjFxqJAkhkd34cfNKtIQrpTw6LLtQyMaYcBOivZfO7XDRj3NyUYPXWKpbuOIi
/YB06CIddUtr8ujGCpshfvsiY7ZUkXSXyAryFMBSiRA2oi/NXNo0cr+0gNJpeOn5X2mMLDggSZXM
uaYM9Im8+WLkVMU4PcT1TNm62Ke6N1CO+1EybZCZoEZ4GMfnekHbkV/lGG2GmGvgTVg/MTJelIFw
YjLVivI5mxVuE08qdXTybonJr9sZv7XwEONv7Fpzo2bxRhmadUyKAvJPcLbbrtFQkC27Mkbx5Exc
fQRCT3hJL8D6vxdZsisLGIGihA2Bm6SP5y3RjxtzEh7xam6O6Au5uSRfjgrQC3HiEP7dgvi/mFF9
Hbh+18P7tsAYTJtpFsu6vFJVvu/hQVMht71PSL/IP5PJs7riPkMyMOG8JhdjUc8cWTaOREettS9X
7NNskTAyxj62EVzyU1DloM3MejuShTZGzNX0M1y0LYMP/gynqfJWoobPEVt4/ZcYY1HC34BeVCh6
9BmufrWdUjSxmQP49aKKb5ZmW1mSW9B7ndGw6OhbLe1lppDSUOUDIZcqHy+0a9IkHoEoQogEJmfq
HzH0eA6gF2Z30RSVl3f7NH7VmCLOMfq6QJruci6itGG2I6k2zVMXg1TEOy+CP76pX61Af3RTf2qM
DnhWskrnpi75vdxnZzjeXryC8vCsFuXLXJOUJj+ZFjeFnk8LAqn4xe+6uv6+Hy59/V11bF62gepE
Z5f68XdFlizZU5eRF65YPqfvDTE4maDxcyZhMDXfFrRAHSoUC+OwL9uuQVvF3JfSU2PtRehn1Yml
QlYfZOhThGrNe2FcRDa8OpC1nIHMXY2mUhq+RV39b12x64356caRvbQOLtYrt3+2qyo8MYni5OBB
nbeBDt0gg0a2UIgvv7g/P5rg2LfXhrWq0ZAk6UxXnJ9/oQhsLE4RcohgZ+eeTVYHwk0RJDbazF99
1tdG+A9fixhIhuzUEfI62lD1H38MiBIAf0MINQ3zJqRQVkiQSDftoqLaMQ3ySn3xSnoukE6fppoG
n6EFirHPKt8gCiSb4CxYSBYXpt5zem938gay5TZKy82cF49yJIGGq13YAOydxS4vq1tYvt6kPcS8
vFPSf0ht6bP+w+pt9skou2hw6BHWJNocp+5dgXSLQPW8cBazJ7Ke2oM46fJ1Q5Gs0eaKZk4SyoYR
pueYn7OhgVxw3IgXU7I4Y6fAR+Z6g1LGdcL6BfbMvoJKKWCT6wpLySR84PE7NXpYPYZD3HDSjzwp
lgC2+unyWUjnKKO3HQc21nSeCuDXwuvHI15ObOPAaiHgKAq1irqxOX/24Z2c7xO73hj9ziqvK21m
Va+3E/hUxaK45zZYz2PUbqf6UTIe1m2YSM3AmB9jYk40rC1hsewcNG2jjj1onTOiFJSvJoFmdEaW
epnZjUeo/CZGfpAmbpN/zHZxkAvfTI3DPGDxdz5t5cPiFmiyD73dnUrS7BMElCeL0xnj2X43yPus
vxnZOUxwZo30GGWjJzdfd4CieuwHx2sAZMtK4g1S7XbqJYMLcjpdacVXVMxpbaIn4zlYNPjDce2S
2+LrFG29fcgi4XWVYPWcNzAwXWAPjQ6llkymnmlZs2j7finuANYFccQgg4QvTx9R6lk60/zE65AL
ptUO0YMLiWPjsLUtw8Aj9a42vPe5crEoUCY110l2cRtEdBTTUAms+R1Wu5dS8IAN8Sp11VHQkFmp
HJd5xIxFj32d2oyPK2PTJyVin44hqb8PmbUcJvOgdkGpBV2McJKZaGg+KGTojuRRWuYZxwZLubVb
t1QNlBAmfoLYWbnLdidLdDwQtznm0YCcM4TXIvNDnHqc6gIeva2MjUp9solrVw3+bIig9epBBD9z
NC5GYpyyOT4YqbM3GO5MDMdAjxB0T5+abIGyu1lU4zbX7vF0XGlAnTDTH5Q6CKN7Oy6hbBK5A7ej
i/3Uzj0Qw5sCRyffxJbOcai4ynDdDO+T0Ki+JkR2TG7kwzhTEtAJn6ztZHeHDl6iRBWrFp/DZFKP
mJja1JtSb/28nvYKWbVq/cmgiFNk3a6SW4QH7SbU4BMhEc8yRqHR02qjgWLr5Q5CSaT8jKUo/yb7
CyJK146p6xxwvmyRykNjnwZD8Yxlp1FxFSQbMCVgo5bujORxEHeyJu+JMGDAGt+upNwVprKmxbbq
KYTNb9UtWuJ3qeL30p8m1LuxQ3oQotU4jG7XknKCpTo4pV90uK7jcRvX72X3WGf1TqXWnLMTU+kt
ukQktffAgbylk12ziXzqO63bSUxaHD+yH0biBJYWOVj0qdaUmsaMCNeCz0MuELOacjtTkM69DNCS
swV9jkkQu5Ce84z3RfCszNjtaCwPj5bKAB4i1/gYrq2uhOdS0XF8LD7aNxf+izerT5V86NYMCt75
cfDiar/yRUOp32rqWSEYY/B03VdjUppoU3WssVX24EykbNGTtRPDX48Sg5KfLCvyzYZOCjlLTQG5
u+x94BGYfnWvQFhOrN5G5DDGwu7UKLYbmWKXOsUmN/daS92C6BUrlNe1L7BUtg5JcfxaG0EyVnqv
0IOiVpJoaBsmGnVZ34cztVP6wAzKp7Xspbe5+DA49jTVsBMkjnAXgM0E/bwc4sLcGABD5Li9lrqb
hgDpUKXmRVJtwnQ0k12yTJ7C4DOCBoUdlZ4VaJzylq2ho6WV9/mdPF3ELU9pvh9p1UuvzE2/XkoP
ZFGRztmUexbnlQh8F5FB7oquJxNzoxvv02S4tsJrK7dM16ZNL4NVgZjMxzWGtOVB2iJapiVcugP7
UMbJ1m5zPzIY2FiPxnxbEFxAiqeLbeSQ2h9Kv6xL3gD8lo2d4JAYfCbBH671Zi+H0cGdZriZAb5N
vQj7+0zeDYCMxzbIxt0oP09A7LL+sklgh1vl3tBPkhEI1c2m61byknEXyaTgHfT+UhO3aMyacAfW
iG9wabW1pyITwoC56xrZ66AhiydSmRVqn3V60mUQ/NULhM+bFEdI87KUD/X6OUV+LNr0BSQs84jm
BeaDG6JoTR+wbHp2trC8qNtO3LVWdJnMHCR4aB3463KqggaD2S+wSM3eNGHRrCN3rq2jxPm7x+m8
0MVux+rFTnYZU0eGShf9lPr5ggf6ssr8SBZ3SrWvzOOYPYPOV9T8XmlJj1A+C4IA52VbE1w2x7A/
BM/pso3jcLPgDF8ImVleBIQl1FpYbEMORHGy14ZlI4W+jUV/aJkwF946spgtFvCMlagGKnK98IPB
g3ChHxASyK7No0pjj2SfXV4znRi91f7hMAq0237bhBWszsiLCY1hMTXqoOi13ajcA0K6VivDF4gD
IjMLshYDn42w3JEeG5b6qRq3M8eruL4VHaTuZmM5oJTD+lLJbzt2ZUA8G3uKfXBEHO6PJOG4ZXMf
ii+SNB87rdgzOHUxxWzmLvuUadg2OF7wujAZoyvBD/MsobLA0eWXMHkNXMy9XF4Rq7EJBQtxNnhG
yHH+bmJGXRCUJ3BXdRrnFR7r2mRGJgxMLyMjLs5HMXMEncYu7suqiYKhTO8S4jZmpNj2kh2Wlte6
n8CSMnYXks90inmkZztE3Zcu0mdGO2ixedhJwdsI7q7GNzTCkc29vFLV2sfR4edsMflobKSR/bzO
N5VTeKW8i4v00Mvw90kuyOLEx+vraxVRI2y+OCHwMlL9ujPwvEIWR2bKoMwNyBOfjSi8Ts13cQnO
3zoL51AjiYO/vsExtzGJr9QXUO+SZ9HyyQDvFriFkTmsoipSydBOhOmXcQ37Hm2EW3XQavVO7/It
aTrHeK1StO6UJuJeq2Uv0XckhW7njgTKnKdHrq/0qPKqUOfQXnnZgLGPdKou9U2Gz4i26BETxCCO
ebbKqYqruj8VGeVH0RI8yalVlK9q2hwHgi5UiFWbgvFvRiZSMXx0LJmjmR+GUdkTvrO18d5QIrqi
ORM/5OPVZMK67B0K0RgmVx35lll8aFZMThjmEiYNffvSCbFVBYo0fscqNwDlsDswcs5Uqk/ukW0Q
oiRtWYx7TKvy4qEY2+C+2Ormc2HfDr2O6Z/tr3ziadZDV5nlQMcBkfaxlzG1zKLYy8OXDv5XLBU7
feaoDKpqog0Oo73U+L2re8Q/HApUXE2M37Z6vrCGbVFPkH4QlFgQF+kparPDoCsXDbF79lORUVKS
rTHNV5qomNx2+Uma2uOkdfulb4JEnQKacIyCCRJJQbAnN1/Pw3+qP/3/0nn+gQ/0/1GAsWKgbP7D
9vQq1/5nmtT/7Xdi7fVPv7WoofjQsF7pDISfyJAZ/tahVk2wt/xLh3kyYFB4Lv/Wodbt30gpJt4Y
hRbnf7g5/9ah1o3fdNPCUwB245tY+89otRXqpR/P7LKhGJaG0pB5sGrB9f3pcCucXEPqwZlCNseL
EVr25Ovd3F+nOMLHzTTi/QpIhzpLKlQx+EGKn2QDNnwstCcEAkW6qxJT7rYt3L7Kzey4V3cGrsib
0pwPmpmnW8kePzSQoIjAEajKHVsAsclAWDthPMiKaN2qrS/UeubJJ90lmJ0wvVnGEmJCqV8ZpuQE
DPy7gwwLZc0tocqcxJVizrdmV38wMBu1bSKLmgqJFXlCDcYqgekOYukhTiByxLo63C9VER11PM4e
XcVJRrBWZWvA0phkYAtDaHV2M0n9e4X4E0zvouQxtU5p7rLVH2LArb3DxPiiVrVNJqlakmywKKpS
eE4DM35LSKa8U+DFwNmbJTKcIqMi0naZHbc1q/lqVJuHfi4k8hfUOQTa0EWLPwqDUVwsQfwrE5Hs
FWmAwGSiFfGNrIlOadffq0WsPtrRAC7O7IhjmRyF/7hGuERaSaYQI1IKMcaBbOgt+LXxlQxPQmpa
nDo+Sl3rlI8FSR+WCE0/y0RI36yo3+ysZfNCjgPFztR3PfnBp4glajy0kWPcGxD/1J1kgY4jnyMU
d/QQjetOp7Tc9IahrHRaVKUkpjkM2pvuEPbkk5TtqrHIZQdN0TBMwyuHtfwy7iTjAHqCjpTRGGQ5
OKBRGrse3xECZft0gBuTgD99yUKDtTvKlAp4oWW6hSlx9usz4yJOW+mEvNoc9pMT0hieCqP1GODc
47Lf9QPRP33UtRwdoBH4raqaN7NzZgCIDbkuR7pevZG+qG0Xu/mUAkXN1CtGfzMQ6LpJLtGbJztK
pwyLOKfxeSGRxpDoX+sgGXEERuYOPzYDSZmFv1nbcmGXONu+ZTPRh4rIo2K4EJX9GJk9nUtSJDnj
YZMliwABIUw+A/xH1MxXZoaYMkHt61dW6k31ZASOFIYeNkI6RLZFC51eqplu9ZmGn92p4Iok85pE
pGtTRNYlj5eHZJriL7NSP1vAG1c2xx+JYsMzyuU5EoTsJqQgczae56AGuuE1gBQW08E/oagm++FS
MGmF8Sww7O7rKL38Ku3Prqe8NPZz2OB+7Be8sJ1BFyDs+4NNZBV+xYGgWpWWCSL1WwOmcABtqUH9
nqucZkWPbCF/UPrRRTSGgs9Rcr9CGurDaGEeUaym476rI0+sdsA6j0aiVCy68+Z8IdkMn+fkNENm
Zepkk8/QT1v63W60EkMpuRwpx51QJvdALJI9bB0KA+XemsELjg3i/tKGvY/bnnrSAhYca8nnkq7E
THt6W2rL3OZje6+2jPfbhkGOFT+tttSrqul5QqAmkzdkF/A/hcCxzCiuhHK1j4qM1uIsE0hjmm89
nr4g0gq43fTjkk0t9btGoqNtFSQOY7o17ltbIRxgde5RxyRux+v2aYBcjgCUKMwQhlGou4L8s8kz
s7R0JwMsUt1Ri01hclwWXnWXl5cxXwyJOPZtEMT35K6uMs6hq/FOjii9SlvzGOetltTw0pwnasqu
MAgRh82/ptZpA2TQUVquJZL26NdHXwYAJIc8NqYdaRVmkMumJG9m1ax3dWTNRyXJp1eNI/dFUzWU
/HkMCOd/knfmynUj65Z+l/ZRgSmRgNHOnri5SYqTSEl0ENRAAIkxgcRotdMR7bd5n+Mabdx3uPeN
+oOkEy2x6ki32uvoY5yKKonc2ABy+v+1vtWE+96t+5pQG6yMlFiy6FE0wVKQ6lLk90ZmVO6taipo
0eR00lAJcrrXvrN3Ra5ueVFcNufG/eDbc3iOJFPup1H7tyW6YZ66acKTKdrmsbGKmImSAAZxEMyi
YL4bNqKhW2iIy1REQEMXDsmRbTudjQuxzPir0wMsFee8oEi/pWBW8LrPbreFaC1IOemCZzKx4sPS
FGsloBJEsVOejUOabYusKRj5Fv0JgnEcAtYIMAKTHkflmT001HIQRrD4Ib0ccok7QkcNaRpTh+g4
X+6SwfIv+8hDS4djZdMMY8KpzW13SeuThoGLwrvDgNzVFAIyX1AGldlTMC/yWk89VS4E31eJyGPs
oLxtDMOrLm/fj/M5qZzMekF7JE5sn9ZBdtUEwQ1Wi3oPGITsjWJYLnIgI9fhWPm8gVhrt15NVabI
SX/SxKfswj4gCTNRgTlUvKvGb7atNta7Kk6sU2p39Q0iKXFw1BzfLB3zWeZVe7rrO5etLRq/+hIa
Eu9qWV2XiPmQcJbNdd/oQw6Bi1IAqjIOPYBidnTPV0XT4NH7yKdLQqTVoerpzdqKBA7LMaegK5K7
1Y+Do/Y+m5KPUH29bQZW6tjJqD0TUyfJBxRDuWkJdi44cLk3kcerN6fNG+xlNzTwG9RDNBSRifj3
qtAvXe68ENgOE4Lg2E/z0lc76WjOGAqh3JSeof4KjoI3705bfGkAtct9RboXnRuTXpISZx1k5xLS
jJzxUnq1fVMFHLVCyKHnRcGNJyNNX6uqbG6sgmYg7TTnIz3RVZ4WDwebrBkdKf8qk9HbCJHRB9fR
6THofN7H3n38ipgCtsz6lakZZaW/FrzSmLg6wMT91GiqjG1yXywqeZyn7gUILMCccTTbCa/QGxz3
+pBGgGR0iY4IYeodQAyqDcznR7IOsjN0rx5pwm3xcVgVhQ2AxJM2o73VoOmvSJm59Mox3EL9ozCc
ps/wX5t72x7UfZ6PzUXgAKOF2bGc2w0bpcpR45Un4P5yP8RhjIIPRcY44CHFaPNnAPtMWOElCUT0
GtAu1bZUlxjVEM/AsjoP4LOc1/NSfOpGTuUEpUJNx7vU1PJRJdWhaL3xRNgCwjERVTdyiKd9hlxp
j4pHPhD/Ol4jQQuv06J6cMKsoFEodymKb46hgX9nkQqPQWSoj7WNSg5pgbpHdTldLA2FS8p4UAHc
UFO1GheZfdCeT5/TMDrEGXFDzYUVxdW9MZa1F3NOaiGhqRR7nIzmomnBzTGQUIGh1yyec2GnGZCM
6Hlpo/q9A7f/KnSXcCT+ASMH8oTleRw8Srhq7vonBFriLpiILS3MVD9SS/BvAAqHmyAV3UkI+TAb
Sxw9VvMLojCANEypjXDOmQ3C3JRW/5wmH8YgHV5I1q32jSHZr0RfBUkjApeD5FYfl3AaXxqHCO3B
WbVkWmVQGbB8p/zxZ3KC9AmXZ/qyJMEXVUJ/qMagP7YIyQ7JTMXMTsbgznhYzCUz/9aXQKh2w4hl
2yVOCDFHbbnH2R96YBUitK5MGtTWjpg4+VahXIdbPTIJ2l5Rk4BUid2ANA+UI0DIvSFRjfnUUuo8
FuF0MRnhnWSXvpmyvj0GITOjFVHx90h1J0cq994srXY/5UEjuKK6fFuZpXthjFT0mBY7PUDnUCkb
y8g/Be30bqrlVrUq/2LAb3BU94JHo3FR8/411MrNR0UB6nxK2C4oWePhRuO+0/B8NmwW+4cmqkG/
hNkHpEMTlXScbsB4dkkaPiRgJ2vfPscScxLBgDi2xuiSuh0At7HfVUt+Wfau5g7a3duqT+61qbdB
nV6x3qEaVzd214OpsJZtj1UN3TM4H9woZwmG3c0Sp3jJqu6mCm1C3uTyXIfWm4yEBhDSdbRtXMQC
ZNrEOyJAk+1oo43XroOso2N/TTxbBwS+KtsztiDZOdTMq1Z5zZnqhu4c1Slg7zkvr6vRG496sLKt
w9+/sAjFY+dTOAdrdiparjK8TZOi2s9xRC1jUekVul0gfxny/nmpomMWYAjLWkTgYnKY5NLpUeCq
2bDVQcuQD5e4bPFDLM6nHCHqJh7c25mYqj1q534/Td6uCIq9h4ZC26Re2ew2KoK297aEApV38Yuj
mpNOk+g85hBBN8wr79NFxwDbySSdogQyRz4UJ5PjQQEUE51obSZI8DNrV6dUaxbCkbeTG8f7Qo7Z
UTjWyZp4vz0g2sdBLOST1/A6fSEGIFbtRyfFOuUopDa514E/qAaA4mN+qXtvoOyDcn1mPHfsG0LM
rGZ8th1HXZWW5V0zE7+rDPKkSon4zDUuO605xx05Y8lYaNDxl1jQC6MZOUUFi2iWmzYy5SlJKHvb
oBdaOd30XRgdERe+LVIXycMSATuVu5oMjDGczgljT3fETUwHnUePMB32ETmPlw5BEJzABmr9Mze+
TZKerkbqIROdusO4WEygNXIbkVrLsYmqj5YODHcZdZLEUHJJnzq+DsP5Qxik5dFmepbxuEvRFrHk
W2m6yna7IwBQlE2ErtF18cjBIGkNMWy6F5azHFrf1seJLT8yrqg9FnPz4HuwR0ttjceoM4dwzdEo
4Ps/RclVFhpelwZlJp+0prfn87iDNOBuY+CfNK7iO9Z4ary+vnRGfnHXDKw2OA4SHokz0AuS1l73
NY+0ehBascSBXmOPoo813q+9Pfa4N6PDGPD3OFqfFV6OwST3HgulHIbfmJ8nIOSArJiRE6egpJm7
LIrsMGSbbXOnO01SHdxcou5aVHVIAKsg3SlICbf2pDBTAS8h0QI+pn4HLKWraPo4ZLZk9MJ21kg9
26b0CF3RJUQCTszZoiigUxSuaSAKQrdSghQAW6o5EJuBGvQRdP0qgmoRuDjVzVw05EeSyU4N19Cg
xV90DARpsLFltXsXHxmqIPbKy75Lqvl8jQunK5SZbWapz1Pq3XT+oewCdZMIWx1H4ApHEF7v28ax
tl7pPWm+265wiPsemRouo/K6H76MnFU3lieo56MyjpS9007M6tu8zwOCJoLyKVcNQj63PuKEoZIz
0Fuqgs+1KZ8s6Q78CCdht+wfqIy625ozRN75u1lcjX30JguDd94UfoyJNt3PHaGQIA0vyOvMN4Oa
rkZqPYiLSaYJ6L5YxGJy4m6Xc69hVFow0res6NEuTe3pQjmTOQzwYpGmhM12pmmGCIUe1pJQdvcF
hOV5IM946V1K6dVQXqS2jV1CIPwNIFKpVVWwmA/SxYMU6fF+wk6xZ/GiQ0GKLHx0hZxMEzJTg9QS
Q3jL0wGTGBBmN1M36dM82Rfhcr7AEszhOB2lYwz1g5a8HopgbCdSZ6VOIlqUM30ramKA3pY3WUJt
fuqPxgVKNLrRwo6SxnnDPpVyjSFffgBNqcruojCPYZTnuwF3FhafFe4ZLS2SdmT+sSChOIUKaWvi
7ue6tDYajOmFA4Z4FVSwnelaDioBKWy7KqGdMjNTI3g+OZrc5lnlpHtY+mbAzl8243VCW4DMBQoH
CBHJ2Ri3cSyJsoh1spPj9LVcdzHA5Ic+EuyzhOkXpP/bzHOvUuo1qPBolsJJA6WDkQb5mhMiDK39
Y1gKQqWH8o4EpA3jBK7dOFz6zZgfHRFfRxGWihSPzkcwQKAIhwb3daNSwhDVSyY5xGIXbM71kqM1
FQs1CovvBuoupNfLlFkJO0AdUD0N6chRQ3HrMuNbJ8eyyZf1CC4HFPXJwSaxXfwaT0adQmpsIGll
tVsiP5sRhIrF26SB0+2V13ECQJN3HS92BO0WshmHjvyKbfx6IvXueXNvw7A/zHlsriR2EkofCZ5Q
0ndWkQLJnY77Vjbx1YgFMK7FJzAV2HSJfeJEftQmuxMjcDDOYUTTGe/CLebzuUxuw5osaRLBTuRS
HxKRPALE+Gwj1gUYVns7DIYkwJQVeGC3RSziMh26fZifB/Etbn/SuueJXVRZ3roVmbgWs4SICBWf
LPssTVELeGAebBVe+X2xh1yGAI1kdTi+b5M2wJMbcim4FxDVc0bIexyww/RuiDTEqj7IdlM1Lds2
QUcvtd6lsriOUpSzgyaNPIPDyunBv/ZSdZImeZA0GIhYAMZaJUjMPHMO1cmmixq94OOiwZnvB2I8
2F4MH6jWHtt4vF7s4Q7xktxZ9Ze8HJ872eOOaDNGd2LTRRvUXZil92oJP/q0vXEcznLnhd58zFB0
H/oheS684jCm3AXX16e29c4a5aJT9geX+l3OQSbF/lHayW2X5SyfofVhCIunIIhuKE7Dg5ZFtkPy
eijxwa/58Rs3LVfl6q1lhkfKEuNGNA29+iorN34A/FYGdKfcGdxlseTYeeeKoE+6fvLdXNcv+GOY
iyRd+Tgtb6KAoFU2dsUNJmPrAPRbn6U+1ZbFTXZUiddI9e6sbjK0ll0SHQKkQiVgMZHivU+s9sLO
zFVfIGt0cv1lcs1j0naHSbnP6AuxpsWkhsU+huUV8IgfhNIehTBkQqVe8SLLdphxnWbTE1bTj2k9
YYTJ2TGmRn0aZCN5dfGojslA1y5ii1kgklpJdMBQXHNIAjB5swrPEVsMLPn9bQG9izBe9Bu1x4tf
KHNfUGrZRhUi4HkO0AMaxRtqa9B/DoXh2FOgxuMVx13oB2u0n3KfzRQhKt7bwmseObZFKHWCNQ2I
iJbauif28smY6pOskCo6gPECD3+FM2corijIbBuJHA1CwGcSEmj1mlUFnqpDS4JdMH919PLeUrLG
YOpUtxY/SLYtuXUjpNDYrk6VQKVOX6HZDnzctqoUkSn+RC7UPDt7jzBr9uqQJj3ya3fLTGxAZ8W8
N9r67Mc1ELWMDh8yEtryHvHVwPK67VBRTsE2DiDDZyvgcTBH6Q434qUL+DQrY1UrCnSFDLqNtUoL
knG+LfAsc6VIDwr/Pq5aJEvkLhBHgva7UzON+jnSu7GxXqQazi2dfyFNh+XEuYmn/LyV/TOyLprZ
i/eYEWO09b30ekYQ2EJ57Sdz4bheuVnGcMEhxX2kuN1f53UdHwViRBZvZcNX78udLNEcp3YY7SMq
WFuJXJL4YRZTOeV31Cw2NhrxwnKOam6DR5UWF3Njf+R0PZ5lyJKn4SyN2pss8R+mfPYvhiFZy8fx
aWKD3eEUdrJPTqNOqRje9yDLHP2cudG7sOyfBh/1V2naeiflIk9oKvZJ7cfnRiNJ9zsblz6RAGc5
KYPoRnxv18nqCBvobDLBo3D9j8Y4jzlhakd6TLAodHhcLLYD9ZeQfVaTFvQ3CjDf7fxkWgyCpXLf
c5QkgHtyxc7SS7ihyJXvTEJ4L6/+bgw8fO7Np4alcWfLvD8VnuQCHFec+5qIH44aJCE7I7CMoXlW
a9FXl+3tTKSdaIu34ejdhg2Z0YiqgeGtMmXb0Kho2A4JsXxObaNR3ls8h/4prOthC4CRtDrAhVuZ
xiCTMwGt1pqh0S0hqmbLby8or19MRXThg1xFJg/yQC4AjBE6uDWN6lqyOpaypDlfWvqLXMZp3mDp
PLSBuEZkomD/5LdTb+jNoCFz+uQt7fUb0iNvJsVE7eTTfkCVJcIRmXoprk2N0a2CdgngsvFxeQXz
JhtxS4dsOVa7O/3jjL2aGJ3bocfvWCIq8sZU7UiXRB7Btsmuohn+QARzpZMeOics63bYRXcp9Qrq
3GMN8b/7+Pd7zP85D9T/cwEzK8zoF13kf6F3/N+xOP3rv//bf/yPr//8X//+bz/ZndZf8K2XHP0R
eHSDI7xE9IA9YHz/aCZHf0BjYzUGfC6Ri7sebdx/JMyAC5Oe8G0fYJGLhoc+83fwly//sAVAwzBw
XBuamC//TjNZrGaDH3TS7McgrdihH8EmDnxf0Or+0YyAJgVkWUu1tCFrYNcHc3exGP+65qhAg8Og
TxWF94amH61gn6AKb1rYEFR4jW27D97K3DPMqX5/tdSdf5aDmXJN8hET5vuwROvhitKnXSSu4dUT
bRJDLDb55bCsFP8cwFEwEjFehEQjNmTHhAp20qYAErxvVlbDRrMvXtXI9UsqqPv59QASuyyodFr9
8mDRBQA47crzRrHnCMCNI+UKqwOp0WQ7a0wrcIThL9jpDbtZtjc2EldITXBzPSpzpqrSQ+RUpMhr
Je98jYrw7w+R/x9lGKti4hfj53/+x39bx84/w+atP/1t8FiO84dPUYToYsIbvhPwxi+d+a//hUPu
H9KzodUFqCHoDq8wr+/DJ4SbR90Za01oiwCZBH/0D24eQcgAJ8FOBjgPPSn+zuj5mfckXEcG2DzW
37MqMRCG/Dx46sBAUxQU5GkU6d7d9eFErCKA7kwiY0S9bIWXc5nVltwUHdln5yP1bP0Y81Y2v0Np
rp/1fwbyei3SF7Ar3fWMFeKx+Pla4ByrboVbXmk3CdaOvmen5oS/f7QeDEz84MrLETBku9Eo2QNm
n/Wg3hFOFr4lsCYzGypkeY04ObJmTiWZF952VoWR7YcnffPtgv45oY/LxODJRINmBRI189iryJNh
slEmoKG9IjWWYyV1Xmu6wj/mje9qv8rmXekg/4B35yZsO50gbXcdoYP1u79/GdLB4gl9k3fo9ZMD
Z1TPU1gUV0RlZtXH1huG9MD+jQKJVwa1PPSjwZSxayughRfKHgpzSugbhN/W0H/qvnkdU+X6thtA
XYSAYvuCa3l1P2JlSCINx4hExDBGnhnUJjfY3vsysi8amC3uWwNAudsge7ZQqgJSbM4V0Tlb6ij2
/DsW2OpR+vEt4nKI9IbAhTSYZJqIdefH5QBACXkaypOnpnTxeQATwkJdD+xYU4opUVf5h4Q6LZgQ
fEMe4m4x+BZSdCdHmrPijjgp/vpJrTfgxysSAegZujwcLz08Pf4rV1WBjn6cYk+e97Qn6YbUiW6T
M2USUbLdTZRc9+jwCihpRr0o1YswrUXmx6+vwl3XwZ8uQ9okgkQAbyS41uj18DKetbQEfaDqniOU
mk9wZ7qsvRR2FxEcna7obfgmtvbz7A3wE2KSqKGBgEf4GkgQLhz2R61ebJ+SypY2pFLzdmRRquED
WzAX5r07WfN8kRhpBc/pNGGrb0GlYYscjNT5cwnTaf2OePHy53jw+X/TNyAuvi1Z/+k30kNZ5rC3
h8EFepS0pFcTiYVho2yzMT7EERBx6jJlMcwEsAgiLWd8B05lUe9P9LD+WTEUXrXpiculRIr4P6qg
aLSt4Qv/+gG8eg0AOWOrY48UMIVhGl+Fdz++mA1m7Lmv3eFAmDPFGoiAujlRD09Il0iT4M2Urqcv
snKs8AwTVZX8bmT8vFHiAEHMr7RJdSTmC5Of/+q2CELmJejH9uBY2gHpHhIqhVl4Fp99d7SLq9RD
+XXTZi7/WYJwfEyTvLE3XVUocW5KpycTuiuz5gwzXjFjJrGn5cPSFRR8fn2nfjb0MZGwEoIAZdH0
PJ8hsy5aP+D8JEmfdRfPlBMaC2Cag26KWo1O12ZzaYr7SjbD9JtB+noaW7e1zBxM7mxbybRa1+If
P9QU3mTJMe0Pfb0gOx7sJQseYpVbHInSblyo9vR1cg8ey8d31FZxcaVbAZjVuCX1lN+8LM6rhZnL
YToNYPoDNUSN+dUd+MM9IEUWeoxHQhQFseg6rBEX7nsnU+X5Uk4Oi9+UDrdBs7TtsUyB2sFU729L
xZkVFhinvbHM4+BLZMEPcju7sPCycG7bukHuUXgYG4+wLQSidEuTjM7Nrx/gX1w8W/sQ0AEHABoN
HBh+vJfOrP0xqrv2kENyH27zcVIS7kc2eWcCUYT7uMzBMl0PNBzrl3FYsx38PBRffn0VX0fUDzPe
eg8Z/bzxIU+WmebVZfjGtzmxJ6CqJjc7TbjSb3vikkKysgZNXSFLRoSlhe2I5rLIjEouhE+s/S4i
1X46ox0V+y9FW3dj/bsZ6vVQ5MqoOwNSdtfjD5zfn28QwMVeUd5rDqkrhv7UdONIRGahVb8jwqAp
d5Yws3dW6LTqtzkmUOLnhciSQ6H8Qr71/TomiaJM5ua+qItcXBNZJFbWTVR2p1/fxa/X8uouMmH5
EBv9EAb76wW1b+diloZCdtPJ8sHInjbXXLRDu0kdsnZOpeP0RCxHgYPiJcbG41GSTI5u02vnnaQP
C01txVEhAB1HdPsiPcjRWcHksVNufR9nQkory+rOCbGUz/kcZNNpAhZ4N0obYpXOQprfiRiCU5ZV
hoyZAQWKuopcifgSkUOi76U39tkmaHw+QVYEYuxxxS7m+de3Yn1fXt2JEBkF/+P/GJTrDP/DmERK
ibAFvxKBk8j/b+0OVSe2p1aLG4+Hh0t2EdmltK3y4f/ig0kAwMK7HqbX08WPH2yQGZYDiqKDqUoO
oZHoNEV7KssHu6x0f/IJb4RF1dFW+o23+i9GMmhRXlUJ1dsn7OrnT5YUdWN3YVYEBSqm+1IJ+S6a
2pIk98pEHyQAIHdnpgZTXclSvKxoMOpnf/vrs11x+PLEIMI2ebWBqr0CFW84mkOR2bo76H5y+q0l
HDpEkNWS8bahBrHLPQKrf7MS/cUTjwTntnUlsrn3r5ZMR6PvDsPGHBzP6YODHmjkvnSM6S1O7CBB
9Rc6Xb1vQvrYv/7Ozs9e/HURXA94VFAEKyC8mFfrUZ3nfTXNqCckUil7lwTdtJ5/nOjUQpw6i2xL
Yc0E0VAfEoegqjOyyAB8sVjGHZIVm5vz6yv6q3tB/SHiYOaDdX39FFRXN2WVjt0qHa0Ebueo+VKE
ZXSpXctqvgztFJxQD9Hc+/Xnvt43gbu2bYpLKGbsENDtqxtB94kOumAlxGsygnBDhfC2bdzu7dho
7KT5qDG/t4lLyy7pA0vtf/3xr6wK64OIbKpeHptJnzCg13iBbCHc0F1wzuQ0CyJCRCs90JaSmdz5
lIK3xMXbKOKV22BB1aGwruupyy/q0SzjyWMewtbdwPGIc93iNce4FBx+fYl/fjLr7cGp6CMH5x+v
5qW+DUl/iVOuMKO5t8tzMrreLyRvnUcR4SHvLWha2Q6CefubR/NX94ajumMzJUbsK1/jov2SxJ9o
XtoDjFb9tk9gkewUgwmap1NiQa1IWX6XR8YjwUQVwUVPd+sSJbZ7a5fBgtBrdgi3uRR1nj67/RCH
v1m8/mJXF61bOq6M/S7n01cLbUPg7uITAHAw2ZJ/Gmg8tghfMCHuZ7eEE5EJV33IePB33uyo84La
20Bjtlx+x3P480TKROJKiSvH4XJer6KuyVc0ZEnHNgpSSv8++Vt0z2rXOqcTRjt1HoU9ofRU3dic
EsAPeyIKEu/u16/KK8rI17cZN46znkPXt+X1tBI1iC50ZOlDH9RI8nXee8teDUWMiSMqh3Anu3j4
WOsRw7tlDzGJR+yDDnNRVFf5hLwFIE9ePYylI/vfTXnrw/h5fYU2Gtjws7EZkXT7aqSnddnrUoBy
YTcSeICsw+LSsmEcaUKIL9halA+9UdWDVYcEnAjLtHiR0YidETtbfmkzTefuN7frT5MPB6bVDwXr
i9KT/XrymeyhbqaB2wUXxWs3Y1e3D3GEI2VHqlsSIMgAFtcXQfYxHIvpKsZPD4kjsDm+V2WtYJ8g
hY4PA5Oz3taTXDvC9A/3Jq8hSQBytA8ImPH4/+a6/7R6sFBSLV6fdAAC7HV1yAVApVgPECSOQeMp
OnZjmT30Tg/9kbl0lncGguP02UBoz59biHW4Dzzwrx/IzDHQkUvPmsfN374q9uFrmrm91ve816Uz
vyHuwQvK7NAhagZhNXXQBWPkOzrMrl3i5YJT33cooNDvsS98LOpFDnfL2McoZ2RZL8SkTb4PquTX
F+a+KhpxJQ4VAwYoiz3s9tclmipIl0H6doxADaa0t/E40VH59JIhx3pCL1v4x9qFBTpuBjmV+TP4
qJHqwZyUQXfoGwT2z8omCf1Z5Xb+hp+bxLFxjDCXDYFd/mn2OVoAIVtzso5+1Cn7cxCEmo/SXThZ
5W8WrT+tCKR4U2NgwcRj9+es7HmJMoq39hpjz68/QGS1azSbVdzu83Bss3oN8kBB1QN9qH4T1B29
XhUwF9LuYb51mGbYMLzGCMVuO3lMJupsbvSkomuiehduVjTiO9cbKJQoKclQA48wPWXe4MvhPGc5
0Eh+kc9dB3oMzIfxa80ImQ01p9QfcAvRiEzXIlmfFfWExNOeEtRqdmOSqT/DBQkP5ejmzN2PiFBq
9QLexSre4ntZxAcQretvoEoKV91PAhVyAQiiwi1INOXG98SLrAQ1uyGTl2xePqHeRTmJVyX8UUWb
e18S7GszuHPDr4VS3CoLAZ2MZv7KWNa2bg52QShHdAZDL+fH57nNKW4xX64fHQvStkgarIjtDHcl
fGVeJodzVR/ts6hYXx0Y0NSnmhRJCfnGClszypY4wbpyBrG84WWhgl8F0x3YvJX21XT2MD/1JcbJ
dw6mM4dgyoDiEpP4ABF73k92oGPvjPaxpSbI8pFbBsgKKt/fjinMlgLNJXFxHC5Ti/gTpKwxd27X
I+fhz5o86II3BHul63/jeOcINFpl1C3nuW8WmRwkN3vCF1wGAW1sYsgS1z5T2sxU2/D3xbGite6L
RqzPJ+NkdwHujRF2YzuAMes3368207xIMOkXPDfIFKde0NIOOHe7RJ4hKloeyb7lHL0Nl9SxwCZU
ApzzZdzWDl+Z16gY6wt76qgxClIFCBaJBdrq/JD0ykn6k1P3Hi8e6M6IWz95yuae25ZPXxoR9rT0
nPhbwzceULksj5QMOkY4unH1EiVK8Zya72O/HlMeet6VJbckrvQ6gL//G46EgRsks7nk2weujupH
NyGI+S7sEPI/khTXmjcRQMOXgNZA94AicGyes6ECe9Q4UAGsDUdJcgLQUS4pNJlsBLIW7vockR5e
jTRimdoGePaefS20dbsqXPhak57Xp9X2OTO5U1S2eAhcCq+HJptxz/QViojHwC0Ul1x8u/LUp377
vHqS0IygeGfLcYtMnFjJM2PZDjpV9KdkkAAilCGjwtT2Ok/7JqFwtMENoYM3UbRkwJTdcV4rpvmY
eG50skkFM8WVW0ext4kz0cIKLsuiqC9m44CX3gxIBbsbHONDQOZtZhvUSHjilukSbbkBK0Plb9Fq
pyNhDWcJWEZmhdSh2AsepGJleTvOZVs/Yu9A45OBwrXJ8cxMPk0b6S6197TU0GkMqkjI0sjR6mDJ
FygHA9yuE4clviMBhVnN0LI5faElK5oVSlUJgCePqNsq7jWGL94D1/bXv+ZrXh4qNQhFneYmdLKF
V7Cgs81/BIKVNN4+C0weWG8KCd/8bmnidQnJKkLtjipOQDbtEQZiZTsDxLD+Aw9oxe3siHBSL99G
mWdQoHobn8Mz49YlP27I7hdvdHC6Umxs8ue+VCnXKVIIsg76d7U+9Iysi3VaQxynXvAueOq9Y8Wt
PkaL7w9PA1Of14JpqIvoqPwpi++qgS75scxZ8cZN0dBT/2JPg8IyNCXJOi4m0TB3JjQSzGq6NAFJ
r005rKsdWXZY+3pFDRFbCeLjx8bt7fzM0RSNUQ6mVBjnje/Vs7pnBhyiO2f2Fv6EHvtCLkXKdre+
jDVnIIBW357TIhraMQQsDTZTO5G6LPjfvnCW5hJSh8icMbrqZ6Pp/xV+03+SZkr6dySaZhJOkTfS
GOyKuVrZ97pulmrvjGDK9uRXC+tz3WIlv3Iw+ubVgbZh2N6aLirUMWimILVBJuCeBjC5WBe56ZMh
xXupvPIIcqGJ3rSUXellxXGOJqctLAvVKmzhOHkEH+xywbEi2hqGw9ch4cWCB/W9p8H9q1xr41Ru
Au4dA2CAtAqETY26aG7XcTSafpkvdARPhMFSJ2vPp0/kulSGQ+jMF7g/2vwZSNz6Gk5Vr8U5zDMx
D0QoWWV0Z/Bf8aO0XiaeKVX6ta8xwmvlhpbC1KLYxgQzA6wzLcmwlJKlri8hgmTZJS9spc8JDXcQ
+DgFlRsSc+sQkX1khQxof1R0fbcpUe18RNMZAn7Ad3XszqDOAeegivptYWNzIVZFV+N1SUeZsnXS
m0KDQf24LN26Xn/fKxF7u07X39fyvFAxG0yiKdZxlBJey+9n7K8dou/Lr0qxUnMl35Y0NxYJQ7N1
/HW79G3jJch0Y1YbKk/zY9KQU8yS1tfrmLAXZ12LccSui2o1duv6iT2PmCdqdgSbc6t8uQ7976te
7bkZvnj6uwRd/6NXF1h4YhGbBTgErM1cja6E9t81C2Kmb02iohq//mbjriMqqqf1fUjEvDaeqjAk
GnSrCptNjAHaya+CUM9zwp6vGLICHEuX3M12vBTtgwL9YwGqshHEH1Ky3htmZ79DDo9x3UqYbf1v
+1L64xNfGJktfsBdxxgMvZOK+ff6gjTOlgkC82LND0haBqwhtsH8YG2BSq17Cufb0pfLcn1v2Nes
Qy+r/MBC1+XmX1t53z5B5jbGtp2cKTrY+zIjCyTckSKa5/ZZ5KFn5mSIT4nnUmoRaDhKbms1xWPb
9utkFcWZZaun1I3Xu64X7BJJs+2nIq5LzuHLPLbOm750w5a5cTDra+7Vzrosd+CxeS9qD2OS82Ye
coeHbudIXawtO2qySXcNr7QPUXLwFufGhdjequel0l7rIFsTObeizgZhW+Rkjxa/nQwvY7P3A4ns
DF/vVJXK9fPTghSbp8wKOl08ft8WOATMmI9NN4f9w4wbh8Hox6lZC9UFR1IE1madhjHdZutFN/66
J/RWhQQg5NT36KFm6B6Xx6zH79AezRzkPI7ve4/MbQkP2GrHX79kiRgyqe8JyCNboA01WcAAqsoq
xslfrL8wbjFm1hei72sGEWoCa2JrBZKlcwM66kwYte/PoE6j9a0QdrU2LzPtrZf2/VdIMnzZlrSN
qbk04XWGvzmnXckQIWIIU96GgGqI0viHlG6Hq/rb+1x19froElzw67r0TRDSgArjsnCGsA/wsuHr
x6GG4FfmlD5olwgNAvcF8AEGvB07/GSR6xuyfk1VtKvvcFQ9EKyiSMhHIT4vA768tzxLJm/Y99fZ
oxywu78nKiVEoBjxedDTKts3Z5Hsmuq93xQ2fX2t8hDUhm2XbTMcnakp+MZlIYjia/3/zd657Nat
bOv5VYK0wwXeL0CSxrxLlizJliVLnYJl2cX7rVhkkS+RZhpB3mEjSC9AnmHnjfLR8sGx5QUbpxsE
2AsbBixTk+SsGjXG/38/lecuZ9RT3OcIkEEOmSrD40HmDm1OzLJKJfq6KZZlvu/qxquwsfXpAkNv
BUpQho34YBLvEgc2xw7gjUGTIYZvZmvUe17oOC0/GEnkVvmhWvqqw+WFdkaTnVQIgy+v02Nl9p1h
yJTAx/fKudsVJS/UNf9uQOsiHUq3fs6wZhFRRWDcAviLe1OQjzaMcZO379AMdzYJCTa0puGK/G8T
62NLuofDYpfJ4MZxaFgNpyJR6/VtifMQ7ajVrH8ipKX1T6LAvWftK9fVFZE1CMjjk+mGWC3nMWaT
GlhjsqSes19UT6YSlt7FJ1uO2aCY2SNr4qmwVDU2v1va1SgTkHKaxWH6U4Hrt/rLHvAzC9/E672u
eHnDBi5equbvSzZJ1kSP76htrJKVOAzXNZ5xTuJM+yFGtvxJKSxoiFGF6iQxUByHqvd5hWY4ZXEu
JUEDAV7ee1T6MU920mUUDhudLE41Xw4OMT14riO7JOHGaoMWA0GE+jS+jxeH9ybMBAEYDNadLLh0
A9CDcIKbfj22wYtcN7ncsM+U0BPmmY+ANXn9K/AT/LjYkE5goRFnFLseyjiAKJaMl7Np0NfrX0R1
jOqhJypmfJfXxlvMtRDGJ9WIIFG2dF4Uisnl2/EkT/Jv+0LJz7zRrbfu9R44NLaml5Ou68t19w5Z
1nS2S/CxNdCj8Nzl2dvvywUijJodQbcEcHoMA1j3HbMl3gMHwIWqlItzhHOigEYTIp1Hp1zgPmbB
7KNxXdpnZa01Zh5X6wYcxZJvKutVxMoOz8sVRDvNYVgOO0Tt32pSUa235btewg4bjlmeRLMM2HDS
EXuGAl253CWtHrmnbt2uYpG8skCgHArt531xComln+NjgqrM7Btt192NN3idy7PW3DZWDd6awBaF
y77qtIZJ9fdtvAbdxRo5B+G3+/JyjLGUkk4HCDFU9a4nqhD0m28NrGxAPXnLwNIlCz/lNYi4Tu7L
spxRt3JAeimcB5nQsumxWLNG1mB4Wc+qlyVvSOGKjMfvm6toLbCHG1I5VjJjLSs6KhtgIQvvcPtS
+WRgHFjzPACb3GU3luuiOryU6xKjDetuw7RmPVDglAuY13trq8ExZEdmx5hUFzaIWDlroWV37tI3
+zKzkvTN1M5idh+JfzTTcgy4wWba8YbEyXvbxyIsd3WU2IA2pBrE+2SEinBaMjIrMXHk1uiN0PPY
aX0wm50/byUtCqc/0aIr4i+0CezbrhGdeUwnb9VBpZLHCFlszNozd5RiviOfBHfXEi4eCJJ28JZb
SqsFMpNqksBk5zPtR9IN+6JZijvT5RbJl6JagQZj6uKrxXg6ScSvjlY9cvyp0M070k4WwNJZ6UFN
pu9tYZ5LgMYU+4Fc20+OKI17ZuGOzZ/ywYVY6S8NiDLPJF0NumMZQ/BjozW+h0yqxdUos/V7qWqZ
c9NNR4H3VSxjDlU2VHFd4HlWsD91XhZtcJobVqxhpyqSl7wd26Qvssv1aCaONibBuqZHxp2jeCS+
UB085o1OeRGknVqevp+4vlfZlAFr1fPSJHg5r1ieWDdcn6Sb8Z1MWgr4yOPwDi2iwaXvbtO2jngp
sXKvB3XJ5wUJ8O39Ny81lPvyrTIznJwTcScFr0eG+LL49HK+KMSylprf69zvXwlSUteyurOrtQq3
vKGzH2gbtE8dxHwCiWZ/fe6HxYvbCWx5pKvW3bhogYBsTm7MG7ZLh/F7ObKW1lnerauFKpY+vxho
keVXDQ5FwM+VZTfVOXFgIU7QWZp1yaCnu56DLA4IXD7xichFKdZUYj3MCJujZNsVTkcJqp2ErOBK
8ISbHcoFIgB3RaYd+ZV1qWTpWtrZSfZFZ4BSbTmVTeUtX6kwDaGVzr09bVSAUuRM+HM1veUBttNb
WTTxQpSk7S027ZOwW+w96kujvnhJotUXagmdP6Vx1+V3WZ7YvIaqn4f8acgtB97nEKHtKdgvwt7X
mOvt9TxFQuuqe1pAZ8+P7UQ4XcPpq2kBHiAhyfKjUNXI3/Nne10EbWnW9btpRxte5UvzKGKW35AJ
X6NwRK9ttevtqDtjs5D2VAzURl0W8IdRxX34dvDEuhMYxyUnCELftzWMb1xMeyJVIwROO3M6p9hB
lBBJvnGC3iqr645RJA8sfNmHtO1V/DrlSznf29562sA5vi5fibNQiwYQC3hkLV8J2OH/skmvTSdu
e1Os70DhBLRBwsnVISk+gY10kaZp3LoXddCsL1/W2Q3Pm3y8kQftKm9taHRhqxQXY7IHfsxExCOC
6QqM4MU038WDNIFLsPpWBT1p1wA6S2D366RoEyy/33oAlV3TMXGchEO0RaLB/EbUhK+Ab3aGeTiL
h3G07xeSfdQBoWUbvo2y1uW2xSU11q30HT3eft9T7br91jydEHrOexGJdn4SvuwcvfcQc603Tc6a
ez0xF+FjU3Kvt0mkxmJltmy+5Q3msVnBsmm9ddcE4jQP7JqeTzN4G1luxc2ws95RA1l2ptT13gDo
sRQ/oOtlevO9DcAwdq00aEAULA79914efVgqh2GI1kXk+2GRTG3FkaLS4Uqt5FgZm2CXdaPhBR7G
OZyPUeeNMWXyPAuWk14F09odkoqO2Clz24nn4gxeGAyYeZpYuhswluv/ganid6KZhyOq5h3CJE7P
CAEHH0Fa4VrgV1nNc88ab/2DBbyII0AWZWNFItn80qnJijHyLrjvTfu2HOj3fVmyUuKpDRyzvPVT
dwIn6iXxZNz7b+OZ/4+CvJ3bL//p339udD3087svkmTqnz04zKl+Y0L4b//8B9ad//ELBnIdX724
D9z4L059OFOjBNmMH64TtxfzgWv/lUSAGdepJpOieFWDfvceBDFJRbhqVgU1OePMq//VexD8RdcS
IZiL3wYVK9LM//wffxLmqld//lFJ79s/z6nIDlkFLjh3+A8jg/dNBPODooqB8lxHcY4fJwjqr1WC
pAjzd7agkdZwGCz5paixDtMWM/EDPRKAH/GszSUyoM4/EPrg35ExW7Qby7H6aCPyUOb72WsXptQt
LLseqbjZMnqAf+00LsECjc/8YyeSrnkQjE41dTD+i/PE6AjbqR7dbl9BiAPrEBAgudEQ9Q64N4T7
xqNlNtHoTotb7hrN0b5czGfjNz2xpoE/4OFtY1IWJD3pCXbqNFMge4bwyhRnXL5vOnJ3i9RnI2Nl
xFIrqjL/6JUxoeF+SFrpRs1dD5LbS71g44Gt/YQNt1uTwgid5ODp9/YJwJl1Lhxv3gRoUq9HYENf
1ZJa56jXq50YO/MuKpf+RgRFtMKAXdJ4Ks8tP+GMiPX97Ogaf4C2k0tkq/PbAFMyJ5Tcn+/m2QTp
3ug2RTVS4C7O4Mo9zJhf+y3CujE5UFwtH/tUtnBnk7r9xIqOOXUADyY3Bb4ATgyQNwWxsRbwpTgf
oud+sjIg0UPqA6Mhzvky0uEiN11X+nKX1b3GFSWzOwnpZ8TvEYfFtlYRCTA5KX4o2uyJ3m2akAKA
k1R+mFu/J1immpb7kSEg0EuKLbPRnGarHaQBjcF6UPJuoBKX275qku7YjzG8wCgPoaezdk3DeUYU
3bD1KbLsfV2mmDvnwrHbrVjq6GyCDqQBAObOs4a4du61VhVvJtIkcYiPhX6rSphhx45jTsbj9dgn
0JcYpi0LQs65cuGxEd4GBqygR0B+nAureTeoiCxwBkBwOsZGOx8T6AkJg+UejjlkjJ1uLEKsHZRd
IPL8rkl2tqv0hR49cKEsG/wOY9TJ6YTxeX7yrIAWSE+iwobcO/Pkt3QINo4/QPvQvg9UatD+mrSn
Ba8SxJfF27qwAi96G53QLs1Ud+MTw3FP4DCWWajExfMk1slHmkXhh6qi6mJQzESbRyVzXPgTzKQJ
J+DHgbzKgsM0qc7bmW1QYqrA0L3xEt13BEATuOpzDgFdWWr51Y6LaT7WE3gojtDY6RGq4iaHOE2l
s6tNOx9TpCbJ1hGux2zV7dM7schEbXOfcy0DoBa+Vc7R467tSculNnNBHA6zctqt1fdTuk2xeaQH
qwBXAGfa8WgM5NMAXHNFbhZy6i2MJ8nwSCvFuxdx34ud5yx+usWiL9SlF6+sZ8ejGYr3r8ir86YC
AHsmZaP7M48Ay/ygUN3GZAuZYDhiYM/yq3mytH1CPUwIpVILz9yxwDltfbz88bYvkyUAlE13edd3
VDBH2EaCWKMkgdLduWpB4Oqk4jaaiSGhU81YcZe12XgT4xNyzjPLL4OT6Y0Pa6S1C+cxqz2/2kcW
Y2li0B14nF2/qI89LwJq7mZiFlb13lgB2cqhiiDZwoQPKAR2R07zngd0lRVpIG4kDexsg9kDfLY7
9Ml0oefMc44V4Nv0beEl2dchRFq+SYtkTFh6SsmzzQpPHcdwse881Ojxnqot/1woEwH5QcZAOKbX
ePLJh47w2DeLfB714D33aWWXexTM/nSR6W/J2Bg57+rB9XcNpPN234eMc4+x6xfMrz16OkE65tgp
41DeR6QzdxfaIdRhX7fBcF9Xgu6e9ntanZkx5NxQeDvkCwR5XGz9BonV3hNuKG/cudrHodeuGRPd
8pSMDqSafvKWdIuvWOsdIl6gjF4NUmAJOSFutY24H0NDhBe8yUGyHt3SFueMF2tGM1hz7ju/VE/e
VAzg1ZsOiuAgGgtAouM39VYNVjNvgA3H8U4YoR3gZ0w7Dxwo0l2vS5Rllm1FX1vVmZW8s6Zz5COr
OFm0tBj3weSwXmUihUCmVDEyyfK7aB8no8cig2xs2sjUJKCz0nAaTj2e7o8ZG4DDec91nnqbkSOL
Rx7au961RmjkixiWU4pBNTlDwTR8VhT5NECHjjg4R4hbhQJLncjkfbAYA2/8CinjscSGcr6IfnoK
sDq80ajY6EspLZjCuZiwObDe9n48XE5KEUfSzUl8tNN6Pg1WOrB+conPbR60XyGY22oDPzNiM5lK
JogO8g4YNmVekTNTSnQfZROFm4hX9GMw+M50i5w1fke8yXAfd2hqt2Nm9HXk+/0EcVZM90VmNflW
+Aw7tjyg4Iirh7Ys49DybAEmZW1nOsLNgS56iBk9QkaA5JLBxQ77MKxWGLFHWpDB+0ZzXiB5sGjE
Hk+ujeauRimF9clOHsYWSePeJxjvU8FQECZsmxNUvxTYGQ6xiAkGQX2OhYLlaPnK54EPJ3AcJsc5
H2OfoGU773ZEj0wDUo/eXKV9OkvQyRTfxF4k0PbtnpTPLaGtNgBSVRcO0N80hbAx0Xd70YH9myrn
/0cN7rH329r4v//zf1MZ/+P//Jd/98//ilP3f/3zH7h1/+cvpfL6r/yLUTcK/0IEhloKaST6pdUB
9FIrUwf+RaFITRwnqxzbRQX/vVa23GStsMHbYQyNXEwm/JRq9JDi7w3cv7C3I51HgodymS7iv6Va
fm1nibFEoaHwqaRwBWPgWiWmPxTLLvLQmUDL4aGMDEHLhKjcT47DcBZVHRm7g/sxVEPtAFMsx0sh
soiOqp9+moYAJEmQFPrhhzt6/SLM/LF8X7X/P8g1+X1Chw+GwwepIc7BV7LjbCHDaFKZ/wB+OH4z
ZVl3vnhDuTUFqIzfX+qVehZRM0h6bMqrPo/baK9yxx8+esaY064ikz+24hivFqh4g4mM8B4keGZv
euIpsvLlu/PTaeXHj/e310Q+iWeOlwLP78/XBAuJpoB5yqPacGw4ZltkJHsiyP4g3n4t9H/5bD9c
hzfyx88WROMI8nLOH9E27oDHnct9d/aJYI9d+4dPtL6LPz+x9Tb+cCnOfD9eqkM0St+VS6Ht5UOF
22hLr3OXbT93u9O08Tbh/k9PLnqlREXu6aznTzgRxN7yBXp1G0tkvlAIc/dJ9zmZ7nkdu2cy730Y
qDXnz2NEUw5wWDUGe+G0RJqR7U5nmwEU8dGuDEheDOHCLNvWazRjPQpvsR2DHqwQPkB8RYmyifOQ
7lS5B6GmstvmKXAplB1FceVFaB43C8qGp5ieBfGjrTGcrmby33dLJtnv+zYIH0Q1hqclskegzCaB
bGWIVjiqbBlJCuEL1JEY4xbLkZQ17e7JHWena1RZr2ObgZyQLPTxby0emSJxDkm7nkR+2xobEy25
QgSyKtaXWzOHtAj1VAN6rJcMsGvphmvxPKFbO2bCIw2vagWhjzknAdLyGk3CZcygt9g5Q52rN17n
tAMGbye/UMnQk/5p+TrejYx3zXbB6h1sKgRzHBfV7F5OORBEiqUc3NtSCQpU5iFEyEg9VO9mPJj5
H96w9QX6cUngYa8rJOZ4jyXR9tYl44fvaZImCbCjfnlKAeYde6deLkY9W8ffrwavFx64IUwWYjKT
uRLC2VffmNmLgPLbwn5qo5bslJQDBZyyZpv0oDZ+f6lfvp3frsUaF9OkCFYd+M+fCFANOidVOk/2
xBrIxVrAziNsXBvlLq7tPU3nCtR0mt2GQyK+lLAHXWaTcfGoI6rD/e9/n7/56DRmfFgS4FjYXF79
OqrvQTTGMx+9luEhcKzpIJwBMtrMGfn3l/p5/eOLyqIe8hgT38H/Z9uv7nIai1xyaKweWB1LrCXI
KvVaac8zR/pV27mNQuNv0NcmF0rYf/K8/fxJ18uvF0ZKjPHLZyz2aslf5l4rx6m8B1Iq1/yJuOek
yeQ9KDAQ/v6T/vzWfrtUSJ3MaR1bH1axV580nmZGtFggH7pMe9dTsfiQe+GR/f4qPy++L1dZX1m2
LyxFeHV+fpOQTrhzNLThQ7Oyqjhn95cMWwVth2x+k7T+n0y4P1sXuB4lh4M3h43TsV08MD9fr00Q
HuL4ZpzbUl2GLkdV7YfTgTiUZZfGQfrR68zwqccH8of7iVmDf/tf1wGuzRvjOUnkUvvYWG9evaZg
9stqbALv05jlxVPlLLE8WgFzcCSb/Vhf+CP7NWr4UMPTAnhcIFTPayBncdZy6kSQ0B2rsGPi2jgR
ppkR5/qTCwPe24zxkKf7JnDS4ky7w8KumYv6CcUF85GpzbsRaNfsPQdlP9OdogiXl76w0rNJ4blh
GMlazQBT589MtNF7IbPuwB5HlgcBeQ4cBuQIWh5FlnvyFAfsSXsn8jlAosY0jETLnPCjJIUkF/aW
eMvtEwUqs7SID4sflckt4mz/Ej0SPTsSU1TKICmcoHIYz5pQJSbaec49YMMUMhXK99obsT/PjRmu
JjQfxVb1E+lmk8305ZBoRmK7iMLwzvht/KFJJX85125J6A2EwpHIs7Y8jclCyBV7u2NOQSRJOphj
kfiXjVAmweYsw5Uvij3zUsdiyUGEU19ew3uWxal08EEd0OqOV3wJRiSDoVMWp87vU1y4KJXYncA5
H+maEfcQMMVpATSmJby71qaZYoC6B0dmSiJh3CyJHWvcsnauk5ozPzykjjYOkp3JbC3POAPcBb/A
usxzYRiIX1eS9BLLrypqoJYyzma/R4DS75PUloRS4kRkQ7erbmLmBP2IdAZ3GHZZwMxlg4oruSgY
7NwtoYzfFUW1RtPVjOA3AeCPfCNZZW6XQE53CPTpx9ZRH9zAOO2rfU7qGXhVwjAI1hGRfz8uqgl2
noKUOucIemByoBXYRQaRza7sdXfwurEvbwhzJ1OgDkWkzsoUoe5uiZjWkHeWVPqYh1V6pxF13vfL
Ij8XcyK98w5N1ZvJ+AUZybAN4v2oJ+t5pIlBSqiHn2pvZ03yAT5H+tUgHMj3osPNukXPxRAfJUXK
hp576V1LJ9WhfYxMFKqFW1xbEawe2hcMjrD2WMNeZ114lJ5iiEdLGk74wFGeHD+z1NvWdulJDB4y
n9mPsmTTpCgoyFlQZjwjvye5mYRyzw12+nHbRs2UbS0YVqTMAtG+xofZL3svoPxSYR/6qCtQagOf
RsjzSBEXZ88FNVf8dihleiV1bX0IlHLYLe25mC5q183B+CcKzmAWTBOx3Gomw7sGQPQGbmX9jbFn
CGRNwILul0FAiaxVzmQvLO18nwzGv6wmO/6QCJU8tFZO4YTOpfjY9AlvaeEhcNsgorLedXncUDYN
dnmVzY6jtkz245vcmYIvDsyFr0TOOfeqEiu8G02ae0aEAj8QkEmUn0CXEnZdWAlpUEUZEIxDE+LG
4Z+sto2szV7XjKa3HjQ6yrw5Md0+wIneYG/x26tA9uoSNmRdcAM7TV1alt1zVGVTsE4aylsLjfW8
8dQY7lnNxhuv1+Khi0WFQE707k0Qz9kdyjN9Oy8EbWy6SI7vLBWjohymgI+SIqoEKNqk75kXwsXI
ypjedWyLcBfQZlg2s47GyxgsPcYq9MoZgaVk6m10PdIBl6OvPo+TaapNEo8M7+wiiJ5aiKTtpsHf
7jORXtNOZqHU1yjCP9ANxbwG6VnwLkJreJ/549o8LefpmvEu/AvWjMUwLqnr61SnLnPTnL7mpi4d
dYMUPE23EfIis+FediROWaN8ngOm1CyIyFe2Kf0xWiMDKgXe49K77gLWNbiKlv1RImwFj5YY/2gh
WYcQWtg+I+7UMLuI1nHuyckjB2dQlSTEuwhJCthExQmi2iiKY5esCfywUTKds2S5aD7oVPZ7uE7E
NIJMa9v9WOI3odHZhPchDV4CI6WwrjrKj2xfeRWtXUDkS0sidl0+FOA6PwRRkCKXttDqH7rSIUwR
jXHyMAiY+/tEpUyciHYa580whcSIrnqdbotqmdhgfPzNVce8RtPnY2q9lbmg4591koQrU9bpuBsB
ya4cU/gnu4zYmnoTLS2zKYgRyZrGntpogBZnOgdURIdzAob8YSa5u9nXXmQ9l05DTaGsqUKIqisX
0bmcNO8RQolh57uD03P/wqzejk2oyZdZkqrZgBGoiF8MtcbMgLTywmuH7sHU1jKTTzhXZ5OewcsK
ImjdQ5lGbXxGoMLIopkAYd/YxuGlhlCOWN5vCX44GDeCLCtkjOHI6B7NQm6FDM5DBtnvfARon6va
cNiiNhneuHmbvasLk92uiRjtVqLYu6Cd0tJE13qt/paqJ+uHosxgkVAdaNm0UNCKrFzc6DFQV15R
4i7xlBN9pU2y2FvLF9GjW1i485FXLp9GiWWJcf9s3ueBHD/EZmwtaJn9TDvYJfUsyvzwuaaMUBtP
4genc185N0Wqws9qEQSOe3I+xJgrln0Zdh0ovyEOK4JvBs6QhDyYWxuBt3PUsuO4F6gE+rea5lbt
XbcvJxDy1gwMfYwfQSdxCvTtYrotsy4jCjwXIJVYRTgf96Jcrv2p9T9L5pKCYNmaU+ZcTuop17O6
GurVSGAx/kr3RJuKJyaEkGllYDqbtA2Q93U9dxjTVC+fragcngdk29ipHKf4Su0Mn4lpBmKrm9ov
sbM1nQA3qDj83KOLIJ3NXaI8OK7IcWR0o1XQqW7C6DKoMpJDg1imOPhYmS7odbdEpiyaIHn0pHxm
rwjCJwBDM6nrsY5OhQpRjSLBwwRE0JwE5LtGaaWgafC/zeqdCpGxYQkitGzHjpk+ktBSYNVTqHPt
Iqw+USzln6vRjVi4Gm2wEgw6vw5m2bX7DmpFcWiWejUBp2Ny7+T2cO1VxqR7dsUcRIPxzFmF3ONi
cbO7BE3yVVPL7E7VtHHJhR3wrUdNHy0bR3j+Y1fWxbjtJKFNh9qe9Lu5jqN0Z6g6CQU11kQPGd1f
yxoaknTmoN9LDqbrB5TQjKYuXR2Q08wIaqpQ/RKkx6LGMpU5mQg3+DXLt+Foqe7cV50LhWqRhh4P
APNhz1tLkFlq2e6pmnONqycUl0voIH/lqzG8d7uaMjIwAatg5jMLEIhlF4dsubFBJkryUUUqLyYd
IzZDGZp7n+8piVwu+j6+m6zASFvzC69M7PfFMjiEIIb5hH4xgHqzQaE827vQDLI7z3tZHpDLclbo
hrISV25TVJ9auyFolm+MF2/SBNYlIyuxhr1hrDdPZVFLOh7V5BpiUxKd1frIhLoa966Oco+KwQJw
Vo46uU/rrrlGWTBcIkmVzGDjUZWbpLBG91FKpEkA9MMQZG0dbTWmifQgjDtNt0W/tGjMmsZiVEfs
85XlU19s6H3kp3Vdgb6gIcFv8LxM9VEg9rvNx27t5RSggo9Eq7B82NMSEnQOSwJifepAdLKZuT7V
81xeD9pDh5iztZ9ZWTyyknCmugkXo8y53Y/xByGCQZ7NXaXanV7qzH/jTh7C2L1s81bAYY50p24I
/gWxLVvfl+Q4NHSQiqphncKQJD4TYEl6Ci0B76pa/GKAMqZzdXKHSF2VKM6Bn7ssmxuJ7Z9oua6t
GYv6s7vswc6kTG2X0NQbl9nnNU2x0T5Ewi7e4LBzPlZNlXy2W5aDLQoslPS95xT9RtvUIFtJ8tWy
nUoEk4fIr9HxMYcdiTwP2BZIFCSDxQ2X7KpLIqQ/DMGng6m7nEq977EAhjEH8U1QNUQhDvYC1zph
oMJOQr5mnE9M6Z2RAxi9qsHSJ7w6yKgSpsNndasKTL/0N+sNqQz1o4Mp5JOQdnsWcIZbaSodrHap
l3JDpiDL5cD55bobR8Yu2Tgz+sJcG31JBpKg0EPV+T0nPySfvNsku7uM0lE3+8SI9dLH0uOSeCSl
Zz8lWF9Pc9sX71CJuPvAYJUHnBqH73gp4qewiC5Qye7s+p1veMs2OSiWD5xiy3krpn6cINiV+pNb
u7qEFSHGq7i3APGHIiUEhZy65s5lSROX8yAAbmx9VM/kFaSTlDvXHuSdVBBDLpgkZXLvjesHM2Gp
0vNKa/cKRGKEG5IUmQz9cD4+WDT6ko3ghGxzGwLS4zGitDsWoOZZ9xWLf4twAh/tOGHbbhkAjHT0
ZIKCC6HpfUoH5cklt4/ymTMsCcFaB4CS0vmeFwGUM+gPzz+OblPf1g59KzIxGMJtU5RsLGUk59xU
iGFuw7ZrSQiCAvxGJRKupRj66mbJ7PI9p9Lq0fYnG4FNWBLsZtd8DwdZ9HccztM7q2nrx6Dz9RMU
ueluFAOkhJbT8UWL6ra5Bpk2kmQRhFZPoI3j6iuPceCtP47VEyHlZI5RFAQP4xzp4cDkLex5/IPJ
iM5LpHpCzVl/nkWUiHOaHMJ+Y1uuN20HDOjTtkny4iO/RH9fWVi7c5gG7wKJzpcSmUyhwoM1SJ94
TojASkPGBdgamptKeYanUqVxvyOeMQvP8PGkxwoPHmebAUlM3EwehEh/mT8TzfpkS77+O1F6OQgT
O6Q2qONlh6q4RdcSg3fczDBO1ojwJfiAAJA+LklhZHUyAs2AdUcpWe7gQeod3hnyIRAn2gwpi0ly
xk899VHRHGK+MMnGvwyzNHSOA9C74cKPZdTuQRnTc5tMYu5zNMXWB1fFVX05c/fIk58XRWSJG7bh
vuMXZW6se0yUpidOC+HFpM7Gyhvde4l7Ot8QlQC3IiKGLNw7qKu+ZmTV+YfchkR8SK0ow8eSYnnf
tjHdorNAEDntC9q6GIXt5oNPOmR9Lblpp0DWbX+WrF+v7QwC6Wlaeh29sbKJAThOx/ocyah2Tnbd
ICpk5x2LQ0psJpiwxoiWSikms5JDM5ufB+8uODTkuGQH1BkGVilOinw/dZ5XU9IYOPyywwHzSEJR
12Pv9Wd47KHss7MsBl57Jiun6t4kOV7N9zQgav8uw3TT77kh0XLiuUTTobTWJy6WYd3fcje9Hgav
UFu05ZazNXY13rau433kfGT6TRcs5V0KDYkizx6o9UXLEQfMXhxvYTI7zq7wff+yNLYv+DdVVx0J
tSqdXUJMLgR9qr61smia9wW28vuR1yrfIt/JGbwUBO3uCDBpiEryC87ZDN0prJwOuCDs+Gz+UAcO
rX9DW+YmZ2RZb2yr7e6d0tdyK0peijdI/tbzpVdUAdkgAi2nKurgY+z39bSdxqC5ZUBuB3smCVa+
/Q90+92grbT3oAmf+9JiySHZxM6859+3OX9ppoK48eEn0i+11wby2gb9YQSAib8jw2ZOHrIynIia
l/G+KZ0/XOSXXuq3i9Ahjj06nABafr5IUYY0aOjlPiDbU7sx9sSpCfrVAt5Qr+rc/KHt/ksvletR
Ibt0O6Aaon/8+XomyoYhnjLxsEA/QEM4tRzuMvuSFmh9IKrsLo2z+WAZhLu/v5u/flA3YHDG/Iz9
CXTo2iX/4W720+BnmMvrxyQaaqJbRP/GosZA27ZG7xZ6uPn99X55eux1rmfDm2RgF3Hhn68XdI6j
S3qxj8mUEppQEA5sF6r7w+38pbf/01XAF/98lagJplkCMH9MK6t54zbsd2GKCc5PrfYPNJJfP1Dk
84ZQjgDx4nVZO9U/3EBrxCyiIlk/Dg16porx4NUc1Pr297ft1w8UoaO1GVUEXMWJXz0m+j+DMEtZ
P9qYp5FX9QvHw/RJ04b9wxTh7z7Pj1d69fUyBjICZsz60YISckZSWbLzkvbr7z/OL2/dqnawQb3Z
iIOZirx6Pt1kx3aG5u+xnGRxQEteX0npdg9zp7y3xINYZ7+/3itizLdZBTNi6MRMehjwB6+eEmm0
uEKXTj3OU2M9SKxjhCiDXn0Px7fcDXilT7WRt4Lgy2tbSXOweq+jd9j04c0SDmjQxdR9NP5g/2EI
9jcPlvEJsaIIPFjqXwuUnVn2gDsK9Riwah6Vw8BLq8A6W+AQ/P4e/M2DBTfNNy9gv+R/r16hnqEF
26XpHoepJ1KlcYsdTf0/QYj/7vPgXeIbDiuDjvT6W/zwdSgHp20nzMuP2KVwJC3V81Ja1TZlJv2H
leuVXOXbM2XmwlrJO+TDS3+9ZnJkiyap1GNpjWKPnc890VuvrzhsOCerE9OpK5f0EjfieFf2PbqV
YWovF0e5XwLoC39YB9xfxpnrOMxfpQgMp1jZXo3DTOsvOq7n6RH4Se5sBbmwNQlyOcHUFAfEM3H8
cfdkCkcnPC6xwj+m2uSQ8z27nsbG/4hFcI2pw4qZbKYxMXqfcOQXzCySGYYbWKMtTAUnpFmj5ant
vOrSimr5XGLLuYqDqV12y/9l78yS3GayNLuVtn5HGebhFQTJYMwKhUIKvsCoCAnzPDnwWLWDXkkv
pXJHfaCssgyCYaSpntvSMs0y85eccDjcr997v/NpefpNwgQIWEZNqnQFHkP/0rP9P0iJr1ziKJ8s
qfmUBA0/vwObwGXxVfn0fFPrM+1XRGTKbREL5Tslv2RzfuF+sqRAhAJD0Vm5mAgsNgurgHlohkq3
Rw9c7Ykxq7se+t8GSE3j/fVQ4CdBT8rQw9AfLE4nCzCfTTNgu0+NTANPR6xKs+73uKrzCw91UsCk
u2BeKArcdkZcQu1LyQggl+fTfqit9QSFek30KdY4b/wy4yi+SsDN/uWzAVBUUFsQ1NBGxmF//GVG
3YDS0dbafdBydTNS5SuxrYzIIGy+/v1IfAj2/HB0Ufzp2PmwB/Q2CKa0Cvq93ZHW8aNk2HSjrqxs
1fIvvLDTTYCnmoNB4GmUgumhOH4q5B30oJd2t4eeMD1IbeE/Ko0hVmmmTqti6sM1EM854m9fBZfL
H1LadVdSFBqeHAnz5fyDL+CHbEn8GmwkdI0LJkokZz73Pjz5SB+0DOa+38dc79zescwrgfBiQ92S
Yq2gAdXHpRy1XG0+WX2JPCDujZd6pvRVtHjGkLRfz/+kk4+HXzT3yWimNcd48mJ+JKsZyNVr/b7r
5OhWzxJ5HXZGdU1a+dIC+1PwPyrKg/CFB6uzomlGVJ1FR0Vulmg+1U7gvmli/Up5ve9oHnQ0qAaN
NWKwaHPtsTtVvNhOx41dSw1nWxsFZfgUesm9ZNVicht1JJ1v9SkdWLLV5L/18E8akZv8NRk1rpg1
E/XTJFXxomAQgI1qKD+fn7Z5Wk4eZTYjYiegmWK5hJGaIgaKNLEfpjyfW29Tr7b9SyQ75ZO3M/f8
yLQzcdk92QVS6qPKmKECzZWwXkuVZd5P5VRuKq3MnkJ4wasqay0X6zzl3oqj+nHqdGZsFC0qexs+
Wpt1NzS56VfcvMTV+TmYF+tyDjRrvhOoFFMQZB0vZgXHWKCm8bgXigGVtu6zdVgFr5XPNxb2wyX8
72dTDqocdfgsI6PD43g4h4LCXMwf91QNqDr6gCbKQJQX9t1PHor2GNJMdK7gmrHcd2utRRmlltNe
MuU58Rk12wKBglvIk3SnNsr/4KmIUTRD1dl4OT8WO4LaSbR5OMW4H0wZw2e1oGJuq8n6/Kv6ZO5A
Is4MYb46RdMWsUdWBlEmBXjKYYfGy0l76Wc2+2acH2XhGTB/0qbBv/ENYnef39TxKxKGOqAqipW9
H1v1dVcZ4hlFFVKkVqeYk5E727Z1l+2UyqT23+j+viB36Zrw6W4jI6/IOdEfNJKyQhaDRbJkR4Tc
jnLTJRQd8yHOLyzh03khFLUceodlnX9Zix9sYvia+5Ki7EtgXpuyytCqdnp4IfQ7/YoZhcmZRYaY
KhmLAKWWbK0D4aXs49zxt3EvZ96ITsdz2kG78ECny5emOXZZfT5m+CTnn/LhgIllrXVmEPTeNsiz
j5aON4pVm3cOxmPYe2PPev6Vn4QprFmGkk0+GLaCP/eqD+ONStjRVCQ7e55b2VqJ0aNjiE0TY++p
UkiNRyNekX754/ywnxykFh8MTzmb7OBfsAjEVANNB5QtaU9TlHrFrtBK92VlCv+mYHXfQzIL7oox
KTu8DYumoYYcGj98NaticBKSs290atKIvhyyoOd/2umSmn/ZnC7BdoILzuJlh4PpIC4z/H1L28hX
Pu3wW2ahWDs/yifzrnOIElsbCinxP2HPh3n31VL18S2V9smgJGs5VSvPDBQsoAOIR/eRGUVbbcj/
jkY/f99wA9iDFY5v2hSXfa9KBQwU3H944B4h7QJF0X8lSay+xmkbblF24i7tpMkF25jTJU1TJCQV
mUwAZiRL7DuaVHAEzpQdaoJfPLsBLTZpTZ68KcJtLMOWPD+1n7xAB6UNnZ9zsz8v8vgTqlSo03El
8gNrjBCRc+0uorHuwp5wOorDATNnHCyMHMxlApGiX6XWrVkeTDw2nVhvPBkqyOb8oyw3Hm7ZJldN
Pk7SlA44yeNHoXaklnQzGYfSt+7YmMwbK5z9o43C2J4fafk4moJihfsDQT1BtjP7MH7cd3KNu11J
nHrI0JXeGPT0rsA5+hfMIBYWUvy9DMPq46LHNkeecLG9WYpEa1jHWpiiIaMvcnDUYVeqfRzdVpZk
3I7Ir++oEKBlHlKtpCxq08CCX0Vv1K5EHp5O/FbdTLmiwVFMZ3GdoIVuKxwlLrd5JDct1FNa5zF3
VvovzmQ7L0hWFQLNrMaVyKkBO1w4NZfr+88zsa75WhQg0MutbNaBdVyfmbpBWUtDiitxNlTX7YSF
ZItW+e9fFNeh/x5tCZqmMRLFtsNoHdwqT2tbwyssP7nwTCcLb35P8zFEzIHp0/IuSazRKpluZQf4
aNIqTbVuheK93qRD/+v885yOROQ594fPGiey44vIJmy6AH5aFR6ClHc3SOiGKVfioI7YwPvroSBL
z5AAgkOV13W8xjE6oS81FRHsbQE5rhioI1Wtcc3ubl54SyfXVgJBNAwoVzjJ2fqW28MA3adBEQsF
GGUnChG99WaGDy2+bSl7hh5JXH1sIDH6mPu/eg3naa3WhltM5tBkx9R0LgQWpx/48Q9aPLwUNGbS
WHJyoL+GopySSVdBqhLanZ/jz4bR572K1K9icIwez3Gt2NnMoU0OUR2gJXUy+dHWhuLn+VGWqThm
1zRwQyMVR/DA3XcxShHRKja0xUHusZVGgtndkhURN7TEO9/bDC/hRnPC9TSW07rzw/hCjeP0iyc8
nv3heE5soZZ3DEunU5b2vOJABcy6BUlr7WIMXuGKxwWtCCHR0/nn/WRWjwZcREu+GlY039nFoU1w
bjGDodpii9VfWCInQRnTSmYTwSHPxA5jLqbVMAW97X5RHjBYDH8Uku/TnYbnugH1YV3ib7YLFRjA
Lmu02wYmpNHYNBzkr9CBVhN7Phk1w1mff/ZPJhuwB6fTP9WRSwMOXGPyoFP9+qDTen2bSpbxYtOU
R/tgqtx1eCBe2Po+GQ9/Q5KR8hyZKkurJACMVhRzbTzQizg9CPr0H6vKEi6cRPmu1CNnc/751Dlr
8vEazqxTLaHmw6lI6d9aHPJaWRWWRjPowbdqxdjEWWaobtS0NCW1vR2+Sclgvzjgqd6BVPe0BUzV
Vdg0KRK8wc/ua8FK9SrOzJ1BeAzLyhwcEODotGS3KxIDmzL+4U1dYoHt6sK2fpstbRkXpu2TJQrk
ioQgXz8qy2WyXheGlCpt0xycFJ14AuTuBoWyf2GyTkfhbkqrm0qkQuHWWGSgugh/PeqK7cHIGvy/
pEi+Kqoq/+tnYRSHj0CVNRJE9uJzi9LBbHU66g4m5oQrxU4S7J4t7W8/ahTCKspXm3qbji5h8d4b
tvso0pLpkHHV28jR5K9pW40ufD4nW6XGl8x5x4Y53/JmTfLHwG7WU9Ry6HQHiihSsw5DffZ3TWNl
DVi8vos1Ie9olBvSNd36eDVaTnohUj75oPgF9GHOrrfERyzw41+QTeDSJE3uD3gE6DcQ5UeakHta
nTJBW8XcX37+gzq+WnHmUqUBq2GqXI5ZksuVqOQ4gCSA3CgFlt9ptYTyYnbgluPU0K4Mg54QJP/F
JXHWwijon8OyZ5CGRVF4mk2jIQVgl6FM+3bUiqfMKlrYWENPbyxuSqaymiwrurasQKLLVgt7eWci
wiaCi/P0knzqOKb681MMfH0RZ1uGDoVp8ZWoEe1duU4OrJ3sjI7pfFopEYmwUjjdX5U3/wzFs3KN
R80qU9BYDNXSLpvmtYl+Ax3LtkBvQj9O6F/R5HnpYr7YKP+Mxe2A1cxt0sGadd4cPtyZYaNlaS1S
ee9gCmytjGlMHovYp5+VsLyP1gN+yc89vNnSI9aD95+3faCtxiStbuH7+UBD6DG7oocP1YgWlLI2
O5pUD7nh+NKjEyTBNd1DEnwLSu9uzup6tvWq+XZ+eR5/kP98CvYVVPiwfQgRF5vLGJm1oGzC8jQV
KCBQ3pUHXWnaVSWG8WkSg3yLcqX6mWl5fzfGVn7hDvbJ4pgbNOb8KLsP9bbjWYygt6amNk17nKUb
r4EKvokIltBf1MWF3frToTjcaHZnsz6J7XtMClqpreS9HqHW7mxp2jl+SsdXgz7j/Kza/Op/HaL/
nNU/3zvdNbOkazGrWqqOWi5byj6judOL6HX61QCDXTWyXeduQlKjrSTnOpTD+K/SG/81MjpiPH8s
Nlh1scGC97B6vPbUvUir+i3m5FjzT+tzFjTcTWkTX6qLfzarZDW0+VpBgvukdFHkQEcmiU8OlaOH
UMi+boYQ9q6h1Be+7uOte362WbbLoW6DaqDss1wrvaLzYVXaXs/YUrGsieKN5lTVD0TniJeiMA+/
n3+PC7n0P4eEnEFihQjfwuvseHmi9Gz9PprkvR3XvbXpbb2s1iiewqfBaYY9xCd6m2GrJ196XStv
2XPzW9BY8arib7xwkpwuKkw4gDcY1L24wi1PaDoqe+K9Oe9LI0VELiImMJtGJI6qnURIIeP0OaoF
7ZV5qb6dn4jjSOfPPMzpMs7OmZJx0nY0SVCQzFbT9oEd9Nfp5Kee7NAVfH6U07VEvwwFPRKRfKZ4
rx/PNvCNKURg6OxVCeyULBzg5nV/CMY2ubCUTkei/YU1y+5NOE8V8XgkVTRDy14XH6jyKp4S69kG
Bmnn2VLUXrrHnM4dIa+sWMhaTX3Wth6PFVKVh0jaJocycPLXRFBSo2FSXQcBDb91HxR3OEnka4S0
+gv2ETrbfitD08tp7URcsrI62n8jqboUCX0yBzp9UfjmoeI2KAwe/65Jqkpb6qz0MNhx7DlN1K2K
sQm2akRV9PyL/WwKqCBofL90HbLfHA9Fe7EIDXwWDnkjsq085cW6CHVld36U01DLsEwHuzPHILdH
49HxKK3fADfIm/LQi1S7rcnxUNeVB1QxRkT7v7BeaXNovfODfvJoFhc0LmmgHw1KfceDlq2aCrQ3
JXEzXKgWN7fdmMd/H0OR5JRnhAHfP/+5eDQrlCUhxrjiDpD6qyisaCiQJHWTJ358IUD+U2g9PrwM
btsybXIyQTJ73/ETmbRTdfXUkbGWrQCpk9Oab3YghTean4gHVnpFsR0qK8IpxQCgkNKEE7n2aFl4
fdihecU1GPDhBB8fIMgA8wtjngnVJ9EvGpncShUXeFnzrIqwTjYgkZVrA+RxvDKlISqR+FqN5nbC
YlWSCJZ/g8y0bVeI1PgmSDkA8WPvQas134fc1tIQUtD++6Pws+41Kw1+I+0Q3apWLOeZRtce8mFC
rlZL4rz0HJWyw44WTennJGel7mZlqW9kuQ+qFemEHqWwXZVvdSHzmBE9QJlLp/cwuWHdqjeNhWqc
qoEfv1t9pSKLAeX9OAw5ubMCSq3wAJ8jjGzzccox16gN6aZFGySD6E/kELmOHPhejKJYWqlJq74F
5OaeWmhov4uZuUntxUfijnFYdTAmG4RA3cr2T0zNUtTeAFfvzNwWipu1SUZO3MI+0uvTGN1pPuH4
AD1oMkzYiBiCUDiDDrnO7JnwgezOfulFnV3KYi5SizQtcSoSwKlkZok6+KaOV0uZ0CqcB23+bmMj
BSIxy+wNutjJfs4LECZ4Ycv5roh/JtGTgp7n/Me3aLQ8HX1xm1PyEpaV1eXvg+HeAUgt34qv+l37
w/xi+KtSWUX4S1heuz0/7DJoXj7z4pvPAUjD52fUVKMGMhlv6AWvJal2BQBRWtTNUV91TX9he1ue
/8tRF0FlYqIm8NuBZ0X1YlnM7wuNxinT3qKb9fULe/YnFxy2M4sjixI82dplaA64vueDz+uDiaIx
dEt6aG4SbfwVZUH5WMLwX2mRJK4ipaPLRm0kFpleAtQzug10k9CrlDbZjJ1R7HRO9t3UhPa6yckm
BXIrrrnaI34tU3UH2UK/cLx/silTKJDVP3woi5j/eFGGqDqFGo31IR/qkqt2TVO9WSjr88vgkwOU
EhLt7MDLaFtZUkH6tBrMEc/PQ9UhIx6dAfT31KO8CEbjfzAUsZFmwVmhqLP0bQ10bUD/r3FWO5N1
lZmB6Slp6+xgS40XvqlPTlGgbDblFloL5pPteO58DTlmb6TZYSaAuhpFK+KCoM5vemmqQhcvKpy6
SjE+/f1k/rlH0wFFrmt5jsIhATRl+fmhw0vG0zStoHrla6spssMLYebpPYJUPRcJlgc9BvTnHD+h
ouWxI0wnPxSaliJHR7oWhmFyNeh4FmpDHW/OP9onyRhTBvkjQ/4kX0gS5HhAqezSAU4zBQJqt+uq
mmm68RB5jdqTDpUt/7uUJuG6Jty7BjEdrXX6Cy58zss9iwsvcCmaWrFJ5q627BfWulH4ZCh5rTGq
sJZa5Z1mtP59JinRA/4Q/ibjJ7rIaJJ1NWriQph0sqpIyDADXLxZwLQZLIJN3YoD+CyZQo1EaX6w
iH8pul5s0EnFO5i44srBi/jCez59ZKIYKG0Ukrk5kac9nnb8DpyYCEc9BM1UXFcItyu3lDN4YXnR
PCbpAKmg6bI7q6qbNQ4olzqJT3YhnpmokIln9Lnv7nj8wUxD5BqaephdDb3R0MVtPBmX7hd/Ouk/
xmvcXmgApVzJYkavsfxyBsofnM+ZcSDH3ij4uUfEXciPnZuiDNJu5pJIqQeC1/mhNwgIAbAEYGpk
Ei/FKiyS9j6UbPO1dSTgEEVWowTLtLFQUWv1Rg9odpCfoLrYN12hdXd97vtrnEaiZqWmyHsL6uCz
Usv/bY1J8ebnE3UJs8libNmiTFs11RiHHiAk5QrJe4n5RdojNwq0fnqV1EEN0e776OpFFU5vWBMU
NEKn6gT0F8zbN9uvEaH4qpNewSSzd8rYN/JWMXtQQTmhVuDKjTP2ruwXioG3otFXdIKh6l+3emjc
alGALQj9r+VDUWSq7tZ5Lt9LncGvx7lYuw4MPXsTSaTDlmPhrrI8REU8YTgFvNdW+32Dvg+PLh1Q
oy8yaby0NZwc6io6LLZZlV5ijlpLPV4jIkC+XQmcYqba9/G0sYEeJ0mhm4TYirkjxqQtVRmK6NFv
QBjvkOUi460kwvdVC5EYo/VAjb5okmS9lCrZdXcQlv40DlF/rzAn3XWeOtKFD4vecX7W0ZrT0QeR
0oUpTkmC7fT4Z4NkUDAVQVaszd57rtGh/MWSssa/Ac62F2NzV6MwntERqlY59arzFfk5nOLioMci
tV1KpYXvmVbg69u0LZvbNmjan2kYS1+dTjLqa5GrMDgUrcNmOnJqcdNKop1WeQFAedt3PZCY1Lfj
N9T28HG7CrmNm8+qzb4d1J9milzZrYGZ+O7kW8LfiHRIaG3C1CEEAO0D2ivUHLGdA+jJwKt3iqOV
kjblG9QkqfZwD8mezaEX45bmdl1ZD45vjisLQ66YRecnzlf4a/lIMs8GrYaXXvoVapwwVlE9FA9c
poO7mPb+zgX+O706vhhvVDvKfGxzmuCuw0kZ57FRQoAj18n0xYqw1vGCpJSuusEsMC5MsvgukDvh
e6Fj5Pi72YBbPCXpnB8myPWvUdukyTpqR/tnGhTTXYbgU92AI5Mat6d6cshrXX4AATO+knkG39DL
BjteMvbWLx3rIsVlA/a/5Elm93T1FYlz06ZFsC8aQFhurE4QlkCccHtKwgGAjAZ629Tb+skostJZ
yU1d0ImZdsZbMkyVz+QXRrlGvCsBgYqi+LlKq0K+y1r4FF7sqCLelk7mYJWHO53ipX42SC+jRMO4
F8pKUHlx1YrxLq0mWAITPTYHURbleO8YiRR/Qfztx3uz9A2JvsCqG1Ak47bUPGkyPuswI+IAZ7du
6kUfuuhizPRuCGX6Xei5lcwrnEc59Yo6KL7FiCobt0xArHtxkAB2rkvyTW6Rpd2WVgxYJtz0fDhP
o1n+ssy2/W73E38EQzIMxoZUbZ59Dc6UWSa1tpl8v7nNJCmU0T/HKpc+yuPXXNMVzNaCzgdgOfZE
GFmlOvH96As9dSGNKMO2aJMKIlgXd1eD1pTY9CZ12a/BL4fZSu6kMbnJbDn9RQLJvB312MBx1lcN
AEKDYt6RH63fdK3RqxWlHvMGfF2MilP4XLpECc8F6BIIM/qOIgE4Sc6CVTd2ttjO/bz8L7TqhHgz
6Nq0ox6by9edHo/SmgScems1ItS9DNMae6N3dPbuoE5VT4HopXyXt1mZ3PaAvqOHetAsdB2kqnZK
1xTXKINzePaxNKVvYehb9yCmTSZbG6QSeZEW1K5SZtYdz6lNG2nM2a/83qzuYaFKv7u2pNt+jCQN
EpbIfLgWuKreDTqYl2tRKEFwRYO4c6WExEgrFn3arORWK1Qv0YZO3YgBd4p7vTTTaNUouBptlKKH
OkF9GYpDXNiZtavCsNOuaDgE9ebLAcLmaeAbQrvRgLQo+OFuYYvyzYKQQdepSk13o/KifzhIttuV
HaRYw45qFDz1cptV+CNJyisNA76xViSRjOsk9P1dC7zFckH2pG+9UiG8UMNwkr0M26eS16xiKebw
O7zSCaIbI+L3QZNTEkj2VhW+YSxgaNs5M4BJYVaaX4IEXtw13NPihjIRXIbaxtkcZpfDtVdKpRGc
qz5Z80appt8sn2yK24ACe544Zn9XXVJj+qupAW31MIcc+HBjtPcbG4IcCm2nhCUwidm6TQm+i6mm
YUTt7cZkf2oV7Gt9/AlXedrqd50Ml9St6ynSvYokVDmD10KDVAsg/Y3ZjVQ3W/C2kQtNjNuDD+Us
IAWhTs+0bjnoC/yqfRn1ovxtN7m2Zy+HCQZrX/+exGP1s6xawjMTEzVmVrPCYjvWpXXg5U7lqmwt
waFXYFgilZGSecQXHdZNdtS/6yk2k17IQxLFt4qy1rD7qFw9CkU5e0xboUsKCFMJjhYl8vJ+IHmu
gLFYTXFayOsWneboWp2TQrzFQUnxpsHWtkXAnWxV1bL/TS0w56MqJsXfUNcb30azxcqbVFWE6x9I
qFfyqYHtqcJJHgaRMRGGUym3WBq0t5Dx1K9xnpsHy4/4UwBculvbzNtgpRRS9JONQ89WjQPLwdU0
ckNby5/0eykbIEz44whMi0iStBk+aCAj6V53yE1BbSJl5RfWlTlScPJ0X8ZRotbkUIJWZrbYfHSR
vknSklt6XrDJumOZya86trcvFPuzEIpm1RkEYLF11WqhwelQKurvMG5MDNjlJHorItFmcBzi9EbH
ra6DQ1XgAIYx4KB6AMLEa9304UAcXVTxpsjHBIJqAt8LgEgHOy1PIu0LoR3AttIxgx+TFKXddUKf
A2SPogpUd6ydFPz8JPXlmp2GHA4hDh9Wk08Q32Qt7Pbw7LO3KpKm4Ar0mryNR7xokeLL4zUeEZEJ
SxBgkqtmafti6EG7L6HDPDqDElZXnd5hzRLTuvWs53b5RNNb+ZhnWAkARCiJCFOu3ZvcVwvZBZuQ
PJi29GZWWptTX8rYUQchdTFNXVHP246FrayF4kgQzQrFETtqDBPIDDDKN0QmMonRqI/ewSFmEM5I
iAdbv1PzGG5kqWvf2L11vAKrSYX0QYGIy2er5Y8W1QgNmMM46dtmTChlDWk3sF2YkfYrT7BVfUgD
zb+LWnmg5KMLIIQNYsFv7OqcMqKJdaCNbaI8jXaGq4IE8eobmQ/ZuolsTAO3ClyY1KWC7Ntfc7ba
YQX6ZRhfB+L+ztUEpJJt18Bi2pCmbzoqaVR7t2LCksUdRigmuI747ZaAg6+pgBgzXjvxJPt7ndzi
tEtCpSx+5rIJ4VCeqqnbdHZgHmpbikfXFFP4pOmVCh1qaIz0quMG+J2aOihpgXZBusaBM3wJU8ci
j4rxk4vtQW96ui2KvRMpKQg5cHBYqyaqijaqsPkTIRehFZXAOPsilDEc7lM86o3fvL9Ofk18+tNm
o2xZvq7YZoJ169RqehuyaYDjblXtKavqIbuSjDirr7VUhMFmKLGGfykh8t6CpTefI0XvtA1tHcpv
gBtj7ZlZ0CZey1JsvGxAOYbxIXaInkgLvaQ82FUT2kOtu6H9zFHXcUuo0bMr7wHdlJ0nk5GKPLSZ
LZaa+B6TVHOk6rVXJlXQxyr34k5V0sl6HPU+EdtiUmucdyN7CFY2H7DsUYcUMRuXOnYrrJuGX108
WtJsUFbsM8WXyh22aQQRtUlTrksVT0N8omfZm9aaI2cFJjbJRh/TJLiFeBLdxTl5ak/xuclBX4B2
tbF6MuYrvytQhJGmlh9pwR6I1G2reenbcKh2XGNAJfHE2XtZytZ9OfaStJFAH4z4ELbWsOpzJZot
m+Po0TDAfG7BBPbWuglaU8OWqG5+cVOWnyEjtQe2aKnYFDJSGUcfsoCuMVPd4YyNt2ef9tp3yZcm
HNhzLhObOurk25jLKjvGGCa+Z/e1hYtx3TRfBB4V3DmySiq3gITqe7OuZLERCjc2T8tUbDWEn8j+
TZko5W1G5w0UiCFIW/gJk6qulTjN7tIMbQV+pab6U4QVp3dvAYBaYUGlrANc4nfcTIFjYP0s627b
9VH+SgQWr23chFcIBMFJlwbSHGhUQNVWTlBxpmFHxZkb11Owanp6Mt1QTRovqPDrpQfG0apVD7WO
a4WZBIkbjtmEP4pMRn2LdHGot3KjylsrhaV0WxZsOgkGffJtMinqY+Z0lbHS6yDO3G6uXXPbkSXT
S5su3gtDFj9kZUxymLmCzuyibpzaKxrJEkDvJJLjRm/JFsyuCVcmk//iYpdtA5mr9AErHFX/7diT
8zRi5RLvUskEPoh1fMxtLvN/yFU3PWSxpEfu0MrGoQf6qcPSlexiw3YraLWNM6W9x5HIqO/VUkxv
hl8V9XU9DlDc/X5mbwMk5j7OgfN70GqzX/ejg9Vxm83ERHw89a9pLmKNp6I5fz004wjE3hhxx1Rh
LTu3NgSzyeu7ahi8YRiy+7RD9wxjYODgU2gsE1jAx0V0ZVp5+EMiYP9p+cHUrsCoyhACAIfx1WsS
5d9YzcJf0Icz7bkVFIZQkDXDHf3QY3/lO9SrtqRCxe8Klh6BaS6Mn9DmnNIrAIobXmkGDoD7mWGG
zSFNzM8pkDkcUUrKjuxauFcwt9w4edioPhRYfIdcV1SM1IIoEe8ObHn4aDH2DOtO6vQHLowWLko9
uQnOHd16hjBgo1JR1QCEE9nRdkVJGbxSgYIGJLHkx/cQVy1pB04ig2oJ/FO5rjGThvOr9STcNSns
vkXDzMTUzcxCYI4T7kaL6SaYq23Uz1B2oqgLjKhe4alY1VeS0ufaWh0owqNJz4BiQiyMHpuynueg
NpQXISKqYhyI3UGEw3hPZ8DwEGFz7e90uA8VAVcp3UOUCbCX14r+FU1XTxlNiOJOTsYMvB2d9rQc
CU176/Hw8q+daaKndrQa86rKrOrX5MOuXasIciW3w+Mq85whK55BW9Y3oUZiyi1MKGxuWqX1V4DI
HVrnth1JZUqO3FylRtwYD8BULFiqQ5FxF6dT5KpXBYEvdXr9BkkhnFlfw0RhldUjlEy9k+O7cVL0
g6gtq3fVROHoBPwV6is15BbpWsJoBrcz+/Z1mgo4D4VlZVwlw8i+EUBZ/BtV08l7dERUsitCs3me
TUC+TbD3bx1cXsN1U2AY4RmxZT34oW7ex1E5vWeN1Oor/q7qd5gm5vtQETa7DvO1BxXZwBeOLPWA
QDhRGTIUsesXqfaDNF7wNenhanE7j9Te7Qn8G9B+TvlYQe5Fp1dIbC4lWgOLrQdY+7qVdSE/Z3xO
OtxoCJ8kNDqffaTkQCYeaPJbk2Z1MJGYPTRbzazbH7WIo9/n8+LLPPxxQYs80nESCaypLCc+ZTRT
qF6aZjge/cbFDQRieKF8cpJlOypSUqI+HmmQusFX+z5/F1L/QKKZkbSVafeEvpCt2o3qPJ9/tGXq
d/loi7RemYNfb3CvecfUHOMokF/R4/kRlsWn5QiL5LaBI6wEdDR/J/vizvo16W0QF8Y4yfLN00Y3
Dq2yNK7QHbiYtggb+95Q8vd812x1z9pKu79z2PivAu6HIRYTJabGaG2h5u/0ka/r7D3EAe38RC10
BKdDLGYKCaECzYin4HbEXpyrLl5eL5VXr6dr50vwOK3C7fkhl4WHP+/mw0PNq+NDa6iBWraBtJ+/
h3a31fET7shMbXFW26bBVS59R7V14SE/XW8fRlyUV9R6bGorYUT84HDL3QTNpbLgpx/rhxHm///D
M5Fh5NQgv/UuS/JGl/SdCYvZ96+T5kL/yUm1bDl7i9yyj+o3sroxf0dNsaMjdDVaNede6nX1Hdjs
law0mzj/VSsXsU2fbhN0aIFImjuIjcV6J507lZQM83frK40c19lLdF3greAmW/0r1/bEi+9A0H8d
b0f3km3Sp0vmw9CL74DU/WhGqp2/986hE9+4JQRD7dnauxzcS2m41bX9+TX66f7xYcDFV0Fjc66N
tZW/Y3DPqfmCqH8lA/k+P8rnL/PDMItPYaLkZ2VAxNhClM3T4yPwaw+w0IVhPl3+H0ZZLH80GqHW
kVB5zyx8HIh7omhz/kEuLY3F8ldHXaKFnunCLTZs16QPlJlPsRK4aV3SV3267X54msUHIOkJtkoK
YxX2ytoYe2sPuDi7MGXKySi2SesjlWCaIDEXMxdvppqKQFcnobyrphgeafoCF9ubuNua8eSN4dxb
W7XBHSUrDZulPF0RvSU/Y/j8Xid0etbjBvPDzDF1ry6kfqXQH0dnaGlf+KELlS77t6PIQG7mujVF
VGTUxzuPpnblzOzzf9IxSm2cC4hIVhbmViGmt1aEOWyl2b+z+WLpll0M8gINAm4lvdZYXxThaKBk
jSm/cUZ/+pmgDKD6PmhD69JR05bX9AJYmKTYDsnVTgoDN5sL1W6vTjbaXw02r68iczu/nD4/lOb+
gxlmNUs0jh/Kqqh5ZvPxbcdXMNWx3TUPzWvwzflC+nAXFvd4wlw6CU/e+FEUdIIMy+KsjRSNKCiz
Y4LZ/eQ/jExcSTU2uOSTdrEza7G/0IcOLCkjuMsO0X10nXyxd+YjvXsWd+9bjM9wKU1/ZRfOjk83
tQ/NaIs17St9Y9BIQJw3fp2c72W5Amt2/s19ulF/GGKxGseiiTOqjZy0dNbh0/1FYh1K7WNS9694
qq7y7uCEb3/G/P+2l/8b8f2H6fcO7eF//cpbCi73hwwr+f/8P7PP5T/+4z//7z/+/R//ceQlP//B
fzpdohHFsxIB/0wao218hgD+t9Gl+W9024D+ZHvT6V5X/2V0qWj/NhPRDNgMJAtVDBH/ZXSp8hfO
wFe6u/4fe2eSHDm2Zue91Bwp9I2sqgZovGNPd0aQMYFFMCLRNxc9MCqtQBPtRFaymmgP+XakD8z3
TEFnGKmssXKU0RHuwMVt/v+c76yqXmSNfyno8vWQATCE22Q1Iq6GDFs2zoMuKRZYWV3YzXEwJvOz
HVLfooFPBsgcl7vO7mpSXzXtklQ8dZ8AUb+gk65+tQpT9aakQgcFZv+K0+JyE9Gs8bVIW25wP1nb
1tarYEmX7ttPN/n2zz7+z1GR6+Tzf7v7f37gVeyP/pf/YO69npwoca07/6w9hkyZfj4tSzBUGMUr
tXU2Ck16//3rnU3xf78gt4a1CLEMBsTXF+SY3ttLLrfHIXHkT7pwbkyMehCtpTHoJ/tzRvrUoSvz
dOfQKPezHkJ1SegWZVbLdmtpuMrQD3hkZBPJYTn95QCpMWg6kljk2Sbu0kktip+6tU2xV+y1WJ13
73+F1/uD9RugbUcHQm1Xg2D1gt76aXu8KL2pU9ToSOOgsgEEenRJMUk8R2vzAF/2UU45lUttf3z/
umcOlZcLs3ysjE2GNwbhs2clTelQLOXUHatwJrBdUpOtGtXJRdF3/cHpCKofLanfVxGAynqWJKJv
gEHaduN4f/2TcH0Vx7YqA+N8WRF+ugU5wn/ixER/NEqj3dFW0y7teBnIyhbdDvVTe9sThbzpWrnZ
W0babfQ2I6q5ij80P/7iYaCmAbuKU0ZjJ3u2j6/1KVMgayzHbHVWziEkfGfsxwfBCNpacz6dmgmz
WzLJtqcQFXTN25QFRQI2k3pvuKdFYd+N2Zh/RlGnXlFSHXB55/k1EV7aRzuBty8bYkvM3ZAZmGze
PECtsKgw0dw42mJMrqwY8Xlc0603yqS9igkr8zRkxds+nMtjCob+gIOSIYa+XNnIVTaRW2UuG/44
2ZYoK2/QO3zkpn69rK5jjDYC7yUzoowU0GQa/fnsJ1Eh0qMy1Y6ovrRtWs+zSwSJ5qVOpn6w21N+
cTvgg/IKkdgNQ+scOZUTwOPIk64eB/DopWsXSbm4xEMhl6RGSXMhlVDmDGVHt1KJZPleNVA8bZKe
8K3AqZuGnjk9iDbQHaWfNqQqwamREkf5PGjiIzj425l9/YQGq4sKfxYj3esb0xqNsXSxoh1zKvfb
BorfJtaHeit3s/DEkKoXMGHnPYK8knC4UPnglXsBir2aqKHw4AtXFIhgL4bq19fv9RxpKQLuo6YM
xlM+Q6w6DEXUqm5V6vKxC4l2o5M6ZSQAhHq2ZpXD0PWtNNeIepVb40vh5HPpI7xw9kpIgIo7SVP4
oOm59ezIhGHQmzQuMg5xxNYiHSIkxbSncm1SWM9JY+q928dUfoMWqdMVl9d6FyF02u6byKTkTZOi
EuQdZSj1igkbhd/RyydtqiqLwlNRw5wGh0bsugNFctfkffZd0Fn9bqkk8LnhXESZZ9tZeyKkilfB
ge3wI9PMqcLNTPfar/UZIVWkd/SF53QkKdao6xwEZlfThevA+myjwSanDw1PXUKxLwqSj3ONPsga
9NW4s2iSzJ97JW430dKkF7KFWIWCaIM2uMDOlF3h4c1QsOFKwcsZJoXhYzI6pWZDxgqi+MzXFQJK
NnNDnMN26Jp08kW2pNK+NsZ0P8pktmwEPYabGikUMh91JB6pJNpX+WAdPTtt86KupyWk24hOXyaV
s4kPm3U7pmlvHc1icgIa5jIlXDPZDFKtf6kMtbgl84784MowjqhK4+9TnOsfDMo3LzD4emygOnbi
1Vt2/k4oVRUXcdVZR6kQ2RbhxuSVEriCAdXtrrDU8YMv/WZy4nps+lRMxA4glHMFpVWnWPrV2D5K
9LR3ObVz36gia2M7H9KOfvHVsHhREiVYFS/WOfyDOTaVjHFxjk0VWy6CiWiTSQr7lBYnUIFIdfP+
kvqLr8YyxsaRfRHbxnOwTFkTjBhOtkPKkcHBXKAKTeXsRwmg7a8/NHa7K/puRReyZr6eSIQeKzrJ
beFxrJVqv+pL/KiWwt3AguCPTTh9cFD71UhdgQDU2VZ1NHv01xdEQgaW0Smlo56r1S4DPxGQAZYd
FZu3tDRZ0ZKut1zAaUuAkFDfORlG+vdv75l36eV1QQ6PfnWFKeITOts7hQ7nRWoXxhHNGVOfkHAN
7DMh5MbPk9AmkWAqdKayUF/QMq1yK69jEEZeA3/jYekM3GoWPMIPD8/re/p6XgdMx5qLcMyAXnIO
2NQ0uNCUW52jkfQmeR7hvqYRuVeEqRy1MrMuKkqkrqOFAzZAi0i4ah6vkeSZHwzAtxtz9nPADQjB
XmlplnI2Lpj9iC9P7OwEMFd6DqM2eTRIQLsRsdZ977kZs6/MHXIzIAbTV7VimkO6mESKD/NPUh6d
1sk+oY0l5FUzok+QbMQMR1IKlausreUHTeUL+kls0aLjqBZarjwX3OY617XIS+p6/qgI8vYdZowT
Wrxqlzk0nvvVejQSU9324VGKNUxNJnrznmyyTUtHeDNpzUfv8K+ux31jnBNAgAfhrF7Qa7kpF4sZ
Hgn13OVVG/pJlt0vSXHTdHb/wYj+xfMCXkntmiMBwnIqXq9fK1UZydBsbelY2jpJR1qX3EDVir0x
NGtKE3O0jwVOLcAWDdbqbvS1iXOB1qvPLTPzFeF/sHDJiNrmMDF3TmraiE6dNluzKI0WhUJr7y3y
1IK8FssFJWvxiDPgI8z2r+4Zw41xj8wcG+r55MDWAf1rErHNW+31ZvhlSJfv7aB+y3U5eH8SeDvH
csewuQIV4NSGQ+X1HUu1UhXokqSjNpLgVhbal3isyfg0tKf3L/T2pMYEizMZC+9qlgRT8vpKY9+S
n2c40amKRQc6t1q+asY8RuSvTKPkzcJIJa9MiTDjoE1qGNnOnfllJAt0cQtF6urrDz7QOhhezzJ8
IBRMnD7wQrFWv/5AeokztSB4/ZSbjbWzpGq87ebF8MbGSndy2nYBtIz8stfLOrCd0L7hWFJ/YCXQ
334GHWmyzpafvQuntdefYURTYrd5HJ8I6YK9mFtjYCTzX+syrhM9NEq4CZBhYPBAOXp9lbJt4M0h
wDqhLad+zwbMR2//nxi2wDdJdzc5yTFpng2loqmg8ago37t2NSNI7dGYtX1XicFX+vnH+0/vJYfg
9dPj7MkSStULEcUb/sxcmqpkN3V6YsX2y0guo8sRlAuifYyPyraJO+Nah2trkfMVFukdSidyk5pa
mW9HgTgwWJxufsjV2rkdiNf9ppY1Tb3QE5bYaoXZamyWSxL+jM5qdu9/9teF6PVxULFYy3EE8hCd
c07VMJVBcoh8TU+t3B5Sk+h0YbUPVa5fyEb+rCrtR82Oty/5esEXNMALg+FspBtpnC1xq6Wn0caq
jog32oR5Lwd1ODgfTMG/uhQ1R0yMMgOBY/3roZaXYA60XslOYz07qF1s0x8VPCyzQtD4+7fxV5fC
BIQmkunLZGZ5fakGMrJhtCzO7H9TfxFVtDVJmdnHqjJ8cCx/Mf2fjTY0mVgY2SBiVzo3/ExErWWa
3lWnTBf9nW026mO02NY3s5SVp14hoF4beglVYVwpnlFk1mPc0Mhyi4z4L/xBifQwoEPZZGmDFnvE
iPGcZcRGehHB15NXWymuz342BPvAZewuQzT3i8+Q1BbEX0l7W2ZGpfMe6Why0aI3T6ZUm9+aBleO
S7bdQAAwkTswk0gzSiH/KSPxDAIUIqq6/DIyh+lSbqOcbIDIHDnZzY2p+Va+aATnpTFp7Muiml7i
TOp8IUfETKCyTOy7ZpzkxRvUsOw2BMali6ubtXgiIrG2XDWM4y9yPWkICtKqyQOBt2Rwuykdf1fG
SGPZEj2RK1RMseQ4OCGw2OWkxc9zdd1IBEr6CoxItvbRMDRuYWaS8JPUaS9pvUlEX3fTdJ0p4qED
fpgGuTXPF5il5A9awdo6MZ093BXNRe0VczESzrXM8VPlTtVyXWSY5E5FhDLaVRirCJTTIZ2Q3Bmk
aCjykhKtMdsmfsDJzr6FZjOTOUfOzV01NAAgNU1Ynxf27J3flx2eCVtgtBrCqd3b7Ir25RzVn/Jo
MDyZ1NzrrImr2jN7rbsexNjnQWdrw11ips5zO06UctViHAd30q3shzDkhKjpIldtb4w7ZQqssUsf
UaZLHx2DXqj/Z3eC4yT3AnIaJUx5feV+uhMpsdudjjnkpGeq82xgnEJcg6KycJWhrhHyERvMEIrX
OIlZRgS7hVnRda5Gkd/xdKWoNgAQnM7LHYyUhNVW4TOSJoRlVYOVD6CE/NRBJ0k9W+jlFV+pHjy9
Zg9PCnGC4wRbEjVsIucVzdULo7zueAC4KRLT3L8/e7ydhFdu76oMReKDMflsTax7VP9h79QnPE9E
ljhleIiV4bnDfRPE0DwurKz4qLP9dsaiNI6tXGVrytXPD1zk0TWdM7TVSaFq7Qv0oRsVsG8gN+N8
fP/rvd1YcKpbq4i0uG2udzamm4FucaWk4hQpWKtNpSXfaJo+iiRaF47X44WrrOVKlIM2W7qzggsF
ZAMflRCnSc9iv5XtGwj2IojCIfXibr4vBYcMA0V38P63+8XRlb4UQFAe3FrnPp+PZ0Wvk8Ky2lPL
tuOrbOG6tSo5vpotnVGKKekWQXsOiQI/TWZm9jW1UudHGsfEQTVF+MGC/suPwyuDX2ztpb1Z0bsB
rvCI5+Q01cqE5Kk4qU2DPsjoRzJRY8a4bM93dqWUmwYdKN6CebgrEGUf1BrP1vs35xeP3qCRBHpN
MzjJ6Gcj2yS6qtQnuT2NAiQP1qk1HBeDyPtX+cVcYbCTREvAQAa0dn7Wwu2j9NhsxxNmR+VKjob5
ucsqNs0YWjp0lebcuCx5IpArvT0UfNY5UGDbJZ6Qe+KmCR5hITLlrKKeKvWNvRdR1BWY/JLluc/b
tvcNUyIa1oxEbPrLrLYXkyzNhW+H/MJX46HOdk3RGM9h0ime2kmF4y1zk1Yf7Glejvk/D3OKEAw1
biaRgy86jNfTYq/Ygx4l83Ry6LBt1aFl1cxaTWCnWzYddZxtqbXtJU/kYSmH9KEo1XpbqZh8Yrpi
myJKZ0oWojpMYTlsqrhVDmMUVn6GvviDA8WZ8IAOB5+VQhaoXJMcDsJoXn9WZ1bMpIMCdIpka/6U
CyC1JJgh4k2y3AmaNpX8zJZ3+L4yT2Gs3EvLJO1bgh0OwoqcGzV2uqfUwPXy/ng5n/vWz7W+G7yy
uILsc+pEPfRxa5jlfBIlIpNaJMNFr5JvYfdz/J+4FOOREA2wtOxDzw4iEQlMmMvU+dQnOExr2RDe
mu697bW4+WAPer6KrN+KvgepHbxx6HPOdtZyJ0uhUZjzaV0ZsRHH7WkeQ9uLUjFclXlmXykmm5r3
b+X6Ap8PRxh0oKHpqDtkmL5+xIoj+sS0Bi4qcNNG6oRNQJ+kYIioRxGz/lGJ+c30xrdEfQTElEkF
BOH5KVVX1Lxr+w7NNLSBjcbmBM53lMSX9YCQW81CsZXXZsIyGdRDBuVhaKr+odYK54rYjI8web+4
5zxaKvyUlbjtqxLi501KXzsS75YunyhXZt6Q9NN9Rc3BxQWhbESjYvEA3vnBPf/VHIDCgkeNIID/
zt8ru9G1TK3t5WSEknSBQRuQpZ4Iv5qibtuqhhlo+HlOdVPmG3nJ5FNL682nllRf9GN3RRSBcmFg
Sb/ra6nbS3K9XLLTr3xhQjB6f3z84lVb4yloVTIdrDDY1zdoyeiDZFa1nJo4KT6hcFfX3ZWzaYb2
o0yM8w0AI4NdBntnjaGBkuSsflEpMLUaPVdOuoUTji7FvCcjWN0ANQK4Ow8yZwzc/PiPug/2b+tT
fv0S8LpBZQLS48BSPv+SSElkas/OcjKHWT50jTrfhqn09f07+fbrkdLLvEUoDIB7IsNe38l5ItiO
ZqB8Kuus8OHqFcSlk83u6FW2wbQ+HRpRDNd444YPdjgvQRVn3+/lrL7uFtH92WeT2AyQLSwSTT3V
iz77nS3p94URmsTROr1au4WeZI0Pt0EGKhixc+7Ai4x+51gKri25sAJ6mLIMzW1Abb1McU3KeGzs
Jlr/DUCjhZ+kp861ZlUNtiGkv79PqlGAf5Ps5WibSX9cs1shNOe3doNyYcMwiHB1QgL8XV+Mimxu
3VgOXWKR3wqcI/nSw9fZNwnaBoSJufapm414gu9TTze4GyvYQkhWxAdj/aVY8uo+kV4mw0sid494
Fo4urx+RjVOOTpyZPaStLC6yUpV7PzWq6dKakzwKYicX6o1E16IgOF4v7kiYTGUPWF6uAPBqsRNO
S1FhxxVaJLlhJ2FzH3TxVSp6lJLFpNruQjid5E5lWUL2GODT0Y4vKnDFHbKJeYrwUheFGO4XQgEj
0gdJsZgdgN6uYkhd4lHvaXd0UuzhGm9R+vT+EH2Z7V/fANpjMCVZ9Sm/gWN+fQMAdYzw/jrxYGlx
fFHXRb9TDJxfXhqZZcQMVFUJos5eXHOsSXfRmHejK3oTcpYupJX8QJRK7DVzrMEixyS+i6bMCXKc
8qAkDF56X6fRcWVDIUxcy8mqGk7oGH/T6Ut1gd1k6WZYqJ14YWk1N9AZqDEWJhmQG0VW9A8O6+vc
dfZtKWKyy+aaHDjOrSz0L2rSqGzMpQMJKBGri4ZVPooPYeLoW0ZJFRR40XZyFOuduxSZ+GDeeVPH
Jo+Z4CSLL25zhkPX9vp+633Wtz2m+wfIHOMug5UTVFaX7TqZ9JclMvq9NGbttrLxpMu5VnljZaZ3
sVXM2/ef/JmIlrmdRMs/G1RIMFb51etPMshTopVlNT0QcdM9Wcpoo5jrYiMDoQMN14tqg/7RpNbq
4yIvHIwiK4tuSktVh00+591doQ1rIPic//mQ/r9g859oyvz0kN4KNv/HH//rj3//27/97b/98R+v
5JrrP/tTrimpv7ErX7FBLC3rkimzsv2p1+SPaAFQHiZgirbEyz6LzOsu/pd/0p3fVlISJVxDWfuQ
Fmt+W/V//yP2uej2LISeIGaZIf/1n5+n/xr9qG7/fHPas1//rH08a6FRD9FforTY6uAX5cRzNp2k
YZ9RQGewNOtG0AV93KpuLlWwbXR82m5eldlTtVT9Dv3D4lCkU+zOFQqTpTyO0/c2G8XT1KRx48ZS
dgrHvmhWXXr5uZGr3COTxXnSM9zudh+qj4BgzN9HIX3VYyt8frn1f2kU3tQ/ymPX/PjRXX2t/3n9
p89Ac5okirt/ff1LbtLff/L6VF/9IniR5N71P5r5/kfb5/zTP+/v+jf/X//w78Le01wj7H2uqAKu
Pw1kaflqoKz7mP/y888/FwT/+x//+4//+bd/++M//vbf3/zDP0eYqv7GfoXIPCLmALDTjvnHAFPM
39ip8ftrKjH/s6Y//GOA2b/hy2Kfj2Rl3euvzPZ/DDDjN9YWlDUc9XXOO/ZfGmBrQMCrOXzNoF/l
ubSDoU1wqjgv3FdV2val4wiPTu2XECSPyI9xuHS7tsqNnabmpTdjhN7Y7eTLang9GLG8s4oFRpIV
axsLdoSXkbrtp1kBVGI2N9a46EFvUaeUwLVhAa60zZQuqGeVSLuqwQ7sasP8SgxmemulVg2gqA7Z
MpHcbeTm0zwa3wdrW/Th16ZVCd8g4vgiqsLlVrU1cbAHQIxqU8YXaiJJQZ201PQje3IO6LKj2ymq
JqrlhrpdUtg39RS7vN23BsGI6QwAtmarn4zTpaRMmStRptjGFO+DsFcklEmSdjVR5ghkSazavXKp
fKQX1iana7WN5Ta7n8yIXKUemN8piivqKV0Lo7CQ7U/TYIc7zUh1xQeaA+qtAZmh+mze5FMtqTh+
u0o61baWFN4EhdrT1Wj4nLVgLBB4sA1IkEHvbGovfB2Lmu4kennZ15YjnXr+xno7624MJiPWgp71
jQjlaQlLdp9jeJFIscLxJWTzoMjkG1uRyXZjJkvOj1pof64Ul9WjEw/bkt1fEFdz/WXJJqDByhy1
bpLqoLrMwcqOejTooQtkvW+D3i7UwyynEQIuvmgKvyyRLmHvIkEZ8gJYwJIkQdjx6PTEzGTXaqIw
93qFTZpb2wo22t5SPw/z1L80P/YiE/NuqvNnbdZ+VPlyRcyuGYCtmH/Pc8cgIUrqBeX+VFyNy3Kh
1HdKtEuVrvCnjK1sBbDPi7OudMN+3RFacT8/ktRJMYq98Feply8UUn2Weuq8aNWHolNyi9XAP0cV
xtHBeBai3kqS9DRZy55Q7m8VqzDtnW05ybtCKe4bx+ILIIINRDSbtz2rxo82NsEDVAvQAIOnZ7Kd
8adOxgaNbE6FMROYYrhQUzvf9rTIVwOTb4NsnowmmEn8wEJ4GXEC39oK9YfSaL4Rs7lbSk3+OjmQ
Czwm6Ah/teokm2SAUcwh37k2kVJPLiiB+dOs9vw4Tc4kdrRlfpmbUxPImbhrBZ08e6zt0yxaACQz
Ep1yMKAODKO06/RsuHYaq3CRaGhBBB8JPVM8szPPLHeKgAk26h5keBTAAJCDHOHMQyNwaKdGl1zS
H7IC8BXh3mzzaK8CN3scpEq7GmmfxW6KRRvmVf2Qls0TuKLORcyCIKlLo9DtB9PywbBIngChlurp
Y8023dUaoWydlB4EpXZAZAZ7x4VYTzrG0Z4sK+FneZR7VacCMNaM5NISwzMls6kDzsPnIkM8hh0m
M1W08mB7FdnnrsJ73SWN7jo5/pekAr2g5pV5pXVRdL9wMLw0WknegYcrL7PYMZ9oQSC5US2kn+mR
qIaDVOPXiijce5pT2swfQ3w/5gYHZqUu92z4bqrS2VYx3zrroBoQn1F3V4sWJ4hWLPPC7kcB9A4Q
knOsmsIJUt1svQa2Kkr83wnWUV1VGks/G1R5Y9hRdRMKnEfyaG6pGU97bbGs+0RTFHedpg81cz9j
UI/gWEAoE8BuUJ4wz8KNm8ssGMfaSwd7Z1bqlaPg6bVx8yYVM4Q57G1oqlDY9mk7Pq+2Eo9jymYe
oVgVBAqGxAcOfon936jvSB3qXafFfNw7WUCQsuXRUDMvw8bwtVn5IexRcvk6h2FuCvjZY+QPcV4/
NOVq02/N+wKy4Z1TLsYGxFx+qEN72UymVn03psiCtJ6Nt0aRIOAYyvpkyE2QkOZHpiCQ24YM5L6A
v4WkmgaJmxnGocRFgZT8aVbkYi9sCwigpHtyBZlN1VtnP+E9cFFXJKeYcB0wf6Xc7YVRHCa7dI0y
tVdIRM0mugzhUtgc1dXBeuCsyI+3EynQsWX6xLpOXtW3Mfe/JPd6TNih5+GOA7SJX/N7q6TjVu7r
YstLB1JaWz4PA0S3QTIif5xF/9lwKD9AkTDcYWzp1hrOcJs2xVcj6qPNDH8/SIcO3AbylWYYp0Mc
lsK18gI1cl243aJez7MC5CqSbpW5pVQikgxAeHmDHeJoh/FFplR8MDnzIXrdSmH9RFM5CeoungN0
xsjewM0x4RZ8SWYfzyqglFg0yNSewaO13XBjSm2HQkr4+lKBgWu0azpv2naGdX9FivX0iYpGt8vz
ZW+PabY1YjyURc9pPVbr/gAsIlByCFz9JY4VhJ6clNlB2rWyDWdHddFtVW7NEhyl1S6m0uymRf04
tLMKy68+Fm1jH8rZArChsG5GzRTuxybhGNbDnKzgHfl5Wt6VLUETitEdIq3cFlWb74a6pXoEeurU
KdeDmo4+EEXTJ9OlC0jnkoOKfPPLNn2CRi/5MxI9C5Red691krHDkzD5TSd9jlvaXwxCZWcB57/t
sxkGPmX4PWuEvsuZQii5qM4GVwZlYr6CuTUJRhWe1MiNa0hRyr+GZaLZhb8Y/RVgq/Kmb6wHICXw
J7pA6K2NCkoU1B5unKj43iBsES1U/D4On3Puhdvb3VMe1fzdFDa5zEKzMZckfBQQmO4jm4UvTGXD
M4tZ2S5wNS47ue7grJjiS1yh3XcLGKyBxUYsCVKmG3+xk10BQg8iWQ1FtmI0TVFPHUj7PIpuw8Z/
i3D0YqnTyyl7jAoWzPTR6fJr08hvxIwFYaq2RopmoIm1e1MpvVb7DF3qWKYGTL9vTqHD1843keMQ
FCTB9rxywsS30KBW/aPas7gOgMu76gYWFUSUwYcmMTISJjuQZ9rrmdbdj+EE5qo0/YhSpJtYzd5M
o8+6LA3kDpn3Yoi7XTwSi2g32i21WpYqHGWDBvNuGNogqbfa6GwqMz/oySMatE0vO812LMqv2ZTf
ACDy81o9Ss74WMvxwdD767bTb5pK3FL9uQaeOLpd41R+S6JD0MLZDELKMS6t9b3EttUrlTnxwwEU
JQe76DqPo91SqzVRTzwje4DiWpRf7AypCACVL3S/1aBtGS52x/IwVAQ/CN61CeidVWxYyfD1Zm0Y
gCk39im0pt2YlduslJ8WgXKY0+PihVN4Kywp2elmqfi9FC5IfvRjD0TNy6DEBJaWiPu64WeZoo6e
E6n5EsdDGqhqzordZMaFQebK1ulBCVnl7Jkxjeqkia+KWfoRO/ArjZHBJZW+Jprvc+xczaoAZBOT
wR5vMoh5s9D0AMBV62nrx7JE88iGjZ8hU5RA42GzY5KmeH7MKRYBAx+KRwZawTmz/pxn4zVm9uey
l48Fx5hrCQgou7P6gGxffdQa7a7AYOKZJAiPceyaiKgL5c4eWoYSzH4AQuO9iJX7Piy3DZNBW83r
TdQ2vTFBUONCO1B11VdKrOnRyaNpn6Q/YJIhurA3ZJ+XV0vOrqfJTa/X2/mLDHnnyh7w+lB8cm6K
HDtJsRTinnfq1i5yAgnSoNIViXZnIe+HmXY3RWUpx0St4Q6nRX+phSs0B5NmIOToggz1bAG9Zx07
aKeya2Tz/GAntfUNcasNlHrMLkMEJH4UscCL2cp4Unbnx1if2NKL3ldGmj40AiGWW0RqOVmSeJVp
3sjzMgdhFrHFiOL9UKn1ZVVl6jUnpR7aS/bUh+E9CXjJU9jElxYrfVcPThDX7MLNOBcXhUKPgBW5
8XQESq5SaaCcxl7/qlW1uitGU3KtUJX2cOiYerEmMB1GA7+ZjuIi4twgqTrrPtn2xQWOgOEiqbI0
UKwKu0sDjrka6+Y4xUt7M4SgCxH4FSdpVjJYyKKAslRwO0r6kHtWS3Ehow7aJEQLIcqRnEDLowQd
Q+Z8sQmd23SRWnktc/p2GfXKG4q09ZgnqXONFc1Vp+oPNbAsV8BAV+rR+T7zfgxuFqX3ZS7kAGxa
6hEiIrujHD/FdqZtJHLf97Zhl4ei6hdo4lbf7JsmUh4mxVx8tKAVg9RpnlWccpusnS8A0TQ5oEfF
eWgguAaDQxKrLnfWQVvU2Ie6Oge2jZvTKobZ6/lUnyRUBJQFhWGRaMqUpI6KtcusVt/15oj1voZn
t0NsEXpjN38e50nxI6um1WcqeX+TOvW8i7LpKV6KvPSFY6edW4oZj+xshjcN6WdBg1ZqOzNTBl0t
LVdULB1fWWqxndtF++KMlbrpzW48KCmbAc/WmYkpk8ue00TwE7PKUweTZgLN7E1ftuLQOo50cAZO
xWq7PFhKJn8eBxWlW9uPnxa225+mmebAuJCFwexebBW7LHZWVJKdECf5PWBolERzJOSLUPStr5Tl
FDRW2F7lcwhEsE+VG+Go8zqOmt8HrRs9gbnuqtG6baKU95PzOS9jSXW74pNlVdVXJS7CILOExEoe
qjtVykt3KcWzU7b6dpwjoK6Yd0e3Bru/teRJu0xnqG9mq+i3SWI8CUcyHqpBaaj+l6To8J59nlUM
83SBysswKqZtGNeNG9Gdu8picSLKZmXB68aeQlzBaC2euoLxFcIpRHLQHkya7K6Kw8mDcmtfqOsb
SR39E8y97A5C/bSREZlh2Eputaj9HcsqWzsyay4ry5iuOJ1Pt2JQnKDry8fBaHFS6dHaYM06v1TH
hekoGi+APgDRJ1F9CIrMCJGFLemDXM3LdT6jUGti9vqtVI8wQr0ldiZsX6p+jQAzfLT7SuwGozOD
ZAiNjVOx5MijhfCZgyHcrZhUItNx0Vl2B0nhu0DD6A7Euhn7cMjMO43m8k5YQ7GtZna7fikW41EV
znyHzEi9Z6NmfNPsprueMED0bAI1qNnM6cxEsf5dKhvP1IphH5GwG0B/oBFjPgMojZL6VnQKQUCO
X4i9Ku4xT3m2uQNB+m1mTT8USx97TlUXmJ9bsXEsAf1VHVPp0hGGdId/xoC5mg2fwI4lPhTa8pkR
OVFIaKQdcO/oUuoTX5fS5T4ttOiRG59eTBrKOj2EkjdLjbG1Myc/5cbMxJqCbRXyclK7kuMCcUSf
4kJxHgm45twyqtQ2YR/u51BLvzR6b7OVChWmnaGZGk+yimo39wr4dCtyh17k37FeMxA6Q5dbpiVl
ybymn5HeSnEF1ie0tSV+KjSCgnUz6i66WIvUwLTRb267pkUfqk+6dI/8dD3XDU30qOuRhB3ByPun
aBJEHsWI7O5Ls6xuM77jNq/YNtKcn7PLWdNHKzAIWr+p2frtE60QyPZsgX2WhA3lSp1q7bMJs+56
ylVcjY6iSw4MPx2ZRDmG47GfSiyLGpcExyHMaxke6SepVvQ9gvzlvgDxBaPeyut9o9mV40OO/D/M
nUeS3Ey6ZVeEMiiHmAIIlVowmUlOYJTQWjgcw95Lz5+9BfQaqnfUB6xqe8wgjWl81oOelVXV/0ck
AnB84t5z43epBG8bSHKU7+y1EN/iKV0ijI2Kl5jX5KEkvBBEO4b+S4RlGTqZScEl7QhNpBE1P4vS
NVEOxtq+6BJa6M5sd6LTrEgZq0uz0NAy5f7m627GC70lIDpgotEVl07BxjKkhfc/J/56V8Wd+dQU
9Bbkjw6XZh8zsqG1CnjN+ajCmYU5YYqUN8KUQ1cNfnQ4mLH3SaTNaZ78BicPVNxSq6uNM1lcpPii
gU437XXS5stJTPPFktMw5dplnVrv+p7taGeCAk06OPTexYSF836K3fZoU3uFYN8HYpF6OvcVYanf
95Hy1kNvX0MlLsIMAJwZm/f8FSdTjC+2g0N7A9RNXhpNTnciOpPp+XYbvHRyDnPXOGxWoSl2Qi/z
glHeIHHrYeBC9RdCC0TOdD7blkG81htgsaHISl4xMqtNeKx1tetR6enL+6J07lu1Rsg69pny3tl6
tcu6eA7lcpTlt2LghTbbErav8yBW1It0hvNBX7zvKKXZIus0tzNCQDuYrIzRyIw1Bi+Wc+FPxFRm
eb739OSLTNJvlqHUFYvro1CC+CSDAA5FrCNM3/I90wsofQwWA0JkQQh4JA/AMz+wm7+sdY9eMRWX
niW+eMNW081ZGtW251PB62G5tZ4sMav7Il3xZdf6N2VSfLtNVj3wBt65rVpC1JDq6IJ01UTLvMNk
YpnacF+t8rbaDjxR5kUY+7mKvNqwA8ehztOF98lq8b3m5p7p3q7ye5aiK9ThHklVY0JAauNoKmi0
E/Eg6jnKGaFUMg3jbPhqLu7t6hnXPm08spWnOl4hned2+oBIzdlzg35q0JUQ2e5GDYx5Pk7dNImi
N/ESLqzirqjzEAzyMN1rptrbskV5luhUvd6yY7m4I4Pl0RbNzkNjbeJVXvzko+sdO9IM145tDRlw
q7bNxrxLQ8KHnKDFV1Sybnu5enMeidR7wvj8ANQb3nufUXJotySeHaZm+aSnxTX4VkZd5kIr4OwA
O350MtTAuSJRwuXlXt3k8VWfsugfsvhClv0DlepNYTMkbkon39Wx96HLhES/t53pcOPrqYPl6FtB
G5snlOBp0OCgyqQYQ9MGt9FpB7z2G9vW8AOfFiZAO2yfeOu/z+M2jJk8osQYrnK9fVjWKCFCy6Dv
p0eMGh2QEA0e4QhsOAKxrIy4bYu7sdols3vBqMYO7A2ci0DprtFqtrbJeOH4De8zHYb92DahhU1k
FKjmvOYoXVCQenVUFuyembJfLvu24W0SSxAEsgZcyqVhBjZelAX9rTMAgB/AxZeyXo69akGO60yw
FleEDP/upFfuhwJwK2uWcJx9tKrM2RiUnebETpi2P6wWmuqOKAznk5QejV4f8zLHEN6UBysvxqAs
vqEbZmBvr+O1jtzhvh/UHLkp9GkEnwXBLl7y3iftJWpsMzu2ECa5l+02oA/6VJoTj03K3d1o18TG
HohvBM89z1Gf7GJsO/pUXyDojZRvf+j794ZHcIbvQxE1ww4JkdvZbThPxX4to97okHQ8xtmVnyHw
nntwuDahJu0F7PFIds+t8Y3cm08U5zIYjK7faYN3V9TkDyZiuWzKjgcelO7lMuPJj/W7auyuc8HI
lUMenvZySwdyQgj/PCz9la6efXNAUezzrlwbF1sEJQGe9Oc8yw+YGUMHtigof8BKcX+RTSMv3EV7
0szrDDp06y5hr0+XeiWAKqwR+sfQ1MdIVFdggk9a5h1rOMWXPf8/OZ0sYwkL3iGJ2jfzQeuvbOZU
FEH2hYfaMy6fmDsERfzUbb5TThR3fTTMiUn/uM/8w8xcFFw/JShYYoYsC6jhuPKuWakE6XSZd88c
RQE1R8AMAlR8zxLjAQ/u02LLSJGzYq7WnSOevGkIDfODUJ+L4Yl1C80e7SDvg4Fzt1mXyx7Lntvu
B+9l0Em1IvHPYN6hb8XCiHZeY+Y2FUFRc6bRTz4v2mCEXlNerjrm4ha3x7vBVlY0JU1BRkPd4Hny
3s2pb+/rxXxA06Wuu6GnDzHJ1VjHb/biXlRFs7PN6bakxdv7WV9c2C27BuqXSEs947KJ5bu2HW46
CAB9l213dc1PlvoVTeM4hCnKtCsioSK8J1aEW/+Y6rShZszxp7z7fCUjzNEUIUnOSH+nnOTSNKaP
tSDNiHnZ5F5b1fhOl3Zy9EYBjNA42OW9VY7feAUx/XCpZOx0uiJtjRyXYjvJR+Xdxvm4HOTgt+FK
hoPD8ctG4yVOkhkx1TrcS/3J1WrsJkVQSotnObWc22z1nRP7ZEa406ON8XgEoOt2Ha+OZSUkIU5e
xtFWV64Ue2pr9nXzS9sqcI2Oux+aBknw3drzpjUPhCSrI+YOf498XO6MxSUPiFeNb13quX7btu9l
T5DTUL0rNBKl5jEyR4KC8BddkM20l8DLgnr9MTQ1VXKRyUQeRenFe0bh+bHy25YR4Npe2/rinIqx
vc50wTC3JV0mfWgZ5DJmSebAr/37ai1zehmx8M9uphwm7rrVHt2YbM/cB7kOr1kEsGnTYICbzQw5
L6+T+DI3xXQsZ5XQh8Td0Z+a/t7w3Zc8S7LTMAAhN/rMR2ACFzNzizDlKoTCbd1rv6tOVdbcpum+
I6SeV7/3ueEfC4RZ6gdtLuJQYTklEbFwjWPNbPVg+NIJtNrvj42TUQBxE7pZg31JYTdxUKZRGxa+
lh4pHsbdxoIN2B+UuMXnZd95FEekf+oUFt403iQUze+UU7u8qnPqULd6WHL/UyXtg2HOV9IBOb7a
9bMqtRtGCU+FKI6aWI5G692veWJHoz4xsfJnpvviYk29e4uyjsgXzIWTFaQjYD4ys56qrrpr8GCG
1jraDH/J3UWBJK+NYTR3wpbzzpyX7yklNKENXn9cm+JzqmIqRAToTPaoqyY9+5R7n9y1uwegXTBy
4HHS1XWW2E8enaLG+P2QWVRNiW0be3r5E4AAcUKp5od5a6PkarvHWGoowFyoUhfDWFQHf0i/lB6r
PEjWtcGbMNEfVy891Str+KaiEtYVd1sOdG+zCLqI0/WkuAJcoThiJDuESqtT2Dv5BSO2eC+bWR1g
BTmRXw4ojWwLZj8k2R98HtWEjjPJU9Z0GrCRVX9KKs8IFunczLpOdeMQoLR1KHMaGxufhaEmu9Yw
Q0ii+u6eNy1RMK0JPmrqnENXy2/txIhicvImjAtYI+tAxniPNWyXKBDrRWmB3pbjia+2RTR61Wns
2+oi6SzOGzASUTzBybYGi7AQY/wYpzD+GViYG9shjTSichbNeOThu+uJFA+YYxGwgUBm1604EtaV
SVisF8uLU1I+YtaRdGp9dylLPf/q9HZz8rq0vwApSWE/TzYTPGXut4CmSBQEombrlO17J5WnbhFg
sDZbuV/Dcm2KfivvcoO02px0ETypkbUsYPTgAUd6xvB1ymrIwIn+tViyZ5giTCHy/GDMaA5MS5ah
02uggbz2BQ/ddGfSbkQew6gHb7HrHWMjUIddqUXSw55orTb7igZVbpUvWjD4+aOa+nfKjT9gB9X2
dr/6V5SGbYCcgS/Wk3jiDzXNie5cNzTAmdf3l1qikXdkOflTs87e1TC14tRPzLMNHDJhofQ7/Nb+
zdqWt41DZkXmj83X0bWn42L2+pXZJf5nJQftuSnq5SXT640NPCnmngnT/6r7aGi1Q6uz3rROeqtS
80GbzW0oyxfwUB49Lp0lGX6yscgt6r2l6yP04l+L1opSf653rtl3IWNoip+s8JEoUDJU1OJr0OR2
ebJLD9WAKZ2HJLPNqHLbJ8ennsnB7oeuHc+7YfHWY1L76t249NnRK6rhydSG68rQs48sUfrjktRk
OfXLdeVwDRsrP8xZ1p7cLBZh3ufXU42SJXazObDaas8QCjZTZe2qsa5OGKOMqLdkdmpSQmPiqtim
XiQVlP2tlNOnWMBMQ/rAiTas5oDpj7JhagfC2tr+wtevVKJ/GpkepJqx14Y0IkRlm03x9KT2upjB
NFm453zxiL94OjQkbx6xGVn/Ypj8v5NXvRJbXWdf+mZovo+vVVf/n4qw0HT+QYT1P//5vxBg/ec/
/+N//49fZVj8o//mMvr/QJRrIrWCMoBD3fkvGZb1DzpTnBso2C0DNzia5f8rw9qIjczfEVyhaec/
/iTDMv8BmsZwcbXgHEQF+FdUxtfy+U2DBWKFfxEsH/zzvJJea0d1ZiCLVrOMTNsattWg8igxh/kN
18QPteB/yXX/9TH4kDbQgoPU60d450+G0lKa1tzEdhK6mTE9OGyY33cOCG3asq5/iJdmejLzWV5O
AsAizRTy6mDWfbKkc29RWpjBuWW7qmgKVD3z3BoYlynfzFK7FLVTvUtRr1aXhXAgEfvozm58OdMK
i7okhQtJfN7sLHNmbQiGQftQxYbxKMssfz8XxTKxnHapWtJq9B+zxnH1wE5QYMQ03ZcMawuNdULh
3XqT5b8F6ftVA7dhh5HU2Wig0dZsv89PF4apdy1KJqdoI1Z4Ov6NyyLerp8S8YaFgRvmJ8H0j1/g
1QdtZpGfPmhNcaBLBAZhl0zPqm1uOt7zjGIZZlo7zmne9wv2iTL86ZH4t670Zx3pdv/89MPzd7FL
2SR+2IhpZr0zY0iSZdNs0VMHg6rwpje+3CUwEXfMw+K9PbOvZsjlvmEGONNmcyfzqSYICigjTK3B
arz+YztQS7EvF0IvrckPG3/OdgXpfqFUlXnXcYzXAd15sSeDbo3AkBDQo2xCxHlY3iA82a/pInyV
Tb/Lo795b10fM9rrrzJUtSDIi7fs6BAMSVJLKq7hfzAtyCxeYEHWoFAJ1GD7N16SyCWyB2J4uiwX
2TGZ8U/v9ZHMH0NA7w+suFfPWSPjB5zqjIKmxlcXbHANIocKhIqBrSlNHeycUSoWKLLZwnxV1vXA
f38tOPwv2es7d4tmIRLcxs14EzpXfN5OG32P2oC1mNXbjtr1Ta4e2mRmW4/bohogwahl3zRi8AN3
LvVl54shB99S6G/Z2l7blv51xRxgLAC/oIzpyExf3ak0C8naqEkLKuSXbeA53XsVa+pzC5PgjbvT
+OX25NdxBa62H5Jq/9xGUI0tsrEcV8fETi1s/dFjiorF7coiW+8uR8vPYhAlGVggAnML5JpV2fX3
+CrWYz834MDpmqYrYaUNYkVykCgBcgSD9pi/cU+fHRQ/7iMUuxs1ZMOnnEefe25BrGIzEANQa/JQ
wZycw4EcuYgDs30o7VY2b1iPfndx0Pnauo+/AtG5h3b95yNjSukgRrbjYccz9sA83vsWm1U9f1Rt
D5CI5KOFfELwiMdKWb5O1YGmJLTqwXgZSwtU26zF6tStGWNRWReFCCTOoqfMNac6TLN5MA9/PmzO
XmbbNUK1Dj4XTT3GeufMpoWZemRozK/Jw/FAze9gZBHshd/4KX5z0/wwusOadABPnnNV1dwUTgnu
KVhtW92OKAR3vjIfO20d74hFxdWKCPSN4/uHxezVQQrN0EFK77mujZP/3N4jEtfSALDToutYe1HD
qjU/kK3IBhlnX/vBZnS/BnJwEytw7YV8zkHpJAX3DryXv77MgthjfStB4MmcY4RsNa8UFZuRK2lm
0OJVu08J79z/+VPOHMw/zgFci5Q+WN8glblnJye7LXBsghyqYp31U+kwbyoKyRIwtWKUEDTC9kc0
buUpNlvyBAtvqTgFq/RL27TZTVPCjkMMxXwucVPzr7z1//5uVG4gtQ1IMN7Z2xSebmGlaL8giaYM
D2maTpQ4yd9/Cl5D09loEQSaU+m9egBRFGgNqdEa2WnGeOc2iAIw8VjPf77Qm1Hp7M7i6QYBBwHQ
cND9v/4U1xsdY124zoaVVigfhuLAJrY6xqSd3yxEsh0tm4BRgpvi058/efsFzz95K3Bx1Ps61saz
59XMFtZ/SNMDwrNROGVkmgLJQbl7n9vKj7Rxy8hyHO3FVVIyVW6T/P7P3+AHkPr8K2BxAYMHJw4I
4tlNxo5On2x6Ykb6kHwzrWaezWIGl7yTP5CXVB7bfkwOw2TNJ9tt+8siN6ZjYThLtJbueAEihjdr
ooCVeMP6Fm/oN4c+T9hWQug0zcY5BXgymmyqM2bvmtsbtwXTlPuEYG7UYj5EaSTgbf/GU/e7mwFn
23awUUT98ppZ6s1LZhlJyDlbBV01rJc2M6TPdeITFmZYQ5RBHbhWpOa+/Pmn+M2pCjCMSgO/ETzM
H4XUTwWqn0zM5MnADa2J2GZ8w9yQrZwjP7HZKBSDE+9a4i/eOMt+86ncgB7vCpfiFKXU65t/MZN+
LuGLAqMgKV2XXfJBzhVhhzTm04JYL5vQb8zrW8kXP+ADZzeeh18a7Stl6tYBvv5gZAKVZJ0L3RHR
KRYWUjjHo+PU3QWAWFZQiaO32m6kArvANWXNF1ZFNrQaYZcHsrIJge0Yon3PzDhPjhVWSCMkHxnu
5CQSEKGZr9bPWYX2iPlsB0NYMOCuQhfEUQknM14lBHvPe+cldjUHDDoG7KL2JNRpMCtlw5xfyfkd
yDxrLrcRBDpulqhHTnzYAh1Z8E+mt1hTaGom8dZpOfkHMnhNTtw6J0x1dCdC4Re/TEGDIn9heLxM
AjFGJYfrP983Z6jsH2cxjTAsCZ5jEkTOUZaWryGv11ceYSy3l3Ei5S4nL9Wikm3Sw7SJj/Kq0KNs
LuWVJmwsy2rRb2Ac2UdVdAzt1NTiEbH8m27UzdvZkjSYf/6Sv6lMOL5dNDSYaG34e69/bWWKZKjn
FI2XXjtfc44zBCfd/Fem2H9fCf79HnAGB9f/WeVs+/2i+PUpvNKWVqMiQT1ivoVi3hv1DF5Ko66A
KVhO5JE2FmYFMUH/jb8T3yLiaSSKSKJf/52jLKZMKcSBTg721CBzFDq6mbwFN/nNU0srheXfhf0n
OCJffwwNXKXTNzNOaIWzt0vZoLSdRODH7KIUigy2slXrnxpbNw/C7LO9B/bwDtGaf2IWaLLBZZnz
PmVwCUp4RfBmpOxdYae/xSb/9TzlId+4dMxpOF42k+fPNbTyiY8eC16uFeuQEC1RuqtbPX9uG5nc
rMo3TiphITfqb3GtzmAd282AJmsLRNg+Gfr/2clWo5n0QcwQgp134liaibiF/gPVGIXC0V81LEzZ
7HxHvmsFVZJAINRzeQOwo4lEnaIw/9s7g69Dhghvsa08//F1fzrelaFiUyeblhRO0UdVIwf4b+b0
xqec4Tn+9VfDLNvssyyzOV5fX+90MFvpSjZZS2qOO6uQQ9T1CiueAQTpgJx+vZM0/B9WQ0dE0BPp
HSRtpaIhA0+0L3Wr3tmG7hNDjnxRskRPP5uELB3qLmPxgHn/jUf212YX5BhuXl/HQgi74KwEkkVW
NePIeEDK5rOdNwgHSl0bw0wsLPn//BP8+tRsqF99a+ZwXLCqf31tkspusNxxbdY4926ntS+xf5XW
U6d05wkPD2UF0tHPf/7Q396HOFA3NsMGavmlwqoYu/UAm4LaT58Yq3d7FBaczmahA6JXECl3WpUa
aOxWD5ES6zcWNN6chiw6NuESOoI/f6PfXXI6aIadjBd4Os7evCR/L5OkmwqWZtD3SbcwhEIr2TeB
zJb4jXrqdzck4vQNmcMciEP57DG0Uoe5gM9FhyJqPUxywRJi5UtHtUGygF8cG1MDqO/ThktUkLGo
w6qqUSWkpTf2+DfEUka4xrKD66zp8oJQvUXa4KRjfut3Nba9cd1g/koQB37885X6zeEFvJMRDH5z
4NfnWLdKSwy3mPju7mzI+znP82PjgfNsyrk/oFgqr82YVPiEWdzwxr36a2vAWcGY48fInAt3dsLn
xtozlfAZzHjWoIcmJdj7keQulGranGn30MWGqz5PhPimEw7ybpmNvI/+/Of/pgPlS8D6MTg+TdAv
Zw+MEkW8tDOCfvTe2TvZ5YJpC+6yfkGTAUz3OLM7hWxijbtp1Vj5l12GYMlQOYKQYQlzQcraMW5T
/Y2a5zdXh4gUAFowT5jgi7ObKkNNVDpJQpx2Yqwf4ArlDjID07jOZm1YD7JFwL1bsm4+xb6yslNL
c9E+/fnq/FrS4NzkN2Js7TnktZw9RkqLBx+jC9TO2O4CbpA6Qvz9Vj/ym4cVLDM/gGsI+H7nZ1bt
KTV6DaeHdP2kDQRuiJAy02UL3zjLG9XLbz+MFycTB2BCzjkxr64ckoI8odGJzk2Q9ezfWdS9SHMx
3v/1xWPAyVWD/8A7+pyRXLhFJoxke7LquDvBXJ93hV5mbwyfN7P+WYNtOyZufoOxITDe8+7GLbNZ
IYjjqPOdDAnSKt+nE9i6U5Y1w0enMlPz5BamH6mSdPQ1MXIiSLTkqyknFPzzWH7yJrbX4F/c71WW
IBvWMZWH/Msg3+EqwWyiXL18/PuLw7yDUEC+MUSps56cqaLwlIWZpFw8Y5eNPqx8vbXfONx+7a1t
poTMC00TbsYv4OiyIkUA4KyGuATn8sCJesjMwXiyCLW4oo4d3ngTmL9uAgA56S4/Aysw0GFnr/ou
LbSBYlgL6APqgGxw7dk00y7CMTZtTkUsvGQ6XrEPBAdcFnM0FsuaB5nEyt8W2XqaJLAxUXjV0Rm8
BHFLbwY+7fGp0awr2x9rxJDj8BZm7TfPuYMRxeT+2dgy52R4c20Wo3VjXE00S7SlLMI1hXrj739z
tqS8Y9gWudY56z4de20SJb1tsw7iol9FGrhGP77xKb97wAWSBEhQzG5/eaGtSZFBLNgkD03sR/3i
tMhPfSuPSqMysv/GaeJRg3J/seFzzld7yyr0qi+VhhaxSiE/ZP2pGZgl2Q22pr+/ejzirgWoRefF
cPY+QP3Yybrj1lqxbSDs6YcTSRX2G8Oy39SPkOQ8SHv0l9ty5nX9WKTK7eeF04TUjTGk1O/3DblP
ZPg8kJUe5XPWvfF7/XrvsZvhcfE2OD+d3vaNfmoaxJD1rbWJ5lFOtHD2lvZWjNpbrMxf7wrxIyjI
hOi0Na1n541h1AYTDt5k86QD7dNcxEPVarjY1dLk8Le/FJ/FZpJTn3OAVuj1X4TBqU81uDQh3Zse
dR7craQb1jfOtt9UnUzwLG6IjVtH47n9yT9duEKlKmviOiHLlkR0LIwIkowquVidTh6n3M6CIUej
reOBu5EVDjuRq+nIuBlddALvocidLjL66Usha/+R+MX6mpTc/P2g11hY/3xJfnP5ASCxlHcIf2MG
e1bqlXMDl8TnthrGlIG6hgw8cEd8QCWWrg9//qxfb2GmBaBwNnAjTfH5GWyLmJkIjKJwgBoYWDWb
PqU5VVhbPTAUBE04Jj05vkVi/E0l+fpzz/5Gf4ynpWm4kTVCPXaitz7l5HPt+SorETGVeFfCmySV
cdVOrhqdW38uPlWFT46Xwoa3n0fEQQpfy6c/Xw7ec9wIr8eQfLFttUSHgvTBO7sfQZayUvZX6HQ6
kXv3g1o17QkoZVle9Ekl8ke8fyYS6SQxvnsDz2PYZ7GTR24/5u29aOfaD/te029qpy3FPocvR39g
Jd4jaz7HPvLDl+4hSxLzfS56MGSju/Rsq2ccdVTGvkAQlYOga/TVMAPKktQKPGxKWuh5RUoJjfC0
uJj9dRUR6yz8xcCvEAqKdTXyaFwKi+ZAOvq3QTTiYUJgSq4Z6ql7hlSgL+DC1V/mxsiGy3ESbUYl
02J4ixdrESHfUomwk9zeV6XLxJN37ba4HRuzlgGKEPWMuq1Md35vQAxJ4rXBvaab7SWzww51tu/h
fS7WQn5ZzI4n2UNogoa78wVuAW10ItTIipoJ6Oc9KhX5rdc3ssewjJ26EpkO5gabNWk/ao7zaQcO
mbJKbwb1TOyo9hAbSPbl4lpw5aHYQSFcG2T342CBlJP67N9LI8nKXdo1jRUO2MJ2hiexGHgtzXSg
Q23HC1Gb1ge3q+2vw9CWZoQD074AzI2DqBQzTJ4WnsFi6HD8mRH2lB6DC6ElHsb1S2dN7bMzwmvP
YWaIFKdGMA0LraBJxYrUzBr80KgsLOkgMFK2U3mP/adCQuAHhhF7DzJl90O/lOJFzDxCAUMNH6B1
SHvcoJXMl5cBocbLoqp7q5tysJFOb+y8uOq/dYNpfCmgJT/HvrbeoVVuilDlo/jqyWVBYFi4eXfT
slGocEbqsx7a2twMF7FF6xhWpgPEcoAk/c6YJxe/hDsY7+uyT3jv1y73jpu3GCObuGgNUECyuIyd
WaD0UT0mo97I0FUXlVT3Di7cT3rvECGYGZ72POKN+pK3vb0GtZekBFFtW28FTnMN9VjauH4L6X5U
tef2keY3653rYBWoNFVgqoGss4PjX710XZlZURFDkkSfm4wIYGnaHAxxhCQpWZrQ1ubEQJPsQNzI
F52IAEiWn4u8kjdYxsfPRa+a/ORKI0f5SykIs8fh/sQ/9AjFCB8nkX7ot5nHKg50azEuVdP0OAGd
ySyDFiN3uneMRXeAY+p5vnNQgjRhHcfagtR7SrF0EWmVRrJr40/2suI7EP44qRCUC2sa7j8g3VWb
HshKLBw8Cat4FLNGfNAKAJJpqivLJLIXry8P+ZTPX+shRzHSDbi811afwI8aNWMQBl1kIlR53WD6
GeYu0FhUfp7cQkvCts76KWwT2yMssSK/6LCwCcJVIf263y1kvFSXmd61eDWJRKyO2iyK7TlU1nPR
DxvwkkyOSxWzWd/EYvP3gkD5d8ZEvxlMppBT6I6DvLDY9LoRPm2cI7mssm+NbwAld6E6vwDPbK5q
5eWwL2Tsf9Sben6xG6/kiFgZeEOUWKRLgCveQwSykGpD3Z+qW62sYAnA+sGkYFnry7SNKabewd6V
Yh/3YZuZJSk84zq+1zusBvQFYrhdDYGmO16F+cFFF32XcWpPYTpk0wMDgfXeVwkeZ3Kt6IqybrXU
AYkCb+zYUvZ80Xk2YWxb8s2W/1kjwoel9mUcjHSO5AZCE21uA8nINHm/9pn43M3lcKvLBnNXa8/6
Z9lNpcttKyFq5Xqn5wxCNzt0nxXfp17oz/iLTTwE9pDco+bK8LFlYnDwy0nQT07r6ahrm9UBB81e
5kF6FmNFY5mXPMyzwb1Y2nXsI7uzp+tyGtGNC3vu5GUMkAfIW56V7xJLdt6BKZf9zjBHTj2nK/IH
HWX1Z1o2huhxbHuf0DIVz5maxkfbnJf1iAURGq50GW0GKKrGZ5yN8Y/jp+JU56DoXWeC1pbqmJs8
S4u/N4tQzyNyCYgH4E5fOLx970q3aZXBB7XNl9GJi/ToEmSAFlGqUiHhKp+8slurfcxjutw5SYZb
TaFwM2+Nua6HvYa1LEcTY4HEycGRqjBf2IIEpuNVV9YY91cd9/KVxJGETTjpVmTkhp3VPDJTrZ+0
Kgd6h0TL5ceF1/yJeTAAnyqXyWXcF0N1MeVmz5tIc5wo9zPjZix73lWjsAbjCAEv5qiw4uKWfTXO
GpREaML8rgGBmjKbzBEPcXRGUybc60krMicYO+ihxG0o7M6YxYY0WNggPVZdFz+wB40t/uhiSPep
NxrNzu2t9El6Kz6WGPVOT0pXUG7UVUgLGaUKAK+QI60aGNtlrcnaXNMMLI3pDKrAW7WbwfFTwDdT
7XzuQKGO/G9md2u0fP2dMaXpUYwpIzWPOwbj42IQhrqm/QoVKU+7h6I2vGzPMZBRQbh1hwaps2DH
zyXQyIQD9v1K4/7VJmpEPza+7rB2dKR5NzomhmPbnhpzx2upc7DTeCILa79EVDeMQkPGsorVwyxi
ey+mu/01GrxeUlwN5d4thsEudtFj0HJa3aXkysauftW3S6NFra41t4my/SzMFjHqB1P1MjlOxuy/
zKY3ZfBZEIgTneABRUjLxr8pa6OKKnOs8Lr/EAwNorZvgaEpwRKzRZuXoH+DvtDqqxPgfpu8KDaE
V+FIGLt439kamatuytBzlwxeOV3Fmet/Fb0rPzDFhBCh8th99L01x/rZ5yWAna6DEmUJYCmV9Afu
6NmG4mkIaX3a8Naw7ajztBCpop5hjFmEEeSax1EbTz6cGsfPzRtnmPxbLR/Hh5bIHyhxXYKVx3DV
BUmw9jtTWTAUKjxzD30NsQMPRI51Hev9DPATwsRHCj6vDVpRENQU68QfBbqRFXPQdovSQ0qT4T5R
pfmh6PSCU2pVhY3jynFvSnIJQ9+eJNvsVMdE2/nf88HRPk0mO019VSnkZq2zstDgpRkHQN3qvZlR
JO0t7EBHkffYgFLE+8WhNzPcvuymuwdn0Be8r6M5Jw88H2kbQgXA4tYITiIMtpr3QaoiBS+W53V5
Wdr2DJ1pC1m+dCuSne5z0iv6aEixDJ8KodsI/iuSn1q3m0SoUUR0gYm6oL8WUwdhruyqotp1ovSt
qJu6ejyYmgIe4Jp11oISy2F2FESkw0aMdZEf/Lm3ET1NeJ18bVqeyl7LH5vM9KFmsE8og3IAIgJx
se7BP1gFNdAqIJplRlFxDI1+UgBtzAsVTbNfPKOIss0g9hv9vajc5J1oFiCLprukF83iGisuFVwK
Y+GjAh+5Ve56F4AXqlOPxHnDkjkIzEle14zJWFMtSAkCFBtTHcl1zsZgXtxy2mF+dTcJWuejmMnW
5VgXHiWa5ZN7HCihuVfFoht4scuhcq+IR/c5A+11ol5JNT8JJea8B6NypbdvqIu/zvNIjO36f9g7
kx1J0jUt3wrqNVayeVg0C5t8CPeYp4yNKSMjw+Z5tlWLvgAWbFgjLqARLJAQzS1U3RGPZWZBhmd2
RhcSEkjUOSqdU1GRZm7+2z983/s+77TC+ZpMk4ut3GvomAF/Rq+DkQTcG7uTY1bM4rkWYJnk4ggZ
3AgO8ieWy+mel0nDbIZE/KpURo3aSJVfVlIUESgqB80HsbKKC7TZaeDlIilO5Tik6BbknP5kW0nD
RDwXwIymD+mi0w9oD8wl3eBoGLLyQ7P0QugtYiA1gNImDHQ6ZFNXHdkF2OKsyYuftbPR+o2eg9Mq
0aRpvGE40NgphhKY8nxm918FBdZUqnA6LMo+Y9pXx2i5Rytfn2so15UtPkEBXzE5lBjcxwj2oylm
IPVCaahrO4AKltvIGNR5qykzv/8vCXJOlRD2KQOa3ZTNrrB2YNQLtUPHpZXfqXD+pNVHScMgBgZF
DbIW46Rck8LRnAcZ42A6axUqZLJRI5Wz3RwhlDKlgOdgahScR/G5bfpmj02y3WfVFHzW9Sl6RyTw
s7ICDXcDJDyQbtKP3pZAVshMQShBSFNTjjaVkLafDeh8TlwAVHmnhPFjLZlT9JqTRSPE5IOfNIo0
JWA7javdQU5S2tFgte7YJtBdBFmzaXvL75zbfyJb08hvRBOGUGqV6J48aaVGwwBCJnRUnTYxJ72C
hXK1jcEFnV6CKB9vda1gCpTy+i4VzAoQmwUaV5MHu4Y+kLPJsKoaqsU0bdLFoLn968rCzwotOjp2
yrnIUaRTUQ4STbHEBY9cOeQuJ9iNQEanBNftYAqXXYXmoi/K+Z0RuH6nJ9UMqgrouESLy9JXf/ud
GyGrI28UV1XK/kyYQKHbaZdYblJai98aOjV2U+kXpy6n9J2a24/XZvCvOlVD1BQQKSc1WDm0gtQs
uHazJPO+TEdz2w55+6GVi49sg4PLKac40ArCX7ZYaMaq9QHNrNHUpi/49kNPsWAp5aixkRHGfs95
J98r+HK9haJnZBdz9kgzPHnnSf844pG+osChNYswVbJOCloCUIZsWb5ogBNlj4mFk8HC5qfUiIPh
B9nm1+PpJyOeicViZlFWpQRVlrefUhDJd6krpJCtUJZ+2SUZUFmAv8vEHpM1Df6wa0wqK6XJ+Vvl
QFJzpkHKGV1bYl344BTFvUQyKGrT2CIKWFbZFf/6Jn/yUFgGmQERn1D1P9X0jYBRq0ieQjYhlW6P
KQVysTxEieKLtfTy62ut3+rboY78Wl0HOlIXRMJr6fy7Cu8IDS+fIKQ5xoC/3IIiJGwhKVvkz6xY
TKez1PABwowQUjwSLRAmplmY3q9v4kejDeUb/B80MElB4Dhxchdo6zQ9XCUlMsC8fF/Ki246xM2o
N7nUjNdCXUtPUzDgqiRDUFDdmaTrDLVFbL4IggiO8Z37+bFhYIqr3EkkFwkxs7x+Q989lVgxheqL
ZWFIGpnE9EXFAsQGo1pS8yqPSoraOSSwsKwxOdf47rFt137dB8MWO+3wYaD+5/UV8dS/vrEfR8Z6
X7ScEEHhaDnVWDfyZOGgZmQkGUl004KkwYhnvFChKWyzpX5Pb/jjZISkdY0rx3S0qq1OvpdOGMSa
gUivvBjNh3l1vsYdXlJ2D+uRIJzZXScp5UWirOTxnW/hJ18CSh+cAWswBa3Dky9B75NEqYIZaes4
N5umrsiL54j2ztj7ySNl5PESYIrBKvmDsk7Xk0VapYaYXdXbFAn1ZSMvJJgXS7szM31+z4Hz44aC
FYUGGC8KCmUW3bdjK6UuIYAMCp2+bsILLRdNt0gKw1E7RGa/Hi4/uRShPICP2Eys2taTKX3I5Ubq
VJw3CGthlHRt4k2oZeylBpP/60v9RCPAFRgs7G/pSfPB3n6s0MBrNkQii/QU5Wd6X1QPGHmyil5i
YR6jIZxGOxDG9pBbkKzHRX6Vh7h0EVWSKtRRMO5B8uzVBlFl3QuLR4kGKGivVlgyUmPcZ+he37nn
nz4emPoofhGa0l59e8uDNaH9BNXnUKxKPtMxGs6kcpT8WFyW3TuP54fBTDOa79pCU8grzE7y5Fr4
49LMLCLgUoJIWn2ftqYLe3N6gZxetNjThuxDoaM+2ieTGtJFkuNo+FjLUdp5zdLUuWPmqMBchZaF
fFVFVmi9s/P4Ioh4sxYgkwBICKSfDSh2rZN7VDqxDTJxiZyFduD8EMbTCmHEvmE5GeXqyQ2FYc42
oHejcdMBiJjvEBDBBBlSUm2BEpErgAgCfiW6GNWvq7rE5QeTZ2Q7WSIep/MjnIcZaHR/SOuO3CA1
iGVbxpBU2ROA1XGfa0pz7POYTAJiWyevhU417YQ+EOk5COk0n7eTDHXq11/Pl2Xu5KNjDlp73jwB
1TidawAIclwtA3ZdbOs2o1ALQOZEM32i9qCUsIv7PPEoGBqpm85qVvmsqaStoQqcjxh7pvlQx6UA
f2nUjZuW6AjlKaO/cKPEyfzJMBKqhYkFZ8jRO756m91X/5TkpUyJYVDnzEumGNJQK8bRXxXBULDk
SGHxTvIf43Q7WRNmkLLfjBxB5KBnNYCiqmYe39FC/ritQjPA+Ugh79hkF7n6zL9fMHlSoJkC0qmS
PqgOSd5b06YtZmgCWa42m3gxheVuboIV/hDD8mzMpO2duK9Kd6joaDpRoVlgqiZ46WdUOgLZG0wi
N95RMv34FmJ6QyBLn5I4W01bf/7duq5T25Ym2ngOnZtpE/Yt7S0OeN6vR9PPrmIxDRKpxJ4GXdbb
q1AT0RJeVopIkQHFCE2k6AxLElfvjNr1ob4dtKhC1owuZjBjPbC8vY7AP5fbHBT9WFWRq8W6ZBN2
OnkzXIhyk4STfjY0koIIeSIyleCHVPN//Ul/2B8YvC+oXxGHrdaXU1HPSBCsUi/cgSqXgt+qYmkb
OM0OdGeBA+VKN3mqIFkbmb7g5a8v/cO6zaUtZFCck1DE0oN/++EnWu2wbQT6qWO9OCPOk2Ncl8E1
k450RUBg/o4M5ydf6noKBQ6MXpHj+cnDDnjLkdNSbOmqVNxNmfoCHt585xv9oqR7+5Wupm1OQqs3
c92Rv/1UASfhLpsBKcZ6rj2kZoO7HH4Wlf2GXUPkJW0aptC+I9w2NH6LwVuwjs4VSrCR2hICjFIZ
Lsq47T8JqpSBMaSBeGb0EFG2dBayB9Qk03MgRD3zQNlSVW+hwV6jX5PPM8PoDF8eY6O3p6WEmUfd
2XiaKskSvB4kquouvFM6L49AqnYN34Zqm2aU/QVZLDAWiD8R6fEXgnATowEMPpuZUg9bXDN66MO6
UyyPPmyAixeVMEHKAqIAtyNqZPEoPOeqa6VhCCtsiKbORnqlP0DxggPWVJV8xZlkLG9Lyj/z2SSn
CyrzaehqD9n1xDGlnTLJLqoOhGk6hO3jghxLciMyyyaXnGYMprFO3X7TpYvFjmJRygtBCIzOHeaW
TlXLy3IVIrRSbGzb1ScL+0uwjWSsMB9g7Ec7zaggZnEMXJqvs8VfAp/8kziTN9CT/9fSp+RVJvIL
8Mm///0ff/9Pv//j97lTX37lG/DkN1TbOi3TlSfC27Vumb4Fm4m/YX9isV7/wmuJ94335BvyRJJ+
I/YZxwpba4SAksyP2q/RZjpxVbiSRP5iVl6d3X8p2uyL5v77lxUpNwZudGwmeaH8eSeLHl2VWTOS
VyNOaSgXYyYcjKRQ52PfU7NyGsNqlo+VUc7n9PYt6RC1E3r8karBuUBB7RU7MQlOSqYHl7RLgvuE
HcpTNKbVXRkX5FewLVp1HFpNTzcKRbnwdGvoPpaCDO8BXoA+2/RQaQ1YEu554keG/qLq4PM7LVwu
AxitAVUoUNXyUsnUpt/KdSOSu0Z/4wMMD3X+VAR0eB+kPgmiTdMOVrQBYhBNR91M45211LlIt1fS
67tCqkpq6gj59Tv842nqVZJg+ipaotodshI+8mAw/azl9EpSPGOs0PcbxM30O32mjLFJaquU/An+
ZnLdqsgeHCDZEV0hQdUPYhjmKwU3bfzEKDuaNcNs6nhv2uZZSKal9k29S3q4zGV6USJ522BQj+PL
QVKTiCodJfPMs7pJyRcffeQws79uZ3QGzHaN09XLYLlgn8HazjWc68McV1Rw1drobzNJSwGDyYVp
+QsOFlz+cpkP7QvzFMIBSdCrO62dtHNyX+Je89so1muKAXLYXxmKIr1YmC0IEVLH4lXtivBsyA3Y
MUmjjl7dVWbm1NSRSh/9v5aDigxf1AAxPYV7jS2uRfcMuyjhoSbGSEYxgIOkuTHRUmsbLbSG2W2Y
MRWkkmmQOoJsLdHOCrRF3MxkGBzwbESQ20guJzOPbKXM0eYgfO2DFpF7n3aMgmaGX+no9CYn3HRW
0tplvdQv7WC20WaEf5LQuUwo3BpixMS/iG0C1aRurTuUfdDjS0I5bJPewgJjLhw58Fd18Nhm1RA7
cpaoHxF4noF+LKoNbyRBfwWRfzf1UPLBWoIo1rDsDAFaqhnZuaUJ4oNsQnY6S7OhJeIaONVky8po
3OlKPyJtmQ0ZhmVn0PNWkI696LUOR0heZJDCrYWRwpHNJoRopVf6+RLX8eclNhOCkIq4vJJjMm69
sl3K58wEcB5GWGM8hD84GJVc61pvrrPicdLk7jkJU/iOIGeNz5xE43Y3szI8h1YSXYLwRP8VG1DB
CX9COWrLkQAunnLcjDBr6BFZJ9TNFdK+9HAHMyVGCsP+IDkb4zgCK6Q1i0DMVyFcyIUG7JOaNRnS
idKNu2RZ8zLDJirtXIyizu4pnoOWj2fFqTiDgXghrID6OjKBJ1yp6QeSYYGYTxgOYRViY37OKM6i
sMzJcEjEEr71bOCq35qlPOSeFU7wzky6e4KLuI1b7QRZv1ESNRAdguq652Yxrdoz1CEBfWcFzYae
WgQvT84M2OWj2MgOhkMw5EHQRbRfu064oyIOfW8c4uBzxumu9mclIYp7WWAiohRWugoE3ZRf0cSK
jhyQULQlaK0+T0TW30WZhSSzYtw3Nj2z/DqcW2vtic06IXfEtjsDkraPfR/VT4yYSSQZLIWXWzCj
WHzkoNobLeEdtjKFOIZRzY32UpoTGin0cLSipUI4U+HQfyZAhX2LFA76oZTIa7fVjMAVO6bvG3pV
VmC2wYbXlXZpwLdjQm3UDYaybHCVYYo2GfF96U4vFeObOvX/r/J/Q+Vk7Rv9Yp3/d3/86z/+/o+/
++Pvf//v36/1337x22qvmsRMyjQfUDWvizf7/a+rPUbP3ygK48PEPWAoXxJy/8Sbab+x4cRxTwNB
xfL/Pd5M/U2lp2BYsMI00Gj4Bf+Mwbz8uob/KsaUPsjbs5YFWs3gBiincYBE83u61oOdakoh0+8a
TXoh5QtrskgeDcGk6bFcLNmT9eQ1qotgR5v6fJFYiWifEYpUrnq/4dhHs/oyqsQJ2FBg4Yp28tUY
yOTftVl9ns/mtEPR2l0HCYhDVcm0CzHJtQu0e5atLvmhHVKsDNnUspDNoUfI0XzWL2Q1icoVVEYi
kov6Ef9j6ssGC6ghhi8zugFnEoA7o5a4yedw1ybmB2lQrirmrq1MX80biyF3cg4ytpYrV2GWPPdl
9hRgILFn0i0dcTRvmxLCtQRFEaR5R4MYAifaqIWsmDl5stLlHgTjnRzlTxgSJuo95k7OhY/oOXaA
6lmLSmofonoeL6GPR7HZKWWHGEBuH+amItuyqaTHvE6fUUXetrO6rQTseqLMxadWPw9UYS/2huAp
BSaLhMSuaOWkCkjAYRCTNS4lJlOXtBQb2peV30fcXSIZCNUn8T4Iuc0sD257PdNtSUCpVCg8rLrI
XsG9iASci/fs+kk3GVrgyLPUeUbI30Y1eTGEls6myOcW67i6CFbAf4CewG204rJdJpGwWpFpPy+j
l5Dikg1fvt+qQxs8jZUWPIbEi/pA/vvLbMiiyyGrVDdclT4S/NNyykbXokXgtE2o7q1uaXZWTZBi
W1Onoc4K+DHm+sYiVs+6VkqPfcUIIB59WePQwXItTevqYvwiZOqVZQh7aeRDGxHpjkIZ0TKOXnFX
vcbVKDug0w7lPJluWvGIQgObJXrIYEfdStji9Zs8hgmxEhYQ3HCsrmlwsweoJG07L5yI+oZZOF7U
ej9PfPxqJvEhHYZjl8UzEaMFaHAZvWUoz/cD4lx41YKJk29odkk3p3uzEFO/aGPlIZtZ28OIARYG
7WYRx/tAyIBktgPlC8m4alUkDWGgKZtQ1M+FdmDbVan1pwK1lF2ZzWqyVq8iasselYGrtExe0P7e
J2uwQ1qVy7Eaheku72vE1x2jKOznBnZucavrg+z1MPwQVfCnVHF5WRD8lMY1e7Vp5FtUlQ4gJony
aL2DW+jWz8JS3RQ9336JatlOKzTKX555UbWAlSXtSpDgZNYmSu+kjs7Yt1+K43Ac9OwgxRI1w6UA
L5/wJhlkspAwy2BHDU0806RtqJfQVSwZumhQQMYKY3iwcnNnFSKDuywua8WIYQXr5zLfpg36/VGY
2GMIAxYMpdS2ZVfeiAVfHyf1J5wf96GBRHwW5fugY5wAk+9tYd0gxF1xQNyn+nHYx5sqLhh2KgEh
FbkZthSb7S0xfYZHcT+4RXbSukmdg/s0NS8TSDtU+eyAzo8kvh2Wivs1Zuu2lavLcmA8Ue8+r9kD
2CLCRjtCxuu0o7hspbAbXUNG24IE6lWo+mNNAdhl15w79SQTNyHiBOtgzTq5XgdPX+a/klqWrRZ0
eGj26+DVGUVZsNxz0JEdsQtKT+NLcvQafZUk8R3X2WQ51NxJocvi51ZWr0QEOlQO9PKiyAvVMRcD
NWiM3Y12veABioTqvOaN5gLfSNlIwOpDkrigwwU8EmI3GZ5ll+2WjjjGHIor5azmESPUo5C3UF57
pvzZqk0sqsWN0aB8UCitXafrF5mDkKACLntCnBMOaiz3KVAEu2jNW2Tyii1yM/g0m8c+YqVYtdB6
9JprI3aurEWGVw2d9+XPLhQ5dcVFIzXEuA3SJUQxRJIiBoHnGWSe25Z5S8GiHOwxq2FmjWt46Khs
imi+D+LkVW5jAzctpG9rGI+1hAIQdGBkZwVaxTLKDtD2DnXO77N6nlvteFSCYPKWhmXJVJOnQm0e
mx5FV2ei/haF5R66XexUAwORWjP78rGv1xhWdk9+YQlJzalNgC3cJktzJKWDsSbOZLYMGDvJFD5X
KuVqGHnvxLC6sQioq4XkLqkDDnQRYyElgcc1er5aXP2KTa5E7GjLKtnL9HMpDDM6m0V3o6SV4cnY
RYDF8F3KLAdT3z5m9ZjuEa+/VFJG9EXfyc7YC7MzYpzdY00AfyirYAbpxt2CuNCcYVQ0p1vUq1FJ
rQ1mQWtnEPwRDoBLx5Y0iCnQb8tMJJ6QQw5lNcYLlqLXZShuFs7Sk0ZXgNtCksK/DF/xOZz51VAu
Drg57qnCnQ9lXW/Y1xrb2MxAIap8oV3YPEJKJ0sCoK/dmcJnK+QfZ6GxQz/6xDh4BD3MOFCNWyu3
PlGjexFNY6IMsDB7o0G0lXkJgJwWl1k634dZ9RgQ1eBUU9IclaIeCJRdA9x04TMrDf7xMn4VsI/4
xPooLII5IORgP1c6NYgofBHC9dGXZLJqFUcRUlwwR0/t4zTScYtD7lHiMQ9zYO2god9P0CL3qUna
IWK/5EpI8RgUUniG30e4Hec59RoV4LympS/ZFL7O5DIjun5JyWyxqzLqt0IFN3iuABpjQqHfNbLW
jXFk2cSuTBtVXOizawZcj5ovlgUrYrSM6kr44CEJyasV87Y1At+dNLIGxjrvDDv850ERaBrxOls5
KdMUIOEV06lftPWBUDWw+4SxL6HzRpSKInY1vyLDN7EgN7U9NusTjAbaEF2oM75FvA2cKoL52FBd
uJfIwbDDjklXG6todtUyfqZD1bqdkF1WBXl8NJVoGvHRrcSiDy5M92nc1/hruX5VwOeUU0KMVPGq
Q+BuW0uD3E7jxVhqQ9k02VKdY9po7SaLoouMI9R+nSkJ9pnu48IkQHwgD2LJ2sd1f9fGEDRjvHQb
etYpRh80pmbBpqYia9CV45pEDUCgLnzH3AlEQlMENoKenGWHNpc+4rzVsFeWTzk8MJ9986YbAckP
RfgSpy3Dj+kqTZn98S6GHq0jE81mUW6heTRHzpmKP9fIISLCszeCwgyJUIVyScXQNEAFopJh7haG
ZjjH64GOUxOvxMTwyaCSDgD8n6aOh6lTdHL6sbocRu5vFrMITXmZ2ktMQSFvmSPjiMctKvFzs/Y2
spyFd0JbbZczv2l2TGeUoRCMG9ENZevenxsGKqbOwZHX9UVXwpeySp/C0ZqdYd1iR1muH2HqV3Dk
rdSNoF2QapmPbhRAriIjCzsyQXxEMOzCpmocbdgsz0GDxi1RZuE5FFnM1CqvUUbxomfEfO2+TIax
Gpkerao9WUKvsIYBRhED7rDpuR+qoNuOk9xurEBJyUhLWXbR62LBYwRTtpzPwoL1bZ1YwpHvv55C
ch5m45ZEpJpbiUBixtgfYnkq3bphJUqSiceY6sp+rRp8bYX/Hzie/pOl6vVan0rSK+Iw6jhcfbu2
+7H7+Ob/eAVRtfNV/7mZrz+35JD/eS5b/81/7g//xecvf8rtXH3+27/5VPZFt/5pIQbS70+YFtqK
X5xL/+3v/+X3/wh6+x9+/6+gt//hj787/d2vR1NB+22luyKBQSAJYZtW559n0/VHK23OAjS7MnG+
dMC+HU4Vys00+5WVSMju31iPlN8K0euPOEZSiUZtj2SCNs+fD+GfcThdT8dvTqcafG/sOziODRW9
rPyDqi1YwijRqvJVkuxot+yq2/waeCpWDLLvJhvZvfeS7vM9nf2DtGV2KjfjJt0aZ9bZ/Fk7DC/d
rrpsz4vbbCdcZC/Ji+SCeroFqWN8Gu/xNtQfW4/w2d3s1J61JTp8F25VzzpbdsNLhIFJthEE7zO3
vqr3+sfoUn2Nt+VRO8gfLdLGsq002PJ9c9sd2j1tQs+66NzML1zUELv0HjXDYfSCq2Sn+OW17Mhe
djl79RW6u7J3zVviw7Ygvy2/uCivxrsReTM76avlYG6mQ39PfvY1GVOf5D1BCT7ChIO+Sc81v94E
brdlltwbPmk+r8lluecuz5UzYxvc59dk01mfzFehtEOTKFQHrwXbT+I98e20rrmv98gBUMI2F5av
bQmdmC7qfWVdPvfHeJ/zx4bnVAr31sV8zyM88BleZa/wgx3+zz0BGJ52VlwYNsE4fnYT3Mq7csMN
Oq1zCz/Py73qIO6VQ+RSPPajczaJ+8JPvdIhHcTON+PnIvCb3ose2evvCebwofht+2NwRdaXLZwF
T2R8btQbJHETExzWHZtQXVtoEdOwOLqpyKu27SM23nb4nElnZNCMZ9qud3Sn8KczhfuaDjPZ3475
obuZCd9V2TPZ2uNyyLfxVXVWb1J04Lt6q7nEJ/C5MD/yWJJdtDP8fFtuCNLZF7ftk3BOnu0lV3iw
/NUz4UU7cbZNHjvJIhvdNa6JW6Yk/hJajvCQng0X48Z8ZYFliXiwrikwPihn3U1zQclfijbLQFQZ
/gxq1rawFc9jX/JEt9r0juT3H839vO8Kx0WgmJ9JF8IN45PeXlRcgBU0fMkuj/y+S23aDn39jJBp
0SepId5kbvWBMoZdXw2X1AWpuyrnPDRo4ro7baOeU44r3QJuigpfgJbNhvcw+ATi5Xb+rLmTW2+I
RoBSdLzMHVt1yuvEJ3TXN7bZi9/dhhjM7uUCOdyRI7K5f+K0ggHJC5zeaT0OBTiNuIv6KT8uZ4Xf
XWCcDXMakTbvG8MI28puwv4nXQBzJGLpQPIWCWq9L+mPPeEMVvcKIhFD5WsWnNFJYN82KdtJOXb2
5afWN5BdedkZVXwHz63biY5yN1zNN9odBg4W6So/459phBGho8+c9hP5UzZGEA/e47YpvYXkStnR
GYvZIa/dAssSPdhCsznrjtaeJPVu3oqfOOw4RNN4ohdsVFxRH+v98lBQcLH2bBhcyUmSffCpvO0v
6WxFNKzWALF9vSsIV/2Y7eML7baGNalvZ+MmODeYlwj+3hcHddP5ivhZu6s9mbPNRX9TuUjiJMUn
2Pc4E2VjL0ftXvUlhx2By/4Aj0rh01Eq8OQmtJ5V7IoqZaHUTgxbiXa4PMaOD3zUl1u1MtxhQ6Ti
nlfY1u9E2ZF6OhtX5JQZHTrGzMbHmRzLS/XFlG3dm3yKQfK+jn20R0Z2zD7GN8JO31iyz5aq3kyv
ZLc7Yu09lKVj2XgF0yvB46XeRTSdWq9TPvJ8xce2cWX1gVCbwMk/V83Duk1x001FdiXAuGWr6p5s
HpXMK55HaEH61kBpRTpHczbldvthciY798br2jExZ7h6dKZIIPcw/tqMiI7HR/qw9DDnVBfKpyi1
oayzz8iCT0Gc+Yqv3PTLNo/wndndsMcSdA/JWvqgnhnysbhbM5Qe+od40Yi1tc0t8kqRGMyNeGyg
lz8Z+oYozPY+xd2r33epb4kPbWgTYsfOvHPE2GszVyxcHKmWqy2bUnfS3WzR8HRnzmr8gePNeGPc
M6acgtF93l2TdwmXTiDEbN9dpe6NscPkSsupcAjznseXyDyE1lVIusxD+8DeUbMHX6RuI/gcmDa9
4GwV4ubuhEvzut2+kMTCGV10MypVR4E+1FEUeqd/rC96ErlaXwsISgqvC1+5QE0/aXbxZPR3kEPx
uxobyrVOOZDv+Qk344bdX24bu9jNHCom16M3ezqbTeOYuKTKRbf8OY9olK6QRCPx8nk5JNLJ9g0a
36NsHfVnNA127CbENVMG2TFvcGjghPygxGDaNrU+eIQLERyO8888jqvUoXfYUBqDK9xTmcw/WGuu
mC3nx/hRLB6li6Z7ksIdfJQ+PLSvCGnsuvqkNXfWhZae9fvcOqjixq09QnQutN7FW3Q3eN74KW89
PaEB5SQ2VHX1IVxehuMqBEFD4SKljbzqOJgOk7vDsJ8MJlbMROFV73cJfSSieaEniJesWMT8fWo5
e5jFvRqrvp7mDwJmqGPRu+lNgGGXjs/gFRthtJN9vxtdUlefzWvz3OD86HZHbMxrM/WZv3XHbD8f
gguKJG79TNjOjkvxpbIh97KDmdptw1Rf7XRWF/Up2vXPnPVI8XhWLseteqap1BLsCQvjZXkwa7d+
HLVLaau7vSv7fNY1+xMn3ob/QRShuG0gM0QMtNIvoi1jtaKX19sGAWemZ0ClhtIa7wPit8ttpz1Q
Hw1f+h0+12lxKDQX+T4g1ZKUAmOzj/YMMkbzcFRzIlDtfhu7H80t+ZRS6eumP+r7oLsUy302ckhx
X0RQe+r/xt78tsz572nYzfc77n+1+Vyef8w/t6f/0v+F+/LV0fWLffl/YF/+39iT/xv+/p9PI3HW
3/26L1ek39g9GyKmevxSurzqVb+2jGSRvhCgRPbXBrtioGX/Ux5iiL+tdB70kBgr+O1Vx/xtV65Z
v9HiQVECzwVJGbrpv7Irf7slp08ksytHt25ROUVfrJ6IABUFJYVVaJGnoxtoaJ2Y477Tw+jOwuG1
++75fDsRfJ+OciLD41poLnHtIE3DMfIDozXR4Hx1XRxTFTfV577PW/awOafHMZeYQjSBKMZlMRao
6EWWvgMR/OnFIdNqKxtOB4X2VrImqmGXFKEUeTV24rNCSKtNY9WKSz+2dJucS3eAOPY6lfp3DAKn
RsGvn3sFIq/AH+6AofG9nFNpsSAKJSzcSok5d2OU9eZmFjZJWY3nFLKMwdbJLTsDzx5t5ryPUJAY
8k4meIF93TjX793QSZfw6w2tqkR4miCITg18gtSIqRSa6PSKYDhkahntl0QjQtPCvRksdfkKXLox
bRNmi1vGKd06LbWuVnPMO7bFU1TQeis0UzVYsDLDD3nm22ezoImB81LGHqjv5JgUhU7pMaqtHRU7
BA206fNL5Phm5AtqXX6wcAi8UiOhrNc3oRUhB5mbAyxQEdebhSPtvUe12hy+E099uT8THKmk6itW
UFx//p0UFyOL1M64K7zaHONrVRyoQOfL7OgNrYemiNoNbtfmTKF34bc1ASV1WLbvBCOc+o6+3IQl
Sas8GkMGk8XbmzCFSIsCbMnUtBr2hjSbwOg12XnctxCUspq9DCocnTTmJj2kEVRqlqFi+Gjo2XvS
zx/nC4NyO3w8nGmMnNOsIcsSe6toMVqDN5FfmkxN/Skxug114+DrgsJqEH4mZzibw7L4fro4kc5+
/dT/61LayafGdB+ENWpgTxYBpSAeEfp9LQTBk5bP82WfSYb/6/npRDu7XnB9ukzVuN9BN59oZ2PJ
Sqii4z5RQMRAg6+LM1UtlHdmwfVtPxlRvCjUaNBdrZlnJ1cptFwWxE5kRI2EaHepgkt00WbO9IZK
C1z7aKSq8Y5g96Tysk7zq00ZtTciRUaycvIsE4KSsElMYG/yLPf7PJ0vEzAp5PsI3ZNa95GvVVPh
8wJYTm8ubEXGkJcJLopxmWIA2EhAV0Nb7i3tbhmm9j0r24/DigkAlTQgCmSRGKrfjnDmKWCy9PS9
tuxk8NNrfyOLx42C9eKdV/rHYYV7Cim4qbAQQIc+mXFKJjrox+r6LWsAmiq2vgE3dgvvc3AXwwgv
fj2qfvbRcDRglsWchvlg/fl3M0g+rYxHgBIcqrrIL2pd2wS9OO30SrS8v34pjVQgPhsLLRuHt5fq
04ZZtER1Zg6W4alNlbnICDJ/Aqv1js78NC6JEWWKLB74KST0g9gp3l4LJI4BLqnm7UwxKDk5mVv7
chg5wFhZYDrJWM0EV/ahci6VzXyg3VYd4QpEbgAD67Ume/4h7lXrssYY+JjRqvVKElAIW8975R3b
x49vHGOfaqQO7hAwtSa/vVVjRCgvBgEKu4rt8NjpBi2ZMPOZ3hRX1DvR7wp5fOcB/fyiPCAaFCJf
PRu477/2JSV1ryxoOMUtfQ5bybFkarxUYAeX4rWajegcF5/w/NdHAOb/P696CrirTTyBotinQK46
9Sw2h6ssyvStsJBk/+sr/ThZ8lBlfCMKth0+5MlYM/U5lQL+5inEi7IIWuoRoN97gXI/mbjeXubk
MY5Q7BrJbFIvDer/wdmZ7cZtdFv4iQhwHm67yR4k2XISx0NuCDu/w3kqznz685VycdQU0YRyEcCA
gOyuYtWuPay9Vo5Gu2SQNKKE1r0Kc5qR9t2xAdp/nFG1+QqcxaKINk0FeZSZxbQgsuY3ZSpDvxr7
+skCtvnp/jZseRPIFXkTmZW0oCO9/cyDk7jzECMkPhDckvhP4Pc61/6jj73q64iC+OW+vY2AiQ2B
f0GW+g05JHRrsFJryapGW43WofOzA/H9ax6cGvQM3Seb1jAEc90Ql5/K0XJ/czuzn66xlpgk9YCg
6kOsh+qPcVhs9WAnprU3y7m1Hx5OQd4dVw4X3f68MfI4ajH4Tqvvxj/mZWRc3UIR+QvONnss7bl6
93MK6p7EAvZ0RhYB2N0ahA3ccEboDIOUWQ5AYhrvR6I72dfO4V+wIUzimMLb+Nv97yDP3e0r7mqA
8+EDZ/iX/1bnMos1DXnFrggyDt3BVeYwADFSnVThVs/o6FCR0NHY04xoOlSRs8dVv/GoYJ5c4sWt
MYN/u2q9mRErKqqCwlwZQ1ekIjJR1xRLjPmdNOHS0TMsy5mDnJoJ6xex01fvF5gu1827kafZARXW
VkP7mHatg17hCF3Z/V3dcJqSUYDnxNDB7qwH7J0+tKvezkDJh2KiIAzePEMXzQe5qPlawjhwDy30
jqfe2EsoLHiiLSiLeIlXJ2gw2iUc6iQKYtHHv7dIdfrJuIBbzNQ9fnf5WVanhilu9pIWmCsVO24/
W+ZakTbCLhogJGBcJ81k2DjXe9+SAGvoYmI/mbriinzpP/c3dsswHCovcY+kzXh7XMcQV674uh1N
33Itpo8eQxRjEAQd2r7XgxQG0j9l9LuXQm14BCIF2ZIkYjCZ7rxdMyxSSIUndRQopgd2oIn+WdrE
PgEPpTMPQdFODLRlDmsUNfAGhPKrLSbNJkcJNYY0QXN/iCA0+5otS/2licv8dy0M9Z2d3bSHLsGL
NjE8+qvIurGZU9EZc/FRQWyfSh6rQ2sSXUYDfUm16HZywbcfEqp+rodKOUF+T/lzXt3G1EHZClL7
OFhCiDLJfruHLkM5e8nV/qzE4lMWq3+UsbXHTa1vGoZlQspxmoyCGreGkwLZ8h4NjwBVXX3w7bzo
n7Optqezk04eTFNTWQZTxK0+uK6SVMeshaLusWaQ7+qkhIDH1lLjR12dIppYsSr+l1ehqPzRSL0v
DCJ7lL+Xej44lon43Rx1M6DNpqS6PkE19mmWNG5HZgXhb02Asf6lQZtLgTie3UCroYXf8UQbgQeA
bFilcbESz72m9BFmD/nWMiZBA3r2CG0TcFdHquZOcKhlzPcxK9tRWFbVnOG8FHJTV5EyDWZ+0vMG
gZesmB/RKrcDRYf98P513qgI8Ns448x4uh4ec3UM4HpLk9GLk6BeYsYKrUX/nUEC9ZjpoGFVLaZF
Sevg0OWeedQhCD7P/aQcy8z2dspqb52nZ1PPo5gkZ+AY/bo9FtDfzWacWFFgA+w9RhONyq5aomsx
7EoYbH0S0HAyZSbghKVgdbVbr8s7bdCiADyZQpN0NsTDYNDJSaS+xAE9tFQOQaneoWmi4W8GUQ0m
lSQW2LYX98FuEAjOl0I9DY7lnNIIfNHOqXn7flHglaxgEG5bpLOrSzIsNRJwXRQHecpnqRqQc0Oc
iKfaqt1AV2DiygqxFwtsGpW7QjTuUEVbGYUScWCuK4yCfuJuUjKr40umekl2EEuZfRtdLiNylntf
/m0CIIvZ/2925ddtRR0nJc5wcshKXXPXEJTkyj2Oq63FyaEJyAF4MUnUbs9XJBHIdYvbSSrDvoK3
FMc+GwdIk2OLsYbSCgDQ1zufUZOn9vadhmjIQ4sDCgzqfuvLry/xkmuVGQdamVfHvIwy6LN7OrqW
svyOvja5owzts9LEF1QQdFPRcC47d1x+t7c/gvI8uiAEtuv5fK8GQxnKH4EUofFsmlN0caJcfLTz
rvuNTzt8dcQYP1h4mmuXRAUAXatCy6NUHmymtz9YFoDPnZ15G/Z6PDowNBBwQ6Owfl0ZsnR14VA4
IhCvg3YS5aPiOeMpmWhN12ndPXVpUZxhmHaDnrKsv7Mn+saeSAwRPo9HkNr17XHoNQb2lRD7rd20
JySp51OB3tiTJ+LxuCj69FjN46QCvWNGpHVt4wP8ODBTL2FsUmCojZ3neMv9MV1LnIG2lpQ7uf09
GgSlQyNEjHRlMoMf6sfTFLlf3Mjacy2bO8+pfKlMgtZaeXwyvMKY1YmLgLT0ZRam+X2gknauvRl+
007JwqPaQ5uIvEP8MRwm/fv9rd94/+kSeVIaSo4Ty3nl14GHBi7RZgAN12ZS/Zub8JdRlv1n6O37
i1PH6VW3mYUZhYh+3De85WeY3aJ3AtOYRspza7hABswZF7Y4V6FVL0EhPzohFfD7Vt6GcYDj5OPC
Wwptgi4P3qu4ymZin0JHG9MqL9UgUUuatC3SfVCNRZ8NURY7FB9bfk1OkCHNwMnhLb+1pyytlsCX
RxyX6PODtQjVYCQVBupD3XjKn8Q2aHPAjyx2LvCWXZtdNGwVDgR4K2/tTlm6QC6sJIHGxOx50J2f
Mfo2z/aY/GMoiXZpbOOf+zu7dXB4JVBaplyI3ZUHjxEYcSNCfpDX8Ikyrt0Ro84OYAC6QV81Oxlo
cuXep7aA+mNntVvXkxkklmtCU2Gt3+PEccvM8bIkcNOy8PuiQiEA8u8Lg5PmjifYOkCvTa2eQ0gr
pmKAEShQXEgvXFsA4QeReYTqoTu1mmPvHNjND0kq48GD7tBeXn9Il4/IRH0ShDlxMLOy7gcEC4wj
vIEg6zI1RPQzH8/3v+XWfmKK3gihJ0do5X7Ntm2ZBmSRixnRyZSDMRG40hM5+jtp1Sg70IWhAU6U
a8J6tubAyfo08wibaAxSYjvpEZ1J+EPS4P6C1tIx/5pxZW0YvTUKeKvTmXUQPEGsmAZOkYiHWRfh
iXoIDTQlaeoL09lPAwzF3zXHZd7MBMnlgRn/h1n9/gxVbXMhCBwZyq2NIFM0+lN6mPimUYwBMxz1
jgve+uSSAQ6aVx2GiLUOnrMUWdblTRosLrg/pSktvxaWEQg1cY/wEy1ns7CNP3Z2aCMWAhqgSzI4
FK/hYLz1GPPkVGUmBHg63SufYHv4anTJ8mUOleWozJxwrW/yi9BiuK+X7jrY+rjTJN5YN61qQAOI
E8IO95IMvfLNSgvF1ouWrM7kYmCq0+KbE8JcqOiYvmY6yVlFtmtns7dSLIo0kKvS+oUfWJe/6pXV
lvG1KBZkG/XginNc0wbzByd2GE4vO7pTQ3ZaNLP4oHXd8JEhu3GGsC5JTwmtWuP9fozfAoMpVVV8
2Trz6U29mIrIjILSjtSTie9+dobI8GH7HnbaVfLAr6JOelQAtAF8Qz66ruszx6R76JQirtJlmvlQ
MFv/3SjsQgsaeiznMoqzX6nhtOeY4d7iOJZCXO+fuK3PTQmQD0eIZ5prGfjJrKNu6qs4oPVkPpZ9
ZVxH1AyuOaI8jWIxdhMP/em+zQ3vTVWMZZPo6xC1rD42TKmTwow03RoY2s9wBgxXJendK3ST+UWO
tH65b2/jUYTDjSFt+rKyp7/K2ZzJDOvSKrEHfiGIYFI52Z0GF4MP5rU2p6dsAbR43+aG8+at4AJR
FoNLzVutEVKLKZ1KWik8xiDkzdE654aanAxGxX67b+rNdpKwQEpq0eG2IChdm2rosy1k8VmQKmYv
M7T2rDJsdilNRfEhe292lvb2snJUeZig1aZ+y4jDKnzT1FwvmjwD+Wf27ZVahBWEiod0SK1mzR8J
IqXXDj4IJmgG7QQTaPU5Tj246Ysi37k/G0unka3Diiw1t4B2rdzGyESX2lGlYva8ZuyzLYMmP400
qypRnO5vs4wpbu6qXLVuOdA1ylKQu4oB0gavFanYKtRwAGFoF7N9nOsaIuT7hjYXBX7pxRBiePLv
r3xh1DFupamd4qewa1OcC5ujUloItyD7cIhnOzvet/f2WSbD4ahySGHwcCg33hqsVA3pHXq2vtmL
+mwJt/bFKJIPIOPiX01LBzfVU/NxUqfpO7ix7tmMJ/N7odbWKWoHBA9KZvxryLgvTeOW3xskep6y
Sql+DYPodw77m7ssfysBEe1wOkH62l9BZJJ7YZ0ofphM5QPcAfHPZVD77xo0YcuxtoT4Xs3Mgrui
UHb26c2VlqYNZnSktyZJWh17q2iGEeWl0Fe7br4OaaN/bhXPOgkv3XsPN84aaEMiMjh9XPp7qyMw
LV5mj6YiO6lz9AAT6XSkyp58uf/ht6zQzXrp5SFtthZdXMKxAnGTKr4b6pXkduof+xrI97ut0GSi
AQPNFhdoTZyeaqFRUWCGDLQwjccGXemDPlh7BZyNtSDvR9WKrB35w3WtIvFA0LjOGPpe1LmXkmni
kzuUYifv2DgCpFbkxx7ZOctZheRKr/TUsDrZs0qKKzNvxmmw3Bw2Oljv7m/bG1OUw8EvEinTKfPI
xm8vpV2j3UdNyPKjeUKOyjSSr1kMLF6kRfT3fVNv7pRNjYn7hAgmEhCMn92aGs1abXOGYH0mfLUH
RIPCQGRWTECuoV4bt/HzHFqfC+ZC/fuGN9bINBwJDuk+l9pcPZKig44K9ZPQH6EKfc7LEE2vuncD
6JDcnThnwxQjcHDAsa2UGtdwszpSIzdqNcYS1AnATDdUNY3A2XnsPTRMgvvr2thQ+ns0/oDuSR6a
lacYbOZ1rBiZSXdiSPHYpO70KEIwPMxitc6PHkmbr1YEb2RvSumR+8a3VkrZSGWUEKTNG6xIFsKK
UmhZ6IvO/SsJKVoWUTFzx8Gn3Le0tUxmCyns8Qjbb2LHBfqoEQcFGHTSbaibumn2KdLFv5v9EqGT
B8/Tg1l45VfImtKdjGFrlYgwAAKhGEiyIv/+6pFMUINLvcFGybMgASiE4wTG0Fm+Ab/qzil941ps
leSYDJnOPn35taB2CPAU8SFEfdvR066TugwPvWK3Owt68+rLFhOwUwb/yTsYHb1dkAt9wIhUqesT
6JcPNoDO44ToEfJEun6JoL15/zGBNoClMToKTnyNzLNAFIhKwJhTJJCQODFITLrlysWramvnndla
Goh7UHJ0id8i5bIx0WPmcFxfodb80FVpcUlp1uaHCrJ9HTWbDkaG+0dTk9t1E62xnZJ3nM/GE8q/
b7cTFTByO/yq73SUgw7DXKHBmaNFzsRNNPxeaPZoHdIcArm5MVwoEQvFfVC8RTtmRsYYK3xfgQ33
8p/3f9fGseVnIUjLfTFodq5c7aAIo2X9Lg97XP6l8sSjsRMNcA250/Lp3bbAAMh9p5asY/N2C6zK
DOepRJQyySpwBxCYQQhVhIfYKPbkeTY8wQvqj4gQVCnq87emROyEUdGF0CC1Q3GKU0bp8OEaTAQq
7M4xVAhf3H75rfWK6td/WCTfEowp+Cd87a1l6FvT2p1Z5JKic9kMYXOpAf3CtTA0e2dKbtjqTMHQ
L5EA2CMOWK0yS11ogCObKwo71FNjttpVmAVT06OpXW23KSDAG8JzYwLG1J10PkWeWb7/HXNJmyUG
Aq+E1PjteuF4iGl6aq4/z8CehmU0YcHXmM0uB/Pb/a3d+qjAZ6jTkeehgrBaLlwJYzcnENvopqM8
D2iTHuHLtE6hmUboKaYWua2OkmeaMVt33/TGNQFSCxhKit0AFJIe5ZV3F4gzUjUW0HkV9a9iccZz
ZGCZRsuyU+7atETkI7UsJHRUOv9XlhrTa+ao71wCD8b0FptG45BVP+1x3BNSf+sFQQFospqLuwXA
uAoKRoB5E40y6GEKAIRV4pS+NQpT0uDbTwiL5O8+KdiD7la6GgKeNWqth0BjroXi+GhI/BKhm1+G
PnmeGnNP5uHtFpL50m0w2UVKOmsavIp8z+pqy/Y1kDAXNcKnliA1/MbZe0g2LZF7vVx2lU7D7ccq
Z8+YxlyzAcRo+oGzaF2ipphkXUw5v/cEapw+iZOHLB9K4dXhT7U6nbVc2LAA5CR7gPiBN8KLl3RM
ab7fFAGpfBB4jyni3K6KoSxZF62RcQih/cpaM4ahT2kBM+h28G5TDBWQjUk+CNph8sq/Ou210lB2
XnKkURv6CbDihNql1svquZ+t8ed9WxvnXRbd6OjLZQFJu7XVqyFstm5p+/XgfAM6Oz0PUpFuUQZk
ioGc7Hjnt1Ea6FCwfqxLti4lV+TrpeVOGTWlBhet57RhkKqDF6ROnry34ITj51P9i8ziZq0W5ZHC
zpSgbcoPNC2LNpSYE9Few7SrLoxB0Mu4v4syBbp9c24NrpbFSEzLd+QcahnkxZqpuAFFDoSMYav6
CLEpI9deWe/spQyO1kZf5MaYZZE3ehU5LBPcX8JjL/sSlhzPm+CZQJHi4k5xcsoppsJ6NzkQ44Tm
tSjn8cv9NW+dHAY1qXsQSqj6GmVMGghbX4KWsDIt4XHUsvyIzGxxKviqFzC/2nthVXxUA6JR+h1U
QwDa3x6dsRq4eQa6RYYqrO9p2DGOrjSj9eAWLvxm9xcnT8ibvYWeHAiXbLSvy4gNCWpmtCxuKnN6
Osj1XnP4wC/AKNP3tr1ZF3fCoYdmszzoTm+uROn0YxEvje2PatIxfWTAVrwgKKTmrvidBzz9lKPG
svPsbH08xm/kw8O7Q7n01miHHkzrptyQZm6zC72iDqLjCB7FSWjHoUvV93tPsj+qJFIdkXL06qya
Lr4ZlivcTFfUp8F2GrCPpnL11Cr+7f6ne1v4lhsqB6coAFOdWfuYEp5A6qIcFBvlgek4aH1uHsWw
hA8mkOaPjtMof06CwEgFtnGZNIFMD4RN55kMY2fZW+6Ow8PPAfzmElTcbjP5ahYOg8Gy6zmlY2uN
fuXExk50tOV9pGKIxD2Stnirm6E0bQxaYrD83IEQh4wqg93agEylnIeTHVqD3yals/P0vo07JcaR
7jCtGoLPNYbBbFwBzN8ml6+nAqlPHYT6ONmnJaVng67F6EcwjV69ONtztltnV2YSDkg7UInrnu9c
8DaKxrB8y42L5ywtG5PMMaFuQ5d56A42VcZsxx9sfUhSVJq+5Go2B+z2Q0IOBo2kMVs+iKPohFa2
cnTyTt2ZytryOq+trN6tEGR2IqD18KNS7aH7bwfoPzwo8yIUPO7fki1TlOcBEhBooJcnN/lVjDEa
jeouiWZRJjfAgqloD8T0BoKytpLgvqm30EH2i4lmsk78G6Mp8vy+soVybx65nWr5wo571Z+mTHcP
kRW63zIjKdNrmsX6GUUSWCxDk2pwaI8gN0Y3mnYWvfUVaYQxby+JAggRbn9IUhp9pWmUUC2DkYmh
65wPceEuX++vd+tdliEizVNg0oSmt1ZEEYaRp0a2X3W1bh7ywQ4fGbODfWXsRiU+mk3c/5xK6OyP
6RK2D5NXE9vd/w3Sxvr9YmpXDvUzYu+tZ7R5F/Ma2lHbzz343MtuWk62A5OnD/CqPre6lvxj2aVR
7FyTrasJTuhfSgPwyKsNNlKr6iKXcvg0LSo+V0D9FHsNlavBmE5ILSt7TAJbFoGmgStGVRGvsPKw
ZaVPiZ30tl9Wqv2phSj2MFb48cjsw6BLGP3cWeLWGZKwYqbIIBUn/b39uooyhL1IOhviFh0CGjOq
Po7eFP51//ttXU9XehoqGYyMOfJXvLoyTR6ZzmzwXgJqNI65GbnBABHo0a0y7/N9U1s7SMUSpnXk
WkBsrnIoA9EMYxhx5HYcMpFrKTpzuArcUzUIfjEV886b+Jb7AXfw2uDquar0WJuZPrP8rsnQ7XMb
zzd6E/rHXmpuNA3MwN6YnVStdT800EG6o7AD24PTze4gQr6/+q1fw/tMIR4kDdVIe3VbbaGI0oNj
3F+asvkL9aNcHBVRK+MxUaziVzUaSx6gFQEB55JphcIpToonaCsQX19KpZ5g2u7ad6NbaPCA7iGq
lzGoZq73qDV6zZ2I7WdGG4OpoxbaCftpnqo9Fc2N83xjaXWBGgThQ1tgSVO0r7XIyvO0KPZOqrJx
nDFCiCLbwSxo9dpoc7ioRj6RkAkrv5hiJtzMwxEu5GQv5No0Bb5RZ8iYLHoti4tmZTX0vcr3LNMO
Ora6eKiz5vNiTPVO2LVxcXDwtFag68AjrPOvMfUqJuepCDjC7E75qDsnFdjbBZldMzCsNN2xt+HT
gePQ4sDP0VpfCwL2KSreRoHnGR2GbpLWMY6zVqqXOHUhdUbKJ/sTJRiQ9/dvyOYymRxz/9UjXNdu
tdHrnKkknLaqxX0C3jJ/ojxBcpkt4UdTQCB2397G80m7kda9rOgg9rdyfTAxw3keLaReWgo1k1It
gSV6iHi4ESWkuX1xFtEMF1cCpV0M+8mO/c1tfmVfHrBXrjcdesTJcYj+aJrLRc+UDL403X3oBKB+
Ayz50ZrR4rm/6I1omrYuUxVEJ7Qd1jGDqyL9AhGvg055W19iNAMhhkOUM2y8+NKGbX41tKw+Qqeq
B/ctby2XmIg4HlfDAyD//mq5c1qL3MGt+AyHx2deovBg9IlxTOZKfFyyvrn0RfNu3BXujfCEghn9
Tz72yr0B4IB4XXBJUVuEv7AeC7/Ly/QJR7rHYLLlDxw5+2hwhHXS+dv1FbPIjWGm7rnYERPIg9Ud
Z/h7ToPq7qlHbt2U16ZWXm4ebG2wcofAb2Er3SbVLrkWaoe5No2DRSB0uv/p3k5/SRgAm/XynFIF
XcUiThQrLbU70sswVH41o40cRSa8wGlCqjHhIln9VdE6/TGdh+GxMhTmvrI5ifwhHQV096b4mkUW
xN59uvxhjIrz7f4v3HhcOFZSsE0WbJhTvN1810C0CfoFx4+KsH8iMv57jJpmp5ax8YV5VnjCX6pQ
1OxvjZhq09fO2Dt+ODLfF1pKep6Qy0ArAvn1++t5SzVAofS1rVXdJEHC2+tD2IWQk3JgkBSLA5+g
Xc5/67HX/kKVooPaNNEc1JyyJPtuo9YWHeuoyZQjilMgxRzaC/BNTr2LoJJii3e/tJKHiGYQdWoe
wLUjcZBo7kNQMb6dKt3DqIjpmItEC+KxcXey1bcfl+yCF4mRJ6o6xPy3+670S6a6aW75g2LpH8fU
hr7YW7p3e0aqzEQNMtuXgcoqPFXszogXJSVRJUg7uVNdXYnGqOtk+TQz9lhDZDuOhq/TcXgvjoj0
iQyO8IvWLK3E1fUSHXMqdPIsP+x4CVpNr+EmaqbT3OWZf/9gvT3DmKJZhvsnayO5uN3LsAlzI80b
y3e8Mv+Qxal6WcK+OJLBfPkPlsgo5MgS9Nbr6onEY0/wr/DVPKUDPN1LwqWWsHbSjJ1I/+3Twv+f
+AhSCCKWN4MEEPIDI4d03XfCMr1EbfIdf9bB95imRPzZeMibbG96QfrY28T3xqa5+mbNrMDp0WJz
RDfPV90oOQK/b47JVMenJBvfKS4rK++v17g+nsvkdSO9HOzBZxcsjt6cotjwdm715qp4pWWlnbxz
zU63CGcxytAC2j9IpT2vcRm/HtA9yZbpothudL5/SDbtUathto24lgm72+M4jrk9QMtkQoWbQhEw
t+7J1eExalA98SOr3asbSBf95qvRlqQmQ/sFNPatvb4r8oQ6KSclc2FwtloIqOJ5embGPD7qeu8e
FcXOz7ow0p3HY2ulcnyTmIsO2JvMxBZtOrYIfPtW1kUXkU7koUpXXsSkiqs2K9/vb+xGLYzZVVrm
PNl4FJKh25U2YtAbIOaWjy5hiDq6Wz2EVregETDCTGXlfYACJFJdS6z8dA34ZDN1r/S3tWRAq3Jg
xpbsZyu/zUuKdqgzkX/XThY0VupEqOwo1rWFgOI6K9kezGfLuVH7JuSjo06CsFpzX3tjTEfb8vuW
m7+4zHx3dj0HIqx+3N/ezaWxwVSDJP3QOkVqcqSCm5paBsRiKE0NSXkYHIi+envKHytNj3ZOz0av
AWvk6S6VTd3S1tGzoYtprKBRwW9LaFY0qKeigKA4jnr9oKN8cs0VxMe0eTSfITxrz4UXw/BtZ97O
A7Lla3mp6BgzCwVAaxVpoYjWdnQbUQkB+0wKigYyJVfNHxoJ8GmY6r4wvaN0O2a3z7Ms7rogpghG
V4cpz/o8i/Sebys6j0KyaPXfR8vIrx1lkr+NXlH+Z83wLOROYn7SnbA/T6My7BXlNk8Y6AY5Ggfj
wnoS105aY1qimrqjl/WXosri72He/xHli3a6f8I2LcnyAvRpUk1w5amYUKUaEBKOFJ1r/B7OvffU
m0p7RUrL2NnbLVME9fKGUm6kW75yFaodzYqKKX0250sCncDR6VNxmpN876XeNCW9LyBRAvX1XH1U
K2Y7JnillCzsGDNZ/W3JstQP7SH5+/4GyoO4dvUSgELsAfAFqt/bVeV554rF0hDU8zzxQ+8T3hcz
3hsF3XAE0OqAdgUOKjFKq70Ti9ZpPT15Px1jEdi9cL67kxieFFv/veujeWdRG/sHHZRE8jKQRsV2
ZU7Px2nQFNP087lmICyzHZ9r6P5Qqh7mlvsbuGmLIRAAvZh8QwjFwOloFmXCsWAOhJll3XnoLPOn
4S3Zn/ctbbzKvMekbyToEpm4+lRdSf/QcYil8r42zFNvGdFvthZJ5YN+EQYcxW4CbNFTHpjtHXdO
/5ZnMYFny6osn5Fm7u1BaS3U3dqZmGBUnfQ0pqb40CYIZCqu0n3OsxxKBSdFSirCLz2U6VAHDKZn
X+9vwdZmy0vBKYI3if7q7Y+YqnB2xUS03CkmMgyNntQPyFYitGCodbvjW7YOreRa/be6R5301hiN
aX1Uw4JUJ/MIs1J6C4fRGruT6Ichg6q/Ueb/cJhem5RH4FX1Z4rnwe3m1kJZcOiurVZMQafF7nOo
oUR3fys3TxMTflDlOuSma1ymMVVqnDeki1NVQqZKuoUcA3NKgYXuqoIip539GU6OQDVw1HbCri3b
MBm4skEkH+zVMulwjFWDw/CrItGePA+2lAgh96NnCyOgtjkGfVT8SKI63/mkW+eHw8PTRJ+V6pq3
2t+lWwbqs6ZfCkdFlgG9lyE3zHM1zUtwf3+3TDFYzmjYy0iyvfJBpQnryWJTjrar7n+lk1mfCjtv
zwy+WDuL2jqnpkZxnVDdgzh2lWOh5JbCgFfZfoFz9Yd2MD8Nk2CKcUayrJ+cn/cXthVkgZCh0c+c
N63bdYFnAjqc5hIh4zZh/CPH7V3jJrUep1Avf3oUaz/PTOkhvsnAWaKM1m8o5k6Q0CTtTld1o/zD
9C3uUJb85eJX7iDxBr23BfGlS7ZwUIQyP9UV8PVFaN/reqkpzdvJY2OK6FqGgDo9tVA5ZHZNjTOD
ISzKaYhaxh42UTqG1ZuKi2QagSEkwHXrQbSwsqw+HHm+MwW2FUAiDuJ2kXFoI2KGYWI4DQrKPQru
jYf8xujKWyEKiF4uNV45q4NaqINiWgjyfOcZ2DprEsVjaMBbwA/JX/HKQRWhFybjmNh+Uutfeiex
zksHTsBS0yctVMvf7h81eR3XG0m9QlbCMUh559barOgjI3Ka7athpR3UJNIPSNmNHxNtKC6RWk9B
lEo5x5ja3xgWyaf75reusGVxAMAMMeuxBgNbXjo44GdAZSVQWIZt0h56oUdHC5Wk838xBQwCyDhx
yzpfWGD6ak0J0kXiERElC8kfMv7mOdXMveB88xMyVULFyXuZy7zdVCvM6gLOUXrZaLwfmXXQn5t+
1HyI+qCPqlEQ/A9Le2VvdTChb6zbEYZ636uV/LQwfXIkhVsCT3H32jabS6NzLmmX6Diusx/XnZOp
paDnR5CAPFKnyCckhes8QrK1GT5YZvJu6lG4DiimMYmHG2JkRh6hV/fBLijYxR0lf2a7nWPRJwi4
hfZy8NLw3aPUK1Ny8a9MNa2X9CwJpMMyoi2j9b3fNuWwU0XeunIUmOi+U0WmKrK64G07aCLlQvmG
4rWSZt7tD1mooVylR+rZigkA89oLH6tkqX/o3tQuO8dl8wfg1cFAs7NMF9wusw3DuYXcHuG1DqWP
Q5oBuDCGwftVVKaCHAT33TYG5aQoUe5rbrJHDLB16ZHgoBnGUwonz+pNqUx4kQnwpIfrS5Qk6xqh
Izd2jT+mJUnDnShsc7Vy0ojdhs1iDY5kdBQx4RBreqtNBycc++cFak0/7iCtspOkgKpRiZ6cWrM/
LNa016vZCsToFFDqpm9FQWh1pmgHamVv4c41L0bfTB3L772aKn9oVtid9JGPmw3I4ImibXcc3mY+
Ien+qXyRPIE/v/3Ok9P2qphACnlav/w9mFN3ohBfXdxq8C4NLGpPjlKJgyx1gE1l5INqSr3Xzdh6
NKXIAV+ab26vB4MMpWUwfqa5TA3ruclD+DGjcF/OZMsv0fKE81WSWjBeervWPIUrJFXBo1tq+4+Z
t9oprlFwnXKzC6hU7M3cb67q5SEBHkmvZn2Ey9xNwg50ZGuK9LhMdJ7sZd4rvWwdXRkBUGtjsJtg
8HZRStR62dST+DZ6NBlHpRMoEebwXKJAtggUz1o9qgMuOnyrpMha5PdOPv0HNCPPM3h3mjRQAEHp
cfszIAVG9kSj0hZqS/RN5aU5DONYPiiVk/tVhBTgZPf1SXVRDjcLpJONug93sPBb3/f1b1g7TTVt
0P0FvZnMdJqVJRZPWlvol6zXsoMKIP5y/0nd+sB4KIeRNuaU3kwr2/1k2k5EydisqvFSWZ1+8RAp
+OO+lS1PSKkBLl/GbLCzuqFjTNWShqPlj6ht/B12DcpdbpEPCXJlCLHv+P0tV+SashbPlA2sRqs9
1Hqnm8uF+FUxUsGUqeXpD3Uy5vERYWFkmDotYaygRIg6OnQQSO9VbDdXS9wAPSnOAA7D23NkinHI
lVZQWrBG91QX7XxZwCwxzjCNO3mL3Lh1WMuxlONE8GKAKLs1lY2zXS70bvzFUovooGWdh14ayqEd
WM4ggZnVz2a0tu9/zk2rL51hnf7Km0PTlJAWFbJzm9l5da3s7HPF1NlZhZThURmhDywjbup9m1ub
ShGOQvALwGTd/q5MktGX4lhcTf0HEanLn9qQdBcmTnc1o7YuhQxoKbsbGnW49QfUGXOLHBjHcoRd
TxW0Oh9GrYp2rt7WMZUZG1goSS67XtGQC7OHUNjy40o3/rHKthx9Afn8eU5K02euMHno4F4DLpSP
O5Mpm5sJCzzRMQ8JRejbY2P2kR5bDL75Ux8P1zbO9UPIbjxEItqjH9k2xQgDERAcW2uyKU9rwO1F
lIHhkiuC2el+tFM4BBAjdDsB0IYl8klko+Du5yVeOxkxTmhKZeA9nT4xj3DFhA/D6Fr5wbR74/zu
0wjvOt1vJoEpHq5dTBtpw4QWiO13c4SwoqkpkLS684c4I7u8b2rjRcAUGCeOCH229SyubTIQZaTU
SKKqV36lqD0cDF2P/+pF4wCqRRr+vr2Nx5h2l/SfcN4SVslj+yo5cLQxS1Qbl6JVbqk8j4Wifq5D
aNIO+djW40Oa1Ll7mlxhMrW4OPlBmcb52/3fsHEBX6SRqISDDiEDu/0Nbh4ZBMtUfnrTTv8cvH4J
WsY0f923snVgKOwz3klhhZbC6r0XC9krHIgEN1qISl43Jn83PdrTIWHITi60ZYo5IeoO5Mr4sNWm
5pXXIj44mb7rxeJiuI39qYyIbGx1l91t0xQvggt7Ll2sdSVrVqkuTwyI+c5QL0HkhfE16xnl7p0o
2QlWNj6T7FN4UMZzEUBP3X4m2xY946ToCg1GMp3iJHfOiUNV4/5n2rgABGO4fjpYkvVnlcaZvQuk
RL42pMhdoOl9/dUdxuJvT2l/unrS/bxvbmP/JCcHfh8ufBa1+lTCdfKworQKs0lbP6OVBA+v14+B
ro17gcrW/kE5IltZaGZpaxgSj09naQvNpUTo2sVthj5ooszc2b9tKyaTuR4xCfno7VcKm6yraeGi
cjxX5YWQRH9ymZy7/Idto+sHxIORA9LAWyuZ16G21tBPiVBZOynJsJDdD+qHwUl/vN8Sgy84eZ5n
yPFX6ylVUXWwzlB5b03zo1rO+mWa4+SY2XQ475va8IU2hH7wEsCMTtK1MlWUJb2clkiy1HLtYES1
cdBCJb4osfPNUPLYPKCngrhtP0EvbLXEs/ftb51F2AUZsMQXy9b07aYSYzF4VRKdMwesnhnh/LMy
K0qXsbHMX+6b2jol/8fZme1IjXRd+4oseR5O7XRmTRQFDXTDidW80J6H8Gxf/fdESf8v0mWlBajF
CVLvjHDEjj2stTY2GMEKUYjq4aZAqkZVXpZIBpxM0XZSbH5BWkJ4enGwpL0t/dWOfr2kvNEnARGO
27x0w1eH8Zb368IA4cLJirNw1v4ylo0VJkod+fPUHY322N1RmeuAUKbuvHUmfdbYU9/h89epKp50
5lj85ajr4luR9un2hu5ZYoSmDCPhnryRq5vXla5JqtOAG/L8rqpb72PSkaUjmmsf7OlOPM56kAkh
lpTQP/ltf3myZ29266Kj14fiRPHDG0z1werV/N8YQMMD6mblszUb4x9ceJoS9G8RE4eRvwmSO2AS
RYac5mnJcsNPepoiYxX1dx5Ig9PtrZQud5PlyPdFVlYQfuSIbtZnaE27GjAlRT+TzOTR0F/Sui4e
E8OJzm1vNS8oxiv/eWp+VNbZe3x43WgMAaqCerwx3ep6MypJQm8z16Ey1jR8KmfNfd4II+zUqj0I
LPeWSphHLUOS0GAXXy9VSe1+sQnOAe3r1v2Iso+vz8zBroy4k71F3a/7qg3TpB/C25u85wAgN9IF
kTpt6O9eWx7hI4iVq3fCngi8eU5KX/UqceC998wQy8paHQW3N2peojSztGxk3z0vzX9r5itcmkJb
DiKTvRtByCA1WelOsKLrxbQJRJI4Qo9sNcVLXebWpelK5eI0SgVa22qCLFLqgwuxuzKeI84pYj1v
Rmv1jdHpZsrK6AoWp0mHfT6u3o/bX2lvYTxG6L2h8U49bvuVaiXx6CShKqOrtFzqiQH1DLYLiM87
Py3Kxh/qdDjwLzsrk4+fRPtCvH8j4IvwtVqriwL9wRqG0XcytXls53Q+QGXvm5FwYkJ+EIWbtaVJ
zOjogno9swmUn81iFZ+1xjnqpu9aoWsM7ht3Ambh+mgkpUFTIoe57zS2cmfHypL5YhjMgxMof+zG
Z6HjLaf1UVUDTrZZjFmOtZoNtOEsJzOfK035HqHli2y98VCAyHrft+M3dWa+gz66R/WZnacHTUd6
SVK2HinCzRK1BlBEGcVSfC32HqtOoChr5vbst9psOgeHY9cYcryS18UbtO2sCtSqWzOVbZ5y8V7U
qHdC3SppF6tDU8/h7eO/a4zd5OvB1CUCvP54YxfHCxhL51SL5ifOUfzF7FGGHazpEbto75jAZmU9
BLQAhTaWzE6pkEaI6GeUoj2jSTKt/sLMrqOe5o5SnoEnRDlDFr+l4sL1kopJpXYn+Fhqi2Jls+jJ
09hUXZguznhX1PD3TsW0Gidhp8xYnMdYfxkR6D+n1ObjoJ0KARnSRsX7dHurdw8wWGIKKYx6oaRw
/bs0FP+VdYDho/O0fsvbZHggRW4GX8xDdGY/XA9pGrTofGGoeRrYedmIg/h773NTYgRlIyu50N2v
f0OdCejueQvcgkTgHdT+4Slr7fncTvphrL3jWcHho5sCLpO62DbW1lIrGgwKGlRtE/e+7mvlslhD
G9gcub9RC5wDPU67PzjP5OgShEYk/0ZrQ83szlFKQIV5Zy9f9InJtZ5WDN9KEpo/uKfUo6nAucxu
Ayp1vZctIOcC9Wicgo46tx/pkfNfrhdldRlEq5rn26dn7/og0AuhVQ7QAYxwbW1kZEYWx5yeBHB2
/lK4DWrVpnCWP6BpkHCixQCAiAOy9QgD8i8KGRQcsbV577Sa+z+BvM9/t1cjf+3WmaN9IPnNr/Xn
zWri3vbaKMLHqdSCH5Gy114i6IBBkuoDg8Pn9ChL2jv4JnVFWX+gVrPVuWJ+c+wBGkT8wGvts1EC
o8vyfjgPVXQkP75rihIOgTUNUOoD11+K1vSoMUkDBrfC0LGuN/K7dhRjWLvJEZppz6XQoP7/pjbX
2WhNp26Fh6ibAT+ht+lT2HP/tWeaJorOs+dPq7aGidn2fpk5zUGvZO9IAtZDCw08IA53k0zXfWbp
Fu2uk9mZ1occxsm5nMr+IArc205yMUIlSpd8Qulmfs3FCnLoKQNbkS9xe7dEC2PXgSg+ISc+nW+f
yt2nA1KxJNG9prSbT5fFNZh5EYMqElpk3bcFWWygq2Pr+QqinMiuihj/PMeUj5/tNWZyCqM1auHb
i619BdE/X/RKTD+m3lTqgx+3t9tw2gEDwGsig9p86w4SU6EZsu5vls3npQbjAcj3D0AzDPCghAbU
SeaHxvVux0kTubkGc35otSh0zO7fWhXKXaytf+I+JSWSwBEEEuXxa0tE5LM16UAj0R9mlIVdtggc
FKrGYNKcGtKBIsDuKaJUp2kIa5GVyX//5RTpYzU3Wi5l5yyRfPMoE95lhap/yqPCPihN7717Uu6E
ygECBEirXptS4VUkfSlRMjBJQ52M91S5E/VpfYn9yZnmB8VOlM+3j678n24dqpR5QrhSDvvb1iS1
pUpMiDTcxbZPnmarcXxca1P5wuvUU9ONR6i4XYNEIyROrxCRzYZGDFhwy3pG045h6giAaN534UDs
GTsj+TupjaMG0e6uviofczKk3etdRSBH8RaVDlvMAMPnwuitz5pSDudxNQo0T0SqBj2id0fR5O6t
+8XsxiNYMFt7ZjbhYSdVD9q0aGiENUekvv3N5G0C7kJTY1v3Lw1b0RMp5FCRaJBxWhrzay00pgOh
yhFn5Ibon98+MXs3Qqpla685Gx7lekPzNu9GUD60LBPTfu6W0gjjyXTe5a6bHkSde5sIFhRaAIES
vdmNqVhlwMhM++lkDWme+KUKjstHK+EwT9s7JNS1GLpE/AoZaGNoodtUaSX89m6smfJR2/16jrRJ
NOGsVwxaLzw39AbR/3N7K/eeYQcMrAM4gZEjW6bTAKYnzsmtTglUlkvm9v2/a5uBxUhS49EyFPts
g5sI0JRv4b2a3oHD2UN903XGt8HLpF7yJgOvC21aQeDQYRTI2kGwqV+shFF9PlPWtfbUruP01JsN
U9HNYQJ4OQGNn/xmcE1kQlxRH/Wo974DIHTckQzyGDN3fbZQyubjFjLaqgvjCTx3fCZlzk9er1aZ
vzpCO6EKVB/sw65VsBv8wQMCMr22Cst+nIaeoDIzVFlRrI2fWT5njwg4rs91SvkNeuWRtOju5vOu
SKk7VRIbN46JThRTpdDUOyUgvs6otHVBV7XJC+ovTpCAHf7qgdF7qnjsmAOh2sQKUfq32yG/dfsU
7t0yST/iJAC5MrcBgu4k9siUHTZ9TKILuQISdapxlEHuW4F6j4Yw5dQt00mZC6C7A2m8Pa3ZvaFP
xZOdWcqBc5JudfucSUEbzhANczAd159yzhTDaGV+4E1FR9XFti/ZnM+XKdPX+35war+OkL63s0a9
3N7FHZUr2SKHREVuAkRvm7Y6g4YSbZO7WM2HF91V1CAqyuULevDTECqwvYdLnht644+WOz0x2TRH
w01+8HK2XkyhZUew293NoOOByJmKNOZWgLCOBLIOneMQu0TLd2NW9RSwl8uEFr1B2vbB1GI0cFrD
fEKS9EhjaO9pIg+kNEoVm97+5iozKVgz4lXOOojKIXtWmq44JZWuvI/NXIxf1SQ2j9a7d49lVqGr
VHDkuMjrj09slVrdxHqnKPKsd3rvOB905hWqH/RZ6C/50rdhZwnjIJ3ZWSkAfxwWoFtJ0JUn/5cQ
Efe4ZHDKUE53tOx9oXN9tbUsf3St8vdqjdWBuZ1Hg2kGpKPMx0CaeyufvuR1LihAcc4Gw34plpaB
QhBLv9lRZSzBMnrmI4o12ievkjPiV+VIX3pvuZRmXokGHPOtTudStLGiF6YrW7FR4ysjsgV+TgH1
29oOngyp3PXHwd2SGeHmWpN9I3Eh5c2sN3erLRcEV9reOc1dk3zpxKhfnCmPX2Df2D/SfCj9xe6b
2k8t5buxGP0JaX79wE3u3CZ+A2AcxHxBd2+73Z2dMV1hXqh4OtV6ae0GbQH4aHfR6pS+bUO9g43u
lOe8LbMDr7YTcpG+0dOHN0OStVXAGErLBiiN6aVMl4+ib9wvMFfde2313P8Otlqe1jdbDXaajobs
12wBMqVBySNB3OQ0ek32TBjg/XSYvToHXqIzYjbKNL0mGsjbZ2eKlcZf1ErVz2nM7/MrNevqMKWp
hKBiVya4ulZvjj7E/i/kJFA64OHcdo5tZUjKIU+R4Y2cpWDkTV8+UT027m7vxJ4ZymUSEcJ/zCq4
vtbCqku1TjlzWpQk9WlJa9ByoliLv27b2btP7DYIL9AFpJmb6MMa6qz3DHTJgHvlcaANmfikdnrk
9yQr6LrEH2/b210X1BYUHBhrjb+8Xpdm5NXiugTVqbtU/4A2UH849nCEddldlQQ+ATZmTVv1666p
THVxUHEq13V6NuuMngcS3CehOP0H5CqOrsiO70ebwOReUuYANrHx/bVLzy/LZufUTINSBCqaG9XZ
sJI+DpJ1KONLrQFeDxkGnfx9ez93LVOnJp915F+bh85uXGvxOnIHV8mzT4sZxZ94KziYemPz7pca
FcNaWU63re69AvR5pHQMfcA3xcJREIQrGUF7M3rGADBq7d41uR6/h8AH61bLDEWc09RIfiZt6iUB
rdflDyoxyFIDO5AyvODbNntur1qF0Dc1c7PTBM0mtYq/elXuLb45iyNWzd6BoowFBAikLEMUNtek
86yBII7wqi+S/My8zdyP7EU8VXH0fSWhP9jfva+KuheFZkInuk/69S1xjWnSaeq6cFyNpzUy2rtq
UN9bSyUu3gJovR3EEd5z3yS5LnIA5ANb4kpUKHZJgZDZQciLgW+aBGz43l1QaVy9b7WdlY9MSLIO
EMh7VqUqEJAKtpW7er1QvXAZ+5aodJcMyhOlkiihYsX9fbxm3nebaSYBc6EORV32vuYvVrfBso2k
MGJmdCWUpVNfPBTAznOpLt+WymzUgNBn0v1h0Klj2Kn9rOiDeRboNp60flpthJlAOdqJanxmG7u/
4qxenhki0L/cvmN7nhJtLTnpiHGAvPnXW2MoS9zVgOBPyRyvl9qroudumJvLbSt7jzu63fIyuzw1
28SoXSI1t+gBnZiAAIK5rMxAzW31RAzXn3/fFGwMKoy016iLy6/yS6SqqUxp8noiVc0bGSatZKaf
UQG7ID6VHtyfvb0DoiCRjsiRv5mcUdoEaVXuAunNivzMOCrlXOjOeHB49/ZOErBegZsgCOSv+GVB
c5YzENuQVbZy+QkgL77T2/UbteAjSMmeIdJJoipdjhjeTtlrVG1oCgFaTWlpnEW5MQVmhZ5THhPt
//ZHYkgRbARadqRN2z5ateZZMUqoYw0p9BFF/DzUwZ0HUBXbg5B2Z1XEeIQ3bCGZy1bPwNRzEw47
4Pk1TSN06Yf8XFNa/76iH/8HpsjIwcTRhKBNsPlS8YhqwASRlyjHaS4U9pPQSVE16DLtqOK7140h
/5M8HIldQQjn+lSQByVanjXOqcjU+qLpQglSxkuGyxgPfkWNOZhzR4SdOy5+tMTQ6UpNXJJ1rvxE
HZb7rrKKA0TNjr+j4cUUUykBTvN385wsblW0esXy1SEVp94eYWDVGvGxbqeBNQ1HkrO79tAAgaNj
Q47eBq882QxIE8AzkklRwI9q1hou7Wx8WYzIuIuSVj+IYveOkkeNwWSaOSzt7YCMoTOQPRyJgpSp
mX5mWR3fT0QC4VR64gDQ89rh2aQoFJFMWRTWZCa82cx8KiJAezxZilaPdlD3bO2zorUdKlz01j8w
Ltr+L9W7djgpuNPIX4msUXtBs0rAF8zm0V8sEsYT81KgHk+d03wkFtacMFnbUvU7y1tfmgmMY9Cs
+vg5gwVR+WtcwHCHr5O0fkEsnwSlqVTPWSEVR1R16HU/jhkT8qPWZtXymWg/2OeEoD6GcCtGanpC
tB+KtRl+6nNbKH7f2MiYLUulikBt+3oJjETkH6a1HpoLUnqGGmZNpysnuy3bv7JMt/63itr+mJSx
97FNonY9dciNHfUU3kaWsoenkauCh+BvGTD84lPNAfERSxuBJ7h6808nFibmpFZ/EZZVXTwHXc7G
I7rts0jjOVQ/3fZ+bw+utM7rRAgkhVY2T9TAyKOoyeXd7aL4HXMb+s4nHbXe2dbYmcGU6O6PP7AI
soghYKgX8wJfrzdfODeaA2nZxSE/26BAgsU26hfNSZqwa3r3wBO+Dbios5KooB7LSilqXNurPSvR
l5E2X898NzRMkv5s6G4f1MwGIIPWlnMGb+pgW99eT4zSIUJhHHovMI1ro16exaWB1zvZnV186ddU
pxY5Ws8RyOGDN1l68uvbiSn0fyg8UkwG+XltKs4GZVoi8suEyxiUqRK9jzPVOqjZ752TX63IX/HL
KU0XY04rm+p5syrOQyGq4cnJjSJIRtXKfAP9oz/5bPSggPNBtOHZvDYYuVqhTHh4Mti+D2t9LQKA
5fOlyFrwnrBc7zMmUf52LMBeShCmBL/JHtG1UdibhgWlh75Un3QfbTON/CEay5dJHJJT9k4IUmBw
LJAkpRqxSeZqMfSdYnHtB7NCrcQcRYCWpO2jDnOkarx3A5iULIVRUFLiqb5eFZmFFL4A4BX3zEyu
RssLaMpFn5Fob97Z62T5tlseUdv3Dswrq5yqKd2BbViVrsJoV52tTAEPTpdZS9sPY+HqIVoBog+E
UaFHcNuz7K5TqojwKqLI5W48qYqeR9+5AAqFSPV7JsCOJ7iK4qlcIP0YDOC4oEtQX/7EKCm5JOhS
K91cP7N3UzSQgL10hVpD3u+/DR5xd6IofaAs+RTklXa00O3ewnqWxBhCO5jeuO3N2UFkBoZinq8h
ldjq1OUx48ujKgmasplPeumtB6W57RP1ao+gFSoA/pPY9foARXnnqcuYruGU9+0H2XO6ZPk0fMuj
RTyAHXQvTRarHzxRR4GuCTR+bu/x3npZMq+jVNx5402dZqCTYc+s10m+OVk7f0ihlfu2Od2XRjL9
vG1tb7UUeZiHif8GTLzZ3YbUdE1oLoVxpDPraBHJQ9ZUanVuukX8pSoNXDxtab9Gw1w89bOrf7tt
f3e19Ijh10KNI4K/3m1G/ylj241rSIHCRXrCyk9m0hfv7EHTfGUZjiiab2RE5OdFEBA9Mgp5tOXl
D/rFt0+MWRwjE85k3lfa3Tqtzg+ZlF26oddCcymnk9IoejgsQn00tTz5KwGzdhAVbN0hv4G74wAI
QOYWGOrmwZzpanR85DU0C285TcAogszKiiCDoxTe3t9dU5wk8gMQWtTtr5e7TnGp1zRNQrRRhmcz
KdRzX6nN53GujniOO6a4LlxS8ks6zls049qnltt1jPsA1mh/tI2S1GDKs8cyVw72b+v72D8qJihS
8ZaAK9qOjR3jTAG+EauhXtjJSVFX9P/mRfkeE9Y/Z0hNGn5llt1BVLC3PpskndCUPzyb11tpUAHV
K8aNhU6nOkGECo0f0QW9F9nh3MG9UwqiiHsBegJO4naFUc8SLU1Zw9GTbI/ZmRcKA5l9V9L4+LoY
efG/1V0cxHgt/aytjasihoMi44Ev2tloqYcqablgZN5wNZj8Mbhtr6hhn09flNhUHixqaIiyVss5
WUcaND2crQOjO/tM/CqLSAghwkeR//7LDV1Lq9DVItZC0hPtosWxck6sOf04k/kevGc73o9kij4C
kAFqv1tKXVlRedfsXAsjTbihy18XV0N0Oi31JRRGMzx5LhKJDOKoTvUw5weJ+9uVSmENWINMNJd+
YHM5DaWeVcWqtLBltslpLuPkn9gr2tMSr+v9bT/w1s9KtjNJl5wqQd1i4/bSss1aZohoYQkcKXDK
YngYVH19aBqv8Y226z/ftvd2ZzWVAQVgwvEHkqNy/RFdt4VNiFB6OMMD81t1Gu86p/+fMTT5i6XV
zaPSedqDypf216YqTret72yslLck2oSLT7l786rpURHFtTlOIcrw1aOSJv+VlohfnC5Xz7ct7ayT
6AQ1KqocjPzaqlIt9rC4i4srmlt9DmtPzz8ivr/cx1ZFwXvpu8c6ZrKlomf1ycwm76Bc8crP+DUh
ogGGr0WchZMKZnWLSRkEnfmuGpfQzvXEuBh2lKs+GZ+OaLkdJ+86ihFewJgu/X9uo3XTWbYEsyBV
++xDQepUvm+Zxpn5iR57TdBbKfN8JNtkeeyJ1ZvHwS57aliIVaX3RZdFrS+ES6Urd4boUpRT1Rx8
urcuh+YEHWLaWKyNbsX1waE7LrS4r7n9kVtfzNadQ61R5eZRNyniJsUbRrX98/Zn3LfKDdSlnOKb
gUZlW6BprWI1LQf9AstuuvTLMD97S9X/186k7eVYJf/eNrpzSsEau1LzEyVtChPXS7UnpfIWpimE
VhH1PgM1jHvHquZw7lz74JjumnJopbnIDqpULq9Nge8zWrt31DDtGvPSgIAO8MFKgI5kefABpdPa
nkiiZ3IS7IDN2ZhCaLms6iRXw9J288BIs+ViR27qq4prv/ciTwnttH2kft+Gv7+dxHNEd+DsQBds
oqqJKWpLA+4vVGfohLbO19QSh6FumhUfXLud95nbxgMtnyj6N9sZDA0eHfBMRgQCqeYeeN3XZfXa
c1nR68jVWdz1bd8+zAaoeL9qMxGAt+wP1rvj0rnxZO9g4smLti42dWIbGmXL8VGZcZ0N5fCQjlny
vxZI2FMtEHc5eJh3DEoVFSnkC0AIkPz1ITLcONYNIZZwMOf6U1xnVLjjuLpPmQQXKqSgB/beXkrJ
bKShRORCr3Q7ayO3qcfReVdD107jR6VyB+BsRoQcQ2J357qYx09L5+ifbh+jt+eXYEcOy3OIe+hc
So//S/hhDr3hJjXbOgA4CmRhiwn0SvUlqdrqEVLJ96qWwDNLOWgIvr2i+AK6TGwun5P089qukRPU
LS0vpm513oe8z2nQ5mnxkOZFcnBFdzb2ytTmisbzYGZ5jTfw3KwE0IZKZRFb7nu1NabzGjVNoBlr
fxCB7K4PmJEKW1sKim2gIWrNPNSk4WtqtZn9A/K6/OFYvCdTUnoHN+OtKfJJnJzUhYPLvI2ep8aO
rb5b2nAg7gsWCkXvVj35aDaO8tt+FXwExwVkN9cQZcPrj4aARmp37Qr0L2qLoESZ81x3ruk7qaJ8
vH0u30YaEoqBr+HOS1mLzWvRpEgiwlvDlKMP98009r7itOVZmzOKIZxHf6kYjodmDuT35fcHraI1
pJpo1lL5AQYDG+96qdNQrjUjrbtQXVNx31ez/SUZHcOnWKQ913pfBQRJ3V1VNMMHHtH13EOkPI3A
DYognul4HHiHvY8Mtl2Tca2EdW+8kYuwcxuhkB6WzToh2FKqn2mO0PXS3KOhbG/vi6vxbpLS4hQo
mW6Ors0E6NJYoyqMLaMKELL8MdmN95CNfRfWo7F+TJb+CK3+1g1Jm0SWMn6V8eX1dquFE4mC4C7M
lSiWY6B131bG5d2SF8MplZMAxbLoZ69LjibKvnXz6GAgs8/XhtpGA/fa8grGMS4rvQ7rIrGIXDXt
vsnc+aIMzEJcCZQ+3D7Ye7tLeomvJ2SQONdre0VWRXWvmXVolZMbpqqTB0iBpaG7duZd1uZ/U808
arnvrZGiIuRyKYmJ4722mRO0E/KpdRjVsx5kjkjAGSVcJnXOgrh27d92ftycX+xt/MRkOZ1Xp1od
zmaT+rponHf10lcX1W3sg9hkd2kUuZjRwMNJbnC9tFrJuybqpjo0hTn6iH5SRKga5X2OWAbqxN7v
V/BYGukPorwEItCFru0tdVck5Chs5ZzHd25e/xzzminELdKU7WB5Bzu5dy9eUQWMgiBu3nrcTrdb
I3eHKkTozPoS0/EPPCdNTzWzv06d0Jx3VtfmQZ4Z5cGrIhdyHdjSpEOjn8Ug8EZr4XqhJjznooCy
EyZR0r2Hm7482eWYH1SZ3gAM8LO/mAERcm0mbhpj0RarCmnrp6g59/HJMNvuyY3iDxGjiR8Sp0zC
BJB00MbwspKM3TanYXpijlxPWD+bBzTFvRNFf4jQj94b0vqbL9y6Dbl276Awvy5TKLJehGvHMHNV
rNPZTfqjmuWuPY8QAWK0LJVuTnA32IwyhZQTtrqb/yjV0fmn0fVJDcalK3M/Sevxf7dd0L5FkhZe
cFlY3LggO+t60nQ+7Sw602+p7YVDGomzZi4xUHT3iM6+83YhMmTJshqyIaS519+4X0zwv7ZZhVrp
6ieGILuBu3rVfdOI/uA87XlXWSblMaFZBN/q2pQ71DNCJC4fz028d+a0TCdR1c5fUVdOT8h/4fOW
AfDb7Q3dsYruFm0plFWlmNNmQ0eKkc48GnWISm53X8+jcleOwGVrAv5gqG0tyOhWHRiVF3BzQaWO
BTqFrx2qrdJjBjo3W71ChL3mjFQ0zOhdXpk/rNEYToxRmR4SS49fB9U8dpNWHNySnSUj5ETBideE
jH6rZtmhRrROBlJm2hQNQSXgDUxejCC6PuafHLvVgtTUjwY9viF68UqjQkQRyJAatm82uqqorNlG
454ACjd2SCdlRRZYjNZ3YmPzPu6NaAlLRse9L2dww49L1kf/eHWcNqfZVpSDt2e7B/LXSO+IvBQQ
QAa5XR+2xaTdWea6K2dMLvdZNwzh2oostPq2o5+GimlUl0e0rK1fxiixNxNRqdwACdjKh6AGq1hJ
XkQnJ0mqL+x29ffSHjLDt4fr1QoAJBC7lFDfgPS0yKMGNpYRAjil8aQrivm19LzuFBnxcD+3Y3Hu
jMby+zStH6vRPXBQW4chrVPRlDViU+oOyI3/JSk1hsFiNLzpneKhWZ+SyngwYnV8aCaK1bdv7p4l
IiLqNgARJCHm2tLc1saEKAXYb7KeybcqSlI+dEzxVa3W6gDOsWsMLI4kT7+SnDbGhGdN66oDb7fW
vAvMyG6Dic5oFhj6uny6vbK9cyLpt//P2Ob97rx1WJQBRHnbNw2QZ7e9OMBkLn9gRWaDNEcIi7Yt
hcpeDC0aJeIWZs1ZTzvrLnF75+NtK7sbByCEDjXvBOf/euOcqWG+Krj5EzKH5Ydoij+DhxvOCxN5
D9bzptQlj54UxwTbQwL6phWF0oWjZ40BgRWUKgVRo/gmzMoLeESGx6ZNtEBEqGYjQ9tdjHZ0XwiU
fhe9/vobXvEcYJuomW4igqkRZep24PPRi0wfZj3XfFUT9j3C1stJi5X1QenN6eDl3AYFGCX6gvAB
gB2XviVQ93ZmJmqa4czsZjiVattNQVbhSaNIby8KKe3BR90zSAgtm4sUTlFpuP6o0FqiNEf1iQ50
BN9JQC1lu/WTu9rKg5YdzhzdOURYA0aFECih1laeYYyLJhtMD9HgXqvvnKYcHxJzsc8OUfvBXu6a
4oWi+oNrYfLm9dKqaCy8anLdU6RP1UkzGtUXlKPPwoTl99tXg3qoFOyWPDOgmtemutkmCyhGVpWJ
6T5p4u8NZIAPWkcidNvSzpMAsRmlG9SkGIWyDXL6TBk1Zr+gINAW9odl1Nu/6QenkNms6hNprP1Y
RWscqPEUUfOe4gPze3vKiGfeIyCNoLk3PiBqFwFsG6RqSWXtrHWtuExu3p3aZf5+e6E7npNiGiVY
6k5o2G9BIgmziZx5xqd5JfxmYSreVz33moPHYO/4A0XjzkHpleii6w/X2JVttUiynPp2Kv/q2zK5
T+NsDMxucO80WnfB7VXtfT5QoLJLAa8a9Y5rewMDRp3VovFadONwWZpY+VEudvFB1SozY4JP0l3s
0a3eRfYg/q6cLj4au/Im1ZMeRupjSr4rF/BNqTmdPJtCr3eCgq/G58lqoyASQ/EdaLn6uU2a6pxp
8dSd+sY2ZwbadH3IsEPvL9q5JdN/vNT5knrx+AcHyyG1ZnCAzIfeCCVENPj6avXQfF2NM/yZxXcN
lIcEHcGDy7oTMEpRL5h1Uvf7DdjJjFU3Q5XCO60C7QE8XeN9WJLB1XwrtobnJuuMcBDW0YHe3Xng
TuCcZesfRMf1t8fPGm4H6fpU1En6ORN6codoVfNeJLF9ITOqJ9+YdTkrvVFjP1at6nPaM60d1P+4
Ut5Vh/q7apXREYZmZz+4aBQ1wQfx+myrG0VsFsMQCe/ktlrt9+zb3dphMFkodDZaX6d+y1TX8+2b
sONJ8M1MGJEFTlnFud4NqxF5nNPNP8GqXMkWjD6cLGtkkPC8nm6b2rl0FE9Ad9jMieH8y5/ySyA7
WaDVtZI3bkqVNmTMNrgHu2sgV+d90JMm3NtF9dkUZRGWK1qWt63vODKOGTRK/BiJ6baDVcddn9le
4p0ALBp3LTPcyRWn5MCx7G0nQzwR+5DqMuQF12s0R3s1opx3Fer8v5VVxZ9jzuAjY1KPiFA7LhPA
lYQJSg1cArVrSyIV8VyV7OEIci2oBQo2NeqqgbN2cpa3yO5u79+ePYjyPOCkmtBRN2+rmoqyVY3O
A6vSl3DV808d0+4viqiroCmKo1bya4fv14yeA8K4V9kBRKafwtNmfd0Y53yk1jsNVVKd0yQdkWR2
ukDoevOwdMp6lwh39FvGSfpyzK+fIpr7rjA4tt7U2XeDZf9AYE8PZpsiOrP3poMN2fvUuA+Hu8MX
oC9z/QH0AWyq5xUetMrU4DjH9oe2NAsf4GIU3t77I1ObvSh4NbuywtRUqOV9pjklTTsjfbGQoji4
pDvXhFifkBfaIP3erRdK4mTIJpQ/TsLM44u5VrR8V6U+uCY7h4kcCeVI5AdQ69oqasRAfvuGAaGo
vCp812p1Y9+JOy1szAneUu/a/93ewW3pWLob8A+vBTcVKMQmAaTzuka2jWZVxKTdz5pLPcqJindK
ky7/LJT/nhFb6P1qTYuDle58OqI0ynyvCB1oRZtTUtul7k0WK5UTDFy0DnyPZvqzGYvyoAq1u0ap
t4RBOSBQbvov/jVZFkqnehydRkR3fkLAQG0tUdRKoCItsn8WK9afnVaJ7lvRt+fb+7u7TAYKS2oc
KJMt2UUOtzEcNEII8jP9i1jAGS2uFRW+V49HRKI9W/g9Cb5A+xgs7/U668wxFnu28QxuqftMQnUf
sjx/cFfoTb+/KgovMhOkp0yodm2JwQwzuWYTIYOWCiWk3AM0cRjLegiSfEyXgydqL98G9CDnhKD4
IxWcru2pVsogYjeJTtNYU670Sqv/auvZwMQvV/WVNYfSE9lf1l4UDGMpzaCquubgwO44AH6DhFxA
UZeF+OvfkESxCRGsYs3MzPkb5WfxWZBfHCx1J9ihuk97mOLdK7fv2goPp1LbtUPhbizVLHTLpIZZ
B8NGDNrJRFzIOitap/3uXFTcAEUTziglDSLOreqiqtd5nppqdFq11vpqqZP9KZviT799aq6MbL6i
lyXV2mgYmY0ugnLCZdPrJD6XYpr+u21qL5jFluTYotyO8OHGveRdGeWOMUSIkC/lQx7PXusPTl98
1vV8/VdT7PRhUeb8IiYj+xLr2RwAsWuSh85t69LvVcDw47jUR4dILnHzeBMoUD2hEAwmfNvkUKbE
GMxVi05DomUXSrjzmSF5cvBSJPxCHEmq7J0mqTBGjio79dusxV200WLEAOb0OIlyv4VyNPiUydbx
no6Z+zKPVKuegVB0R3HKjjMCwEfgzn2hcvOmm1yZswdTQzm5kQkwCen7v1JRCIZm/R9nX9YjJ4+2
/YuQWMx2CkUtvabT2U9QOunYgMEYLxh+/XfxvPqkdHWpWxmNNHOQTFxgc/terqVbyL9nHP/NySEh
vuFOzjt/npfyeY403Np5IErVSR/t4EZWc9A3p7cP1qUN3Eby/3+psygQgFyfCTV7kNbqox13udlD
ntTuc8/ockCR9s56l15jDIUz4EwgjgH84ct4EOSynmW8eJDDkZiU1wH5HTbuax+Y5MvbT3bxk9la
6RDVxbX/CmNuU0Z1EGLHllwsP9cI+qBF5E8/jYQ0sQuT8HEr26Hpy1kB4Yz0BM0TUkgf6FiFThL6
kETu3v5Nl972BnhFLy4CTfXcPDyqtcdTz/d2Ks1B4QLz0N5LuLMVA/QdTqDtmn/1Zt8CYbphelBt
ot4/B3osfJSevwgPDfFOI5NO1RMxdqzghnW35nH/P4REdDugQoQmLrpJZ9vbmBoDhaDFO8+G/tj2
Bn4yGfgvzeZ//fa7vHSSUrB88E0CRfxq6ImUvOvmFhERpPH6M2/FNwBY8n2Q0v/lzAKDCXIEpnDI
t85ib5C3a98kztutLky/LZY9TGSad00Tvkde3v6l83AKdAXA9EAFAXu6PfNfmd2Ssm5ccpyPzoVq
N3ZEFbXn3ntzl04hWsGgJuHFZa/041Firujy4BskyTIdMjXPXwEPrAuP625POxCm396pi0+FnjAo
GAANp+cVueenZpk3qUbTCX/n0lY+mKUFIP3tZV4fCBQyQBMA0gQy16u+ir9CrXCApFEVs0R85RMA
xOU4LOKhY+uo3smeLiyGrAlEKFxG+J/zM+F06GC7KWi1Bv1aRjrPD35cp6VNw/mddH9LPl8eCkiU
wX0B4IxNb/0cLDJCbgAMDIJvao7SJ7DX6GEYZ18V8I00JwYc7zGQsYmLNSa5K+pomd/5ql9vIH7B
Rp4Bh+U/VtvLYwnLk5DNMvd2gZv5tdN9cNUOEM1/e/9eH8ttlY1iu3HbX/HaI6sX1U6cAntDIUDl
Nf13yIrytmJy9D55wdCEu7dXvLiJyEshf7xhQs4bVfUywpap0xRtqCk/tWtTQwtCkophxvHPVzoe
7q+ltof/68s2C51FTiZaTaLjOx0P+masUTaFNKk/vv1UF3crgWQ9Dk2IPOKsiQCLgTBrmaGVchmM
pwOlHn2a9//DA2GytMX6rSlyzmsykuRDwiD1KpopP7B4/EV7avdNCkPot5/n0i6hgYwx65b7vgJd
THW0RpGrKfiaDT0lQe1/HMamF4XfoIX772sB6b9RcnFr4g57uU1B1rS+0563k4lvdgyguqNalKsS
IPv+eVwGZZWt6MQeQQ7gXA6S9NHIFk+zrRXSH1ca0eMUSNhNxe490MylE4ELGaDe/xoU5wYwfjLT
QJiQVaCk6korF2xqdnL/7+9ukzfY+vwATJ/TUAkdUlI3klXz1KWg/Se6SOBpcIokfS/6XggVG4wU
LWb0mDem6Mttsi5nMyb8TYVxP73RcNXZR96cVrLv+QGopOTD24924QWCCIJOFoaA4GKcA3UBQO+C
RMYMIBcy38NGh97Byzl6JwC+rm42bhIsLUCl24BcZ41G4nlURlPeVCKoo9JMkS0TgIZBuG+9D2FL
m6pB+vzO7XLhVb5Y9Cxa0K6X1LK0qZJJCIALBvuhc910nfbr/JSNTr/Dh7zwKqGvDN4FrjOMo8+9
O8wcqjCkiOq9UlGJncxPEHd8z/LoQodlU93brDugSodjf3ZCWrHJTkCDu1r91avqPFOlS6e6Eogm
ZdJ64ckOAz1osEOvsOFwzQ67uXr71FwIXCB/o/ZIobu6+Zu+PKX5/9nj0a5a4pHt+CrsIdNejYnj
kH/796VQXSMW434GnOFsF7nC+A38gLaq/X46jc5rijUY11JNWfbOKc3wq8/Skc2yC71OsEwxOdz+
/K+bDKS+sBeMwzjDZssVjsn0ACOS7qBxm95Lf2s9WMEb5Hk91BPefswLhxVrAxyE/8D46HxXIZ6b
BjTuu8qjXlJFqxMFZOWDMpK4xMNxfk8U9NIO/r3e9sX+9ayS1v0SE6wHwrAqs3YWZUbJdB2aiL9T
GF/4+NHd2WAogDYinQtfLpXNvfZ5lLdVuDL/p+sx5HeEtw+yIelQcHQCf6C66w9vv9CLD4gCEWNB
BJ1XJFqDbz5uIb1RyRjYSfw9fgRgJLjKpWHvPOClpRA+N80iTJxRRr18QF9txYjMsXdzM+9q2jZf
Qg94hgnyy+8sdeldIvcB6xrNceC0thj017aJqeeTwrSxgtHDAKasFHvqwxKFLZbcr3MnDgnICu+k
XZfO5t+Lbs//16KpjiMPjiD4LlJ/vEo0Dcqx4eJKGNNcZVb/qwgOvvQNz7PVUyDQg7r/cj3CIOnT
1YxXIOrd9v2MO92wA9Kv5FCDo1yKPHsvj7j0XnE9YZy+XRmo5l4uacPFT2Q+N9UCtDHsNFCNwcg1
rnfgYcesEAhBh2bK/n3WCqFmcIAApNg8e86/+qTzqZeHS1PpQZnKTjB18PJU32gT//73zwEgzI0b
uGk2n7tEe60ALrH2mwq0+fjYQsi6bFxkylF46n/48qBuDyAYoCGvMZihqSebStVUfGrofUwHfgKW
fDkuNnpv9P/6ykX9CFgpcrINw5ScbZtpM8zE17StAEgbPgD6Km6Ilu9Z+74+/3hrEbp6ANORDW/x
8nBAX8LWZiNQRfC8hRiA2SeZAS1d+E9yaaLd2zu1JeIvbyEMjKGkjhIErWfoeL9cTQXrkDcjkNjp
wPqDXHm2B7jnPjadLFJm56PKNYeGnq4PEXHvDXBefwhAhKEJD5XAjWR53o1nZu5N4MAM6+o6hpif
Xa7gRSEeSW40VIWlAnIynx7efuTXARSalCFaXsAnQ/nqfFCedW1KhixXFUogW3adUgfYJHsl3OT+
1QIe8zaQQVAEYT3g+88FtlydM+vltq9AioRNbGso5MSpGnJRhEnavoMof51RYLX/uCCbIgDi9dle
5ghkydRBX7OO5NUM2NluhbZDGaYADfXZ8LGvo+gEoMrx7Rd6aV2AnzdXAJDg4M/1ct1hApdTh0Ch
RG2f3lqft/dzAi8kOnuPrA/1YWghVR8uOMpvL3xhJ4G82rgvENnCMOds4caHLw5eLK/oNM2nwHbr
KUyNASAt4/577iwXnzJDYwVESui1n0vA6cjJxCjHKwXeBKYVJlBFqnp/35nlvpOz/DTk/VJ2NnkP
+3bpMTEp+T8nFVxUZ/tKnA3Rfve6aox95IO9jQ6yXt1pmPz+nSN0cSkQM0AMQfzCJ/JyK2EIiCja
qO2NZhEmYeCOxd5E74kch3c+w0vvE+AiEIEBkwTO4DzyyDbnrSd41WXgSoJGqA6jZwXYwWHwxUZj
eFjC2OxACXnPp32rNvEcL8MeLv2NEItOGXKpc71iZWdFu9rBugDeQjYqUHsE8HYb4SZXKBb0EGur
/ZqVdeQWBCGcBrkzVAqy81wb7ii8sFwR6dUlhWw9+RhgHlFDwzmSopjnmZx6oOdlOYCXOhYpmDx/
Jg/3bzUshD4tKThGZZq7vC+UyKUEZRUeJcVIUg0bUjhazuXSLLhZwp41WKdhbj6CzDCMyC919MPy
TvYnZ+ts3oXaRLo0I/4mFuqgMct6IJWLeRq7ox93vSr7kYbfGsh2Tzut2XIHTQnaHgw13o94ifPj
kNBOFYFrmuxA8dRVaBow5rRwJizRjWKqIlts2eVw3NyNXqtAjlRTAMgQXuHJV4L2BZROIIo459BM
KRRUw25Vw8ifFqqrU6lbWDeAfGdHiUMbBqzIpOe1BW/89do2zIugstO2/skDlgZ4D4uKr1gEWpeH
esn4o6UBVBAbStNDRzT8PlU25r9J6KlfAFl1WzNQ8yvT6pRcjzJrWDGHiZ3Lmnj21I2RDO6yJfFv
usSfo2vmVvoF1UD4YNdm/jn0Df8OyerpJ6A0oy08lfk5pi1Rd5MLzLSqWsWAbNWxl/wMUhQV5ZRm
M937E+oLFfjLPa6ZaTzgcm4efAUGctnVVh4JdKggTq2bhJc2tL3cWQml6sKHJAIr1n7yfklvaE3B
9FiHwPjN60mOEZ+KHNIGY+kZP/ygI2CLjuta87nU3ERp5aJ0wAQAhpqwMyAOsD8F7aCsgJKO/hIw
Vd8FS6eb3TQS/a1lntuwr11Ky8xZfitRpzyHLbLAohnBEjhawDuffDOzrpTCRdFtaGgL6y3KIdwZ
Z91gdkEj+q9w0KxFueSrvZoU1eMOmgTiZKMhIYXn1yDqjqsZPnNLIaylZO10WWuJnaBcwqkMwAny
jM4WB2YIXOKpSAx1X5NadvVVj8V+gUcT9SX8IQA0Qq2MbADIm+VphrzTdTfI5DfktXCLdXm9jlXf
Q2Ww6qCa1FVRasQHlUdeWig/n/yCJprtFdrcadHWsfkTouv5m/n5fDXHdccPvreGn3Taw3LJE0Oi
8E5qH5kprNT2OMRQl2kJbZYyHXlOoX3vNWpPmXXTbu77oNkvvh0EJIfDri8hcSaWh7Vp16TiM016
yH2J5Gbis8kK9KH8n3T2B8zXAa89zVHY4Rocu+6XlfDoLJa+965ZZOkTlF6Wx1iH6KmQ1i1BydHa
v1EKEIASDN6G/PLTJk8/LB3U/0b04O2OpFKDyk9GJ8u1XqN22LlOjGy/tFBGxm6g5C4HagGBMSaB
VzSAMvl3MnoBeahDF8EGRGmgBAudzjM/2TAYod/nKcl0AbZK/LM3sG3aj2nCxR9AhgDtnSB04Vcj
cvt7E7TGH0rCWU1K/IhaXFEIP3dFk2o239EuWG0BVMx8k06dRyCxLAAxnL1par/FHgHAwgXDMONT
8tITdHUmW5jAV6pMeV2rT9aRaDmIiZqumL01fobfJ72FIl/CIog7B8sH2iEFKuWsPFpk4+wo0lXe
dz9zkMqmAnrSpr3XMMLIpkLIlAUfuwytgHJN2ubzaAIvL1LS2A4Of4EF8gHKQtAzGr0ZAEnltNgx
yqOoyBa2NIc8suZrHNM6KdKOZuHRrR4yONz5Kdv3S+OC/bpCXWO/QO8+vFmg49M/2zWg9WM0sUF9
FLUgjyvg6TB2yIkWd3Ebhs2tzqCV+Zt7dTBcQ+AgZ3ep73j4DYJ2YXab2bELduiweR/HkY0cAYGS
BMBOBXXdKHFhVJKla5uD8pPuOeepuYnnbtZHGSDc7NMRGrLHPBUSaX1jmIRUlRRrOSRtgk1sPAVn
i2TWh4jVc7uPuxEKFH2dmmcWNH50Oyd9/8c1Il5BsUm0RFAbTHjb9iv/PHpO11cJBdd5NyZN9jE1
ftBXmKX1034hRvxJTDokAGCx5bOnjeWlQTLY3DDduGSf4/dEu9Xk8J8jSzDSKz+pbVY4Lr3myD0C
uX2TQbEHkktKXUekienPRVvR7qYhXtcd4XwcC1+rLvyoZDOwDziAsisTHXFPlr2P43aXIhOD6HyT
gmrCFx7mh2TsElm0E4k0eMs0TT8C1+D5skyU6eu90I3ndhZKsBAhU920qD3Hw8jbUVEgYv3GdLov
oWMxR0UzmeQa7VLbH3O7pvm+8fsFYdNzBl20Gg57pMqobPTvJlrpdx3FrSrpILO0EiaOPvPUn6eb
loZZA8gfDJweAfFO2t1AEljFQMbYROAvZCEzq4NcUa5WZCcZw216a9Ox90A1gOd2TiHGx1z+J4g4
8+85D3z7Nag9yqqWr+BkO4wb42ifDP2a7SeVzHwDpyZTBWlWiGQoTQGu2M99sMhvPoXAp1cwQJG6
vac8C0mvgcBu/qDbthsLArx9+4ykEdqnuJ/R1ZYw1JMHDKNn/Snx/Gkp1SgZoiIkQ4PdnA4CKHm2
drjzosXk+OQDEe3bzKQSUL1pGgsBPNZcpGs6+j/yJmtFselVRVAXd2OOPiFo5iWi1zAXNIvcWDr4
IaABDb+ptPTDDhFA+/Dk2looerkBDQYSPYut2b2xSb9UzNQLuw3dKK4nj/N210yS3wR55/XHHtre
fhnMnD7ZFnsImbes48DWAxBVto0M0Sbh2uQFAKDxsmOmz92VJghyxRrSeS0dd+rbAkmTezssORDT
U+rq0gyN8YsaPKaTo3QmEOFtNIKbDfVXY1luYCeS0KhonV7uB6tjD8WnH9JyQUj9ks8T/Jngq8Pv
oXqOkNsDH8V2AUJBV8SGhM2HxtcobQLS9X3RUd3kO1AkTCwRw3RIyomEa7/XyhfdTnvzEO6XmqOY
7qAhxndRtCz3yg1TVAZopzWFYIkjEDvX3JboOSchDuNq6R0FVYb9Vn2rHS+FrTtg1tGVG8qYZ0iI
gxbamgU+iKzdc+Hi5WbMYkVOirAoPPLBNe4Yq0CPB+rVGr8d0JJ+gXXG1OfJJzkuieyQAhlV5wCp
y5QWpI2H/FYSwfXt2DJi8NtG0FuLMF0XkhULST35DemqHL+mchT1fd3nFDHQRx4/08KLOzNe2zlc
0coOndbHoE76OwroBt2lsmP6ROpM0WmH//Ka54nRPkbne1B2ZyEpOVSJBwfGom0zZGcIDj0p6BRg
gA5RENUUS95Dyc9Zk4kjGjOjt4P2fjR/hIUy+RzgX1sPK7AZtHBeOE1Vj+9g3If+kv0UyTrWBRy5
RXqUisKjAKVko6oor2t7PZNcfUpXtDkrks4pWDQDhfNBGys93Y+ae37hkvQ/tL6GF02KAMGKlscK
kciDavetQ/oMSUJcLXYXTHXzK3ZptuB7aeMf4VzHspzTnD4o5CThDigMcvQSH2pkC88xeEN5wzRc
R4I6hM0ZUTc4f7V3iFqwWIscA4p7FeXCHQaFPxsyRrpdB8z0H3ijwMNyxKz0Y0Nm913PfXsneYQ2
cdOBO3/TjZwg/5A1jdHPnI08Ml9RkEkEmKlhzWq7S4IuYhVUyQiv8tEGn+OOpVOhyQJEG0jiwz2s
OsAj9TiZ8hIEhvCDdGA4FGBa5fqAEkz+XlfdX+cmy8aj6/n8DSqB+W275DDUMRYYdmQPAf4fic0X
dWy6dK+6yLsfyGAQglmUnQz8SH93cHQdHrLZhPc4mNGEwoF6j8A7pAwpHu+uAHmoP5Pe61XRoZr4
WHc19XekmcQnPBZh1ykbKJZpMv/eeUselIMX6Ns8cX6IhFet9XUiHPmqfGSxeJR60cd2SUS0U1EM
sQ5Ub+tXOGbgi49ys5CDmmAneZKZ5GnheuzPLhP1dN8uckqLzrQUqgnC4m37uOuu/Tn0fw2Edrhn
ocf4BE+u8LcnKEQhF523t05L3GyZsX5TcIvwU+FTIN9aLvVQSZDjs7LXcczLBhVPXCxNC44fyfRa
BLQJTtkUbl2kOaMQPIu4KnPn27CMiDZp1UU2uBENzihkt+O6L1rF175EU7YejvlMyACtAShnV3HY
eleoJzy6T8SU/GLGA85ntVPfoJ5eeYcbZsQdskZDru6QiZmhoIOKg73CDQCOPYYQz3oRDk6DFkJI
hy7u6ie9mha1gmmjuAJeP0kKEQKqFKHOpWD6sHArp7xkeYxUFiDfhNjG9Rgq/NtAvfkc2sfDkJTd
uvDDaurZFUPTR+1HYwP/F0wZE1NSmXbDvo8dvv8JpXSL7xdCZrgXkuBXl+ac7kQcIMnv6mQIUNDH
QFMI9C1dqRMe8l0LR+2uCECemwvmBktKLoAzRvPIosmazDMA6t5AQMORKvlpmZlchWubKlzMXAZF
kPuSHEQbh101ONnaysQp9E8aofPSG2y9YIPRZjmyNhFtEUyTycqEUDbduZqPdz30sXQBrZw8u61R
7B4t76OvAGXVphCzEgqOKnn02DKgm9HtadYd49vdEJkQPqa+PyGtD1v0xUpnUvMxISpkhUkYaa8G
iQFjAfI3+QRXRrUc1djmX0G0jW7aiQY/fMUHfrM2UB/DnbrKsZwHHj2EA/zSP7RDMv5siceH/Yqs
9tmtuIxLjp/4R4BQg0iyrOnt3GPiVCBL1M1xCYXB+4y8RhQANYca6h2iyQuVbVIFYUOQsQxr8mMc
nKVXXA2wcUzmjNgSPLsYwzIS9yl0nZzCMYXpN66wRPH8zgzzkqKdg3bLPeRbO1OAaqAeQtrX6372
nXjuO7fYMotdjmzK1TF6QgFhT1tFgssNEXveo9y1v3ERBA0ED4cGEnPc4IUkmWv2sXRwFEc/YN31
VHj5NdEsvAf4OXgcxtxnpW8Xc8JEk6FqStP2YSDxYosxhIxZkUA3mhRZzNXnoCbNUxhN5Fk7nWM2
XY/i4DQ0yEqUbCjFCarfGJ9gLq+6bLWq0EMGRc1GjLxGPA+WZ8T+TMBs2Mw/IuF7HO/eUAx9dZfd
95u2JKBUrP8lyKznA+lzJXd4p3BESWgSfqxXEQaFc2vUF56A7vsh4sgFCrzj6efot4MpWpsYVwCW
IT6lmdA3MQgDohhwEu4n0fKvDaTYnhsW10dkst4Mhdq+Re6hklM3r/LbbEEUKUaZo0kwRLJHvxxO
qJjcptrrkTB2wZVueNMcoj6k6K1NaHEXMHd0kNHKKcJcO09zc0rgXj6WmAsBRyO0j0rA70V4p/t0
geEPM3bCg5PgiJcxUNj3RGSs8G/YR7jZYQTX9pHsdnSZBU59ziaHNECPT2i4pD5yEeo+tkjeB9gK
QZ2oaOfE/x1jtE0LNrY8A2OJq6cejLCkGKcJNaubXHY3TZOAlmzfBo+R5wc/cs7moHR6Cn9pnouH
Fgd+LWMZ2qtsoWNaehoZyCkxUCRGbzIWV/Coy7PSazXZswV1LUxf/XQuuiBzSZWO9ewhQZv7BcFp
bL5BwYd/lXnQfVOtj9aD8hca73U9zk/KMvExbwX6lypPVLiLxzj5XjPH8dLQbFoxWI78p4Z00c0M
GNxc+syDTdaaWvo7mwXyQYPaCXEgjP3vScRGtLSopUidZqluEsi3eSjUu/UGLswrK22+ApcV5iL5
FKiWnMLOdt+GGKJcFVNx8ox0a8HX6MnkUaVQJtwxf+m+ooXbPgU8XgzYYML+DMByDdFWWJEDJfCj
ZyBkGKC84GQunpYACO1C69x9AYCz1yW0WRKcUvgIhRUdRYDsqe5Ru43K2UNfw0sXqn0xOcq0oX7B
O7GgJ5IZj+26etoiNrx07yUPHEWvLM5+OSbVswUzTBVDlsH3JdJolpcplIo+gsSa8nJRUv7yFaJu
hWMVPy8Iy18AExdfmliF6D40MTKI2hMIoJzLcSrTpvPmao0CuEeJtMWv7iblZ2hCYFoHPcHcejuX
J3K7CrPxNNoZoWA2UXOfexRalkmq511noRxZWtLgEppRED0HGkkUWJ1DfOpND99flDnki24B3LmL
OxSGJS5sneLz0D0U1DXjDuKtUKg8+U3jwg8DSXGGVgvDyZLNc3yPsSe0qCLDmuw4oduL6k4khF1F
aDLySrOWX42Rs3bf+57Oi6D3Y1eaxI5BmcEXA5MLRxJbhCpJfwJ8MWFbltqEaNkMkMEL0GI+5G0w
RyXFXANCOh3rrjkM0rzbqEWVv7NR7o1FpiP0bXIaE6AduihAVm4zgZ64auXjbP2u2RlBnC50nxt2
j949/aFDqHWDQdPpD7qPA0Dp1iG574eR0xPHLf9RCGbBVmBI/itQ24UpFFhsCmx2h3R1CASZStgH
BAetTMsrudj+cdIpSlXjUiTzNbKOCUidJL8VUMCGnqjW8x0IfegT5eAbr0VoEtxrMY9TieQ5Wrui
V7MciwDdxsdwmD12zFXbfkc+hDrQq8cUguI5mjJgePYKAQkz6Qc6ROJ7k5H6s1ncnGxdZAjDa8wl
snJuUdGUq1LxVTp0oy17KjEUy6GYLQqHBK0/uD7O3EmgU/cdPknkgXpp15QSt31eUHz7fOfPQWDg
J12bWxq5FOpXaL4EBTRH0GEbstj77lBe3LM11p+kXboPohuRXA2ZyD7hs8ImjVndXYu5RnUPhlQW
fvRzz2tO8MKNgM/V47DVFYnF3/HstaKYtywBh1SD0gQ1IUER0VpkcUuMqnJXZxaIPbgEj22JOVF8
INSGMHkaOiJwRSbiAdFj+CAG7lrcCiBQ7aY6DqoolkOEPpYNbpG+WXxKIFTF2c00okd6M6FmgyYg
JL2O8ezsQzwHyw8zGN1c5VohDFKjwqPqE5aW82Z9Uoo6zp49GQf3FKEGn/BIdVfx1OWfIbQToA/b
DOn3pZYAGc65znDAapM+dmoaWrhQJGDoDf00pkWTQ6+myLoxZYdmDk2w9zP0A3C7SQrA5cD7Gv28
mHZFNKVGbWlsduAC7buda2XwyRDCP8fUkDvY0S5w1pp8dH4FdcsBuASCOVQ0tCPUQL0cylo5Y98m
bWp1BB6WwhUn57+WBqSIQq4pCiJwCfx+n00196tkyOP7QRt8HMy1GOIklDg0NpFr+jubsPEhxVjs
DwmlbaFAjEQIkR191iKjPYAJfKXxEye6fYKRnaSwKGjNkcLDsbsRg0GlGeIKQOmSpO4KrTcobU80
Vc3DEG0Et3iYxDsg09cAihxQxY0WhaQXY/AzgFTty0lC0hvjaEOQeuXM34++CmAuyeJPLVXu89tT
6AsYSSxIYOCQbTKb0B57OTRVXEN0ADYcMNIclruoVq7sFEInVXDVqoMO7TQUFaeeq3nHPJvvTd++
J658QdwOPwLYyA2wvgmvnYFTcNg1+P2sB7q7nq5XnJFHk+vud7OOqa6gq45MklGoZBd2Zbh/wPeS
dBdDgO8Kiiro0L79Ul5jZTBgBaAKPmboCIKf+/Kd6DAQPZPw+gS/erhBCS8+yahv3gHdvh7jYiwE
2Hy2cUigK33+5heiMBdZ+8qnkJLD1HJGAEjiazqs7PCvDwTkD1j+BOAcZMHnp4phOCo5zYcq5zYv
DBvna0w5/Hfm7xcAMRsrFfoEAOPAenE723+B30Sv1yhzPR5ITYgBfcqfxSqnT3GdgIm6wtdu8qR7
fPvRLr1FDDjiACDfzYtg+/O/FkU/egZuKuurlcm5FJmLjiQX9V4xMbyDKLz4rQButxHRgdx4RULw
YIi2AkE/VITRL6MBlDeyVpWY5A03MOKojyEEE/cQvVRfRLROJeeheE9R9PXZxKH86zecnU0aejSa
dY7ndRAPQjrFhxvm8fDfAQ6bFzvUmgE0gIjKWRzyU1giL+iFVFgLbQnlt0/oE8N0drXkCcMYpANt
Z9l3YGrek1C+FALxgjcFPxg/Q4j25Y6CFLkiHrVDNXBibppUAkO5sAmoAqj5aQ8D5LdP0MX1IMOT
ADcNeZVww3r8dYKaEdx8j09QofX5UqFTP5ex1yV7G2MYZzZZ3rfXu8BJxRZCk2bzRk0Rerct/mtB
MDSpv8R8qOqej+zULVipFGFc3yxz0t5NLtIflcJ4boC3DXybZ0yNo85bkyIkNquo6OOr3nTh17d/
18WTBXUzyHpCjDw5l8EzQxw1NXQmKxgsdz88A0q5B6nn4u1VLr5tmGwDvQ3gDGrylw/PjNOoAEOg
ylb0AJrcE/ddMGMyjSrvdkJW8U4svxCU4PSCQAuRJzSIz0HxLJEytigJKpii5qfQGL3HWDNG1wyY
L7/W8cOaTsL+61NuvgdQ94NeD3SUw3Op0lV2AUHWOlRqGOvnNG67LyBFLXdj4NbTQkDIfecxX8em
/1YEpxpuSAAGnrNGWQ8xgGZhokpj3UKINyafCM/ROsvWtGyA8S4HjuO9LBptuyAFhKIHHubtvX2F
itp+AxRTE6BngYs8h1zryZK2XTwcbD9NIGW1Zlcd2ZhuFv32gdNwn/ljVraSm3+VlMPKYGjglUPn
AT/g7FRhjBbpulXQJofr9tFoSSsAUVQxLjO8oSx5TyL81Sne1gNhC7b0iFOvsibcoAtd1l7A+yZs
f2YsGfn/Y+9MciPZ0uy8lcSb2yvrm0JlDqxxp7NnRDCCERNDNAzrm3utt5lUCyhtQQsQIAEaCBCk
NbzckT6LfFUVdBJ0vRzXKPGSQZq72bXb/P853wkdjlFfVnirItBXeSpV49k45oqb9XiLSEHPdQxZ
mCuPJiAqb2wsI3l0jt3djCnilIwYngukDc41+gnnxJTwbHHdLooM3oHLhM72OI87G8baBQbXREPr
1r7nrXgj6VyiEyxPbVFe+n7b8s1VNr3Cc+i6opt0Seooc9RS+JZSieoMbJjm+saq9nsODsWnmpu7
f33M/ngxnqjp+I4ghZHQ86KCDToaOs2IkAQ5UBspWMbe9BxjqYl5JIKX+WQASYNX+55aXx6JNnE/
oEeu6TaNcXKZosWiJYGwK0rRc7xNUy12/VKn4fl3zCZYpbY9Im2IZ+Zf9p7GmNpxE7ltU58pFNMi
dMft3vWo/aTrMt68fk9eGt3UU9Has53bluGnc3Tiib4yOeVH7SSWwFrKdDcrqXkBs66AfZWf8sX+
GLzHz4DVcDO8YWjgf55esLUrOqFV30bxZFJ2VuP1ls1FMl/EBFjdOIu99pFcUuNjr+jOda7W1a2t
jzL2K7mad22H6P2P33JIm0zfrFQe4JptuP60Ro99K8aujtuIFNwq8rqmPaPukkaAubSdg9rhxPz9
wpumgd8gpIJAIFxNR/stqhVGnagTtzw3srNB9l+sxU4iF2LO7vWH+2yZZzuHL55jFmA3rABHV1rN
ODUTnW5Jzma58201Mx4h5Z0CHD5fC7bxA4WLR7rJm49ON8lEbgvZXyIq6lbdofABLm0Yyrm7liAX
LfQZInaMAyeGU3Sq56fJzSaCOJeZBHsY2M+nz44EdK9xJkNEBp1Ijs8FmgzHScMentUYtYNpH/pm
GiI9ZZ9j9l57k4qhe+CEdCp09/lTJRzRQNCuWRpv0jFju5g4RqroMQAEuPGZMk/zdw/Hzu3UW2I4
MWJfvBb7Sg7xFPwhPD791vQcXfTPXMsVau+XswF0V8tXf16WInp9CL10KUyVHmHiGhLkY75aPVht
s7qWiNSlM0OGWHnQ4+q+0ER+YnZ+Pli3txDrJSxhgJXHMxGtEgOdq8ejnIu186kKIwlNu6RNTty9
Z1YSxgxMeY3bRxoY68HTu4dbTEzmkJMkJZf3XW+/U3A/hOuYd5Flkz+9GpSfnE17IBRRnHglX7qf
fEVKHxuDhwX36cW7RjWWdOVbTkrp7SQdmgNipOyskGt74lLPl9kfqYAkl/P+s5c4+p64DrQWdYyM
nNzqd2Wr2rcLO6dIdeIWXQ1nJItWmydP1DpefCcd+mb/et0jG4Bui1QtiFhFQcacMIkxOVSVq+30
uu12NWmUIaBDeahyz2OF6eXb1ZTu55rM6lMz+ws3m4MeFSL2hBRDjh00q5kAHC5qSQTIYAco0tVz
p8KaK6R3yir3wuhlyDJ84TbbPNqjm10RjpByPpfRQlM1pNrUXzSUtz/94bdxoy9sxlEuRN3l6eiB
QaqxPgoZkdlV79txSSOS63R/rrX5xCr1fGOAuZgTDac3HGRMsU8v1UDOS1yh85aIUkZuSUZn0hn1
48xL5bszhJwTr+WLFyQCWuU76BiOj5bh1J019CCOpMsEznHCTR2WhfUNNQHuA6soT7wdL40NJk+o
YuBjkDUfrY2kMadkwDQdjITECLLaUn2whmqwcFNPvBEvjQ2LGFechqwOMICf3krk0s5ceqRlSO72
nTaRABZ6do6p6/XR8dJ12FVzboDaYsMSe3od8uHatCgSELy960Ze3F9jBDmVm/bSffuRkslr5WAw
PLrIwIFWSeJJRlPqgYulWbBLnGENrZr3/PXv88IERpTXllnB1oIvdjSRdJrVj3JuSYMzjS32F9Re
nHVoXMZsvoI9bwdDNv5hNCTDHl8R9cWtAuscJ5cRtZW2Yz51kVZxcvfkJM+wqdy2S6edWPBeuJPM
A6q7RSmzfzrGBWi4CuvJq7vIzYn9mAoi7nJsw8Hk0nR7/U6+MDK4jZCBnI1NgKHw6cjoNss3+6cu
KglzuaUL5fhmb40nxvkLbzDLmsbGhKqpZx1ne9o10K95NRnnZbFEedqkZzW9N7IWaPtRSv47tkEY
QikHQ5VlMjx2oOpxZ2jlMvRRk+L4HoiI9UXNNjCv0vlvRYd/+Dr/Y/LY3P7tgNL95Z/4769Nu9AP
T/uj//zLVfZVNl3zvf+n7df+7Z89/aW/3LSP9dtePj72V5/b43/55Bf5+79fP/zcf37yH1HdZ/1y
NzzK5c1jR+Hxx0X4pNu//P/94Z8ef/yVd0v7+OdfvjZD3W9/jQZD/cvvPzp8+/MvPMR/+Pmv//6j
688Vv/Xbf/ntf//2P37777/9n9/+11//5ejXHj93/Z9/0bVfVbZ920mDs8xWmfnlT9Pj9hPN+5X9
DeUEDtu8wgRZ/vKnupF9+udfTP1Xck44KdCn4H9/IMm6Zth+ZHi/Qmb6URigR6S5VPn/9eM9eUz/
/tj+VA/VbZPVfffnX47esa0Iz8AC8MpJC1XwMQlHDOC06x6rU5yn411R99QbnDFXUFS08ynwPSRl
3qOfDrc6EjdGP5Z5CDHQd44nR2FVeHIWXOS9bMyHlebjF5UcQtCY3dBcuQpBtLvJrSk2N5WOusWo
4CNTLBuvF2SWBufOMl7RK1v5zRwvdKXwtA1e6A1tfmdymNHCtLeRg8eGV110Zl9h8IENdhgxudSo
Ii3cOjPbkwd0n03sm0tszf5o68gVk1hDdEfsS/XeStEHor/LjTt8uM2tN1Ujn0XkmZ8UmUM6AxLb
MVRMN3uQcZsckmzAr2dZg4e+lcRzilIU6JHLy1r3gr6I9U+bsUkEC0S79x0HFy1QNYS7bEyIqOI3
sRgFK3z2KgS3qTgB/eXxOpFl8wEVSkU3vs3fwBOS+VluLOjgSq1uB7+fBIIRdcRB5yuDELcjuLUk
0nq4oI+5Uwgb1Pvaf0oaOsMk+JFssMzSenC7QVn8UZa67XulPtmBstbiPdKBOTtTumoc/bVIFvrF
fV2F9aK3cD5aRXxEzhd/yLy5bEJ6QmharVrtEPXDmlsCQ52mT3T6URvo7B0+6Ms4G/4CHu1Lhbtm
2jXmQrd5EPDTA8Qx7hggzdDuJiWp6FT1FoxJZ9WGO4pNtuILwoQQ/wwZBjkMgaO6n2Z7QC87SfeC
UUuciisX7x2Z1CkOhIo4JcQ1bY3QTnHsT+lsm2iM0NJ/Ru6r6PS3cyMhMp7+yY5ZUNwuUz9+yeWE
yRILS4+IMhtmC0dYNwofnJN+T+FArpTHZ3c3CkErsk+mRQ2aaVru+3aqeebEZrQ+tfbxBrtCuWKZ
rKQI4rSxQgsow662CWjdG70pHzMi3emX6ZvSR5+c8tKV6eQFOmC+b0mu5BjJykV9Vyd6l+G3kHKN
QMh06pmmsjdKyXcZHszJQoumL6mOcoA5Uo/Kwpk+Jek84xyYbQM9KznO/aZ2zVDjD3hv/dicvOpQ
cUAtD7ZZLsi4HF354tLKT0NSvbp+G3VY9TYjGU+WqkEfov7GWTRrZYtCJsUaa0iLycGQM1R6zYDF
EumFqc9B7NTJ5Hdimr+4E8FkgUCkU/itpcuC9MTNSYsdqNN9tV02B4GGV8THbz9994YcI9Xk4jOf
+RjvLGOexJmNhtSJ2AGbBmD/pU2DSV08+P5V2XNIQoP+ruul4flMXbKJOA4UV47VtIZfKIjzqrlW
iIpcLUTl+L3WQCPZ0MaoCvQ0kk7Wf27xomf80aShWulO5adp6XsMfUMbyzDOyBiPTPBjj5NhVf1V
3i5Ot5tb2TX7FUuVde4pa/IuLad2inQsGPXOykT/tUwR/wcwsvFcAe4r0HTMozv5pQQ95xvdukrf
tEv7E8FGsg+NXOo3ve0s752sU9+15Vi/SbwUV4wqy/HW8kpEMKtwdRFabE1+p/f+x3rNeks945UV
+7/+9Z9/+5/biv3zav3jl/62Xhvur3DN2NkSPbcd7Gz+3N/Wa1Zyekls3ujow5yGvPdv67Wu/8pK
TZ4bLdqN6r/BZ35fr71f6YxskTIssVs+BiW4P7Je/zhX/rSEQvHZQE8bAIYLsvk/2qqaLm/X2tsP
JHAP9rtUjMJxedtxXctLGLOJ80jtVOaU+Oq1ayVFvUnRlwj1RgVMxcg0fM8rogBbnb2iDSHEuVq6
+VSpuuw7cy2zgPIHGuprQAkLvqM4cweEtKmVm1vat613ZzDSeLGabMKsii/I7vIrBHuJHXbxbOjX
+ZzZ/Gkct/VU4P9WCc3YCbvS0n0yd679JYnTfCl2eG7rblvwDatwzhyUe2MoupLzc4kS1QZqJTxQ
77QWBN1R9NXN3gWejoY11+cs2Q2U43Glr8k8MbEo8EDOC1tJkMz18cK+WiYC4XBYbs/yXBGtZX3L
a0IgrhpLWgTHLUuGFJYacJ3tHL1D0aStLs5jMcwosJpaarrf5HXLamgObCVIy9HwzTNCmF/dtsdx
nKwCRfeExx8xIO6670bTVE1orBZgd181Ekd8yQf0GNd2kjRy2yRY7ETWReKmEzNTOtI7zsRoCdHB
rphZZ9c99BxIiu9LY9Y66nk98YYLLJk0HJDHNcjt9HKToBla8yHW+hkXvsQfn8b12vtzopIHLlGl
3g5idG1/9szhLY/LGu7R2PTGhVDMolh8JN7G1Vy5QxaKgtWfgOY5voBs0tmBGGql3xUYCfl4ermO
ziZ7WCWyvVr/Riwu8eatKyXMB6Q2bVgOaYGGdyTd+bzCHoQYWOMfJrFRI06NG8MNnCXPUI8XRAmc
W/akfnB/iPrMXOc3MwtbgLHL1sq5a9inYOtkxcLU0djFPAZq73Iz62leaLzBakiRXC58S2cksOmD
VlbkZ7GIOW3kIpKEP7MqujWHdcIRsgniWaSuX5Ux1mLO+yWLe9rqg3uDjTSz8kB3FWMOi6rJvk2x
kU57x645kB5GzZoNfN+FMB7UtmG18Eeh4BsJvNUc9UPddLi192MxxVOI+LvRUUisENHmpCXAbkgy
46b2ZhFHcnWbBK8dUlQsWkj4g8bEJefrWVyi5ai8dtkXrmJRp0rz9HbQrO6bOcgSDV7uLvStPTdG
lGy06uBPi5312HnG5JY3dn7PqEUbiWO3Rt285JYVKO7U34Bx5U+jmeWH+YgMmsz2pfN23mC0Hz0D
bTfVRz3eT8pYmWGSy/5TXdnqWydezU+rOjnvWyEr6bODqy9L5N3amevQFLgc0nTAod/qmUvVCTc+
jkob6+Fq5gy2ErcYsl8JtQdnaG+soaD/kp07veqiM5zs5mBaGA3Re88jnjtPPpSwALfm9Cahb52F
T13HBUPFSe3xozCZYqg1L+V01qrm0lzKVVl3zoR98dOcqn0D5sM04vmmB1DSB3qbpMvk6xO+Per+
blefcx6whx1T1WKE4Kys/m2DArC8qpO+WXysCk0FlKmtLXR1Og4YQA5FU1HgCOhmOOsHosqU9A1q
6H7OAkVMMTrVRV/WGRfRbAoTlS2vKX4hXcYiNGJdZMG4tlay17eceo1RWiBgDc1J1eRh5nZUW8qF
Abyy0oR9AbnP7A9FY4nuahlSV7ngvU2dcwwJNJyp84lZBorTqGzSdVW6a9C7Y423uLTHJvlKyykd
P81eLNFgEsLbBoSua8qH2h1ztolh2cpsZMeoYFrp/NR0Wu0LFU13LQ5QNBO9slGuSjXH4pXbyf2q
dtZNllToBfrEMe8ngqjLy6RLTGOv26OU+7YcZtWuHlCRMpGha68NYphSbV1S9a2Nlh06FDzALGbj
jNH6Q94VhXI5Dno7vKkzW2sPKXCLxedgpadvq3TEpifXknPGbGRsYo3GwzPqpP3g7cj62SCtvaca
b5BQq5yLqNrduVqHSkgicUaPXCn5FhkJPDgUQEeuQXaQxVtTmfvsqiV7/SoeOMnqalpddxQHG24c
rkdeqm1IqpnV6ISpI/gPusmuyytLTLkCOsIG16oIAzhEAdzxejMhsph2Vp8NPgoBNm9dGS97oZTV
tO+WNL6NmyyFHYP1bjlQV1SbQLV78djZdvtg1+u67Dwvd65GsbRXCWvTNjRU9bzCwFr6U6Z6+dla
xGwT06lb1QOWJlbPhnVXR3zKpLJziA5JdpTRNx16vlW3dyt2+s9KU7XfEm9mI6xIXdi7fKhbjgM5
jpCAXoumccadJoZM0sWGr8emeo47PpchRBDCsn3gMsRTdIaC8UAIQHkIjyucbXQurSx0IchfZAZc
FEzF1vSJbEZoJbP00nIX16300Pk7SGnSsUzUIHXbrAgWPcZt6SBA9vHCiMq3GK5nRe910y7JW+vT
3KbJRo4pnJY2nYPFmLAeRa5nWM369Y0tutQOUFYa+3HI7OacATUPofBmew2knOy3rirg3eazmn6z
4xL1PAENy7lexpvFkBD1Zme07SjxhMXyHOvRm1KsDX+ymgh09UB1+q6y1NAxuvbdpGDviuZx45j4
tp7VxhW+PcZYltTacr/YKWaStsti5SyG1nqDuIp2cSdyLb/B5L02h7zHYhSw+UjRsyvGR4PeTnaG
3TR7pNHKJNxXuaE/jBxHh3ugZd6wV2xC7JGBeqkODnE739YOp8yzundW5iCvYlp0TBTrUW9XEL/v
Zqs14BDUtAcmEAmUKjjEeOtVLDP9Syrm5K0wzGb1lRTPYzyncRVkJOux2iA+H6KFe/1GH422wNsj
nW3hS+U7e9LUb9IcBoAZaQIMaVaN9SstU41p1gLQErhdqaMod2rnczFTiPbZx0H+oeFsXKi9VfCE
u4VTt8IuhhMRwqSDVXEjfLs2wf/kmTle4abrUp5bS8Jj3WugAhqPTUWS9+wTFUJjMn8SyZJE9dhl
TMc97sEg11bxpUJkDkJOTfvPntb057Y00g8K5JY3WmoveuQshZkzyzXjFYwLR/UZimyzTC+x0c/0
veipX1TeAedU9X20rPSyc/r4O9Yh9WFg69fuAQxae7tUhyKQ2YpHsXETqR96ZVQfJ/gDVIwsEb9X
s6n7nsIKjD8IKkMFK1tbzZE3Fqn+cS71anzXELTl1AFJYrWz1zOJU4nAEoB5J/oYR3VkjgCg6La6
4RZtjxLpqF/ijcLKFL6UnwpEtTwJYuhgJKvdXUbFhm6QGKX2R6+5iYLodW06VBRCxzklyLGs0e0y
x3e0orowjdbdr5y3QdTNa1SUYxf9dCr7vVD5c2HyqAlNaRCOp0ntWt8uaB9fzwLPxaKgobddkjub
9RZOgz5EdPG9KFEoofQzpg19qD30oPMp1c9RP2C7Oi09G8ELqg0A10eHrLUQmKk0Ki1zA2QFcncf
zHr97fWveFQM5SKI3pHT0BOgGcWh82nTIcdJk85M5r4ymja6XluYzMEqJrdibD7/PddCLQd0H0W6
sw2pnzQ8sZaDTMga2yc6zAv7RKk+iMlTLweZ41F5/VrHCYY/vhhla4q8tB2o9m5f/KeLKZqY1nJu
bc40zD724uAmxf67nkkhehzq5RS17LpDgSGGhrPhflFolkepIdhwtgnzAl7fD1S0qNWU9XK+Kq08
Rax8/oQ3nqmziQh5BLxRTz/jmCRGU8Da8pH+oOkbsVObSh7vftyK/yiz/OLwSrxSZflvf/1Pf/3P
v/3f532R7fd+b4y4v6Kr26KP0ZYhgv33xgiFFsTgVEz4MTupH9WU3xsjFt0PSNv0P2h96PwOc1/3
t8aI5fzKeQO/EOIij9aJ6fyRQssPge5PdRaEkEg0tuvT46cNflxnWfVWxxaaa2ENv+2CcNGHNgFt
qGirddmvi3eeaVV9gU7R27ta6RADv1SF7zjYQdEhOl5oNfFwDlM9v//pTr4wMx7N/tsHwxkEKtOC
+LoRj5+OXCemVIwNVOX1acUFfq8qwZA58UEL3PmW4pYn3uejV4ULEnWC7FV10ARtk/LTC5qUkzJ4
mXqIMXmgPOnKc2ko/fvXv9YzkZxKIBP8WCIcHViyxyIADIsVNRXphpkxqJczLj+UWyKDdKEY+n0N
I/8+GYR+i4z5lC7+BRcCEn/kpMg7ze2bHn3D2DXE2DhzAkfGLj4lVVOeI1ZfffZvtEJkadT7qren
HaIEHK+dW/f+mg76vjJV+7p0OvumN2r34+s35LkaV2Vx32SXQNloDh5ndTutCc4hJtaSopqyo3AE
d0ZrOsh7Sr34rbemb/J5uskQ7F1QpC5QmWvpmW2P6gcoQQxAzbtTAGLhqKSALE+MiudC1e3j2SyP
qFVZxn78/KdZHi29uyaSvESaOO6OY7IRqrkpP8/NMJ+xLdM+AFohu9nOGnWvaXmPWMBK9zQpmgtI
XP0flb1v4jhWHPRFm2r2GKcOpxYETieJpMghxFGvZMtL9p2LnV5VHti4LSeUwS+NGssBt0wPlhMz
Y+Hpe6E7osyzVGSRJxrwC0A1dEoHUn0rJcBIAupSSGEkH8I+2KCZXX+9tIAOAS+050qcKvfqdDLK
6pkkRLUZypzfdYuZAcHV0880d50l9NLOIlTxzp3s4zmSqk71IYnnszrDoeWAbjpx648nCJrbqNl0
2L0UwVUmzKcXpXFiDF6c5RG5lsneNbpxv1LlOXG/X7gKATQ62i4ESRw0j7YwNW0TrLdxEYEO44ba
pFoHkDSrN6+/ds/u4Cat0l1oz4TRePQBnn6ZOmOaKPLcDoEJlVfUKMxDzQGTE9kAO3vlMLrPlepU
oMrWVfi5M46oi6BcjaYnx3FOtebRt+tNzLtCzcywqVYFfWxqKd9Nbeu1QefAxDtpNE0Xo7TUEPri
InF3NCBh5TpxGHRdRTahwto4+pon+7eFItJ03xgTFRMO+lbQWTrnf2ku7RvJSY4mv7lu7AsrudxU
7zf5lGt3wjI6K2p7NDm+WOLuMkFPt2HrqLP7baXGV6kbA5Ea+DJ7bHA6cD7HsCx/HNMZGL3R7oSi
j9AXZp1eeuKB4/PJROrfp+1sX6tKNdU7nBrNOeMkB7HleJTZClhjUAkz8HP04JzybQdLj96uJhI9
rKehHQ+lPtr13TwCGWjtpnT3hrZwOi/WsfzUW9YaR56xlO9nj4oqrXNFAaGV06sLY5WWerBF4XxR
9FzKUCF0FWapQFTqxW+nLBbvSzPHFVTJugv/+EhiOkLYwduB6nlb8X6aIMsuX/UY2XnoUKRCCVbG
e2q1dmSLoaJDUI7XaYkt6vWLbi/4z9uWH+MI0QjdUf4WZ/CnF53iOBmMpLXCypB2tOqVhye9bWnz
wnF8/VIvvCnsCWB3GNjkDE6ATy9FF79g6+RxKd6KC22R6i5O4c+2RmueM86XnY2Z8MQ59KWLokAD
4M9cj2j3+KYmyciJs7BDrfH6q2KZb+LUKUNTo3eLcHegMCLVP35PNxsXG0F2gsQ5HU2qjWmkSrKY
fNEsM3ebkockC7febY7/s9fv6XbPjh7fdhjB3IRU3mQjdHRPc7NqtAHxQGfPVciqJQ9qnVHn2go9
WlWdQr5vm+zjC7oaocss4XjF8Lc/vWDpWIJSVeoQFN+zwalc77u7TuWXLF2zd0NR6Q+mWw/TXqX3
BfRIivWNGjtzu1cLNLhgFGCT2RMH1pD3S70VCfjZ0Ky75dDVinvKVffC6CZacCPEQ49k7d3WiJ9e
qbjz2knpGyesRe1dQj6sAlKq1cCGBXPi7X3pUuxHt7RZm1n52As14mb2RJ04oZZWNSIFCBi5orh0
SrVTD+GlZ7ClUXAKIs3gmfoQMUfn5mPuhN2K8ZXMCEheqqECSukyGxJMmV/QFB5PDLUXviCdSoo5
lHOo7BwHtDeel82psjrhABctKlKTkroOERygs77/o6OaE4RBJIu55dzQDH/62DCHOeDsRps4cdeE
oxb3kVgHuTeJ1g21oi9PuO+fbxUMHJdoVJETs5yqR4M6hnwKn7Kyw4aQMhjSS3/pscKeGCHP31X+
soGCD5I/Je9jszRQWKX16AiEmb0AcNOyAZZVOlwbhOMFdiHcE9fjTz57WZlbwIBCp0Bwzm736X0s
Cw/plV6rYW+PCu2sbK4JJdZMUBT0gSGt1Q0U4JBuRHvezQLW7DD1BM3GnbbQMHYRkTkgkmVEE14t
w9m2q3dNNtLFXxQDHPtUgplsuplthFqt8VmR5ON7du10t8mGLL9mcbPs08yYvndV1twkQ1/qOwG4
G5kLndNh10ysrX7nWpDIkJ9l1+jg5Sfc+WxbFKJ4bhvaBWBorK78KPIZapWpJshjEC/AK26ITtwK
QCXVYAP5XwyFOQ3glVMBTtdcXHBIU7+asp3ngEdf3XfDIO4Lnvb3YgOmg8PGRz2OK0nYruxVVAOQ
2WngCLKweZk0Mwc3NzdfrAb6/LnnlNZ2E+PlFn4OhVvkOSW0hCJbUC1UYPdMRUIpzJWBNl5frCWH
vz5zLgxQuRCn52R+1HvhcN6HGP7ZbntRRfPQ6u84LIwf0PguIOTLSUsuhxKGEQDDZf4Sj9Kmadm6
8G8EnSjTH6e6/5COTt3u+tXgHDc3hHDsikx0qJewDhf7bHYstk644Q1w5JIJaZZl9XVdOqDShZfn
YYOFrPVRh21GfbnY5i4uE/4ftoTW10rG6XdcgvSTFtDDw05mU/IGmHLcBrqY2htpK+17tm49Pa84
Q0iXjWtNg7cS+uqLSgGINoE8osXc6OSZJaY2cl/Wrlf8sadF7NtGrTqX5TrHw2Eg+f2+bIDvBPSG
6QzQOqIPCyww94vV9d54Ri28vZjt6QIVJCq6CgbfErSe13Fbsw5Ma5bX8QVPcNYCdp9T4+MwLmp/
gXc0bc+Wf0gnM1uDPDaGa2Cu/RB4inTeYYhUWvpaheteTfgXDthN0m86rPNinzdGfFj7yV6iIhf1
ITPqWgSjoSZ3ow1MngupZTB3snk/zfX6hnFNIzpG7/4oGknLpmhmPq1escj5lhuLG1tmThm9Plk+
PwnwkmP7xaO/pdocT5bZDD9Uw/QcYhOy9gIBYcgSrF8NNoQxth2VvwktYaBNktKEeXj96s9PtWzm
PAczN5U5j6PtUVWaVrYQ8GL1EM5TWoMAW0WIUHQNYWe1FG+tdjeYLag9W6npiUnvxjMb50bngYeu
NUyXrYa29PUP9Xyp4nVGObXtUtiJHRs3AAa6E2hAOxQupwvT1IpbBUEftC+vvHv9Us/qfmxl2XZt
X97THMc53mJ4RQNuyOmNkPIj7GdkE+FCo+7Soel3sdhz9zmF2hmOOOmRCGdKxAGEQAWX2BBhkzTi
DAsT1RZC8PoHe75JQKVNCDbHX7gCSLWfzv1ZaU+dRspwqBKScakOk4d31G6VXYMSyYdQVb9X+vFU
ZOPzKs/myTG4KHMW7sbjRW7NW1rk6WRvKK7kmgA3HSJ93B421haILKQVq8HaAnTZuUVe5BzKdUDf
SWZY90lp1+rh9btgWNv4e7JDpmC82RKR4WEmw6b69D5ocp4VY0TJK9ZxOAfcuVq7wuZYCDiL+IpA
nZdM34PeGq4T1AgFmhCGjx+zozpPGMPfxoWaKRqe2jnMgH8Y07RweamADaqRkOwvyQgpZHvgyMxc
V3vxfJ60LsRvSRxtG7SJYb0vBlU90+1i0ll/BSChqtPkmZ7Db/ZZJUs0s7nGMhrrTJLBtFj2hxQ2
jx2oy6J1SDp1I+ZlGrLrUtdp9I5wlqCEu4XaBZTN7K+gT5lkeqyY88GwS0lkgSWne9eVDZpqs18A
eZtTctB4Dg8GcSNIpeFzdqEUFb1tx8q66qsAmlJG1TKo7nm5zCXrWqagnpgDB2FvY+6MzNFvLKPt
7m2g8f1OQ657MzDvGqR+2FqyM/NFXUNg//JdB46aTok+V9rZ5OrKGvaWelWBAK5vUUfA15hn+l1B
k6rlezFgGktnWkT7HvNde562OPJCobibqjfrRRJgxq0s9N2iv52bHmle40KWY10sq8dqXNT+XbY6
qnG/eqmln4mlSSs/WWSuRkbdOsM5C3d3WKdYXM9da4+XgnQssmGNeC3CpZwb85BPWAH3gLEL9H0W
PdE7vXCHHfZ9gxQg6aqxP2euzAJraEHaNmWX3mSjAPLT9vn0Tk1my6V+QcOBp5nYIlwGqZCqASZH
hLoaq/pOGmr3NY3j6Y6FOvnqMIiguaIr+8Km1wa97aGe9xtTaR/wRrJQ1qnafeQ8id8SgF+cB2mT
ifjgkiAIcq6bRmp1VUGlAG9EDoO7U0wsomn/ruug//twvkuSRRu3i6a6ct41ZFe0IVDweddmWZMH
jWMMg692cVFEPSkG6g5OYgEboytQSKfm6ACfzlw9KKx844vGxHz4td5379k1dKqv5F7i+o3MqiXE
1+xoO1lm1X1vNEoFkmCy2N4pY/s4LR72pdZshwmLhaYPAZrPsvRLdGtyL8rUusxXicNBzUjauPTq
7TowW7uzejbTwbcaRFRM5Z29b2Nk536/QooOGYRzezl3sXqPhJABSIVc+WJPueP4xHJ1TihXzI5n
wIDSB/R005lSeW4SZTEs69DRSuNhrRf749APGx92iMm81xHVGOHSSbaFiLiwh3BqJV5iWdRFMKTq
+dOkUEgMDaIAHtCX6SJIQKZQKFLNZi/kvO1sEvdBaZQZ/0JXeHWIwwvb+th26v1A/EIXZAyqc9xd
RCs4nXKXdOpIkb7Mxi+anUoV232pfiwIjScUJSOYgl2lcodEbiKEgjLNW171uA8neyw/FkjpHkbd
G95ZWl58n0Z7vJJJm+v0HlrgpjgU1nvda5MvJdEuij+ow4BcoujNObDkxsnkPRuqaKknYrlAT0Mz
pAKHRYODNclUrj3P6CLjxbH8abNe+lujKdIBjxcw3Ust47UsNaQtHbpDZPZNta/Z9n8acQs7AaFV
C4qVCR7pYBFxclAUtGDR0INp9gnCcL92s5VM0YQNYL5wSrwbu5WT5S1KzOlhrraoIR0S+H0xJNY5
yivNCPVyRFcn0jW50sY4J9KkcLQlECXugLCdOhIR0B04gr7MYlhnLCwSX0Az6fUhKWc1O7SDI5So
GKv/x96Z5EaupVl6K4kaJx/Iy35qtEamXnK5S/IJ4XKXsyfvZU+Ocgk5rEntIYCqQSJXEbmj+ujv
RZRkUsrwAkigCqhJApEeChrJy9v8/znfSS6LsgZ/VrecAAPTyz1jQy7AjI/FcMIbKauKeKVYd5AU
W8m8EaJvfpiaxnzm4cK46pklIeaosusJpegwnCD3wPmjjZn+ZWg1xFEmX2W986Ft89qFFX/RQ0GW
iz/XpY/qHzVnlegV2j09o30FvT3LrlyrLZ21h4pw2s2+H/00J5WRpFN12j1vulb0BUxcRyoe2Gbb
EXKpIO6NJFv1cHcesEK2wJSJdNqk2CHlKi9SJ974Wed87kPUukHUVfmPxJhJ88FqlN23eqRulE6j
YW10ZXmOfGs2A+iZFj6PziLiorWsGKOJ1WqYVc2yoNPlVeMTeGgYUIJ980NoqPmpjrWwPwEhxyra
9mZWrnmZ3Tnax4oek2tTq23xabibkD7D4NYmQs922Z11VWc8FHUr65MYUDjJK4hkwnUaJoNFGAAB
WyDxaR78XiH8/z33/8ZW6IOW+7/+x79gbcCM+NLYwJ/83m3XHP83QBg0L+gPsUPmbPE3X4Pm6r+h
dcFoa1F9ckEO8U9/9NsNjIg4b4Gx0INEkbOIVP7ot/NPANt0inG4SwmiNf0/02//1c38P/s6fhZ9
NCpt6H0WyBIVjtf7Os1DQueyi6TkbxQ3tj5kzmqeo5OBDmm8L4yh2DtDUtx1nhadknPTzTu74NAu
tTm7SxrZn+pJka8jqr+KXCHWzlEZVzJJJclntAxP6ypMLh0tRQSHxfATaiY0ggKi/e+Hlf+K8dc/
121XP/8TTtjmn7Zd+eNbi/v0l+v1hX12ufLf/+P/JaZYyu4fDMX//h//gi92ccX+rze+WP7yjxFp
/4bz1OWctSg6gLUtDdTfnTaaof+2tFUZcxz8dAYYf/U3BYj9GyJDastL4DJ/iv/1byPSNn6zBHXG
pSv9562xSzHtxYC0sPhQaUZ9QozvYgTiJ7ysNRvAbcltq+GoC/FIoXHe+kSmbdK50HZ2+TdHFu/u
fSfuQSUe5THX45cDQljam5x2X18vEx6s3ZjrLXEHoPBD0jekABTX+wDqqfi1Ox+P6oqOW72OY8d+
SG1FhFNrVXvJsnjaDuMtGtHsFNWnsdY6YiZSshPSP3UY//U7baoTqAFJpkUQsjy3FzV436/muUw5
CCVu/VVVQ3xK/84PyLlUpy9GzfXvz/qlBvDtG3AhTjlcjVas+waiCu7C0BcPU9D7scL9OTo7kZK8
1ade9RVys33kzl4fsZc7w1jlcqikBIDT6zBBPBHsdGtR4ZtYznVTOlsBdBQ2Q3E2XbAC16vE1I5V
dd+5Saa+pU5NowH05kFtPE/zoslJoAlK09VYFtkDSCTz65o6wgm77p8fP9NfdYLXw5qxBbiEDwuN
lX5Y9m+bGox3gj3RmtnTrRoAFWy1M44mlV42Dyl9PoTinaF9MqmwwT2ea+eTyj37h6tXbBUHU6aA
o6faIGpJUgvZcJgB7s09zOM6RDh/lxu9+T0eSv2rSmwyv6SYvU8pjS118vHNvPfsGCCLrZ4O1huh
YZ0oQgViqQLUvN55ScDJrmjG+byIsmpDyp2z+fh6yxr0+tlRF0cBuwwQjp6Hkhc7raSrxz7pWXqi
zrQqdPci50Baq+YYxPJ1C2MZiwtWl0KP7SBsoe948JUZi3sFFB+1A3bDqMzSE8+LyiPd1AMWEZdh
ijWYM7H/L7Q1/WD0oUrVRF5zGdb5cZNKn9yZNPSeRk70m2ypxxPOg5UqtucNko5214G7WrX0tS8/
frRvvr2FdYDKiY8PQTRCrNf3G7lOrXV2QVxqj0XBI1EnkGVpn+VjzfmW0Pm1iVf8SLFzmcJfvU8u
ugiMEVxQ9KMb9vqi7lD3Kqm1hQdqpoHJ178KUTDg748yDD1OtOvxnq1h+yT/wINHosMkasMWpo19
cL/GVJg0HbhfihHuSjdCP0jTWBAqUYjzWouMYED4fZk6tTgjeILUp5R0NY8Wx5Gu0nsPnjGmM5PT
wzcOITJGF2ptVuF3zIqkCUjkOS9QNQEWQ7APHl47nXXAKx+/7LfPncIPh2emW/qCbCBfP3fOfjot
AAQtnB4WAT4HbrCd9mmZRj5+8qoJPKDRnH+io9zq1+XDZcCD1VxWc8qoyE8Xs/DL1asNwTAMsVMF
FbntuEFqwhc6jKkgB5MvuPioHWV5uWrB3GwShwQ4SP0FxSIR7T5+Bm/mkuWH4BjGzEupH4376x8y
4vAkP4MIn8GviWTF3RjYvWqClK7FkXXtzVzCpSic08tGjk3hdHkdL1bsHMSYaG2XtKDSy04UTa4N
itzpyOT49iqMIj4nFBLoCVixX18F7WFsdeNQBkrXa+wPRXI7kgNzZLi+fWwg4g3mKnQnbA0Pd2V4
R0Yvmhv2/RLfcx8X2Y4wu2ml96U4ckNvvwzWFBtFMckv+LcPOyFhig+vM7mURkJ0txmkpW3bBAEP
R++e034HoApHVXakef3242BB838ZvKHpgsR//RyBGmhNKfoqaDgObSfcRGcjrqbz3him86YV+qpA
EI3+7dhs6HtvLk3DA8nDsvtBioCC8PWlZ9tpTUrc5HJrbnOKRquCVKlEd03RDFlHZjTJrqLaVFJB
GAk0Mim3Ec7qn1Uq6ngHFpFrl9bk4cFN57RMVjSuiDERpKSdalRQJ4i2DpsORVX02SyU/QBRVyv2
ESFnF3FTRA0xJ8IiQD6us9OsiVJzU09GSW0SasYqtr143MW47XNakLZ9geIZQJlbtuJUmnV0kwIE
xpzqOgnNXC9GCY3YkjLDooG7HbtZXsmm178pb7LYlRg5We0TqOgR52zj37YzPNuN2ZYTVaEKa2nQ
66MgztZq1Rcfvg7EPpnBujDomW8V6wkqxFpS+J7TUNknVie17yH9uy/s2KFmsJVSD7mcm+usI3o8
gMiBy13p1s2c6kO66YdIP2nYZ9jnCaGHj1XVUlLzEl094Qv2Pls1GZ7rIia+ZjDNUSMuJWyt9djZ
OOGGIdS/A/YUj1YBKvGayBvTXcdTM0LUqLJJI6FtBLpB8llVrSKUS8zpTq3bAb0pdng1koZhQwiS
oTZIdoB0wMmJL9AGis/Qb4Bia0k/TGQ+LuVAuzQhVk1YSItgym3vAjXduCQLoRxaVXnkwWntpeau
k6UBvbHSEDqk37jd50FIDgcxShO5olVhPTaDDtOnl/AyyVmSPUExTV9/LXQyz/HbVQ3Hl9FPNzTE
oRTMuGfwh4vFPoaLXl7K0mt4EqJMrYCZfCAnvJwta9uYLfolQoYwj2IeWAIrJIWDtWY4i0iI3eoX
ktn7iHU0JVzWkX4HMneoKPuC3CvvfSnnYV37tfaYl6QOrRjgA6W+spsH/KHEZ7UFxcCVp6fjfS0H
i0qf51MCNid9eBwgcyJ79NPxmyvtpRFftuo6tpvJkVjWpTdjvJmjeGtZar7EKes7G3I+OEyk3Zjv
aJNjjFEhMQpB31ZNt3amKDxxpnlyth1e5CaQtnLbwAKucy3IM08odbapvwpD2g4b8pyGi2TIs584
j2mtmLTn73PHHq6dWac0PIJhgTVOYfNS5CVGt4lxjREzrIh8s1uVX8lCmOiR2cpvJk/g0S1MRNQU
sTtCGge/R/o+Dul6aF3nibb0fJdJtPEkq3ZNs5qIyfvh9h0xnfj82keaLGGzJoyqarcm9cA+cBI7
ofelKVIGG0+N+w5wgs93Odq49FJPG/ECxvpPHjlbrbaVpFXP02D8hBVFvb42yUjdtGRi+uvZnaG+
wEQh0hHGGsHrrWeU68EKIyzEpU7yWhEnNu76vuQrj+3EOieVoo9XBFF2DdQmhyjctsgtRZi1rrXr
YqJWGmDbHPAfarkNzKaV01NKoqdJAJtKrluUbCPdhGZoaaQQErhyAFE8CK3PSDHFaV+uy0oMG8wf
ygqWFtKPzuiW0Jg40e7KNptuioGjw66XTkTdWha42fUQMQ412J0zlQpFYdP3j5ol/XtUYKS7kNhZ
GauOGn4SuMxriB9k4T/7XhvPHA714QxxhE1QnTcJaxWjQ2fUEZtbBA2kiU9J22FdSLqK/DZzEs15
lrf2RFVAx/M0ObVz05QDs4FDvg8yYiJCPot2pg+a4tEA8QA1quUsXO2GHs/zPuSTXhuRHttBa/ac
Elp3Gk16DhVBkmVSSjyb5dhtB8REYpV7bh8FwzDqYCkaFV5lVmLR5CRU0ghsApHh7tvL9GzEQ7qL
3dBs1yNm73sx1N6dnJDt7uxJdF/9GZH93oRzlW2MQbMeoPrDrKJfa5PNK4yZPLW4UwB3IPusAJ5k
z7Eb+xd8ifJrTHrVdyfFG7O2m0p0zPjukK8Xq+bZ2A/adMYpLL7SyYPJNrpTEs7HlGz/mG2tToNE
k+Jrl2GKDWJkh1dpq0waPiX9osCggHVhdF5OFA/H92zbO3ZjwriwRu8nr3Mob4c2sw2CKh0LlBKh
eBODKhI/0jACElUzbtYj5cvPjablX+fYpclKLt+Y4XIcOv20ovrVBnkb+7SsgBE8cPbLQlaQ2b6a
yyWIkBZoUZ2EfeLpq0SfyP3h/0v/Tvn1eC4zbygCQ4b2997zSTsLJz4Ggu6dUKwTKciJHbyRk3nR
A4zZI5OpbRYxjf7NqE/aHjcMbaZB0cJcYTkxqyCWGllDYTqX5ylCBH1DeSyhN+QC0F71JANCvlKl
pu2EVWVXKoPOBkU2yTVET2GIg5qmWDCWClm4Z5s51pChZeYdbCjflEBi7Ozh/ORkZRNvGKHTp6LT
CYIfUS4t8WKIwrYzMbsjBA/ditYIz/yaf3WqdtUXEDpIayuWBm3pJvsibNC8uUXmPqHKyEzWgGEx
PVsD0zopwjMWaSnEeUUiWx00+XIL1ETqL4qWRrxOcheaDFZ+emS+NvFRRlAnV21TzQ+mM0u+JyvX
C+BxrvmThgYqfBHLTKN+MjOdduSgPmKd0VK0X5X33QAxHJ/PtGm/9kZHCtiMlPjWmrmFVZuY6Tl7
K2IpBUln313l6s/oasw1eOU5pY3bhz8jsvHcVeuR17HJC+zHGDqW3CfTROU90Cs+B9Bj/jDnod3k
5Vx9LbrJRhU9+opOtFlf55kmLrRqxO8P/evRdbTx2ksQ9wR2QtgphXK9xcdcZtsirVlYdDPeZm5U
7eknLzniFamRyiTjfEXkafdcyWR+xEht3WmVNZxhgyE8UYnFelO6XfM4NEtfn9zsDs0IDNELyyyt
5iSd7eF+mA1Omjw4GDyjKyagKF5337NJ+jZ2fmPsY0U1P6xKEulSUXsLpoukjtDKW3WubDd9IJqY
agXtuWYrFNkLBKNm6AWjnnM/0tWED0vP8u60lq6Mggo1Hn295b8TsOhOP8OuKBYHu0miYdqrglpG
2huf5moKTVhI03yvKker1nQwp8u0WrQAdTZyUu0YQj7FVqJFbkdrKKtVjy7xDvEcM7MYG8deoBV2
FQeNEQFaQb/WjoTKzeG3Tpj1j2ZosrvF8UjrzuiEXOlp1Xwu4qWwEzYw+Ri07h1pVPKUdQ4PrF+4
o7Y2Rq8o12wHlb8GredA8MwRDKzdwWuNlS5UG2/DVMpwkxp5BK86zpP4VM+9aq8afUx2WqrRkBOo
TB7o0bEgOoUG3VrRNSF1VIr4XMS6WSMYycQTBQLZrQy9TvxNQr7pkwKLb6/B7OGiUPivKPoWKjmz
Jn3MoZjm/q3eKcc/sRqBfEXodvOpDfnDwPfj4TNWyfSkow+eAmlJi8epssUtJx7/B2aS6c5w22lG
SJXopDXrScb2S7rzxOFDDx/DvEdgxUKwMOdyTUQnCcTzmwYz2UJ0KhB6pnpsXqm4sYwg9MJUX+lD
xPzu9dHwOSkduBZjPLFPa9OOODvBRgBxq+1r13UasUVzFM1jECpMSbR/sx9WprPhm9tJ3kzEqLu8
JwJcZS0nfeV2vYenzLQTfzeSGck2rUB5Qmg2+r116cv5OtXCOmd34MofpJbEHD0IZoallTQzOoCo
J347cpwT7CvNbsw8sQGEWWZBb0zOCepFmAjADftrTGzszsO+kRRkx4acdl0005XmDH0PVYOCzI1l
Gyaa3jkeClaS2XgG1k5fJUb+uJKo1lrSgxVV87EIEYom1pAhOBqqeDjB8TxuwGIm4wapK60Gt1Pd
Y127kwlFUueZhkymz8pD9t5bnaFWMoUNBQGkQOhWFUbibJ2+wy0QlSE9CsK+pjpoRVYyluqw+taz
GQoRlWQcjX2TmTkAojWQ/lXH7kWqCG3fuv04Mg+wI1zVLmIthNP1mFFmXkpw2qTrNxaKXKLAkR2Y
JHZ2NDDyqZ2s9YB7/MI1p5ksb79mGc2afgUbL2YjST0WpWYNAYcKmtk/E32I2hSyikE73Ch4hWM9
1ydjNdT5Oq7NMFnZvWvogFH68Q7H4ACNscoAHrLX32cGqEIa76a7V2XPgCN+27rt+nE4RTVo3PeG
Dl8IK32JwqdV49dQiGIlKGupLXlHC9QplWKLF6+tOcCxVG+kZo03oashE2yhRNxNeGN6lL6eAVqz
QvO/MWilAB0qmHMCjX0B+Ji0H2+tqWRmWzKOr6Nqtp9bo2VbryCorWqzKH76Ztt8z+LIGy/TZpaP
dpl27AfdlCxWbrOtg0pVsrhBlWc+dPWUYAmzYktb4XxoYaLWuIxXiJL4cqIKCMYmXtTCKPVTXa3D
Rs73TVtb45moR3pRTTqal2h2yZjXTcrhQe5q6mSuJ05zI8OeGGL0HuGmYc+LZjopCvButciImp/T
ERHFVH/RJuJw17x84yqvjSmj7lX3MMTwS60l/KFTGtCLbCftY2689ONzH6QYaNfKGdhVekzIq8Go
yrvMjh1vXbRj9p14X/9iTMv2vJXV0K+UqgHFUNbMH5EkjDdDFGrPqbcgXAHQw6Yx4XaRDVr0oiLk
fewu5miZU4YwHYwN+6TloJKhRYOxAepCKLd59N0yb070qUz2rdmMP3x/MqedN9Ud4Dv8IdF6lgYl
BQxE0ZPVmTovrIKRBLgf5cWoPDR6fW4M2QbKFg9UGZrLUZlUjMACtKoCflNkblkRfX1N4VBLty1W
15PYAqHGhtnKvs18xTZi/a44z0Gs8OLiPrkkCs36mdaT9dwkoj7zEtftT9i8cYIbBz/5ImbX/iyg
dOLGC4swDGRcplcTmwUfEVSTE4Kuynhf05x2CIF3rJ8qa9JujQx2jB6n0rYoPwvcOOu+qfVTahPo
4ogPnpGaGwVbxzFLQR6pETE7+Djd3vapkiOAwCbNd6ysOblXi0cIFT/yoA0Qe+1stBKgmxyHUuYe
EFVyhTaQzPqplN8J+03hXlbRcJmZ2fx1bNv2vEkm7asaC+1rTmXZCwiAEqzqk18i7FTKZFfAytkG
2iBrUtPTboIQmE/yG8SZ0F2+/0kEsq2iPOgkXvNLyyj1T2WSutMGUCch1NT/9R/t6FkF/KPlmLy4
KW7zpoHeluPxxwNaG+lnux2sh4aPeNwXrbKeQdvOt4o0roiEWytOOU1FDnLCFD77qrJDj/qL4gQC
7GjSzrAOcIqsssr7TABQ4e8S1BoQA6uOKSXmK4BAZHCxgPifPtsPZu+hnssSnngfx3uzxpAcoNxR
bElB+D25eNLrlaisptwj4LB7bPp1etpkJcoaQlkxE5VV7i5x4KOOuqL1DX/rDpTcVoQV09DJF51U
lzqYEutCV5c0v2KNdl4xoT5v5+ZL6Db1lQIABZs0k3FIBQi0z7ZQVGiCshD1D/LOmTpnNnvpqhj1
7qaYI4hJDnqyBzo+nEwTshPNPfooqn9hRcTJRu9kpk6xRbOVXFk158uV3Rj4TyYWm2HNv3rt1ZBW
9lNi0KZBkjlpLIYk0d6LuAX7Qnu2dtdOQco5ObaTVjEktSrbGRT6ftI1885ntvbNis+6eGKJG88b
A0/CeilJxmw4Bjtm3KehjVc0tDcRkQHl2mrBwcFsNUI8oY4VXisYzBwPUuGpU+on6RkHiqmBtsyB
MlCN5cznGtQgk1wEagqrDEUgRnfpJ2zvx57M9k8j91Zuh05Dwta78Hlb0+FwZHqdFUSEWQ0bOEb9
E+sv8GvfFfHFCJ2axO8qdct9SrQ5OyCCkm3CQJZBmUL/usqrdHz4ZxvlpV5iQ6LmbtrXssedN3hR
e/nPMPSm2SkG2rx5KUiFZtE+qWEgHotQelMkdykWmyatc+yRQhzKdhxVNyHQQ0WnXLMoFnSExGpm
t27AT1+qQgs/halzlDDzpovDVbGKoQHHF7DAQ14XqnsnAUnXJSrI+8EEfDcZsLBShKe1pQhw0fJw
bwiVbEF/JuukHMUW53TI+cW2/mw/gl9Cy1Knj2XRKzgMB9Vsr6nMyJYB/n9xCovB2CGvHT85ejsf
aZG+abAslyLTcPEl0IU+7BiJDpdODXmJzr3pnSGARfIed/JIT/TdqwBcogmxyC4OwTiNHTeGctnp
m5Exb3KkfZ/KKquPSDveXoWNqM95gtjLRXSxtHletKSoHVKFXTqvHVS2bQk2Ed0LTQfxp18Pva/l
ieE+xKF3iCYo4zw0h7gFysl/6UQtN1JFFiXCdkqOXOqdL4Eti2nT0rTpt4llzL64pQk0wQg/jr61
7kSn89wMgRZh3TSI1NnHc+tvOrd2j/SR3+vYYEHUcSUvPbdDaopZDLHEPKWocHOIA2PkbIdUObva
Lp9UaEzrhhYr+eVHXUpvlQP0ilBBYFiFeIxJ5OANIixdyorpsmsRg7GK8iGnHeJJ+8yQunmujYIS
mQMcvZZ1d1bRlNEJPvbketaiPySf/7l26r3H4GG85gu0Xfg/B40ruylo19Q8Bt3N5G0GrWYtempq
ADaeu37ozwvNbIJmTrMVlP1+31t1fuJbS8B3vBzg+kRuZSRB3FSuukaDI/ZhZND9MEtn+3Hf983I
X5zLy3flEs2Bpungpxr5oIdeC5fWFeN4l/tjvJ5MPTv581fxaFyiLFisvW+UKuHiiZAwi61CeBdl
5T6MqSZv/oGL4H3lLhBqicP4vL5biBZdzgHGzKyTAXfMdT9X3pE27AEHZ2nZLwAFtHF4kIB2HY7x
zhzrvijDkoZoZ12aQ0+9lcnlnC22tsIMgFjchz3gNFZ8A6spDeaGYC0O/IAz4zQtTwpbJGdeM2qf
KyB23z5+CAeGsd9/no8zS/A9QBV9k7KCnF+EnIUCWdg/cTuoR9wktw5g2TPTZyeWN1MVzHZHFcQd
3O4C31+5MdxuAAk9xXhDRqqmRjrcf/y73nwSPDUwWIAEwHUQPnKgban9DmKBGxOAIY1iG1UJRa3e
iNaAPbPTWfXPEczVrTH5Pz6+7vLdv9bUIOJhSCwaTcqc3sG8wAHEEwCxEBs4bD370GPvGFJyHXT8
2B9f6iDo99ej51qL1BMj+8Jrfz3lUtzttVkltFazgn6qxE1e5JO5KXIax+2U6UEfJf5l1ZTupe3P
xSr3Z+3I93woXF6GJ+HGSDkW6eCyG3r9I3J/Yqe9+LGI4QgDVJdkMiDvWbl6U3OqndK9MY3+KSWd
8ZvUWvHV9MefNe4qZD5UjJTQ4qsMUvEmVsq9RnM6j1hMlfMpnihhRbLWDPo9chSBgu9MCSMBz+Io
/Y9IgP90En1nwPyKfUUWgHnFPHxx1FInXWIVCJRhdc92lHi3IVvnjd3a5e3shtq9QX/lYsR0eGQR
W17TwZDBSLRsBhBA2ljFXj/B2NJbqVNMCfABd0+DF+o7HeErAbSafqsm/9in8c4UDHbFQTyyEKMQ
gL2+XkmzFRywKIIcAeEtWrbuaiqtY5TOdz4EF/0w4nnbQxRzOC+g44Ae59N9LXmxn/TSVMxYUXJF
tItxBI10YNr99SGwnoB7Qq0CdPGXafLF3mNsbYsZpi5wvQDzN8wCN4qcujOj12hftRH9ukE3KOgD
JVaJkLt6KL4YSXjOLiU8E706Mvm8fcLEMqMkEQsWYSFbvH7CMldRRhRGEViake6sBjGXRN5x5NN7
O25Q5iBWYf/INIAo6PVVfBFNuck3FGABSu7LmqNcX/sDnCtTu6xKiiYfzzdv3yjXg/TARGMiPBcH
U6qlZQRJCq5nCRIDGignW6rw4TYGjn/kk3j3UkAHWe8EqKtDlS70bAj+I6R4t+vqvb2okObMG/d2
4h2L233nXS1CNOT0ixQSSdzBU8zoZrk5I6bPk2prF461w3ikHbmhd9+Vj/cEnaXDXvzgXZExoWfj
wA2FNBd5TXZ9VlILCtrRojXnZH+ObrJ8ETy5F9c7WIbcEZiWVyvuqu7mT8rx+hVq8nQbj8Uxqe57
78pkrWOhxa7s/qJ2vPj4ar8JB83g1pirPSyNrhE0bV6faV10zJ3/3qVY6CCgIbKjMLs85ReXisQg
R6OnmZXK1tr3JEvhCC2My0pvtfXHg/2A4ro8wSXtBOkbODRM9/py3nlxrcIu6Rq36AlwdxpPyqlQ
wwL5v5YYhtJthe836Apo1pmYaXE35Mot2/1rJ1ZhkNoS5nepQm/dIjCnL0KINFyS2jjySb4dvMuP
ZFAZCNeAJR5MNHrLvlEu7kdnhCQ9GmG4jSgvH5lo3j52j6AEnFNsqBCtHkobKdgj0AaEHwg0GDvA
2vlewe5YW5mtjlzqzSnSw+2yhMOCHl6OrAdrExFUTo79IKc3O5fZmnaK+wWwu08THCP1Ss9dIwqg
lx/bxb79PoFJU+IieNxCF3sYbx/6aI1g2dCQmsjfXJURllau1Z70RnjGg69uefnNKUN9vhTQys+m
zK12oPyjjXQRhgep2yefR8gMOo2VuwUBfORVv30JCJ4d9lo6tQmqzQdPJsI6KfUW0UEtvO6TRnzT
RadTQYAjf0wW//ZhLBEIjCm0/rwE92BDoopM5zAPxj7XfP+rwDW+6mlaj+sa6/W1muLpyMf2dhgv
oFiGMixiV6ea9PpbSyUdGiURJFfKaj57gzndevXs1Ecm4eV3v95osbEzAYvpLoPMOPSaSDu0Ky8b
kbpTaj2dxwL5WkfFE12ZNy46NTqI/eANe5ImlmQ42uMfTyrv3CfVGHbK0L11DsDLv7+YU7JmNnxR
UKxjG+1v/KpLAU8Brv/4Ku+MFHaSLl0IdpPeL4fYy6swR9boEdqUkrfZ37ZTf4P/oXiwc5aaj6/0
3v0sqBYD3w6LtHMwR04q0hIiVJB66H64DSU5ga7uy7uPr/LOCRh9ODYFVPpUecTCUH55QzORMZ2R
d2kwanW3ScUSV5a13rh2pzBdJ5kfbZwmn9Zky9FoIvJzA1vnO4F6HjwFRUqDFyIVTKc2MHCT/AOD
imG1HMDge3F4OPhxYDHZdDU0b5O4uWpQTAVlRkdjbkZaa3zNHMVJ9N1KJ0dxhyHiyPXfvAOeC6OG
WRlfE2/iYF5gcqzDzjZJ3kj77HOs+cTBNcQHHHkH71wGvOliVlz8Gmw4X98mmbB5w4IcBzoqBuJL
WgCb6RCi0SshAK+cLPNO/BSnPalDWbEp4vmbZcT9LkOJt9ESUlhrLXc/x/Rf1r9+2n+F4VT+v5W9
CuL7xVtasl1fp6/+j7/+21///a9/wW36l7/+T8zPf3llfV7++A+rqSd+c7H4kP9AAumyL2Rm/MNq
6rkQxcH86LgXgE/zcv9uNTXs3zA0MBOxIDMng/n9u9UUg6oLgwa6JeuloQNO/DPm54MJa8lfX1zX
LAFcn2LawTQCGYIQhFw127okT6xRtv0JPivi2bDMjmQQH+wvlkv5nFI4arPBE1grXw/jykE1liZ+
vR1cJEJFe5NKHBSeuLNqgFuudqQO+fZyPHI6w5i6MfrSsXl9uYxzPWQTu946nXlnhd6GXBF2g0ZK
uBd43TnNjx0K3z5Lrsgbpva07JAPyxh93dj11HHFmKSpYGgUuS5qEyLqPjL3/zruvVhNF+C2DigY
9yYjgf9rvr43W1Z1WtL+36oobE7MGuJKYrTQG1ArTqcV08AZqscWrFgqt2WJFHYaPvG/9LW35EMx
OTvizVDou4M/L4rcK90K5cYR4b60VXZrd4U6wmk+rJfx7qFD/zpTMsZ4Qgf7mlRgiUI8nm9Trb1w
KnU+Fc21C+vkHLHZqo+JqerxJCILxdw5D81RmtTBxur3H8A2jo9t4fv/Cjd8sf6PiHUF/N5sm5Ku
izhorLKzygrF1h/bdeJq5Sr2o73P6dPrtIA4uHMR+qdjZH/TETxX0agFrT5/FxVyqRczx/Xvr+2l
1/hga7T8MkxhLK2c4NgcHWKlEo/kNdtFrhKKzO42c8h5B1Wo3ezbrgQwWsl5U5gSWsAg7MFaF9Iy
rz/+CRQOGTEvRxQT0XIGZ2QB7uWjYQJ7uc6ns1tZSeIn22Loop9aOtlf52miT40YUGdTNsOVQr+a
XZdJXjwiOLtjOz6vQ62MIAuJoacGOvPcONPd8mfyFKW+vkWiBunJ7e8IzKJASUkUKHRnr7Gz31Vk
F012lD2M4Vb0pndnwdbWNpEzWMkGOkc/7HKQCdjeye+Tm4rs0+5cVJQIEWX2+hPQQ7e/RT1rPHll
nl5SdFHIuifNf6wBZN5TzmzuMcrqT9NMiPFlM9cQR7E6z6jzJjVe4xJCkAmMedo2yMN3PVUs0iqd
poHwq5dnRBCVl+4woXGgzNI/AzFBxTs4XagCdAnZt0Zrwy81QjQ6vlZmbtQ4zjtyrKdtViptpydu
Nd43HR1ilCj65JzaTo+Iz0qzvevUJlAi6ZSXi9d202eafC642J1JXJWzKjEancfKIJ4u09ufYiKv
ZJUZXniZN211P0VNjdSaHc7KkpMid3BSfM+gE/tql4NjOTdrt/0Zi2E6QVPq34MSQ3eGrLN4KF0n
vER/M1yggsSTY+Rin3NUVkiTiZYupQm0u0UCQSgRWLjTOG6hqvVWNZ0QgW0gxEr6XlvZRWePQe6r
EOW34w+7WIx9t2vITxEbL1q8VxQszn0Kt/Aac9E8ySTWAHfactrHspTE0EcuL9PDh2RtatK1ZsKz
07jd8iyHak3CQdqeFkqv95hOJDdpexkgV7iiatqr2jayvWQ5ITe3xRtQxYm7jQGoB72S6FkaCvPe
lUiSKToRE8isNQAZ82zunGpGnOIYZOKa7WcrslN9HSKq+iZo4CNBTdEynKK2wSfTI8mMLuaGuDAC
BlILtVGW3oSZJf2gmwrtLqq8MVvVCr0tOibD3HS0BZIne/baBFEacW/bwpWi2oa1a9+M2hTGaDHp
v1RNkv9EGWI9e204oIdRqAWz0E1OZj0riQDz2gseXPqz7nu5sSfvOpywaZp59Jl89ossLtwfs19+
ktBMPrtlkZ1pud+dJCQSo1ytqQgVXm1dhRJPVkmQDaAnNuNDb8brCjLVzeT38Z7gPIGdxY/WiHrM
k1nqIwIbKz2LXdFjxLdsiPo9xIf/zdyZ7caNRNn2i9jgPACNfiCZk+bZkl8IS7Y4k8HgzO+4v3P/
7S66Gn2dKUNCvfVLATWZmUwy4sQ5e69tMg3IdMT8BLXWjy1stx9RVn1TpjgOdPDn+0LYaVDOEUTf
wXlVYxd61pROIXL6KFi0Gp6n7CBTRYzC/AzFE/pYwuy02byth+nMNYRzPpqNBnw+6TE9S4n6BCEe
aakgzAy6TEpsbBSdbrnWX2h6Lc5KzyPOrZwOAFyJK066Zb9o7j38IdfX0U35g1Ju66pQrtXa6HxL
i5PN1OJcHHunPHSgCy9p3ULSHoFe+LrXPxMySEXd6DfA994zIJUHLY2L0IoU60FRSQ8kACo9n7L8
tSGe9JK2+vI+ZVr6WLJuPktArweJRSccuuo2TvC6EH3BSl5KD0ME9Myg5Z6EwunkmYGPczdmcIjb
eFB4cU1esYrI6FvcC7jOhWmDkB9L3AoIUbY2vXt9SnCjC9jJvmUnLvmBROdtMSfWaJe1uzHF/wZn
d/QekMWboGyqM85CXQLQKS54qkp5hekwuWNcFThm+mLidqQ0qqtzLErAbFD9W9+aXMuvoqzPz1O7
HDaaBfZqIA8RhDwqU2WsnYMxw9kc42mLtCu9qsr0dkw1AFo2CKplI0x8y24rxitmOv07NjPjbOrS
lqkKCucum8S3Xhpe5Ovxku1sjJBE5RaI2ZBXwp1ztrFof2amQCmqy+Zay6VAGVWryg5/RP/exdxr
Rmn4RXyCbIu9M1JW+Jy606A2n4CYxBvVBcNgTrZ3W5XefKbZXYNM2szOnMwxnhIWix0uJX2nSKFf
0NlyMPNVb7ll2Nej5pa7GsjIFZizO0+J472rELbZ13bv68aElnKB3HXRVFQqMTPZ7+Ui5ucC4+ZZ
UU3eqy276XtRuMuGFAkCW1Klxr1Hkj2bJ3DZkLi0eSfw3980NVUhcK/uoZ7zZYsXfrx2CzSEjWMw
T4RMtkEnNx/GxLMgfan16tOoh32Mf3fbTW295pEZPqmxL/iEjF3e9ouHmG1ur9iSzbcp9RAn5bK5
UMui3bipDjNzivjzk2TZpSn6aKhxr8TYng318iMXANmqKCNcl69Q4/Z/bVmeNozG7jxmKDu1MG6M
nij7JJEkF+KdihtdpRlctwch4402pPJmSexrkYz3VTvp543Q32LDleGgL80G2acVrq2tbazRpFZw
iTaDcHwrK/KgVJpXclbltYwm7xDBh1684cxMnbdUm6Ndlfco1VL2bUikVcDt/F7OSXKzYHfCjN0p
v3Qnu4sri9yHpQuEmxQbobG3KWOb/rIboR3IU0q2qZd4t0AC4bjSdOqJ8PBclMcdXEgPeQ4p8SxU
hQlYNJtJ2ow87XXWm/5HAiaTEFyrna6WXHg08nnW/ViXmMIUz75aeLsIttd5ZfZTnxWPqYKxMfTc
4UGMeRxItzUehsLtG0JE+xvwlr3YJLnJjLa2vWsZp6tHMynu8VcM3/GBpteVJvM+GMBSp+cLTuKL
cU68lyVfANhpeFIAn9Eoe+JNSA9FYkjpF0rV/MqtVekLtbJ7XnDF32rKOO1SESGqr8uKRVH0uRbB
ezHRNKQDHAhypzs4E/PkAvQxU4OaLoW7Knw9AdAbckLNVyhN3EAEmiXETowmNwqKM9WvSmjFEZYe
NRTWpKPFhgPe+HOTpqC9s4VAkBYVZYAcJHsySpw4OAZl+w46mwTlUZlqC56dC+dYWiRhEpJJrZfI
4nsNAS+0loJVSCjaRWk05lWKWMs8I8PZic7IyJ3anY38F0VDmv20C7eIN0TYG4cWG/kFgD53L2Kz
u/PmEqRByv78LWMNCDAgVPdTX2+MEl25SExT+sjlKpYsjB9zPpm7sozGc8TD435ElnOZzp35ilKH
ChORaOV9n8XovhdlM+14ypfb0cEtW8UGaV2ibYydjhQdso1Sa9shGmYPD8+q3kXwnFoBIc3xxp3z
+SbTY3u4Sz2XnNw+VUu2QNsKyZs0+GPbbAiI9PFEYHtlvFmocgTTfRaZusvyi9xxyZ1VwbQ+gybz
LtWmtxIMn12nYholfUj3E6NKysfCKaY3LI/DL9G7872WkysQdsTyHkg4ITzDmmImF7pU1VdStn6H
C6v1fRNXRXIzAAglvhMpx2rUjNiF5xq2PPG59V3DmCDezU2tXHUNydhBU+LJyfSx2uhYqZ+VRPee
iegQyYb+BV67rhhuNc4IZ2mddETxLsoOAnh34RAG/a2FqY3PtF0aXGfqMD2Jeca0LBsgB74SLxOO
LtWriW820M9Rdy6MdMuIyNSnArNt0MvFukSzrhZBSjDPxvVaHBT8tNm2nDMtuhrqZI5Wh5SEHapx
NRjjGDOIchE4gh5IfU2Kp85SssM8JFQE3uQp0EQnq3vKszK+KR23REDDmOeu0SW2b3POuv3YGENQ
qnXFjSAiEKfeEC5ZB+gTUU6yG3SFPVACgcND5FnnMXHzacBRvLlftLF9ybqunEJtTJ13+ODjPp/7
faPOnEImtX3EXtj7jpeRAQ0AZq+PRUm8COm0O92tknCIvRokXRtt4NHre6IUgNcT9X6ZS4DIEbFZ
WNNls41qopC9yGl+6hHEX7w9ccUr06sP+D7723/fC3yoofaXpxQ5dCD/A5H7r8v0DTJC/d59+l/t
ftVXP8pf7el/9L8RSEcf6xMg3f+hQfh/P6Do+H/+6Q/S6AN/Q0PCZqxKiODagPunPej+h4qeEMAh
7SvksMxE/6c7SN4gmmf+HcqvNaN0Pa3/NxrRMv+DP45mMT02/qLRLP6v/zwS4oDxO/r7P1sTxx0t
+tr4jJhkr2gVEHHOaY5QXZGzmqExh3cq2SQbDz8S49TNjOfpi3bdcRfk96UYQtEbXLt2Bpy94wZE
nq757z2ySN1QkKZJQ9+CxsgvJmeoLhI1FrtRlsVjxqB7J1JOL3/8Kn9pwhjHTfZ/rg+cjB7oisHj
rh9fvx9ZJMqY8iE18zi50dj/NvqETmCbGQPbGsQkXIEeE7gsiDW7cYKEaOF7xxictzhzohtU05gC
JFImnOxMZz1/0aTDS5jDj9/qS1ZWOwex3XszwosOK6bVSdAQUR/Snad+yAZ8/PRYmup9impalaWe
OahbQTA/8Py41BG4cV5jZx6+DYOlP6qtUl16wwyfYGTJfvz8hmgnVMD/viPmCgCz1l/kVGY7CzWS
NktdMKYeJIye7vaParBwuxMmh91Ywa7zTS107UfRMpgPGaylsE1qocacBozm51KOuk4cXmQBvi5i
rEppLN5abaLu8wZREhlZAdUjG5xD+I4lznjTJt3SdrGVdw9RR24YKsqieLX6hNOrMrhy2ru4rJ6n
3sUZntrRfGc1peQIDp6l9ycYm2vdJbs3PDjTQ5s7bblR+BbjlUbC/dUwtY1+1prA466TqM/yrVo6
ZXtQG4uwCOLcGTuWnrD7cLJ1oCv56NmQqqWZcAouU84KXl51P1RM2Llf2bNWH9qefMfLBaO0Erat
4X6HXAvqqHaSkSIP8veyTcE4E+aDpI3+09J39xiq4vjGqDKUdVHjJj9QZ+v2nqgIa9qBRS7BVkiH
hk7b0pXf5F1krGg+q+1CFTsejgeZqnmYIckx/QX9FV75BdckM1UAIiaGkAkHXbeMsEMGJfKc8zaK
4MTBBCjuUttL1Q2toEoL9T4eMVu5hXT2nOI8/Y0vbFvnc0SXm2OiE6e3eeQ642UUK4wZlxRIxjbF
t1xsC54KAk5UPB6HyFiNVtGQt/oGkoxXXWccT4iQL5kYhkD8CyMsaLxe66TR4zgq6DwHI/WU7Vuo
E6PXfgEIvDU7w0FiMLXzAqS6wVW/jJ6ZhA4JjzB+wACPoZdnUmzMvhi3Cny4dKvOLs3jzx/+vy1G
cJeIpzJgPtGYPV4M2sya89UUE8S14+3IkTMJnWib61zTB2r1sZs2y6DU20FFZe4WffT++fWPu7G/
Xz34pOtgaLVDIHU/vn6nKXFKUTsEIourTSdr8xzwcXqmm6W2qzUv+2I0czLm/eeCKBIdos2AW8FB
OL6g3SRajZq/B91D4kln2l0gp0qep7J2f/TNJPfECZhhZ01ZODeDeiBr1nitx7yet9OMjbPMIoIo
V2IU5kE85J/fj5MsiPXzoW9mxsvontY9I9/jz6eXqjc1zXo8VqL6pvYwiPVGBp9eXSU+8ZTiqY+n
ZF8NpePhXta1wOjMZVuXSrdre0X9Yrf6uFuwV69mC3TmHswA9uY/2+UVnCwMGb0atKXZ6MGQjbHn
O3P25ez3eIq1fnGL+mAlJCIHIar7ZIqlidwaGWSpwPrH4SYpsjbDtDXiMAbF7vziEDWn/pSh4/NV
mUiNtkjKVg1nqaYZzjl9DikKx+fGWgxt29uygVWvmMWOZJ0IulxdWu0X8+qPDy9CReN3Nit3hiLk
+N4g6rKcIVo/8rCIV82oW5JXo3JLzlFyT+1v7r54ONYf///PLlBfmcgtmC4hhUZvzgt7fEFafnUf
cxwOBqUwn5qI+Y+fSnvsA3htRmg3Y5XsSiAF15mX50/jKA2yzZr2Kz328UNB3ULlApoTpp5mMeE6
fWuTxRKa0PClmK4y3hauq/vqkM8PX3zdv12GwTBuH1IW8XOcPHvaOAozG3Cg4cm2iclJKu++bEr7
LsVz+tabItqCWl0eS1EMF1FMfnEwqRWQAjNDKrBVNLfW9vXU/Ij7BVDa55/ueOVc78Ea60ZSHk4Y
VDDeyUIiXKA3ZoQdBplvdKCPrWymAshhlQ+PcZ9nG9ccgNM0eXIOOqa9//dXBwzuoiZjxogM8/hJ
SKXexmaPStxZOi3edAXxYHWeKkw5k7gNl6lWLnNMQ2WIU6jfSGcZv3/+CY7f13++v86U0aD7hzXl
dM4JWTWhyOMZGKqsWoJORMwLu4xxU40KBSVMwXEO7Njm88ueLJDrdS1EQBT+FqskEqeTHcOAHaJL
EB6BmRk1Gby6qj4WcUNpRGBNfkmt5myUttauUdky36mmZJy2oLHyIqytYhFbvNPJV4DP45Xg94dy
2L1W4coq5zwNMucZUeH0KX2wwNTwHTPuDr069U9mYS7nQyLdb5/fhfXJ/3Mh4CYgLGCK+ruGN05r
eBq0+qLk7GJaZXghYazWhoZ24SvS7e4hy7mQDpKZYzGznc+v/PGd/K344pS0nh70U2DjApeA2bKB
L5cOVhhj8ycGGdjX51c52aZ/31AQeVirOC9ie/09Zf9jiD16lo0nVwJ/FEm5J60uujSkkQd4P6uH
vnCYJ/TKK/BqZ2uWwOqYiTEw6mL10pw174xJY37IpFn9sAbL/eLdQwv88fZDk8YpBWWECbt78gwS
ugAvxLMbOn7jTYzN+DZVplZgeCbDmPJbhk5BYBSi3YEC7gqZASkSZWhlys5NcghUdpYxlGdUJpl/
I4XyDQNqBPlIkd34WtHZbyV0xDRogUjUoYDRCHcw15Jnm7jSbFO0lM8kRBX0puVyQ4b5tyxW4wv0
CFq0yRUXeFXPVJZt1CpAlVC4vdM5S55NZSJyhZwYQjlUi4TwoGxVWW0rAjXelCRqkk03ujqjI4um
zVJ2A7jpXI9CWdkWS5o7ixezGdVrRTBB8MvEHhos8lz8PB9cdMymh/86VLuIOY4yZkwnhaYf1Fp4
7YGaGWIjMnmbeLlcWPdj7Y0My0cAib5EoQAgbp6ZuOJmJeuE04EhdxVyj/aMUL9uSxwiUxTKZ/ed
pBh1AbzQeY+21pPS1XBwm0JAoVO7wvbkL53IWqJJrBLKnSiUFO5tSzWNjnUJi6HvHib0ts8F6Jhf
bmw0C+bVsqJT2MrsV6JxBDjwbJrACdsZ0uYsp/GVsg1W80JF9AAfq5y29uIVcs+Lz8Qno+Ufw5XQ
IzrNtTZfV6S7/OrdaXpFl59ccTgejAe+jPc0MIfjCJC25mWvaBXH4lrHsk+0UE2kykRECXOCfgXF
dGVOthboqHxjO3WlwbhhDfNHsfDJ2Bka96oQRvpcFrY3h7o284N2apITahX1sgknPfF2i+3AV6+F
8NBuw90MIqxlh0oWDr3HuSdPaOQc93Pu8+XJjFhPkada0WFqiEJjEjZ3WpCLeZBBYymMWnQyl5/c
eu5/ZENHpxmGifrCvE/7yTFiJvOJNLt3wA3xc5LDEAhzddKmw1zMFtFIYLcepJI3L3U/qre0+71b
BbMm3vnZyM5w48fCzyvueaB7o8es2V6mqw7DI9RkYczOge/lvGFVA5KOXiPnHSM5+MzKXTvacWbh
9E52Vy8BU1rxcB4jn2hCxW5dsrQnplxbgl6cFlwMxjnGl3k+AFZMaw6e+cSA1U3EqjBQ1uiqHt7N
mWHn0IrTgRSdoIoaeHFLBCok0BD2/LDLvAMm40SCdHAtJcVxErWqBQMxQO9mMSU/ICzDCLKmpXeD
Oc3dYVOqfS0gadGC4k72Mt9AYO3ds1mCDcNilyuHYdYTBc9sgZmxY59/jRQTu5qzNLY445uL6Ype
dazt8gSMpA8DxaIbIwgADbtIizR/WAzO7qT7UEPvTDxBrU/lLVT4bbbZhj0KjWqXtjwnfk7qpLEt
9Nrjwe5q/ZkD+5gFbhoZVzkPK7xNtbPLPRNjtQslXWexIeUNwp1ZucYDzqsu9p04x//Hb+RCM4mB
bw283IRewme4aKBFtGFMQqXhN5mJAlqWsf6M8Q38YmN5ApiPldlPY0v+OP1zAB1BwXju2TSKmog1
MpaUQ4474buoO4VgG6/W3ia7E7cKIOc66AFu2TslVQhc1eeoOpcQQMsN7RfnriY5sggUt+JVKjrD
e9EVw33vPC96xnix0N8t+vW+AiwKGNW2D/O8YJHXF0FiuDYpZB9YacwO0zqu8gIHknKrM3LytqLE
Mm5iojHLLdug1e3JVNQvu9gU7sZeuDUbS6x0EQQWNBHEYN55Fm320GFAtoRUpMg2dGZ992Jme/Hr
QWvnDc12Zk0YmiUPyDKUQOs0giAHYJTC53ur54baLDdYYYt7lFpIHURhROAwOmnRximSuEYc26Vd
gEHXmDauJZQ9A9sBXBqzmitRZ8aESqOM99qyPvlVm8U/Lc0E1jLlk3qW8kR4mDulZl4iWOBY5XWl
10PGHBQFF5ZNoUWMAqdQNOa3CrlQv9TFyL7xJ5jvrRL1Y5hNTfXilnJkdk1CG1yIKFWZIBopaOOZ
ONZQTWx0VAY8NFa8trLuRtNKoC8Pqh72hm5U164uugiRPjm/gSo9+w7H//yUVdPAAFt3p29DQf7T
2dzysOxNVEf5xsLrNARux8Ef5cBcFPtJW2z6MaZZI74Yx+WdlVO78rKIE3zTughR+iGJUwYZBmFd
PTiBQz9ODgWVBARU+mpNxuJ2bOtcrElRKJCu+9EkeZNQkPamSCDJhcg9YFQzQWvxBMqJqQ5in/J7
tSzOyBPHMMQBArsgqRk0ac67tIlL41IjVVtDfFMzJo5T01E2hr4M6FESy50CdxDYa2BEDYBohZaw
bjBoOuPNsY2QvOXhNq+tfqvlqf3U6LNyt9TMNQ/E5uaXEPLYCZnhqvRYDUC6OwB0m2KslYuxJ7Zx
b0Z5kwWtvEsjsmT9ZojLYGnay9Kr2l9lUYhvWEpu5MBZi5rmTMRl/SWT/+OxCSmnu6rJOUAaHFCP
Dy6AXmgvymIMLD1H0FB1NQjBESlIHViWzN9SKyO2T8+y5TrTJ630J2ctDEQy651fIoyBaDxX5M71
ZCFjQ3eS/jsqINH6XaMQP41TP0WAoiKl8+nUFH34RWW6nqyOS28O4OtHp8sLj8Q4OYMDhBVlMdkT
fES19Q3XyHZiRqMDTUfrfqpOc2+mFjIi8j7kgaaS+iZgOz2kxkS3eEBLM31VK/+O2j75SGuiuYkR
AycjJ6Tje9olHBWqnDE6SYjIUAYVauB+grv8A3kknVdvnavCZFXSJ3zsSBOFJDk7YCaXPZWq0UOA
dLXh1quga/oAs+mX8iLbLpI8Gq/XraElvyDTJGXoFd0gASBCK+SEpw+k3YEZp9xVlOTn2NnZsImS
0awCvdd5H2JDFK+NJFLnDMYYgXGphfq5V/m9/EFTyHkchjm670sNFPtYz/FDxOP+gxE1WRRd3Bvv
dGnVF4bJJD7mkKBLqoOogto2msQ1JIvZJQGKZwiu0cgTtwcBqqXndlzaj0U69YQjR4Z8SZge3Rsa
QFtiFIdG0ptOq13hxoDHQVo7zcakua6cG3VmLqGFcm/xbRtQazHN+TuArYa0ypRawB+pJ6zQNEww
ROQn2hcY5pzv7iAXsHwzujFZSyQwTuupSqgTcUHbl9oONJ3hQOvuhaR8o/bBA1qVJSJgtY42Rdw3
33pPAg7oLQdwZNnRkw2q1iu+xxgcKQQtMgYV3Rq0neu0+TvQpMjcF/1gbjuKRpaixYCtZXBt6JFZ
LqIAQVp3DdoXgQNtoeKCLcxtmS8L0YYTKLvM5xgrLqlPLdCOtQJbdfSS+isB98eDMW6y1ShEYoGK
iHJdDv44x8lYYwjbQiqcyL2DhFAK4mvQ5gE8W5dLIlc/fz0/nszoRdA9RXK5Otl+j3r+uF5JmWON
0mVZ1gk28Tol/VZDwd1qZs2a//m1Pi5lFkM0rkG3Unc+tGr7WvHSIsKWB7O/2PBNwVdnCxW4cJRz
etqIBDpoCXmWqVc2/Pzt55f/eGtRajFJpeHAfBTP2fGt1Wa9UCOam0CJvflqSSKxU2ZphiAuAXXY
afZFJ/hjw8cCgQUTCmOboamnBikxLS6US8qLamriZ1fMJq7Vftq6FCyPQDhGKsOouP38S/7tHq+K
EGsNi8ZScbJdMBaSpEDbcGW8VFxAclG+Za06nC2pShZupPQHJemjR5Bg+qbi6P/vv7OJ8mf1imJ+
Yok9vsdKlbq0HhIuX2cKLfDO3njjOOwH05oDJ4HgpELAOHz+nX9bBI/X87URjjuS92W11p1sMflq
g3WqoUUF2w4/Kx6BFWsm2WPGVFTdtiNNZrWCAZ7bVTZgAj/ykvlHQmQQ1FlKQOIjhS6rzdQt8bbR
LBQ5UdH3l4Sc2RhsHXBBgYkHsdvCSVBeVKOlLtZF8bDMIg/BBZpBvxBGkNeecelZA2DIqnM6QuQd
WduB1Q6kVxqVi7ppLkk/XirIh1D/BZDltpkjO4yZHLY7T6lbxnAq6PlRTadoU3dwyL94Df/SkULR
r2JFIWiJ9/CkS5yVeCo4TozoY6roG/t+bgUFSuDpi+v8peeGDwWpAm3fFUV20vRRuHIHQZsQ3m5l
w1LNco7QbG0D//0W8DVLL2W8BAQsYdp//kh8fNdtKgl8iYwAwM186LrF+D3tKWFaqifazrOmEdFk
5gYCXRWpH974RZXzl+uZ6C4wpq+OZUyHx8+9Osga8l9JSjdCwyu28SZl9D5F1x1vPAJoZjHKF1/x
48/IANDjDhuMvrDQnOwUTl/zz0XHEN42JDwNFykCz7PTfHGdjysKbRuIWgabvoOr9OQ6Wl+3rTRZ
tZ25TW9457NtH3Pgi8GKPvflKialED/QlxwQzynZFwaUv2xQFtmbfD/8aIgFTt5tEgmSRUVuz/C3
c7d9b3g3Wg/Hs1TV+vlfPzTgcryVm8T9ZLM4+RHdNi5YlvmmzjLfJ32sR34dO/WGhFwyx5K8ffr3
FwTDsv54TKlQ5xxfsOgUVZG11gUuwddbl8HIHglo+dA49nzREDD9xfX003kYojoURWvEFOMh3r+T
V7ImhbpF1cgIt+RQFeTIlTkk4GYJG0xlO63VvGWXj/38IGxLaf2i8cwnBZBq7iP4hglr51kitpE1
9FctVGIlBOlrysAl/eUu6xQLNwSU4sJHEijUcIxb7at5xl8exzV/EZk7hQQN9ZN7VvZJq80GjaWY
DvCZ7Kf8uixT+gCNpa7E8Dg+m0bF2JAxaRwKfVr+XSDjelpgUTNRv4AF0hwGC8c/Wkwrra9M9NIY
ehMUvKWxm9RZvCPws2kfxBO6UeQYnz8pf3nZWUlhIWBpZph5umYLz5n7VnpdMOk8lAuTqzMjyZYv
Up7+dhWUVgxpedfXWcLJV6udTiPIpcNZ5iy3kgopQCIivnL8rYXW8XaNrQ3WHENK2JQgDY4vw3vl
0FQpx4D2xXdayfIcgSxNcM4ah1R00PuAEN/Q/6VhjqNnQ/SbfjVUJe4p1Y5wwA2FVL9Y5U5siL9/
Vlfjc3mc6NA1nUIZh0V6TZqj/e5iJboGhyb27pzVT50Gsyiw1RH9qIhKFfp4mr3wEFScVAji/vx3
/su0zmaOw7iOvRk9zSmgqepiI0kHNJ1e35ig0xmnPrZ5qd83OLsc5lWt8uIA3o3ouEzTL1cO3nwD
Xl97o3YmgaHOSeXYfP6hPhay6D5URtcMENeYOv3492qH1i0do0UCokQ/qtV7YLS2cYYiFzdDyskQ
o8xXrKGPxcOqNWFURP+O0dkprMktFLdYnZmBWS3ZISahJNRMiCP0hvHYsRdslmxQL5JhaN/+9bf1
NDYArNkYHqldjr9tPLEmZ543cL7O1RtyhRje6KDT4tGO97Mlu9eiyuofn19U/3iPsVk6Gt8UpAuB
nievXp2W8doj49Wza+kGitXr3RV1TYq1h/01Avzd9aQPNh4Dm4jaEOSCCrnigsCA7pszASZnZGGS
nzFDEZNbWoyuiX6rx9NAd3vMaGcK7QrZ2XzbwxD/lXQWy5ehRTRlYmuyYMSbJdFjVLz2LhlTfWLv
a+fLconaL/bZj1s6Agc2dRUhDK/6aftFwQaDn4LeodIPFnTcvNhQWLW+F6X14fP7+uFSv4+bDrWZ
h2MQ/cXxj5lHWZkltYssXO8elkaZdpEcLbpj+AI/v9KHB5ZdnFVknVwzNnFPX5LULWfywGlz0dHH
oKU1WKbp9ZAvpcEAarUIurJo7wwdQNfnVz6BPXJRHlYX8zxzX8MCu7ou63+c4ekPGFYUxQi67QJ4
+JrzYMz0w6Vr1/sF5PIN+Vq9ryyM8hikGFdt1ta3WoKvo++I2skJQbhq63X5+PyTfdhPsHYb9M55
h1fh8SkZSvVKg7gIbQmyyY4uE7e3z7H1Gl9ge+G38QWPNhQqfOTQqx4ZEBKg9eMbYOU9bMJan4Kp
RvO3TTVPSYLOEYW+cRjPPnfAgJ7VyVpVWdZE2EJUZSOjUmwDI+cSe5r9kTElfLqE1gww7ER+98jD
eK2zetJwKI2Ve6lzWq82Y66q94rSDNel23bN1krVLPapkBosz3pWR7QNVbMOtEaxk4M5NjoWjzom
8YCUhYWJE52n1W5YNnKrDb176WUNjhsipXB9qXlCQ3E2UxLO2lFyOM0XeI1OmvcvraYh+9TJglYD
0yl76TNTBCTb9ISY1UmRqOcy6c0a7HxOP36UfYvgn4NZeyC1foCh7xXZfBCeEjGyY61XQjEafbvv
GYs6dyXMgIgYIB6Id6MZrUevmYafllsv1T4py4w4C8cQ6AylhA/K+iOMLQdXBmYSTXIVlsPQkRAY
6d+ZJLUeHsu4pLTsJ/ry1lA2N10JksXnh4oQOztK/Mty1tSqViWph9FsY76ljUnuwdyR/pHXkfnO
wFk/XyYdtagic+FtCHUkuaAkI+CSAZCWnYHOrYgPQHuFgseIu3sGf8TrqZzyaInPwHf5HBmGCdUG
yodMtOV05KSkXITTaGBtbE0h7ysrluoO/+QgQmvokLGOXbU8VaJSH7GAuZnvTavYYOFhwKloMw30
UZk2UUj2mriOzWl8c/VqUjeVJ+fv3RKlut80onxU+saGkA4VRwkSOzcwanOkI93Ow3WMCG6saB+j
8E32zqLl+a7X42qPn1SVe5oHbrHNcaipoUnqRcdoj4I7RBqOIKHJZ4Kg0K7o7yQWyDaIOMrjCmNz
VLAiKy5hH6omfcKK88T3Rr2+BOIORN6muNGo+HNclQmgdsYFZa2IQ9MJgVVPc8cZnVDfm6TEVXjI
Cap0jF1SjNOrYNprXCSwD7ZqD9d208+yyS5qxR4cP0tN+SxZ5W4IsCI/tkia/hLBUfUtSxr9oWc6
X2/aYor6sFfWTvGoS+/OK/XkIcNVYwcjPdhXlXHia7sMBJ0n6IyfAQy4BMM1GpRU3jD0nJCNcE41
LjQSHGgTfoCpjZRQarR9UZoq+iO8f7GRcmneOAD0hzI3jNJvS2ILyKfvvTc6qgoJ40PTbSvSxpn8
WyY3Zmg7ZOJydNxmS746rRsTen8RVLQT0aS7yKF9kj1pxiSEofy0apsYzYV2t98lhomShZSic23u
vF8zgY6sBXYy8EK3dpLjq3bJZBzSKmG8bNpCCQ0UUVXYudagbgkUtdLzguLzivI/6kj3qxHm0RuO
9S/2qI/r8VrnAlghvx47hXdSeKddXhbpSLOXLJ4hzHm2d0IRy1f70cet0GHRR95JHcNp+nQ57iJk
VEwtGRL3BGwwEe/t74W2aH4SKe4Zz1JLXKQ7nAtTzLsiqZsXtAY8M0A4gkJdRWELnsFpRjCjI7/Z
MUl+EbUCKZmfQX6xR/1t91xRfdhZXCZCHw7hLX23gemuGnSJ6VTbWK+cx8p2GVhkjNnOGfxlBLfZ
03THwhPdNYyXD1WT426u4Imer7onmxGFJr8xBgET8PkW+pcChkMuLBc+HWCBFQT0595ODVpUmELG
QC8z45WIidXOXLXksiZflKAfT0B0yyh40S2jLF6HjseXQkVRF0oEIT5h3BvqEaL9NW4mA8os7eue
6DZydmc3YFoUXybpVJ8PTHi/OBx+3MpX1BydibWU0Rh7Hn8I+DUGmybjTiLRlN044y8kmvPFsDrz
auiF9sXR5q+XY/zBMALyHMeN48uRuFgL16EXOiSDcRWrZfk6mUt+wIyAtclLoy/ejQ/dC+4xsxZM
OZRr+H5OJo85u4yChxYvk1I3iLpKIX2lrObLSsWgHuHI24/R4t61TKI20o3Y+z5/nj6cM9YPQH8L
JSpcVboJx1+4duN5XCbMVGrt1GHal86ZAf3kh5Vlv4asHJ8nEEXfPr/mx2eYa1KW0a8BjcuB6fia
JF/gPG3xqUdpnjFBS8VhQhaCFDX+KnrA+ssPqmk6+/tKq4FKt36WP2thb1YSgvk4vRHUlwYp4pXJ
76Vpv4yj5/TnTjK0L/Qdivj/sXcmO5IrWXp+l97zgqRxXGhDp7vTh5injNgQEZmRHI0zaSR3krYC
Gv0W2gsCBAjoZ6h6I31+b5WQlX1VF7VoQAK0yUVkeoa7kzSzc87/f//eym26tI6eZec1jtnaebKt
+yZNxpdMy82HQUtQBeE4Wcf9ZDfGk6MZcYuJ077G/hTf6UzaJVk6Ev+SqDsaAhqgjI8VD3W2cdAY
7ktabU9V46fvMexo1FnUySc1Vf7Vmk1eujOtibzaZcjlLVlxGDSdGSp42Bjtup9tv8zCvBSJt21h
Or0vrpFmWzIDmg+754DLsFWRmLUAJAgHLcdukmlSNwkn1FJ774pk+k7vmbRkE74NQ7ZLpPvVhIKn
vZtk6skNXSrXZ/A1AU5oMRP+Udvg9y4Fd5lDWWtyMX4uSxg9DI4tWiqiuXyV0jHPs+TTaZNCioXC
o/qDW/t3fh9rBo1NCj2GUD+DJEGYZivaJA4wvjFgRbNiiE2Z28iNxsoWcmPrf7Rk/s6dLbDF0MO6
AFI956fVCt+WTY7nCu2mAQ0xs6HBRhf1NUqZ/r0e0uKCYTZC1zGWHS2xDpUxYnO3cL40vr5E6Na8
7ZTrIsw1Yi7/YG373TfHRm9Q/fK9eD81MrRWeX5lURW1BiRqkTL0z4fJpYPlOOsf1Nm/s6yguuXZ
RubBbPVn58EwkvmhCZff5eck/LZte27GVT+hMiXLE0LHPkZf/Qcf0Py9K06lfcFpcs5wf6Y8jnWe
ZprNJ5xSH0tUuzhOfKoKJ7V2jWVeiEB9nGQ7AnbNl7TVsE/6caMHxoAQMkyzbCK7vsKIESw5Da2g
S2TxtfGIBmMQmLcvSLSGB5sW3Lrpequdd6tsvRv+T8vd0pcbt5OdF+2+afL6O9JgZoSjNg3eHxza
/m1LkMLeNA0P29cFMmv/tGRPPLhzTIdv4zlj95zRkQJqbMkpaAwSp5IYwjrDdm2TTCjX0lIgFCi0
wcJa4/Tnjuzd6O8v579ziuT9wHgAD2vp+s9mlo4IXx/xNLrNqikyTrHMZwJGR8kf1PW/0iv/tqy/
OLo4+zD1wev88xCvw3/qN71SGz1ZyHI39HrYQvhN7ha3It2FcGQ2UuXk6TuJ7PYQGsSBQ5kYZfKe
zwgYAnJ20kMGgr0JrNqR9zpnC/fYkpOD3I4HE/QnEVx3dI7mF2KB9W6zZmpOAovcSvLlzTROSPF0
3FORFKu10Sqn/kbla3wW5uxSjOuEEGDhzc/u4qe3hFkjp3W0oY93nq6j0QbF2RJQAMsmKFx0bBtk
RM73Mm7LdbekbcKjYeaQNv7+9fm1f/433xuqPkaR7PFMsoh4E3+7ByYDGIg4a2wigH2Yp46GL1Zb
yRxCErNOKA9d44XmnHnvaZB1QnLIO3lETywf89h17ovJqpI7jh69tYuZso1nLZ7le7XghA4biEBI
iXn349btW79+cN28dbfsqFn3m/fw/zNE/wn3nkvH6ofr+m85ov/1V47ov/75P10wAT8yRP/3i//C
CbCcX+gXXHi/LBAG1tC/cgJoCf4CPZSWIE1W2r0/UEQt8QsbAnNqg/qEp/nSmvsLJ4C/onzTEVLg
JxG82v1HOAHcedxtP9yNhB9ZxOMA70Zuh9nwZxkA7Ej6X5A9nrTWeLEW89il1V3eGV/B+0ucyuJk
AAVjdzyZYM5oEtSfJJM/kFD4PAr7ypA8inlvYle+ytb0Pl6nXTI0Fzvq3i6z56JenQ3BjvnOifPI
nvJ5O9WjjwAlOYz+8rB0xR0hvc+t5xzcdnnzahvIf/y4ZDnyDEdbAh8nICUC/ee6/iTtsoK+1JSB
PfiPwFseQBBtM0eLpoQWdd1ipBxq57uh2AkgyswmUeWG+4jJ+5Gu8E0MvpoMgagdy2j0tKibJWef
/KOid7WZRR2jNyWBVxb1Z0cNEDQj7SmyG8fAqmjs2BkdKuTiRzVhaSXx/K2uMl4zF68aRmogLgjC
WA0/EmN+YGzeBp2BktfuRaim6SIgrJ89xTIE1+XG4qe9baRBYQ73pLdGudHvlHSfe2Om/eO31hYg
y86y4shv+K/6rheBstRDUsAd0lbzSE76d1PV96XBt6JNxOj6Pt/tPC3AhM0LtajWd6hyeM9o3YOi
wEreDtq0p5S44/xn0weTG5iKz7xWBkylo8Vx+W9rRPRez+cd+DE733VaT3IbZ7O/8fK2hVHXfua4
AwNfu8QlpFTjrpUaAXGvHHxRhQdr3z7nyfqiRLxddO2G1vepzInXwBd/ryn9q1035LrPkJ6JCgBh
hYzXGJ1H3R+vwbZZavnsG+82S7LXyigAT/XVJ4mdaLjhOvg2ck1Pfq6yS0II02SCutmARJkpi1nC
0Gv63I/mfHnxc3Fe8vnNHpPbOnOviZ5lSCW078yp92W9PiSWXVNE9OhJey3b2osfWVoVB01beheC
3NbO2/vW0CJj0lFqt8+FYR9st36meGARHq+YyNzDyUNzWsvnGGGC6ZdJqGnrQ1Y6ZPHUIlwJdtxg
f2AyLDp/Q+sJZqppfwGLUKIJiSO94Pek1tk3U0Ka+6oJ27z7xP9x9DvzpKXF3eTH8IesjSvSKObK
j1iCiJeOCs/Yerm8MrLLJYi9u9kiWxwBJ6t/vNW8yQ7ybthPbrt3WuOcDmrajGN8I3If4TGTUo04
z19zJ+3lu2n0F/xNpOdlpDfmBqXoKweyNwX1ylPmeVTlHblEEHLBAhBn6T+2yvrqN8bXwbcPzYA8
grembO+x0rXvRWod0X0dGo0vx1LG2fLTj0W3Hw1hnJh/EH2rrGNJjJkvmnucTg96q0XA1yKkSGA7
rPQj1Zp73ZzfashNU6XdgO456qZ5ypf1DcwgRorlTVXyc27Mk7IR6P6wot/+tgj+CFH5+Wj329pI
OX6RIWOL/ll9iUY5sxPy4J4qr4A12TZfSExvNl6Vw3JNvqq5Oueus2PwcE6G/gvSrRD16u4P3sXl
PPDzCo2mgo6igXbOcC8r+A81s0Ro3LZdp/MuZLMVpBJfhMxRO8FcNcuzX9YPOTp9aSSnZgGy1Yk7
M8m+Q1v77UD/77Dh/x9ZQf8XYoAEhdnfwQD9y5/+9U//80//7U8XYvj/+PM//7jTX1752yZver+w
daJbpY5Gvfgr8uc3GJBp/kK8oEFNS54T/ctLC6uqGVH9h3+yrF8uWUekkEADpw1p8t/9dZM3fjHZ
jXmVTnwnc2T/H9nkuWH/9haiBCbmhDenMzBHWvjzUd1SWYxlYqJnliT5DTxVM7Q18p82BJjre7dN
Z4gVbO8kY5Nt8VmUXh1vcMVKI8z0Pn9xvBZh4NTYxXVH1DpLB/nxVYhhCCgdpJD1i2FpmdjYEKQy
nFqT2W88fuxuitk2681Ao9g/NByt71dIJ37oZ1DewthrzJw8asO7GzWk9IExm05CJjt2PFr2ZbJs
hJ8Y31oQAO+5tOfnHNjPeYhXfu2UkHlLUmTj6gcCK90lKOJPEydJMBYJLhe3aNNdp6oXMqV2VDE3
ppA3mJsuZ22slt6VZqfnIifDQvbszsUunsaN3WpbWkH0vuQ2beYImDoNGiPi32Uon8W0xfekH0i7
X5kY2mK4nTGGfNjmc+fXNIsY7l/loBMvjeAmhqjpOlGvN+/t4F7HmgorLz81rf9EsNEdk80adA1S
Cc4IwegqWGQNwijwD7O30WdMN33dLpc/tm3idtCMPZ2ccrHwEoT9QJdxPkCvGMUXZHC7pZKHrrUq
TFHMo8SkXWq/aM6sJShT+81sZ/+1pKreQVtjga0hx9lhXWP/czQvedGESr4YbT1nUOhK7VOZtGgC
I1usKwqQHuwkcZDBDA68u9h7Vxx5dJmToGkwaIMF0osn8K/dde5pNV6oRFjnJS3d/VDBiC0LwVZH
wPaRkUM3BbgvsvuBQIQnnFQJqItFKUwJPfYz0sSnZtcZ6hIKIS+mpqwX2X1COFmDfRU/RMnNvI8d
pycVfJB3ujMuOwyX+k4tiOL0bn5Q02X7dvVYka7okyTvTHFUGFUCHk7jFEtdVn1fUiVP3PlzhM86
2xR27IceOKHD4NZ91Pa0LPqqT78uQ2UZgWbTEZ5MWdwkuVqp65uvCQaqbc7Q7HvVLSaIKQtvHWHp
HFUNuXhHd64ZA3r0vIpNptqsChh3Tz72hLgmM9wZvqRqaF7Mzh2riHlysuLtEv6dKHPq56GmzOWd
G923jt7U84w790VvwACCg7PtWxD1gBmJ9XXf6lT2L90i7Y8F3aAMAD4SVYtDuDrb+FlTBpKDyQAO
s8dNTCcThQW9ia8kwTI37YH+PS2+nAya+m7JAaRM+48+uZg80yVR2TaPO7MmajCBMl5Sz0+brPHV
mQB6RPLzrBefveWqfmOCcz33yor1TdmPfPRJX1DmlI05peeadPBPWpHqqys6Pb02sD93H0VeIDpP
USjtW13lK1dUa0bCBYg22CHOjr3IbRMoPtXCPOwyE4u7E5gh8YWbh8/I6mQGaxtzxF1m6ApB5hQV
GSdqkvUZMBWUTUBHTn9AqV14V0aFZ6ay18K4w6w6sgIVGa5LkwfAClK3VzPtXhLXI4G51jivuZeB
+50HieU07tIFHa+vx9crKG8nlJ2uWds5gZMV0seKh9DMzYbJZLJyCh6NyfA3VakcvsZedGZQjZeV
RqYkQgfVrJL0OjF4rEO+qtYNFAyqKBfcdkeLEfMr3G693HLagfnUWGgaA+F4cIczKJLdnobSrHYj
mifoV/EonJ3sEwNulYUjZqssO55fCFpSN5mBlWVbLnKZQ1ZYp976VqeLyFuzsQ4NgEjtaa48/yu2
u27ivTSSaPUlFrBHBtCHoWI0OBMgflFNWNxe7bn1e284NGOMk9pHbJXuakbfX3wIx2uUTovAAU4g
Y7/juD4ZB1OvVvSfoEUQCvgVzR6KYk0exbIK/6jpcaXOMhmrchvbY7VPxt4bb+eyF9dLvRCStwC2
TbYMYPGDOkrpKpjRfWq7roVKvPWMGKsEGPrY2AueWwPfOWgzuNKJMkJExHZznoch+8Ru3JHBXvTN
ckMyunTO7gT0crt6TX5AKzfreBKki6k1aTxrKyaGtLiaZt/iBF2o4aBmu3r3uwuapVXApDjnj0eZ
lHQm2QJgjPPCydjBRimrYJ0HBqhNbeVwwhweyZ4YqnkzdLK1D5pPAu5GK2iLUeLOSwITtrDeuiqn
yZ8n08U/ri+dH4ImlqHAL3ICvEo1qrTCOaveLtHxxmDQAjZ1ixvAGIsixHRpzRe4LQQ6MWotwg7W
1h6MJDE0gZDiUlbM7jDvBId53LxgPJqQXPCJAsgX/dsyulMS+E2s1M7Ichfdc04KdFhZ+a/o/oUR
MSnqEEtnkaJhcWJnpuioW7fbJuVaf5N9O32MYrYzuBYjrkvRx/Y588fmE/Q4Ds2J3smyyaoJnQEz
7rA3EE4yL9gakBeo5PJUf4DnPC5BWpYyGrGcirAT5XJeE6VeLEsmMMJhtq9Gn5NNmyvzg5Ek3L4k
VplCMWNkR1oE/amcejxMDuY6gEm1zLI9OSPa3WLKNdtNSZ282u4ztDo6suTRfZMoSMprb7JmrDed
EKGZlCAMPCfxv1rA3S24eMNys4Dsk5t0VOZzzrocB2Xu2vD0yjGJA75g58El4uGrqAeMpqay4W9X
umq+epXXd9u4xcu/l7FdYrzTY6EF6Pn1Q9rOPQK4WQ5fKJQBaGekqdHDGwwHOKcnvtuxEt9wortD
qLWzeDMVPeTtgKETvPfiADck112x9CE9k5DbPeN7ohplBaKZzGUHjwjFNxReZyYzAdtL4Nktupy1
qPGU99Zs0GIp+q/MtkaHZJGRyze0zjQEea1zkZiwsBvpWLFx9i5ZChsA0Jhblveiu7QPMGeiHKrp
NYK3c1dK/N7FPhWQPIuF05SK4U6Px6oPutWwjlMjFmAPVZ3QF8LmslvAuzCQm2JtDpWo27s0BsMc
JGOevvHM+t/WflXU4qsTxwFA/U5BDEMoyXqopnzXmOl8X+pWdTcAh313fbvmgVwr9q11JdqUE4sX
L9uV7fJI3jdnD2DjhIXUEgRrENc5Nbgrp6ULetGv1nbVyVML/H41P2BIFh8Df6Jmj13N3ZQSGjU9
Fjuzfpsi/DuUVjf/j+UxXRwAf7e8+u+UVxRXf/7Pf/6Pf/4vP5ZXl1f+Vl4Jopgoj1B+M02ikPGY
efylvBK/4FdkIMC8npbtjz1U2+GvaB3RbUee4TqXWfRfWauUVw4SbheF+6/12j9UXjFI5J39WKIj
TEGQwW8xdXHBCNk/6RSmGVRTFps2rEizsLYYwv2dwa5OpMfqRgmdrABsyd72xksus+YdbJhmE0dC
9ErEtp7aMnP3lVW9tfrqBLg80s1a2wQkLtrBX+m4mI3ZYcBlXRh7/a5KxiWSXl0+uJrhYom31oAn
4khyhh14OeR7KDjudtZyPCL9qIU26vSjV3Wwt9f5Kfa0KcC2E4jYwT2LBG/jq8wBt5FjAy9zph/Q
i0cG7g1UTdcYORrZ8m5mEY4m2bw2Vk8iRA7OeOwLjj79TVWuz3ZBxE0XpzoxD2sbthriK1156VZ3
h53XNs3ewdQrgkX1J0knDbOXn+xqrlCQtIk6yWz5plJYE7VbPZLO629kqeBDV/1tPmntHvKmuwOv
Xh9JrhEHkY5iV/WiiJDs1SfukSTs9FbfyLbUoiLuwXXVmYZCLB1PczFSfxRumu6wDoz7WsUc0TpB
8I2fms5mQir3TEhLG+irWiGa184p05o4KFJOSegZ5sMkVgnOgIQCOyPPYPSigYH2fZXAuyepgH2E
zJfOM855u9ooXc2zYKx8zGVcEGneQSJKlDuQF+N9AtinW1e5E3DwuqEATav5qS2sb36RdafB7eud
33XOcQWJREvNf7e19aYicGIjCH/Y0QlraP8W7U1adfpWm+lgKlvh8V5rIsyN7nYWE+Qwt36DUBxx
Ksi4DYBZHyB/M1jtc3czx64fZet4ECXHCHynUzDVlx20KIDx1zS52iEDImm8+Uxmt2jyQkLnO6Dz
vskVlOGqpdrjkuTDbe753Zuhl+uGHPsySlUbn5LWprtb4p1Hvzvt9cF55wwRWiNzf0M7J6URcsAP
i4KYjZnrCLrprNKEUbhzTmv7mFTyxdE4HTWvXAsY2dYaMZN4Yo/C6G1T0MgUbUXbBTKxcK9a/o2s
sgXahbFGsZDtVrfL6qaas1Eg/upsHgvf8Xk8rf55mEvbC3y31o/I7dpTRkLi0wQztMS7EPNo7Skz
0Pw28Yl6Ng8Rf27aC+Q8H8391Cm+wYZpb2t5UY+hFp5AIr6SjkULXpjwKDjBbi19bHYWFQ2qunYZ
NrWpDWdDn8Wxt1uKb79jKFcbbgJBZw5J0djYeuEWTBly48hgABS9mLKrPBbOXTlQU3GTON9UsVz7
ctiO6HrrTNQhKSng6z1QM/olDYdZjrMlu0Y+WTWbNCEm3ZcB2tatbBrkTKa9UH432SYG4bZBXTzv
i3V082AcJz1Y7WG+5eY+u705PqxJYgZOjeF16/f5FzPuMQ1DTx8o4UvogSQtEfBgwcOJ2caRfk5j
aR/H2KgRRSvQ6YpgIcCeQaknA1paEoGE++6iZT5NU6tHiKY5IsGhuuqow7in8KnuXIvQEKR6ReA7
q3aXmT3DlwnRnpeaFVUijtsuc56cdHld+xRAgOntAZHFh2Ryt0Xlkf3g+fdObUwbRqXaRvp2FQLC
cncL8Yx7sL3JOes1AkQJtzy2MeGbSG4N+7puYu0esAE64NxGJNuk1y5EOi4K9TvTpes89b8308IN
CW5iyoo3m/H3FUdu+ISmc6W7yo56xEv83sk+a15MM0yT3Ln6TLqFNY3jzSSd+pzb1RClxNdsplZe
o/fQQt/v2+sUENKT4U5YSwySgMj7cINZa9Sxw+CFwEg0e0Hv47xix9lTrYAVXgur2E7Q4d1g5HTI
kdnaIunFHkbuLF24qq5BpXUTwN+4f+/hPoNPJDrVuJG+fF2W8ZCu62PBPpF07nFu9G1eORvDvyDe
XLawZZMj/M2HhbNp6m0wrQfoij+ANwaXvCDfz2BUIhm3zOty9m5pDhxtGwgSaVzceXcxHOBwMDWc
mUaeIJpCoTsyjhDD+Coz7WaYXpSVPuDU2iB8v7NG2M81DICgZOwdXLjJs1/e0teiJzKTCV+BH4Ie
tozWN9i9h9z4mHKP6Qt9KDsdAEqlbZbeuanQbxgUinOzlv1GB7pU42Oj0l9mHG3+XJeHxVH+Y5N4
32oO3eGg20+kLTGtbH0OlbZCuVEpc94vdjudJoOSKJ8USEo9/c4d5kU+qhLap22TXWuaLrfmrHLQ
ZhYGbZ4g7cXCVB3maJFvjJKzeUIMu+pnm/qgZe5RDVfoFqgZidhIonIosiuzXagIyF8jJnphhk+4
gnePAyd5R4ptPDtEwLDgUY/tsTBjpYylm13N8D+OPgyvqxXt5JchF9E8LOIjdZdkk/S589EVAlzd
mHLn+MDJALVojG8H0440Z2R1LnRFS7bTlqityvZRVZV/vbh6c9P3OatFerEp4Bmp9gU5w9xzl585
ZvJZ44MNMt85dPQzKF291LktcvuLqfXLQZJJhP57Oqb4M6Gi9VZIAl8WkfrCw1l2413XkYrX48Ep
Bm39iiLMLVmZEMnM6SjPqdFnb4qlf1cL76GOlxSFB86FKhmCFYF2IMsCydy0GofEA7blQvraao4j
P1DX+FfcWG/4rsl1LUzkGwZY4kOblWUWdLZ3n8qRCSAhx5ulX51o0rPr2EtfZWwOh7lZXytbRuUM
PTzpIFfhpLAh+RT6o8pn/TAAyorGpQIuaM/1i5Q1tnw2Zy562l5pJHTBSMrW+LCOyjvPqe5vNVqb
m8btNID4agi4g5ItvIP1nNSy26s1rXiiGti2VGNDkYDBHenoBJZP3zvPmNzZTRcNsi5fHNhdUMMu
NSbxRct7NsX1Kz1mjGSNNx9xJTdl6BGfAWGRVLBc9Ek0wuhC9+HdFYNLI7yXGBjsPt1y7FoPZlll
+5EUkmcJGXtjE3UEJk9622zCZ9LjjtjT6qC9duSI110RpNZyC2pjSGvpShtAua30bhEsh65pP7S1
fGvT6aEsdKpQdzcM021JyvecOjFcsTg7cBHtABVRGhqG1Lepvjyua2G/jISEyCVb9kyx8q9ei1ZT
0gU69lU63UJgu3GWWrtQ+T3ChrLhI19jRfuNeJyN0o0SLhnxXKDCbmleFS/wke0nIYGlOo2kfDeA
E5kNZI2O5tEjUEH77CdwzTNbp/89uQWpZwulqqnMAkX/xPEypWs+xfM34On6qfW0nVhp/g5YLMAv
SXKRgKLQzsQj0uwQJl93vhn6cxw4DhrwzIlqj5vUbpp7d14PVrF8qZPk4Iwi5TRgbXuagVllHc3c
+5LN84uym31n69fKRSUg5mSvO5PgyazSgGlvShHs7xdm75GMU1oO9nZZW6hL7XinxpVzm+yPduYf
jUUPvVjFjDGyaY8g9t5rnG1hl7teaVtCsvTRDXssSEQelgFvpnuTmvc21vEhLelYTl79NHnyu7eY
uzh30qDiaa2Udy0apO1rr11V07wX3nDEGbtNa6JtKoaOKD8M4lQ3DY2hOjbvE5XIz0mVDkg4dz7S
A7LJOhx1mnFOfuqReV73iiZ+ifUxz2KYSTmtMi1xOSS5aX+lJQ6zB925waP3qvXsv7PEaoF8havF
WsdbysqILJmXKuvQQxisYquPS2nK6mNh1Hu5tqQb2ThuZ7Rbc3lwm2xb6SiiirRPmN8s5ZU7eCKa
msy4bSqYMpXbFLfzmgJNUNeass8i8Y1XQ031G86T62RmHJKr2dzHQBa5j5C1lIZI7qVU+jsGBNjp
Re5j9hw/RYoUpUJ1TEs9GUOjGxluxa66WQp/2WIkqzb+agv88Na18Ma7uRzQJzc5TYusBIw3luln
nmW4dWYdRcraX88VwPb2otOYphdI0NWTbzQ7ZeWhAxjbqGAL1rwpebFoFYbauAUwRUlqjFPRC2ZI
M5AXyU4q9IzUgwIJR2c74EBrzltT7W/0xt4xU3evFrwdiPCa1j7ZQCqOWVV/xmPvhkSJmle+SJ56
E6Z8TA84G/uPnFjwoxxLsTUYNewzA1jbkCfvZFmDbRoI9l6xQXQxaE7PpvnsyHcUd/0Jrh3dN0LW
CpGpLUdPAOxFmd7MvUu2MGqfgG2P+X9nRb1dXzlQnh+WpbtziF8L3Kq9q+30IU3SL25JFi15ZwF9
9w/ID22QJBA9ND/S8vrI9pYGmg52n26tdeVNnBdYjrJTKtDJeP3gYGbXHejr5RlDhR35bbXuwVuz
/OWeeIk7krEkksT3qhXDa2cZoRhosAotzCdMXhxYtwzmNtA1n6UczA1lUGQpEZXErlZj50cE1Zr7
0uahJgaB2Z5XnyyVPJEOpx1nb7kzy+wD6FW11aVX7J2peZ9qIyCS/NOzi/dBMUxpZuE+ZiSF7myb
Y3TfsBTFPoD4kTkUco/5rDsF8L+ivNVYJ+NYd2mNisjQ3iepgZabdraynCgzm+MstVsbVM77QPhS
0BEIefBQ2PCPeP7I8IDqtU5FlClbPILgYOpnd97OEcOpI/yIUSrN5IvVbYP+9euYdQfhtvIEqTq/
ttZy3vounb68Gr2TMrsHHw3o1o5xGdZu8+ap2I+8yXOiwq9KSh14kwByWVv99VZo8gnWm7udrEti
lzuFfJ6jyNpnrJLZptOmLqK7UTM/o6g7rQkzP6bvfhVOK3NLg8czYDaWYw7QJYdlaT1hnimf3N7o
OX6Z2mHoy/7FAj90Zlzbhl2PG25wybAexqW9tL/XeGtNKVKmrKRCxXnZM3U009usSZKgNbI6VClH
joHBIGY6NX0STZZHy6CTnKhnpCDbzlPrgiMQZik/4troHgvNMbctTLbPTgrnODE22bmzVYQLaU4b
CQgy9OORzr4pYtYcUexqpyq+tGXuvzZCju+m66HSzuzP3Bz1Q3GJhltrEmk0grcDZGzJLpWedglf
rqPekuPendl1anVJ7/UWQktLUWxXua4EoDUkMGr4nm3yz2Jme0hquDRMekqyyRKEyxt9cRj/jyPe
RL2a3AdG+22QO1Z6RwicuB+Em3VE3cwyGqaZUmqcUcqC5tqAqhhvxdQ2t1Tj3rmm102feHBPGP8W
BE9FuSk8GAwIsIyALjcHEDIaQy3Fy1it3bIrXSc7eJmmP8Kxza7iEjKzJBXgKjezEL82EwgsrMc8
TjxQHpqcvrQTl2GY/eVg6bV+QE6EzKrdM8vKEFgP0867UE05zrO0VrOlTmNl3jBgZcOe1GxtBxdS
daADAQ6bdlUflts2e44wRCEbOj7Pzsjvx3T9InR5laixvdZLGKiiLrgzE5eMl3pAjhB3sQJ5yfYP
MEB2v0L8qPHnvnyYS6yYhYbZW7bJA1OsEj0gnojQT+JXQzNrGMR43EOT2vpS06NPTzXUelVNV3zt
acHMsXKvwZUyhCiSVxOWBMdtZlV4S7MrX6N/n5DWQce9zs3XeCz7KHGGiRWq4Xu75INKUN1ZrH/E
9gLemK/nxHkzxXCxZu9DUz6k8fKqqe5MsrBB42iSYYteI0ic5QjPeA313hUcRSeDkSiBqUei+Nxo
cnP9xSs0QVblbHhIHTVrPkDiIz4D8pYHPpFJvdED/ZsXOhfDpHuRU4/lixgN4j0yeYGEGuup4+Y+
xRC7b4rEmu+zPBUvXqnfdG1jEafbQCFkWDFf1mmdliTS1K1mN8zUm9g8K32duAvX5dp2C5uarkrv
6rqVR30VMYNXTexS32RPtH0GcpDyPunS4Js25vVoIaaM4lHrcHOok5MLgp5b07hZpHvtXbLqKm8n
RAFXYZ7jx6aqv9cc08J45JywyVUBXZp8xn23mjne2uRi5B0VZ7VeO3QgyYJfu9OB04sW91iCmrQn
mn3xDQrJGVWCqrN9UdkZ0MjBU2fcbmQLO/GGziB0Uz6z7nLeLkoLjwYTVKk180OJv/fcE+K3G7U4
Oawm2TkNdcirk/dbEMBr1FVpd2KMzzHKsm8d3bguUrd8bOyeeqnJaJ80yjs4NlOhzeyKK3jsCHnB
41zhZdKPw7DMV1mZLTc13GifItTcg6tF92sy0SLoMhq1dcB+X7s7mzlYaMjpHefQtxhwOhMyTriV
ftEVvBrEBUSN7/A0zVBYiKWhL9GDzNjnE0LUsrjE6lrp22yie48fNVJy4/WYEBc9gezt2YtX486a
6wunm/SXAr9X1fr+XhB6wUmvvYO+TFt6uGmd6kpfmxvlcxJe9GRrYRVmiwDj2WqEVjnNuHXk/6Lu
PJIlR9LtvBUa5yhzODSNfIOIQMirRV4xgaUE4A4NONRKOOBKSLO3Bi6JX2T3I7uaxiZ7SOtJV2VV
5c0IwP0X53zHfOGRpnfMvMdyZJuE0/6dxuwcTRThLHk5bsYDqs36FzOMHX6t56oMUurWNv2R+HwR
YeHvq8wlC2xldT9xhL/ZIjoPsI8FnpNN5epfWUblx8y9+lJmSGBcUbU7f7XHTevM3+xKJftk0k9V
ko5xh2blze+kvhtkS+AhkN1gc9VA+nb20TBOmRr3CbQze9pzbakLi8BDEBXRr5YMamYj122x3Arj
o3bI+gs8sI62vhnvfNaEO0hj7NM7/BGhdxNmXb2JlCGn1SzPLG1xZaTLu9thvaez+GV3/b4GtXjI
m6C4KRCuZNYUkl41NkdE18gBmspC65WdF6hGt0tfTkfy0zlTTFpddBR8BP6U/JBMOfFCvgLya19S
H8YNNyjKzqnsv9Ga2+xGmRP0GuGyWnJ730IYrKl/q6075u5Dl0T8cpfnWbNzLK/C6mOE7hjequY7
bTDbbicY8nuRoxLYdIvt9LfDIup9DyIFZkOgAwZx2thk2jUIkL/5YaV7tnqqRntRG/QLC948n998
Da4DaeRiBKfm6yEhPJWuYEo8Eq7bovnhg32/A9Vu6XMSKmXihJXfhz06PUobBprf56gjb7aVXf5t
gNt8JqsER6plZwvDa0lPjyH9y+ItxAWs8+eAIGTDs/ImAmzHG5qM7BxazpNX41PWBs2Z6Jm1wbCC
tkoCTIXAZevOjjhoC/aij7D9Lk378nmqyFpZyU0e0E14GWLwROzIJjVbB5ACjY5WBAPVS/AQ2bR5
oUizC/og+L2+8k+Rg/whU2GKKd99NKt1AWr6SX5awURlPa9Yw8EXBYcl+DG4vEozVpRBLD9Nrso3
w0j5PiAPZmNZFOOOqYJ9M2AJ9JeqPUSLZO2zWtF27TjPoqwB69yk2UH00ydRF4+DParT2pR1jJ01
JY+ZDRQbro1ncQyRWKBfUSFRjDTkRidsySQVGKcr2cSrdxV1VedOuwWbfDo9O7U3plXjDrvsEttJ
oQ6zZM9RlEy4ie1kM4xC2259Zm7Zoz2L6DvQoflrv1jqLl+5/zZqRV+3wIdAEMArJ6dhDTcjRIbH
0iwPpac4NpxrsaL9u2Xophi4Km8xi+uJWk4eHIwNJzgAr/Q3rzykctthGaod8YFZIA7C9MWE66mr
CK7OJucXQy/0d5YHGkK0vEFZBUHH4CDMAN92L+EyE8YtxI/0qr4qEIEjB3DUsSbENy5wooKIbu7U
7P1Em7GyRzPOfceKx/UhiUxk9DG/B1lfbhaeaBN66ydT9yvgvVp4tjWaAFQPm15aFejUjJUNivWj
6epd7eMrztzV35q8fuqs4ZT0CbsiwM+keoNOAGw1xg1GzLhcA3WwpjUvN20d+g9DSSZTiXli749p
+sEUXKNr6/TenQP/HSymzxkjkl9GFxaXeGm9i44ouo3kOl82dpBXTxrLxTtrN1ieFLS0yNVtP+e/
Vmx5LOy+203txU5Y5R+iUJ+M5g3Ij+pHyNPNtb6RSA9R8ECMy9me6Kpuj2DN3bthbSOCEuoXXPN4
NDpKnzoPf3D9FTHxydvSXuMiTKpb5XjLhen7HHei755dX8vb6zc4BGmGbNVx4W0XT3AykY+2q4vU
hrHkBDBlk1pFDZy0piJJ1vtSNdWh6YkED9DCxGs6El0Mm7vGmwi859Wfq/OEir+w9DF1oCMXmWa6
Rybcvi27LzAMTaz5sCmZVbt3ooTdbGs9BG5dSl4ItyQvvhxptfOjV/bLJnUJ0Fu7cPrsJxE8284g
vkxK+Zt0gMmG4Mw8VSXgrVlr9zo6V7CasuyGVWP2hAKj2xLIET7CgzA3iNZIkx6jY1vXEREpWASL
HDcylgxQqT2F4q5s0UDOZWSdwiFSz0Oo+j3PnUFOqhZo7tJdrsR9iEmG3Eiga/qS+i3WPkt+57aU
h1aBbyIAnh/mt7Y3Auk6tPmzE1r+xSnJk/Q7fdNkxKxMTUY9W/RfkMsxfZOQtPwWAe9wsouVu77M
m9cuC28HgU8mrKlf8BBK6Bx1gvbDk18h4zhxN6NZVql9J1NRf68846GkdYptShDIrgroBYdG1Cce
xuou9HPvkixc+CBcNoiJnhJ+8HPaR9uFMAseSlIbdoLdMe1l5V5IQ4FQUyrIXeptaIncKgRUGtcZ
buvZcs8tJOpjUy87C6ncC21hj89BvlhQmjcNaduVTdp7mLMeSKPe2wZ0UxuzsK3KkGi5HWntjpMw
2y1NTItEPHArE3oka/7uG4mfpaqG5NGvccg3ViUOHTNf7Vs/YKmU/NFUzWZTodJRbXQrSQ1emaNL
Akzcdr51W/a4xM19GYz5OUwDiY6EsW/7gpagrt/DFKYSfYeIZeH0DxkKv7nLzlEyxdgj47G3M+SN
5ADU0GHarNxWg7q0LQGUFPHT+piuyr/j0q/jVXbOVomGOJ/ppkWdu8ltztOkwz00lOlJhibBYM1T
pgf2EZ11DXtz+tMwFvRm5jEafX1Gg3mTj+1d2vr5bQ4jmq1oqStMOEw9pqlkERy4r+Sb5Md0stR9
0lagLTvF6NbSHVPRCrz/MDNTjmiP5nzB09UeUt7QE5/QfTi59jYIIbqMwtnmV9AORuMS2VSXHAlj
dg92psyPRQ2003M6POlobahZRw+4YY3GzchkiJEsBfCAbBTj+Rp8egwEL3aPixmK8r6vXHRF7oXB
trPNcqqPsO7c57DOFNvruTm6KEZh0VfVJcyMumsJI6FCQlW9WnA7y4UwHNEy+x3sNT02pf0AcKq7
mIX7KvNmslFzAig2dS+QNVfu8M2ztUs8BtyE61Gnk4Lo1sCwsPDZN5aVLE8EXuACsmV6SYLubK+V
dagyBpQ6/OgborTHGcOWgXA/6MTEyCutDcpX53ZaC87/7Jhm3Y9eBnwiyxaV6EENxVOAG06PFwZs
20wuL07LhJOU4Y3tw0Fv3hHfIyrIqT6LWwLtJTLj96Jhnhy2z5bHFAUxOcVLT3/G9HfwEVFOaj9J
pqutPAwkdPijfTfM4bSvRxD6hOa88bqeJzE8r6FB49tIYpd8BmpjTArdrgRKrniPAL7EjRwOMyHf
vP4sg4ssrlDy7nXpMEngHusBQ25WggzaUp4a3H65ZX8LlL2VvCkqZDmYIpTuel5K24tbm4Hpyk+e
De1hnXLaynFLGMGJdoDxgnXOCDNj/1wy22dBmBQHm0LzRNS9fS9LM/DMEDbxWgez3hhryOOiqMWW
QenDSLN80LqY77IhieXUmKPy2A4xVuIzJPxtnaxDVs/VQ2rlw9Y2uAkaN8zupWmJzorwAKK9IR1p
MOLoJ8yiNGPFW3uSn8GVjk+AvT7xbrj6Jk8BezmIGbZDrpIT5C4q/5rbTPT9txmC7IGj8Z4oQbmz
WIpyb7uvQ8jipMmz4p3bApFAVa9bOpnokHX6g3hwxOVtVsSFaNZd0IufIZTy+zy4usXm3tA85svO
tU3KyDrw39bS8AIX7PWYpbeLOPh1g0kyoAV3PhCpbmti2CPZbST9RXVlPztTszNtwF59kVvNsRh7
hB6ShL4Dy8nHEeY/6Fvirq1haGDWg+RwtnFHxqGeVwJIDMrcnigHRpUkujvMxd6jxT45OcyvkUAX
os42SH7R1o60jp3GFXg9F9XPpY32mau30+hnHLX5ul2FcxtMFTMoCqK+z55RoXgHCdER92U+3pIU
sPcEk/1aPiFIth+v0Sl0N+ET/pl3ywVbU8xMZRNyGzybdY3yKFm7PHrgm7DuGxqFD8fuabRBr4UH
41Yobtw+l3cT857rFoalvNkFKL6aXw5tHSvEcg6P4yiIj1oWFzKg2BovY/I/A/C6LoBf2YRf+pQl
vrS51pSzmDgjGeImsopn0snKi0Erv4VxSa8EJI1HN7eoYjLGF8UlpcOvVbIVyn/w5/w+yPHrkLLR
YBmd+/QQdv5D7gZPMi+dzcrQbyvGPt+ldvScypZ11TD6sa2ikg1btl4qt0XnBE8HLYOXiV/IXaFP
AI/t3ojzK2NhZ060JQVEvVY2d9lhJJlb7VlEm+iuDJl6r61zJ1j0MaQOHmvSwJKl35cNCR/K5taL
BF/ipLy1jilBI6xEnmAIHQC0gI0mo+wQjryRO3hVq/8SdUu1q7M+O3VjKl7nfFZqR5/vRSDAFK+z
h93gCXUub7rwm703rPWjDsv0TCWJ9CxyrjMswbk02nb6MwsS5HpJSJgaGUjQXU80pcUOV0YZB9fB
po3GYFsvFESWO955fVBse2HfB3XHIdrwqlaW2NVR8qwb/3rEOgPAO5megiztbjPUjnGQI5ee8V+h
jctQ9g5vyMdoCRyzngjmgLRQcDWHbB1UUMWIu36K/hq9LPONa4VL7PTYh8rVcTY+9Lw49JW1lX0j
yFT1XpY6exAcQ/MwPSoeOJhu3bkp6jsxy3uSWV+v8899HxCVDc4l2jqTKPb4xzEZm4EdV51jG5ln
+IezdddpyaHgM2IwbPJYoHdPyMxYZ66wOgLWXEUK83S9D3W6Xf3raphUr11tO0+2tcA9qAO0NsWL
rpArCK9+rq1kZUscRHFgeclGOi0jLlr2jjucgVnZ9tZd0w/ZwcoiY21SHpZdVi/fSmLvdw28h22L
5XfrZEzW1NDejAH1atWSH5T2aBCnYKmfqCf9S2AEXiLqiRty3rxDIX+/UmO6b9xW7muiALcmmp+r
he5tEEyaSRiJg0TApgBVhCGISX1jpezARzfilZpQPNmALAMionbF6sj9ks9n6pL2agewDp2uhxs+
kWCTO0X5kZpMknnahDdVTsXXNtN74zvTUeHj2EL7ImAKLTfpBd16YFsX3uV9+3NkmbCpmnSKCc/K
H6wRD4zH+Ryzf4/7KPleVoaaLkt3FbKtozVG074cr5WrS1XGgCa5icT0yeK1P6Lp5PoMLGdnYXnY
VZVIj9PqM5tfp/TBMI8lo8z2dtqwb0lqV9whpuvg9jektFO1nPm9XnMn93Zrtlj3eglrrtOqTR7I
C+5wT3M+dLIjwSMY9QuVPslQjI7JkoQU32V599jWGOeXhlKI7sP9BuxxunhCrrdRM+Oy802Rx1GY
eCfXbyiNIlMclG0Mq/9SYZXy5AW4wXTboNJ0NjP6Fp/dOVr50G/BLKbL8oh5bfgxkaVC/6yS8MUb
5QNl5BqSAjHqmoJxYEkqUnYj70vWAS/WCNuKXbEQd2KxFGZdwQ50Z/HT78YOgMvidNWvGul5+9kk
4WJtC0TBv+TYehxqSLk2RJig4WuwWOIwyGb7gri8pj5q+lu8oWO+H5ar6qPgIQ03ee2kD1rW62Mj
MUdiuIcDyRg6jbJt2mZkQVWk2XObyZxCBtOlwB6ofLSrXRs3ThPseZ+7nYnW7423DAdvzcD6lQGa
DfCTxZObqf7oYbAwa/ggq2Kfga98yc0aPRrf7ncIX8XFJb2T4CDMGc5Ju5Md0U2iB7GY7xHdPl9w
BL2ARyvus4lyCF7jzQT+5dEepdmrwnxFNX9PuKezUYSUAQiQ7bnUpXWcE9bUZU2aoEwZm5FdBOaS
IeJQr/YtIKhTatU1bn77wVHzchzrOnaq4L4KGb0H43tGTZtEJnaied8P40Xw7eSq/VpH6ZvCTC9w
Oe2YBNwkfnSazdUxxVyP2jBuoNriURwtvTfcjmCZfSc9t6kZtwEWFZqcxbqsPQ4HBVjsQBVE2F0x
OReAj/yeKHivO6PxU/bLHo9Jsm7WKdjbGZZHP6UEitgBnsc59Z7ajAXops4S+2sfKIOuoUnGL6uy
gtuJ7L+vpJvQHwGf9DGzJIQqOQKOOcVthmSkS27wlOP98KdHJ2yvPq85DY9W2o8HTeeyUcRIcrMZ
9dMvcx0z4H4Cwgc22lvuMyl+1h44zsY6CTXeCFXveUjv2gbv4tSh4nNvrLp7TirvGxgHrmjMPNQg
kePuszCx9rOymlcfqDR65GK90yrHxtfqDqluqQ5YbuNmnLm0Edn7BNqFcxF+LbqAxYAzEGvRQVP7
2lld+TETfLbBrOnCaZKjS5NXnJyp8mIpKyKUK5u8OXiTu4gJ5I0/MXre0NynH9l6fUqL2v+iJ2Kq
9FwVJyYmkDdyh3qYOzGYhvsyE/K11AWFfZYj9mlNdgmyyGW5YCd7x7LkB2PWJ8EuCOYArwcNgvWj
NL9DEvI6IlKbx4TM+/Ism1AdsXJhwyyd9T3LJWMPdsY/UVDUt265qJccuSxrCcs6VbK92hrtr6Mn
vzcR1W+YV+peJtWHKYx7S7uyvOHRS45IqDscvVAlelQs33x6hJNp2vZeiMZ9QF0vL5KU3JueD/ee
U5ndBcYZJth8k7qrplOgNGaTLkIRjDIjmm3Fd8CUz1k6c1PJNbsrLbAeadntFj9VcdfZ0bHGjvim
5uAbpszhMk7Mm32C/k4zH/idAmax82b3kVBLPR11WzifadXjjszr7Jn3dcuWtKKz9MUJdfSNLqdf
lTed1iEdLosYQfnDa1nI5Wq6Mfbc+edUoQDLi6ViyLTsazJZd55ZfljBOMR93tSPWL2Q9GuSfg3J
yo/BuDBbFKFNcnNBMGQFAuwZCDN8WUQHwETrficD/YZU0/scXK2XHeSOXT+E5kfAAdduVgTItNK8
Xgz5GVKBVG8OeSDlXTNRuNqO+lanFouEyQ3Pftb/7Mk3Go4MoMp9bZngmQ5MxjY2yX2t+HTyvPkE
TE8rbuW8NmEodk25vNYWCTgR46EtbqmTtMIaM1jhXhw6H6QFvPuLWj+CDEEmy+OoZ9JSPQc2sSCb
nmSyYz/5n9BroxvsfQuT0ap6JcPW3awppoF15EutruCaIEg5v/PxZ+07yxYz8RdGpwyB10rIPZM9
pFjEPzJwTgbsu4617qdeoLov8VEfh9pj/DI7PVHCLG2Pzgid3dQ226lgDT7oPdgYD/7JdsxlaCU6
qyZxzdEXXnKxdeseAlyGJ+x7I9MPOzmRdKS2xjbjHijcBfZEeEdGc8h8AiSfnoJDX4XBthGMdTyt
NbbsLHxIVhxVcggskItyZQW1Ji9EUiTfsZAO5zBDVkm5UBzXNVTbKUB0LSi4vqIBRAkpmfUGVztY
bdsEqKCXir0u4xZM7bcx8dODIyPUvBNTRs5tkX4yM6Ew8jvxXLK836ZWCjgI3/dT0UdncAf1tsrn
2zrIvudrQxaBrtQNy9Boa+vJicEEadLiKvodJ+j8Y5iPa9wgi9iOs/7uFdOXJqcPNqlGJteaU+9F
WMEt18Skktj7ul9efDtcvsyZdY8Cm4F0EL2aXAIgqvHnRivXFrXBNhdX8XAbQSWt7qrCfY6iK8gn
6MFu67LfjpiAmK17rz5FxKGqEhGPbf0kuaYfp173h9Jyk9jOhMJ27NdiEyKF2sECnl5l1TyiNvBw
vEU9qtnrBnZhGivUEgET0nesEOKpLdyX9vfDAVD6yUG1QRTpssZ1RqUmJRMoMDjsx4cwtLbr0k87
0YmtJWhf887fRcYJNkC6hxMazpzs15Zjx1/DLzixXO6ylnFebbXHdspD/Oi6QmuY4yMhpf3odcqD
KsMzSfogVB47Ggy9ZOdU39HPBMdcux9picV6rPWtsHJxZ4xlk5PgAnAo5HIouXv2kcBiUXtUNMhC
aMsHw3mDBHd2WuK7VmxVBnYFvDyxyZTdPEyyde574Dao9RZW99Ywmy/IxqdjNzbzDaUXeWCz9X0d
s+tsyHa2PNT3Td9S6yyqZK50rbWIvD4Al5pu/F4td79dbP+Un+8fOvW+z/8B9ybxWWk2/Mv/T7gU
+xqD9A8Mff/lNynlX//7f+V///q3dr7f/+Jf/HyW/QebFBrr6IrBQ3brQOb8i6EPv9ofNuuIAL6Z
J22waHj9/gpMcbw/MAO7IdFIkKud4H/xUqT4IwCJ513jxIB92qBU/uU/8hGjRv8r56f/u7/+W+4P
ILU/+fm8QEY+pLarO5wxHtCWq9/vb5A74RoRrL6kXzvjWuul5Ewu7xqXnCUCN03bnlKqACI806F0
mx2du+d4m2b2ox4FAicfy85DwUHhM55BcsiSEYZA1yQ3yPn8lqKV04SqR5Tdr3JeVjQnpkrD4UVN
jhUBB6ud2k1Ovi1nOCZovgODAbnto/YtlbouHPDvtpfRercyn+moVW2JmbhqWY6pCV9cK61RHWZR
JobqNnJniTDKrF5hnjsG3cXDkiLNfXdcD6N8U4M9e4CfdX3pQV1HX3P8IeqMyypAxFWZmYzAcqZB
R9aniz1JKEKcUwl9c0N6gGjjeXG7X8BI+o4Zlhy7Zw/KVfMUGca2941fFh9WW1vBKZhk3x1FOQqM
S1irIbowYdgmE0l9+OArFWChD2eBGDHpNH+/I5Z7sHhpvb5q96FVLMxoTFih0waAWd8HY42OW4+N
CvaRu2jriL/eKR5r5VSEXiGT9ndMzdBY516LPwcWY7Rl2T1cK1XjjxtdaCvbzWgu3/tQL7dABERK
VdTNvxo/6c13NzW6umuSWdgXO+/TF6t3fBxOoZN8J023VwcHXPL02nhgRoCGpWrpdZwL6ApfSwF5
/uyUXXF1/C2Zeo9gV3f3QcNZfmFw5vix6esIssYYjM65XFr3EfV0E+7dsJu/lbIssZ1UCanwChTV
k1V7QRa79uhKLOcDq+d8rQK9ZfPOlBllb4bCob3a0lcn9D69Kq+eV7AQWOjndHwZeNX0vlQjiQm6
S4OHQCbMEWzXJ6x7YXzq7PilAi99XctfDDbIIdNiHJ8xmuXUKAHBjcS4i+6+CybmOOhBqmlQMUOv
HieGXxUZeVTaIUo3a1vmuhjywr0t8gLZDB4XZHICR1fc9/A1b8lPsLp4FbzMkDssRu5ZXkX6jiKt
0fvRLpbXhmBd5mBlos707vNKikGYp8gScqyeRNzhahwa3/4s2Az4m1XY6y9cKqGDDMHlhRGt5fi3
hetId0erVjyV4AHC0zRZnnfg7uGbFqm7pAffxUeBCIoA6xwS8VMRUFBt8KNjdUzzzqr3THrXdTP7
RIRc+SCElItoFjAI+6HrDrW3hi1UkYaqyDRLHR5Jp7Y/8k40sBmKOoKzRFPaOqe+C4Jy50mN9YBL
KJlJrzdGJbGYRqtjH1Rk0YYvpc1PE1Jn3B3dOr22bHTLA8hr/ZhlNQvQcJ1h8GGxnAG7Gr+kOwx8
AivL5MoMgtto3RSSm3EThi3VIzD8QLEHpmnd6HDp2aTidpnZ7Af2C8dt+owllol7Al4kjOHRTe6L
Zl0xIav0puIOfabJdmmiy2sLnBiJqZ9Ij70CZJ29j+M82vwBYM3yPFo63K1zaX/lU56mh7n23Uc1
DILAzEla1nPUjuORP7gVm6oKv9pTWzfEsJSuzwdectur0NUgEDriPeKUlCMHu6vjg0cxFRp21dh6
HWClzFV3BHE/9vs8GOxiL9neBywu0CTL3cr0ofmUZV1dUNm4zoNsSD7f98T14sVjVwtQe7byryuj
LORhASe5nH0THOq1IerSVWn7C/GLPI6c8s1baSY4ISjG2pDMc9ezb/TAanbjTIyBD8bI6H0hU+HF
TXs+LTWh3LtxA3tdY2ZehLyzpArVvps9GnJmN0GEDgm1EbklgIuyu2kEhnyrCisgBbxvfPnFNEHw
NXR7bWAcB96A8LtEq5zMmdbPkF1QgbNHdfLj5OfQCN0Z/e7eQxVa31VzDUIjACMDYkH56py5gxD7
PAzktzFzPPgelPZ1jMdSO/eizCa+O6thztg5Gl2yuwSW5Fgi4mEnzLAsWxrW2f3ZLplLUz6hpxg7
5t/6ukD20ojYXJhXul0eCFlliE5T3edGb/01xz+wGdaF/gsRanLdu3QZAOZzWCC5uLh6ZeC5XbU/
BDdA/6zuW5iSI+bAK+m6gkOh6CY8lODbmx8gPzBFLqKv3e++rsVrH3aEv20W+tMEy7qFhauPmfG2
wX2Hgdc91iydYHrrdiDmUCEvOqoFB/WOm09XWwX/0jyMXhgsh5xkVSxBbjcakoIKm95+R2WiyAKX
cNKeSj/EGtzIidnxPM+2vUtxXK93qs/s+eSq3F4wr7omPdTmqpIhbFg+uoDNYQmxfGzTk0it1T54
dib1BgpkT9XKNsccsNiG+l3XI4rSjUpVPkrmiPjeUOSZLOybbaTKbPjJZnapL70WXoBnGK9iURHx
aIXD13AtK4SS2A+Gamcjq0NAyMhfVl9UoWZH7so1hLa9cfhysUAo2wEp1CTLlKDZH4aMXAOM4Ans
yQzNiduD3jn3FviRgyvLnC9uzTrhkgxczmaOXW65PkG9mYTwcXyBJ3hTC7sxepdDtIFbFjj27BlE
cZU9HhZpXdE22hRiPfHoQpLayCUKstuipM/5bAdv6UkKEo25n6pu8tuNY+VJ99ZIp/FuBhs1w600
HcKRDEqafggHTZJR1E4BwyOfRNfxofEra3mhQxIjA0UtfmcRtaSRUhct+WnBBMjyIc1L9hHoV/3r
KDVInV/s5lVyKXBHMcrwEGd+JHBD2hjwfvBiS5sEgBD3yW4N3OpbE5iEYcnaMgj7nLy+iPBHJely
iRrtu+ecakC/MDfOxq96HMpvLbKN5ljUI6ig2ec1PiVCgSNhiOtOD2RKjN52pMjFEWHqKrssqeOW
Z7JXpuoY6God3kuedJ5Ckafd21wq77krTfXhw+GWrz5Aa3JvQkwyh2YVDZIIMJgYTTAL4Sv3JTNr
OTJrO5EWlFsvBZvn6WmCTlcSiV62eXcMXQBvm3HIbH6ooZ2eMsGhH//zHdD/sa/5U/fzD/uka8f1
Pxslivi/dmBXHvOf/oIfNB+WR/OzW55+9qYY/q3ev/6T/6+/+O9+/v6vvCzNz//077/Xphqu/7UU
bdefGhkbvMc/6ID+828m9H/7e1qkff3X/tL/2OEfbkTaBj2Q417JJCA9/9L++H/4tudfw18F+fIE
D0Dy/zdcZPAHkeFSwDRxr9znK4Skr82VJElj5MJGITdIMENwSFD/Z9qf/z0swAE96XE10lHJwP27
1AQeFN4gUm82WT5MFxWIr340oRUbpHPkqOq3GWfZ/yXa1Aby+qeeK2BKSqvl2pytBNLZFPB/7rmk
W2qcVgP5B8nQr6/o1lV1wqbY4DVPVGR2yDqVf4MnuEEeqRgK3lONgA7WrotqWVWW152dRBbd3hm7
0IkTdpdkD4g1x4lJNxE3fLY/7FQS9qd02hXbusuimu1FsIiPkIrHYb2ED+Es+rysdx5SZGZt7TgD
qtCJc2mY5uAGZI71lnLL/LBGeG3YIzEzp1pELWa/fnwfyeAdUaSjPaXGy6buQS2ieWb4q5PdODWr
fyZJCH8KJ0ninIo1ct89y6zpweKwXvjR5slQHDCvd9jmcaQiwMgZ87XkxKmt49kWQqpo0ZPazhrv
7M5GhhtcsnH0sexCZkJQKrvOnU7Qm+fyiaj5RGLDHiP2vsY8qsxGpMLlg/XHdwVaKSI0W5QSO4tt
4C1DsWqfdT5OMTaRwXtZlb3Lbrx364eE2qHcc6LM1nPvOAu4kckxxY1Yr7pV9sszcVCZrT8mu/Lf
iOpM4kp2vrtlWdd8hE3Y3YsqnL4hkaV69zw4DDukFvxB6ynHj2QHELq+MRYuEeG2Hn/owkFlvwkt
Ahi2g1VK+wgsmb/fOXDIENU2cK9a0BmbFVQh+gDpPI9Ay7y9UxUO/YifDnHauBAzoReT8GbpqDUP
+bLQ2PRlyO+Z+GX7wc452/rtgpnU6aGsbNI5WM8qH+o73fdo/UIgYi+oNO18r6jzqnhBZfJdlEMb
sj9s2Sdpq5D+gS3+VdG6rixwN0tJJtlhHWVxBfqEeFTuO0XAyo/Q6WbbOUdRqxCTsBgXzXkRSIb2
A7dwuTVtrvqHUtTNhxgV/1cjIVDb0QX5uB9yVLC4gBnj1/f81ktLdZlAKo2tgOLpQfe2ox9axwz6
kCwlcv6tRF2oDgMKPJ4Wj+vlcW47aKMb8AgVWxkkWM70INg+KVYlMitugB/MPIW+vv7TXPO9cWjM
//I3wxX3xHGOpCK0TUT8lxNs/LipOx3if9kWCB/ol2z29eNKbQCu6ORBl/U/kfIC+1zS0u/3TeBn
1lvXws84sLDkaUZn3XzgYEbWSTpK2QGaMfypK6fnF9OmCR/pCvAZmJFJ3ge2GrciyA2HHm9K7e2m
MBjmqzUHcVc1uvz77GQGcWAFYOvXseh4VUQzL2qLh7JQX5DIov+ZfLcpX4a8LvsYJy3nxtCTpRiT
MZsT8IPT5gXJsZWf2gXb665d/gdzZ5JcOZZm561oAULYRQ9MNHgPr2XvTjrdfQKjd2gvcNE3I5VW
oKXIykpmmqjWELUjfaBHRpHPmaQiR2mWFpYZGeF4aG73/+d8B+DmV2paiJicEWnODv1+8b1ttORH
TkvmXWuUyv4Ex4jzKtX5dgvS+Zhler3VoqWmijDL37KLsG6jCiA5FgFxAQBiH9MaqFAfA1ilMUGk
EKv4RPdPd3dJ4x7S3mg/E4dR73Sn284RPvcp6/d2xKtqC6CwVU6IUN9hBgDfc13ZQlt30gMXwVZ8
PDMzPfzQo6GrN5mhJe4NPb/bwpQ/qjJEfFYmo70Teasfupn8I0wLQDymxLyMmYxzHEnWQHApEyFV
rfIbIZE6nToBmqaU+2zk+OxG9n2f0p8okAHTZ9Y/KK/8TqpQc4F5tApo++4hVjY7TJfhwS26L0Ur
r0xhc+BsYV6IUHuvpSh4hsadAn95Mf5UrVrNq441bSyiYe+GpN0pIArbJl4odMngXvRN2PI59LuO
qoeGzQRYDRJUpysvXWRE1kfPcwEsdVFy6afxB0+am4Sj/DqHArBxS3J76XiiW4woEWfZB7RsZ+R1
OGtBWgrN8p1DPs6xdbA/Opl1mPxqm9OvnQ3PW6GlSFYIcTDXNflWki236ggc2oqKYgy24TOzzZnE
uhQvvjsEdcmQjdjnGYppFO3BlqnKvp9dVJSYs1B2FWIfN4ZchcZcHyxhHqI2b9AGzOdEvX1WdMLW
NVmYq6qyWvi5sIPpclCQBxUFJ8DcdQlFEHwqZtkFkWF+Mzz/oNGKobFtrlQjp09hhvYATxRvKR6E
WPWi2CpwTEYa3Zp+umXlX0xuC9xhrHF9hZ6sqJ3QWUUWN8fdVvTgJCrhA2gx2+rCipxjlIENQVN2
Q7GD7r7kY6Jdf8+59waco7bqmuQcOvy+9wqwuFl0yVmQiXv05Tqy0l2kpnTDMWs6TFN+bWuxDPTG
2FBwoVfva5ldsUyyUGlZkRw05X9J8XYMKwtB42IkcshjFcyPQATm4QZMFwIt5p4NZYsbvZ61NIio
UJIYi3RgjfG6eMD7wdQEZlESsDr2uARmm3pOWvVIKWj/73q9sPdD4aR3E/hgyU+NcKDp9UANDF0G
asKZ3m0ygyaCu4nIJza67FiHo7otWld/8CsZffY1hdjEcWs/2+iTOmfmmK7qBrpRCXvqI1pkKE9z
VjwQKl3rWxlPc0DDPcOqpXhmI7EGkWvjIHAyyrJ1aio8h5Xh3Taqo3AQp1h9V+FsaZuGnf0mZL24
iKnOMjdGcxSIsW8+jXGr7yHtup+pKVQbhJ/JTcbukWUi6/st3FHnqtP9B2FXOd0bjc59lZR5tqOq
UTpf7AwC5bmPKBeQRhdF2PzYLIgV1mSFw6gHPtp2zjoCBHZVYcT+4VfoSEHvZBWiNy25tz01rzMD
nsQa8GWG+gRvtQDSTdF6YwG2woPshFCcDJFPhAixpbsneaC9BGfAObowYuFtC5GJm0i24xBoUDEU
gmHyRKMU+RcaZY6MoardXUeNiMzQOr6SGhkGoTG4X9AGZvsZ8eDRy6go+Rz7NrjZ2yCPYg5Qzig5
4I/pCI4C5wNTr1Oxw/DtG1dRbiamaDYDp9EypLUGMO+cIm1FfHuDLpCYoPdVNc17g7+LKwLT94HI
XQPIUUPHcYqi/isqoGlHgVj/iHEeE3A35xDSCmuMK5QWHfLqMrU+NlShNxl6YWMb9Rp9Zc5n4oM7
+LsKzNAqkVW7D6H+HIQUY0rVhzmnBKq6tqPButDTyqUSL8v33uiSkFSLoGkona4oLnO2VMUlFQGC
Mwtn1zAv7kgshVxUm5p+WzehsWGJLdbEG6vlbDvsfDbtN0luJXuLCXTfIu4+UPvNtyEbd6ZDiDQ4
yzAfVhrhzJ3ps9nJoWXXi2YlyZwbhKnzDVhlolhR8p+1tv1jFFA4VL5MwlCBQM2BXS43qYTbQ55L
pF/ACBVHp+nmyxirlgw0PwV4HIVSfq28ppGbtOkL5Al9cTmPPna3Oty5WV1k63juGoY2ZAb3XavV
7LAiJw13OoZV7CKp9mXKm/ijqJuaA4uvgIHo2G32LljmYFQ5BDhN5jjYHGorrhTrUQ3xd9ZUEMKU
vocdBZz6ONFCPXqOs8gf0eLIyR5umHrg2LEI2btYKPyTSHO7Pb7PfNdrCzVbNRjmsc1TZ28Q/4V0
GbYpoKq71jS1fp2lMJfSRqRnKIDbrTQG85PPQYdgnTKkZUQT3+/OeoizV1nj06WG60pimnQcSsSW
RlF5csP2Pf0N78KsXZ3tTN6/40SJfn3W3GEnwp5DmjdGOGfzjska6zf2JZJUx1vEtH3PgPbiHw61
SATAciIU2tXtdVM72LqQN5jryqoVeGkt1zFZDsLfKfpTAJxGVFl9JbN1ZfbTF0XnJt36WUywWe0Y
45UzaJ55zCKPIoPT0mHH1huV7lkz21Ds5tjGpuSX9a7uIY7FuilviRCzCEWDY9Nl5ngsZI6iovTS
Te6mX1XV6shZcROe2wRzonfL4uqGqtJwxMmFDhU08AajTEFnIUMxl0eDvp2tJszWZs+kTtMawbWR
TOm0Jv0gspa+exhdxbx+JCgKM+KUckxfESWGug61crIzOtcIQr7MPf3Hh4aIn3eJ0+YZNhQqd6Do
wSJbuOgvhrCALsFMfd5RrVt3ffKBUOHkjFldP/PkbF/24BOR4TnWzvfQkvadHV5YzOJX9gDxwvAS
jT1AlNzZA2QYt5rjDfyz+KLniA3a2LS+et2s7m1HNOeEovc3WiiyXVF6d6mZVweMJtm5bcvirsYy
vZ3VmGxaxBY7zSrKfWgYdbRlDlJBRseS/ppwEIR4CCVBwbNQT74oN/R12OjPfM2kDzA5VeM7kHbO
ziZWmf5OSZh1EEOP66DC1PUmJuM5MC1dJ8uSJR8fZtUfQEaY7bkgO3i7VDugjDot5kBCvPcV7N8t
Sslx5Zlcnosm7BCVr4A1mF1pf3Aaz1qHBeduooLaoLNbg0V8bpZTJQaMkHAYWIx6dE1WHoRzi4Jg
XhWAm8Np/pHCQqhXrRCY8kR9xQESwXvFr90QNmihTM/xcGaVlq3HVuv8MxynuDKdthRnHgkuLDie
xdsCh1gn9fyuRckQtAU7+10OZ5uOKFY5XPVRxj9K/DZobduPzKXGGR+7fCAvtYbxtDGqtF0PYZ58
q8p52sjOUtspTqx6O0gtJsW6cswecQNsRo5Rdnk2uIML6Iaj5TnMSPeAwTpcVQ5pA6pkyFuGsL44
U2e/n4ZpPuZNs2iOSDUkobqzpo2YUoO+FAcMWEm1hwAeNUoWjDR87qHQVp/sPMJLUVtIq+kyb+wp
CnFhucmxUAJNat3k8rYbGhTdDoSMiRJ86f+wmYpuhXC/y2hk1e0jNsGx0fREehg18LGGEgJWHK+m
hpsq82stWjdAArjoidt86W7EI+fTNlNnMSJfOl3kTGh1XEmarF60qSrabVqSJgNAvLbEfWjF6yzR
JZIl5GBW3SFAtrvmnsVNHpAumpcdDPV9TeuYDgPfDDz6ocDDkEbZBTDT5FYiib2EukcqA3Ymnj7C
f17LMQTXvq3MadQ3oZPRhHCY41koRJZ+y6HBbNHjJObXqTOzh1xqkhc7uV8oLo5HBbhrlxZFeRA1
2aGbhWMNiTPLEqxLMhpu2jqknpzTlBwPADLs9zNN7X6P9ai4b6m/1yjAM/N8yJC6rDhNk9PFBOic
ZejgIEXlyPWCLkuyHW6JKlnTS0xuUoMz0SbMjCWFO8rx2Y6STowxk1mJ0hjb1d41slnfwgF1vwzK
G6rzzB7IVvGmeTQPGBqKh7yYqgehyfluFB1V8LHUAOO1A/tSnl6s1ReDhaABvWEmrTOEdijCUy++
jwHHUXdvKZ3vEQBn8AaShg/VjQ2ySRItuTAaAczKtBliIwaIT1SnBNQ/e4jO3AT7YiXdW9ZvwcpB
k+3b0LkiXityAmy+rKl5yCzfwBFbcBwnq5H6g533/HeJ2O0r60IfHwZNc2/AAPcqYLas7zDkwGgx
YjON1xUll/0cV7iuQBL3R82bq02si+E2acEZJtLGOyR8Pb7vlJcf01yX+ppEyeihVSWFBVsLdU5K
YQ+u9n4clJkfOlzG971jYEaNZ53qmta6VAayCWXvRncbyBl+a+boAoBA4MlkUqdMESMiWbdSTz6P
Vs4CU0OcwR3mF9SiPBkbgOZqW1dH2Dqk34Hiqb/yb7Ppt3u2GnqWq09trBF/iqJ+4OiQZirbcHbj
D1E2S1SgRZXot7mCgbrC5ZJvrMWO5emw4VmZ+McYkyYfr9/jt4tMmSINffz76WPdyV5qJ4sv5+B5
0TGKCtq/2AON/JCEtsCGkyGngJeGY4y2OoLsDlJu3hgjGFZKg6q8klHKwzD0dMayjZBvlme53w+u
sVLTQNnJdBWCRFeW2aJNl1Fz7cw+5ZnJH9WnAi0J6ZOmzx9B9gN/1VMEDATMss7cmUbRGPSpLDO/
q+nC1pzIlAdMNu5YhbSUeIp8NQ6VmV0gwjOqLwQRU4KRIRXWP0o51K94SFDGKAV1YNjz8zjVcB2Q
vh6SaSFRve3FgAxm7dhdOt6MpHV90myTP8CwUx7fz9qOqdgvn2l0rlHo4avKNpgKuDkHHQdF1XLA
SNjYke5AbcF8JFZD7fOguqzmltrG5M9veU9UXpUqyitNF7x/Cm26PKvqSjafcpf8a1KGw7m8E0aX
jzdMl1G6a4RvwWS2aj5KxCfcKYkcRFyvJy/tskudqUee9x0tXzb+TfuhcMawvtMbUCdb6CvlsqBF
YbvrBDLude0p/jSJGtbZ1UgF8ks0VvwqQiU750AZUEOQIEG3sqQ3xWWKlRdaN79hPMMpU/rUtUzK
dh4mOVTAmio6MhRLbnHMLX6+YXR0LwdVR4sEAL04kKlzzZkAKdaj9SEZPYNTKjpqiU4yK9xZ3lph
D7ryvwojLii3WfaqbEPbXRViQjOhqGaqK2vA5XXwysb+9KS/8kJOGyD3p/R1A+KVgVBsEScZDuNw
UXM9UWulQ2T4IsEnH6NdBPpsJhAbZU/egS9ciHOm3sn2jdjf03BjrkWn3jBQiLERRLZ10q5gM01v
hs0TtltNfaJ614t1yNfwveZ4FxjIrY7W1FRgl3utoLHcFZq2nSi1rNohq27yAZLAmtQke5MaBbTF
UcjtZFb252rw2gF0x8DRuJoVi/3UmgWtwb717ixH69+7lR5vfb3Sj22p6dgznLSWb2TfLT//Sejc
cnv4ZRzkdJ4wyKE/eaazhuqd5WNacQZO+LbLGtt6RmSHaY/XqK2HC3PxRqZlVN3+xbcJyIOgMtOj
nGA6tKKev0308XSyiwkFTmqwsQQchEUkir/HNtYBkh2MNH3jXeonCXvcLJtWOq7oBx1TFxbCwqcf
UI2UqMPnD79d5qT7EKFI2Unzj0CJiKuBieCdywxtgWb36lh4ZG5Rv8eNiNmw0bZaCy6EFDPT6N74
Yct1n78ET6ecTM+PbqFnuCePoqgABlUs6JDUjfHak3K8TuOa7WIt0Au88cafax65iO+heXSpb9JY
ZzSdvHGyRJ2S/Jxu1fuSwxVgULPDhxBZh9ff7+lN6QaybwPj+fJlgeU40VZO/ZwiRIDr7IuGarug
VoQlpozh2lDKYG14/XKnHzKXM/iODJMOKX0Af+l2PpkciklPCuYjDCWPC08yJvQepoki0M4j/Qm7
XgOcGFIJ0aXbZmaPFbz+A9CsnrxGep2Cpq5hEbUrEJaeTBUJfswxoy+0Yn9fdfdxk8/aBptU69CB
1BZFW2P1G42IcroFcZN9IhKiBD4eYXPhZFYLioMiomLS0lS8bKKYmNqwcD21aY2MvDwMtAk5Q625
RDSNISz3rGX+WJOqkHDGmA1S4Mx0cDkQx+CwQ6ZoHHeiNMReRQoFpN21zP0/2zJ237LQ0khY9qCW
SYvJoDZd0xKwakAF2th89qLJSs4KNrLGJZ0IvP8aJohpX5Ow3V7nw8hL9BuAQnecLRZnvuJLAPo4
suiCYOAP9grBk2+6sJDbUQCBWuFN5q9lr5XZJitD+6zCxn8T+QTOrCobje6qHkwXxAsznr4bhL2s
xGnMbsDoJT+eyMVk15otr5J5LXqI1KjCbZLq3hGQBYVgq3W789TL/B/CBEcPQydP2AOEtBmOXUu2
zH3hhzk7kziOPxAcM9+42oSdQjMsfoKd4x7bGNTf8/OkRue5y92eTUjraSOhVzY49e92brGLLn1U
Tu/HFA/HYSp7lvums32KE8pM9aCcvQRniunx55gJlaSNMVfFBPOZLRXOyJhdVIZ6s9lSp0l2uFl5
liHdHGINgDC3BxzgLNASYTn9vMf9iF1loNfH0tLGbWK2lFJJ2xnFvtUHIc9Gd5DOqk0qytfkLatq
0z/+CV1icZGOBk0alNgfsGhHSeKTC6Y/PgSXm0ZpydXJAODHzuzxcXTIPm6u4S+qT82ctjRv1BhS
aR78bWL77r1h1nw1qaDPMWlDdRkiTCI3mGhJuvqa9xBm40WTFvQWkPtOlzrqGGIikN9rx5+7tHFI
8Ve3KeB0rYJMaFHZ/KGXmXEzRRlAwshzLTsIZTHnR45NWChfH6wn2gfyOJkq2EL5TLu24zwmwj6Z
LXA3ZMrUCwMDBeLDdURP8YZ7ZJ7yrBB2iV7FBBx2vILXr3s6+eqOa7HMulzfYDtxupswBs6HoTfQ
78595vdIo7QclJxur1+/zjK5Pl1RUBZQ0NIBn3suMnv3ZDakrmr1bVpCvzE19wP58/J7Ksy62oOy
s0kIwAmMgnQWAkbjrJcf0UqGP17/Cb88YlT/jsNiZsE49IzHxfjJIwbYDJpKwv4Qg4czcGIbT6nJ
vUF2hSgCV+M3GU08g9everpH5I5Rx5B1jWDCcb3TG6cHBxiSsikGSCI4TZ3zDbPW0u7Oi/pTHyW9
/sa8/8s6x32in/CFhWoHecKJjGZg7I4Suz4iusS/GqcQskU0mvBjiY7YvH53p5+PIbBQ4CwWqHUc
HQXRySKHaMVvxxQMss9RBE4/CNKbslVz8eX1C7308myeJBRd9Ce6u+yknry8GASgVVvIo8e5zL7Y
dpjgY8CdhnuuxwDq1t747aeg4/XrMvJPvlxDGBZyKNuzTPamlnn65cYlMY6hPrD3aXNclU1znCwB
6jCb8kJtDKt0viVuNv6wk1L/ZmsAhtbwO0m+iM2k3YBDqL5BX62JBgyFfYZHkW6+Cn1cirI371Th
ynN/pLq5SpBafPBpRj/IxBAtvCnPi/F8oTAhVXWikImLEIJr1PcPeeItkp3EH48EQ9lkBQ3+9GDa
PUnrGgkY6TmzMy2myim/DG2oAZPB1XFAm1F41+QYslxNSR0lH0vfkwjuY6siXGXlaK40d+7j+bpj
Y0DQK400SWNHugvIhXzc777RMg01wPzUcShnC8K7U/TaHsENs3ZspW23qjvAZbSql/qBXyv+PomC
rL+aybniAiUhhnCrn/gTolwlxaVoy/AdPg+dNu48tEIeOydMvQ2Bjwr1UEfqwZVmNCiBrSIuiSFv
gThHjTkjK/EsxCowR9lR0V+8qPpaettktpjIiiHVrhr0Ae/Hx0IQgIuFkBbN39KWwBuqi764amzZ
ciPIdKg5T/xIaHvjjuw6wANmga5HL/ofeW7C6nWyPmLhJ9SFUBqXcX/e2CkVazsjVFjVqkMArAp8
gA7wiPskLsAXTrLz90RYmR8blQwfbI+dRQCVzFZHXOv2WVFHVrTGpuEtSk2v2dXpMjO1qPH2tKs9
Z51geKXckVoAdbxx6Gs0uTPiNDXYZz/XBCSmPGJBizI7/1kUwiVUNJ8UMmteFRQDcjNRtRNm9LiG
0AnyojNCxl3vPGlrzzp3KVl+HImwC1zPARvVTjOucRwWGkD82rm1kNlQPbKwpH5GFpOdFbpWSiqg
2GSIBLTLHaZfoO6TP7TbnGACuRYzge8XaUEBelvLtgGV09VSXiRDg2w0R6EKKBKBjwbYzOZj/il/
mUFuEllatJHaOQCA2cBMLJ2Uv1VMNgZjhCDEx5eb1ok5rxWCXP+sBAiyexz5f8lJd1tK/vOo/fxT
C/qo7/zP//V3pab/jAJSoYtF4/lkClxUqn+oTy8fJOrT9w9F9Ex0+ue/81NC6vq/YVCzLcFaagpv
kXz+ISF1vd9cW8cgx6aaKZOz7Z8SUlNHJ+pgveMUQlLd4zrxNwkpljzPJX/T84VuOu5fSxzXFwXr
k40GcjzL5cDFCv98gRhCNC5Om9CHNcaPdCz0oI9AaFE413dZRPM7tXCx205SHJMZOKkiIAk2nWjX
iHTqHXfTYWjKAdNq5oDaKq0CcpSAeZvFZ0SZJJCyyT5WnpIPdRT2h0QL5Va353Yzsq1b1V7jkHgG
+oVQ7RGcGqrFJT7kzimTr1hE6i3SH3WZZx24PxQOD4k/4PsSJZvvMUy2qsoIm8AtPHwhsoX0kwIe
jJVp4giNGAFOh0YfsZx/RAFhbbxK1YBNfIT9nrSgWoqSVHTHBlg0jJ5z42cL2dgFboA2gsJ+aStE
buSRTMOMBw5YzAYnNkAxX0q6MfN4wM9hrPpe3SOGat+DMeIgblTTBxYYMJBJPH3niNsRD+cyV3kF
TTuROzB9TLmSWWrAoirstZOrH5oAMKfBZl9RXODnYG/RKev3u95C7TFRru+gUW1jaqOE7cEed7H/
EP/kJhzD6+hdjv9vE5sFOLgOXcJY6eSxRkO+14wax0U7R9/yVsnPeRq577winEB7DfOFbUBl09p6
hGfTDNvMLbWt5/Ws1X6yLxzjozdm8UZv4MPbVkfKQYtM0g+tfDuBDTmCXFMG7rTM3XYj+iuin27j
ipP6iH2MyjOwMKu+cDJ49XYNuDOnsL/PoxHX9+jtTHd0IUWJ29kbNw6ol8PkRgBQO5vUQY/NZaRy
4Mw9k1lBd5z+pHEjHbNbyQQcOktyduNgF1xrDZlNfpv7nxtaXOtSdeYx4ji5oo1u7ftQqA+9O6j3
PbzUgGKue1YhfDTRqsJF0mEKrzkDwxpDGPeh66CiufNAboHmyL0vjfz+r0+Qf3f2e6qe/28vT6P/
hBMkBZJX9PX/8/f/+/u//f7vRIb+99//19M5kn/tD339b64nTM9f9t7sGBGu/G1yZAI0qHSxNWdU
csgz2MD+TV9v/OY8nor4v1wKj4sA/Y/J0TJ+Y+3j9KAjgfnL9mL/+dxIOYrTj07thOmWedg4ra0a
fqG1oOcIhwlL8QUzmHsN+RzkHQGOUOc6YIV1Xh7IgPPuejdHAkQ2wx0NDZgJIiIqScO9AxiMfwb1
BqBmC/6+BQvqw1hbhLPblreJ5srDFIsUNh37rzTIP89R3ge9Nt2EjIKda8p8M3YQhmZ4+QdCAzuw
gEVJm8mqP9f0uarR+6SGOQ2K0jxjcrwTTkziZjvF8LLqM92TEMbH4g4LZnc5D+l39tJ4CmdgX5EV
CArc9xUq6w2GJPdogJYA79BCcJYklqZag+RRH9uvlibe8VPkRY8vayhR6fsDuHyEUmR2Ia65QjSb
wDdClFg0KDepdVRrHEp9EIJ8C7KhPWtr0sAxdhUbTDvzlqp1hKvZ/FZacxgk2AhWiJh3KF762zRX
70wMZWFGTlsforZsEvuHNupHj/7PLQJJa5+5wx6kHzMdUvE1unVg2agXz/76qH15PD4bsv9/A3v3
vVx2Dc3pDumfcGi7FsT+5eBPYdums4Cb/43BTjrwMuD/418ACvyf3//3f2Hk/8t//A/G/r///q/P
x/+Lf/bPGcHQf4Ng4ekemCJwZcLkqj8dN7r/m4nvbWkd0UiyGJF/zgiO+M22Pc9mmFIyWUb+nzOC
7f9GXZ46is8+io6Tbf4Vx81JcQKbDaX35fouZSd/oRc8O1UzFxA0A5s+MMqRKi/4+33TOscqJa06
tJxx++QRXv8s9zzlG7x0ORtrD/VwzwHLsMxPTw7xrVNZbCjjeSG7kQdXYvXp25zmnpDhpkkNd/X6
9U6KTo+3t8SrmjazMnvWk+tl9IyQA+BLczX+Mgx6e2FPebfQBzEDAF1G9FxO7cGPoQT6xqzvX7/+
Seng8fpwe5byPxM8nZTn94u+MtHZMIrAiZVzqEQFZwRGw8+DCsPxPykST5/qSb1nuQqVQ+Z1x2VT
zhd+cpU6UrrR67xENRQEaOA47gqKBZKUoDfKPS88UCo+Hp+MzRdDU/f5pWogSZ6p0Axn1tJF97V5
I+0KUhE5Xns9ifU16A0b+Yc2B2Y4lG/cKWeBp5t79/FWKdzRKDN9hyGyPPAnH5DllXNRIUEJiMWd
yTx1cv2dw08iuq5jsIHhlPWuqju4ZaJS6YW04pmWBVULxK9aFb8fHWxDKO6t7G4eYCST3UMaYwAt
Nrqewf98wz3sfhVKJm99i/pLr4lKq2FQZcVgZ4vnvz0lWxv9AC2VVCp/48QSt07XRuSzedq1HAV2
HqFdhEWoBziP6hWeK/vAx13sm1LLrxg3IHK8Lg+0MNQOr3+oyyfypDr7+FyRSFAFpmNFy+jktyE4
aQsVhlQmdfKcKMqrXdQ1BLqGrOqNC+8jccOgrozx+PqFX5gRDNPnQIg/HjqRd1LWI3qAHbxL2kCI
2XXrUnU4VP0wBcT+fRN98/71q/3yCrg3tmfYaDm2Whxfn78CykcD0v7RCmYSx7bUq/xriQtr5RvU
/l+/1C9Df7kUNVHbBmmLdu9kUOoEnFdIaEghVeWuoFZ21aFffeN+3NPXxkUg1tjCEWzpLOOk0juD
7XfqOLSCseUAMOltRXev/ubbdbJ2VQ1JeHa7N6aAX97Yck1MosgBbYEYZvn/nwxBrAdN2i+SxR4D
zzXKuOqit0KKZqA9aK/pze3rD3LZMj//NpcL4rizfB+8Gs355xeUWQeXwlkYGRKQN6mRaKDkEvmE
1z1op+xTQ8LKWedU7XvJoNpLstk3BLtk+3/kh/DxuCZ37fFqn/8Q2xlQzniaFdizhjInbaqLKEct
RFhDspK6kket09pt1OQlmdZjdagz7Hpdz6L6+i/59bXDRuHIgBGdcjhj9vkPcZRS6BuJoVKVhDOW
EKlTYjT0rJy07oRzLUrb6K2p95cpgv4xrWTHZ+9k0Mc4ee9OYVZTRosnMDSwBPgnl2MACsnCmDj3
p/HGROi3i7TlN6C7FJIiSGZb/taM52ZNMbfY9zSbgtg1L82KfbzvAIhxfbt944N54elwvnJglZq8
Ju+0U9BVVuFo9MMhnOTvHKiENxEYi3fg4D+VbYKOtMq9+I1r/rIuOTo9F2E/Phy0OScDkaSKiNhW
clcwoVRn6J1ItKPURCKKCm9FPH4FQ2QCk63CbWRR8nn9e1j83CdDhMsvMw3fBAdI92RZdowyBjIB
UjAWDYlpg1fd2VIRDCAti7w9s4Myo+mbhCZ0EBol2dOpVe4mQX0Fw5O9ISeMpC+E/gGarnyfUXjY
ELiKHlFhRHr9x774qPCXLwOICqK9vL4n88c0lSrJ+1mQFWz4Kzlo9eVctgYUCWSYWYndEXi1bPLv
bBWzn2efv7tTevE54TRi72nYHnPz82tDtU50BMgiaNumu8zCmkIOBZ6jagiPiXR4fMCwitvRVuYb
d/3rysMbenLlk9HTqKkz2srhoxzAJaN/Aq1c9OkG2NfD68/3pc+fRQ5niMW2k7PO83us8NLpKOtF
MIqyJcBdsZ0YXc7luh7v6BcmR3x+1htf4Esv9elFT27PHxwfRTkXxcYqd7ql3D1ZQF9nYV07CEtX
MK6qABaUezYTFfn6DS9/9rO9C2MPVPujpMdG63Iy9rrObTC4M95LZZpBxdRyjtyqOGSFBa+LHscb
H9FLr3LBBSDAs7nwQqV79gGD3MwrpEaBhViU5FuSU8LM+eKyZX3j+PLC0setLadDXUAPfqQ1PL2U
RtpWiThaBAVpr2T0RT2c7L7i6GIRkz1ROaG95+5Gry+CUaNuCq3AJXc4Nt54xrr10kOmckUnm+Yr
p7fnN007AKhRbIiAOjchOL2CJJK43rpYIqbcUnlXWtcrdMqdRUQzOeioW0i6mJr4yoSbs7Ug6Ryh
b4rD6y//URdx+vaRS/DeqWtRVTt5+/HUWUlK6x1sbtSghTMOSFRvjGnGqR9iuEwmORxweNmBa4ch
QpeKQk/NFFjo5h/kkb87vbw09BxQEmwO2EwDA3z+kIy8c2J9pp8/uHq/ZbNNOciBk4LKxL2JpR9d
ITtq3vhIXhp6zMUIJtFGmAi9nl/U6frYxVqmE0bkcKIgBWLvyImodL9cQbanp4gndYU5DmhthTH/
jef/0uhzF5mmSXmR9e/k+Xv0UrrcYzREtMmxe5jqXBeas6UyKAkcJQ0F2T0gieWMFrlDfWzNcLzk
H8MLLf0B5bYigVqhtXQaS60LTm1vzE0vjVf6Uvw4G43NL4JSmTl4RCL6Qfgr9HXnpsnWalOg3uTd
Xb3+NF56GJ5LJsFyMeaIk7kX6YnT5JnJeIXQ+733c7HOKaOuq74ctlPtOZvXr/freoY4wWZj5jIo
KTebz9/9wOw/ZbTUgjGOwzUiOAXhsRgPYU2j3Kj0C98hpL7Row+vX/fX2YDrLjsDnihy3dPDjRUa
TjWXHFTtyUjeRSjt4QqZ3hvf1q9fNlfxQb2aloEM9VRbYlSasq3Q1gOy5txrguUx05ogvuLcIkEu
m4guJcxjr+zwm4c/8I1p/td3uVydvT4bO/ZUp+8S/gMmMnRTgU/SA7tWmxzczIvu0HyYQVQRC/f6
M/118kAtqruURyjkOPzl5F3qOV5RfPgB1PUY2xJAPnvGITvmMiXVBCLj3CTW/vWLvvQiqTwuhwkK
cs7pSQJoTU06IBcVBcLqiF1b0GQ4gV6/yq8jkKkBdbPwGRusmiefKV2wyGuKDpM2R4SNbpfuZiKf
8JDmZIr8I5cCCs+KwBT82B1+srtEbIpfrOKGYoXKRpeK/JgZKU1X/vViJgszJShk+Az0hSH0/IU1
Ud/FFimmAeZjeNl59iWGXB5g2qQANvXRP/IQfWoWlGmpNz/aAp7c2eyEc9vbhRFUaZMCx+MIauBJ
I0WKv7z+EF/Yd9AqWl7XIlgz4VQ+vzWUoVmNlMgIRrS2SFXLfhN7ZMaMUKlpIcsxmBG1X5OGiLLM
j/qVQ8Nkjc1IvCWLfPOnnE6pmqp82ZZGQAohJCZIPuuI5XtrtgLeuVaMJDVHAIMoBnzE+0m6NsjY
tV6Drn79obw0PjFqU4yn4rKo+Z4/E2y9MfSETCd1xkj3XuqsSKuZYw84jU70Uw9t940rvjQDsbAj
ceC8wvR+cutapLeqpWhGChfBdBmeqk2D4jrAVveePlLyxmLy0g3SmrQJDKFmzst/foPelI16Quxs
0E1JQk7oGG4wJSAe6IobO9N6DhRIrF5/qC8tYOyhKYaiWETZd/JQE0cneCdcdEAI44lS0hQNu5iA
ZNOqb2hOQIwHT76DkOC9ceUXH66DZgFVH1s1c/llT4ZTFZudZavUCFIFm7fsahy0sKOCLi7jDS/z
rTH10hzoYzxALGmhTzmt/g6IJK0BTyBl8QbwCAkRCJeLeKu7fNuvP9RHReLzPbHBgYEdASIdqjXe
yb2ZILEGILyMmUYbL1RbHdrFFmqSABZIrNXwQ9SWMIWDnwMcnJTwz2uDgFmP0MPGFuAtm8G7cSA9
rGKWwFWsA0jHkLI15zHdD0b+/7g7k+TIsXQ7b0UbQBn6CwwFh7d0JxlkkNFMYIwOfd9cAJt4U021
Aw2faRVPO9KHyKp6QQ83uqJmT2aZk2SScAcubvP/53wnANlDD3Qw4icVcuZOJQrsSVfm6CauupT8
qhAFl+rIbUC6MSgAl15BS7GI7DC5h+oi9jmsmRtLOvOKxBwMejilNm/fhQs3HKmRbnNYQX+jnx/T
hqHAuzoytCKZpz7qDtBTrQ7zmGT5K2/OwsY7O4Jyw//zWufLaBpjKg0jnUNIayjH3J16VEApBKrc
rveocXFKzW23qQzF3ASBYW2GNsw2cNmyPVVEpEkws7aoWgCcNkNxA/OU8LR6sK/ckgtjno+JTNfg
pljiHC4eZHqTVqjMfck4BYc6v29QvDx3NM+Y32fyE99+BBevhzSYHqMB4/lnN+eXd4zQCSUFxcUW
qh+Cd7kqu10L7nLT9LmxMWuZXnkOFx85lUlr8XBxllx+/sv1lHDJgrAVzQdtE56SKSPJiqLyemin
8co79nPyPX/HmLdQtbMRdnXrbIlUTHC7yVJmyZE2Ps8R8dB4Vw2FcK8BHFxJXMx9Ogpx73bqg0Q3
5JNlEe8M4M63YF+qj5U2gqvWvyd9q52a0cX8DO4Or29UZTnDpIta44D73yWNq8SbUVbd2k3VhsxX
t5MrjphjTxTeSJcmCFCCklIQDDrgqmKGrVJX4lntRn1e1VFgwfisR7HSlBxVuD638p7YvubgZgXc
JXsw+sdaUC3xqJiKWzyNhPTgc4jusgyoJ3QL3X6xMgMOzIQafPClVWb1VgN0hZNZ6D1sX1frHQ/H
f07Cpki7Tzha0h/aUPb0JnqUnLUZux+UyHA+OLKTDxbxwYCy7OkjXl2wIExjzaay+pL4UqXTP+Sc
erKNK60GB3hQgXaLIbF+lkldP6oT3k9Z6/xaq2XmLQLq6hN2He2hQ7qFcXYOiCUlp3xdaCNYvc42
unGVh1H7LbR6Urmp1wdo60yT17Tl8LGtQsNUr4z9S1MCZyOVs6BjYLE4OxfP7CFEX7eUGunI7NLC
/ljj/l8DRtAICCNidqA7feWal8a/SW2e8yAL+E+d56/jH76k6uSgjnwjn+W+YOR6BoK3dTum7ZXx
f/FSBpUO7CPUGs+9FFZdB44+dBTdeqYSAA/tNir68uM883DenkW0S9PIYnbVKLpxJhNnyxk4pqLv
qwHGkJvCfnA76wYrl46FzD22pejvujwvyItx6o07hRopVwiwYdhah4kN4iqMwaERQTTv5Wx1MJp6
d/v2J7z0rBde6aIyoAriLl/gl3lndtpRV6dR9YMQeueUAvik+o3Hrusaci7JJ0ZpdWVzeKEih57M
MVHgoitwaMm8vqgk8WAUMIOI60lpd8/MPevMnOCmFEP1FZwN9AGcX+mT5ZD1R+j0GD4NCNufJzwu
j0S3WJ0H8KC8RwylFVc+3aJmO18RcZ5Q4kJyih7u54r5yy3J9a4DPxWoPrRtNLHtMC5J0FoDOD4y
Rueml5r2MeU0b65yvNPKShmz5DYyoAniKtTjjyC3mh+WXeTHMLarCHgHCYDQ4eAzCNF+ikzLfVdh
cIFZwEblS6204mmsYvNbT26VfeXrXBiBKJopbjHPM/sZZ5O95TAFFbjX/FwRYgO04TM4NHM1Omq8
IWBb//PxhJJ30efR70RHeDZ3sAxp4DNnHm2rmgCJxnolQjAmQMvse5hioFAKXuu3B/GFN5rqKQ1d
nTmLJW35+S9PrJnBOhWi47RBIjP1WuKvZsQm+6436yuXulC05RBFmQM1FFtwGnWvryXISR2A42o+
kpjMD6cQDInD0iFkp3mGohPcDWwMQd7MSTN3biB/FBsFTfZn0YK/efuLXygz/TzRcagzOe2e71IS
QHZwOzI2irBDmGNIDB/yaD5gS5m8RJXFDekU9cqOZOxXFsydty//uy7EZmypAmE+qnXEQvrrmyFF
YukQsTkZNLb4loP2e5zN2bppA5lu3dwy3qWdQ2k7zZsnx0n7x2quaFl1FbcqsqVXdXCOrBhSWNmq
05XJ99LI5/X9KbdBznA+FCGfZUECQwgtfK1tKzU5mc24JacsOmRkjlxZwC6d9lHEabxqHMk0fHGv
74WbN1gOCGD2xzaofPplaLKrmfBTlTirNDJ5AtSRPNEZnkIphIQl06caGV5Z3Zb3+Wxzh1BnEYxR
b0F9cPZIdJAYoUkLgbAP3vBYZtgy5aDv3n7yFwYeuAEaVib8fIEM5vWXtUU2aG0mdcA0tvYOBBe2
sHDCcz904wbNV+Gn6tDsCzMO932NO+nPL6/RMCDPyNXx+J9dnk5RlA0T2W3zQFUOkO7sF2pJQnaQ
pxtzyCzfFYRIJFn9voqEcv/21S8N+6WyxNGMkCIyl87ucZSlQo17KnVxMNv41DL7plcJgp0cLd90
g0MiJ10BypGjs3ayMdtYAnpiH3C0TKQNsqzKUp/41wenktWVW3NhQecIASdgqW4vNoXXTyYGdWOW
oaH7k6gQ2s+6dg/uztwbLW2lFPagN83ztQrBpYvSRVkcNcjHaY2/vujY60ih7IhBN637pklvjb6Y
SRkhboMcN3EzddeaestfPB/mbHOZ8zifgWA4u2JiulAkK67oyiUO2y2Sja6OpQ+esT5GIgLHZ5e9
pxukwMyTMgDGcMf3qdu8ZG4iPcWqmis3/sJ0gzsI1Qb/sHs4FwdkeWH3ZV3pPlSc5lERdr9Vhuqp
rRp7q+f4w98ehBfWPI7DLssd52JKxmdCmjSk4GVkheHjfgH4WFmckXr2kmAQnWvT/PK3zm82el3K
Mi5yW/Rarx+vxfuWhW5m+LSPu5vYquiZRB3O9iVwcxqi2StlS95eo1Ctzmf8epFdXJnNLw0xdmTo
NrnBSC/O1vg4tDCYqHyG2S3gGw4lxqFZPBWqC35AI6O7Ssovb9/ii5dEqbToUnihzuteiRaX42iC
KCV0sLstNAkBNSBQ3gVu6yNqmUi3lu6148nF2YWZZRGKAvpArPr6bhOzETeQpxlIqRHs6yyt1unY
2zc1AL+tU8PpSYfSWcOhAV0bdImzmRHSkatWNL49Fe5aTUx7LQ2QR4rgAb19Uy4Nc1Z7Jj5WfnTp
5utP12UzITt5ZPjmpKEGcbN8J8j6grczWGszGd1rb/ryB88HH6I1Aa9o0Xuf65MYCi3UX/3nU3D2
WkpdwE60dBM4ZbUNjOp7jLUJfmYe3lVp2e5JqHVXFeYDclosiU8K6ntNVuzbt+HS60eLAUsKjaGl
8/X6NlgV2UocipFjIlqcAx35WJvhAxVGceWGXxqF7O8QmQp0MejBX1+J3LM4jtHqgfMOxVGYWUqN
dxbbzhxznzwY9SY04muan0sXXUhGPGS0WUAHXl80QaIch3h2fcCYcj2N4XbuIATi9YGF65TvkSi9
//Mbiu5NMJWTSgj15fUVR0iwSdEkJvsIka1kbdLvbmuicFp4gG9f6oLmjB0LbT1Lc2mJ0PV+fa3Y
iEILOLVBXUs1PpNzG++IM7whywh4T/UT2eHGJMwlzrYRGRBFisfHophU4KB9d2MmGSAGWrx7wi2a
dQH9A9EvtemJPIS3P+pyn88HPxtKFPjuYj893+iQmhCmadsZmK4nQVs8fCl6rTlETUMGIFzCQ2/N
g6eVEdxGnQrU21df7sNvV+fUSNzKstae16GLkoyzcDEmhc4EZg+stQe8f3gA4Y/BmXLCSc2T9zZG
w3/h7QJ4YTAEaazQNHz9gCJJsQvCOBeOLIoiKoZvMSrS5+DQ/SuXckyWNgBa3OezcWeWRhgFNSO9
DZb8Q2ABoCr1CZtq3q3fvp0/e4+/3U+X4i7fCN/D+cweORluh5G6YmkkLfi6vkec3s5rV9G+RE5R
n8bITQ71WH+lo6azgyEX2ZrdcZsRi5K3/Vols3Lrti1BeAWAVHK8PMgzxBVwnEcflMmbkOViG0Ip
XqLV5UpRavPKt7g0NWAF5LyJG0AFwPL62UyNks0hrJml7z5uIGshn4WCe6hF3eBHbpdUJRi+b986
7cIWBJHqIpKiQrgo5l5f1VAmMshaya2r+/iGCCnDy/GUrjAKx35DQ9U3MvMZNA+RYmWX3QxlqV15
G5aJ9uzpMTlZgkWZD4BT+/VHiOh2EZLCSKkUnKka+uW7yhGf4jGPj//Kt4X9w16LQw5tvteXorLr
jklABqMWDmhvwe9TYR5/pIV0NmS5dVvRj1gP84mTt60oq9F19SvvxaVCB0d7iik4L02mnrPnjNN4
6IFimz5mDti0GilzUCMdb7Ck3DH6nFUk6nhjY/Q+lh3l+zy2XNR+bnAARm9c2f5d/jjLmHMsE9nQ
+YJb5lOkxNCM/KiUGMI7gbtDK0nn0juAluwDPGsY5o3Bjm0tqbnuM8PAJI7fdTWxtl55Qhd2QWgM
VBZk1hA+z9miHGtzoHQE6/opUIqbWWOCmqdSOVnK0MAW1q6Isy4NPUQoSysKa8BPOsGvBa4yyiwr
DHOWYzqn5KiTSZ5ELkdKagBXbvTFS9FmW7ptACLP99ltKKZC6o3pN2rAJGJFTL3WUGFmV64NsWVq
PX+hFovgPy613ORfynaFzCb6Q7xQCfwvT9Udda23svavvEzLQP3tMktF5qfoBY7D68sIh4QpUt0I
5Sim7sWmELRC8ZN6LZLAfTukzJKaVpA4aBRbBwQyjHtKzXGP2rLtsmjr9LiOr3ym5RT+22di3Aia
6lTCz8UDxBC39bgscDbdIoS/KAcjo6JkoDf1Rrfz5mscTCZRkMV8kthw9lHTRttEdvr67U9yaSBT
z8eMwTTD63X+lk/4vZpyea2SStKTq5MTJ2qiAgnCZAlJrWvb+WWi/u2bc2wHz0JtzjTOLlgZVmDV
I+aiSr0HbSuJ3Bw/h4q0tv2UOPQd8hlHNCFX6zhM6pMkbWwTj236HDUyuvJaXfzyOHMQjPxsR5zN
6FUMBHYmo8unGxqToWnP2zara79uRQlUUPTZled+Ye2kDUTjYzEQLCfp10OxSjor6+qaQ2wTqV5B
FKnXVnO6UsryE9XBxO+iob5yzUsv9E8BtkZFkOG0/PyXt0yZYEy15WD4qhGGB8hdkjhIMu4FscdX
LvVzXTp/uNicmKF5WymFnl1LmGShAVdFZEgVeK3iOqIl3I5r5q/GG4qw9W1wikTadK5PihbRnT3o
aSTwyqZR1NqnoB2u9VQTB6urqn1R1PnRAf/vObSHNmldKD5NeWIYTb3YyciaPD0k8HQys3JbW3m0
gmPrbCJF1HcZVsoN8cg6WhVxrch2YWNs0t7AkL10SX87k81khia9SdgJlJUY6vjo+noU2Vu4VY1f
ZR1l5jSa9k0PoP/P31f24lhRHZoQzM+vnya2JddpzMhEWCrabV+V7X1oK6XX60nA6URV/4VXBNi4
UAk2X5rBZ9dLB0LOdZNEo6gl2Rwmp+3pZYi+syLOqowNe/f297t0Z3+93tkraVTqbEXIqbEf9aPX
DQ0BNEp0RIzT7VtTprc9IXZ046bm9u0LXzhpUbiEMYQgHxvS+YkXpgttMhUBBvrg9IdjFc4hmdjR
OvMkn2jXQo5mNJEVLsKNTNxrmq5LnWIM0JTtLXfRRJ/rkpWmUXLSajV/TnrXU4MyJl7VNQ8lQKo9
wQUSkrbe7fLRDMhJ7PRdjZviJZ6QnYmiObp9CISNILCVlE1GjEZaXHkyFz/h4rLlrETRn9v0eugl
WsKYn2qiok1UhPZQfDPGmoOSsNptvQjgK+FIMOxJjiZt1DdOR+8BczWgMZ0UFjmJ5CTryrhVQ5vg
YTbaj28/wkstGPh6HFdpBfJBz3WOWkt2ieCqNFeUuAC3l5nrMte/xbMxbWRTzSRJ1c6HLEztjaFQ
BraFDRYviJorq+qlwYThEyizUJkMz+dBi/yNbrRwhpkax/YOqSAQWMLQnDkID3Zv26QvmZ9mdpCb
eAJ4eGUevjTl/3r5s41VHlkNgX6I6MaxNZ8gieYYWyhieuwtn96+5z/FhudTPv6gn3ODqiJIfD0q
ALEQwBqVCLPSUPelDqiqlyqGa7hq+x73ykPo6O1RB6vIPieZtiGRVPvKYdUbi8B64DTzLdeTR5fj
5AGtpuVb2ig+si9Erks86S0toOkFVi6S+cQOVrlptJ4u0+4YkZj3SS0yba0VbcYmUrCZsNJyO7qk
bdV6WBwDuqMbYAnOpi5y42jRij5YvV5v+kzv14BN5ert2/GzvXZ+Oxyq1Bj90X38JnzlXpiF1qOV
ZLHqiZ7H7ItxD8ygDIMVUADjOFQ9aJd8qk/JAKfeiSp5M8dgjWPDnO9KkRBuJRAyGrUQfl/183Mt
bZAuRFNtDTspeM2T6TsZ4PraGsS1xsqloYMJRFv2RKzk53JAalFQ93JH80kYiX2Igs0WvXW6peXR
XFlalvnit1tF7xiPNDJHTNKvR45lxoPTD3TRpjxNN/R4YhIe+vy2opLvCfKwfaCn/ZXM3IvfjxlC
owIIUPvcmAGqINfMni6NJbJ+YwxW/iyleNGQi105Il66ErKL5ZmaF87wWi44QClcqWlkt0ezfgjc
Qb9PhXFtT3DxSvS56YQiNkO49fpGYnap8ekyMZMqU+31vCjXOLmCtS6kcmV8X7wUiUR0JqjUMre9
vtRcU65DSMczM0vkd3adbUTLFiiOyJx8+1W6MDzw6NBjxQ2BNcw+W25IDaPKGdAGadoQhHNohFvg
a80KiSre65SG6qRcbXVd+H4WvSXKPLz82HbObqVrtqFTVK7u29Jx16RcZKixrNEzM6BPb3+/S9VA
mjt08NCscAw+Z922QEbcYKKTMrhNsZ1sRJUx2pG1Gqn2SYmNZj3iB98oSiM/JxF0/chZWAVOlPpY
VcisykqKwG6InBFUiM+qbW3mWnGOYgjVh1JPdKTRRvmdoB2qE1lQbOkbEU7RVp/f/iaXdgboYWjN
0f403d9qM1pFPuVPpQWuo3IX47nwKgCsxyZrwsMQVOyO+6QAjU3oUZ1OYO9GNT2aWQ5XvUpyX5VJ
R4yNNE7k1tme4trl89sfcRmXZ3MNMd9UslGva5w8lwX7l0MQlSxtMdoiK5+QUJuClLqEAPc/f+V/
ucpvL6IzxIlUS96OvoyUQxRlpObCF9ilkXLNXHJhh8G4oeG8kCwYscbrLwQoLLY6zvNIHmC4hiId
tm3dV2iAhEssiR68Yz+bPLiFUcFEi/IrL+eF94RqCn1nxA+LzuBs1Vf7iXE9AUEYmybm68bJYTa7
r4ps2u3bT+7ildiWw4yi3wZT6vUX1ToDDcmi4onKsHwsDaL6GsLj/Now5F/bpj+ipt5V34vHrvn+
vTu9VP8F0GDcGW1py/9yU3/Dov73L/1/O/Xty6/Yv//8vb9YX5b1N6gONs1MWm+YaBY80V+sr+Un
GLdsvJgYBXHZMBH/nf6nW39D42cAqYJrTUVjYXD9nf63/Ig/g2aADiKf8A/RqGeLAZwYTqAUxJfa
PyvqeZeGpPdSKiVzZd2FB2PS3PWUBH4UQN9RkbisrShJ19KKHl2SPJXZlrtBDTvfsJADWRG2jlmb
dmNo7wscdavWcv7OzPn/euzoy+71DWbk//yPf4cY9+//599+HTg/f+mvMQPhkYoAp9bl6WDhXvqo
f40Zw/obGgE6XAKv7V9g3H+MGUOAjmO1E/wme7pfx4zB32OoUNugroH+wXb/hA9HFZmv8+usT6+A
bQM7TLSvyJJ+M3GQIdGMSafobK2VHLqtkc5eFwWq8b0gPXeAj8vJY1XFJEi/aLB3UNa3CbtCJ0zK
TWZpZL1bFclDxN2ndD6MzsnHdV6OC0QmVwvOuSEf4EaCutVXIqqcr5Bai2CD1FfOFZYEki4OLjhx
tDKRNcQW1rQgeNJNAcxkHBoVd3s3O1XTeLGNaMlDkU7Gru92tVbH6wWKVHy184KNulc1TuRC7e2g
VRS37C7N/jEmu91MIJh1Y7fWO4AxoFy7Msx/GHkjySF0a7KU6x4TwS7PRN8+kPDVYdZIIotXqWn0
EYBUl47WD0xMg4MjEx9CeurdsVHvHUULviQccDWCfSbAeGSCj0XSPdcZvro9QYi1vp06gfdGSwKN
Yp47NA6ik55jruPlCprXMByn9+i527u6Nz2Tg9FKl1BkRaFFX1vFfi4D47bDhQkHyTrqWQfZRfUS
iP99HL2rMylikjkIHiWPs/TQTKoITYjBdpLypOi5fJqjtiElt6UCwml8bVGy9nJXOfKxPgSpyT2N
q/rUpuZhSMKbsOteRnk7VeGGzPWbFGpMWgs6aU4w7eMqIfHMjMQDNtijG6Kl0h12KdN67sydKAlI
bG2DgL7qeZrrU8Ud1k9wlusDq97dPEXm4E+TmiEFjt7JEEVamM2JQahXf+AgfotKxNq0wiy8wOr7
tTlO6Ue0euOtHVnmLcmIR7XrXWgYQyCmHaX3R8mHhMQbPtsEJe2aSEnf5fpgeMNEuy0klzeUTbPN
R/yHmMi5tab5RKpvtUKzn3i5HgVbIOckq3fBIUvgsqGZ1E/pmNkuuzRDPYqweFTxfmGlfq7SLvRd
tyYYtumteGX3Y1VT/qqip6HRy4NtE+GkTTVY/zqMblT3O5qd0C9oIOQeGTvZirS8oyREDXXKylAV
spKDQ+lMtyHB4Na6RJv+ntKhAllCDdPG1+SQeGQBRnCgq11sNQ/EzDeeEEGxGZrxlmACm0icgqDx
ubwdDLq9PHsaFaiFm6jcWfb0QDYt8qO48+XcFVvadU9aRkojoS+0h3N530DU8EqOfCstshkLMZlG
BNw1eyuthsmr86k/ZdC/+Y/TIUKreBMUtrEhYtrgYAN2wytt+75XgkTZq7V2a4CGgQ8SJmT1xdUX
reh8vajjL82YUgBzo+SbqPoUmIg5v7StZRw7WY34PoRxiN00vhF2ZZ7sWKqemY67Klg8Ay5em5WT
znq0mgKz8uZKNhs851Bmc+OUoDn07EQJTm1vuqQ9TRYnSse91xHoDBD4NLvcmO34kmrZN0kMy6Yi
cfGW4Les2BH8Mx3LodK2SVaMZGdG/HZdVMKXUlXWhEiG+kGEHBC2M5GNKyUnhE4W3Z4UMblGrqyF
Gx2tAsq/ot5O+UAZn7oGldne0WsHLd5kDJ4O3KU/SiNJ8ru8Vn5oSn/XRtUPO7D1Fna3Yhv3U9m9
b8fBgQ+IDFNUFWrF2Yu67kmty8VzElZH1QoOYWN+nESRKV9yo9Yjz3Y89Eb7RFOlFzskentaUBhf
WzLWPfTtzu2oNO6JZsRtXDIVpjE5tkATlXvTjg5NXN0SJWDeMJ97fZWZd9mA3yR1lJ4ZDfKuOnRk
5qg8zdBG9oO/8EdBM9K3M4ds46H+3sg8+NEQB5+5ytogR9JzjTT3ZrVyNuB9PwTDdNIILt2P9K2e
dHyblG7dep8Mxm3JkR3iQ4nEZNVWefpSBkpxFxYy9JFsolowC8xVyT3x1rdTGjY6SelOtxmEom2U
XmNk9SXp6mnjkAXIJp9jcuJVFg2GVN6QQnEiAAtxgBLyIw5UH7SadFTTbSPlnRbW1o2GVoypJuSb
J+Wj6ALfwWLWV8ScUyZbuUpPEyHCjteqW8OsrNuUxXJfBR1dGjty5K6CpeoRT/1jtOoVc47lzy0L
Rli2OXgc8RgY0ScrkB8FVITj5D53Rb0rcTKNAwR1QmOP80KtSeZ979r9xzyhnyzcfk+12pr3I4yX
Iavv0npiNZVEfxgWY7+sn8NG7W7CYHRWHDfddaRXN/T/xlUff2Wm670E9dZpJN3wwRjN8JsxfM+q
bI1gkTsIhTy9j5kcpjR7h9cQg/u47YL0iIg9wn1e3xGu0XpZbqufrbZ+mNzimEXGg+28VJ01HEM1
Qb/f7Jo5uKvr9qSWfbtTcB2t7JJah6lF5Rc37O8qwt1lpJ3yTjtMSfYu1fcqUVJjBqItOGhhh2as
YB9QgjWTHOb7Yzhp/Yrgiadpsm7tSrmrOZWtwqLBTxx+Z/KV4Z4gi4LkzegujoG7N25ydJQflfau
R3jF4Zms6PHD4M6Kl9hJ5RmBu3ar1PUE2bhmHmexTxLn14p5sqze68YXRybeEJlek3yjUeSFY3nH
3mCjjhLUyimIjdVosrEowvexycrnaExFnZcoeJ5abaXA7LS720Z5zJXmQ93vY6r+PUu12wZ+OH93
MFY3FZJYofj9WG+yRMIv7G/tmcnnM8CPVc+MImzWdugnwrnFhXbilb1nPwk/hy1P4+zqufZkj0oT
v0odJ36KsIxYoUOrj7tOqxGZfc0a686JjfsoL9dpDV9NbxlGFfuLTxaGZYqmBEypGluCHlmwe8r7
ZVb8kGbCt3PNz9y1bn5rVJ15So/vQQ5xv0Kiv2i5N7O9bgLimpV27Sj10c1IrA5CiT2zhEH0bm7J
hovMg67pmyXbtxhdJD/Bqk3h+tv3dRslFq8DqdtRop+Ksre8mprOCu9H9S4heB3HF7vmFV5QiWjV
aXwqE1jOg3w/G4SO0KIYjG2Utb5WMVqy6WtFrOxB9tgDRDBuNce6k2PUeXatBVhoq4plOJzbd5R5
9L1FNuihVKx4R/TTSEAJztK2PdEp490vuo/tZBr7pCrxXNliLlJibOPmnS7jh7y5E1FS7gZwa35f
z3e6095ozXCjd+vGcIiMFaVKDnhO5J1apg+WkVfPo+EOOzvkCaRiqNxVUueEbf0QU3rv0qIK+RVP
mi4K/PwxZCeymiyr3w3FFJNhrm3ytLlpUNR4spqOjho91gZcY4v1jvdvn2XbsksMYuJltebflZUW
H5GeRgcpW0a3STXaa2y2PYk6kiSjRy+Rbu+FSD6UYcT2UBqP1NLWpEZtjTr2JtHuTSt7r3Plgqhy
MszVbaI7z2bc++7URd6s35rdu1pfRryR+cQVbGKYaKzFOOViqOrTUYvx68LWAyidlskeIwlo3mGV
V84ujstpM4cdURQ1YUTWypUM1njcZXDyooy0ipEtnswLzqj5plLUj0bMXhMbXjBVj7lZ3ibjhA1B
GE+t2nxYfstusmd1TB/jRPnsWulJDN0DUbk/OmV4km6deA1bAuTMA2G6KdIQdlJ3syweqynY1BTW
8rE+qZl2UIz8IGKNtZ7IaXXUHzWzfRrVwjfKL23G6yVMbkeS3xCCwQiwP2vt+Mnt5SenEaewV9f2
XBhePLobBRJnEVdPYxncmr2168vQ3tCdzDmMFNY67FTjSQoLPbatBGt6IRO/WzPnqiMpGmq84uSd
7fXYXItoXqlKT5JJWNmTn4cWD3LGdT1j1+uDeFWP4xaI6mfywJsbgqHrXdBg52NHX8tpnU3xugcQ
2xnZuzA4UNT65ATjTcpY6cifzvEWejasDbgRaztr3E1SOoeQnDslr5AQu+MOPSkVg+gTsPsJxcnU
7vD9vlDh8kc9Rucy+Q6zYxJg5w5set0/oo7Wqyh9pXZfRKu8dwNB5MdAYIfmFXkGQs4evwB5DBRI
kGbVEIapkdkUuXd2Mox+7uY+xYmbxFW9cLasgyLT5MYe2V2D7tghS2YWMtgp76JuCU8xrI+qRNpZ
TWtdzzdCVuKA0G0jxPQQi3ivtebtHC0NLU4Pi0DZDdZ1W37OUntdsbJLNaHc3/piGFaOlR0rjPMR
3SSVeDHzI4qUtdH9CEtl3c/Fu5gIo7jqvbJs2Px1/sg9Mos7NSfUo+hK32JnTG36pIfqu1m3d5Y1
7ExWtzR0PCXtfES/n8usOSm28tx2d6IYH2srOpGx6Wnhi2Q/6Y+Tuwlt+5RGg5908hn9SQ38itVj
TpX0fTU5rA9GM2urNrxN2ihcBbHywzbGte40OSiJeUN043RDUdzKfDLBJ5XDS519TUPCbo6BgMzm
qSka123QtBOnIegyH0SfCiZCc2QvTsUo+JoRQ56Rf4i5/oEE5wyYG9V9cyugR9Fpzyf1OwRG/asm
u/ChiQqTL67F9gsG3vwzUau5uTKyLv/RBET6reokYXnBXjA9mhOKfE8NJ9p4BDkme6Or8C8r4QTi
d3Ctmh6lSpYZR5tUuxs4wykACLTWhvttNOWKXVbzonJGZJeHLHiRVoam4qVB0BIUjrdtOWqFoWTN
yqPPmVNCnWjNRj0Y1jTYZOj2Nqt1pqej5yQtGYt5DY97IwwYimoZjBthN2qxSq0CsqIeabe2PZYf
iBwzTj2m9M9G7Yak2eQoq1eZjoDdGwGcNGuyKdZRwybZNyKzi/n4Vml7cZ+VKf+HQuwQeWjBulDs
oropuLnsrga83oSjWfZT2M6Cqdvqw1uL5h5EGkNjCyitqflo5v3CdW8yehi60bf2Jh3i8Dg7cuz8
oE7iWz6YfB8qfXWUumKkkEVm8ZhD4hi8eCjS98lYpe/T2rWeZjeQPxRLwzw3qw06SC0qiGRHa5dL
D2YcJws5qiyvVmYlxaam0xCsdKIt2LmbIajwGrFyBD/dyntfMGGIlTlw3OSg3NgPQVZZ751kHphZ
piHJPK2ypHJMWjfPVt1IT3FDaJxseOnmPF0bczE6PsRczCYoS4w704SC4Qd9L+6cOsM1XlRlf8PO
0tFBq4i+XAHXKKk1ORPA4S6UuNnDWEsetQ6RHlsC11rSv0sIkK0zhC9xmivPWpNNIfmpaaw+SmnF
y6xnqp/kSGTTqtWTZvIB138tYytjAKZ0BzxEvYVC7MekNX+1rv6o2Pn/FrLxX66cvsAu3iiJ/g8K
ov/rP/73rwVRIjb/EaFjOn8jMxlFMFVxHOKUxf9ZECVfzMVP81dMGJKYf9bQl3qoQxMcOPg/MsT+
WUN3qcmTpIEJbOl/Imr5k3oonajfyqGw+WjQIp/WqeqcJyCIrieRd2AnUCOlnldNQ+xXWJCbt5o5
8kdBnO2CMmhdPxT1cjAYUVzuWKKT6Em4chjZTURW9E4gfU/f87I5nV86RVNtwYAZ+ipsy8ryyJjs
qtu8U91kIwrmsK0q25GICuIU7UNUWLk42HOL/RtrT2PUn/s6N6eHoKyqno144maHpEgV85kplpQL
QqdCzugdW3mHnXKE4mPMgxRITa8SW4Nq0IaiABbl1Ie9KdeNq6MgDpsMhHfVZxQT+7RN7p3/y96Z
7EaOrfn9VQq9NhPk4eG0aC8YsyIkhWZlbghlSsnhcJ7JbW/9AF77BWwDBmzDwzPcfiP/qKyblVnw
rXYtGnADDdy6qKyUFJKCPPy+/1g3rGZ1XOVATm2qpZuwrLvpIcr4ID8YZ3y8upcVfMyULsUG5hB8
TWzbrDbg212x6/WpJeCm7xVwotU5Ut1UbTnKBxHILiMTsGpbhpAixqGxJvF1GC6sMIgmPyP7Ua6o
q2d577oJPf3QOaFDBO5k3MdmqgXsaE6OilCp7kqb0Txugk4x6pnjFIF+0F92jbXsIVXLUVyDGLy4
5dhfI8fqKRvolAli19bmsHIdrXiVwaAd00aipU3m0iZPDpED7b8oNmOgn4J+YIJRyLutrdigvLuy
LUa5Mk7KkhquQjIgRpKq7YEf9EFWBlYnGga8yz5l8TqoRKl2UwKghF/TzOnEfVvqbkOk3ZJuN3Vp
MG4qN3MqP+gbWtF6wnlCatK8/nIgqWbJ15L1RG2y4nIKwy6rKJTLeGmZh2a0SZtar1Zj2JTJwWrz
8KEOR42eRKDdbIOpmSOxDHrXwdfSBLeR0+rECJP42y9GRJeGIviIjZmUebJuCnqtT9Uk8tsoaUEn
ncoM3kYc+o/ZhIsTWJyW733ikfZLKP9o0JusNOh3aQGc8rfux1DXtb2JvybbBblrEzqkOaOzs0Ob
S0x0vWf7Uz+qZJvTWJuuMrMetrE9wsXnzhgaB3fUCI0nA4goiM6YUy6xCq5/S/GAezsNtnNpjmVZ
rSlOyqYVFUts4YigsS3nQ9MwUWZRes3sgxJ7DqrqIw2Ubrc2coSzviVVnfmJlVXtbiSGbF6FMqT0
vhkC4VzieDCmpYO1zg5l1pdMuo6VrEyAia9ujM9tDQI08jiem+DJbicn8N3RLEHTLfrlAqs0tBVW
/uEK0NijhtpIFc3jkwwupRG61k1cByoCIWiZ40s3mShwIPocS46g6dNn6HNfPIPoFmbgcaBCvS/i
5Xa3mztdS+sEYLhmU0yhVgjQFe08rRKT0+MSKKBZlq0gVuus1ICdiIKRD17iiGZjukENNFF7VY0N
zWQioqPcVetumMYvgdCjcB3V1tD41Sjbcx537Wd6fb3XUlZIV3W9Hy4rLgXajAeF8LokpJCY4X4W
T+QTBoyQSkwR1ajl9NFG5snmp8U2F3UEApzqUY+53A6ckMXFw3elW2XT+ArUo1slpdkZh5yfrFzZ
NeZUHy0y3phUG3RJVhrfge/JMvN8lvn5Ku6YGFcxRTdEQTSKZdH0wjFfWyIiy32iFyPbZ0U4Sp8s
QfeLTKs2W1UGArBVHGCThNYJARGRddP4jNAv7/ye0+MqlYXD+2aKmhJ3jcr0MLLFZ3TRSHWqQZrP
ToESxXfnThwnMAnTp5GmuZWBo2l+z6HDapRMxACZrC/MqPTBiA39H8ZtKthe49RtbxudPJwVjtOh
3iWjIhmHdKEg9Qtp0CsRJI7nQ4FU/QolGYyENXdU2aYyC54tERYBs1BDdpRQphGtpFk0jJ+t5Joz
IdGIYJ7x7cdzvxFJdJ3zpIppG7ONICIBMI4eyik2D05aklYmkiszdvoTb1e4mVr9RlnhcB05yTpU
ZeqXaDxvR1seU2K3zsrN6WZs4uspc9a5qx3hD+6ClougjsWxncpzMFTkbTeaXNluf0biRBJ5dWEr
ChP9ISx1GmGnttjjewa5hnBcD2VV3QRWccFQfojCGZkfOii6jptHnnGKbyC4dXI3eVDT8FiGY7zR
+SZsPVrBrnSvoQ66k4lHUloPQRw5fgNWhETQvmZg3inP+jzMw73Tavaq7ifekUCU+96euWUNdTlX
iL1Vo+3iOflc2OqhcbIO3q29qEQj30pj3E4cJpetA/84mk07rzuWtmcZxiOLcj+tWlL8DvYQ3Vd8
BUMtKPE8ucsalui4PyZy2IHRu46O89q8UoMw/Nq0qWWSRx57nHIkP/ZZKK6prnS3JmGBlDgCYm8k
Web0NIzujUdz5X5Gp8hzJcKiZukvjoPqc4JJS/ymqLakWx0pWrpoe5o8zT72ZTNdp3F2k7bqpPVT
i7urttRrV1uXSsuS4xxm4w3RbSGA2AhEVqgzjeFXSRd391lPqqORTdpeTsnDUMf5JW9777s0iZ4C
1QgMNuOwc3Pgcq1y82ulyxtic+JdD5Fk7eiA2Ylcc/Ya/UpVlqbrwOHJG7NCYvLqjkIG97XIvH0l
1WVA++Zd0/eV60eZcWN0YgH5zJuxplAqc4f8kyVAjdyscs8gBNFmtol8zVse1Zmor1rXI2eLVj6z
WVvUBd/1Q5l/tZypOFETRedrH03bCS74stWAJfS6eRVJaB4qLcc2kXPuTJrKUm69xluh/HtrcJyx
BIhkk0uZ7fUJqYxdwi6rET4ya/Lcn7wuPifh2BPzK9L+qqgiZ11GmeLp2pah78bDWZUeuSRRdE/q
+JNethAJyD1Wni3qTRyXT0EHMpoO4Zc0bT/pZsVIY2MGudNCvbinNtrcBpUyXx0jeEh0+JAU0bOP
S475hfCRd8p9QPVJneGwg0ypCPhL1T4szU+Q0wLIjAgsTYEo636F6nQTe6F2R3QKT72ePBVrcruF
aj6VQlcwLmTORA4za1ycVDVYV+kMJS/M8bIxqMqOI8tLdo4yzUMrvYOm7IZ2F+umyPP5gGy+WKcN
LCmRoFviNdJzZ4fi1TLT22CYnycRfY07rb/RtGHC7a6gsiHlg+6AUQCqO7YwyPPD56XYVYVs8kNS
6GQAbjhQBZBgE+XB50Ann/QMeNyrS/GNX3ffyfYqLGaIFKFiCbP2jZLvZNPc1q2wdcTB7+S9jEhh
/xoA9ULrU/gxtBuHUWEu12OhEwh/VX2TBECS9w6PV6U1xZferdsy3qCeNhASMBOYubqi9KczA19V
cZZdFOXUjaGfisywMNa4RIzeJJHZVndmPGrjRyvLQmcAu2SOMi/saUbVtosyJN7yvs40Q5RnF3/x
qE5hEet5fiaMJnWbc6+o9E1eqLkMQYaboA++6l7kxFRbUrIQb5rSHj5JmFO/grOfV2K0QZ/dnqq+
XWeW9m1Cq7BP6aZKt3bpgvsS74hyGAYi0cyHJHfLZzQnJdmIABr6E6XpUss37+vcv262f2fwVEIo
9sfr7X/4x3+gNvI//7Tefv+870Ix0mKJ+6LJ0SarcUno/S4UozsCVTDcMmFshKN9X3KF/QFxso42
lBwDQjMW7/RfhWL8FSWDbMeEAZIwjCL7vaX8t/7A5nd//rFPkK/zo+IHnRhRzJgQlrwMls53G/kP
Ok+k6zPmNhz2DjIvxT3l05T3nJjqc9YhZfcKHo1p9U/IPn+f2PL+qs7iksaXvSQb/k41zH+IbdBl
CxoHWhpZpkVSIHvsFGcXvYyvpnop47bNXZKl5xBj4arJMlzsdcRl7UFI6IDoep7I7Z+/mv8QgaEe
5Av3ex2HUftvvyM6v6zqYnjl/am/vL3+soEf+RJlb3n7L6Eq9d1G8AcAzn/8y/8EwPnv1KL+p5+u
8kWd/e0CJ5npwyJrXYrvvsE436WQmuN+QM2Gyp53ZHFALYF7v2ohDfcDxQfoJzGPoRwntOL7JW44
H0gLlLaLRhJNGvLjP3OJG+8W2d/EzOSxLFncXN0OijYu9Xcb1A8XuWgVOqHSSLazwUIJQy/iF5dH
CRc71kE2G6q70sXebNwWGJ15ZjZ51a9B3gH2U32qoNn0fjRXWdZAeGJ6W6RdtE1e5mnknFodvg8G
w07mDXZKSubtVNs7cdrlcLX99JB73tJMWVadWE0YqJ/KFiHRxsK2GQVRdjuliVmuqtaxJ98OXRaW
wUrZZrJZoqcHIgCZFRUs7GYmWyfwyXYyHzPIQZNAUBwyKVEmRM6WHubYwOYbFGZw7aYF01yuemnt
NLvj0V5ZjXEmWp+ZLDKz8dF2UcSvItISKr9SNEIDig+A6nEzOfA6mntVhIYa170wxrfQ8MbSj6ts
fDASV9+PhkoZ8om+PvDHrNuKfDKeQlWJz04YFy2klhO/dBjZBmYT0rdWFiRWvGk7MSYbY+70x6nT
5BNxNVm8H2blfcZgWx0BgixnEzu5xt5QphVQlpmkybqbXe3esIJOW8VM8M/0GUhybxPiM/25i3hz
lrz85xLuafaniAwCGEu9ET5DSDCRImgUhGp6BlzhmPSGH8SBJbfh3LswuLXzUmjCZdhEevgsMjP6
ElCJ6yJmKoNrMRRGjE9P4NONZq/9ZFTkPfkzajeuHUfK+dTDVj1rLrmMjd27PRljjMBIWVprXMe9
Fn+qpVYq6DWrkcxCnvnWVx36IlKtRmQdcZ1sUT/Fz70go2xjh0gwNTmZ9A4EYsjpsFEZHUeaNwTU
dEZ1tGWylDd2Y47ZLmqj4UJOEkqGF5hBKX5AbM/f7pMfHxE/C8qXuwdxM/9QooanVf7eaJkUja3z
deMt63a+iXkTmaOl2LbIa/6Jl/pZpM9LcXu+P+5QSHNu/P65QD5UGtaGk2xLqzprDrXg6WLJca1a
2zSRR1xUFfenkn89G6R1frM6/XPMMv1b3Xb12y9o3ptfaNh9fWnjIv8XIH9/t7P/7eP+6a1pf/Ff
cvXjWf/+Od/OenTKWHA4ZMDYeW7/oHo35QdOWeD3JfhtycD+7aRHpmyBo3PDMwctcDp/9eswYxof
KPwxiFHmhHaIODD+zElPrt3P44ywFtv14hAC/idszV2u5R9Oelv1ZhnFbr8yPIWRRj62gNHnMh7x
f5cq3FNlNPj94Bg+sebz0Z3Hs0jrYouT2SFUXTq1D4PU+RAQp06v5U7XXPhwZc7nwpbjfoyTClfo
KOTOkugUydE59nqHKzWzWyRcVeA3LdiFaIj+LpUqNl0epCyEmgMCaR4XsHxtCor7qMpstathdh61
znM3Wh9r27a3k6/BxG4qWiN/UtpknIvO1G7EbNfnboj1C4eIgJPVcx74RT4tiuW+jp6MLGo+YdqP
EMbNm6TeNW53GYzFxrHbi8Tr36pFhBd1zm2oaxqn0/xqik7z7Yz0JnOY0KPWnwhiFuTRoqs+4Yc9
iDTbWROqkOigXlArE9Uynq0ifwns6lM+V5/rGjUNrtDU8Y5DUJ4KZyQ+tTw7oX02wvyc5YhKLXPe
D4FxjxBtrdmEYAWbwTmD89xFdXmXO2CyIneuRAhcTVBfNRmbpg6PKh3Pg/ucxGSAxwHMS7pzR+9k
NyNHbYW4sqMLtdA+Va0NhCuym7YJ77wJXTiw7ad2rG6tNnuy3fkUKdI0++CjKuanoUkPgYFkumge
rF5sws7ZmmV+M4U1/G9AGkIYOr5TfGyyzTCaXCRacN33lFlkKFkG/aOZnsLqbaQTu6gSdujiVhQo
JUmQPQIVbsesjVduKI4kqfGdxO5lZGRfK9ISfRoDbNoAyrreV417LSpekVDE2ZmSfegmhzmxVlav
SJC/9mKfPIzrLrQ2VR28ZCp/zR3amtsbTSTXSaQ204yUQ61CY2+Jc5c3a63ezvPHPj+40fhILZ3F
Q7Ne9xNSNF28lIXYK2hWA2UR6Xs7z0t3UOA5apr2WUuXKIl524TFgxXcF+aOmeO25qk6duyZItkR
l5RQcBBr4UFDClADmniDuDJb64ro1iuRYxYuHufmKci7g6zrTzP10WVm7WWpNihgLqd+vnAy+Smu
w3NEgyIQy/XEXuzLgleqbBqn2waINAVz+NT0xkVQ9nurVCsHDGgkwtw3kCL3LhZlcYkVIrxyR+Mi
KyNAoxeuoONcN1uj1z8q8TFxb42I96mikzKo/KwfvkK63+hquMuJ9BjcaMeMAjEHLpo/UxNOeYlt
HaWrbdyyPZmDd5E45UPcWWtoOdKyLhvTQmzcbWvjlmqLJyNxttRnuegCrCMjcekPzgQ5NZ66SB1r
+9HVkgudxg9TQY1McDm5uRNxu2ma8JOXwg5ZeXAzpcOds9x8kevdG/2+6m5l9ZZNcm0m2xoVHuzX
dmz7lVWg93MPNik3rt6czCJh1/cuC9sbfbWvi3w1ABAUcYQiKPdr2rbaFOGamV1bWv2cOtZ+EsED
0xRwQnkCBEP8p3k3fWkdNfumDyt+DWJXeOFBkCQyzLucgL4p7/eN1WAS+jRJ69y0TbMOm3SHRuAx
qPorsgKfcCh/MVzqqMp4wCxfM8W0+C8vLSg9fuZw1zYl/H65l+EFfiLZL9IXSeyGwH2XjPB00ntg
bTibXr1KNUhFrSEuoo5bYAwj3Y7G58mddqM90zrlkNi5q7h8a0AurHuPQg9DToXgaxTMIOdzsGoL
dfTI3erMxPHLMDiWef5a6qbOgR7gf0COpQt5Uc/9lnTvOwTLwzp1jX5DQnW8AgL3njCyNpz85SeP
EeskCfi5rNu0guHQj1QpXZvaDD9GloekDuRIRq573QXcrWz20Y5myteo668DIz3ZHkii23TJMcii
m0XpQACHwcXh7OnARZNsO63fGuKjyuc7Em5euqK/atI0OlLYo23aNtf3ljL6U1sKa2VPMruSPHlu
rawR52EyjSuhPwfJxmqCdE1LwXpIdKoPHqKQGuKSuhmuXRK83djZNt7l4MUvKZoN0rWzGWnmoAjY
32OZuGlZZ3bJVDww3m0UUrdUZe0x32kKHSWk8qGFrPOdEClhQzDAWgTDkZ5Db++N+tYrqmJThfET
Zz5c3nRHkvvc2fEu1YujSNznKuofChloflQ7DzDJiK54s5SjJiSU3SnLz3FGNA1WWERDltGz448X
vShekZN+mTvzHl3NMU8GPLuh2ru5fi01SD66YJ5LxvKXssaIAjHvtzF3x3iR92tucx9VVb4q0Ois
oq4MkbNimmhzbpChq5/qDlmVntWjPxj2RteTJyTC7UEzk/DgGuNlMr+ge34eoDh18NU62WWZu2iS
oCgT7VVXYpP1nh9r845U3WGtQoIypnYOfcNKr/JyYvBAHGYverd+ftY786s2Qb/NBvXLbaIYnc0w
8O2x7vAGSeozzZNKg3vi0T6pIbihFfCqz73nQQ4vgyfOeK+3pmxfo/FQiduwGBBLLmYdHkr3A2bn
XQLlimuv11FXay5RM3q8Gwo796PSzk4AgYafUPyw1sbB5PhO78w0HHnko3zv0+aq7glcl41VbSkM
oqWTQM2VIAZ+W6RGd9lGLvf01D7mFbhrL9PghBPKRCHnhKc4UpcxzBsHc1g+Ez7JA15W/ZvUWmfr
5lwNY1fba7RBLpR13F44bfSa2wN1sWo+Ua2K7HeOUS0ZWX8g2EKdosZWV5k96btYGu3WrTvA8IbG
qAnxdtjVe3BeTGIGv2WY+2074y4gSxMJv2x2g53vUlMzkXo9l+PHKpan0Co13O/BGQ8sfAlRFowX
FueUe09jKhh7fRg5Rkx92NdN6xdjS9ut1K9C9dmD+AOTDsm8sKYrd6juqgmHA5ZKBL5Ku8G0Fm7M
MrvXVX4xkRnsRgGFTlUfbUszv6vG6DTnicHB1qbYcerywrY695i3CUBuq5nOVUmRyGXrjilSi+X0
rBRWqaT15JasnvwmI8RVeeZFqVs3bji5hyEqn1vsJ3BH+0ZPtNuZQPMHQMdphg0tE51n2tAtAHaw
GVPe8QESdAcvQ1lLZT5hYVm6kbSv/yYraNDVenPE5OfcaX17mOhv96niQYytdXAm6G7x8ftjOV2K
WnyOm2wtegGrFD3JEl1YnH+zLP9zLF7/0tzGS3Xj3163/vLv//K/EUj9FxC2//V73yjpY39F2Ezv
gyC/CuweneuvKNqvvlH5gfYf9hKyphY/6QKi/YqvmSZmU9AfEDaI45+2LuEB2IFIs8KxJAGF/Cmd
lHgP8vwNXyNwQhesYrw+mhhBItNiRv5h6+rH2CNrCZMnGfPLTJp1JxxozImyQiq4R3REL+6AoO8g
GxXNW83J1qmlTTXiBIl1ZXaGQ2OYj0MmqsMQu+ONqNqPmOTXZqkNV3kfTzyiHPNe4F3icO/gJam7
GTkC9Pk0snousXDt2dQdrItWZjcX5mB44SalBQ6dr2Zn9dYrUUAg9FYtSUsKgb70QcRj/BjQhZdw
h13brVw7jzmeXSNQbyliyOIlcBvZuGuzkTzpvZBqTD/WIwyEuJlEU3KoZ3btIuwPRzK9HdmkK0ge
zCaDxOha9XZ1LJ3I3czlxD2aJXBdZmCJ3NfrLAvWRRjCw9XDcHCLXEh/Mb35BjGGl2yUCHsBtuJu
g1iTfKRV2Q6zfRU3RSRWOtSp2JH5ZcvbAAtjTvuQ7hbIvaf4wA7K2DXMMXinP0foRtz1gh8earP0
7s2mC/RhhZmzkfnKTKLqaKmspylQyz4C8I3OidIy6LIKnaZCo9pfjw37RjK1wwNYn0ExiJeM3VXq
lXzdAYkneuzcs17MLqz5GeKxSu91otUzlGvvTNpsJOSNb+GxgsRjEc2zcou7LeijTabcxFvXYgwe
jJr44kOZuNQmrgQFy5iBldfMJWfb8lDqQRC+hLbCPFwUieUc9d6FCRdcRC1h+nY6bjq3y12f7JCe
uCReFKHUuznZWnzKZd7WtDSn9py9zPhHMbQYAQytVaXTYnEml9+OWOZW87sGdKCJV1sN79pQDGXo
RNFWfWnftaPju440D6T+cfymLn1Xmop31SkCtoCmPaSoqZw5n6d3haoVK9SqFP6qu+5dw2q961nT
d20r6Ag61+hd80p8ZXd07XHgLekQxeL5QB8LOmdekzaaz0CzFl48o6+aaq1FWXwIBhdjiTQzwuam
wD0GaAYIRCoKzA+yKBU0tyadk0a6jgWG63j71MRqS8/MMN9ms6PpYMqSX9Y0Su9S6Yh5/XRO8wPV
sDH5mnOCBSIt5um+tuqoWsWD6j679D+iHqml8xo5DRlslBfpz/XcTg8mK2eAO3BiP4m6RMk1HnIj
WMmqyNRJ5L1eXHYkuXg7q1jyDfGY5/kxrEnu5hlUVG9dMFXBppeMG7g39JgZJyOvf08Ug3Ep+7AB
dHbTo6FBkW21spPJuhCyn9ejmnr9FLp6O6zR/lfLL8Qui+1MNo7YYIuB3m96cqjWue1p0K4uakwl
skettuYSfJ2IKST3Hk/21ovXdufKK1vPCZBGTEI9TI5xZp3E6FI2eIwJFSfZsXNu5tKhtWR0zPLR
qcPmDVuyZxKioI3PcZ2pW7eA/cZcbxp7T5r4f6OiH8O1yxdytuRWjddWneT73tIjY22AaaPr7+wA
JMcKpCu3c4Cjb2uKEyQwCqKu8OustbFUNmmGxcaR4b/yunE7HV7/Hl4XZpei7z96Lh9furiOfwJB
f/u0b0gozBYw6PLE+y2W4dszmb8hqFaXGP2Ju7SWVIbvz2TxgRBKk7BCi7A7Yht/47xAQkFVPagq
PvE9UOTPIKE0bvyEhGpUPzCF80T+HQIaOIkzFM0U7MJ0uGzsuYWuImI86tPPqk93obB3hIH6Vd+t
4tg5xEbudzYiB3VXaSaruYETf8Iw2dv1JtCDl1AUxp5M/xgdmGIbtIx8N6dLolwmjmNKJCn/sjGb
/JmAta3n3aCU8uuIUCWj3qlKu59l90A/qvSr9Dy31cjhzE3tqOtBy6dNNEQrVyLmdG/xcb7Sa4kJ
gb3OxYOlkvxLlZmH0GPAHvHfnfi1XtlGc2KMxq7v1gSgZpTOciRtQ9M5Jp02+jNTzzoJbbqTZ17M
m8jdTlMywXGENdyaPCtvvZS6WhYLt1TVCq3FcRjapz6crynl2VfRq+Nh7c6RxjLz3M0BIRjJcxB9
7Rq6cXL3mSBV4itGVl/jusKFu5Fd/2IFrbHSi4daoopJhnFF6teNoc+I7XDAF01yrzJXXKLP0i9G
a7oGdASUCWHgvJxZhEyKT0bc64e4LYzNJIbHDIfx7JgDQQJW+exM07gas6TftRkYW5+wwIlxWqNk
rp2NExfMIiTO5CzLNr7u0RWbJKijnUCabiBUbtzzPBjVVWfjNeZ3eJ/hIb6QUOhxNVRH3D/F2xRg
Xss0ET/YxZzsjUI/pQO20AIv86ZHJPnn2fbvHPrvuZOfmPb7IuN/v/+QZb/4zsYjevh131jifH76
wyZvufdvurd6un1rurT9qz5i+cj/17/8BT6fr3I/lW9//3dfio5Rga8Gk5n/SJUQVrywG3974t8V
6Uv+y133+TVuWnQC7f/ls79TLfgYFmUG1Dh38a8Dv/WBAk7CuWnTY7njHf3tcGHgx6pAMjWhidz/
SyLRX2kW8cFGY0ICLyOt9WcOFnwPPx0s5MkjV6EijsPNwp8hYWx+GvZJB0G3RqvVqgo8ZLIZIn8a
ohjlh+7QuzQdC/c0O8YTAPy5lvxWWaKnwrnEFkC4aNscmc9R66rVMGfXmmZfFL28Iv366A7qMQb/
0KP5oR+hsdvKuUi7YdfXzd5Q+Khz8XnSw4taktYmEVhrim1AZtZrhjki66E4yCOw3YVIaFDMpSmQ
VpEknx2l7Ley75uEQlxhPIxoSHaWVeVXllZYF+jjWU8SwzyMEQJhbJ7dY6sqyzdFOn7SJyL1RvYF
Us81FwWk/Vk1L4hmi+uwJq0EoAULeTySs0EY7VQ32UWI+WObW050bRpOtJcJtoyyJPfJxyoBmAuh
vaoX5xSJJnehbhVfHKjiFWJzY62hCrpqEyrDi9TMu3X97ryKKpyWKncBMXPnqcoKFI3QRqtEghFn
bkoShlULoIzyXIfOgd0o84OkUjunq+9K4Th4ypvoC3aWTV3wMY0zXKisCW/wEhzaCpA5SzsM5v0q
KCgi7LMNwcmHAQl3oEcXE5ZpRx3ZAY5uAslAT0CdAee2hwINe7D0NYJguBZK7bjyyykKaNqIHqew
5wOKq0hifPHqNvHTsvlshc42F92Zt/7jWM6boQxXhvtcEheDFMmPZX6Y4ScqkzImMHIqkXNvZSPI
9PiZJERB4tknBLI9/vzunFdT/rEkL4cq0d4BOzaCsPzSmLO1Tqxo3hiybA6GyNWj2Yp2nebBVVaq
Qz2n9XbM9U8jyY0Pi8UY8ySihiBJrit1aWrFhRUkb7I/YlnfcrNtnQRppiZmhQHNuqPhgeDg+QsT
a3oWVmntmy6+SHprpYiDQEfRE7zdsTOZPTHcBvZjgkZeuQ7oVncwNfNtqa3Qg/KIcPY6DZzs0hEB
QVuVdRprkR1MCH0WSbz6DuHqvtuG13KeczT3EY5Yb+BxhKvjz5/Hf6h++v/wwEWi90fHLQDLf313
oP23v/yPf/x3P56175/4/aQlhhGEBUUH/2cskXnf4RXBsuYt8iHkdmicfjxtCfJbznsTVT/n8G+j
HPAKtVPSdZdwLoBMYr7++sT5VW7xRwo9DvzfnbioUqAX7OVL8a0wWv584sooa2LHaesV7WoYTWcy
+J/rIKtvXDq/Cf7tAnNrYh96m5b9IxfalG7DQQzOjfO+opiFbUSbSWUjOfqZHW+rCBcF1WyZdWUs
W46+7DtMFJifw2ZZg+jnzR91BN7OYIf5un1fmKz35ak3gXo2BMZUxTbTXBYs6UwdTUNmMbJ4JeYA
YUN2FRObiglmiZc9TRr0jKUOmQ8wRR1rXAaCuR7e17v+fdWrl61PNkjvsYKMZX5spWQxRPwtvZ3W
tsjnK4MYgDukTSI8IFIkwmQi1eZS76KgOODCy429QRxXvTXNrp3gQzxsrWFuIMhqcwejiA35TT6R
so1uzx3eIYnuWCPXGVXjn0e7S8kTHfH/LtoAA7QlhHNY9xR2Xii7b+ODNzWMi7Fcej5cQtAI48Rf
lG2MzFKmb5Zpf1PVFTQy7oVhl9gcoes5D7xuRbYB9u0k0fGvkuhhXFZBkz82tJlnu3Lypk/Igp0B
BRMlNX0MqOULjMQnsx0R/3j6YBaXgdm9JBi4BtIwEtrrxswi50YjGC5a20nslatGz3HJJDUV0XCS
ZhrftLlIX/FgseO/r/sEdhGBFVaAAIkZu6fCKFNAuneYoBtbIk/MBT3o65ZQ0Ra3AlRVEJPQjw2o
mX3cPRjHiwIRlj+qPpvXYuC6A6mp+bkMvZ6wJWHWaIhI6QpOujr23maeAORQ1SH0ArN68Qp1Ybmb
dlLaJ0KHq0XiU0w7p24jng+OS2y8Z/bRyiT65YvXghhtogYpxt7zMil3zWzxrOhleTEkfULB9DSE
pk96F7pquueTqwZdEFdmF7fBishyUmD1wNC+TuTvnrp2NKadrCI6S9qurXvC0QjpqPfwGWm/z1zS
0K4JiTWtS5x93nDE7+7RupsH9cR+o+NxQ39tElhDTNwMTwnope9K+G57l6uhG9eJHYVkmBgz3sws
nOGzrFhPbhNzLDqMlORzc9O00XTRkcMd7YUonP/D3Zks161j6fpV6gV4gw3YTXer3rJkKW1NGJLl
w54EGxAkhzWtSb3Cnd1hTTIiJ1XPcPKN6oOkjLR1quw405uRmTssb4skCCwsrPU3y4DGg2hIt63S
oyKlo3Rm7eBwty38PL6pO6+pT3RDob+FpO/K5sIro3R4HmxINCSt/kneuc2jr7s23dnjEiHGKzuH
VhvFxk8tk+Cqyef8oiO/zTZZCBGpVDI+rB0c1HiK61/IVP8xXFEDRmuVuGk7xrzjx3D1z/5Ci/HW
ftZwkYaYKhiLzzn//3/Hol7w0x3r//7+X7//lZbA32gJ/JX//eff/+33v/7L7//v7//6+3/8/V//
/m//8vu/A8n9K7va3wDl/u37Pe3lV7/uaVYQ/B9E0ryA3cdjA0E48h+bmhOCx8KGEfiWh1XhCyD9
rWcQAsfykQwNkMZ+OXS8nR/A6tJ5gKcdOy4YXir+f2ZHe4fHNVdkXgDSwsjeSKG6BpT+Xb+gcoq+
oQ3tf6PODjJ370ohrQq4J7Hv3vdBaj0K6nHDgewOEuVudGc/mzF9SewnBKAELP3WZYmcxTiaqF0Z
WwhpadQGhsvKhwa5EORnXyI3MhZY3DJWAGy3aQg++Fs4t4u6qbI5rB5BssnkK22BLriidY7VwqZ2
ILWhYY1sWP0B1sSom12KGUuJKp6G6XHhhEvHLad17SznIEWb4jfqKy3/5ru3/j+gLn8UcKVoZCPI
haC2MP7sZhn9OEahU+cKBb7oG4SvpuhOxlpU4qQS09CHJysK37nerrms8t8qO8ndt7M5J+Z/8gS+
B32+sw/j+qAWQs8FQ8dJE4CeOQZ+947QYYzAfQb5M+xMD62IsUUwDDmd2LU6ICqzTnskqLMxhYNr
CWuVzTWMSeQSt45ATtY7G4OMsinbRef1zhWFL4g+vxijH2tclLeA2QpAtZgeGhXt8N09zoiVuNDt
rOfAIpZjprxCFEdYKxIjuI+mH4PgofTtZDz9U+/GXJeeMoYRVP9ijBzeXVcqzrOt5UXP6EhVQ7CZ
ACoPnzPMyWHa6SJX+YcmQapv3GRZS/K4+fnlKSjIf7bbzGOHHLshjdC5i1zW0I+vJvWn3EJZwHu2
wgqS9tbXduA/spAsDmRrHlZXJF6tc+khFaduy8G2cbIYsrxiUP7snQDOD0RgOpMGsf8u1KPAmlTF
YvfPItAsucPiBADCD6h3qUHs8wgM9UOvGAIIXug1BA+tvUx9vJ9yhHb+nMMsw+K7AaUJYMok4y5p
+Y/DAjvVLhYa81+pSzR+f8Rbuk6WvZXUbD/HJepnpsjPn9/5EW9qrskZgFXCQvVeXA5/vGYag9uL
5Wg9ZXkf1tbJPGZmQdRzm5EeKl2IlWNcjeAOhnAxog8ow9I+VLeoHBQQHPF+am7jOqt7RCb8tndv
6gkBxqef3+aPJB+8G2D44EZNbyQ0Dq7Bu1iiNLx2u1vnp5mqA5PAVqXN+wEw4PnWZu69yaJIUHZm
0Yy6NR+5TNUvVs0fBsuB/0T1G2lyY/FAaPtxsCK4tuMyBO1TQ/OXGF4QvQwcdyFp8c/pihL3B3Ae
5WNd+A0RtZd17/gnIOqsCa2ZjGhrIv+S8a8aBFSnczFTh6l/EVYMVPmHBeaYQaK4hucobzgI3u1P
s6cRPWpW72lI3MDCLBwsW6Wuu3XMoZTrbum4OZrYE3/XLlRjUMMqMU2/1VImpwNcVXBx9boCDobW
3oywuCnMcbxXPnT+m6CO09UQL2Pa01vXgsPQnNlrjMrGtsxhVv/K0eyF4PJ9xAA0EFEvDBBMge/F
ZP1x5JmZ8FmaST6gPOmDNEWCwmcqJomKQd85NAAJ7TQNX6JnpQR/p17CiXSSiL+aNThqTGC09+s1
JN5HcUDhJCOQa7AYMWv33bQo5xJaftbKB0TBQHLRSygjAf8z85ZzWtUohRgRt2q9rzPAoCHEm14j
RkTA18FN2mEsedLXoljvewuVpCt6aiZBmMVUVzGZLmx+lB0G8vySRizWjDeyL8r1HnkJQLRU+yqz
aSGDavGC2ibO+KEHA2y9R7x65t15cPz5GFYE0qOd9DmkHoJQmXdXzhDE2x2CLFw+jlILibqonQt+
BQ7DNneeW43JDUbpo2c6D0HTyQMnDme6hcy/jhd9D1F1UyHv6NZbK03q+SQVbK5fmojm8v1kTzTl
9+gGk2dMqJGQovw8NvyYrbOJ0Y6yYRhGcAoDSs3vpoaXLA3UHlk9rE4N8nozo3wBDFKDa65OPdVp
AsXPr/g+Grkhsch12LdB6YM1enfFobeHDLKs/uKtykxGrYQJf+4QlmzewdT5wUNSeCuTUAMqGdLL
0BAr3zSZ/tcMx9TQf1jl0M4CF/6jC/URTMtLB+37DMebVIdzRn1fi6Yevc2IHKX1DZp3RzTKyqHB
SDnBLfd6GqKUiCMzv033aTQi7wJLPtQoqo1u2p1XSRTczl5fRctmAFc43SBjjppf569ze84ksjOw
GYLmihHLwzrzDMcS5mE7ZWQXp0lRjmblQ9TyPlBrQk9j49F4n6dXmNX/+sTv4xqQnwiAjnlqnhYn
+nfbdQnEvUHyMrybVGOTxPr0xElip9XMW450Qpxkjp6ZtjPYMz7S8SWzBbhvprSnCu0mt8kM8r7a
uuhO1P1JLl204vdojw22g67iJIf8uPpLyapLdG1yameJalYnMkgso5/PJSMd9f1LxHwhwuMYz0+f
Nwj0812oNmfjtS0a9y4aM4+1BTPf3AAQO2WW7ss6BgW1cG9JNpslTqw0IaWXHRuNlTmk8Q79OH7U
duVQPtLMCMVJriszDt0CmPIq6agbnOeZZx5xScHNHEor7L2DjPrJG5AMQ7Fs+UVu8YKa+i5o82io
9Ai6Nk5EF/mFAvx9Bj7OJSx71YKmSCcTqUag8tPNWq15+3W0oxIMERIb3XofIsNAcKut1uGFzEFd
pUiw14GDwF3sWUrfkaX2DIcOC8rQZ94ENvE3xOhippjQFXqIG8rXAU/tSk1YQzDeREFKKDZ/4oyF
UvKmTgVDMY5hZo1bv1IFSyKL3YI/vY6PCYXl48/f77s1ih0BDHWCFCRQqJt/SHUdvYpgCegiT3XY
Eh1e01sUAGfwPZwsM0Tnf35Fg7L7cUbBcvNI7G22JZB17w9edtGStco5/DQohxkyLuPIhGLvZ3wE
yjStv0cxqp0p/1TewoBXU9KQshD0GCXdz9V4HQZDlBSHZBQRwYAFOd300DHZAWqLhT/ODRvV22tL
O90wlHMF/BxS4YCMREKZfzYvwipyh494gcNzY7e0ffKjX5bsTWUwmnPqz5+dKvUfHt5sAgQJXMPJ
gt6fbEgHB7QpsCDIsiWoEqpkJczUBH+64ipwV6So9kDUAxltwDbERv6/7/LuzK6UN/vwYLLOOu/T
2hKXIN9DtGl0O6df7byyYQEpAbI0bNrqWRTV2t/ULbi8R42Yov4gJsee1x3tpdiHCkv+OCDPq/1o
uuq7DCoTXCWQZxee3Tvxrmn6GBvUmWovBd05QpRlkzVTL1DaoTLJYpjWXi9GpNEvRHGIXUcJMP/j
IlKQc47S6ihj9KgT8rfEuGVlIZnZNlwrva4ca5mK8hQsEZXODm2t4DDFIeY94MHm9ZMOWje/V6JK
kx3gbBfpWM6nsISCdEQMLs5x29umfpWehC7eZV1ra2Ty48a2j452MveQWkOU2XtZtrW4W/wpLa27
uLXn+dM8zt54aQ1jY92wY4Tq2e+DoL8Dl5Q2EI0wac+GjzFGjeUxwSVjPqBAFtUtmGpslIBV9OvQ
RU9OXUTNM0LgoIx2TJWl+4ZSNRL227LSg1OcjEnTgYHiHEB5+5ggOxJcoUVgleVxCqQ7VNm3LGq8
kVGeHQ8D1cvVayem9Or0g8w+eoE9BghLNELKELlyJHmqi8afyy7dF1M66ulC+0gQ54dE1Fr5N0nj
et1pUIgsRf5m5jiF5M+02ob8MUS5jhGPEkE3Iv/br8VyqtMBPe2jzmt2G5RftCDAThJezufWUoE/
nDI5tIVWpkfa4lwpSdYVb8bFi+bgQ0XHkw/05swPrTyv+ABcK7ic8S/unlbVxe50VgS9TN0TB6nO
MER63S9VeMSzwzFiMXBW2Bdt38p5nNTz2VQeZxAiNlrOfhb76YdFS4Rnr4sEb0yM3UrPcuVpiddT
NCFr61G+3XRxbLLqsB8R970P0ySx1nMoVgMjBTWAkH1J1O4y+Dhe0ocVIspd7lTXRaHBQe5h9+gh
3bc5ShL9lpBlbmmZrMqAU9JsybudDb4PBGoz2pbffHZT+HTdoS6qOL5TadQh1sbRm5F1I5Wzg2wh
U5lfwv2Tsmy6DjIHvpvZwNNvZeY0HprFmTYjhpRryUc7QFW8berQhHwx0cIOkW8eWybA2pBvHMe4
r/mefH1URM5Whq8rkLwI2UuGhKshRMghs3EA9yLZJEXm+n9xKkTkECwETEotyVIWTYITC224THzr
Og403aHPczKtrY6cJaT1EiG3Rl+hFRBI7seiUXnDeFnZ2h4xtxQQOKIiNLec86blehsws7iCx191
T4k1mwkWQKPmzfsw0LqnKkZ6b9xNk8NX2WKjTnMPUzNwWXR+Xl5d33te90TBzXRc/Vm2wW1JLyz2
tkLHFIA24HsdxuJt9iTrEPMr6Rebh0vG5WUwFLOm377luOiV+uZP3oBstWfnSMa/DbX1+vV/DPLr
96gUuMhbu7LmBpzGyqanMg9k3h/zBmun+bJzUcdBttf1UtROOYCnbbzxX19Uu04jU42Tt+rT0wY8
VOJvHBTnluBDXKuWUZrcuuIrLqqB3BVljgSKS4kmEq87rX2XH1ZhandP8esIoqMmeMLu9ZkyN+eM
tkVDIdDOyYJDAv/Mfn21r9MjSEr0uvcBUuJ8+GFlHn4Olox5moL55fuZyAJ+uLSdHWZ3q5ULtLl4
Us8M7+tEWtWiuEse0vwWJ+8H/h1NW4/ZNYyZufXXAbVWvfIH4BOtCPeW7Tcl/ErXD2ekGk0Ryd7r
XLWs6bhITeVj0LzffArd7smh3cn0GXwyVh6+n0h2PwzUss0vdCfzAfoUNapt1dhmOdSrb+6/UUGa
6TtVpVWaH5o04vdCu3BS76QcltAZz2EWmrmSF/Qsw+PbkMfF1HM7c47Rkt6wA7RcvJA5ogjHyekQ
wbojcysQFAB1A4lpaw9pwsX9Ims5MuFeSW2zomBAyYbXlKnTEBk8lrNif+Vn5aJQ0T+UJIvzcubF
QzW3J6NobVDTVSwqQN+oRlM2RDRD8f1s7AY+SBphM6GQzP8vtaZu59vaoVTUUcvHK7kcE4oCui+4
upOl7XQfNMnMKSBZgHDgLUOnnSLx7HXgoTdRn1Uq2qN+iYzAfrboiA6nWJf16/wF9lVBvAEF15bQ
GV/LycVYZQgiqKzivPt1EYPwvBO8hhiOo/eyZro2qhiwIdFlst57WdTq8a7zdKaDk/H10ec4HRgi
T85ryROVqR581NZthyg39sIMnzNLM2uoV5kp/lo/jYZSMwIIlJnnHfPc5QPh047vdznVR+D/1Upd
ORZu2cRAD/MlqC896UCH3gWLY86wk68G5tVrkQW94QronGog87qnadKt/I71tfSWcCynatghTkmJ
MnFKjr51zdmp2cIbqjiH1mVg1tModE4RPsXvhFDpBcnCnjfQ/2aYOeuZwVM5tJ4a2HBUUovHvibl
n8M35ym/aNKzxDrTydD3+VUM240iJR1Jo5pfJl4wfsSnGpXPPQAYa8kOgZY+JguULpxAbJAniwKU
qMCpdWymOublrxbWQ8khaGqzbdR+YqZb7/YOk+91JIuxpRLt5Xbu4dCw+nUSfixXpa3bnmSaqsIq
uzh4IN4yvywtV0agELZ5hkSil90dOF6aKlWVk6+SWSOxqOVDEC9Z5zyJuQoqRLo7o+Yv3HYYrd80
mtAzMu9d7FU+ZHzq32hHVE7YU5sROCB/stOugPGV+IuXzTcaJI7XPcdTPnXulwGmR28f+1JNBnTk
rkN5D3bVFTjhsDsgSz06TktOCSg4Vo5iltdF7G4nfmihlxJqOlPz7u1JXt9lJ4sXYrfvLeaxXsJN
VU0m/uGJZKIJ2b9ZvHCszDeal+p9UrjmZ75jW3xjSRfzRfr/Pt/g5G56G3mVSJZySraYXK3j4sh9
wUI1qxJEF3/zNmXJKYlEsU+zhxbASwnehFMcS/p56b1w47i9HV2rLEx1C8O9oWAvljWJ3VPdNWaV
p9ZqyoEDfSI+BGnZeNqtNvNb2PQfrqhbmjsvczqN2DC8XMjvY7a0jqli3b6e2Jq8WEO4fg1Q/Y/l
a8AqXwuNHSBqZoNVgT/mHvugFwLDg7pD/DLrAmXdqtyXPPOo6eJNZ7mbmjQuEzPXCCfUOylWviw4
qy3ZR4xZmFnk0jVtxl2jZzMnw2RFPW7jZ0NT1/usqFiNh9cBoQ5sgl4ZBSbFEoMDuTdzPbAIvyh8
vWvpUcshPjCDMddDC+kPZeVspIdAvdq9zdo24K4h1s6sBt0SZjtLmBVUIQrHKEx5Z+79F6e7H892
5vKB6dWADvUdrv+uztqrubX0EFKqeg2NhQGpU+KgoVJd/fxS7wrorCY7hFpGUcb3+P/AHOu/K63p
CN+ZhFTyH3PELue23XYyEeJDGNOzIiLDtOFD5YC2b1vRC17ZW3D8+b38WELwbbQS+K/Pw9MOZ/q9
awslk+dSvi3SWwALhLEcl0JC9DDgqLhfUdb85Tj/8YJAySgcGIkUiovxu/pmmfW2U9V2cgMjn40i
LdnxT3F9Icy9reyfP+CLRts/C0XmCandoq8Fvtd1aEe9uyBgLZE2YxXcvEUMncENzTZL4OEoc5gF
oviHQiZr/1Fpbyl2mBGaeO71hAZrWAX70S/u6MeZzh0Z+FvM5gVKRVCie1doXGLbQhXB626wijOL
SpPXscZnVSIeAiQM74DukAm1sDJRDjc7Ymdl5kaQUOzUCpOWk/3Br73WtzczoWXZEuo7vs76SPAu
WzzOk1v92s/CAN2E2Z8/xPvXyIsTyAP4dEwcY7/5blTZd7vRnbEay4bSRKb1JRGSg49N/WJFSvxC
FO9/up5vWCPmP8EfjOTDmWzEjWx19bbtzWkGYwE3IWPB1w95+qdKa4jxQIJDsYeFAXNT/CEcoNdO
JRqpyqvXbYkk2byNEBsob98Mndkwfj6gJr58N02ZELSfEC4ElEKnmHrtu6CwrHPer36Jl6XVl/42
rKF0PgQ9C+bPhTp+NRfwInobwDo5ZL4PdXWCPrhKg/TkNRWZfKojzCMXNsmvWuBvUIzvHoxaIZfC
hwr3G0JI9L5daNv0ZcI8G449imPZAGV8NmgEBXpUtb8Na0MPfYtyM7VVxG6TldPiZvQBe9fn7NZA
cFLU+SWVnwtXUHuwr2vkhVMs2cgN/PYqmfPSmZctIsEDaUrX1RyD+sIVCN+D2l7dEdqJHcDSjnqf
UtuFNzutF1zHr/28EoFmy/uQNHhXzZdlmk0IKJLkBLlDTaQAqoGpWIDs6K6yCnyKdm8JSmjxzzI8
rbSZCmToEZtF8BLGXo8apbYJ3TrDEhY7J2s2aYCeXIuEtkUkCjkEV/EFUqxAhVfeUJlkznrNbSTN
UVa7LSMHYhy0v9pZNw1S5ej6BzKsCsx23koeSPxw/bdE5iWDorOmGd+1i8wmHnYg8k45W8A/Qmi/
5ZI1xnxkCjbdihy97LkeOE9Rz6+K6s4j7Y29qwBnTCFPi8C2TDFggGOANt/rOQxZ1cHrdlmpasqu
VGBCugy46I1RmyAa3aZI6G067N199zruYon4a9oFwu8+4ZE4re0n+g2mo0UOCHH6Cs4DTYRPuaTa
nO4AIQEnOGR958A/xaRh6H9bOHoO0ZkP5dN9cHwUF6IrymaJ/IhyYIHmRNGg18NJmMAxj1AHMnrp
+6ZdeLc7DQgYhwDc9Kj2bUnNHB8NdrEk+gLu7Ahuk3a0zjlNx1FPXzTP7OEobDjBT4Fdlwua84KE
G+27EO2Xzw2VF9weo9eW21sswgEzToOLqCZuo96fVYGryKJf8iwK3yZPXJrRbDqvU6N6yQabELcl
MuoYRIzcTGi31KhiIzSE6PqM/rq70Sgsxp8I4m10K5vYqg74sKSIgeLkc+tjE1bsllwn6EFM3klu
e+sp0h3TCZWM9ibsA3c7x352FeZjBR1FTP2nhEmN4owPP4LVlz2hvFB9Tu283c2xg+o6zkHjkcMu
JSUMJs4jaT+0Jcux0TK4CHQud6HIMt6ujaRSEc5iX7S5+rAW1WjvycrHfbQYve9yCOqvmVS3UAPk
eS+s9LyehhFFFkrQYF/Sk6lVWK/GOvoYShizZS5zKEGIoFQZ4tGLaJCvx/jyLFqxr1oSIKZIvfvI
LpTRAqmlaMKD5leeRpzHnnrgo0dwD8kzwNPqiC0aOkJLXPiHrLDbWymozW8qSjTDxvLa9A6Xm+ix
shqfo7yqP+kI4UXbHe0zhDqBY7aW5V0IynSHfhyab0MRJh8pHubglUYvfnZo9XCecaRzM6Ernx8k
uNW9M9TjzTAJCg6Egt2wzOrMG/rFaPfraJuEqOZEn/PJjZdTEAjq6+CKwtm3SoJcT/Maaw8DI/8W
jT70fwvO+lkdA0fYCWcsPuLrV2KEVLfn/oCP4TaJsvbRLgZ5MYfCPh8Cx8zQxDc91HTSZwiozJc2
UkCnVL+ts7z0MneHrGz17GiNavi6RvjkjuAKv2jZ6W8dXkwoVzjGZbbADiJOMAyL13Vg5mbYYUJ+
b3u1k6su57NApYi42I5EidYJCcQcqbaT9irvTER2Jc/6Gf0uV2IL4FdoZ1Dpvff18tVWCcZvuLlu
pkGNO0qLdg5LpZ5CpLhbby/CsbmSmei/LBiSHAqb9nY6YLgCBgK1K2Q9JYxvTzzSmQaLjSHtsaVQ
gDNWPX6cnab8OGTLWG7LcUzvQDF3n/tZIgzZIdW1TZxeFhu0OCs6rhE1NxYe1hpbMUf6OnaHrNo2
61Q8FrUEyp3a9X3TGraOnJyPMU2EU+n20Vb1dnIm8kY8DjDQkXFwkGWXFFy5aDKicI9dMZ6i6QXi
oQg9VU4ZP/YWSc0uIj+DHloM3XWggxIeWBcE2zhfEYBw2uwanA7YDp31dy5yq8dJzZjsyil47L3k
TpPA3a1dvSLyJTEVK7o6/bYwIKhbhhgDkgYut2Mf4y/ci46ObZlCbM2m6TSIS3mE0e47mzQcUERp
xvgJmxDvU9En7dO0Tus3xQTfTWHrXgqABUebnWLXzd14S35pbXzdTBdWP5QPq902R69yEpBZlJOv
ssUW7GUzEckucpQfRr8MTqDvwm0fmuJY+qq/A9vlcf+Te4Z9lHfArmz4Ql2uu46brD9xliq+ret+
PU+HotvPISGXY3CdXzXCHs96LHiumyHpP/UQg7965URwcLtluhJLzeKhpvXB8UZ1PvdoZOSI0rXU
baLmmAS12HE8BmFJ2SM+Xa0+uUjQrcKALsruIkonX7o1Gj+x4acnLLbwcnWsEQwT/I8qTvwLOtyO
tx3ruMLmdsHB0AaLhkWj1V6XlOCvcT+V3RZkiH3oIUh8kaMSKYfrdb3oY6HOASohJIWd96fUW7E4
zPAa2HthGcEbndPtJFfxAQkE7DpVbz1biQsG7WLxxZrHW+w3yXV3oaKkHV2UvqFuYcOGkvm4QVQi
wRVbptdUWaorZFCb+wrzN/5NSqE3d+6HmgymUGFxNccF8EvcV/KzuJXuA77TSm+rTNuIzoXqLnen
qTtmbuUJtEmc8FwkbR/BqKib+KzOIrmjjyvWzUS/exfFax1iVjIiK1R7SXPVWvT70fnqEK/bBbYe
+4sunmj0OHPvoD0ruvqDNwsLh4U4x8hkxmR7n8WyvymwZK33tHyX7LzOS4RMLAwgASEmcBGO4TQM
682CE5TKjib1sHdxN7dYxjFqrU7Ls5IzOYYHTkjmssVzLZkuqZYUuH4oJ/2kw7Vdti08xQvgegne
Gg4p4vnIQXy893NOf8gkQXMefWTz8MwDVnQyjUF45rszotmfVlge7oTWQ2fH6swl2NmnEeL5yxEd
jKZHRXLw1S0+yYZI4qZV3G96K0nRv7BEPN/mHqiZjZuJ6mO7OChhaQ6axRbtFde+wKhlxpK3p45/
ifHIqncA5JBLpLJ1VrjIIyJvU56N1jIPxYdqsYJ4xZ69bmzE96nT1KVBaaFSUX8YRyyZxt0SQKRB
pE9h2bBvI9qbW+Usbr0XDk4pF2VGdxYXRsq82xXdx2bj1QuNnxDViZMmF367T2kUXpY5ZdJdMeM4
6qXCiXYIkmYhJbGid07xkkacVyoMJeC10/0ORne8QmRjDuGsJAL/XFFCelyo2d070uqfEfTA8a+X
C9p5bYLrZjplLurOpHCZ1W7pzQNFQ/4uC24WS7QhiZmKFsRmiKQjX2htC0rGV4JQFwV7uExy46ed
M8d7PGSdMNtLd259aCjWFKg7mrl1clJ0kXhMp+lhXbP0Ls3kQxpLHCU4JtRY3IXFPsHw52izedgE
iaCn/RWu59XiVlfIeKjDlPXxVnYShYsQmCaOwLVf3/YNThF9j/S0QhOb+DqN9dcR079D2KJd1aVz
ckmHMbK3Diow3W5lsxHXuGZ7tyEAoh59Y2o9zAcmDD5VuX52UBz5KLtmiPYDboQXQ9u0t6obsAnD
SGFKTqkao7Np1XN8WrcF1lANVtFll/i3TWk7UPWz9hyLFesSu0Zx7kqalm060LyOORbtXDeZHhsV
quM6uy56XHhb1js7Rg5lLzF3vwI/qMdT2RupMeSu521XpsVWBMMkN7FTJ2BIAUSq0yHg4eAmWw4c
/z5/Rs+n6o4F/bVdz6LUOLyU/RW7PJt/HpTVLi/IL7iF5IZdJz8o1P63qpHZfZGnzgOVNwytSyc+
tjijHUIZFtdWYSMLVgfZZ7up76oCJFjKwe0QuknxpdUu6vc+Mi1fPDvpzxTcNuyU+xkrMsTDBTqY
Lg+d2lS48xmfUuF6Rv9TnU3ayb+WmRc+lEnqfC4dT19MdG53vuzaU4+S8T3Fd7c0MQ3Vbq+wu8sg
STzyVoKjmYTiqyjNYRiNHrNrz+7w1E6Rle+rIDeibDVHltPGb/J2O/Q5jpO0VWAJdyE8aSw+iSPo
meaFfwml133KMlxZN27FPWyKCrmjbcnv3VL+Yk5ki/RP60C54Q6dl6nCTJftG/3OdvyL5NSGw4/0
PCw2K0f3m9iK9HRijWWwG2VhneSd794Z3MDBWSek2XOcSD74/lw8qSmSbA+cPA9QIEFDtYnvXdC6
68/lAqhk06ekNBfzoORT6Y6obWMISmKbT9X8dRzxNDuyKDmnKUkV83miawXHvJimfVNM3hlFapT6
dD6vJPPARr8JIKTJoQ6z8VwsnN82FukIlGIMR/y91UFuQw598u9HlBy/hBLXp3LAr6ayrc6+UmgO
39Jdi2JQQeRwm2DUGYqaJFVnRL9Go52ZwYDrZqMfCIrDaq+8TGMrBrsTXNFS45+17+UEwwBECpMI
o+06K0Q5HdIpoJWCMY3xmkuQ7+QYC5F76XKXnNprkvVzM6im/ICUh8ateRqw98ESHJEHXO2wWq2W
o2W7RSM+BNieINfndLn3iBhgaDXbyYpm3JNomOGNgz9tG7Qx3sSsTLT4Vripahuy4frLLqN/FVUb
yJe+WHbNtCR1eb5EievZ20FxAJPX1UR1yNvMwLxjJFWV7PLPaVoKmGuapUIbBTaOh5bVNHdtMB5S
crXmVGXKqn8bOhSj/H0G/qlGPB8tv/I2sV16L0cJUGpsdv0iLLu4LpQseQ8Cczqs20Ay0wOYgLnz
+N9qKw5txnEommWH2uLsf/bpMuGu/VKstaRpOIyIRlIadZHhkedxDFWHlitxnPoF63ANn1OosHNw
BFe9st46Z4jzL0qiwJhhv6iXFR+mMil0wBZBOB7vVUZBIbqA+GfPV3YR25C7VTooCPor3S3eFlte
0RZPHvJVGA761aiW5txTPB7GPCiDucMW0ItXJ7fe6Ms82AcAVXPvzFaqW1pwSPlIjsPZIe0OEoc5
4rGFM3EJCunSBcxF6i4RPVgXVMyQVBTHfAzrZZFUYScqqTk+v72qtNinzSzyai81iBv0HfqmRc6B
1C/aJ1YVoEIwTkkssUgQXSz24bJ6RhIYOQAZqerOAl0zokIJ+WwjFGtnD9qkfrabkiwL9HvWIwkc
DHG2m3pwKqi1oPT2EcKQWl5Q9mdxnk7XPujYE+rA+UVr4zZfuoG6LJxlqffSqwFrTbAuPWlVt0WM
W95pRwqHAhnqm5jB4lXXHPsRibBxjqRuIOdM5bNc7aQktOKrhhVWJBR85XW5GXJLzyQI2FuSgXJC
TArp+8c+ECOGtHU0P1koLy0YcqW6c26iMi/9nUYE6mtv08DeDMXE0aBZUVFEz62AZU06gVqFyvxy
ek6t2VRcyKjdZruWWXqApzUlUECVEwHOcTvkKxIb/i1CwTYaF0MbfqmmSjgD9sa4v20pKObwkRdI
old1FNhqBx9d4VS/amATm16CstuC6cDUolGOC66I4tZVyskbqYSOPPxypuGG2KlXohFTBtWZheko
UHblQ64AWydroBvuooZd1PioL4SQU4/wFngxODJaGw9s3UmHDUOxVRTMnlYAC8yNJP6oLLvlOVd5
CBw5Xy+87J2IkyjeF2ArvlmAlygeFjK9sAjDwwOHS519DIu6N1mX5+YnZDABWh6hnz8RIr3l6E2i
uGmhFF8Ck0yf095h5CO9zsDVEgSCy3XNZ4x+bX0Xzb661n2V8QjQ2OgOh3VLNA1ryAqlH984lA/D
XVy0+tShaJHvNNiYv2hPwCP0y0GcNKIogCf2/m2XpO1hdBv7c9APmESH4BCzvlpB6A/rgn4cCqBw
KlFActUwQeqqjE5wnE/xdJoGeFMDFV+Bg6aJRkZTx5WBRnAa3kLvXtwDHSL6rMif5YgoT95E6LXg
OyBbK0PghV46oCif4rB+6SmpLlLXmaKd7acyPACEkP9N3ZnsWI5l2fVXBM3pYHd5yYEmJF9n9qw3
c2smhDdm7PuesxzoA4Qa1qj+IAYqqFCFgn7B84+06B6R6WaZ6a4QkIByEgFEpvvj47u8PPecvde+
HSfZoTruCr4lagD5ZEJXCnHGR+ZFrawVb2ubRFdQU88kbKWBgxyF5KoIbI+doLyiXXK55HQA3MWq
KmuTDgjsfEPN481ST/yZUCCnQzaSV/5gVC8jWVwbPWgnb+zE/CjZLYbTqSO31ien0L5uRdP1fBwA
FQ4EMV2gXC/PDEJITm3iySQyoQBmN2g951RRIpgtWZyeTErVXqLVSzw0YPoHXDF9wZxBOjN5GC38
GEnSGWTgcU5aN2vsLtj0kPwz9t/GyE4TTZ/FtrNG8V4Jomo6p3OF6R4hR05ES5Vrj7GD4oH0WK05
L1GYqBs5iplDgaPjaqgDVeQbyIXRbSqI6fV4b1LVUZ/7kdGQSsd9sy5GY6QNbehlcG5nufFQo7II
3aHPHo02Lx+aDqheFBf0HlFUIpQKB5Z81jyGxFaG1FaT4ilUHmdNj72npe/yVIS9cmgSHmof3pi8
wHVOfJ+o8Xo0Mj3SFyA/L1Dt93SMY8kyCK2Plb4Ym8lU2+uhmfVD2pad7iWDPa7VmpojnSlo8ci2
tfekAheWvzgKhVMeO9OuEPqQXeOWjf2G5pbfsNRNrzZEv6F80U6JQo3QBo7aQxTM04MDs8qtsNdj
nRTpBpBM8IKsWPXJAenubMr9nWYG2scSBfqDyh8RrjJx45D8P+C5sc8mhvy7auh46uz+AwLl7rLq
IeYALClVjedguSSSLqWi0cx8x/ugATdmt4ZP5NMpXTTlONZ6c0+IpuZDs2AOXsYADqdIK98rdmbe
gBs2cxiG3MaqKjRGYSgtiaj7NPd0/5tNWtEPaj7ygoJg6TMDx8X0wIm2zKvrxmxLU1x0AC7Z5Vvb
XrVJTY3/GZHANCd5zayBgWN5Yc5IaebdqOPV0H2jVKcuOgCWyJPlgJB77u6CeBrFJ1GYZbpPSjvv
TC8wG7VTAAIIE0s9DzZqFmZa6CMSRwPs5yO80xbKRltdyeWp1ajToZ9JYxaupU9ia5rFaD+BtunY
VOqKzIOMfUxEqvCp89Ap+MpshSGCFhONFXJkynhUVTNeaB4aZOwAheYhqspntVZm2foMNBHqbdpq
nNOIiWUcpqiFgKGvInLWYM0YJEzCRa2vBnKKOMLExmQ1zfvSHoMh8RnE2pz7sAzFU0KUbdnCEW5H
ori1jVoZfVt/7NNl0GYI7mEVz8x1TUoyd6kidoZ9gE0ycTw61us3McFtEDQQhdMg6/teCZeVPRnY
Kf8bWnhpTadK13JgPk1mOOaWN6mOLYftj4eOb6xvDP8wUJMJQI3JVNpC+PB66lionDmSqXI+qQku
kl+n3jpBpYyfGqCSqD1HeyAHUc3NRif9oSHlMIV+qfIWJn9yknfJ10HXj6/r9bSXy4LGaWFXhe7F
8JBZ0evLisWMNSmM5ee0rFZvE/SqVfiRp07GQlRKxmU/Gb++nsmvn4iNm7uxeocZ+a4Ugu81GTQN
7Y7I3+I5//aJwzdVDeDWhtF8KyOzRwQ3qBPZQxHp1mP77af4O1Ce/zru7Xva25+z1/4BoHD0rb5b
HCt07leY3PmHHJjcl3/58q9f/h28Ayjo//Lln7788uV/ffnle6zD1z//K6rIfCfQBqx2a+IBX4Hh
zHcYhZhc4Zmxfo0Z/I0Erb0TwCYJZ8Pxhhd45S0wVe6i//ZfoU6Sv7fCIDRkwZrQfxcJ+quW5s+T
cObtfL4k1g+76SoBWcmX36+xoqXLGOAc9lpOMNuhV2RxPkCVdMqEZGs5nSiBUWReWDmHlgN7iAKP
RBvREGTR41TQkMwSWJ3qxllLQPOpqB1l3mrMwUCtGABXegBIFy1Y2W0TFWGzGVE1luTsLLkPFFpR
kOq26SHIlInY3ILx4a5oMakElaWhBaDT2RFNUWokqy5t+Xdb3v9wjC22kr9NNPzyP7788sf/Do7k
X0kJ/M9X65Y/923ZCvUdoALWBuoIwm9Zpr/BSPhfiJNaFw6qNJb2yt76ddnqFjxDGKvoiH5d7n9a
tvoaQ2UDIcQc9y3v6ffwSN6wLuSKSTc1Y0WyOnjlARq8XrYCoGEis5lyILL77SyVmrSHjAmSasvj
gtmbVJaeGW4ymbsgcpYnqBPhljKHdoUxmj/xyb8xRH+7HJ2rWPVctoU19c3lVMXItBJnh1ItPZjW
pHdOnAZ4EVC+fsXexcGHNWoBtWQ35N7C8YzygQlEgU3rLBE9wTizYV5yBvloxaSmBeZo3KDNXpji
VaP5ntRnFbOxqTwaTdwS6t1ADqBCMTNEMugZ3iOx5BmWg7KbZRerCCMAr7sJ7TwJ/i5wfMIT5c28
0F1v6XN4BDfEJsW4Y5rI9cszwTHS9Boph+eMWJ0VDmVCbNWtcX7RDMk8rUihkbmDM1tPc9Mhi6Fx
8zNpzleOzHfb0dffdWXMUAjxAZyPX99Iu1syurkV/CrZQ+nSN/qIyAOUuDvCZO2U4GzIPzPm3g3Z
gO38qcjtnYyua2YQhRpuS3kTENMktzGOXOYahxpGYt/jc+M/x0xmgjT2ba11a9Pem6XyLY7ub9p1
X+ulvi0DHgBYnoRQwoZ4swyWOu3KMGm5+nSIfaxlpqelv2Uv/M1PWf+Wt/cIsZmzBtQKjZfH63uk
ySWO8iZrfDkXqHAFPyn5RH1+zGT+BJgfXUFNE/i7HeLy21//PV3mjW2X78ZSoO5FtAjiFLPX6kP8
TiCK86hNKqtrfKOo6eqYOZOjfOYYMcTq9EHoifHMQ5uAzNLC8srM4Ry5Dd3zT0yRyT+LCf5mpqdf
9qaaQ9WPIuVIfZfcJ7WW3kVzZvh1M5I0Zc1C9xM7NH9STOmvFa7fvgC7GfQiNJfYU998ATYSPM6U
136U8eJqjBFPLCnk3rJ0lasnFm+onvz3ZQjklr5NtkWxyDOnVtIrNXs6CDzwnlCibIO/rXY7vWr3
i6Gkfj4KezdnDWqg9irPVrxnzdszx79ypiHgvRhJBt5ZlXrdMbW9SBP4fL2Iup98wTfVIgm9qqqx
V0sDHjX+hzdvcoH2i8tm3JMMZrPXm+aA+2Hw6Du/EFzB8W1ZfvKJ60J7tRD5REoHqDYwdaT91smd
peCdhpxPrJrmdq6T3AUriN5TOSnz1tj8eAG+PRZ8/X5oAw1UkIiyeYu8XoAYJlTKXgDSQrW8rBPd
Foar9AoT1HySG0Sazbgqy0t1b9ng6+Pp5ccX8DYzY70AXl1UXrrKMsJ09PoCekbyMwP12scGEO4y
nKCwbvMASiJhVkErAj+a9Zr4QPplPZYGrzRQ99RCVl7XZVhB06U9qoPj+KXssHl3t4xH5o2ZRJgX
0k716Q9hSEmLiJZ6jrjIjkb+NsvwHRrpXpip4jafrkwbiF7HnIG4PnLRIksIRHxOeN0min07RD2p
OgE5bjIh6Ycxv74RU0R3p0MMd8eaVFGMDJgJYEzDF0roE2Xl+ziq+xOmgMxakNZvpnSZ/h/Ab/93
6Oh/tGLr6z7/g2qLxHFqrX9fEXDA4f7tj39YuXCv666vf8W3wgsKHDJ0Ki4L6j3KwhUJ8Q1tKnQo
9YiAebgtVRc0f/5UeJn6O4mCnWeffQ0t//rm+e28IN59T46Tv4sl/faJF1R3WG4BUZj8S3v7ghuC
kMOASFf+GwF+I81rDxsfbupxFDsQL/1PFNZvX6jr561wbA5Q0BSMtzpdnblD4eTCJnKkBpGudAGG
c8QR+k92sjeCfG7b+kGcsh0EwTR31fXw/93bTWdSXyrUdpsMK33O4L4nPK82Y3neceTXzpJSATBv
ydApsWJagXaScfqv4LkFuI1+vNG8aTSA88OcxO+O9BpgNz7019dCvLWtw2IKNpG6kKJWox/BEliA
tlxQIv34s97WEnyWzQ/J6VNKlcLrTcWCRglf7swIgHOa4g5FrV52qArXgU1+r3VNdFpES3yJ4rb9
9ONP1tb37fdvj/WjWbEciU0E+7AzXn9NSoOU3s/gbCqpjdQuZnTVaVZzBpeM0BVtUAt685oFkBNQ
7kXEfd5ldPZu20kkiAcqKzhNqC3ufnJZ+l+7LJtBqYDZrv7Fa0arGCUrnGA2ogROYqeR3BcGiQQ2
ChbPCSbVm4zJ2RpNiESoInCzWxTmflVt+bOJZ/4nP9BfPHHcJYIZTe4TZ7Bv+IfvFmaRC8QwHT8Q
US6MBJO0tkbOF83ieGNOBhFpRMvP+k5/8dStn8kjAViZ5wLP4+tfpsPPiDpV4TNR3B2zDIyCVRAW
9+M7/RdLz6KnRVC8patS58i41jPffbOcgAXUC5PYSOp947zX6ElfVWS5E4oZKfkn3KmpcxiYOVb7
EvJ5/e2F9DfLaBSNb35qNhVGwSs7ZE1wMbQ33zNRQjrZdFq31QRaBA9xSq3jAg9kFEkbvv8w4O54
muiCPtXaEN+ZSF2aozM7TPeDtio/FLORPcOUQHSTRbkoNlQk/bKNbFLt/YBzGm5yYE4anX6mKheF
bmUXCPPGaMMAfb7Nwlyt72a7s670cTalm5uh/mIWztRdKG3eqy4gCTO8SxqcJgREoP6qN3bRz+JO
HeaGCC3ZZc2yV0AfNQfGs3bqo61nXGg2ml5RthrOMa5k3m2UPu0JDxZLFrt6Z3WXBBvG3OI5NDe1
JUxmkjSvxl2J6pQRF2hnme9Bm1vWRW1m1XsDu8RRzhO/D1KAvHY+ggIRxJejvzSclNEkjaPLLipA
D5dkOoLzbzVKGgwyA2mOzAHMl0DlS98MzSC6PXbErL3EFrq85IjHIH6KPPpUq9jriFnGkkfzn6xP
hnPx2KJCzpl68FSamjfOnf5EUhcQXoiNy1OsI91yxUKQyJaNhGZ4M1bdY2o6TseukUeQjyc1eRxJ
9jEJ/VLjyK0pM0N/1gZHdznRK/apFcNidtEdh51X12yGbl4bsXOKFbbpTvXQQbKWKcQVb5NFlyAp
FNxRPoqqOicgeTCVfSV0xsS53s9nHYOxM53kT/T/UcWcqQ+k6L0mqLI9Xh1LugHm2oYxTsfEFVQB
gHhytaLgMJctMSRBaQ0vTelE6nXLtmidqLkoJ7lr6iwCygRo6nHVHQEmBNsZXUYCM8nGyJpcXLca
qGlEO0OkfsRSjz7fG4mcvZmrGJSvkK1GEi3WmFju+Hkm4NOsjPEe18c07ULRZcNOVUdYJ+DE2BsU
PB2MvE8XkM0MWhfJJtRu6FSgbMloZZjsknk3evUUsOo6sxsKF55D125LMdLj6FMz+ERTgmkis5I6
9JdBiYRPX9PEHaogh/enlggKl4YTgu0AsUPiCxBFyaYkHo7BNrCTDgcCCt/TdjKw+SYamaoe5sP4
VpO9eYYkohz9HvBmCo/RCDmtxY61zRi+JzswRzZjKjAyKWJVC2UXIzdkYRohseclGJfCiws8+Gyl
Ct/FdOrCn+vMxLBtL9mH2GgtkoLrFG/7MmWZetFoUUmhriU6AvfF5glVu/k54R8fcGVro0uJoOkP
LFerO85RUWingGEWZB3kS4XughCURJ8ga4en2Ch0Fvggx/DjVGB2hxEwBWK/aISB7hgepo/0vtJs
QxU0KTsIMhHk77yyGCqaEBBcZG0TPA8Dvdyu7MJxWvex8TimyUCWUGgYi6/mI5O9SYaTvkeqa22F
yBjcgvSJyMTqu8oCGVXUplugxx4gjiYDh5VeKNomC7izXoHnA9FMVhqeNZBOSyQQcnsIK2VYrjZv
+2EBGXOeYZsCKLEO+tkJ7XnwY2sJwOzNtfY5C0y8yfES1by+TO1Ykuz1FCWMBHfZAghoJwys4Eo5
hLlrQSQfz+swcchmhy4ynoehxhh5xB10zPB9NA+kUdTqfqmRTvtxHgor8RYCHlLbnePcTjx+tIGM
WlGnN4UVKh/a3LIv4iJmCKos2iDdtCQD3RtjJ2G2WJrxexxNRCcjd143sgA85Q3Q3gStSBQE2emM
JhtfAt6f+ShxleQnzjiWtwuIYXFk8EsSUNgpQ4BvWctij64e0lAjqKps204Lv41d4N86Dpgup52C
batf0+mpe9oiy+6LIdNnP5+bgRwbuuu7bDaUZ7ZlR3FlECrVtsLZ/NlJKY89SmVAZlrcMfMOVWN4
oPiumcMXplFs2IaBVsAXKYJ9w9hW2S9m0RqHBYVFeVJFsmEUrOtsN65cIjPdjYpoJJFSyAQ8lLCK
7qZWVRDObJZGdESt0z2HqlZU14vRjZLuYyqvGuKzsX11iFOJdq+ts8omyM7NzCBiYsw/bmy4m/ou
F7XaQZxaWcuiIksSaEV94chK2MjQncY+U2NTLgqTy7rRkKUNWVchmV/iditQbJ2OaVUDSIPC2Lrt
MBufcnVRhNvDpZjdmN2vc0nhJXImsSvJQLCKDW92Wj2m57nqLhBzOYdiUXGQd0WpH0vqDYdXVxkT
NQXqdb6QsqrU0zmoRXwPza8pj7WZK9l5ie4nJYvLURqAAdmw2KQLhG2hXzCkICrBrNgn1a0Sa3m6
B1s8cqCPiEoZ8GhgaQGmwFhS0mrEGlZzN8NE2r6ou1574E3RIUCgr2edlg24m9zNsHVNJ80YR/0D
/W6RrjoHHE9xNen2Lk21HCEmndgNfZZu/sTMWBYXME+yGTWK0uPvl3U5JgAvEBqcTBhg+osqATBN
cHoX3TcV7z1EM9jhDrGMMwBlAJZummYJ57suEsV0NiDjVS4LPW4vQVahikE3ZcS0cBRxhkUhI7AK
GhN2X2ILQzTmSviSo5aoj01pOTCKpgZo3TKQS3CS9mrYfgr0kSRAmU1R+9DguiAEy2FufmnVZnsZ
yCyPHnstDu5jU8mSfVZPZJUHqHuFhzvCSH0j4pG/L0MGvk9VqkJnsRdtoTSMretOQ81Hzj2Yx62a
aiEZM2TsXMyNY+teu4ASBNwJAwiJNamPFxo0jYeoCmToCSR/SOoCmI6eqAkDIuYw7XUXUziB18kC
m9QtB6fuvVkyeyYcfLgDTFZYmxYb3iVPvv5RqgmB34vSRlgUrfmzDg+LAOgktVzGZM1NQuoC+pV4
qc+TwJLVaTglU/ZsDmV43TkWmdMdvJnqOILui1114IVEvFGkfJz1iJqvT2VGFcI31x7HorPSjRXn
XXPTIjA4SwBazF6noJA41ZDvdWT/dLniY5WwHB9yBna0So3yq1gdWryPayRbFIXyXsVnSEJ5ZpOG
LI1UYD5i6g+kw1ab+oDghhT5YQYzi4TYUSe3idkLPKVuIuEJHGKaB0moSnxFpoqNQkIZRtIl2GZc
XQ6IKgo7iLN9mpgq3HXGloOLKUAwe8Dg9T5LC37dbIrHW2xSzbRBz5O+aHaoARegX/d5HOzlIekt
p/YErzwwnYCBLJ4XHIHscYl6Z8Wy+VCW2MfdCnLbA/BI4sJltEQfOapV3Vm4UJ1hecL22lzhT+uw
KhVBmvhWPVndPeuhtT+nZiOqR4y/OsQdpCPavGmCIaRQTSZSM/y8BWdwsCa0WIwu6YHP+zgTONoo
jcrzAgMq/5/BiFqK9MxwboYIGTRyz9TW6CNjn9d9LS+CYLcQXr/qbDNdoCTMqLMd3pFFqD4LvSJs
K8xlwK3G/6i7Qi5kaPfD+KQsKXL/eOz7O4V0t/zcoVz9qMR602+xQKfplgSMXPUbZU7vZBCQC+O0
xmR7xmxmtieoX0sEpoodbaSWWejO5q6/SGgY6y6pMT27Khavmv97Xkm3UqAwuxy7gmdVJITPp1Pr
HFduEP7ielJ7txHAMtFJBvl+FmmS4ufMU7bfHI3VgFdU+ktjGk9h0yqPvGzMblNMQTZ6esQxhJFV
PDxJE6ycB0UY05HdMtTytJkhM1RKFKCeYRZRgkRdNt1WWnMbga5JJOw+25g+h7WSq15IEJjYOrai
XxWdmSX02JOWOFZjHhD3BhlvZaDY2hq953ShX6m1/KSyTlpPIQOl2sV11+LEc7KJF1S4SBwwvM0+
i7h0joD6nMArGmFApCqXnrqyAqXpt1VLBk+8pNV+djo7Rt2jdffI85kpleOMmkyksbQ8I2c1lWM8
LJuwR6TclYUJQRhGK06RKXGSvd41SBHx9ywq5hnFfKTbZ5j7gOf4PAJe+MLIhG+ggcOJyZlxtMte
VCDiUKyyPhYTd2tP2CG4wChMosOMOPtFaxFXuy1aHz42rJ14Z5iTft8hgMQM1Sn9uEnmeHa8BWna
cWFsgalPprl2gqKx5xQ/aqN1RqZIJg85Seb8AKnZ6tOmVFtGH/A1UlIDzRqx8NQtA6bWMZrZ8NS6
W1nogn5yrBqmOwipRPRBzGmnSU2Jt3o9jsom5mCskkeZRve0QkhQVtB8QkgpQ1ZU3cQDobKY6j8Y
icYZExt8Kndd0Q+PZHOphleMw/KxmJLB8VmqqePOM+4ftPP6grwSC42xmzuVDqDR4C3a64VeZ59z
Af/rk5oRy35AlqCKfVSbkbKPEksPNllIdU2um4Hykv0JV4rgP+BT6NLh1wnZ30Es84/W4NboRLPl
0cD5QZf7n7/88uV///EP/PM/XikK/vRnv7W3bfWdztjeYsGpsO3lGkb4rb0tnXf0YmC+kJqO6ECu
je/f5DCIEWwY1DS+TYGWzaJX9Ft7W0VXgE4KLYJuaWjGfld/G9nLq54QBgFTmtC1v3Yrv+tGtfSJ
0qGulR2cVbbJFnfZZKcnxHgfimoEJT1Fj1gyduasPU60Z9kKx2M9VQcxtJUbpHhneqN81LTwtM2n
R6sMH+ZyI/v0xNafork1d0l/pTeydgctfwny5VbR5wdAYbedlmDZcBafnghBcZzJvLCNWw+lKLLY
8DApmVs2SbR1OgdTSos2R6a7rCqIUpJF6lcznXhl/mDiRYnAWvhpYx2XivmR1tOgzl44ZbthGR+D
YX7KOm0PynFxF+1Wby3HI+OZXDGboVkHZS0ZrotmuAbx9xC11qepMx9nNX7uneh01ik2Y12/p9DF
zq/6fWd/hAA1uVgJA9SZcqf28iKxM7+tcX9V0c1UcxWYkinga9fWE5yFUfyBpK5bYAEEL4rmuTXG
6ww73hk3q4g6hNbOlT4RomjDgMP0VZ7BZ8jdOEK/HBYSc2Nkbed6OFe1CKX5yqCI4/BzxeDaNVVU
4KaGHTk2XAUXBupzxcfrg82pcw3+DjSt1+AgA09kI4Nrq7uyF04FK0lVSbWDlRq4amR0lzrU7bHz
2ARi5FyI+kg2JDKp9maqUscHvp1uZtqxewwv+3BOqXDV7lYu3bg1IFV2BJGVBhbnpd2RLDIdI9HF
+7pNcfrlvT87/XCxhI34jFQ/xIr+KZpqlMHRrGzCyVD2Dr4vPHrYYisV2x5lRIUPk7NCCOtxrosN
0pf0pAz0em+mJEm6WK9eorTcDMnsfONC/R12tb8uAfz/MYBwDVb6wU72T8Q5/eeX//l1avfLH//w
ejfjj37byBTbeMeExiEveh2Jocegjf5tJ1Nsh1Am1KvINw2hCWsF2f+6lWnynamtOH3w4CYUmnXM
/etWpunvUDtjTbLgF5ILy1/4e0IIX08OkGbpqLcsSIjr9eFkfDOupl+A2za1LOTH47wxMGaYAoBG
pyZXhkIdlVmT3wd0kwRlTlHfk2JhnSxhrh+GSWk2pHIShZcbW/KVrr+7n39NS/K69c+lMVwAKyRs
c1U+ctx93fpnxIyPEirnbhm14DEDpYHQIk/pxlWGke4qNrlpI0WbA8dc1OxYTU6B/w6j9EENlPlm
iedqU6NuvsX52QIOBBDsm/Ag9hX88Uu967QjIaVRfJmQ2FC5bROYAxDaXP8YWzTr/L4MgmdGcE6z
SaIGh1GQBtpRMc3m8OOv+nWK8ecp19evCiycuQ2/gIYw7M2MoY1QLCOoDraRqli37GzsEZTvEQR2
Te4ttoebGEc20JBU2RGHET9SWZKU2s4I23BJy/hMWU+ycSC0nR049mebHx4rWrX5yZWuV/LmSpET
ARHnh+Ffxvpm/O4NGAGoGVQnjnYJ/p3LJJf5nc0YjKRuC2ULVAO8DfbdFE3NdmkG82JxKvsAI5De
Jt1H4DK4bg9dUMan1jKP259c3etZDfeRCzJV5rPMZhFgvB3QWuVkUeNxHqjomt+UXT2tfnDbo+eW
7zHsD/gx0gszI+mvBaN1FO2o/WQYjcbx7S0CW0rGF7lJXAc6mzePVNEymbSa0NjK1lKys2Kiy3oS
5jYoRzN9CBOz8pkIzV5Lk9WPBPIvGxoY1MC7pW9iXsy0g9N60TetHNWjIvqdSuHsQffH4RUO5fXY
FpUA9jLvrTJLYXUK/dKIxbhDrUFrMXma20bzmlJN3pcCsGVbEZPbEpng5XgqsxGPaaOMt6SQVWec
IlPXnPWF86zWx7cRJA9GQKE+0F0u5YdEhFrkZ6mebQNFFyUN3gH5SdBHd4ylsp0K/AE7Ku2vcTCX
rVOYWIU5CZEQ3Dip4oYU417SCvu+D2LFpQjoDC5DmDBGBsIKnUHdEAN/K2U6+a1i8BpNFfPTSNjB
k62lNT7hAGej1uG5xHhAvsMySZ5lOsybMRPME6pozJ8VJdM8NGICgzX3F6RD4EpsxjFSxDp+rybd
7BKgPu4BKtdPDgOzcyXP5tOwsucdAuJgg/YvPkQCxCYSzPYD0FAvycFQ2/bSIRoa8pM+1TmSG4RN
A3ZsDgC+zifkjn47Ee5bdEOyK63MutbWwXM1KNVmtoZoFxECdETBET07XZZudLseDppS3YAdz/y8
GR4AqDdbWwYjldG8PMisrDaMzZyLrGZMFo8Do6iFyvMJJMSjDfNlmdWh9oZeGLflmIaebQ+38ThV
mU9P3blNRsV+CTO4uqcTQIdzw8gnz+EE7BJMQBNHWXICJlLu/dzG03moRy2hR8TU3FhzNfhzoVk7
0ZTxbpq6GxoB5TaVdeBqtGY5qJoUSaHTkyOQOAToaTOdMHuY3Axaz8aJ+REnHStSrU3aIRjb+Flr
ZyhipGJuytF+JOuSNNByfMzACjwrUTt6+dRGl5jlnzAHFR4Ifs61qTpu4EMEO6r9T8rcbeoApsCU
jc1FMHcftVpfEVGVWA+juP4H3SshiG3Q3QmM7l29WSBr+TELKW8n/ZQglCuge1dZINrLtLV9s7H6
Q5YuBkHbFS78Pug+p5m4FFoA9qKOyJIOx22UxfazsshP2EBjOEH0ESHmim0S48nuHbJgVT2GTl12
sRtEAVwivdVPpyGIXowGZyd7jQqlvo905opMQUs0IVstKIc9GVcxoURLo1GLhvOhGRus5pXzzKua
TjYMOXrtwXhRzemyTfFA36IcBKVf1uYlpq9NgRtt42A/Q1Qn0LPF2mwcBcEnuYu1X93w1pie8mKC
mJPX5iEZIutBwVj0VBUczGfHpM7PW07TfQYHzo1DJ9oL2CWl7iznk2bnu0wY1oVdF5/mar4P2xYQ
meGIY1shuMfhEmwV4EHvG2NpbxhJnixBttAMzoOrdJLLsctHwysda4+3n74FbH1c+5qe7FNnjdsW
iQ1Bvyqj/iXlGX3SVUux3SDT84ssnMI9FEC5BWQW0olKGHeOzOLCJdl1jeEQaYLt574vEuMAzYDH
LTNP+mzuX1SxjOcQR5uNwI62bEq60okbWmlCedwqnrT0h6Saj02Atzhq2cZwldVMqWR9Eln5gHzI
wNfeKum5vYTWfSxsWdAVn4rTMrDNrW3Gjy1JvGmjRNdKZdfnZhhm+2XIegw+Y3Giydr0JU7RW5I/
RMq+q123oCB8VW+JlkKETjuX3qHjalNU+diELsKoN9Ajx/elaWmxDxakregg9stVYtKf7cKBgYtZ
aM0uWWprhySwOVGNlmjn2C481kTuIQQrQ8BPmbX2C69qkMPoovPoABcweQDrEN+paaG+VOEynjl6
/jFdnPhUEm93MANF3E5JlvlFCBlYG5MX4Pw3fYbVVHP6h+VrRRWFVbGN8rw+C2dS4tOC0XRpVPKs
llpPGuMQXCRWfpUv3fvELG2XZKgbXlPRiQGwcDMC9DqQWbBV9bI6sZrxmFjthZyFsRln47yKHWb2
bUnAeowYVVYcfSaz1vaEoYD1CZeTYFCvCiY6bmyPhHVaY0f3uemUK+iPIA2smTxg8C++2sTRNkiC
j8UcSD9qA153tZVx8oIM3Q/VfVOH5QcSbyrwQUm2ic2eeA1jaJi6mmIXS31wl8xMTgsL1huGYmNv
ASbhATX1zeQM0cGManlldnbkRwtgkzwrwMrkPUcuuzEv+jypM682Wd+8+UBdFEN6Cq9R3M1Ogd8x
l58nXTlruviuT4ih1ubgsh4G4A9plrzMZt6fQWnOz5JAxnt80HSvu2DEpjrF4pngguxFhj1Tz4EB
eVN1iQuie6JPUKiXtBKrdpMqQJt8HXnEgt8bHPShBXMP8yPs2L6Q6eng/3Dt2cchLInTVnpILqc0
3IDAFXZoFW5NZJ+5SYNB0XbdMIGTd/t2yoybme46o7s4yAp613Ud+aMSo2IShC2HbkY4Ybbr8fB/
Kng5ZWf1kIzy1CJ/ldRQu1jaz7khk8qPmfepHh022GsFPCVzV015l96sedlHMH49+5NTgBRENNKd
d5KA831Ytwr2X01Xw4OqTrW11UejGa/6Yq6hIYEwoeSRrXG6EER3pplj+NI30BDgQkXjjV5SX52z
zHsOME21a6eoOAqnnc5lPnE/9HnmDs2wOID6hMlwBOmp5/6iz+29qWXaXd9U6c4chuy8KhgwbWah
+DA1nQ9q2hn7RkJ/KxJb/h/qzlw7cmxLz6+iF0At4GB2Yx4YDDI408FKJjMxz/Ox2pMhT6bMfoKW
1zLUz1D9RvrAvLdvMliVVC05LePWqnWrKgOBODjYZ+////56FnSynkwURRAvM7Nt+eHIlZthzg+h
OwXGspUjvKOu9kfgHLo9rD2NQHSk4x1tehgWEsbUWPvVTOZ2nyIGbqI7G+sGCl6jNWaSJAJ43mG8
6sY+XbLLqHvZqvpBJxHsIulz78kO4XMvG2HHGL7tLh+XQUDY7MytovrgDwUQQq8pvB1tc28XCwbk
OEvrbFuQ8HCj09GFGdVWJlg65t9BqKEGMNrxhTtAndZmXkENGlmnHIL3Lgg7ajPYuVRPAxlcMute
IMaEu1aSfcmAPAyvAProD3mh6s/U2kCZMzq3im7LJZM2EPu5ktvf9IwuN4i82rixU0aOOLw5d2X3
aVnlC88NH5BKgUh1Bqy10WWsmA+1BEMjDZ2CtUOYrwK/WooYU3XZ6Rd5NjYXk35iTiYKeP1MhXXF
9Dg7eeyy0SaiS1xwiNXybFPAbJhrJYONSEkYFmSmF9LdIkgRhBhkabB+bZdeFIkkux4dQbPR4lZT
DoHX1OI6lC6tNBlW8SuAmZY0ct96rXyl3KtO1y4yTaTbqhAMFoFBgMYgj1PaIZ54q7hVcmuKG/DL
XTGJi2g1ukeli8Itdas9j0bGscwax3aYaRVRXpZeQksmoorelMQcYMwEueB939cvjlvTHzQSa8uE
t76o42p8TaLoiZlkvcs1KBwzEhjzeVhXwbMV5hyAZRUTJy4b8SXyknSLGN0/NDRNN6HX3fllZd5B
f5SrvvUPTGWLR/RPwSYbqBZwVbf5FyxAlsc5OlHvModtDZNQgEsirKyImb8VDBFO+yR6TYv0SgU9
e8nzmx4YVMNlaLl8nzwZXV+QoqJz/5iS346W8x0Vn4VHotl1RbdOUfHv1EFFyuJWg37AOEhavFk2
x1KD8s6dMBMG5EghZl6WEII71E7xGpJ9zHwP+Vat55DeEOMC3cz6Zxdq90J1mmvd8/lPCKLpFmqU
eQ+xYeTRXMFAuyapAUbo0KbHMS82GdhNL7F5pZJlUs3yiMgsp+tgfoRueoFBnerTURa4GrW5hn5q
Bo/yWwL68BjX0Zb3LruclzXfw0FDglDYneNuWstobEZzjZXOh6yZ8jpqP1omBPIwPB3jcu1rjay3
BbKdA/f8e6aGEEPd0dzoOZCsTFeWFcwx+pnItej7bgGZNdcw7677JmQ6FzsPfomWwECRt1T06otf
+z1gXp4vsyu8W29IrhnSaVA47OzOEbIEJmLG46Mf8lTC5wMS1sIbWllJMrywo8h1V8eLdgRQwHmR
z0u0gglYD33U4oxaEwmz9SeGlBdQfy1036FxZDBSzTDlUXgpvF/dgB4S1Q5qVDu6p6EaMVen5KT4
7i7yPA02lHTx3qh8dVY2Q3+LzHCbDARoamVyMyIBoy+bjkRHgKWaRajU7gqZD4tgsLsOdm9tIrkz
FP2GWD04IGkrUoKHVHRzcIGqfWCMbPKkjT+4o2ZeDpEhsEgM+rImU+eJN04AS6QT66oYmlUedhAS
csv+orbVfZFY9iX4iOglRVe6T3u3XyIXCihZoWok0Y2hOPGTF5BruVYJht26lR59hftZPwQgIlah
1fv3FLbKPgd4eFGkXf+llXV1lGNZL1Q95IXLlcXBtmhCHad2plM+yFx8VXuoc6QrFs4qrSwYcyov
g62R2NoFeDdY3q6W70NsUd/e2id/qYv7x/1Z5LJf84IOgR80f27Rfvdvrb/lkw26/v/Cx/02uaKP
8+f93qsvShIqX5k8KHXdvu/2/v2//tHyZUJlASifLKeTuU+8m10x56JhNOVZTgYMesF/n13peGJN
HFkIO/Fx4zz7j4avLn4zxeTnwNL0Yxj21xq+73XbP2ZX9HrPO72uGGFiZEq0yVGzwRl1O2KqCZun
91M9gzxBASjcYGYqfbpRoeyshR4FJP+EyJ9EQv5Z3rIrxo4TfrG7Kt9V6uDfm0Zu7tCWP0Z9/TzA
ArwselvZm1l6a1Vo6Si6UsA9TB/MIKVaRvA2l45SzDWiOta4I3YBY+ZToA+KtsjdwVyj9z5OtM+L
xG3ie0IRDYgk4DkW3YgmruPiD2WWPHt+i9pe6pyWvekELxRjQUP5RjO/sF/A5tNGskTC2mO0g/pE
wEfTIAQfUJvnByTB4yYvPIrwaixneZpxlSP/Nodgpf9qhpl3E0B8wuug+f5FP05xD6oldn4s7WVR
2uUiV6U1G+sxvcAYlfkLHt5wgbwm/6ZzCNpAi/U3OVmiexjL2VcpPG9VScu/Bc5v39sIPxFQARGG
ll3tFCrXTeaH+nWJMGFZI6tfJQk4QBoi9kKzx8lpr/K3QAHr2TThnFt25t5YlUOEkNeUciYyevWW
4fqXdCli0FFGt/VMj5ykvoDYrEOsmkUMWpNZ4NBEE2rV70puJmd21VpSEOu0WrKGUT+pE4euyIoD
DM/sCr1QtqEsAlKeYD5bBVbcrnV24YPRWILwJpX8SMJSH9oQTWiuePbJwql2HIdEucigm9yNwCZ3
VY6yOQjKapGmaXKURR5fukOpzz3LyJFZCFqKhdYB/IQIRREN56zPg+DQFhTyzBv1WWopRLwJjDWD
iWLamGpxdDpSWcZBNBJ9TvowJtNm7gz6XapAy6tdZ7zvOz168YOqOJhhd+2khTJLq3yKhQ6do40U
kW5C461pSvobXYAJ98b6G5FG8WVrvOmHRL/565vs/53D7Y+34v+Eo7K3kAQV586fb5+///ff/+3N
0vZv//5ff//f//7ffv9f/+X3f/79X3G7Acf4eTf9jz/rx2aqCfs33SCn4+/zfow4P8ZnjEl+YzxG
xxEDisHDx475t81UcX6jT+wivxKCQQD2kX+MzxT3N4N/F1mBztztbRf+K9spf967br81mawgvqBW
0CaoAZki7wciwAChu0u12KuqkY0YaUcaqz6Tb8BYBfEsiIbCgqZeETkxBx9mRzKvggcUKtRcsq3d
FSQ+9XHoveC1N5r61o2F952EypiALosKGK9RktHlRmM6b3BEXzUAsHdUF/hLVGqcbU6k/SFr86kL
Bb71KrdtuTEA8Xy1Ii+9bBX4tcD84yW+2WQloMH0DX6HxDCqaxPk51yFWFshKhs4zwfKbebq+ReT
jIXvXo76a94XLmTbUmcwNgstn/9n7DwesHTU5REoovUamsL59nYttUfu2KzSTXQ9ap8UMJtVeT2a
/B2JVeF1bpfKbVkP6rZzk5g/1QFtuGQzp2yrUiCwCKfkwW7s/ELaNnRHteqCV7XV+HJ5x4Ob5qb/
qBdWjD0gdxZEuKj5TClr9sBMloeoi+j0GVE8rqIBjJm0BQV/EoqTnAQPft2kt00qiifCV7wnmtRD
PndaqMVzacnMvOIFJQ+O0Xs7FzIZx0wfQyGenRYllY9RxedHdEaal1aRDzvyDyg0QTqVDxpwsblS
C++2GbDSLHo1VDdjhQodk1pLZLBaxiez62GbibQz7rFEB1c9YxXUUhWAOEjEQ/0ANtt8jgrV3hDG
imdj6OpbTfOUh86LSZ1lDLCNsSMsmfDpW2C03s6mv02v2LotGks+I98zXsMxMsEhoHA/DpZJ381w
n1QdQOVAgNAKc3J/tDMHvTJHdYRTTnplqHnw6sSjudXI1ngyVC2+GobWe+qJCW5nZGpQNdsExxma
yszEa9fMBjs0Z4Q0DGHkHDja54+D36iPwE7Hu5Ao7SsVr8qscvhXjNiI7zuJOan1VGXp2H03b9Wq
YSKgKUuFoBEqEcdZG8mIHT2S3Zx3T7x0hwpxbZYdgRbVi5G50zLMB/1L0EHFSziFI86odbmpGdzu
MnKn8lkZq81c89LiiWg1QnYSZTxAEfev0rj1nyk8+nVfjd1cNDybQpfxsuE4fGh1n7zOpAqvE016
uzHMQe3LJlwbAQ3AxkRuXFqtufexQazrtHYOicuUjDOkuugT/ryut7Mby8uLFQIY9Spo7eoqIGFw
mZKQvMiM6hE/GId/MtUOuhjT74mbDZfk9wYHjxniq2eF49qKYQHXUaRuiASMD8kY4wXBRXOf0H4L
SeazklWfNCCP/aQCeRz4VVsuUrXKN4FPR6vUeEw1r2NsHPd0jBJ6TTrw3HjKPxXeofZr+xKvTbRg
c+wPoRV0O4Vm/65xWoirWCf3wjRHJmrtEN+qgcgf/dEObgIGGNd09Ot9Zfk0yPXMp2yIi7u88qJk
Fnmc2ttKttsitJVDrKs1L9uwve8YDyF+aujD1JUhrxjTlFetTNqLwpbZCfqFtklawPs++8w29chg
B+8Pa1strS+m17Y7K/C9O475GqnLRrzIEO/+eBv/qb1PvK+G37ZvRFvoM2Bmg1Ka3iI/z7MLJkJa
BuB2b2h+cp8bnGHnxLgyr3Bw568bHEWW31rzztLNTZ5p3WMB5mBtI5x9NCNGQKHSdGs8W4JuQkn1
q9LdUyxxk3LefVTrKN7rsZqsSMiT28Ess71nQ/ecu2nurn96o/6BYMKYBG4/DedB8IBEYQiuoXOz
MYGfo8AMYbSoj4ti3w7d+OBkBrsmx8zh+wAi5hnDXLyo6nLAQPN2d6f7PE53HGWFtgqmX6GoamsT
cojYJBhWT4KexoUxBNUVyTv0mXktHTo9BL2EZUddu74Zwi6YfnYx2u1WkWazM8YuxtI2LRA5LZV6
WjTo4Oo9vUhxHUxLSpsWFwa6+FZ/W3HKtPjaaRn6IwuSDaxlQN/0gMIlNem0cIswUA4jOG383eGm
BnN7hZlpaiqzvby6pWBjFjQ3CUoVi2zQ1IVp5e28TMeDJQl5AXYwqYfpnHjbqM5WVe5vSSRveaJ9
Om+tah8nTmq2p3NH0wWjjpXsA/U5DveR/IKpxPR5rxTEH58i/RHHwKwpvpshTolnhjhgn5klSkYO
hzRAHfclG+5K7DZDuhX5MRpeXAe7D7GZ9G+wAmXjowappnU1+C/78MGllwE7euClWkC9vMiicOko
w5fBWlV+DKSmWjX2rdXT3Q2P9AIJ+OHd2XYvNJtDj9TqcBunzCsXmdjbdn3yX7C7oE+exY86mt90
1cknJXmgF2KoVzHxMYWNK2rluV8dsRlf8Ljs+/DYuitnPIxaQrOGoQbjEa8MVzr3GC37spowoA+N
ykkMInaNjBsY0dyZ4JwcD7ahUQyzUhV3WdZdpkyEo97cdaW+Z+9axrY9n84ltI048pzMgAjIemDq
BhlsVtmusbUMBCwzIxbKYsoz3xROgKLa8opl1nJPdMQaSpcyS1RGZU1xolEOgATmNNTjMEBYQKwH
1M1VE5MhoY6jRmcQDqbZXRCZu6iptRrfx6jIQoeGfyA0YhWZKS4iZY58kaCDCtmi/l32/aOaia/J
SHaDkr8KZmULRYeoUSzbKrsrw2IzlPW+r6DTgPzkdGU6cIMetXYzZPllYlTsdqF6BNTno2Y0b0qj
3TB43wzpjcQBk8HyfZGttkT9sqNJN09wpmnYOVsNjHuAGxORZDVeMMvMdn0oAsHYfqyWaLWRfHhM
EBnzbmwnDdUZmSfLhoDvS9XxruBIzTxnvFTzYU0WKgkv7ktcj8seBv+8HZUNGph2Htm2AAVt35Av
Nne8lwg3kP2lBp2GKGR0XnT7Vq0WIi3WDs30ftVFX3MS3RV62MQdId/oGXcchJjJjNmGFzAP8Wd1
6h8zLA/Ar2N7OuIt+gn7WawT5UFORrByXECFnffRNWoCVplahFtRPbn63kueYW8+mI25ApdKs/Ky
Vp+mViDo1tRN97Z3Y+IhGcB9xwL7xY6D26yx24Y3ctcdW8YlpaHOC4ZuPvNgfx/qT8F4Vblr8RAI
Z+539hZB5EoNt9hEZi2pRg3NecGTEmWbsnmQLqAefS6UZtZoR7RDy7a05nb1avt03A763ahdxWB5
qy9wXvFevoLYlt8K6MAIgBvmN2TM1GIhxFUi5KEoCUebko42ufvsxnsRHruMxB8GGxjWKTc3Ijo5
aXyhq8miHfp5hAnNKsUsEMBWSLMIiqU0QcpeG2J6rNq5HlYrvd/YNp2YYas3+ayzx7kUq9HVVhXV
pyQdwdYfiuTSMFMkJN8bmfMPcWLlzz6JVrLyF2SPzHrguEQGcr31klY4zL9FxzLxIX8BIps5JFb5
lxTqSxEmL4F/a1YQXkf4vI9VFcwMWhCg2pmFzIOEujfaEmK0bBh0SBnf65WkxbzEjbbQkuCaVOVl
WO7KVx9Xrh/s844JLx0O9xLVT57cZj4nlWJD2BflikZHonhQyxtCy2f0sTkn5HOl2/QWxF77wh6e
tDejkrIdVWfjauYSBQJ+75nRfzdiRC0T4WeLPXUpgi9l9Kw2S0Y4y1+/Wjkcfny1cs4zbALuJrnk
ORfKREjs61qe7IfcYyFFFZoEMgNZSPgZNACoTJ6KWSaa7FgR8aOyw6rdc8lEjnpm4OShp4dGVcYd
zV6KC7QJtoksjZvnTZWA8lYUjFN9EE+Vgi2aZKWSYrJX05HnTirO0Uq0HNBwWG0auj072Pz9Qict
h+oqGtdVF7G94UTcFwyBFiRjXLNH3xdpyBqZquIAVm3frELb3ZetHRDfsBvVU5HsIRBsndDjCJIi
gI6/2fkLEiQGm0jd7/KYkBeb3lPLS2Lna8NFFqC5pl248dS0ZvIC0T0dV50INkmBr6iWzTq1Mr+b
iRY9hhpX6UoWt7YLXHY4+upBYdBtYUManx39Maquld7ZpkHFCMWfabq20JxDk578Md1zuP1GIIyr
3yfC3zDJw1dTtMuYU6I7gfBv23xrlfu4ty9hQS91tO5G3SE5r2YWzK2NkkhipLxg1WV3Db+O3fhy
2Yw7x7uWTf0qQ17HytVofGHct81N7zqz7zjxBGTZLAXtvbaz1iCWNqnqLtqy2UvHvtEwCyVTtA0e
Lyu6zbGfdtJ7Zsi214eTVn635D3OMSJNBMk5lPwu9u9PFiM9j/dlnoMnAh8QPWE6H9p5J1eqJlw3
s+z2kd1TOkh1jnn2oqraZ2oheYiRza1lNoRLFLLoeeEHLUReqSu/oAB8u5a/NDL4f+lmvRsZ/Okf
9J+w50W356df7SP79X+AcPonGlz/8/d/AeT0rz+3uN7+07/JwzU4mXSqwKeAX2K7+MewAEgbfX/N
oofFX0Hv/MPoYvxmuWx0quoQwutCh0U5/Td1uKJpvxkGYERXMDBwJln5X2lvae+XGh8BXwq4C1gZ
MDwQZqZ//pPc1wxjdK5+0/GU9BQOuUVJ2Y2vmPv617KMbWadjbkARUDOtmrUi4jNet4z6tyLkiLn
p1v4BwccMfXSfhIfczUW2DpOWipqKJ2/fX81pGFhC/ZkfEVniZQERd9paprcg0UXWDkynlTSBBct
nutV4cpmWQRoqkKSIxWZPeu06mZN7aCOSp36duC8v+4qo9ySlKoemsFja+vcxwEk5o+H5E8Pmefy
7rfrdnXTciYn0xTT/f66iVlpWvgW0ZVa1NskU9egwaN5glFvgWEgvs6rzt860ml2jejcq8zR/JUn
CITsC7Pft4hCvnKwqxlJepfmsEs17dsnd3a6grM7a6qmiQxDINbBcfD+CrucbuAQc4WplqgnIy26
76GXGfOgsswlySomqgZZ8CIp47nW1oy+pY3yGMmj6RA0F9R1eTRSo7+m519f2pnM17GLwaZXKD0q
YtlWA/E8m9zx1SMmd//CHdRxafUOJt7B9T6B9pjny5atUcMxYKmCSdrE73n/dUiHsatYKapjrFt9
OuvUapI9tiYiPif1Fn4YUHuZgSTzQIF40jXqS8lg/hjWWoGUoQOEwnkhWdvIaBe+UjeXZhNzQPPQ
TTGjLZSvKRg9b55aCPD6RFnjYcyupB203wh8EFis2sy+LUxUNRgUGWldlGXYrKUEiMmYu8INTP+X
3LUiyfcDBEmcT4WePFh2yejDVbpLHYLMgwRMewvd3UJBoisR7KEiyJ69HHejJppv/F4lrqMGe8ms
DRz30uZ2ZAu3CYtHg1k6fdXOa3dJqFWfrJf3XROTCgjCG44FW+Xx10lIfn9/1dgs6SaF+Y3UOGll
UrNWjVMYn6TNn+8+Hz5mgoP9tPsYAH1MJw/ym0bi1FUiGcACqRhS1jkRTgaVQqHBxHXcYNL/Enzp
qdmtq7e36ag8/voJ0d/3VvjKE2XPgLFuoRPllXnW5zdsmg36aMG5SBk9tbo1wIDA4Ww5BOm0mpYy
k3OrdU9OHLVwr30f3Vy5SNmy9jGRDTPCoo2dUZIsRhod9yzqwZ9A4T0mEeUcTnr9lfmrtRZGv0n9
nmelsuo99Ahtg3DEmPu6k4PXBeSEHil+CJCNoekaiyMBkwOBdFG+MYsaJ1jSayf+lyIuiMp7P8yd
T3pmZ4xNboUzuZlwWAC6srUP6P1htHSar4N3onc0y0cJmthe1FEylyrDjt7aWQVE0SbCqZ7flKk1
//VP8cbw/Gmz4vP5HXQYJCoBKLDhzjarQoSwqej6nDyJZs30OMJkdr9DfE/Arzcmm171MMwgwFz2
oUVgEZlWM/AxND499No9uJyLOB7746+v68NDMV2WjX/HMi0A0vqZ7yNsTNHq4IdOOWAKCwjBJVak
zyDSZxv1j+/OixiytfOmLnj/SIxBDJtCl/rJDx1wsXQ/4MxW27ZqPnn43h94ph95wvdOSmtBVQI9
+/0HCTVyakOP85OMUn+u5NBQZgjMg0WdjcN9movhk7fk9Ae+/1XZqFWB+4lG5kSxe/+BOIgIZNH0
5uQb9RJy2XGoNQZe1msX0rYkxtx1rPSTz/yDpWzhI34rlcQELT77zRi1xEQ5dMXpDR4tq5sAiJ+s
2jWuhBc70shgsekI6OjFgu9CpOtfL5mP39kBFGfjW7IoAA3jbIMLCXutA6MfTr0S+AswIuM1hAd6
LV3TH+tGvPSyEmQTt91nz/DZYnVUAcNSFdxmjhKO/fYG/XlrxRtfMNypjgZa9UsaMvMUZ9yut8kr
Y2IFCTapQ4krJs9XMk69ByPwu5WJTG1T0qj9wusov4q8UnxyRyb/9s/LgK1FUAZPL20KW1WcG8xA
YvNkUxEfYSKM1y0pLLu0BO+dprV3I8G8WQNivMaL9VVSuHvmX2B8hp7xVUcckJ2FhFdV1irI8SpJ
1e4ZkLCOStPi9VAUcvXrH/AMCWqCgBSoFZ1J6qMaZH6cPSYKSkdNiaVyzAhpr2lVKXTMNfPg6iPx
l/nKbwS+awU1ofzkJzxbO9jWXBr62PCgfHMeNM52Qc/PMroQzXgkoR0eymhtRM2un/SYrYtEM1d5
KaMNAbSfbL9nO9Db5zI7x/uHt03nUX3/nGpJJAiVDeRR78NwUeOqXCp2Tcy16zSf3N3pK/y0JZCE
4VJgsBkILHUai+H9R6E81BqbhM6rkbDFS7tHUiIVZcnCBpsMHCIYjeHpkx/0/ddzOGJMZl1zAslO
AGf17D2fcuQKiZCUJ9UmJk9PGTLrcQ2DiWattrETmZIJ66dbnSbKdsT+7qlkBtAi0XYqfp7Z0Cvd
yksjB5N4GkazX1/eGfr+7fKo0LE2akJjyHM+4gHSHGW8v8ZTmjV3GIomskgVrh2cXxdtp5tz4ZP8
pbZq8BiFY3/h+WF9GbYtLocw6fd2EuZLOTADDHsiwxxrTOZWrTkVUIA6eDIQfG6FzOZOBDTbC63i
MhWRPBAhAMt8MB5bdDcrZsLDDn5a9Nlu/H5T+vHlCCtRp/cbf3HOysqwhm+q+p08JRG5QS74sL3e
9/GykIOEDRIYCsQ+rd5FzkubIgIKoAG6bptes4juxOjV+jxIZfv11/f8/YPGVU3nX5cBoSsE6Im3
yvCnrVKn0xK33qidoibWX02nzTYBJDxGS3W2DEJleCKqvsLYBXH815/84X7wyVMIkyPQBRJfdbYW
VXtAXkeuySkEiLWCd+rPB/q+n7zpP6x49hDCiizWOrwNcf79vAZfpFY61Yktrluj3XhATmEvsPEo
n6ze98/zdCeRmHEzoZlS7RIo8/551rFdsq3k1clsIv/RzLV2aWbuXmgh/emhBuCAzeCTzzyrFqcP
BXjnoHekZKR2V8/OgoRlDB1vg/YUcZZYWSBWr/AD1IRZKg1Bk0BzA2iC9y1QqqVag2VwgEbNastI
F6Br/E2Y9dEijuz6s53m/Zvu7xc2PcNkWCHuPLsbEmMZBBGvPQnVoAAJhQamlAB2uA5ym4+Ft/di
gPC80wAVqkW249VC8E3GICSjWRFwClslhumvTRmJHaBN4tycb0amxPMmGz8L3DLeC51+XK7gHhK6
RaoEK/L9jycy19QUvahOlejNlSx75sjAMv01MNkV3ppyx0Oarg27MsAxtcOp65y3oHGJ8yBQgFAJ
t95qmgwuPL32LzllNS9m2aRr0w29feqTdyayMN35VUc2aOmHe7egSdAZqE/iwnQvGOhkS6MNi0u8
zc9qHJf3bAyVQe6wZl/qScDrTvbVZUCO5alrkE8DWiNcSDPrXVEa5SLQM2uOZifY/vo5PSta3u4N
2wPvq2lvZomdPajwaPU0toPyBPvt1iW3dUNKr7Hrc6faKHnRHP0E2lDXt1dmLuUDCaTukzd2jzHy
2BUbb7OMLQZpwqxG+ITxeEkobbDLGgIvnYKg519f7vvS/sfVEsbAlQrb5l0ybQg/bWhRm4HmC5Ti
lIxGs3FHxFk6WKtZPiTmopGmXP768z4+9lT0kCq4QVT3BAGffV6TgF8yveLEUUN9bFFr5nB05lXo
0ooZG2vrmtVnROyPmxpHMfZqZBAoscnzeP+ZqU0MHt608pQPaG0rEYpF0Bgjvr5BXfz66/3B7bRp
wlOkuNMi+NDdU7oOGxUf5aQOWrQo8i/zKIa/HcQZ2Q/e33ruf9pO/Ph5rgX9ke2afiLyx7O3pE3q
eEAdkp+c2lVu+6J35z6C5tmoFt1SU6Lik7yaD+8/anJyA9BZTsglTrfvb2VdNw0mwZDOR19ZG6lV
IHXCoFtBk7NmANY9rElpvq3Urv3k/ffWR/pHAchKnToNZDhZb8dCTizvP3qwWoIcLb5qSBTm01CG
w0uhFfK+ycxLUZr6mtatuopDVVwqZWiuYrMwt0lQ9ctCUwBUZzCjCQFsH2ORMUW2GN4YJAPPYKJZ
/LGLYXhWNF48uP0rkmPxkjOurx7apPMfWpsA0gy/L88zKoiyycIZncF+k/RNu8eu9wk44sOKnb6r
TcN/qjZMxKTvvyuYPdB6HcvID5KaeawXrlK2UIrcZNz8esV+eCDPPuqshPfIoJYeEAI2FxXebVI/
QnQFyNC7D01QPoqx0T55Rt6aH2e/JCcVzve0EgxSYM72AKPTotwaneTEUlV3g+Eo7TxJ3PzRyktt
AepSn+s2+bRVL67KSnaYAfT8EplLMK+qNFi2ZJjycDlSZSw/LpW0SNaK0lQrF9XNquh1fIl1WO1L
fYBuYHpoayHTTkeLpdUpOflXFapzvJUy2peOXIB8JrA1zT77omcHwmnJMnPhDcBuRx/9YxtDGYs8
R8l0UmS3bNgNL7QRJCdTumqVpcqwcAfjJgDemkN/ZIxpDPe//nE/bA/TBRDR53IZvI3OewpJ39Gf
j6v4NBCoSydasYxvaW/0Kwr25g7vaLz+9QeeNVF+fGUHTBFDGYZFHIffr1w1YwgU4eM46SEUGMiW
K53TrpnzZoZ2XG18JTcusw4hQkEi+CwsyQwn6/Sz1tjHSo9vTn4ikzSLLq1wzzaqtiK8qRJ+cmIe
Hq5bvGfr2LABTjieR0p5/Q0XRrAR/kDmeYczJKShWhcdP5MXm9edVzlfguizn+PjY80kj2MsAyu6
LCQmvL85LXmIJBiY2UmDJ/Bg20xLZG+FSzNWtOtf/xBn87G3H4KOPIdDzsz0UM6bEYya6WdxZjjh
xIUz6QQE9I5MWkiCRgq67ABh79BbZyvN4Qkrc0WsiDtvd2MfOLtMK/DmYaWjm5DB8gRSVyNZyzEF
1oJOHKRKQEsUfPM2Ns2N57l58ElhMlW87zcJjUSJqRtH3gPO+LN9ydAUD5MrPUfDSa1ZNmRTkC1Y
x1/fprNMkbfb5NCpYTOaki0Zcb7/SdgNTEf0gHQ6xf8WdjZyEuchJ6l8boamvwFs3sxg0HnXOpRV
mL2ttiaAdryLafTMIbJWn3ztP3qAcCJAKETSOcUTTPflp4LMk4zFiLnOT0rGsTuNE3cZjyLaYRy4
xd2Nun881gjb93Ypb0Xat5vus8PIWXVPI4dlCjORKoY1Ks4nOr6iwfNt8v5ao3ewbBvZLgiy+J6a
NlBpu67WPjaLFRKLdpnSzkrT7pPu+dlpiAvAlEb2mEFf32SodHYP9AhwOKfw6lQ0nTUvZA8wpo7u
s0jFx1ooCKMDYxFZJe1ZXes+KTTOFt6PDyfEkHMwq4J+2vsfALq2SQhigXByCF+FMhoXNMTT21+v
O/PDPZ5q3+ke8yXha5yDoQCPIoLvrfZEe9VZ66AKVpLJNHZpzsQovRE1RoUFuFlMwfUh8nkj7HsE
8oF3axUyPsW5I79YEeYpnNfDWtdi73F0C//Jr1XE6poerEBEtyuiaNqV0yCqC/DsrcIUBdXUtNk0
PQeSNPOPntfTO227ej8EcCJtLXjsrCRd64PtLtUxqHC+jjXnTICtI7zAvZRDfgiGkhAG345uu8EG
/FtDhQpE7aIT7YxZEOTPZbnKxz1WvXrd2UZ54a9+fQ/FWenCc4vXR+ewDH/GoY8wLaOfHpW00+Ja
H3R5gmv7lcQdYMKuou6S1J30kakU07kef0AUin7twVpAnVs/xS094yqJwxeygBr8bVVxjcDUW/pB
UIOywTrQRY61L7IWCnua90czAJDrdma2MIVn97M2H8VB7zyxqCsf6Au420++2oc1SN4LvVyaARP6
9AM2TE8VAAhOoJ44OxBrEA3KdRYG3tVfv4GMWSCrasxvObSc3UCL8AV38Crt1CbDIkckhMZ/qUxg
rwAMldbcBI61IQQFJqW2jvtssrdcaek68+/9+kh6eQje6+CAxCarYuk3m//D3pns1o1tafpdcs4A
+2ZK8nTqdSRZsiaEJYfZN5vNZvMEOag3qEGh3iCR00ShXiHzjeqjHXnDOmFbiAJqUEAicIG4vtei
Dg+599pr/f/3F21/n6PHc8cUKDpKQoNTgTF+sNjx31kof/Dtr+p2eIk4InmNnJMaeZzHeAEn7x4H
py5Dp4Z+1bo1pb2pT8WBBAIyTwsgGkwwagscE6NCv40JLjVFt/oj6e7I2U1gpI1LIOR4BkviVXpO
s7MGyzsjR72+lSpDBldRi8+51yZbdiHi7nQZw+uxGHXq+rivM694Z+/+Ok/7bu/jwV7rNc6QEB1d
oIwnxYuWmWORJJpynHJj3kZG3TMejm+KRU43yyKbS6hD3ocOLw6ezgHGKQidq1FgCqvR3capmW6B
q+BmhRyH7YMlhUTlfrLD3AUO8OuH6KSm4Xe1kZ9ZiCFRisABPHmGnLyGzegN+rFWFI1mc+2BukD8
niu68s5R5YeXomdIvBW+Vt6Nt+97PI9LEaPzOOol/FigIwVJK529yXm8jr/+VKf147ePxefSOVxT
Pq+Oxu/Xlsnq4UL2jXFEfDHsczPWwhKSHW0j9Zzzr59ARTsUbh7vZs370HuzvvfUSIR9Gi+hrvF2
qFn996r5r78TyBkYigY6MdaFt7+TCUvQAWdlHNNk/EIt3VT6TtrRbWGMzjvf6snB4dul2IT5QmkM
MdZ6e6ncUhPHQodwnLTyQfHU2c+r1A5tRY19XBXy7J3bvVZzb594ViD0i2gJHOY7p/Py2ITrlSyV
d/RgIr/YiucFWkw4VZWaEvsNygdckboDxy2p9kvkKkAtyQHw02rC2WBz5Lhp5nhjIud6BMgbHZY0
bQ4aDVBGb3U2v/OG/nXnoffBZAly5jqoPu1/jnIq6Sku2d1iJFWoLPr4amiNsUcnZDBw04dDSzL5
O1XRaWnIl8Iuh2Jsjcrmml9XxO/2O2gocI1kKe66QbcPgErLTVnZ+MxKZb5uIZQ/VgOeOJblBsKm
B10Ci+jGRP327ev6f6D0/P8OXL62a39hXf4fkH7/7T/+23/887//yxsZ5/rXvsk4sSKT+YpIkvLV
+Qpw+IdLmf+FZxwA8CpUgV3CS/WHS9kyf6PQRsrLNkZRCC3iHypO0/tNZdrJmodp+Jsq9O8wft/W
nShS1oMn03STooKq6fTFVh16dozVoOfixlg2xpKp/TYjFiXyK/T/JMpR4GPZym3vZhGJvSFJwph2
+qC375293i7nX38VhEMI0kzVooRDnfpmiYUxNYqOnh3gwXbexIUTYatpj7Mb/70G8F+vdFIqoBBT
mirW4eZ4WrcTKsVIpifJMWsBqnz3PNx8W7K+T71et7s/F7Jvl6LpgAoAUY73lwYpXJY570oNVTwq
3t0igVpOGhRSCJEFvHJMEvh4h5AjgXcOFTr6+OvL/+iefn/5k3u6mEOXcaRRg8RJ0mvDEF5YxoM8
OgakvF9f6u0W8ccnBRPNTgyyi27P26+vnrDaWjVPEiR096IG0AaKwmXbx+PqgctwIBkr219f8+26
++2aDr0TXoRVEOKefDyL0BPTSvh4GayMBK+3Mm50hWQJlAfKlZKTkBIl6XvqipORzrfLsuiu/RQq
TaT2bz/qHIu5ypESB6Uu60dXG4YLfH5LtunkaEfb2pgiI2gd0tlCICdeaHpRoR7auXXl87yopb23
YtPSNvA1SKOmRl3QoNWVW4F3TBL1smlzUqeUOanlGhtEfvivb9uPngpGPOg0TQ4W5MS+/f2J1Kkl
J33QUpjqZr/OI1JiNY/mt2EM9TuP4ElLhbtFUMOKvPGQEH99Dd5eza5Nu4lgWIdFNanHxWrAdnaY
54JljsydYgwzBjyoyRlWZDXrQtuBnttMSrzV7Ea517tc4E9ecOX9+i785YHl91rHThx3UMxz9H77
e6We1eV5HiehbswfJUanrVPXmJCGON0Qda6+c7r6weXMlQShMa+Aka2tX8p3u3UOPs0eJjsNPavM
Qx3RQEgEUErWuPFlLfF2v/50byuor3edl1FDv4YQCH3MeqT87nImPF89Va2UoV0SdZ/g8rXuhzKu
6g0CHWV+RjGj5Z8EJEdcZb39zpfOZfj5JwsfwxneD9Y1dqrTwR6eS2+CJIAYR+GIwsxc1z02kxTO
g1slkEAHUrVCCcMQYlms4+ayBJTNvrHw+qQL4Vc+veFoDBoYwLmvJX1zoSk0ycLR6SEnDFZl9HuJ
EKkKRYvVEYttP93TntA00AKyfqAPMZUPC6efhAy1YTWIWn3l0qSA2UiPshFfdPCGuCbhUN5USQmg
2NIqWVlQHLMZEDcwIt9paAjuSeeDOehmQjahOpAFeNPWDmrcRrgjyaetwBirVPnyXNXAlrclLDHr
snWHNglwFil3rSVNdClW0nB8AwALnAIFTWCIcUR42qAF8hbFfdVidT2wCq1ViL0Q7lGbXGQXzkDa
Vq91GGL5DyZFlAr9sOG4qeThNGj5U68K72YwyojIvNZsHizk2c7lKGV9a+UC899cDzWbebE4D17f
xNCXiHKDctOJj9wm5svuqA+f8QA485aI+hSrJtxegLpObP0+wjoo/FGDNBHIouhebXN2HtNysJ9Q
gkyaXzOJO2usfnlF4E5oEW4048nKUQ+22Rj/rs36eCvr1sEbKqL8OUev7IZweBcXavnc3/b5pCdh
WTfWB5K1SC+SDITusrbCpQ3STb1D2hXHGxc+8p2bN+5xcWg9QDHQZ0SumdubPv2mhQjVGh4K4Ixh
8EdcCQjs3a53kUY7Atqy55A5yU1xXjG+R9luyZX0S59BRg8z2KzAhgQ2txH0lAyXWXXktRV3+pnA
y9/gSqwLBK+qU2xsRsZ0M2rMycuHKYqRxti0Rewz0lNM8yx1pR51PgBMuN+4VrKHKmp1J3BRrwLF
zcZc+nXttA8dhwoDDKhnNntsO6Z1wKRv11tHwk30TTchoy1KMbwbflWLBHE75N9UvxqrkiQ4E+w2
SvcWre6mLcV0G6vYk4OOqkLAUUQvhYUSLXpYTnXxarDWTJulzZh5tImKrdObZf/cjOkgtgphJ2rQ
S4fQsrlbsK5npoOnIOud/sGgaplRXEENCZZeMpwiny53EIg53Sdw+TEkBzrX/tjk4Cflko1FALpS
uYox5Fh7PRF0isBD2HhYl6a1sdg2NOBMSMbTFuwS+HZh0Odm+Z/RtvkZW0l1bo2WlT2QIqzizEHd
YmK6X4S3IysFI3rkzCNggXaY58eJ/rncVI2wxLap+mn6PSKGdDrEY8I/vuPQVg1m3ZmKFzKpXTPw
xqIDBo3SgZ4JkL5rvdfz5FptR2vCPjDUsIXnhLMl7Bn1thGK8WipfeT6iz3XLdq9WAkm+O8V1gIe
VgcKFek6AR01lNY8At6j2swN2M1Zieh/Kk2bBboWecuhS5J2xYMv6XGxYS6GzDXNO6gCkBD1MTUS
XB+eein1Tol9vJSiwvY6r1R54SnDntBGC9GLprKCsGjWlvZokRh540Akf9Fgtsgn+CapQ7IlQXLi
uSb9eYEljnGxUi8TXQodbZMGFvw8Am/tkD6T2tIJpOxtrMhNK/RGI7ON+JHrMleG2Qo9YpbjYkNW
OS3oQwQeFmtCnNr3xWAN0idTliFAV1kE1hkJkvNLfcjLcjeaDQ/hAOYEUmsWw2MboV3eC7TOyb4E
cQzKQHVpuQ38MAbvzpQ/zpa6wJIHbYjJtx/IHZHGEO9qOMXlpUmekr7v5r6r7waL3D/eo8r+kA+2
vLdl5V1Alk0ugWAgBpxybZ3xWmZMRuYwbckwSUI7RlYyqfT/EjpmD11tRHcmEB0yAoW0whGfCtyj
qaw+QayMttOIfWYeq/nYJU33kAxzfSE9Gmz4kuQHIkQGXucYgpxjb1q96zdIay+LRExXWVZ8qs01
0VtEdrupxgbGAAMy/GVFuukST0KkGx1mR8Aokl6hgRy3ZXHfpVISpTJoMPXibiNycEJqI/xlzD7G
mR0DNSVwETNPD2ykHNKt0nreE6nACqnK8W0reyvdp411UXpedJkuU7QhIHhrSeDM46Ta50qLV32q
F7llAcrP7CGKKcGWu2h2Qrdypi6oUIUmfgP1LfPKfGOYZLk53W72oBr7prR4Ntx41VbKbpsC7tv2
arOPHPEoloRZIJQH99OKwKGQIlNjqPrhkJP/+dGb9Gk/1ib01p6Fa5osFz5IwariaMu8aczptfLq
xzyPin1bAw4wBFuA3uRB7kay2TrWlF1mE/Tn1DG687xrDDJYtejZHElroiVPBNNATMILNewBFmq0
z+E0gAQnDFUptWeBCDvoZ9p0DtCVHWAmFWRUBrsUDfsjMav2Y9Qtzb3BqhdwqHBvlXkxNqWsmXI6
w5csQQ+rEGHVdeJ1cqI2pNd4W1fWwSNicKfo2SOes5vRY/CCCxHR+Xqv8qLo15h2PVzaGdRXpLat
rxUV9L0Ex21qJWddSohWYQAhrMGnehUjkjHrnH1mRtbZnOuJX6WQ8FIF/fpAbVD6gF3UJ1wefRtG
bTzvNCIirjJwLogBZ3gorT7mhC9KOHjEsj6blUjuKl0Oqe+qvQAfEE2uvnHi5qawZ5xZQkYHji6w
VhztakwtdhxdVNcIT8/QYO3LhhR4t6tfklG/yrzoTG8Xxe+xch7cvgbrHzvXKc26wBs6NHhNHESO
h8mpWpeVMQEKH3LeuWhklXyhUnRfKKyVsPSWKEhsD7yYYi4wVOwOSe+gz4Eq8bghbIenUilwF2vG
Hbxw+kUCV8yfCzPamC0omnRZ7qzRuMbM97s68HdQNep7q8sCWatfxsreUqT1142Cu11W7k7qhDo2
SvkauQSrmIsLWsQwrxNoqk+T1SkHc0lucxocORAX+Ny6niqh2ij17UKOg6+1ExTCpdgandNuydQJ
B9eseJrEZrAnrFcQM6axg4GmkGPZiuhA5Ioe1oUL+aCab0keiLeJUz7HnXTvDPTguduM8L0xkzBj
873IvYxItuyd5pPpSU6tSncH9flAIzno4uSpN6L7mTlTIAXYyBrQa5PEn8qM/W315/q9iK7KQtnY
aSM2VSeSc9xvLDFUPUOvvYJAk75Achg4K5snySmXjahwwyYjjNwjR5cUEJ3/s4xNkr+zzFjvfWo/
1bjQVmTKF7VA0J9Uc9gN5QLQ+aUpcRbqK52xg2JeE1bNyzk/m2oybBJ72CyK118Y7sx6OzNjoSBm
UJbGLg75eHxwpzS18dsr7a5qDQmh3ybGZqyFLSlXWgX+Tez1VKmAPpewp3Z8iq0Y0ERiJvOLPuCz
JGByZtkTUQbsM2/TfTkoy21qRzFI+ql6TEbyG33HSgV3rYxLj7lH4mLJH3X1d4eMWDjaNiTwQOOZ
E0GR2oBCoqWEvcNWyq2vitGCj9PY1UFLOh0ommItw5NHKlu6U+HVe4dmcfqrTHKOReJt1je52pIN
JyLPAAzQJWc6OzB49sgumDW1pBupzO+ZoDlJHoBdIlav6qrc8U0vMV5iDbgyRAjMNZvMMNov3MaC
tAJA5SHRbt7ndnY1SUY2lDY/F04M9ysmX3Pbjb3z7A2TqfsYsCx5AEOlAUuJJbdRUaP7TC2ZURWJ
ox8B1BV1YChadqX2MwjnFifHJ22sNDYC2o4gZTqrSwN0d3ni8ykz4m9aXeB08NR+DBc3ovLVLcRS
foQXpwslStwP9DruGoJRXBRxLr+YOooihzxKHLyvxg3/Lk3paT7ZN8mXJtKQoAydGU9h0ylNvyO8
BJurPSjpQTPkCicxoNNYkc4kxcIlkw1K9zh6TtuG00zoeeDoLR3K0cuhuTdubF+khdGrsPkl4T5j
UrU86WxdDme7ofxgO3P6YQXPEXWgY77V3IltDBUoyJzEjiWyG6CFz0S3ZtyruWSOEJGMHTSzU90k
s/BMnBTRysqO84mLO33x7GTCtRmAas1e00FcH3rdFL9HupM+l2MlbzEgj89ujYe8GBpgSGNdCYNM
a896JICIYIKiIrg+77S6p9henCloRrqjvp55NjZjMEAvMkm9RzPyWI8KKwbh0ecK0yR4RPYDsgeb
Qp4HU/qFUYxHkxTvz7ksCfBxYhHB9ZnEfDGQnKoG5tJKjitEWYhNnhqj3KrGQDpy687ms1pG1r1h
l03n19jQ4MFLq4mA+XotfckBk/Y2mVYdsOVV42d7qAATLeiSO7+3pXYEPd3fxpFVpmcdVzmC8Zbw
fsZIkTsTZzT75WgXQZ90A2Eyhru8RKVV385K3JRYrwCrRbUuXmWhLjiyTQ2Oh4JSk4chFvdlpvec
fO3EIjG697wsBEFc6GE8dEtGLWNTtPTLEpNlHFnms11BOeKD6+mr0qmE7EZqVJpMBq01YTPp0y9V
Ohm3g9FwCIK4TrA0NcLyRIajILWcSBcO2L2cAfnpTfEwdZHm+FpVVp+VYTAzVuJWHGUxcUBVl6pG
68pSG4Npr9TPAnnSEkSzSjRxp8e2ib+0rpfNNM+UpMsyzn2wWPN8kRpSGcPGmpSPhXRxBWkLeTlB
W6xCNOlOXb7FbT9Bqc8Ll5vcr1B/K2qVfJOMw9QGBHHjb5M6+0UyZjFJyHphHY1yyVwcZkJ/KGbH
5Md2LpQuZpaJBiEYu/Q+sVVQOIreNgc5yDnezn2sjRzybO1QWnOMeyfJevKCmZ/1u1zqEAmtYoCl
iCQr+6DUXun4TmYmtw51K9Es1tjWBOqM5NIITCLIygwEJHQgWo5GSpsvv7tGNyQ7r44qinwplSMi
BnDDaueAfdajFlCA1bTjg620do1NjI9JhV2JW21J49xPR7rne9TcDvgiiEW3bU8SfLCQOBCRjZIQ
INQnOtMCmROJ4TuESokgYg/nvAaDsvSmOMDL5D6CKcaD59RsUdu4iPRh2xFb+unXLbcftFU5pFMp
ceImBNY6aShWKFLpODFWmHmfV2Ehwp3eVndKVY1/ax77tQNtqTpqJEPFGoHW+213T9pZjqGCS8ED
W77me4dGRj4zWWjjHgZ2vPnbH239UIQtYc/B4X/SvHSGrlCthua+7rSs7lEynfMI8FIqyvRO4/Iv
d3E110Hw0Gj5Mmk+dSAYDK9bBKNcKnahbalscJVFqWgsmvWNBfFfc8t/4uZ99wX/FUHz38HP/CtJ
y//rzdRy/UvfppaG/Rvc4v+cVBrWb+hqLB5s17bp6OooLf4TTm8CnMHboq5CfIvzNW3vP3gzhvEb
5gBO9KtxC+8kWIS/M6m01gHSdx1luPlfzdgEYfLQI4U5eb3aXrp1zOQ/oIneE7sp8/hzQUhTQmag
m1+qyoQWAR/ex9KpZ6hZc5sRUJErz47b2u6GGIb685Cl2hjIpigeUjLzXkAxQUBqQbPcROCJOYhV
CgSNkjX/OQYYSy+xZSlWkXdegArNqy1ndWR5ZacNiz8ry8TosAU6y88kMiWIbW2kQ+xF4xci+qyH
Chn3fSar/D6qZCLBYSjOHRk+a9S7NJuLshxGiBR9ekWLi+5CJtP4YoABYm8LdoQkNDimE/01qbCE
rbnlIKBFUdB7rceBxBriq6RbnCZwOEE9DFJXaauy3Ey7pRkAN2qSLoBnUjNBHSkIknStocHyMo/5
xzhtPhOaRySHIDqZ71BvN8zPoLnLkmN+AI8iznkJR/XZXGbj0rGn+tFItKvCqqxko5gZkXxMjuYt
ObHOphJDHyMxRJukuL3gCFPo+eQjaOMobFozws1uUtWzppCVsTX0EjhHoRJCUhVy9iCqar1CNSwM
hUaSW9C7jKusZ0FTxKfKVEQNZRjdWpBoxXiHIA8aYGetLEWFwoj2TNeRHehleUD+9Ux25qyp0Q4p
knVMKYqfXTcqvd06J5moBJas9wXlzKYsamONiLGn62xoqVM4x0eE1FgMFkPLLAbqL+LhQ30cjY80
CjiOgZ2oyRV0SrEHPQ0OspbEMi9eJEDrafmXkjHl5zQpMnG2tB3Rk3ml2L9zu0RJtA55N4HZ4LcN
nBmjsD5x1Gmwqb4QCtgoW1vNlmZjTh5ItCaLCVxpU2K5Ebd6sMfiLG9v027RKAvoAVhhDN3xXjUW
8aU2aGgGpnR6JcitvLs3m6W8I6YmK0Il00vNtw1seO1iuU/E+VrmLu4Gtf2myPqvBfWfmGOs+ptf
SEH+57//b6heK9Hr394yvf74q39A6zX7N3QgqDdWmeU3dNcf0HrwXMwh1z1d+8qt53J/LLIruAtB
5ir5QAS/WtD/scja4Owd6DFszuCgOKAZf2uRfSsHUb6F1yO4WoeX300L22Q05GziWjfas86qXiMQ
kKUePVSatlMAWppNfeaNMDW9v1XI/HnBk4KirCtZ6B0n4oXsKCFhcg6cAN2Fc9rcvHz3Rdz8VYNx
MoH+8yInM1CV6pZCggzNfDiOC/lWFfB1yw7htW/k9BK5UMJT/ZykyjWsCxsDs7fIfucTnpCK/rz6
iSAC4ow2A6xQDmo27oBih0XEukEjGA5a6DQ3qlmQUgJMijdbmcqLqnxHH3kiEPvzymzX33+bhqfg
GBBKd2DasXPrHR69gyU1PwbaOajyZhTOOeFzbBVUy9N7HIITm9Oflz2RFcABiIXlivowTxvvergq
rvvHhOnoh/rmXTvI2/H2n9dYH+DvHlQFOnTfLXV0qKSBZcgLafnu5vY69sgir72Q1tZ739/buuMf
lzpVQ9MLVz2czNNhtN3dwh7FXM83IpIN4/SGDFQq/GV3Ucrzobq3jA62bbt558Fd79ifJc+fl14/
/Xef0l6UKVm0cQ120nZSvelHZ2e1+M07JgS57jcdd9TErGaHcJLfEfKsddSPLnpypnC9CfeLs/SH
XKcxPnqhoU47RZo73GShOZGEgoI+Hc136v2fPaVfs7K/+5DSUmdX9K57aJ6au/R3Jl6gjolVix7b
y4jog3efy5/dzZO1hpyazDVyQxw8aFA1wOavMdTe18dnYUWLjUAow1bLjAf13QXuFA/755d4svpY
tEDmEdnAod/aTpB+0J6qyzq5TO5Sgfv8pjroZ6tYG9+QDOVrxPTYL66qS9ntp/M08l+j7FwjZEk/
kxf5FRk53YfsxlI+yQvFh+BLXKdxKT7VV/WxGDZGmG/EzrIuCVoOOgDmV/VtRg/z0m20xwLK8/So
bKT/6vpCD7MpdLt9b5wRL+7plZ9+7I/ySHKBttGC+sLtA2fXHbLNvLcOynk0H6btFJo0jLegZM/q
DVk/Zjgfqn1bbaPuNblsr7o95vx+3155R5ufWDQ4au/Lo7IdrsWNgMEFtRii9KNxEe9QNIg9o7l9
pgawrjeZ+FzcpjQbGau8mHSmqysFvHU47WgO75zsfNh3/5cr46lkWhtL5k7KrB9MT4X56oWjme7J
UqX5KLMbB1UCI3NUWLq/KhRSdM7vvNHrs/ajl+tkSVYMIlnySdUPJIUzYaPNqnlha1Em688JKeY1
eZNd+5wiXqEPtENNfFOm+m6OLNpf773hzs/ehNMV2p5YPHVGPq55rhKEqJZeMMxuyOTqrFvoP7mF
H3fFYzGq51FJv5JEFXwQVqDQKrNMKmNyi1Xmvbo/SZQXdJyZk6MzwkPLQH43xNI7iFQcszRsY48m
b6zLs9HV8Cub6QbkccieOIRCL64VRc39ERCOr/faBcY14qvgMVpYUWlMBlkRP9K25WGbH7JYO0yp
m2wtugYBB6WPaZVck9cakGpMczQ2bya4SjPKHTcrxNagT+WKhbxygq2c8iohz1kheb1MkztYZftY
66AiamSZOTlVe7ZGdKbWVVXr1xwKgr55id1nrX9Pr/2zjeRkz8ow7BemaKJDlO4z8eR58QseknBK
Byb33EHAw3aDzvXSRTqDiNJnHX5nE/vJmn7qxhgStCnocKKDFomXBIJy5RohHcibkRzkNHbOGSX5
ffue+OxnFdcpGc5sGewQQBAdRLXjo1kRfh8e8nXXRPJyTOQMAf+YiJnlndAa5z2fws9qj6+Y1e82
k8WY9HKKlYiwgPoGcaZfNYyaCiNMGpcYx+acOaO0bvFRvvNC/+RL1U4qZviTsjOsNjsjI9fzQKy0
D6Sf7tcvNatjApcvZVvcWBo7ta2fL/GZd/j1lX9SAZ3qCGelGhiA29mZdKF1M11WU3neeQqVwHze
8N/XMujXl/rpXT3ZwmpimtyehCSQMyTXROqZa92bGfTruHtwmYthVvabnoi5pHiv9FkXxB8slF+f
rO++yGnp2gr2oHaQUX+upEyZxqPrzWFJnEWvaecpqyGKhWtS13cYM/18hsXw64+LAP4nF1///LuL
mx34yiKl5Jsk6HBvHxXN1mVzyOq+9DVgtL5Rqx/MgiUqz/sVd35eFt41qH1NtFfVMp0vxXhAE/Wx
MeoL0lOQLu4MYgmEQZZsv9ftrdvByMJNtq3r83lhKdrlLfqrEHmr0jMVR1TDJHvmSEK+SUAqkT+p
E6vsPuGbpfUjpiEgSXfduAOixv3xaCznY/NiFjcNRWKykwgGvUPl7mN1Pzn7hUSIaatOm3rPqqgA
t6CgU8DGR+dz/mQgJkMMZD5Z5nHQ773psTG/9OaHsrrT5C43cGp+kf3e6Q6yO6gERiG3yPdqudOm
9Zfukm077TQCzSU5Q4fYOljJXiHajMguYkIY9BW+0ugXkkET+342BU6l7BluXuftcJ/p7QVWND7W
cqURBOM14jAwOrXJCIh1Or6p3OaDd2B2iaTtaprzw5IZRBv2u2E+qOpyZbqPhv0g62qXzvO+iNlD
ed37xjzPCgyuoDwSd/qsxYwG3PnOQ5/jd4b7Ram049y5D2Z/pQHINAobMmx1WRFS3qPycNLpSFg4
U4pkpbhtkqINY+ZICVNbzVM22ty9joq79ahyyq5liF59Am+KNz5NblN33s3LzJpjPpQFGkNREZnC
zVA6WE2Zq16oSX6fCQBxmW8VvyfYyM2u9jvx3EVf0njfDtvCC2mKkXpGFFMyuJvMandqDXunqEa/
Hu09afU7JiHBtOBBzd2z0dAPeBo2pb7czEJFsSF92YyDj0LEss8EoFm3cW+1BJJJP20EkwJPpDCw
A0KWfbBXe4muqpiq60xKlDXEy2nqARc/8rldNIn11lxzprzHU2TkzPTpxdsMB11KpeyYl+NrQ3xO
XKlbb2kOjjkciqa7tAsVg3CWrvKuqzmFP6VPd0NzKcwxID+e7OSc4AmYNZdy3utqejbG5hFGweUw
23dj7Ly4y+QveR+i498nRbGdLesCbZs934hcoW60VkPmhc5Qv1rsw4iaAofozii1vRLVB4s838hx
93ZyU87qhnCkcxqT59nAIE3/qDQR7+90m8SEsVBuRxnGMjNPP5let40TOgJoNQ31iZXVXyNqkPxq
dvre2ednC81JIabNqHRrEtUPYj4s3bR3hQwLpd2kCR7j9bj5BUtj0EeUVPZyRibGr1c482f1wEkp
4oCaNJ3OkAfXKIMoji7jnhe8lNs6U6+YCfM8F4HZ9f7QXHVMiOvyLhohMVHwqfadmHm0HEbrsQiJ
QA7Uhixr5MhO1W/wocFd3GcDFaQ2EbG9hIWbEfqS+2Z131UfVZVq53MKKp5Z7XbUTPbInPdS2UV1
iQSxQsncbRABMda/jeVNUx1zpAaeKwLnvsST++tb8PV4+YMN5pT5tiRyyaWM8wNWPRQKxMycFfp9
pX5kh/HBpfnuNGxci3xXVNLTfNN5pH5RsxLX7KtQRxFxVIh9MvLMGzY/9Py6cUHldlUKe3MLVuOd
zdd7axz4x/lRPWkC0JFPFjK42wNhioeETdgh5pSOOYqZp948qt5Vu4DWTJsg129bXbtwq/KQV/2F
HvXbkjF0m6L/aG5S/VIm5yMPmX5eqGSvNNzmhHQhlKiDiSn6yeh53F4G0QSiiHYIR1Z5SThltOw9
EcQ5o4ao2qJsDTqZhAsqhVrE5PJtOiv1baCw64oh6vsy3qTeEpRGhyrptSi/rEcArM1B2iebbkLO
FzNPX3N2zNJ3WzWIWKea/pMyPmsx8h/9orGgVCrzbb8iUnPUEO1t3kNtOujZtYmmzcbdqRF4TgBW
oFXpRf04NYRz6+7WJY0vRccjQF7NWbet+PGtbvlTVGxQfgRe/7HqCWZy7k12b3N6wWXiD0v7zmP1
dfL6o8fqpHuiOBUC0w5dXHbhZtqurhZ1V+j2zdzXuzgnijg/WP3dkH2IR6R600eR3FolKOyRo/Qq
l0IiW/S07Yd46xbnWYxDgFCW7OshC/TufGeJKZwEQ4C2vTSifDPkeKoMlM1etGMucM1w6iJL65Cl
zy9tnYl+5Ouk2SfujGSE9gHdzrEn/zePN1jD9ya4/sy2/KUoz3LP2ee6CLOSfdWqNouoN1kabzTS
i23TQTm1vLMCOT+pm/8Ce4parXG7qD1Yxceog94n7Es273NVLr65IgNc0gpT71YfzM+Nkt4PyNUc
9VLni8tjQtJacZA2+oD2YPKYZ7Nyvdh14bf5A7TkR73sDnbcAynRQwUtC2MTxIjrIZoUBVF9tLv2
Yoync1ep94ZukgL5CVRB4LGXLjFeCgLE3EzdJDyNc6VcK4W4hspxiJsxJKGYWLVhryFyq+n2LUzk
MM/Y/XTZkG+HunSfEhdclsoGsTiuQnsjW3uHHi7MPogx29jribm+i7LGl61FLqRvE3+2qPkut9xw
al1O/u8tHl+PIT96HE96XgTdMTQgpPsM7FKIlIc6vVuJyTQt5fncX08Kf1y4uya2QtF5DyUJY9Rc
ODf6GzF7u/fbisb/oe5MdiS31u76KobnFNg3gO1BBKPPyL4qs3JCZGZVsifPOeRhNzM8+Z/hn/oJ
PDAMGPA7yG/kFdK1LdVVSb53ZkAaSFXZBNuv2XvtH4w+zO+aiAXlpssIwDiERdRd5H4nE2TN3FqM
M4nKQ8jw5lTVVRWMj5TfB2d56A9pGZ5ggPL8NVaR7O/UCmD1esFOu0bxP1efFuQemc9YYazfIBYe
GOsfMRitk4oaNOzvl7Ytjo4kCijaj96hL/8CjPqjDvd7EEAgXC/ox8o/yMRlNpY9O0y0hB/31tp1
ib/zT02ffoawfWqnk+8Y8dJr+Rc3zw9/+KWc+E1/gkDVykNFbhkiCUADdiyb8NSK6LWGDZqxdIXt
eXIwvl9OY1RUJ8VpNVzvr37+D9ZE5ndlS9XAfSVOKTgUdXCD1PHkIClOdHmbQPwGA7/5ZXY1erdL
W3z+8/f1DyqW7wONiOrAgTld4mdpaxuWRWF4e+nrL5OTitJkzEzUcf/c2bW/1xgQzNtj5I6Ii/Pl
JwJzYy+ptsL7amfRyQsfL076lkADl9RLw5tPQbacPPqgP/+of9zZI+v5/dkdZIOVsrI9UmcYydX+
btHXs+/FBR8Tv9jOln85e7/ce3//ePh7YOuwzNnS0yfK+cYanbgI608mn/FyZA1t7NRHB01psgpe
lZ0DdsHnPUBpWjh/dSn98SgSLNvvPywpN6p3AHgdSt6WtQ2/CZGkVTIr53hKjnHfWzu7wjhC6VHy
a/35Mf7B1uHvQHBVNVhqdOfw0EWCwv75cu/K5HNnBxQ4y8ni0PuNEU+ivJXtXx7vH53a756BUY49
HN97dJi0boFn77vmc0js76pg/mZ4wconVbWg5Ixi5OfHJnTvpvR5TPoX7RS3KfNoR7lxmvzVcuuP
76q/43lUEn62p+mtgVO8JkO66VzvlJverkzwA9fmSRnzyUq8v+p3/vjBYX/PJZUQjFQ7iOgw2sVb
yOqx9tVRIv7geRU6GcGCJEW1TznN8D95nr97VHVemnoG5uuDx52Tu2ZsewI6znOShjFcqtsRc1Mo
nmWwM430n3pWoV37/TVdZ9oD8R4ZVOzDKV28U8G2THMHXx6LWGxOJstKi7fuX3zGHxzV8HJ2f/M6
0J5dVeDXjUPK6O/ywECyH0+Lw9t7PtmKFFAX2WWHC91Lfv2Z/5DS47Gt+effXb7mvUVUk6dZ/4vC
6//+1xNx1OLb1/z1+7/1uy/q/sMvf5x+ay9Ktd/9x6bp856u6pua7791uvr1B/ztb/6//uG/+fbL
d3mcxbd//2/fW4xHl+9GvE3zO/kbWjWq1D+RePzr//xPP/8PJB7/cglw+4Mv/ZvEw/V/urAmI983
/Qs3jkvvbxIP1/vpAuclSAtdWUBOy/+ReLjuTx6xVKgr+XNYPr/R0bnOTz7fBO889DtsoKjv/gEd
HeC83z3z8YMjVLu8w1yyPUh9+v4lLluYQuj/1SfvMrvpDfcsea1v6OPe2l6LTYZhOq7pBt+QAUfb
sgnamGhw/+zbQryWJsGxvWxAx4W8d9FxL3SCCKcbZ/LP8Mxp0uTy2WUgj0K30Vuter03MnAhdc04
apicfL84jrHxTCqoORrbCwU131VNCSDDbnnMde4dLlSfIUH56gTNfKjJG1k3C9+NeZMgWktkcdtD
7Q6MomKuaZbbpRtRcysxYL5CrG6IUqyFSMhDbUkZ7S+bvcjfBvNSraK0eZEdyaP4MPPrsPTUIQir
N2t27mihr3JVfK2X/C0PFDt+/keUMPMlgoYRXr0N2+VLV3mXhk4+6Ki6MkxU2lChmKxOi7kCKPtC
y4XApO0HTIiEyWNcMDaL65cULfDKk7D8sMPk6OJBPqLXWva5V75lF4tYl7UPaTCcJ9HJVZD3Eu16
NGFfbrs1JI+3wFUD2e4QTEPYEBg2QYpLYZGwzGrrJuwXFCzYsuZT4vXzzp8HgiYv+xAagTi1Czcu
pyDc1VQZK+Um1tUkfFLfJRNLf7oV8sXs+Wld1bwg0hNrqnak2iNH4fK/Wr96GWf10MzpKUFWvoH6
Pq08D1PaKAtvjaz93cotXPKWOawbqz9ncznGAHqDTZ26+C0y/1E3+VfDR2MIVOZFTiPevmqejl1F
TsViT6aHYtoq41ZPTJR4B627RMrVlJvqbHJ67ChVz5OZsVVSQ7RGvPiRuMaxnC+/o65eIlRycZQy
da7N9lYCcSDANmOg2nTiRRQRzkkLKYoEE3nlNHW7H4lRvJ4vl87kdGfAX7QbLSktEyHoV4GfujA+
l8Yixzio7XucsOINBJ28w5/xLEZvZ+fMQBdm1q2EH2gRKOXR4mU0hRAsGia66iFxi3rtFM1Dx29b
yO4Znfit1fUMUQkE23YXYT/z8rdAl1/nQrex61YZyeUIITE7TseG/L2t2whnFWVpva4z45gp8RDN
XAp2xuftm/Kr3XqP5N7deQnmBSCF5bbNsQ2X5cU/Npf5NfPWLm7xDKz9uvQ+67xgWoCVBzVkabTr
Yq5ubeXte7AbsZM2D2rmPpuj7MObrbuBpnw16orLLm8+PMEkDGY9g0K75iLEVUDSvQuYrjZyWJxT
GUf1eC7y7GXxhRkbQCcobji0k8C2v86AUe6jfsQZbMzplQ9+YjskHnawdDmPHtfM5HE+TbyeWyBA
jHVcFsRiyqeb3O6a3dKxjI7wiq4F6NoNYCt7XaTEm4xA0deg/8fYcyTa9LBYtstCi9kAru4nHggM
lgENmwnQnzbNvvZt9O7krjwmcAB+WShdaI9WoGO21f4qHaR3G/BYdGjnDn5Tu3HVLQ3WVQ6ADis2
3yk/ESGpG5vG8pkj6YPXMs9VYbr7NixN+BbzvMo8e7ksE0irGs9TXX6EUzV8rgpBd+rWHUpbvOX4
4Zj5RBmZgYS+sUlHG4d6M1s5tiILIH1TtvkamniVDEfmuwaCwVHSem0tbm4G10zSSkbK60tVuQaG
xpO2GexNm4cGWwcWyoIE4aPG+L8vnUbcwH9Z9uGUyGfdsr0LQ9GgZWow9rUYoQdsp6tk0Odfrhuv
z8TlZsOOCmQbf8dir8FIz3vT4iKbeB7tDbz7IEnzaOe5+lfI/D9Ua/ww//V3xcf/T+WGfUll+pNi
4z///N9+/i8//9ef/zvFxn9EVfqdWP+XL/+14Aicny7CTR/LCZhIBPd0Hb8WHJ73E6xxj0xUC7AW
aE8GBn/TlFKKUKQwBOKhhJ/ECvij/y3cD36i2ABCC5DWAbgVhP9IwcGn+k2LSQYUAD+QeDhHvEvk
wveEsb7L8PwTwLGvE6r7wujlbjLkuEuDucSqatuPY+ro298cq9tfO9gfY7cuPxRWvotY2wU6RAn2
XSXu9IA7MXND1wGoAdEd76FkEuMjsCAYKXFXVWRV59LBqLUyqqzDyZdV018B33/f7f36W8CqBi6E
eh7X8ve/xQhFoK3MYi+z+pC33FFktaxS8IDr3q9f2NY9YrZ4//OPDuyUU/fdIQ+I6mHCh2SYDMbv
LTS5mo3Z8Lp2Z3j9+El73dUczs58P3iuXDgPznTn9zqpTomvvK95Kzr3YgLAgGVpEsXLYprfcVqN
7sughP2UFoEY93mxsGudsqYg9dXBRxCTV9CofeYVdvXglb62r6xpqHa9ZCvpiLq5HrAQUtg5uORX
hvZvA8e7ll2JjTexzAl/tO214ynJy34NUMF5alwTm6GYQx7CVaRizp0sDs2lXlkX0xjiIE4X4GlN
W1wMFCb2tbWPzeCTH2XNt1KUNYAZA+Jp5x8WQgwPjYY+QzGcrPzaqfbGWDJNESlqY4KCkd3fRmP2
VM69GwdVb9zNk3OJOk/6BzVN8sCATdyYS+msfEKMPyqDTPN5aB5CNfoPVDTGPhF2D/fD0vGA1RCx
UWHzxmmAJsu52nbTckMtjIs4M/QXFAJvMkmejcrxNjRr9i66YAyMIFUrey7Bw/TGRzWWPQu0kGUx
AAQW9p0fNkePDfVbP4fHtM6jWGZ8RH+xmm8i9L33cBAiJtJ1MO9xbz/VQaE2keGcJvLQC/LlQHtv
cjmVESI8nwS8isLnrHXT3rjs8dZzPcidJY352yJF3x3GyMcigQyBMuzCj65u9WQQ4WaWvY1HYvA+
2sprc467LIsTf3m8GZ3es9bEjJCC286++zyRlOisshB3/hGG/BjcZF5N2n1flpNeibYx3C9qskoW
QYmu5b2dEx/y4HGipn1VDukbUItuOEsZdPOKFCj76JfujCk5aoZ+03OjMZtq5nrCCTgKvfcaOzhj
mSxSsEZ60qdUR/0j62t9n5VEVK4sY/HIUU10xhjR6VMWwMBaVhhFa8Luw8JGZ5hdkP9CNsE9MBjf
2QdtHzUIQYrU2JZKWu/RFOhP1dLMpKXXRgQXoVWhhW0XJSsmcl2NFCOk7jbnhIaK8MQQZdnKcfOL
MqDOgD65bjkPb1zHYyBgCqQWi2sTlgZ5zuTSF6MHExDom6Arc4UX237RvAQ8Wov1VAjc/aBkGJbR
ns332k9641C1+I8fBzRy1UmQvTqs66pUiFz1JZFEDqnNslbB1V8PHeTydUENTtxyf1EoWdrv2qPN
h30cI6OJVr02qKRqzD9mXLl+ikjy4pZatfie5EOeFum8JePJYVfsY8fJ+gqNRFVXoT72aVqbB7N3
aj5XlRo3FyYsK8Gho0BcaidMNqGJl3cz2Liu4TL77vyl0JnfXcHajz5NfulUD9MSkYCQF3b4KKGL
f+5b33mAxTvJ6wKSKbQcX7K8Ar/v2fHYqLz8wg3dF0A2bC99Ghw5qG0+GxkyRZWF0CuodM5FQ/WK
dcamEByyovORIBjSf0fljCrArOcpOPJ2dNTGBdRanyC0o3YBF+Su0qAZ61jPi13Ffg1r9RGO0/ye
Y3jNTkq5lMC1rJplxaoF1oCcezVCKouWbVGN48kBxXTvTTWRWIYP7yF2jWhGxChU875UpTUzz05w
U2NMhs/BzEJ/mpF6hBtsz/oBMEDYo6AToAOb3ikXJNF10Zy4aZ3kaswVO0CvmJZ7d2IfQUiwZ9L8
NVPUXttTPaNojezxKC3MTrFrz+pbZNaegpWWWTeJ9LxhZ7iVh0iSB9C7Obi63A2E+j3OyrXqr8L2
/GuvHBCTyKpXF7M3O4dN4AbDqz0VKjyqoqHB9UO8+6vUMcWpDOpi3pdj3RBBXbHXY3sT1O+BU0V3
rYXZesVUIsPn3kiT3U0wvTK9Ev1q7irsZOWl2x0YjQBsCo1Hz1rsW6MxMd+BfMhOZVjX4Jbos03c
WXMAy5qKGUj52O25hZjl1imAkSMhhYhl4HpP+q5SPBPOlihHUgqTBI6+K9KM2avMgW/YfpffgJFq
CIuRQavWzWzk5brznaKkCy1c97pUQnMKima+Lb1K3BCCUEtgZ8KpUJcwYuET+eW4sicunDgbMaXH
Rgtee6dzjZi99yY5QrOZk5usMNWVgmOR3gKiSZYNoLB8p/hFXnhupjdM8mAPGnlVHb3aBAel+u7Z
bZeDnOppWWF8pGcvVd88i7CcxAowhjz5LBjJjB7y9pEGSKCt9Atz25LJ8aUJIvkqdWVWcV9ZEp11
0C0kNWgrvGfIAwYJBMJt5ZhXtm2p6xpwxfAUFfbUrPGHG6B9wlZ/KmHA3orJBECm0t6/1WNS4izP
stDcjW4N61j6nQnEcZwLO2ZxT2Qku2bYR7k3s7yYnEvhM/h2cCodMMxbKUkv24ygbKId0csKfIRI
lgxFX/UVqznc6ooUTVpYnjDGunFhSRwU/FJFxjzMgeMkvIuiqR/WY1jaCIMqI7yWzI/uI6mJ+Alx
oWfbceidfktWbAWhxmUBDwadzXlRWezO24qYtbUCEZGcIqrA7tBNdkJdAPvgq57Mgf29MU97rcYL
Bs6S3pk39hhtZKeDV1HSC8VMp8i5typrMa+HPk++sVk165PO2ymMO0mo3NZXGJq2ZRFhcaQIH78V
85AWV9iRqnQ/DGQcxbamgF3NmYWKQsiUDCNXVem69MdvzSCJpu/08N4H3k1GYtWp1aHa2I4IX0C1
rO3ZeupdZ8PEoj+aIlBw6HVFA6n6bekLnEVWfxyTOttbfWcVq4v6nH1zNZkk0fq8Ek2j8UBHZKK4
WqoufA11dwFqOPqDXVdyLIFoHMTYunuw2j1xc4Tdt3IUK4KVrGunKftvflCreB5k8smIKvyklj+k
K95/zklIOBhYtweQelllfe2zWh4Nx5+OAnrK2cgdnKJRkb8AVzQ/FZ64HxVx4hAPJmNbJ9QIsAbv
l6i7piBttlJUxAI6L1B0ik1VX+44mGoHPP9dzA7D3hdzyggD2dJa5n2K7GJGYDmYe52mAeoKk3J/
6Od9Zvb5KeitYmP4Rg1twCg2tMfVdRXWN5RBbdx3hdoyN71XxHmiehxJd0lpp+3oLKNgihndHUFE
7sosBbM9s/wMq2av62A/sD9xNaMP7Y7PoeMm120Ou6hpE+ZoPY93Gv1i40wqOtcjCRzWEAx7Hg8f
OmrLnRdAH2H306dFgig9+mxKeDX+XGwm0gpuyqSrN9YELyrl1MydEu+pXT63KU/nNof6Xs7ZCTb5
XpFY0UU1MueiZSpr3iVqoGoyvH1aEwNCygGvqcwqjtiZoLj07NRTzKgrgGqbnl8CCFPuH5NWq3Ve
F7fCCiiP+tY4cwaRnvpWcZ8tTtngIvEyHldjcjaAtu0bZ1RrbqVpbbDoQntjke8uxC2FO/ayfhhr
wCs9UEZheK+9lY0nIFP+o2OP/muxNNn1hVXlLYN362RVf6VD8A6iDaqj4Rq3Nukkceclj5aHbjUZ
fIQXUbA25+A5AJarVFjv6YL6VwHf/eCxBsnqCnGh13pHxwiYpY1QR4Zy2ckMKFuUfbG1T65YkcS+
sndGb2zaKhHPfaO4i4APnrVYxE6o0lnbdn9epgIA0JQ/4eC+Dw2HNZ2YDklpip3jRuU5Mr+GMKI6
JJGr2sj2wtKPYA550fG9jl1G5mbg1te+D96tC60nKhdUDWQxF5umnvznXgWfCwQSm6nC3SUSsfOb
dNposB+8htJVrbnM5/7ktMh+M3BhJC/Vzr1b1+2J4K27eQnuncwDJbXY/jX0jPDNG20qJH8OtmEo
T1yj+tFX5RVIyCvRJM0VybTreSyQdbr1JiqFWpdmjQCk9OZD15c+Ml7MH86Q3lckFmuQKLFaxi3R
ZoD3slIO7bpKx6MbqZ3ruveGPe/KfGj2HfIljCUyeJ/nOnsOyax7TB0itx0RVc9zE9jXGRxGsRlB
lFxnmU7WuVDo7mrfuquMoNwYyWStNSmniGaxZIYWAz8D+/nXxMnzz3VOLWUSb3+lmyGJkQaU22QZ
P1dDTR55JMTRW6pjaxZcoU6i74TSwXHMlkczMsK9CU3yy2QRxO0rRgAiaLGt45hmcDkfkUNdPOtG
fiRE1dmLJUs3AfBD6IlJmtLXZPXrIsyHWY7uI0tZjm/I8ACSTxIXTLZVYKX3A6v6C7eFotcOqjgx
QVg1DqKsuUw+I3c+STPP4fMXAYE0zUgMCXYFZzWDCfmCYic5LzzAT05Y03wJ5MJOHuXnmhDnraEJ
NOTUrM2xnUigcsxN4Ou4tWYZl5mBAD1jxreAFruxIO+u/BaBDHE37D6jcqH7dvNunViORn+3NEdr
ThxrVTfG8BpEaX9XpMK58XMNadLtIfk5Rnpy50Ju+4lMvMzIY2+ejMdkKZpy5ejGewuC6S7K++jV
9ThWNJc6xZM/ZgK9Jo77bIi11AfLN48tN89l3t8fpggYkamk9xRwms8D2xuM9H1zzgyh63UTsEmZ
nLTeWrOhd7gbyzWEoP6xKaorCFXOeiqrZq0sPJ4wSbPjsiTlvdJ+c/RrBAqtDJ+UYGyxGpgcQDsf
fDBcZPXMHi1BbSTNKcvyp15O/UeHDwuFIXlWGb4nMFD9iBbdsVE+5t25zv13fcGHQZM7BL27R3gC
UqHYThVNIRQrFW3geYojWBnidRsu125q5yUGsFNPDBMcoDnjUJfRQ+YNUwesTITOdAsnI3Sw5ZI1
V9B+mk7n3+dI0yK02NOSuTObW54OXWylipWcqTo7rVdoE0ppkI3nIUnuk8hDfDnWs18XoMXAg1ab
sbKh/ITjLOQbEHk9+LApKgCY8TT1QPtdg0l8uIXx4Zu8zLt2zJxt0admO79bo5VGt24nP/Vj08Gr
Yxc/IUxY+FvheTRNbYcb0xuUvouERS1KNCM4MvqkvB2C53RieaFeS100XrNnwt/5/SGqtAopkHJF
aO9W+GQfgKRYPAjCJJQ4deit0KDPw7K1ZZfm1XHy5w6ADaq6wQTtRpc4OcY2SyIVngt7lP62tSq4
YGQiEyjl2lsnI1oGu5oKt2iNrFiOibeGKAblL1G7qLbfeen266gq1IOSYDUuubLWxs2NeRu4E0q8
qMZsFrUfrYAwWVcc0y6Qn6xGbJYQ5fPotzdKG8dCmkjNgYIwpndpYBe2aBFgp4ulgwcG5/DLFFqg
MyYuTYT2CKU9qfcKSRseCGsgj0xj/qMbM59rr6uP3IoKgXkZ3OWoIs4ji8uVpati346EhNcpO6S+
NdHgjgSuxFHvn9Ti5j2xUib307zUa7YHJv1Yf5frjjygoJvEU7iQ/7FOiLVlEza5/iYRkt5pIvMV
T9tcfiE/r0BQ7pdbSe6h3Chp+M5ltZY3McmcXK8p1Fy2C0ws4VClLhOJWWb0v4sXGBMS0IBawoqE
fRghEe+83Cb+BkKa85TlVlLEqVcCvOPUxr+Y8twwj2igx+qT2RYB8d1qupLd6McVUumpc8tDr9U3
SZZfMdvd2lNgUWsXgXMVbuCNyYPTdCPEZ8C6CbC5O3cZk31LwNYNMOX+k5ERWaHYjDXVkl2XFl0H
nuX2w2KlVK660e6uAMZYV5CN7/PccXaGFUHd5jG0JVnmPIa1sVWWEytguscKc8EuGihtV60CuYc2
hlGW0Y7BvQmHeGWCAF6nLL4fJEvuV1jUcjX7lXPoBvB+ZLVZ7GMMDc7TfhJORNCMHoFXqfmTXy/n
2et8IiYXGxNHIe+c8WLi1otzZS7DR9/oBvBAiks4cKGzdWF3cN15XzTWdNeOAPVybvUbXCL+IYdW
sxO+mPuN0cI+26MnMM6604mORwYZt8kI13DdcFU8MaJJNqAk5N4AZsPOzQxio0C7D7kqeaRWLA6+
n3PR2waL0sG+911zQDZY1nct2gUKnmQ6AiywjK3TIs7xAMSxyfNrUhfzdB0Y0MfwWvZcz8BJMegY
WXD2MyGIih0WOKHCDXeVG40zGzE/2I2Jzq/QQRvsggvvQUDr1muzg92YD+DCKJTHPs7U8AWkkPi8
lHyJV0QtRB+L0d3GG8tzawTeba2ph1U0yAfXYoI3zgZRbKQpbxlrWGrF84BgJlMUOzfz6EZGy9rW
ttwIX25V1Pdv2nQxGDCsxanQ0hwY9RJ7E5h5ixbxa0GLgUEE4Is2sVL1Ji2Ia+Fu1T06QCNaePiX
s36iY8d2s8rq1POL9cxYN4utpunMfVlavnrOp+wSs5WITRKI7nqmxb6K+P0fmW1MOFFq8wVXr7EA
FJw+ewgfUNzrnh5JVuk2nSbehVkGqq3Ppr3FJHoYLXVMPAQD68hPjc8zBGiObtBuugqGA1BVd9dN
Uh6tpG7XvevqT9CGl6NT5tZXe1EfaUeRzLQYh2yb1MMDst/72UxhXiwlpHuy2c5JuziHsTd49PuU
Es2YMNYDEscmutoUhfvMwqFFrSsv/CCKfIuxAHUcb+AwTwIWqlBa665f9hBmw9huUGD3QPIOqjKn
bR14+mZKHX/lhCANGNRFn+cU9UWgvG96Sppb9rDVLvAtyhBq7XcxAHCrHENdw9ub4sLslk3QCAQH
vZnubTZEd6jjnplEIRI0YmxjzcoL06OL9oLUsWGMk0YxelDNvYd64aBJ7sTejr8DFjkyhi1tD7Zr
jyU+S81e3vcwllZKBs1mymW270pI8OXSf6ltNR2iOsyumJGGcSUy5zB7JfgO0rvXEMm9ZZVJOHZG
fUGqByOCc0LmV2MZCHhLWjlvgLOMXa0sbDwtnJ5ylUZt95VR1PJeluiWw4ihSljzWgCULxCBdHqT
+L5xU7TGcDAqo7w2GV9hmRj77JExQLO12TSsl4xEa6X0VW3V9Yk5Y7vqaxcVehNeEwl2VmRVrckn
2AcEPhx62U23RZJn+2ZO0qeQeqPYqDasMhD7FrqZCe7b3ZxIUH3ESsOLnId8N8nuQLDilZzsB8bW
zTpBOASa8Re1ZP9ltHF2aZOdspY71TTsIFzvbjJHrujMW2AXM4LqzpmViDcJDnTBvWXhJ3caYj3A
IkTFli83X5ggdGSjjMFS7ShCBNZgMzhIMzHU2ohqpAhU69bJZCJ89NuiSQ9ekFr2cxmBJA1IKDSk
SL9SWMyvhPXxzjIvW6bIs+tN0vubSk9PAzIM1iRXDEE6CI22n4IQF1et47H99lyYlZ1HITyTrrea
p6oyb7KWMngbRBl6VCugxbGlte6MpKK6N9/sNAd/EPXBt9mpO97F7RQz1GyupZnaj4mO3GOgE7qn
wiHeYZSGd5d04QIOKreADKO1n4hnoISjFlhX9aAOZciN6QmyPR2nmB8aYQsum8W6az3kMF1g8ALO
28TZ1YNT8Uu6fXHvGlNYxWk+0rUi19qXw0L8YjSy0pospqTVRf8zGVX7ZPF+W4G1xE1aS0WRrjMQ
1x3az95y8ZT2TvbI/AWxDDXcejSc5JTPtGBdncHIJv/tzEIpOs6Vbd/PjendXyZGd8x3vKNddPI4
e5Xfk4ru632QO9GuCiP3buCt9tjyubNVrYpyT7lK9pFg/VGNxXSPUPSl85vyix/aYlqP0JGrlRVe
DkutZgv9iOUyK84bXiv8RjQrvTe/9INanqwS/Ko1CAi0WDHq99nP2b0Ra8P1QXsaLpq1TdE5e3ps
aM9pm7tH7aTGlSUqecSwBFWjcBLo35UmNhbGrgn9hMapKIfHngzJXVSAk04YYe65FqN1WsOzXuFZ
gy85B8s8d5vaR2v/6uXtuQWtbBizmjYAu0kvADnPjAn0sRHx0VvHBXLrlq1eUMrocnwye3MqWNaY
WFYVrfIHgieamzXVNLO30Az702SG7rCtHVHOl9xGwzrVMFVXhZYA4uG/sXxgn+Y3Jy7EutloS4mH
GS7qvop0wiTIc2HVOUGx9RmkXM+jbF4cYftsFxm4lfRZ0r6RpfnG6i0YYj9snW00Kfs6sDXlPxmP
jNiDUjlfpKyyz6OhWAywe4ExbBSWiiszGI4pNU2ftIa56cXUfwubKDPvSyaOMfPL5VGVNmVscZmt
2/6FtWGCApUPg5lzofhwJOYMevKln4ruhWZtmRQQfJbmMVcAjdUrwipx7ke5D7MEb2LCFR73k3vi
2UjWclUe+yxBcDWwUliYALPn3WHcA18CzmIMYA+A+rya4f6t/NSj59UnPjCmW9tDzZ7dKVvOW3i/
7dZfRqIIENlhameb07qrqGiArTTsMBKTMUx2nYp2q6eFxySZevuBgMtpYv8lFUkdBvjvrFP+yu+K
L+D3m7j0eVXkMII8ePdkyiR7YEH40LKTMQiNIhD2dsW/kWDMzSr5YKN4cg1rl2cRvYchac7zZCRt
LQseArrATZFNNyiVUQ9e/ErcI/FQDrE7iuvc1NdDEgDv0N1HRCLrQiextqnm7ww2xUB5D7ZXnKsB
l9EMH3Uk5FSKqdyr2Qxu0zE8WZUe4sQWXyyzeiN67sabbSaU/nVS1TIO0+DDKRAuaNKk7kuCwu/w
055FPb1XKQZewZOUIQmaPCfY1UIvGxlGUYxULCN716qRPmIDTBo63h4L7Sn3XGtN555Su2cBkkSd
ndOI6ARaKlYYBCbEhFMQosPYL130FdPqHMFE6ryjpmSSYpzLprirHaYvSlHBYvlpYTPVHMjUrNd2
q1gG1d0Tx2c/43y0lPPkRBlmZ9cFfKV4hOyo+BLeKWyfimnKz+GoxiduhGgV4SpEnThwhS4u0HfZ
+8RiRdJz11OGD2UlqzDlVp6dG/pXSzF2vmD3GdNGcF3swEnjoLTMa5fChpmvFa1E3RaoKRrAuJZO
Xg1R25vLfAI16fCiXe18XJ5fa23W5XvCBkYdS/G/qPuOLMeVLMsNNfpAiyk0QFDT6WKC4+4RDq01
1lCrqCX0rHdRtaO+YGZnMpAEUfXP6UFPYhDxPw0wmD179t4VBJSOvRF52MEP/bLeumiM9Sgsdnxn
lWyHi11X0Dy7B3gyQ/pWQtcEjtxQScjchocLL0DGYWVXaQY1SfSIgkTxuJb8aRBP5f9RJyTEVJom
MP0cidQ7Taet7nJFnb89R6LMKLbAv4gwLkdRAZVP9N7IuS1mGBVSmZG+ZzKg1R9jNq5PHQWRMFyR
eZRJejElBZmiWsx40DSoQRdAANRKUsMHL22gxgKsAqTpXSKOBaNnOa47peiMVwoAGNDmrL2AhDUJ
5OND0I87gcJ9Pg0aIBH6wmEgBv2eQtMOU8u0QId4YB5qOb7+390E/x/A0/5/c7/Enf7ui/+riuy/
A5T2v//jf03QtP/8t3s8/O1//DsanqZhWCng2kZh14O0/E80PAV0GuI+JJPx3zOAa/0DnEZD1hCu
PbD0BWQNy4gGsurv4DSa/J8c7NB4EnEIYohwRP7vgNMWaED83G+99ShI8PQkcKUOte8d8ZCY9AEV
YH6D2oJ+NysPwGh/IuD+L4EbySxgWnf0DNYryR58cMrhj83Ov8qdTrw//+UFYRYeCL0/flqQogCW
TfhpxhFOrtO+Zk6mk1/eD7vGhLsRGv+VIsb/i592B57jSFekU/ptdKiFwYVtCLBF0EktgcHh6gw+
HiWKBB1hooJTWQ362iaKG70OHAXyhBB0NcRwiI50IVRQ4xwJBVcJYFtFgUpDhwMw4YQzBxyhuDIV
lAokU6zXoShqHUtX6kiHudbg5qt4UojMgfQ7VQAbWYOdoCg3ZVWoje/7BlVC4FukIPhB16L3TZF1
9tNJEbSjcw6V2wKteSKAEDg6tIkqDTzStxC2KCge5qWBJuY29VMAeLxTXaVmLbW5xoFAgW5xg6uS
iGt+1BKFBeSlpHl9Eh/ImPyuUSJkZEDLwzONuqwuNpJ4RrrFGi1COuw4uvoXiUa85oZsYiQhkEnw
W8/eCijRbaqyzA06q1MNRYRo5+IOr0JPNjOqiP6MwCAy6loM1BaNWzD3+RSQjIHVCJyCG6Dicidq
J6iAC9k6b6hQiA7rHhe/RPwWIsDHoVpLKuhmgk/vE54VkQLg2QxXbGgfZQ7a7QZZYmD9k0BVC5lp
mWsx+gJWyBTvCRW0KLcSopZSSWGsrNU/UYn/3AYz7ltINDDP6wvKEVCOY7cBjuDR9CdYfyUC/oZs
7tgFlihZHtqkz8f8E4D5zyEnCszdzpNcKBRnANo5CQNbEc8HD6IeolApG5gL8nRBG27TtxrhU9WK
btHSiDM6Y8NmAk4wbEi8oMmrZCczxoRPWHkheoKMPtqNMz63AJQO/H3w+yUY/4nMb8NG6w9w3EDy
aQOngMZsuoHVAfIswK5kT0UxzEcvC+ZQ7en5pNJ/Eoj+OavTB76fVV4sOAlFMEeEdozkVZdOQHJX
IWUvQjB/ArQzJYioMaRMhpEK0ZR3ZHqh5pdjBuFhyPYnRgCqY0e9oh6AzNlTYgLl3VHI3jsi3yCi
rMzWY3Yj7JP/fFChrvmYTavRiQvcDttjB4AFIJ7A+gXVhvvV0ObKjEw/+OirzAC+AD8xvE97oxNC
dKm8gNKP4gANv4c3oQMYR2dYFDxE3Jo2aEPG8HFCdioXLwJxACeqTM4gmT5/koXlN/cyrWCLhi4p
MTisAaZT06kp4/D5l0RlGiyxno8xndiP3pafBr/7/hSQyBSAXYPDyNDk2exbnXAGBZ4cu2jbWpxe
yYGSWGhKKp1GajAolEm9V3ZoYhjSsdDPiZxag3ZGV3dnxxotN5u1k5Z6rDGAQtWfjyaSTdqEFR6N
Eg2S1CRJpng0TlOUFNTsB0qHI6+knR3KyDRRffl6PiNLWcRE2rufkX6AjPHIhaMDkEiTyDARqXpJ
y9BK5+Aw+JLKw7jhxXBNSHDaaA+WGz8LAlVDJHUFcIIjGp7pK5Tcy5ECMLPK2J6+NpdLoYafxevW
42KAJzEKb7hGc02t0qmUTIHT21l6Sc3WFvVccTV/62qEFSorUzlN2aN3m4dsYOihmV2PDuCnoM19
BuE+hK+liHaNjut314WKwF18CapgpdyQANpwMuQsWHpldUtLS2gW3aDFkaVum41OKvhK3cRXkeR3
DMPqIgRugF5VQsFqpU2Z3ZA6WQFaUcTqMYfSt8/zagiXxADfheug91x/xiWDPh4H6lu0idJ3iSmh
wjHoZD86+fAxigFg47wKYr6OpofOANaMQqvYWEToVNlJTC+0AMeueAOqGgoTNpFfK/LUQEYsZY4B
9xqiPuuN1w62AKR4xPUetIYO3j4k9GK9EzXsGQgUEWAcDsG3AFBeBfHJ8a1BSyaicd3PJo1CG+iS
jU+4OrpGGlMY9Siq4GLLMJRE98/qq04NUkGnAsurtnXKmz0AY313QrrT9dsOppq5S1rAguNDsYPC
8WdYwb7WUvPRtzjJqw528jW3Yzr/26eabQEfxOdrhV4IRNxs20liENfNiLArGsEG9zkwrjaUGQF/
p6QHyqy18VP8Jp3+hX+tt92Zdlb1YxcWySTEfr/hg2bA1d3HyMBF0qNSg8HOwtrLgsgQf81o9JA9
bUzsaaaGYksyHz19fP7S3EKI52bbkhJqSaxRDnZQsNyODARrSFaTYDcIS8jOgOPxYQxhSIgmANte
U6CNJWKEehatcKLBNhevKqBldoJEYVpWHz6KimEAdyLhwqF60oQupP0KPYzASoTobQX0BQmonQee
JRYkoDY9zBtzKAY1JVrPXauJnq9nQBAh5qJFHsklkQMABuPsaDd6DuXakCkCtRAwf4fk926j5czZ
78DLzEw02jTebxx4Jwi4ceWgATyfoqVwzMxiSFDAzLUtCMqR4Ih36c+A5b0Sv3kcBtuIwKmzMsxC
qGJmkQKArsnUE8N41+yzO0F85qd3BJM/k9/ZhTAqfbw25/j389GY6fs+CIwTm/x+yflNgKpNjtEA
VcPHA0RI5r7jZgNJrdGDBUWodAdi11oA2kkjJIXl0WxPQP0lSgD9rCtlRfE7k6mIBeQBtUwoY6Vy
5+3E7gBsM3odzx/zpvD66DFnqVDSuCQB2CPldPYA2Z2M1sHghtL+Wwd1agBQM+a7aQ8Bl1oZv4kb
CFEzh8bKQR5O9Oxvvj6g+oH4f/jbaPfsL2phruaS7RSwUejBY6781iAlle2PdGpyZ/Bn5IZDNrYP
nL7YCKg8o4cdfa28+kJQ4GdfiIQYmdjWOLqaKlMK6GaCSOYDwdWlmO5kSyXvNYqtOKyATxdRnBQ4
kComZczEef4ESw8wm3u3S4KyinG0VDynoLCWAstEEStfdlbN+0faP7e1QkNbyqEDR4MYX5AffeiP
MGmFOFjdwoIvRC9eF0DfBUCHnATLetoWIDRsA0og4W07BrRUyNTRMWKlOEaBTrm8YFbAKMmQ7y+V
3OsauYA1p1K1oC2PEsTQupqqTjQj9ohcbVx/R+1k5Px8rhY27y283iWxYwIqRu1hrpAnD60pIlfz
R6iw99/Pf39BeYufW3OhHQfkZok4PdjdTtIzhdMIhVBKHEuU9kP8CnTfTteypoUFz80iHkTHKLar
4sHxPaOBIa4I5A+ZHHHld9HbR7lU4uS2VlsJ0PJNFu7RZXj+mkvTSP8ZldBeRh9tQMINoWf48sYE
+sXEfvJKev77t2D6IJ5ws00lgRcUe6k4OKgKf5Ca+P4Nbppqwcfmqie2sAn1WAasThPNVD6gc6/Q
6jel1AasWb+iLySLv54/yC12PHqQ2ebi27yWSPiNOxG1ZbtvdIuozJzUGT6Sa3VsA503hA2cMGVR
hje4DS3N4BICFm2UKH+B3wdG1E/y3npmBalvu1kJdfTCl78pfN6t49YrPXgzhIMTQp1ACj8i8VqH
OvBz0A6NohL24L0iFd/MDlRbLrfHRg18gwYbHZbkkMmuepWrIO2uDcI2oOWEW7ujTNPyYLrY2SWx
8Ejg+EJ8t1FHPCA+G73VEpV+hYHySqa++Oqzyx60pMYxaXkseqfSaqc7VdvCmAQ5N6GamtKWfysO
oZlq4PvLtJFcORXQZp06rCyIhbIuO8s+UbcmU4hWYIPHrwDC1ejkQ8hWRocoQPuYNsaUQCqkMlCp
EKA1lH/HZuheR/Q7IDBria5cFUc2eJcEuDHzcvUFwCzepTGfP95SvsDOUlSOH310vLnBcV2I3gK6
v6+5egdNkLKCyupLLOIo1phSUPxWr9HCNWBSzkGkIIenLeQVZWhSiLCgTK9QbeDgEcGrBBAhsLi0
4nZbcXaXRNDzPFTpzi8BfsuilVi2tOMncZz7RCcVUtBWpwcvYTcB0WMFoUvlZEGFl7uKGKaCQKYQ
sqvWMvpZFnRmLF41IitQ4AFr40oq10q8UrSklz7yLLC2cAgYYipFth2A6sf3hiC+J6NFALVJmnCG
QVNpV8J2PIWwY55AtqQEuhHQqRqqdP7kcV7rXvgxgjjlD0hBgOX2QS0Gp67rQCpijh0BBkML3Pbz
r37TuX+07WbxOCIAZgeJBtsOuQdMeNG+1SHlMX6BOwlFeBnCeahkpztSeIEadgHfnN5eGXppx88i
dQ1ATEc3SLqYvfuSq80nZQ7vGbQId6H2fAhmIcFhZzEYPqEdLUUYAhxObxdcGb045Wplp8Zg5mpp
jXryGR+oDS/XV2LLHzIjeOmV9irZoLvskOqpne5tcVO3srO4tl4Xlshknni/Xn3wYIiex0NlvckX
RlrYmQuArI5WRa7myK1xu9IG4oc+kPpkRN/CcEFtYMFnsJRWbsNWl9ofkj50EdAIEM49QmSlSGwI
BsF9O6OQpMswFPAm8rA8vj+fyZvxw4N1wszCM5OgNN4CCuc0CqfHe1C/ddQNtObF015xihq9weqk
TtnVZu0Cs1RPmnqK9/MkgIXplS2GDGFnJPdOtomNXm8tRq22AahZei2jrCPYnjUcKC3uleTr+ctO
H+LRu84CdUvkYGtPA/M256AQp/ZaaI5bYSXrXmrC3Vbr3RFMk0AMZdN1s0IuX6rQGD7lVyZRKS3c
Burzd1i60tzC/N0gdSoN0hhjEOlMZICmyM2OV1D1K2X+jVQzyztE+7Wz41ZAeTBjU9v1/lPlMfTH
w9KjHYhLN3BvAf5JVAvcMAe5hzsjWArJNgfKsNFpLNq9VG6BHu54MJ9l90p3Z0/S0HcQgKy7NrlO
H8HlQcYBS3qh0LvJLyDSwQdgw/ciA9xcJSenxcOIQp5k9rA9ApwGmJ2pffC7cWkFdKCmu3Lw42kO
Xo3e2d47AbkuMgpM1J5P7+3NHr3xbHFCPIQAFAHT28JBKbElHZI5BiQ/9VSFCrsKVonsnwCe3EAh
w6kVf1sb5IY7DMZHrOUvzx/iVp949BCzhcq3dN8CS0w7HHTVc7l7GwirTPTBABkzV0BbQN1N68GZ
OIutIr1/orQi7ssXHDXAkNFyewWKcJfHcFBSAJTrHRYW1CJ0uy/Pn2+puk7PUooADXlA+jBJKHPz
CTS0IbR2rWRiC5bsqEGYHGqdG9wKAYbnV0L+4oeZZQPJ2PgCR2HMvjF8cC0bJdEglRAKKjcl/zkL
zy6ZP4/iS2RgXK5/RTk8V7rfXqPQZmdlDA7kY8bviUbhd+lamXgpS7k1x+7249QyFCISzwXcsAUy
nHGldJRhtFalFR8b09fRE5N/U2h5VGquiXJuFFqtvvRabgA9avny+flXuYXsR6tmduQnwDGSzVSG
yqBRYNIICMoIAoaapVAKU0VrcsWQJQXapq/RjjVDA7dA+OIk2F97T2MGM4FOwRu1gVx2fx40/pwc
kx93x4PxDaOuitLWTsql2tCtjns3Zx5Yx5E0BUrf/QINaay2qBxAKkyFegpSTMZXY7smzj4g7XIM
LtaWGI1VD5tpwTyaplnuQDK52/bTiQfQlJbsIjtTLO6o0WqsnYW1K8k05w8GmfssQc0BOpzTagW1
x2ydRmuM0cw1GMOiE+aqEizSggP7BtH9rW/wBlgP+vNVsLQ3545LCdNSoitiZNFg1FH1TEEP0BVi
bKyHfaSmtq9xK2fRUgP4lnzefUcWIAcIcWCsYAdrQptT40vuiHaC8gahJBc4yRlwDrFxJFneBRqM
G0kVVsZeOMtv1Za7oWmYewApNL3mkVIvvczuXRm47ZVcbukov83u/c+DbteWHX6e0WFvo/0WjFaT
DMJam7ql/Px2vN8N0NFkE1fTAql1WPfhZKkMCLBfAiWXSZVSfFxzCP2XvxY9p5Pj0XqcXV88txpE
6JOgaKyIBm9fTpDPRLfwxOIPqHPo+0jh954iyrSaqJV29VRXEVcGX8iLqVlcCiVaHKUSY8P5Q0sU
5OTaWun95kf76L3md40BjCF++k41PA5l1hh1EYUfUgafzUq05AQFBMXTKw2IIpPRKRlwJZzkByBF
PyE3pbsIfdy236AvjUu7uuaydkv5Hz3WLMawTAA9+r9lEaQGgR2nucKAx6ZkdPuswAQRUIMQMAQ8
tOpKyTjNfzLH3UPN1Om12jBRf7FoVTBofcCi7kzfAu1gJTQtBd+530leBGE2TIc3tR+dTuMNVsn3
hUKp4PRZlQoqqSUci0O+Df8m27dchV9YfHPjkojoCWiMYcTcg+6hsA8Je5QPjGv4FeBIkHf9pJBe
wvNFiTSRBWJpJUYsvuosmRNaLw4osDGd8Zt4Gy9obOE6Xv5CtvAJaQp2n0OkBa7tFnPuLPareF0J
wVN2/ODrzy0tKInMYaGH9y3V5DT8jGqO0O9Pq45SgFHDDgtRifLUcm2Cp7zr0YDT398FkzCpUXoR
AKca0XX67TLnpjhG6APG8pFrVKQdqPtCTwgy9ap0WXnJpTHZP8ek27gKYwZzOxylPfLUpNIhaFkr
vdzADLKWmY8SqX4knAb4eQQr1cSlQWdhDJSP0u0rDqiq/oPirlIAQku4Zve21C4kZ4GqJsIInFZM
Iwe0PS/TW++U69GWPZNv4MdQ1+czt7Q6ZiGr77sS0rk88o8B1FK2h+lR4ZNveU1WigQseQaRYjnv
1/wSlto1c8MEV4AiLxlivOIqNHKwa3butdiG+wjnjtpcSrNyRhuqOnLwU5m0mdu0jt6BWr/4uNk8
f+WFHgg3t1EA4WkciQaLpfuB+PkW137mLTyAejcafSnnP4ydn8qdf+RPf3HA2cVV6kE+CiQM6O2k
b8m9NCB4IwFioGgjc7/pV/oMByc/VPhfngvhwvfnwy4kRNwc4O6nQjwGIlbQvj1np3qa4+ol3ndq
Yo0/ku2dU9DdZXqTadBg4FGugp3MS2Y+H/3x5gAk+s8dWbugbbkxC1wl6StdC1fNawNf0+c/vlC1
4W4wmbsYU3SwXekzLCPeoO3aCjSYP8lTBXZE9dX//PwkzRHmvdNxla/E71s571/j2gTt/iOugTvm
DW2PN8JcOn7osMCJQk8DBT9vQx+Sj4KVkVkq3Z58dV8FuxaVNL8GFnfqOhM0IiBuwM/BDZhXgm3/
w1zjSs5t8QtSet0ruGn0xj8mK0t8afJnkSkLRw/qZnhUAFC06BKsnCWP01yoxP85AwTkjKSmws/y
3JubQ/74o69P3jvpqiK8Bwdj5eMuDTOLSdC1S4juFvm+gxO9oyxGpzk5tODV52opdHlk/sJtxT0k
8F7A2JdxpKBItyumOkS9zXQCja5wrX48nc6PvvoseRrhRskWFVbaoAE6i/XlK6QS65wB1U71N6NU
e18L9GJl1yyAh7i5aQIxBJUI3XNsGznQAlzPRt3XeYDzefWQy7AX1gCkUKEkp2Iqtt7K2l5oy3CT
Ru/9mR0PFUsIA75sY08VNFqmSTMIlAjmxHKwkU7tpjGoDf1OX4htcCBU9lh+Vxv/Iz8iN8SdmNc5
SN+81XayLfe95m5Yb2WrL8y/OP393U5nIWIAtcgax2D9FoNUWQP2QwNuF05iLe2a9SC/NMwsXDVS
yXkhSVFODBITPDBbZRSJbUUEWiTA/Ry0u1Dckr3FAbleE4UWAsks1pO8x3vZnmua0GhALMUJydKY
ZIDFCgBxHX0J0Jz04d0oxrVC1bugVuvwJUc5JBCrIwEwExOJoEp/saSecHCtQ13T7VN4UA+cTnGd
GcLIk31vIw3CSZZL0p8xumFxCxKAGXpXCdYsAPECetgPH2V4KSnb5clrCmUwcDzlsWlzGfqkEQUT
tvg1KvaQBlMYElcNvlQJtkXZnwvWbqlTcHmwU8QpGN19qZz3SShLVEjlv1noF0GQ4QvyMOW5tmmo
P32TrjJ2Wvb6PEgsXFk5cRaNkyamSAjHIK0lvnoQPoleA94AwjKQWai0Pj1AgaLaxiCyoeED51YC
pgL4JzS8oYL7/BmmtfHohWdRloQ0Fpe5eIQGyqR9hDNBF2jBhP3EygAL/RDu5gR8N6V9lyVxNWBK
S71VBy0yQ2SAtdl+ERprfYenqWAXG/SGuAC/8vylFko2EKj+8zOyIBKXKZQYAdYetGrXb6hNePZs
SEjYvF4b4IoMm9R4PthiuJtFV0ibdGMugH3R0cOFG1yL8frLMAb6ZIAjhVNlPdwVPmtQYq5AaEvr
IYtAMb8GcZSZGkJYXaMEAI/V5QcLcGjAo4cG+srK0y0co3OKVJJCVKcZGNQKkFxsmXfBZM7tPkRt
V2WSDz5zBBR9Qehz4ETrclpzBiQXih6EMr64gJsDUtXJycqCn9b1g8U251QVaR1GkFJBiWn4LMVL
Ax3952+5cNrOmVSBCC+63s2RkQ+Q4LJLVKSp9NpysKB6AXlcS0rt+UDTWfLoDWYhNglRhqx7vEEF
jLQPY7QONiuhsKmH2IDoTdX/PB+HWghEwiwQjTXBh26GRYWm1D77LOzuxTsKWvwpvo3X9iNa+SJw
uHn8QrMQBAR2VSQcZg7yJrvSiS1fiVUYbigSjmkegABcKaBBK5Ob/CU2gXB8XTuvlzbpzb/yLjC0
aO0mlI+hywPDKjDgmgo73odwgsiVTX8znxDnddl1/PvSt5tlflQZ9CE3vWqnEHtcEbVR7U1fj1Gm
GfTcCNR3QfGUXltrLC6NNwtCEHocOnfAeAz6GJJ8qeXCWWMrLZRTwQGeRTiom3IxiR+vUZIedh5o
F6HZazQSq+crUHi8MOZ8F5jfUKByYQHG8QfT/eKOBeyf4RK+UndYippzqkvAZnXnTSEazsh2b5b7
xIZohBrqQNpu2k2tZWq3F02Qm2wWENZNuOZbdnMoeLCHb+nT3brj2qqrYZBOOfgqb7EOpS8OovYu
PEJlijPH3CQoZeqam1Dz4FDoiTWoy3nvUJn1Gm3YMBpokUUNXMQQqyREWNVgzxyeT/rStX5OdxG6
sMjdDrMOp2BK5xXkS78CCGWdQPvawLJVbbetkahlvfKVl1KQOeGlKPNSLOBg5WTX0Yk+GLWGvJQu
bEfDPaPfKVnoFvG72gjek7WEYFqij+Z/FnKgfFNFsPjBO2ruMTKnrx2gmwLCw18MapPn2H0WB53J
PoIRBNauhYpdd6ytxGZe0UpVIwfMWjM3obapcHb8meJyTRpQjbJWPuDSy82CjBAIXVdM+RQH5eDs
AmfiQE6her/pQ9vf+Cs3ummqHk3hLLSQ0eAS0PnFod7TEFlglLgzn7/AUoWAnwWWcCToOgxwi8pi
NXyH9Vh0Yiil3LvMezIYZSOH8CprNaj1cdAHKM8wlJeoI1J84aXtLrTpbtJ41+xBT2wYJTxStTGy
mvdT/fbh4x2qgaujh2xDPLeCOC/66efnz70UEOcYatZzvWGYom2hoUQke0ao0xYQi4Z4+osjTHH+
Lm4kIZPnUJ6ZqkHfbqKyDEQwOriyZWo7yGCNAWNzXef0LsTfOcg5Lro4ErMO3wEEUK19E/a4A51q
C1ad1nj0r+653gEOl39mK/ty4biaU34Gro0GngynIgFUzqD1pUGArv+9WkCc1uaDNTsn9rBEO1ID
ThVw9bGkXn20ivItqSKoyb9WvtDSnM0iC6S3WKhZILK3lJpjq4da1SbQwTFSXDhzlNgkhz5Dqgiq
/TiddfZQwiBHKMxyZVsujT+LO1DjZsmC8tAT5OTuJz63Niy02rWexJRjPprAWWihPHLw84IgnXHf
793P1uqgEXzgX7qTZ3dQuDT6CHq0kBVV+K/nE7qQVnOzMOPyHiSSIozYNgpEc2B919qZVQdKdlhD
WS9cT7h5uIGqAKRpMWW4737FG8jyP3/0hcmag7fFgSsTF/4fjtuNkMeu5JbY+YUsRerz3186qeco
7JyUoIbcixBvCFA/TS/iEaqYriMdW8V1KJswUi3ZQ893jRK1EPLZac3dRZ8KdmXBEEmkAy0eteqP
BVNAf1qreQjRQXMAFnlmT4EsucsuPndJm+Pz91xY0nMoNkWPbcBN84i2/Qs2zLZYvTgvdIe4OY6a
gEZm0ruYQm83XMNDdmXQ12PgJ/kZ7dfuv0sJzhzzHJcSFQIcDGSMxWoghm+Et96KbDqHiSbqrixM
zjfFHuen6EF1fGX1LcRSdhYIoOIxQnMPs1ZbaFhkL5QRm80XNNn+2keh/1wLg9uGEABEfiNIqE2R
nALGAfvVCCs/v3T5vNHT79ca0VbwixmmTuQA3etGaTsFCs5Am8jjeILHRKw3lNrUK5X+BQQmd8tF
7sbLIGNYRJAwcQRiS31x2w7M9VD2LP/oQptZR/nQAQRzZbSFiDMHFQ91KrRkhXNouv6BS7iSOC1s
lDnsVyT7qoQCMKIzDyuX4QojIZm7cpwiSSto2Bsf8cEBMIf5ZlAwlLpIwPFi58DAcWDpBDa0uw/C
Bihjmzumar6vgAfJ5Fwhgdfn9UD1ARIBJvcqbiqtkQVrDYOy0AXlbgCSu4+G9ozYSeFUbgcWJNVJ
GyYJqOi5l3zTOOhlKIMGjxPb3/FmZ8KfVkX+p7IAZnHvz3fBQoifg4MDlxNrqsMNshwOPOgCAVp0
g0ZgTzz//YVNPMcF511YBQWRoQQjMw6xg4CKTBzc0/Mfv2F1Hn3MWYhosrbGAYJfH+OPwPGhRuga
wkdbXF1a9VEeB66j8eW1ftRSsWXOqB2glQhBwx5XIjAVRk08hmEul5Q1QpuUUwOkl5GokmCBKPHV
X2txLgWS20q+WyNEzZMRtLKRlHdfn0ypd7Te8nphhblKQ1kADjCv7geu98/n9LYRHs3pLJng6Roe
QimGC0VrlCyO/qFTJUg1NtIy+JZCUjzGXayD5nFUQMSFtenRJCMrh35kJ5fwwgCKKVGj0gkA/ubg
SkdQNoTcFWaU3VBQoGdfgIXXFFjZhAOCUVi/s8xnghIz+LjFqrjbwlE/59jWhOAymYBvBeMYwLB6
Sc5Ogg4ZIrXcdHov5xc0RVGg4w/9j/fefwZ7yGgCLnx4Po1LFfs5Rr33eiH0IAvl9Dp5ba7NzrOZ
HVqVKqdlTmijcPzNA2ubnuBi9heTW3qW3vAV5O2EqRw0YX25TWYLenTMNwFalLAufCc39bE23JUq
7hKq4BbT7tYlLRSSmLc4Ayj92uq4kmzrS2GEp2DLffWOa2WOb2YWcPTo/RieEu7+C1DdaTE+WKRz
qLdUdQzU5pGQAFZqwtRObqwxhRGtPMLxbYB4t0oVw1+7kNz4fXfvSbkpDf8lJI0+nB0CrT278Xsv
XenX5ytl4cy7Te/dz+dF48J0DAvF7VS0yeADUTcnkJ+Gtcbp0iFzK1vfjQD1JSiklRw+lMq+jBb9
QsLJxHAPzOuUZKMQBgTpAHQnwNfYF3Y4fSzjI8UNqFkJKkubcXYHIji+aMM6Yx2aDWEHnXrbrGpX
TvSlYssNGnL/ei4XQnMRryfCMzvMrfRC0jqudqzFwKpI0lvxxS0OfHHtUnUEBDjXipM4KGnxmhVX
EX51afImhhb89Rq3QGuSg9a7nI52i7INLoWc03JywFq90cEpgDBp9BCFZJOXug8Ee9GurLKFg/IW
R+7eIuPTANc4pIvjvvZemPo0QJsk0GHjQ4QrX2HprjAHYfM50TFUEFAOefUvjFmjltfjdi/DYlZe
VchZWM+3O8T9i1R8I1RNjbtCIxwbhv2m/Bca7XrOTCRY7f1AZVWBbZeGvsx7FSSnBsrkEXGoaPBL
uWyfS2vZwa3K8yBI3G6dd0/SpCLn11MFk4w23ABqG6m32aVoTsWw511aJuDyJ7yyexryDkEIETKj
HEY92/FwTAKAwYcM1lipaTwJ1dTYmeBPkGa4T9jfeRjrkOoLQ/wmmEC9LsENMYMENEBrxGsjySFr
BBSgjrUq4bUgmMxqPP2bBKmBgso2G29DAeW/LoDvpp0G27Lo1QaW3yPQA2A9iLVDsh/Pw8tC+eGW
y9xNApzAJS7P0TkmlfLM279bO7VbIzSe//rCxp7jxQd2gNiWWyIOc99k/e56K5t6IS295UJ3Tw0l
Qa9IPHy6Mdmjn5D5ppQNkIReaZwsFTrn4O+RD2kOtn2k04UW56rJS2szNqXh4tEjP30+N0uJ220b
3r1E08chASf5qTsD8Qk5kuG4YSZWqLs6io7SIVaeD7RwGbu95N04fMZCVZuNMFkM8PLxu1D6MtSU
n//4UnNzDsyGuUVFYhVhAeEWu6egGgmVOqRRiVlaQCVt0AXQsOJLM70Ct2zX19KILquoq4WwOAdp
02JZ+2zmo4ILD1cFWRx7TTeiE4BQPfVXJCUwRs3XACuW3oWVO9FSWYqcQtvdhGawkEfswKqOLUgO
G5XROuEl2CSaqHKGqEMTRfweHOEvrpM5MHsYSBSHUmzRzu73oh1tASliD8QJGvMK+SodhpXr0sJm
Jaf1c/dafpnBXEDEomdjT2YAmQq5y/NFslQgIqch7366r6uaET0Efapp4FdeoSDsA//i7gU4/5Bc
rzGVoGTuS0/yWjGiE+4yKkeAMplUuGnXTg6PSLb9WXma6fr3IPCTs2uhC81VOGjgWlirnVadmm2y
/V1jMmlVNNutv5JuLy1N+s93jvwizyoanw1OXw5Jt5O3ltYW4yaBv2LJJlZa9SubcOmiS84SKEjS
0xPKYKJPsTb4ezZwP7JDGBnYItzKILfk+dG0Tcn23UekM5qShAlhl1q0VhnTIJ4Wbel3VgXiEK5A
crkBi9LwzrERvggHwoKh2oArhbTyBAthmZ0DsoEAAl5jek1AT0CRgfsDcBMgDytrMVl6uDJYafqW
d684iGFLlhSKZFGpw7rUI+GgolY6BQZkbTf+yqm4UItj54DrcoRirtBjJgmzkt3bJwOPxAazBiIQ
gxrt13BTS+8znZ937zMSYwxPZwTnutIAP8lBsA2s4FAe19BGj7M5do6v5lw38SIBA/B2JSM7Pvbb
NWD40k/PYkbdRg0HNzBUxYUXhr22rs5EkGPY5/5K2f3xBmWlWRgoGKGBJRgGGCijObkQt5BQpShA
zVZ4d+XsXbjns3ModD/+H8LOazd2bMm2X0SA3rzSps+UlLIvhCy99/z6O3RuP3TrlEpAAQUUdm0p
mVyxImZEzFGmAvUVD7/wMNYbqtcYqi1S7w7UT7acJAqMDt+XyI4AOnrNl2yBv8VHAX8e/9/j3S9O
M6r1IzrImqKAU+F3yGgoq05f4Lh/+AZv4XeX2ZP4YLqV8ADp1U3nYOifzGWj4/BQHE1/ZGqA2qc+
CgdcgD7+/Rf6JVyp1o9IsoRJVNQTv9B6N7owgU+yl9wEUqBpNvsUfwgQvz36nyPSbawLiThRMvXL
owbBaQG8g8U0foKr/tIAWFKHTRJX1HduShs2lneVuVmEvTFfxddyshMIvf/+gX9ZQ1B/jk0LpWFE
soVGANL0MkTw3Z+TcnEsQ9+MGiyy6Zgqx0S5WVJbJ6lIH7BZKyRQ9JQSx0LEWmAflvEf7+QvB+vn
pPRQV6CRG34ZYSmdoWfdScbm3GChGivO+I8U+p8zdNX8EXmoVovRiAlxtbFZV7p22m0To/X8cRX8
c06r/pwhHtYMu++az1AObCNJjS3gjhtrfzUCv0PAf191AEH+b9wsm1Hore+Lhh3MoD5AEtwrp9Fh
4dJjWgf549/fi1/Cs/kjAgkWamph8mPgK73iLG1/ryeIh7/6cr/k5urPsWD01FGVvos7GWekS3S3
OPk52+mu8VS8jo/yk4EDAz470VFycsvB8yJzIzwG/+px/fYO/Ig7iVSD7B2/Px7TLdkMx+xoxYVb
p390mX4J4D/pB3mqCFOcfH88loObE+mAY9JB/+OY/JK0qj+ners1EvReIM03M4KDPT2UvnmHKbpn
TvbgrjsIPdcFCVO7yTf//j78svqp/hzeHdZ4rarvelmeXJPAsJE2FZBlHDBTe6bVBBs7dfUIwTS7
CN/BcvnjJ/8yKsja5f994wHdAUKV+cnzO/t2eQv11AbULHtgYs5AA530Ad8QPql1zK6wtvln9P5K
U35xp1ONH9HCSiJrydgsp+sWvVR8m6uvOiEB8i7ahO7ynAXLcTgyI+uyvFPeCjdra+OCfUz3IFU3
g8PgYvz5x3fw/Xb+w9n/ORUcxZYaywqRa3JKt/TH/XrT+YpTB93uL0ufX7/nH/GlldTMjDVGEIuT
9VSOPE1nPHAUH0K3cbBLPoS+5ql+yNgkQ1x/HJdfYubPWWC5XDsxnSF2mon8JfTMHpoLVsN1+f7v
T+6X4278KHgWFP+40nlw1jlmGbM7/DWx+VsC89MJP5sw5ExVCrbyIL8ignMyHvt3xUcvqw/jpTkm
97yiXhJgu3qQ202eOPlOe5YPyx+P7reM5ecosNHgEvyfueYW855X3ILBVrB90An2K1Sn+ROKZvSX
IP+LvqD+HAteurWJW43OycgssJ0CBmN54EO8GJ29wry3o3ecsrvHaTft4Hb++5f3W03yc1Z4NgQx
XL5fyf6peGhY4yAdfdddxQ23vSfuM//PtdrvLO8fDtjP2eCxVqS1mRncGG4F/BpsoEjcrOWxIcz9
UXt/n6N/+hE/4slgArVak56WslkMG1OeIFtnTfvHtf1bHfpzoNdsgEalEu9j9IoDmOCNDrZGkXMv
/TV88ls41n8ECGgvSzzAyDsYd9EtXeT0On2pD0wkgSlIElav2SWULsuuPE4Q2OzFLY9/MnO+z+s/
PbwfWUmmpv8z1rVSBOxafzXORWB5JUYEmW9A23SbP47VLxFD/xExOmlO81UdmLdCDF/FDhzxyRwk
Wyj/MnT+JcP6aWpspEYbLfL3BEDoY9rdCu4SYzQKczwWYLDjE5T+UU3++lL8LGqACa29Qfgzprs5
ccP2dTBUx8AAf4iehSdhfkr+Mpn8JfH5rzlc4Om5GjGHWyauwqZpve2Lj8HyZ8Ofu9z994jwy5fz
02IY6pupiWGjHEIpll71tC6cfE6xJWmnGEp1YY1/VEe/xbufY7hjLIeRBHHvEDvpxFhxlkI4ecpD
d2AksnDxYHYVnJ2qxq7Krbq64/hctrGr/HXafruOf47lGqbZ5UY6rocx3E3VflhEaLp2XXoii4K4
r4YtK5JBs0vmbRFul3fC/hB9FvmhLsQ/Xp//zH39w6n7Obob9kZh4cuPb2h7ZU/QlurUndZn0fBi
5ZDO3hpimGeup6E+Zf0LsGaSBtWRqqci8cOmcsa8uZ/m0lFFNjeb0oFpfpvmGwWLXGuOvHZovEJp
nCLcoHTgoplTkgU6rq9SsZfr2ivS14lOVClj2Sh6cnLtjI9l8P/9Xfr1K/4RzxJRSZoZqutB2EPV
/iqvTFfsDGfx81O7AQ17LTP7Lr3/46f9cup/+kkn1lRCq4T9MTjRBsL6fvLo+/rRt48PZoPxK1ov
XsvYC9t/HJZfDNVU7Ucoq6TQlABQ4VfL9rd87TqUpLI8yxEGT/l9p7NqEl1UDY+f9VqmWhDrbKeX
mZcnJSzf9dw0V2xJABVwBHCG1XUvUphWADibzg7+b8Pi1mplj1IJEWG2jdhTh9PS63+cwf+Ejn96
/X7UaqaR9auhTDCAwh67Cdopq+qv2iZLDZSIq8kGT9dxLpFoBnkJ5PgjE0511X7g0gyg9H3NXodK
Cpbo08wfSwlBazupgt2qmz59FNLzgE0z5r3WXZgFGap+gpOFlk7QYN1Bx2S5YwAszN1GetRp5Iha
eVaroK4FWxBvlPgTlxOnjrFaiwW7KJ/mNj+OQpBbXgcoY+GvwxEHePbRsEzHaD2dFd6p+qNF+kuj
ji+Ji/J/qahCYjRZr+FKK6IFSK5wK21KF8H2odnGzN0JfzQ1f4nqP8epU33RBwidy8FkoF7FEdiO
wGBEFavZy9Uan//9cPwywKX+HKpOeKHyScOgeHSnI9wUy8++2oAZVG0jB9y9nU1/cJVMZwjSg/E0
Sh5EK82wZaeaals+ZIiX/q3wjT7qNmPsDB1iJj4a46nHMcT844X8LWL8nMUeJEnFpJ8DRUDOyjc8
sffqefXEbyui7Mlw+p5FeHZlHCl1/yo0fllbU39OYmuhDpd9TkUk4Zp5/+5GXWkusLKon5PH2nSj
+rxK16l+HzpfvGmAr5r2bD6p0mx3ffUos2LJBtv7EK6uQtdKTPxxOi6LE+dugeinHdNY/6Ni/60k
+TnZncrsQwsKKaLU7Zpo9a2UZ4JRGjYLktdFzxZb+wx8t89i85ck8tsb+iOKrzV85EzkR2INdpv7
0VbfdJe/ytPfqryfA93pUnZZ+b2mMLJgEVB9yycNZLq5Hd/UKzI5buR4Ku6XvXa1bsqv8bbNnfUi
4QEdVPu/uly/qcbqj0C+6IpV5d33Yb/Rd+kzrKEgPUpbyc124z4/F0eUDwFbzOJD5Vf59zOpyf95
w/4h/v7XOLipMtbRy7jBF+lVFa0bcXmqheytHIebStF7g6mQWLKljKmiFY8CaXhSpNtEi3Zt0rlt
Vx6rJnJlomB5s4QXM/Gr9mas7lINVGCZOQ1tB9CJthJZbjTPlxDr0aRYPkBS7/poObVasTEruvNp
Df0nBT0iA5zJOhKglmLTCp2iAUOZtPs17FFhJi/KI2/C8zKPPQWYeCP2t4JkLXZr6diPVL4lS24z
qy5G7rYpb8vikA/NcbLuGpY9FXHLTJvXl3DFS+0shV4/wx6XX7ny3D6c/MGsXodkK2qjI/FxNfM5
TVVGcjD/F0FovxUVOI48f16s2imNr6izNubcOdkqNy7XTdb79fwoFr7Qo6lXZps6eYQtQjYmtrxc
YjUvbEWqT1ER4+u3TMw5JVPtr33m9cO8I1ky2y24rJ2q6S9hlO/hdj6Oae5aWXmvxXNQq+pzbOXO
3BVv8Tyd+zneSlYw1DiB9qW46XsLOPxG7tJDnbQYKamcwkVOAXPralIOdldpBC5F98oVY30sruTn
LAsKeZdGH1U3uCoOQLDT7Tg1ib6lbYys6qojGylDLfY3zaS/dKZyAqGeBq0BL9kzCj19Hwu5eRuq
psCWpcGqv7QAi0u4aQF1EiBBRwAkt0IEWqFoOsPmKS722Br8yVHWvUUdbU0heLHo75UWfBuhfYr1
NnrSqvIxLV76vB8PWqYF0qy51ZiZm1xdXqRuyTeVonVPcYxHuKWWX2vVBOvUYZzspf1dGJ+n4b7V
z3HcOQJMg9pfcKJoxg2m7mT0Rhlf4tbJQstToiCTHPjxS1ng1V+AWDStgQ7Nto0Btt5kzcKq2Ueo
2nJyUVgnjvdptC3STV/v5vbckQrHWegoQ+2G2D3NNp558WSLvYtbK69uTBzW3UIIZkze++SgDgdx
cQb1BrROrm4oRDGAM4XbcT4AQwfAF2itg4BteJB8FSfMHsT1COygmJiSbEW3lexQWPa52BxDTEMK
+ihYoV3MNb61ADYuLKRU9WnK7mreW+NpEUGMNfAt7zRzOFTtZ9F8zpw5tYXuIL/WMy+JMt52fRyY
mfpIu44NMYOSRJjdRE0Z9xNj/KsHhyrdiTnjUn0t1csaXqtJrrZGKZ4xGznnrXRs5dZroHxtlz56
HCTTj3T0xBWy/algsW2eXtas2vMxlonepIBxT/cQNqszWv1+ESPmr63dpITWti/lO2VRb2HaKlcz
nLpNAQpXiF1BmfO9liJKcHjrooScU2Jkxauh0sBq8XpK7boSHTV/VJrYnZf0ivv2tPCdx6BpG8Ov
mtO4ro1jGuLWULxiLLw5g3jR+sW8Po4NC+qg3kZLIBe15+g0POeLzkMtzuMEQ1fATyoekcoTxsth
dAgRjazeE3hVtDzxKc9YGoVoMl1nKfVbY3UrTXEqo+NLEput1Lil7Infu164vlSHUigjjLmPguGO
qCoiptoe+B73++9RoULOh1LDJFq2gjTRLL8Ru2qjxEy0W3r93NTqpZaX8FBEd9N0HprPPm1tyMP9
EmTN1eRb1xPUot5l74DTUeiVYwyi0yl7XdgkZhm65XBa8SY3k+YgxPm2QOyPxKxw2sS6hsCF3ZHb
UBH0O7nvsNAWsh0PeAqa/IjyZEXe0NvtwSCynUWka+My9tg7s7kU5zfiaAv5C5P5pnUH+kIc33Qr
1GyBcY2X3ArEZQMCgm3jVHf63JHe+D+bdZv2Tg0ZwrSlyZEYZaQhoNgjTCo9OU2AZKqDuNpRcVtJ
lwTPq9LrKWCixjelfR/eCOtXXLCiV75LBfYdwBsMXNizIbof23gjpPlWj/P7Pm1wWs8qOeiKXUyj
o+mKwBxjw1fYwtMsCMCzHnTcV4MiAx/InG5oZyfDhhZbTo0rTSMKfls57iPlSiRPFrg2C5ZFLxqt
hEjbW9RXajlhQWHUjqZtYnHtnbKq+QlR3x+b0kjepLs28WfNC3N2/XRH/m7PMm9ZBIphBCyDYXA7
G46kQ6XvoIJ2qiNUTKAk7CFFl0mT3dXobcEEpWgcO0gxZkQQXbfFV77i7cLax20Nuy3D3Hvb65nT
VzDq0nJ6VrvhPPe4pWNIjvSxeGV+ACWXydiVQbIbvUHa1YonxF6j0DPG1abn55qWE09Jz4oFT+01
yU4dTt0ZZdHEDuaxXLdKRi2pfioiTgOqu1SnVLwvVsGuUAL6naF7UkeLpb3HOirQukOkulHMXmAz
3GjVqR69DssuFSEAMGoBn6i/W29GBnzS/pZVzDJsIeeVHi7dpuENCbQH9X5ZiEfl7Ousnnfy4PTL
DLDaHcQXM/0wINn1lDF+8jmYBAk2aSviFAMvDM1iEC9tK0txZNmXJM9qr210r1U75TtU2Pp4rMo9
3aioOOmL1+L7i0Kt2pXh1DVx7lmY74r1WlG0qIM7hluZnbYhKPuNBfkTje9pjfb0H1UOxxq/gkHy
Tdk6WHpzJMuD2zuh5BtS7w1NQRxKl9t60bYR32gdiWeVKjSvk/6Qwp0p25Z2FO05R21Wz1rnXYr5
iBeJHVfMkp3hs9ulFHuprr+aL3HrJeXKS5s6ii5voi7fY0W1G78fPoquOWX+ACG0WXF6r/yRQF/z
XaDc9PO8w7fDkZrBLZdTTpd+bIxL2ztWv8vj3pXnJliGsXSatjlo6AA6JG1Vac5Nf5CFu1DJ9538
Clq5XEK28/vxoiTChZUTp8EgFJfJ62CgKQk7XQB/2mAxOU+Src5OaqbHaW4UwlOpw+is2v0gG5Vj
rQuZlbSRo6fBQDIaVIOkSuxI9kjKYtnwl2Iu3taRCz81FDctfIaX8Ym3qkCNdH9RB1yYOndYFXtA
/Ue0FI9GzfnNtlwChsoSebXu1MX05ZKyUtaDuJnO8/REv9hu1M4R8Q5si8mVYTAulerE2sHKNeay
y2VvrQ14YixFuNgS/a6eOp/FSviR0GTRAiyhAJ8sxk9laARC+CoiGaC22au1s4wbKKeBFcmAT79f
ZhaBwlK1zZu2DbQi3NWW+bUokeKOqXApym1Yi69SCkgo4avWxiaQ64knhjJ/39N2WgPzjkFyTTNt
y9gz8N2Qhazty7LMgdVi8zQ+FNaLLD7064O6kNZ5dX6zggOQen8BpILVdLiN8awkFXBkPb2dZOVz
ZL/LEUEB4vs2MJVWnJukPlajJdtKKWz1mjdWaDfG6MtVIBbpu2o0Xmz1WOh+txWrFXg8cNa21L0p
11Ob7fkZ4E+0b8piOkx6B9Wt7ONtvMy7EbKKzTLv7VhJR71f4o0ijs8Vd/iG3UsrqNpXaU29MrU+
5xnGapU6o/6Q6qTvjOyjsycX0O5AOaXiLUspTMYCetuE48vYuF3O+NYy7Mhmt00o7Esp3cR1GIAZ
fcC+b6+qQrBMpDhjmXwpFuiZCFiaBtTeMF/ExSBJ47XT4ZMTLZmSqMoTl/NeYbq4aw9r+pJYz6JG
qDgZmRXbGQe+HIF6YtqfeTUiU6d1ntAQSsYZmx3a3ftuncE7s4plJ9YQH+be3LShcq6N9qDRdIvq
Yr/OFitsFANt6OdR6lZSyeOrxY3aVzTK1+UwR4WfrImjLY+iqr/UM2WaVO4LiQOF4ppqn2n3HJMh
9UUNMZ5NAK/RNG8durOc9I6o+LH81tHrNZXyTpBua8xT2ukeJuqhUPPL3EdsGpj8TYBBTwM/Qe4W
MCb5QtKmPHZt9bwo1qbqsocynh5k9JlZvjTDYS7jT8ggwBtBdwF5GpeQe5H+TSGwTGeH9TUC7Sjx
Bt71AIY4C5mX1ScibFV5crfPaEJL/mIFRX5nUQ6Qa3yfXbXe9Za8kUrgW9z+zcRbAkH8agzNtkkI
u43mLgKTodLrJF71xR1SNodU6VPOhydt+uAldKnHiB9OWBReG6dumM1u2LzrBrhx5bMavdVoDguJ
XDclB0kRbaH/1E3BlqBSl/eKeVMkbmHgwo3UXWFDMaOlKuWzoqUXK5RAegjZdmGdpNEXYhwt1Kly
Zf1pjfPdYlb3TcL0QFdsZNEpRAytWaLJNdewdgZ5ovKeRi6xtc9eVIOH5CSsYaQ8uWFTJ56aXEO2
a8unWHFNDDxE4WCKm+KNBmOrORHY0vJ5Up40c0uWsM5B1qFkSLtkgu3RxTvD8rWGm5oyZa/Nw2Wd
zGOEYQb7RmJXugLt3r4npcUwddSdETerPsMzlZyo/5hXGLDgLpSncAlSfONb1sWTIvLk9KQ2rzrr
S+aYQvajtBt9UT9mKLeYYALM6jO/MXZ6dSJ6ttwwY3pQ2NUUb2SMJWfOT927pgiIBNiearqW+RJh
qdNCxpa3Gj3I8HW5jxlMaL79hwvZN9aHmZW+Lnd6RCcoANK25kA1p1DxtfBoWgCjHCqdmoyvF9zB
OPVKQSza5z1ut6t1MsmC1azxJPygEISHNnOlbIAkRcgmy+6KaBtRcSlW5kVUC3LGsRbpqd0uJaJv
79ZLdMToLuh6Koq53wl97FsSnpnJt5CQgEltvKj/DMFiJvniN2NFjKvspA3GKGi1HCfI+1bFYyco
JM/IQz5Eu0/zyK1Shdw4cXVxPk+VsdUi+u2q8iFGmFEV7Yar/SJMqi/kfojD4vwUsr/Rlvl2ET1F
31XFl0HomUvKDk9CLg3TrcxkpW2ytk0nZzs0L4a6HRmur5bXrr6obH2UNv2lHvwXESC3yb6z0csX
u/wEYWQ3lf5QdFs5PvXCE3TvQJiAVJiYBGAmx9M3excQqWkdpZzMKNxbXLVjxZJaWlfoZJWWfHxb
Q1ItG8ZwE1fT9Kw14vyshk2HVGkO6k4QKl+Z5iAtew99onHiOPN16NBhT+Urs/KdVl8mZy0qWwzZ
J3WXt/NuipJAtmAi6etllWQ2pjK/X8ZtKbUfq64nR1LgqyVG5YZREwfHpmuv1LdNMX1FEYWbip1C
GMZG0MflbW2yPxWa1q24WLo96zHVyxKCYRVuKnlxOnDUfC5XXIY3Mx/jIAqlL8GUvGoIP5bpNmtO
a+fUL0rzTo9wYPWDmmdwldzJ33UMxtKx9ZbhO4Ez+n31KMhwKnCjw6LODL6bLSYVmXqsExb8PEOA
XuZKk72UnjT7ffVaJfz2tipd1c7OaydWv9cTtpxYtfKSfGdKvtZFTtj6MIWQGJbiCX9KEsGSkV+3
F/cSil3dAIPfwjy2rEtRsS79pb9JZ/VBeRYWH7i3FEiDK+lu3fl5cjekx0HrHDrH2qXnstYiF7GC
TVZ8seM4yKpTy3/N+Xgzapvd5cch3ZZYb45OmQYNjpfWWUkDHXg2Q8Wl4TVghqiCo51AolPd65hK
hbdjI3tDYY/Ze6L7IVPn0lY9KkwiVitui29Gmtl5SMvzoWFrrdukyr4o6m2qB0DgWXWd+rd4cOVk
G6afQvwarteofx+zdVtLfosbVe1S+pXIhFGLSbANUrVrPKs+V8ZKOGWcLUIDy3Ykcmtd+an5ao3p
KdfwFNb5YxwPDdBBDfBVLZ055dXIttmdUkdUoLdN6nGXLKkrl1hgpfGRaeKg6eKDah70s1Yf2CI3
MdJhbKZ2rXdhbKiyvch4KFAmynM3bqUVInxGqx7bsEanDt+36Y40QWBtX4RzwFKldV9Y21p7iiUW
EPPpVlffDQx6UwQmIPUTwax8UlvghILuqc2hKN1Y/Ohk7H7LN4v5ueKrHi8a3X+F3fLKw+hT0hA4
jnLxjM7Ux+ew3jbaXZkdW+1QsT3PCHjB9jzDTaLgcekt7VaStyQEa/VRhl4OtzwvXAPRrvewQ7Vl
tKp07r/XEHGEj0fdjb+4kkIYcbN6X3YqYdYfBIQWILrDkXSkZsvsnRzPbeqNhCXbY1HZ5huXSvdQ
fWqNHzXXXN+q7OTDuYfw0bPZgaVxr1jjOSyqGxCctlLzMAHVi7dWGEBgjM17PotR3ZR3avwQzWe8
hoX1vlXIbOLESZPyVPfU8RTVelwwyjQEusiHW4/hYymsrEwDb9G2Kl5xWY1ys8+tPDDKlBOPRaDl
SvFF2Kl4SJc4hx+KpnrQuSVzkjA5ppjNH7TqEi12VdyEPa/8UaecKVW+AUYCRRX7Z8CRixOZlyW7
s9aVtO9IZ31sz4yr2YZxWKpLqdw34Ukjoa3oguW+ErqjvCnyfcKe9aAgHmY+ulVabrvbijiIOXMn
88pS19zVpW/oL8O6KwQ03qB56bLNxOKv8arAfhO5NFkbnF/4XEYcTCKYM+m9VDeIm3Ze7bTEx4QF
DLpl+MMnp0ywvF7d0AGdyEDWS2Lc1+XnkL/qTXeD3s4UgtId6t5RM767J37XMn2eldZuWlqGxi3D
ohZfX2eJmxgtoq5u5uJ5SU4rDiHRU1dGdqHcpGFQUo9HtmHdq7OL7Gad0hYdTAmUcst0lmMQqUYK
MUSgHAa78Sg1e52xoyzej6SyxBHdaTve90PKvT/olPMSMWUVXKQhUoq23JIBUSwnnEeoerwL4cxG
tY0zO6qXxSKb5YfcddGrWr1P+VPXOio7RZjQWOeyKh0senW0EmnfVego+pkhhrGE1hcY6YXaqZS5
NvXcNpQHk7QidKrVEZmI7W4avCQLLo+vTLso1aXIHT0KIuVDs3JX069Z5OTpNm6DQd3Q5OAaHg1n
AudQ3+MbnObYlgnHpbzrgEHXpyG9xN2jViLg7jth8kZ2BtL8Zba2ivhFRtcIkaOTpcjkMfE+W1lh
y1xhZgbHaRqoGHbJO0/2IpKP2HFrbqdQveuriP4Jnw+jFvhmmt19TNWGk1LHbtoGZrppW5KXawcY
ros+Q32vh7uVIdjYNfJg/GhSUjUcnFjT17z4YQYkO7tyd2ZvmFywo8CTrxaK+0GB42tSoiAuiZzl
hCsw0FFJhHTbRLmbtw+ZDs67oOGxTweSRmMrdK+raTh6sivwOwQDLxqbkhFnSBsy12lgnLLZU+WH
9VNJHmWY4ALF72PImjxxWS8dseDbB4zoRqVrELGKI6MkgvbRIbdeF9VE27YLTONb4mgO2bX3BRYm
wXXSEZg/ZtXr97iRLxIjQMiLV24gI8TBTt7I+ns2P7WXiosl3iT4tpCmhZ96/jgxCYyUlRNqVUfp
Q5cZnVEnPUd2RP+wp267MC2pGc+RcuxUHHMyf4p5SPO9PO15E/IGjdBRWMdrXKs7iT2jnYi9rqw+
JogPxmWcXdyfFOpI6UGg362iJAuN7o4zkhjDGIZtNJ9VeJqwlba26rOOnhOTNm8W81wBjBxs3cR3
4GESKpe5R3tdPr71wGfGfg3xIM43MyNFlP51FSydV6e+ODmV4Iad1/VbbKvF5MUct1lauvNEJ0wc
bpQxtFfDDKIIn/nuppw5YZSfGmQDpvTOaX0bjV5bb5pp1943QFlxmP+i9gwZhVQfI6YVTS+8Gxgo
fza+hsyNJacScajfyJbNlo85bcZdT/9g8GTu6E8l3UmfhYpzP2aCUah6Q/Ri9k+zdKNeFWwI5PGm
e1KWoOI3Urx1WZEqb8tI2pCDgOJ0qOLD5GVVREdhZAvzBK00tlzJ6DJUCzyHIPuW7Ai950h7lRIi
pdcXe8R6S/6MIzfv3pI8QGkF8WzO95Kw71o3mzehGFDw6V9qZjjtc6p+1MMrIi/MYzt9kUmp77LS
5CWrv2calCooUN7zUzg321Y/0se2Ac6r3LrCgArr1wr64HynKa8DDgDmjfhVVbeUErm+UaPKbua9
VnFNz9StWyN7b6QPRbv91v8xgiKyycXlP8LS9yun2ukhiTdYx1iOVm3oDzDFJSIMxeubnm5FkIbi
fc5XPvE/ryxIZ3fozTa9ViO8E+/om3RADvU5aOZ7Lb9LeafiGjNxrGqnW3Xb16daCYzFDWcftYSB
MGAAmHAXTDdSy3C68DcKWnHbSD7vmzG/DFwL0aHXPCN0higI69IF0VtNd2uM5cHeau6Qiqf3IWqc
6klV7/jaxc7NcSrXg7H1kaonVh7eVn2fhmANdLSEwWlIaoSGb2150GjPJA+d8LkCsOfFMRb6Hvtv
EIH6PcfmWFHhKLVnSZU7FB+4PRiRl17W9lFR0VckbkKs95/wihOyDVl0vXgj81IC1z/4eUYAAPW1
b+CELW2fa0GabXLJschdQeSYuIv1gWkSo/2c0pcoBPdbKDbZEHA09cJH4RagGCIn5b5oPcSvS0+l
XtCbkp0x3mjGSWLMTz72zcaS3yf+47odjW2d2aXwGNb39Wsph7swvadz8l30WAND+i02X91Td1SR
9NtZcZT8ptX30shlLrG2fG+Fj3PMUEjl8CWQq0kk2qvmprTEiMQdmbNOh3y0xfHbAClxs4rZbv5t
rWRU9VWdi/2sU7Sp/sS7lbGGagtXnWWH4lNVpOdKYvc2R8ubaWSwXdXKCjfHfindXq+Pxv+/3iE2
VBCglmlyYihNVfWqwj9gc0W/MRr5SUCAsAVt+O5hV4XTtXTtuYZMlGetyFCJoNVE3bVVml23xP+P
sPNYbt7Y1vYVoQoZjSkBgkkMIpUnKIVPjZzz1Z+H+5+c49/eHtllSyIRunutN62dXpSe3Vfbpgp/
1aT6cAfxpejxpoZaXqV27Jnt1k7TIB/NtSPWuj1wsKwKGZh0sxeETAhIV0Lzy+hHj7501Aj6IRQb
WnCm6DbGTqsOdxgu8lX7F8o+/2GM+jY2CN3Gs1ee61tfy3U///aD4aNAaTm4wJy3Jn9ZNdbaYvSb
qasjj/i2YLDWjRYsIiigWqw+/p3svQ51Mon+vTDXNON165liPKY1GczdcJg7FnEOJqZjrwGk1uNT
eXXbd2mpQTIS61angXTSRyCAIO3v47v06zDcG3uA2omJxlVzr5NV4v05gqZmWsua7bVajmBq4TK8
a+IWG8ljGe4SftqylKup3MgWbVKOCYLuL1F05Nwc52BxqbEerF85/hlRWksQgBUFPhEUjq+ZhxHp
okFaliRRy2OrvRe9MMPdHX2YAb67yyi3xbCfQWIhq6ASDPnoFvAX8Dw7SzssNpC7vq5SdsFlX87A
RLtlgY07cgrHvSfswJxuBXnbzSq01yUGzZApJptBbXflfCp/HDRXqTNcAJdBKYbhovR75bp0D4yz
wEM5OO+WkNxdP9M3ubN1K4m24Y9NVEp51m+TsctTsvt2DLlbpcznZtcb+oCG22yeTPeK2oU4aeQE
in7TefWpk3lGo+lP8pBQZagUCOS1CKLUIIwkQVLFahz4QcDr9itz3vtx6+i7maQixnVNPwOawBwC
7zywl5s91Vq+TqGJw4m8cSPatsM5T15c+ziPpxSWFaDX2psdejvA3dpvYJ3rIOtj0P43onFgT24U
eZQoGvmMz8N8rrVb9+v+ZLG96uO1HX5XEwBWHN8mu3/XOBlmfrmPXsvqM0MJ5o6H4T9zf8c4gBQ1
Ol/B3tUNnnioB41S4j2leqSMzALwO2NauVuXSVXhOUs3WXFzh4dmWCvZWYVb7tMDg4uFIV7ntxrU
849Krw3uual+yvCPJbzUpelHq5yqHvddtU7L5Fvc78kjOdf2ZpPC1Ste4pFpSVq+juL3qj6qX4Kf
6dP1lP+E5UtPoquZXmgBISFhj0zzuJSJ35mcnzgGW20vy/ZgNnCAJBJBMebqbhnoJECOgfoC1nJH
7XS0s5d0gU5HztIjDsjawOT2Zq9E30zmfKip43Tbd7uHRTtntTeNhD5vCNoIzEPo3Gd3m+u5fp9U
eH7PNP7MdzkFihp3TfdhIFupKTbu/U2qU1igIsm8EsSPkgGlj4vRN3lvnzRak8rrjO20rI2rexma
l/o1cT3eB0BQwApNQm4pv1nxQSpZlQfue0Ghqb01wCwy2aqF68/FSqKQzX3DWVWR6uuXuIAO9++1
2/s8B2G4xQmkiq+aQeJn0HMs1jBFZ5fjoNS46ePG7PZVT0fjMvtDP9T9F5bcB4fMb3MJFGjM5Ssc
UEsUT+O7ck+C6R4UVBpNxUDNLojZNNTdRKtULgT9HaWBKvZ+zsAq6NU67I+LPKXzex2/yWjtqh8q
FF1svtqpu7EeJnU92XCPhwwE3oX+YXCHGtvPrqZ+9blykDUnTUjQ44sA21eqNzthm/Wj/lMjBH34
JDI/Sn16jQKVoXiYLSKubB4OQn3zzxTu80TZqPDXUbhTR25QcuuHOnDzdFM7cDgQd8u5QksnIUAR
Yg8PVcg+IX2bpV2V30l0ikGmpfQaRCSy2Yom92ams9EwRM2XpTwZ+Yg4aESTj92TFSIdinekj0UU
JEtBDQGubXNK1fbaScf1bKHHySTAg5Geu2xcVZpz7GH0yXdWPEN/7OWNEZNw3dJFILWi3h6chvY+
vUYViQBDZjVooEBM9Gqb2gy3EXTheRZE9IowzyAm3auoPoW24b2kGQdSVMZjU35mLu9EDOBCdSqi
8qQJ3SvEo9L691s9PJrdOecDZfbJX3MSZIziMTN/woq07NdERZ6v0YDrTwrz4yMrmJaOmCOaXerk
EFU4W0W+1X51QHs3CkBG6nlBDhnqpl/Yrwrz1t1DxVa4fJbuVyvl/VcOvP8Jqhhb0iYcTYe6O/Z0
8zpOEcqv/J0jW2jAiY69GpBo50760dpAqNlEps0rOAg2HQRkEANvavtQRL8tPPxMtzv8Lmbr/0eo
cl6sUw+1LunRavZEVYi3kpIobt6GLN0bAk1WlOx1vrgUzoGxmId80m49mQTjvjCfwvRiomWU4Yva
jq2/uNq574Zw3ej3arN8j7Jkkx+U6d3VwK8Runk9l9K/xO5V14dgyvbtAk8VPhYSRMl47OS+1GEO
r5qytcR6cUPfHv405TqCXbGdnZl7VLtWsYuV51gfqLS/7fLLBGKKu51lQreskoaJkwXIe0oibH7t
xu6U5Po1M8GqGV8W5XuLGMX822yQS3SzCuvMOPti+RxbDtLIvRFjzZqbmi97ip8VF669Wqyg0Ab4
J5SPRlPu6p4V3vUW+5rz3XcgJZzA2qiIbZ+KzzCa98zpe5L9ftKfHWTFJRaCuH61FPnYAmo3NBix
owzHGHYfOE2oXhFD7KYULYFlqFFQ6dbVsWV8M0wEQrWkpi+Wcme68lY6DO8xEY6W37pM17pl7JQa
NWO+vC7qHQJiy5EqU9f1UxbB5CKEMsO7MpC+0XSb19xllJ4ihr05DngByFVbmYW+7d0o9OrESb1e
rYdN1JlfsnFkABOKamGOjiJEQGIaA7NDNar74hwqQZdtTc3F3+bjOxiN8UXhfA+tyzw80X42ycEV
eCfq2C9QJBVflm36DoMQlpXV0E6lhOkLnDBeI39j5WowpIgmFKuMa4yPjGiChNMQNqQaHrOpMxgT
WJfXTCiHWlNGTyjG2iKXQ2ehur7obr0V+1qxnY1PS8B/6Zus423QP5uJFj9HTVEVcCVwluJO0JFC
XBqeQ5DRUtWnJqpebVu7Sc5N2elrxOzmPtGs80DwJjDBTBUrgLCY6U4ZvI1tuALj3YzIqIyiYde0
+cMw9iasVgjbRcBwJDZ1rfIwMcx5jshDL1Rac9XUpraOJPfbcaFJej2ZfQieY1s0l1x3PcEuokzV
yWg/3IQh5wSN1ENfMsHJ8icXHaplVD+W8uCU+S6WPd64PgbfzzdqeLaGIGEKiosty2Ak9aycDUGg
LUkBxSkxKJw9qkhH2zKEwuC0mOQRn1JM1Tnnz7O9V5pAd/eltZHTbRAHk2mm2ANYbV3VPfJay6Bj
YAd0lrmA1ScKeKSBBkxDmqWtk8kA99ecZ6zqHPMFIU3x8tFOzR58hW607Ly8eaqYmiHpbs7Q24pz
MKOrba1boiZa343BmSB6Y06Wns4iW7Z0AC4GKSytQqx7HA3GGvlDUBJg28+Ob0gut9rJWuz6OQp6
FAi9TmNZv0Tjuu77bZ0Zu9rsTLg3SqYEzSGiZ/bfl/paAqf24tth36b47YbPrHMJrDHeq+YH4Cxs
ilMn45NWbjN9fFjcP6YA7M7pUBp9P1ttMNvch0rZiejLMBnaovjYz0iL2mdaW3luoX6q7oaRj35T
IX9xm/CzKWoG6CQhIhLUeJNm+kppf8aOtlD5MBiw7V87Td3qSXSbw9QLa8G0O9OzwhglRKmgwx3a
edM2DnGfU9m7P0NTqetenYWvaDJea1b4RyvRo7Kojb5loGTVIRtOVOYt5JZR8j+gD6KKk3zJVSSd
LRPBHOkekGAbPgwgq6Pt8yBNkm1fu4dommDyGH6DimmEkC8nCTZWWZMXtWUA1FaWJpKzAfhGDEVy
SKYaXCq61JjaauCRPi2OCmScMWjbBSXi1Jfvo+YGsUjPyHNPaZw8hneDogHu1FPeL/hWclQ3tm2r
a7Uv+sCu7gqx02QdVDMR1wVpZznablDcRbvo3L0xIiY/jHb2sFpEvnWR+lsUVCbdSYI3qUSlYNw6
lnwNvRTmDSVbp67t4XNYPsx6q9N3GsjJGpQ2EeUJHj3Fl/a11U+T41LrVD6TrUPdWukdX/G3rYj+
C+2HFAVCQ6FcOFTp9meq1HQwiu1P+WtRpc+amO3zDM0NlpDRmt/V21pq+NlwdqqLHb0oDSj1Xi3K
+4IrYnInc/ursnnRjDc0LUGfYkdTURBHRv1bIeVPvUG8xVJujBiyogaFS1XT9eZO7BgbxOSl35ZM
mHaixnFvSDia4TwUP2n4FQ3AnSxhMf9BZDBSYecJfvwOlGJWtXVjB0sftLgj1MtgbpzwMdRORthF
lxTnpoEK8WZNy09cDeM+aV9Etuky+4+Vx4xZGTYWcjFm+QUo5UvjbI/MDRgyiBW/q7y0e4pt3bPJ
h3VGL0ONmxrdtrsr78i7RhsyuWh+xTruMiCGS1kf5wjBE+pVoeew/LlvR83WjlBir4m3c2YmOfB2
rUbCpe5FbQE/ocLsKVs3UzBPvnH4IjtBwtWgAlHpuquPmGS/XGN7NddNMZ6WcReHB12cWyvxJFtM
OrwMzRXSCWp5zCFSA7cAeUN06mLL9RTNCgaVYw2GJhrSj0GJzinVuNkcJuWjH92ATfsxNutAGZ9N
wyR6dcSbYPhFqliPFrVeniFnGFp22uxR2sLads1CBgjl/7oMe3hT7ZG/P+iRh4iJAplFW6bdQ0wn
lufLUWokdYNTGIBA3ZBAq85nkdl3FZO2ydVtVn4uM4kfk+k1i+5p2nsXlnt3yrgOXLDpp+OgneIX
2zscCA+p/eY9Ali9XTlg8h1ejdLIYh8wfJltLKcgHdmyd5lfrS9+XkUQJAR550KO6ApoexPlTy5s
FKSoGxHax8kmkkFFPkwJgJ3G26GaBf3drhbDZVJn3C1DG1eEqkJoFxnEtdnRftYEotjtDOZgBMPw
G9WOuKIMqFdDVPSXPgLRZ9uf4LVkpM2+quLzcAGqkge1T2pvqMwXBxkKBo/Sti5VYWxifC77Blcy
xhWl2IqccY4KhXc/Cxbsgohy0sPIvyc6vVUVub/z8poug4J4Y6t1asEBCDrSxN1Gl8eJSU6VY4pV
rSfnQllnCET6koA5w6BddBSYBVXgesyarT4oSFonMEAKscdekTc5ZP48GeKhm+bPSQE3NCy18YWO
erh03GutMTrNna4grmnz2tw75VaXv6VLynysXQwKUbMaU690nYvewipnZz18QqWerdPko2bgyPTa
NxyaVX0LxaNBgDV6wl5lkoB4mdLvkOarqV+j8V1jc4vEU2e/ThaorvasAhomd0XQa2JCFht8js9r
c3JHvANhVNcPzgzJFFqZtnXiSP8McavmEKdygZMrw9B3Ka7UITDuzV0PcR4utQuS6uzGJjU/u6Ve
j3qNoTl8muJha4SOn6eT9qSKn7BXPI4Fq47jFyRSzGWwEWQ0RuWgCB6Vr0aVOFCSz7bN/8glAiV7
rZZ2VyfhiwK8oPZP8QQkG9kIblorS7eRM+ksH1S9pernvH4r9iFhORpGAPlg2ttM/Z4jhgwKA12x
8Z3H4gh40S9ChU6mNsGWg/SNfdwq2TCdTVH8GoUNwdgRSTRp/UGdIo2w4O9yfLV7fEJg8qbpct6l
m3bOtzYonuw/S1LS++gJJxZyd1SIA7eb7WF87kekoaZa0K0kvgWioi+wQ44ZbzvKaBB0sKnxfjVJ
ExT1I7RsRifvivfWUa+ycD/yKqeABr+051xBW3APd0D0uMnz5qWzKe8A3BJ7OBJInCgBunHZTRsH
QxQKZhNCRPhNQ7fTJHeZOiMyVpECvQGhnRuoXiwb+XeVWOEbwC8bWP3H1quvgSeLjkOLkI4Stpde
CDIGJlGuSn8SjKXxWvoLf65fyXVEzWJILx9BOUlL7rF1aT37JM1cXlqPOf/U0mXdDd2uVxGBLOLA
lNMVtuJJQ9TSCC/r4k0czswxBp5RXmfJE6u1Y+U8AEEemwHgW9gXTZZb5NO5HJu3iTmyRV/iH0Kt
RsKz0/HvBewHzfK8bIhn2rUNC8si2rD6HUOAvHJy3/q0gXqO6LoVHM65bYLLmFWAOWEi4/SErL3e
tZkrtotbA79G5kORgPZRC6m+LN36aPQozYTWIDZW96FOMZy0fpJYdHWSt7BVB+pSnCithTY9cmEL
zfDRHm0AJMc6KY64OWntaeGpnJsHm4reEFHQCsBi4bGNHVKXegUCTLavdYo4ZZy2pWmcGQoIdfcM
DznjsdiM4x+9dg554q4JQLvW8F983hPobpOPWznUu5ivpbVo+IfnUhsDK/lg49/OZX6IXWcbthua
46g/Ws8hmp2qYrY3qpW21LwQbHdxBg8Z9j4K38OG3ZEXBXFNFC8PlbSCDnbbnCagWPFcERFXjkyl
sS82Um/s1lDPqlcvf0yUWl3Y7+riw2UWE/EP98ppRBtX/Lj9q2LeeucHHVgUf0oVIgUdW+/HyudI
Trdpu1wqiEbD6Ih09sdqwESWoB6HcwPiT82LkbyH44XytOzAsCpWMaILxQnUTrnpZbN1IyNoiI/3
5jsXY0xyR5e+MQQK+LncDsrrWKcbmyRbNz7o00uFGUkfmOtmqp6I2zvNYWtZ42WDAhh5X/QjG3tC
YEv/7VpjtDX1cJdazkfEfNuhzjaTYzJWHMNbgfEmR5CnpzYqM4QJtnaIqYNMzJthK4/tcBvHeFPN
WP/sam9gIcAUuCZQ8e6D703ulDJAdiK7cswVPfKAfb4ELaNNkta0T1F7WKB0eXRr7C8lvqm2j78I
+dr7rH/p1bcDL6/VpLr272Wx4AFNxu95KvHWV8W7ViaXKibEtjW6izY5z9Gikl+QL17lzgclO1Qu
EXMt0+3ETgMVS+gq7/dBRnxNBwtiw3PC0KLK6AdREufxAeyYtcXuWTrpRpbIz1OozGNfXaLwRjMT
lZDCh1zebZNB3Sfrzkq+LYDT8TYrz9T7cR1eBgvqaiIAQJUjYuuwo98Akqf/33cpOnBrHB9VJKkL
Slt3HrYdzYkQcbbSRXHS69lfrHw/R5Z+ZV4WmlijwzMZd9Na9ChwNU2yd2faprLmb104X4X+6WSX
RfRe1igIXPQWSVbuypOwpk8U7GXqrocQEXk4qaDK5b06KsP8WWtA82mBfZl0Pe9FcWfC7+kOVDZT
NdPrErthFFBZMz1xJZ2tKgKtYchijLq0ODEvJ+j0xnNYzWTjm8I4pDnkcifC/ZQaNzOJgtQyfOlO
GDE2VbLRFJSlSNt709ebTZGcFBFeMUN08fc4Oo9yfrPkD1ZfqHy6UNtSfD26atZjohiXFpy9caqT
MqmebYqgtFX76kwpSqjIMQKaOAKc8jHAivgRj7iuRhLacpGYn06YkjY71AwDzcb/V64rGaJSLaU9
EbUCcVZjBe57npM1BUuE5gjD5FS8CvGJ8m8xvivIAgPJw+BPCjUMG0r1IuzliZ5pZ3PqFBrciCvV
04AJSum+piU9OdlhrmE6ZOnHRYa1wkE0NG/Tad5EQp4UtAb1lBytpNrr0sIjM1lBX+m6j/9nnVk1
qJO6r0NQg7iKXppUXZPfyy3AdxKjGC7boMvHk2xDT0KvlMuMLn9JfEM4flaOaOjaWvusFteOgFaI
eFVeW6fxepcddcsEB4DrnY64bWQagI1bzc8kIO3ZGN/ZeHvtVcw7M+ShedgsKfavS0R8C6r1KwV2
JW+8H6b7iJ5btDuXljkUT1Vhw8bcFjuYyoeOSkKrAQ3MbjOK8Mb6KlTi9JQ/JSJ5Y0q9xuxZJVmF
MNGtkEolleJrhui8WLbcYK3I91k7kkUHyJskfkPnLmO/hq+px3HvVPaV4VuV31rlY9ve5mhjGL4Z
G4cKhFgznru6pISWNALrMguNVV1jSSsDFdbVEJOX3dOX6FaM4pxMPcbxVyxtO1ctNlJL9c2iLd+T
fR2pzarl4io/+fQKHU6LfneEMhSHYF5LLF5YJgF0bTZb6DbFvkb5INqtGmlfQ1shMs73E0CMXuzF
8CONBfl5/O3oGVi4wtnnkgv20pXxcSIEnIF04itaaNZCYzmYMPgLtUQ/nfG7gKLM65mDfD4rLOxB
tbAiaKu4n96wDHXuT2z8avZ2adtLbp1hMqGJZ/zGSn2KmsI3cOQnVnPMlktjZhtmvq4buCMjf2yK
dyd5mRvOQbzm4pCNaNkb5OLGqSGbKm0EIOWdrwhKB+tU7Gd3FSL8rEXRigqtXZxjo/waROZm+Ibt
BhvMXaTUxxXefLHGQRSRS9d2W+YMeXkcraF4ZyYm6jhuA8TPui08OQx+uZxMu+CHYeRCCJGYs1Wp
gRYRomJJLLLtXD3k+oNOfaNuumVPZizA/mohB8mZMLQuL3fiS67LaodDNwaVtHYARqa56YZz3Xs5
MJe8mXJdFxTZqLPNP/V9NhbAiEifFdQd6CRQKkUPiMlXqfEl6J9hE9BXKQPEa4NDVzn1EVIUxt+m
iPFcmnLd4BnBDsRnGE3F4nhFWVGHuRe3RTDO40PVQm4c4/7Qzu+z6Se25enpoUse2+loIxjV43Ol
KryaUfpe5ebOEYK79+1Wl0Yp9rYDy9u4qDKxRipflB072nLgPoza4EjrNov8pRP70nUZC4hxixa3
7OC1J+tFNX+tvEDXZe9juTwn9aer9Tm+FawO9aj5uFP9We+QP6QbJUEgKw7yfkX9F206Tx69FOg0
1r/eDNdFVz2rQ/8QQ8f0DsHRzUEZJDYxZR018kkm97cifrTceF9zp/VQC2BdPKPpd51xFOpskYhK
CZvIlml/6Vbt2hNmY4q7JyHLN4waCAAgBALGsK0TfRemBCUPFqKSeSn8efiyLAO4qAcekNWGXCzw
1IbOf+xJKnc83Z13mjrPfj2aRHIWD2WSkcwSUYUVQwe6Yg9yCkLRMWutpu2tp36zMCHMSBvcnSBP
/dQ+x03Jam+lyoQ7i4wVs9P1i1Q0+/me26f6Nv29Lwer37kawIF0wRJMF92mmJCJYoHCkqLMr/Vy
RtqZam9pU3pLS1IBevga7vnd4Wif5K2GBLIwTrhNECbNp9ldGhuzxIwfbJzyP0WL2XluQ2rUHmW/
Vr84jBxu8p7ya+y+I0N/aGptL+5ZEFV+qcgusksRb8vhsQE4hlNbtHQlAcEExLGjcSximZksK6jt
H4YbkXOUTLtw/COxKLsRDVwUProDZVIh5upcNIjU8NcPdJ7Mn7Xw9o3aObx3jxVUiKG+Z5r1RvSR
Uva7PEveDYkft8jnq8MsgRuo6ZbSszPBvIbLmCF80nA1rFvWWtNfBXE9yPbj6HvudnqsrFV9LZx+
B7uyqQh6qrL8FpGXRd20IFUjW5ASnckMqPtm80Om5zz3JfJsVKHxjLphvsSkmq+os8kPQPobKc4l
XxbPGEMvaddR237rXbVhLflDGx16OicjVTwL9tHJoK7rcKODDEXTzZwpzOybAHX123BePCfPKLFJ
x1Ly4Te/v3BxwNiyjWE/INipw9toMpRR1JvqXl6AutXVB5bffgxEjJuN+VQ2GDnXivWg1gNERKKE
pSbPqHTOKhq+hP5CSwlztvEfh800UUpgecO/GMWZvxQF5/jSnpxRuXsiH0F3yuSprgOMt3jxLzFk
6Ez39oxelPwAlauepI5vDJAhkPmT6NfhfNXIZFF2LEssrZUbNMrH2CGsSYLe8qbmA923ZL6vem3D
fTQ+zdpuCLepVPwpvoTJQ4b21PUn/ZbVwTz+FPnaLT5jWHn7I7Ygp146WNT4PWKvGF/UbO0whGo8
6gCcSkE8TUE/u7T09/llykHMhXYXecYP0qGwOadsGu7waFt+MZ304aUwb2Kwz4q0PirOzkycqIF9
dThBTbZq/1xH+959NSiWK3DwbAjLdeva4Vn0o6e3PLQYj0evYwKjWWHknzn2ztmtCTtsUdmXmWMe
jLuptq4FkZ/Q4l5DxnmutVSi7cm1kPYsCVvUkoMx5sa5a1BjGeW87RUBE1W2+9Ap2Rb6Wd8MCLC8
GtuVlr/W6neWzJsaL8lcMaW3WRYCcIaYH7IOsxHutKTZNVW9zRTcUpmy0TABCBJh8ofoPg9mWkfL
TyQ8ESZntexcIGZ7X2kqnYeGehpUc+dC+rfAetX4HqUMsi90ChgbbkPbGK5zG0qqeOTAh8aiIJqx
49X5B7lzD5FKE13iCU6ix8Ep2H7njSAjZ8o3nX029LNu7ASQEAyk6jxktOrtfBSWtrLqutmbThT6
SWS9wU0QOALN3URESEEsRjzxQTO/pS62CR6vdIHRTlHgw3JEg8ESN1a2jieLgCw1+coFqtcIambW
zQ3wbWVS1Ipl3xjpMTfaW2wi+VWyZ0XGhxBthqXIk9XGxkpUmNC6ZOuKaKsvGCJIWJvK2SdqY4AA
LB7J/lkZzUuV4GcY16XyEPZERs+55VV3+1EKS/zY86oObK7G3alsp2x0dW2j7rYNg+vsrqDbUPPl
KqRbjPQJs0Dc5qu+Vt+UOnxXEmhhmCnbJu0gsn5sDusmW2sI8912N8WBHVOuRPOvTJJD4aJgx6hA
BWWVgHTzXdlZbHq3XzvI2CKtWIf2YyTjY4c2x1JBKe71eYYDt7DdvdYQ6vSkO8TIOWiBUoBdmLWu
9hM88cwwt3AXtsqL1BvfhRnosgjBxqPkGyHrTqzaXxa43WL+qV1kIAqUDKEvw4whSuQPDqhhg8C0
j5EUoQpcGfCBeVasW7O+hmVxtrPowvjn3ZSLS9Ufk5FQpb7/g5AmUbZCOcvU8onceNPC6BDmtuql
EeYEqnxoSHcFhnVMQzROyYSg+L/HUWn3pNe/C6P6S+BdKosld9wRu81K9b6WVwzPq3tk4uO4wjP4
L5GJ/xBH/dcZwVWaDJaqWyj4zCBSnqru2oUv/3IB/5Dh/ddBwbUZqXNm6NpBVcfqLhDVm+OsRwlS
RAt2SJur+r1PR6yxVmNR0Udwrn96KaCVzCVCffAv3+MfMlSNv6Sqp51eNIOLOmeZTvf43Aw/OxRg
sPjou/Ap6es685iXDucZKscEvEH9l492/ukW3L/S/wotbDrDXmyHk2EyCdYlu8uWoYohb1qD5aGW
vqWM54S7wV6b99lhMHajtrP7z6kj6KDlBVPqTefiVcQNEndvdaavE8X94RRroy3rF2Cu4G7aqxrs
wWwfdWv29JlKzeWi6ms0vxZsw+2nUWvbGP2H6mIyT6T9GY3PnKGYn7BkegKHWVhNjJ7ot4ml7DOz
RV5P8vvSU9FinOfFNvDi5ytbPjGRxGlIOKtZ2Z/qgK2y2NZ9s9XSbl9EClokkyGtVIU/Gf2BXu91
/tuU4bwzYHH/+yP9z6P7m7Xx14nIQ5VmZV6oC4MYo4ezn+/DS7mJV1/+S7tNu5W6QVqirl4VD2sd
WtnVflzdel+sAKc9ufmV3jcepKOKFnr937+R9vdPGvjx/z7pwh5Dqze1/Dg/sh9jIbT/5FWgszvd
6UIPSIeK+L9/1t+vWQJJ/+9HOWFU9YXCR5VJpO1E0WD1JB1jukPk//0T/j661bD/svV0SlNIJ465
Q7/mWjnZKKGrI6rLf4nuvicV/v9Pz7DuH/u/VoWJvERq4ELHGXlItnxl7b9tOX+/Zxp/jUsO3ba0
s7bMjpa+Kk+c7BRYWH17zsvf+cnkRLf88FX+y3iVf7hN1l82FqUkviueuY6U2uGleVKuQLD3YMLy
Xz5At/9p77rfwv91qyKh6K3iSONB6sOW5DMV5ZBSvzG44K1x9FXlGoDecg0gfKdW0UqjRY6TEd+b
QbdHKCicWNZR8+97SNCBhmZbM0bhK2lfYzq+nJxc61JHF1fLtg7+gV6S5T/DXY7E4qqWfkI8fRm/
1eo5sw7TrzXfP8AhBm7Z5sU1MV4UsjerNRopeVYjstDuopOTPgpsc6/D/3B2JsmRY2t23kpZzvHq
ogdklW/gPd3pJJ1dkDGBkQwG+r67wExailaggaysrMy0h6wd6UPUk8TwDKfL0ixzEMEg4A7c9r/n
fAfVZ2ZtcVEb7RIR7YEc86V9x1nHGDwM5koAXYmB0O4VlsntwmZjga6BgWrrPzcqPgNEZlhel6OB
k3+V9RykrMFe3k4mXar/33sbBRWG1jl5QWKvvwE2LG769kVntmdFxJCTxruEY8SxuOYkXxbQI5Qt
Mt/KkbMeNF438yCMZVTVqFX2j/YXRAGmfqmzOGIX0nYbDsSwUdb9hQWNqo2vJvZbqt9LEM2IE7Vv
dcHQSmXFQ6RCmt2ICqd/NQ1U7kG7CtPxCuMr65Yg0GZCWAyf/k1S+TjNjMdEM27CaO/nKK3c6xRR
K5iLiMJjvWyGi1ozUAffOdpV670TkdTIa12WS7N8HbMdRjX0D48Vzj6LuJiCYR88F14rlfqodhcz
UKvlXWWELTx3504rupuqzV612F647KRVFpJpRuUA+iHEkWEXm+6c/WlYLSX8CUoY7AtmTvSqeRlY
j2IVcHJPgnrhb1LvpRZXGdszikGF4UBEBqimwchBLLeJE+Yy/YqV0ciZj46gO+NTxf0azTJizzGC
jlOw9dCJ3tO/DFhM8AFG9UM1bNtsp6FbqVDQo8wsI2ACYcSsbLbfHVCAnsBEa/Rzgs6tkRoT8Ys4
Y2x50xr7ND3AFlL9C9cCvBQu2YD09q6scTfG+C3951oLn5wgeIyzTSbmbvEQN4ci0xZq598q7CbS
rsNIT8Bc5syDFr9SrQdrmcczJPUFwto2ze8+H1d/xJf8eeTDJPRzd6aJdI47FAiFYfxgfoIHqnQv
Yc3uCQ1shzza4hw5YBswJupBMa5TFZYAPFLUFX1QzZBOSR0/a0wlLfH2fWl/VwxU82kzWXxeCgqn
gmIFu8MOiH9wQM4OdmMXIJPHsRO3yGKtao46uLRZI9M94gu1rjkE3PfKtkn2irPt0q1rqYh27hPO
cRMkV0l9KIbNENU3HWXGxOUAqGibdcJxwMwMgoMZum+5Z85z51vt7TxEZALTSNrccdKwLBp5iGX/
qnvdxpDDXIfKIBMg1Jp/ZYxfZXahN3t7HP/azGUeLbikU/WZAQpkjyhqREJ4ZT1r90j1xxfzDLr5
xLpcN6dp+cOQHJeK6ugRt/Bf5Fv2Fn83vtcH5ZaNVqOunbdmr56707R2+HNr0c2jwZ93b2s6Avh9
/53QOEZ/TjiRVd9qBsTyebUN3tszHONTM/I0n374TpEiLOF4It4rGYO1vXR15cwLUU9devpyHy4d
9J42JPYY7wMFKV7ug4yrzRYfYZ1ARawFh8ghkIwsHc1lTxF/oTQ2SY9W3V41dW6s86TJt2o2emdW
ar9ePRn60Vdt4eomZHJpl15MbwkVZlEGbrRZObjGz7u58+vvbPzg03/4zplw0e8nirzkoA6/GCjG
CkQf4mSAwaYfzZzawCeerNAb7TNUNEV8qYRvHnx6xRsR9MlF2l2NaMWV97jkJCKML/ya479KWTnZ
NogZZlXOBwpcCDV137RbmKm70JFPh5Pfo8zWHofA7MQhLca1cxskb6p6F0TdgsrpnEm1Uvc1wDi9
plweh89tdpUj4oeo4ibMGerXiqTUVq5c5bEI3tRYHKqRw98oXXQBKk0VHrcbcWijtKQZPpbGoSNz
vUmvkNzIgigM+bUIgdeTitFygDa4W8VF7cWe57LP3uT4oFUc3AXpVSWxMVEL4Kw84tgyTAp7/vkr
OLEeN/SjJaxoKMmYVs0hU7MOFBCHuLKfFMN/MHysTFsvhTgMDqE7syP59VLQ0Ka///jGs6wfENeI
XeMX1p1dxfU1J5UYStI8d+HwZxkQmcReIL+LAeg5tnlz5oueWCFqEyb8w52FMgrGiEHfKXXFKe/o
Zat4sO6UlnVLhmows6WPlfLaFA010ve0FMtOqdH79pRVWqrgOcVVV4TOmcavnfpAR6viPkjrzg9K
fRf0tYJLN2k8nbSBTHkOcwHtK+RU+FuvoeQ3OpsjQEsT6GBMBgOjSYC/2IZ8q+JkElYlxYUFkR9+
alZnu6bHMlnGWnWQNisXLffq+961ItTRvYq+Yup0YCJCxJrJCPundWrvzCj2o9n8eSg2fnzZD0+5
VbUoEpBp91ZrQWu0qcjlqxzoJja6eevZHM9yiCeKrwraZ9PJ2drAeBqufT2cTutQ9dThe9amd0Uy
rA0E6ynSyIAsUodESR/VcVW1m77iMA+fcl8VHN2A9rTDZepb289bijM1/V99h6OJSxquJ7TYzUGD
9RxioriaixfvBR55xCERkBxHxxvqbEydsuIC0WyBkv/dvCsOYffSPyjsITjtfe2v6FbgnNbjTkHM
xtfHecAXIpQGjNKrVQFl2djRC9Vs8MPazP3SfI+TS+wHtMP3JL+yKLuxS/pSEfLC9vKNNaeCHmdg
y4zgTKmX8bYGMYH3nbTCNR6DJgOhNyu/YnmvxCy9gWLqGMu4PoCxGQMfBemOw5bsTNLEj4SvXz2n
aVT/8K61QS3zEezXJTj/lb6JtxxgXaK5nQXkjCuze4eQOGNubUnbnQcrF7nsTCGlrlhZBHZZVBni
hTdjRbqhAjv91iKdY49dANKZG9TwXvQl9sd1MseHeo3h5SpZs0i+hIuNjHrNsfFFsm437S5YOitM
d3+1BR/Ne5bje5WV863I254DZ1hra3HAtAwZnFz4fgFga2ld8JhncmYsoNrO358f/EW8Ym+7gwdQ
nllqqNM48KvHe7QgCMc2loz6GtF+nE8v8BnNp0dkzSiUzEFAzMJV8PB5k1ena/7qXkfr7YrhIY6n
e3l75S67IMDiZngDxT7Pln+xgqodTTRug2So0gb70nOxE5TxlaOh28xkrJ15cyfG0x8ZCR+aYyO6
0pFxb1+qymSSbclEKqMckr6ycpPybDjQidHhRyzTh9tkulsB5h8pqXEuXvTtwhge2B8gULFXvUW+
Rb1zKNW45xZJJ2bMH83jw/3avO9KL8Ee0bWEDcAwVcptSoke/CCYnX5RaGTTZGcawolF3498kw83
0zmDN5KEs1UmjvUoXnSIANa5R3ditacejau+YRVDbOjEKvn2oSsxb4LR/LwBnyp0/lhVf/jgtp06
uRW01K6rHLZVXKG9iAPXauY4bQCiS4tls7AxVhfosK5ViSYgNMGREfMQLFMzYM1J8i84dB26RFs2
VDxy15/JUbQoyTXwMQOyWVKNgOgLJdxZtSYuEicQuxa2yEI2GJ06PP9gyTLn2dCgeZLJ7CFHDEfX
vnRSFRKs5wFLS4T7rQVHPE8KickjMXIIF0ALP38Sp3rB0fDFOXk1okQlEaQGlgSFnTFkDm9ippln
xv0TGzvjxyDy4VmHlWlhweIWgR6H6wotJdz2wFx2NtJEU7XFspd2vde6wrsOg6rdJikeRBC8Eea3
YlxEDGxn5upT7fVo3AqGFGGCbUneW8nOO9w6SN6GsDyzOj71MI/GLMXSrUhIf7hUyj15F5pcOS5s
n3NBKr8edMXRWrjuPCOXOtENYVJxpgCtt953mlj+pYYgjte7TZgmJarlS8uB8WMI92sNwFar+9ek
i840tlMxguJoDYsZOBi1UXCTgVJGG6HpT/NuG6UGK7pg57jj9agP9gwm/UIzkAt9/t1OjCRiel8f
WmAJ+6csPU3iTXxo0+c8OlNHnp7NL6ZBcTRCOTZn41XJdX11G2cT5BDNvIoHNlha45l1/6nPPv39
h89uhU1bZvn02RWUA84qjLMzE+CpKx91/QpSiF2lXHmi2DXxXS/OZH2d6AbiaCXSku6aeorKhZMF
AOhBXaD7hmn4+cs80YfFUR+u6t73FY2rm3YwI4zE08D2rz+/9qkXetSBkUxJP5o+uYsDV+DjmpgB
2a1jzJG0fn6LXz8c3T3qxUHq+WOXIDQyNGz4Oof6FiCMN2qHn1//1/O/7h714zDrRx8gcb63EO77
YvRmqm1rF0YH7JCkQoeGytjrJmgdcg0q6+d3/fXiE33Iz600SJDBjUaW79uwfc1j3aQirqfrOAF2
kcctDhQIx5/f6sQgortHvdlq2xwf1BjtcUXFV+JhTDGKz5WDfNBn547STr2lo55dhKFTkAkb7Rs9
Z5GelSFE39J5jWyUuQUsg3N5yL9ucbp71L0TGbqq7tVAcbEY4HpKwkdb7pQBi2D91AXFmTrKr/u6
7h719TJVEsNAfbvvhBM+lLz4nefm3ubzV/LrLqm7Rx0+8CPf9Ysq2hv+qgvvo+5aFGd65KlLH/V2
zvUbxTOSaK9ATE1tCb14WVZnZtRTfeWou/c2Kzq146mkjzDrM/xtcOdUAI/zEWzuuXH2xF2cox5v
6lGHWHZ69hxvdevqG2cfEdkZ3kyCPHn//BWc6hXOUb8fHLXphoS7RBDHqkXUEVABy2KGL7FVth5G
jvLMCHbq+xz19ThsYkKiuRMya3wKFCzxMjv1EgJ/RWDGmS904sU7R73cJQPYi3Mom4P7pUuek6QG
RvL2+cM6de3p7z/MqU1qup4M0xSQxE2H9xhKedCEZx7PiR79o3j94eLY4WpdQ+S/N/Yg81vsflSa
b0S5NPIzI+CJzuwcdWajabuuy7hD2zxChcMteeajn3ouR/1hyAqnCHoFA8ko4Ry/1fhnmzMj0IlW
Yx/1gkyp+gj1UbyPtAU8EAGhA7TeZNtYlPAGz8Udn3g29lE3MJJiyJzpWCSHX6do13py8XmbOTEj
2EetHpmdUVlhG+O5TGkulOpsg+o7Yloz0x4/v8eJrZJuHzV6XaXm4URhvO/9CKy6lXXDtapkLTpo
hiM1oJ43+hPS2s2jJarEfumOmb5hxfIaN46yUf2uPzM2nnqQR33ENb2gzawi2dfyWjEuyXs608hO
HCHo9nTHDx2kDobEKZM02RcgNVyOQnFJABKYtW/eU42fmJC2c/KhU1/iqKcUo9oGTlom+wgBfmk/
NvWZEeRUa9B+/g4tB2djYLnx3hmVtQEup6LsHxJ4YJ+bU6d29ee9hf5D+vbhKbWJUSlFxh1ahfSE
Bg7Njad8byrIs3q0+Ly9nfoWx/3dD6nwm+iRIqzorXEXe0gFUDnk47mI+hMv4Ect+MO3iK18sFQZ
cAKupY9J3aCmVp4///AnHpB11NODSFfcaoyT/fjW3auvxXfvCWvw59c+9bGPOnujN12C3z3ZN4Nl
wsPTvlSGcqYGcepzH/XxBlzOf4rAWkRgxGM+Wqvg8PnHPnXpoz4rBZLMMvLpWcR7cD6I+FMzoPaM
kUX8HSRoL3H/4hOantyHF2sXqdX6DU8IJxLhZS3wjM+/w4np0zrqsllJLh1EQFpMg5Bml63EjZvt
ipdz89Cp6x/1XLetzczxafPkm6r3nPtPgeMV7usZCo7Pv8Kps3nraNHaFXkYiEnn15qz9Kp+KW6U
WyYM/as+95+dzdxbIpf+/F4nvo55dCvDqvNGL9R4X5IjizzqyX8wJ+3SDJ/B53c4tbI0j0aJWvQ4
1wkz3GdveL0RuyXOLPmivdkH74l18ud3OdHjjvPB3TK3BZEKyd4OqD1SDM2r6swXOHXp44GiED2a
dz6/oFab2kSaRt6ZT31iwWQcjRMi1YcK/w+NaUTdkSk4+/WukJAi+3Lx+YM5dYuj4SIXNniIsYv3
HTQvfPIgPSwKw+c2J6cufzRkpG02kKfLZJymnLLshnDdB2cqESdGI+NoiEiF3hApyaX7A8huAnWq
hXxJ7z5/LKdWEYb+8wAky9BUnB6hB5mN8r67QXExpUFfN1/r6+5r/XrmNlMj/8U0bGg/3yYpQ/AX
MV+CfDeyY4YpO2IGxkxdh5ypENqsn2mlJzqycdSRZei5Xohsco+2AAaX2QAbXPfeLHwrzs1qp3qy
cdSTp/BqA9odU2ZAvC2BKzh+GP+WdrXiSB/Gv3PuFOpEnzv2P5RtWhO7zGMrGwhTyqZlJPz8jZxo
sMfuh0iocvRKquCdAsqNWGXlOQeU9fnFT33so/6s90o7ujigLxvIb4JpwVNvf1z5n9/kf/Hf85v/
bDL13/+FP7/lYNVCP2iO/vj3+zzlv3+Zfuf//puff+Pv+/Ctyuv8e3P8r376JS78jxsvXpqXn/6A
ezZshkP7Xg2373WbND9uwEec/uX/7w//6f3HVe6H4v33397yNsOedvvuh3n22z9+dPHt99+0SRvz
zx+v/48fXr2k/N4f//2P//HH//zjX//4tz/+/Y9/+4//+h//jT//rz9d4P2lbn7/zTb/ppqU9FTV
QVoiLI3X3r9PP7Hsv6EP1mBJGaouHHOqlGV51QS//2aofxOGKRzXpm5lu9ZU+6jzdvqRbv3NslVV
5S9dMnW44m//54P+9K7+37v7J9QiN3mYNfXvv/3cNy3XQXJmu6ZuGPi4HNPSfh4MDDN0OOzU3bXh
TGnjBOc+NHXdf/GEbu/tVkEEEJXqwc3bYvXhkf3jk3y8s6a6Pzd4bm5brq4alqZpqhDGsT3B00ph
j5FU11pvxxs1rAug/S7hTpIcEXXlCRKKPdOmhGV5VoO9vPB2g5VlSzkOyVtd0bfzVuiHFi312pGu
/egGow+/1cFNmWa9jpfMDJyVoYU+WWqkIPaa3h2c2GW/25pmpS7AnAbGKhtld6M60nr1vD5aRAnE
u7kvvcsCVuKs9YCQqlDTvBSosWXIZiM5JV2pmuG8yETDQqc0vaquulKhcGuZZrNoZdpHWxezoyIH
GRMoR8gcrl8ku7UR3nUonXbScMLvxAMjYGr8VK1I04S1Asy4TQ+kVVZQLNzksug9f68qBAiSDIv3
H2I2GvVIWg2GuKJ8c/sRc1DOOLho1TJ4y+PMfWLJnBGUN5ATWKsuqLXGNwGoEz7rLyVyRkIYDdN+
UPqufjKSXotWcTKSoGkok4UH55E2H4nZjMmSS1PAB2E1rwbNleSlA+Szh9TZOzmKXLv2IgTEAlxG
C2xYd4gOKqpB2cR5HN0MTpyvvdYHnS5E9N0pemWZtYF3hYcT66Pha+2l2draXmt0sjAYB/eqS85l
YocKKQyi2sReHBNGAKQurkkUKvMO6Ezfy+eGPR6pVLJLv8lYJk+j56ukoCPy7jq/g2Kul49Gm6or
3ez8h8aLAHQiJ9PAHjo2gK9IrELDJA0ixnL6zbV689ozgKfSfrp5ofjAVcaAMKNEwV0+i0S1VXRb
uyramtiXxJMLp9WAexdh/dI47qJoqytXVEvVMMY5Oa35JtNlfUHCcHloCk2/ztQSqSagbDMp/G+M
F3in7BwIwqiC2M1Es8sUMluCQlcuUAyrj47j1JM7slmDCuvIOhLp19hobPjBw/A9DXWsQkY8hHfF
GBBbjMcbzD+AvUWhDt3l6BBXv81yMTzbcQPbeXR8G0SyG0N+Mxtw6rqXrtLMLy7qcbjgvPytIabm
svILsr/M6rVkWsCUPhCGDKVtbnTg0FVluDEtxXkHP7IPppQyFTaI2UlMEZ6yJFavvPY7sltHHpkH
9uemd9R4YUmcZaVUobVb1ToIwPv4pKbWsCTwPXyzcuOild6yyIv2MnLrdJWlVKt9SIwxaDB1KLsv
vaZuPdI+KoIcFrrw3xX1riyUK1J1lmlCrXPogoPkoCFvhvvKqrZeqN8rfnAXh+mtFpSbiMnaJUjN
ifq11YZ7nbgqz5MUYKMJtd3QmWKC93S/us+y6kWJ+sfKBqdp0/eJVTBRharrxHsYXPyAcfeKAfE+
iLWvQzA0e0ux8mulcr1JTwGCR4u+DZhX/RnJ0ISpKZeoLLegAom6UQnACGZj9Z6ybKFOhMdEVy3y
BPxFOZKqhSXpXrjZkgEK/TvQ9hFxBkhAgIIhUTFKROjCkFzmLNN0gSMazaw/mhsBtaWCKMdDhTle
BQ3udng8iWUhlimsZt/qQXCBES7eZE52b8Seua2kWRBrF5VveoDvP0r9eCVVcxHHFOia/EmJAudd
Qd69sSqT5Oz+vjdDA6dPk9+pZrfUssT/QrR1NKs7MIAa2ZdJgCcAxFH0pc8bgi4wmeQW+JeY8TOJ
BaDlr2ZHGjMRzdB4ovdMK2+jVEfj5jLaN9bV0CfVcgx9EKXpg20694FzFYTBfaQTVpDG2Tcv5vqy
5KS90Lx9Y7czkJIKyKr+1oaXl1npOsTMrZaEVzlmuE06QEGB+Drm4lrKKcSaxAWnu+ybRGH70XdQ
gooDLxd7p7PBk12siBfGsBLUtw2skkhwIlvnNfkoAb7pBs+JN14oRrgvK3Npwk5jAi2p+VHva8vx
SmOkIn7zoMGZgm9mo2MEDYxd6skPrSetKPaGy7sKMbVEDfRTNzu0QXodV+pBbd1oIZxoW1kNDCXF
JfG7Duap15FmVIC18/EKiSi8pkp0Tae+U2qUNTZX8yfTNVlWKrGH7PqhtjCXz+tRQ/7SQbB2MLiE
hK/3Hfx+0pOKPrvyHEwInv8CaYc4AFC/XuDa60GEu9EBc1+69VoT5l4dbGKWKuvWb9td4hVXGbSd
NlIeYSVdqj1ZnYGBijvtDjGThaXmHI8DuqqDRsz8HI+q3xORO7ozUeCiAZadeA0IJ7lpzAetUbJ5
QuT3PCTTdmlWmK05dfM2jVpdytTcy8KK1kbxTv/CfuuHkHp1ae+8pgUl6Udw9hngL1Wf+IkImu1C
y+R9UJA9EqMtIj9IE9lNljfyHpCgss0s4zYxR3hGqUGCRzZFe0X6sHBT6H5xTLIkI7BL+yZ7x7Bp
rNjBN9EoOt4/GCPJQmMbimxYd5AhZ3U7LBv9BZBBtBgMAr5Ml7wn1x1s4MdevAsdZW/7g0LDmdxB
YZStuhj/l0JEDsmmhRxfOrvFUJ4+qjAGRj3VH6WdSDIaPOcBDc88dpJVh0bftOytQ6hmQr5T7cJR
sqbYr0juHf2yKYlygyDRGbymWglvkMXRpzXwZcOVQWpcn6mPtgKVG+wVO26H2IfoWUvZjRHmCmo+
LaKZLbMUdtEE14U6blvVzSg94HIDSU6VtfVHZiTC5G21eXRKYmBjP3pBYsWopTmrpi6+lVNkqm3H
HP73BKhUJhwXuzDIcrEf8iExgEYD86uL5BVYyNxtCBMOU0iudSMvRgUgOFhXllt+ctf62kWhWCSg
hzd1XOBDCB6SGtqBYswHmxi4ILuRABuvsuoOAdkmkRHQZSB5HvmqQXY/lOiO1Rwb9LSkDfpgG5sB
hw5puY0cne2uZ7K8LZ6Bps8AY1xolVjFfRPwbMQTYKNFHOJzjpvvkYeLFdgTrBaS4N1nGYWktoM8
L5ylGpnm2vObWz2f8mV74LZBEX4NHM7zcqMD4KfYWx+znNoWszrtp9N1Wv6gpN46F2JTBh5xjKM6
LwRYIglHlHhsNwfGIO3sspZetbAxd0Dn46zTAFosCSHH53YZgfAAf1XNrNKFGBOh/y6V6kYzstdK
wFweDFIPOLRuF0pUWhCygZw0ZF5UONe0Hs9gIayV0xa7WEFb31rao2/iaYna8Dbqmg6EbF9shEfW
R00GQwdVbKb13aYTlBRFWBorI6Wm2BIyMO+MiQmrRg/SLIlTSapV2+IEg8+m1iJZO4Dz5pGmEnJD
1PiMpDW8mqlakIsOZS8dgqdGLdZBkmyVJDsYAUuyfqKvtY391Z2IWpVEHz3AkvMnF6DC8mLRWWEJ
sZJleB76r7FXmDMrYaRUVRicoPaB7ItHto0Hbxz3qmH2i9yGT+t6UPuH0nuXhbkA3HfIwx53XGUr
60SJVrAneMCSMRFMK2NTMGRPKXFAW7LeKgAg7k41h/qRYG6fnBgS0kK4Ll1VrUThcDKc4xgeg++q
G6HNz4hoVNqbwtYeDcPZ+F4290i1kK0G7W9qlFac7soATlfk2tcyAXGTBySfK+RHaKbYK1BxV3oK
H0eythWagNdawdvJp6CcKEG0kaeECfi549OSq8PYhI9RE2wEAzU73LlpkbHSpAy69pfSE+Qjpp2+
htURg8gRm1rGD/YoMFUWgDxTGqo6NI9WAlEK83lpjZvE7r4QJA182rzRQOCFBNr1kngI4BZ5Y34b
rJ3v19GqmwKqu37cjZ3chbp4L2unW/hBOK3NdprXPOs1yxx3THejDv67NrGhliVM4NqkdDzFNld8
BhKNrXlbDV+zkoIQZ6kvfNYXAs2eoApclRSc6cuUlTVd8bAHd69Omhx0whWq2gQjxpA5gcKKCePl
N3O10nk2toaLYlSJDPAvGgPAJvCQLCrJKZCXGRYykDf+fWbBwStMAjdhShBUU0ERNAZ4Dh2kDldd
+qTUs5hu5xZc6JlvQM68dXwQ07a1oP43EgLbBsbSihl2RGUx0Ef3egwdMoojqJRA5uBRqml3GZHU
YmnDPaa5YVnazVrPw8dKr26TuGRdz5DbEhjf1jAYDdI1+1h26zbKg3vYunjM6sQkcMqy3HzTu/Rr
9LwtG8bUeXJtQsbVoCVkymmgznWae5GZnXUoJ9pmJe0qAbqnygsxeNmFCECGaWHor5t61N+LxtS+
OHkwkAPb2+Mmy2EaYhllDBmniGJJWpYkTyKqjRiifF7CaZG1ULYBvpA3M7H0J2F2IdYKmZG5UxRe
eMOOSvXnmSzZxdZBBzMhGwCpp46p31tdynauS9hZulLV32N2GowZE56dVUP1vbc4kmeo78HTmnAK
ckMBJV0U5HmboAKvZdUl3/Ley3ddHiocDU+Wji7qL/oGDEU5NsqV3VpGBosyBrbuyeSWYoe+8mzJ
sjEvM+sp1DDfmLGF0ThVCTOwAiCdmVvbq8F2SuJmm/IyFxG8WsXVvAerKrs3bfSGrdPEhCrhwl/0
CRTymUgGuVU10ZEOads5UeNAsUmD9O5ghiFlnFLwAB4TmkcCED41/F3KDLtdSmaISIGX+m7pzMs0
l9+bOFCuU48qrGaDApUDZB43S9ddaI5MoC6ZaE6H7VnWjWB91hryhpVFiwE7D4wrXxlD9jAE8kAR
JU8usFgnNzEEolK1IO1zPvDYY0B9yXXeA9KQ9zGDgTRmY4MENq6aWSl9QIv6RRLEj7C4oCE2oVjL
ui6Ueenk2lLPg3xP/o1E4dw6bLbybh3V9VRnUNxNbyqUWtvcUu4aP7Ih65VxP1fZZw4zANbm1ita
LVh7EH0eQshE7/3YdV8ji2SzyiSMoEoHVs9GqexHkqz2AiD+vPL6ZhuQO7nyXfBMHKF0a9kFwUvC
4E7cnzWwdENraG86Bzx1XNsRyFqz3rkt4LqhD8AN9NSZO7WQG3iamGsSM/9S+mn/YtXNl1rSBfJ+
57OtWmeVbg6z1rfCV4FL12f3BOeNjVMbEs4sPPIV4opjGwlSnMyzNnozgjzaGbnRk0uls34UNike
kWbbQE8i78YS7TinBlEQbdeV+9KwYsjv+jUfW95HVmatK7UB5+g71by2cFbrbOtywnY5jZVXTdaC
9o+V3t7UfkfwvdXnK1yu4yvY6mShGmrwlHeqXDPZJIey873nSCP7x/JZ7PO/BpwMAU3ZdgNb58gO
HlxGkk01hC6RblYZiflgBcPMGGqbbRhkaqwi6UD2kpGuLJi6i8CsiKDU8GLlNhGAaWhGz+wmnG+g
HobV4PXeZV5gwCx9aDHxoPn3Xo98LYeJfG00vYNLQMCj15t6aXQxTBitShQGCbBrPrvLrZel4bWw
YwZwSYRKVcnoi+E22U2sCfKkfBPclRGJayO3+0Nc991lgN37a6wy6eFsMA8ByRqAsVQMq53bXrv5
QIxHLQwWyQ5U1TgHHtEHcZMxnSbhvuhMB5TVmGff2rpgNcny9bJwy+zGdAsSCRA1PZAkpOCuawrC
tqrhXtg1Ew6bvromxAUuWzeSzWWZhkZiKnDgXNTdjo0LDFTQqtdQqYqFliikJZhkFTuj0OC7Bskm
mIinpTDrpSVd8lQGoBVdVBLk0wi1eFHo1wtmVbGskbIufJtLN3njwZ72vLlji/TL4BAMn6pwWVVT
8Xa21lwXfXpnlTaRph6RgLbD+kILKehUbQpP1gYHq5kBtVLXhDMsc8BYhj82T8EIO97t0M5WedY8
FFIYW9VDxaWYEUih0GEtRtVyUO89RQD1TAKpbtTeaW8UYbuPviTv3tNspOtRPpDlkoMu7wzNgf9I
psE+jE1KKMI15XMms7pcdb7/rKdhytpfTRXyAeMBlWCWQ/gK6b+QKqp0KfqGaJk+JQhJ91S728Yt
oEXWO1lzn6KvfeDgCOvz4LrJdWkOSK29cNoW6nTIXpZUBtSiPBga3MYk5uezIZ6yJ9yg2tm9ad52
oyy+JlQAHzW1hODrsNnDg6jzEjfMk3gDk3hvul22cFx14kxlPUx9K7CuDbNuV24Pst8B2zIH3UxS
alpa2FZsdWW1HjtCN3eqiwSn6t4oZU+VgDWLqYVDBaAUfPims5SLNEAJXafCu1GDwlthmMrW9uBE
tPZG3Hd69R5bIKjzpgjfAk1p13nar3MDQqLhx69VRbqVNXYZlTOF6sRIK1u2kr3JtnBCZWuFViOA
a44B4FzFzdgUUNctVmUSykfbTcNu4fkM39RKKrpDrzr71mjZi4ZlTxzgYLnKVyfx85cassQrkOeq
IDWUTIvO9fNhNoQNoX1e74YbSHrufQIMnvgnm+TTTBDdQni9b2mLyi4ZG7uhZceX9BmJB27KeCaw
oLMZIJ9qyd5Z543Lft0rg3kTRJpzb1O2ZPrR2/Yya0Nt1dssOGdBjEeN2bkiUb3z3UerjG1Q1DrB
sNTZSbJsyyntoii6/83dmeTYrWzreSpvAhSCESy7u8ydda2iQ0gpiXUVrNm6wBuAG+4ZhgHP4MKG
GwZcTOHcGfmjdC6uciuv0ur5GQIOIOhkcm8yGLHWv/7idLaLnGLYIrSCRrwM5BYquDwbZk+fjF2G
bfFUDHvZKOtD0KbyvWX03T7LzeLUmhNbrqs+gFLKtpx/Ds0Oe7rCDK7InrEecfLsr+wG06FVzO9H
6h8TKlAmnAhmVamHpgZ3xg9zju+rjAiUIYrrcs042yGonvWVJea6dkLMCwvTIqLc4myYKlvf1Vm2
pPU5iwloNE1Xeq6Mi7hwxidUIhh52HN5F48VxokZ9pSXXVUM1yHank0xuE1K/nFarisyR3Dh9o3C
XymZRve14RsHIbLuQU6tQYgq2xe01bB+5yXd57Cf/JID2gd1npItcR/OuYGNt7mI+/viOgjD6sSA
T4+we6YNMTHhrTsciC3mFWZppED3gbhMnYqkrlFkiy9irM9rbZIE3DWCJ2pihciaIHi+Hq2NSECO
2O4+h10FlE2M4IWyR33fVHX1UIYCyAm633w6t8B4a9fA1xQrMA+/9oXC0HbWfDW4gQs4F/USE59y
3ms5UAZY1GUFerZNM6fRpgdUfqAZDM56B8cSGlOCy3DevRtgB2EkDRUcQETZN8Bu5amq1LTuU2s8
035DI9RaSx8YFdPabHJWhQLTjKravQvLIKRXMOLuviqV8zYJvYYMwaJ80L4R4ZsNUvwxmCPDuCgH
280v7Ch35/VQJO8yPRXbyK+xv8wYYOGmHPtLEeLVq143KSlTcSf3CoB8fOy62rmiIzELHO5sSbgZ
Cezpdq5IB88HXdZXFg67V56o8O1VaUGCOfuQfo8DT/KEJycuRE4RRWdx1bSPMjG8G9IpgJKbqnia
k6r4msum2lGudA9DXvEqZL71vm86HKNdyMd3TeSQqKFy91CHJsCtmaTGRSHD7KrJuu4SQZZxaOwE
cnVsRVelXavzuiOOSoteYognqitAKRZU68uPsZfIgpS9iUJQWna7xTuhfwBFI8qkxZ98GxapWntT
aW1pJ/NdaHTRIWYzOkupix5YFp+bwqF4AIzaB4nf3hqkjd3PTQ9WM1pGdZOzw+B3NCtWQJZHxY3n
M6UQAJ0k/VFf9yXxuswMis8MHer9UEwQF0mwmbZGZ/DKNHXni5Wlh/wcfykkjW53gyEyYwV7yO7b
iBQGq/DlKUPFBsWQpzBnbXjkUdq5O/Y4vbd8r97E2N42Gxs3yk/24MlsK+MSO9m+xuYakKmsW/3E
c1V0cFX7xR1ktmlbQ1w7/oiZuXDlzoywrHcnp7soBkGvZblNC6qS2dRzJEZT8ejrIEiN60TM937s
3+skGG9zSGlb23DakeA2ARlk5F3CitaeHzJh4jQVucPQYeuXk/IXDJanV5JwLQKimacaDVmEZulV
t9ojb6XUBKVmXlh8IAyn+cDeMhCUMxF5nTCLjGiDzuPCmh9CjGRWretUH9JIS441eKYDI8NPGe7r
90XQfCY0AVC3jIJdBQJzLi1GbitRK+Q4PAlkAH3en5lWkF/1xAJ+nLrwZMZM/lRqPmuWlh1RJ31T
HwCwx2un8KwWc3AAwzWwH5GQkU7y84CGbHbG7DqxyWdKrLw6y4VLUFdaFC3nvFE9GeT1PLD5gI3Q
0e7pxKjA5Hw2mV6JSCuE1FKoz2kGN3fVo5JkmJIq8mn1OMUniiNo5+AcRWx8mZVEslnmF8cFd5Ql
g70xyKYd3fBwgU0tUXpTgGdW3hSno5ZnmZtolonzVlnaPTFUjyAsNYPreKhhONcxgQC1MiD7ubaA
R9gwrZClcZnFtfMUOuIjlmzRo18Ck5FWwqRDtHs7B/WjLXPOq9Qn8bYh3Crt8GD1QhyeSmNkVOXw
sIHKJ+AjkmowfVViE9feI8ERCW7PuHSNbbJ2++6gRAmLZCguyL/YMC4wbvtGq7M+Bb6jWx6I+13a
/c68qpoK48eE8cu4ZFS5Hl/bZca6SeuCW93pvasH527EsblSCmjTVzONK5GFUbKRbv6AVcBDneGf
lFiTOFBbnE5q/GD07fLZs9a4CRMPo+/qckgQ0ofZuSrFh6AozrwaSbLMDqPp3yZjcZMM+gJWWM6t
UNmJ5wc3YafdR1MRkxsVPS4wHrRGQzuHhFqVoNphFG/9HDS0wzUyK9rbwamxcbUNgX3zeE9DAgqQ
lXtnoOomIzd/mkGnT/EuJsFLOrrHcLF3rU/xOHjk74Q+XrJjXO4byya3rUz6AlPGkUSc0VisuIem
ejuw9WEjYVeY5XnqrR+nLeY0c7BmZLcgU9Vw2/JK5+u0sxmaKojiNJWpCvELTu6bCTcNkHsMo0dn
wBh/HPJDW9pMjT0v/8BMnL47a/SuVkR6gGgwsB+tS0H/SezeVJ349HbdqlDya1KNSwxZGRARM1M6
DuSzbMwmym5SjrpL2lawYe1Pxd50gvmyZy8krSY/5cDq3yYdlu4Nk/vNnLYg/3TvBzlGwaOoHQrc
wWfQ2FoWjUUqQGlWsuMV8z1v2JnYxBDr0DfVTVj25XAiJBMuXeuUm1Qyixtyc594ybwdUQl2G2cZ
565xgUexU4lWP2CYPpO2OacYPjfTOR2lRX4ZIGpBO52tjGjo3vmMGz+nZQScNtVhSwq1TehroDAH
S8xureZ8OgM5LsTGtkv7kM8Zflpg5MWFMAy8jlq7OeeoHh4ybG7OG1g1Hx2ja4AEKS78tW22zeca
r7HTMXEirA2L5oysXlxi/Cm2Dz6z6X0hrF6tGpgc4bqPMVGvMhHi1FB2ZKj1g8d5O8dZ1q0FxQYg
DJTzO6C6/qErepz9/CR31Lax/OJ8Gk2j3IYt+XOndagMRH0zorUdY3+0WQmz27vM65NTb3atC9cb
UjgCqXEwJgSGljuat4waayCHYt5TigZnkSMNB7AyxMdUxNg+977hXWCZ6jFSmWS8TVPLe7Sx6sNt
lZxO3pgiKh+z2Ul3fclG3Nd1cWOOpgkHHGo1QhvfRI/EDB6cmzBzFZbEXZKqRl2GKa/2d3mGWTdg
b0kwlQXnIPNhPTqt556Kyr3PED54axu93KWmdz2LyXjboZRlbEUHHE+txQErxN4JUver1Gl8PWf2
wEhYV+pKdbyA614Z5AS5TnbmFvhPp2FbXyUVOyAzun4XG5mxcdJYrjmx+X7MIWEL8PXiwepv+qBg
8ByFtYE//jDdF3ZXPjhBEJ5MkDBWnu+1u9mxg0uBZ+JJEN1EsvygivitXRPgVnqRt/Jt0d/l5lyS
R1Ka76y5lNeZTNsNtResy8iQ+zZNjPOqaFC7paJ01lXlkyTURvHd1HTVTY/bhYwB+baggxUAVWoL
ayVMLI1XRpwwHMsHGwtzOSfpWVGkznVtYbDoxnntrkPl+k9DbGeHZCrJf3Qsk6EEm5hRC+OryUNc
CzuJHnNnnHbsB+oQagKr0jAnTQHfrIhxqulcYGdK+o3r90TV57QslUY/YBDBxwTYPhfMGE5LFFaX
U05cLqNFXBrc4lMUVHcZjokEOtAngsZyjTq1ExC+khvQKZv9y4tw6vbyrTb9r006z/eJjIjo9uIv
qqqbM8PNiDT0GSN4eZxcgTJ794zaxW3kdd3NxBToIs5S4NJgxlaqY5K2ikTq3ynDrS1iKRP/YzaT
IlzXsaDLa3PnZpQEJZD6pfVayoSG0vUm4kjwf97ak2d/Yf3DEKla67EJi/Ckm1UEHoVzGH3oiZ/E
80ln56ZFZL3j7npjjnaKRMxqlVUmaV0R4yO71ZgZeVMeXRYYHW8A1p0bLIqZedLQzXs3x1o8JucV
B/3aJoHHJPAwJFA9tA8gXSaeyx6BAEnUXQ5TVuICHilCMn1IAcL1zEOc5UwkhhREC2/Vr7mIo7ed
YZPPwB3EQ8kfDI/AnfxhBh57C2QHvlaX1nm4BOeR4FVvywE6URbmOH3WvXseq6y9SgYyViqdVmuv
tdEW1Va10bGHa6lMi/N+LoND5i9OzVKzzfpue0viVHGpsIUgI7aN1yInxXyVNpyfSuQMNiSV3DBj
ROLV/g3Rd9Mm9jN1W1bpdIFWxyVmzasfXQSqcBmwkWuvnWAgHQt2g6gqsa7gQm3LzrVw2nd6H9zN
55ZRnwRnBfzxDREkIwHSyo3PMvTaZ07f4gur4gTqw9Iqh2R2BcoaT3XdFG8BIKHUhNhAQI3CJT7S
V6ZbxXs62vSBELj2arIHHKMnkb836e6IHpvrd0ETkccZG85nK9dLQVESSyzx+vJGmwjHyMweCGF+
GJocGIUgI29q6lOR9+5lJ2ZQnbC2LqTVjjuE3tDFm9LYM8LHmTnry2tmBHxXUxEJuXGhBRwAn4NH
NxHjPk1FFW0owwyO57q66ma2R20q4Fd7KLqrpnb9j1EYuSemqsmbVmBHSOzS5E5pnheBWa5zwfxj
OPFbM0cwiCPluQwx6V2X7B0kafix+izg7G0YDlz4fW6BuFgEjLU2aE0ll4m7kU72addTZ7YNZmCM
UasO2Udj35smNAPLIJXa0MGnNB+XvVXE4+cSus91RwPvbcxMZEiEq6TeFhPBYV7xpc0pQ6J5uu8F
MSza7E+5DpFlwHGkhOI/vkIBVX9ooL3sAyOcwUkxW7lNm3bJU3e2JoPmC4KrJQGUJEF+tuMIBsDi
eHuplZlc9vDFto6n6q2q9aHG75GZCPUPs3XLgiOZhhZzfsMjL54XhpCVV1inC6H1O4V5IfYunFNA
eaEc31JCevLYnq3sM+lO9ezvAcMbaJoQhabAzd5lU289uE4z5CcBVso3ug7q08CmWdiqRBjZSjVl
fmKImNxi+g029YYJ7bpgsH5qRiY6jJKpTyjb8aRvQ6ZiFFL3U9bPGwGDNn6FPHvEd3eJJ7Optx1H
4ioqff7ynLfb5mKM2V/jky6IwvWADXdJ/qNkx2yZBe6g5uitBcFii9pCnnteh/UYwbGe+C0t5U+f
49j/O47NcCyR0+ztaFREHUTtNlZNsv99ivk/5Y8/45xfVV+Ku1Z/+dJefKz+DTDNF33NL4jm/2kh
l//tL3/8rz/+yx9//Zc//gM88//+x//gv8/Y5ssv+U42N1z/jSulb9qO9Z0czvr/zjbnlXljSdak
ZcJB913HRnfzJ93c5KfgETnE6ghWk2fzU3/SzfknSVCg8k1XKkdJSNq/QTeXz2UIto35ESkGAlvE
5VPY39zLfxDZFWM/FEUVwZWmeSIxMyyvoCOhkDVd2osx3LUoht9bwvrsDTK8dsU47fXcbERtwohJ
GRyDT/snoiUHISSDXa2q2AP/zefgurEYi5h9cuic/n0mUvPJj4jqccZXpWlyka78Yxf5/jU8aVvC
ZFdS3rFNTlRjGM0cX+xgWZZVmD641VStZD1Q5jkjVcE0LZbkUwvzJqpwGF46NnaIsgdP1/FVKedq
n5mjc14bozoVAgJD5ZFtSPJm391pL61ux7l6y/b8iq5LLeqqZx9dKt+2fJN1wC7oHbsiwcCJCZ4F
q8K+C1Kjael7IOPxfWnVPcnn2iQ4EiD6Ywmd6Laqh4eIwuyiACi/jPMiV8R2F8k1Jw5ZKvUMS1g2
ftAS/NJB+fPz4Uske8gIUft+KrU65CLqP9JBw9uh3CpuWo923BBT0WyAqw/aL6W78mEF03MTX76y
MvruKYrf0nsG4YZyOOCUm+wIzDtuk0+/v7H8cst4vrn0X3Tb6S//wt7S/MuuKz5/bGkQ/w1sM3Kx
mvvFPvOfkbL8zz/+KxvL//7bv/7tL8+kLMuPft9dWDNv0JtYputx9CBLwfHg++ZiCvWGJFFbOZ4D
aM0r8Y+95Y3loDIhU89xlOvxo//YW96AUdLf+BI6uuc5rvydvcV6vrKJ/HOlYFvzFQmf/L7jlT3G
wLSTNop9XQQpCXDtJtc9/ugx1g+JKZ1HRJj5x9Z10RAkvprIIwh6Ez/SVPe4rjaweyuXIfUq8Kbw
YA86IonYn2FPuN1ILjBUkXVf9+xUwMhXo6xsiGrEum14S6Wx0sgG+nUqjeJKZ3q+hheTFGg0/Az3
0dh4kGae3cVgQgCRZkoqpMAbDAynRXDALAnCTjDvTZglYpUw3nubdRZDeTvsYdABYxsgei4uizRI
CVx8BZsOFtF86Pv6NZerb07A/9gjljuJYAnPedfmLGFcfFRdMIV2W88BPBshlzs0iGda2/HBa4jz
ygusr/p8ynfahvVBHdmfkod5ESTjeyuHzUJWN6k0RniibL+41JY6c4I2O4/m7EsZ2j4kVnWj5sD+
xG4IEN5X88W8QI5uEnfQEzLdN1D/0QkG1vyKQP252unP74XYyVOmLXzreIVwJpXNKIZyXxA6j256
RfOqLjK7KNY4UdwnRXoZBWl9/cO79ILS6ed1yd1c1rlJrWVTgT6v1TC+TzKiqco9UDE5N0misDwL
IGksHLxgFub3aomt6GVN1/L7jp8eYhmbFwpAzbIW2dUPZ6yG9Tcaho1QxZLTNQGU4lzaNfOKIYw2
STDrC3eUv+c/+P3W/njR5Sb8cNHSz5WjR6/c+y28vcABFWrSwNxOc+Lufn0/zZduKC2lB9HLNalK
jkSfheir0NN+xWMkOdxWequlOm1UeDrTVW6mMMQY1PJDnMSzyxSAc0GQkycXLHaTA+isuhw3sWIm
gcWpObZ+/fFe+nS+ZVMc+JI2wzl63BqUuwvdvNx3tKUa9nLLDOEgaYxP9KvJPs/rqe+33bclFpSe
aznCPnrWVViOSZXwpkIXiUjcFOEOBfFrvkgvrSjfZpu26Jhs/9htUE9BY+kO6VM/BdZBJ1QrM1am
zNQJZrRHlxgPMxm3v76PL341d+nSXIpGrvt8RTlMb9N2QfCHIaHpL+J2A0XvNSvWbxFCz98WSwiT
glRQVQpEms8v0w5lalWTQ/Keewi7W4gdgRabJMaEvjRJVoHJkN8OxYlhvO1IJrUA9tsq2fjGV2Hs
TABSg7DXFmlQ3oIQq92cbUcT13KUtgARSYbLqrXupmQnBtAadx8o50QrYIfmrBafLXytl+FS2HzM
UZaQreFl7t6yPrQ1E+VDgPGFvcyIENAUhNUFN8tcC1usc4gyEPCHhatLriCNfwiC0A5oUsiqhLxi
6fg1ffI3g+Lnt4qzUUmEbkxzoVAv2+sP7zgDdH9hHdb7JDaMHX7j0XrgRbgpEiehKXanda3qeVeS
53ISKVy0Cm8gkMYT7tZmRHkQILhEjLcLcjCJfZ0wPTDC+iNUX49wNbiOFkP31xbvix8b0aWyKT9s
yoKjrQl/2X6CPAQzFf0DgZcQmTiXn9wH9TU/dwhs3Trr8a0iplkyb1s5e+f2xvnuGPBbIun/+0Lz
n/a6/w9qpTlJf3ivFy32c630f/zjr3/7CwrppcBc9NJ//bG4/PbDf7aujnjjcULyx0d/bdPC/r26
NBzzDYWIENg6cmy70G3/UV5ab6gpHcpLIR1W5w/VpfUG80H+iQhqBZ+AXvQ3OtdvbnP/WPy2vfTU
kPE8z6JeZcs4WkVZ04kSQiU0SaRDi7sTvkgJxDTgtmma7/M+sg6qS93dOCjyAsNueOvMjfUld6Lg
Y2W4J501QTeTVeJDLx1l/dYEOSyAJq/7dDTurLbxzudE+/cx4lWIxQnm7nIgVzatig9wMMR9OcTd
l6ayb8LQReAxKdFvxqKvz5JeRldNbpNOa9jR2mHWr1ZyaqxLT5ckZeWwLOGxeuZnJ+/sd8px9fXU
q6hZzWNzF1YShdiIhxzSxFi1dwlZRyOwYPZ1ghPLSHsyW8LCC0s8mrJWn+ckd8GNfTu50SPIZagq
hBhytKySsCGlIJDaXk4kZ2+XO9U3HtJDKBmBCud3jhMgY/PAzMta9B8CZiBEPA90vsKP3F03oZpa
pW0THUr0n5+zsg/3dervkk5cV8FgPjgFkiMVz+2jMso0Z2KFpsaVhb+mYdZyk1X4ivVjUh98D9Us
EhnSPj14edjojwhooiiNn35Y0S8UeM9PqmVpoHBeVq3AbsJ3Fx3/j/tikc6mVYT4ndtO429iG5iY
icufMRm/tYX8043h/5M+FRuAH279z5vJvwcHWzaS//a3f/dsG1l+7O8I2BtHedReDgeUI5lL07z8
iYCZ9hsaRIFXKOc95jugXH8HwCSmCvzvbDE+VYAtqYD+BMDcNyaeA2w+QrAF8C/qd7aRb9bgP2wj
rrX8JkfQgfDZKF2PqpqkHcNO5dGFoQeNeUBfMCLyvP5L0s6VsxFxbl3bZiPLTaqhxG8b3jQ4bkWS
fLLhyU0HXo3hNUuT522R/e0zAQZZUnKyu84xKJfnRS3QHF3M01Td5ZlhI4eaMh/wJUg/+H44PPhD
5r+z7c40X4Gjll3z+HaY+MFyLwCk7G/xZz+UFFgPGEHvJhdFlRiQ/gv7fMjZIAwZi+t2MqPveM8/
bY1eupwEtMOGQwJ4HqeqqXwEWcd61cN/1WUr0PkT4HzxIfDgc/Vu7n7+YXm+sDMsT/P46/14PVbc
jzuDSghR67ieKRnUegyMDk4NcxKKRPRb1fL3Z8h3AvgAXLXVt4HBDzcyijlIIBJeIKhrLxIjzQ9J
NPW/5Qr+50XQGy2+JJ7tHl/EaBK/c5r4ogTEI6ovMb/qGkoogW/ZAdlX/QkS3LDRmSNf+XaLleZP
9xG7EBocl8bWO7qPDE1FUYTRBeQ0DzpGYamdSofw1ptt75YzuD8bM79f5yh8buH2cqb8+jke7fDf
3hBQ9WWJWpD9j6dGvosOzxZcPy3FttLxsA+H+jVztRcWJ/4QbDEMdyiuj+3/UjIvERFFF7EX208d
Jwho0JzcjGkaXchKt9e//k5HPlPfnqZp0WCZ6Be46HGOhxy91JZ2eJGM5OvosTLelbGMr0uhghtP
GuN7f8ob5mTAZaJDU70D28vctYBlufv1R3nhNeF1XP6whNVPj7cvenZNbE7aLjPprjJrA8EYOahf
9q/sNy9cSS24iC8UkgT2nOcvZKdh9OZwjHvZhu/UGCcg0LOzG+okOfn1dzoa0X27vaCeZGKbCpse
mufnl8prdjKXNGR8ws37llv5wa1S71Plp4Qlw6F1HsnnTao1BgDpx8DofNKpkmp4JaPihTcHyJZv
i8sQKOxxwNxox3ZROea5rLoJP72GJq2KOuuimlPSOwVa2ckM80cMdfJDnlmvJTu8sKYtKnrH5FwB
ODjGovI5SuATqnPUKN6JnPwWo5nI3STppHeBWYSH37/pwNMMNkyfZoJj9vlN73DF4+CV5wzBam+V
6xQ2XufCb1qltdu9G4DGzjXMlLcx87ITIyjUW5203SvbxUs3/cdPcbTK2OhBiCuJzqmtruQ0hZc+
JNu1kUhYJnYj6Jinfj+VQFit8qNXVt4Lm5XFIM+mFkWFQ4jQ83vgFGkUD7N53o75fJq20j4hv1S+
5mb5wpvEONE0XTodDtRjd7d20AEUEPPcCESLS1MPTSoiYKCBl/0KarsMHI53f/j6AH2SCs2mHHv+
hdxw7g0SGM79YhFa9NGEjZnLqHm3AKqYsUUhcfGC7N1YTigmrCY9txP4U6sit+t7dyjLS9uq1eUI
Tg0Ny9aA779edy9UUDhoSWUCMSglxNGy8wp4YpY9npuVns4HTSiZWcARkzGT8SmMxtvZ1eGXoHSr
1xb88pufn4wmExkms4gNORvNoyv7UWtgO+Xgrx+nV0EWQwWOkcE5vdPshZ0NUMQRa/MW4pJSxNMN
nyE/FI4sdzg94HVeCW94pUp4YeczhWfynBgELWDR0c6naLNKz7PPel1muwAuI36qsX8X55iAOG4U
3mrX7U58jIo2szmYu7iz+8dfP5AXDjcM1+j5XerZBbI6ui9JBMcDL5QzQ8XNRWnOLtSaILi0G21s
GFwUMCsraz8miTwdrX4Za6ji2imH14JzXli83+4Edm3cDMbyR29j0o2qNzvrLMib5DNWQtUmtEe8
WhAsdtjbY9uQj+0+bHV9omoRf61UoN5Z2sfFJlLzIRKOsyp6S196w2S99ma9sHqgBHzrlCRl4/Gb
ZcYy5waqM8RriB39LrKhbE3WQXZjd1HnH7Fgy7YUWcXGGvtgO7HjrsMOJXZQkqy0KlU/fXzlwS2l
3NGCloLRE2NGLMgc9+h+hTCxIDWJMwUdK1gpN6+u57jRGyAG2JJVld1OPk5JEJgWuwA4nl4JTtqX
002kw0i9Upm8tJb5OKgc2Op86s8jNL8amiSOXHUWTmm4127goLcc4RYyEWy3M+q9e8uaytsRlhXY
cHFpKM6aX9+SnzcXBOW27Zm2v+yA1tHr1LU2apFBnom+dXdxnCG8NzuRbtpape+7ydGHwWzepzAV
Tn594W+bx0/Pgmt6y+xq6Vefb7wgPp1A9XiWoOs8waEg3vek8u5wYBE3mfbNDyYxyl/8PGJDhlsW
HEY/O7gJzhiS27PJwZ1e2Vt+vhdwZ7kPy1Bykd0e3YusMPBHmZOzuCznj0IjspPzFJYrB95Ys1Yt
zg5Q7IqcqSU+KL++HT+fq7ZJscxuwq0wOfme3w3Y6Vaq/OTMM6vkth2iaV9AFP7064scOSwvZSNX
AbA02UO578cVkx3jF1fP0dnsTuXl5DT9QedGuu51j3NH61q7jOWwJ5k43gTpSDqwDUEdcxxSB7JO
ze9LuPtwSL063P76k71w6zlqhA/SxWDXPQ5cwf0pczQfjLsjT8bSzC9zy4fsjTiEbFJ3XE0limRe
2le28ufDp+WGOL6kfoWOIhac9+i2MwPyoiJnMOLAW96MSG+X1MEeG8ioK6t4k2GQyIIbwvG1ru9b
W/d8/dPrLhUONTwH7PFXxtnPs+YxOtOuXZ6r2kA2PMTt2k7Mx6Zk9NU6Zr3N5/Em7GvnbBi0vbON
qYG7nSSrytDpNdlw8TrDWebOteorH5P9m9m09UVeEyWPiP9Ji+6+GxJ1OiEM2RYVljVaN8bW4a+v
1Ao/1+JA6wtpcKkWKNiOqlJXxxl7qnsq6+X9yLT2NnNE4q62a3z8lJzDm1+vmJ9fmOWCHkuGBsSD
MfL8hWG55HK2nNPR9cNt2Hn1Ll10Rb++yAvfirdSQCaDCkuHc3QRESfVbCT2aW4gwUJPkEPxLsJk
PZkm5KRhjoy7X1/w52oUJpwJnYUXdNmPl3//AWkp0kFTdejTdqrxbWrGfptFprMzCM145atRqvC7
flyACylvWfcez40vqI424LrIIMxnzlbOeD/u6tCWaBqxhnkr8LAp1l7c29XKCfL5razYuVaoirXc
uoPqi4PTBM4FYktKXni06kQM6SxPGsjh+F2NddRtO2dKrsyhifNNUnjOPsPHLjjkzVR+RiOUfzFG
0dR3sAgQfFldhYNUU2fqcdBZet6r1n9q6maKNi4C94/muHiQtdJhBml5kT1sh8DLnjQyVtQFJG+g
sXLg/1Y8ro6et238nexknq4ZIZDeZc0GvOcmy57aUM7nuVkPzabwlJ5RYjci4MD1EfYOVZZeu9hZ
piunUt0TL7/+igBtPEtLt8eBrBxSJGFZl31FETti6Kkm50vpJsktHar4ioJJ3qh4yEIUlRpBXShN
81NB4na4MRA3VCusc5yPSenIftUbIvhgkVs5YquXZWh1B5GcFamVIrrNGm/lupZxDwiw+JwQGlqt
krhoxrM5sXAO0LgTwPeXOMFiUOZ3q9EIEm4ebqarturKQ9L5ODgktfFF0/w8kJ+JJiEaHZ8VXE1m
v3WLrGXoW02Js8si/VZ2CIw2vtkO9S5B9IItmBVEMwZJid9jj5+48Vo6OsbRsgvsryrCtlT0mfNO
F2k7bBQHpQd/qOBHymb2rbWIJyKzTZLINZRrNZyVhjXHmw60l5m2gL28OFLU+JE50MqlXWAch3Qa
/X+DstffNMobTpomV/mK1J7I2JQqzjGiwg/0Cu4VChX4YnG9SY1YXiMINaK9TvrhtE10P2M/NdXh
2pGxQxBypfk8tWjwEwic0C7XUZpWGAAFieduYuU0yQpVZEFCe+o92YlkqI4SlLXVqBgDfx9/qEde
BoO0FWGTku3bmmwOpa3poBqVv6esktWK/Sf41GEyxIPB3gOX4HhKD5109SNbIzaIIaZp96gkondR
U4+ayLJRfXYKTtsVTnLWrc7wU94EbRl3m3yeRlz9GzEveFVhk4A7TvbdICzjvRcpLt+lUZ2sUckO
Z0tAjI23D13zSrd9nZ6Evfbj0zjyifWJ0gTjB6Pp5nkVtDj2rfBJmZ4qJ2YcXudZIVdmWOLQTowE
advunCNG0WHsb5BAoMMwUbTbq4Yl1J1ZSVwijcABpl75Evuj/UDIZrmaNAqqdaBzyqV8QKS2rhis
Znim5123gauK1WlalVjLFSFyXwd1JFYOlht9cPG0WpxYVSZ2PuYM59Yg5r0/OgJzMrsN3gd+nnq4
/qAix7UJwVBc5qYDrz8iZifzSQ4YCjusF68edTJq2BarwCZIfjvjioffyljoMzQnc70uecj9NvZE
8AmLuaTaqlR46QbPxNLeDHVutCeyrNr3gecl7ZXbhsOtPUqZresAYsFKcSNDYAEveCwwRhzWdVrW
JIYN2LVtMitmuwkGopc3ulYUUAhXRw9vTE/kmzbuu5RaS5Rq1TeOm285MP2nCmdJa5vNgedu/crN
PdxcKyzykesME/QOk5J/Tth5rKDyPqElwSh3Ahp/QoItiSnGqkQlVoofGCvy/1B3HkmSK1mWXRFK
QBRsChh3N+cRTiaQoKAKrlAF1tI7aZFeQy+pj/3KQafUqAY96GFmypefYWGm+vS+e8+1k66uLXl0
ss3FtDQEC5zHOndD8kX99Irl5ZbRHpEJktmJ8InVTcs5TXdzy1jb38bssnTVN0qb/Jp8UddWaN5w
ZBLqe9aHDUrHNy+aOHzyxZWnvOrAdcZKW39DaMcrbo0ASmzgG+uZeDnPqwCgrQ89k+M3qd1puarV
IhU49F33HHgTRQShifW77Sx01Luje+WT8mHqFFH1jb+A5SXPQvvVLRuLnL+k2ymVeWt3+052otpH
BEChNkFCjuFCQIk8uHkZvsa8acNk69glpJNXufeB528wGRnAkpn0qUq8JXZkUvvOZifR2Nv5Dmrf
ECQLUTuJtYubJdU68377kQbmW7WVTx+jAGjrk/Z6dYXXv0/l5v5c7M78Ivmqgn1QWDBlVcZBxJL9
uxUI/ZB7WeQluWytYA8dDv5SBTKnTEoJoBvD5+D3h7nU9rNN6LdJ5gbqD5t/44Oq6kXM30Y+OVvC
WG49dZE7cwHOjT6VFO28E4t3/iDIZk8NyzRgyrYJXgBQZhXQ5y1ku8akfd9U/M3txLiV4ZHhvieq
rjfuyiDycT9vtj381TYz4omzFxCsdh34bn3UBGpXzhPr74UvZbeDP113l8n3NY1BsKX2S7mEzdlG
D4IFHtcLkLlCzefVd4Lxbo0wO65W6O+tATLwsdEyhyaOeY4EF0i3bzVkiC4phix4tC3QJamSfU7u
3NizAxQvjBRkN1nxpVerc8/ogmxfWaYfYcliPEx9vxj9hJrDESOS0d0fmCYe0NaOezelVXOkJmuE
vnPuTd0SyWacwBlSP5aa1cofP1jUyeHGIexs2626mBncSVqUXjekAqLB4yg6UGpk/DnSvbr3voQl
6wFiZEvV89B60JXqihAAQejyrN2pXcDNeLg8zeJYL20jhzxZXbf+HbEtWynrMrE6RI0IowQOwJiR
R5bqhTc3lcT8yxsr7UkU/pqCxWiwEDhUr3r1V7KYTXyjlTYTWO2A6ZQDrfF/EQkHrYZDjmDnCEJv
aVX9LGRo/ew82AkIKq2Qu8nqKYSZ8Qf3qSMaKAgrQBsOnJiEWDCbB8kpz06LqZ1LQZFYTMYsB7Gy
DY19sXmTbJcsC7X1Ts7K1EcbhK86Z7qHwQrEOoNVDDdTXB3OHybDlWfFkxDOQqGL1XQ1yIY4oz3d
8I0C3AB03NtDr7BdYAV8NRNz4z0khUI9x4m2qe9BlzFZLEPZI6WxlNo3gT9+TINTZRCsYCAexvCW
qLbH4DcpwbJN24XhJzGmdPG5wfQiGzxG0LaIUSbCHwPiuyEptZrMMwSqVdpR4rV8gikJLNrL/U1z
nUfbLVO7hPktuxl5/kdhlcX9mgfR67bl6+uK8PrmOYXwz1bbwzrj8RWHCeClvtxHs1l8MvpLfzfb
1VjuQg/FH5rH+scf9dwTj/X8NzMV5i2GVErYncwY0Tw3w+AS2tR3F2xv9CGWas5eBn/MNceST5TS
JVU8pFh9JgiRU0RfQEuU1TncxmtInsWAbbwCAAQoY1yeySYXX9Ia5t1Mr86VaMm0751mLo5M9Jwp
Wk8R4Cc8Tg8A95btkA0xwOya/+bL7brR7ApjR2ZfcfxefcoS3zbYEsO5ssXUnwa9ymdAd+GRQ6Zs
j9Xai22fZwFCQOYWkBGB1mV/ssKWL31zw1uLlobCOY9qvbP1xj0JD0MA6iwtGaSiIiCXVFbY0wYo
Z6s4UBHgOHvXruuNQVfFf51p6KPUZJPEUdst/PWtsZyda1wLNz/0scihg0WzwNGgtrZOVvzer22z
NN/6gn/qUHPlk/y2pvlzKSoLG/gUDvIuyvJ1S8e5BA2IOOr/JhNdkcEwEHID0EDLLnCi6Sfjbmyn
MbXJ7WEmYj6lS+/xd9KsUad28SzCj86i5Saxgk2+2YOE80fwjwSjvyBH7+0gy9/7UjtX1sfbl4lM
/V3MrYf3UhVj2rt6fYnlCDKyg5xzDEwdgsrst4HxZ13WY4Bsmp0wNr0tXRUfPWskv1zWDFtHgi50
HDB6eVfDh/NMvrmsTn3pR/fct6LghULnRbkrplkxC1WLxEvGcqN76bdxeWtFbhOCDmwiT9AA5p9S
dMvnCkzzRfKlanaklTEvWkZ17Q6S3RycOF4zRr/Vset0q5rhjjXMP+byCQ0iWwmCc24L83sEfQRA
WUzmuuX8Yfb9NC2fHvECKN5O7v42a17zjTYw0PthzfiAvTl7JXrTNWk+rfQSr1bzl8IOW+/icBMf
kAKWYm+VTuWmudO1/qUEHqp3FuRhvM5hHTk8rwbgQSBE4zGN+uGWWG3MgJgYmznYQaIdRWopH7Zt
AW7gHouu4hu1ZH59yNoMWvfWZHLn02fxB0krXFLu3mAG42SZj2CslID7Ymd/G2dxz7630rfRch59
3pYSD8W8ruWZvwW953xv833huuZ7PPLTnoCRPkY3ozYkZlHoey+ymtcs5wV8gngIfdiLl+C61XSJ
pMx+E+HuYQX0DKbuZzFONpUafecGu7jA0JFMIvcJwjogISKAUFgCXWk9KVdscM5yXjU7Hjn671aP
ljqMq0PpGIYQgtQDTM7Plv/muupheoEw4DzRLjEj+bs1+OchyOKPSXFIHPpphpK1mA46SR8U0oJQ
rqwP/ErrwFXNwvugCXX/rcPWehugcPDZ0WHX3Jzw1AUMEBFvQ6gT1WkMPd2AJ2lgq4QVs9peaq0W
nMx+e/FHNrSH0VdMzDAnqIciCz/eZj7BmD1Rtb1cR6Iveh90ZovTWRXxl4AyB/VRZtB47djqHvMx
B3g8DlFJHNwe+4eNMx46GBwq4DHGWj/n0RsobJrJDBx0V0VvFOPAVQaUlH/7R7D5f2Gc+/8sPYob
5f/Srv6rXe5/EBy9xbr+1//+n/QU/btl7vaP/ivWRcYTYwA7htuWA1cEFvj/dMxF4X+EtxgQ/ysB
A3z/LGv+5Zjz3f/A1ECO9D/7iW7GrX8Z5uguwoSEbZ+Eckw8mXTqf8N3i9zy74JbyL8d3RfdEn8I
/y/IeP274EZdNrXuNsS1QgCeyEOBozw1owtMfrDhhF6Zg6vS2wX9ILX6btCnzQ6fegH+ZMLI0n+r
uljbf4IC0M5j0Ac8U5C+9E93cGT4o44z6Nh1JUXwo+4n7XBceVzBVT5t22WCCaGemsqv20Mdi3E3
ccGDqpmb7GgPnIVFshYzz/Gek9Z5Wmu8sGntbVQysBMq35rJ99LKxwzyRsKs108B2BV5b8WieVlm
SJTnkGRUeUOlTc8zDozvdQtK8MLDrOre4RV6Mt9FRk0ny8p8HlW8H2n9UDLG3Za0UA3Kq5OPxLSC
m0SYmXhVNHGYwKAzGFXlr5iQQwideobkGvRWdO9WDkFZ3XjKS7IF71TDHCj3ZOEalYyoKu11aqTq
7pidOjqUeD2v9WnT8AruZIEnaT9yaMwfUtdu+JAXcVmc3dHvphP3ijv9rmOvz8+FVdGyZKElfeWw
OsBOlJZ+BGgKQB34dFh+28Kh20k2XzcufL/+4kU2HZU/gUSTs4bwUbniTdtzOBwimVs7WzTNeShy
n26P3O8pWCl4PrhplWnwRzUPJutPSXPTSlZCtGaH6AULOJfTBi1m07dO7KAkIcCXYhwYbSaYBPms
si2RmIW8+2DRFUsW6h1KTF6Tv1K4QXWLAslarujx9EePy3gAxtNlO8OpPD0Teuqzi6BbdQGZ5Vqn
0FTR3qOr9IVvMszMGrzE/OaGphbDfm0dS71KGdUr4aCwhCcdaFKyT35EkOdh9qW4fVnmpfdzhEup
hJPEIEEQbCauoPmhiaRTvw8eQMQUmG1MvROuhOgUFUER26dMqCj6DRm4FmcEHsSoQ8RstvKmRLs5
gOjO1CHglA93S7wCyJJzNANoXbT4JGarvHfd23WxX9pRKvewGAX3NCGQ7bf7dqnRKIVm8XjpJkKI
u5inf5dQ6JLJc24sXTyFjvSAvNRcc7CsF8wXPVqSY76EV0R4y3uj1euskFhOVFov0z4Ocl652SIs
WkjszYQnGgNr7nBDy83esJWektluy/KEHwz4G7buJa8Tbxst52OMVEsn1w1wOaCfRBG8CjCIkBdz
txHV1Q7Hzci9ZXKCxzsC6X1xgb+pASgR4BFNscPqZ0bwu5hPeTc2ANeEtxOB4SgA7T/58Xu82PCv
E6Prcv0TFqbzf/JK18xUXefXNqPViOCEd31YwB+WVdf73/uI8okotdY4qinDqYMsvBZsmawobeLs
dpNL0czzpaQXoOsuyoJNViJZI4O/QqSLzBEU+Oh99d5qxpMXT3OUhvbkBW8ZqridDs4cgHeRMdP0
gtkdXFPrTeWedrRihkHMQyWDFQi23wXtfEJL28gieZQ33MVu7bdpsfplfQFRF8ZPwF4nPntAwL9z
M0V7gvWC9i7sLPim8OQKbvyNp3WXCfEmrTbi19Pe2kzoQfBRuqB/eh9B1K0cjH45DkdQx3b4oePA
wsK82OCiAYKsH/BZVHmE4GoPb0O3riGVKx5qMkhk8cELotnREGXOoi7i8Q48qKIIY6quYMLq7V7D
Z0/GatA3abLM/WPQkdtFWnBQJ5LYKZeXrVy6jyHPtwcQ+/SKx0N85xP8eaRXnOq0kknuUUgawNJi
Ml1atqWhewA7D2uAHs42YPlPmk7mz3oavDNYCy+md2EMvZPWQfTblhjWko5/NrFh+O5EDAsw0M5y
jnrEBTbC2SOGk4hBXC7594gUA41lpHpPGbSZfWm2+lk7Wv6pyel9ZE7pIT37Yu0PyuqMf1bbaBC+
+RJ7cGPcvk/REXnArKvGcSHV6F9FVXQ/a6u2P2qTEfpS05Bf3RJC3Sv0YHkNnHwC4T+s/XmFL4qS
0wh7vWaTgt1Cm8ESzedII6Ff6j6zgiuwZ9U9BnOpXjsnhsTX6Qkpz/K9l9UbikPGK2ivoBWYfdT2
ssWuJt1qDwoleMIV8lbXio8EFekNeAEY5jqTFINERQ6rGciuj/NotCZwkmykkmAoq/l9hY9A58gy
qj1/BjvN4gbMUp6L/jr0zvop23U4E3KmRsyOOBdySnlk7hQvhrqmS1Oq/H7oXM4fgSd+EGgcr0Is
1t2ab/wiA4sPJIdhjuorl+asMzr7jpNVocDUrb/d2atnfdp1O94rJeKnzFHBhfK96KrZ5V8YeyFG
Tk31CHVbfERzmMlErsN4F6Hw8yeYpm+Qjk0S0G93K0kvKFXx3btAzK+kI12+ZC46m1wjEqgshzp4
+rrdl2q0+S7nI9qdLH8HVn8qK7rAtimvn8dwql5rXdmnrq/ms6D/m5NgrOg4sbPoI1em+XTXIdjb
keC7M3XlhRdd/snzkLia2vQDtv31LtOQG6Slm7MAQ5fiLS0vUWjJpCQIsaF02bdapkZ1u7UcdcLW
MHwJoIKzcAmGZUcHRADtTtm3XDvnBrDc6ofAxdGjG9DvZcvRilHJ6Q7MGjt+tbuterQN1UEDdvo7
ijuGE6W71VHOG+Bua+nSTNK7XiOIPASaWhxbuc6PrCo5DGJ3eM144KKjLHX84bKnAMmVOw+hW9Xn
AQUqFfPmUYjjxQ/ZUEQ/8mD9UzcNqgWbkec5F+KonFLd9dJ1TgUb6OfRjuuXrCT5tAmfcvDFtbzH
xevkjblZ7Pq2eYLKiQTLqLlbnZtzgmEq6Z2lvaiWJ99SFy0LxM7aeTnVIEsn7AOuTfjdWbHeVfR7
wiCFnHYXd0V5MuESvk24ZqHBTcE9eJHw2aoy+e7WWXuBxZ1xXI4pH1P9JFoHVJP0t0PQCfEOjx3u
H+itPJ3UMKR4s95wsjysRjT8bDav2XU0tF0DCHynWW3HyumbnTeIT39efhUZqck88LIDGYbqNDnI
S8OobqDG/Ne8zNVbNDog87hWT5UkPzaY1d1PvcePrBguDf0O9/1MVw9VeE/rpnkch7zO+7J6CD05
nwY6DndblPXHCdPkvVAty9cBvS1xhiEvEc4jrzv4pRc3xzBj3/zUwa96ECrL/4gwrr48CIkvpCgG
uN9zBwa9WO9ZNPDwY3lvIGxZUcjGoivk73Zzxu+DaAZciiLmw7efWsUP+ViRSIvc0kpbTprd3IpD
EG0FvUS0E9Na3LJ20yF2vVh+eZung11nZQowKurGUx5lBeTgWczPPTPhvYff7q7b1Hrgss4P1biN
e39oRj+F6EwWvy/G+M5riu3cxhp1vQ2+MfdWT/NU2txeqilOHn0iLAsHsd7JXrl7d166q1g3tgQV
31i01IA5nPpe72GeDWQEao+pPgvpZNDFXwt273HzHO6dHMX4da6mok/9xbJ+KMLId1C1FFwseGcs
BXp14H7d0jCou1/FqupURDaFxsM4fONrHbEph4P+Dzy9XZ14J+cCLGoIRF6b0H2Ygmrab4Z1Pxkj
4nUgDsnwxRRIstT440IiS9CokAVGlz4zenTmY9EzlvEeYir0pUnygrX4WKjiANc8upvYoL0vk9ZM
2HF2gOTeXg2/udG4Yhdisz1bhZUd4hyNAINBxSJvo5hnmmE3DGBs0HpQSb/wxmQH7dbqbsVOdjDL
4n5Gjbuc7anl7ghauWMD1v4tZmDjYGRh7K8YZNh971h4rXcuFP9DNEzmztmGx1k4zkvvq+okmjo8
y3iLPiB5fWuLITpEmYqpo6PBINlYIe4Gq73vGL3Oudc2BwJe7bGLxzYNrEy8FltUHGMMVq+OGD5U
DYN+c5ns1TRWSCGKA8e0sOjaEfA4dKuEt9b4kudVc/IHZMJ2qnksNNX0MAwy4kPS2bobY9Yf2sTt
mcCDvXdziIxTD91szqT5UHr+GuKiufPrMrgUuQz4kbefsykLpsLNPkLvo66KTfzGut6E9m72tv7A
KiO6ubmdu6IsX+bFcaB7dlmAi/QfoIT7WsdR/9aWKL15L+oPjt+vNvSHY17CwxYBsw2tOVQwjToN
5sg7kOKBy1yvJ5vpcE+tSveydn246xo+65HmyYOB2PnkYO1DiG3lVVB4tGMYGIHk9q+CGNIu98R6
8We50Npwe/9KIf7eeotgAZjisFJIkYL5waC2sB1RFtd4aKyPhXk4+SeEleSDj5uiaazTXHnbad1g
rU3Q8nlyuBLScy+zB61bqJsO1NwDNlR1AY8EIXHc+iVpVqQJAJJUHUHm/mGHpr9Gva7P7RToPWvn
4ZVXPhIkY8bta60lTyP24KZYn72qz2HYRnTXdJ44blYcsyCYEDozr6W5kbM0bUAbT1YR/2CB2j+X
He9EXqg8kem16tJo9a3PmbXToWqIsU/2XLxCj6lTIxv1Kqb1FwBYtgUu0CqkhAE8blcGSJm5vlXN
jHb9yKKXtVCcmxe6d8MTh2t13grZfuOxi+gbrTZI8MG/g0/g7Vsrl4/A26vL2jGEYPVDFrCpuMfR
oh5C3XZ3XmXeBe+CdxwFxReYcjD+xgn3/DTDdOGK2efB1Fw2bxPPXafeOmd+dsYaWiKc7rvYNsOP
Oli2C9cM+ze7F5+lwmWHbtjT69qZ7z0/lvd+gS9FZJeprmA7dMdw8H3oWA+U/tRcoQdS78I7+kdQ
MBBEK370xhquGLOWY7cG+V2wGdpxbR7abVTUFy+kL3KV/rM0lTiYeKbwSLqgTrPGP0xeF3zwQjFX
FneYBnByjMeZc/iCbX29Ihi+bRB70813OTvziVo7U3VUDBZ3JrDE/ZyN+VnhI0l1p6Jdxm5517P0
3cWt87A4U7anYeZb77XDfm5zmihc5IRynB85sPUfei+JTTt5T3FJ7kVnr6cSjLVvk5Dics6hmZ9E
o5xjyKr3e1mUcu/0t0sF6juYFVpwIPSBOpBt99bFwXPlsTwtQO2f3VufCSpylJJmk4eyd+N9Dyzl
GjtUkXWad71l2+oJm/xQJ1Xll7eSzlimhTMGA3sbyIkRDqTjGnsPoItvP1kEfQxrPwZiVKc8KtcE
nDRZh2oJTuy9xhN2BG/XDCI6qYLiZu5zddeZaX3e4rB8zqJ6vCMpzdvT8UYGjcK/8IdvL3JiJe0D
emXwdN/8fvL2sa0upVOHtATiXSRZ3iB6lxbY/km+2PA+d1GNkQm/h/jSNfuctm9A6LeZdWcJdwqT
yA7K0xDlOZUD2YKpuv89bk5By2O70nbTh4nLc/dPHXo4rpyuxqaAQHhp5KjnpGRogw9a5HtEy/hg
+C3eiW3STJtKfLjR1oOTHcL4EKE07tBtSLBVwfA0jn31wLGLU6MNawuNoRTUnuV1s88RPn+ylfHT
xlj+vvVpagrBMu0C+iwl6fdxudgM0elM/9POXgPqbgvdXhp7Uu+yGnukdB08TcVAR7DTjkc79DPa
PN1sb1E0/KPyMtiZm6ayBDQeszwtUizznNNiZ9vOooDnttgEEmerosCCA/oDxQViUmkvd0IH9hE1
y0k3tVkX7HzXnsLRPauf7DEeN82moGx7Oleajc05Luy0zPh8p41GjkHln2gp+WHCorJvHBS7pJ9j
+VQatjaJKpS/r6Zx3eHA+DEWpHkijaV3MD1v6A5o/96J+d2W1dB+rJWzXu1e1Sd3tClGqob5yYfK
cl3Xll+qaXW6tWt7EH0hmJv95WsVxcrKoQujxJ2j9dGEm/tO4aw+tG7RvYmSZ2Iy2s14Ze2iUsIr
/uOweuuRCwS/k6LbO8BuBY1cUvU3UP7x2QKBf5mq6HcW3kyCZtNnt0CWSfrIVcdQ5lSwwWDeu0Qo
8cTQYR+wg9hRI8R2g17uPd0slCQYrQeWolkb7W94/Gc0U3QwN2BFXVGpXSxoPqjO/tGeBQUORRuU
aUVYbtcHHtVKODCf9bjNd5ZrRy+F2sx9TE0KlHnPJHqAP9DHi2D8ycFBzC23IfAfaqR4tx9MT+mG
ZJcOJrwKvsYZj+JUhVSY1FudqmyAI4zSNsIhaZ2a9ynIQ9R5dawp+vvmlDW3R+55QIyySGW7kTr1
58DiqW7NxYYdK77JnDXIAu4kz4p+dxbn303bRZtA0AnOpMpFsdMZquuq6GJIPZsigQUex56+BfWK
DG+G0xSZ0uz4+RL/qOzm6OY8azdXzucc5yGPo2Lcu1LRhbiGy/QzkLSVMYYq5wc73eItWGuWjdw0
4AMnnrPC7aIjNWjN3QDh7Gz7fce6ezRM0Zigml1mbshsKfsqzYf1h84bOnA086a7CiZKKzKvEVGE
vRQ3ipg1L79Zywv+b4TOV17O1u1XszyLoI/vF37EDg/30TlGQeF/zzte6tQUe482+8OrqUx+DgKs
rYkSCMaOPUFWyzbvSKfjeMinYATjMz1DqKABhG8n71Tf4O6grDHI3C8JvyLtS4YOuFrt+7QYk5SU
EKVyMFE6D9t9TSAylfSzIzPSP1FV+sRo+ycq1b1VTX2KavQrGqEp8hfeJFs4Ok+b14MKwkyeuLXe
DkUFA45Wd7rTq8y91ME2HgK+jwlzARalFd9UxodRqui7MBzohsuVmaV/FhTe9OXtomisZ7endZbh
9W0J2l27mp95blEj4zE5bZv/SQPv7xyTJWJF5DCBVNQdCFc+rk5PGafgE2eMGBKBmFkmqzfTN41f
5FZ9hfcqq92rtm5Wu27myRvUvKsC2f+dG6d536ryRMhuudC/sOwKhaizSHrJra5kG1i33kgpku/8
WAeOCx7m/pFj+5XKGpHCEKt2iGnXbR6YA21aJ89mqp/LheqqegVKny02dlaKdIYb4G+0KUFBMId5
MqJ0jOCJnkZd9Pe572dXMMPBfnDECxr6N+punENvWd/81ffpvx6uvu43KO85Lu7SRE9WFVG6Z9PE
pzkXJEawI8Hyax1OeJIFB6IKKS0NKxQFP295BmWqPPc5L1IXXvvN57RQt9vIl6iqoy8HQzSST8zk
1nVUTNVm+vIWt+lxZLg8tf08xJjavnp4lO62tZ7O9jhgLuKxd8q2zkJCWV3o9zp+CnIHcnaIsd0p
6vCx9WNNyfgyvdi+spKsr/RLJ/hR0n+FYUfk8/esAhTIU6h51/XtkBX0nKYUX6KuAUb30qzMKTYt
LX7Eg+tOJ3ulc9eAVzkC3l+3ROEKSMpCfEUOAmu3UqZLYzpig9NaPyckgecgJO+kJV9ghY3v0tn9
9JQLucHqXsErZL5+y53YOipQzA9T5pWoaCTJD9Y2/HOeF6d8iKsnHWFvlHM/niqex28sorpjj2B3
uSHDT3McwF/H1XaWDmJw1tX3OpjyI8H1YSdwqKeOLbP7saFUSi0MkxhXyz9bFP5leUOTaZOFU8Km
qUCgzeO9sazqxXTUPOtKYdgvdfZNri1KbQXHfluLBmb7Nuq30F1DnGaWH99NjYeLuFn4JSyrY9IJ
hPyOykT/ujT+anPRYSdNoLavu9rc0KnTgg1fVH3AbIevBVyOuLIEQ3QBGf9AV52b7/tyCqjxnT7D
2eueuUhyLzV4+pKIW2UvDCqSvRhk7kmFT7YXcTiQLmyTLKciHnzutR0ntDhbPWDNf838LnvyKX+8
Q5CA+B93szzVdVc+oOsWaTio8m3u1/kwAtvmELPKeu9FA/ZyhbqO46p8wzr7qrJGPnYUVz3wB2E+
oj2IWbsxIC1vsQNO1Kbj1l+BwJVKAOoH4bP0vX+qXckLnj3VNVpk+xTPkfjhFhaKJ5KHealEuSXL
TBdW2OrlZCnS92xdJBOg8lBm4+KntaofbT3UM072YvyOMFXluE+C4nEOKLLzMaZe+p6rMIlp7U3q
jjaAepMjB1kfY5KkRWvEUZU0iL8w+nX1PBIIrJOcSegUDe5z1zv61yBb/bBSmIF6Nn7ELo+RxPYx
0bNb+rkVoT7zvFsRIxmSQqCdQ8Det/e7K9ET57zV4fLEVx2LB4/V1exvBg6Ng225iTfjKMdyv1HJ
ja+zla5Vc/llff/MUlm+VEPO/I83ynvjYR+I+1Z2wftahRmFm0O+tIQ6uDbh4Zfk9ek82Ob5l5wV
iorlanYwkU+K/rCF8ex/4Nyi7W9eRzGcqrIBRZeL0cHaRJXeL0fWMUva2c2WJ/ynzIVF5r6MeN/H
nZKhzg8EtzT9YFDYZRqX/mwnrDJ0dXAbhZikXe9lmoemO0zW3H3rRm54lErgKCDo2yc2ce2hM0F+
sViD5edygMqXFmYK1t1aFNGXwogZ4yrW/OeWFHDK3RMcb3/R72rOfdqUrOiCOqaeOTLRF5zIDRJL
ugPVj0OD2WgqfoV+/AwUNPy5shzau4V20rGNnka+SInTlmTAJnYdL6UMPM2PIFvvHTzw7MKdyXuz
XLedDjh25nPfjELd+03W/elaoZ/txedXv/Bi02eaMfznkczgR0ntsH1WQBSfKx6wNaKP7uhYa+gG
2RMhXh6EXortYiMwxW+0q4yoOgVnww9PWPWcapVNOF+IplNSWrFW4Pzl+doYyIUHhYJWcHWLun+Y
SGqjSFVSvYbD5geHKhT28q0gzGqd8Wblxa/ZEopHmsW3x+9owGjLqfvrLrmoToHgc908d3lc1rw8
1hmjGbH+qf1cubwOQV1XvKJnvzn6mMLpqtGq7Fi5lwvKqbW8lYHlH/jA3Dt6yUb6LjSaX4MvExAq
1SFm54+xPvDuG06RNfgPPk+Fs5m1+snIi7HMG29b5qnZCVxpuJkKuLp+PR4mtnvHbtM2LlixXbuy
EunoCpnai7f+jbkIXqUbU1uIrSD4BlNGPNcM1b/sYBNvm9bRuz1k3T62ypBem5pNbtaK4l65gbz0
7Kt/dX4/H9aqXTi5lKePWBPpXPcnH3/41Az3BBYjVK8B5TeJkJqv4aK939SLSbpuWE7VenoXi+Iw
9YaL3w3Axic5DW+zIa5jmt78RfW0d9N0G6+06352nfmR9xPQpcBx/pIsm89FHS1Pa1ag85Q50y4n
NN7MgmHTrWYk4VEHFztbouPQ8pPFvqm/Sb5FaTQu3fO6GvdUWEF3HahvAW1kVmcnMVngZcS2QMWU
uZb8Ks+UIP4f9s4kV3Iky7JbKcScDlIopJCDnCiVqvr73szcJoR9ayjse2Ezy13UoJZRQKF2kbWj
OuoeiHT77jArr3FOAoEIqPErlRR58t69574vFy0+dr5wXnPwu4fCIgt8Mat/G/YyPBE7MyAZS3zy
V9fkhBSvIEzTbBfMZp4ou0nwWks1H9Ek8BNnW3AjrZApFlLK4MrN3ODE06+epnq0X8h5Lx6QS/rv
m3plm81qt9lPVkuUX2rQMGRdQzJCruxbVDPujiwH8z4AoPqc9nq5scVi9sgemhu8hi+sSOJ57Gp9
OVXMZwkH5MwqAG4wM3RRf6IrFwxlRsxD5/b05nvNSxFOl/as1JNVToj3zfaYgMNEgzinZAfSdCCe
sb+s7W3iiOaFjBczB7jlSmoVLYqId7dGFUIjjgQms8MgeDXQFt0XwAJPKPn1RVGikMWh3vmHjcUL
gGjVvAMrTI6paj5vSMcplhJuWWB88ZiNThORId48r8pVBO2YbTqXNueXrihvuwYxgE/a74Wdurxe
qUuxn86uz/xF65ve6URMY+m1d1OfMhTldFQGPXYiEHgX0yoZ61TecOL1EidG1V5UnYv4kgfxbhJb
8LgGCSrrdnhIpe8+FESjvgNYlxH2vjjEhbum/xKaRdyMbde8Lt3mPs0sATsLbP+zqUfzDZ3C8g0b
pzpVUEbOI75H6RJn0trJcm0JXrMwFY+Y3e5zNXkEcicxu4JN+eeWF0USAmMmRyIQXXuFcJZoldrq
2ztGUd3e8tCfuBaBY8m8icc8X/v7pVw+r4X+ZJRL060UYX3ayuLZl35zMO7Q3dO3NDNZNRQXyeBc
p8HG0Fe2fnIVLstE1rgElXruwoJgZsSasX+eelEHkTZqYBq8MAtAS4rwQbpUIESRXxVp/oHkPH2W
2ubjO8Is6TzLwnvm0VjZt88mm8D3T0XKitGZjj/JgH2Y0I/R9PPEISCSJkb9Esa2vTVk9Vauw/sU
FmksOJXfhDJ077sqPwYjvIHVtedPPPXWfqNCe8pROcdjiOJEz3w20Ml88hrKD2ca5aeFmcHJdwfq
K7M4giyXun1KrUI/MSqanz2Ri4tsSNbHfjRUCF1B/qwnm3zemawW7xtGCaccxJqNZ/OSmDJJVjNw
aKtI9Ve6H/RjEXwWTsQmBLMD65GnvzTQtvFRZdVWXweG0MGx6C/gLObqeuNm3C3ndJZrVDj+Ic0a
4KpDZkg7LLI8spiz7nnKGFcNW/fE05L8Oo4NaSt61O5dP/nnFE44WFSLrvY5+ZTwOjahLpwuxSlk
Sf+Ethprm5uP19iWpuxdNa760t7Sck+QjXcsWvI/h1B4N+449jfkDnnJsWfcQsRQZ9fOZUEQuMwo
qOe02+WFNAkdJ+Y/eyNsa7ncOpQbByYk9cn31XZditxOd4619OaAtcLNfs1tutmaNWsBxzXWmTN+
q4IJWkaCewXn71p2+YMP+Wa88YfOe1YNqry91Nvk8CtxqLHfyTlIggdHral7bflsiifNcNdkcVjZ
BV9UjOG6XDbp4lnPs4uI+2YqUB1dycpNzB4bhQjivtDV+DquQlp3aMnK9IFR7jzHYyfl+BnxrSmQ
gQHMrT5sVpfk/c4JQmJmI3qcOdmWhnxmpT+Fre0U38jHtZKYoS9z2LLYTh4V7OXkdVtFjDBtDWm6
au9bw3YLoXOL7AAdb0Zz+Yl+zGYiB2khyGKsYDbv/EkHQ68v1qQKu/3ooJ5ZwjaNna6CYD95xd5k
drifbJk8jUKcan+mp4gOx3OK65xR+Td6Sf1H5a/uJ8/ySkXzTBBpD7to+UqHYv2ytbNzOYJi/GQc
PFCXc9W05T2x32l4qC2Ty8ul6Xjm1sETX9pMY6NpQjtWKKMY2SSEYyBVs+xj5c3rN/xZNOakTFiu
16rHhJeY0IsXxkfebgk85zAS6HSs0gmXF3vJEldN77EVTowbHkc7Ed+CxYeW4BQcfxY4ArhxIVfT
okCI2ew2SZvtwWu3ZbxKfczAU8RQwlvvvKxt0j25R7kQ13qZM/Fh6pyysKLFKZbsC6JPTTdN+Hk/
mWeL+KPyrsKvlCKKc1c1dfcY0Fcrj/JSlii5cHpO6hbTgiouSQOGXZq2c0aJHQTj9ChFa7tYuAbg
PGuETiSl5a+nBFVcrDT5k2u6lO8RXBPph0t4GfaAZudbWtoz1h9VV+36qF0QCHgYPjJIML/Wzaby
/ZwmKAvAU/jOundUwqA5JsKjSt+zOJbF+2Hg8GVjFylP4bL2+B05NjanGacdfYXaUqQf2CUpzZw5
XDcdYxNgXCFyrOyLZzRE7khoQpsY63cK3X+Js//hnFkyP8jc+O//59+RZRPl8x//80/i7PNH/8kz
ddxffkOCoKiG0QkIA3n0P3mmQv7iucImzAU+6TnXCmTHP+XZPthSWqYuvCE+pRA2/0uf7bu/CEAy
xG7Y2CBo5/6t1I2z+PoPhALpnLGhQkC/RR8eynNy0B9pCGvPOooGk25Co+/6pknjNe+WIx6KYR+u
GAyIjP5ZiNcbKgLXpHPnnXHPZ8wbOM/vrzn5niYxuh1i9FPZJ5r19QGM1APiCXNvZvtn3PPv9efe
b5cDyOIpV/jQGMRbQrxNLk3hdgO+nlCSD8vBoRcbkiq6PPs/PAL3v9+3/1ZP1T0ixHH4t3/85aVC
20HnztWYBn3/zZKpbInlLUjOdix7oQ2hvR0eyyTc2Y0s4h9f7A2l7vfvhUJfwrRWzp94NtTXQFyc
ZogReRN84fbTkfxl92OXF9UTMcE+JE9BM1j4U38jvVD+5Pp/9TN6jvLh4fpwO9w3j44B+cjEgaAy
vHzVVTshZGEM2V+P28R6hhhp9+Pv+5fX8z1KRjKuIAS+eWxCrJFCVKRFbIzVQYd23Y2/uObKnoPg
KsRX//9zuZC0OQGazT1H4vzxzeiqKZw9ejNxi5+fvACGoCOeISzPgXeaw6A8/f3rgbkHb+yTSkXa
zvfXQzmBqnVe+3hlHzyMqe/cA9wPbyqRdnc0dtqffL+3z+qZ6wiJybfPKxDBP29+vtILSDwsYCTU
+SbvkQznREpRkJVtnf3646/2luYm317rDQclFLOfkxHcxwgShovCn5BXEZUc2QV9eStNp9s0FfdE
Py4PQWJNt+28yOukTTh3/vgv+asvzQNL05WuIoXam7VghttYViiyYsbx9X5VFmOvUGdXZurm1x9f
6vx8/HFl5TsLFMyKtdrFli3ffGcqHk4tm+5iT1POZhl2c4/J6BPRZ2UYDeP8OeWDVQwIJDn8+NJv
VwYJ4gkKFXEfWHjAL71ZhlqnCDvYHFVcvctiiy5zNH2gl7/ut6e/eSFWutBj9sgL4rGCnAlCf2Dp
AHubrMQKdMyAImA87nhEaaiOrrWy3JigeXWBmMCNrdIMHyDATccfX/9P9xi3kWQ5cFFjkc1zxn7/
8fom4yBhNX0aS1r8Vxx17BMqo+UaGXNBZ5YcDy0ZeW61+sna96c7DE0OPjl7tH2mCL3lXk8lwlCc
kWVsyro/cRGIlvDqL5mJkeoeDHVkGsscOwMm0E2T7idrxZ8vT4QBZj9QZiy9lA/ff2/OvCE2SUrE
YUOaKlKm2m7SMX9rQVrFovSdKHBxfu78cQxODeVF85MX6c93XgIWdBy2H8XbpN7c+aGsM1uPXRsv
Q9tFuJ+/ZLQEECTDeHHom+27sA4Ps2P3P3m2//rCGNSUBJIKSO77r46GJ0VK1BL6kTvVIQybEEtV
WR83261vUxylL8tqHgN83z/Z28/f6Lv32YEfYJMDda7IbPb37y9sr4njZDiUGSEGw542YHuwA7Jj
7EqANat5/lukqn//Ngf49ELo9g6bXvB2vfItpqP92sSEVqTXsw6RavhoL1v8Y9EyCOdxDobgqQ69
7CdP+J/vM/VnQHUYKgHs87fcnT+82u48q2Ww8ZW52K9B1VnNr6ldvEO84p6CSboXmzPclKnt/Z60
8v+KeJfgfwnx+Q0QaCtfvH2lZ9FBN2BLQOjbK0SZgRMjS3WvgtV94GBqXfx4BXkTRsXqcd5sBZF4
bAh4FN/yx7LGEmGXD0jHc2f7ZLCO7JXQIyCpjK54AK7wOrFQ5O9ak+vrdAuzG2VZ7us4BUxficbe
0cyVF+3cDs+W7M0pE+H8k9/iT48e7zj8PLYRfCs2R4bvHz0kw73Omcnu/VbryDJ+ioNlbpgqlPnJ
WjQoOsYTx5/cGRJa3j7ypLbAyPut5qLKfIsXVUHSkYXr+PtE0X4lyNz020fHbdzymyzGqruFzFwv
6Hgyy75KR4JPYrB3m380nnbLY4tpLz8u87KUT0PWbDBFthSLOFCBRGQfOTTb9i3OUek8ARirwkj2
A1o/l26te1kstabjKrva+2jE2tQnO0VxsV8HMgLHXd7YqR1Xqky2S2BNVXmaXMeeo1VgtD5YeVlW
t+7sBp8Gmi/+e+R8Or1ppenbfdJAS2AqmpkSSsI4vkJ2WcWlpVMDR3tAKAaFrW12NY86bR5ojo/0
i5FzIyLmOahEUciY+ZBEwzMwu+1cdNeo4ikODzVUXPt5Cmb5FRbTckKMtn6gJVBjn197bH+TCdMX
DkjovBT2vX1j2hlleBJa9f2m3XlClI0ZfN+WlW9Y3lvrumMRQKkxVsMn1FzY+7XXz8cqpKy46M6c
KBLHDZyDTen1w1RJ+6HvFNlo/eYlH1ekUuYy7S1IHoa57S20BCuF56SIsaFt7bVHDLRtz4KmAVmg
s8H4hUYEYhUzbJAVC7aYYy/WzAUvIYZPeAt7J5bKGt8FUz+IqM+rFTb22KfLRT7ky6clqM3t1Ch/
PszWmDDyMktHjNYEuBzfWeVYwP1aIDmcG86js8y7Rhk+7sB69x1W0lzd1ptuvrmePdZH0Qehd7H6
1jhFfO+sjbZZbykpz5m4YAJL91Q5tiaWXNvIHHVqWzF2L7QLPaCP9ODQ3EEtKLJK0rRafbmHwuLf
qjLkf/D7EQhgy6Qoj8MARudez2jZI2BoAXJS/9wDymSeIvw8cyHZ9F3aexR16dGtmBHtnVU3ACmG
db5aZIrmHHpJOl74AzAl/GkdA6OSsnYi2q3xs4NY2+RrGFrzrT/Y2K1A+/RzHBC4FUaF2syz29Ly
wqvDHGdfzQIEWMHYsdonvmnel9A5slj2I4MSzWqGWG9wi2cXCQw/Qz8mjG6GZDy4WzY2j2LKrXLv
jFh0HuzZHWLhFUuFi2rLqiNWsDG4G+FLmQuXMyRCbeJ9UHd58mnx0dRhoGQaEdsrRqandsR0Reet
Qz2qVcMV+nmlv5WbyYmcaiXTrAbv0x8hIcxHkD856XmeTNDX9kN1ooKgX86oG9Gw3Q0dhXDV2gg5
2fbQOi05ofI4k/IXB4nSO/azM/tA2wFC8zAJ7ycEFT2VjO/XuwqMnxv5rZhI2UzX5tVPifyOqVAt
uVNzuGaH2s47c6+dJLcfhIYVFNPkKB8Am/jW0UXpchBQiSp00X0zcjvsKbxfW78L7zn4hF3UYols
bxhtLU9NK9Dw0UyerrPeOUvm1qL+vBRZMUcj4qJk7wVNcoEZkXRjXBV2zkye5t3eKwSTKVPaqDQL
r5uQA4HRasB/VNNK47P05h0nDmOBhvbTL0whkfGnWyDI/5ANGUQbVHmz0rHZjTgh7sY+j2gJZvdE
nkBdyBJP71lNODzpCm5jZJeoiqA85U7/PrUyHw9JCzXpgHt4ZK7aqVHfTa2TZbGDTFRfFtXcjhdN
M/Oa6waA6oFOZDOA+yjn+eCtrWPvyyr0bqeQBe0Fq9dZsspi0xzzEeL0o4QRyASxJBw9gkEYfK1s
A/gr8zkix5nfJS4+OzR6Sz6YKhqRNz+NhXWmPtbOctiKwSLQala4lPE0wA1i7ocpYqjDDV+X0q19
Qc5mfod5vy73ZRmm7h2N7umdgptkn1J7mh8IttHPRL36H4g15oRl6mGwd5yKklPhlAKIh0mQUOMx
b8PdQGGY4ZRzsXH7Cj/wbl1qxgkG7OgSJSZrN/adea4if83qlyJNvDXOaMneo2ir8ZJ2GHp2QTUq
+gFdUD3BsV1ZQFffeVJEm3weQsQ0EQUifTO/X9uvxUo9edH4Q0PoD+95isA9XIvjNo1muJBhEYDN
QLWy9wfGL1ERZOlXQEqkkjSBnRGaNTrqJcRZwrh+dgqXhXFNzllgCQQODGnQtdpyPS4DAj487li9
zlm0T+3SMN/E/ztfnSdAgH1yTEosAwt6uDURZRXVjbI+9MARvhEHveQx/BffOU2ILqJhmISHu1Yz
2EOCuVg7GkhVhtbKZ1kC7JnfbGEPv0DMCdpL7Y0PVVudLasmaWMC/CRbqtPShJZ57oAgs2xxiQRR
mn1WDAlWOIht3SHJE16MeXC9JaI6Yyea6mY1GG8cpQHn9J7ZaexKyU5WBspjip+34f1Yxeusy+Ha
1kP46mmv6A6I4cMADELZHWDlLPC+mgrjYxFm22vqGKuNGjzxyz715w1HM2btu050aOTCxjderOwi
0PyfK77FkfloElV6uNRN8yWFgurGrmrULZD8AcEBMR9TWurLwdO1vd/mRqYR1Un96pmyrSjLZHrD
LjiAEjCreiWQm0DCsHPOpKVJMFcHjne2cxbViCV9I2XiOkMmOcRMZIcb6WTbc6qW7tdyHe1ppzcw
B0+rmpPw2BK+TKRc6qRfLBye/tGaAke/VP1W3DVbQ0pAKMWGi8sDaA32tCw+rw3kzN5PIeclfuJW
mCLT8HnlsZb7MgfasAM/x/qx4fbf974pPidJ3oF6dSaN9BhY83zZmOVc55KKx6/E0BMab+9dMTKZ
yotKLkOJZDEsLu3RWX6d21Wc2gBm0I6sXIqFkh+82rdrXVsx6uX0JWU0h0SVxSWedeJ8TUZ7XiPE
wC3IoZLllwBoT2N0MA5NqBKF/Q77DlrctlZruadiCi6b2hrtaOvt9KGVQB05eDqM6RWyPwcHtT8M
hxLwDV+rh9QWQxHKp0gi6k+Pjm8RXLJI122vLAcTPIusEZ/AAJRdVC0LqxfA41qeOuHIOg55oe2d
2Myq4dym7XrZAYt7NzcABJPglWpSujfEFKPS2TRtKne0XP5FW5On2r43zpK9q1HOIfbuyU6hc4hV
GBmdXF7Ovu1Ymix4Jg6j68FAJet8qam/v8wUojSEfC2emb+lz+tcDw0Fflm939pmbr+A83SO4dlg
e4BcvFQ3iElyDLPhnGbRViJGobqFWHHNJDu/nsbBa++M13eXeRIYuFCqhgMbWK07X2zBjHU3JAj6
tFkVrrWmoGe0K427jMh7EX5d9lvToMxVLZ0Fa+6GNGKeVvbIjDBO3fbGNvoQWIPeotkfYP61M86D
XYcKS5/WNJ/d3cIQtbooQSpUUVrNZ8zgauZfy9RLFEauukfXMk8jw3NifAjxhqK/RZsIxk9kFyle
/8Tg4ECtXV4Jz7WHY5H2FZUNoLFTMyEy3W9Du0agmLR7smYsw3E5D8W0KxxneLXcyfncjohhoxWa
GkniXu/uZ2yxISkkzNYiukrOs51nGebizbIseEaaV3RDnZ5GvM/lEhEeXkHM7+ZbqzsTjJc+4IFV
YTeHSAA2/jwtdMg/iKmb1aegyo3EiOIoXlYk/rRTz9K0bmRNFOhvT2JgYzy1i8YCx9GTa9arCL6M
mVQAMOS6fLa0nAZq3Y6VD1jFCG0MhPCyq/K5oeLUWYe0Nm0Ar3YQjuWOUKd53M+VgLLck1j0EUlo
/skUNIOOA3gI0JCQim+yMgn7eGlV5kJTc8v3CNgoJFEd8IZidVIFnapZXPSw2Cg7JaUu5STeSoiZ
PorRsa/UspNBB3vFGuBkwT5mdk4Vt3Q1hXDd5xfB5qijPZxBlC7SjvFuDbYgh7WFJOgk5cCIvZ1n
qmwv4wzLWKPFPIaU0Nt3Y1O8B8eGa0H3Dr5AufhNZGGfThl7Ey2+GwrqzMultI2MBaXevGupXnfG
JfBbV5N6Thd7uFTj0lsHdEIc9BCDz4dGepYNKrunhhQoHWyKM2uUyGKWOnbDvjzV1gAserIQ7RAS
JtVOKZzCUd5aPp43R+JLF9xWHky14iJQy9b6qIWE+ZLjm2oupQV79Ap3/OB+YUa8niT0TWRPZVa/
Qg3u5GFKFoLqeEp5U+Q0sVfUykXBgQBJ7aTFTrfHgofSapAKmTbD2u2IWBRtGkHyKSmjGOwrFFBL
jvVmKtHDzGNzYa1+uZ2MqqzP3FOAzJ6qkSf0LWffHbC+EKvhsj5yip3YwOG+7Rzp85Y5lljyO2uD
39mLKsQihyjkqvOCFXhB51rzyTJqm+MyX5rHwuA4xyDmAY1Gru604MSGud8rrBx3De7DgdXXnl9M
Tp3Ax6Ff8ieZ6R4hSwKlFU1vZBgVgc51RPKAazpRUd2xY8bZ1pG0WqcbpS9Uwep6onngRoRGqJei
slEOs8iy/NHfnYBci0zAxCg5nS28tv0pRNpNAOo8UtLpFuInr2BNxeIEYCspz/3gAHLNHHCOimmv
SlFmUe9l+smrOkqGAALKC0CedG86nKTxtA5mO0qSsvmvnTVcDpkXhhdY8apTEwACjsh9Qao5Yjo/
TOnZFG8vo/BiBy1ZvsNVT8uZSdyc75Q7n/XnGgFIXqFd4b2SZbDXuBZf/WnR86HTQj0Fg6mvM0m0
2INd6SCJCJrHga6aNVx2wglGsUdFz67n0hZJ75hH+c9y2tY5svrUvZGoyyULGyIXBP9Bhb7DonFx
ZVXl2uwkmgR7B9hXg/JZx97QvxrbWx2qab1oW+IWDgzauHVo2Wse+VoE6ZXotJqOLPpoUep6aeSx
yiET7Ur0zzF3NEmekDJj6ENygdAZgbMcDkgy2v5uQtWSfYVXm8LR9ibWapQplWbOI1wOW0Rf4thi
MlqEF+fc6HXXk7GwnrxtREM95tLu4lI43nZMG8pr+m5t8Oz3zbQ9dwbeCkXxtL4L7GIWB89J5ouk
qTHbWQsFXYTmY/m4idY6LY5mRQI8zZ5ko6r8KothuwYUjq5nJ71svs42MGLRoOHk7sqiGfAYUnYs
141wqgkHnJrG2HYGBt9NwDK8H9ImsS6wp+UTLGvTPSQ26KgI8VY63NWgozvslZOb3Y6W0rgW2cgA
fOdCpad6gkC26wor7Aj9cM/0ywaz5n6z+hV4CtQzSjOZugczrR46PXepvsnSUjdtKDZxcNPzT2L3
MmXHN52/9zliafysdKgjN6VJueMxwIRAOywgnNJhI+TVNM7eDcdZXK7J1n0MEJ0XJCRpy3/Bazmd
s8iFc7lMWxqA/LWXB7W6qX5atOzXyJvCTO0d6RAHXAcNHefQX8TnpuolIpO2zHGbOU0FCh/evhvx
mX65Hr0sd6IFn32wC2crFAd2KwzlIJhzThRjm77YVGBWJGvT6z1zdcgjHnY4hnAbBpKj7QEA2GVV
gFs37ay5j7bKxp6ynSW7cVFyhuRo0Yv0NBdFgACK0vOicPnoHnPWdEMvQW20EWDW7mtiGBYcSHU/
slWJSkQ2EnhOe8rKPi1imG41RS0vauP6NVWzcTFzIz6DrFn15Zlpv6XvnApBL9bVhay5Mi38qLU1
ojxpjUWUI879hi21fK1GP3gBkbNIvGMJpKtMwlsDXND2T1zSWy+3sGveIX3sz/4znXzRa99sqIBh
dGMpUz07yuAB9yE1RN1RIW7ryTc4/u+HfkuXHbPJtt3nEhc2Dre6Z+3Zgl6xLo/DbT6kmvT4qelf
lZMRHABnuP9qoR9+BSLU3MltmOhaLAGJ6EPtjxUlNV2Xq4bGjY5d7XnXecqM+TT6YsvwE7f2u54t
57001ZmJN87Fy6Ay+0unnEXcth1cztjobHT3tuSDF1s5p8em7VL/oFHqnaSHuuww0isD477Jz4wM
jy3bjcBo5/pplBPUepwGlzNsQ0CKJk7B2e79OZcXa74WX2AWOSE7g+W8snxM3SM1tPZPiC7xn/qK
AmJPn6Hgeec4pmPH9qhGaA2tdBYZRH2BrJwsEafmooZA69ixN2BGiQfgOHUkN9/6OHA05MAcBvyn
wn+BRHwrO5xfNui0fThTRLU0TAasqpBJOJ4OljyttgYmN2X4NGy3XGgnuj04kqyi10DvEQhaWwm4
poRzmDFSmRo/VG5hmQgWS50fjGPs14mY83xHC5OxmIcS5Sn3ZRFcJf0yY62V2Kd2Tl5ijsab3lZX
PnjGQ4oom0nEmIItsFOFm7l3z+/samHMY2MCXMCzwGwPyd6yIwcRHoG7LdQxzQgwC/ihSPDlWbWL
HTHEZ5ZLn1OUoV38kaWuqM/PQ3pbFGH6VVmpdih6B3j99KHBwZpOTfOxZd5EZE7K6xBNEoMVwtPV
apjfV7wwMPPCKWai3sQFP2PUTFbVnZzO5Tzlwn4o486MIXAbCDclR+yuM7TvVB+tnWl+tXAaANVJ
zPxYq8qsiHM2rJsDPtU6gtRGxNpY9fQcOr9CDwjQ8LdwAdahoi7ad6nN7OsiNCz6TzRs+pAYH6w6
+CYgpR0Qf8Nz7dNR06kOmwIlvqPXDPbxwMmdlcLpqU+bBomhGNOzFm8CddfVSMCZCBiDM18F452N
3WDneCXZH2XmdAeouRtYtqQ1w37d9EDnNtiaMMpgO5Cv0PjVrW4nTStKe9s7ejkMzwIbNwpAcfoa
tsrnD4Ps6DQIX79HnY6Q3AMOoqORc0i3S10LODDwKYL1CCnDYxyY1dCRTDGi5ixYNJWUXI8JVMlm
B8OjO5KW0r2cSWWY2K1SXxFUn4Y7ZTA3K4w+0N5E7R1ZEDjJQKZfACBUZdDsg2azsMZCG9OA50Je
R6v1+4R5i1DNicrCprTYusk5LE5L5x0fas+JJsiDJdLphqLA2SqHMNmgMtP1CF7vzsqSJDyspeMN
BxZ601zbDYv6MdjAkZ8WY0OoEelIGgQmqX48CKftfqWfi1CTTpwn9hiputOqeFyimcmsOVqdKJ/H
fNXVycNveYL/Wzk7xfHv14JurowSyx7IOYBdeUVUfHrDvR9hNyAhucNV54478nDmJGoLbVO/pAQo
otpN5HW2JinaaA9VbyRkh6GOLhepKqNy+RkChu7hroMRTVgXcRLEYaRp8YhDTnMKKYP5EzpPaDMg
EZS1K2fXvFuywNr22zZs7LJMg/btGPQfrLThuL3Sd0jilDlkvSc5uB72+Tpr8qV8D1X2yPPxscft
zHEIO1B9M+YbT2GDWvuzMK1umGjVwWcfOuWz3HDqovKsvQkXKmJgXnNRHEBeuV/V0KOnx7TVvfd7
F7N2F9BKDAFlMd9Q1ZqzQWJ9PmSapKyYWbaLGdKdP6BtMK/onemTJFnS7K1h7spj1W3QktnqWJ0T
WiDuTvNYphGwe9KMmrrRiOktJlzHxqoyHM6q8KIw3brgVA2r94hfniTLbpj84V5zUsZOkQ3pAw3u
7dELhxw2j9SknCCv9sUN1R8nFtA5JrmSbmMSzGEiH/aEZ9jzt84qwrLnp1SDemHcEnr7cmUUeWw6
3leCM/GkPJCDWLm3JMCY9S7I8zZ8bERfqGvwjdn40QNpiv/YyekuM6Uc7h2vqLB5Sqf1fyareqtS
o10J8Ur5wAkCCUhHfD+rlQh8fQ6NCy7TbMaC5ZLBsAAIYZFzD2LjofxtTPtfAtx/OOfAsR8IcP8H
4tuzAPd//8f/+pMA9/zR/6QjC58oPuDDAsmb+y86chj+grwWcS5pajCF0Un9S36rfkGqSwDqOQ1W
oLzwEHsMNJT0v/3D/gUlqUKSAQ3SZ+MGk/x3+Mhnucp/qkpUoNBO2mclL8YgW/FPfv+4FHKj02ba
4cjJrj0FHm3iLQVXUdKO/Ylo6K8uxR3g4aSxIwh0+/5SGPxqf/Dy4Ti6kzypOvvgLDZrgcBd9Ycf
4v7PMtjv5Um/fym0awgWPJekNfeNXkEXZbMw8SDBliUL/MO4HgNGLDFCyuHQOEY8WtvUXZdM4z+U
kyxefnz5N3LDf14f2YrrCN5hz34jj9oqDAvtTLtQddbytIUTO9Lq5AcYOskLU7P8uCVd/hkkbn6p
pqG46mBL7vDtNj/RDP2Wwf7250WqfX7sQLOTQPr9Pe/M1E4WkoQjUjLM2iMk5QewFucQb7+6sIZq
I9gJVccVHfH+NoRXQ0tX60eSyiYMDqs2bCXJ+Fz4NTPfnMQLe5ybd6tXqJOZm/Dmx3fu+8Xrtxun
UGWjgkEdGfL3fv/n0uAoi3zZxmO4kqLiCgP2CsYwFVK+qMtGFevzjy/4F8+kUohrJUJCFMTizf3J
ChEuI1TF47SBqDs3Ici9kD4sodH5yW8hJH/8m9+CFwxFC+LaAAXXm2utYY0CBsnCUWGqA4sPyvGi
sW1DqAeN4w9KqRpRWQD4BDlOBSem34Inmkwc7arNre8KEdBkqwjK6FGP+On7re7IXXMSJ0TjaWjc
4aKRl35ejAfb5QgR2+sy1XEOUlBHQEE2XJSuwrvxd++hEh7SJZaQs1zHP3/vPyi16jIz6ZolNMcH
2IU4/QwRIBiUkm1IfiJH+16IdH4+uNRZAidliOrceyNHGywT6qloeD4yY93So/VoKtaZQQgTqDuN
sJ9JHlXt3/6CHtosfjcXqTnr+PdfkKKOwVCQj0exwdghT5F2nhqGSDpTdvjxpf70jNDLZt1iJXYg
j4bnzeK7e9njuh1R3B3XxZ4vh8XDIIiu8Se/2F9dxWd7sXnosT9459v8h1+srQc5LeRh/F/OzmzH
TiXbol+ERBcQvMJus3O2dtovyM606Zugh6+/A9fVlXOnb265SkclS0fHbCCIZq05x9yXsMMevVDI
QwjD9n+3Bv+vlO4ki5bXRbY7HzEFFGMVAp9q6RqIxRy7dbVHU0EcqdVo2SvpyzNGXqsZvol5qF9D
sCz2BhO9Q3FnTV0i2UvCj8AQJ7PrtI/smA6DAB4LwpFT0sfP+zQcgJ/Imof3BZw6I0qsqQZ/Pgry
WBRzoFHuew0xqZBuiZSutX+kUSUOyzIQNMbGdWM5iJaKwZ391RZzyKRJ47zvjYsCTsvFUlbkplSR
vPz4151Oh6hMYcpKZPK2awlXrLPXH+/JKMYG+tBY7olV1IO0ae+Ra8HY4lPvFlM7M8zfLVvr5eQq
xkfsZ5pCsun483Je3xlFo4s18C/ZukYtgsHqnyjIfG6yeSe9PlrbMqRDms0O4trl1Ii7j2/4dDr+
/Qtci08A2R/T8cnb4EQE4Fs55X7oaKW1NOH2WYxMgjnQ2H98qb88WxYZvjG0lxwAf2sP/3i2eP+T
Wpiy2CeOwLktUBxB1wmSoaEMrdwzz/atmtWVuIwc9IuSx0qlVZxus7DCEe9kzvnecNMCntUqh+t6
ANM+tX11C95MHoABWwgYTbKgPr7Vv118lW0KVh9XQKN7+16lnIa+k3W+pyembbjv2dyk7mBe4GZx
ttKw2qAyQW+NzoLy7+Nrn87Yq72KZRXtEWPrvUI+mkN70A2OdJzNxLXhxNlukNrwqY5QXYBNnz8n
qdmcGUbvLooiH0QZsc8YvRzdOhlGmIVlRG/H3KejMRwGBvUOt47Dl1P+DJEFUOqY0Nd8fKfvnjIX
ddFl23yyNliik481zCk2cdA391OXyivSkZNDI3rzMAs3PcyFNAjdLrOXsdSKq4+vvN7OnxsLpi5r
HcZMYy7bvFPX10hg2VK30txnE9qJgi/4SnSNeSY6/S9XsWG58dfjnMNxcTI7mBTJ5glNyl4iMaEZ
iDCaloE68xR//zUnN4Psm/9x+mHbeqqvb+WSTgT9WnutDdVulOnia0CwN24ETz+wRatf9Pk8HcAG
1keXjuAlrqE+0JcOI7De5Tf4Xfv8zDLxbl4SHn7BNYzGWSX/pxni2HONoiTeZt8UqmV6xPBL9BTd
dl0d//FdrntfJnvWft3gc11H2R/TUjM7vdMtsbmnQ1dd5qYeHy00C2e2Ge8mP0dfN73k63h8nJhY
3l4Fz/8AUp+rWGR5+y1dl72eIPpqetM+dAM4wX+8KyxlkFjpePA/yhMn12O/o5JlsZFku0Z2AFTn
buZ6ORfl/e4LXI1rPDWLzw/r9Xqe/vPZpUMZ9TjO8n23VNNrtRjOlWqLCqWmdJILp42aCzsyMWaE
1F/OzHPr3/1m2HJtJhvOfNLjkHu6R2RbPZD0MMHPaUk89vsOHv2GXDS2phVqFzIK6UvGVkt2hJlH
ne+GdXH78UN+/1LXlWyd+JiyhVwtu3/efme3C5OOke8zdiJ39LesAOR9ETQSeNbY05L7+HrvZllu
GdMwd4sJmAF1MssmNfLpQlZU6xJYHaGJ3k4ZsfNAKzDf5WlG0bWJu8PHF333Jf6+qIudba1XYOx7
e5M2XStiGDoq5LIVtETqAe1G0ucisCpNnXmiq2363VtlUv2/q51sxy0+IsciVXxPWA7hodPSGq89
zOOg0+r6c4V82Lho42n+ygaY/uXogMikNRhnZ+76/as1OX3YNtMPf8CO8/auhxgkGFsGWiLEEJCV
7AUCGp4/GFiwtKzafvyM3830zvoZMd9J5iLBgnZyNUsnNwRZ3D5MencH7tbd9wX874+v8u50ILkM
HywOPjSWBsbot5cpke9oqY1LrROWMwAnNrydXc+UgyWbcWgBbkYJQqT1Ie9LiXpWjvH3bCkp0ra2
9kQ6OpnXQDnow4Hb4Pjw8e97/xQ4zLKsOpwRmExOh3fT56B54rbYY2ezfNkucofI5JzL991HxFnW
4iijs0HU2SCdrKq2AsSMw73YdxKeXF/VcAcXc97YK0Kwa5zPhkZAwz/eGW5tilI2QkJsk+5vS9If
a8ykunIsMbLtJTv5Z8Tc5U3r6udOf++e33oV22VfYmDg4VN9+3qzVufwYs79Pqx77yjcMNw5pe2c
2fu8f34YzzliGmxuKXqvCIM/Jz1mghjwuN7vHQ0Zqkbzj5PcbN40gimf3UX3aVFZ8a9Dg/kdyRDz
Hn+wzdPtQMj6QlI8VaPOoHpDqMQMNdFYznwgf3mAnJpNa7VdreX8k0UzJ/NI459uX0M7Q+ahu/UO
3bJ7//FoeDejMsHhsnMYh3yH5OO9fYLjQJsSWlDJXkBqmzm1+0B5gnh6hJy7jy/1/o7wepvcEb1B
rHXeycuSE4E0ROOqPUQXlLKxIFa70l7+i4t4LgV13dCZuU/uB4tYLqPSoTc5AKCWcxxeeVE4nDma
/+1WmB7Y8ntrjOGpW34kTzteEKXig0o9SDkUeyF2W2cOMu/fDdZWGB103JFE8xW9fTdxKgY1thQA
IM/LS4rqIJ45ud30Q6PODIP3N2ThsGN3y/6WCsBpac3QrDmOZFntE4PQDKgtExHfi35me/tuIVs7
FxzLON/bPL7TpSUOhaKQ5g77PJqKA1UZ7SXri/AiNKLxPpHlfGZ6WEfUm22Zy2fB3LraFtFfn24J
XfLle7OPWTj1odg3YePew62xsfNURnuhTdK7KFwnDUYUnGe2R+/f3ZtLvzuVmTPeO2QV+7ilyT0T
B7EhHM3Yxu2Ubz4e8u+f6uq2Z+ML4oWy3ulgdAiXFIQ+MFO4TnVltgVU67yffhoQy0BFRCjJP77g
+1lX4ArW0eDqWJtwrbwdlyiDiJUihI7iyeJcOI2RSvznnrvFoNghRdWLK9Q+5yzBv6eiN2+TMo0t
8NvRI8B9fTrZq7AJgRGBerMSNWDXGYv8Oc/K4bLJBgKC0yiLnwnuLKWvO8xrB7qf2bSjEzM99lYJ
FmCiR3wPjIr06nLRS7wJiayig1VoBYlGSpvlzs6RBwVpNYjvZTyDjfz4yb3f9awFQn3t7NnSpjBy
ckiBnw0TckrVodNEA96tjpBDwfUl+ouAtAsh8cutVFsaAGOmteku7obps0gxE22cQRs7hC78vRfd
kvbQz8Fw92dG04kl2fUMnXKNYOvH5o9Np3uy6520sXbs0LOOzlDTrjPTfH4Mm6j6CUEzerWilL1C
jEyH0HrTq7PN0mcGAL0J3V3QGekI0FhWGr5pE8UtZGkAyqHdEkXUoko7R9SAbvL+G3csWqEeiwpH
sNONWhLapU7wBlZN1lHIwlkjiy1k4+5V0d7vUJZUNSKtECX2NtUm81kl0fTTrq3kBxxNeOZu18z2
ttTHlZFckrq+tXFRUnBl/koJMBzmG4oqA9bbuXWRZ+Yo7n2kk5oHw1HkGTL+PrysLTa0gQ7qewXO
GgrMqMwQK00i22a9Ya8RN5r7Oe1BWJqR+KKHrTuTQp4Pu6KV2i5poqjwJW6ReoNSVB+AVJKWt/UG
23rMZL3kUF3xTgI9I5MWCSxla9xVjokatHfxKjliGe0reErCOKiK7XMw12Zyy5Pv7zHMj22g6Uv5
0pZqRLlEVSrAS9Wma0xrX9ypqNSnLRC3cQKF68jbihN9vyGnMrq1USSShNnrvXUJOXiB85NBPTSG
ungeZ2r7foNZEAnXMKASrNIqvskNGBE+t01ACckM4X5oUZ4lfmxMRE+XI8rgTUkiK241Yh3Sq7VA
2mxSC0PrAQFSXF83MAlFwKySJexKlPze1w0mBizXHXKMIapFvLVbZaZYXGBGo2yP8q+9XXaXSo6U
4ewmUcshWtzm0wKAot31o7CiHdpW+9GNTahwlpyyz1baa981lVs/ycukHGxwZod513XRfsmxXW8b
OqWj75Ly+ZQP6JF9W5GusTWTjiDH0HXzfIe60nlG/jcXv9yhtOwwMJOl1/cuYZOB6KpRfddrb9GV
bxFh9gI5gr7zVBsEKbkIy/Yd9G79ypkH6R6ZyL0O7VM1dUHRIHHbuOmQwclbEg8kX4Li8jVEGjUH
Cs+PvcfbbZNuORJ1sYmmrvvUFC0hblkBYn/JrBk5f2qtCUOGaqKDTkBQeDV0I2T9KsGZhjOvx9uR
0BWXfmegQvdzXSf9AiuQ9aCTHYOCqLKMO5K2UFaaKWI8f1DJ/IwXlfzWyIunNcFNf5gNgtC2idmS
vdaUxfAQsXpA3S3IaiRmtetGMMOYXgOzTtaHS0ZJHAywDDHOllHzSs6S9q3WK+01zksXb3v4xMnR
L21UXwjnDWvr2AOs1hb79V0vS4YXAVCARWy9cq5KxJA7x3azcWMWVW8dyP9RT0YzEt5r9aLFxTMn
zn1vsJej4GWEexsB57LT9NHz/DSWHKzZicyub9FAfWgyAzlxa8z11WLhntzilUznLRvJEONoGUKR
HhOIU4Gh5xOsWDMkFVaP5jUUY46wLZrVsiAeJKurTa30kZGW3maRhseV5W31Tg4VhaiKo+X3rEnD
cmO1jKpgkobxbapG1/Oha823HXO0gQ1GT53AcMeEqSkS8WWFnYqMoySPITFka8rEZMgYJihc2hH3
nCKNwYsz8YRkbVXM1ob23IZm/dISUdYHuFjtox0VvQpGgZQc01ZB7ljP+kllCrH1HvQCvv5cXxdA
eMLzp24y02SvcZxE3qy72UGpMisfcmfBjKHMxGaYDF3kbU0v8QAwOI3TbA3Qo842raCZPThjUeCz
da1oIfytV5qPm894qtyExRjrVG35EZDqLeoyc9hBvSxHtMyWhQTeXWkCnT4tOsdwok43E3xdWNG1
SQyspY/kLJp5KC74XlcfPA3yLya+vheL1c3FiyrcH26SYdjxJmd5yPUCWaWXDg3x2DZG6Fytji3U
1pg3Bscqfuohv4FPIkqbncfbxJaFT2CT1WTU0WkXzQtmi8Ulri5FN9a3BVW+HhdyvoV7pAH+QeKl
fNBgy+NMoHTuQy8gQ2OIdbVsWqtoCgJFer3eNHwnvY9IRX/OO7jTN4kxZdFGm8eItDR3cNwt675p
bMjv5oeGBtA6GtxWflvHA9ryYYLS3y1IJzeTrNOO7ClF9MNA1epyBFfrXJCaxBKGDVE512T29BUS
d9zeu3iJsf7oMlHWoYnA4X2qpqwotyZgBpewOSZiRLREc/oukGE+oc4yL1bG6D18SPdlyT0LGSnq
1VUPmIlsNwIAAZpaGm77VDiFNT9aACRm2AIRY6o3WvmrwBL5mZnd0gOd8AuERsk03LfUX9i6dURl
0uENrWGTmhy7AkpbxpWNBxVtc7HilBrk8wlpr5IFN4sm5rgi6cxfdqSGBYeLlx3ZXrigMfU6N3ae
sbSNn3gDMaZR1BY2kbH0qgPPiavXNqe0tG1rzTQu7S5kpZym1autltj+UQto4VhFmOlu9U7Xv9AQ
Kd0dykMNm0FWFdYlcfBleoA2Vfa7mlV+2PRDa+nXFpE6pPni97CvYhxBy8GkHWeeOUOZ5tsNz+/9
GWVQy6AESs/6tEvaz25XEv2EcJ3hc83sVri08vAZ+TgljTBA+IskgjYXzpxOb1TOzgMEhFmO42Pb
Uc7Y2FPNXqOkGg8ZDNWFsXU7Ka9BwEWY/63KNmAmI+VvNOmUuyL1ptUKj8nYTD1WsY+3xCcnz//c
ztrt8eg+e6Z9siP2pjSpSlXZx06E/V5gT7zQutE6U3s42SX+vgoNWLbeaO5ciptvjywCRFFsq5oA
o5wtgj3CV3fJbT1KPCNnykN/uRTnMUH7mpO0g7rg7aUGDbLAlOBRCEfaHhjCLAqVrZTs7oHI/vt9
UR8yoeRCmoQSuJ4N/yjmDWowVJ0VzpHTM6bBfjT22kxKb4hR6szB4K/3xV2hvnHMlbn29lKgOOxh
rjrnKM2pYb81AWkQkDWYXuIzj/DkRLu+LYHFjNaUa1HyPlXQ1Qq/Dcxa+0jcR/a0wAA/GImpzUQY
RfFOi630zL2dFAr+c0EL0SA8U/6RJ++MZTBzNeotRwKRn9k8bbusfSLS56rt0l/jxJkMtkd6ZuT/
/aKCExf9PhRUJwetsYHiiCxPHENdxpdqaYdt3FneFqums+0jjb1touvjoQ/tc5qmv3x0K6KPioig
SEZQxtt36UHPInetFkcSfsiJ6tpmnwt3OXOD70fMWr10VpWqTRlGrjPZn4Nz0IB1lCQMlOG623GV
/nWtxpAv5Z37vt/fEEhXDqtsCRDX8RLfXooQ8DLDDjshauTQZKd2s5Pd8OXjqeov94P7hVqsSzIb
5biT+wFdk9dmC9Kvy+oSswVms5z//9R2ljojhTxthDMiUXDToEXGQJONS769oRA2fT3Xsj8OaRdf
hFFlXJSYeb9BjdEuplabbuGOu1iDh2orvcg75LZHnmKR9Ueskt2B1p/454+EZyuR8CLpMKngnpRW
4W8sgzGHzbFwcE0UlmY8l47WX9dwHwjTcYlRcrr8Ms/kvzF015IEHSnq/A40MImg4/TtQlCwurke
jmwsCeedVX/BJgkfyaLX+4/f8fuBhGaXi/zuLiJDPZlQ6xIkgwFh7ohsnn0/EoUN2+xzc6m5rjd/
1LLWO6I2LZhK6cLTBDr5AFuvC7Na8e17OcKYKKqTgFi5zqc8Ou0oc5lHCvYyYHNivjjNEG69EMij
vfTVhe5BxBiNJtpzcId3McUajvYxeZpGXOIO4Xo7YbXhfqmxS5M9qALNEdrW0DXC/z5+WO8/iN8e
A6TtlHXRbZzcBcXoJNatxD62jaM/Ae/gKNqleLVLDzfjx9daB/wfT2yV0K8CJuZmmr+C4tHbD8Kw
IGOIaVDIMLHmCxkZDwqMKWCnsNvbJPvBewEfdIYHeDIcqIkjr6GfTkPdRip4qhObioqDmYarnLXP
3fZ0wwPhhfaZe/vLVX47BJi+6LnKd3VqgeMsM12i1MrRQPPMqeqAOMQsz1zntPz4e9ihJgSXLHRm
/VMqLOaalqR1YR1jhPrJXqhQbwGaWGZ3EZoDiRxJr32bpRvmfmhBqrc44xj4F0nv8kt36MEtUZyk
wMry/IsOUXhuIT55EusPpFC/9gspZnO4PXnLU4R9ZqF0cLT7VG1qK7cAVNjl4eOx9LerSHqTFH5Q
EqNoejuWalgW6NFY/rK4jYgwDK2NKMji/derCJsEbKYveiqrMuXtVVJM5A0iYevYDPIbCgI6vGVp
IQT5+DLvP0K2fjqg6BUiSTf55CNcGs8YHFxbxypt9UfOLxZpD4KM3L4ytx9f6v1z41I0h1jU2bDT
LHp7R7a2JgwhcjuiDxiOgkzXHWIlc/PxVf52QwK5sDB1Qofl77nzj21DUw9EihSDSW5fIW6IcZpu
xdzCmXFUf/vxpdZn88ekwnBD08W+GdEe7Qwu9/aGuoSo8NkLDRQ6Yyw3jVxjOydrghYSE2VXh3NN
/ahWxCa3Zffv94lBhbGOfp5d2OneHZ1OR5ItJ5+k89QVSeVqI4U+w9MS5/Z7f3mk7FfkemSk6PFu
Q61nrY3RxeY+VyCKZWBtXRE0eyOrjH8fI2xpQfIyY3OlNXDgz02fq8yRgPXIPCJBTwkZa6Kg1qL/
YoxgSjVd5jIOUHQu314lBzdshZNtHaOyz3fcXBjg8Rw2ZlKNZ76vvwx6LuXxc2kwwCg5GfQmtCu3
Z7t2xApJ+dKVCe3DcNp9PBL/8oZYXVDLUqWku2WdPDa7iOrGK3MGPR6HG6pR+EHHur9nLj/XLzxZ
SddBz6X4hjmhMseenq7KGK5bm3Xmscc4fYeX3IBQoIvROk5OER08u5meEqKL9DOnur9edxWFrPo8
4Lrrg/7ju9bzJaMz1JjHso6/NlTHSZ1N997k/bDtufH1QT7+F88Uuyy7BcSO9qk1ZRJ275FlYrKY
eDSyPDhLCi07dtvs36/EaFzPUuu4B3z+9taGsc9biDsWedK9caeEp8g3d/tPVAX/UZ4FdZsuPTTm
VVPuQj9fn/IfTxEim0SVwgoJRGVCVLy01623/G+wyv9r3nj3rtarIPTl2+I6KLDeXkU2murmnEFP
5PxE+Oas6tsO8vBW2CW5ZTnNDsFpPM6/fvzKTl0I7LX4CCi+r4d/jsT6yZM0zNwFXhpXx24A5INr
1okfpSiHJ82uCQHLRAt1qR+MFO+yiJxNgUW6u5TxEFG4LBt8Ax//oHdfPwUIXJI4ZTh2UDk6+S4r
JjndW/ryOKh8CSoiKx/HydLPqAXWx/lmHeIqiFawgqISWaHmbx+3NoXCieaxOuYwR0kZS7rDPFXh
zojSJ0BI+pnJ5i83xTKAJ9X5bTw91d7JmYA66GHFsetiHJI1iKZchca/fu9INNnIoUiwKQNY1ttX
+fFrMP6j5Tp5RriJGBLeqr1i3Xz7jKRTAJ3vw/igOmF9bsOCLkms6/3PfsjUT4rpRDsqz8HSSKek
7fyC8KwWtp5X3LbRqD2P7GyeQALPv8TkALTS0ylrAkIvpnDLUuW2+9jSxKYuSxuqWmkb2cYTA32g
Ojb6lT6oW9ftTHos4Yhle+8NNKoCNeZQhpZQnymFg3C4sCoHl1hd25T2s3iGw5onccN/PhE171fY
10ofdGih7yOnqsjRWxQZ9bM2zd+xmFNWT1ot1TG5E+YeNOQn0aik+/i97uo5vHTDJYSCa5BJCZwy
RvXgaaHxKojly7ZtH4OmyLG2gDuhxU8GVm49V91I5m5C2nDZWN2acC+ncjMSmHxfI8DMA4xVXeEj
ZhfoEQygvaooCsga5NTeT6g80GJKGdv0OKDR+NAIaWCQfTU8YKqV8U5PXCV8FIeFBVjZFsfFpmKx
J1Isvi97JAsbNnrxzeQkVb7i8dhLmTQxXopMrOnokn/dY4eJiABBLZ2HGBs7CtPBks3qYTFwC/tx
UkMMoW3v0qLulXWtXI0obLDNmfL1tKkf2rbEwqMZ6fQFdnN3J2LNdrcaoVwIoKOZBMjadurXKrKX
uzisJklsbNIbELwn+iaNKKtkQ8UFeQXNR2rjC9lDmPWHbD5osTHCA+1sL+hElIN70aZrK12SaJP2
/OiNZIvfcFwS7lcSJwaa07h8povMK4aGHi5agg1bi/xKy+Yi3tV16D5MrmY+WbWkRJO1Xf+FqJc5
3Uq4SV8zO82BU6J02IAAi75F9kS0syNSsKdRFjoM0MHVVsdDxa8dMBtzbWZMEEJj5x6xsRnk2RNn
/TkaFuPVzEdOeIjUpL1F6jF84qTSMSYdhnRQdym7T0zB1Su5pSlAIz1JeQmc9A5gq+WLsJb+MjYR
gmwmq18cn/I96mOIg/a4HXRSJH2oin2xdxoJByarAeLQE9YiyhKeTuzcZKs5D8BSmT84Rk/JtqHr
3PIfkRIcJLMBLgpQIIHd4ULy5Szgz0xWQ8xNZQBPl0ur7jqPTkw15MlIMWPKBAUPfMrbdkZ+vimt
Mv6iR95yRXgdvY9Yi7q72YnVF/QEqBjHPEGsEfX9xC8qJ9Cs0WLMP90UwvHlXFetTe88yo40xYbR
5/Dj0FaDQemRqzBGX+NEFy+VF0majiYwCKOKSasmK5WVqfViWMgF4DFUeaxYz5rnLT/I0FavZZs0
d4mZDk/kJMhxlwJW+ZpVWXc9KWzPvpeoCaAbGW9fPDzhzgZcCbZVwowKYHddnP50syiy95VNusNl
HS7LF8ivWkJvyUZkUk0lSoio8+RLsYxasXWWWh6dijbxYZn05QUWE81kXU2kWFuUZ27nxZlex9Ki
1Y+qSL30WUcVLx7tzAf8qm6qUizZ1rYa/dNsOjpQFtUuD4KoRTBzJu2krTE2Ru5D6itfW7wNRKwI
ABx7MUb0ncsOkVBQO5QdEYY1ha83Yyx8rUWfdHRziVexihzgl3YHKMOPwrkbfGfwIHF1druyb/sE
FPSctSvKCLvnxJ9n+clkRBPTnQiyemigdAvSFHv+NJdGdbAWMsRXi3ou4FZW1h3NXQNWCuIEsVs0
7ucychP5YlY6awHtOcoJsy3hbjjwwJBoCOUW2yHqweSQ9FkdvXGuFhC9mTIOlWNzF8ui4tfIwmAN
dQdXbmAI9hwB1XpVBxJii+lDlzM/m7XiLw87Ie+EV9lM4X0TEfKph3zfcVwS4Ggppmqhpvi7ahP9
ZZRZbfqEOUTXXqSLdD8TLs+70QhgQsdmt9ZGLZE3BVXbknjvFmkZbmsUnObnqM5aZi+QUl/UiECB
gGYbipSnD84XTfJp+B41JPrPiyx/NW0eTlvBkhajEmpEspsXA2UCnezyq8S+dakKY8g3fSXYDBA2
mrUbMA1Lv1nRl+WhqZrqJTfBAK7ZqNZXiN1kDTh9i6QwNcgT37sFxB0fdcdykzqz+30eGsAqw2TY
W7jZfbIZCCFaDb9F4/hlqrXfGyQnlU9ZTTzVmdC+pVgHE3+KhHNwIsRiwTym6c+OFE8mGmjA5cbW
M+UeUOZEP6c+Uc9Tu5TCj1HS0cQDogCvJgULd51leQPcXyfVEEUBN9EhWIs2FC4NUl+VqQ2XgzsJ
Fo54aOvHXMWOeaDeamkbu9aKYdPO/MDA1MY8BxfXNO5emwasvmhCFoR30lafqJvlBi58p/XWgPpB
PwKhQ+EUELiamUdOP50Hs1ZJKyDJstcfndEgRbslOyLbZHYkX4HXAfsFcs2LJQ6Y4NKh07QvaZG2
1l7PB3AH6czCFmiypeWM4gcgjUC+ME+d+9MeyulnKKIISY8SE6C83CUFQdIUDolGni0VUFlJpN+j
LPxCUcO8M2t3euZHzM8YJ+b7zFbZLwQF3s9hzBloHY36y0GDc+hrFfkyvTORjdDn8VcNwcQvY5TL
SPVj7SmPSUIWmTal4c8RgOBTVlniDvWivFv6KWJ3QyxGd5HX9nhw+waZBWVIKg1eA9tiUwHSoaEV
WyLZoLhEbNdpDex1qiPWN1X2c3INs7l5YJbS3W01gKpE5UajlpiTqcs27dAvrx31tHaPXnqocP43
oNGLtkSNE9qZCvc9EeqIK0YwWDuDBCBnb8+ZecMnHEKudY003dL0nV89cpHi/WhgPwkWfDVPOnQm
8BhyGUAEg4W9VSJPvqVhxK/MIdEi1DNV1vg1jReC2u0xcfyZxf+z5iED3JBWyIvuMw84aGQV0Pkb
JDw7Jpf8Pm2L8aoEgvrSdIgBuQ0i1/2xaHieTdIWBI6QaRyvAEKImY4A1z2OgHqCEPpyyj5w/Vpo
5LFVLCkTQ1RPWmKEJTykO6Vgf/tmlzu3krEfAzsDHBCgSWSrqQ9ozIilqBO4173lDeSN9UQGk2CC
qmdV3zx045hhI3JEJX1URMmvniODfmTrOl5KFavpIIf2RZ+iF3BpZI+wSeHs1+vpvG/ZcD62hQMf
PhSIdtaM1eomIw+r9hlm7rUSdsRDSk2QjtTe9H5jyw6MOEZSyL4LhOobWBEWBcQeGiS/x61hZZsq
HD/jfYy/6U2uXy8kN/wYNG240di2vhpAV43DMIGW2OQVEqGgyo0JONO8hORv89kSo2povNWkKPKG
TB1NwfDLTX6769X2qxMu5mOEVrzZKbseLmCAOjcD69y8dRclb8BwG+gYs3SOfNSu3RrF0evhrk8I
iEEDknrPi0FK60WTVbwti6AVcnB7bVAb6lDGeOkti25uiF9lkh21WHtdE8kDz6XoK6oity4UB99h
o9KyHp80UtQfrD4Cd1nbJmnGsbHY0h95IS9sFlz8klFLznhrmbzDiayJT4luDS+hHsMBl7XX0t9Z
uvraJkUXcu2goJF2Cjrgth+RxgWTatjrdSuQyu9TO1VbIJqLROJBvsNERMUV0kUT4V+CajkoyMl4
yYSpfbURVLHlZV/HqPxelQah7wQ+5bN5qeXdV2WNBwUXzQfayeaqBm8/awz3OGx94Ta3NaFgwpZb
B7n93Gm7GYfTU6gsfOdLP8MeI4qPNVnl43dMKdeNN/Zfs75ptjHaWjaB/ClvvQfBTuBTqqfmVySq
BVD1iL7vjnAPeachUCIUIZI3kALEtoGDmLnVZsm6O2tkCUSIKpBKDamxpVqBYi1VF/XoPiR27mzE
VOxGzwa7HvLNQX/TOURp4grhz8XUJFu9hAQahgT4uDidmzDLA4Eo10YaHhhj4vmha38yW4UINHOG
b0ZoLlsCiqLHAtQaRzZ3vCiTRr9NI8+7NXq3M3xpJhezV12kbtduNVjbtz28541FMjl48cL7IoH5
L3X4aFEIIOE6XK48L8zu57isNrr6DkUt6abxbjSdmxQRmFqSw8D8uPrN6YFCQdG/j0yJIuo/jUv2
PQTryDgCJ0D2BwE+gUvmIEJEgscdEn7MQ1+Mn1x3AQnb30OuQ0MKzDT6EXFKzLKjbvQKN+f4mOvu
ZlhyWOFQkwBQP4L832rmErD3C3owCSP18Wgug9iyfJQalJQ3qZM8L8ulO8AOGtzMr7R8jQ+y4AIa
MJWnZZvHV70OmamzkpWBDYU59PCo1rwCaqMDe4Gpu5XuRFXSiMgGKeDbL2V2qVlFu+2M+tWdOVpo
NI+uXPg3X1jx+RIQZJtqZ5AyrAIH3uJe5NNmcRzgT2F3KONlY7OmwcZmEVD5bZrVPxor28qQ+AsP
NP5tosRVEc+vSV4sm1lzh62DtWvvdeq+kFHyqNeJSVJjC1FTzd0RkZzcOEvcBdnobUqAidsEbGMg
RnHnYHXaFBrukjS/jx1Lu2zSugyswvpqsGENYpTZ5LWRBM8h4BpzeftJV4334rrVd4ti3saAXL1d
OJMDYs+vVTHsJetskBvL7PdN8o1+QnMZqakICtkcHL16MK30fmZmQKw4Ar53jqCEfsxm8mipz4Wh
Xonb3HWWcVFLHUlnR7qusbcTea+wtQMvfNLlEiLjwwcxOJximBU8AB+bWvNg6vGvanQBtd/N8huJ
il/JYvwW59YXi6qnid4/TH2HACuSJjg/Isp8mifseDSGgb4+mXb04sKQ/hmlO0IOdsSAs35l4SYf
56/Tkpd3NBaRvlfPkVbPN8i1pwe7jN1LIxOl77RGwPe7h/JHaTpjsy5aYrqJ0TWA/ZG9Uat7q0KW
bJJodUHGwIEJGgVCnulLQIIq7NFJ/uRIx/wC5lFaMLertNsJNj6+Xce7rqt3Vdx9SxOvhuAKV5+T
Y3jFTrl6tRPHex1CmT7w5SsfmA3dWWN4Br3Y70gJv86t6CEzAR9pejTdhE4lQG8vmZ4HFEe3SYr4
n23+JaDoGxJ6Agsp4eRW30q7TXZdXKg0UHK5ZVnbWYW8sZPx0LCl7xHtQSycfFGWxEzFk9p4cjJ+
Td6SQDn2cLyQPTKOnxgrP+bqqSmpgyjtsY5ydv6N/T/snVlu3di2ZbvycP95wbr4eD+sTqFalm3J
P4Qky6zLTXKT7FS2IDO7cJuUg/EeEmHZaeH+ZwCBACLCog4Pufdea8055ufRNW5SJXHQTnXk4Chq
d2Eup6UwE3ZLlQHDpE32ec9SO3vmN57zLUQ2bzSwhtmesK5YJ9wTd31V1KU/0GgJLW/UznovbC/s
8sILEtdAHNWDQkjqFGKoVxvTwSMC3GAGU/RLrIvmWNRD47DTaB4nYII6olql50AkxkR3LJ05QsVs
tdXJIZfaDvpeUdWTm7AGg7rKintPJXviCjCsrnwiywmXmI8U1lafWNaEE2iDYyinoWorcQMEePza
IsXlhi6dsK9pFxZKLOtGFw9rk7X0R7auP010MKoIwxCO4jZB/X9gPJeixeVftLhInUy+DgxPsBUI
lQez8iw01k3XAZHrksptPku+ieHFcDtixxZuUGhOMn8x9W5VYv44CzntsiSm/qqVqCgRZkRZIdCN
k0sm0WhOi8wOIjO6Jib8pH3DHquQ1Ww3+hEtj0YXBY39WyNttrxxBONwmJtu/KLXff7iNUb+1WiK
CXRsP0u6L3SnH7dUOgQSq/gl5Gy2z/RVdIM8mW2xSTZStYdRRbgfSBKU5ktuVMd+UREgF5im1dzK
zOA7Q1Zlrico9fUQqlNbpDc0Q4FDk6w6fCKObIRrkmURlb+sTrrwJurbvgVAttAuhfxpd6WMddae
18QRBHaY26Jg7tAWS+MlE90nXdb59WTbVpSqHYtYXSzXPe2M2CM37UnHyEREg8TsEGdCQR6Oqp++
vjJyzvRnwoGYWlrrdgHZtdhbu9ssb9spy19RYuMoWXPY7ES4aRk520ZOCM46Tc2TIlJO7Zu5vwPr
5naPfI82cSjj5GE7MPJ5D7gy+hdnSFQC5oiBKvlqas6wXg97ldaogi6WYQNtJ55/dslSm7ovbAnV
m7PmaIYHvUf1TuBTeUU+g1aE2VgZ4s1cBpvGmWUoQaZjYcEpNy2v1VhmEImB1Fakz9XdLWReEKvF
sOei2GbjsYN7Q/JQDZV8ItIiSUJ9tvXvNdlufVAkxtoHxPdKaNqNrWrHXB1diUenKu/F5lyltFyf
i6mR041Rbf3Zs+wEjjfJCqxcwoFMveW0Uln98pyGdGIob6MnqyejXI1LLTMWousWlfOZO5SdFg1d
Ygv8EPYGEHVVPs1D7tXBJE3CCZmX5o5PmIf21Z4255OXNH0DU7ea76oE7TNpIZp40jO7+9wNW/3J
SgCh+vTpOZwZY9o1PkfkXVWZVFgsVBxc8FRzWX0wVvl1zuGaCKV3o53OXOX96BaekSX6MhlP5qIk
IcyY6QZOs/jgKr/OrKiK0OnBStiRASAMf55MVPm6zqk6qKdV6bT5wNHdvvOK9nFAuhBhkdOiFfrt
Ue884xNav+os6cTFRmN9lLz8yxAZLTDqIYMZGso15mg//yIF1HxOxhUS3SErbX8uFpqGjdLJy83K
nA8+9q8zK/LCmSWj7sRu7b4fIy9ZpZUl9L1TRzvvMFLGfZZsIdFqW7z5nWU/fDAC2mf6Pw+A+Db5
MtHM7WDP93pZbeL5opydCHX2EvGqCdN+BpiH/K3pqpE25KR5bVjn5kpjeC4seSBkkQikFlzi4c+/
yy8PFvMsGH27Hg26JgPXn2/01MvZ6clEPemz2XGZRRxavbH/XeUBShtVpSOsIoZmkPZuCKsNudWu
lrZxh8V88JqyuiTE4yMt4i+j3v0qMKUZq6H1B8Xx82eRbtUbRZ5sp6S3tWuHsu/Y28b82UZORLmV
TrGRELfx5xv4mycVJyLqQTCBcHPegy8QdlkYN53tJHL45iU7GsMjgB9IR7Z/d9jJ50OHZcBjxR76
i7W9zJVhMCZ3Oy16vb1pY2dcp64pPngifncXgb0CeOPV23VlP99FN6FZNmzqdgKub5B6NYF2rmYi
qiaA+HFtUEqqKe6cP9/Gv+SoP70T+4eDIIKej1h5hsc/X9bKevJoB3s7MbHKACkmKydMeyz173Rj
95xBIBjTPs5aPluGXL+udE3tvSzySlpnwlgYScj9GK2W5qU+pArN3F5lRim03Xb159/2N/cIAQ1i
DIiQlAvvVRKL6wyqt0j04CRmYaSEKduOVThsyhiqhF74WYcE9s/X/GWVYsi9U9HQjvL1q++NH8RO
VVbLVPiUMWETel6GtUGQSJ0Vjw3j3z9f7HcfkIPSjm5mhfolL7t3e5lz4lJPjbECuGvTGSJbr+Rj
JJ1MvW9w3j1sa649//myv3mZEPGDr8QFDQbgvaozMwHNC06CJ3OsygvSOdtTU1MdtNaHBvbfXAqh
C8Q5wD27tHG/A39TnxDigGiz15eT6TUEUHszvmjSYKZT3TTlB1qQ312LdxaQOQZv9C77f//btdxs
NVyMvtvJG83uSbdWBqkGzSS/qlbvA53vbx4TAMBwfhD4A1ry3i2CnOEzU1gTi2BrExfCCQ1+rluX
55Sv0+UQRxvvz1/ab7YQLNRwGdnQdrTsuysKtulF3VfAMmn7uCHMlFZLbdz/+Sq/WyAAWCGl1Fn5
0Je8U4fOCiEpHFq5DKDF142n9waXFKP2MWv1r4o9q1d1jk0YRWxz57GZXjDctZ+XGhWirxv5cpkk
+RJNeYKYgpYhqStyXD/4pn93L+Decfq3/pK/vPslRd603WAq28lEmBaKTbThOI0fpdn/7io7WJeb
sMtk36NhZEqy1Tx46ykhCeBQk20FsSz9SFv8u6fWA3qEYtCGSeS+87NltUboNMHQp9XZlKNemzJe
mchQ9iMu+evL/f/w/X+wxPztOQ+fx+f/eGvGfFyvn+u3//zHv/7Hv/73v/7Xv/7nL+D9/Y/9N3jf
Mv65s7Z3bpJ8E+N/7j/zn6xb+i701Xaf1//l7ZvWP3nu0J0hd9slWC4y4P/m7evqP0EWOQBkdNw4
zFnMfwe3z4rCmvW3/ZqfjzQW0ZWBjMlFb/xu/Ww4yE0r7uZbtKD6hauQskKimenbuQo6YQ9ydhba
z9MoP2NNvCZMN1kPw5OZt2Fl4fKTLb3TZ5s2j+pMb90yYWvOKl/YhCrncbxV2/ViNN/EyB/M7zw9
OUrOAaGu0sWmJCcSlZFTyMw5IRMDj3dSU5E5VvFsFrbi88TmkUTg45vo2fGN1lZAGFmOaz0jUzVI
8Jw/ksRDbl6hf0/XtaYPxGDXTW9EOl7kRfs6Eo8aUy5W/oZuKUqp/NVeBFNGl2AcvD3pSP/qtuur
yatx9EonuyY5pooEEo+vooBAbwhtOhbDeChvi1ver+PopZdbfZmaQ+iW6snbLuYyvVeqzT04EiZ0
gzQhJGVXibY0fexVDelsh8SnfvX2wER5NqqDo59WFDz4zoqsh3zhu6uJDKLp4jqzTF8Vkqx5g042
HTea/1GankC1KqHiFBZzz5a4aDtseyWw9Ve6X8VMj1k1GEosdNVzfMFU2K12bNg3iM0cjR8dp86b
dJvcMFEM81EZlOd6R0PUTokSR6haUKcb6lej/l4ISOkCrkcEtBEgv7mlB11d8F0kiA6IZ1DiZGtf
afi74Za2HgPRQpwFCJ5wsZFTDdjYww6uv08hnV/VIKMAFphN6GmDTrq06B9gZhQ3kyucw7YQDkJC
VHYJ69iF/1A+ppwAQxRVLySG15zFqzYeyXoL9LmY4i2Zq0ebc0fUwIe+JrJOv0AQ/62aiWRu1qYI
tX5cLw25OFGdtC/Et2kBHuUnlAKC28gYyuo9nelDQ1LuOJFnW1mf+PLyoBFpeh5NWnZOby9HDht3
qyWaoOqqJOrNVg1ma20/JaWTHpbS4wCrlrFZjy1h5LrGjLoxSWuW4rzJPLlVx4TIxWw1LxoT6Y4h
LScam20JyQ7Tdo2Xt4VqPeXPk506EToFHvKpNC+cnrpNrSrXN8hux3e5MqcRjXMShEhxD4RN7pRr
MG4nsXWSq3mZFKAMkgUnWqZzGiHoj69Plh2jDhjZChowGr9EM/vD0M8/EmD1V7VtSCAGm6NHhIO2
kSZU6btOnGtxTFdwN5xvNHv0JbvBc03juCSrzlUUkNto7IJya4uQtFYnForD+6qZcDpoGQaoILPY
bGfjWLGpBSPzbh9AZf9YZWhAcMETy66OaJ+darjQxDJERAygu8vXiTHliBeTIUQZcx+QB9pbRcYa
4JHCqrh6Xk0nzB0iUBW668uUpIQYtYjEvaEhbroDTGHUhLSmBpCRGZWbk86fm4Uc8nw2vtiKJAZe
89Yz6WO5Pyz2VyTn2mFpyW0iMe6HY6YiBHswAaHg4yjTetMMHTl9SppH3lCb1xnByr7ZpDJMU4lO
cfNIC+es7+e57R7WVnFD1Cb9FQ1gPDZesYYoCXkbYcxEOrGN+CLJYc9QZ5wbLOb+4Mia0MJ0i9aa
0gghYeM3Jblga7rPe+v8WSooBUtGieeUj+uXRCXGrjoQm5tU86metie03w0SAS8NVVrUaCEGOvxy
ID7JsFpaZoJgDIiRcV+gO/vbFnf7X5vEfzRTfQsPYxT/+Y93XpW/tg4PiBnEXuon13p3sFCajvaZ
MTS36IgvasgwoGUCtXNDT6k/JzZBYq2WnP58zb+K/5/2K4oK+mYAApGU449+d9FSdkCOl0W7Nemg
b4wrEqbVZfF9lNwZTVJDflKNyHXuDN4nI7P/64Tz/5ShvzuycdPoS2j7uZWa2uAg+3MJUEJzmLQk
YZgKlEH45PN+cFN/2Y9tGlgwJlAvcTBw38OuGPNRx3SOcTuUxTdS4R57A5bJMhqHP9/Id/XFziG3
4QJjhcY3xWXenXD7qi4cta+s22Y4aIxL5KmDA5dlxz9f5pf7taP1UM6Tk+bsl3z3dSVaQzHhkGY+
k8a8eq9q9gEG/Df36+8XeI+1W2uv1XudCwjjqiAH0rwr6g+q2XdF9H6rPB3TAf/ABOi+97NJkNUK
edTu7SSdIJsvTPRHi3mnmj+67PXfvl2ACIn2sKmOCRbh9Pj3CpPbRZc/17zb3jjLBjjUv4mJNDgE
MLLeyw0+DN6en3++niCGFEWv3CoaSo2Qg8aff/9fbxU9SICKSOJpczAd//nndxoxUspWtneGFtYj
zJ9YzQ5Ghzs4+vOFfv3adw8jog2NT0MK9f7f/1aKF7w/28Rw7c71xnhWxCe8NE+DdF/+fJlf35K9
akLdz1aO0+p9V9BBMJjXRpbf6eO9QYYhpGxtes0g0Pz5Ou/vm0nnllY5bh2qYoyg7z4OgjDU08Na
3WbdVVXdzFMMRXhNAqF8YON/f9+4kAUGhJYJ2TU79PTn+7ZaChApxAO3gL4CvULI8ak0P1qj3/XF
aYpDrcKvwzPs8sa895nO5gA8CwXJbcPwXYUutbJeend5ddmoM4DLKSA2mfHRlz/fxPdrDRauvVpi
AeXVoYnx7iZmjeyW0jaL2z6YkreGYdiff/5f/pC/7z1cYHfnAoahO82T/O7m5W6x0tQsitslXRcf
P1B7hWJD4yzhdAFx81NUr+DDBCytSHZg02ZbNb7pEwv4qLSPCLb3qHnIVnpfWHc1ULLTqtpvSE3z
27xllkXIuXNocLHAsrOQ9CocIUS2IRVnp03J6OaAvNmYN7rSNSLhWcmNO4NBm2Gtx3adWMdWtz5y
nP/6yOyfmjGQTlcXI9S7jm6ZrIrb9Q6ad/XoMcRrr7XyA9frb745LsE764Jn1gEn/vxUVq03GJKY
6luSIqhoPgocef8W870xGNnh4ZCa+CDvNqGu92qGN9zktrjKjB/K9GNcaO+PH7Eff/0YsIvdvZ+M
KZP+97sHUDBCzjzZT7ey3Xz3wWk/onN/dIF3yzd5Bkql7RdgfDysfveRAZjFbX+Gf37G2RV2WJCO
352t6J0BubBRu6YKAcwImSfMJ42Gw7TMjyjql2OLkiGsONM/6oUgppU95iBFoak+DoyEx1cCyNPS
8oqyOp37OVrghYFh9PK4y7NXIojtWy/xpnNWFTt/W+pPqlqQnL5w2IKbjz4H9HOCimoYaC1I/Rr/
B8GcgPCIDZCIGoXlIjNCtuZPk2j1k6VWMmq4KddzO9YPmZd3h1UuiMJREfxYECQdtqYr5NkxoN4O
1kyJX7hLPMhJDRZplGGqDJ+3ZaAxLWqRItXjLG8HXrvJc0lERGyIuuP0jq7UdrunbvGsw9zh4unY
A4NFX7zrXM3qsEwJbidilrhblUXWx7qTfDWyusJ4svYHDKjZFSE/NFaMub1xF6W/dwAWRk0j3G92
OYk1cLoku7Tdrf9sYse4Qrtmnx07HaJJNF6IurSKMY+YLwDt9DMWxCmEKlsiK3Od7yIZZbAIRw1T
+LLRsnuiVldLIyJpkLC4FCRKash4cNfXOi/hPyFKd7LWhNdHxLtX6TZyyqw/DPlECHOa3at695hm
DYYNsdgxajGoxG6xXKQiVcKxn0sr1I1ljltkk2c6Rh26GKWJRpuE3gWZbkBtBoQQT9hVW5nbdZ/P
TTxafYHUYuDXHNb+2Kddd5hyIKboeTufRs90bKFgRVpnQOVpxnRiWoGB2htVFLxmWZ36SqeP4Fbu
HY1VLlAAAjxuzfhFAy0W9EpRxgIcr68rKrE6vTueNHhhFxq5ipfgF9XLwZaWX0LQO3Ok8w5WkuWx
PRO1hFPFpTb3lCJWROeab8VkXVFarj756wXwwbK93wM0eWQmE7UFyp0oc4fpTdTbI5rv5LS4gzyv
zEMuIUSRWTl7231reP3FVDfyRzq5L3OtDYFaDnYsyKwOjKxbYm60cjOO63ZXSqsM3NTOjloD45HE
eePGtReN79QxbmivIKLDkhdnLTqIwumpEdPeCBuLP+bV6RdvSed4Fayf7bhkMVb/+seea4WSkUDq
enJklCWLfUH55J42bajOpZqZQVqv3YkMW77gAguJPZpWLApzPjU8vvcoB2uUwFhA7oZ5tgOVyWWg
KVZNTPScBDQhuqjaLA57jkv8L5YZX6zWFGip/gxtokH+MuY0AjpxnFTcJBocKSrEoj7Q6SNse4ae
iuwr8y2CyNFsTkm45f2zu44uAnP1DvtiE1qgCU5ZOrXXGCD6U2lmc+RiozuW2L9OVKHrJQlgVLlA
TE+a3aT8z7Yaau1IDPGAncNeUSCDqyHzuzGcOmDDQxzd4+bBFFFgax1UctgrX5J4ECMoQbVv1xr9
oTU/98z1wylZzyCPm+K5tj/TMbmmJEgDRhEtoFQ3vcQ1RqvKbNo45RsEmwO0uXlwpYUQzY7SBTk/
Q/o8mo3yO8ejT6Nhj8hgsed801Oye5D2fpb2imiggf5gZm2F7sgtblDIJMe8HiBCilWcCbpUIlzy
GQyPaT3WbdIdqrUfryYCbALCl1ssZq6Lwk5P6WGM6F+Gbnpda43AimR0b+kA0aQyBxOWyeiEOSFf
V5g9ScMbW7Lfjak4TpXiRbJKkflD3Qxcoq7Dyrag6Cz5QihdvVr3OLkU+MPT1YoI+jQQ2xxpo6I+
Q/YRFxv+g6hjmT0QuIKvzEgcCJMr7yl5iafWxuFUVXUX63XaxihikKJ1ZXurSdpydW5Ux8Zu7KsZ
p06c9f33Dbn4pVcoytnI0UCpOaPiVmu9M06Ux8nyvuELf5K729bOO9fXqjyPrRltXrM0r/qsTsGm
m1sgydo+WGVVvuAVF8elqds7Dd3E26ZmZRYYk6kHqj3NDwg4iwuWxf4EBbK8dsAW3aQttRJssvyA
W+IeEXUXQUBeAg5HnyxJqleTogxuJys/0S9SA7G3biei5g8ZVpRIwc8ZT8ZaXG9DDmoUXR5yZcV7
ylemlqjb6tPq4Z0y7SV90vDVRHaLfizRp+JW2oob5buKGCIwZgA01dernOtg6cwdIKBnSpB2Rb/r
apwH2e3TwjYRR6Hv22DCegeciNjvSqnHR21FUA9jUZEs9+wP/jour4bNHavUwUboaZSfUCS7wJ2r
lXhsLVHPW7+o12N129KKKujmOvJVoM1/QEg6hUPRmweavvcM6bfY0MmG0jITymAm35rWkDA4G+88
FDXqf4rTK3OaJ9az3gvIY6EDX2RvnVfwiNtkyVtJo+JvbXS0yjX6BEvJbxfHeGnRnn7HEKmEcKQE
80JcGIXYEEVmNlJ0RV+6a6cwdJZvi/wfYxanNdO1QNEkPGlX5dZBFQ6QEb5Oi1kb0SAAXoS1Lcq7
zLWRozWSQWI5r7nus5P3oYoD8EDqdnq7erM5+41Qt7jljHFNdl4WOUBPAzEiEsdH5xwq0RaxWmev
9PJW31x6/Vwo5lfiErUrwrleVD5EWKPUrjGgVIgZimRAcOo1gh0SrtEn06S93edEhixN1/YB8rTx
rnEm9HyjpV5rORgzVwXNDgZuBQS81Z6vmhNeDDTG5hmdfxoKBnq3bWLXPs+8uFsqJJFp0nfXAmvX
wXWx0mWmmsZiwoBrGEkdOe2cP0qqDBgftHLbIeNHW/o3dR3TC9Vu3aBn5BCBKtfQsa8rNoZMhv08
DdEsih+7ePc5s7Q3uf8trQEhnzueMzF66GYU17uyUvlc2IyEtMyZfHyXFRlMSBUZbgFrx0Hp02l7
NYvsuZWG8jxTJceT6U6ECKn6w2onbjCRWsDap2zDNfk8zHmSWYbg+tLjbNYFkw1XBrmXqYHMOxHk
7qoEotfbSGA3Ct2h4biBw+mWVJvntG2xG2Xp8KIZ2xtSU+VEM28YfROzO2IYB1l01eSRvfukpT2/
gBzlM8Nh34IxU6iXx4ktU5nltV2l2OBXNt9Vn3Gvw3R3D95s3zDTvTaYI42qGQ3mlyF9dJFj5hqM
CEWCvUYPu9yYK33JZOp+KOh/BiJV6O6K1EdDh+ZYz+QFJw8kOp4N12qy8aG2cgrRK89YWh2sVjYQ
WhPNZwRfVrkqKHnCfu0bPDBOedWy8lwzToMLvdKPhatQVX6r4kdSVrt/YqagcrSytOGAKRQnvpfk
IQUBcaJFssaTp6cngBBaYJXqN7Rd1XHFVR5Mud2fsYdMB6WrvXM/2ghYtZTbRpKpb+QkFVSLtR3M
LSn9pcpmbP32q1GMU2CoDW7NYrLBREvroFl99lnxaJ92Bgf4cgQQWGI8Q1Of9T6Rj95lhjh9ANgW
tM2mABCAhg+5XftCmBhzxoZ5Zs9WS++8aIrsPLnkIWnlavOrLcs5xVwQ9L3p3q+IqlAM4I6vqiUN
MMK+NrNILuW0mVd5ZT7bGsevnMhU3603Dgkg79tj7laTz1EJ905ndoz9nTJamsk6prU9vqzAthHO
u/1ltnYS81in3Q8mh1qNtZ9NNzsVS3vHE2eGqvDcm8Kdy1uscchpl/bzku30BDHoviyU4QT/4Gvn
jmaUZPUSDUnzfeWwFNke1vKM1tNhR8EN/iAywPc1RuOqh57smKCn8H4A50RdddLaJRNBlfX6F2Ea
WwzLh1qGGQ8WZaa5iH7LbOE9I/S7NOYhlPOQ3NrVLK/m1EqvWOjWIygR5QihdYjNHgMfJ8M21hA2
8vxW+a6GS8arHF67bwydfYKDoHs4fJrG8U1IUffItqzXuimLqO7MjEqlmx7qVTXZNfv5UDud+9Dy
rEQu1t40MC3ExY2rWycM4iYswGw9j/QTD0LwGvaIms9AuL43empHxAFaWLX1jC0my8JlhpjPKcGK
msVSSHHA1WqauReum35MtgELf96aEXOI7orYRN5Ye4rmVVxXOgz7JJsZ/fUoH/r1paST42NEW49p
m75ZtbtdeYJnf2wz75QRsHy9kpTgU7TgGh04SxrmrMRZ3RCEXeppoHdCDxlxoadi+Ld9WvK8v0kS
6LeI2zyJCc9Uj1Pvpa/GtoyxYYzdAZ4z89yOJPsK0sBL3hjbFVaZFN+WOh17zD23rpGtX4om18/9
NhO7pWxoktO1v1ISxToNq9lfEEnmPVZ2X3xWFA21k4MRK8wUpTzoFF8Hxu5OlHvGvZWtmCEWG/fs
lljlvaF1x4EjOvJfn3RJ1acMaw8c3TJSPoz6S6H2HPFEkzwC00hj1s/mYBlChg0YbIwiOT0uCfIW
+Az0sWzdLTjgy3eVaTOsyPTabCVlmyPecU2YVG65Jp8bQaoJrmdxQyjx6BvaWpxyjXpZ1dLXtPc+
Md1V8GoSQpvI0j5WRmFd7VLWe+To5slO+vRgCvYvDqrFNUAcRPqQYmLNWJ5yweAQEGcSZZOOL8oe
umjb6AfMWpYFtWTSS2FNsK1V2ecdjx/mNgdTdXWMq2HUfthFV58wjElsFpgQZa7V8cCaGVKs3+Uk
AJ0yN8sRd8nhwlYXkmKFhuohm7F5IQcIqIQzSAX2cNfoOCm1prHQGk9NoLe2FlZi96t3fH99sYwm
zBDS0hvE6UytwL8TNus9dVn+psAD8NvOso61QnJFqXjfxrqfUXyZX21kC8cevICvlp64QP2UUXx6
Xyi3mO/PnKRmeDmRLmZyRrZeC5O5aYG/GGakb5zaSSiwTphVusDUJxYJ12AlIGImaEgFgX9r6igl
NJWxj400YXtQcp1zmcVenQ6bvCq8mSYkzuzzXFv2Z8xA88FKDeuQe5semH0rjwmy0qAohXdYPPDA
CfD3iLg86/My1nrY5FuKe1j7juQAugfQ4UsMaC9rYg0nfM9zYGzJcjP2cKOwS7xNzuRdr53ShwVD
BtbIdjmlNeL9bGCxz4BWXLSGg/9LH2RElG8WiNXpsNMV1FOZ6Z7nyTEf5QpRfMl160n3Jve0lkl9
z40DFYN/7bVflP2xqL+ZUDVYr4xr3hP7ssUwEauKOkb6aOHVMoyO9DvbCAdiXpGBtiZMDb0Op1aM
8eRSyPWIAqhLkVLOY5kE6UzKqzKxxOiSInrBQh+YziYCLLw7W2J8S1qi7stuskOh8jyYbupCyPGm
i0ROQM40cH5TahfnNpVl7Ob4eBgzKORCneD46EdejCCX5CRMpXVjlGX9oLibDTKl+1Li0YjwBBHp
ArYE/U1exL3e8AnwP9COamXkKMI8dYX2SP4NHQOOcPhcMJFsXTnHVZ3ZoORVedXR2WSn0h/LYcB8
QTY042ZDHujy6zH9a3rqTqsvB9phMCjaJuOmUi2fpFruC6xCaptGJsY0oh2ZdVY7zMmcVDO4HhxU
+8iAKe1rUrWuASKxgLe6SnuQgCRLT5WT004/yJ0Q/jpMZTgAEoiERspC6dZ2WMIzuG8LzlBOL5pD
Jtf+BJ5CHAQQiGM9kZtk9zOhiCbGuhoD5RUfoYn6xayuzExql0uyjM9FoT2hFBgDl1jkCHbYGqay
VmNi5jg1ZI55KECSMptI1yNdLKr3HP8Jj3F96YmseyCEob1hNvyjBf/gaz0KcRvuEmg89CyeWTRH
fk8vIO2Egwot1GiW7XCtd1ODE9kTt/kgygtpTi8Of7G80UGp0ADfUMesKGvc9DoHesGBSFnNU1+W
bdwo0juWnWgv0nHHNo0oqbKE212Jvjg7eu08guzQn/ENrdGwLIirxZqjDjGcI3FJ3qHIOocF2+mV
yyRNgB8uCLB7Fmbf7ObPrlboQdMXwCaGUT+mYq1PDnfphmEF7wGknANmR+2uG0Er6ZtQOWAm+UHa
RRspACzjNJmwWo8uKeIORnpanN2hwEMPPIMooT53n3pTHw8NfbHbfkW5CWzGiBegucGC+uaGSJf5
AL5QO6TavlVR28VOPmgRcgqPatc2ScSwH+dhaI86+hu/pnYJ6mbN7lJTa08G+hT8wiiGEkP2p23R
baQicwVue0G29Fc2UpeXp6Qq6UIUbhlOq26i4MjtY2oyx4HU0UU8k6yKY63F3UrboXG74btM+uyT
4gxNaPOggneglZ1ADLIoByVu0sEANkqLg0g1pQvZzPJACLaPCaaLFJN5bI1KvyzBaAaNo9EE6FLc
jkPaNBc1Bog4nbTHMuvVIC0S16eJA4VDQgujtZL4WUYiBVYt/KboPS6R0y5nJzPqQ0IpFHVO213q
7ih8rzKbQ4upyAcs2l5tlSrD0bFJ/bBL7TZD7nSUhOL4m9K8bWlZn1hopxi+zhhv9bSeC7Okpzsm
nCPw/R/4IpPjDPsKgrPAWblZyqNRAcWqHWWnptjLGYFTewYKpj/0u7FqU1JEUG6m4m0ULzTPdzPf
pvipIykR6g6WAoFKVuzSGwsmpdQOgD8J5pIOIhwi7mkMD18IQSiwQ/UGxqRi966azimFRX4Pfwbl
vwklAtOQX3KC8jWzW3EZezAwVH2kx0f5XlEVf603fbnsDOXBdmgPCidRgy6VKvsD2qJUdaA/uYLG
1Na/mgQF+IyNnUiqvQYHZhtu9x4/+Vc4PX3dWd9kNta0n1RGmEZLklg+lemxrCdwZGavfE2oGPAn
0JvMy4ojA8W9byyqGYNMmu6L8lZtLkp4Hi9ujW9cMYUHaqrk3mqdfU0jEziJxpdrGsp6leFbipXZ
LQ74GJ3TUjvTg5XBAPZydbpYctU8CCMd42Rp5qAceiBrarUPH4g4MVwMdJ6h98EsHJ4Oe8ovZOso
4VwbqV+YNomqJRq0odKGT1PfuHtCjLsEXVVOVy1whVAvSyNQlFb/whhm9kmxpXPeADNgvNBYtEsJ
zktqFEi4Acuxqm4xUn4d5n0KILc+KLN25huWw6Xj0ThpXDl8LztvviEbtL/RW8pZp9YlWID8S7El
4wVKvsFv/w9pb7bctpJF234RIpDo8UqCjUh1VGdbLwhbstEDCST6r78DPvdEbdEOMRynHnZ4V7kI
Ek1i5VpzjolhULKOjRVd+iR1A5cm7obUNNyZXVQ9W1ZJlgpkI1hMJAauyENBl+XRdmvtSr8tR//7
JGZnV6eDoDGVUxbqjQrscfKOYpjnwGDB26Ugr7YDG/s1bVd9pbQp25pENV2PqfEWE1GFUNU2J6KC
4gKN3EwK5MrxI3nXdGX0DTSedtvZVFntCP9ER0O94sEJ7022jOyUc3FSqSPjdePSL6OJEAUR4Ky1
Z432sU2c4RbZlNo2lZq/KG7du1aXRcwm0fOQJ8ovZAYi0xKNfIJbAfeqewsRUDCv4GUDlCb/7qWQ
jUUYD3cOBdfKDLN+HxLzGdgqEa+eX+i/2CZ+s7NwuGX+pr/645y+pDAUNF5ZvX9wItiwBvSSh5pe
3E4b9CfwWjhATPYI0vW2wlfmLTfeC0ngODfF0BVPeidBpsQy3xFuBNegknOxy0F52EE15dLbzBK/
rNZxrxQpQK+uce07dpnvLIjdXWiSN1eO7QMzRKLTeBPQ3KVs6A0m431FewwbLUBoG9eP3zbaqoED
wp64EBCmnOw6V8a7Thzbke0l05067O8aPWFPWgPnIv4YrWVshStZDz+QnzhY6It415lkv63I2dGu
ocnYgYfcNlDcKffpQBuhVza8AoMegLASaqq0Ma8Lfeq/CziadBIi+4frQEykRunHu6RxNNhWsYEd
nUQ8fcnZKTR61orG6GLUYd0Xk6//motBrGPfyB+MLE8fEwA1zzgf2hszK+YdVUUfCLj63/C+bxDc
b/JXTYzzXkvb/irWa7OAwTiqVZKGMW+npPvRitzCFpEM9zn2sWnlDaZ/YEXC9ew28Rc/ycA5zl17
HHg/rut0rgKSwrSbamIirASwM2dOAo9514bNGHizCeAgnJdyWlfSMI+yl2onPQCDhB7l1P8kaRdl
k5K0ZUxj4IM/eO6ElxoMzmjQNm4sr5COo172WrFDJejBizTbYK4a76dGvtYWCtDyjmbPZSz/KJNK
2/lJxe81mZvJTL6GZiv2wkjfRzObD0wIv8IMePHS6t3VdFrVXeyZ3eJbr1BGNnb17HX+I/A/HYa+
SPKdpqFMHsZWjWuddsFLrQnrPa2JsArayPCuQ+gPlA/0r6rEKXjpZ9G1yivzNOVzwXyrdg8e2J+h
u0k8Q+50OWs3fKd5VY8pMmyjqLO15nqolCBP7wFLDOyJuF/QXKSR2cLeGaddyyXaOWHUf4uBllzD
nq1vM8WIphTIOJPCySFI6ektXY5ZboCwROXGYwoZZH5VMLPztS8VVv41DWcLGhIFgRFVzTZhhLzt
RckcMdbBgYRtvPG0OD6GiAAPehxF+zikg9J1Xs2OxoW0NwBTpNPCHck85GTNcb+X9cRGxiqyBzZk
iF5rCzaP7wx7G6QiH2oQ4ILvcVu0YbStCtKpop41oMtnGDJEbq1bOHP7hYKEeNmg6o9gcPaRl8Ey
g6LSwXgMevBl29H01Np9D4tTqn3raznxJo/pvZk1+L3Cb34lmj/LFbg4cgJSQ2dmv9RrZhnlK67G
d6tu9Hea3HrL503NY9+U3qbronGdVXm7jbN2YOdQ6Cs8381NG4L416fBCDQPKZyrXPvoAtxcW05r
UP/RJR9V8s5e2wiGeeFaLEWa8uEFJBGtC5MZzVonA3Svt9N3jPhss4t5pOpghcdpk6FchfM3/RiE
oVBG6w7NnuiR9571Qt4FIBPfyb5w1sWbXxdY/JsaxQJAKfZrMA8ZkrJ2Veotd9zs3mTKtCkAY64z
X+QPU+fbX7O2GF80Zbd10I/0YP0oN6BtQYYpZA8yp6WF7GbOV1tVsGqIn1/5ThQTXtcbx7nUMjiD
WsroxmUYyYZoyQV1qdJTmRBYxkDnuzZVdbxNK801glYHSDpm4+sQ8oCv5rRqr3zl9KRqLUitkSLk
tjN7JMQUDtLA76+LhXziDe1eC2di9kCj7gvgUAek9dbaIfLwK1wAG65ebFGs+O5w19XSDkxnio9O
ZOqvWg6Tfm2rsNra5WiQZTaYYDmN7spl//Lksn1ax1HhHafORnHgieqL33Anp/Y0BZMDlxDKQQgM
iWk2KTzpARiHweAR6f3MuHbdaqa7bS1TbAj4bXd8mxEuYedtHT3Uv4AYoT0ObPCQTpZ8zD1hPUUF
nLEwJfUDcl/Edrn9EY6qw41SFutFuxsgU+6PsVTlNhVtgbo+iQ/abHE9UoOiyWVyDQGpa+w2cOWU
P2lTnr4zGfR+xKGVUgOM/S8pk2rLRn7YFaPIHtMp9PdCh4YxkkK60hv2MzTcBjaRRbuBd5I9uUxK
HxgyMlIFbGdVK+LZjQyRun7XGSHvAb1HjW/OyXSiH86oVledsepCMIeS7gA3ZoP5pXMLqsTJ29m2
rLd+Z+obwB5pt1nCso+0Bmcy/TB2JZ01bW0zvzURKd+NmrQxupjvhVvqVIr0rweTyDFzhoU509ll
DFUt4hvNftM7Yn5H6eq0Be0fU6bpG/gjM5y5Qv8ZU/evhkmL1qZBKoFbVCtACWAPh3Wf2Jj7CyNm
tzpi4mk1mj9VFKaPMTfOQ5YP6Tudua7b2nJO7hkqItPncdn1XYVeps6jIOcWj9fAxqdVZTYEtjLU
ow1P4nee0yYXVe7DbcnUqax7g1zazriHPcaAUjp3PWXPyWbjVqPAyftd2PGozgZCEYpgfWPoZn1V
waPbiGZvaPYxSvAYZcPEgxIXcgocU1ebOW8LmqOuqLGtMLO4hgDKil3HxcHsQsg7UG8YqWjm0akM
51vcj2SPRLmi7FiqN4qULYMABnZupG8YEPuHVrRW0DNqip2G2D+rg5YhG5YT6UuaglG8hqn8M4l4
1K3KNO6YTRjfCrZdNg5kinc10kBhzoF0ILcTq1k73jC9QAxRe0NYNB0cnSDbIjZp2TdCu82SDiGW
GzcbrVWgVxx8NuTlci4AdbQ7u2nzX72wwq+hMuZTmibOi58RrKKlJIRmmmTykLsPoCAsUkFTlsvP
5ZPiT1koRoAl4MIUFoOLcyFhrVuRDrG4vk9c48ZlKtzB3yUy6GjX051lls9tFL7qqBAq2W8+P/af
wrlF8izwVwD/XnyQHwWGvV/r8JGH6D4mXGbnD/+ockdSjc0Dsx5aV6Z01ploLk4Es3y7D+8Ey09H
E/gC2eLPr+8jx9M90n8gh+AI/vj1c/i6AP2N8A7+0E0GObHV+u3nZ8hYvuN/hX+LaPa3EQCQOSJ3
/+w3ZEtiaOQ09a0hIkFfCRggi087HPOmxXfjFArXjzVvIssdyN2trdtQJ69XEqfGHaTyn13vzWxZ
+1g/AJq0N1Akk/1ogfI29Ki7hy0uXykImAK4FRXMhbtr0XD+8fX9BXiy4EZgYZydIkNv5OgW9S1j
xFVf3qlhl7gVleuLzoNagT1XsQounLPfJ+XjURepM40IDCk68NDlwv1Hhq5rUWTT6W1vI0c1+Jtc
GqaEjyP/TKCU/gDSQmqtZcl1mTL5Ala0nCHEZyuKDtpuMxX8LP3xic6TvU9ozS/vz+ElNF08a0S7
rTtj6SNj1niMaaBsNRHle922baYaaVtcoSZxtiQRztcTG7613VK/MR/tgrkQzJd8dQWhzQlKg2xw
Js8vPaTzABeoDLgBNNQXjbuvtImuZUEbRIto9QMxfQ5H16ZGw3FZRTGUMEugP6IQZAHEG7gLyxnN
nAQBnHdxe3STttombpHdtjwgj4COmlt34C4t5/qJtOX2LhG6OpZAySfvSkCt2sZjVK9CND17KUct
GAf5RjUBFBKg14s7aGjPYO4FDdINGOCZd2V4zYEimbo9JlDloFn5T+5V7xT3HvN7p59vXK+or1zh
D1+BnNFl7noHVN8kJHcju8HJol4HQIO5jJi7X1Nu52uU/1owwL/ZqpJOUm0r9Vgtvtex7dPbHKXH
Scoos7djkWGfbthjlli7NuboFAefKF6yeBqRPGGQtDdWp41rKsA3w6mdq3kROU04eQ9FKJwWKpWL
yzMczVXG37mJ84n1lV0MRUAy2pzbPL/SQJw/qEpCCXdFvzEriVKxUOFPz8njzdDcidraeAm2pig+
TonB4CUpsFzqQ3UPZUP8NJySfvTIaE2uMocmcDgjOFXKca+Q6kzXkQGQMC/zcgVFbyH1+9aaFzYt
GI8i/eg73TtuBxNUkCuvlDtT2gstvRVzlV/NJunGBexz+IMN1QhsbCyIoa6tB0Plp1RV00ZXNSNx
byGsqx6cynbyQpmshF10x5a+ZYATHV8f3konX3WEPux6Z37rNf67kvsvgxifMRlxDWltu7miIoau
I5kNxN1X9OG8Pd0527XZVB3tsn1leJI8RxUJbGmGyAlvRXRbt/oIObJJbmrXpvuv9XowDy1uGhCl
0KxSk9BmPDYnqX2b1BfQ2KCAd8hJMQI2cfzsmfJea6rrhO1PD4/zJpk7pIEx+dq0P17KWJmvTRpl
j1Gt6t1McMKVFMVw6EQX3/qD9K6pHWju8Q1mBiILObypXOeYTK0kK7uqv1RoEp9LogmKWe0bMTRM
/9JSbBI8BQyL3PGku4zzojL81kzjW6hM+UNr4IKS0s4wkVald6shKkFGaptM/SIaJ8yK19gG8it6
xcNBdwFVBLSwprUqu3mHUN3bNXUXipWhiDPeQKJ10t744vVoSwuLumBFmYIvofET5ts+sHJY4KG5
Zaxj3MT9FB0iR3snXpLxiCp/RgiMApUjbOErhL8Q0sjtqEXwmLWmWxsT/uzJrX9NPVtPJ3ZpcEeL
JhV45z6X0g962xgOBm8YLnXiII4TxpMHz5iSZfzuUL29iyYyDlHmJliGS+tGI1jiqDlTuZlNq74O
q6HfSDX415Uii2Dyawj+9gKXMbSM5j+GzsKS9IvbOY2uP1/zz17FcCRN/HkLY4pJI86vs0pCqMru
yhSHE3dT7ULr/EcKx/nnn0v8DTIAaPRUpzw/+TS7LsVJLqXCf95YPsp+TP6LvZC3BJXY2XsyAVQV
phQy9/YcHtuYzEarO+S9u4wuylXDTLNkmf/8nP3tmBZYEsOHq4QH8Ow3zc0QNpHTinsSR0jMQI82
3xFqnjySkur+aD1HPTceos4Sjf8lxM9yPf73e7GHUcos7o8lv8/yzfOQFl0LM28eUenX5S4ZNnq+
bbMLxeXy9T8egtxrYrZYYJYIsN+2of8UAThoQwFxzL/FxT++N9Bj1aa7VJ9dOshZpTEXeWWRRu7f
WhMztoDxvZms7Utph5eOcnZ30z/KU5Ln/Fu2PvNwGxprA0Fk908uxN+WPVyUFmcMuJdp6Gf3IIK1
ebL6OOFlm3TbaBzq2xRg3e7zu+78t4Apg8zmmhYWVMqz8yuvMqGkTsT9PUPmKOjmKdtlSVNudeQR
B83IL8UefqxAPYGSHnYYJI3fzxZl6MdaUAyR7THuKE5V/AUV+jx89RW9x3tDfQ2TEvnnJT/axx8I
QErHAgnTyV7+aeMW/XjArJ1jAULQYNBNVj3RFTrQKgSJl5heZ0veH8c5230MuIToPVTGDZBL7w7A
3bTRqix8/ZfL9eevOTt9nZdXCKf5NYRDwDFYqTcNFXs3XViLzn6MT1A4aiYTGBYaJ/Sky0n9z8M6
JmadyyZWj4md45avgbZ6F27vs+vCHtNdYIc4ynCoQ3YxPh4CK05oQg4PH5mz0xmmOTq5tJAvrDof
F7ZlJ81yauBDZ+2xIT2e/ZDSirVQr6vqoTWCRYniBtMlk+2ZK5VDmIIlc0kZNHWu8tlqgK/aMhnR
1Q8hVVliyiCMD824T/nTYLv/eGE4GNSpxSuO13Dx9n88a2bd5ZYnu+rBeGW43jx/fnedX3Y+nUUA
Qyo7AJKUz1GNxG+0PqFYxUOhX7FF0vf/+vH4XXXgPnhq8J6ew/Zse7RgUtjaQz/4q+SEh+PC2fnz
ahPDC2bBwny2ZCWePesLirS3QmE/bKfsRY9NFDflvznpmREbDmYgG2Ib1Cv+/PECxMxPTFg/zcnt
J0Qtmx5/G9uQfzxRBrcUXhFz+SV0S85uqTotLIvoJHXydk4Kjfj/8ePPHgrlZ1aoLR9v9lt3Fxvb
z7/9+ZMNcII+DJt9CkCTJffsFI11ESa6MciTbg+bFg1Yr+M2eCnQ3H9+oN9W4v/VFDzdUNh4wBlh
Yj7nfJ297ksJJpqIFvPkEInCJkUcGhvTo92iSa264m6RGTJGOCqF928eKT2GF1xR/9Z34luQugw4
jJWGtdI7b6pk0rILVY/9Q7QPtV2p/etTs3w8qxeP44IlOG8ICq2O0U3Z/YOhz99JP/4KCenz8/jH
Y88RiG5knafyA3hwVmnkQoGYNrzuIXPH/TeNycLnn79c8A+X6ffzzhuSe9laas2Pz8w4jMiXWbYe
c1kHWpsdGZ4F2InWgHeuVFZtIo1R2+fHPOuj/lFonCMvUAwDvTbKAppWAyLASq8b31nVU/yeDQrp
oWRahWDtoFXqWMjudOHwyzn732/+v4fHB+/xEBBDefYIT2bSIoCMmALWzYG3w9duRuSPzoZQP+KV
+pBElh4j2yQdkoPTJ43B0oWv8LdSi2Wcyp4VFxLMWa2QZI0pWoZYJ0Mzb0etvenzFI2IMf/yqvkr
1cra8ePv49jcVCTc2E1CGoAGotxKv6easyf7AJGqWI+FtxZGc0QQfGEd+usXBCnKgkGZq59T1bo+
wjeKk+CUFzzC84jkwgftbaGoKjExOdUUNE77hl/jQu3x15uDAR2sT/rdDovUxztSScJzSewrThn2
LTUxGSCTiE7sprCfecLM/tVT19p4YaE4W6/+z03x38OeLbwTs524kdwUoTXSU9rX/Y9xeJ0igg/9
IBm/hgQyQMVHqYMPNb7wlPsfH8M/j372dgSZUmFxK4qTRgLUCnvsMXdrErkKnFRO8aMHgYtagJSi
IcY7gTbhjeHuz7x3Hu3cXQNm3Nazey0xcbEKXRFsTv6XkPgl6rchJsKri/V7m+7cVnQlYb0cA4b4
vbdIOOhm7oDRrXmjetup735VBUYpu4zgC+DFpBUrSqxBmrMhYifeLD6meAS4Ns9fMb0cvQzJkTdI
PJ0qKKp4O7VlYJrcMBGryGCM+y6UdIrN/Jkkyien1O9Dok5wqo8rjEfIl6ZAyPLg1WJjkU85OP7W
r1CVjKVH4k/hZBvZxxCwmM1Z2IjXoV3QvIMLX1fGrnGMn31tfcfrhfV1aDcNmZkN7bUEXSrCF0TX
UfRUJ6pbp8r4IlR0dL2fGUN+mrUvjrWIebt+J2ced/JEnXU0CPRW/fVUWU+jNlyXRPxUyC3XPR5v
qaKHCwvBxxfy/3/hmedQb1OoGufPGesAvUm6iSfd8e4ZIYM08wmZEoN2GCNjF094pAr8Tc68IyHz
KMbwOU6GtUCWwLDte9lpJxwul1bIZdX/uEIidWXa9LtagxZytjyZFQPpxKrkKavfbTaAXCcL/Yom
nmviBZBTaNP3tn8ySRKYmt2FU/Lns4DsieEa2Fggtfzp4wKgo6brnSmjRum18jgjBtuamtFsktaa
EaqO+q8GKdQP0goxf7iNvGvz+QfiivgwC13faLnpHLrBb++aesK0lkTtwWL2sNWHrHv//Lv+Bpye
nyjHolwGRENRfg6b8PBjoNC0q1PjXyX9e1J98WbgEcSyVf69hVIl7W4i/RXtKuFKxB/pPxroh/Zc
XjfjXQgRBcNNQC5nmaHwK3+NpJGRWcmzi406Z7YIWiIyr0c9oSme3fvpBUbvspaef30m0r9Jzg7N
n7O1NkkjyUhtkqfZao/hlN1nCYjqgYHuhQXuL6s6dZKgwGDMCJzjvBCD9ygaA83gqcwRaTOsid9R
7uT7VnPfx3Is7hLfGm9SBx0AknRsBsloXah9/3JfeaxhbNCopGhznZVSjpsUQ9gpeUrql2mwH8pi
RoVTr5CZ+/mbpecXXvJ/vkL5ybw/adzYDNbOsbXE11S6nXFyo9J33qxhztHcAASM3Dbe29VoPBdZ
Q3jDKHA8tEgbPr83//pzTepecPrM4s6JTJreoRokP5mdhI6Tm9nmKqrKh6QtilU/QbYmB7Lz/w3j
v6xn/GjLt2nQ8kSYxtnKofQ4ZE6ynOQYuKmiQ+GO/14hfDjG74fyPx2QxA2lNvetPFnGzkdK0U7W
WtovyJgx1I1B729KkVxNXXnhBvrL00KX1KQVZ8F4Zw/7cWGSpsB1HXqcUeE/9Z5AbdY/z2jwPr9w
4s/jUI4vCd8MSek3n/f96gR1tUHa7kkJ+46cm2etIgcK63FE1wefTwDg6QnexlVrNdtqmKmgG1Cr
OHT9Qj4MmbhwJy0L7sdV4uP3We60/5zvfJAFUS9eQ0V2ZxOOPHLnILcmjbbZDtnT57/+zxficjBC
DGgJUhyfM7BGqEQzvjgsaUlypVfo27v2iuSfPXr7C/uQvxxKAPih8bi0IfXztncysf5NKNlOXZI+
EtnonzIh/W2UGr8I1HUvnMW/XFWO5vr8xzQX2O/HswgzuBNp3y5Ho9iSaqu75aYwLiw6fz71bEXp
2wGVI4GCNtTHo0BvSro2HtVJ2s1GFd13F4CAbXqsAtkmbdU1FpULj4X15+3BIQEtLQ89veqzR16b
GjcfBYfM5sGApCG0o15rw5fP74u/HgV8IZsmnVSN84ePSE+twDJMY0SWp7K3Hk0zvnDuzlJnlsWL
hDuLBg/iZMvGJvjx5CEqJxi3nentFL8ag7Cigezt+n302AJKdA4juVWnGctY6scX7o6//bz/Hvrs
GTOx6kSet1w3Jfe1aFEb9riHPj+Hf7kFl04Ibz8QPgZb/o+/j8wtt0bibt8TJVgDYDKdG9zqxXFO
gFx/fqg/ny0qNzh20BRpKP5xubS099XkpMmps92ZGw9Zd0wYdjAxxg7g588XFs2zNQoFnOVz1RBH
6QatkvNlI4voZ3dVP516AU5WKwu5mzsdNnA+yY2PfIdNhTIvjFL/OCjqYsZmGLFhBCxovY/nMyTc
C89T5568UHXbUPhseOIpO/b2QCgd5/eQDVp26S49qyuAqpI9ukxNHNBADOPPXkNmTeskH3XtZKD1
vtIbkRG4BwqiqwRgIRWJO81Nhi9sKOEmUSofvEhlxbrps+zr7GbYMo14Ttd+N+SnRALKKLAs3M9R
QqUyVvGhQkrw+c1wdnMbKOboMFEmE6UBYMo/O08jOYBNZBd8PoghcoJ74/HzA5zdbWcHoMr/eCEs
zMde71DrRI5cGQTsQXdfh1YDqesSIPTsGfo/h0JeRtOP1hnX4OOheNWi2KlFdapmDAxvab4qxksj
37/+nP8d47zp16sMPAtq4xOmHcv6AooB3UxomheWAzoqf9zBy5X535HOa1RXH50pLMzqpIuCwHaA
D7cEFHbBWDMGUJiKrgZut9sMY/xRWcZ3OtPaRrgIfuy6SQMJc4umFP8H8HneVVMLJMaFWhTBOV3s
vUUyGSZNS1vhViU4aopK71ciSmdfDe436A/MgeX8M9M095Qi3gvI6a5tIpZdmsKJaS+Rq4a/L4sc
JGETZZsY79G2GUATsYQsonzS38Qo3FVkD+2qwR6G5fA5R8QxgfULcNzKHULlN69tYnyjolpHdfKK
MOd9wFuwSce63RSJAoGlLJxj8+D8RALHZs3IIA/Q3N4VGWA7gpcMyD1pfJrH6VDOxX5Qrb4mT6Ui
6VyHHeAow1tXcWmth7qTT52OVv4GHEECw6pBHoQ9BQxDYrWrxIAGYmSOv/IFeT2uDZWB9doHBwOl
JjPGcO/Yqbw3qvzNLCJrgwXA/eZiSIVDm1W7kgBlkih1lMAGkixmKljl9HYIlFcYG5Ww6uhZBiEl
YT6hOa39oMxeHXWJgbPsqAAg5cirDAj+ykhqay9EWH1z24gQ8KGrN66Ba9KvkM17sekeStH5wZzn
2qbBiBq4Jtb0sOlfFVnU69LuxK+QtMcro7GH56l2CDm1p7EDoAVCarIa3prEtEerRoaYaDzSYZOe
CPu5jgQE4mmoV4jO7F1UAzby/bJ9rlrHCrKiDIHpAeu6zslbvzai4lctdOgdc+Vd9R25vKitnW0z
k1xIOh+9QUKNAUry9A+JN74mvQ86CCP0RvdCZzOVibmXFl5AhOcNoeiedyiGpt3b/sSollEnl9IR
xziqf3BfuNvcmMxv0exghTEgHPVd5F7VqFtXUTvlm7SZ3o3hOMAz78vpqXZDKFIxTTMZx/1tGMpw
Z6dhSsTDbO/HbnpHQq7hoPW4Hl5ZBw6cBkjVOZQ1iZxx5wqRbjxVtlfKQWQ1SGS4yXWfHZJ6BRUe
E0lXuCvcsOTK2km0L9Vg7cOqg+cF1AKFfW7ivyI4e21m3a9m0F7ryWbL17jhLnQb41ZZBV0/JUmI
Sib3KyyZyVmpvMAXnDCrzsZm3qm8cZGNK4FvNgLLkMTafTlU3hE9T7tt7XRclQb+ha5LxuMA4Ab9
JJC8Nq6jG+VaPzVfR+7utfZa1Piz+hzztZW5r6NI6VFT665L1N/bnJnvKmzFeCUSktqJykxumizu
r1QowocwmpMrJSvA/2Nd3fkTVlp/ho6JbREgYwlQXjOw11sWBJYMv+KmyBPivJmd3iZtTHIArpqd
F9tvDuRMPHqI4LLa+wE7cQHIW9bayww8LEXI/oKAnCN2c1565DUPIC6uytCj34oTlBZIfO/p/RjE
lVe+RIXjrkz+dWtanR2MQOu2fTq7GMeqmfakhlcvDfFRaYOxlYvX1palDOpOJxfAx5KdkNm+kSP2
oCJfOHYFjSlUttG1w7+uEwUTKe6qBNRaI98iDScu4C/wipar0Zzo6mnd2i4qfKckRHUJH/C8mPSI
KF+brUeoaZqNyP8dMJOeR15CH1WkZuoO3ptWHZ0wsVZoAPv1ENXdY0SDbNsuzttOztUh9tCT9yXY
B6eaa1z3M539rA5X/I3wXsyQfPRYkg+bmOtsigBIqMTiKzfs/0xgWrAqWiBy6MbjGJRM6hP1QYSA
v6kSNHwzhLFtoWU1bdbS+lGEo74mBxTVYu2+NphA11aSvQ+l+ikx+DBbSN97W/tiyg7+4mi+lWFB
VrzJD+0ZH664Pm+2Tc/GNUK5Fl0HstVMU0LQGdwUrYwf2VVmxIlDlSlb7anJiEAjsT5HexgjMyz0
Gbkq6K6oLXhuigYfp1eaOweKxGqoKRx6y4qYucA8KvsJRRcYA/XMX+RJzJMRb2/SsC9gxXhOXIV3
yK7zF7conh3Uml+6TiuOA5a9wzRX0TGCLF9jiwUt1S06V3fhLGBL096syPODosTCiNUQ4acfoe/0
NexMbPcDEfvOoYzcn5aHFmvGxXutXB/y2KBIcaXZTw9cEUOqs8WLmp7pqiPTnTFY1qZPC3gZPCdb
SAnOQ9qJYYfASN0AP2tvpbTSQ1Ow9i4F7TWVchZkYzxga7V/sQjJoCfJg+WOVJveaRE4Z166lb0/
7UC7jNuYQRG39tDRPMIphnEMO6dlTmvetfPB6LshmJUyHmUaOz1S5a6DnA22cpcgzMYj5KcvVqh4
qxuVXb5pEqjJCtAXpi6L+Pq1PkSndFywvEaPY89nyOVX3nc/LYm2lwIGiD8j2s+rDKwRYR0rAy8l
aFAru4be/9VV9je7614mGypMY+bJA2zLDC8DNaDdUzI4zuSvYOw0x7zTons7gTngY/Bdt8pkSz5m
eF+GcFyQPA2B5X0iLHMf5ikXYYrs5lBKi9kL8hwMYFF0Z3DVmDWAiCcIlqwbStxtm2M9Khd6Dxz8
fMU+K1zlTJXWrttBQInLfJUToXIYXYs858ZMrxTevNs+sxg1RhZE2tD6WdRMuxSmxIPetgTdidz7
GkKegq9XVPvcZhqCT8DckkKLyYuoia8KmBrkI7RkeG5m+2mePHzPnZXin4lE/1DAJ+Ke18sbYWFc
GLT8l5xZIOMUuaIi+RzeqpbczRWS68Lusz2TkflOMqfnfzZVdG05A2JtLKDHaWmbwp+KAt544aNq
c2sX2cratToIsByDOm6kTr6UNQ2rrqi9NV9VbDWEbru2xEG5rrS2Ac7c+3d40bmPp9p/8xqsDl6j
iQBOm38PR9fbWPqAYHpseVpziiegzTFGV/lilFr73cF9iDcrmwqYi3NhY7mcWeyNrINgYA36SdR1
+BR2EayRrh53WSnCIPLLaeNEDNX8cmZVDj3CXGyt6HZzO0VPOhyTh2ZEOTiY0uOpZIYUF6F7JaM+
3LCdlE/WYtEEXe5tWo0VCDATU8HRTLfIkb1d4ulpkNY9fl+f/nbaeY9OqaBOhdSQ8eANxPzO9U8T
FxEUznxAH4vvPhfOT91iBFaXlLSqYcqn8w6OCLvMqh9QWu0tkyx9hRLU2ibpTOLUNDd3etujP059
fjDq7qo4polon2p/+u4oXVECde/TCB9tGs3mpm8MPch08T4umX/xSH/NkQb2ucEj4wbEBUCPKd6P
I5MeBlI4KTzWdlnH4jZmILPSSlZUr03mrWxsJgT4ZLfWJMbHcJzkWot5IuM8fx7QwIPcSNugrIWz
MVCsFts3qcdPOnJZUMfszfGjTLuhJgRogEOx0seh26HExmmTThkjHEdsAbWNG1BwOSaBMN8gHcM6
piKINB7F75EAV/YNad4ekiSvH+y6SPf16JhrQFTDDezq9jsne9oZfYadbQB5v0nd37vkWvGzx/xI
fFKKyzkLn7CW43THorgr2cLCUPQA01J7CBwFcXM0UtF9aSsPrCua5sCXpXeDlj3a2jM1kymd9h5C
FpsAHbz9q0rZcGyzZhpOEnhFQ5Xa198ICroeR/vVTAnzfU8tcxBPdt0mJnN9s8r3CYi2cGvrTfWK
y3a5GbMeMoEyTbztdr+pnXYJ1Cltf513I7BSyxv78UWBRbpxBl7LvWO5qwJr/5XdYhotXD++z0rL
2fierPb/H0fnsdw4EgXBL0IEXMNcYehJUV7UBSGNJHjX8Pj6Te51Y3ZGFIjuZ6qy8jW1PKEpt6Lr
SShtU3eztqXxlbcafYtTJil2SFy0fpxWd39gplJFuWrqYc/pPQLaU+kXvZHvmRUs4VhmyVVrCCfC
HCDt5+QeNqtJ83mc8LHECZsvznrnaqUYcCIbRmgrW5xXkMPt/obUED0kuw7n0FD57Y1RSTctZIl9
VrB2VyipA8K+myAdpx9gJMJfkg49f5cD9DKBjzLUKsE9U/OoVu7icG2MfdbY7y7qn43qSD79JPHX
cpp5VRLdiqivfDM3dWCxehbk0/0cxE/qNVaW0DE5AKTmJTmXPWmivm5H5aWEUZUFLsA5qnpH4SfV
CmoYgCUclyJbziBgwLZpmVjPjtZc87a4DTDcdpOFF9MbDFyWSuFK+AnQd+xZlUEChyBEPVhuwFhy
NUDaxRDJtxMbbfJGGcDgCDDpj5XE8z9bjcbrwq5+x18wQ8vpkwtsRiRt8So0wM/2GHEgaPVHX+JU
1SvHgHc02zt9TQyPhHl5LznGvZ4O9kMeSV7y6g5cHIldAO3VloHsFgA85Os+MLeCnSa6W2zbv0rB
wFGnAznMBLW9I0RVtnJR6i93iYA8sMUK0P43ftKDv1DKpMcCGSmsPQ2MoxwIviBlfodBjtkXyz5P
BUYftFEsT9aENUIlTpiMOK6ohqZe97KaGg98obI1p4lYLguk21XtZseD2aOHWgRXSMTZ6pU5xEOC
1hhzGfbqQ+rRAjepft0YkEhTgw7Xqtj0Kiq3IDXxq2RJugQJVh8MUYoZ1O6wXsk61fdrCvARXN9y
jg3CvOvZbRidSbk1RROfZCcw3ZfCAfyXDg95KYYtArPhE1C6c7TmTLlM+Bh5Uum4KcH8fyQcM0fw
BHmQzTmQWL5O+pWiFvpGncC9c+vhGdLb7zhJuU/60fXYiK0nPXkeig0xf5lP68Oj0HPtRvE6cr5Q
8zSK6P1p6NgR940dJvx7gR7rwtP6hpYPo2wepEmSB+riuB9mbWFNF7AVvtfI/sJVNb3GelXve6EQ
BqCWS53uWWnAKRKtBq3eSXrrL8nFvM/lbATRnBVhobJhbpoIvYSGwzUsl66+dD2Rx4ahHMDszV6x
jjoWCxx9vFcprIKR934lwAG+hPVZWXa/M4qaAYltapR+JDSjZGHDWGUs53Amv7nq8m5jRqKuIhzV
7RqqO6VQtvZAhl9ezuDyKqpVdFggkfIaLw9JBbx3wFUw/nYgEtZHRhcjCjWkIqyarQdjxHGX2iz6
spbMgLRUk11qRvHOaSv5lOiO/cyHMjzL5muZOqiGuukTJBl+PRObtkoB5THDBRTSj0M45aX5PqRN
Gi59YXz2ia5f3CzXU6/tYudv7QvS1ThNj6OJ5qboO9BBavSOeQx1RKKQsscxGvQmzLWqkPquc0fi
dYX6vcp8DEHf4OZ2DM5NpI6bzLUjHHHNN/mp8pXREigbMtM2DOihtZk84mVZTPKNk9c1m8iXVFQY
TYZT40onjJ2Zo4FrcPidyKHzGy1vdskgTQ4enp6aDPqemPPuSYyVcoRJYh/hKCcX2yzWTZk7ebhC
P2Ze2/AxtHvHr9zc2qgfEBlSpfaVZKhnMraII15L8Y9b5ZeoFuhXiCB8c8E03yszhrNJuIF1lwrF
aWpzeUKVb62pfrBTBStjBZWhgh/Cz2cl5GfobRir7heL43ajDNVMYyi6r3Vk+ohalLKqmza6WZcX
KsLxfa4gZxkySjwaxhqWoZDbqBzyO56EhmBtrPxGfFq8qapRC/RFlCGtDKEF6oKlvemLbNfXMNZj
W/8D9YG6rllXv2kFIDvT+WsatYW7XOQHzlpxRjtUBWY/IYiKY0M+teUw07sXPQ4+acK8xViycbAF
+woA702Dq9EzsvIb9WvCayt/khnaDIgDzThYFd/+YdX+3W39XqI2zOYASVNKk//wm0f41OpOaA8l
tv4QhDaDOHM0gqG/w0Qz52SvQIENRJgH0oMJNkudgbSj3IFPAdiC7TdALyVR3oqlUx9HQ0seZWdU
Zzd37A9skkym6Eg9frlQ31dAByBjxM60u+XumTVCmPBlaFqQHVWdSk2JBx0uVt2Vt763oiM0QrlL
CDvcRVqXXIE1dkFF7OF25rH4QzbpR2Pk0cRWzCGutiKsJ8BaZZSt2zoj8EsHfwDHT8NbaoCAJ42u
3v6fJSLjbrNW65eSDDYD12a29v1kJhssJ9CnqNg2WgehoWuUaccWDq6Wk/A4ionkktS09tNs7pwm
fWnJnEYj1w1hYfY0Y2qS7VmLtxcXHPpBZzR7XAGfcqVIzfwbC7u5WU7/ETVFctSggW3zDiLSnGY/
cTdP/PgMfM31nl0Y9QNe2bSLYMhYc8DSkxFV2wCrtnP1AfA877eAdrDErhqWtdHveDmNDWEnJiZA
vTkocq6e9SizP+bV+barme+LynmDi7Tf1DYYqFmpnL0pWvKY87Z66RSnC3STgkKtyFvSciW9jbrd
nwgkLXyRKkCSKfp8ZSV3M2sK/Iil0ryuaU/kAhMJ4PFWH0XPPAyNjq9oXEJAoTPYWgOQ2UL6p3WW
uC2rGA+CAwNm4azDg5bq9MpVZ94nuvoeQYf6kDQMJSiBxt0y2neMI1ckbGm2nSYEmLKh7hfM2n8y
lC26xzyO4jqJwa9UQ1H+MXJFEOZITuRlmK2zQ5rTExW4DAyRW2+ziUo6A2NCymNESgkxtRucbYAf
TL7ZD3JWiiC255q5RS99J1pmIjv6UZwHiyncqoM0JCj1A1cqqoC5/cVsOe3I+YGyMk898ggVu+CG
xQT4n6mpNoZmJGdd1hO8WBsysgtqXWIHebcW84PlmUqh1nyKPOlAErT0/DBs+r3ZIvRUCK7Vo2j4
MUpXi5ni4oJlg9n0B8cFTFXhccCp1MsPvdQh48iyC0a82Hr1cUf6Td2zXptcDX0l/hwO/ZNdTjcU
m82BLB8w/MyYGF3e0hLR8RwT78PIoPfJ76GTJComhInM+Uvde8tsSFl6ibt56O3sedRqyWqgZawg
K3sTZVWymxpNZ+2AFoSAlvLQWSxYeeVEgvhxsGrQaYN7bFytuYm1kRHk9U7fLGb6OrgJ7Ykx3ZLm
TgE3+f353ADms8OUAIbyUKQBcvwV+nVZmuCfSyPy1Cx6apJpOidkl2Yhc+i2e01RUg+brJf9K56A
wVe71IWo1JF+0CaGeoBh6uxnULDvkVS7gNeWDaTVRft4YVisu8kbGwTVr5yYMBSy5bYRxIAdjU20
xyOgBSKLSW6uSQciL6/3lbgrttkwMblzx/qOvRVB6zTfpVp953Wp+SBIMeQLm8nacaSRlGERDdfC
gUY5OHCvyXHJ6JYSPWzBPjHWzb8HjWNxbMrintLMEkUd7Oi9VZeaInp22x3xFqGbfTI3q6NTVQ22
cYZhPaEdHfs03UpWwJcVdy+CJzPdIqkj3hnsDlGokgFXqZEcYCnWz5oDAa4w8uD+r/9FRXyfRr7J
9zI7Wu1Ge75/ABTPQV1vLOtogk+D/Q9ly5zhJHCLeNkqntsWhEUdEQOjGa22tTTYuD1LJBBUQLvL
qoFpYHJMLM3QH2yk7Gs8Kt6S5a8YAO6DNqltssIRT8RWfS+6dlzy/GXlhd+qiBlJOWEWX4CXJ83t
bE6LRjRRRxqImv4CasayYR/t8VriPRQALhly6qVFyV4W0cdKNXbWS/Y7vr0oyV9jTsNLZjndpwaQ
LnAX4Aq4v7WV+93JzDAr+/HRVo314Ojpp2N0b3GjwokvQE702sj0y1agv8+15AFXqe9Ce30xaugT
ngmv7mFo1Olo1lDbGAlPXp0qmMgUBtFVyjhiqOqYqW8viaemKQXFxHrEgOVpjPDwgUJMXlGRJ1Ro
TPSZExVsNjiFF35bvjnBmBobfSQWYUg3ALrQKHcleSxLlYBvZUJD8gi3mmkPL93MHqVNE/tYZMuN
81zf2qw6fI499QEsexZEiGP8Cg2yxYuPOZz+mh1TQk/+ZWLmY0Go3+c+3D1eUY7db4nRxDNypw7r
jloN/AJZVFP8O9tzEpLItVYh642PlvPHZ7EC0SqavwhogELIZIgljEpJAhh6oysmLWHazOqPpnTd
sekBYmQk8HgxsxtPjiT/MniC9c6g4NFY6v4pSxPU3qOqGU+2XlaUxmvT+ks1fRocU0EBcdyHjfRF
zjr7Vt1qF2a0gwl4OzO/9NjRzuxr6rPgKOEHEd81rfAxi60F0qwwWZi4SLI7LcGkrbGRLaOczry4
qXHcAvHP3AMj5+8+GRj2Os59QxnhEMm0LlqCoh/75xboM4iaXMI5g2aZFkRICztOXsYmHh6qUn4B
wtdDs3WRHmZc1dRxxOtCtR3h9tpyYfkyvJslYQnAOMuzMsiyOZZ6Xp5VNkg2yvJ+BvM7Zpt8JNFL
gVbA1Z5UpzGao8eGGT4wv4paUR361wk3fWBkygyvvrmnSOhvtclIb9Hx9w9CZIfVdvODpd7Lbcmz
YJFK76zH7aaN8ySQbt9v5GjLHYsa0rTaKtlQc0DSqF2dk69SPZexehBl4oNk1TfkXQ4vdZeEaxrp
O1K+xM6ddeq3qJ+dDSvK5Wk0UHj19mTsAWjM4dR15ameJfjPzlkDRDQLlFJobrkRu4SlWQhgTWs+
K6vrHO2Y/4Oc5M+6g7s45xp7AFUnc76TxMOQ3O7T93JmQtB9TDSZyECNLOl6Us3jswSxzk7G1j3W
6DC5u+jKYWKSkhVpB0sr8t3Ym+nuzgCmuSETUstcGgSSSMJ8hmCNFp6c1YUJFjApZJwCgQFKfckG
kGAskbQ3U9MqL71nTM1McTd9zEx8zGDFu9Qp3pg35UGnMGK7Eef+rLXdccbhclRFqn/lpGHxR5Cr
TxKqGWDWeufg5HvUqM+2cTY85qSxbjOrJf3CLLRzn91F26YxBnBW1yPyafNgWaLZmwpOh9qJCDST
qfxM0rQJmc4Vvkkl6q9uqXO9cA8QhZETjqOOz8bIQgagTHck5UCC8+27UFQrZ0miIevWBDFwzdrz
SReyo9x8XXeuG1vhOJrJdiomVszr+9qOckdOSR3aozk8cVgvrIvwN2YYT3eGFqWnRpfNEWAMPElj
bB8bkTlstZaBIm9lG9vG2UMnp2eTwnOnzAZDsV4xiRe8b6dN9Uu4sjsvJtaKyu6tfbfoy3MzDkyb
KDB8m6KmgopmJFn5IBOL18KdflLAJR/xVFmJt9zxFlbOudBM8U85LtYmd9KI7nnKWWqr/A/jHYZY
TeYjDUX81Quj2hJwR+pSn7PUjQnDzjN7vKAdBu6vtir3WdSi4YrdA5FW7oErWd/Hedag9y3h9DQ5
YQhcy2uXL1ti6GRAjd+SPN1M50or8x2HyHAvExWfpCBK5UFZdprSVEgaLOrjpYaoPS2JZ2XitWgG
d8uKRx4aq7sny7Uq3e+ICcPq4YZGLkSZOvKVdJovzRzXgL/v5HHDrYkqcv8Itvwn6UnYT/8TBgFO
lqMU75Nh5o/jsky+KuMhNLiEHwiVNcN8ZLWri7g6ZG4uDgDn0m1W5q+ZaRc0opp67IQ+8wvoYdFU
OVAZNjasm9C0WROSOrZXy14XUfyex8tP1bc3LDWJr1EB+GXdMTEbKQXYCdL6KVKQxSskihZbfYgj
JMuunXebWqy6RxyOHqScROeq6BIvXxYW5Nb8OtZFt1XchOwddqeXyYpKaNya8kaW1R4l5mWptXTD
JuBCuqazWUfxOep9EoiFm9bR+IqDvEtOLk91S5+mXVxIho9oV3PfnKFIEU3sbqKhcH4o2DS4pnbN
vigHoaQ4cr900HaMRXzCSGp26EuRk7gRkOlhNryK3niTkIjKq2B8Olhy2QLKFpTtvTdr1Y/VnNKT
W0XDgaYGRwPL8NTDTjKhQGM6kKK59zWz4uvSZMYjcXH5WWsAia4JBqE1SdpQSxsyI2upPej31YFb
0R2aqOM8YZG0iJW5fLRiy4HFML23lOwBWEqJKOAexqR1YrdGLut3SzH/Ivyx9xcBoYmdvUFkHf3V
Vn6EpdpgNZubO0O4SaZhOOec3LtM4dPEBgOgpjPf0BEkd0/SulsJ6/WttXx0prV/t/jJAoZTPHBV
j44KIZBB3ic3FDzAoE3xoo+pHWhxMr04tW3zISAYi5zZEjCqft/09rrpQBc5/fhWR+wSs4l4KE0O
KSAd1w1Ye0S+I8cydBOt3+tD0V8HNeq3XZ5WLyDSjIB0Hd3XYkHqItjAyo/ayfoUutrtRmcxPmKI
Iq9K48SgPmsiFdmaONjBCkFti1Sqo7UKnYRZ4dLeKyJpwaZvrOFRGtX6NI4j/iJmUQQv3Km6Wn42
rLb7Ih2tOjGWMlnx29ELzChe3XYCmxlX/kTLwG6TLRjNp1T/5Z1Dx4Nz6nvto/aj0Jx1NyeZvTES
g+kim8daMf3aRZwFWoV6/bevp/dEiV+IICOj467PmQvGgbCLHDRo1vTmxPwLABrrsO1YINIeDYGJ
dfdBZJP8Vvt2fNNUOp+Mbtcr6hlIpApgSuu5ZTtHUS80izExAYPtD/kEHBdUSeDagxbGLuKDOapi
gGWW/qINxq8q3Ax5P4HKs25kvqa10aOL68nrRK0REo8tsrdYYJAjQZCPTtWD9hS8M+uKnWY0LPOV
MXswookvXEZ10pUyG7wR4vsHMih9k472q9NZ+pNhNvqOzgt1jpW3HPANN4sjolOUtetmmcqMzJjo
OYVaemRVWL72AllFtTjFSbMOqKLIVcqV7J18ENtvapt405rux3QQk7GgUJ+M/BOlLOOcR1BqlAO+
5GVVGT6n0Jlylv7TW1ZuNORE7A/PbfVv1LJLtC7AkK9kbuPoV/UjYxqyp6lb4h9g9FyVjH4LSHn3
nb5zHpZXhIwbYcmdab2QcENaGS+leG60oxAnu3qIk4OT7oBIp6yQVCC7rrMTLVXeiQiNiFATt6xo
f0yvTD9MgqAMhV/vbi12Vvnj2o+0XV6q0jl0JwaR2korpB57Rp/VEKaSSwXGE0/rq7Ifa/XVoKeq
HpJ029kUsWK/1MQDFb/ltCsYQnWKr3csqOrTwlQp3WvztWfINLBhLMaepQjzOK422f8BEaNG+O2U
AFy4HE5z+TPggdSjyxr/00pJLBaBOi5qlURu4volNj+U9qQ12V6wqLbMR7t1N9x6pzq6q2vqsOE3
DyE6IJT0qA6buftZmF+IHBkjfZU6vS1Mpro4nEbkBTRGIO8qJtvFtNOyg7kcnYRdq1kEwtypxWPV
vFS8OpJG++z0DPoBhI59ETQGQemO7/ROUI8/96dmJX80maSP4mxeSeAIhfNQy3eV8zJu8kOubyft
SCrQvixApdJEczIM6r8sIWsSEaoGt3mBADg9RzHWpQFA8PzDCeSVkB4HZnFmc5AT9w74/RzDulq9
1dbeYhJBcqaXRpPXGocEpRHfGO6RgJ86TzatdlXI0zVvcX0ttH2f/NzZ8piL/EnwCzwrOsFSZ7e8
b79uzFgm+9EFU9MJIuD/mdrLMr9hgfJYc3TmOXK2DWss5O0KYpx+m6GfKUXYaz8FKsWSWxXQeboq
JJud6+iSmmRoodXKzw73uEWGldmp7aam3YW/j/arrBXJBnc0X5NRVHumu196rucXGJuhvdJd5eeJ
vGiHcD6Kr17OSKHMq0P8eGmQ3lwQ4cuhA03dOkV6e0ygXGrFrrArbyKYDS4dSQ7k+gATQpzLcqnM
A3s+G8RNmRx57uvYcvK67NUKBqmRZ46vkMoDiER+SzWY5duUvfKEqwwV626JU2yMzzP5X+XZIlpn
psEX3UcGNxzkCvtdxzjnEJLcHKZb/yDmV9V9aqNthgBzbf6YT24V+aauT7r7GsvtWvxNJFCwwKpb
7W4736ljhhpte8820QXU+uWWtq8pKY+juovieW9Nqp8j3WhrHLMukH6G9hQLbBD2C6obE/mbS3aB
rJ477a0zKC+VHbXtvtbvgRqEh6S/5uCysS8JCcCVR1ZoM1ZeaX3P0A/L7LTytIYULQgjnSXyRVUw
T1KuiIoCgJezKAPX/SGsj+v3als/iP/8OIG+b8MPZOC+6tsB8lXGcbuwk9/fVZDsJsvk7C4aFQkH
It8BmqZAKaow7ZS3EfkZGF/PiR5zcZ2TfJcbnzqi9qUCQ8zwNW4+6zFGn/UCWvF+Fc73EYBpBIWC
EqDxXIJosoKKtNSQpryQTavSKZJiUS1nk1xJA2vEHL0LF2VGEh0i4Mp25PXpj60QqGKESnZsiQ9z
7qzO8apBKBwlm3AWRpSsnPttQEz8UZKktRCNmIggNt6qmkB0fiMzDQ+CgNqCG7Rh6ckDe7HiDrfj
BUixiXU3dj57/S5DnS/50gelEn13YxPkCUuG6mwte6V8H6Z/Qt0t5VbL4E6C9nS/anHFCOynMIVz
AzyqdZD0iZXYViRFTaR15Rru30fu1RTSovCLSfFn+9/KmTu1/2T+YosT7YUnmls83JCShQLVAAoG
JJeXNUPDvpuUszPvcJb3Du/DdSCbq/xQ6htTq6Ax6XHtL6V7jnlT+nRTlls9e+vGf3bVbBcktogN
0Lc9mxB0WvSFlTKQeZxxZAOnK7/M+Gp30FTrPfsZ3PzPXfO+OMeSaIf/3cqk+9D+8RejYhy/G3G9
pyi6yk5YT8X8x/Kj7n7Q1+5gltM/l56q/5QLkZHudmlPWcvlySneg8S2kSka2XYtXwbmKOn6YIkr
t9uGetqHbRD9tYxM/gAakzn828NGid+y8VFdPkpUIlp/VCiyYtvtd3dhMfKMlBPJgsScIVwKSbzq
DwXJTVuefg9dtSYH3rCSY2sU1wl3FA8+2VC/+Nb0OE4oBwdmhOVFc5lAZnjR3tKJQFDxz55/OwQo
GVxxMYOCXuN7ZlTIl8Ffsl+FvYNDsFOPtnpKzAAF6SKULcNFckrekZSFVrReyB7arrP1EJHSzV47
1HI86qicCmu4LZqx6eJ96XywL6CVLjaleE+iX+vSwyZUy1335ezb/sFq+A9HemVvLLc9G7l1jPdT
sreIUWgAOifr6a7nGZdXg1M1Lzkz7geE+VNyT5FIDljqapd4w4ibq58cYjuanId84xBzSRwEdlfl
RWAR38zZ4mi4b9ZbLJ674ZS5v8QsFOMhnk9EF3pWf76/aWykeYn2LhW3fkmbp0hnIS/skAg2/rbf
uggXqjxmJVP37TIRY4nC1SN9GUPCTr+y/NygPQB7sFrh4Lwr4qLrD4u2lx2trLozZ3szcm0YzkFT
2Ed0GzO7WOxIpvURcSq69Msin5bpy9b4xtyK9FNJCJ13ENQTGNQo56EN2P6HkER9dbxN9nGtrxA2
axaDTXKaUoI3v5j9KNW8g71ati+qgeryS7WPlvkUTa9EGNXxfhUbmRxLoFbrFmexb5YXl8FsPT0U
2dVEaZv2n0Xa8yU4Cud1FNuZWyyNMaq8Cv0lzq7DeFJjEutRSfUfmXUACTGsDvVKmGJQ5RsKRvbJ
1Qk8BXe5sUbB+/ixag/uENLIBaL/x33ErhsWIbFx0e9ska9TnRwSkkVB0IJahBJgLH2+2T8mOZBT
Hf5xZnqaurFaLDLooiIuZ/UeSHYuCeOK6/1gP2XqdBr1z3iItoXuMqomtUxe6Gh8y5b0PZU3ssGY
1S2mQpIam5AynYKZ2TUdgGKpZDHTliQXsk08mwvYqZ5wPCM+fSWCm9MuO8zA8ovuX4pquqwAuVf7
UvtNRttr9feMA0BXM/yfmc9MuqSAn9kmxtPvsCSBki5YeJeHrCuhgDDFZahW8vG17g3GW9dM+8G9
YqigJIg3KzltCxXHbIc2JNzGetatYpNO3dMQExqwmpwycSCj2ywQ7U+vUXMuIuErLSlgjKpW8Td2
ZbAmz1PzFSUQSpB0ZpwHNSNMqQSp+tC54rq6+alvSEY1ubHi0gOBhX1D9yeCiF0dXaLFiTfor23B
t7ku4NnH/0yDjVX2244Vuwgk+8hpuBHJoR8OI6Y2VtucuaD+GThX/JUV2paIHGCb4VEmn8fxg5g3
q38AjI/4ghM72sjqx2DBDkOWledf7YTWYG61KIImndGJt/vEHjaj9tO2EvQz6YR3Ts9Qyn3DCFTF
lwNVHD2v8qFk876uhj1SE6arc/wno63j7DTUbQp5RsvMRZa8LDo84VqGDP5OPfbjrb0K5PR/jUOU
p3zrLeNNz9uvVbW8gsBr0/hpy79E2EdBUkYMeqMsPiaZ0qGjd2MLyK55HYkQvDYKF2/ylrqvia6F
g0TTu37P6EKil2r5c1tiyHDbaLcBVO7AT5zszHV/T/Je6BIL6zMm1FUG2aruRns8DdbL1G6slFoF
/EymeBorYToeVf4QZzm0X8J4bEkEZ92WzMe23hTaw2ADRt4LWyPaIsCFEaKe8HtqRKtKtwOZnBOq
Pl197OVxMI+StbiV/JSG8GdGyL2y19mUNgxyM+3Vts+jom0RfnoqvRSECaDRPHncKigD/PTekTG4
Gd5mg9CMgYTW4nF2fogc+17J1zBLE5TupTZeEKp6aT0z9/nljDeji1SOmr0vs+2QkxnKz8baXKxP
rvgbCH1mC1DITZm8T3YESZTTCBvSQeFbxMaA2JMT+2dD/FZxg1L0hXVJis4N4wqglqz4U+ez2r4I
tKrVScv4cuITjNWL1SD72sl7eIpzbDp6H3Eayz/DsoKYkBPJvCp9sQa2TeRLNO01sl7zSfjjcunb
iHU/Zdm7hvJrgQtiM2in6eML0EVnG8p0XT2X45vSPjvyaVq2o3wkl9Jn+ssM/SAK/kBzld1Np4Mx
3WOXqvuaaUa+UAHhMyyLNwJ6H+b00ihHHIFEtD8V9rG0PjLw8+vS+7ZF/CtRXgmAZvL0Vo29PPY7
g+FqSUudUNep2d9IvEYz7OLmnBGcmda0udzeVfXjErNBgPo21bbEKho6cfGQueMlaDPCHeNmN6Rv
I2EaONtYXv9Lpy+35xOiOlCMj0r/buW4TYwlMNQ9iRFouvger87wOCgkD0NhtWoEG2DGe1lhExw3
K1FCVov/wiQwK5++TYR9i5pDWBpOuLoOjBsiDyvfG5Ej/spJjZY6P0Qus33FuWAY9Ne8OhX1wr4c
lyPzHsJg0iXUx+7Qge7i92EjbnDyewCXvBrAXgZNwQ7XhmWEs781/TxW/xyJJEmfQxjhNzfGPMQs
tiJefiyrLcKKg90vu558GvWuayJgDG18D6E+11VE0us/LdIfJDp0uOi0YO7W6HrC2O9JImPQVuau
XXjZ7WXaO3X8Mcz1h2kqO3cdQ8dST3VNDmuz+ozDPGsprswzQ2OcD8z4b4IC0XLHw2RkjyQoBtO0
bNKGAHPdrgE7WYCh1X3vKKcyj4+JoWwqtv8e24xfqViboZyf4kVlkc/CatL9VXT7jrcmddHNl8YN
5Qu1BEk33MbSS3PFh9bzbNoowBJrXxnt55w7CMRriAFu4R5I/CZatfDVwfBaxQhX0O4+QGzsfX9L
+dh3z5Y5UiKvlae7926u+GA9dJ3SfKPNWAXs5bCu8Q413LVwFT813G0lNTaVROdo3bkqWe9VLOkH
uZuj6KqnI8wViGvD2l2GtTxWykjqdxVEKllMDJeJTT46HNBevEZXFIXnGZBPFYt3vem9kUuzz3Wc
fuhy9PiIPSkYluxVA4s16+trt3ahy59RUUcOS+y7cxaaHBwteY7rsiLQIacndtFXrFtFaKeuLndG
x3uKpHIiyFY6dsjq8tYqzi6vp7PUZr/GX9mRj8dWkwhn8rnfUPPvLDk/MY58n8bhYOZRQLYa8ZIE
BcNHoe2597VTTW3XMZYnFshZaiS85oM6/AyRgJ2i7FLuk0QVoWDlTBgesyJ1g6L9URFcwRZvb7+s
x6Sges/xwPWWdjXUMbT+z3EC2Wd2AeoyP0nkru16cqv67aDO5BYRZseGj4zbva3XgYX9z8jv7w8/
OxczeuZflxC8SbMPnbYGkJouVk3FNurT88gQqbebTawwk1OZ/MxiDgqG8IymftXFfUohFvliJE6d
Gu5X1jxvpwwbwRWFxLbVEZ0ZlJAkOZPpbUZLCNwUcQ3aj6nP9vlUBK4s9qpa4e7Mtu1c3dgqF2Sh
JzGfRtlIySrmrjnUKyIHyOwJ7GmGBBhtWBub4YDrPslikP81qWkRt4FFX6pb6TF3JgKJ4m00ziSf
uwqiojYs5uZYx5zlzvpqonwdewrilvgCcu5Yf43/kXQmS5IqVxD9IswYggC2Sc6ZNY/dG6y6upox
mCECvl4nnzYymUymV6qC4IZf9+O3vuMINdC2+wv+olO5gHclypdEGRcS6u6b9YRzaOJaRw+v9F5o
0ttSV/VAVVQFpn89qD796Hh46YqAfDM91V4Apk+olraN4sUb38uZW95AJN6RJAP5dXJkdO2LP5a/
ikXiBaS13q+PRqV0ZjBZTS1jHYFQDJA1pjO1NSyVEqe69mzD2pEjmemHx6Pg+9FN7cOCa3LIeCmc
Og5xQWBgJbSNBXzllE9yys54E9qOAYMLjt9n5zoZN0XSbuuG3TbpBprpsES2cd/wIQJthu0acb7d
ZX14dBFYwTXuitnsyjHYuKV3oCpj6/r1PWPmmZQvNy2G4tGKU7hZoUt0vZdkhUhaBoQg8xo9TFAy
yoIAs0HRxH5FIGvszhHVqM3tzpZRhayc4SiYevtJ/aNHg5Y6b/10NOu2ebmbuRmuyLJtgOs5hC6L
0zgcgXLXnJiS7FA9lSh7Lik/EPF3bhTis+1QV5rLwIVwaKrYsfSek+F0c54vQ7918eZFunpvp+I8
mcKO8cs+rFlCp5tQz42PTREXBTdDkmuFqD8HR+AKIUCTeHhiC8e+62bE8pAftMI/xbeE9Swj2a1k
OzsQy9rpgs3vyl8RYZRo0jZJTAx6bO8lwWaSIW4CehkrSYSM8l+NNTxAki9bD82EPCp/zwWLU64L
vcHoxR/nVuW+JrsWPFe1ahVLy0fXKNRWkkxue5vPLqGhLNzi2IpTc7uvd7FX11c7JGXscLI0Q41Z
yaXgW/71iJbESyniTGAAsEOc03xKbZoBK0lYfxh+Ggbxlp/XWjV/0PZiZL9LVnvnIe+1jnfnIP13
lKhv0hlqaNq7l1qsr17hHXF3HyifeYHn+cRWmFZwEslGHiZrZ6IGTbTQx4x+6nSUB4JSW3JkuyQq
nuyRUZU9ZEgyEAjHU6CsX63GIxqy+XPslQsHMQyZsTmOtlTxxoIZLpus58jj+qbr08jETh8mXZS+
oZWABvuhJ+rsBofI/BF8vWbaVgfCkQMeXdrDZ7UdJWEH/lOHSq98ZBQW6Yr3XXwvQLow3H/x7HHA
kh0WuI/HYPyscDp6VfGgEehGQ3vrUpPtSi953x3I8bPiGWNpygchmpMzEYdr5oMri2ey3+ihbGdZ
3J9s6Z4cEf3rZE7vb0n4JqtfGtiitxW7Z0doMrwUJhpPE+tylYjHxhm3xOf5KQdFYSluQ48DyQ8+
FwshfhyCe2aPXxorIRWjMyIPpqzy9j9YuyyWoo+yTa7rRDJNj7gqs/Q1qs3dWE0kBzH/+y3tDdPC
r8ibmwMSM2uNnJggBbZ5wYqBj4MgmIjx+rZQsXb5TMLR6IY+2eWXW1CNHc6YevwAfB7JbTfOq4kR
erTPVJ6wCkhaSAw+fu6eDesuGw2dYhjXEi6pbrQeb9bNJRjuKKw+AC+6BNMyHVmx/Q2Nt/fz4mpQ
GZVwd20qP+x03k9JL+61bpAPQyAWTcSdJtwG7JQTSffRDBEz6MJters6qoW7PJlUm+uE7If7rkq4
gTtXr83/NV74E4XrXQ/hs6UVT4iBubA+6x7aRejFxs3OPp1JNzcMM+92CTGk3UQgNCWJEOO4PZqJ
WTeen1JaigDfWHyxQ4RcBMr09jG0SNvkXFdFv2A+onK7KzNGOWr5CgkpQ3XpDlPD3rj0f7cUT7K2
388Vi9eBMHlt+uYkMhG70BQ64zN0C+QVcAmrhyY+zoegqvFYTljOi1qo3QQB5tlayOYXpOnum1ZC
E6VvhGuS/RTxgraV6unADW9rotl9csKmDfd0nY4HlWfEOecq/C6G8I/d29G97XfsIBwQZO+rxxrL
9a/DUAT9W4Pv4wNWTnXQC18D7U9YoyVuIQ+q6TEJ6OPZdE35VVCS+tBIbGDwC6DNHpIsra9iAgVI
ksHituN/TrPoLrTnfK/lMB2IGOYExmtJGq4v6TbMkgfoyUQ70zUzvEGZiyEPIc+FVGGH723bu5/O
koaPrlhUGU+mdw8CTTu2QlpXnRrFoZyT4jy7/rmNoGGInjD16mrnv4bMIzkXddfBATkMqyDjRuzy
yCZ23HVlgGdpwLRnJJHikUgk5iEyTITThjvl/sCKx2Vb0JPjhYH7Re0orq0ZT3zajuz6ijQ5DzmX
elVOhhhq5LJ6IkT9jDMtOxU9GQM0krxDje2K16mc+ic1+Jj5sdeahzxCPwavD8LFJa7zVIDhCMGX
pPpRt3nwLZUPpWSZkD1D6mrLmRZlxxcJlUyDhRdbLy+s/vdpSudmsAQgHgY6m0bqR1ClZq2+Q2dd
91PBX8+uwHeQTvqajKVTvFED4s4MbIAY5bagg4i1olkGjs8lewrWsflXriN33LypuYUKV0YYsQNA
I+SF3eW1xCyx05P9ooz+29p9ca595075FWCOLGAeLOoS0P3tezuGhIx94CqPUd4GB98ZiUf22vlk
/Ry94lA271Be4JbTF8FLscyXfujnfUrD08WO5PQ2Di6r4EitJ+6R5HqwZT3xrIjHGgrBrrHd7q+N
YfLQrWY+1qxOwSLKnHelSFjv9KnHiK49628g6+rklIRwp5x7BbGC/x77Gh4Fx1pZdISWO5t/Xqu/
SxsWSmSgFHuL95KHnQu7BQcJs0tbWmfMKjbi9IBg7aeKQ8pBFEYPrN7J0N7Mn2vt77HM5VdsMe6W
HqPp3NbAU1iLjuY0uwrbh5ymt9nMJDOiEA3Qjpo3mg0ZT2eLM7ok2mJvqkKQnSsIveNkHASWEH88
NLc1T6uj4E+U99XuFgCDBTB3JBJL2KdyYCyrWt8gZKRM1HkWxgD3NYItx08NteqFfwTHk8sGvLHV
dO8C0+EANbddtExJ2SEsHIY5/wE+nWNv1shCdRkRVujYf2Wd4t+tLWWSVcNP43hDCP+V5tRKLXxy
B0gPS4brNkQOLYppebAoe8sR0M9Tril662/0KHjbRcBkEUTtsW3Kby9ZX1VpyLHczbl8DDMgcEQy
wXFEZsHph7XmmPYNR7nbvhTMUVQ3ZRylKhT6wU/8+qk0XsgHCS4+N1KRnKhNvTElHP/NMhOqJmWm
ez/hN10mEdmQQS6PY6BoMWvmENMuEsPWuLQWR1xhJ+bfz3JxGoKW7nzSb9ADsnnPj96f8mHteP3R
X5kIp2arqEKjorZK/3pR+pv5ZL1zTN18VghDYnlLqxbBO9lkQDUSeAYky9OYyCkHnEqSfz3Vps/2
FCY/4yKdlKV4kp+CJHxI+Aa+aC36i7CwFSqLRjUAbxHnye28qFZnZ/w8HpLD4jHSipAEatUP88nH
xLmZUirLt0w9hR/bmY4ceMuTnHZDX8ExIOzaHj0CRTEsXCTWJV3YkBSd3ZPARWotjIvXEeGK/sE0
2/NnTU8W5eUUZ/Fh9gqHB3C1HP+iwTlge+KmcK36T9V/7smPbHVSZ3edwEvsMp+tYcKCdga8DFzf
3pSjxdAsu/XTWll3C215PBP+78XwtIxuvptBKOGM5dICrDlByrfQ0LRh0IPGzbq4GeKuF8lhsHqB
8FN0+2kZAId0YcK4oR3F2I3naswdkiuqYqwjP8GATrYPsrgNrypLJDlc3D689Xa5xx/L+zMpkkTs
uTe9m/MholkXVzTF0VNqc4dRTMipFXytpB62lT3RJV7Ss8AEx5haRgK1cEyGuM0X+EQ28YokInyL
z66Lh6xPMS7Ip5TUSBpnLX6JqR+JipR10VA3lST9dl7bu1aPPzZY3vlZMpFhQUiKx1571WnoBUsi
kkoCFT27x+AmuE9Yrv6n+IxD+vLcP1Q6/kXCinatVlytmPTLOErY+kXpfJ6DPzSW4S1QnduCOXAt
nLUgiPmaq4+6890n8g3TJ4kjO9aQEnAduL/HsSm8XV5ph6FvBDiWwjI7sTAYT+GK20YAZ33sbqbH
wkWgCrjX7IKxVPsq5QtMMIuAshiix65yMTAOzqUqzfBASqDFWpl3CDbSImPTVp/hWsHkCdsvbq0T
nqS0bHntmUoCuCEijqqB0zgssvIOTgHzh11hcfDF8tCu8l8y5be51jffeHv/tgvmJ9MFD5G0zF2S
JQR6nYhbUmB387iDYydScAxy4Nm49TtFBaK+MfK2LY8s++g1hfOFD51KSJkCjl4i9UiG0r+qCV7D
Rkc6Y//pGv9d4YHd+c5NAKME2bpzM3yPoaZ5G5IQ62HSEnFhgyu4NlIW0VOeRuyqBQ2QSyoR+C12
JBIeS2qiX92IXRM2BSZsP39IUbW7yYlT9zMZuUYgsiRNxmrARO4PzaDPoMCeOzEhDrbzo6eta92X
3XuS+AWWhw5BYJq9Vw/HNRuQYf6r3MFmZyze9Ej3dR2od9oFsjuRpdObz/2DO7xBqPUIp9NT/bS0
FAbV/msVkp8SZCb5fHOKbtau+xgLI+9VweQnpAXGKIeoU4pG/+o8XKnfxHFeVyKC6sFuq/cuvcXE
loB1Vq0tJ8D3TtERiCQVd9PKYiDkSxGiTGzUPP6ragWko6gRo7AHSZ8VdAeAinelSKc5bj0LBoPN
Y5ocnJwGXYpqBYZ+2oc2eiQ+PTOPxl1n1QeZT799aCUH+BnRZRnTW5VChHlBFADb+gzhcOF2FEPp
Apk2eO5x8hrs+/kcNc7WFMpz2LEKB2R+MfyjYVztqnKG0bBiuK7W4DtHidvXTf6rbWsSJQsXn7ay
1k0BmyWelqBDPFjZdYQQL3b1kqnvVtnqCz7azcRdokruRM/GLEgDbPhStJzX7sL20ZuC9tlxC4db
vZ11K3C14hU5gxsnXy/sCAONu3mTzd3R0pG/7Ke+FNSfhsY50RCpefsTB5dhvySAdFIM4u/cPeSp
b1vAEqODZ9A0pt45cs4O+GltGI4U9j46qZ6+K17tcmeF1ode5B9VsukFGlfvoWmDigpm/2f2qqmJ
a1c/6HmY330nwvUsB/xReXajCEBY5Xo4vLK+fbXJSFI6ZQUEktxx31Ws8Rm5M0IO9ruXUUVyxDgi
KEANf+aQjwMXnWA3K27O+w4Y08nzVxLAVbioh2FBe+uCaOC/5HNz8tiL001Y3GXl8LT2xPuY4VwG
srITTwpEIOvWxWZPysy0KesJAACBDNZP/E2oqlTbfBgD9JPubZE6fLKoH9nP2awuiZzcHQNNh84J
Oj70geRvApFF+y6J+p/yBmXDdsKgOAfW4wRP6i9gLHMdhZgvnjv0JzMFqMFJWP+RYhVbS9kjVxB7
uvJ2NXEleMzAYemjxI90N0eyO+VhHp6qntLZUBQEV/XYoJY5gv2GqR96zamiZnQ1FErvphUTN+oh
kaDiWfg6b2cGeKf5E36NjMtg8u+b2u1+lfYwnLs+Kp8GUyR3rjcXH3ZAd6+rrSnWZb7s56Vk3QTK
6hywxmAenERG+qRfzsK3v1fMaRbUt43dAE5XRWSdZqLmR5G6085HFIuLwGuPKCP4FFybkzzkR0sy
zz3rOpdfk9058eLneuuCOdjaVvFW/t/RhTOQ0AK5Pcoupp3JLaS1yEn2zuz8rNP4KRcC93ZhL79D
FJuLZ0hus4BvzsDty5fVxkpnV8ZccXDLMSaJwrp5UK+rn4+cJkiTwsI9ZsniTyt6BiNmrc0QjeJf
MPq8jkzPMX3oyzMBLjc27Kc2hMycDTt8pFV1zqPlRgyy2tiUNCcXeCs591ed7YaJI5dmjp6mWnJD
Q9o6+9BEzta22ahOw9LCRkC68rGzKH/c8eID+Uja4NIHjvtPu4SbBzNxHRpza93njN1/SxhMj0tk
Y1TLOqZ+qD3XyTiPlS1+gJQNmz4bWUwx2kbMC6UEsXZj2ZggFWwfOuulDUp/W0pDOibxalqmtCvD
Lzm12TszRvRJuPB3Dg8ff7X29EevRHFoCNCQ8iNGjP7TNR9ZNw4s6MoyHuCQ7qfZkf9y+Sya8phI
Xz91FaDIvUpZCrZRylfCXfpz51kFUADbInDJjA1JrfoUugMS0ZCVQFZc8g/aeRauHQQhabeeaLRf
UW9utNSLtGo0lAxXE1M2V2x0knNt1b8A65Vb6oJfq8H6cCK6VDBRz1f4VP0bnufhngW0R/QwRbFy
yuQSEeUjMNil30g2FNrbRFLCNum/uwWGiEsh9WbisviraVYbwUqjq6y9f+XxakFaeD9V1/sxs5o6
Zkqs7sV302b8awJL5rumCIfrFKQO6rqbX3oMW2coIPqgZqnxMBX1qxoJkQYVtbx9saAv2Ys7M+MS
W0riiKu1d6zh5hLwViXuDVSVudr3ivN15wsT3qdDoRGiHe/SCSKPi0qW44oD/kWwIcVoP1R7+o0o
aSFmcHXKlSVmIZutG1kO/QYRlNMqz3bV2lrbNQh0gJ5kY3Lvl9bbBKGEylTaPvbaJfwYc5T30vXS
clt767u3eiyMYEZ5yKNJis9zwX7UJm15HB3nq8z4MC3twqZh6JaVRWfR9p9rmU/Y590Gq4AyGc2f
7QSyKXC8x9DpZ0R2V9xn9Cc/JTbwJTNjiTETuzcAXutOZUN/KHR6+ydEb8FYjX9cB31tGIgBuHjM
tiwIVDxOItqptaz+0i/cX8u2SODFJZWW8eCx9+sD6Tysog0Jc/f+vh2LcFdxXTurNhvZ9LGAGmTN
ZJA5/j0NOdFTZ/vTNpIjlHsLfU5jzltyoKdmrdY3KLvNcW208+h4loyjsBgfyWbX+9ZdVbwMDmWG
XD7jVorkTzUzbaBLMiusnn0g+4pZY+CIz4sc2laNPy6BXHiowsaBbY6STmYcfxa1aZT0+Axsg/7S
xdA+FLXyvwEHAGvzke4VUMeVH5nN3mo665ANQRZLxoUtuf15K42j7tZ2wajglTxO8Aup755BypRg
6vf14uSE19NkOwYyffMKtm98NCzv3e4tRXB9tK5hyOSv+TQckOiagxlstc9N7TzyFty2TaiYKkMB
BXRG/8CsIkhB0++pS8KNRdLsgHxb7Rw7zz5MsNhnZU/9q5p4QnBYKOyUklpxy2InWgnbwq2ZtQBP
oRuHYE2gyrIAK+v+t5Pl3V+9KPOC9j5RZ08fWpeq9r6ezbctZXrPFKF4rnAwR33XEYpa62MkW/24
trW8kAQGkMfKcStHH7SMl9akBQnEzSHHetuz32jmjs7rlF1clKNx5SPt11UzkMbpAP5i4Vs1/mPY
yHCHaX+ul80CymGfDrxsDhL91ultRsoyvT3AHGTLgnYxEqpZP8t0Em9DxqBG5VMQ1/MooTuG0b7y
hTraCFWbIl8+GDvRv7kIw+KQNjoFnSjbQLjtmzElXybGFJY/kF8I0JuDAJL4L8M2RpxFJ0dbkRz1
FZ67Ga4Hoj/3GScHky9kqRG7o3zPJsw7TDpjwORP+XA7tzYBGctNzed2V1OPQPC4AU019b8XGydu
7if3iSTGnix1se0BS+FUyf7ljKob6ZjPZcZM3PeJd8x09caUNMahbb1UHgPbRmnRfUyywuLjaOc6
lf2PoFkDRgLx+rvAJSAbLpa6dz1CnyMNlw8BZPrPrq1QpYWHKa51WG1l+Y9aQxbCVMO9t3xBti61
Fyd7EdYpTQRXZ7atu94WgPKCQJ3h82EaydbUvX3X+GD5JrT/cHVFPfIsnClm9NydxfMRZ5KBrROO
PIQNF2DtOfN7WtTJfThM/bXJ63nHhQgXn1b5C4sMkuM9buAcSHG2WUlBbdY+/xOpvLnMTV9dsGHw
o4NO4sqfYotuptG5VmWLrBKOkKO8FFwhI4GoXiCOecdprZ0nNj/4uYca99lMMAGHzu3vkDoF08c6
+gPyauf99rVd3/PMgVrIsh/YGRjVcg+cT+Jhhcgb6unyfPS2g4dUisgBXG8kSOO3lrsJRc1kDjs6
CZW3MwSwD3NHZ1Ta9exVgwYx3a07NkO3erBp8OAwuu5ltXHUeBleY/yaWL/GhogFdqSNAZ51cNfx
uUI+QQ1RL2YSj9WUtju7SfUBqKf9FdwM5OC9otvbw9wo/B5Drm/fydn641S63+eDMB1Q17bfFYUz
n8GOaMj3xRcB6yRWysa564akdtPO3kdRt1yyVSArzLCKYMvN+25ybW5boHCDKfuCaqP2KXYK4Gal
uTZ1w8VijDAwWYz+20y0zPE2zolIuuqQr0OwS5eqH/fY0FhGr5GJPWlxaXTxa4W9YXVpxktEIna5
hksNyCsRUXY7+svHDI3/T+qvbwhUxL0GJqdL2zQuxXjVCLacdSlmfoiAw9EFYvbjDGP2lMswfEwy
nMM9BUoPtKDdkFRk6PkelQWqeLE0DTZ1PLqkjUjRZDcj+Yi34y9bYv8+qU324IQkAGv0YyAmILjc
tvqxMzaqiNVE+NhjsxJPCVWqVbx3lLkdM4glB4KwpPplasMboXhVt6BPZbpyh2IyP1gu6Z/BQarF
Kyu3wku/NHf0o5hb/ZSBR9oWPTkIa+ryWHMqx6WJ5GWuaYEKTP2RUiK6TyNiveXSaJJBWbgbncV7
7Rs6y0fNcOVYY7V3F32zXvJnVaL5VaQhJuDQ4nmeeaU8Z/jLbZYl6uqSoSlW4qQQSl7ceYx4t+1b
CAHfPe8HnCI9zGQ2GHt8gVhcJcBN1eiNoDz8ITr5aOi4RFUAyyllD/LqkYmfd8OaL5/kOIY4Gog1
w1GcN4m8UcqdhVmvD/FQeC1Djq5KZsdRF+fIM0ss6uml7hCcpoqJNdAWm184UUc3mMOrFmQANqLp
2L11zcBDU6SuYaHd23K5qNwFETub4jVp1V8OYOjltbytgZrieVoS8+KrqeFUKohrhgGOcJm5nwvA
taswS8lgj7cnYlqHMZnlb3VXwN9f8W4kgcn2mY14L2Ri4+lYveaA94DJPox+0kB9jdwu+aU4+WGl
EOHSmo6SQh0w57U9INkM6h2fvhwzABqj/ZYCosCqhqXXBpSNVLqmW89IJ9wU7BS2abfmaMiWNyKg
dsqJbY9f2bgG7gtBTufZUwVGD4//nSL/jVYQcYtW87bSCRMBeCHcq01yXIkQ4PHFMWdaFDsrYb9R
zKxw7YQDu8qto5r67HdlSbYEqGNH1zL9OaqCZou/At90DcTxXCln5LNqjYY/DSMtwMLySk0njpR5
8Pf8kug59KMfulMxfndpdKm8njs27wzE8Hblyp1biLZR1fPZT2CBpwnBVJTreblUcwc6P2/Sg8PF
a78sM3KlSW8MEEO5UyKLDhZ3OuyENzSHIiz8F+3J6mXJU2AKQVvcGBXexh8IVqaazc7EhBK43Oyz
3v0104T3sICPBZvtkDBOBN8tT+y1OCXuj0al3trzJKHtydR5SU02vDthiQOTAA9a+TAiGQ38vxos
LA/2OPXnXljFqwiZkd3Rkygk07Tra+xklldUP4lVlE/NmILq5Pv9FeYEVMuZqyF0cBOjjBPLEoML
PneBZR1i66tn6R3Q/hmMe6iRQH0Mu77CPIGKds6W9MevpPP9G1LM9I+zAwvECsshdqr2L9KC9zNP
Dsc527addAvuzCGghtUqsWuQFSD5IuQm6bgcO1OmvmRVertJm/GznrhUACBhxtbhtwPZkVrMxNsz
QuBoCf0eWX4w01PWBfmlmVBJHaxpxptvERZPZ5w6TvkrZIHPhR1vwrh01mOXheqhCmX35CJgoaDe
FGBHkOiRK65Ls0jM8GVO2QKkfGIfOqj3ocflj1XbRFGFDraZ7a73kc8oQToQfScFb9IITqupg80A
4GpyUfcK84ObvD6G1hjsCQ8vB8CD/XHu6A6wcWN9Va7WK0ZrMRwbToytWAfOU2HK66LxfCy2Q9Vu
AYc+6WjVqiq0Sw83xx23ZSj1msQNRCpOv8b5YfRhSPOr22e478+DxUCxUh63AxNJP6YDheK5qFPu
dkGbPTrEymHwg2k7TV4RHqZAK+Lqsjsk3TqC2wiWr54WiD2ZeM4LOIAc/0RX2Q6M71W2gM4SSqL+
37IkjAdHh7XSqxmxitvaXu9MN1L/Sd/pAcgrCGCbz692XOveDcW85+rlHnU/Zn/aZB2OvjOpeG3M
n9mnVm9sVP6vhrOHv9EMe6fQ7V5TL7v3UbjgV6Xe3lkx5yrBgKsA/+8F3Ru4UPGgZY0ziEO1IC8W
uXswELg3i0cae059EAtFMu5Wbwjwk1KO0Yyz/OxbjTR3O2wXMnyn2bOSc2jQvDe56X+Xlgh/i6Vn
c9jItjnB+u230vX5e0AKSNNfarrBkztZ71g7JMegIGOTUIeyq+lLhgYRWMcyS4tdnk4Wh2ta77wF
G3Lnhv9GYQGAuqG/UHfA9WQl1BKn4Mu+dmiE0DX4t0gLbDYH6zm1G3G5tfs+u53KdhDXyw1BE3wJ
k++ckpJ9nZZu+MQmhwadUP5isnCvcP+tiwQlyJACUyr2AClvCQb/sI272aVkEMS5HcBaGhpaOspy
gvlYRsWp8nFrVzDTZHTBaEmwrSqqz6C2QC82SUuZF0mbDMjLxSrb9sOfwMxIAma7icfpwWMEOhdk
/uNe4kCpiiK9C9hAXTWPPh+pUeNzwP1fl+tWzQ2owMz/wz7IeyRk/o25Dz2O+uLDrOW47VJPHiKu
f2faJpxL6C7Dnu9ve6hWDr+iryPynUpjUhb5Pi+H6BfbN7PhHmlvOoXNN5IUVNRLMcR5j2TCAxhD
K0MvUXgnW/ggG1YuxR/EVhhImP7vGBHLmNs4KTParGPTNHgsrRkhP6zFbZILXgEBkISAEwRqDuIh
IZbsFkJfskMmNV2NRd3EhbS++cjnApwYB5MuVrEvkiC94mrF97eijXIaY6R1GrF3bfWB4JXuOoTE
eJldi4HTyi8od9lusQIGJtXa/9YseuuJuLzJyuKVSgBMPwWTse/IEvf7qMqZqYi2EZz3aN0FUrxZ
A/x7lIuF237FRJMp4x9TFytJCjihh+QRsG+998AlfDgpnGhuJfPFtXk61mZtt1mxQvHKSAfWdvoM
d+S40opHQqtjP0cHKDPYUiF+kVd0rbo6lIokNaMBmYDBsndDBf03C2wdN3ZtnxB4gVBUeXuxA86h
OLr16nh6CR4sGwfQiCIE+IvATtkEB20G5x6wZbhJVfaj2gruD3u7K7ztNc4ddIJI5s0xYoVxxF8L
0MBhrtkrF0KAyev3oWY/zsmbnTz4iQHO/oXpuYVouTHhGGw1nTQ7r+7yD1EvNH+gGmLURMM/h5bv
feBr8vfDbbyY57k9jC7qM5KYuKzkx48FIK69Mphn83yGs6FxDBuhmvcyD+pnyydoy915waiF+l1W
7Wu0GHfPcQEDjs3LcSzt4KnKrGaPfSN4x8kJwKMK2UThSGDV2TjkVVnQmGqCIg92eW+XEDw2hj3p
NrxtheQaeSsQ1xLPcu10WDuGCNE5HPlI4CC99RXa1psoFZCKKuvfLGVAY7EjvAcQze96bNUT+HZg
HAJ85LC2wzbxdQsA3EZ/L/vqmlTt+towiV3pm37UQCq2RT39cLpwV47SicEQLHxCkwkgEcZdH3vP
RjIx0pCBzAx7DXGCpoyxmk8thMBropBv+g5xkl8mTmPjOdiHR/sAUvszC/k+bOopA3SM8Sup5tbe
Bn75D+Bnc83bcGIeKvvDMODaBcfhPJlUf5Em+T2AtTjpNVveR8TyLfvYeb+kgOvyeowYDTJ5x0at
OQzJzB2FeDQkBfpxUlqP/nNiEYsGyBYhXsSwZKJNWbJUVK1sYm+QHYxhvkU9te3f1Garaxfm7A5n
BlvbXrM7Lncd1xTMbs9tWKpDOEdimyzoRNqB8dHOXvGCvU/HmvONqRmXz9yEBiwneuZQ51jAmyS4
GrclIFte1+5psMGcQOy3f/nt5P/J3Rs7KyALJOGsxAWo0zsn0UEsp3LZ12si96Ed9R+FHtAUAq7I
FDHDg/czc8Vh7nxzChAyHWzDjrA2v4CmizvAjXxQ3XQgmsP6uaojdcUvqpiuGiaQrrW+OYqZukCP
kMqwowOd3MGFBV+5c40HLalP4UUlKCpFmeR7p8tnahdvoMtyxgGN2Q2atYekNbfTe46d68NmcMN3
S7g0mFGtNlFC+VDRTtkbu+CE0bwqnzUtIk8RCHqc9cv4ia3b3YNb42IiBTYb/qV414Enjj6OiFM3
IVrGJYoN1veqwv+aV3137cq6Qzfp1Ikja31zvdY6u+ztD1U3cc4wsTgT4xNGGK6IRUDQLrG/YNN8
4Al4mmC3g/BHZKqit1a/NQHinoOS89CZILykGMzjacQ8x9Y141Fpmu/CMdWuTMuGKuTglhin2O85
Whv75KqJ7gQE24Pnlvmre4uA2YGTXRHNyh/lsYS2MY3d2w3m0t6ZzC4aTXXhwtE8rkaJvUW72R4g
C30EsnzPLa9r4uFYNBS5wImL0GpDJHZaULZ+Cjn5qMKdh8FRnDJ1R14VEMmUsBppR5dMR4EYEUL4
uSFR/kfamTTJjStb+q+0vXXTjANIgoveRETOqQxmataGpqGK8zzz1/dH9et3I5i0oKV0r1UtSlX0
AOAAHO7Hz2k+hd1MqyGhNq36FDQJ2E5KAUD3BiOcYNWv8itOkvCqyYBP0qdhXuMLaEGiqnmdVUYF
tj73pp9enghcYAZ0ZGF579d+BLRVgZld5Z/BjCyezWkyKMoO+cERjXMjDZbLqmAgUD2ovOD1+USO
Wf2OipF5a0X5izdM1bUiNOM3Xo7mbOTEd9rgIGoUD19lL4t39DUFP7nihndAQQDqQAaakqukhapF
GeCAik3qkhgeP3c5ZwHV1/y2T+yPZTlUu8rmI53m/TQmTS9RuOGNB9804AExfh55i+9MYwifFeoy
N5OhQ1uQNHgLG+0hapkG6OBRWKHxpGV7CEgMZ0kVUlHFgw9+fhdaxFlOE1y1MBJn9MoStAfzP4Bh
xwn6fWO7XRyUH3MB/Q5cvIH/4AyxuAe8VxyscaTsqRrjuzJKJRd4I5+0jFwZen3Jjd86OExnO6CA
qLtTC0RnY3Sqx5LMs0tRI4QONvtBn4p/BVe071pBqd0OHXxxEdVDoER6ei99n37bVM9vOgM2Oa+t
/ONQWj9hpM/utbyjmdfoJcT63rQbebo9ISfFsQx+nPOCF7s25N6LZQGJ9O2CzEoGmWNMGZNcSEX1
iHePO9j0E4Qa+Qejh3SoiQr5VHU116cj5jiNPo9oUGMyh6zaqNKwFMdIJ+DsyhWKkOFtKEFT8XzT
Z4rn7LZlO0Jvy2HVNw6apCGdJ3Bl1C/mKFGa4rJ8p/hoLYFdVGi9gSWTh2vITSqLH/4cQWdl2f0j
9a79mVqtf50g7wWZHOwrgeJ1NyQws/dqN/qov4iGAhdcs1EENMc21JGUNVSDHuCSh8amxxrBUHQk
dMgExMgg9ap5qG16A0xHjJ9qu9RJMHriHhgOveCW9lXCHxFFpJwgOGxM6NrQEYdF07kxgUo8QdkV
0oQFhgMtu/6AaFcL6qIgnZaAHVbontY8GspkUiCkkHkDPE+w9jROoiKDqIn7AgT+tWV0zl2ZTsWN
ogGeaSelumXjEVXXJNubyA4Pvp7KhwQA7IHwjtOoab8UoAhvawAzL6WcanwLbURYE6Jr8tH9HRyf
bFe7Jm4fVfnR09QXOzH7Q5SP4nGyzS96Z8Ign3CrNhlFCgCW8qWlge4xblKw2w3+UZqgsROlDW6p
rkSQNKCMMTrIX1dlAb9bWrJJyJoScykGlLXUnd6hbhUc+tig2waObd42dGDXYz1y3tf5g+bQGWC0
9IdCpNlC95Blt3BoqSC924iyqFl+J3AlygF8Cv9LnLQcgUJt7uDUwnHhA1KAKvGGTX8IUVFT7dLu
unCq4gm/Mu4QZJsgjppsGgeDGi2+PPtFCERHrN0UX+24o1O4U1p7p/FCBaGo01pSAf0gr8cr3TY0
zkogRkNc0X8U0yijgDd/MdhcHIGaOFgTXSqdqGirCr36c1VV9bNao+HolzK+8ccBcfJAmAcAud+p
/FMWhGfzMefeubIaH6L1ooZtgY7sPXge+zaJIA4wWofDftS/tYNdPtaU7mkqogRUayCVExDcuw5x
okOv9d/RR1Nv6K6X1zIV7T8IE1n3mhNRPXLUn3ZnpNcVVKsvTu98D2wJmK0ig0AB7Rd4Xu2K6g0P
1TBBAluB000WPVgQ0SKZ1Vnk/tT8xhQwR2n0fUNMY3rX9kgHoECp6yB8hT55B/WtfNBzdnxhpLet
Yviubjbpi+DdCEi8GUjck6K+x6l+lg11iiLNeUDIgIvI69SrXldBkNaaurNtJTsMNO3uxJjBR0j4
th8mmjBBAuZXrc/N13hUnFDjC2iHC4ebQQl0mn5IyJDNGRuksSA9dEy7uY+QuTiwFDzFA3W8kkn2
r45c4gFOp+RHM5LoNu1W+V4i6EWywWjoOBQvJYHlEwU2OKdUb/hGtPcVdJlF0pUWGJRNh0PVkjjq
O7AKUZT/YnBs6XygrWPWGMkjqlGyCOr7IRFiV1dl9Rxw7NwGBaSY4PyoUFBX1TNa1oHgoKJCIUOn
/S02oycT4eeDltIwK0JeUPaAUspO90bvTkfQhADLHkERc6epE1QzLUofgKRAMtV2Nd07Tge/cSDj
z41H5lrqFB3qmKvBVHtUWCFM3CdhBLKZNDAMulUNLqf/irYkqeU4sSETUaHup2tkGPJbyjTKPo5p
d+w0Y7wCOi1pH6FxQu3RF5oyOiUdFJ4OTdcYN3pc041ejQgiUGt8oNfkGMWx/AgMKNqXWWnfgG2B
ygkWjz3p/oA2gZarH1w9DTIq+GJbqR/NxiopOgCwoUwgeF+0Y+Ffyc7+13fazqdCOgzzc1+Btoru
KDpmzEPej4LkrwcyGRpcOOYia2zvLXDpPgGg2TYVelY+p9zeksSTlEe1z8CNPpePyESSlzIQ7amh
Awe24JgdpVYTzkVlzviFTh1/7dsGSlBLgd8cwkKwar55Xxc+GRUAG7+sfmj/9S1YCgXcvkpS/CNJ
zN6AvUHqepTj/OvSf2stFYfOoJgf6OxuSCFgDpx5SlUO4H0oIe1OAzh+1A8lRJm7vKJCKRPRH0pL
jW8qYLh3gqAKNUSitl3NdUuPmx3fVkg7QWEKoVko6VFpHR1C4NiqHiliTZ8stBDe8+8iVtAEylXa
hsqVaIORtj0ASCAQ1V9KC/KShFz5K7aMkFdCjIbAUDI1xsx1IDq69i1Dcs8LqoH0zsefa3RpI651
f0YL1zSv3PEy7egtiOq7uCXfA5W8vNKp30EWYtgwg0Tmva7FIVqgw7VR0oNcUCqFr77rFP0T9Wx6
IoVOhtKyrXvhEVlyXdDQRHh4VaRj9Q72cPOqmtISZgjkAewqpJ+NMy8dDCiBTD7iVXWJxOdM/EG2
GgxaGO5F1cJZY5ngOH1TuZFaF94ApaGiQI87lR+j+1oL0X7Q4eeCTZU003NpgDDLERvaT4UH5bKB
L1bhCFwgrD5JquLXtnd0aGIgxpslSdQJiGupAKeBB5naHYIvVz5tYaA+57Jp1opvPrHClzKjOjZ1
ifrYB5npBimZWQWs/YtaFHSnDY5Daz2QVsCQFcl5kwIvRXB6rgB826amPVg9rZKQlH+d2hkuqcND
q4a0kfOQbK+aJvwquBZ3SUeyghy7uMH5ycyJXsBAA2AthAf8BiI70BIqXGwzH6uiEINEqkPdVaPf
iFjOeWciQQI2Zqg+8QrWbjp6wumClp53X2oa+yZCbc7TouFW5wIDCasMTzZpbvV2KMEgIzEW28Vz
PtC+64Gp4jwiWabrZHdkksD6UEiWLUW4J3RMCPDNLP0MnvyT3VgcOV2KjHGIhLDlABaApBfkE6/f
GvZYKz5M6QiVGALEO6ekI3YMOM2VAX6yhh+6j0rFfJkASAHKC6vPSMPoN7JI+vdxYFrcKrhdrVNQ
pZI2UVOGQkaGunjQddDs3N0aqBWjpbRKSkvMZAhhneU3U2PIn3nUIK0JZ+/O90BOXZZHX9VfN6QU
NJoKm//91/8qfn5/CQlz/89/af8b7BtyySE8xbCiwU9ofX7r501DNxzdNKgCmbqqnX++ZcPy4h7z
Z9qfP/hTsc+18dtlE68V0TFhOsTqhm6ZQl2orpNns9uo7PJnbXoc5Sd646yY3mRaHt9ohylSpSOE
1MlXg9U6H0qhJjr1qFyByet7PB6QCKcEFY8Pf2dFP7ciSnOK5/at596R79mZ+XsrIMkLjk55JJQ3
ri+bW1t+Fh6iYl06hhDGublY5a1vhHb5zMXDFT56GzryW9+f//zEvWAKSLVSdcrn8huVGgR9/u7n
m+efL0hT0ofNzxfjlZ3c5N7h8ve1efw55Jp5dvfr//yX1FWT5T6Zn9n5Tn4/3cQ2HWZeCbuuKz85
2rPfwWAGhpCW1T0kZtBi1OB2P0/Ky2XLWxO32JcNKEtuElE+KyYcsIei3RjZ1vfl+cCKIu0DSzVZ
GLCWNJYHf7nwi105QmaiqBMrk030fr/QBvNX82Oq57/fdgiI8obv+1SbNUGv7s1lA7PrvF55G5Eu
iDM0UpvnBmpKz0VrKeWzlO9LYIfQfdU/L5uY1/CCCW0xBjLtCFDlPmRMYrgCg7FrW0Iq+VkB8Jjx
grlsbWNA2uL8kkCTAOGzFWmOAQ7f13eV2HCqLRP6+ZzlRuIY47zbAVRktIUDups2TKz77f8sy+8N
e7IhIczyNYCC5TOoybzbUZS4PEtb35///OT7HqzlGdCm8rknsKVj/f3lz2/N0PznJ5/XFJ5M8cSS
Q2gUtlQlgcn95QgWRxZShYkVJrJ8rogqOZ02FmD+z185rRSm7RDgSVMsPl9w2VPurKvnIUUDgMg8
ivYdbxdvfL48VasrcWJocQLKWknB8FXVs0PZDnV7OJwuG1hdC4kuObh9wWNjcfelNsVarY5gEJ/5
jekPtspjar/7OyMLf5IefWcWouHPVggd72TSwWxTA8zuL5tZPUocISWQdd2wzMXmbtOpQ3vR4LS6
AbII4tw1Rig03ctWVtfekVjQ4ABRtcWSmF2tSPSLuG5h7/MeDIQvD9aXyzbWlt3QdcMWDi9u01nY
QDetaTyjq54V2P3kdUGr498ZWNx8FqXWarIw4NT7tvwWltWGgbVZEqomVN3QNYawHAE1K2ZwKp7T
7zUSgsMNmeIif7w8ijXnFZo0pa7RYyOX0+QljQcPbVM8W+2jknwZqqdG2whF54lY7nShm4K2a0Nq
lrE4q6STSL9LY1AYA6IRTvmoqPLJhMw69v172jcmtLaGbGPy1pb/1OjieCEz3ZUk8gryYT93uvPj
8qytLs3JkBZLM1JX69MuKZ5Jqlv+nReSnTs07fEPrAjCBqGiISTsxcGS+TIiMvXLZ7JV4VEGP0X8
ZdI3bpLVibIoDDmIjxuWXOx4XSW7XgBQf7bie/r0rY3FX/Wvk8/r5xfVJOuODimVxacAH+nPXFaQ
NF2ep1UHsyxr9mJyA2IRYk1pkUe6GIpnn/Ii1TjSIzAtzkXrmETerWn80ZT9j71lzAj01ErGGHsJ
YUk6vR+BWlwe0e+Q7dWecVh12xLzGbnYM3aTQnrdevlzZQMzuQmAA8trGNwoW9PMmf6AJ+myxdV1
OjG42C9hkKdWWmEQQkwkPQIIlvLbyyZWN41DbdQxuV+M5cPXNCuUuTNMoIypDdDAlr9K097Zd5fN
rHrDiZmFx7HtzclOMQMHAzpwN1D9lzoUEdGho1LmY/iyvXmvL5fKVDVVmCbrZOsL7yvhY6CtMyie
68yNPUAGV7H9WMKQ323M39pOPTFkLMJ8ynb05EgMyX/D/NEQT5fHseYBpkpaQjPJvqrOPK8nIaUK
vkxDcZDPGwjEgWFGImhjBAsPMDhiOMdIf1ocNVSYlgdaNJY+QHhxNEGNHRpSBk+6CJHVgq36EcFP
EByXx7SYsv9n0NKEZRksDAM7H9Pk0GaKj4nj3PwM7yZF7Ku3WxAW1EyzMDJ9m4uNGmsShvSpFMci
MJ5BK7xMqHRfNvH7RXXiYb9HISRgUuDh+Jm69OjJIlePkhnyueYEUbMYfuYpcgQ98Ka9BhcTdM19
iKByqX+NBZQiptd7Bw7DcuOX6PN8nf8SqUH5QdROWMI6Lnwd4UTU45yqdkMEP3MqPhYXd4lOazB8
rryHCby596WzvnkgyFW4UiWVAfBE3ceJJiDNTvdJbdND8++QDHdpD8dA+U50G8HlYj/OszWnoQBZ
27aGYt7iNwYx6maFj/b1CIwIsxVA5dy/4gEj1LcvPqYcALv8fTZ87l6wkhj1ZAjtaFh3ifWs9Rvu
qy3OsvmTloMOkgE9syNAx5wbiFIg8wUss0fUD9N76v3kptuue/asRgN7kBjjrq3TEBKmAcb9GgAq
bNhSu65zHzACouOPJmpO14CnjaeB6sNVDgHLB9+yw+sC/rtp4/fOP+eCeziLEwoaShoC26Z2i/qK
jtycuyvemPItE4twJUgMkG5DV7tt8jkPXWPWylE/Xt5wWzYW+80eKxFUBsOAU0nPv6WwfnfZ22IW
VnbeSSbJUpgMyDcvTltlHKOOomvtQtjXP42pqhyB69DYDV/nPpryufdS+Tim4O/fOjjTtqVqmbxW
NfVVsOSBT0Dx3jCOwryeivsR9a1wY2xrp64tuUI0uNioCCyiY3psHJHUlnGMups8OIDZvDwEbV6A
cz8z4TbRQTlJ0wTYvNjiZdKPVaHZ3THwvPq6Qi/jowFShZ64vIhfjDjQP0yFBbull193oF6RIuqa
p8hKU04tx+vuNn7P7HSL38PjieW0SWdwF8wOdXp1NjZ6nVA6HiMRt+RYkXTIZCcBb+WDvENQkV5P
B0pdGTjtexWhPLI1tUkZxoa45/Jvee275tlPma/gk59ixj4vX4Bnx6m6U5xr34B34+qyiZXl5WyV
BmSKpDw0azH70VgHI9SRw3HMngywjkr347KBlTDh1IC9OEZi+I01NcOA+d6hPUvcAsp2+o19sDEK
e3GQ6GaLCHuMEQW2rwr2sz9YiJNZsmcfPlkIa2SJ9RgOZal+S0OwbTdZ/nJ5nuaJXrrdvA46OTR2
grOIbgKvmRytV5tjlYyAA4BKpfS8tWr2q7Qc/yd0zP6uKuh/Gmz6amnMGLU3D9JSNYtwDuYYMPnL
5LYBKUhAt257HHpanWbMjFbZyOpRn7w81NdufWZomeIep2kyY1BUR2QwteIwJteDtRHcvI4biAAp
QNu6xoD05allinQQvYybI6jwDt63lP7S60Y8t1uJ1ZV47tzS4uwvetglJyOkwV//pCGzilrf8FHP
0B++oQkNmMRNiPQRsJXLc/ja48/NLvatMlot1JuYjWAWQuDAMu/HtG03DsMVK+Rzrd95PV3lnjn3
exUcq+g0oMueoHc4+kzTyuVhvD4drDMDixMu9Sue+EndHsdYKfdxQVtS2GUpDQNxfx2T8ru+bO/1
LiO811SN5JUuJc/x8wFJqWhxHJPcQaTlo5bu5XiDvCzcIdlN1W9keVcmT7ctx5KO5pB5WcZ79HDx
YLFjHUQiSls8+98+d7rNwwv5OkIOe/keKkjq57Yo9GNfP0ZIWNl7rb4ef1yesJW9alDtmkue0gHm
svQzwEboPTsE4OptGSF8frCjjRh/w8TyhqhpL6tNy9OOs6AkmCOd0t3GbtkysVj2sU4bugwwYQwP
8bcO1bZ4YzFWLAiH04YQib/py/Qe2D0lR459OkJVBZF5Et9lOkB/y6w+vnlByO7xaiOTqM/PonMP
jvVEQcd3nI6yKu4mKBGgvQXsPlIMuWxo5QjFEPgJqTsqu2ZxIbVmDUKoqhnRrPGOSgWwKz3MINor
6MC5umxsPiXPbz8eXeA0hE3WRb4KZAMvqPscZWzXQkfeN/41vWc6cK32LkRB20aX57K516t1Zm6Z
9OvacMpTGCPcdvpmJXc5RUPy8X9nY+Fz05gNiakruZsp75LsVvTvA+PzZROvT5jzYejnvjAMZpAF
gZe74AF6oHD18OPvDCx8ILK0stG1oHBHpO5hCfTUbOOGeX0BcILNyQdyvbyMl+486Z1FfwGPP3vo
QUWbwa3vA7HzC/sa0r+335rn1haXtWiQFO+qMnRDCIRtGT0FJgqDl+dsxZUNzSRJNb/ILKRXzxel
axGO90M7cGdlUOl29TMdwjTSlfXz6L/5MLApJ5FLItevzwnmc1ttVtdtGdihq9pAk5G2LHxwuxtH
24qXGfMRQO5aqsYruJbogrYWVRe6jXH33vRuL0/XylY8+/rCh9FroecBBKRLTfYZWOqTlitwzoJn
vWxnbVl0R6igBKhdoVt/PlVZONaAoLWQ3pybIXrwk7sISdNYeaiAYdobhbgtY4u9H5SdAXOiyktB
fO3No4qKL9xms77TXpj/eHWwEe6uT+J/BreYRNQEeqQYGBxMCsh2+HCzpfvQ3xjVuiMQVRvE1g53
z/kUprUd+ZaOtyG4EX8sorK6t5VW2/DpNStQtTnCUVWNZ+k81pO3Vli0eiBML3TN4X0LZt7+ctkR
tr6/CDknw2vSDMJuN9VVEIhfm0T/dNnC2mqcjmAxTwDyBsPWGIGf3qnRbaECKN+ILedPLO5Lw1CF
wfFic9Ysww27CyHQ7FjwqvnQZA9eDLOVQMAbmiBR1xtbZ33G/mNs/vOTFUEimhd8iDer9AmNOSos
Py9P2Np2OR3NYslNxAh6P9RD11PeD4gRRAMSR9DIFdGBFwi8Kxt1zLUBUeExLZtASvBAPB8QHQta
xvszcL378StC85dHs/X1hYPpapOHMdx6Lhy/u6ei3Apm19b+9Ncv3KsBctzDJRm4IbLmPnLN+bdY
/d75x7dnPSjwnEzTvGwn6z6JjBat2RDKMT/ltZJ8/7uJWtyUER1RYQTs380Qcev21tXlz69twxmR
BPUE6NxXAaydZ5A4yyRwp9qmeW08ZLW9m9CouGxmbTl4xJJnsASVlGXRqB99H0hEELhQmTgo06kv
htbDX4UUS/TrsqmVfULdAGUOPNfQrGVokUcD2iLG6LsZLBWB11+PjX6vDvVHrchu6Ri8S6FW2fDm
lVkUDmcN+CF7rlgt9ooGN2xZOo7vKoiR/pD1Dd2+l0e1sl/MuZaoGXOtkpk8d7M4lQ3tl1Xiaqb/
MTXu0E3aeGGuWLAp6XBxAYkwKcGfWzAMpVdCkfuuR4vXvTNsHMavp4i4yJQClJuFoy1jWLTLpWIJ
pXULKGQUSBz2UnYf6HvcOLbmn3l+6GPHMikygLKjArqIxkWaWr0O6aqbx9J4SoesO5DHRodhgLGi
0rt+w94SuDDXNWYUCT0AgOEAgy/CCpPuGRVuwc4NbZSP0PgMaMZrfoY24rvHykekspn2jXb9Vn/g
AajOaDJHp+K3hBZAOkHjjQkbf2ZPt1WeHYMgvbpsYiVrN9ugM4CXh0Wv8eLogcjFDuli79wkgztA
QaIKsbviNs/hf8saBOVzZKPlbqAjW6TKRrT2O/u4XEgeu6CoSNuQIFp4PMrVTSnItbqysd4NYXCI
0YTSrOw67KJ7KMKQOaCZqjRoXc8gKvAr0pZWSosU+iV2UfxThIJ/XT3QWrxxwqy5smkJEHZzqZK3
+PlOUeoxzSezbFxfNZBpNSMTWmMpd7WHVMflNVjz5rn0TIaMdz/h5LmpSBpJ7dh27UYGpHLIo0zX
iXboxi+Xzbze+xK0HcGkOVfcXwFVAtlC4hbptZtaMP0l2oumJBtx8dqk0cY4FwHp29SX2YTAhpzA
CtKGZ/iVZtNtTONakm+47No4To0sfEYGNtwOTtK4ToJS+Lt2YzVmh1+6JEAOwkkylTaYgPPVUNRG
ozitt65nyl0b/DPA0DCF33Nh35Qq3DduhbbX21fm1OQivKDZ2RkLVWtdo9A+8xb4ACnFHxwlpyYW
2xz5Di8PadFxoQXTzPus2pi11UX5z6xZi0dlAck89Ht838+g1PhZ6H/y+8m6shthwtKXgE4YsPRa
0BLgdjRFRwlk192fuBXrTXqXeFg1FrsQ5hKztEa7dYE8O3sv30A9vo5YJGmJ3+hg7nh1GRxpdYXe
QGm05PXCWyhYd03V8gLvHtPE+xgY0fdYMw6X3Wr11iJUgRieg90wlgcLrIdWUKcONmOagL8kwZOm
W7vYF1CQ+5BofqVt+BYhqstm11xh7gDTGfD8/8VE9pYdwMyutq6ZHIPviHr93edn8yexeDCaWgTH
AfsTIqTme1y/DTD2+6onNhJgrMn3EmCcf79BnwbGRjajXn0K4S5ozZnGbAOQvro0p1YWAYWURquN
GpPkyREGQkUI2B5880NZVspTPtEkalmIt4RT8JUO5+CoG2O68RvW1klqePv8cLYBSZ8PFHrOYmom
q3VjmEqTaxNqgcsrtXYbnBhY4mboCM9tHzVEN7eQEjrQPvxHvnZqYrFYiu2H6jCwq0QTXumoQxf/
XB7DxiQ5i3Ui2RcGqI+0SIr9MH94xp98XkfDhKhfRappDg1OnLmKwkaZEDx1/VtN5+aXW3netdhi
jl5gLAUEqeuL2wzmrlBTnJHNGHz1R/8qheQC/VKj2mgzXZ0ng2MTfmZK9ssw0uotzSxbTk/Vewrv
1eIPTk8oif7/55cgUUi0//v0VBEEaPvkptadoxXrV2oxPvmmfgzarahsfUTA00wTFICtLm40J8lA
qKE37zq30O4QlG3d+vPULwINjeBeOqpmCOtVek+FualC3bVwY3Ru+u45qu7asrxTWw/ahj/BsIHl
nUH3+jychR/UxdQrnVeXrpPTyl90N6o+PGaIaF3eLmvn2hkAbHGo6IWjmFYT1q6N7EopbkXx5EBI
GSRQPgjXbq7jwp2Ct0e22oxuADJF1PkqixUgGJFpJkYF2OjqQSt+XR7Vyiaib8gGGkQnuEl17nyX
9jCiEtrohRsl0FeW32qocQblugv/0s58oJ6cBigayN7XjMIV4lqdJfEeQwdRrI3H7MqxrJHGkBow
TJ7qywuuMEwvLcu+cFGwbYq7ZIJH9eryhK0EO2QYAJ0486NOXUJ7FV0YUFfh2sksYau9yPwIr+pQ
fQryu3ALc7iyUc+MLeINL1ITdZIYQ7Kl0PaxvhHaru3T08EsVl+MYeyHLd+nm8RJv47lrV//qtFn
F+bG82nNz0AvCCF4CJJHWay/U4Fh8By1do3gux3W+4x6GaTiRvXz8vKszRh3PjmNGd39yp/1Yhgk
vJ616zXKbtci/vrm71MYwcFQ+qb4py1mLE5VMeVONLrdF117CPO7P/g8WT/EaVUaSZbJmBjH6+EW
H93kMbC+2eLzH3z+d0ocmLX5qkEtbIhri8gZXB/+mRDO8OlPDHBNmjD7AshahuUDmRgEfPXB7USC
tgo0wpvH8HzMLu4WlGpVXrCCOJx3x/lJAlu+RQOqRYKsdbTrUFTvS8iukGd7Gjp7D4nHrkZCwxuR
uenCBzWTv0YSWxLmvD6fbqMYNdLEug/T6lchLBf20bcH8ae/Tywu18BXNQUi1c4V5NLgcdhtQYJW
XJy8mTpfrJxx5OzOJ0BAZjgMxdi5Nkp1MZjVJt5YxZVjger27/gZWNOrdEpU5mnfVkrnWtM0K6KV
7yVqU2XZ7OwgBstXD4fLfrlyOmAQNg9EfQE7L2OgGiqqxOnC3vUqdCDqdvrRyxLm6Cq+G+r+38vG
1ubvd27VNsl5WtrCgSCpg//VIpNr76rx0Xljf+b8yGIcfJji5kx9sjghDM8sIlHLFvWfqyy67pWD
2Mp4rE2XrquwNAignGy0cw8wjKKRkOV27jhqRztIn9sIOrUpeRnyrSTqqimyw0DD6Wplu52biuj7
ra0p7dxIRF8QYzg0UfJBDvK2abd6jVbXhXsbDJpN7X55tPqkJb1RnTq3LpLdVcHfLq/7WgBngD4h
HTyDvskanI8Fbsh88tq+d2HS13Zq278b1PIdPE+3ZaBPd3RkXHda/GRGxs2YpH9wLNARShcdxItk
oxeJsDhPerip28EV+rNlvkQb99JK5EPbCkldnrzYWCaREjuCh6sfexeJ4V0efFfFEbHJyxO4tkB0
PticOzg5UI3z+euqOht5w3euj4jUD4V09uXvr/na6fcXD1J65OlEVPm+XkV3U5O6WRN/7+MOcc4t
3NbqUEDDOw6Ftrnp6HwoEKwk/jRFvWsq37v4Vg9uLg9ldTlIRM8VIxo3lpdU6GmDKmuHHdo+6tWD
ER7b+g8cas51/7eJ5T2jBFXljDEmMrjgRJDu5IZLrS0HqFPVge9BWvjUYo5G2D6HBslxyBZl+jTq
T317q96+faKQ1KJGAhrEACV2bsSPrXYYUFB2W/1Zh5oakrQt8NHaWnPKazS4zLv/97Fw8vTQqrHM
Q7MeXSX8qOzb4f3lEayVmXg+cR7/bhDSl+lPyKrVbkpK1YX0Jv0CJ6R3SITt3/hhaSCWMs0KGdp4
30yxhWYMsi9pVsHRMatwXv4lKwMV+gzgcizAo69IGrLCGE2ouCZXG8mxIbmSVhuPn5XY68zC4hAb
2rqX1oCFsrquq72vvPe0x5gQp0VK97FXNwa00k0H0vZkRAsXDBTwcF5kTm7n1/tm/KymxrVtPkk0
gBDV9aCwzccXv0H/M/P3JRJdiCz5lrdTzRu/G26yxM3VLcTByrbgFUP8DF383DI1B08n7mTLLBeh
iop1pOePKYyrjfWlhJUbnZ5Pb19PonTghdy9urAWlvArWnyFR4IOvjkzvRJhu3ElrhxTDEUjbeII
k5N9cSMGjkHjpU2sgpT5vtTfJcqTWuUbq7jilibRpEWGDjSDuUSU9eihaNA8du4QfYfpsPvy5lk6
+/zCJ6MhsyM0fjpwRf6+vsmTrat17fcTbEE0N4fcr7Af1dANZpg7jVuP++haGzeO2a3Pz/526k/R
aIRlwed9qDHVY2eaG4u8ZWDhRklhweOaeI0bTnI3fp0QYr68AiteNLPvgRqVYAa15QKrkGFq/RD0
tEwhA7aLsodm2Ejor5qAqJBsvs19ugSojIMBkWnMo68qwpuMc3WCX+UPMtZU64kPYcOzwN0vXm5j
GNqhGfqDW5p75Ei2usLX1uH084vwyW9EAguX0iNdfsiz/Z9sM2rHEOjMIA4aUs79KOnsVu31mACz
KQ4af23EG2tLQKJdasSYHBXLDI6NCilAMXNws27f+Dtkb1FkvOxIazPkkFWz4c+ZMzjzTzjZCl0w
eEgxTqQnTG135RCkv/n7Fg9nm2rBnFxRF8ddJ33RdlYzuPqwRy4pCja8dD5qFqkJmt6oN0nefzN7
4Pnv50loRUPCCnv+u8lodoVR7Y3wncwfIpqq4mGjnLdyE52ZW0wX+eJpqD2vZ2Pvf6BvAAuu9Scz
pqsOlzAZ9letVElXdSqy9b2LjOKU3gQfLy/ISjxBhxu7jWYth3fRwmebLqPxNStZ8EFTHkgc2qhZ
yfoffSpgItekEuyUMfUffAhtryaUVd78oiHNxnsG6wZvwuVbHWUbwxvmXE0f/qNquwElscsDfO3R
5wYWS5S2TWN6yFy64nnUH4Lh7g8+Lym0kL3ncnIWR0qmaUSfMc8YNJZgov+smxsePf++c4/m958Y
0M89uu1Ss/ckiRlY9YfuqoqOg77xVFqdIsqDc85+rhQurqc+DErZVLJz4/LJV47m4fIUrY2AND3v
JJtji97z8xEoArUBJMA6F7HVR4RPAtgHIBKO5bCR4V4xpP12ZUGDC8fMYi2qCoCqWdWtm6r5lZ2i
U8dfw7iVkFmZrpnGihWHxATQ3iJccMY6zESgNW5ztOjQ0tWt5NKWgcV6NJGuZiIxMIAMYS+R1DE2
nOr3o27hVcQJJLjhBTaBOC5MwF4WVK2DiShHe8x8LswPSf2v2X9Jx1tVQGMza1g3CJjXCQzs1WH0
qqvk7bAbIhbQKhrZ2hkNsbgMSEBlyigLeZyVmaVEXtPcqOyueAQvWhN04+/zbRm06HaLciRspUcd
bXsDFqgs11/MJNvw8JUFI60F9pm4hb7E5UDUHomGIintY2oizpaWUGM3bz/GeDobDpU1gIPkTM83
kfBkHXhOJI+pVezy1Ngn6kblbm0QJOY4xmhwAsy3sGCETq/Cm+7MvdxzW0j39pOe0P0/318cZLaS
e6bTRc5RjPsmOdSfL58yWz9/4UyhanfIPvD5vtgj+A6n/laVe9WCbUACYoDb5LQ/X4LSb/oigRvm
WKUpGtXg97Z6QbcszO58En1VFSLKpY6FIHuePvHMvjxFr4Mj7lhnbpgjhiTDu5iiUi9QGvcCPl9F
75BQj3dl6HQ7S7F+hrK9rRzlThN/MqZTo4tZA2NM33EVOygQRftEUffZVmfA2iY/tbCYtSbWq9Ex
sTAl1360D+s7pDEuz9zawnCh0P3Ho4QU72JvDLN0B/Iv8jga6s5UAQ6/OdHAunAYo6+kmdz3yzvF
yImOWs8+oqI4fGj895d//+s49fzzi+O+MPvJ1Ds+j7woase3gQmX0V281e+7Mk00x9HyP7NrOMSV
5/4b+oaRwPDvHdWcHuYnM/t+eRhb3184cD5l4FjJ7h0nY++U10iZvP37pGLQRIE90nyFzhPZxE00
Vd7RHl4iRISeL39+xVGB9//n84vpiXyyGFnH52FoadudnA7G26PRMwuLCUo6MxFTiwV6I9or5Cou
D2Bt/nlXUfSCrYKc+iLR05EpizK78bjn1N2dQILw8vdX3JRyKlHi3HIHVdFim8lQUVG6r5T/S9qX
NtlpM23/IqrYl6/AWWbxbHi85AsVx7bYQYhF8Ovfi0k9tzk6vKhm4kpSSZ2Kmpa6W61erob9qzDS
i1hhWVdPDFO1kR2SOIubtFBDsNymC5qy8PDRgNMMJLIR7q73g/XfAXg56N8xjXWfo60dw6X9f1TE
gIaeKc7ISlCZ3TK0Bw/p6A8cOe4jKB1sOx4Kyxes7gwMJFVSox/jx9Au+8Dtug/oxHp9wbpOTWKp
iTvEQEDBPJc7Y/7ABWGi2QZPHBQRA/hKOAi0Eyn5gC6Jx0r5203+TsP9E9hSutXyrvD6MJnJYowb
cx81fldYP4j1Q1ck3vTWISOrgbgk6qFREiFsESswqM4YmvixSGoMrlY/kVr7vM/FYqAFfx2ZS2A2
oIIcW2ULp6wXDtWrxPMeKYAyu9khQWlrB6v2To5OjkAXLCXHvqUeuIYQU8SbH38Lp8Kt3iKDBp4A
mx6wMcfMhRzwLRisLtGQTc7+EBJzQ3PJi37gIKSkL/r4nGD2rdFhiu3oPSqYeL2/jdtcedYbogc6
yASuMMQJw+00CLOBSSWH4VzMd5Pzc5/GljTAh0aCGQCnAPYQBI7GpAdgHJy4ucgQsfEbIDzuU9jY
MjTWwx1ZwqTX7Qp9bGSqUtT2o+G+ZvRMgdCWJN8yBRPragmpDWZAygBCCTTTAV7wpXWp+9wlbTXY
j/0nV4+s/vs+JxvngewptgplaZgSL0Y0GXUVkrWZA3BTLUzLf8qqvnXHJ29oJDfLmxgJCmQv5mVB
NH3rRbtkRHc6o8BEO/uRD/XkV3N2lyfVbW/bYZLzH3wc1Rvs66uOAYgjRr2/n000dSKGB4x4YH8J
9xqpiklPu8R5HHh1m5jn5MGrj6T03m+H7KUMG9WkaJG8ig+jRtps+xpkeu1EMKZdIgube7heXxAG
a+SIsGCc7mOrV4ecnyx2M6pP6nRbY6YXKTE6sT/HMuSSDft9wdSiDKv7bWZ2ncUtmFIebe8LysjG
L/uHs6FNFwQEpwbxMK4MBghwDIdWc5StIjiVNJhHrJn498/71DYUyga0LvKWsK1oxBVEIbPbONFs
KJSSPtrKXzSVxTu32AF2hIlEgQH0CDHkUVXcrdFPqQAozfab+NUiGOpo8aNWVEdM8jvus7N1Omtq
gkjkWex2eFQqj0TXMCkWc3Ftkt8BPlaybVt04BGipNSF1bsK7ZVVgkn3saU8Nu180zfsPkWjeV7I
sutbmwcsDLTn4Y5Fj45ouz1jxIAQsKOnhR+jb/QRYZCx89EAIjFIG3KAam+EuOAw4D0uVkIp9pgX
zFQAX4MZl6QLck9iWjd2DIhogKxBQzZqpc3l95Xe9F7hpLVZeo+kCC3Pr6aDNp32D3+LhzUJ4fCd
iupW2lSI6DwnNpCVJbK1sTzgcJYOfOSJrnFQ1JkqZl+77iOQ/27aujmUZSKJDy73vXArIF2HRBdc
KxSri6cww/XkQ4IHjWcqgWe+NvZzbR8NzAAu/orZA5O2ZWzxtCa4/L46lbSeuWcaINh9YxgTiDtA
Ilcbxw6oeJgmtF4ZmCcpHDvBQ79RuwowCYAoUc4eBv29E8of5ZUeKu/xT6TXMPlNdKKGMRur0cBs
1/h2dlD3cd6Xqg0dBAIe/Fx4HKiyFSsi8OorZ9Jp5Im3lRH0nevThJ+b4adiNEvD3Px5n97WkSxR
/KW5CF34YtaAapzxZYzs0+je8SDTbz6wPMAQlk4fWEoRMxVJ4ZSbfZs8Oc4v3mW+J/n8rQPHuv9b
X7+UqCkuSzLETfKUN8MU2FMTpvFwUDuTSXxnGSHjklBdAT+ClmAEicGuCMoiYIOExAZIMdqHEGWz
UFZrL/VolzT02XZThwHko+bkyJzmvszpuedGWLr6fVE5BUZMWyFakahfIXmRaB4isROa+PfP7C0S
KtqF1XeIj5KMkN6Yh5g8mZhJ+8iM3KoPjaE/e14MrOLCyg9IOjR3mBNnP7qd9a3AMOq7Gei1ftNO
+k+VyvCDtwzV+oMEt4HmBMOza2wMLq+jShO/Kz4DO5mQJ30Bu0Kp/zhLHmZvVdhXm7BUUWsmQBSu
MONqeJOVY0MxPJw80C/+QnmR72g04mj2981mYCdnrJtAcyk59rnX+HqdOsHc94NP25KHKmtomBKM
WsaD1gyzLC3ukFhqj54pa9K6PjEgOAOlDxgqS3UKyqkuJaeNPWIo7RQ/xl3Toi5C057jxPll1kp1
YlPrHdO2aDG8lNSh6rS/B6X6joY1cp4xxPqxNhL+ui9CghVDVg2tNghmIJ6LUUpI3Vx+T5q0szWV
XvXcZI+N8o/ZkBDje4I+/U4b2dAjQTiuaAkebMtjI1UROXue+PeK/PYMDJimGCGO53NRfmLsTpNl
EpabfSUabxTxxkXCa8Fi18Wgk9lj+DJNefWsmQf0xnb1A5rWpMUoy3cLVBasNRQHoAIWaMmCxek1
KJOVKtWzadxaGEidHti3yTsX+pmOP/ePS5SfhaMLWsstsbqYSYfI6TJ0/BkZmENRUrRkPpsmA8Lb
r5liqrDShIl5V40/PS/i+bHk70T/+vcD3AU/BwlRBCQFZ4rENXrp6xLDYG8dTEKX3aobJ4ag7Z/l
BXn0jIa1xpTXz2pzjzeHmp0UctvYT/vbKNwRV0wIkri0HrnuCCq0vCVJOJs3vfn3PokNRgA0DeEz
MRoLNY2Cohec9gm1xur5R1H/NRCEiT3M+Q73iYgX0cLIkowBMNdbF44IAZURazKZAZXK/3b8X4Pj
p86TW9xiGE6v3Jr9A58wl/jLPtENk7GmKeKbxPZslEPlVs8O0MYm92veeAeim0FRR7EnMe4bB3VB
S7hPstjTZyOBeXJp4Y854HcmGmgyUJhNjtBTAdiZBWdQHNhQoa867ywole59YWU4j6EyeEFv6YE7
/9jfvLcgq2AslrAeupcgG3jbLhyvFJghMTGqHTjCsHbnrnjOj8bR/m11YRF8puZny4gPQ/+aWDe8
mvyUE5+bh7R49OpPGE2dxncFeSymx4zf0HeOdkCBNP5COslFXSDiWCKANC9opyiJh8KDgX1r9Vej
sn/vM78YpwveBQqC8er+R8Gonyvv6T+uLuwsUHc8Ncnw/a3WHcY8VDCtfP/7r3Ra+P7l99XZtbGt
9RwlcC+Odl/UPkn9wrqT4atqm1TQEQ/0MJhXtNBcUhk0SuyMFcYL72LXL63qrMNTtgfjXPXjP4ru
HRlhzzov/gIGyBGVaJGHilqSFSfb7ZJwKNXEj2NZ9vr67GwUZsN9d5cnyBX2TF7HHK2GTRL13lfb
fs3eFxPEwpfLC0ybc97lI/rtotY+2OVRVr6+8fWod8F+oiUX0Axixo7maQPfyYpf7Bl++injEsnY
Xh/taAtiEpRauLbSqsXjRtHiFyCEYXLSOxPWy+7oOl4auFBQfX/V7KtXVGsclTkvLfvU3tWy3MbW
1yMvhBZBCPgyUfNS4nLTwFSOiccvPbmdjq2sJHtredRMIsCDlm5YPuEq1JoajY5KQSIbfa46FOfd
io9c1pJYBKIXjJfYQmUkJjoqFEd5SVHXT+rPVHlfSdDb9q8IiA1UvLfRJ4Nw2wuZ/Ixg2Iek4GXZ
30u7+AYUiM4jDbmLq3YcTpZa+a4mkdefJsOfSn+yPiCgiFag1gHBCuzVckYr09WoTTZnDVNeGPnp
fdJRlv1e07h06yPmubjbmA0hXNSW0nXK1FhpBAs0kWNOfWM+e7rEHdiQpAsqQhBBU6a2aw0jjdLq
0E0BfWeOdznoi/UFTx5D34uaDVi/a2+69EYKBiT7fuEU8OVwbVMzjaYvTnJ06endh/DWcYk3JjqK
0WV2ecip5WJsDDeKqK5CRNWLO7ywlFQS/LhyliCiQNECoBbQoZDZE7SZUUykQaKsiNS+82P3Na7u
gcjbYnLxO7FGl9OARizFq87SfymapTLtG8fJehaV7gPeibnim977AqtXJIQbndZJhpuYsii3a3Lk
FSuPLpnoJzWd1Scv7yOGqSqfbXPIfT0uTRlEwdWLGBzifQCYCx0duVeYLejPT9ockyGiwiBO0M5t
HdgKsR4a5AEfs8bqT+qcZmcvU60bBq9bUluyIY4X5AXuq0SdVVPR2uhI+bdc+bYvjYu0CVYNqy9d
Y8DAuA5aW5Rbk94ZbcS1L+0c0S6YkHthw42Hmh+F3OxT27ChyxQ9ZEVQg3E9qdtNWtLpmMsVoV/X
1xM3pNYvo5EhSW0IP1r1kWoGngQaXUXhL7oKgf7aaqMYwBFDGvLy1zhSdDUenPy8z9DW4SDxgjZ3
qNr1ZI8qpZQCoKSNxqR5aW1yO1qG5F7b2jPUFaGWHiHya0jktkr57GZtG9UeGV5iL9Gfcg0xNJYp
quSK2xIGB4E3oP5BHjBQ7dI0ETVr1Myou2gwlNp3jG9KrJ9Hm1V+h4aXwtEeeSxLZ4vV42/a7cCN
ht/3ZhAFU2WQqu9MBURLrep9ZNWPiX2rFb9nPTkS0B/64euY9U/jDKhV76A1ACX0zCPtnJf9s9za
6NWHiHHajo5tUsz4kA6NmfbwPGHCSE2/7hPZMiZrIsIWU6Qb8yZru6jvwll5zKdbyzkpmuHHaoQG
JibT7y0BxaMZ+oa+b2RyFqZXLkWa51beTGBKBTho2z1ncSy5amQUBPvkVPGgmWXVRS3ViD9bVu5z
Wc+3WC3wr5DA9UVOBXEnXDaXbCBvpI6mNbGIKU9zfFfPepBqTx79rhkY0xKfGUD0NSYL3W8e1orq
oi+rzYsdVlbVNLOo4BVwz24q80s83qrzTT6WgYG4NSUs3JcPsf38X04RIIdjsBSziA/8OC4yj6VJ
F1UFC1UNU1q/J/FTE58oIPGSmyHlfqb8YgA93ie8eYwrusvvK15JCvCRhqSgm2Bab86+xqia3Cex
qWBAOUGGFDCfV1WSSd2hRLKJWWTg/WJ/KpNTJ+sCuQ694rKGJ4LOgLfmRjHMG7uVkqewKFFXDqh+
9oLMe7bZk97fo4g90Njv2vmhkUdleE2ahzI57nO4tYlI+qGVHN1bGwnTUvFmakAXJiQsUPwhq8eQ
rS/omptNgEM1sb6Bno0qMHvJA3/rAlh/v6Bm+VDnRa5lsE4TItdxltchNQn1qaN1Qcl57ifFlETK
rP5XzgRVM5ORZoULzup5hhEZ/FKGxbXsjejp4GDw7lkaX1Awcyng2uRCncsGkmGfPfuLy+DiPKfa
z/dKADKNeMGhRgLeN6r4L6lkgP81JgAGRdpRMYaw0Mdwn8C1Ei0EUMiq/ntJCwYd1Zom0OoHEOBf
u/ikqy2GJb5bUUFjCWoBVQzumrmI4coWmGPBcz0hLBqrE83Rq3UaNcmtcX0aIIFHCpxOhE0AV3BJ
wiM8HkwFJGo3tLtQJbgND3ku8Z2u9eWSiqAvpc6NtjeVNirNb5nx6Mm6964vCKyPbgi4mm87JXCB
ZDLc58bCBUG/IUsH7+XE9drnxX3JzhN9cDWZu7R1/Itn5rgaNg/YSpf7hnRIOaMmhEXT2IQK4DPG
Et665HAkRMRCc20wOJsKh0VJ8zhbJ28ImSZxtq4tDZ6LEACg+uENfAVaH2cZ5UMGfU8Rx+8OVhsM
tm9m4ZiEaSOxatvs/KEl6KTK3aRo2xIeSocKZySSjpkM6+j6yXHJjnAsWaby2aYFbs+pCzKUHPcO
EkmW7uud57et7Em64SVc0BNBzHk66GTWsX0JeYlhLVMFSLbo4tfCzj07kESluKP8lmsShdpS29Wx
XVUcxpTjD9xJQ7sf8kedhKZ36nqJjZNR0S+FfLD6dnYsUIG3x7PvJLtP2hfcRe+3pGtejEsqTacD
K5OASqLcel5ouGh4kBjSLfuzJrH8vjKk3KaWSyeIhWse9dFnuoQF2fqC/Wl73s2oPAAL/CuPA1WV
pGA3118KDwCYgpiteNx1bdZqMUJzRjoHSf0ws5/7Z7BJQDcdBMKQmLhC31GyxFBHaiB6lH1Njlnz
5QPLo+YPaC8WKl7EkryWq1k/jBqLTO4bNNAlRmzz61fLL7+vjtdE2tOdOZZXdeWASGRfHve/f1MR
LNhzDT3vcGiF12IaA0x90OI2crL6tpq/tIg9Idpw6FuZb75pwJYIPQai4iku3se9q1KlnXEfa2N2
UG1y1Oy68Fudl37XV3g9zud91jaedEvAEGyh4AzgLOJNlncZwt028D6HwrqZTMxKmIaQeCfDuc2d
TyNGp6SD4juKhO7mliK9gdjr8hQR+2ucPl16KhDNG/MWgL+ubw4PVfndtW72+du6dJbUIIKwKNa7
SsWRMUsx37VE0DLHS9+MD2mu3+TclJDZEkE0ty1NdJgrd5UzU1yMUa8co4tsZ/YCax5PRTrL6kC3
hGNNRLDHjakMnVKYXUQRFOz142TnPqPf6+GI8qj9bdt4wMGZWjEkWOXWoXGPJg7Qqp6S+PMIzAAr
PU5q5StqpDr3CP90+O9C9Yc5RpuH5ILb3s+lt2OJ6F3lCPUBudUBuekIjWrBzPpPZjx832dxiwRA
7gGvZGGQHZL5l1bDYLWWG6zsI4T1fMxuSSSXzpaEr9dffl9ZpWRMYzSqYX3HSILCnn2FPjj9oTJO
+3xsSThq0fBIgAOM8nDhpABR4PZ6WfcRQCDPc4YuMnTSFv143CezyQ5wFwEHjzAWHnCX7KgTcy2M
nQM7tu4T++hNga77TAqetuGRwg6hEhmNAQCuFQMvw8gNQhKVR7XZBHY3HmbtZqQ3TvqgtyGV+aQb
QvAvUDsC1agZF0sMFYyFy5qymyKb/OyCVtbcvLFpKNZHE+GCab70RF1uWpvZ02AlDofhDocRnWM3
3XyCOd0/GnEoFoJVyHniAYfqbZRQXaGnl2rvFMowY88AU2qQ16zhYWW9KPmz6Tygl9CqE+ANp36T
OYD2q8OqRX0pCW32YJuh0coy8Jtcm0A2Ap4fvk1MAddAB7Bpl05RX57q+ZCPKLG4zf7aZ3rz5FZE
RHnEDBJtVLMJBqr0X+v5A49v9HH8YUIwtumAsItFqinK0BFFAmRHjEKiubJ9EqRjalChOBglWMj+
8bLAvVesIB1k2WbZRi2/r+xQxpVppjZOI2Fnjngte94/CBkXgh01O64BubbARvW3SR3Gw6fZu/ec
w3+jsnzFigt7yg0nS/MpSq07O1ECayh9NNuZstzL9m5BW+EyAERHvBVqICpMalJPEcNYOQeIB8d9
PmTrC3ygpkFL3RFipc1HbpyzQvJU2LgNILZ/vn/xIVb7FBduiaKDdooIpjRoRwr0skbCwiYJdKMZ
aB1FEY8jHLjhkrJI+phHGNVgNIdx6aqTnPbmLq1ICLtEjRZg9CWZorJ9sMdgpi8fOIXV+sIuJS2q
/5MRLHh94Awh9G5//a0tQh0r4LFQ0IorWVgfE4Zmd+j0ObLsl0z9Z2oGP8sk9R3LGpeB1Dc8b2Be
o3UHWUlhj6bJ4hVPGzVCUauv6BHBKJMsOzvObTpwyZFvnQe6qXC7wGUHR4Kl0liTlPXYqXiW3DFV
QZfIJLvDljY8kR1UbaHsCUlIjGYXQjetOvOa4I0SEbM+TdDyKteAy9IZQeakj042Yy4s+9Gn1u2c
yQrqtnwO8AUsUoyKs66KJzrL6ghFdUPksaVK281udXJbmEcvPuixhNGtrQSQGTxDTIyAbytoT5mO
04yIqx71phr2qFVss3Bf+JaDF3dyTUEQDDZ36B1yQGEcQ/KQHflvIkMS2JJv5PQxegSSBzkX5GGc
qnK2AfceqWXoxEGVn7N3jrZ982kAIIa4NDot4AoK++TEsclnK5mjWlcAg4zctyNR0q2TcCHLSHcv
AKWixCmZ0iQzZnZGnYvmYLRx/dw/h61NQvbJQuAAbhC4uDTFkwa4N1OFb2l12UErP8WZclAGyTt6
i4k1keX3lb0HJDrCFV0zRXOMMbO+rh/2mZCtLxxDB3DVjHpgwiCnTg0wYnx//S1hXX+/IKxooo+t
rMJ95eF5pDXct/TnDqjMjSExl9uMLBD7eFQAYVrwFw09jilQ76coz+YDhppCs9/PCoJzqBsEHADK
p8VICnws7ozGOCIMlR+1Wv1kdKNfcOuA0hTJ83jreY4OHUBFoI8GVS+idqBr1igsg44Rj1kVqh7X
/LoeTd+sXPVQ6WUaGIPOAkdpuyM1G+8ZoHn0s25XypkjHh5Mg8oHiWXbOMqLbxKOcrJU1MJ0+CZa
pUFX/hyUF6o/uOrf+xKzFbG6oCNcrilXSqpq7RgZZeXz/FnNXkma+rx5ou7zoBzG7tW0ZcVM190j
jrMMeEQQFm3+QFUVFMHSEHttczJEuWH6joeUYuvPXejQQ8NPmFroz5kXqNVnc35qDRnUxcZdjzEh
MCNAu0TWXuyfVbxi9BTX6SPN+zvTch9Vd5UL4MO7WAZNunmI6OxAahZ+BZ6Vl/aE8TxGt0M1RLP+
u3CZv9TENJPjZ8276+kcFESqSw0pLis8+S8JYTDa3FtaP0Rje1RKP5klhms5D+EWRIEtric0miOc
KjLiGFQBaAIfox5Ty+Ayn2atDVpDls7eIrMgZ8N7QPjlynVQMWUTTZWUR2kZlumZmS+arDdbRkLQ
q7ZNc3QPgQT3/FQNFO3WkUUQZCQElTIyHdOHZpAwlOOU3qERTpOJ8Ib9RRgEVnEJ+BpXbcBJOdcT
YFZ5ZJ4yNXRlg8Ely78ZjdU9mOhO1agGlh+/uOZDl7//WbX++rdE4Gp50+5KHsOG4i4/ZMpd5QTV
KLnJtzRvtUFvBmhFQq3JgIZPnAH50nb+XPuAk6tkDTOybRLUe54xCJslLY96oNBmGYzWr33rLCOw
/L7iItUSNjiLPpj8L+VHUf3+wPJL0TxKOlDfI2p10jWmy2potVL5RY9WzvgD4RKkwf9QEBjQTUpU
VoFC2gQYe5ofPsLA8s7AE2cJOl7uTznpQCRM2Bg1Mw3UFK3ux30CW1cFKmH/j4CI5EDdYnDNGLej
6zwURcBR/ULmMlS4X7uSgvC33RZtLEYHIMqHKl9A/Ak+Vc2z2Zu7qY+KNtKsAxlujOzVa06Dft85
xqHTl2kt6JE+jGi+zZwv+5xuvNoWBwjGF1NZUKQn3CANMaq61VMa6cXkewP1x6IPFjOZJH5DEDWQ
nd3G1iKiCQuGqaGIGovVj/aUdfjBayKtrH0Wn83kk9Jyv0Xrfm7LUPuXrxf29oLYwv1KkahrxKQ0
3CZaRpTW1e3QHxX2TIqfefLq5IZvc0PyHtrazzV7wn4WcHH6JI2bKK6Kb6yDAUr0Y8emW8Dd+FSZ
fH0eo/0j3LAWiB8t1fyYD4GHpCBAKfOox1WtiSrdn37WktU3LOrF6oKuGYOiV72D1YfHgn+ZnBsN
U82r130WtmpALqgIJpWNXmW2BqhM03nMMTQq/cpIGvbe7xY11J7nK/wUs1tmyiavyTZPsFRWy93S
5iDcoJcdob4PXKkXjC1Ow0oCFcZoOaOZLkLRQVf6RNZnuPz/ooRjEBEwct+a2MVISJyUQ4eseh1Z
7veU3uvubZv/2D+crS1CFyA8Z6BMYYLbEnRasVB0QGoxkqKJintlDi0u0RjZ8oL4qk6GJqWpbCJ1
8ofh29DLkhCbBACwD39cRX+ICNXXj6pmKopRR5P54GH6aiubRLFl0oBn6MG5QRAEb+PLDaomZgBf
Fmn4tK7veJodu4z5uQXoN+Ye9GaUPMK3NHKpNQAgDLDzrurHEZuuui5Bn8bgvgA7PCjrIuzVyJG8
LTYkCxD0iOsAXQwZZFGyilRpCHCxaZT+BpgA+wetXftytWEq0fWNi2DBjdZxGVxuGyJss9JhOllU
ZHnut4p5W4/5Iev744j5Y20D7C/l3WASqNBY0xTUPXeB3xS7JY1o+StWlDAhHwhNXlAQFL7UnLjS
R3DVTLHvlsfclfUMbojbBYVFPlb6WI5u3WcUPOQt85P0CFQZtT2hYcCxv+6f0JYIILq6dAQtqFZi
8xFzFYePMaGRxSO3+0SBzmyd9klsBSIwXPV/NERwB0AM0jEzcWG27KZjSWAprwVmtnn2kwk4ZYwy
o0+WLrulN0zCMvAZg3pBeQEjvdxCtR7sfHZ0+AVuGLsnowv3uZKsLxadpp0Og9Zi/cL9ZBoh47/2
198wAevvF4erJEPaajYxmyjplgSV7oZ5fo/N+m9UhKufJEM9ktQAlTJgyY2ph3EXxLakolW2V4IZ
yHWFFr0LXoah+0aN+j5usvM+IzISy+8rjUH2lv67XU1yYEgPy6CgZcch6Hyq2MysDWzUzJA3Oij0
lij+LNNGGReC3sdx3KlUBRUMcATImN6E/22XFruz2qW+7jFehSyuEJ6e6DAk/T1w2diXfSqb1uuP
6nmCS96yZraHElzkNBjUex1N9Ooxy54w2XafkLZpvVaUBCWvUU9iGCWU0EN2KCXZaZyLwne1LtSN
1DzkbtxgcJN+itX8xlV6X/fY1yJVz1Sp78eB6MGQON/3v2lfUFAlernFWa0BJ6PCFmMYclIFHbvP
v6P9cZ/IVpR1ZR00MUo/0zJVixwaFfeaFsL5AWRnQ/owZ+kIANdi9uHuveQ4bEylnFvfTV3u9x6w
4wh6kSXHsC21SHsu0zLRGyFIlZbYHh0p3ntxe8zroyKrr956P4PbPwQEgfKaRgOGvN1EmdG+OHl3
SE3lBLQ8nzLtYOrZWTG948Ct2xFc6ol3RAzz1FL1eX/Xt4/2z2cI0jar+YxsMu6xur93hsQvMVgH
Fc14QDuS893WoP9REuvlq8QYbasFpdn8Mid3tfpUJeea3Ek7tLYV6A8hwa/1HIw87wfs7KCHwFdg
qQ+l2N+17ev/z+nZwh2Tx/lYxRVe6BTo07b2atcPtHxI1U9mc9+qp5H8mJLpsE9UxpdwHRDd7RoE
eHD7e/cGeyhdPM4/dHX+2brlE1a21OmorbcLCcXQDlrbP1s2uZlqdmxH57jPzf9H3f/QWiRzRWsm
E0olqIVrOnno9J+l+eo4X8a4xYBf4N01/wz6qzf9VVgnQMlIRFEi9OIYWIeRoRgMSAjTTqw7qt5r
FR9y2divzfOy3sa8Y/g6XLZLBpXCaOaqm3FeDgvSZ7wQAsnVtyin8IpGFv4PBcFIubGlYwwirgqr
vfH6s1kHVvM5V440ORDtbmKSzOOmTVyRE0yWMQAH2nZG3IG2PwEd/P0NiEtRwR92BFvUFDlpUhsb
RvPT105m0SWbJcYDUHyRq5OGzUq0EEGt9iklv+LUd+p7Enyk0mPNiiHYIGA1D5qxsGLpCXrRiJ9I
7LZEuAzBANFCM5ndT9DU4tgTlEoDCP9mX0Mlxy3WMOTFgDlJPTasbif/ZZBOjN9mwVwAs4Hgj3mR
l/rR6GXGJwxai4z2HA+D37snMstqi7aZ+ENk+X1lZSxeYyJzt/i47XnKnkbrIz46xq3/HxOCxRy0
kvVVjfUn62ilN+UHmjQhSH/WF4wIJnXUuKOxSRp7zpVbJ/muk5NTymahyc5CsCSOh1yBmy/bRA6Z
daps+FQSo7t5/1sODCGKhlBbK0hsjDwaIEAQsnf5QRl/59XJytAP5PxVw23fl9xN+74iJUjWgMxs
OloIAJDsPJlfu+Fbj2Z95kiegNub9ocjQbYqR0tGp4RHw8g3uw4U+y7Pj/ucyDZNEC+9r7K8suGG
jt09QIhR2u+byW3MXEyj/5BF+cONIGkTrQC59RY18fyCIm0TSGGdNs8F4xIsU8Ofq4accmwUjucN
DDzNQ2Lcu9Wnmn6yewmGypbOo+HBQlIBtT5XDTncKeumzziMb3IAiJ0qO/dN729NQBBlx5u9Iotx
EfbtfV7+6OtT4fR+Orx0zrPF/nGGIqwHCVNbe7emKcg0Bdw9T92hiWzrWFV+nB9151C2X98vb2sq
gkgjy5PkWg/OdOUrnU5ZiZruY6qFswwlQsaOINhlZ2ctKxhe7V4cld14S4EjXWiJ6efVJPFqF79E
dJPWTAmS7Ti9VdYY9hhZtZ/kQZzfzvyg83BUn1z9dX8DZXwJhlTjBMUUA/jS9HBKUcB8nvmn/J2T
cZcCSWvNkeCJVb3KjKmAhKM1y2lCY0IQVfLE2WZkGdOABnHAOAnOmEZV7uUubgTM1Lm3muZFc8dT
Cs8S2FIfqB4DO/+jJcYd6z7GtOrFW2pvyFlFRXPmT5Lsw7ZN+ENCcMgUYMjoZY8QhluetO7BNT/g
B6xZEExCT9JinrIlRAKQH5X+zVoiORAZB4IBmHnH+ywBBScyZl/7vi+3stUFxe9RJYXKB/iTZX2y
2aH6yJW83h9B3/uS5MQmizipZ6X/YudPbfMjlc3/WFa51vQ/pyxoupXYfabbahOR+qnMv6jpizIc
/ttGCQqeTo6DklWoHp+OxAhkWfHN8N96owTVttQ4H7wYx9zneUizNCT5lwQljlVzp5RPJi+PKDv2
XeeHyW8H/VPi/TKMY2nJnsgyeRDUv2aAv3AIVLJHRUVHjmob7e/jvn1BUdilY06apjfI8oDRtWdu
ntPyyJNHLfuyT2WfDdSrX1KJ4Z7NdQkqBl56xtmYJC6gbH1B7TF1cizaBm8knaIx4qaQVUpuCrSB
ymLUMWJ8n1gksUDEuEXT4plXDih2NXyXtz/iRpc4zJtsrMgIbNSppk+2gVuLtU9t+jUGOv8HzmFF
QDBe6aRnFAgg8GMb3FXdL7v+9t8ILByu3nmz243dwMEB5lRoM1DdJdZ3U1yXcTIY/amhPVqwX4OW
oRgKgC+o/wmy1i/sk6YcilHig8uoLL+vuNAVF7FutlyEaEvg2mG0vtdw+QtHlkmUERKsmDdU6ZDE
2C5CuM/IZ7P6PAC1c5INY9sULLgPGI0Fs4SpT5cMTWOXO3MGsz8rqCM2Ib8on9o/+U0V+R8JFEtc
kqhztUjjGTZf9RDa8ef4aysL1u9zcdU/UDpDDORFaLn1DwZAdr/2GZCtLihf7Cgu5xOe+B15Qalc
LjG0suUF1WuV1sSsURyB4pwqAxjpkv3fFKXV/i/0VzIbd4bepg5ktrJP7rH+/mzIMkOyExZ0jzRD
Se0lLW0VwZQ9IJtby26j7U0C4iZGYKG6TwwOqlOHEiILTCAznY9BLk0YbPIABXAxDgw4EY5wrVM4
oGWRU8SJygxj2rlvj3ep/TAm2lFLPd9Ih1CrX5zux2zd5vF9g76+zLtH7aPktGTfISikMXa0YEOD
74ifpu5oYwKLTCC29tIFkOiCgL9M3hbu3CqLu8oaxhKFPtrZK6rQZL/2NWaLiTUFQWPqGFNmvX4o
o9n4TeoHk94YAKd4Jw0XQTeAYOiOtWB9idFJq4j1cZhY/Zo3SnpOamLfIdrj3DST7UnuFm05/Au3
9Y2W5SEuhurdq1JIngPirKjn+rVkepBlaOrhAXBLwr489+y+Lwy/VvKATU1Qd/kLxlqkRXPW0ure
zBs/dvSApTmq02Xju5dLQPwsjB1FkQsa5dDhIFqOop8npRnoK2GOb9jdQck+1yjs1bJfnSsp27qy
ItiCNS3BihRD61Kn5PTVdb8mmHJXGHWQ/D/SrrTHbRva/iIB2qjlq+RtZjKJPbaTJl+EbNVKidQu
/fp3NH3v1aIEE06BFigwqK5JXl7e9ZxE9+Ix/oODvZU0KdeNvRpUK+Uctd2rFQbbIUo8qOq2kw4N
rW6egwlAxMPoQBSxDmHSKWkKzq9q/lvtmU+1T3EYesOobPJCxm+zuHLYPYxjQ00t/NeiGZvbQRID
p4hdAc/9mdTxS5tGEiWViRDuHCCLLRPk5+wa1MWPVHEOTRBI8jQrIgD6AhJV/IsZ2ffQ6OZkzKHl
RKE5u9ap6rMvTi6jvFtRspmA6e83AlBw0DUlKdhVTwIv7Z5hNXbgCtwS2Zu7LG4CLOV2KYJ/FaLo
gMmdFAcyfiJaBOTT2gPeiJeV1WYsnkAjsUvqemNk0b5xEy8tHy3VOWjoBEcNAa4J/hEnrDgp7LaI
uuIKfvenCIttVEnks6LfU8M7WB2RyweiuGAcbMo0MpQRu/Z9sG8TvfeCbvRaMON4tCKBV1SpROKK
ekzD7trECYdOD1vYU0dxwigJIDFXdLzQIHmWeN9rAkD8AMq99+FjcczPblGISQgprk39bYj4tnVl
iFQrCugC8gqwKA5SauBCnStgnbZ1geHm4koQ7qonb6PFn+8/W9P7LdhsSHCBJQGitSVcWUYAwd8X
anGNwU5n8s6z4p85qV7qrPe1zgK537aX0UKtr+pfmYJpSHtwcWPwC09lj+FP861WL7GW+6Tf31/b
qpwJeQIaZ8OVmv5+c31pyxogKzRQarQ+df1YbsMErXEds1ufAszy8YfCxXTt1K2MuU/MuczFRVWT
ZUAOTK9jx1FuybYdOpK4+jBAIUDD4HPirgKLU0UhdC5GadJccQM3mbishk0hG1JcU+rbzwuHo4fR
2ACkP7myrMw/lcRkz7YlTe8tPDLg1aPpGtQyrmGhLVpYRDlQXUG3f3Stu2inRPkWDCjbUpOhoi4d
JYyLWpjDBRc22CHFG1oaIOi09b6+Yv5rkxiHIf1mR8+EvKjuLs9+3Fe35c7BGBA0207QF4ClEOxN
ZdFmtEJ4gMMQ+g16rh9mCAGvLwbGVeRFHHSTi63qrV00TTcqDH0u5o50n4vsQ2ICa2j8ZndfH17L
TJRwdfouZnXJbHalludSj8vmOVb2CrTOYMwBZDoKbqK3HBoZ8NTQDXtNaNB5jmJlXlXmEhdkef+h
NYBUwQipAwdBhAeDWiVDrdbNFdw5KttZJebZfUcGf7eyFIwpTF4vJnvh1QgRUoXWQi3uxugaBJ3+
sexzuiVOzCTzc0sp9sQXj7kOqBhosYWsBUEQNpYBDy5hWZMNOBXKytw8euZzEcKddNRI6TSA9VxI
9Eb7c3X4b58XDEugpAOvgeN4Ye9am6UPzzghfsS4iDtVcKeKsWB/zZzQtq+5cwlavh0+hpW5fXgF
MwHCpbAMIJOWoIe/jA7U1QGF4KM1W2EFggUpwXdpItpwLn1RbdCt4/10Kfyk8WEYXfh6+hRrgEFG
A12uoExx2qlDzhx6zYeXIY9SzxiQ79Yf19m5GEGhhr4rBuAd0au+B4X3BiTDD2ssuuQwtoMEKwJO
ZErmT6Ex6OpYdm56xfCv5xxatXv4SZ8ETJlI3HA4euKJkyBIjUZJryT7hKGtRPsWN+f7SrU0Ungv
AKkN5MppSEN8zvNKK2jqtCnOosb4q1+AXTvaMjeVGMOlAZnLEa5fogXZADaa9BoQ12Pf40SGOCoT
IByGk9oVqwYIYD3i5N70tfjRmiygJE3kPCbmKgPusHAaaciNQWut7gIkMYTKG2eUYYkt3BJIIOo0
Kz49GAsaIuq4Re9kXX8xm00dbkJ725USp3SxTXMR4t1DpJXkVgIRGgpzn1wZ+MBCnYTPC3cuqQM7
dDp8PtCem7+DBJMA7Ll4eIZikgILC08UGMcLYj0QoFMLxBb9JX5WVBDIYrr+wVsBAVMYisomLNVi
Kq9Xx6qKQcF+GU6t9dQG12D40sjoGZfjuHgpYKIwVzqNfC7mo3KIDyyn0wFAgBejIy+05T4oa49j
U28t4BsrSrAzB/PvAqNaqiJ7cJe123f5BPky4I5MuFJz+5XzMUwcTnWgdWQeI9rGMA7ZMPgo4fmd
+cyi13b4ENchmHn3ATA5+/hg1W+NzE4vdWbaBuw2eWdGEAOXjEcIAJNWP9tF6NeAdK6ibGNj3i7v
H/UBpgVrCDjB1IvtFltEOWYS1IgP+pl8UduDSh7NYgifn+7eTcA3dhp4MBg+b3T9Fm31US1jAlxX
GegLkPRAOL9oSSNcqRyHE6ygQ4DXFV6BMe4g3pouZhO2aBVm1i7vbI9J5yGWtgl7dyN5inVuFheM
XWpko6mfK/W5HF+78MWJT/dv3dI2QQTiZCxPBwqOK+gjhi15U0S6fo4rr7X9dNzc//6KoukqrjRe
O4AQIo6dLwGgJUHI4LKjqLGt+SF7qTiYDyQP3co+AacZuU0sYQLNExZhBooRxUZunpWye4qV9kNs
9K+cj7v7a1kkTiaEfcxZO4gtwI0kuv1pGam1ppYmmsS+NuYTMf6uMQ4TuJ8qfZdxNCSpskHildNB
z5OGOWVcU0wZCQvj9Zjnbm6QcxFHfqmfei7Jp64cD3JZOkwB4kxUMAQNG0u77HkQWecqOnXt6BXf
SrR0MnK5v3Mr64C9nZCOTaAoaqawDmKMtl1kCjm37k5XfEOyCtnnhVWkusuRtMXnK/VEkH1JR0np
YU0AKMZRoAaaCNBThSe25G5cqkFAzlZZeL/sVNb7sKLAU8ZPBWP6VEwRzzl1g7bMm8w6p/21jAPg
NWgb137YlwJxgAYVBu8xJvpF8gCXjqhTFb11VtFJ7xZ+Fv56+JRteAdQKBXcx2g/nN/1Qc9jre+4
fTa1XRNtTBkg8sopIAeC3VfdiRpArJfkutoZEVJ5Z4pZHJQVt8n20QUYSMoD1gzmECOMorGyGpdn
PRBAz0awqXKfZw8/VrPvLxzBAA9VhnTCWdVe6t9ZIbFPy8sMziw0n0z3GHyyhrD/udtVdm1pwbmj
scfd8aPbVx/t9pstI7ZZqutc0PT3m3fJLJ2oBTp7cE7CbfGs9FsZXe3aSiZwdzB168YScbXX7agN
eYamEzf3teSrZV7D1tMqVfJwLDUKqSjIQIgBcIsFZE+N4WktMVl4GU0/D14i8/ywQuH7qLjpYGUB
rqSwURnrdV41dXhBYjBtD4kMFGzt98OrQhIHeRBcbOF1dTpsUmHE4UXp8jdS988pgCUlfrlEhqi0
OTBywgqEdpcB87SdunNtmd4uJaAzHfG8YxPcarjFc3VyaeIquas553qD3utapq2T9Z/VO5AluP38
pGw32mrocR4hKeKch3Tb6b1vUNU3mo+1YfuBofnh4+Ee5MEbAYc6/N0F+GYdxoy3euwCctnZWbW7
k9jx5e2bf19Yj+WOWZWzAOsZQZezCZpX9fH3bi5CfK+HjBpaChG6tVNqj+lP9+/F9P+LRzLBUk9A
ZIa1eE+Dsa/C0U6Vsz72oByA31kcnPDQBR/dIHzYw0We6EaWkAXp4zQr+wGynOoNWWE3l3ULrKgv
Olh0lPERPKLsKDgHgd3aLlNIcHY+J4DnV6OHsRHhc75Ha2jlXIH3VEMTfCd2HZyr58J0t6PRbe8f
x8oNmQmYVnhzQ0o0VVRlUAVnLUn3YWM/gzOG0E2pbyy9PgSGs7svb0WDZ/KEC28pfZZZKRaUEfVX
lDaHOKKHIct+3xezdjAmeg60iRcc+HPCRWl6npcxxbKS7AT0DUuSul39PHhIENdAkxcA0Qk1Y/QK
sADMCV9zDN/nD5f9cO5oLgLyEshK4VUJitXFWsUtJw/OZYtGqR3XH/ZqwSgOok3UMQC7s0h9xWYz
NFblkrNRblrNz7LN/f1fO2ZESlPCGVj3izxnW6DvIGSWec7C/GNqZh90o9mH3H206D+FZDdixAse
lUXXIDwEzs5G/anKhhInLRFs1ezzQpKTAGQcCIeuec4Bycjj1B/txA8JHioZgODqfgExANbKQYFU
LPbVQItKiiQhmEkcf6ip+1phMKhOkv39Y1nTW5QVEXQjkkVXhmDcW1Y3NrCurbPW1n5V7LrM/pOD
d5HhmgozUyPV3J4AtyJmgFeCYo0jSHk4sES3g8yIrC7jRoiwDFOlmdm1EAI8ZpRmTjR+tP426dWN
ACGqZEnupGEIAc1AMU2ReH/gKMwECN6bWhUY3pi2CUhiG/fVdh+PZyb8MeBST9VpZG0FO6sWWWJG
gW2cjWJ86mJlOzJJ5L2isjMJwknrZtsEcL6Mc6B8GaptmR0eVyUYVwNWCjB9GtqIBFUqMqardWyd
w6B/UkAmUPTc09vdw1cCbAsmhijQxwiEAUGX9CqeML0D68yiD+YncM09/nlkQEHpAEQuVBuE4hu1
qqBv9dw6d8ln55NifPmDz6OFEHmcqXlYfCeiQivyroEeIV1sfIuHH/c/v2IAbQ2tnWDsRmi56PEM
DZdmI1OUs/XNIq2vZZbPyOAXrqysvhyaRZOYruG5niD40b8l7FOh2dk4kkY5q/G4Vbttnr+o/GPc
72Mt9W1joyIh7hSS52NFhd9R05GkdkEgYgtCR71UFZ6O7rkLv3CLbE3GDln4cCCIhjH4bv8nRHjK
Q0MF9dokJCefil32cGsssIKxceiInDDZF/o7GKoSjUDbPdspuPCa8jWN1G3V0lcAukpC5ukqCM8h
eh/QyoMWGxtj2sJVSbsyHeMmcM8j5uVt94dlvQXZk/E50WQN8SsHM6kzkJU0guqcWCpRrbgu8bjA
cW+HfYk4Sisxxlbp+/vqvXxHkHrTwG6NzhR0DopZpV4hZCxaWl9y4xfdE/bz8c9P3KAwv6DRBir1
3IA1YK3p+9ypLm5/dCJfK/7j9wUDGbCxMMoK3w8d374+TM3qWiByAf/h9PsR2wj2vXPHfuwDN7wO
6lNJdtXDTyww8bH1CM+nRlFx710aoOPIjstLe7AtunVLGSDS8nDf3Wd40aaGrKdYalf0IUA6mvIL
OuDdaKsGD2f05t8XfM9aDa3AJBkHpE76Sr045xIBy0uAnQfgAdJpyD7rYvnMSbVwdPKaXQqXfa+b
wXfbqZff/HZfS5c2HgZ3MiCowaLEIXadRui8V/M2qy5V9zU1DX9Aj26Agj7lsoLQ8kTeTbtlA73N
RYfW9PebWNMty6gjrK4vUbvnrsdliIWy708bevP9uGqV2KjxfSPc9LYX/7q/UbLPCxeiJw7IFLuq
viio0ZJvYNnyHhaAhkIT0RhBKn3BpWV1FeOBo9YXCmDv8kkDc/zjAvC4YvDm/UaItYwib814HKrs
ktC/6m3+MG8qPATcNpRKMWMw0erO93+0nMGijCWXxtlUYEOQWOuV+zD7vLD/cahAfoHPbzLyjT/l
zdeHd2f2feF5y2hlBEqH7+sAavnOnGh3//trv5+4cASsibQKyeH59gyDpo+jkiaXLNqaw14Ltr0u
yQ8usznoKdPQmzh1vyLOE16ExqVOOKpJgpayixMXfl1Gfp0Ah9ix0aSTe51s8HXlTqCvE23QsFJg
bBHjVrMtsnJ0ouSidqqXR09le7m/aUsBLsBgUNlFKIHiodjV2VUBpkcVggHU9BR4Zv1wEDP//CT+
xmQMcZogEYPPj0m/I/3gFVoNKhVLcvSyVQg3Aze+KhD45xfuFckG5ED3N2nS/LljNl+FcDNG4A0i
0MDnM3PwiPlZ2Q7NX+jFfdh8IMuJCjhiGXjLqFXONwu9eYCYiLP+UhbMs7PYKyVP0co2TTU4jFgi
Y7fsAyoysAA2et9cLN9sTpn+sCc+McygRAnmWXj8YkxcKWCDb6naXbT4Q0FdPwrzx895cvbRUaFO
hIWi34pqQzkMlTtc4vg53Efuw1m7ydn/9/OCQxklfRiFLT6vW18aerG299VoaaDghwEAAzMUIL2D
Rzw/35INXCFWoV4ALq88F6pGPaSiHHQJ1aUUh1M8axRZwUmMiM8iMIYL1h8zQ1xEuTFeuPZ0zLTD
/aWIN+L963DvQOCNrBq8m/lSLG3oxoTx8eLQwfkEYHn2pilZtbe4CpLlLA24f1/gcjlYigMclKn+
jbYaYe8axx4xRxF3b9FfhbMNuSRSXa5n/nnh7YjQ2Z4kJT5vDKB6qv/STQwE7yJZcUa2CmHbUjUq
tZBATGv6zPFGV6Jhsu9Pf78xtwg4QreK8f3cRZl6eKkySVQhqjA8S7TW4u6hSxjTbWJVVAsQ/bZ9
175p/KK5G0fFJT89fNK3IsRMRWhESloi/fim6V7J/Uji5axs0cTqgHEYd7qG4qxE4hoNTw3avjXq
3sk/uLKS6Nr30WeAosJUyEfX5fwIGqXUijqO2jdkIIHklniPbw86KN5n8AzcBk1wQXRAHTkGQPzf
pqG/GLO69Of9/Z/csNvHDkeMsguCdTz8JhqkBB2t47aKCdob3gh7UgJMaXqB84S3LlUu9wWt7JSh
ol0eCQJgPCNDON8pNO5muNFB/RZbXhBuNInrIfv89Pebu5DaDljPGD7fZV+U7pv5KGjB+z7d/Pzp
qtx+f4jbvOvwfVX9qpVvydv93VmxSGg/QM4UGeppuljwlhWLVM6Q5s0bgFW+cVbt7E7xlMbegSNA
4nesXOqZKOHZowY1kOynzVvMd1r7K8u2RRNKZMiWI6htQdrCsnosR4s2QbJRsq3LPSWWXG7RP38/
k383TbQdYNGISwyyN2992XlxoXhA1fFGUvlJ/LfGn+pYtqy1ywJHbzooTB0sJu8Gi4FMMSyTNxba
wTfN6UHYGLHUfIqyYHjpEz48Z1qXyeARFr3OWOgEZ4GmuX8Q4oTtVFiC/ghmJ29lmZqfwDpuBXhN
chvAFh14V2z3766Oml2QWfwDw9ZHXq7UQ+X1jtXtlLIBz12QjDmIRiq6K4kdSt6J5XFDZ9GcbE8j
iRgpmf5+ezlaI45rjn1x+aHqt3X7apFkUxYyFp3lgUMOsrIYKZmsiBi+lPXokLRKkjer/pD00VOu
sE0HaMsYOAn0Db25EjVelYcBWIyKoi6KWeL5uqoWE5y9ESdvnEYeetmf7fSL3h8VaxuwJ72LJOKW
NgyHrCP+gz1GDklcXjKklPRjhGNOdoGnyiiGlxcf1gVkoMh+ofyDzMh8NaGmtrRvs+QNxCOb3Hmp
8tMoCwrWNMHFM6uiHI7oQAxqqoqZZYRq2Ruza58Bly9oLzBufpoqm/sWU9gsE4EHxICLh6DXyQUv
3nw1CiuGtq0S4zjoz3r5O8yZ/98ECD5o1lGjThkEqN0meLaG3R98fuqPxGAaQn0xUdhaJgOceGEc
q5r/3RjtpwYcTfdFCObqny3C9NW7zz657/MtAsmD1rtM04+2GxwGZ8NU+1Dk16E8KaqsuU0sOf2v
MLC7g2UacZV48kU7JJ2Kbqcj0+utOyYXI+p3VuLuYUoP4J/9lJjhFnzBGMjorcv9hb4HIDdezD/C
CUItzHajx0C8OX1dpVYMepWjwdPSr0rzpY6cva5FXtKBwaNKiaeljHmDo3zVAYvrRW64B99H71E0
1kuu8fpW2A6KLcjdIVkumA09ahq0OnDjaKXPJai2A9BmsPCHCw6hIBg3upZuIvYaqz/u74Jwv983
Acl5ROVoYrIB+zw/bqWgROPaoB+p86KPT2H9XLWSwGnt0t2KEEwIazU2kq7XjwAgqF+z+DEnbrEC
YePGJmfccDv9GDV/GfZfknSe7McLjg/hTGttAz9e/0z6egOETMl9kwkQnmnDbDCAVEMA7Q+WCodH
yoUhmNd/NgjVF9R68AYu2tu1InVB1WLpRytpLK+LqbmvMdbnE1VRPO7UsrHgVZWC14FkJEo+CyQ+
Tu2xzEddP+YV2UQAjKeh6reydp21VaF+gb5hG+OJCHbmiktD04gZsMyPQLLwSu3NcV5p/i1NL/fv
h0yMcDzBwMfeGCCm1UqP6G+G/bEHk6AWyt7xNbuLhB6B44CWuUXYDNim3I5iph8TpmwGTvdFox2Y
0/hhMcISBDKCtDW9A4SPixYhOA1wjOb7l4YFBVsq9K7X/S4GMybM3f2tk0jQhceWlordDIOqH0l7
BiIEkbWpr38fuMTgkQPDt9je7RAz5iQ3cHPyetOT+COcPEn9T3Si3+/O1EWFBjaQ1WGCZr5LQd1X
dcMr7TjEFrkEvRtu7aJQrxmih03BrPQzmEUsgB2Y7NIqQ/iUM33wE70JNpTG2raM4vKac9V9Dbke
X+9v8JrKoH8eDe6Y8ENFT/hx5dgaYZeM2jEy0n2MwsNG1ZtXPSh7MMLTl7rExPx9iWtbjscSDxTq
PNgcQWkUqgNTwOJQGvLMd3Vz+IPPY4QCFRQ8RYtShkNBSqCUEd5AhCmV/SOSwvytbdnUMQooN3Rs
gNV2fp7UdmsztgP9qPTHpPimoWzPKhB6m89N1/2RL/ivLH0ua6B2xSw1xGoiP8irQ0ZTyX6tOw03
yxHyI2UHROjcVvRj6QD3UhmK4lXhAJCs0I+7ddtB3ZE6zw9FAjYYwKXwrWYUskBzTSegDiogwaCD
KHzNl2k1PEG9eiDHVNUO0Rhvu/xyXy3WHhTcQDSxTpNTcNvnEnQN97wwRnJ0x9AzizfFOqaarI/8
3d0T3UELfW4ongKOB71ccylVb/OMOqN51Lrc+lTnduf1Ua8ST1fGhnmka36GLcsPY6COHh2s0I+7
5Dklr51hBgb4rc3AtzglH0NX0St0yQWmr2RjyT2AMiQwgtT4VFXE2PZFgx6uGA17aWtMUbYWmkcY
C+vnoNrR0xi1eDOHIY13Q29ZfzE1Q8crdQefmEOxbQ2uv7E2aUGaxZDCsAu07cN2s4b5YbhXalAd
qM3vaGDJSR/jXzopw89RruVb0va5XzCj8JxsyF5g7lKvG4tupwMQ33NxLQ4q5tclDuaaeqAyiUki
sICjzURQUSNr7LpgqXVM6mfHfW5kbdpryoH0ij51uyK4F7+ftFrX52ZPjgGClbJStsCnekoMGTLd
6jJuxEx/v8lWZFph1DGBDqrcb8xNy3aP6/jtMgRbjj64NMx1fJ/oH9r2I9FPjQwBf1LguYKjJIM2
qOkZsycvY74ETenrLsuoecyM0AYdlWJ40dDshpEGXlY7/Uvcd82mZB3ZPro2CMb87DvoBvpPBBXI
SO9oKY3JcUSiGJQftpVsYXTvC1ke0FyIcEBjRjHilEFIUu4p9cMHG57x2M2/LxwQAIaoEUzfV/9u
y3Nane//fHHO/X+/jybVafYRIJHC00qsjGMDE3LU4nZfqKbfccULShsuelV/oJ2x13tT9UBZ5vpa
m/9QHmX8+OcXGMhaoVd2ah8RzCxQnZQm6SzzqJbsyZjYHQeAvpc5PQe8lqjE8rQw8wy/HSkYgPkt
RpB04PnqI7PNo2XuGD9LyV/X3Pbb7wtvr110fWragXmMhg/4RwkPub5z4839Q5OtQlDsyBxNo55W
QS0/f2tsiUpPKjW/sNMmYeIV2QDkIW1hEb2q9qNKsIix9pD+qPNrJGN0WxUBBD2I0S1j4ULSpHE7
DsU6DmNIvEzvMy9Oho1qyGpqqweCaTPUgjFRg67SufEB53cxkhCC3ICZb0ZG4l3bBcn3MQzDCy/H
/E+OBlUR9B6iqRgds3N5RWX1NR1K2FPAa70a3dc/OPmbzwu21ACWbwukf9xWzdNe9AehfXAVcfLw
QzAaO6X5HMEXMcfBLYhZkGOnPpnlAe1Df/DzUeFEowFaexdJY93KGRpO8WgOz4USemX4+799f7o4
N69lpQ+5qtT4PkGTyqtbSJowVrX25ucLygSIOb0rpze//eKg20bdZzIkyzUJwKeBcYJbC/dFsIVw
zqpgHHH1mPPEtL3B0n3D2P7xXboVIpxyEgwkJAaEWPkL99NekrpaXQNQgzBUj2SMaQmfZ7kdRI7F
yNFwPunFByBXDw8CtL3r6VTJJug8m3xz4RqoFcurvnMI4o8n+LTFn6wAseCEUY6svUhxFGhIwqJ+
Zh3VHFxN17j4iIHVPzgDJH9hZTHigvmHuabaNiWDZsI91ZK23Zm1UwJkpiwO96WsWT84Pg5mVIEn
iSGBuRTE8BQPr0uOSjiWnmJGr30b7VUwYUdOJLF8q7LQq4zkGGp/i2qKAaaCZKrmHJUW0IsojdHn
WAvK/Zi1defpRmSc7i9u+Qqi1Khi3hotY4BKFMvQXQyYnGSsjWNdPcXOQfbILtX4vWQL/cKSYAoF
xwiMY5FJo8I89kbnO7mzmbCZ3VFWuZk+M39sZ2JEiquYqmnljAweg5LV9p6TgB6NTss/91GuH8NY
T4ENntXx01iw4W8776PrH2zjBC+PUYipA0/QxIoqUZlQxTgGyOPkwJevBolmrB7UjQTBn2iVNkLG
yDaO0WWID9mDnUvv/iP6Q/9/AYKSB/X/LSAZEw+A6lkuI8GcrO7ijG4kTAu8eVYKpiW2OloGcpaR
n6EToUIwfTC/2+jK/4PDgFME0CkgWy4KhWwo0ihvESsR94fzFGmSLsuVvCK0DUkYvPKYL1gW8oCG
bHE3Q9SqX5r6M0duw9y3SG9YIfUpEMkGZ/RidNCDJdFrAeiC8vzH5PEMLX4FyLgwYQLjjahwvp90
IAMvoxaB2c/chHP59vgmgksUmD3gRQJKhuCDhS6PadDk5NirRyX5oj04mf+ucEj+6lPTHx458fVJ
u8pOKjwexw55V6+SATNP76OgbaB7QI8WutjgIznC7hScGJltj8ExRmYnM36MB+Ub5hS9zBw9Duip
+5u1YuaAVgFYW0ReKwDNSpmTTE+5ewx5sGHBHtzluy54sFl82jJs1dQmifd0AvGfn7g6MFNxRuIc
Da/lKCt0j2cD0U5qvrsDSKYhkJwL4JFmsKZQ6Inyzz8Hfnl4k9BvNsXH6N23QYU6/zqacwID9JP5
yQiQYNvkxjf3wW73aYdmIoTnpqA0CUkHEWQHOjejlHS9rJgwC40UiIOguYhOhANw6hzjGU5DT07c
Avff9k3tGGcnpPd9VYaYJpMl2Pusj4O4QP/GSYm2sY7l+Mp3O3qtjfP9U1nLXcwWJVh+retMRatr
emqKn7hSHvpLgY3yGg/hs+XQQ5gZkdeCHKVPKq9qXRnB1Mq7hjZNXJopyYi5DuGi0n4YFBpW9GST
T+iKbyRHtr68m+8LWtebCfhq65KeVL4jwVV3PhD+SooDBYhkHT0xc0viVzOUBDmrqwJY+3sNFY+q
oIgITpzeIpSeou6ZbW0u+fyqckzzqhiMnYLMyR7dvKWuFhuNnuT0lCivrTWiQnFJmvigWmzThw93
AACDAkE42NnA1QOk17msstA4C7MQRqH31Ub1SNRI3usV64lXFPkkuJ+Y6henbsoSQw0xkGRPVtR7
Wv1aImWimF/v6/maEITFU3kA2MfoiZovI1PLtmtjIztFrZ9ofhpvRtmTJhMhmE8Wk3JIKMlODSiK
k+7qVC8lShD317GMEIA2eLMO4ehTruaUU6wjyDbE8ZpkQ6odnOv7UtYU7FbK9CtuFIw7tE+DwcxO
3dD4Rfqr6l2ULH7Gyd5yJAezekNvZQkWQB1cDhIoyHJGfsC491YBhB8PbW9o2e+oGXa103zXQ74J
3eGoZKEm2VHZWgULYTMauWZiZaehAtTYNO1Vf2Al0FYOZrK7v62rhwdoDNsBu4uFOtV8W7OYZ5He
4fB6s/Ic42Np+522Iw+OS03PoGX/K0b03SgKHhoqBFDESPfchHu1Lqmtr6r6NMYEXFo05Yml9VhX
IhpxHXvWf6uNFG1WP3RVYuRWN+tGhqCDBnVrAB1p2SmPNrGNFt8ddFGTPRArKwEmOlCTJ8dhWsz8
SIyKF2FLs+zUop/QBj5NPl5cGXayTIhgGaxpgKfu0+xUFB/T+FevAybqeF+1VsrJcNNvFiIYhhwZ
TTQywB1h9d6yP6igvUMtWdtFsW+7L479tUr+4G2FSLTggXMPg8/iiHiZGXmZcgY9QyWUNH8VwXMd
vuQoUjbWD8v+WoONWN2o0fb+UqdbIvj2M7GCa5RkSmIDGjc7VWh/GqHhKIX2vj4AWXtb67vAlLn3
K5o4YVWhJwoBMl4QQUdS4qYa8uzpSc82sBFBt09G35LBqa+ELDMpgpLUDourYLDSE/L3+vBkm09V
97102SZOFK8af9zfxFWVRFkXw3wovC6aKVrbKnmRKOkp1//W1KtWfOwehAeZzBAW9K8I4ZzyrtAy
Am69U1HumvhnQrdq//P+KlZV4UaEcDLo1aloZuNiIeQ4aPk3M/nsKsxj7S+Sf8mS5zyQGCXZtgmH
1A9Om7ACqGhqYW8Z+15VT/mjRAr/bBzwXNBFM5V2xE5hRWtbgC/0sK7kJQf/F0qHuf0nC7mRISyE
ZlWV1s0I65r5OfPqYpPLIELX9gqhKqILtIZjIcJrl2tp7KAJIz310RtGJFh67mToQ2s3E5i2GGYC
YzZguAXfoe4GnWu0SU+u4jfxk84PRfsp6B9vnULed2rTR4svInzR31bSsEWPC0aoAeLD2wNV3+6r
8epO3XxfeOpSlxGSNtP3+y9t9FUpfjsPTmq/69TtEoSdinXakQ4DB4hWN0nzkcYb3Tj8t1UIjpRV
1XVW0C49jdU2dDXPSDGRI7PFK1uFVD8wZ20k3Ze1QcMaNIpuEn4CMMxOG9QNc164LmtIWJOCsgtm
MoCyCc5EIdKnVgP+SlLxk1Y/c+0ADtQhklzAFdWFH/jeWTHBCIplhVYJmKaxqoTqthvDPKR1ti3j
X9Gwv38qq3IAEzO16U9tWMLBg6aI90WOEQDTLb0a469O3GzycPAq5a/7ktY2bcKwRiVmArsSARpQ
V6VJ0KjliefphiXfY7Td17mMTX3N0QHc0L9iBJvP+1x3orrDgjS2iZLEt6zC65XWD41tOjQHGjle
xw1v4F/+2/oEkzkA3x2UrWN5ysbU76yP1NS9XJaIX91ETAMBF3ECnhNR22xOQqsYcVxl2z+3cbcf
+2tQPlybw4g1HhYA3AGbHXnsudNr1jUDYFFdnorPqoqsyymgsuaEaTMEJw0TuMjrTmkDuBeC2qFv
xHB7G+rdpcOTS7LNYMiGumUiBHsDb8loYhciNKr/NMP+l47eu4ePHFU/d0IcAdb/Yg5+jPWGOizi
pyHJDmVFP+oD35mOLF30no4WdmsmR1CtLNPRbYiI6pRl6fCMRvNfZWvbG6OgxofUjrUnNKvoPrrY
gENCOjCOBrbzWpv2b6NVyYmHKjmwqGuvY5gWXqLkoedwMwHxrv0bs4SNZ7gD2ZQqa1/MkWZPpRn+
Thok9UZTuVicm35lJLlf9c7nuG1hU23zDBwUY69w2z0wVwkuY6Hqr+AIzT6bWh77AD/VvY6AhSkY
9Big0Dz3bR4EnlaqMRIsjevn7lgcIisvdzzKO78KHfMwABVpl7ek9+EYhAfdYsb/kHZlS27jSvaL
GMEF3F65SKrFVRbLdtl+YZQ3kgA3cCe/fg5q5o4liCGGfF+6O6KimcKWSGSePCdAkaHyBjdLP1WU
tXdLoaPrHOIkX1ySQxW54PYn4BDBPQBo5OvAy96PLasPk7Rx8VdXfU6Vmj84Wh37raMlry6YpQJC
5pF5BG1WAFeL/0woQd9rFqbVveN07B79NKbXpG7/3FSkvGc5VPuKLq+9yaZIck26su9Vsw2NRun9
udQzL8m5G2g9ccLre2zFQeMEQttBnBbB6XB+GDXeTVUNVZmjXX0b2DOYSz2OV9NWqLxlRorGpzqz
alYklbidi8JL2YcUYPdNQnLhfeWdjKhftDQK0SOZD3JOk0TBLqmOBVnsQ0yg985RtvZLXlLPNCZl
v5iZEui8BDh34GAl1KcCWj2Wdt9ZTXekXZEdjK7PHguuLn6fqsvDZIEwdhm4EXWFQf2pNoifzSrw
jkbfBHrS5X7ltNPnqTPdfQl5QU/nHCvJ67e6y34PfUn3IzTNQ0V1iiDhoORoXJODFHGBFPKMajCq
RI6XFzoo8/Ge8TR9PJK4m72ybByvLYZ04+ksvJ88S6d+RdwCJ/k1KylBOVjivHP6u0xCqueeqnG/
Hu9SdytiEm7wwha4nN/70y45HRK71VRO4/qoA0VizUeuvBoo8uaGcUfdR41u3C0rXhnFKfQegntU
8JdKjr92yZKh4FcdaYNIU8ueaMc3Tsy6CUAyQCGNuFzunSiW3LIS6D8fR74Mu4xQZdeV1Amun8tV
KxZ0P1D1wNmUbzDQhVQZgODVsYGi9COm6r/7vHR7zW2a1FOm4PPm26Nb/rj+9bXTjrIKOtaBqhaP
lvMNlmaa0qt9Wx+TFgqYmV1BlrQrG6+KlUfkIDemam07W2DDFvAHlCjl9xHBFZMpYwprFUVG5sCa
xOtURBXUV7qtitG6Magvo65rQxZViv9IVhpt3uT1seR3ef7ZRPCfQHVV4WiMd7Yo39aiTVz/f62J
XXJyUhVnSoTgqthrmZ/Gi5coQed8c/gxsV548S1Rof5UvF1fvbUji+478f4Qiyd3umjpCOmL0a2O
pPzY0+Gu6QsvJorfTQdQuhbWFn3sStB5egXJ8eAc6/aizXF5bJckVObHKQZKY6s5ecOI3L/dQYu1
VyYYSVv1gST0blS0DzxetppB3g/micPTgYtALKCiGwQN6cjsSnvfzXmR07RgEe9qvrehM515VqdZ
93U5GuGsF4vXOaSB8NTUH7gDKe9c05KdZsffAL9Xfw+I7/dIIykfStAJejR3GRSeCv77+iJL83Hx
M6ULWYOkaMwhZxm1c/rUk/K3QvRAH+y762YkNybMIJbBRQwcBwqGjmSG0m5yZx0MJvrR1kJ+Iyjh
/fPo4RPy2ghBXXmrLllnWlOjN1G3Q5To1tHtv96BAAxYNJGCuSB2T3Wt4KTlTZSj5xUVr61C19rs
gG0dlQz05aOFU7qtinGwVT6wNiLZAz30xT9M/unnJScf0xbNTy0+P5ufzOKV33bXiskHDz2kYFVI
xIGXUnrHzUWmdJmitlFjBA4NE3ujzLMyO6ffl48sb5UyS2N8f2QBib3xeH1xV07A2eelg1p2WV2N
w4zJRxo1701kjTp/Rth43Yx0F77PkpAHAycecK7wq+cunPJm7irVbKLSPCyZ6S1NhFKt79KNO/c9
wSE5HmDOEGmBespARkfaTKURWzzRujLCrzF8p3MMXyst5rtVru9SJXP92l7qMIfnekjdsgmsfBrg
m9yc/oJCXvNip9M3I56LP8uc0Wei0/FTxdNsrw2J88ypPe1aCrYbNZkK3Zsaw95CAK2sCJDruFiR
XxEZFuluHZWCqIlT5tHQj3ckn/UDz7MlaGLj6/U1WTMEPWUQJqBKAJSWZIgUFdo5szaPgEIePkKr
T32wmTofF/AN7K6bWll+rDoaiNDR7uAil3aZgUR6VtRKGbHp0LO7pH4csuNc3waTEJvsPaMCfBAq
YoA3nW8yMA3XyVjYZVRnj5qzY1uC4GsTJjI2//m+5En4oGB7V/g+5Ufd/cDpk8M2juPKaT8bguRN
DN5PULaGCVXbz89WE1xfByluwwyhTghKM8GtIwDbYp1OIim36PW0s4wpyoink29gJQfhTZL+WH5d
t3M5DNgRXDEAHRsoTkpbq1uywjbpNEYVPWQhaza8ycrnoccCBJ5IDaN4Ji1Eq/PMaUm7RFP/Jz00
tyoBYpZEyIKLFFU57CVpH02DOTA1cYeozRPPeC1v1lz6XwOi4RfNlKhoyPHAMIjm7XyMxvaXbv/K
/ZtnH2uMqUEPOHJm8uebeQFnuDKDyDGJfbYHacmGgcuDAHk+QccFsRckmg1pl442SyAbxafIRONs
0kSO+hIXN/bwiL1KbLAgIgtrA5okIyhyaK9Sm2dm1DmQjw2abgNDfOmTdNwBYN/DQYAuo/yGWfo8
haZnYUXmY6t+ceo8ZG4Vmtrr9cWQXy/v4wC5HE4DpkxEOOdnDk0wcZfyzI6aNNJ+OsVeIbvmzzD/
YvqPQ1JtZDVWjgbA7+C6R/cCMgAyJ/1YpiBYnWGtT2fPjqryH5YFgwF+BoVRXLIy78WSuE6lTmUX
5ZrlfXD5VtPeygAEbga9dGAYEDWM8+kaTD1t0rTrIvSC+GjCh2jK9QURzuE8QhAE36IlEKVEC8pX
5wamSrUzSI53kZUiL5Y9d9lzWz04n5UvNVvC67ZWB3NiS/KDJXoS3D6GLaUC0WbmK9zxrltY2cVg
6QVsBjpVAkQg7S4yKcSa26WLTPWpb42DwwakTzWvbfrddUtrYxH9blDNgKwzblhp3hrk5rSmAevm
W2ftE3v/D58HEQ22LKohIPE9/3wCMj0loawHe6HX26HV3hynQ/Dj5PvSUlRaCm2WmPZRuTwo1M/t
DZWctW2F8BZqnHgJXJKe1rWhGNrAhoiS39X8rU1/1c2PXP1eTH/AELWx6u+6G/ImBuEU+HsQkFym
38wBdTD0JfSRC1RgSUKVHtrjrJZI+bxaue/md2V+X//gyGfO/hgHtHiBBDfeb1Bivr5uMnZQ+De4
6b8/RdoXVeW6va4YfTTbtceVp0H5PmffqfLE8l1ZemYXLemznn26bnblCsIBBi8C1KEQVspI9sSo
jaZgKdzQ1/Y7+jygZ3DdwNp6OhAZw5MOZK0gYzrfj1ONdm5ChR+yu5Bnh8Zt7oal8XUC3HK2q7Yw
mKsDMoXcHAB9Qlry3J7q8CxvNbeNYtN8bpQ4mOr58+CyjWGtnWI8L5CNANeh8EznZsaJllyv8fxy
e0+p98qWaJf4/+WNKUhGgAjBGwYB1Pn3yaIqREniJlKbxza1gnH+2DuPVv3c8W7DIa3NGFgIwUQD
nm+BxD43VdYk7hNdx8M+5Ua4kEoHH8PIw4XZ7sasicWWRiUIWlB/RCZHoLXOTZmxWVmC3SECcJR9
LdnUhlr6WsWjgSpKUn29vvVW5lAI1ugg4UbrLIKGc2sWBBzswgLFqsIhhZR5vXLv6KCGCcfbX0yY
O2yHdwFIXIfiEJy8B1Jqp2RYBJlrEuZd5w/OFlZ6Zb8JwA7QFZDvviSAarU4K9LZ7qK4inExBWmz
lWsUO0peG9EHhlhkjQPRpTmdKqUcoy4pdnPOPJtOT+pAD8PsPjO7+mAZ6NRRE/X27YenLABieISg
iK9KJ0lXk3mZumWIJrDX2P3XESrJybyFjF6ZP/EGQeoQ1BZIB4hDcLJCzdTFg1Ejt5d90X4sb9c3
2uXHAayBRDXcKPRfMZLzjwtFY6cGj3k0DOwBQdEDElkb1+LlIT03IV3rfdU6cQuHGXXq6C+Vc3AU
+4O7bFVy3snQzncB7OC1gFOD9yb2wvlQej6R2cjbLMrjtjrMZBq8JQaDkL30T7Zb3RHta8LboNWT
0Gms5JHHbH5LMlr+cOqm3rnMAl0RKt77xiKJV5va4FVVSVAZd5Kdm5MtJZXL68WAMCoON5LkYIiV
62eJno8EnBFZlNFin5DGd7R9ucx3YEW4sxD2QsHo+lrLLZO4p2ERXhIa64IpVi4Q9QPP3akzaMRy
VUPbFPMq/dELutoNqFqPoZ0naG9WXCOgjgUVkcT42XAy4Q5nQzh22VbLyUrggB+EEFwTbCmQGJeu
iqXlKCJAjjSi9POcg9RZDTl7AIDZGT+kneHlmhp2zQ/X2iLjvvSvUOmGs0CdH6nCCxa2dNHHhduM
RaYJSud6emVgbvbS0Wk81hlH1LaCjblfWW2kvpD8spCkvwzXdL2uC1pqNHIYQFHtw1IzP3UPQ2oG
ZHrtnR1RPiTtFBj6fW4VXql9dV3uW2YAmuts9vVi44ZZOfhQpLOJjveVII+VfBcrQE63xAOLbLZr
k0Oy9UhcOfVn35fuFeAMZldlPYs6fmQtekt77jE+bWzprVFIG6gWoPCkHVmUZGZY8zet22KV3RgH
kYKySdCUmXPLotnxm+pu0vf2lvDN6iAclIcErv0yNZoYeK0Vzcyi4Rd1dq628exZHcHJ5yX/24ru
kXzBHOFNOEA9yQUGeGMZNPENyfcKcnYwkWNLwatJ6zCCeymxFMKibL4fXQCZzV0xPOKfNjmUBQsY
cEn9kSxfp3grnF05yg4A2ih+CeTxBSq4NEEs3Dg1i3T30WS7bCl8G6GS+gzVv437ftWUuILFcwC5
bDHTJzcx0QcUAwjHQtVBEgcgMY3jA4sBdL+54gPGlBNDIhg9MdTrJi9JDUNEOzr1h/buujNa23Do
dgF5PcBBeLrJe3psBoB18/ez37PduLHhVqfJAuwEcP8V8FEzdmCaMxsWKYafm3vlyXhTqFdaGxH5
2r7G2w9JTrBQosYs7TkrI2h6Ibg85imwXdRsPai+X5+o1ZH8NXFRs6qAaRwsi0ZJGWK1Kx09x/4Q
h/lmCCtWVD5AJ4N5vylPVhxENvGYWi6NgNju6C4fdnMa9v1GKLa68CfjkVxBU7fcKQeHRl3mjaO3
SWS5OgoBNUVWFTeLLS0JU51RUa2URfHiG8hATV5Z3JlVdH1VVhcezFFIs4C39YJQ33GcSjDyYlVA
JG4lX+zprhn/4Yi4aOAjgtELIq7yUddYb8xmXUY2qocg2trSEFqbqdPvi7+frHfZgCN20doyWtzP
Ar+ZIWmXQLmNucqWbxZvRWlruUjQgOVX4IDBLXBuqi6KOLOdpIponraePZJveep8hhyzr9bQcuur
gwUND4Z+p7LuvI4TDzDUsLVvlRpF9AlgEho3BN80WCGk35HlhDkWRWFLj8PG3jn0dn8AYlMbAQ0i
WzzLpO8zNvWco9s70vP6qY7jn8zt7oopu/0M4bKB14G6EeJo+WmuFy30pWgLM+nPN3Orer1yQs++
Lv5+si+ypWmgV9sUUap/ZHa0JY629XlpWxuAunUN0maRu7y6oZV/vvlkIgsDfvT/EySRfv2Y2Usy
dy2NzB6hxifF/HSrnq/YRKcWpAEsELTUWy4skLAg4fh66wBQNQMPCnAKyPEATXM+/QNpQATrwrXo
rNnr5ede14I0+XPdyOUinBsRt87JGs8A2IJ0GLcKtHrAivKJVFspAzEL50f+3IIUfMdTrLRkgoV8
GL15fHZd36q26J62jEjO3mrb0ioT3L9Gc0hrkDo9qHVwfaZWTaA8Ctp9UxV9X+czpc3J0oJEhka2
slsWDVD3zHP1m19CmKwTI9KlOCXQ6oAIDY1G+pqlv5obmxXx6hbfR4wq0Nigb5TmaaHE5Crw7JGi
M79Bi4cD4XFsgS0/LybjYtH/2pH5GhEz9rq6IITovqLXgLCg5Pup2zm70fbbV/CJ6FsNeSuFzbOh
yfRBpj4sGVjHaJSVrUfnFFJsd0PxqFDXR3Wo0nb5WOFB/XJ9V4hDeG2g0oIZ07h0AJLTaOBB3Af1
fLBzj9xe7AJIAvKzrgB2QQRTPqVNZyddpWA6x8Sb4ict/Xl9GGtuQDBtINAX4DE5ea2QpurTTMkR
JqeeFn+Mt2jsVg2YyLniTtSAWZFOzxKPrkMoLyKlvo9dJXDKfn99CGIO5JVAXR7obA2J0Avqv8me
wbecWnnUd0FOct+hj3V3v9DMv5UoVpwikZ90RPoKwYyMBSgK6HtZ9ZhEiVaFRvpgL9bGYFam68yC
NF1usoCcToGF6qkxwtreXZ+rlc8jkw+kNEryqJ7LaVyFguS9HtQ0Ktu7yq/ZzQErcZDFRQ4NLImo
+0kXYwm8v6ameR3x8S3fKd2P679+xROffV66GOPOqNO2xucZOu9xvKk1BtYWQ/jlwRY0kqB/QGCv
A8AgHTkkSYfYaYfqRSVBVdbBDM4Jkx46/eYQ7tyOdD2SidWF0sOO3byMUCcaf12frMulRjICJSL0
esLfq3KFzbWKHDArlr10Py3rAZX5659fmSZsVNFKYqPwAC6y81uxp/aoDlCPBLTK+Wap845+BG/g
HkWOb9cNXS46Unh4+zjA+gigj3hZnAQqCWcO+Kv7OGqVj2W/SxYIS20E7StTBdYpxO2AQMHfymOB
EJc71Sj7vyRTWP+obmxOhNdAHuXk89JVQUrCK93F5xX+6vyouw2ozaX/Q4EEIBvUOQFFu+gQKJu2
1Bu9zV9c+tkwXtLiq5u/WFkQ3+480GwrGLpgB2eDSOMwgWC2R3T2vtRK4ZmW4tl2eH2tVxbCQX0O
EGxk0oQrOV/rAVpAVk+c8uW5yhVvmreK6Vvfl8527Q6gQ6/j8oUsIRkP5bixFFvfl840EN4j0u/4
/fp0YNNuqz1w5Sigmo1rx4DoNqRPpCCOa1zFTVrlL9R54wp0jCgAxRkJbl6EUytyYq4tp7IptDp/
UVyv+mm9/ndfl/wGI61TFVaZv/ROsExhS26+giD5IUjeUK5EAkaOmAY+Yn3dLH9BMwmnwbxszM7q
Gpx8X1piQ4s7lptp/mKTsBnwIPCLrWTylglpmadFQZkL9eQXnexcEB45ey3b8Hgr3vt0lmSUBx3y
qbIBPHxhjj38mikxIsJBV2q2dRwixFoO11ddzMp5jIZVQX8WYI4ojbpymDkRU1EWNM+8mNPkQVQz
SKZ9Zf5uTeaVxtdmk3/t8iCioIn0ODBQuDoupJ+Zjn6zGKHCS6O8Ze3oke7j9QFtGRB/P7mVIPKX
G3rNsc2ao8Xv+Lj7774v9sjJ901zSqp5wlGPl8NS3m3C3C732PkESZ62SihfehcTlBQBGq8H9ynv
N07KyhTBh4sYwTQQm8vc62VsjsaMDoMISVgAsKpiYw+vfh85XlSu0T6AePN8iuwU0mdJkViR3jzV
B2tL//zyWhUCB///eTnWX+q6ISVTzKhq6ieHKL9dm96DRCFASmMP6p+N2bo8kXiD2UBBgBBVcBVL
o8l53k9aH89RHqQ/6nQ3lP7sbthYmTF0o4ieDtT58NyTLvAiY7nbmoMasfrjNIXGFjxp6/tSqMab
zNZzBd9PjajuPurGxoqLOTj3Ii4ewkjbAj+AdAwR9k8PBRVPstwaorI6GmrS3E1Z89S65m90jP3h
U3Pfky69d9OX62fxYmkEUy2YleG6IGKuydduqkERbkn1PlI76lXEM5vUU+0vyfDrH+wAC4fsDKjF
LoaHDvZJcVQIZ2cQzG6HoOABaNy843UrFycfoxBd+SLY1Q0USs8nMZ56mxe06iNW7lFCTEEtsSWC
dLEPYELomINF3BTQCumORKden2oTbyMGkmIfHDNzCtmr68NYtYFUPrgyhLqGJZUP6eDkljMSAC/j
fdEdvtz8dXQYGmgaASBJpPPPJ8lp65oqczFHEPUedsmNXetgD1FPP29IP14ZoF4Mko85Gp1Hbd9v
sfGtzM3Z56UYi5axYTUDPt8puyQ0ye5fJkdA1tHcj8eA9OvzvAaW3NLnaHjUqsOQ3F3//MoGxa//
+3np1+e6FQ+xjc/PLIQaKKEfsps7VQVYGCzdSFSAmRce8Xx5LSVDU13F1QjEMV5xP7tbaOSVMcAA
cE44zTgIMlCzqya9HudURZ9hjDZxw5sK7g/jVq5iZaFBP43LAvC/FU4a00UCAedZjQorqKfA2WqC
WBvG6feF/ROHOw2qW6cTvt+qz0X2sax2S7YRGbri0jlz6lgLB+4V64BS1kUvWEWpg8ZSY4lY0i93
ilrXO7BT5EHcDhBnNZsWTeLOnjj9V9wt4y+uLxTBxKhy5jGma1GmZKVPCNNIWCV2ik5vh3lu29I7
mia5D8xi+ZS2afYLr1Z38hhRR2Wnj+4S9PZo3TuLPeyGVC/3yO1NvjFX+Xc0MefPWTlCvjmdl+7J
ntzW0xQ78ZkzmhEz9La7L8w6cG0edMbMTd9SR/CJ2OXc7uJWnUM6J8oRb2Vj1+daujdNCHzX6pim
ngEoyi5NsuSHPqXjMZ7M70o7TJ4J4JtH1aFfwrq1AbLVE1/VpvywuA04Ogydao/oK1S8DqTItd8o
xH5NqzQPSZqlDw2jnd+keXuENvryC6q6w0OVoleXFUvvO5mW+o7SqrsmbmofGEj+UjgU3Cd5BfbZ
Qht2tAAPbYfWip/qaNu7orJINEGlbIRGrhn781xZz5a7aD+Z40zUr/OZH+H71QSwB3MwPSWO3Y8j
neiO28mPDiQqWwDby82ISx+eE1k5bPgLsodmyUlXDxlUp8DqWcY7koWx9fO677k8UOc25A0/9rxp
AOqItCxwn1J+s+fE50WSCUkOcGPIPbUOugWqarKNyJqU+9avgDP8h98PDJRoOgZrmOzYFFI1ZZdg
6RIEDo4e9TfSFuPmwghODIhY6cQjDGj0SbTJJNFi/s4dw2to4nGGfo+tVJD40LlbgCHkLtGui+fi
BaJqIFrL85iTiDkv47Q34s/z/NXRt8SH1zYVdBoA4RBu9KKQbg25Po54/6JDrfXS5p4C8Embz9dX
5eIpgUlDDxlWnaAMgmTg+aRxlrK+aSYjggZ1sNiFV01PnNxp/WfKfl83tbaBAeEDuBN4SuAcpLu5
rdSxU/tRiwz+aVI+Dvvrn3/v45KXBfoWQh8GHvuiIAVluUzT4kGL+nzy3PkP4+MeNSQ/Zfeu80tv
7yl/HNXEV1rBifoAvWi0KnjcasKljLTyaeyeSv7TWPZ8i0dpbSX//jLwtJxP8tL2jpG4GHlGP/LF
m4HAGzZC57XJFQ2NaNLEdWvIYOncmmhBx0ZHV/RBnR+Wj9cn9/2NJ08uwgUcMAt6Mkh7nw9BBae+
jisNe95QfbtyQCmY+xP/pNFDnregNc4DrnywnV2qJ8Ew7vLa2WnZ7xhsAkn1vSoPenNQtsKxy0Gj
/xVyow4QyitdILa1OFaLx9hRpY3vMWhRXR/15UE//77kcmttyGhL8f2Z/xkNOyR6F875ndMNG4a2
BiKdwpzHBqlHGDJwNUFpiGVbukarQ8E8AQ4G+IYqr18q6vsJmtSO4Lz6SPn80tX13ci77w1klG6f
NdFuBu8Idjq4r/Ot0uPxFWd9ZYGNZnyyumTfNijgtm7u63ry+bqty5MFaZ4TW1LaoKmSzs1z2OpB
F4bTPCYPfKucvrY4yNgCNgf1aeDDpMVh7jiSOItBYGhDw7jrvJsh1BrarBGJC+5GtPXKEXmZ0iJH
q6J5TMnkqfDydTyGODzXp2p1GEI8DWwsCGpl+JeiTPPCILt+dJvUVz3FuhnRLoYhrhELogEC4ni+
7hYlbWx2C4bR52ELfkZG20/gUtrYXpdNEZIdaX/Z+uAAHghCycyJ/ULAmQstNPgLpEWaPBwGECGq
FejwvhrOl5unUPSvYmsjd4BuI+N8hK5GU3S9WCqoLPFy8lxtd/37K7v57PuSv0mTbrL4hO+DzNFw
A8L87PW6hRU3cGZB2st2xtws6WBhbHaa8y0DqPIn3QLUr+w0ECsg/aEjKSWks86naYitSnX6UT3a
9nOePt/cVYZ8rYH2dBRc0duKaPX880pi8RSMmerRNTh4rkMKUkS6Vc+6qApIRqQsSzzWSqfGGEO2
lHhA/Mjnyrch4ch3NDu0N3L2InQ9G5J8dJrGHjS1mrAsGX+2S+vNGfm906Th9dW/3F/vRGOidRwT
eHEJoMcm4SqLF8Cbw2y8SwyPFxvI/FUTqKfgpgGsC9SH54uTmmVKNL4sQDzt8Uoc2CHrveujuNzD
qJygiU0Q3iH1KYesCfrva4OZCyCOlq81O6YILfNy2mLXvtzG53bE7zh5TzTYxgtj1hJpoED6tbQb
w1j5PNQoDHDAge8MUGfplGQVNbJMaUBAwf0lD9DTdH2atr4vXY18cjpkSFo7YkVomiBiysmWJ15Z
CYSDKItDUfwdgXg+Q1OX6imzaBxN2pK8tSyOj4Vjv4Em2HgFGynzmVFB8MIGWNQremXZiU5aSL3o
D3Fa3g1g0B248rsxlRd9dj5dH77YaOcB6/mRkqZ3bkCFP844wMvwYMT7rI3U7IMO2lKn2kp1rZoC
Eg7NyEBgGTLBxKIrWmJ0TD1a7M9cvC56EYwTGH2TqKzzjZzU5ZRjWBDTEs0D6OWVb3G0w7Ug4ivV
I/ryoYXwFosQHNGV9nZ9+tbtILIGpgJdgK7kZO0CTFGqBXbMPNlrduZXNEzJi0F/XTdz6S7EcP6a
kdzsTGa917tWPfZJ6hdK1nqlqXijlmwMZ80OESpkQpcQCDBxWE7OMm4paiU80462c0j0oF48d2O/
bVkQfz+1gE5aDbk87djZwOCWhxYSi/PGKMSvlPf06Sgkj1SCq7osFthgxLPnoNgiAFkdA9JYKJAg
23nxQk9mZFS1ONeOC3kj+SMidnfY2L+rQwCRofB5yDPJ9ZciGSt3SEvtWOeDNxwcZPau76gtA9KO
0kuVmUXXasfRfO13XbtBiXTZRY2rGk0v/xnA+99P1pnkVsP1nmOdW0hqo37c9bjnDHv8akNzw3LQ
k7qU+3jqXosezMJKGiD0D1WQitQWCxlBZxErXT+lU5AaSNG2WZCz+jbW3vd4As88wAtQfUa4L03C
PC5ZY9audhzS0EmCYqtTenWS/35fjleScuFzzCztmGl7mt3xLY+6+n1gZAy87kEBJte4UJXIkyHW
8futz0736fP1LbLm2wgEY/GiE5GQnCuxFjefmzLRRQB5t0yuP1v7fkyhyj0E1y2tRZFoaX5n60EP
t5zy0vvWNJJWhbee6Z3tFqFWmnczcfwRxMfePKEh1yEbB2B1dCc2pYvPLJw2mxlsokDmKe7dUj7o
Bvfs5vf1sa06ixM7UnxBY6uYc76ox7n8Ak4E0/yeJP+QtQAR1d/5kx5cg9Z22GiwgezTh36cP/Qa
imI1ai7xlgb4O87nwrme2BJ78uRgF6y343mY1aM6ZUFpPlfs0eZhZrmBM9chJLm9BGSDZfO1mr7U
Kt4AL9fnc23doHOF+AFpGGQvpRu3U8vFAEsL5tNEsPQMuTDV8Qa6v25lbUdCrQ7BCor4+JdkhVQt
eO3BSn8c0w+MPjfdB2X41KafQBASqu3rdWOXHMdwlqfWJD9EuRFP0whr6CK8Nxc3zEA4MhHuI4YJ
NbW+4+ZwqLI6cJrGV53l+zTlQceTg2poQV8s35LG8Tu+JUx62Zdx/rtkJz7XSZcaYq1tCFG47m8j
vmM2sny9p+aHlLmeqtEw3ur7XV3hv3Mvx4mpo2dZzHEydTIHdUq+WKMSQE4tTKizEZpvmZIOZwdA
rJUzHJxu3pXjx3oMKn4wtlonVy/Dk/WVSSzHcl644eApHivsA9WmXWzlXl1Uj1oTe3OCDtfERDJz
jswy33V5+bGdrPuZg1GBFjuaNIcGrRA0ZYGR5B6lU+PzIjlsbELh8OSDDWp5sDxiuwM+L+bq5GCP
We221BVbPr+vqoNtKTuN3PXN49yg67qIH1OO2LPk3oQS6HXba/fYqWnxcjgx7bA+s7D91WPThuye
KuH1z68eZqgYvWflgZqRXL2Feq2C5wBcVv7HRZBeFL2XUVT0u+/G9JamW9iQFXvA+OJKEoo/wCZI
M8nY4LaKS5EUiUNW7dQ/9bSfjZ2pfUq2QIbCM0iLhseU4OwzQCwG/qrzmUtzprpWWmDmrPlPA6V6
Co6T0skiJ1bRqTUUAaCau0mZd9endOVWg10MDx4CdVyZJAcdNGkTF6l6HJK9BdXa1DfYxqqtbIoz
E9LZROJ0MHuCoSkjhDz4K5B1t2+7MwvStZmpQ2OzAutkg6UGLCPg6Rn+SxPSbZmXyjjqM0zE7KVt
77MtleLVSQJ4ErsaBwj9sufrrydJkhc0x5ua6sGwhMDEBLevNJi9AAAVzcoX9ehugEQ0c40FAg3k
OxvzAOjA3+UmQm9tQzkanuuoUmggkpLWgjYptGKYvRwV99619lzJvAVNf9fHsuLuwcb714i0GkoJ
L4yi6HJ07NpTqs6LM2/SHlm2sXW3BiP+fuLP8nIsqcsIBkPCtPXdAj2MGyZWkikotKioeQMhLere
5yYmFGCqjrjLMdHu5ukeIdfwZTRvzlIKKd33oqEAbFxkKZvOSu1BXY6ztm+afVPuAe25viRr8STo
kUGEbQPKCFZQaa6oarS4jub5SCH6GauJl7H+uQdaZ6B2OFTAm2v6vmj7P53RPtiU+ENT+J2xtWQr
Bwk/AzgF5KXARixz+KruoDiEG/PR8mnOfLJUt4caZwakvZdqZADk2J6PBBjkPKzJjzZXvaK5lbkc
2xvQRLSWoGET0AtpOuM2qQdU4sC9Dg4+iOlueIO1qhLYmvHmFKrroqX1fN+hkNyBZE6ZEcoMoD6l
B24UfmU/MEPZodXVm7UnK869xvyo2j+vb5WV0ws3BIYvQIfEvSpt+T7WGZIWqnFsrV3n/LTrFHn5
nbFRwl85WKjOob5oC+JxEBGdD3AAcnHhTDOONH8suiZo5gwEJH/KyvVRNf2HEQnaLAsYWGR5pLhf
Bw+uMfcGOTrj8xK/Wf1zrgEdRrcgMmszB5Qn4DhAlazkCRqdpHk+wQ5tQ2Let5Vn9B6aOTb2+Noh
OrEjg2LbWc/tAQ1Ux9F5sjPuQcr1+oRtGZCuOxSbgI8yYEBl9+iwzbcg/JcEVDg+FkjtBGqYAEsk
rX42piB0q1RyrPRc3bdm33i11mceKt7Fo5EgTxQvLd9zq3rT21Hz8HSs/RZYAs9Nh60KjjirUnCH
YwyNMjCEICtCpOCuMGOjguKneay6Rw7xhvJR6zYyYOsmcOeKoj1auyWv1HcQ8jHS2jxabf2Wk+TR
cSsQ1JrhP6wbsLT/MSN5pZEl6dKpMJMR8J06YzD9Qz4Tc/XXgjgCJ1dukTldBulQ85jTT1M46S/X
B7AS0oNyT3CDobB9+TjKtCXNylojx/8h7bt2JceVLb9IgCxFvUpKs72yapd9Ecq1DCXKO379LO07
dyqTKSSxa04Bp4EutCJJRgSDYdYifejED3aGIGWfsweqB8p2ms0zOZMl6eDSzbgqcEmd+GD6hRnQ
Gn2uqpTRpiWdCZF0axjaJe/ehPTBH/393dkwI0x6OEA3Q3AqBw4kR3F7zFI4HJy1VWmPprvc3T6R
TZ92JkJagDuZOteaDJaaVvQBs7VdQDRAEXd8pQy3+bx/vzwXKX+CFmfcfrp0+6BfqyODziGvt0Pa
lb5lDwHjQ9i9v/cfG2YA+mYt3IO4QHJy7lLPmlfX9klrjnV+PN5ex9bB42rDTYC3DxCiJVNkFinK
0kjgQgtf+1Gq4EO2lPf885Id8mogS7Yey2jvHBb07SO1FSO6G29eBIt/VyDZB03KGAReWEHCD+iX
rzgqBEeu7TCYDepgongzqBYk6Rl4HcqkbiHNqiky4M+TYaCx73D7UNaPyJ4e/COg70W5EpMwUiAA
GCq751ZunzL2cdSYX2I0OHF+mtbnmkYMbuC2uC3bWVtPVso9YInKE7aY9289gHbZ6Dwx0YL/mYxa
mE25P6vaQ9ajuF7XX0HS5sXA9y4aE4IWzOLdd/n8MqRAJmMgni2RzQhpY6linU39BgQAkCqN9Y9k
p5XXTTWbmX2a54imu2xQxGzb37fxRkXyA0NeknVWbEZg7Aj75KSHuvC9aXf7bLb0DdB38ADmquOy
faJ43tCirs2TNe0HvkdJghWKZ93W8Z+LkGy0SKepwAiQeUoB4y/C2byvUsxFKJRsa6OA+GAA0wD0
1CiyXd7Ig0gAj2ya5on1IHPMDEsEXt+omgK3NGwFagNuDOI2vN8upehZbVlzlwFR0bB2mSB3XuGF
1qLhjZi2e8ttgtvHI+dy8RoGQjxSbQhlADFy5T9rhoFVo3D5KTbSJKRlBjVYsjGoMrIA8CBepmeD
VXTXDPq3fGRlYMfkpKd5EU7WSH2Dcw2FQCMNS04BUAJ8JWtI8lArRf8wJsMnt1DCeMlR7dVvlg7c
ANicY5QOP2EY8cDRA+r16UPcGF88Ldu31hjwFgkwez7S0nnM4yoYhIoJXdKGq58gOe3Fi1mXAbXv
pItvmnZvxe8EhrgSILkaZwQHdbqucfjsuBhoUJy7ZJb/83k0YaD5dFUAWc/Qm1H2NciyT1XDQ0c8
1eWHAXJuK9fmJp0JWf/+LIhtc1r0mQ4heYmrJkiX8Pb3VYuQTDKr6qor1kWgtJqLEA32pgqIRbLH
q32SVK0aFkrzSeencvqeD3doctsNzaOdVntTU/Wdv2362fVyJUxSKuqVaE1rLaxn+d5pD7FTB0z7
zOeV/PtT5b3oTrXv7P9G3d1n1dc82d/eznUtt8RLKjeblV3oMcRPju9axyK/L1goJkVGZ1MKnqQY
9jYAGClfOFNRxU0xUX4SRZCbgVEf2IBRs93ttWyqxtqTDGBNC80/0laSWEvMeYD5dOXONPZes69U
bTOb2n0mQtouAcx+e6AElLHuJzZ+81zFzby1URibAWSrgc6T6yFvVndNanTVyclebMwbBWI+tLkC
82lLvynegSuEC+a/ZKAhLy0STJpjETV9GcVDjKaWvPpcJK/zqEJHWPdDVq8VABf3JwgbkN2/9Ab2
YFrcBpPYCcOLflIl4ayjgHTfLb+q/lg6io6dt19+JQ6hJ9LJqCNdJb4akTGBoUN+KuJ+9EEdYo5B
zp32iN9W+8WsCz91BhaA3jHdzxbtQnTUTIdyQsgda1px9DRq+GmOK4VOZXpPrKHYM4cWga4bRaCl
NYb+Br2pX7vamT4CsB9U6bnnPndAqf6gd82rkzdsZ3f9T2cphteyyNxXDtTkkJugMpiNzA0yp0MB
sqloFQ6YFPrVZpiZ5HoTHxYSdyjojYBErAV/Lc2pU8EUXusvGuJAEYSheNjhFYyVVfRLsrSDHvH5
c1x+KxMVw8m1DV4KkNx/lRm0FhkE0OUwkTHE0LTeqzK420JWskMYCQbAzEutMmleCtJ7erTYPGyQ
JRYaGFsVF821KWLO01wZTQCngSFtKSpDQov0pjY0J5xKYJGnhX/qvE+xrUqqXx8JMNQBp4Q2PIT8
VzMnutmnowYlOFU0KEmwqAaOrjfr8vvrOs8uZFG7fTpzfN8E0Sww9eedxxUZuM0lAI0IjotigNqR
Dn12ckCUeHF2Sns37HrPTyuFX9xaBPLlQNXHuMk1AmVJaj21G56dGvqQ5QfOMVGseFGoREiufUw0
hhnxMjthqsSsAgbyX1ViYWufzlchPZEXl2PkJ8UqSLfvy12pwohVfF/GU6oyK7UqUmQnu/gvKdF+
rZrCU+yRfI8D5JK0XoIFLNkXUv83rq085rujVFzff49a5uukTe2YbgEZQxPoy6Gw7tFCcztQeGPn
u7wnVhkwOeRC0V8tv+sW4LPWWqOlJxfVch3p75kdG/KU87sh/lRaJopzd6b3fUj/DOS35v3h2TEd
9qzt9rd/yPZ+/v0dkm161tjF3IjTkzDDwdzTNCQq3P4tEUAAxzsPzdDIyEluTIvHaan7PEN9JrTI
YYw/tqpGM5UIyfzddhzBH5NmeFeACfpu6I9IX97eqA1nDODhv6tYf8KZE4tTu2u1FiIy96tR7jR+
xKuYOIfbUrbs51yKdBy4DYxEKxPsVbzrpmPzznEmxPprfwMmmtap5WsQycwRS54AXf5U6XdNvqv5
oVPV1DeXcCZCOgsrx8RqV5jQ7N5veED58R+2CI1+oOQFqhZaGC8PotMM1qBKkZ4SdJzqQad6o24e
9Nn3pd/vWfVQjSm+P3jPSenn/Bljsku2v72KTY09kyKpEx+4k7Wxk56cYm/mDwwenyrKfKqFSLo0
LT1p29LFQXylTkAp2N3v+aQQIqWR/0ehztYhhdcTLbjoOXZrSvm+AeEPqzWfOj8Geze4J6JHhYpw
YlO/ziRKt6Qzp0aK6kJ6mpd97AJgJLx9MqrvS1fkaMW8I/P6ffDVWxFhilte8X259g+UFo9mLr7f
Ym70T/HOkpR8II6UWbX63G3bHAciTL/5Sn7+f22OI8e94OOi8LXpqe/vnWY/qvJPmzoLQCJMeKGC
DMSpS+Pup466i7WkJyYCpzmU2TMm+rj15R9WcSZFUqF5SlH4QsX2xGjglMfYU6jQpnGffV9SoQ5E
JoDg0dNTJ+7GKC/vZlV+W7FPcpw1VGZsdxNWMOlA7gkq5o/Tnzr+enufNtaB/vAVJQ/PgjXncHka
Tc/A2Twnyamv/GYO6hoQ9ooy1IY1rBA2Kx2KB18uz9cuY5/ZdTpoURrHvuf+Bjj//vYiNrZqxYbC
gCj6kSBFui90O9aBJWHF0Qx20IU9ePlHdzqWg4oDeFUaKaK7kLOu9CxAMCyNjry046jQvgMPKNC8
k+lVIfHQHdd8N1XE4qsl3BInXSAmTWbTSyBOt76WOfDqD0v5jdmPuaVCmLvWAooIdcUkQF5j5Xa9
XFjcNKVYWKxHDjmSJHD5c/9OiEwczSoCaTPkBDaSTiTBq2GyuBFxM3ATe9enqgjxWs8uJMhgvoIW
YIl5k5B980gwqdJyW5uE4aE37k7wacmAQ0bfZhrnsxEtCdkPzPlQl8tRq1S4M9en/saBbAI7aX3p
yk3Yde7oQrDeiCrCj3HZH7S2/m3EzW5ayEvTqWgXNleFwSWQCoDwFHDXl0cPLkZg/3VYVamN904W
+5Trvq7/um2h15aDjA2IH8FajfO/egs5VuMSM0Ws0KbzQ95MHzq3LZAhE7+m2HngQnyk6fvTnJCJ
LpT1rPAwkTtl03T02nwq9Egv0QEnWPljgfexmunYWkyF2LWlfBiA+X/ZIskFMctqnbxKjcjr7nrx
ggjp9gZufn9F5sQ4D1AxZOV2yOgYGRJfEbM/ZtmvAoWJ2wK29ABdQahDosvuGq/Lcc3G6qijR2mW
EZ/GKTkA2asJq9EiCne9uZY1N+wh1YKiuhQBNNMEJBwNe2WTLuxjQDFb/7JbZxKk239FJUtEQ6Fu
ev0xzSv0xgJx7vaGvbV8Xbpn6BdaIFecNmdtP7u0HEufJqb1LnaMABkMxB/fzVR/bJruk5aCntgQ
dpC03Z9KNLWfptlxJNUxrjHDkms+aerd7Z9zfQdS0I2tEKFgEgNaiuTCzWwY9WEezcixguazZkSd
AWyofzg5tJUiWKC4bK+aqfVlccchdowot9LySGenDJvafWeL2ttV4bwNpeMNACJmqXUWADnJqHe6
EWU585NXXLmKo9tSwHMB0l7ROh5HuCsjcvPHbH5457jE1e83LxWjtZ2EtYswIhH7UxpW7w5tcdJn
2yPpXSNGZ6x0fF5zj2N9V+mK729qEniGAK0GJAa0zl/+/KGeOSsH24hqG7Nyh8578YxH8/1pEKzi
TIq0SXFTApODW3CYgK5H52j432172KjloysZBDAI/DD1cV3l0pwcMUemR1n5xTE+csIOqROl5rOZ
VY/AlfSdPg4BDh9U4mWc3v0CXFuiASljAdTPuuKarnpRt2lDRUQpD7OEh8fbq9sKElw4HUBvofXo
ChInYVVVF4YQEZsrzGaAcrYNHI0Nn2cEKHsgYfA7x1pGRSS/pRlw18YaJILvTx4D57kxdIOBusvE
vcQfqkI8OR2qX1XvDPco9qnoM7fkoZCL9nI0fYOrV9JEjB2nVpt0OnwZAfIxPXb8rkA7aazYzS1/
cC5H0sVl0UunWpp1XfFXwTBGWC2f339gmDPANQpgLqBzSWFWw2KMiRuLiOKlOjhp/uTocenb4/xU
mM6DrmOU4rbAzb07E7j+/dlbpUgB40F1COTdV2e8rwgQtpfX0Z7+wZeihdXBqjDKh9a8SzmNqcXN
5Op6ZKKpYPACXagGq7ZOB+2kKxY64IZACHIpwRJLjYLfgjwTpsKc+gCQcsVebcQ+K90dCtV0nXqU
4QGyOssSR6x6PdVBbEU1Mfyc/bx9IAoh8q0GrqvWzVMIqSZj9hEj7+rSRYOCae7/RRAiXrgGGy86
SdVyAs7nci2/ev2x037H/UM7vd4WsXEkuJmR6wfuKrpvdSm+YqzMMldjVlTaXxPvT/H+HBFAtfH4
WR9bmDGRDb8yetFqmimivHpqu69jc2CpEwDl+/YyNo4E4RLmmMDcsF53ku6OTWNUC9g6IuDEsP6F
fK0dxZDMpgRAiwE+HBD0Vw2kXbtymRNbRNZc77JyeurneNe07Ov7F4KxVlxySOaAhEKKmGqjtelC
cdcJ7UkXXeCKPGhrRXl049AJSjvo6wPNNPrEJb2qZgAK9AJ3Wlw968tz8ecf1oBREtQsQKCCZttL
M0dPOoYfaA4zByWE1o5RWXufRKwrfP3WiVi4vkDciOnJK3bIZXI1Og8TVGs0D4s27lndf81SpqhW
b4UfaH4HwROGRWCL8jPebSlrQdcJ/+t5sR+b2hJYRXaHro096yzw/ubpkWMmkdTikbfVr9bEKN+Q
Jx9v7+pGoLAyoq2oltCNK+aQmaQLWnRyERXjvJ+K9Bl92p+HnHyxYvBdu4tCEeWxtzX2Ra8PbBe1
GzSbyrig42zrcTH2InKm3NyL2sh/Dy1QfzKEe2HazONu8dCfNROt+NoOLgmr2J5av3LLf/EhNmwO
T2ZM5CLzdKlPQHpodW39JUk6++2y+EsM7FgwGLm5wshl+If/WTQYFEDDA0FXo5mLU6ZNVzgiMkk1
PKUJ+8I0kNog5zCkh4JU1XOhWeReb+0u6GNCw0Fz/+HJu7LPAA/bwNgFeiMvl4tZwtotB0NEc5fu
LFqfest9d4MdzvZMhHQR8ynnvLMsESEl4JP5yQbHZZuwAMALigt5y9Wszw+gAwN+GW3El4tJhTfH
g1GIyLOCZPYL/R++vwKjvhkG5mIl3WCTQKJKLEs0BWPy7OqKOHm9/qTMAAwAUb+FBjtAREhn4eV4
I49mtkRGUaMr7HtW6LvG+FgmSTAnH4zxdNvGN0K91Zut+/Tm2STPaQo39XjcLtGD6X7ZB1ry5f3f
X6mH4EBQkzUMyfEPjY36H+uXqD8mfUjSZ2E+Z6kiatk48pWyFzfMCqWEpN3lkeMRN7vNuDiRB7ja
VyUu+fbnYZvrVX+NV2zayUA01jsRL78DMylDyv72Jm2cOX7/XwHr35/F29zqtLbgEABXcGhNjEPG
Y+jRV9MZd3MCRgzgWN+WuLkkByW0NbZAOc28lJiCoGHRs8JBTnWXJYdScd1vXJTIoGHIxlitHu/M
y8/309jyDpPKUYVRc9jJiauGSLcWcC5B2jI21iPpnM6NuPjNUKzJLFdxKKo1SFW6IUvMDotwoyHe
GcZOb0MVJNG2BHSfAt0Df9x1jWfHbsWWUyGr7kZpd4/ULECezFjhrDbMGwfxV4RkfgBj0JcOmTe0
U3oYeFq9oc2+80/v16ZzKeuvOFuIU1BTtAILyXTQOx9MVTfERiBC4dExvI2BKnSnSN/3SAVE1bFw
Iyf9Qap7Oh/q7If9DXx4/2AWKGUgEF4p5a8GEAw+eACbrNxIFN86UJnVisbmzeM4+7504nUzGAT+
1o1iOgaTvuvQTBnbv+tFcdtub9jfdUjH3nezmY0j1jEZh9E+gq3aZvv4pzfsbh/89nrWSQ1Aq68I
OZcHb3qOtiDhQyLN+VloQUdfmB3k/6JduKD+V4jkq5p4wHAbjUmk9/RLWppHNx5+3F7Huh/SpQsF
+ytCunTzxdQza9JIhGfYt2Zk+4SPC+aM5uNtOVteC7ch8CaB8omSpiRnrpKC4sxppFX+0oRJrNDf
jXUAOGKFVFhT37pMX98ILzPmZQQ2tHdwyrvht6tCsNpYAcphqJOvhTEMzcsnbndjP2GwPxqK++5X
pkII2VoAUBCNFXXFREeBdHGQRvd4Nzq4CWs0xudNkLaP1vj63lMASAhKSGuOAFwm8hrIhCeePecm
EMCCxfK98e72968XgfSzjvSxBVxfTH9KeySIk1QkQ3q6c/MArQW7ymSHJCXvNnKIAQA8OAwwQ36F
AE/Rp1+1hmZGIMD0G21P3FNpPPbsYOqfbi/o2swvJa1Kcebf057orGohSZs/es19iUZtA82Uxft7
JC7lrBt7JqcmuQbaXs+MDDIFtvUyNEBw66PZ4mHbPvbv75JZKYLxB7qwEg1JNzz1WjspmGtGrptA
C8CilTyNruGb4sPt/bs2mgtBcoqlWuqC6qugmJq7efjeohHutoRrh4/2GDCuYKZo7ciRVXpKCQfR
a+NENdgQhc1y38ynn3XP9tnIfppi+npb3saK3uaa314pa2vG5UlpTRKPg4HpX3dyfxcErsbN310G
WX0MGAJQIkUCX05FGlZld3lhz1HufEj3dqo4kw0jBYAPCFvw8EGQakm61tddbaYJPu9+YcNjmz4V
THEmm3t0JkGKWhx3KOcytuYoZswf+o+LKrjbErBi28PP4x/wZ5eHoKfUzSyTL1GeLUHdE39MrPe7
MlRs/oqQTKRMKJkxjLlEFiLHXoSg5nOLSRGkbiR+kHoArhqocxDuXuEpgcLXMscB2jR2d1YccMvn
zYEkh0QLYI7OshtISFRFjo3dQ31NR+YWASXm4KWrJgHEFWv7HqlucwpoN2B0+P2bBwlIpKPsjeYy
2Uhie+mMwaowy5T8pClHn1c4ssNtQ9zIHwEzDMlbimgC+U95GqEorLgYRtRq6vppcZY9w4iWzgnA
Q++S4SmpQMxZ3tXVuwNZSEW9A+l7zLxc9TMh0UvT2USSvWPAjxbjr6mxdwDu+G4TQ5Eh2zBUbB8q
OAAMgrs2JUM1M6c09KFC0tU78vHPZDxr6efbm7ilCuciJEvNWY3ZmqFBvrXXQgZo365jCl3YFIEa
F7IULnrkZF1otNJomJYht5mPiT9W/bOpTwoZq71fRrE4FMDzrJwwiG/kUlTKJ0vMHZahTd6+9IqX
sqEBKcfv4HQKYwMg51nXKNzo5rpQPEBaBOMqV6bLtBzPfI7TsfrEd5Ch/H37aDZOH8qExBHQmdba
seTjKkLHjNTxElXZ08plOVe5P2bvv2qAvI2PI6xdKRMlIVM8U9YlSOkVQgvzFlz1qofSxjZdSJD8
6NIJLR8NSMCJ0G+Daop1/c+lk0ezn4e5DaR0ANwmKXCNwRQT1BV9lDrNfVVmtp8blc/75bnJzWea
NMQH8aefeapEz9a6MH2IXCgmlVZ49MsrqJnTtkoHPiCEmoIujYPp/b1J6IPAgwLNs4gD4AQuJVgx
WexhSYdI6yff6R4X7TBPvuXtbuvZ1h0EOUBHBywdUvFyDrzSNTRFaJBj1dPdAEDZjjzp2rHt7wkV
R6NPQ8b5IaECA4qKqeD1dK5OD3EbLlrs41VGGfUqoSUWGyKefdIEC4rhfhnQ2Va8vzkKe3kmyLzc
y8Xq14R5MUSCWHkAuOm8aFSlky2NAB4J/oeI9Lp1BuWhzM3rYorK4gtAdlxDYatbmwVccqD4IORB
k6sUeRbmMCc1Q4mvKem+hy81BnJnJTQUhcK1rZolH8t6dXs2RSkObaCXu5UkujOVJR+jqfsgkmnH
6h+JhuJFnOyz+ttt9dtyc3iEoL8Vr99r9GTbLonNe2ifmbpHMvdVAO7x35quK8KFjSsCpYu/ciQN
EN1oTIOdD1H2H0m6p/aX9b2fqqfmlyKk29ICJOpAQQOIHQTvkkftK9DIWfXcR2wMe99WgT9vbRfG
eQEQg9sOGEtSjWdiWTnyrhuiYSmiGfNwcdN+cKmqtX1rFejqgJqB2R79ZlK6hqBRwZxKAnthafgn
MVRj4ltuG0lNE1enjj4CWZftKiuMKYuHSOdRlf9nj18QwBvDY415rPy7y/e3lWzLdKDKqJMjveld
TVpSzWp5UcDPxB3AxtNvbf2rFCgcq9IFG5AhHt7UfwWt+3r2jvcm1LbNbhVUPltdHgIo7lGI+Aiy
rE8NQDH1pH+xAdpdAqsmsIvfeUJCHLJCBzfK6PgZwKhas2HrmLx0dXR6TQGIiMuJm82T0/dPEyiw
k1IPWodg6L8P+7L8ouvssRu556Nt9JhR6/Uf9hy+CsUQhDBXD/N6Mry2GmBw5mD7ZXGkI/DAvlYx
DW/LeXvhy96KemtfAmBVkSqV/OJICmfWYngQZ3LDOeEP1TK/1tOICch28vWFhGVuhxn/Qvvk5zz0
fuWULlIdPGh1+gugpqEJut2BoqRpsENtFS8rlWGnq9AEtkwXfT8YFwBwISDmJK868AQl9wwbUpBj
1TwyTIFT9v7GMtBR0TVxADYxpOCkk0cW13PQtLlEtv7EjYOKkGrDLyBthLINmsrAfCXHixVwCge7
NucoAy14/cVZ3t9kjAcj3BsuUbRogljw0oDElJqxw/H7K5YFDfJhaJm8rS8brgfsmKj5em8pFrmn
sNRZUuvNNEdaYQUuLZGOBj/DL8t5TfWf8fJAVZQim3t2JnB1Tmc+Iakrj1EwcESN9qh1JtjUv95e
0bYAJHXheHDucks9apym4yb6HDn2rvXC+R8UF69QdDUj0kUHkystoGgcexYeGaN6jv1nan5qYkXV
dCPggARormuiSR6PHWmLzJ5WbqOPkdXmXzXh7XsBhiYPjZGs6lIfIPHH21u2cSGcC5QpgWw7Y33W
GmPkAiW7mPdjkwV19lHv3/+Ev5Aj+aa5Ym7XFpDDqPekL/S+TYfX1Gv3/3/LkYKb1phMzicxRsmE
hJv5TNpXPn6bVShOW4r2xgaAYHntEJKM0wTlpzF0iEBHwOc7j3H3ensZGx4SMzQEZfm1ffGKtrIS
U16DVXSO7GX0OxMtLGj96L7dFrK1CDR+rBy8iKN0XdorYi//1xy5APQ2+1BViurElgCk9JCPRnyD
4SDJBXtp3erF1E7RkCK87NLD+3//+eelALOl1pBXopuiZgZVfMBUEeaWLZ5/X7JFPUOfnZjwfWrv
J3AY8INh3Nf1blKVnBWCZPqyqa2IAbbiKbK6sC38gp68JSgcZEAVr8xtQZi98fC4vS4RcNo7Gk2r
KSIOMOvtLEhAyMHcD7oo/HlQqNeWDr+haa9AVyDXk7ZvqjT8+2zG6YtvNftI9cfaVjiV9RNSwIP3
BTp+/keEvHGYWuhmj45TJLrsAKizucdgYNBWD0X9SEjmTyqV2PKW5wIlL9Zy2+iYgEAy/iiLhyl7
rJpvhYqweHvn0HAJLB8d01jrMZ7dk9ri2uiV1adI83ApY3zJTjW/w8jJP9gPLpv/FSPZD2rccYFe
YKhdFQoHIVI23N2WsHk+mPNAPgqz4RjivlxIicb7uU3gAJpWnx7QjtA8IQdbBLHZ8gd3dg1k2fTx
6HaLB5qrxVHcbVv7iOAfqUl0Z19DiDoLQ35/xlhyFX8E4Zc1h6NqrlIlQooIugoTuGjQ1SOj+raw
JDS8jx5GJW5v45YffetmREMjaIDkvBSZG07KzkQRwf3WhYP+4/bnt+oH6OzFqOu6S9fIhzSelrgW
A2ar0aHnNH7Xf+bD41L8Wpzcr8gPm3Lfzd7fXAVIZIDWuphmMQBdJml5ZaULKUyhRz0Q5gLcRsXz
TOzxRdSapthAc73KZEeBtLiD6xStzFdgv0CEQZVmRhmGjsu+614y/YR0/x6p5cBpw94QQQHHa02d
3yK5rOl7V78n2lFMOxBy+bbxs54ee/5LH1Yw+rsGLN+KI9iyFAzBYD+AdruWOS4thdbewlsLo0rC
PsS9G1Sx8WINJMCzGaCxj3Z2wKwrIlMgAP5w7DvWnGC8gT0jLLBO43iHgCSsC1XK+o0w7WrfVkZl
JA0Biyk/ojqXx4wWmM7BK94uH72M+r1+1LXpVFY/NZ6fyLBrnMov3ce5ecqqnyIt0do7+rVoD7Hl
3Q8DCIDaZEfzl2nIT7QzgqSbFEHz9vFi+9Y2CIyuyqXvjvF45AaOt8k/ezT1F/Gs9x9E0+wNPG5r
ilRavGvtu7j7ZfPH0rqveZTOKR7jPDSNdtcWJHDcGQiTsY8sPUieTrfPd8NNrCMPa14eOoh37+Xx
xi2d5rjE7MMIfrQPS2Umjwm3mh3hi6qjYfXa0pEh34GxnzU0RS+9ZFZ5MmpO2+HIaq2rH1lXLvs5
H5d7Zxm7gIq6ewUNXP2h1TxN4e03Jb9BaGIICtHFquNn15ZjMsfIUWOJJgqkMKKHxvLcLc+8TfYT
wC5Eq7DqK7eIPDmyf2h2Qp++e1WA5AbL7Tov+yijD+by8N/tI7u66vH1Ny50vO8xFy3XHBeh2ZPO
DNRTKscL+MBSH/25A4C84+wIvNBEMfFxpSKSPPkmmRqtm7ypjybAUc5FavpcR0cCsnOKbbsKAldB
a6UI2Sh0DciX8tqoyfppHiKjGUnQkYQ+oLnD8qmWfTLHdDlgv1V9SpubueLYYaQFFZwrX+8VQ2kR
u4+M+bGzDV/LH0T1qXv3g2Nd2pkYKaJBRNGP5gwxFndC3WZ+On+7rRUbp4QiHqxrTcuspNGXOt4R
q6gNQ7SRK9LPg2gKcKoLI7C82Ph6W9LGlmEky0Rn8MqShMbzS0m0JOh1zDgkxeQH8KZetNK7i6di
NxaDCvNxY1U2RprQbYdwBU3o0qp4Jgw3aZwG83inajgVxZ3uvt5ejkKEnGfAPKmblxVEGNp9lyR+
YzxPqnnfTRkmEHwIDHfN/1xuWYn6Zpo1cR11mTshV1KOu9ooiucyFq7CiDZOBy4BFHqoFWKwWNYD
M2kWr6/qFsXcnaB3jjh243Euft7etA1TRbMAppfX1nAEspIOlHGNBB3J28gbS6f0q96Yj4PWmL6B
VMpD1afFkQwiUzR2XCfN3+6oFVJ25bBy5RbVeCmHzEqwuGK8x9hGHT/U7otrwF5fbNRb+q8se4mb
u5IqjGvDoWPAGTEa9hM6L4/wiaGYFs2s2oj0jN3lmisC6lJVyH4d7gLnAiaMevI6iXiF99y4JUiA
iaiiZOhfC8P8MppGMFpJGANWHO0uLEyHOjQaZwm8VFc8Wa91FGwTeLQigYihCJj3pY4aMWAoZ30q
oyQfQ6YnwPjQ/fejJWEa+UyKbG22VVZNoosy8rj+aUIeLBYqypH1h17EGZIIydhShwDLbzLKiJT/
LdWHAZVq4L0c7OFpSL7XaeS+u0NHEiilq9LaMjU8GMootQLPcH3NUPWeXusfdg3mBrXAyK0u+w/h
1U1He0io/msfCoVVqT4u/fy8p5yyBR9n5sNihGP84bavuPZIlz9eekEAIH8G8wPOQ6P3zetCjmV+
tOvjbSGb2kuQQAIRLv5fputOwEiYOJ1VRrl7n4CxOH0gKi7MjX3CJQ5KX0dfO5plUt+Oe5yRPC0j
HciNIKfc3V7B9udRz0WrD3p9ZFSnNq9sYmmsjGYjbE3XF6kqrXLttOFXwJn+vxLWX3AWBpfmOKLj
ryyjwiT7uYBrKVPwS7kHg8SPy1Iqzn1rQWj6RTEK7d8IiKU7Is0GAhL1pYz6ivqTxQJmqIqoq+pI
po75OTxf1sbM64hRjys65fOMFbH4Yfayr4koH2NnAL61/gCqwKAnxcE2hvvU0HaGmIO5qZ4y0ise
UVfvC/jq858hbazl8s6rmF5GwhlZkGXzC7pGd13VH1wg6aHl/k/WCsWVdI3C/CYUo56IKQAlcgUl
AFBfqnVjGTmjG80e6Ni77BFEAfsWmKyLKHcgRHma08U3vDq0OhGwOUcNOX9JgTyrt2zXYF7Zv63D
G1YI/lTMUyKrvs7uSXfIANZWIky9iIylRWNFBCD+sKhVBcgNBw8pHmppK6X6VQG1dyttWly3QEvS
40LBwPCS5h9SToK6ZX4/fWjZ59vL2hSIFwlBKzbaWeVWCIzfaKIc8zJq+Ys7dn667BvX87P0qbVd
v6t1ZBLY+x0agO0tJFptQBNcTctoWiXGvIc7sJrjUOwWI8GctyI9sXlcf2XIrf9JhcdPT7CuFOk0
mkJC9j0TKm73DSkrBCM6PzEDsCZsLt0OFcjCktLlUcK/zM0XVn5i5qfbB7Thai5ESAaYCdtlxuTw
aNCPf0zvcPvrqgWsf3/mN3sYU6y3WEBqPhI0+trODy0fFL5s45a8WML692dCqtHMDauBkN740uvl
wSoZMLaWIFFh+KoESW65adt2xh3HI2fwUytM0EbI7kpLpb4brvliPavPPFuPnRFLMA4xRIAlkf12
i9KvndSP0z3S3zu3+Ok2yB1yO6BTc+Ck8El54FMciOrFG7SgQPSrP+ql8In22IgizKtveNwE0+j6
nseOC5t21Gz8GTjE/M4s92bWvwpj2QtvBzoR3zP/ADjE5+xL0S0gEOFIaYWNa4TJooc5OLuo81sf
/w9pX9bjOI50+4sEUNT+Kst2blWZcq5VL0KtWklRO6Vf/x1W9+22ZV0L7sHMdA+QAMMig2Qw4pwT
bzmP/Tw7jOS7RGKjLSkQDa9e8onoa7fvgo9iqyGzoUroQDbMvCjtJY0KxoXCGNi03DZWtjLnyxaU
uibFmxnvldMpL62RC9vKxRPV5WZwwRFcA6Iu7AR8w78WZqFiDL73WDqpeCr1lz7ap/Ld0raXN9va
R8xOi67tHc+tC/Gku98pfah5cHn8Bfc/+QRl/8gv+7YmguQYfyCfigGY2dtx2sXtym5W3j0LTE6s
zBab2FYnTYqlQJ/heyS2/DjaIxbybbHTtGHrdd8vf9WiPagjork9MiVo8XH6VXpOCo1QWgLBzzYi
LnynfCL2TgxRQLX7+GqGvgVINW4nUHsgaQP02Kk5CxkTsx2i8klOxr3ZfCnY1SV0ZQG1f4h2GuhF
NBfKGKmBZ2gsBB71D5njt2uQtEU3Oxp/9gXtSFqwYEvsRuvDLL6X+Urwu+hmSrJSabTgPT07zo2i
m2RVUzgAGuyU3SGlb0WFYsMauH7NzmzhzQEBcBrpsIMTLnW6fdXdR+7naa3r1aKD2RCxwHIjtJuX
gbSsySGAY4un3PZR/WmmG677InvXys20RuNdPGWObM22qM5Sw4tLzF00ujvBpqDr89u+WWtPuWZm
tkf5JJibUnySFu1dYfmSB212paQ9yg1ou/FHuxtENShYzSLiIQIqu9RjGlpsk7z3ayDd2fL/PTwK
2dCWQnp0XlOhde1No57T0Bnj6A35I2NblzWDcOJoahvPGtYq17N985dB9D4Gq0JhaOe32DBpJaRh
GhpO5oMjPiNuvHyQzRbl7/FRkwdHXNVOZmtfE0/wFk39wkKHBGsCbfBferbW0Xdx1pBMRv4ST/mz
iLR2OqrxwcasYdnJBHxvRHZm/mg0K6WTJUOo+inpKAIU9by61vS2hyAEq9/1aICWW/krHWjjUz1y
fQMlnJVbR232o1vnz+Qdm5t5dAucb8Y6Zc76krivBdtFxY73r4b3cf0qofaEF5gCguIZdnr+62gZ
nxuepqPb04czfI2mXb2W612eun9NzEKNisrCnHqYcGqI2mzFBIWxWz3dX/6Q2cvu7xn718os2tB5
gyO5xIylHpoF7uL7RPiDs4dauPE7WhNAWDQGp1Z8S+Al5ptVCI22yPDQkFXteEsAin7OSOOgnTzT
by3pqcZ21QAsdO5kxI8ieWVt4K+vhYYWqIpoKHBWl6xcN48Sl9FQB/sSYn3fZRMhgm5t4DejNWdc
2sl49v1jTC3wUaAVV0gLjVqBkw9l7J88uynXikNLZxFIhX/4sUj7WTN3Z1YxlZ46W3vrkKaf7fL2
snMsf8G/48++oMgpKxnJaIjSMbCOP2t+M3ov/5uN2f3NxmxqvB42mkilp6zpHZ5P/bTs3/83Q+qC
P1qOvou7TLexnwzd2duJ45ua6i8YXLaytiSz665KZCaFCSs431O/bpybiLv/5VAFNhxwN/yDzGNd
1o+G6NGjEY4VxJ+QzKo/ybWmDotLf2RjNltOVAPrA0xM2NtfE7lr9Zuu/315qhZNoNCC15T6zzyG
Ljwe53qJqaLFHY++lGbqkyH6D9cp8GX/GJmdoqKlhd4aEb7DeiS152dyi5f5yrWzuOhHRmaHaNZV
KTMsGKEahMfvqHb1+CoBhiPTUIjKM5pt1JA+k4NlhE1Z+PW3gawFHecfgMQUGiOChoO7zPDU34/2
xkRoYxeaboTyfhI2qKlrPZGXDIDtA0QzHq+oH862RaSPstZyywytjGxdmYOVvqLMd35dqkQwEuEg
lKBONCedVVJOdSuJGRpiBIRn0F+Rnk226B188Or05rLrnscZ4KBChwbAJsS3KBiezlccDbmddyjJ
V20w5ZC6wkGC3nVfDSO4bGhp3rCTYQM1C+C0Zyd8U4+Jl9atGUafpH0X8ZUDfnl40HCgFGAAdjz7
DtlSyPlkkxmS/L5nIKA//4efjycggDqgvdtzpE7N+8jSUtsMG6Cm+31Lw8vjnx8hmBdUpQ0ICQMk
MW9FnDiFdDMvscLK2WTFDdpb5NffsTABqSC8LyDND0zu6VJbZYvaI4rioc6k/iJSb/iqycRccag5
KQ+RCVJjwC1gh+CfKH+dmvE4KK5tO+qhBim4tqt98B2/SekgLnmrLNN3JdvX6V0jH0dQAibxs+hW
NtCCL6DvNWihALIijzL/UPTtELFlaiTcRSbZlyldiTQXNujx+PNc+1ROcUdooocjcpRx02wlT3xa
a9toLau/9CXgFSLNqNDt1Jx5tQWEo1Zy3F1mM24/d5XcXva6hfEBhcDoqE+g8828j5pu8qxMh9wI
NfdLjz6j128aiooeHBvZrAUOnkOYjvYDRugmGzG8mddHXFAj+Hf8uVx5ExfcsUHRQNc/wAMeMuhT
eXJlsZemCBcKyMV4JQNWOVuC2uJpYumDEebYk+nXxlx7wZ7vfGDVdLz1PHWunOmIk1YabSuyPtSK
HQoFZeqnV+b4sCVhAj0eILsLVNlZP/g4gdwxGnYPYZG9Rkm2adqVAOh8R8AAZggkaVS7URk63fNO
ZyWmdLQ+NIpyh0tqU5VBo+0Kd6XKtWZH/f3odhcWa/Vcwk6MML7WAsMQu8i6YZrcXN4Yi4sCfWgU
JyHzigLlqaFWp6yQJe1D9FAP6pb86DvHN+zkx/9mRjnf0ffQXIKQkEFsl7fmzkDxphDld9covl02
szRtoONAcgS9tVFgnr/xOd7+k+i6MMtCx0j9skRDUWsMQC4LLltSwfRp2gJPQQRHCOdxXJ2hqyww
Ce3WMdrQsvfceuo9tGprQbx9GeJvY/Zx2djSIoHbi9eiBw28M02YxmrRkd7R2rCabhInLPIbo1m5
ShZNgPmvMiSA+81xrGAz0KKr8i5MMtMX5ADpDt9dkx5ZNgIEPPjbAPrNOXJNlwJxYJptiMSSKQNA
V621HPmSCcWNQeiNZzYyWKeORhKtTzQT/lyIl9ZDL0vyaGYrc7XkZUCf40i2VTlhfu1mNdSw0Utz
wGmc3znC/OyV1k70dSAsdyXaO49aFdMP/TyUxin8Wf39aN+kuSOQmilk6E6d77DbId0CyRAYA0SZ
r8wt/zk8j20plz+yFdVeO9gJk6E5vLruWw2p4Sp9uezJy1OnnAyJX/ssFVsnOZVRhamL5Vc9BZb+
TgCWuCbet2ZF/f3oSyw95nrWwoqpyb0e90FiVIFDP5NmBX94fmdieeBnBtrAIW6ZP+uHuPMSEE1k
6LWVPyEvVYwrt/KSPx9bmC2KJYWXZ14tw9r4Icu7KLutrDUVm4VIFvQGREaoj6ltOVc74lFbu8XI
YUS+J+Mbo3dTbm9Nr/DHOPM79tGyj7jkG43e1ShvdtXKR861gv64nhLaAvUQ1KEz3Q43dpOshzRI
2Njio3eMu4zrz7moHifX2BqTvRkr4x4VPOLbutxNdv3lslv+f34AuoIQMJABZZtdHAK03n6g8Bi3
PnD6W+/7oGa7Srsl3bubbTtx0+oPpnF1VgjzDuWO/2d1lungYzs2zIbV0RJ+hcCoCsb0e2ytHCJL
2+HYzOyOr7Kis7LRHsLK/bD5F1HuRH43OLvLc7i0F46tqL8fbTo6llYCVYwh9JzMT0TqJ9fxbf9y
EqWMBpULQKnnZ2HNpjLOxgFOUmdiQ2QTxFOx1zx3m5L4i+asKe0vXfGeInTjHnEQT6itefRBBs6p
MYmmAVo4uU+rW52VfidvQYoPaO75Rbn9DxOI6jSUG3V4xPx29BhauRtxLEPxkUWvpr0Sgqmbbx6x
gMP0z/AzLyjSiLp9ieGJeOJdEjhxkDjUR0nJb2ufeX1AtOukpbBi6LGFl6nqGwH5hfmry6iTFOnb
uAzN8tUbKNoyQhvfgCLC27Uzp9Ih6C6HPBUYBPOmVFrX8643dR6Wvj3GGw//u2zg/BrG4KiFAcqM
yOIMTDcllMtsGnmY7Dx9a//2RtTDtsXKMXh+1isrSO0gzYX/zuMKzSiSKe1hJa8T3zcqcKRWFuR8
j55YmD/oy7wvLJA2eai7O/TgzKyVeVocHxxopENQpgSo43TLJI3RdMKbME/ZgW2MeCV3tLgMuGfB
w4NCMxDTp8NPzIKQizFgeGf0War7YKmD3qp7AcSUg8tLvrQY0D7BK1JJYiHHempLDgX6YSU5D7Xh
2cFrgm/dNc7u+QGjWh6hp4OFTzLO6E91bzl50g9lSNI8AOC3mT4sR+AR0W1TvtNIuXJCL03fkb15
FiGzOylk0ZRhRXtfLzwoFqXPJvN0nwh2E3O2FlgszSEQKUjGqVPgrA0OYJpQDTIJDzOSvlOZIUzK
NmPhrXzXktepDBhkuFSLNXN2jZoZd8GxcbD9J+7fjhCGvd4VVHsaROGohJL5m0LrR+ayQeMhurP7
3uD80nkG8VkQvVcMLQRiyCYCbadDfxb/Z84QNiTFEYAWubjiCr8Vt1p1y6fRJ7bcGtqNbd827GXq
dPyI0qfyseDby1+65CHH9ufRppl2HZ9g34Y2X23qDyzKoDZnOLu45k8m91Y0TZYcBJVlgC7/9CGf
0xNoFmWQ74+bMCk23KkRZI03VfYf3OPYiProo3t86vKuSSWMcBJolb9GFVnwPviE7uA4wnmBvPbp
8M1odChEszq0/BSVqrVzaHF4DE5VUgvKC7NzKPGKeor4KEKCA7vp38uV0HdxfPePgglEQfHUOP35
tRZlMqsxfiTe2J6s9ZpYWGGkRXH9K+gd2pDNfn4UgQvZsUyEXpfsbFJvc/uxXzvYlr4BFwLUvZC7
QOw0D20G0VRIlokwi7+1EBFq5fX3prpx/jEwW2PSN1aP6EmE1H6vzN+e/nx539mY5NPYTFWl/h1/
NktZ0yeD1Q4iHCGQ0Ft7GQUeGpGKj8tmFra3A/YB9NVANzrvGF0ODDrJk1WGjNSpL2uz8ilPQpQX
36Pe/dDi9nDZ4OLqA04IGBk0HxFInzoX+OZl0bp6GaJJ8oiUNUo9Vezcax5ID5ctLbkAKq5IXKH5
lg6+46mlsRRVxiWtwrQLxhd+pf6dimTBMoRrQUYMCZd53teL8oK5NnZJLHRxJ0cmD2WX5NvrP+LY
inKTo5OKJ2MfuSncDOK5d/lgfhLdGj5kYZ5ceJqF4wQkWJRET02YdqQnfUzbkHyVzZ3kVydEUDs4
Gn62DGjz7tEkxfAQmE+epjW11cVfj0qIUrZX2erZPgTVBWmdCsPHX83ui6FdSftQy4w7HKGYksNF
JWp2GGbC1apkLLqQaKqcl+GRFzhr+K2lj4B0Bdh4OBJRASenS+Ck6IRYDawLGZr05tsobVai8IXT
BPVb5PKRWVC56dkilGXKks6K2nC076W4U03V801rBpeddWFvYx1ApMas4Xi3Z3vba5sqzjTMFagm
fsx/NfQXhT7xZSNLc3VkxJ2d7D0ALaXdY64a66PadHzl8lv4BsC98CYGJFzt65k/SaNM6o7oTQg4
bUY39bTyYFkbX/39aEPrgrig6WN80d5p3stgbCaxcsQunOl41KOxD0BrwB/Pl4EmiN+htt6GDVa4
1kfo2nw0/CD5Ie7er14Mz0NRG+hTxdafZztJU+ud5KIOP3QvLMaVuTpfaoAN0PsAWBngAs5ScF3j
WS1NiRnWO6O5idqVUHNheIRnuIKgvGoovMlsKSZqiYRLAyd47Nd15tvba2cH+WxcDVAaRE/xswpK
RzRHotYEgEn8665Pfl4/umoHAAgLqsxn+m9FX7W6nvVWOH4qms+RWAlAFmbnj/IbQB8YHLo6p7Nj
GoUzVIAYh15Bdwaf3qCufHXVBPo5eO1CBwHfcVbKyLjVpCbXgRqsffSPhqJoVN9Y3Uqkdr7j8P5D
Ahl0JdjAE+r0Q8Y0ARGtG/QQqrzbwt5mDtlxCFNdXo3zE1Z1x4RcAgIpHE9zsdfKrKQbQToCIJYB
7XJvtXErxpCYKxnPRTN4c0J9CGwS4E1OP6aMbWf04omGpc5viIWX4BQXn5FjJT5oANf7L9IRyEYg
AkFbwDkb3XXjpNCiRgsdn9fvSfR2ecoWFgYiL9DlxqvWULjy029Jh8St9Eq4Ydq3r10ewQg6hena
62UzC458YmZ2g6MDpzkyp3JDRktfn/x+rbfAggEbVRLkAFWvsLPiX2e3HkTGsRHN+gd9ofnK71d3
8+lLADsEoD6qsmh4y6hpPLoxIiOjNi+pFbLiR9zuxAcpHyTdkWmXyt9XTxXWG6orEGdAOXO+53W3
adK8MoDE2pL4Lhturh/eAlsBUdqfjP0szJksA21siGaHnPoZ6idr2dKlhTgef+ZQaLCejURPnVB/
rqPcd+NuJfZY2H0Ia5SYHjY79vlsKXqvQWPJMtZDjsYOQ9n6eZL5lWAbrbh+qgDe+ksUH3lyOpuq
LNdYM4qKhM1d1oNBtFJmWpipk+FnM9XTKku1vCEhukdEfnZlf2h4Kd5xR79+tuWEkdaESQyfWkGW
bNJmBQuj5nm2JVwVy0K4W4Fv5mFHlXXWlMXZFLLu0NlPaLcqs+sPJ1zdyCoj8ldJ/tlSj5roK62s
ATnOXL9xqo0z3plyZRkWvwNvCkSbYAjiOXy6tROT5JNdZHrYUvB3ZSgbw3f6l8u7btEIGp/g/gNY
BEWRUyPCcDt0EIpIKNjjZP2Ckt/GWoMdLtsARBvLgv5L8za7XdYgRWgBFmjTuzhvfWt6HOga9Xhh
96k8BUIqlELwsJ99iGRVlEV5RkLCf5f0IUpuIw2Iq9fL07WwNU6sqF9xdNyS0THrskpIaFi/oHiY
R7vL4y8c5+giBvYx1CgNleQ/HT8pMoDDC04Aoj6Y2ZvW3Hrs1hgnv4UyKF/jHy19DZqgIgGiQI5n
ZfQhzj0n7woSRr21dQbvfezWnHihUm7/xQWCPiQq5fMiVdSjvFuxmoSUjN/rgW47Bob8FImbAkXs
xKpuXGlu7dLeUrDTatxmK8fygveBxAB8H2DjiCfnwhbVMGZEM70prLVXa/xkJLfFWr/RpXlENQHp
fhDFziWD2zQSGo/pBOlKB91S28+R16+8pZbcGyBolU9CJHkGs9Yj3Y5rCLaGdvWdMsMXHveH0UKJ
9PqwGx+CYiKSI4i856dOi1WwRDXg8Cfl5AvumOhdIQO0U4U0vZBvl/19aXFQmlfPFOQFzjq1QmIP
bIjKxk1WphurRwIlfY7SJLhs5fzNqxpd/GtlduO4ZQpVTjDLQ6ZZn1jZ+S2HlGT/TUvbvb3WfOX8
k/6E3kB9QgEBaVrlLEdHRFtDczmVyRRmnUClXN/oJttS7ePyJy1aUT1uVbAPZcfZ5RCh36jLCmcM
9UhD79RkepoGNB3UyjVlzLlgm8rWQGLvH0tnNWCSjgJsPVjSqc/Yc+S8e+y3lb40DfNJBz4fJMFW
0xTn/g6ahwEQNI503Tzz9y6Hfnkx0DEcCr+Djk/neznE/lfeZUuzqLgL6qjFG2P+yI+oLcF9k9hV
aQ0s1oiH/pOX/bi8VOenAz7lyMjsiWl1VSNqNk6h1pG7qR4eLCjNXzax+B3qclUdj1FBnXlDOmTd
ZEN7IXS8PZsetfGx6/eXTSx8BWoB6NYJ3ARi23npbcrBsmqypjw8urXp4yGyckwvja8UthWRRL0u
ZrPkNRrwxl5SHqyI+66e+9fzk1BU1oEkxf2qMJKzOaI1ZCPwCuYQywtGvkter5+fo+HnWdo8qnCa
Ohg+oa/xtLOTl/8wPsjNgOSoW2AOVU5lneqZq7PDhDZ8FDXdciVsXloAAJT/8LdUy575/MSsqMeY
sUPuN9FHWa7kJs6HB8AD4rXoxwvm1pnK6US4cFxJqgN6yW/AD0dbqODyDJ3HTrDgIB+PlBHe2vO4
n5tSb/VSrw5Wt0mIX3r3me4T9sAzwGBXbsnFr1ESdijtQJh7Tmw0+nQQJWlr4J4fxHhfTfXV2wGs
AQIRUBdYKCUGenqL0ARQv2SyqkMy5gGzmZ+sIbjPL0VlAXgrCH4Slfw6tdC1Gp8gPVQdgsb77HlB
121sX5f/5Tuwo5UmFlIHc4QCI07axIMnDiYjQTR5G1wal5d9aSmQpv3HgnKLo/tWugWqPBIWoMy7
GVISQGrpsoXzuwgzBYKLDhQhYkiqfsGRBY85Vl56RByq/I6VgKTdNN3dajP0he9AWQEpQuSbkVKb
q6nEI7CsE7b5oWnFTnd9bq09LpYsgBWEMxbQFCz87Ih1kiyRXuxWByN95eVTc3t5mhaGh6wqDmkd
LFYlhnY6TVpUTnqRpuwwRk8y2/DrDyj0ZkQNEq3zwJWEkdPxBdhAjldExaFNqiCyDL/Vbi5/wcJC
Q1oaeRVA6tRKzDadbqWTPUJO8dCZO6F9sus7Lw+KaiXoWLCCnw+JGQhV4l/e7DsiG6rI7tDzg+bn
9a9fufdj7fBYtAB5QqQnIBmA0/B0puxOlBUREisBsX33W5K+gOMPyuHKdC0cuCr/oTCIrlKmnO2L
HFloabW48jQrf8gGK9AGM6habycJSNh+1XxcXp4FBzuxN5u4Iqmivs5gDzrpW+iZb8kaEUCNcJo6
AoIPGx39mFRfjLkyS0+ySebS4Yeo2rlR4puuX5krp8nSVygiLlqzooMdnOB0ceJSTziPdIj2jl8p
/TWtEb2XvgHIHNVeEkpZyLmcjq8XjtNBjYsfnGej9b36Pi3Cy+uwaAFHITKdCGlcqtzv6DwssgFd
rs0KoQ64P26abjw0oZiytVrukherE/dvM8ZsoqocbKoaMneHkm1N/qRlzyAArcmrLq6Gg2Iu2hQq
7fKZEbT/Ei5rc36ovF/suVtjYi0Oj/IY3mjY87ilTqeqLnoHGAcCh/IQkUA/vsjW9EgXHmhAIIBv
D9dVz/Z55ovQSnObTOcHl2i+3t1YbhTE4leWZVumjX6C6s8A+U4hxcpBtuQHiiOLM2BJJ8ktEl43
k8UOYvpleK969UbH35ddTd0Z8w3pqGAOsAGgHOfsdSjKdzGDzvXBZt5GL42vTpzvJ4v/dCvqe6uS
dktfpPYlIQ66TiDQPl0us8UDp2kidujBZjVE6WuVvjW8/zBvig6m0kVIIc+DxzJL+mKsYKXqH1xn
38uArvGjl/YOZJxB9AajHX4xC+5kXGiZU+GO6dg9kB3btGJ+M3xuhjVwysICIU+ENzpE03Dpm7MZ
G6jJgXYck0PL5AfawAQI1NBeVvPttt/KwXm/2h+QRtQVOUC92ufS6l7VGiMazhQHj4UE/pa9Cmr4
UNLzSfRy2dTC1gUGWcna4dmoDodTX8glQ4DcWwgGnHfb7+n1lxmoItAAA5sHUcDcCaJxiuoWy3Io
XtJu0621F13IuyJTCOcCbs9VJHbl6keHdFxOWJkaYXFmf4+dDZPZ3m3ZJu93LdnH3g4tiLcl/xyh
veHleVtwvRPD6u9HhmvbaSbHiMRBasOn1h4CRxoPJYtuIdGyspHmvRKQm1IfCWVsReBGaGuc2iJl
UkCCCZG5AZ2xOENT0E9m/ykTX1jnbW33m+29GKkIIrvddGtbbCH6QSqWwDdwrisF41PbYHTGem27
4iDMn2197xkPoGFsnXEfVTfxMK196oI7Il5QJwae5hbYg6fm6sqTIpYDnjnTE4oQG+FKJGYFtHMZ
uhX+suMbNPluwHOgkPcS1ZNnbEvvy+Wl/UOZmh3HyKPiwFfJdDQrmf2IVFRObtKhPvST9qhH8FpU
qIIoSXc0Nl4MRnddY3ygNAb+KfOZQba91uxiPAjY2DKkXXmgp1Duq43y2+WfdnYO4YmsGM9qNcBK
nuvCxsztkyki1fMgH23D80d9V9dbM9mT+OpMFQzgTkJXeuxf5KtmB4MhxdDVdSeeDcY2exHnK0u9
9Cl446gyFvK6OIJOV9oetZEmbovxdb+kYyB5HTQ/mupbUn6/PGlnPqWmiuC9hm4cgKvOBUiLPGsN
yc362d5McsuS3eXhz3YInmsm8lUKBAb5xnkOw+J01Kfa7p8t43fOn1O5J/V+0A6RBf0hc+VmWPgW
1dEOdEzIReAJrWb16NihnTbUhl3Wz7y+0cid/nT5W5aGx8MZ7euQ7QGIcbbbG5ZHvVkk9XNt/I63
Bv99/fAoHQFThTqVhzzu6a9XuXs3t2n9DLL2j3Yt4Fj68cejz+ZGdMzunNSonyv2bWMbK5m9s6AJ
+YTj0Wcxrpm1cW+6+O1fs/GgfR26t+vnBtkdHDjo3AIkzWw/oDFX0aNQVT0X/EvLm02nm1c7qqIx
4xWAxCqSxPOztYScjKanWNzE+yQlwmb7YTB/Gg5aDNxozdXvGkRJuJSBB8MrE2mS2aWlmbgY3TKr
n4cECTfWbhjfWc5rtMamPF912AF0DkAIE2mTeewMrItX9nFXP+vptky3a33/1oZXfz/acJKQouEF
hu+ah1S8FlcLcKlpssGVh2yGh30xd1rTy5I4wvgEwsiyjB+rim10nW2Iyze54b5c9rJzLwZoBxEE
0tMwetaapPCa1oknOTwD1+jrw6/YebOH67rQ4GpSCm8AiyNgwDNjzkgepjhHWJnJ58EZAqusA3r1
IQgDCMYxZRj/jD8RR02R2Gk3wJH9JvmUaNePj7IwxCjVswViGbM1wdRVo0ty67ndNZ4AXu5qDBUa
oOEOV7sdstuQfTh1qonlxUidxHr28q9W9pyynUF2a5yGhaXG3sNGx5scDKl55Aao+4j4JjWfm4OB
trRtw7bJ1XqB+JBjG7O8Qt86LbwNNtKUBunwVhlree/z2xUWAChEVU7ldOdPPLPsOlBaYUEkATM+
42LZFfwXGW81c5uTNYjDwpzhtQVCE5hlSqdudgiTri8BSzHoszuRm5wEUCjT2nh/eQ8iWFs4VRQ4
TNEpIFh3phhZ1d0UDZFtPDeyNZ95TIobmZpZDCQaPYBcWD5G2cA3NHKMfU1H6KEOIHL53sQk23iS
jHSToQfwXlqseKja9nvjOt9JDhybsAqv3eosdr5NepK+TnYJ0oaToOy1MY0oujUH44dtguICLJFx
W+XcSdGFQWZBVmvoO95xbe/VtjwkspMHbfTQmhePx8rvCkfbtbrQwQCJf6Nz/K5zMohVpYAzVJWW
Y3S93vSxgySZJ/XbNMq+Z1qe7ERr175n5sXO0JPqVy717kFCDvAercKReKxp+jXhIBygFwtaV22T
FmdhEZu7qQaxeVMl1teatehMlzjpR121du6DO/+su8NbMTToKu1M+TvznDLoUr3f4fMNKI2jpW2v
R9NNWuTEdzs934pIwzXX5q8QDokfmlEjW6PTvk+j6dZ+30408Z3YZb+1EU1bO7tPt2Yu7M9i1F8j
NOl8rSH6e6OLmm5cq3OKTVxMth4kIPQY287P9Oq9y1vvY0AVq9m6LCN7XXTf8qp/1z0ufb0c6b3r
YdJ97qElW90K+SUTpYPFKa0JBEzGXkdR4r1DNS+6HQ2j2TCamU9OOpil79acFQHnhhuaHR1QFUjY
JqoYkAm5XsdPjlGOP1LS/xJ13Owq0XyFKroE9MjQYt03SYJKQtG7b4Mo3mTjvtNpGhMflC0Stk4u
fCDwIGutjXFAJu4Kn/Ux9PtsT5b1ptM0/tN2gcMp4ije9E3EDynyMjemV78AW/7V0mUY8yyhwdDI
bdqQX60+1H5U2vLRa6ahDRq3s8pPjVZ2+6Hmv4vBdKIdwPug9De99WKnfdVtIgHmd6C3BsRT495t
3I0rx/QZ+IgPbrccd4lmS6RBhkNep1/1ygnHrBUNOn3yj0EXP2RSaX6VJ+Ym8iSYfLwbNpGJptKp
SNxdI+z61tM629imqeDbQqADWEDALbtvJ/R09IVRQV8iNoRP0qjf2naW7stsiv3eatGrD+Tf3yKX
4jZH35tilLFPytzc8jJ+7xrNeLM5LW/HsflZ2W3T+7aI+Z0oRm3TtdbXLjbQH1JzjMa9YWiF+bO3
oEwN9Knc4HxrtxQ6vnVI2hzaaRUEmtjQDRBHzEvENGkaFDEeoKjZvDEdwHe0rTHjBJTuvDMfIwIU
wdTUk19ZbRnICO25ZO/ZgVOkv+2s4oHTZF27LV2r8K22K4udK/sJrmRRnw7kIRsNwn1zNKvqthmZ
6UPOTd/Y2VBteFxBJawoIRCvQ16LgCSyQRqpDciYhzSBAEhryu+QjK32dsHizRCZ1sajlUF3Q4La
1qYZ3Z/GpDXsYcjrTzn07D/xgWcUrlG/UsYexkwLC6cU2n7qBWebxiQ9lCLTl0gWX3Q3w8EzpJY5
BVY6fAgoMQ13tZtmD1Zf41jreN6j0asw3hpJMXXIx5iPwiBgFOVePrxywuLhtrW0+GawRPw8QiFB
Ax0IrRdlaXE/12Jj705RfFu1jKdbtIPsoj089TGvyb6N0tTvaP7hEHDacQ3WgY0fsGkcUW6SXOs6
P45p+om6MnmqZZQHQ9/31Xa0hvuBVNh8PBVEBFxK9wfFRbmTSUR+RPWuK3Y90NlbEg3wf7CwH2Vm
0gi4HDuGZi1xP9cpZWmQl1b97tbG+IJi4HeoPpN71vZPvMBiaOhZ/AFgkjv4etokGy93qtgXJri+
SdJwfxoKuSmA/XmILbfYFRaR37q2jvZG77JXosnXiWdfQJ4Rty6trAda2MaDW8E9sJu1TW/1kQ9E
VutnGkkDZEcjELk5mvIAJPWg5ZHG7w2776WP9sHfoRSUaXsDSWz6s2ocF8J5rUmDfJBD0OGw94vE
tAMUCs2gs6sKEKTWmsimsEvPHwbT8w23+NFXxrAptB5nKwfD41aKRGefcqWp8dAxwHFG1KiboC40
s4QEuZV425JB1qClBPcQtQfc1RJicKmA4npzY3Tjl3Is3MBmID8LOrH7eKofmgHd+Nq+AAhPL76j
kzfOSJE8ts5Eg6avja1lQXCfDDhYraE3/cYU2hfcG79HM03Jpi3LLnDpWGOGewR5Pu+IEPj0KNX3
Dq6/PJiKQub7ceQMbprEpW9OrZFs2i4t/IR74B9a5SsZKyF8x0UyzWgjGQAzcpM52mYqwHHVOYcK
JH4iQe+oYCj+j7RrW45UB5JfRARIIOAV+ma7bfe42/Z4XhSeG3cQICTg6zeZs3tOG3eY8Oyzw1Tr
VipVZWZpuq0MStZJTLww6bz0lvZZEeRdvhUOD7iFdZEKPww3dXcEENk8kCYqQ5BzcUZtVUM/I4Uu
c1DnsnyCoGi+EYNJ1k6ScWxa3h5Zj54ZDRf1F43S945C/XsPjGS0zXt0EfOk/j1gKkNcuAINvtPs
wEDw306Zw1XhU72OVMpxHg35Uos8w2pw/VLn0DIzrRQthmq+Lo1UvsAf6pc8G4YVXHV1XXlx++CJ
ooKTcO065K7O7iTh1hoybl0bQhCxlNUuifOK3hqdpb9BqpgEY9PQEJhKnEJp8ZemKX5YLXM2DJ4i
MLOEhFOHplAYXXbFWkyS73Y/bSofTG09EWHXwIIY3tETKd14XcyaMOlR/6YoViBjw/jOok274iKu
QghNJqHNfYI+lCwNIla2V/DNZVCmXrXOksY94YKr79AUsbt2MihtZARnpiOVm4YF3mFbndndlpNM
3/g+j9CbrfcIIlc5BqVX1rdgHtsvVKXPknjxk5ZpFTi9V9/k8CwBSVPwtFpEU8KtcZ56hHgHb6x9
sTZUT4MopeXPVpruCr8Vt3zbojXXwM2fUY5i30oJ82TLvu13BlOZvFe2Ff9oCeIbRZvrxidfpF0k
aMk15MWV3aVZFljo1NCgcVezNxP3IWM6wwa30NHLaV4iTx5EWlc7wy+SkGTxFkGc5/QQyOw3acy3
Tdupq4wZ9soyenYF7TQZApVcB42piNokFWTLGmucgEq4x+lQtCEpQRzvnOIuGmm05nbcrHvDUviP
duVHr03rFmFXG80a+wX6L4yuEiHSoPe9cYs7+DcdrO9a6A30FEqAyFEByPytnXqrmjs/I1qawZhx
YPHB5AvcJgHVIy2QqEviwE81BsGEDJFlwyxDujS0rQwuVMe/wITMN73IWlRE2mea1Qm6mLGXcXCS
60w695oSSEV54ndRld5dGpndT1BVzH3i8e40epxvrbwEv9/Q6WMZyWqNtnPDLhJM++vBzs30Fhr+
dYB229GNie6NkEoFK9lzdeWvSNM5MqCVgagsAxNg7esBEFQPN51TdtU3VDkTJ3DsovgqBlyDgVnT
+GhDSHYIjaSmr512mxeStd+gyPqqI8bDYoxbRHQpWonoEx+q/qFuJALCGK5nb7ZSiVWesdwM01T3
TejhsvrZe6O3hSi1ekU00ayQzXGCwk5QSEllU6/jyKjXDs+HtZ+hSyX47c09KbR5aCVLNjUTDpaC
ZVmYRm3hByIZ+GMmBRB9nLS5u5edW6GXlq3GcRW5BtkYxPzNY6nuc1I+NowVa7hkvCXMpN5ZJeOQ
QqmAF1JGEb0mbSkRvDaswey0fryt4KpCDVDAN9toqhu8J6DhNRpxr/elXdTklAtWljuoeSZiwxD0
QsSbp5ssr7NVlsQnFNx+VhnCv8pJQ+p0A3xhh4eGP/72fSXh3h14HBe/PsPyr4vMQzM69NTZj4Kk
6z4FDnrAmT5KNiK0r2r5LSGOPBm2cV83Cign35V4Gw1daDodjkLK8fQRZWydsJqe3FpDmqQ8qEoV
GTdkKMoY8vjK8DtEragmyK6uEUuO5SbSJugxncFeFBbohee+E906EqlmFwC0nZn0lX0llHWHSqaC
LqGiVVjY6KWYpw7t1rHXIO8TDSigAMBt39Us8cBOyn+Q1EGcC+m9O8tPNBQudXyNpl1VHVhIUD0Z
XRVdJZRHeiUINCuMkkEnCWSA6tqvi6kfYJ7Fzz2LvMBwc8wDgDmQ0hIVWAgWrdag/7wyZ8xM4NER
G9u9dxCyFUHbxDVgkmMSZlF6Mq0hCdOmPBamfKyQ1b+2fYHQLxol7n6vDXlcFPeVWZRhj7ric8nK
wyhiBGlm54asM3Gq4yq+sggEJxNLeFtIOhAcZuqtAE4uryFnaDYP4LaQwLN5Xd5GOq6LO2hWPEhm
fkP/oLbb80ja3hdumhAbGs0uD3id/yic7mTS/JHUjYP9aqvn2HTEo5e3lggMMozPwu76O1U3e6+I
2AqXaIZd73vfVDI+2973Mi47vEMMcxcxx/iWlqkZQHcGcO/ErUm8SVxdPHCowjyzCL/erir3uxo7
XIM2/QLRZmc9DOKpSrskLFOci8Jrf7XKi3DKqmdb92VojXgmxmiLG7i14WxrlpdhS0F56XrfPCEm
fow9O3mGcrn7Cg2v+Hp0rBrXaOvmQd7z6o5XpO/CKsfjNgcRY52jfr/voL1kbqwx4g+Vh77JKzQn
KMVutLuHtmSZ3ifZpEqZM7z3Yh8Urk7zX5YafmWyu1F1CiFoVrwO7nisGIG+tXKEKm672PtBeWkH
RQ045bqOO1xK2rQ6SNV5gNh4bgmdNw/KTyjfygoLDtV1cuXLygV5xq6vnMr8bvbOd9vv0rAq4SCd
wvxOWnASCVxRMCaYDFSfCtSB+xhzVnP5NAKiEg6exXGCcvW7tkcjyB03CofGRQPduomjvSxVdy2o
0dEg02LPx8gAd88ByiQlyrFWWcSeewEYvZUMhz5n7gqvfrwCdZLCsfinxuTPhkiMwHVyezsmuQiH
kea7UXvxpkp5h5+W1F+YLhWe92IiG/C0+WZ7jlwlI6LvMhNw2PFQ3fUexRg0uHfZmKuTocf8NUNT
ra/g/pVqhzRRc58CbRwQXD0q1K59HKEc9VhDqWDn6iZJQxKb2R7SYs6jyKIEJ5w1Eog1NCxCy1tC
XwTgblcj6XW34pXh1puyKthWdfXGEaX5jLeyXhXAQN0pqGWu26Jqgbyn1mteyW7YqQiEZbyrgPCL
4ClwC/qBL806bD1/3Ire+4qp5wGiEtAnPASxw2ieqtzWuwyNlX1X7fBI3PiJ9K/NxtVofMCT7k7K
rLH3ftWN685JyHXSek2IUnOzsrV8QtaU7phBXvy47oO+8h9jhYHRzAlY7Ox5ah41lwjOs+iH24oX
BGbueoypf6UbvA19VOp7N9NHEcVSrpvGzMPG1E0eGqaJrqKUJ6vGw1tHDvy7Cwmr0DFyaPbZ+a7I
yY7UbFcZQ9GECJ/rwGXjukZ45bN8R5uvHt1J1gbW4PwifdRs2lpYNzSOgUpENvaXg6TIa+xKPM1L
M+pWLJ+kZPPyHs/QJ9JG2TpTqkDc2aYb7bttAIWufG9rZFeH2nwZjETcFIXrFivNxatfSnpt5apd
N/HI7rht6y+6iTiem1CZMd30VMjxRxpVzlZBtnoIWhrj3WwizaNi4WPnt05/8nL/sTTMPAakiiEb
lydqleFchJm0/Ks6N4pVCpWiKuC4WH5w3CKPgGIoazem6Q+BEOEm6ql5m0SsXvW6V4EJJ3MzeoLc
S6uwkccpDDNQNodGrWd89Yk+2ONobZvS1usqlcleE4jpctCwgqQrf3ux8atxKjvwvfToZhD3EgiY
V6A1f+e8hLwoB46Ij4l7FTkFY9c9xLue7BG5MKsz/K9917BspaLG80InsuS93aAP4Bg5AnGAb8TI
qBZu0FlKQCs8FY9JGcFU7D4rn6iVyj3rQWsqfiVdjS4iHJ4TXPlx/CpwHWwlxXN30+N5+KVhBG9K
xoT40dIMcqFt/dBYkkCEF4K9oUxjLUOLlCf0me+vccuioDf4eb9XeeJueiW+91EGZ8SU7r50Lam/
QjVmhMZhU6yjxvDv4rI24WtA4khBLHSDhhc90of+NyQH0jCSRfs8Atl1z3oSRaHn8RHDQqhyzUid
mGgewt2N5oMOzS6FtDzxnoa2SX75yIQeIKf0DOQR241koCEywyOcRzzY65GzZwupvHyEU2VQcoek
Xpz96Boi8evTNkd6QaXJKmo7+s2qOHsaBiSREq7hAP2IfpN4hN4Yo1f/5N204qZ9wO9uV33DBxnW
SJytiN+pNWBB9Yn7eOBayn8gKuahsis3ILTCQSwLHeR2Yoc9HM5G2lX0mgLz8AABA/lgte24IaO8
VUzTA5BsaRdokkzPCyOzsZNo38PF4nVcq8balsmIXAhQu0AZCCSqrkfK+q1tFsMBdDnv1tZonDUU
TrmdHMWDbLQ/rlKz9ILcN1QQm+iQE1hyNPDCyGwW1hbNFsqyl2oODgFbB9UNMDrmYC8hbAtx1UCP
rnoe3bWiu0p/vqAF9RJAE6BjAeKIPSvTZK6HyKLIKCpyKyvdRUus5EvlDABF/sCwrPeYdQe5LIqc
Ez0Wxrp1QmtJaPbC96cSMkAcwPOjm+QMkFNkJvez1veO0vkOF4qN+HFF5sISnH9/DohkrauRgMP3
c6GQO9rZ5VWETNzHRhYGQWfYCiTpBw/pHw+F6j2uEWOhqnTp80BUQEIecDsQwKa/nxWqCbI+aCXC
XMCHr3+hF/Jnfzzk7ia1N+BOoIYy5315g08NmnT0CAyYceUVu48/PwE/3iCuwC86//xsbvB8s0kb
4/Om2PvulRqv9LB1kY/42Mz7OXprZnYOkKlE+cOQ9FiOP8b+lHz//31+VtYlohURisX0KOQOiW66
sMIXJwnlSRAgUQoFg+3tCkPwq2SJcPDrzY2XBYMI7F/VkvbopSkCQBydaHw8Ed9p+HBhxZlIUfsu
etyMQxWgleXnZ2lSrJjkLydluWmYZxs1SduySCCBe7SRm0zsdVF9lrWGzXRuwH1rgKXVmAroZh07
qgLtrbi51BDz0iQBSY/WExScXdh6a8GoFUWuidjHJ4HeiIwvkRsufR+6HlMLqwnrPi96a9/LEio6
dtS4DxGxu9pYWIRpDmYHbsJn4OcDa/m+gWmX2Sin2tI9Kn03RivIL+ht8+CXnz8Rb8zMQFNGkWaR
78GMQAlhFeXhx1vpwokgwCc6ILEANP+urUldId0Rx5WLANm5zfqVU2xtVI4bJGE+NvT+goBmFmCK
wEeDtQsiwtsFl8yiqhA+3hb2mOwHpzyiVuHci07ZC5YuDAnsL9CNQDqZdIhmlqIYtWuSeebRsn6h
phXqnqOcl4Dj0H3eEvBmE7B4Ak6/Ux7TCRQpsPmGoxwIngO1btQNAAfkW6YTZCFjj38aXIiEBoQj
AOzFtoMg/dtJRJ1tAPpN2se4XbdqLZd0tf9QZWabGkBSAuAruMMTsOatgYa6eKVUCEMsH0m6yHDy
sEhyD5Dhpr0dizHqwewX6EaNok+0MnpLAw1hoyX9aNU3o+VlVyhBJg8WUAZBhPfzFkkm9w6h67Cn
xWAa24Gx7t5ClfaO9t/QcQyiXWyXWY7c5Gak12UDllBiCrcMuJO29+boRuveMY3vbZ5ZD2mK0PPj
fXlht4BwCuINOoYDMD2XQfbRisFkY0OPHnypn58GQoJ+3CKN97Gd9xD0idkKU6j4IQbAvnk7tX0G
LlaX2PSIunVA9aGDHAOyWgNauXeohEf9vuu2pLjCMxB55gVn9Z77A8waNinDxQQCBpz7W+t0SjyV
nsmP1n3rOlDnjTDBP4T96CdVaAi8/ZBqW9Aleu+DsVWBzgGBBYbJnGDGO1Z5bi/4MY6iLTeMzZeP
p/TC90GrBndhaskFebnZjLqDqXPGRXKqK31XWsU1tRZE/5YszC7aqpB+C3nH5NSh3CrXBvsslR6T
MlF4J4wZpCm92apkDtoidTRLTmmKKCFcpPhd/P3Qe2fYccDLzUlrfic6M4cm3tEiAMkUWwjc/sUS
nBmYOaSW97YYahgQ5qY9mWTBwb7//XiwoHgEvC0o6O90Ck0lOa2QHTuC2ZcJCAt/Os7B97ECkMyd
no5zMkBmRYasNDeOhXtTWlvtLRy795ceAKl/jt2kBQvdmrenjhgSPSAsJzt541Xpn1K2KYfPyo/i
3XtuYhYflH3tmIDHZCfHWIHdVCzJulxYgj8UVNDcENO+O2QRhIszp0T/Odu8Kq6r6NMnwLcYoKLA
uYJE9e7CUTrOdTEa6an8EQPgrD6/gUAzB/ARDgK+z53NTlYXpKgHPztRJMdJUD1/dvtPLPb/Pj97
VRPVMOkqfL4ob7zutnEXfv60P95ex2++P29kbKOKmCkb37e6ULiAK5AA6XnUzMPEW9IKvLBXkTkB
/huYSjCa5yjwPmUszv2iPLnssepU0KPD2RI56f1lO6nM/mdj2mxnD5e6aKGrgvDsZKyFTgK1tqbM
5frTi/LGyOxa8FgJ7j+HkYqid1p6M5afvtcwCshQgasLyhxCzdkoaof3bVqWJzj09WgP1zzvtn8x
hjMTM7+qW85KzvPy9NQOt3366WsNjaegAASBGweXz9wtZblq+ggF3mORfZdVSMlCrHPBZ4CBBni2
j4kChX22zHkFbFCP5OaxN1fJFVAyn56cN5+fLXBmgMwKxD87qqTfQAesyoaFc3dxAFBLhRIJ4hbE
929XOCcJG9WoMUENoI8u+tnoBQvTb5ydbCCJcK+hsRTSifP3acpbCwlZzz3qZgPAG8s2XG0+nqYL
hw19PfDGRtrvz6l+O4gKUB5SocB5hK5taKd3lXEjoibMP93CAIqQyFiikSeEGydy5Vs7Ag+EBOqQ
3jFKxQ2/LhajpAte8I2BmROPSRw3A4r1x+w3QEWxv3GS0M1BF104dPMgGZQLgEEgXYX80PT4mROI
lGXzVvSucZIu4jGyrnJybXRPLtgLXXc1+sMKuC8UJeLdxyv1h0hwthsmLgnekHgcQA4Lr9Y5B7eU
CbUi3tPT0ANaAmZmZgcR8A+P/jjQbYIe0yhfVE+JdPQvXpDul66Yf1MKzX8XPiuuS24+CfTE2BSE
+4FBR4JqrgIyjRp4Wsi6hUTFkMfeQyxrtDHrSHwPkV6NLu9Q2w+La0VDEE10HQGG0D8aXgl4gmjX
aDfvbwGCEFuro8CmAZB41QKrgu4eWQ/keuFn+R7I0/hB+84JzE5z9fHEzLbwP/NCkTAFzRF6LnOd
6oj4qohdRU+Jc/N1W5X77OvHBmYH/R8DNrRG0bDiQviRt630TbOjJ1NFK+DuG0UWhrBkYXZZtOi3
TOwYQ0BfCWPL/2IABBK2SNchfkUQO4tA4hJptKq18Hnb2CZpvFuIz+iFJQBtD9xMG1xJ8x31k+oE
eTSvpie08YL2J8+yu8i1xKMlq+hgOlA6MpwRnWsqnq44lINCJxPOLQrSkRMo7bYbl3bOtSAZeyja
Sm6RMiC/mda3HJC5nUm0h+SMka7q1BBX/tha29QxQBNwO4SDVgskndeKjZIAVSmwELaWHffhkIAZ
F6LY3wYi68yfNYSIg46DXjEOPb0BMmlJnvTCMsI9YBIspBOxVeZ3Tgoqacx6+0TJb/81ok8f78PZ
dTDtQyygadkgTUHFfn4dCMk9v/A4PSGnGNiAHfT9NQDiHxv5o7Q+czMTKQcMH8hToVI2G0QxurLP
/Mg+uYO7qvItb7/6W4Xsjf0NYDygwWm1yn5NwHe2KoafzPrC3G8KiXJDLYRQc9WBfwYMBSVoQbiI
COcvL+K3HDKKlX0iXXXb1Pla2/HBQs9eFaE/UTzeUQ6kEwQPaGWtSVUtnMoLu3oSZPvX/OxUAlnU
dWkC86oFlDID0eFgiJvIHhcegO/GidTzxKgkkD2a5ILmRPix7XyH4/TeIVd4b0AshAk4cy2yDc3r
dK3T7L72kq+9sbba7GDaycJAyVTSOF9zyLP+o7eBlCEylXMHkWmKNzpya/ekQ8m36nwrJIYJxGAl
TkVt5rfoe1RdxWlmT+k8coW9I4HUxAnMkNF2zF3n5VEYKf/3KFPocBeRAGCwh2pCo/QOkPel2Gt2
FGzwHhF44V0M4Y4Lmfs/ZZsWqLWDBzq78mVYSrmFmtPm48MwCyr+MWNPrzf0v0aANHOcKhXcs7Ok
PnAGkGh378VfbP+6GRAquaePTc022x9T4M1PtDi8GUC3fBsguQyEEu7k9WFAG1ZU6LOrMjaCVPlX
cR4tnPEpFjpb7n9sUVwpEHZCr/p37HaboUNuXWJYTmCJlQYYoghovVHjvfdJbcP/tYUKFCTKkI6e
J9oHUGOUHWX1wZOPZl0CIvwXa+RAvOX/DExO+ey5iIaFxAAeqz70rbHy1I2Vvtjmxql/iaXC4KXd
cG5p5hlrziuTm5g255gBoKnCqNpwhHz9wla4aAdNESh2OERw5vl16JINRTTE9SGiwEZKbYJex1cs
AgrTJjf+uCQGenHrQcIUt8ukvDR3swae9GalMK6Y/ijNHxYwQrL7bkU/Pt7h73YdGkLZeO2Cpolk
yLuLpZa4chzQFg4oAezd0grMcQcHDxxZt0Xzj5uULjVKgbrzfKfD5vQ8wxOWAdIwz1fkXjeMAuM7
kLS3NlBYscKqpfauYkh01ipiayMvozDueHnFByAyq6Gpnr2Cqxud6nRldKN/DVRbsrGLaFwpO2Fh
mdltSIGqAT4GcBuA7vFXX4WsL92V3ebPWaTl2o+ZAVC2pwK0P6ArE601jkqgUNGOrQw83ui1snV9
nbN0DHsJLH7XDxZKH4oFo4zL/TAaxpokE1IvLdyX3MyNNYTv7wcpSRhjo+N6aPHSaD0ZNPmx6veW
zh4a9IN5joHEY1ceOgnkD8aVkesvQPJdJYrkaxq741qMQF3BE4EYo6E60hGnmOopwOHCjayyGL+3
76MUTOOEh14Oieu+7Vz00RhMwD5zC2AmBFWu4dFtOhRDiFfwIzUMiQaXFEGBj1isBah2KlmQMJGN
E9bMtrckjU5ZOTJAiEYvrGTrrUTHgZ2yol+uzPtVPZT52qgAKxQFNcKiiwEQTEDkMhQoYqTHHxw0
GFi1gG0GA20gXC7qJuhZke8q0/9VJdB7r4sBSCxUFILWs+MrnTKxAV7PXtGMkqDmoJOhhcqwFTpv
NqYNdmYMXFMIvFkSmkrFW6MG7t8rx3wnQB8OqIMRpqwiIaD7oIbiJ391XCe+7ia+U9MBPJ5Qatwj
gxKjXuKNz6aJGDswQL7Ytr5s1mbP1I3fxgJHi9EgTUd7lw5NuzZxDURBlafJoa3pjwE1rBdPOvKq
BkEgjHUpgh6pk93H5/BPGeeN+4fy5ZS7M028aWBiOjTnHpPngitLlYe4bfZOj4da7H8R6qV12N5x
nCCtjC9ArN646Z1wt/lYgKInH4Z6ayIkIJCdKxLkkEHTcQ1+W6CVUtrqsIYOfxlPZMokGKEyq8Gy
zhhIwf1LV/zUFmTj7D4c4V5A11TRGhFDYFi3EV4K2oGDywObn6IaoLX6nsSQom+3CZmQcM6D1bcL
U/DOw04zgFIHGl0jw+XNm52XQ540Y4p4rhU/qZxSyuWaj9+j+M6oPtkxwIaNN7Zm95MroxpbQ5eH
qNuTzgSvNkyGpdLd9JF3S3o2oNnVFBs2T/MKRlrn2c2PrfuysGcWvj9dIWdbxpQWOM8Jvl/EoKgn
r/7Snbc0gGnFzgygxNVyAnj9ATxBF50CluSc391xs1WY7XkHyKfIVRhA3yBIeKicFWtOrbOwr96F
pTMrsyAuL3vWdANOVueCFyfBTDXNVWt8/3gxFqy8QzKWo2aFgbFkgIDXD6p+4p9slzbftH9eLGfL
QZFDYi50hA71b5CBsmpvdCviLURuC2sy1y71XPBuQS4rDzk4r3RjJfcQT2Dm/3O2ZlnysSjb2AeV
8ABkB1hH4CsYS3laa2lFZute+0XnxICzHtLGhF6GbYASAi+LGxNUPI+BigP5RqAiXBOaeb3hrEyJ
y7cCwXhdtu1rnYFZGXtf/R4pxY/3ymT5nWPwUXxFzwX0xJj3VSstwKFt1mIhC/cxag7U1evefkF8
oYD8BecopHqh2HhxMiCcBb+KbNm78HXoRjGh7MsD4+uObBK1zX99PKg/Kb3ZqAgifqRYfESs3lw5
RtW1J0nPsoM71FeevCHRRkf7BF0/ymRnVuWmbb46zaNO90V3w/ruc6WLP6cDXQvQc5ugWojqzltn
VXm67FVLigN3Dx1FiSqmC8t2yR2eW5i5qy4DhR3FheKQ01UzhvKT4MB3I5htWMR53C7ROvVgpmo1
gp9jVduP1+jS4T4bwZ+Uw5kH6b1K5pKaxSEi1yAsoa9HHCQmXVVUrj62dGm/nVuy3q4GWqCDowse
/yE2xnVF2Np2KiQnlioYlweElMMkvgup7dmip6ZXO4rR4tBB90N9iZwdmIT5ktLPRSs2QHYAqgMJ
NH+LmV0hQVNx80PKEPFWrw1aPZs/u+Hh4zm7uL+AqYR0FChP76qTg1tqmRU+3mJfjRQ07r/ZvpOM
G7CbSArPO9vaPAJ9wBWYq+iYlhDSXDofl9b8PISdLYZpa6vxwT86xD4AGesBsXSzsIEvmmCYH+T9
UeueJ2RQsCQczNHyoOPQA/ypD6qlysVFE8B6IQAFbOVdHqawhSdcH+FCxO/G4ougLw1ZSM1fWmi0
I/3XxMyR9NIcDNCdMFGQuUgCaNR8vJEuDwGyanhiAxQ4T+8U1Rh3th+VBwHBIPClAtuXcCafBPX/
E48A0jjh0yZmxeyMy9ruMhf6M4fEi9eiv6KsXKi1/tEZn90pFDp6/5ogMzfSRbg9u6Q8IPfGVm3D
hiuvte2gIbJbxRoPQzqUjxr6CqEchb4F46jYOYNuVySFvI43gEAIKahvbgb+1Aj6ZVi3sRmKHHDc
ESzZcKj7ZI18BENztM4P0cN1WLnaRi8iD28lDuLLwtpcXPuzEc0in96O7QTWy0OFhve6ve/aBYjA
xcVHx3vA61DZBfrq7ZS5KoMCh+sVh9R5lUMWIEdskiXw8eVR/GtkHu2q2hxbPsLIaGVWwAwrNEFn
X1j9y0Ygdz41w8FBnPmTsukQT1RxiYyoCu5NNMX5+JhM//9+c/33/dkxTDmXqYDU9AGv46gE338D
QZDu2nr52MzSMGYLYlKuqy7CMLriOwcL0f/98ffn+NT/PYf/jmOONUIvUl0PrVGgV2F1kxR8IjGu
R5o+FLW1cvoctT9ynXHTDQk0YGOGPJhdrT/+EZd33X+/YeYLUCqUHRccsVF9z9AUFYoHGrplHxu5
OJPAN6M0MyE85rBRHhljM0DL4OBwZPeQiKDOUl+Ni+M4MzGFAmcRkp1n6FivmvJgIrnV913A3Wv4
uIWBLFmZ7WwX8vBSKAzEh9AUxM1ClfjbqN/8/6Zrtr9JNDgcUtGYrhHN/QK91G7rUlgE6MO/yzHb
2D7Y8EA7VeWh7J8zP0fq9NqvTlm8cH4WzMypP2iCB8/uYhgZUkE95AtGQM9s8r2nf/GCOBuPM9vD
qDIYNeTmykNDOVZjEocxfny8JAsL75C32yvhgDq2AmNpLLFWGcLVJlkVqbdQpL1s5r8H5uySKWCm
IBoPTKu6HSHilpOTlXz5eCiXl+U/G9NhPTspkD+QlI91eVCEQRbl1jBc6AIOaxuyXh9bunzs/7M0
jfbMUiJZJAZQLA98fIGkzjMU6/4qlDl7kU+DPTMRuX4zGB1MVMMIKa1GPEBtYffxMC4vyn9P8Nna
R+aYtAPUrQ4QI+1/xs1G9gsX5qUlAZgE7BJ0f7rQiLXsoyoj2MCZteVVHpDkzi/XUb4kj37ZzlSC
h4QnSkcz9yV8HfloTomRoGoCjdJQMhVUw14kn2PN/LnZCBqr/5+hmQerbUN2DtRrDo65b9w2LIcl
ctOlvXVuYebD+gGJCECy4Imd6x5SbewvTuLZ9+cvbg59BVKi4+1Buj9M8kzrm0Yt7KtpEuZhzLmJ
mdsiiVUIFKNwPKqNKpDVqv19C3/fGS94ZYZ19/PjfXxxytDqHsVJQtFGa3ZWRtQuFKQCcfDVs9Ox
wC4X1MYvxWUTR2qiu3hT/7q3hxGaQ0ZSABx1KK0GAM6til9jla06/zsUOhZ8y8XJQ013UtBG6ojN
PKXWYD6lDh6UxL1JWygtBsZrtKWvhPzNVj4zNM3qmYehSSp0SmAIiquIj/px/fGqXBwIA6oZNaQL
NHRUZ+rRr1hxgOTQitMozMWhLL8PkBYx9M6Inz42d3ETgDwJvDmwHoB8vB0OataZVZU+8juo90WP
br6wyS7ugbPvzzZZVjCa8HKKJ1G5MkKESL2/yep7kS3M2yWvjOZD/w5kttnsTtM8cTCQKhmCKnow
jTKo4gW2ypKRafHOFp8knm9AD7k4NEPzqFR7lw9QCrCWHkyTs3rnCVwoYTjQVUf3itmicFKZFlSo
kbsfoO+FMmv10xyLTQ14ZOxDX9Qp10PG/+bSOTM6WykoAzYNUVNm2T/EQ7GCiq6g0Kv9bAfcfy4D
YPcnmgN4M3NIaQOFD66mHS6tO6dFUXCbdAuHdPqt7ybQR8IEuup/2KFv16m3ZSWFaRWHEoUB7u8n
MmRS3Hve6S9Oz5md2X7wWYpIqRqKgzDC50ys/ubr0EFAZwAczTkx0kQzls6LOny9tva9PZwMb1gI
lS9uaP8/E7NF14kL2mgs8f7/SuKjI/cpW1iKJQuzc2mqoXZGAQtZ9KVwDqrbe0vtfS6bwCgAupra
9c18/yThbVeGKg7K/26mT1ptE/n8N0vxn4nJjZ4dfDCkKm5Yujho6zorXoVaSPZcOvFoVYOWGT5A
ACgnvf2+EZs58yLErYM0r1irg2H0ob/2NDi/K/0Y13cO1Gw+HtKlM3JucjZrSCEb/0PaefW2zW1b
+xcRYC+3JFUsN9mOnXJDpLK3xc5ffx7m4Pu2RQsSss9NkBfBy6nVZxlzjDZRiZDjsL7r29Q3ZxiF
beUgxuT1sqlzC4Q3C1SI80gL7Mo5Q0ex7S1rxjmLgZbU37VGc6l5XjayLMH6zC99qGCSwN196KO3
tWYykYTjYQ7KJ7kyb0K7uOZlnLVBVQw4HJBZfe3RmGHXpRlUesfUVefdVbTduc/DlgDvCWojCsQJ
p7ugzXuVICnKj4bzyege/7Ep6O/Fu2RcgKDSfoxDdvr5HuGlHtK1/Aj3TD666bW6wbmf//77q8tE
GiskE0NuQwN67sIFLvRvK7zQ/uCnqlB6LK0I6uqQ4EUqTWQOLWIZmWvZP8o+2ly2sD4TawurM4E4
8WAr1djep9BQVg+m8yruUmN32cjf5qv3OxUrBFuo4rIIqoW3eroOo+TARDPE7X09KI9qFW6nIPyk
aMUuS7/n4YsdJccM+nS86oMkvRnaV+Be0Pnn19SrPiQclx+i4//zYygjIeVx+kOyuCmV0aJtMqid
p1x2vrcF3H5pHOhulyY7xB5voFfY50m4s2r5hxalkWvMZnclA7G+/P7+DErZsP7we7jCT3+G3Tg1
EB5+hhL2W8cCEN/okd9Owyvs2UCXUsr+tpFHrjbboX95Mf4mg04Xg75sGIEW9e6FhmC1GKEWZPQk
deJ+1nWi7b7LD1ZT3IvZnjwrDnaSKb1VYWnfV1NzCBKEHLT+tx6KX8rYvfYhiKbYCV7QKIFqTc3l
h0BpxVZQn4UgbHjOIEf0MwUZjLidfRFLN5ExQ3A5bktrPmjO/MBz5llN4GcdDIDBWOw6s13+0sJm
76BWDm1dXFm/4a2CiFtJ/C52Es8O4+1cGbsYoGWfUnpq6nArJ/INvPUPhty95CizeLCY/giVLr0y
ZetjzvUBW8zi9cDURMVodZs7XTBr9pyJ++YtDw9aeAXhsMYfoFC1dORBJ0C+ABT6ejvIok9HM9ai
x6aVjE08KvVzLMbJ7xOHTj3YKx6mSikoIhWgJiMTbhxt2FaQLstV/ysuro53dSmQg6HtZvEiKU1r
yodrU0vkTGR5Fj8NoVrcVEPa3ltKbHhZBxX2HJvX2IvO2oNZCIugCD9APBy5gSg+LJOnKPJRKhHm
kwbiT7u5vPFXq/i/o3pnZXWZJmo1zWWHFUX55cyoD18rti+Xx7uD9cHA6lSLPhubIsaACEAgWa9K
/yz6K/f1x+YO1gaXj0r7os354cWk7yoSDumyp3iYbtO4fNAlbWdJEEpXXfc4ouGgGIEfxMHRUqDB
L+zXy7N4bpBQWVkqnB6MeB3LtK0dw3Iph09Z1PlhrO0a67Gavlw2cm5DvDeyLOU759NCgUZTEM14
UqcCpYUEkRlIp6Qnqf902dDZ0SzICPrYOHlr5E9nDA78zE70JGrrRxSXv0wTHQ6nv3Lfr1Icf3cG
PS1E67asoOy02hlKMQ5lXGjRU4IEvdtF/b7pYHCNlZcqo/Q7an9q5VoXzjmbKIrgGVKEXnhgTueQ
5SktE0TWk2P+cEjXx5/y+KALx62dxh2sf8xG/B2ijubTQomo0YC0zPS7JWtKNFLCoY6eBpicxadE
vNEUd3mxzh1gfWmBp5PLBny/CqxSZaihnrDDJyDctvJSJFcCtzPftyjOMV2EJEt38ekQCiWaJwfK
5GNNAV1Z2sSuxJ7nDMArosKgCSUijH+nBrKi6CSVPqNjPmzkrXXtbjj3efxcOotAHizNF6efV0B/
TEpoOMesf7jrjf/ix6OVSbRJTKMC9jn9+ihrBa0clnOUIlKbn4f8yhk5c+YJZWgcWx4AagGr/ZqY
UqJN0RA+NYYbJD8101MdV1x7a8/M0YmV5d/fbdMQhaFiCHuur6zYwdb/3RLplcj2vAmg4FTESDGu
I9teDmggbrkhzWnaQUp8K5DjuXwSzs/Vf0ys5ioPm7aaR0yAhtNoUzK8qNi117iUzlyORH14PbTz
s2udlaPoaH1V94iaHjNh0B/xHNQ39cvlgZyZK7h2/rqiYB9hqDxdDsUO2lkgnHoENa+LPfS3l79/
ZqKc5cnH3yWUYhSn38/l2E5JMHDiyt+yNMAtTreA6g3ylUDt41QtYTiBDQKsTJS9OnpjZhsh2i3O
cf7Zpo/ZW9f/8+nDwBIJ8vSyJtrq9CEGVAgjtO1jATD1pjb/ec8uBAQLu+OSg+Vvp/OkSA2MU5lq
H2lnnu6N5Irr9WF6wO5CpvSX8Qxo2tqBHg3JDrK4Vo9deav/Vodbxd5cXugPGwkLgOrQvrV56j7w
qAppDIQ0NfqxEhFdUxCAz1cy4ecsqHCw0G+G5ueHJC5aLHYkEkU/5pnb5zf5Nfj6xyiAFeaYaZCd
ktUhUXW6BkYf9k0RVPMxyjoq6wmu/o7eaTp/DkU9ISryEE8vg/w1NDYi2Af1lS3w0bNc7KuQJTrK
UlZY9wn2xlwLhGXmo2I860L1o8Dw5vF2htIfRoZHIXz6ccMrO+PMrEKDgOKSAZUHbu3qjhkUCY4P
dN6PZoHW0G3aXrlgzuw8vgoIi029IP1WTn+XJZKed9V0lJEC7+715iBF/+o2cHR4FEmPEU9/rCkH
xeBogS6Px0z9pWgxKjq/L+/tddZC4wpbOqxADi0nH96w052hhoADw3oY2dzCjdsBfkSPAGZoH6X5
iC7kVyMxN8aIiFAT7i/bPjt/5AjggIRxFM/i1DQtv6VcxtV41DrnrZ+KL+lkvmjiGnT13DZQcbps
+qdw8dZpxnyCv9ZQrOnY1HLPQsXiJkuza5zdywk6CdCYR7Y2VT+2ArTaq3mMnVxq+kSajn8lGlru
Ivm3nEyeQR9F/Y+Y6L+L9t7Y6mkzQyQTiirkODfQ1uc+dNhXHrcP3DHLviCZ9ffpoS11PR5FEHI4
ksHmdl7sjG4FM9t19ddKGVyhRl4+hW7ebOXmih9+dhpxPqhl/U3dr85sj3JTCrHEdIy6JnHN3vw0
QoaYmqUXGN2uyeRrNxM5gPXKWeQkcEYUKO14zNckpH0F5z06XfNRmtt42wTp9GfScwt8kKMIJBdS
4QU2c4wi2MOcFrUvJTRXlgat/Cnk6i4pvN4bq2Z0WzOgY7V3kAYMESyYC1TBOgWPzc2qpt73XCFu
phXdS9hpcOp3mdjHuWpvwqHRH/RpUJ60sdP8FlXO+3K0+32mhG9a1Qyfc10bf6VG7uyNMJbe0kn/
JVm0N8LYljybUZpvmrHWfYtb3lOMgbWxix9Vp8Cbr8lzlftd2RWxiwhzsJ+dKt9KSFDd1PFo7kNd
9DRRm7PfmkN+68TTtKll9OisBv1EvU50ROa0/knLR8PV1Fzzh36CkT6qqvtuLp3dTL1t22SddQh6
lC8ogFc+XMu6h5C1jM63PGysemEjBcGgblUqP56qhNOzFSfx8yCL+NHRUWvR9fBPactIaBgie8xG
o/VKElJeIEsAUdMS+iJkeu5zDYXNCk0vf9SMwa9BjG860X5PtKVjysgVxDomAJ6qUlKxzoM7KzTl
h1wt5Ocm1+9CUj8VMiJTMSIlFOSb2ElNNPhEeGOG7YRmR3oP/F3ZhqZF2iOxfxlGPvsxiDSS5Fbo
0wErbxLZYEqHRNo4XZN+gXqsvBuNQiZpAXuUq5ujpdy1cfxMZ6uGpuEYPCWJ80MryYRPaV/1TH3j
II1BfmAv6eSjWyP66kyCa3Ycqi/KHNsDwoJ62HlCzF8nkRjgfBQ7f5RsafCXZvwf6jg3uj/YqvMt
tkP5q9q2zUYaBKhvabKsV3VSix+BlSufEEoq7+Sc3Virzm8hF+3nWUPEj6l5YWNMmyBvf+fSKL0E
aTDf0dGffrPzUrdvtBgRGsPqRtPXjRiBqmZQUd8rkz9RP5vPQ4OoRRw6SMLYU7gvCpPe8rg3d6Rx
oudCTmwUitGmeXOkpvkRV3HvyVJE3kWow/egcfInKHUkPyC2D73EihCZHDPrXquHF0sao1sR93Px
WOlduEMoaWZymhjV3z68GfNcPMRVq2+Ulls2WjbJZCD5Ow7TsdLLnnmOf6balHwrQrt7jLSZFkcm
4zWB2MS8AQiWbwetMl+mgLl3TTUKn0je01arFOGnrK6+qXSFfG4q9WsamMQow1QhSTGjkTFIzRYl
oC+zNBpbFml8ZG6dz9pEtzvMkopPAbX14QcuwWbktl+m8ldjlgwDvdYG0sa4q0AdVPwhhtxFmM95
g9gjdpUuL3w51JqNNcrNt5CTWXmOlYf3et12DJQ+5NZGrWb6YSU/em7hMCjcXvsNlm1GdSdNfYqq
HYtMf3xroFNlNlayU/Kk8ezBoXvKDErfaJ1k2yI55xUonHiEMcpW60V9o5WOjsBIZL02eiIf+hhh
XwpQoVdAQ+BN7Dl3mAP6nMNR9ua6qd08thAN7AbYA+AGQHPWbCAnpxV/p6da/bnpdekHoiG9O+to
hOQWjQZqDH2CGcXDbs7s3MtRfUGft5e92EhyT206aGPrWG9erAy1YzWI7R061aUnOmv80+Mc3AqC
mB9dGWc3KO4ZqAuVKPSpaY4gCXoK+wUF4pVGNPiZ3CtvyCE2pedkQ3eXx3X0w5B4e9yYcMrTEjEv
wtb9QUtqgyZ7ydoMmdJ/VrsUsqbRrhRf6pF6C6fB3ldGpPt1mfQvsPjYbpKK9JOat/GOMgRq0WYf
3fYU3J7GoKu4xiUkgNDH8BKlkx8o/xjbTJKaZwRqpqckazq/ayFDCKEY8Ds7LY+91JoHCeDXvu3o
DQvpUfmCfFtO9/2kIHuCNG2bydbtFJflwWyQUgnSFgmfjprG7walQpCGGSQQcvtkKEh/JYHzFEpK
QMdH8wv2SORQh6Jx9Sz7TI43B9NDlxCI2NbvkfDbyhLilJJTzA8AWEF72WhHpnXNw4AS231To7RG
XASKLhthD2xR0BZ6UGwQAq5A0SCGdRC1ym/iR931SQvPQJt297OKOJRc2mKjwfa5QWp08vRJKv3I
mPR9GMrKNihCZzNC+uXVFFe+8fpmmylK4s08EgtZUoXmSywlmyplT/elbt4I3YBiy9Thd5PQFY1G
xbmv+y7zTFE4XuPofzLHnF+EHYrnKqnyXaNh1uqEsbWhRHGdMB3fijaz/HpoEdihN/QBlUEEZztK
PimtWrtKaqpNxK13cNp42GR5b24F4kDbhov/RqRINEsiNW90WONeuhxNaalR0NuTw9q3KvZOk1rq
xop6059zOL6kCbS4N1TwQYxaE/phi5A2IpT6XTbZ0h5yd2lvBBZKZBGaYU7Z5G4+cGnQDyUOCG4r
m6Qu0ucGmfKdhoQU1BlZdZOLuXutxaj5ymTrTwLduQ0PGYhzqW+/p90i5m1Pteso0G8nRjvsik4N
hZ8wWa5KI9TGyFDCSSunuMnUQPMRDK9vq0VmTZuceC/YxBzpuH3RRz3+mZhd4vcCiS41dgbKc1Lu
JnP3qwTT5EIwmLiqwjYb01K55cgGHglDdbvod+8s9KjcqbXnPUxmHLKAwmOCWJWH9vlMHTLTb9pC
6h9w4k39QA1oGkADosaoNeZLmoTVYUSADNk3mT1rzpGfBWW5gQvaPFSh1m/r3LBcu1fze7R8Qs9s
KoS1SyOHURDvKrKg3oJlAxcyLL6mhTy7gT7rN2SnEBwHKbQdbFqbZDmz3akwGy8zugotDcOhfQtR
w6I2f9pz/1NYo/W17wMFVzTmyutUeSf6MqGmBKvmFFfBvhWVfptMUYiueRTvUIAt39JZCjzV6Npd
mhWalzdIZ9ZhnPgyVIBbQy7Frgim7A6vgD049aU7dujribJ3NtCKPdEk48B9ZKkIjiI1uIuDEiLE
0kSzdloem6TtWdNFop6AXn8egepT5JVk4SkOGEG9jzOvVvvBD8x03ARNE+9pM++OM9pq+7Lpmod8
BhwpidZ84BxNaFeG4WPZpPKDKMrIhy9R2iaKNOzKgbrhBLGd5eYIlvqkM6ptksK44Xed1b1Mavg7
WxpaNeOxXiROlS4aPpt23E9eOUvim2ZNzVGpu/SXXrXpF2c2w42RIK80yNHPdOmZCqQBzXlKosjz
OZrX9LiyQFTUfWn0zhatanlDFT5CyamxfGO2xw0ayqMX5EJsepSut4lktu5Mw8LeUZA4zySFTUfI
hqxU+XUqHYULwwG7ps+JrxUR/JD6PCHiW9nuSP5kE4J92kSoTm5MI6QnblAq1dgtDcj9Vgx29Vz0
Y+DqUfg5nPXIDdtWIChXRcZGp8x4jPSkvzOg78sOiZNUEEQY8BhS5Oz8RBfawRBO8+CE1q9BpINb
gbN60IMq2o4d0NduCO194Aw8OznPYJyV5mZK+vaG5vIO4Q8l2lqUyL9qKmqplDLaT1YrZYemKeej
KYWxiXr83JS3IpwNmfJcUHsJza1w4EDN9tiMf/ljZuTlSYvwpEDXlk0pMvCZkR4bWtif8cyQVw2q
bBuRUL2jc9x+Reo3qLxkqLoDRDtp4raBPNRuoQTx76wvuqMuWflLhsr1bVv3sssLGdJVY6ej10Zm
5dV4eMDuW2lLMwHXgwEtUU3J259VZdhnZR3tS4fORD21vrXshfugqtr7ZAjyt7E2k7s+omaf5ku+
aOrj1yjppi2iRqXfzbbmanUtf7JVIPZqKCEZasQR4VDdLQ2Q9kYN+/K1z2qicLgVPKdKF6cHYdCQ
1PMhaudiU4bVZ6mB4KZIzPyuSLrqFrJcQDFaH/Lma/WjkYnxxTLr8EYWCVsFdbeb2kj+8H8lNFtq
HcyqnE0jmvqdgyrBDeFWfayrGs9eKDbkePoQbKI07AGglhKUDlay0dQW1JBOiJFHIYxEgaFuTWHI
j4CV9U+tbJabKApyv0iGyI9l8OvlWPe3MnLSW3iXpudYz9tnPZ2RXph1JMcHWr0FKFY7sW+Qh35L
A13yuwR2vFAdkNzNi/5BHYmVGq5DT9aLZgs9kr5ddDE8rZGHXQQgwqdP+XeQCrQfzb4+lCJWHkoV
ebkM8eXRlNGInYceHkO7vdOUqP2eFaCf0OPV7hFnRSENriwk3muTp3pMD5FcpijTRZWfzvIuUiTX
diAKkmZ1PgwU/DYtZGgHNG3DrWYgFh7OYftMaUD1kLdA27oV+a1mB842qxIk7RDMvFNQIvKrxHG2
vRnzrIuy+aQrxa8kbu1HWeOaM50Kt2WoJYq6WnYzhbH9XRVKTkE7gBmkFe2jmRf6rVI47cHq5N+m
VXJBd0I5JKM2ug26Xy4JuWw7G3AYR1RaPJQVddcQ5bQxO+RWg8iGjWsclV0IPASOJjv5o6sduX8t
RN7XTJNDXHb5FnYt2aMeGG2aAS0/rnDE0AQPQ2w0yMvJLU6oAycvGikCSXRj3kuTbrvILdm+HKdI
LjpRdoO+hnE7Lqr0wVABGYrD6mtbJ9NGHoIAqc4+h6somw+OOqXfoZo0t7ZQxrtZoNCepNmrrknM
pZG+DU4jbcsu+Nk1Tf4itKQ6tlkAPe8Irr9Urd7FHQ03dC4VOxzxELYr8DbkRwYEgUvNVVifmy5G
vVs1a+nQhXFfuWRO5AeZLKXXtUMLOqd4iJRBuQlkR9+EziQ96i1JCTPRy1sy0OV9ryfDUx5L46vR
Ki9zm0MkUsm58xI4+qPWy9Kr5MRI86VZGbt14kTHKB3Q9ozG+1JzSi/Rgz9OkXa3lmGMB7Wvixud
J8uLkXZ2S1gcNShWh+ypUBETL5kcCfOdbN2Yi1ZxmiToABZJBf2GbLtDI0IviI3qVqsVedcXsu3V
ld1v8yhIvVoz3oDu2HtEW4s/aT8Z8EXB7NVrUbZJjbAnFBN0drZK6raqMxtuWSnzswlD5o3ZKYmH
xyvvkOf8I7LU2fcq2tJjaOKXxY12W6uztc0l5S6qhhwQUiUfa61fptCablpHcvxYA8KWp/EuI/ja
JiLrSCpoqZcpC7tXIeFxE4EZBzAN42s5muM2mGUiyjHJv6SSJD4HY2weTM7Gjppe7Za10z9K+FNu
nAahb9c16a0+V5AXDOYHntTa7ePcfKpj2DOJXIPbFEWUTV6N0h5lKDRbBzTZ8C6saCuHAsnhLAMK
XuUO3DA4mWFX/7YRynQzjjia8BWK3UhXutYopM1cVdUTDvPsSiCS3FpmR4WOMbiqGJV7uxuzuygX
8dvlHPPZ5B4SQ5QSES+DqPA0xyzGAZFppOGPnXJjqndzeSVPeu77NulDvkzzj6at4FtFEzYmkJn5
2HYPY3ITqVdqDFe+r6+KjAMcwLYS833nMUP26Rod0IcUPLlPh7qTDnDSJv+5qgsBV+SNG4P5iKwY
mcKDJm+npLpSwDw3hvdGVgXMxsihaOoxkkZeClHo//HzqyVwAI01Y8vnLVKO5VMdfv33LeQsBR7E
bRSa+1eZ/cmqJzMl+3TMm2/HRvv+z1+3KV+CbIGDBM2yZfLegQYgV2wl0ZvyURLqN5X0EBmwf60u
Ws5fRBdFFoedui6+wZk/pFVTGcdAzh8pAZFXn7Q/l4dxZiNhA0wC9ZWFxGO1CFQQHA20oHFUnEel
OYqCTMWnyybMj3n6RXsJXL+xwMPWHXadXuqwVpfGseONbFTrxch6cvTZN6ug6f2yrWVLnlRzlikD
jIJBOG4xd7oqE4nGeq4Kgwdy3Kd5f5iDDj5d5RN0UT/lqSMd+a+M3BxETJo6NH/YNNY9d3IljXai
18axpJE7O0Thr8tDWlZgPSTK45xxYELAFVaVlUxN8WcQAT6qxa+53eU0dpFLRS8bB04hC3StP/lj
BYkBUdAGcYNZBJtWBo3KcbICMbJj0VsIuqsw+LamOBgB6eEy2qRxT8q2+DRq0gb6yGsNWGcuHaBE
RO9MKniltfgpWd1WAnBrLj0g3jQcEvMfZTtApTG+dxZW90LPmx7RvGgeQ1BLOVvyH3mW/xpYpIR4
XkwVmcHVmSpxlm2ySewImOqpsQw6FZxqeWYl7/Le+DBZC4ZCYzBAP+HGsZaj9+4SmhT8/sHqtGND
Ci2aXIk87mUL5xAIEJZQwgaNbKn0/pyaSGZVyG0tVLhRVEawox+vEINrVYe5Qlse9Wqpzb/Igb5r
nGIXkc/Tx9+Xf8OZUS7XOOg7IK6asfYFUrk2CGOd6WiRIE2j/G7WrtHMnDVBW46tIoEGI/1qIiti
MXIJ2nQcmuqPLIKDldu7y6P4cA0uhdl3JlZPNkgj2uSEOh3T9rsCNXFePI5F5kbG9rKda0NZvdrE
H7ZdBtgpciQ2qhjH+8ole84C7jOX3cJmxDY/3RIRwIdkjGIsLKnAUM/dkTTtFSMfryGARxp9EOhe
WArv7Ooql6dar5HNGo6iscICrBnk/PUobCJ+p2kggo3qfZaU2e00qvFracb2VhuuqZ4uQzm5fJcf
AdLBJOm/9IivfkQuhUVidRlQB3IgFny0NqRvKuLkmtJ4fTpfGfRZc1hRNJsGsQ8uS9KQ2+xMRBkN
VF+08svYNW5GDr/pPuvllQ6DD+/KMjTAY3TN22zM9cG2BGp9SjkOx3GU31Qj3ArTFK5BoQo3A/ZY
Yyj82Mx+KhApX96hZy3DOg4mC+/1Ayx40LVKBIoyHDsUDwZYn1VKyybs2Nqd0j81tIkEUr25bPOD
Y8BoaaJYAEUOLXhrXyrqYertFXs4okU0+8WUP5h55UVl7Zd2a9JoWNWbXFWvKbOeM2tYSHoC1qGZ
fd3zpzdNJznCGY8Gb0Bu7iI1dBNJJa5VfP6zrK4s6pmjqS/AHPwFgIcffK3MGYmkLY39Ct1+Tlbw
Gqbug7/IPILyXyTcEbOjon569ilYGUXXl5x9gmrbgZAZ4a6s/WcvYDFDnW1ROlHpylo9oRwB4BZq
M0JHb/njbDwqqbi5vCPOThUX/gIaJ0RYh1DRJFHjEP14TKuye5psMsnEI+HLZSvnNoBFdEB7GcB7
0FKn85U7gTAMqRyPbElKoHtDLPW0Q9V1Xmfsx/7rZXNnHplFyPH/m1td/i3MwFMc1ONRiYBwjL9t
9dPkmNs5+XnZzrkjbKk4N4talAJY93RYnVw5UWgU45HU1rMRVFzC09ek0t+sRoGoJfac3nrIwVR7
l+2efRU4T1CoAB6FfWa1Mcqsz9CPSqZjXEauEkhkguqNYSBDPPyqndcS3zTUfujX+oTObXuLLhtq
FoQxH3CQkuQYbRMrQBLnV4WoxRB/KunXlbEtk7Z6bGh75eMgLdnya0SsKcfUL4d5PIbyo8ENrDax
J2WPXWB6sdW4yvxkFntNvo/UP9Jw8++9UFzF3Mr8uTRBIjd3uqb6UIpMi2X1WBeTm5P0DeNof3mI
Z87ciYllmt/5q3ZbL3nrWT3aeeOO+U5Sny4bOPOAnhhY+XFC1zJokhmDAlWiom2j7maogKgkXzv1
x2VTZ8cC7TqvJ3UcWVntRBmhDC2hMni0zJ9m8P0aLvHK59dUO+gj0XtZZHzerdTEnbNr6ZczW9pC
CIZr6X91bVeOfdzrlLFihQyVADpcT53yWoMSOqSDYlx5lZTlW6udjZzd4sPTtrwwkZ6u+0RD+qyU
8gyk33GV+Kuu3c1SvI3KNz36Zc9Lzaze2wDbrpGMn7l+Twyrp4YTI9XC0ejmo0jCF2DFm0j7HAzH
Vm38Od532VVU4tmB0r7AxgARvu5dr6RCw09t5mOlhj/MVP5RqTCjZTWlB1i+4qTYybH1cw7qO60H
7/LPO9Ki3EfPAZ1Emr2OOzunMuy8A4Op0i2DmNCVt+XMjnz/eWeV0uyLNJ4ilc+TNSAlvWntP//F
78flJ94EJEuwebpYYRM3iT100zEPpbdulPG4Q/sa29fykfVWpGHi/xnRVqNoexqE4SkEqBpgACDz
c5Ear2Ttf40R5Q5Z/io56F8X9jVVx3PnTYHSaOnppVNyHcUKQfFACRKg9M0XEx+73VFMvTyBZ15/
ZJ3+Y2JZwXfXq96YJqTh+XyMUYn5LpRNLvaNcWWPn90GC32djpwPIm6rs9wouao1M0a02Tcmr7g2
T+cH8Z/vr45sMElyZYS0PAzI7cEjqWyHdq9ey9qdX43/WFk5ME1rT5BAYEWrN7Lmxl+0a+M4a+Gv
A0sYCyfLajeX5tSmbfQ33ge+ntnRt0xtHhRhbC4v+hU7a0JJO4oafa6n6WgQx41q+xBSx3aNqLnS
0nDezkIOoMPNwR4+3VxB0YDv64DjG+V9AXC6OQJQuTyUs1vL/o+JlffqhMIK6wwTIUinBoVpI9ld
tnB2cy2khXCk0b+/bi2RAD6UTWKShMF9LFDiHjvTD6rDoIr/YixcxEuq0ZAJM5Zf8u4spvRET5Ok
UzwhfQr07srnz63G+8+vViMjaHVyYK3g7S1f/d0DyNX/i9sEf5fLitZLnrPlJ7wbARy8GioypXyM
aj+uvBAVMs+8FpefW/KlNEAiE746+l9PjVi9NCdlQ53MnsEoyeiZJLbx+u+LTuaNzkvSsaQbVnNl
Z0EQh0ooH22UKZxEwKoPnYSjbOxke9nSudEsSjyw4hChEB6djgb0LAkIaaKkJex+p2Rq7ofkG6+w
MJ6zoqMRvJCWsJXXIp2yJRmmFONNDc1W2lzl3jt3RlgLxaCjmtrrmiDHzAFHBLMxHycN4GiIwpdl
bbpyb7ZX3MJze5ikjLmILPJorW9ItSkMPRqC8UhJ3+3T7wUInyK/EnJcMbK+HsEfN1pXLUbK0Kvq
zz3qLPa1dMVZI4RNSzeWzoytdhi+etHjqoysiPBy6Q+23Lp9+ffNxUTRiLekXj+0Xank6xI69caj
DUj40MyVugvC7s9lI8svXbtH742sdnBQW0EnTALdPCX1WH8tAB1U2ldWxin/G1PUTxcpWLJv6208
6H3uzBaw/2ScSleVxa0jKU99Od9XifkqwEBfHtrZY4NEOHkrMM/Q7JwezioTukhrnc4oo3JthcBQ
u3Ipnz05/7FgrXzLlCxgQzP+dHSsXSL5c3a/AAOvOWDK2d1Gbk/hEsDX1lbPZNAXVdXqTFwRTQ2e
xf1gwvWaNZ9DkbW3QVeDpKFgQuY4t79IHcqoORAIyK5Ge4eWHO01vZ9Yebe7PL/nYi0kwxc8ArkZ
GBlO57cvMyWVOsoCVS5+5Ep8b1TdQr/Txl5LOcx1crnf1UX+73G49d7sasdOYTWAsommozAGD1ji
5mrX3pqqamnb+98Ga/YNJb2/Sal3L6HlxJ0T0WfDyIKBjCdAtWKy8y3OtnkrT0pzi3qg8wDynVaL
GHzMWEj5JslTmuOdutqFall7UqcnXy/P+LmNsHTJLiouPG/rQowxB+gJ6Mx4MtxGX7ral69RgZ21
ALMDJCUWzDLrIkwc0dIWwypzVAChppC9BtJriRTf5XGcOzcI5RnkvWjmo9f5dOfU8CjpvcMdnY2K
X8ztgWRv09JvYbn/N0OrvQIXXtH2CYaCCeCGXPpgox7HfIRQxtE/X7Z17jhAMbBI+pIeglj+dFBD
HM7c15QUC0m6V4dpUzrSTo8BuijUjbIhWUQcv122eW4il3WijZXOhA9p87Duo8AWtERmwWOpP9kZ
koj0h1zNwi4x2PqVeGdn/ajKzgRn4oTXlo6FX9KI1IBIc0bJldM3K7vVSjIsHPjk0GfyTdVe07I/
N7Xvza9C0HxCJxcQ3Qylst9Mnpg/l81BMfxcdeVrPOfnXg0eXSaTt32hIz5dxjgd69jsVAJFAfdI
pSOsOgElvbxuZwe00CnC6Acyb525sZPYKp2QdSP26nfonM53Wh0GXqC1C7F+Zm0SfUhfmjy6xhpy
1jKOC64eHLH22snXkKa1IWMkQdbskaHxBHWDWf0UK/rWMY+KdcV1PeNe4Olb1Dcphy1hxelsioUo
qgvAfBnSE8F9Pm0rccu8mv9MvmGjsvI/pJ3HkttYE6WfCBHwZgv6MiKqJLVUvUG0TMN7j6efD5qY
FgliiCj9G/WiOpC8Lm/ezJPnEFdM/cgTsc7s9Km13lfwJYgOXQ+bsfxBG0T9Ttbo6VqgzZptAZUA
mAF1Oo0X10IlSkM0gER2svGTO+617nR/VyxsPb48fd2EChPSpuvv55mXSG1fSE6FlM9gF+aKN1z7
/uz3i+XopY0SS44MmV4k9XbxbgThNEOwVeIGCfNvmEJF8h9JPCiiI/pwhW5HpGjfP0Xww8GMIXMH
3ji83KxQF4Yl0zGfhxA6VTqf7huYgsKZp2OrTp/m7gdtOVuDWmzjylVb2UFLxdg2VnKC/ZBu3eZR
6bVjqdXRpuyskV7I6Ot9ywu+HN4jUGVThY2S9SxcbdJITIUJHjnSitBt9L8Ea9emr39iBFwZRKhU
nOZJHfTgpdDofdGJxSaw42E4Na7obnxr/IwO3UqAuDgimcQhlTTknOavJLWzZEEEWeY0lf7aNOHH
qZPQFpLwPJhrTAsLfo0i+G9b098vzqZQ0dkq9xFv/vbvOP5bKl/0YAtOBMYKxKNXNslClGRSCgV2
CAjLAgd4bUwxUtMoDZCmbQHkRpbtWuVB6/srt8TSeaU0B5oVwjgFxrNrMzK9IYY7UlxIlXpjWTSW
vz+1O7ETUw5nEPiz2WYvPZVe+Fwnf0yvgPYYIhh0f7stj+C3gZnHUfQRWEGtjI5a7PXuof55//NL
68DDDk/DFBnwhV1PUF92Rj24lLTCt0F8MBXHrf5kCWAFlNjDlKDnyW/L6PwxtKgnmcmPHKnweM2h
3V6QkLko7CMy7Px37vMl2Y1DKIWMsxbQKuA9eNbXgFZuxe+3/bu57QAZYQxOahW+nRvvnKX0SkrB
oJ8z6SF4DNx376brz8+OYNDBsjGmfD59QtzQWouZFpCJYKTw+hPQkmLb3J1Y+aDT9V1rZ9p7/BL+
iPHceB6d1SdJO+WyuNXrH9LUOy08SjSWSmt60re77dr+bHzWMGS0z3XaWbA+F/Q2lwF67e8UP2QH
YATEzVTXA780B1q0VpcWY8QgpeC1aGjPTOzIeLl/bH5Bva4vuQlVSW8WeCwijTkULBsBW4SEwGdy
88W+bBO9A9enaB/9Jgi/MMu0v2bJqzVU9V9NLisEonmA/HwsuZsxzmnEr63qsZeN8gPAWqqPoxsG
XxqhMQ+12jePauB7Tp02yWkMveSgeWV0yBUgbuIA4oBGcbk+EopUw1ZLh/6hJ3Y8eiQa7Ao8xGlo
6/iftgi8FypPPbV8U/oSjb3wBUUwGBMHP3daH8rMphxj29VjmhW8MbLTUIo2RjIY2y5qpPTAxdPS
3jbmH0J6HYEyq8rnPrQ+IpLwb9AJsj3Rz9MxN8JRvCcP5p/KYfDessEcH8vBbE6mXgRgndpC/7cH
S/Yzlgdhe38llrbUdBP/4lKE/3d25xsp3VZiorHaxTmma5Rm7ncTQrKhLkzMn25K5Zapn2PC2jcR
7VL7+yNY8l/kI0wIqWCTvgkosoyZ7BtPP4titw+E41j8zBNYnN0Hjy7E+7Zub5NpKL9tzQ5gX9Rq
7JXYGlrz4EHbpMvvdvdA+ukOwkty7dIXfX2hIDKaKgU3/1lq9/lOWyPSug2IiIrx8pMJwoc5K6Th
5aQLPck8S/3HhidQoU0on6O6lsVZmCg4tKasJwLdE7Pi9TCqEHEDQWrNcyD+3T6m5tf767A0DMZB
9zGRMhjLaU9cxFqk94XcR0PrLMH3+tKbI/QdWiF8GmOl+6C1YrzCNfWL4v7aX8FCPrlGjgp9AvPn
sts0Xgv1dgpKqiheunw4SaYvj7syiEbYi0wR9qb0zRSR1+nGqPpg1HAohWnq224NTZkYkC6oIFz/
mOGiTNTT42I/lGrK5JvGRsnl6B8NQN/LRH2wyYSs+XR/wm6P+eTRUbgAhTBVWWbH3IuluhWSMTlD
GiCiBkqJwi7fXVxRdXLDgHsneuGbci162IJKQ2d4NsRiMwKUq/QeNokVh3W7syYr5GKIhxbClbT0
MzlEeuQstI+S5W+68f0uEQuT1IEIsOG2o8f3vKFXxTQ6K4loawaN/2Jjd/2/91dkaRwIDPMQknho
85683sJ9NmgU77L4PASb7GVY412+fUUCWbz4/GT+4oSEUt35ncbnXe1tDHZC/QSZxktRH8L6IL1T
eJ1zoaKUS0SH1yJxNX/TUU0xBrFnd8lp/GzQ3A0R23tnCw5bg3wzZVuI6udgaqg2jdCss+qcy9tK
OGTZ8f73J390fb4nGS5iO6CIqCHMz0egin5gKWF1luQqfG5F0/8kCq3/EGl6+aS6bXdSBNGwe79b
6x+73QeT5alcr8ugkOYxpa/mchXXRXWuf7SxvaYAs/b1mR8Whwh2jrCszkUYbPT61P5BPoRSCH0m
FAgRdODf641mRTEcFri8cw9fwWCHylo8ujQEXBarQrZwEoy4NqB4kppKKks/lB8E90lUVldgesXO
Fl/WJ2UZDWkPtvFsCFIjw7lgevK5xtbOSztt45awMW3EODGsozc2wSfeedmG/l11kwu8MjZW3Ra8
ut0hkPENmvBP5lrlphbdcsPJ/syOkewYLlWRthG92QvUUV+iVja3fuab+8KKBcgghnhLxSHc9Ir8
0etq7YPpasIx9FOQe3C1j597Sx90lMdl71jRF5LDJGdApZiF42MnF93npOYO7/QAydC0EgxhU5Xi
sE3L3Hj3y2pyujpenVsQCZhZWCJzFvQ08eWzL28LBe74dwdW19+Xrxc5KPOuqvRpCYaPifpF1f65
f75vg8Tr7882UY2CR5qognTu4kB0urKuniUQE5Auiq1Cs7qP1CfE4sW73RYbSuNgkOqGEn3utsTC
l5uhHgqnGU9G+MksVq7c27Nx/f3ZtBVmiWh0w/db2nUl3Ee/4hcX0O9Y4FgTw0zZpnl2oPK9vuth
4Abe/BqDztB6iPOgcYhhfBOeCz/edsXbkCbb++t1E6+Q1QJAg78ngiQZOQWAF9eXVSmQHFhy6IA+
pIycQfIgbbSuWzFzE0dihlfohEmmQnCD/8ybvnOjpAucilurFr8nsr4btW1Dc/X98dxW0CdLYE4o
e1NDv2nLgUEDfG5vBU7ptwffTT9BcxhsWgGOCVfqRzsrSIhTJU/9QxePpH3JvifGc+T2h6xQD4b/
9f4Putk5/B525dTEOUkRzQ+0Rw3bS802dIbu+FZ3K9tm7euzfamkRQn9Femj+qsybBVhZTaXdsfl
j5+dZojh8tKLhtBR/H1abYf0rNRv9+dnaWeQmaA8TJ/O1ER5vQFBwiddV7iBY0WqnX8yHlHp7cu1
9+R0/V7dPNMqANwisAHZStB5bSXKxL6uYTd1XC+yG+1DbRz96Nhlr3REA8B/p4za1MJyZW76ORen
qtSR84lCZK6k4DOdhVL9en/SboLO6fvoDfwqvYDmml2klo9uSQBlmzOKyllpugH27mGwK6V7AD6y
tZrc8dzmrWnX9tuNe58MW9NTcIK7Uda8HlgniFywUug7/H/7pOu3SibvyQ4dZbn+SLVkd3+ca+Zm
3mmUEygfU8xNzXV51+8jXdjqCmREyXA2A/8PvBR0CeCHUH4iMzCdtotlgwU2cNsx8J1ODt8KJXrq
22hfcKq0Jl0xtXSyqD5NzfC82snMXZuCoLLT6rbynUjftsVhDA/Nu59XrMGFiTm0RczZQjU8f06e
vknZX7Ak9NaP++szTcj8WMGzQjciqELxBuJZQ3+sWV4WOEPxGFVffeuv+99fmiU6LXRKpFwbdOle
z1If+AnYuyBy0kKzZbV/VKXX3Ew3960sjYJdLYJ6h8eCrsRrK+yyXA/NKHI091vqfe2Hw//2/ZkX
TSGZZL8mkaOW+2q0o3IlZlxyoZe/fxrfxbaNecm5isb3SXuELkihf0Xxux6t1PfXZml29C3Yr+EN
SyOAkOfhSatXBrHkoS8HMTvqHoSsiQKzklPVTx3MwUX4M87gdmsew/RzLqwVY9bmbLazhCFvDbnG
XN9susjO3FdtOBRrIg9rVmb3ACmuicdh2llqZYfVm0/ie8wORvTX/7bDZt5ENxq/DCpGY+b/lmNq
d9bbfQO3ODmcycXyzJ1JKhZ5qWZx5EQ81Or2MbIeBfckuJ+z4EcI+Srl67r8rlinBupiSXho1w7R
ylTO+8wkIxhr1DcjB+rDod96Ps/FveSd7o9zcZPDL4s743IFHXN9lPzYkAXotCNHgWHynKgrn1+6
z0B3/vf52etuIhotZIPPJ9k/8A9HP8to50qHwF9ZrtthSAA1p7qfBjAVqNpsGIMFQe4ohfRCkKC3
Lcoj9+fpdjUoVE+gKfiFyBXMy7H4m97wzTp2AjkHF/m1qnel+NBDPXbfzu0FAIUXtXcM0ZxyEx1m
QzhCnD7GTp6/QbEIXae8hrldMkF5jLyKhPOH/PN6rlQjr2G8bwPAfDRzwA+avZfriYr1pYGZ4+zU
IVWyFAMZ1RI9BjG7xi2xsNzg0xFKAGMJC+h8NULJbOvRTxLnccg/l92nd6/BxH1k0nxI9Z30/PUE
hR7ArkIQWOsYVmFU51sIJi34Te6bub0A2FBTfovuCrqx57lN3Sv0MdL82Gmjl8TdJcApkaTsCdST
6kGtnfvWFqbsytrMMwupXmqlibXoqH2g4Pn+r0+c9SDUQF2Qr72esl62kh5C4dwR6FXuX826+x8N
zH5+BoNrp9cYMEN0Qrd9s7s/gIXzTc/B7wHMHEgq9AYaFXw/zb/22gNkiHX/EGof328FAKY6JQRg
VdJmJyMI+7qwsrBwiFvyY6ucSu8Y5cf7RpZWmmc3zpB/CPBma5HTbQCTv5E72vcCVn/58/3PT7/x
OgSe8hm/Pz9biaYLxKyX9NzJ43aTVZuk2ZruuBKhLhohMUtmCyCpPr99DQBIQa6GuWM0D6Vv2Q15
wWBYCfAWjRiU+qgm8sCbYx4zIwgEaj4ZHU4DDGtB3L6pQdh8VrvC2t6ftKU1AQtLUQZBeLpmp59y
EbEmeaFpYRDlThY9OrKwUkRcGsjl16fNffl1fYx1LeLrtfZQBjkkirlddisZwaUTYlKg1sGiUa2c
t5xEUuxnCWT2cMP1NmLsdGlmwWszrizKwkypVHpADgM0n/pbrsdCx5kLWWmVOar4kqfOO6WOSVRI
V5+f+XaBixdiMT7vcj5yZ81NLawE1VxyiwBdoQeYpwv0EkquogczTk30OUFOYKNJk7DYKNUrkdWi
JXTrgR9bk6nZG0sTw0RTwjFz2HMIfMOM2wabTshW/O7k92anffLp/5mZlutia7lEoa2rYCbK/yrK
HiiNZcva2RUfBcFRhHrTDd/vH5XFgf1f8CEBnTxXNCsq+hrgNWfpEfxCWGDIzkKy4ocXN9mFjdnk
1S0+LJlsBOUPj97v2vx5fxALh2VKvkkWrSBEc/N9YAp6GsXd6Dly/jSOr0IKWyNth2K3BtdcGsml
odnRN5LQFABbeY66CaLahi59ZQMsLAf1K3L0iMtRfVdmB6Y14hw0FxTKpvwmGvtaOanmt3dP1qR8
NXU+LeH24RLveZq2wlm2PqrQm8v6txoa4LHb3bezMFdXdmZzFUPYkjQVdlQ4C7L4rchXDNy+doio
AZsSMxICIzd5fVhSLxiqDtyeY8kFJ8Xc5J4M7gutKdirFIR07o9nYZNdmZvFLFmtuhGklcI5ir6U
2rPlQqx+SNdap28LNdb0TvjVHiARdc/DYWrjqlggTeRMFNNdCa9EspfUhrD+c298NWJvG6Wf3HwN
rb64WlCsQx+HmJ05b6RCciMkvZt7TqNvkrd+jTJm7fPT3y8c2yg3iVVYkUf0XW0C2bfzeMVDT6s9
c53M2+8BTCfrwkKliZEFH43nVDs93urZQQi+iL7d5Lt3t+xOKwR8jDtzqinMi4FEMVEYB6pwjhPx
VRIs/2T2XXWS0iFdGdPirF1Ykq/HpBiZ0NN7ijco9xMJeL4SySx+H0cDXSqcBjdc0EpvSmiWh55T
fhd7CG6390/MkjPjyTjBxsh5gzu//vlDV2a+GoWB03vtW406SKRYj+z898cwXMm/zcz8QJ10aj22
mCkE+a0N1I9D8yenA64BmlNpd6DQNjPhGlpVNmkdOF72OJTHNcKPJU8Ggyh8ikRhJFRmrqVqlDDL
FM13UpjxVbj7y9DahtlD5gcnSVm5jRdX5bexm/4mMUP+JzN8RxyjHVRsX2JVteGA+Hl/8Zf2Fil1
aFdh+oQrfTZlXldJGe3/vtPWDz+RWfqTr09MPyDUIPmcnXao85VK6lXfGfRt1T4LzR9sXQAk/31/
dnnJfZ3y7hJ9R61fLaM8BCZMan3wB7f9pZXZAUnRYS6A2PsQo3zaC/4XdMruT9PSxkKAF5JC6k4A
4WYbKxCDtq0yjoYh54cWbQ3NTV7RVDqFFpo3qFqu2FtadACv4IhoBqHyNFuWLrVyxXA5J4Rr9oeG
p+T7x0N3A19WRdCi84MiJmKsBkWFR6kf9PbZlLaKarvIJvy4b2fpjOAUp0B8ulTm9Vxov2K1kQvs
mAnc6Y1/lIX82dSilZhicb4mrB05KXIU4vT3i0tLUHylBIwcOPlT1Jp20OgrE7ZsgD46EKO4rjnA
NrPaZMilPnC00getumtDdWUIS2ERCQpIKKeq9E0HE7KVoTGYPb6rFLaI+NiN+tIgYTP6a1mvZUvE
ejRGT6wvs9jYqySzMuuBeE/aKMA5WzsKc7vX/2hAv83I12sy0q7nmQZmvI66g2iBrZbsrKoOZv/X
/V02nb55yIKIBDVatBJgPZgd/1wCM9OP9RTA2rVy1Lq9Kj3FoaM3vPiBrq3c9rdcejjLS3szl5y5
2VDHBfYGAuUUoIpS7vVzlNrBPrabahsIYJb/IMNwZXTmgkS98EPfqDxHiTd5vBXWGkWXjipgZXpD
SPSQc525HCkXaLPNOibRekZ2bJsWj765BoxdMzK7Dlpx0MO4xshYfGoNoIHuyYB55P52WDqrpBFp
q4I0wiQSuN54gP37LjJ4XGb6W92+opd4//uLg7AMkcLTrybA2cZuaLqASKD2nUYJzk1Pw2baOW2e
/7xv5lZfnG02oXuhh/zVCzibLGGQC7POAQY0qCqil0YDR+HuFSFyRq3fILRANU9Fp6exNSnfNC4C
TnG4u/8jluby8jfMjpYuIy6aaYXvCNbeFB+Hdq3Au3SzXhqYnSUfbVyrVBhk2z2G2ZugpnsDZU9A
ujYdnH8wGBp5pUlxhhBx5viaPjdyZGEI0+vjGJ2M0/3PL+0L2hLlqVNlYrqa7bvptjXJbXlwIiQv
Xa8/C3L3grrzSgV+cUl4CdCXDuhfmhNcFiNhuYQktVP3A2q6dNf/K5dasPbSnH7t3KmaMLnKU973
Nh+vSR6qZSKxdKkSsmXSIc1PVoxuHyJMPvLRWvax0dbirKWr6dLobDcINbqwci358IQ12zr1gf+9
FT7d0OLaXlhaLDJd0wBxEzd8D1WCfGrmA+zpzOzZFyiZWVmwCazm+/1NsbRaF3bmlJ0oRoyN0jY+
t6C69SBX8fOVZ9vidYQUmkSiXpJYrNkZ1SShd+Vq9J1e1B/zMf/oJuY5baACaT2nM8pPblWAFdWd
KGpQYF/jj1ucSTLfBC8cKkB71+5WNNvBFSN3WjP/A7VHp3W9g2sqf3JBWbQ8TChECiz6zB0GptmD
ge18R8kHylz/9vVPI19LTC4Mhl1N2zqYL0rm87sjC71Wlcs4cCRZOHeacBqr7oDq1oqrWNjnmKFl
1iDcU9GVuZ4zZLWbRJGZs2ASBc77TcAh84QXr/lxf/stjkemS1oyKJrfIAza3IcNqU4CRy7Dk9cq
h1rS0IrWV6osC7ucoBsMAB0vaK5osz2QSKiSVoofOIJ59PzDWml+cRS/P6/Pqiuy34e1PPD8otfA
NgYIYIzvrbzWWLFmZXY9pOBbvSAKAD+jGE/7gi2QABvStRhoKTP5i2IJoLUBVGLe64tmVZP3ZF2d
sPliCfG+aN1NrObbECnyFkVsKfooyYWtBi/398LCVXtldxa3eIiFalrNImkIkNN2sW30z252SseR
Pp6162NpR0yaFkhMsNNvXphD249C0XbCmXLP3zESolXQfX7/eAC4wlrFv6iTzA5RU+udrKujcJbq
r2VT7kQAb9Y3cOVbIV7pW1g4rzR50IVKFgaCoPl5LRDLBBteeE6IDkpgPmqSu6ML5liMf1BCnpwo
xNX0i8KSPBuU6qnk4jNSGclQ7aJROjaAaaxijbL2tnWf59+lndlNm+p1A7uNAup0EJ5dQdsUJWxq
YnUIildkWA+KhIyQ22xaf9xTdjpWZr7ps7U2gIUg4+pXzPxGHRZu2jT8Cq9WbJWOoiSiYt4/RuMX
C563CHKSany9v22mkc0Cm0ubc+wYCi8JkCsCG0OvyBR88BBp7Zua5nX5oGWdo7+bNXKaatAlCLyB
+rlhyOnSsKjT3PS5U5QtcnJbRGbvD2nhsF1amA+pKUKlhQCAYCZ4BsRs62u0HotzBqwBmJpJZ+Oc
WHCIlLwjy+M5UnqOUc/2d560taJPRXfo/gDoRTHgt61psBe5nLyzxDBURA+GuJ2nPBoxIuorIdOC
J8QE6VS6TQkm5rWhXqb0gDQ4z9DuUQr3cfQs5kf1bKwVoRbX5cKOcj0UoZE81Z3KnIr1MuabPPl2
f93XxjGbqjhQMpi3+H4Z7FD6LvUNgq3tT0tYCVcW7fzaxSQkKWrNbsZCKIUGKixeNrrhHc3B/Svv
1c/oF9R2N9TqKRS8tUf8kkmeODDgcEWyWDOTnYiAm9ETwFpa6n0wB8vb+visxzjo0eZuR2tvddEa
H+pCBACnD/3scO5OpB8zd1RWqlwVPi84SziXefkNfcNvrrdylywaIYFEKp+YnX+uN0UlVZRAe/Ji
YvUNrVp61D736Bbe3xlLOw8OQlAW3CR0os52HrowtV4NPG/cEJkP2FbX3k+L68ODFsgh/Mc3QQx0
S5UAwNB3MjRqHwPrUS2otHx5f1xJlgWwIdQngEXmbwsDIT8lC1PeFuJbWD74xfsbjkgG/DYwJ3TC
2agdwr+kH/QfgbHzko0Sba3UluNN/+5OfU4Qta+phW9qDzZmp7WJ4spqao8XtfAg7Exz5ZAu7SuV
qIGaN2R7N8WvOkuyJi3MSUWbluAhpx/GN/KnBj34lc21FA1dWJpXvrLRV2ovo4I/teyN1Uub1BtV
gABXez/6kx5bei1RigauMT+P9SAipj5wFZheFtmeMJiP/iilK3Hx0uV2YWV+eyZabDXJlLcxzPhN
VtoPGbpQkL1+9CLzSOy5saIf90/n0lLRQ0p6khb3iSTg2gUUMnKOg65iETVRv7Y9eaOoK3O3tEh0
0ZE5hL5OvpF408csAugF/kFuRlsSPyQS8ZRR2aa0uz+YJUNUEaiLTBK/YIKvB9MKEKn2GYZcLX9w
M8+1fVU49LW49TLogO4bW/BrXNtTqmPqfDfmhTEoTlovTmgbzSR54zEgafO/GZhGexF9WLQvwJdi
Bk6niRuv32btH7gBhoAUHXymsBnOXc6Ye66QeSqdr2Fqw8Znr2yuhfUAJjBp/dLxRSvvbASeNta1
2U44dn+IbTSzNgjUbwyv/VlW/9yfrKWnLKDK6WXEdr4V10vGMEIbizqi27pPZpn91Ipm42vqjmbH
o+dBx1eGD1au7uqsXXuuT5fxLI6/tD33QnrcB6qXYXuk3KL0Twk4v058rIVul2pvRRlslG7FUyzt
Pu48iiO0uk0Z2OvNEZMDsbyY1CtUWHY2HHoxXNl+C54BplH2Bql/5nR+mKq0s3oE6+jUM7QNQY+t
dto2ttbqpYtmaNYAsQIT1U0OmZpgH4jRSJpL0R+kRtqYpnv0VWslzl6aL6oXZNwlNgk9/9fzxR2l
Z4IuBY5iwNewzdbIDBc8N3cdGOhfiaebZ0lStHnFrqQgEiUbrTi47VFONq1u2lmW24lmrKzOQtAD
rRbqWfg5MoRzfLeSFJVYpUrEczXbDGFERTvbpPLR8L1jaez+4HDRKzJ1pFOWg3ruevay2i2L0Coi
R0TLQMjRyoTc3G8l3BIKqEFmW825tn4m2trz6Fez+/xoURqekh3Ip/DPtWWSkoZfyfQQgjUzHgE9
IZJbluojkt49RMFistWV3KQclWUbl/ziIc6byG61bngw9cTcSnr65AZlWNq1b4Sv+YDYl9Xo1q7I
zJ++MeQPTaf2u5z4dSVgXNrYE9QbvDSdMLQ8Xf/yVDYbzazyiFsv+pShA1AIKtdEtgZkWsqf0CD2
n6F50KBHWY66EItT6FaPiFVwQpznyeAlmZ2rvD2SEX0q0W9FDXQredle0OJTJXv7+3tk6YCBoiIp
ThZ5Ime6Hq6eFl6bC1oCa0F96Hzh6P9BAdC8tCBfWzD6vBkbAwtxZlfiY6Me7o9gacGIgAgnkeVi
INORu7hvlbKA/liWE6dJxocy/mRCB+HJ3+8bWZwmng8qqHK4M+acPLkkR4liuomjtbJdCNt4Deey
5IjgwfvPwOzODQpV8fMIA6BQ9k3c7LoBwmBOy7/UbR66UkzsIRH87f1hLVWIyS7QBEmucGJVmeXF
ezDIhRlaseOW2UYJrY2nq3YQ/dSC1K6Nh9DdWe1Z1+O9UfwIgPrcN7+0dJfWZ5uvidtU01yDhrP8
yS2tXaJ4e7NaA1tMXm7ui0y6Cun3pxR+c+eCezSlGM5KcigQiTbpEc6+k+sX8ITE8qkjLxBNlW/V
fBjl9ks6yI9mHz5njffz/miXwip4sHiETI2huMbrjVorgt8kUcpGLWgSVq0y3wke3PABXb227ynZ
ytFemF149QD8wXAwFVZm3l9IE6WurCylzJtuwO4hQPoqtZ/ePSjcOxkPiFj477yl3hLTpB96LtAq
BHAETs+udWmnNUSmuvD+uvWVrdmAxqjXEtc1I0dK9qplR2tMkQtnkGHAsjHlWOEOm7l+paHRTutp
FQyV10DSdm7+VMf/FvFzk/xtQCp1f+Z+iYvO9uWluXksgEYPIGkXc6b8IgmPJZy3tckV/azBjhf1
z8Gwt9R/crOxh+Fj7b0Ofb9NpW9990/r/pvqe8H69/4vWnByVz9otkGVRhlbWn1jp2/344vUnu5/
fmV6f/miC0etKqMZl0IUQykibKzxpTZfxQKtoFfP/SsW/75vbIEeiIjx92LOYfRGKlWtbgVYQ/ds
GL+W3mM+/C0KP3PzsXJrW3Af46yCTFLeZOE5rk+UZ+xUfbn/M5bO4OWvmKb8YsyFRPjC1R47QvWx
ye3Ys8c16owFt8JAp5TQRK4IV+S1icHQ83GsWLVIa3baKOw1MT5GlnwGvXf8k9H8NjU7II0Vkd9P
MAUdaBJWmyE41Ws0QQsRMskGYJLUryg4z5ObQMjyINXw1rmZkLD92+rM7fAUbyrv7f5glnY7cTgf
VGm4A7d+PW9Rb3ChmVx9cbjPbWlNZH1pWS4/Pwt7fLWuSxkFd6cIj9CAi+ZzpQI6eH/wYwEX4vpG
L5b85iz4YVNYtVLLkZP7WzE+deWxaFbuz6UtfGlitr9iqxrzLMNEFqjb2HvOplg+WcsILq4GnQMg
yOmIgj35ejXEQh/UTjJ4MNiB8eStifoufp7Twc3LY4jUz/XnBTNsaEMdCLbzxu4/QGezklZanCXe
DGAfeUXeNECqTQVdrtjxbPCSbeSJcEw/qfqKN1kK14gRaUvk2U0lcN5OK0pyO6Qes5Tn5lMjBadM
BHutjZu8NKj8xxu5QJ+o8iQ7LNKPpZ5uZMtdYTlY2tjQA6AlBa8yNHazW7hAYzzvuiR2/LQR913p
ajsrUJJjlETDodbb9OP9c7poj6gbICbPE6g6rpeuVaGILPM4cQJmdCAzc2j9rxSq7luRlm4ngAb/
mZl+xoWnnto0FKuHWiHsjKcu0W3TSz7Ekb9LVePRh84F+ZNtSnrIN8YH6IVPbYqWh9r+o9XhWy3H
H5og3+WK/qwX5qeV3za5onmkMEFReaKh5XmT7Z1SZLI4uLFD1ve7XtQ1kSudr02QBQ9eNFGiR2pk
F+IQHFIpfNKr4pB7Q7uy+xYX4uJXTGfsYoYkBCXlPORXxINnG3+NYmaPwEor9fMfDXfSA6DUwarP
DqvP9ZwrhRY7yhA+CwJ627F0UHwu7TDND3Hnf9B79bU0hnOUpJ/1YS1QWR7of/bniLvYH+Bu8bBv
9R+V/tVTbLHcyH+QQZsKa9xyxnSW5q47yJIC8vMoZZTFRqk/pPQzi8H+/lwuuaVLIzPnXalo8Ypx
kDqt9i2tj0L7fZRXovKlCxvKBTiDeHvf1lmLarAMz9MTR6bcLhZPg2BtRL0/CvFDUeor41mCKgIl
/W1tdk/ApNarRWokjuH/TWmHdil/Q5LcbhW6zUN/45WlnScPqvpMc+2Kj1hyEZe2Z54vL9RcTGRs
h41mJ+rHFrLsSAtsncNXhZ+pza1cKkvZ8avRzo6cQQ5A9EszcVwp2vcVpJ3iR6lPd03zYk4t4sVO
Uke7a9YUAJa2DUK7SEYYYCVvVH7aMvOMeKzJ2dDUYSoPQ/yP1KxBdZc2Dhhn9gyZm4mx49qfdLlR
5YOHxy3G8uOoWY9JKj3Uok41qzdOgbuGpVjcO5cGZzdJFUtC1inTA7zcB4UNz/yobCvzEESQodqt
/BLrx3oNDzqNYu67p6t6KnfSDz8vQCOX03TwCAC2FjbRIZN39w/44ufBGkzXE1psc0S6FateJeu0
FWWwgSX5c1Ed7xtY2goTMvNXaopk/2yVYr226jEA09hqr212EqpXN1yJKJbG8MsLQuiI+sCcjwTx
jj40lQiIafqYtF+MYCWCXTq3BCrTXULz6w3VuYs2CXKpDCGFTCwztW3eCC8kaOh2GB0FdQ5o/F/v
z5oy+aH5sl/anPmpMIZ1rgiAzaZevY/TaAMLz8HLxG1TRbsICl6PLHeTxFs6nPYonu5dtK1ICZMI
5q1jpk4Rj5uAv8HR/pTU/hMUJKdUy7eMZuPX/o9QjXaB3DzW0KQJSbE1m/qUVdaj4hqnQtV3YjJu
749pcScoeAP49QFqm9O1eXH/g9Ie4dudWgrbU5PtjOyQ/EGbtUUdEAlmamQ4htnNTwQbamaQ093b
bMnwCPrKaVl0ARcG5qVTmc4rrwWi6yCWamvKaYCAVqvjvS68INBYVS+18B0BXls012ZvcRP+Hto8
+6fIQ0ETAQjkRtjVY2GXxievd/LKcdGVj9dYRxeP1IW12fZD4laXPRkUelK3H2sUJ9soWnvyLKZY
Lidzdh/qPcBEK6GY6erRMa10uy01O9JLOwjUkw6nXpGOX4E/fFblYh8m5kus0WmkKRu/hzuw0/+6
vz/Xxjz9/WJ/thH1InOqrRoBrJU1daXRvm9h8QRczOr09wsLWe+2dGNwqKWqswf3ONavyhq4e22f
zE6ZXguBbDSsXJi1G1f9NEBU58WnIWr3UfZdslZimrVJmyUQqqjWcsPlQAioISYe78aVRNxSKZAz
zasbPphfVe/rSfNCaH1Hi2XxZDpFy69u+Ilkguh+6KWXtP1gaq/CWKG9+LnNvyRxgdTFTq3cjarU
0P0fsvirlH2r+31arJSWpWkmb1z0xQ+bOZtgMBKvGPhhkf6hzcKtCWTeKx1xOMmoWOUKoPbMaeRv
Y/5DTBGv2vvuv2F1Stu3+7vq/3OO/t8MQeh4PUN0/qdSEOP14lHaFIL+oQfeZwdSuteIS8ZatCu4
ejy13Ap9fRjraqPyc+GdPkqu+ACv04/7P2hxYkxFQryBW/MmqdQO1RjmA43E1dDYSn2i1eDYCe62
0lYu/sXzdGFoOgsX52n8P6R9WY+kONP1L0JiX26BXGrNrKXXG6t6KbABY8zOr38P/embznSiRNWP
RpqbmiHSWzgcceKcvrUnY0BDjm2Otxx16ZrLO9D7r3j9pSMFrCQ6yEFCBg4E5dgOTCNpmuP+Hx0n
QmddDWk04SShyxgoLZNdTtYapBf31qlJ5RRPY5rIScLb53UX0XYb+N8H5KGb4CmjejTo6NPI0nio
vw50i26hyNSGjds/1iXC7cBacVuLz4hZRHfW7EWIqKIojECzcjH3JPHpyyh2Q8DCot+34uB0NOzE
m918HbIV9NiSYzm1qcyAa6YQ9psdixPQvQjTKd1f36WLq3oyKMVz8bKGSmSGQTm92KDdK+LiW+Bq
4VQ3sWG/tMnuur2l5wpCSJDLWygmXjCUNnXLBm/ELpKC7rpqiHvioEDTP7hz20hmrgxvef7+M6dG
KpbZsdY2sYPANSaALe9WhrN09jwQu+N8Ay0EfpDzs8czMP57OpyOCXyv0+0cdAFTvr0+Z8vn4MSK
EiJgL9ttC1zDUXSofozPtnvHi2wHBppBvvDu2WYHYt7PEjeeeBXgsCX189Bsi+Lm+g9Z3Cwnv2Oe
7RNPAy4MUyMNfkc33RefIZXc1aFubaR/73prY16bWcXd1K1u9ozBVpq+aflT5/yC/6T0azYKyKl/
rpxjM+5c9t2vdp0nwrnxFvKW18e7GOh6wO8BIA42XaSXzgc8NXzSSpAjHS3+pDef9LGOWLNnzIH+
lhMFhIZQCgld94mtncslYAse9XOjEwAlFurP56b9SUwURHZoQMr7atPYhv/cdON35ogiRGv9b9et
8o2eGmTruA0DUJq909GULy3lP3pWryVRFpceuxxVBbTqAutw/nO8fgCt4ty0Jm25qRL9mFI/1vAK
ozLb5jKL227t9bdAom1gCv7aVA4XvLAMhIcGPcA3HwF0gv67ucm53Pj6uNWaLrYhmFwX9dvAyF4v
aQxXGYuG3neWGV/fCWvDV1bD9TuT9/NLwB69EOTaEXVvMk+GLs03vb/XxZfr9hZ3/8nQlZNmaB3X
OhNuUq/h99Ff7vrp++jlb9fNrA1LOWR+l/Y6a+e4Ve65FcR5+1k08GCkihIdhTbstesG52hQjRZP
l1S5zxxeNWD2hz+mCX8hFf9VDMNNSsqQjyD9tYUdtbzboHCy/we7SIJDRQv5cKhFnW9fX7P6HIIm
yB+l7YOR1/dQd/4GgYNNkWd3usZvoJcYe90/9CsGeOKb0G/DW/ySrsYD7tLg6C82g2xPp/KmAmav
AVZGOM7KzC7umBNT81Kf+OYyNUpipzgsVj5uOkN7NqY27lixAjaaF+hiAdHN4jk6Oj0v6kjF0FC7
0mEm401Y0zsTUIpiI9dQPov39okZZZ/wsTWFFsCMSZq3TLPfWemtjGRxK56YmCOV0wmzElL0Ezwa
qBYfUiu9N0Wbh9oIFcpaR4NgLr9M2bgpx3SNJmtpcDCM5iYInWImlVOXgN2z62vIBDkyg+QvtDir
lbBkyUIAIUqQsAGzdAFa6kXLjM4G4NfjN82jYP/j5xXvFEiNITmBz2vF95G+kTVQz+LPn8k2gcPA
Y0Mtjja9hp8/AVKORvBHmsgnHKGV+GLpuKDW/58JZQjoa8ut1gDA2/Zj6kRFF6Vrs7S0wU5NXCxz
2dDWaRG1NeQuAKuXJ7qQoN5WjG1k2NlvXKMHLZHRdVe3dEIDFMRQhJ3ljVX8VZlMCXSNJ+STKLJy
U7OxrPYz5IEfAW5emcRLU8iVAxOH7glAyvDP+RHi0OoAcXTBjtiCwD3S7xUikZp4T2Xpu/H1YS3E
YnNiHmG2ZYFH1lSr9hotpoDNWkrg246m6RfgD+E0slArd3X/RTcEjhFyPS7dMG3tJbo4UPSMuQgE
ITZ3Ef20zWTaREBYye3RPwocc6T3wtohQpNG6ILPZs3i5f7EaFGsnzVFgblUyUSGHnhpYeJRX/Xa
J5BCh8hUI9GzkjpYHNfMke5DVhYYcyWsIf1EIJKpgexsDMqodeQmN+zbvA3uzXGNWO3yOGBEJ7aU
E+e62hQ4Endh5jFw42t3WWHG3RhshSQxLYqN3lRPsuhW2jwXh4i7d94x0CxSt82UucIF0wMaJFs7
lnxAv2rShwFtbrMK+n3XN+nSqkEvDXqUgFKDJ1S5UyYyCKfk4M0xxa9gBIoTJ93TVmKZS+8IyiSk
H/6QIOoXvSmmJEaV1kgsOeM0IKlVofBWrfFBLRkxZ1j9LGWBPaiMxDPbsbcbBEyl/4JOi9Ap1jgH
lubq1IISsPS9kxFv5iqZQIvDS1TvEf1RYm0+viSQKAN41wX/8IUEW2IStEO0qBxO5LbSbrgLBdMV
j7vomk5tzHvwJJQAOVeiywZR7ViycAggMfG5kGPssh1p+7A3n0jzOA5QNLdfrw9unqPzaAwRxMng
lFUCraORTxaeJcySG1HYYap/S9FwKqYMZcwOBARr+2J51f5Op7JqWmMksnNgUVDntS3kruogFguK
tJWTtJDzOB/a7E5O5jT1auC8Rxgqil2VvOqMR0G5N8z3NP0h8yyu8rve/owOxdC2bgtQctttF1nt
jZe+XJ/jJQdyMscqjqWEJBxk0FCu8HSZhnrvPJu8vc1kvm0r8+a6rZX1DJQLlVaJH6C2jix/8GiM
90jvB3oWEuQ83embt9b+urZvA/N8jmndJXbp4Pk3BYeM/tZNiYYibFjxs4WCGIFKPOUztv+n0T9d
H+iqaeXmoZA3Mc1+ntUq1ssvwEpT8bsPjp2PG518s6YHKG+Ebp//b+5AhUsYaBXKUg1DDppN0T0J
42ZoV8Y2H7orh1LNE1f0/x9KREWfM9u8SWQK8WQjHNo8bj1t5aRc7E/Qbc5cT6AqRRMKGF7PF7Fh
LBhFn+KC8/snJ++f84keEgft88EaxdnF4VdMKVe40SVupjUIwSrPitzkLbW2qHqteNOLmwdGwMaF
nuJZwAHsuOfj8cZJT/p6IoeaQ7gy35d8jXV3zYLirjUyOEQ4sNC1x27cMP/z9c299n3FKzcSWqa5
i+/rvwsWO93+f/u84oJH3S0aLvF5Tl6bJLLFysN4aUOdLoDied2aobPQN8ihd+/qHGhUm0QZe8rt
fKV2eHFQ5pUGmdMfdgx0vSjbiRMmCtMn5OCQBy246Q1UD1sDRcwDgUDA9UlbtIUdZfhzMhUqU+e7
ilqDzruZer5304cgxRtfPIlmBNugsTHXVMkXZ3DuHQaLMMC96hNMAC0YiNzRDiVDdyUrNsImX9JS
+9Unay/9RVPgloG+BhqiUFVXxtVVoKC0dXIo0GBuJfcoum7M5H4Gtl6fwDVD899P7uPeoRRaJzBk
5rfU5CF6PUqniQZvJee+5GOQGAE8e8Z6oRvj3I6wm94Oup4c8Cy5EQV7SEZnX4/JCt7y8gLC5ju1
o2wIFE3RNBe05OANwWua0bee+jJszWBjFdMD4ANRCUn7sra2ja7vGqv4en0+lzbkrCEwa/3AcavE
Oomj5RwkkuQQZF3IRY/OYuhjaJ/ybp+vgb/9ufZ9diXNgz0xpgy2dIemNEeXHBLutlsQ5CMDmXu/
BPPbW4t0dFeJxo2sClVVDa0jIuQyGfaBnN0XdlRodk0Z9g5UyL3RLH/R1PuiGcWdT9ytXk31PXGB
SgjG3Lx3jCaPJbHYtsk1JwTSo8BE6kGkJYAkIh0RxIVjizATPHl2s4zciFoCtDhyNwIKpgtREAki
ntVkL3XShl1hk8cUCJmIjEZwFyTFm8gGeTe1TRNPDYSA+8H2o2zIegBl7PIRvZj1hnA0JPmFSx5k
lr8PLd22FFSPodMXMtKZ2z1qTS0imSGbXwPcH468bm7MNgjBtLq1xyEs8js2BcgKBaMFEsLU2SYu
SzalnQCj39GvI4iHY0838IPd6Yen1TIsKHRuCKf6dpoAu+rqPt3ZUyHA7j307w7111TiL+4ZNCbq
cKBo6XfmZI+CeBBm6iTBrAGbd6HlPPE16pKl74OXC5320GvDdaz4lgIEM3zKAgjx7qr2MGUffpmD
xMxCQh7sKCB5UrtJRJ1WwQB41VE6b3YZ9dvA3Lrk9foxuzznmCRkEC2U8cDDcYH6z7OemNUIK6MN
uNjLwPAsu4PqjF7HmmaEfTOFoxY1CHuvG16cPBAuwCbyKsjGnfsxZFwMJ+shxTnieLz2cuWlsPR5
NONCJAzRHyoaytqQnLsDlz26LJPjwLaU/vjwz4d3BGs3Fh6/Vd1bY+I0k2/h/U/aZ/tbVa0knhZ+
/tnnldnJspH3LMDnU4HMFo3ToY2vD+DiHgF7/8kAVP9aFrwx+hypLZfYt7XUXwaUk0MHDdr/YOcP
hRjCCoQWyr1oAhNScxsPGR3CkrX/u+nuqVhZ7MWxnNhQAsqCdR6f8hn9PMjQ7tAUjBdh1q3cvItr
4iBRNlMIg71KuSSEdGlvGMhiVBXQ8Nor2CavT9VSCIFrCAq16O2a6eTOj0TV6pwxzUfc3YX29LSN
OnMFJrcwUbOAL3jK8HKYNdDPLVgE10jbzHJj2rHvvoMLvmhfrg9iYZbOTMx/P4mDND8zZW2A7TTP
IS4AyPvKJK19XznY9ugWLUUD6kF7Ge7KD8OJkK9HryaIWme1UtXlNgz0YFYAxjCdpm045d6D5suV
CVrI3MxG4NIBSwHUR00dTqQ280bAL9lD0YeVl/ItCCDJrd/abDslffqGqzAP/aYRUVmwccuReNiB
aZ5FDtpWf+qigQ4KLQL04cJRhFoV6PH1RbwIvlAXOf2JyhPK6rjJZZ1DviuoflYMcsxVOz55mvEw
VTKivF156Swu6smUqE8qfSCTkVEQjdEUKKs0ov3PfxiRY4FD00TN6eKaQ0uZ5opU00Az8WUM9KiB
No6RxJN4DoaVyHVxMMC1zNAUZKJVeDkI1FGK8SEeQdj4KUcHT6X12+ujWTzHf02osC2mB5bTuuA5
ddL7gH/W3Cin/zJhJyaUGwgQB8n6Epx2nY9caf2rTVsAAI45/UrttR6dxeHgegDpCZ67INA49xle
47ZEb6AZUhosMvitOb435P36lC1u6RMb86qd+CUBBl/HAt0G7ggtLsYuNPofpRRh3d0N1sfBBjg/
M98YJMTgSNTgxvRyNFV4OOIol8eJ+b0vzG2lk5UQamnakLN3gDZAny6CkfMhWSP1Cz+b5eIMbZcM
N062A9/a7vq8rRlR1mZKKJrM4RcPskgiX7d/1HR404f041c4jsrfsSjLo9FuEnqFlIDwP6GBupwe
i3+IEubTCNZ8D9Uh5APOp6tDds4Ug6cdOtGxaNTavTGAjWEdarLkAGawIzrBcYngqX5uCES6A5iQ
JHzNbnA+c2PlEr8IE+CcQaUzNypDTAitbeefF70GBpEWrgzFwUcUnvcJtW7piNb8fq0mubj4Mxko
1LdAKaMeTDhTd+iIi/vQ+OamvwjU04eVRMOiCaAY8FDDkbkQDUw1iBSlJnQc7WxHaGybm2RNOHTR
BEgK/vA+2mBoPZ+wqjLsIZUWeEAFS2/GRA47iKKSHa+rteTsfDGeJRIQU0PzeiZsRmLrAliSQxnS
bMrROBjt+JIFhROCkPjrxOkLPPZvOSGxBhHGNdTYolUPilKogwNKpebTOMSeJydrjINowXit7xgf
Qqf6DF6larqb0mzF7yy4UhMZdVTF0amH3aFsQMcnidaVgX4g5XvCvVBSEvZoS7W8u2pYc3LzqbyY
0WDm5cP+w5FSTi3Rx9EFz48B3aqe3HkW0ngj7fKtNKoZ0co2I/ecjV24NLSZl8Qf9n4mUlBIiGJe
8URWjvKQp7LPEmYcOqOJdPOrlM8kXatQLCDn8RJDx9ufGgVId5UNmjCRBrQ2DKgAP6WTGbb9rVnq
YdJtmRcnZIMgOsh+XB/Zn12vTCy4AZG6QAyKxlG1jtAQJNXyvHIOdplVm8Er3VADedSGVo2+L/Ta
QuOg8SmbCtmFnpzqXdc0HMCSpv7tS3+IXYjtPAYilSFAqKASQkvtzpSp/NZZdfPCpZxCqxqzhx4K
ZCFuKfPZrCa+NRJE1vpYYKNWA30Cv+y3YayK/eANZqTrbbdFOqyIPDGicFrmtNxA9jvdauBl2tTV
aNEwD7okGuBKDmTS3JdWgjSpMoTxen2CFtzs2fzMfz8JGMD0r6e13TgHZqB/19imZeQWCE/WeqMW
vBMekxBKgtPALa4+B/LWDspBGv7B8felcVfiNbAG5loYypkJJZwXCImLvIQJJHSsLnKH23S80X59
eL5AcYMKAjJioEBTyYLZJLKsp51/8LMX29izKgIXMvbHivNZ8AdnZubL92RZGvCet3oOM7kzQ0Vj
w/qd9vFQHYQYw6L65q+JuizQoehnFhUfkJuaVoIL3T+QPIgmkGd5DNxjhG6aoAxJcWeOEOvtwv+H
9Gzdm+vTurQ9wFajg3UJT4qLJvmhAo+cqeX+oaLO3VC5d4TWr71PVxzdkg8CNSMasEGPgytSrSuk
crQzTxP+IavKKBg2pKpDLcU9AtF7N30zs1tug4/gHxzsmVklhi2yicmsl/7BK187uQO3QpB+PMI4
M6FEsHSiGm2nyj8USfnTGrMf3UA3Q7H2iFk6ZKcTqGzMtqhLz0gwgdbwpczBkIRkub7rP47X0ZG7
wY2OpUI/iXofetQUNYhKvYNlmqEwnzv6mvv2yiFbGouFLiTg0QLj8rUMIIf00iH1DnZnbYB9i6zJ
hCzEW00313f3n6575RbC1YNk7wwdRAOnGkuUVsuZnniHvi6aLTr0vQhEY90nqwjSzehS+dWzqbYl
hj6GzUD7rUNIsme8CnZjXaRJiAGgrV3TrNue8uqGJyCgbS2PbYSTZrdM5vzWpVWKhJ1tRpNpjd8c
F/BEtxJ6SBu4jnao3S2rfIehGtNzECY7TKKXZHJ/s7ys7gYn97d4ImbbWsxU6B5z4rol/n1KtTFG
I7ncAnw9PBoTozdjwHA31S19bEawqHLdAJtGDY5CJlt/5cguLBLcLTi5sEgg372IGrzUTnJioTXN
Qd8mec+aaosWH4nCzfVFWjKERD36GhHbzjCKc5drSg+LNMGQZfzg+W1Jf8ou9tAget3MfECUrfAn
yptZixHqqR09eiuTAp2aoDQ3x5gEaQilgI/va5hANIf6vT+rx5+PZDJyqbvZCD0zlNfAECz2PuOf
LEAQNfHxNu45A/DXluJ20IlPM1nAVt6ZQRhUCYmgYURi0yHTyilaiP/PDpGyQPYktUnTcFyr/pMt
Qc11L10QN9W3Ynrqi+31ZVrYDTZeg+hPtNBpjRLs+RyW2dC7iPDcQ8fKkBb7onzDVg974/m6nYXt
AG5koAOwF1DnVnMoIJuWjNW2e5icMkqN76jkreyGJQvQlbaAV/bABqHuhgL8oWxsE/+QRrJNw2D1
obR0d4PTBG2cOkhvQaZ2PlUFaYENKVPc3XloZzHL9rr/D6txamJerZNwyAoyCOLOJmrjKQNhlh4R
dp98/fhS2JBgBjx0JmhRExpOzkZ7Yrp3kGijJ8ePczfrQAgi5464EaKkagTcmxSXXVdj+1qINbJH
CGisrPTCi9VG0gcpWeh0gB1HuWU62XgMctzk4PtdJLruFxwqeEz8EILcNJSiWVmVNXvKgWy6Qm9r
GyANLW8fLWnveNLuExPFeBLclk2zUpla2mfgNwK5Mko6l22YTGe1MwwNgELBodd+d+390P1DEHVq
Yj5LJ/ss1erOK3SYaIIHy3jOm+dyjRN96TjOYI8/LZ2ovSiLZDMKydWKkgOkk74zDdVI36P76zt5
qfjyR7ILpG/zXKllT89x64m7oCvs/MkI7SJMjT1KhRCLBYPEXpPlbZ1ja1BAk40MDju4cbVm03rk
S56vcYovDhg1iT/5WygHKamNnlt6Z5U5QBGpkYac5V9q6GJdH/DS1oAUmjm3CeH8msqNpzWySmxu
Yic6kGwsRbWtWtA+TNqaIMmiIbTiI4kLsA7essoGaQbh03TABvGKh9awtkaWP7rT2lPW/KMLooQJ
Nqje/zOkJEtAJWYkf/CPQWfRu0owd2v6NAdjH/mC/O601YEoYZq0HgZLq7bTaJGbpu3EZiKOu+Vp
jf5Yp6rjyeiqsBUZnsS289MCaGaXj1Vyy6dZ05cAsKOZpNgA6m1v+mIod17i+33YSg22hBt8c/rS
O+Y8AIFsXQJxg4B6l3s63YixlaFschlXJq2jvDJAmpUDxcODrpuVwehN0ARorpA+MBceAfU+UJ0y
6ujobLko+W2TWMHWptO4HaohD63WgQTLkBvbGiQou6yEg0xY3e/1lHkhKsrTJ3/0ELl2fbYbJHX2
zDBI5OqA7/R1oz/bHjLeE0qJbg1hUqGPjzpJzBvLmT4V+K8e6y7gm8mbpl1d2N88N/8xZba3NQfN
vUtydm/rxS7HI3ejVVZxoBxN5X0/5EBE9TwchKWHzZSgsD8y7S6Z8jHK/cQO/TYZQb6M4FvkaOOS
oHWMXW/CH5DW3vAUFaXWTMtPDk9l3BozbZVb5jsJXclIK60hQgtT86hRy93ZWutuWl9P9s5QDjGV
ThC6nXgFV3BvhBM2/gZJlMKM+qaFDDSpgKCqBTL8CU0evEzQuKIDqFbABRzm1vS7Gr0Jl76hb/rS
rA6BKZuQZ3g/AIvZPna81DfQPoOsqpXmG7Owu7u6p0ZUuG2HH0m+t9I1PxHWGbeB9PogGjOte2t4
YjgxBw1G7OTkU9BkHIy/TrAtgva96Loh9AKjeE9a7c3sJX+YcrxfGpDWPLejhsawFlz8gHt6UWk3
egRhruyrH2xTEPOTl4H7wTHVCnc3OQ3Bbx29O8GdNk7AvRglAfBe0C2ZnPuM0+KhSPUp6loRhGMt
mtjkhfiUml51BDk2NiO2Er8ZcGoA1x905DAg0iEMJkJPkyYAW51nbHWqO7Eus2923rx7UhaPEAO2
IhQlzHcbOPytXSTJDqJY/X3ALLCMSVtsB7sUcd5waGzZXg0JRvS7aWYiwKtTd7eU51kZAg/HN27d
anO/H+YVis+3KJhhoENBY/BI/gbba7sD5SJ9mvsoI17XySfT7Y0GxAYdardJ0uk3Xgki2ELIKrQS
I701mBbsTb1xIm9K05uCGP6urA0IIxl9t6mEtIHRBeHPxPv0hlq12HXTe9eaUYp9W6PEFlu2+LgK
FABoLuRRoU4+p+YVn+hNHpHmVLOjtDeAjNibD/v2s88rnlBvtS7ViWR4MBFwhLBH5us3EPj8KN55
htGdjEK5Qkja1U2fNOxYT6FPvgu6TcWWkJUYc+FZcWZFeS7REasVoNsOMkm3jrjR7Ney3rj6x6/D
MytKGGPYkJprAqwIzQi6wgA0sO/rYCX6W8oYwsoMDIPsIPSglXUva+BJQXbIjqOAJkSocf+XSZFB
y51pfGhLpGBxYLJkGxR2EbG20GMbbDlxkWRr6KuFEOPslyhbJJAlJC9T/BKPxNa40fSVoa59X9kb
TZoCsOTp7GiOGzceZXx9hy/E0aACBhAHneBzBltZrr7PNJP1WK6hfiqyB7N9JtnRAh98sha+LA7k
xNIc3pzEtzafjHqqOna0td8AB0z87fpI1r4/b/+T78tCc9F3jEMUSC5DYttZlMFhXjeykBufmZMB
skNVB49OZbXHTmtJ3WG1ixzX1xCl2o+pJZu5aaBOurAtftVsxeTCCs0ISNC54P1kuiqLst53Xu+W
JTmUbjlTg7ZVWPN0i//4vSTNPVpLf10f4zxRaviH/3vu8LRwtNSE4ZC0lkxkTQ7VEOytysvDcqj3
pSQIfMy1fNHCqiE6B3EsEOjzlCpOqRwtv0QLMjmkSYyLR6w1DC1+HxVUYIhBNoyH6fmuaCUzOaNo
JSnsdmNK46ke+VqWYyEwh3jP/CxEcelSDM7jmS+DmrqHLN/poO5mG63/eI3izISyubuqzTRnhIm2
3PrcDM1EC/mH23qQ7ASrBlofsMuQMZ7n8uQE5YiTDbTD4gSFwr2VbOUNvbAUWOC5HwWJLRBVqWMw
8dYbMwdnx4/c2P1wTxV+PdAxaOgBHQAQyYqj1HQDauX+hIunqMMezDjB+Hr9YCwNAA8v9ITNOkum
6isLQ0vddET6tE4imUZ+u3LS176veMjBEE0Nx4OOxC/M3g4f127GBEG4HpUN5BUvsr8ikXj1gWr+
KJzglgafs+EHm4ao8VB9bn7+w1Sd2JqHerKVEM87PJj5M4btaL/o+vP1zy/4RM9H8WTWHJ7JoNSZ
8jXfd9HqfOxy7wktIPi3TcstslsxX3P5a7aUbUu55YoeT7SjVRRpBIHmr1OHltiicUH3l3EnFMz+
cn14Cw4FvBkzjmbOJ1yAgjR9TKxmZAzSDHSnk/uRlreUfLtuZGm3zfk65NDhtrApzpcIne+j3iEo
OtrBI2Q08rU2qnlelGsEAoloDsHVBUS0mgcyISYBPjhclQSaFgPekI3+0yD9hgQfR2udGVIOvt9R
388FDr5l/PL9r1yzQyJfnXIFQbuwD87MKDdVwaXBKUcgRqfvJZp4RO2FKD6ETvJUmyuxzMIGOLOl
HB/NF2mWGSY7tuJokV0njrTfXV/+RRNAgv7pRsQJUhKodpo2timw/Bn92tgbhuhSX9nGizsAKK1Z
eniWL1OCJWcsXI7XAE5plo8WxGZY+ppaLH2uaqrHlSX0lRTq0rMgADcmKCMQvLgX5QDQTieNk3bp
EWEFxLvTLS2n336t3Zq8jJ00fTdrfTOgFAIWHKh+EP13ZpOVH7EwsWe/QfEXvEGlaPRRleqMzo0k
9zc15U94wf/D2/fM0LxhT3zsBHZXn5Q6+kt89z5vED1Nta9trm+TBS8BNRx0EKHAgjyq2s/A67xo
pgYkgLKN6gjQjP/t88pG99xxSBLiolwIrVBcqT/+4fOIZFCZwD70VMSMEbRSN9H8fiwGMD3rDr3v
k0BbGcPCNgdJyV8jyhhaLiujh3bDUa+OlvWWutYOMpaRYb5cH8zixsIrYK4RzUktxQ5EnAunnu0E
3s3Y7JBaQbZmDWOxtN5AVWKlgcdDClgx4lE/4E0FdoLGekfpPtFXWu6WBoEESQATiJjB5H++afs2
EHXOfCw435R5HJSbfK1WuziEExOKo055MeVNDhNBtUmS2Is/vgzAhYAGG34CmADl2CETZ0KUB1Gy
cEG/6xgheI6LciVXs/DODE6NKN4Z4gEt68FrPD/Lnfqo01tNu9fEPsvf2upHs8bCtLwqf8ekvJIg
X1snLIG5Un8lYJvzjJ1jrSS5lpflPxtqvMHLoch0FJyP+UxcudNWlmVlxlSsRqFN3C87LMvgGPGo
DfuRDvtKbzd+3kKyrXiWvb1Funzl8M8LoUQ5pwulVn9AeySHeshgVvueWG3IyDEwj4z3u6GuQiB4
/6fNZyp7OwCRkKsXmMRk1HalNqVgrDQJGhg/rhaHvf13l5vzap5cLn1LBtyfMOSWv0j65PrIiA/7
64NZcpynNuZdeWLDS0xDSiNF8jbZULqvxENQhdVa/X5x3wFHP9e+7UuAMUsodb0BbwWtoDuSsbj5
h562AHy0/1lQbnxDgxaNAMjq6EH3o/+GNo7w+kStDUFxOe4oM9/XsMma7MD3XfIPFwuw3y7KtTPS
yVHWWnrQNmGuBliQDdHg4akav3Dy8egZc/TXhrLWSV4UzeATSC6A5o13vyfntW63+oRG6PfrkzVP
xsWJPLGkrIbl1UnvlAni9B4CHVCRAgmAaXQRQ5mmTqftdWvLS/N3XMrSBKxxraTG3Gne3gXBDl3x
L/OvvTYa5SIAuteB3JGPh7Rxz8gPn30uMx+k8z+vD2PRjANEAA49oLCu4leqtvUrbxqQZS6CY5+W
dyWd9bGniGX2yttmcX1ccMeh/RwgWDVPU3bg1GraADzOfQHBw9Fs7rsGxXI7a8VdJxOUzNDatTKN
i8uELnITVAV4FqhpwKxsbKajfH7006nBs00DWxdfe/EuGsFbGmBBNBeDbPfcnw05+uGR4AKjZ/WD
EY4E3Uo4u3hNnxhQNgPajkuXSXPmLvYggAQkceC+OGmyub4ZlseBNi4DOQg83pTNQPNcgu4E7ob1
Wx0Fzo+rA83x39/vz/ZP/L6kk12OBHdL9rlCNXGNJ2bx50PxAkThJupqao6+Tr2GyhqcoGP2xW52
qzIUa99XQtgBRces0fCshfBY0j1hHP8w/Se/X5l+c6gFuLYrdvT7OCg2a0+uxaMOwv6Z8wiI9wuG
SKfzSjD2IMs7/TKdMRo48FnuFz7pH95GZ/x5wfxDTpZ5CgaL2D54CTrjfejrcOy+Xp+oy5Dv3IBy
3vxUcxjqb/C9lhui81iGjW/EHW2O3E3vas1/bO3m2Lfu03W7C2mG2TB4tRFOAJ2iPisHWTKtmJkd
LD/dZUAWTUaxq7su6nkZTWKbmbd5QuOm2DLrzu8/fJXCOnqYEG/M9BtqpDsZBrBoBXgJA/1xAN4D
/Gfl+OJqryP0Yq+P9NJXz6Zm1R+AqJDMU94FHH1TXSdAIAwiLmFGTRmXyS51Y2ftzM6e6/yaOzOk
UhzaHtUHNguGEevOMz6LEgVC6JIWoJOy373y+fqwFloxzs0pmanKKVjmcOycMXjJOeQugYO2IUEq
bnXrV+09FGzfVyvvn8tzd25TcRtJ6Zp+CTJ9vA+8XeXfm5UT1s2DE6y8sC/d07kdxX0AT6OnFq8Q
aTkQBvhcDb+uT97aUs32T461zUCZXZkYhxzkphUmetC8jdcF8RhoNygQxqkEfdN1m5cX3/mY5r+f
2EzGwOccbv3ouPsUl1IeFVZ83cTqnlDcFa/sVqcF5s2ZpgNH+0/CnafaoreeqOMC14lAswnw2ntj
GFdsLzoyFN4grDXr8akVV16VpZ5lOGYaryOP3yeQC+THLH0B/mnrkx/luOJCFucTGZi5odVGUKTs
EcgimylEDREOJca2LIK3HjxboO//fX1O561wcapRUgSmGUraqF6fL9vAGrvzOTxVzkTUB2/i4xEX
9sWJAWUcwijRRJLM2Sqt+ALUfFi4yY/rY1jc7icmlO3ua0BHFBwmHGcMLfrsT/4uAa6xbJ4M9tke
1mhnF93EiT1lq7PMm5IaXZnHygTp/Gvaa/9H2nf1SMqjbf8iJHI4BSp2F52mw/QJ6kmYjAEb7F//
XvTq+7aLQoVmVvscrDRSuW0c7nAFMH+3rFsTP178NlDot0HaBkF1TtkmMe/TZuQQ7mWAAvqxu7u+
botb7Mvvz769ovYZVEDw+8wNkuHx3mr+PitGIxM8fQgrQ+dQmzeYOlJi2wkHM0jtTQ3fFQhq/f0c
vo4wmwMwg4zkAllDTFngYSKm0ezgdnR9lKVH1oA7L3idrofsZHbxSNY4WV9N6bda+XrLNmL4riSd
L00jyLvD9cGWPvvXwWYxUw0x70yf8lW7dLdteqe4bPMPI6D9MpFK0Jydf5aeNl5buDbCvszzSwbz
z9b/30aYfZYmLfqSjsizvnnyOXNerv/60gEE9QaAEXhqeeY85okd3pAEVrn3nV8rezEE8Fka16zJ
l24VVNeAtAAaH4CF2cUlTW63o6hQBi9/NyUuR6Awmxosbpx48KaMtZxicY9NuDwIkBvgos8CHnCj
htQZMJ7Axorpe6OZQea+1Zq5Az38+gIubjE05+FSgAAZMKLzW7+GT7I1VlCHp9pbDxvAX9d/fvH7
QCpjgtt7+PXZ0tHYUIoix8/bg7VR+jGUphOwOA3osDLS0kdCCwQxPkhmEDSZjyT0VmcqIgKdW0E3
ZMC8n6r6pmmHyZsoIqtspqWVA0nKAp7R1MEFmYXbTLicQkUHkvdVyP1iDZqpL04IlReYdEM1BaIj
51/Gq4s4LussvwcpS4XreAEzqwQkDVyxsDwaBxk2aQIvRTV71eB1/c4rFfQNK6Zo0gyAPCRcBoPV
azsABoeNUrueX2ldA+FQMdylgEn4Mikg2+1pv5Dh1wBgNk2o5NCd7xRv3NrAToWFwtzvvInlStY8
e28gb4KyFQiUqFqgtoD/fz43Ohh9rJRsiBgFoFmNWvPdlDS4vvdmgdrnIABmAEqGvg9kD6cP+CUO
deF9xoqsFlHWKg1eNnUMRKu2BUzY9OFI+lp5zSFt+mjYJb0xlWY1EF7cIQACQnMRVyzAeed/QJP1
zLKTNL9XCAEYuwKbC7q4K/frbCknZTzQxf47yGwp67FQqCywTXD/0RwkIaAcBuMfHqKvg8weIuG0
AAgjDbsHkA3s33F3/UstLhQSV/iEInm98EsxKo+NUM7I71lpd0foHjX+KJU1SNvSXWS6BiJpiEM5
FxgXU7RmAlfV/J6q2VEtFL/k1UaPhS+bNcL44kdBzdSBEqYOI/fZ3eC4U1mbAD2nmo3Yj3ZR71Ia
O77qNGsUrs9O8jxuh+vppyYRbqH5FWsUjp0Xilnck340QkvinJejY9xZZjUGnLiD67sGFHDKIWYb
CKXDV2Ls3Dcs9XdVQMJE5WYddiXlB0fhJvYOl2i+N4CAqF4b4c1tQ0NVutDr2+ENAiT5Tdq24gh9
odaHH1a+NSukeJ5bk10MkFLsm0NrguLZf1e5IDfeyMsQJR4Tvb3U9VWTuScXTjWBJK5zXyK+CQAO
ewMiZXxs1Uqil8neUIr6EKrIH7UkJ5sMtP8b4dr5po9N6AE7SPOgW6CCnrSDpC/fayaMLisBqRhb
H584abM9N5h+OzpWDCRTakG70IwGmth7kJQsvx9q3AJFmfo9L76rnngnpgHwe1LJLclfyvGbKx9q
mKj6vbPj4CFtcyAqallJn8TZEA4wcVTBqOE+4SKoEyuIa9MHTcTdNeDlhrTr6M6oDTMsTLgi1EZR
B53eu0cXbpgBhVHPNmtq+i9XgafqQIlBaMu15kJErC4kyzmSX5lNsWkZSPO15itX91Jw8nWQ6dn6
cqvWrNChhIg+YKKrAWgSL3rhbWQpwmpItvjiK9fbgk8zwCwIT1DamgTEtNl4RY+59gWQ4pneQ/k6
jYd7DypZhxqsxRswfYdAI2LcOIru3WhMJU8dhdlO0KjjcIqL1N4aNCuOI4oFuz4p1vrkSwcdXlZQ
nJtqfBcHHe2k0RMeyr+jJ4NCrcNUdXZJ/nz9fpy9ZJ93PHo9yDbANIf60vRXfFnzoooBW2yR2qSm
XUyw8uEbgsSfhStBmuvBCU9Kxnca3ppb266slXd0NsfpHYWgM+JQiDJBIGnejsHh69wYjJeI2dWe
OeKp9ZxgcOM1ZPbSKwDEwTRPFGuRDp7Psikg3tcDqHmviVclyOOVRVyKp778/Jx9VGjwZZEEPy/S
Ix2P8BF2rC14kEb6s0pXyoezJfv8YCjXozuLKpF5QQPoxlplBS8LwCfi+8RJTrYgG1as6SouvWiw
yIIWl/d56mfPMsvqRGNeX9wbk7F29aPqzZDU1hZaftc34CdOZv7IfB1pdgptNSthjMQwkp3cZWxQ
faboh3hoAwDdA1gmh3lX+B44mIYjN4PXR0Q3Xm0yBoZo9n1Rhsqgh8Ow9qYvLjR8E/DwIZZENH6+
Z4iudvEQQ9e6dX6a5rvHflvN7+tzX7rwoOz2/4eYBViVoQmwakVxX4qPvntKvDsdfK/8MSm8lbtu
bTKzRS4SMyU6xWQsE04T5aEfnztvzdliec9gNlMMhBbyLE/qJFCWBZCC9yoK6PHIIS2W+KlzgHHR
yr2xdGu5YHL8v5Fm8bdiq1DCqzESzBPUwOtA6c1SaRz1OEu3sYH3Ka114icNXkdVwI7pr78b9Icm
Hg7gcdABnE20jGHaYpuQu+8gEwxLAvtWxtkBsqd7mqGDZq6BL7XL+U7MQEhb2Cigurgpz/dibHgp
LACSERaUOhip441NXhVQR7MuAoxCAXm6I2/Ua32H/hnMIUjVY9P+dI0n5A4+lhHi0Omd5o4ru+ry
3kNMCA3GT40X2MDN/iz0FBUC2KaIKu2V583Gpm8iNYCp/S0789h4j3+77FjuKbNz8CKC7zq7xSHJ
lSuKCRJ1kz4O5Q9afi88PFlaHqrax/WhFhb861DWLEMGQ66tbSFFlJcxLPq2XrbJYUHsOs/QtaUC
Kmjb6wNevlB46yHPhFoTEERAXp5/Ya1QdJJZBGKsxjbjIVl5NRZ/HoGuCxS+gZrCbMc2wF0LYRUy
ahNo/Wl/jPjp+t+/4G6ACUBUAp0PPOrYq+cTKGqLojqriIiNd2YP7rt+UMRr60Z5v+3M+9L8XQwP
wupXtuDixP477Gc350v80gBCYDV5JqNJacp7JP9guAnkwyQvBFaxBuzY7MPw1CoIjHOyu7xvA5Pe
pGmM8u9OaV9WFvCzoHj+EJ6PNLujbVsw5DxZBueOFi0GGIRtrUH9YSSt+1zCQcbPZW2/ta6THcqi
MQ+5aTchg5DkexXL9ofjUNhKWPjz1BF+Mf2EGu3x2bdQmHxBzmhFoDHKQKa5vYHvtfOcxMmvnDkW
C1JpxT+lp4qAWGO3dQvK3ozU+ZaxGmJknV3tEsvk30pthItQAreEu7bW9T/pkPBubyMduIE7PX1W
eEuDhtne1h2g2pWWzfhIy7JFXUjpH4irvBAn9x5GXSk3XlGrUIEYUSZKqpxEQ2K3O/R+rdxvO9PY
OGXTuNBpcPmBd7kTODbEQF2DQeWw0JPE59DZ3Bk8B4aUKeYhS0xj23QxuynJ2BwyzWr9hHJ5NO0h
OZg13oFM9mQH8SnTLxBXbTrQhre8oHqY9Hp8ryGqR4OlLA86hO/vkr7rAt1IE89nluq+DVWp3JGs
FdS3Bov/GKAbf1Tl1m3Zn9hrP0yAZYdU2cvMCMGtKh9JZrc3ncofiNJDlGak7JBBDW1Dangjwr0e
vAdobAYcLkOB08bWXcybNmJoC3639FT5VTvDuE3HjD+ZnqLcSI/KQBi9807tqVGT9uWd1QqI1dsi
wxfWpAg0YZF3KC24DzXexwgApF8SzkLbTqKCCGeSdFs2tNvoHnG2MoXUk+fEwxH9nwF9/DLeD8Rr
kMSmzkbXBxiT1voYaFqeHfQCyh+dHHjQjvoPVrvVDfwNZCgtl4QIzPpAqULmBM8qhBtyZcwfVUiT
PMu6dR9zvc5ORExib+g93VROAoXXuHB3adyWQIQwuEVCy++VlozthFs4AfzKoABSxNZJMxLY28Mn
3ddUVBmEDr01pso8KNAD9jWrcMDzrowPVRjKH61HHOVlpQzBFTcPbZmzDa/VapcyFYs9lIqfuUO2
QbFO2bii7rcQ2eehbnXsYIPweFQM1kJ5pIDUVoxsXBEaDWgX80DPMn1nmxRBRelaK/f+Zcx0fuhn
16YZKw0kH/LsDqq8W917o+nOS0aIsv28fr04Cy8ayv0a7GehiI0XdBbOosyWjHk1pnejQewPajlZ
CYyn1R1jw4a2RY+CFTNjd+OovdzjIbF9Oehe2Ni0PTpa7vmAbSthx99RbQys3lNOY5uVgc6+N6bq
V9SBdk+aQnsBVkj3pFSHH26HHaPb6RaiBnrQQe0qoOpg3lXIlHZuj8wa0PZhYuV3IW2L+tTHvfGI
jhHdKbqMtzw2aTjqcrifNLhD8AXgJ9C1+9RCZUSBBHHIGR9AIGX2LgPw9gfri2pb2t5PUTUdjj+q
ro5MvaD2YuMkKMpTredudYt1j6qQw8b1XAqz19zmT9TIi72BTHXT5v2fsjO8G7O1DKQYKgQy7LJF
FKCA61kW2BAj1IuBeFCRicQGSJNd2v/pU8301YwPu7iD2B3Ji2xDiy69KzXWQFiD0IehEmuV/Nnu
+U/+DGNCRKF4dy8U4hTM3/EE6yPqwb6G1fUNYsFtBZshX23XvORmO+hzsElmYYLToX80j3q9DCrb
gIb2kVNa4Wgpp3ao7pNRK4PYdXMfpdGtOukv1GvEmoU3HmcWnGRAkBaEy7UUyk0W18gdbrnaV4nY
KpVY6yJf5mITDA65GKIjdHnmtU49TmCmLSS504fQ4Pe5tZGwHBN+tmYHtDibLwNN//4lYonTTJG4
PTEQh7tg6lflSuy6FIqhRgegBRo8BtpWs6NeEU3UpFMIVN5kRAR5LtjA9yQb/sh0eICDGGq3+gme
77cdGX43dHy+fteYU3Q8i2RQZMFKTtRV8Lxnf4ADsX+TZWkcObIWqU/s0ttB+cV9tvTS8GkNjr/d
d8WeZ5aAwqdDb9uy6DZDM3T3fKTZ95gQ7eQYVrwpdAE9JbtJnmvNKUOPYwe0WjJCFkX19m3syi0e
iD+aZtMT9YrukPRJ0wKzoxXb3KL8sSqk/UBgfB9osJC8HYjePkEeVYWqtjOGKG6jVCu9fPwu8FUe
YsGdh8Ytkz9x69bfEhWR1PXFmeOL/nOMkL+APT4psM1rUbkWW1As9brI9J5UZY+IzU/bKoyVPBRV
SJTXdkhw5azUVmep2n9GBa4blURgn7WLlmJOC6hqqV1Uak2IoIMjOW6LoFJQ3iksb1c7JdmN8Zpl
8dKpmkqrsNdGr+JC67gr3Y4DS5XeFYZzgnkdFJFi/UU49OhVxS4h8cPK6k4p52zr2SZ4xlP771O8
4vx05SMtq0p1cFc0Tn1rp/14S1Hh2gwW0zeysrIjVkGFQgfUJu6M3vZumCTKEQ3mOFtJTaZdfu1P
0Wd/CoPHIKif5G6ER1ZddkfPaB6lMa7IKczeABQE0cQFsxEtdtyQFzhejVmZw3OL3DmaBt301u/s
ZyrQgh1W0u+li+vrQLP8hOZUESV0fe6Y95pJ6hcAnV7/eksjWMCao6wzWfHNISOCeo1duwylCm30
FUv1yVr3bHYMPhdrgglBIQ7kYLTrzr+JJ726y1TsR6kggnSlX5qV3yqKjy5YaE9M/nEFYrc0IqRi
AJqdXAcu7PFKgap02jX4PIXr3CDxd24lZOQ2GoSVIwKEd+6rRUeeZK9bK8u59BCA2a+iVAKO5VSp
Op9tIXiuurE0Il2jYpcNhv5cGpb66OiyPHgUWC8b/ZYbgvt1m2R4UglNva0utTUuzsKHRfMVmCIU
lD10j2bLrrnCGBImjKgp4Nla1se1KvLSAJAc1ScTIBCU53RVnVZ5nojEiapbzbqrir/G0uKUffn5
2YNWDsqYdoZiRz0/FsUe3c/rG3/hqjj7/emMf4kJam4WGvB+ToT6b8V/Kd6fjm6uD/HJq5xdR0Aq
YNdPZA4dn+F8DIDwTE2UqR01TgFJLjtVnM6nKatokNqDQzdOYtQPU/1R7GgKiDc6s81RiYFx7Nrk
0dUSX8P33ebgDTxkCgT9OBphHzmtxHeaIrDyEXaiYK9Za1DI2cf9z9uF0+MBag/RpTnYIfcyOSgU
bxcXrU9y+wmgjB/XV2c2xHQvnC3O7APENs+KXOZ25DiP+aFt/27/YAYqgH24BVTUL9HTm629WwEe
ACdpLWI5dPKy7hYJ/Ov1Gcy20DSEBcUewIZQe7s0hRBGrUFWp3Qil+jM93qFvKgkHpCAcbYy1Gyx
pqEA6EQgAQ0flN7mobJqeMqAsIqjxADXV78gJvuRKiis/PWMcHtNHnLeJLYzR0NzHQ1v5IYcSB5g
juo0YPyVaH+fQn2mFFNMhJvjwlo2pSg6WJUYong0NoXxbMLYx1Zve7amcDV7pz9XDR07MOqxEzTk
kufnT2v7eFBlP0SaxqoDPDSUDWntfN+55LuGoxf+/ep9HW525dLa6aVuYzgK9x5UBMJRJhvT+nV9
lMucEGuG5AyFUXQkkW+cT0pnlcNAvhoiPlDfTO2dKyLTHPws++iA+fTMFki5fHt90IWtjtAOGSi2
HiTFvVkgAvUnAYbdiEFhQjrq9zakKVNjJWBe2uSTkLWGjBAQ1k/uz5crGcesNzpA2SIzdXz5AivJ
f9jeXweYPc62gDww9vgQqS9khMHS1tTWlEGm1f9y5X9uua9DTHP8MofYKURRSAyR7FVoFCi/Ahmj
ELdydy5tbIAU4feGbhLE4mclrErtIT/CMIrkvuLtRr+3t/Y/rdZUuwKWGHDSuTNC4jgMLtY5jwhE
JNHL8AVyCdP+fX1nLSRnwIPAxRq6Z4bj4pY7XzG7d1uaayWPqg4Hc5vCjJmjMEoA6bnJrd3ovYhk
d33MpY32dcjZbk4V4H6NpOaROBn1Zqj2/9vPz77OgESc6i4WrkseenmXr7kELf35QKtb8KvAHQ20
wPmKNZDt0wgrWdS4vU+mhkT3DwcFeTJKJvB5w3GcPZ6t7aLzaaUsItmznthhwd/L4u3vVwm+cNAS
m7q6EDw8n4XMHWFaVs6izkeYHpjNWg1r6c6a9A0hrTkZmc9jmH6IuxJ6dTwqdZTcD7m37at/2Ehf
h5g9MKwFsT9jGo/67sjFvv+7GBWXydTVQ8UC/5vQ47MlaiB25matzSKvr49QqDvZ3SMwdX/7HWBM
iooVBgKg5uLNH0F/0Kp+HKOmP6KVj+rO9d+fzu/5jYjfh8okipHA9MMF7vw7a4PIGQN6MTJ5HHL7
D0OPhMhjbPJNYRYrTdfFwaBzDzYHPBEuvBBcYiqpmpRj5GnVoRQnD2BGoYLX3lu+2v3DyiHNA5LN
Q6AMb9fzmTWAuXq46kWUfDTG3l1Tz1i4GYEyBtwZDV6kAAjnz39flwY0pVtljNAPuzd01vud2wSO
qz/yxEz8rPWezTx/UnhyhIX98/XPdnl6UJCFgT3qv7B5wVKeDz5CDsBkBmMR0/SXolG/gSrz2+ji
ld1xeZedDTPHcZl2K8H0GVg0lM4fVbSvEpWi6zO5fCwxhK4Cu4K0HBCGac98eZJzjfI+syiLEvne
G+4WNY+Qiy6EaVL4DyOhNoRYHTUVb666lnTQO9PchkW5IW4cCic/btGAtAgFi7FbqXLMUVzT7TBh
FW30+CfRzXmGE3txQw1n7KKmHuotRhoCtaTtw6Alzo036OOGQWLazO+ABs781q2SY2ZDfVo32/xJ
lC06o3oKvdHGlpua2ZDu47w/XF+RhfN49jfOLkhT1lpRcd5FbaFucmJIvxiqo2zIvalVr6Jcc0Nd
+tbg1KHAY0xkhHnNFeU/l6NJ20UJhV4upFr3OuUb0BNPfWGvfO3PpGt2s2kOnG8ATNIRhc2TshbG
BSqtmy7S9N9y+J0qb47xzMW91t6wCvXko5orB6tF9Zz+Go2V/HZpZb8OPh2sL7u6hXGfRxjtoq7q
0DTThw/qDM9jrsLGr7L3Bl9jlM6p95/7zVFxEUHj1cKrOtWBv4w45tDXb42uiwq16qb2o7anRmqF
6Be0AKmz7KYpjOyO6QogaK2VBF4L6JTVaizA22Ntru+spfsJpRXE2vBQukyDelqUBYeiSNQO4Eh0
jXKX8+I3rHBX3uClHfV1nFmsOKYTUlFF47GiJ41loVIoQVaQoK+qlf00fbGL7YR4HqHK1ESa95Dc
pGhgkNACmUuU5AckVjs/zzPy6x/WDZ0BYCxhynIhYWDzTo620Pqo9+i9qMTeacZN2pEVtaw50vtz
t8AoBQB2EMbA4prtz67t4S6hG+i5SC433lDJTawBixT3iuFXiPrDBGCIIDGa4huvinIjTEeGwLNo
4BI0lk91LfebCkFJydS/hE1Of5wN+U0AVkxcnxdhAsDDYy/SvIsqR/fRI4HNwlHRj9x6vb7YC58U
SCZkNlDGNFTUoc6PTGehBZ5yjMPV17H8rbXVytu2FCOcjTCLEcQkID8UJUCJ47YBCwwCIz5PS4B3
n1oNjJHhBbm7b+ty5VgsXD9n486iurJEh760MW7XvFAT5ukd1DD2Xf6YxS/X13BpJAhgGMhAEddd
XulxVXnddNFZ+QdcVMgIB5PfHXJ4+Xh9oKWP9WWgOUWP6bFpFILhrdJv4/Q23f5vPz/bC57akcyE
8Wg0AgZiehxYiLV61+Ju+DqF2W5A06Ms4Qs0fZVI4G136hiswXxb9i9Sr0LslCDXsq1wVpZu4TIG
oQDHCYLGhgNLofN9Dtc/hQGZ1EVGU4oNLG76zaRTcZsYcbOy8ZaGguwLhI0RzuEOmy0jiPOFV2uo
THtefguXyD2Jb1tr5XFdG2S2jlU56BV4u10U99JPytfO+UhBkLq+IZY29teZzI6Q7XQg6buIjYh7
SCaUhb039WfL+GZ64f820uwupsLifVNgOpKEKTxIlaCzgqQ7Zf3Krb90hL5OabYPuCGBqVUlWt6x
uFET69HJjR/X57LwHsPl7r/ff/r3r1EInJFBQ8aq2ciFkupHamiBDlDemk7H4lQcaNmj6I5ayxyE
qvfUIbTAUcozYR0T21LDUZH15vpslvYAynegMAKJPLWDzmdT5iDe2OkUrxal98hbdHPaXK2BxoKK
cg/P1yO8WtvX64MuLeHXQWe7mwwZrMwqHCGtuAVChRgAXdwq1fP1URamBp4RhH+RiqO7PIeOtyR3
ExdUpgjuN/JBl3Tcq0XtHuBFi/zLFf1D5rE1dtNSkAqjE4Q2qGgA5jcnjnMVJ0lo2B5SebC7j9ax
b1qoEbISfeae76jNIUZ9ikl2iuMxbOVKvrNwcbiTCLbq4ovixZoW5cvurJkHYHDWt1FnVP6QmH4y
vuhr/N2FlcUg+A+vogl61ezi6OAXTEtathHR4CaQACLXtLcMXle8ODZ8NcSY9uAsLoWkwCfIHDwA
9BvP52SmQ1/mSdZGbZk9wPtL9fWs3XGSf1jdBG3P89RPuPlcchjD2dDpL+maEcvCYZxqEOAgoPdl
XhDzeEHiVpQeRTM7e/fo93Rga3TLKY6/mOV/h5jTD5CgQCaqc2iUa3vUVU+ZsP2MPukygyNH/2ia
/7BTTPBK8Amh0qPNn0yjAKM0MU0apVXzYbPxmbPuSRkRvl0/hguHHWcPv48wHLrs86/HRktvZW/T
SMtMZGmnkn1j/YOdfr8+zNIXQnUFYS5QD6gYz65l7oEd5CQtjeKH3jq5xYqy+9IsUEGcwj9ASC62
vKjYgC9BsVrKZqA3nH/AAsAaVm7jhdMLIAPAc8gqwZCcV1TAXG9UAVhcVBbWsVO6QLJ+J/NxZZiF
rTapm0wQLQBioIl5fqAApYYZXwF9bz6Ovxtifo9771fP3NuyVGJfoK7ja/inlcDpctSpTY2mEYBw
DhKz2VOTOr0nxkaoEXy6slAy6cLBUfHtxMx8PU8CEYMKrcEe6m83xjQsCvCoyUDYfB5VF6McqFIV
atRoofnMtd3Kz19+s/Pfn00LiSXe7wa/D23TwrcV2QSCxD2cz4sogdNhXpo7NvQ/9bR+Q0bz0bZy
2ygo0miyCpSii+GVaW1H4UaSKbBJ1iE8Zt5nsbHP3PGh4R7Oit6dCkl5qBrsWR2abxDOD2D8t6td
vtF0+pRX8FsnHLS4ZNzEqMP1wPEbzH5pa+eIXDtFL71/qVp7nw9WYCtGoPXaTc75Di/nSgV8DjpB
bgtSiQXMBkqDuCnnfRWvst3MzgcsOJws7mTusuNQd/qpGjW+T4iuPabAwHIfxIL6Ds7OPxX4qD5B
dNSzfZvtYvsk3wfCmiJUUjc/ebFdhXbj/mybFjXTnomV03B5c3z+mYgUoF6HRsHsAyomqx1AQu2T
cMG0eUvC6xtE+zy15ze7jRYQoImoyYJL78zeZIfCEx0GfNapcu0yoKm7sTLx1jEZGNqwkUqd+hpN
QgozG7sytmAZHq3WgIYkrQ5QtPwA1cHvxh7Q5DZ+UBz3MJrZvqraA34urFWxVeFsBzkEhG6ih1Ij
lJEqN2ehGJGAt25yp/Z9fgSd0PKtwvytC/cmqXV0uPUWJiPJbVl4D7Ruk5uxbk+M1Kgap3RjwyFQ
z9JdZgj2JzEoEO1x1oUtS2Fn6VS2X8UQOm/c1yrrM8CJxoiM1eDnWrdRtOJGn4KP1KCGPxAz9xkc
gQ40FQzCEabuc7cYNiNsYsI0z0PdUf64TRaMoOe4aQXaDjzJewXurRwiNNA0Sv1cpP02Rr2Y+jEp
vo+wveBV/5paXjhU7sFs6J2ldScry0LDII99Tw5jrB7M3ruJUytIs+5o2MYrONYHYtp78IdCWrAQ
RhphPhRbSBWf4BOxz2r6DbaSB2klt5IU2xq1Kdl/r2stHDprwx3lRFIX9/Lgbayhua8Ssa+F802z
48eCcPSNvVYNc2nfJq2KKiQdPqBn8VobQ4h6aWSX+obC0DTti6jK4ZVZKhzIc3fc6AQ7wdU3JLV+
xJo8qknPgsrLkqCSXuLDLZVsa/itgpKQRhJGKj5EiR7TsQuN3vyhVJazNXPRhMDqQ7BlqN6NxGmP
FE7LNovDDvUsuwH7xxBhzmC1bCXlwXRKkDsgtRmApgUwsht/ZClpj/DS1UKHqkCQOEPoAu/tg3ZG
ApY072MP6TA7tlbwrAtHEAJoACpDBw3FujmRsKzgI9rl3DqZiveu1fUr4SuH/LNdNDuEX4f4rFx8
CYyRyRR9NzLrpHqdGsWmnkD8cNBfhVJXIgBHDXeTZYSauo1RwBbhHW/1g5pm6qYt/0A7fVcVIVNy
Px5/UwoH49Q61axDV9SgdlSqLfg7dlgZgm/qksqwLbl8yTOtu81Fma+8OZfBCAqbFgAqBu5aJBuz
knAaExXQCG082XYTdGPUpWivNE9uQlZW7fJtOx/IOw8UgJe2nN6QCNrkvlZ+ozNG/r7S8XUIwKTO
h2DWwOFBjLmkAh7K3yYL7f6viynnQ8wu+KYC57CZlisvN5LDOuFdXQsP3Rn9AY+erakomcNPE3De
C54y6CpNDEiwdbIhqQ+ctGx3usueKmA6NWIEHihJhsfyUKpy2Hpaqm/1RvZhqyo/9U5sGoOFcU7K
TcKgLsM59GQ8e3ocD1zJHxW7emNjG4KkNhzkWBS4YRNym/VQoRZjTzdNB3ZjLunzWEOsyVayoI2V
7yptHgZFBQl8eCyl8aCIChpw5m0K58/TqPMSZtXi0YY5NWfmTscDwBrzLc6Ld68kr0VSWj44VloA
pwYEDd74UWX83dL6W11tTsLUwpQ3J6doDskgg5x4hu9C20b06TuaNwhlLOs2RXNvK5KkBoNTv+2J
Bpkb85sqLLxlNDC5EahtuzUJR6EL2DHCtRsczX2aySetMCx/yLxbFGafrj/Jl/krPhaAACqadOhA
zBuypHBBY0q5fbJ6nuAxo43fMPHI9PSxVhU/tu2VGPQy9J2g5+jRWWjTgTQ/K3jkIq9Lnkvt5MkK
iiuEuPFRVGP/NOSwvYBLRYyTRUR/qjpRb69P9lNU//zmwx1tg9qOAs8CptLV0b5wWDycCETbbqnR
0men7MsD66kRcFSXduDUkWf0NJV7Oij2jwLAqyMAPhAhTVQD7nNGe7SUzn0Bf9e6bdM+37oo55m+
5RCQfEaaNj4YeemTqIpxkyfWj7rVkycm6iYP9KZL7sdM5Y/I8K2NVSQQaUALRn3RG0P92cVQQDR5
j2cY5wC6xRKITOj/fY9Vq996teM9u7GOC0goFcpsdLh1ZBffml3Db6hL0pOipDREibnfCw1ixJzF
PTQJtPSGdSN0v/Tcue94LL7FsT08c/i/HxvEwb81vQNfGjszSMGXjX1KbKUMvNpOgizmLTRFR2MH
nei1mut0Y84+Bi4I1IVwd0PgZw6ezDNzQJbs8pPR9W+tTjbU4oFLjbDCLVFadCuH+DFdVThe2IAQ
e50SVxWyJheJpds58JHQ0+FUA8TD0j91+kz6Q0HQRgQJorY+Vvbc5SyRImO/oaKIhHbeSUS+4nKX
CYF3Y8PYHS8PEEOH2/z1US6jBrSCJwYMCK64eecgMepw2iRuJU4ZfRDV3d/DDwF5sQAaghHuJMg0
KzsNPM17quLZKL2h9GluKr7GklfVpmuaGgvvOYBuE40BTW3Aq2cPFFRZS2dMjPH0f6Sd147c2JJF
v4gAvXklmaacWCVTMi+EWobee379LAozc7OYRBLq20A31BDAyOPixInYsbc0fjDlI5tuNB6GPTja
npWVE2JXSOWwnCVDiWyhSU6p8rVd0v7ap9vrshE1vBnOauKECuLcQsSQWPzmAQFtpih+/u9MLFvj
IpobZXPUEhkTieUEIxpPjjDsZHyuLwmWf3nCLqD3BRr61kSLOqDUZst0Nbi3xO3C71XrNCANotPt
wWwsDM1JGnZIVV+rPJfS2M1tIfVPiWb0P6NMnE+Jr0deFCvyQaK6u0eNtW2QjD/P3eUmXA0tLYpa
7Uq9f4Kxk/bu5KwyrBzkAsJPO0mfjVkEPAZuWyYlrUnm8lMuFkrUZnXKuOme+kaX7+Yumk95WVY/
s9AaPyitGDvGONAventGNzwDvSNLtg6IEk52NUDFH5OuEtL+SVPr6lBPonjsDVSzblvZ2Oca8E4k
+ZaWziu2Y02pO7g6y/5JGurpuRqnhHxOIB2mTtmDZvzBDa3uDSqOFGqWygJoslUknohSQJNO0j+F
cx+/6zO1sCWocbxOr5rnsJyVH8nUzk+GoQXv6nkWvsdhEp2hGh6Am2X513Y2o3ufW/tQ+uHsNDKN
fFljBu+t3uI5Xkg+iSSkbZV8nm090+TOCVqEzlOUMOwxDeHIGFu4yKuiOo59arpDPQePXPidU1qt
aHNxDudwbH60pdqDdhQ4M11RHaaxOI3iyGuzL6E6VnLoH7mn7UkfD3UI199gJhFRyBjY4P2cMtaC
ozpq1C5Sw7qLlBbPO4eyK1eCdtfldWjrsZp+pqf4lzS22i9rnHWnKdv20KpSdy9Lg3+IwrY6xXmV
eGLewSvXUSv5BQpeeErNVk5tRYrhGdHrZnhpY3/Id7b81rZgS0DtrIMBvconlVkgzyLdJU9qK/pP
Q1E03xLoXR6ltph2cm0b0QRpdVJsANcN8rirfT7XfqmEfTI8NUKXH2ddQxbI71FvF5LpAFOTcvDb
In005NT/xTM0/BcjXcho4d4FG0G16e3hTppEAHlbD0+mNP2oO/q8kSh6zYJ0D3C+4UXePHhX4+yk
NFTgGhqfQt+mZ9cMXLN/mWKvz4+3j/SGZ9QBnUvMqUWFax2ewdZSWUKq9E/D/ELZDsLOh1z9LAk/
b5vZCscIjqAaN6EeID39duKmWEjN0fD7J70wHD9QM2Spsi/GmPwQIS1cOGleZ5g5drzi1uBMSlim
jiIDkNTVLIbpQBdX3M9PbQgqI/Bm7VsgJc6cJX9rCNAujxyDjUF9gQfW2+EBFrf0aqhiT7UekVbx
2y85EBDj6+1JvBoOVpBiB4FKtYRZXM7hxdUi+XS+JboWeX3/ZUyQeK0lpAwMgFt/KcQGbApLKu9E
RgMYeb1ccVKqVEn8yItRxmQvntS+sLu0uE9183x7UFc3F6ZMjQLJ0jZI38Nqjbpemwcdvh9vyh6M
YznvBDVXvonPW3CGEGrSXHGVaJtkFCMzcJteLeTHykg+TmQk9WbegWH8Keq9ua4WO4gGU/JDs+wK
jzNaIimJEY0BS8lcpYTUlxTyhyh58rv3dIzF7YcSdh/KMnY8vod0aGcDXvmLP+bB/C9A6GtgrNkW
SdaKbeRVg7Hkrj+USHR2aETEfnk/06h2e9E2Z5VX2/+ZW0WjEKSUaahB/JLIGkRFiSNpX8K/bpNY
jWm13UV1HDJt6iMvHxrbUO6tZuc8bYyCXacYkMQjb8vKvT1PQQhuQR0YBZ29jpVJTqa+ZsXd7ana
2N8YgboY8KNxjZoVEiOEvsyk3T/96uuve1iBjYUHl6VSxaFpDET66viw78SKsCX2SpFkgEAt8iEP
1P47JAO6G6dG/N6Cp8y9PabNiUMmQKTjY2nIXa3MkJnBPEi4B/qtHdmsnMm6C8N057LdcHeGCFx0
AdpzMa1xZ7pWCeUYzKy/Etqd+pKPr3GzcMbtrNDV3cTlh5UFmMq/kD+/3QZqFspppBmJ1/5B6pmj
eGxL33KhcfqErFxlD3RQOmpcaqfb07imLljcLN13OFiZTP3yE95aFqoKTCdN2Z5ShQdJUE/UsI8o
DXwb5eauL8pftaY9JfrsqlX+KHe/b5u/XkVSCUh+ACKE9w9k31vrEIqlJipQhSe+NKOTtnbw1yAS
YDkXFtaV6FwWM7XUsUBRV3vfVlX+fUzkfm+jbA7kT8IPF0+KeDWQOg58JZSCwhvHY/5z7H7p5svt
qbo+xDRrLbcTTzr0ENaQjr6z0mqu89JTY6tx4kGtXbEc9lopNvYDZtAJBcgEqOPqfaWMcpzUUl16
Ypq+80UZYrDwUFivSvwpj9VHc5bcUNJh0KEG2GY7h/pqjMBIQJPwD4+7DcDHoJtzFUuz1zS9ddfE
QnOkst38bQC/srL8iosYRlgolzNzER3zT9EE/gECqmwyD1V2V6QnFb1SLs/bi3flRzBJlgkcCxlp
2tRW26NCYkrL5Fz0jH70H3MefF42+rErg890LaWOdzbLpj2UZZd4BiaEdRrNsvJmjmt/9sY6i5yh
1A5Gnj1aZfyjg1Ps9tiutv4ytgtbq+m0ilxRfCsUPTgfPVNpTn09vtdn6fBvzHBFIpVBq/g6XyeU
AeV5HJGXVpNsz3XrpKOZ21U97AQWG3MH2QLEaxCpgNdZk+2iMAb9mT8JniI/zuXnpH6ntN+bONyZ
tmvQIj22IvcKhPBkhQBSv92GSoUKPBgVwRML+b2hjPac0DIxP+Qa2ogZRMu9lLt1PWqPoeA3557S
+cHsEd28Pa9XV8/yM7h5ANciOXnFHCWMUwEQA9bNuZNsMTgExaGPfOijPuRJb1MavG1uY7dgjlCB
JipY8NcnIdF0AQ4ARh2l97EJkfSnbo+qdsfEurvQqiJBU/1OIB55JyRfZP3U7OH4lj39JtT+M2n/
PwpFert2KX3YZLkGwUvT45Afk2Qn7tgbgvz2+2ZUcGZrZqlPChvELDwjqS0Pr7fXYmvpCWoAV5LP
INO0GoUqFpmQCabvtcqP0EwdCSnq9k4SHqxp5r2/R3W/NWnk7RSuFgvaqfVTOI9DWQks2feG+WsE
X3ZV7/GFS1tn99LEMuIL1z4JfdnJMSZK0qKPeqa8JnQeDhA+e0JaZudmGi07aYu6tjVlfpatILHH
bvqujJoLQajj+8r7ItLRgjO7cufAb60puVhTlk0Dwe+1YFKtxKUa+L7vpfNDATnVSCnY2kvabE0A
/n65Y8BlXompJXWqTs0kmt5EquHuo/+g7FHsUMPc2PwXNqwVeqAPi0htQGd48mhK3pSSgs17OI3L
AdBMY5Lsy8byRxkb1rE3leFLoVfFoRkV464HOwFtrPmV/nnYkOPgZ0NY6EoNbDMiSFxHq6zY7TOt
vy8wcS9TCj9XotzdBXkvkLHsyUW2stGfBLEpTlLGCQ/g3upsU+x0W4Vk6w5i5til4BrZ04JNTnRJ
QrygrBxZjUTb16JvRq9Lh7Hrc7Kimu42oG5SHbBQ05mCq0YqHaROJdEhJr4fqEqbU184QT2Gdjlb
TiamUP7GgWBPQWHYbY0kFGyk8jslUnU7kaXGLiWlRIhvrB+HWMoe5cEYziIthafY0ovHqLUyB8i4
8CTk0ZcqN8C0FuaYfWn6kZzuGKWFS0J7ou97qoVTNZftoVdi7dAmYfkcB5Jypv/S+JwFoXKi7K24
Uxe190PtR/d5oaf0KwrtvYCOpi1m0fTQGGLjhaEBpKAvAXxCY3eCkuo1jFBS8QfDP0yykd+rcxOf
E0urT10mlgcrpAkiJLvjosiqg9ppUo/eIt+JfC11iKKZz0xv3VzgIvaTXjnUupIfB5pjj60hIBJn
whA8jsHwWLSheh8poGaCTkrOo+yXB0oFFCZCFHjg/7Gg2R5l5GzV0JnKcXRHmmztcDSmx3KqOxao
Gx59M8nsUR30kziL3UdTWJLdseF7tRH7x4G8lNcYRmRr0RDZKdUOWHJAS6iiYB5VzX+n+G16aPwE
tDo4PQRnRPHTbW969QwGarBUPiiCgLwmfnjre1LdqprIrHVoCDUn9E038aeTYPiPvU8pM012W4k2
HAoGOeNwxXKRrjGfktQGYzu3uhcjypQK80dVEJ9GS/t9e1ybZpYEFhlaKi9rqKZYTjHvEl/3ZLUS
bEGSv3Sy0p4KWSvPty1tOi/iAgWSqAXzvbqPUsi9+9bXTQ8JVccIgScPUuaCin6NO/nzbVtbdx9E
2Lx5yZhdd/pEplYS6QW+Z425aeNKH9Q0eRLkEfCfWdBZlLhSau107296Tsrb5BoB5l+FlmUaIe6U
tr4nfzNRuzrcHtLe11dBQ61YcyEUfF0v6HsBlKl1O5nMjS3OfEGuSEMGI1hvcbCEqTVro+9JWXof
KOEprWI3t7RnuG4LW4j0nQ2xNSLeoqRfqHTQ2LNKTpjGEM895STPmrNfUNIf6jj6F0OiCkwz/1IY
uALIT6Srul4ZfA9ZKqdVxUejQFNB+llp7SEU9rTCN84SOjTws4IK4S24rpHSgOXHWSFZsJDT9kwf
e6LFx3TeQ1fvmVmFQXE89HBSzpY3G14kV7Yw3BGX7TwctjbD5VhWb9o2UwbgJhiRMq8Y7rLSVsbH
EsxtswNU3TqqF4b+wAAvgrqyi+exNzGkdKfBeBmK93oGu1aooPr3u9F20ug7c7d2d7PeCnXUTFjr
rU+KEJ9afXrwucxuH9ZNMwiPwlJkgdpZp3PooSKOSUfLm2aniJ8BHwnC3W0TW+50YaaDQRBK2qua
KPwqpWrOC/1u4Du96NvgsMwidmgGuG1oWen1a4gqDQwcAPuQqVnGerFAPvTPeWmgqiQANxx+R8RZ
yLjX/sGKiAXpxgDw999ZXIZ+YVH2q7jzQyxaTXUsC/hxypdR+4aQlj0U51AuaWrZq29sbsOLUS7n
4cKmPhDL1hM2KzVzkjwjvHrVLVD2ZXZs0soZRnXnFbi5gCTDAHORkwMq/9biRNVdDMLQR+r1OKO+
E2jAzP2vcfTj9mxu2gFVvNQh2CxraPPUt0FCgQpVrEaHvhAahvJbYDVHv905yVv+fLk92I3UzsHe
vB2QJPQJIETf8sqafkLzEHV7grHX+Ute5vRZAffjNqI+sNqLFOxTpe5H3YN/x8sr9ZSZ+sdqGFkm
7X0TTwegPam96ATAyRqerFj5eXsyNw42BQ/iQFOnGnel1SQkQ6BJUaZ70gTva9YHhTPNCE6alTAf
bpva8MCYopsQHDQQ6HXhJUkasSvIiXm68Hkez8HASyLRzxHaIbvUD5vDwlEBn6QdE1Wot0s3iFXS
FJOse03c2oavHFGCPw7VXjZqywwUdAtQE0lh6uVvzQCbasrCDIFhd43XiHJvKzRMHns13KMDhBGZ
b63cFhtFMRbqAohP11tlgYajKzpoXg2v4sskGB2s1L5kR0FNB887re8dhHUEagVhVR8qPaK2haSz
LdTlr0zsi8+00YyVLbe1dIatAsJ9LatBgUvqS5UEwwNB5XgUqiJy9ThDwjodytkmNmwdDTEll1/1
a0okcCRS3X8I+mJ06VnK74aqK++iMNXtxqp1BFEC6zGsfJKCWt84wJVgLomEvHoXCJbyLPshPStB
Njl6ZCSk7Wbt5Mtt6PlFm6Bs3wYHGV1eYsGiPwTZ3COlrWnvEdrQ7ypAuXYtqr1bIhVg61qRozfa
zU9BPPyTZ/wCMzKC+wFMt9NwJQLWFpGvUcfknjZlKAWkRYckqK1TWYnKU9s3iBFV/cdgEMfTWHCn
BVpsPpggiE5h4BcOTRrjQ5AmLcFvQB9IHJxn9RgDIyik6kEjOxPhFrr8ENHsz+PUNO5LCmJnEBv9
KQbf8yCVs+hNhjq9ZPVgfaTiIj80gSYeBEHM7VhORFsdFfE+00fjV+4zoKRW5vsQYJKbomxyj0DN
n84T62NSo55Fj09zWsQ5jyaILQcteumOP822knSB05VR56ZKm4OgVwKbxxxS8WZDj1Sg0CjcLsJC
aiu7KVq2ruHPncPhyR2piFtXonfwdzcawin3I90Rlci8z+C4eeorTb1Hh2V4p4+ggwLovB6rGo0A
X42Fc9IP0msSii0bSxlHO+pN6VOe1v6OK964zag40voBsA2U+briOGhmqWaNjh5SOB/y9JPQ/erH
kn4I+HeGf8pmr0h8zVLC8/jS4OrKVkJEywRT0+jx8ers66j8k/vvovCsKS+kO+1GnJ1+D6q15U0u
ba6ubKK2wOwEbNJKE/RuTS+efrztgzeuNAh5OXVLZQeI4MpEFHcwE2i+QezTuj0PZL883bawNQi6
JGGlQI95Wa23LjEJZJqB2M5er/yUfBS75gwk317H+B/m9rU3RL2bmt/SL3lFnDnKHZcqmDMvyTXh
iEpWca5LSLaErvhn7Dr1AXEf5XOq6rEzwXvuIJlWu2kdA4FLjNJlBM1LnLXm34fjEB/T72ayTfHS
qwtBGxIZ/QPmVzPtQuydCi/dBs7fTzGsUADBoTpQzHVGU+hSIQ6aXvOC6ncfINLkWtWv2ya29sml
iVVuoyzTVhktTGiPjZmiCLWH/1q2wXr9qIzBF0oa6rrbYIj9DqnkVKNwW3zVB39G0HqcbD8SX7W6
ISKP95psNzcmLGky+Wbqxeuad5loaT4my46pjN9g4IJHWdHjg5JAIb4zeVveatFsJLAi/XANkyGX
nITzbHqBGVduONDP1fXVZxR6ZUeMjJ908GSuD6L/YFaDQm9HnJzaPF5YsWAEnC01eKd3WmZT5UDl
JiqiYy3NwmNEoEjNC9LEfoIpNssS8U4wYwV5z5okPUJypDCt0SmiTLorSnrmyVbqD4He6CcrGoMD
PTb5awR12UEXhO6owv+ctRrsQWR53S4v+H9eXKRFkxHYK4hckqkjSclRPXCrAJAWoT9TaQXlGui5
ixuIts0aFpHb87czfWuaC32UlSn1JdMzBg0+KP/z0FdupMuBDWDoVE+9I+Vop9w2urk9oJpTdFRw
rmGdhVLoLf3IGO2nx6ksXoHYfUTU0Nixs3WyFsLU/7OzDP7iXWYFYjXmSOR5A1mBKYpsdd5T9d14
IEH2+h8Tq1SHbKV0SJME9eA9k9OHRmOXqx9CwrH/asr+dPlfDMWgNypXa4YSVK+dLhGdfNoVf/8T
Qq8dxcVg1vXtCnWKlNjT9MqCFGGUf0x1wZbV5l3XRD+TXP/AaCtYUNRzokRPcSzaWtG6k1buRCDb
+4N7AfyAAjht+fuLwQpNjtCg3pheL6SOQMtjRqc7JCOH23O6GXgsTVF4d7R7SPW+taONYZ6kwmB6
YuK7PuRKSKjavaSe1Un5Wmvqzzamn3we7tCw28nAbA2RqIDoYIFlXtHptmKu9CixLOvpCLCysjff
3x7dtgXwvvBIgYpYhx9yXcxZYZWmp+fvxCFjDt/nzbfbNrYOGLEHXA0EIbRkrQIQ0W/FnuDW8BDn
C/tjG+zM0jVrJKHhpYHVCdYEq6zRKSRXWb2Lha+Z2UG9cNaMRzF5Z/qHjkzfYJ2HDjUp7akrn8ak
tbvh5+1Rbu6Ty1+xOuRVRlfjODNMMXuHQKodhybqh4ekgKjHdPLwl+TDf/T7ttWduf2j8HZxCJJR
BmzFLeAZWeENqf7apOaOU9keGIBtwjfeu1fIsSoL0T8IY8OLx8SrqunBLAEsqEWJsqn/RYvS7zy7
P7S1/yOWzZ1Z/YPnWHubpXIEp/SSwV+f8tAQ/UaTCuLjTqlEp0UTxzFmv7kzO7U761UZOboZ5J/S
aPK9JuTNSl9WjjII/BZoBaJjVgo/mj5gBZK+d6PAD89SLxtQlo+Dm05Gdigt+fs01Tp1ZMs6dJYe
o68kiq+9rgFnAfZ/TCYkuf0cvXJ7kAFf315DZfMQUhgBaAiQB/Kztx4mNxswS6FheHKCo+x+642Q
P/aDLp8NuZSORZwlTlfA5lDNBbF7W5vHMpML3tqTxX4WsheExYRTFnb9ywAjCQXM2aCVPIm0Q9x0
UBJNfmbZFCr8c0B4hCPRxftx9OuTRLbBAVgpOOAZqnse6eqjhfgQGqya9ez7XXEohUp5rDQKqak+
Va9WveMe/lwY6yWGQx5Yok73zRWkJ2hbCP3ThmRsTj6isv6pJ+nLrAFkbov3RptQn/RfRLP1SH28
SEINKE2Bqn0ObDmdSYMoXzIxuWuVuLcrtXoMzd9hHwFUV/ZOwuZhI51KHL5QmsmrdYKmo5lrAhAv
gtJP0bqDrpxvb4XtnfAfC8svuDjOUavmkybxWhG7yM2SxhUyWAXyvy8jWjqkm0w6LNRXIA8tDCEc
N2XDM8vqo4zK12zIOya2ncZ/bKyfROUgyXXeaYZXdMJ92unkTPX5l4kegT0mvadK8WEchfscOds5
3OMV24q3LgZorR5LaqtaWcwh90YY7wPli6G/FGTW4DK/vVx7dlZJzbkC5yelDLJCAhvtkfZdUbny
HqX/1svsTwMIsuYsy1XVtAmhj65y0+teixn8C7XtylY0mFl3goHN/b10mvyvoWW4F7sPdDgaVCDj
vVl1FNbJ3HF0e99fBQJhrTdQI/H9L9AMLPiXnWfK1vcXhlde+bwor4Rv0RiluykpTE+qfTiLLOiq
heRfRJ20LYGLAYFFDXa1tSR1DJUg4YTmjStm74Mvbf4vVoFX8cL0thSU9cVHXKyCUIZBqPeKQaZc
tvUCxg+hl/+62ZaQaaHugYcc737VvQ4kpuGylzDS5+dZgbVhj+h+czGgsV4orKllrElK5SSM5Cyx
eCYExVFpvvuBubPcW+diiScX2MzytF8FXGIlQhBUhJYXiGdL/oc4+hAn92o9n5Ngx51t+eULU3+8
3cWahLB5JVS5qLYGT5KR201nt8qH285kc8Ko0oHyho35qnRRWSKC7UVieYY4PVNyfZ5a4+VfmDDg
kqCwpZBtXG1eq9GnQNJ60wtFEnO1PUd7hdXNQVxYkN9u3iSejbQOeCyVmdNE9r9A/1pLJpPqH+VG
cKBvPx/O3ZBkPnkcEi1j/6uOUGo43Z6jzV2FvBBtH/QGXWFU/FIaJD3zMVHR6J6kFvfGkIqulBWi
U9edfDJk2D5vG93cX6aB713K32Bb346r19ogV9KlExgqxV57KPqH0fwXTwUsQI0Bj6Norp96ut52
saaBGBAgn1Ofp70Gk80MMMj3RTaRWv4V2kYspbKVkf3y8owiljOkNvynlDgS9QNaJtVXsTiWit1G
jojC71+TSOPQLo0vG/PihPL8m+pSaS0vLubqH6tq02MVm/LOU3N5Sa5D1UsrK9+cqWYBlJIhaije
drMBucizNZ/RMZViHR7IHZewGUWZmoKflpY30Pr1M/CwquhQ4HnuyxXxPnjfxZm7IRRfbk2jjW2m
TfOQQ9R3kuTKvCMSrj/e3ptbB+LyN6yiApLCjRn1nelpbQ8sbA6Jsq1FmRx6Ffkl1Sr3tr2ts4AG
L8cbUQsqFuuzUCAtKpQkPdSqOeQxkoG+79bBtHN7bM8txVs2jgV6aX2TtyKZ6d7Hzhjk7wJt8mlG
Lh5aS0ntXgmfIZj8XhTjt9bXHLXJdiZ12Y5XG+nC+MpPii28IoUVAVWczae4ju+sONsJTrcaRAAQ
wPUADwpl97VTSSpVyBO4rD2EoKy8cGf/fhjh1PaSgrJrdpC74eDLliPpwamV9moiW7ExD3Z56STG
i66n1zLbhsQq1kFRH5U5+21Y9XHWYLBIqx0JyM2lvLS1ms1Ep4mz6CFfq2eKq1QtT22gfpTz+WPb
wroYjAU6nt3RGMXTjFrkzk7aWkt8D80vf8a6boMAYOO3cizoXjg+NJ+Udif22Pv8anCin9ZzHPJ5
FXnVo8Z//va8wYWLe+FJyDJd1UaoVJDRHwdeauXPvB1g4j5rwq/bNq7HgA2ezAbthws+d/ExF965
njTSc+DmvcSONbSkdq7P67329vOL2774vD7JBUy0fF4Jha+53CLkVDwKAAkrvdy5ATZHwgOd9UYp
nKTsW1OxMstyFUy6N4MVQ9LHTn7enqprd8tYLMT1QJbAPreGeArNAIOZ2gHKyU6At2BS+TZybfbl
g2LuudrNwVzYWs1bVcxR3AcgwOV8YdZsXM063B7N9YX5djTrgA1FnzHUGU3cvISGm7ewMZGzoi6s
d792c/Vb4yFJD/E8QQgdSavFmVOjDY0x1r0+lh4r3zrNw8fb40FK8cpzQwGHkhXXA3HoVTkgEMgF
tuoUPOsF7erHxFTycyaXndtyWzfOqHXaXaCY8yGTh/rjYPShGwMUvysbWvR6K5ifR6HS7kSkqJ7z
vAyPgZmon+MoHj8UeTud8GDDZzpJtPdEhMm5l/z0XCp6b88z7ROV2MRuHdHKAeOhrB3gGKoOCYWf
Dyh6sYZ+qJ78EXWTqq1gzTTS/pzmcuqaOsQKShOah7wx4qMC/4w9i0l4nyAWGDrG2CX3sdF/rWv9
t4H1h0ZKxedWr+EAkRPrAJb961yJ7alO494N66R8FDp1Po5+oj7AGaT1tl/1RHd9MXnpqAeeljXQ
lIDgdCpLVY5aGP8zTg3Y6CKUnKCEO1OtfOGdNeXDY2JFyYEUfg8+JymP1iCq7hwNhaujBfdBgTzI
rlI4b4ux8205CsOD5ccKijRy+d7vwsyBT8d49QW9OPpxm0GhpAmnAozsQ1nFOtTEo3xXGeqXkmIO
4ClTtVGXCF7ILfeOEACokhqQpmYtZQ/ol/8TDFLo5o1Aha6bf1nljsPdOuFw1SyAcWgFcbtvXYjR
6pGqorf37Pfa0UqTB1o86fyhU39qTrnU79wf1/EU+L6FQQTqWd5O6zCgNRpJGyQteDbC8JhBIeI3
wUNq7MFbN81Alk0HKPDMqz7QoBV1RFz04Fkdpc4u8vCRxfeG7u8BM5w/A8AdjWWL0vwqPIx9kBaT
xvkzaPHxbfpAdpZn6zIhGU1alJIV1+Hqrup6GrfCGgLM2G+BjAC5MwOnNAobXeEdZ7L4o7dRIGMB
OEsqhpZ1cK1vd4IFYeU0Km3wLMfS2YoBvYX+Q2mWLm84W4hFt8mGl1pXvydt9uSn4l9jY96aX0UW
XdB10QgM4VmfzK+zJr9qYXsa+j1Oxi2vDCaGEuZCk0gZ/O0o+zjMFDSlfK8wix+qBjtYK/k7we6W
jYU2BvAxz4Yrtp+6lTOxsxrBkyeK0QrUyulO4m8jyATa/B8Tf/7+IsiQukwljqEtuNdL3Q5Kq7eL
LDkHrfVJrroXvTbcrpnu9BH3JuyRbW9tSnBMSzxAQu2qBkdexdQio/S90UiPcfq9pNCVTt/jeWce
N+2QPkUadCGDWj++onZUOjGbYSPLJ0CLn5DCtTvjvZp/ub31N9eLNm7eXTIOQ15tvXICTKk3ie/5
KYCfp2SvWXbj+1zdS4sUDok2+cVbXSwW5zrqeRL5Xpe9N+08e3/752/AxMEXw2JK0zuaCSQh334/
EmbLBJcpeDhzmR0BKXIuoAcIw0bw1CkJsg9NZsIP3DZnulwlNx9G8wz4KnJv/5LNgcqA28jnwZ6z
jkeHeW66XIZUsG9c40kbnduflzcCOOjdSUcuwsjA0lcDLehSV0YIGrypBaUkRzrtJprVO1qOxk2c
SumXaUDUEuUz80Ryq3Tq3o9PZSRq3LF++LMlyDiOSUCLRVPFQH679KSU81ezDuhwBI941JJkQupC
CA5p2f2OLO0h6rVfXdKpT3Mjd24fRxklymnY8fMbFxYjWwAdEmShUFC8XUK1ArMUi3SvC0YKzE05
BKnxIubF+fYMbi4QlwkeEBYgqrxvzRClyrPRslMU07cL4GPVjoFr7Q7e2OJ/LKzRWUOASlsqhILn
I8aSJxVtrhSHC8V4zmbNMdscWmXBrpHyg836pBrdc6+ZDxOQiEDP73Stc4SwPpnj8CSZDdIn0VmC
9OP2LGxONvw2pGwJnq8St5JWVbQem2zT8kk3XVQR7GpPfG0jrpJohkKuZlEkgGX/7UyntTZMpSgJ
3tS990VAz6krixXoPe2YTTsOYOtY0HwF7ARiJ162qyBBT1RalaM0eI5KVrX6IZi6GyanLjpNguzo
e4rIW5tIotmUE07K70rJKO7yqoGyVfDG6V0cn6uft1dncwvxOGd7kq0xpXUgQoKvaHoZPoph1KQH
wUcCOtQUaILKGFT8DGI4ay35ZaaK+ugbZgvLjZGCc/W/8IoN0AVS/EOmKOkH3U/9H2NKt3iZqb09
GEJ7VKreeIDTNfhw+1dv7SkIEZaoAlmFK/KnithSHlImpTU/BXCAKzAHQKF/uG1l40aULqysCaC0
SUiSMtKgWYGroHPib93wEMc7GaxNI5BawL79p1915WVbU6v0Mc9xEpTlXJ6YGTp+cJ75dSYBSYXl
//agto4KD3OcOjmfJWh/e1TmNBh4BRWCJwB2KUnpDtbvNHnXVrCUiTtHZdsWGchFjJX4ZXVUUHbJ
rKZgbMLyUOsCW8o6t4ABtpQEG7EY+/bQtk4mDYv/b275+4ubP1ULudRShjbHmh1IJwsmBMN6beWX
qJZp3t9xbJvm0C/VJNAU193tyiBZcVMugWd+qkI8qJ1Y9gk4jy0W7u2RbUwknp6q7ZKtW9J1b0em
Qfhfwy1ETBMOZyGIvvW+chqE6FA30alM551344bPuTS33vj1EGVFaNKsDZkLncZd9uX2cPa+v9qD
qdFkxqTz/bkgTrKzeGcjSMt8rF5XtPDBpbbwkFEgXvzHxU4wWlFppKX7e2rUn7LhgjeYT1pPcHLA
TYeJjSAgFOT6QcysD3JcfROz3taklGDDeB2H4bEqy7MvRjtnfWPHLJ2FMDYSd0BitMzLxc/Sp1GG
sY6IavaPvdDaaXUv9J2dhOF5DDIHBoididjcNxcGV/MgTXGf0G/le6YAuXZi3ec547aIrKbJnQVp
50RsAIQZH0l/qoyayIdX+5QOJj9PkETwpl6bQC91T8qcH8Xmm55+KOzKUabhpPj9uZzVUyKz7kGp
7zjtzTmGF4vuaIrdV0nUSWhDUxWWZwxUVKrwrhtPfXnUW8+yPqf5zj20uc9ok6YuBQz56m1Wl1A1
0MLCuRRzV021gyk9BuPPAriujx/ITMfXd55p6uaaLprv8BrQeLLmPJZ6U5y6ova9UH9f0AtS6ii7
/A9p57UjN7J06yciQG9uWbaNukV56YbQyNB7z6f/Pwrn7KnKJopoDcbcCGJUusjIiBVrtXS06wow
JM8av9iQh+ihy99FX8NxezqySoRiG6XYSXmzS/60wPPGm98klrx3gsEFCvgU2+apGM9tXe9Qn9k1
huqO/lka1F2sP1jVQyRP3BWAB9rnIqWF2T/ZxlPMmzsYnqLou+GfjeTOVL9LzufJuJuruxCU5W2/
oawtLtsLl0u9hQkQ9nMTDjw24Bh7DsZvTX/IpuccEnQrnF1l/mFOudspZ9Xs30rGUz7EtLSG5FGm
g+qMtKbJrinHUERvcQCrayuy/CQVcpFFOU5wZ76eTqaSQc1gBuj0tPux++wQ8UPbAt2NdphmGH8U
yIEfivKbpnInIaumV18l+tYMYz7o8T9Bg7oObRTz6PUo3es5JOmLNM9vP350Cn3vV1uZmRXkKb/X
IIZl1y7kLMJRbX3aoeLYcMAddG4el4eQLVMFv/Nh3qvKvTR8yvWWB9/ntnxT0B2TaIee/I0anjT5
mOkx6UvNbbJvhpm7vv+gSOkJeqPZ+lD2p15/bgqvcT4N+nkev/VtemfmP7MKbp/IPpfh3ca2UF+6
+yX56CxNWCo8l8JYbHvO27DxderUituHT1JznyUPU+0BHyaQ/dRWv/TojkJHsqkFsnKV6bh0ZL0W
XMoLIammnoYaiLFOmf4t+PLSuz20ZUMLFxl9xoTmkH+RmhE3vI7KGtKKlfEcm/obZwxPhkmeDp7J
22ZWR6EtA1gSki9UkC1QyE5Z1cazrcaIpT22SvUfLQhX3xh0c980HT1muhcYjRtrn18/BLQdABEz
DmAoomvQzXxEYcB4VoHNuVaT/sUAFhVlFoI3wYv0mIZsqNOQnX7OGrc9Zz/+4tdffF2YnrpuHK1r
+Tqw3Fx9sputmvyK5ySzTcKNfA4YMxFJ6nST1gd5ZUJmq7/Rxw5Ev/0xHssPUN7tJys4j0aTbYQD
a5uX1AdKAyaNri8SSNagDkofs3n7uOFSbKz6fdHT+pb3+hajzAtTHHyahJd0FTc/uebryCo2SYJE
VZd6CGDV+SezP85bDEZbJhYndBG8qWYh9X1ZpV6YT/0dRFbUrbowfS5UewtW8OJCYTSkL5f8AqQo
L+CNc1DkcYCavCcP6IwO7UmOY8uFAg4KO1gnuiA/3d5+Lx6hi8Gl95MUDTUcMV5WhsqAiLVMvCT6
HJqIiX2vOUDRVr5qbVx0/C9KCrTl0hN0PYUBUhtZ1zmJB2qjPrZhdizthp6S4QfPtrPRWr9vD2tt
yaCEoL+U4OwlhqqatSHwHTPxmslsXTlMPjSB/lyq+murKUwfYFTSJ1xAYIeE3ZfSPao485x4KaQu
NTS25Y+q/Xx7LC8OsGBD2H5xEIV67MuJxwvxp64Hn2fNvAf5QG0dseKgeIIIa4t2c90mBJ+QAFFe
EWOEmbrHVIx6wj0auU343hzKfat9oxCi9w92s1UdXV0u7X/mxMYBCeIpWA60xBvopM54G8p9tQv+
ZlMsIhcsyULvLcbPCDQG9JzUqZeqsE+OlmdMjjcPW2nPtSMFpEYBELlIF4pPocGefAXeztJLGit8
pwez8TmuQrT7PkQ+Lvf25lg1BsIdtNUi5CDWbiYjD1LSA1CR1PW+0ClNFdHdIoOGDN/GPbhminZ6
CgIo1FF90K7PcKqXWtRlTel1Dd5o+DQVMDDMP3gq3B7S2t4DmURLPT59Qf5e28mMoks0TSo8lM+V
o5TIwU6ajaMdKz9NNX5P1Poot3q7MZHLPXsVb3HKFiEgyPQXxu0//YYXTj6U4ka2Yqy26qMiPTob
CYCtzy+Te/H5Mom6PKqC0oOWP94D5Lw9Z2sH6PLXC3NmxkUjqRD5efa3ouLd1o87c8PVbY1gWbaL
EcRGTUfPMoIZTpvmqP3HCRIi+SHW66zO+Hwnn6UnRT3dnqDlr4vL61ikJ2h4peFOzN3LoDt6yDJK
r5XmU5HdjwPtdF/i4l1O06h6gh58w+DKaeHCg5UIJTCid2eZzovp6upRy7u4zr1crgDrtoH0aCX1
5DqFKu2DKVY3dsCqPbQ0IGbG2guvM9Zz4VfdiD3nGL+n/Pkr32rl+aMBJ0widx2xibnojrwogBiT
EplSH+ZeZmYx2JkxlnYDZ2oHSMm2yrd1KB3iYkBczfnYZtKhRvMnTSYDitYmGaq3qkHVsIyU2MVN
dx+KGWafzoaz01X7oHzPCVVmd7JT7Q47o2uWkFiXfSY/lpoR7cvKlA9lHtWuyV+583N9cM2mix6C
MPZ3Yz0kb5vK5FulFOe7Uqphe5WDKm5cuIRY7WJnBvo+JW9qztDXkEHp3TQdU57hgXMOZXl+5EEn
3YG88/csU/wcpFmuHLUBGh8FCApEMECQXLXKvsFiqDzLlfLNLvyvZSRNzREeEzCIUSIfBsmCJcGy
mx4NQkvPodGwfyta73/SJFl1nTGAS5iH/wezbJJ3KRQRnqyETrqPTZgI/Dms72JFm1y0IZR7ZAH9
7w4SijQyQ4Swk5JI3aV6btxnKarfZgNFrEI76FM2Ttp+KJLhqc4yi+kZ6o0ttuIBgCdSellSmRTd
RA+ADkGq8b7i3uwef2WNspF8XtnCOtU1Elw8e9ljQjBltHaeJYaeeQGiedH8TUneRMN9zwTe9gUr
zpJEJT6A4jmBgPgiioe5q/02yj3kpl0neaSRHBTHRrVlZbKIAXiRcFXy6NKEqC1UNH+QyzrzsvDO
f29tsRStfd5gFZbq3aLQI1zGxWTMjYJyomcFH4fEd7VSO9yepVULvAkWtcuV/IZTlnIkhXnuRdXO
6D6ZW9XUje+LFewSnunM7/m+7hycAynI//TzDWEzBU7iG/LE560HwN9tvL/9+eVCFVwhDW7QC9Gd
TgJIvE+aKQ3qMClTbza7XVN2d5oGV4SHx7uTpS1AxtpUXRoTDp49pAZddUXqTQrEaK6mvr89mLWD
t6DqSBNA60Wu4/qu0pNspJ+ewUD8ViSN28WFmyn7LYHrlXMH7w/NQsTgMhpcwpL0YatR/ck4EnMA
jXr+DG3J2R/Vb7dHs24GjA7N2nCDiUtDnIgEpR5lXqh1HrUGdxjUc2lMx9tmViIKsirLQ51N8BJi
GdB+k2lyUEMCOLiqQ2P4EB90Bd3PZxO6Q78fXH9LvX5lIyxLRKhP2naRhrleqFjP2XNKUXvhWynL
D3VRvP7Qo3ALb9aC2UMgS9gJmRXXtlUUlach5oNu+FbZZOXYwBNGtxu8WRwaTdgCUeFoSdKqpWeo
++zdu/FTPe7jjeTTym5eOiplsFokvV4wk1Y6KpRx6peek07v+/IwRTGQVMlGK+VvZov6r82u5v/i
i8jKFb2KR0Yzoo3e8Z93e4utLfdCr8adCPnAi76DqWGJcjlmiyFSNu3HaWuqVg0sqg+AKej9F5db
lvDwwKNrj3pQBSPhq3sN/mRkEa4gcQo93B9E3UUQnCqFYw1ZzQRZ6rlrw+OmCNraYhMx/M+CcM22
VqXUdtDzKglSN7BUhKaCg9T/U2w1Hq9NFcyszqItSbJHhCCH0TzV06hXXvC9Cs/OltjT6ucJ3ynJ
LHBqeTk4FzNlSX0gT6ZZeU3xaUInAVrO1+8lSKP/Z0A42fGQlHDiYEDPTop88l8r8U5kSAPzotDz
R+JWiEf0rsp0E+E7r4nq31pDcK/mW/XPl1cuDwBUlpZqCP5D8B12Ws6glYbS05AytgC8bczQyla6
+r6wldAT6cIWvlVvCJu7RBo+ksM5mn50Jsu3cXesrPaVKWG2tLEhRxRiaqpdeXCVj7fXeuUGvPr8
Yv5iMxXdrBY1sjaeVZ/xez7VqeH1ro/Esa6hxwQU7kVHjBTVWUhvfOHpZkG1HWSP5ExbbHCrK7Lo
OtDBjP6umIXMrE4qTL9gRfTqMDfNt0bXj12bHfwy26D0X12RBUbOzqKaKCadlNEKAfXapRcnj/O5
SzaeNqsrcvF54fSZchWqHUI2Xtwkd5Z8aJTDUCd3t5d9awxCdEAHez+SCy+9PDvaaEyd/9PnRUp9
XgNDlcZW6ZkQ5KLcsIXfWFttUiYaXXAWCQwxPasiep6EBVuqyvvoaWzUX1LkR2/bJJDvdA2d59vD
WaZciOCJP2AOYR8DUhYzp0Uz9SM00YU3pLnyZm6tcKcmvYPAc2ftFC4reG0j+1uqReoWXG1lN0Bg
AYU09zolObFq3WRJHmdjlXsTrPBpe67TcwBO7vb41ozgkB245MBBAVO7dgJp5qR1FxW5l9S/svKb
Pzz55efbJlamEMzDvyaEDWcnCtrvJibK6LupRXepc7J9Zzc69MEFxy58dSlzQbyrRKdg7xeFAsFD
h9ls56rEwx32P7eFsIYebVfKIOntn8vwhxS//kCxHbmSF0kkULjC+CZ9kmjCC3HTBvJAYO2nv4i3
Ke6jjg13OWTA4pNI8u3B1MKq8Az/GEi/Buv1d+bV94UZQz0safOxwE0nmquOv5ItSYoVn8M2VhwU
xCGZAMl6vcu6NlaLTpZiz9J2UCWnW2HL2i5eEpp0jZC2Jbq4/j7pNAXk0hx7ibPz+ztJOlSv5t9i
V12aEOKKOvBz2QnG2BuG6mB3g6d0FayC1un2YVkbCYGqsSRsKIOKN0yEoKxsUdpYHtkO3rk9ZVva
D1smhCMfdo46OuFANbKfy5NdNA1Yu9g/QEQu7//baISjUflpbIzVlHis21trCOElv5v7d7eNrNwI
oKsA9f8pOUGUd734VW87M0SHVHHzQ6ydZ3h3653/z20jazv40ogQeZcjz2EUBhNvMp2fs4RSs68M
G2u/ZoP4GK3kJRNIDH49EHWcldxQ4tRTDTQSd1m/8f2VhecuIyev/cmviGXoGkCZ4/hR6UnNF2ls
91bxroV2/tUTdWVE8CVjHdq0c8S8q9tDVbiqtHFhrUzS1feFSQqlGdITg0GYGhyz/btkExS7Ok3Q
1sOITvmXLMT1MkRZ1mdZYBckoNzpa9m4ycZeWjdgLReuQ5ZDfCRaWpkiIDgXXtebj8ZU3iNwT0/6
VhZl5d7lIvzXzDKTF/F90lN4QkaiAPMiu31/minBjGMHu9qTrnyNwq9/sfBLgmBJyvOPsPA5V2Mh
K4xqiNodvYqu2ry/bWF1QBcWhKX3C4MiWSMXnpLbZwfFRAXNENrHRuutbsdutAVDX10nWlMplAEp
5fK9nkDEH+JANsvCm9UYvs359zRUUO34W2pKy4Z6EWNe2BGulmisitKousKz1GJyU7U3D0rD8z4f
O9gdrFZ6l81DtlF5WB/cgrwihqaYLexyo0+qPjDZHQMwgOrU+fdBtxFWbJkQLpqoKig5tZhwIsk1
74MPMd2xt7fEqolFGQoiZACWIv7RGGmvbGsq2jGkCP0vp3qKtnTLV1fnwoRwvZTZnEkIxJVeUcy7
xPAipDRN82eY/FT+olxABxcMR8gM6S/VrnLfVHT0OHKvC52dWqRv/KzYOwrCn+msf1YyYyuZsTZ9
BDXkDJF65EUl7Dwtl2RUXa3cUwvlEIURddnQbZItdtQtM4JrGHHZSmgxLkn9SeXX1aofxlY+f22Z
LociOAfgQFNV6zY2kOdqkOkyUi/qK7dFeNqc393edishB9Cgf+dNcK1SADV2kDIgh7XR60/G1O97
tSDjsHGE1m47naQx/pIWyRcIK1nN0GVAv9ZTc+OBLuJHLQw3TKwtDp1lYAL4ZyU9HZgT4DH2ALUj
V5ueZ+lT5xxvz9faMC5tCPNVK4Pka70BJGDclzW9V3/hBi6/v4zx4qozJpOah8L3efaBNkL4vu/d
TWnutVVfyP+IznjqQYV6baUH71SZ5ph5yqjSQfFct+Vey34UW6zPq7MFIJYI0FxKYMJoGj+KFFK7
medL7yLjzp83Zmt1HGDPYHVy/vjN63Fo2dA4UWNmnjyf0C92u7CAFOH08/aar93WJjC6JU/D21h8
yejhGIxWyaNSmvNdWJ67+ZtW3fdhv7e0YK83W4Hnn8yPeI2yjU0VbsalKV1YHrqaUzhq0sIbY2N+
sCRj3sVSre3lUZFOsY3qgNn3H30ZyehSNaZDsEiK9EMnu1TIOlepzGk3aVoNjYxU7CLVKe59qFj3
t6dl7bghz0nz2fLGe0F5AdPVMEytg8vNPyVq6c7mF7X7i7v90obgb82ulCVFlnJPVj2peq4XBdWt
UsTq8l6MQ5jtGXaeIHPwTI1T3lvq8M7S5o+Fqt1XcbmHHwuVZJKk/23uBDeSKWqfDjZzV3/JLAAs
+776GwsoivBGol4PaPf6aCC0AFFwRXYROvVd1d+F/T+guTfO3+oWuDAiDGPMYCOeJtCYaFvudAku
VKN2m/jDX0wW0R1FTgjwiMivh2JJSk+q12SBigdkbU6zSsKSJ81tK2vXLsEX1eAlxUeO/9pKXFZa
N0wWMV4PjWD0wS9OmVO7U/UhTH/eNrVMi3i+L00tbu3Cyceg6BSTXL83jp+G/knb+PzaquDa4dpB
RhJ8g3BorNxIrcTXgHYG6WNgq0dlCO6k0H49gpHL3FrKIahJ4n+vR2H5FTmefuZs6iUdaLL0VrLt
f27P1MpQSIWxHOBylMUZXtuoiyD3Jc0Crt/+SONDpRwTa2O2lt0jLMZSboHMldYf/hWeD04RS4hR
S0D1y9+Df25NZ+dIqGrnd1EZ7ul12+RwWLm1riwKr4kk4Y2WsDYs/+gm2psqoIGSipJJ3+Hrp8/W
IDwEk4nWp+gEkArP5CihDaGVEIaPj3VU0aq5EXatDgeF8KX1YGlKF/aBlmXhbNUhyZ7gi5GVJ9Q1
4wZtv2KrBre2GXhSqChkwN2j68uxujg2XU2hpOjYDLr02TLphLS/tNW3v5gxGlGgvaGA/6LPNVDN
MphD1iZX3Vnaa+GzPPy6bWJtvpZ3OMRbi6qmmDQxiyqy7VpfOnhgLklo11DGvZwQvUwbp8dccTS0
oJD5AbkDQP+PuufFjElx2891RweAo0fN28rsvlWZnxc7Q4tpSfYz6S1i289RGh0lL0ZCVEqNY0Fc
svPDUjq3s5J9gYYkOTjt3LhVCc1cYsz5l8yfovMwq8nvlGT+0UE/+U1i1tp93wfTyZ6l+mCUBvUD
9P7O8MyPnt+UuVsPw3hKJD3es5F6D5a94U1Pb/++lgf1Z5G20oMJXwId7I3m/JDLTh93am53e63r
1P08V8PvVo/rnVZOw696lqOPQWbEP4KicM6FHyn3RpFJe7tL+xNUOB/jPoe9KpiDcySZ80kuQv3Y
opmy66Vw5lHaF6Bc6SBIkyj/1Wn5Il0KE29gmsmRVhvp9BfLzjlE3gAoKYji693bxHqSRmi3eG11
kiX3aZTcMt6wsbreNO6RWtKp7P7p371Y7wJySK1KsZGVzeFJzuvDa8cAJyRjp3ZDT9MLihbwGlKu
N5xAfyp+zYZyaOv08xAqj5lqbbiul0OB8UQBUL70t9NhLzhJoxj7qEeDx/NPfkcd5O72SF4SB9O0
T7FroVYha/jiFBYF2qOpQnkio2hIy89C5E4b1a4u6Kgb2vugGB/GWv42+fZjmswnqIy/yPFWCful
L1h+hUXXDOLEsOMJ95uc5LWcwbXuUaX3xig+yz3vcKNozjaURbeH/DLOvbalXm9AYyx8YOU0HXVz
fSyUdm/Od8ncHsv6nV1D0LzlrldXkIQM0AxVJxMkXKxDV1s68Tsz3PvHMlAee/X1oFeGRPKCXUnv
2wuEpZLUTmuTAPQSGVcR/GrApN2etNVBwF7IM4zSL72K15PWh1IetYMWe/PRMe/rLVjz2vrT9gw7
N0x0BOvC3RlItVoYPbU4dI2e0xQO0hhwc2TFH8AlbsRrq7ZAGwABh1iAI3w9lIG23sSp/NiLIUO+
y2qEl2urGfe9Neb70Kle3dHNCeOWg/iUpBxpGcHhJf3kO84Qs7fVU2IDUiN7dXz96kBKsWQweBe8
QCWbXUUnkFVgYgysI3C48tCp/rDxCF02qhghUgUA8wqH2kt2M+BQeUNHAhWz6UPco6zq5skWkctL
G0wWcSaig8DteE9fL06RKvrSMkUpM1fhavlkVP/Y81GhJBTQ0Hl71lZtWYB+KAPi/USoeNPWZmu0
YUKqOes/mKQbdwaPYEpcmu+fEDO0/pn90NjwuMv2up5FRnhhVXA/DoGH4mdshzYcz0sEsTO1TtlB
M7ElkbNqyYbxiVh0RbM8SCdU3+OAZs7iaz7SgT+8U80N/NSKDbY0/Yc668U2FzY3RIfaVIdO5EU8
r+Z+7+TqXt9K2K84nysjy59fXOfBApaIY4xk33V4sWPyEbd3wuooqNCyLAvMUAzd5amQ4SOsYq8c
qn3byp/hrHyjBt1GLmJtHHQLK1Cvk2oGOHE9DpoukM1MVcbxSW0+StH726NY/fyicLDocYASF0IF
W+1bgmo+70vJzjxD5bxxYNaCBV6fSyFbt6hciN0n45Q1syqPkUf/y/SYqtJ7RzGyY038CfEJ4bs1
Fv/UiGi/Mfuhp9eqze/tIjUfS0i6tyAiq8NF8gBQhU4tT8wO5tJU2cOoR95IZ10/9m/Cwf94e0ZX
QgUggVQKl+zey/INTB9KNUlsvFT7ZJrhPpX1U9g8VrGzV0J1X27JAq3tQx7gQMQgA6BcLZymsDTT
Prcyria/fpcZ9ZNTRWeEcb/cHtbKDQhxOrSJPFV5FouXuQYTcdfS1evVfo3WufwtLPw7ByqaqNO/
3ja1OiLEpQxCce5AMdq3myg3isiOPDDmUA9ZxdOwJYS7ug8uTCx/fuEdqiXWl0sWqR+UYr9At3Zm
nG7t/S0ry0AvrNRjHdBUaOHokrOqPRmvR1lyEV2MYlmzi+9nbV8Xjc33Zyvba/L41iiCjcBnbQis
OrAtmnFokBDcT2PQisi7F/eTH7J6H3u3l3rlOlUcgyTL0hpFhCB8PtAa/Ktuk/5qoWR6UO33TvRZ
Hh8s7fXRDk6O3AQMiurLPCi5y7gd2yT0+lk69sh4Qkb56qZnOtGXjNuCC36Zy0F4o3WWZ6oXfigc
N/rn9kytLcTl14W1Tp0pMoOIrzvwLeWPgIJvf/9POlCIMa5+/rJUF5upLulTM5rl5yvVvsicXdIo
OymeDkU6PpuhBAdvN/6a+vZNoI8fy3IrXbl2UYBIgiFtAQnSKyXsBXx+2k5dFXhBoj4b/duy/SeX
OvSwhwRRqHQXa8Ypb5WDpsRHM1DeJ8pfnNfLXyAyeI+G7Fd6zi9oTP2tXPgf+8i5uz3NK74NhBpl
nwU7vvAwXM9yYOrVMNRq4MnO4yi9yejXcTbO1LoJC4YMcn24a8G3hbZZWalmBl5kHJvsftbuJX9r
sywBp7BZgNTyQiENAG2x2JBpRiiy0p0SeFLm5F9VC7n3cVJ6Ogha6RFZxACGS3JEheXT9e2QlgrR
hHKtiZbpRKu3UiurI9YogS/w7CXbfT2pQ1motTwaodcqb9Psi1H9CoqNRO1LdneNzq2F7R+eE7pW
RDxYkck9kXEeefjbn9QSf4SBvkvaX23VHUHTP3R5/VFL1M4NWz/ciKFWzj7JYWKWpZGPa1E4mq0d
xomW2KEHq91u/DxH4e4vduWFASEKlOoJqWDfCr1yflSSx6ikWvjqph/mj74xEBOA3V6Ey508+Irc
lASac3UYYGDLqg+3B7E6S0gEQ4MMDAjI2/UusJMubxupj7wAvaJdoo0ydNrZFlhmy8ry5xduso11
LS8HrKAf6+pAS7pqi3VvJYJkqhbqaNoEX1K2o7ZOK1ydRSS5q2Z0o4moP577+mGew+Q8lcr07MiB
utescStzuLifF+d6oTShNkVeQCzXV/ocO4NOsC5V3b05tvepPX9Qh/5jMOkbG2L10F6YEvacPwJD
zRtMgW3z3b4Lyye1mIedLcdb23t1zSizLSw78PCKTnc2Cg2aB6J+qzvl75P2fHvjrU2aQnf9AkBb
iOIF9+NHsNc73Rx5k3ZKi/HJ1h6VtNtVzZa0yZahxStf7D1NnvW6sDFUpx/9Tn+Qmncg9mml2EJR
rE0YZE4Lxc3CSS+6dx8l6zgvpNDz01OtnqeNpNDq50mekGOgf+olEVGQJtlc8vnGeRo++tVfXICA
doFWkPqmYiDsLMpGpRJPZeh1hhLsrTkoP46BMTyaNW0gt5d+NWiBvclZmpFATom5jHIqm7gc1dCb
Gqnd+TmQvTFJ6ifLb8cSMg/FDaPwNJrRnhRVvzfiEq2YRDZ/aUPnbKQKlgBJPLwGSKGlaEmCSmzN
R0erHOh4AziYghikzNHuQm0uj4qd23vL6jMErivkOnLnI72Z48YltXaesUpIw5tkQbVcb07alHqU
ye3AM0f7QUnRmO/9fZiebk/46hGwWNPlHiQBJwSJYVbm4dznoScX7Q87Lk7T7PxKKgpubbMxnasD
QnQeDBb94TSsXA9okZk0BjsOPQUCtcNQTeVzZ1T5/QCx/MbcrXl8gu8lMYHbZ/GuTU1S11dTxC5C
Cm18blKwM0b11mjMaR+MivqmDip9r9XVtPFkWd2+dHTDk0tZeKlNXRt2pMhExXYMQUvlb8vQ2SOS
4Lbp5E4lJG6UIVOrh++6ceiogbN2oPrhT9rr8bvQniAJu7RurBD1x2Fhl3OZZjz4S4r6CDJ+rbZe
/Gsb58KG2BxU+rXlqzY2xu5UDPB4m6VrTnfa8Po+eQZDrLPg9iDJEPU8VLqClARJNU9Ozpa+s7L3
rz8BtJaDc4HDlN4BAY9OipnmcjPOvDTsT031hbKoq7SfEDW8bWdt+y+dZhY1KDyc2O8foBkz9f6U
eRrEyT6lXzDVEqCe21bWloVHCh5U4WH+QoPU0IIc+pU+8+rpOKu7yL5rwdJm/9GKELTFY1HnmjZk
3gCrVm3U+3T8HsMpn0s//2I45ErA6tInaolvr17W8zwL5NSLtb1V71rH9YvvU/s3vpaMyfKOJEP2
Im3ig4CozQp2pU7pOteps6dCa791RrLx6lnbA9iAxoAELs82wS/F0ag5owVhaj43vOa0oHI1pzjN
WfPx9rytOqJLS8KdDVyirx1lTD1Fq445hOUo7zwOkuMmqXEXRebeDOTjPNvvZ9NwyzT6qBfKxsFa
i0qW9CZHi5KoLdb4giZu4KeeoUmy229QC7xFOv64MczlDSJe0RQ84JUDkgVcTrgkFQQG8ynKM8+p
jA96NaO4E+2HiuElxY7LBry63rjWMD5qwICS0bnPiviO/ub97R+yurC8LRa9NUpm4jVqx7OaOfTl
e4VatftGqpBosaFBBwP8F4YIRf7g6YiQBG+VZEkUdR3eahiT+ENuRMGRLs0gc/0O8vPbtlYXEDAq
4L0lNBBv0WSug9ZsmVylOTlP7ZbA29bnhS2a+ZZvdCM3SK+Y7hDYbvf59u9fTtOLzQGdx9KYR21e
RHzXcWf2uRrAaVbOP63y3oEoIcvvtdk4DE17uG1sdQfYFBXJa6ANJaInFCdoR+ho4byyn+k3ceXm
ObW2qGH/MGG+GBKcNwuzISQ+YvUKxj0nrbIm91odoTinmJ8N3z7ZUXzUg/6oo+pZupPblXtd3auz
9Abtz2e/CM9NN7Qbofra7C70+xCgwtzwIgGRIX4V5AqN9DZd9M6kfK0KtG0mHguHsbJ+Q9K8pQy0
NsUUZNB9AOQJoGhxBhfPtVge+sSnmAHr0+MCKnKiL7r6/fYyrt2fkGQpwB7R0ibuv7ZRmnPQ9iMx
v2af1OSghEfVOWn9X2Qtl4ysQxysYmb5FRcjsQJHCtMKtj0KiKeqzU6DrDzN6ZZW3VoYjNIA0Q1S
pEjWqddmIl8h1HYcSL+Ur44Z7vzgl9z0bmh96czM7ZTpLxzGpT1hgXQN6UmUYXAY6S41fqvq1j29
5jKWgoDMHU1xVdwBRc/5q4xkuafvouDBeH1xBl4v6J6WiBNec+ExlGV2z3PCToibobeUares5o1T
szqCf02IKXFy7XMS2CB887DN7qaxSp/UMBg2rKxmV4mW6HijAIAzEgINTvtUyzUwESPKrK+TP0Zn
+KYytHj74TwmfnLqs1C5q9rUB+YT6ce8QyFy41esnVfS5pRuSSXjq4QfEfRQw7dmT7QjzSge51+S
eTzn6esZ+hb6LBOiR/wCBSlh11lzGClztjSm+f5uIh8wbGUl1hbt0sLy5xfHtaMKJekRFkptZ6fu
mJxvO53170NFQQwD3kYWvm/4jR1aBYSSs/0m3XfjxstjLY9BQXtpH6ZGb4jIilQrkAIoiW57/dGG
Hg9Cll0P0oW7IYRtOVZ3hrIRmK250UuTgoMLCLXhmwPs2xKa2MW4y+o7lSqe1m9M3R+EgXgjXloS
Ntmst8D5spbnYWSd8zo557p56LL42EXG/QBBiptawb0NtYAjtZ/z3NzntvSh8+ONp//qGhKCEshy
JXI3X+8RK7D6oBgI7fWx+eikwz1I9I2xrpmgw4HyEIHfoqN5bcKo0NsuM2CidGSFH2w/8x9seGE/
3d6Ma5cGDfpL2EQrPQ1P11b6AszMZEOrP5rjPgw+6jHZ1zeF8diiOW5J725bW74mLh8BE9kgBFfg
jRTGFMhz0IwZqDnNzDO37J1zljp3YZK+CRLtwUn7rQfyWl2WdMK/FoXD5kgN9fMYdNsUN2/6Mgt3
uVzfTz2ai2PWPSAdf5R6053gI3ZtS6+Qd9pSVFpdyIufsDjOC3+iZtM8R3MGt0btjto+zDaemevf
JxKFgpHKmhiLGj3Sp45ScY8F79T0xwwZ8+1VW/Ps9Kn8z4AQWBht0kpxzapF2eQDEc7vOjn9oelb
ZAtrboRmQFAZaMwsxMTXE5WOVIdgh0+8gNY715i7d0o27bQk/Y473v/FmADiGEhc0e0o3lZ2HlqQ
6bAvSN68sSb9Q6Rne0vLf942s7rhL8wsx+9i7ZPRnjKzYeoM03fDQN0FMj1xgXRIktzNth7Iqwt1
YU2IaBQ5l0ZDZ1CLXlnYhm4ZVm5kvrpRZdkM/3/qDFlYpg4Pm6Voc3sSAhU8SOvnwno9xvHKhBCX
04rz/0xAq6cOp+Yn3LK3F2bV710MQtjT0EXXrbV4olTrHsdQ+ZoBc6wzw9MU/9kKhveNutVdv769
gfECLeCJKmZIzDAt7dgZoS52WJhTUhxD023+Api+MPiBeCQK47khuFjqLINkV2DfHelL8tYuPt+e
t9VB0OFBlg69iBc0Wn5jdE4RlonXlyqZU4iiAtk4jx3NN3W+8W7asiWs0Zi3dmbCZ+/BeKWOZ0jo
B+NQbQlxrh7RixEJE1aFNtDTjBFZvhO7VTju21p/7Gf7LuHK7ad56920OixS2wsTGWyzIh4hs9ty
kmsavcL+Pl0aZqZdbUkkVf/mXjD+yEGT8KZaeO17Aq1oTRj0U88e7xS4NXe3d8Kqs6F7ZWlchN1P
FNq0EpM2lpDnU+18l6V3Wvmjjz/dNrE6U/DgUxVGAO5FS5xflk2XRoygzXazcYcQQp+d6YS/bWX1
/kRmgV5FdLuowV3PUxFoaR8s69Fmwa+skA+FZPy4bWJ1IKjh0BZrc+Oowk6W/MiJEgtWqmRC7m8X
zK5JaXPrvbzi08i9wkgAjzxlWjEDBn7flyVi3YVW7Y7Rqu7UtrVbDca7ZrTfWLn0aYrnrWr3ynvj
yuoy9osrrgB4ZloBmHcwS080w93jPHa60b1v8vm3OkrfpbI7FuFWa8TK9kNcE0Ai/NM2+Rth1fLS
GPrUpkvLth/qMnGb4MEE6nZ73VaNLM8owLsUTUU+pgCss/F/pF3XjuS4svwiARLlX1Wu/ai6p3vM
izCW8qIcZb7+BAe4s1Usooiee7BnXxqrLLpkMjMyogrwsG7tw7o+GSFUOA/XTSh2H17tAgOP3Yf3
muR+2DCWNeugn1WWm37Dl/dv7rPPC/MnqxPUNStIgs+vGUir7tr30x6iVi3UQgWwGbBN4V1Pvj/w
dClrB/jpAQ1sy6bWBAKq2Tn9vBQ/jZB+7mdIoBxptSvzV5BhaFZYcTIdYNn/0B4CISYrVKBHPSFh
DnAL3ul4ulLQ3qQ3S4bXQatr81eaApZfpLI8oYpxPlVZNbOW+MCf+EIFtKbbnvw2ZxrNRCcEqXIE
ANL8YcHD6su0BUmRd2adjhkgHM3RLr0bcwDt0hKiNsiMHcmzQz71b9f3seqo4GRjaKj+XNZ/1tLm
yGIDoUbyMp5Dcj/13eu06C5P1YaAxA9cNQxBuESaRIs0LHCyHKBt8IOvT/b7jwuao9GujAwqZC5l
MBJfM8LqkcxH0u2DL5mubKB6jp59X7oIqmBq/dYA7t9wbwvX3TPnaSabvgsg237Hw4+0+7xW2cZ2
ttdXRxHkoA0GWXRAPJGGlvMVVR0y9MPZEzoiy8idfpT2fWXcTvUNo5qgTbH3UENCxkdkIgX/zvku
9ysOGU9KJ7B/HI3xfsmhnrx+JV3cLp/MptWsl2LXwRpgJoKwFAsmvXjsqswWbtj8WIXpo5F7cV+7
r9nAd9enT7HrsKcBO8bbVBBCSMs2t+7qGnzgcNI8WtK38B/6lM4MSNs6DAeytHxEa3oTjc3e0ZHH
Kubp7PtigCduukdrNpLB+H5QfafGdjZ3Pv15fY4UC39mQvyEExN5ElTUXycxhI/mBBGpcoCrefLM
chfU96zW8aIqtvSZPSnuGJIhnVxv5njo+NFCkPlDpI5fsC+GGDJD1wen2gBCVQFqGhb6nuTURBaO
UwkmPn7Muxf3YPGP1z+vmrvTz0uHZhxNJ6l8fH4po6o45MM2HJ96d9Onh/b9jIyAEKNCighRNC7L
z1AaulUftA0/2tOTNVTbdn2jRFf4UNx14GAHHssHzuYSzkYqsFk5HRmPibflDRh6HDcSJesleD/h
KzCKoMtE6CGKhLIHMIIiJyaj4zFN6yhzfqyae0218iffl1ee1QZHi285Hoe4t7ZFo9lYqoN5+nlp
5SebVQUd8PNtADXy+3W+61vNO1CxFmjdATqNWB6qRDI1Q9/P5uDTcjiCpwJ3S2nfNOtTpUOIKajD
AphB2SEAsAZXveTClqKsLKsiwzFwOBpf5yhpP9fJ94S8TeVr0UVv6Q0SrX6c/jKCTert0R/j0pvr
5+hyqHjHQQQQzRXI+oLK6NwHsT5MUZVPh6OD31A6t3m6W4dvTfPuqBQ6RCZiHRQPQaohwzLwG5rS
oGGP4+pHbYMcm65R+nLXnVuQtgWUbpqwFRZSFqGGwwrNtlN+X4g2OSBIwKNUujeN2m8bMyf9MXtr
jF9z8+36Olzuavx8zM2fvXAZBJC27Dgz8wHB4I2TbZpST8R8MQI8OoG9AVBF1EYuujp4PiwAlLRG
7B1CnkUVTzUvA6WBEA9McPKI3njpPmMJNUHsWSRx+dBQsMFoPn8xReL3n3xe2qptW1cLd/F5Wm7R
pBzlxk+qa3zXDUF6nAE/AranJE/iZLQjtyuiiWjiL5UF9AXg0CPpCCi6ZCG0ewpGzTGMm+VbEuyq
VCcJr5qmUwPi5jyJKjz0clQkHMI46Rpz3/W0iUK0Dj8w1OU0kavKlIDsE/SKCxCRdOZq25jzFmXL
GNJiltlsWuAapneD97HsvkBZAesB7rI/wp8n41lomTq0ZUac+WO6Gy3e3Je1odMaVw0F6VkQX6LF
HttM8sW8KopxQm3rGIzzEf1k9/5kH6y+3L7zmGMwkJvCux8kZkLW7nxxshBp9CkjSYxkYBzy6Qmg
nSisXc0mu/Dqwoz/p/lElCkvTiJhvlHZRhLbc4dYctq4Q/YErqDNmteaC0S1n8H090ehHXk0uaEf
ktVOwouQHuu6Nl9KkzqvbhLquHx1ViTva6/WUk08TY+g8Pxh9z+ur4ry63+8L/rNgdeSvu5M7eJB
q4se82UOdiHEeLcryOx2162oFiUEesETNOXAhUlrH1rZUgy+S48h+d0v3xb2lZlf5/r7u60gaQoW
HxxJaJXKz/1yccd8CEr07vmCM2szDGgbc5vtkOuyMxchuMgmnlgSs3pyMMdsLWYTzVPHPk0e0D92
5GTJI5ejjdbN9jnxXypGfv7D6FB3R8su+H2AFD63OWW5R0BVQ48LoZsM6e3CPZjLY+brhNIvAcJi
dCeWJDfKgtXqSefT4zAXaH0LPdEQ7LFd7xjuS2aQKeoXlm8yqwbhq+my+4atKTR7W3uHDHyn8+qK
zYPhojldtK7jvMmbJy/qKjV7emxC0FjUz6C3jWznix3+vj7BCj+I1jIg5NFrC1IW+XqyhoVYszvQ
o+UldGNnlXWAfiTd1Cwb9tdNiVN1Bm0QM3xiSprhoQTxGmcLPa4Lj41lqTfgRIOEMbrzym7drFUY
reu0BcRBg/dRbtwAgT3eW9DZlY9IlbOFTI5hxIVb0WjN2G9kzUU68wOYdN7MZfwaAPH+/uhFNPWY
KNYTVIDlNo25zetqchi6pO32UE0MxEHtNvGr9zsZmEFCDi+KAIlm6YCwxq6c1kvpsQQRymZdeuup
WKx2N7bLsimqLDi8fxFFYRM1BXCzAaRyfiAbIR3trXBqIAbt7yA66qFXfmme+PhozLu83dUWCEfb
dtYBm1Qb1cL/RAsTOKvkeLwGmSlJS4se7To5pEtWRK237hyHaiZUbQev/j9moJFyPsAkKCaEzfA4
xN2jXNON3wfdUFRnW4Di/8+E+PuJI0VchkpbQdNj20EUgf7o/cfQfSjCj9eXSnHLYb7+MyNtjQFZ
B2NmBpYqNfpoLotvvNABK5WzJZA7YkUAw5IiwjIwJ5sHaMobgmG3+o8dsOTV+O7+Whwj3HB/rZDz
CWvbchwXIMqPdtMtMXD45W0dAFN+fb50Y5G2dp9YKwMvGsaCjqFosc0db/BIHlAduG5IuTBAbwi6
fRS35YSMAyZOpEvF+s/hcTKRLUt7jctTjQUt/UDfgbAAkljSWFqUUtcebepxwMD+bfV1tUun5YM/
E3Pz/sEAHAzQhhgLMszna+P5LEjB649HIE1foLsZL5RofI5yMGAnEDyCaDuVB5OO8DfG0CRx1S3h
tneWn5O90HvQC+qAYqqTiecAhKeh6wlkiHRkCkHPQViaxH1fthubdO6hsegGsSjbeGUQaG5E1cAQ
SQCKDoA1Lnpplbq55PbYwXl3836oWgh+3HBUA64vkM6I2I0n3mZ1jMFeWnFDoNnJeyq6x4L/wzjQ
awRGN0fUhORLyJ6bwlusDD4z2XnfkmLv/nr/GE4NSKHDgrcVei8pPY7ofNxUSd/unNmbI3esg93/
z5T0NvAXo3CTBmMx4Sz9Ejwjv8zm9h9s4FwCsE8EFaxYspMlqabaJU2LgCTFbV3ek/7Y/0NiQ8Q7
f01IdwzjtosWeA8kwqG5yUdkmKimfVl1Vk4tSGfFo51F6IxBrMV+nqxNtrJdndQbe9a4S1XceGpI
Wvw1WFdCWiw+OIOa4o7xp7C86+3ICaKsxD//4NAghvkHoY8cXSjNXG0HKDcbGFcVNW29zWddTkDl
/kGKibez8GkXfd8kMbq1RTt/XDU/LfZDV/9VnXd4fXDyi4zTRUQ4jS53cA0jF8CMbbKSp3J4bTJd
55WYdDmYB38aGu+QSsYzRdrCI1Z8yLIaMXXNKg51edM7UN/uN8ti9NgP6XIoMz6hZWQKqvdCyxEO
AHECn4k4FL3Dktt0C7McLK80YqfAs8FqIjfXbDnlHOLlHgIChO4XOdgsctx00MQ1YuZDwGRuzOSu
zBv7puqTUuM7VcdISPwIPTNE1bL+qjdkrOZsNWJ3dreT+dnx+DYrvuD8au4B5bYDGwYuGjwVQKt8
7nT6oVmDNse2s9Odz7epDi+s+750bnq+pl1FByMO6YOPHtP29brT1H1f8jc2cxED+OLYTBDeycGV
/+W6AUu5p09mSHI0XdKHQy8sZAE0LCIri/I344d9NH5Yf/7Pja3hRJAUR09hFiX2TfJy/Rcot11I
gE0Tr9QLRQUjCxY7Szic9rhLy80M7blas90UJpDuDIA/QMIQ5KhSwE5WawbpFvQmFtC2G+uySVb7
QzP9vD4QsRaSdzizIgXsE3h3zMUxfLQ4229VWO2bmcZZiCoHraZfTjZp9rbSnuh4RoJBPLqlS7s1
QYfSeU0QJ9CuDcfmBrzTUS2IfubOviUDaqvXB6jYjHgAQwwKEvMglpB5jFzfsOs07YLYz6dvS1ht
zaX9dN2EaqUAEQFyD4E1MHySl2vhx4dgbfzYTx5J+gLNLN5qilCqacNNJIJqQFEu8FZ9Mq1LXudh
7BlNHtWl9WSkIIQaneqT6yccCSedivGf+qK8M05Niok9CX16YrfQJsnCeBqng1H2B+o2u7QKnibA
Lq0UvSZ5cEjz4W3k/QdznXcTK5+9JX3ISXnrpt0teHc0F/5lc6DQvbZRh4eaE0ix5N3Tz+lqQ2MI
N+ZEX5iRHaeq2OW8uhuSdTtz9suCUAHwaBMkJ3R6MAqfgz49xM1o40TwLN80M0wlwFSEsY3ewIPj
JcNmICU7pB0FX3bVNg8szb+DOlQnD3QJtBKjxpfR2gnrnnzx5GURBF5ihLFVj87DiiTmzdxX5mPW
Gu4Db9380MxF+jB2M3uuwLa/G4Btu0Vr2a/r+/yyLC5+CJhMsA8BHcIdeL4lZs/PhqxDnc/LILrR
Fb0T0ZVND0W+WDeZX/CvVQstZ29Kxg9dn3YPdQeu2xo6fB+TnjRb2uT1JmFze7CwjHOUdkb7CJbF
4vP1H6pcqpPfKR3I0WKg+MiSMAaeI4XWGFuiBiH267CADo4NXnqYetPdhmmjWyuVKzidIenQWO2E
jMGYJfGw2NsgvSvB22PoCt6KQORsGcSPODmZM5iKvXKGkaqMfLJLg33DN6uveTWoHCcAAZ6ABiCM
k3Mfhe+OxpTSMO5sZx/ybj9nupSoerb+mpDxKBOgLjVi3yCe1uKtAqTbArh3mrQhsMqOB2gdajzo
VgGDzfmE1VNgeN6QhjGnzyD3iNrZ2dPx1/VNp5ov+H/QSQMPK/pizo3kZHTK1YK/rHMUACA8PofP
1y2o1v3UgrS5vLU3SVLAQrPesOCm9b5XP2xbc1+qzg5U83DAkfXyL1CjfljXbleGAVhPfch4ALIR
frXGn2AJ2eG8bPxsd31QyrVBqsgViiiC1FKattBJknwyw7iEGMsODNYMwU6HRkq0GOiuD7EE8pUG
BPxfW5L/qpCdYtCeDOPZCX65afgAYr5HJ1wem4oBX+Mepz775iUkmhrzpnfD7cJJPPtEE9kp1xE8
OkBgQgcB+aTzIfO0N5Z+WbBToJfTRU5puz+KbkFbMyuqHyvEsjVZDJ1BEV2cOIw875w1dFdsnNfV
LqPG+ZaZUXtzfSH/hDkXswticJQbPMFHJfXS1TQbihw6WXE/+tMt+jbeVkasDVr4y0delM3O7Itl
27We++olpX1bQkkXnHxo3ufoTYizlNdQjAv4TbpW48Fhbbfv7ZFv3DqcNiEwn/upSJNtw1vygMul
iVB/SDWDUMVZAuYHbVVBhSZHi/lgLEO3+klc2PnB9m5c98Y1212HboySb69PmGpVTm2Jk3iyKtaU
tegJCIGaaXz2HFhlcjMuNP0ZpM2wYbx9NykObm8fSWb0eaMMBYjLuT2j4eBLIFUSz9Pe+sqK91I5
is8LrgQ0BIDrRI6PXIOVddMDoBMU915sFRqGC1XZlwCkBqlIRC+o1EuOIuhnCz3PThIbGV1evGYo
HhYfMt8TQqeN3aXf+Jp4j8bi+nHg18H3xTBNGlWmxY/gxNfRo6q8PehDwYiGeh5QZ9JmH2hSr61I
29vp1nQ3haHZHCo3jGAfPWlgyQX4VLpN1qDJB7dNkXg0mq9tMr3VrN4NDaSMoXMUdRX7nSU6YL3S
JmrLHjr5RBAjbRCfk3pgAzbkZDyk3XZ0PrG22hgc78JvrflunWGxX0RjB6J5kKTJ71uGKgf1waQU
22u8kh85EgXoTtJMo3KZToxIHt9sPCPr3SCJTXDjNWkV6XL2KgMBoEkQ5kUiD8iO80NV59Ngjxli
sWVn2beBjmxa93nx9xMfMVojQ0yEQ5XO9u8g8z+gora97oZUF/DpCMTfT0yAhDxPKgoTi/UhdO/o
dHBGzdnVjUK68PywSFdmYZL6J5O/dKnm87oRSNcbHe0s930Kx2aad7RPvq61+eSbgSaZqTMj+es0
qXt3oTCT1YfE3ibjZtbpFylNwKOgQgPBr4uMcNjXdk25H8ZLsA2MGx6ghqaJBZRrcWJCGkWNLsqh
72EixSvIBkpGEz+qbjWUlnDBhDb4juR4riq8fJ45hxMxDwlF9n/frV/bUoNaVloB/RT6JYX2nExJ
CeHFsPbNFpfBuEk/gNq7f6l0NGHKdzfQk3+NSP5whC8E7T9L4q6un1KHRS1kRvk8vyB2HqI2QIw/
rtWvcZ23dOw3JbOerx9NVTRy8gPkS2YWidShww+oaiR9aHs/1+7DVNsvJZ236M79h7o6it0eAgSw
9GHckivIi34uQEobxkMGGc0DuI9sQ7M9lNsPBLMQ1AXjDJAb596mCNGw0VA8zbvU35fgZVm8XmNC
dY0FDt4wf3SykGk8N7FCrntmeKHFXeaVyEjk9ivqumRv+oN1R0eQfiNbmG95i4bb6+slNoQcAWPm
cKcJxk/kVc8t26WfV2kAP1fz/DOqbkcH5J9sRr9Y0ezCpSIbw1+jutcx+ChPgyck/ECrCJk9KRjp
B3u1/XFFZb9Y+E1p2AgTEFeDbNowN0iWd/vr41TaQ+udYK+E2p7MbWoNiMXyDGm4zP5Is99p+FTS
jx17vW5FtftDW5TbESEIbfrz2fQRrpblRIIYqLedhdBnaj5MzWveIuFvaYJXjS05E8GRfs+N3EZa
evxe0teJRAyZIvDCTu2X66NSHYCTUcm7k1BzgroVLHGytYJNp3nj6j5PzietmDrPGPCsj/Pg29R+
fndPKYI20KLhcYcbChGidHsYRYksZeIhY1NEtIj4u9Uupe9La84Hw16Jge9b9ecEtEpZrit+qa7Y
/0aAdND5BFEroNPEgiD2mifbO7jJzkxury+x8uI4tSH5gW72bbwjRQ7FpLdNYW1JNtzh2fTaN8Zz
EE73llM9WwX3ts1APpu1jjxBzJLsh07tS5ug622UXXFzxnxgURm8Vush7PyI8yfWplE6Hafl5/Uh
/7nWL0wiI48uPKSHkQE7n9YE3iAb6jKIDbPN+IF1aJajzZo9j13i/Azx7Pxg5RzJYZYl6ePgL+uh
75Ic9ZJijChLP/NlKiDXarcfPOSxd5zl64cqTUDkVaafGkjEHYzG65Cpmeb3xxKosbrgXIfEM95a
0p6ugtHxlsTBs3FCwqt62jX4l6/D3ykOJgrHoidDtCxf5NXMJbctnlp+PG1M+jko30tkhCnHd5E3
x1BwOqUYeO28BVQsqBYyyl7cLPu2uGYf9WZ1c32hFcMgoIf/u87i7yevha5v0IO35kHsjncTxLYT
zdWidMRoVhftlgD8y7gu3oZdS30qvt/uUZs8TIkdrc3BgY4BaK00oYJyNCfWpKXHExoQD14EcVHd
QZUYPFb/MFvgwwCjObpCL/gL08ZuLV7WQdyG9m3S9a/gN/tx3YTqLsbD868J8feTBenJ0nUQlgti
J2ERqMyQ2No4yf0wf7xuR+k3kXdBo50HtgK59EbHvEmheQA7hp9vSs81Dl1ezzsWGqXGfyr3ABoJ
oB2BDYAGlvMh5TauARSOgpiw/pGN1R7JkDteps/rUt7y+d0sU+LOAcsyYjaoUkJo8NwcNQy7TEGQ
jUzvbZffaJ8R4r+/cI1ID4AYBdV8+Jjz77tGZ7rZ0CEeHZfi14Jy7abxqxBsnOZkHKwhJHcryiAr
AMbYgC36W2/qAjiTqM3Bc5v2zIhA62NqIh7legKni8ZSFz/NlQ5yaTS9xz1UlFfi7CFRsvfYttNx
JCrPV+iLpje4WLD6nw/d8GkOLvUyjP1gjJ4GNr7/fOEGFyAZpK3QJiuFC5Uz8NbsEEyZX3NgfnRM
A6qLHMRW4MaGXwVjtAz7ZE1NemsNcTVY8wc3T3/aYNbzynwbZMbHtASw2a/6HfH5c1vbD82qo1JQ
FbwB3YK+CcpKxEcH+vkEEl7MLWs8wDO8IPLtR7vMN/3wAjJ1wJ75vnUh7FL7G9M/Xj/tCq9yZleK
IFYyU2aUEM9u/OV72CyfmRXczA7IngY713WnKo2hbgCdIaEyIT9z0fswN4sPDMrgDN5tmi9dtKZr
snX86S2cc0/jXojw6tKBBJrPBDuj0M64EHCjLRn90a/gytBf/dF1U/qhJKP17Fe29TtbQzAWgDHw
09Da1nZtCOkiKABmjyiKY9p5b3W3bMyCxyCzp22e+fS2Tc1xw4x+iljnjBvamnM0dIW/Sftuekjd
1TrOTkfB+DX0Gz9Mws9tjacvctMlruhMJ+CoONo25hKpYx8J6gtWhNBeaeUNuNUyvh37Fr9+V/jv
vw5gAz3jgK4rlJsbxAhJCzWhOBj9DQ3nfdV+cPtAc74VNwGsoKYkmv3BySRt/85MxqltEW3YaxdN
qXOTUOcJLZz7tMiMyPINTXSjPPCiQw94f6Q/LnqA1yBzeig3i+qn8ZVn9ouXsfu5qI7LSvqorFLc
R0lkdsYuy53nMnw3RxTCuFP7UkBS1ElhZtAaiudhvOMFvR9cHcuV6rSh/RChLrBE/oW2wESHtbOw
y+Okr8mdEZLuZW5GkLl7RXBrp7OjmVPFHSCCE9TE0fqKK0CKTDPCuWOlSCpZ5pMLGGhOdSVrnQVp
0krGHaPFHR/b8554O91Nqfw8UDfIdzjQE5RvynSe57BOG6AHAJ81ljH6fd3X/kEGyP4IJR6UXUCk
CHkAKUBYDKNrpmAG0qo+ePRu/O3XeCHusiDqlt30PVl2rNmU/tb4ct2wuB1lu1B8EOwG8BIXyGAS
rGRoWjwTS/OpSt4IdEig1Nk2TbQ0n6f1+6jbemIhLgxCUVAwa6gEqo2wMecKMUedV3uUHB6IUd01
VTBHdregf6dI3J0BXNX1YarWDwDAv1bF308i5LCr06oHxUU8V9bHahk/jwzF4+s2lFPpgggTtUmF
JnadOHlWoVMldtZxUyRTlFV5ZKxfquE4Os9jn2+XWRP4q7w82ONBTQPl98vepMnPuN+mLjxwfe8U
B6+7Lcvd9VFpTMhZsXboJzQKm0FM8/x7OFovnRmuUZr4mgKOys0jukHtGAcMSm6Si3CrzGEF0N3x
lLEftstua16kG9/2flk54HQJc8zD9ZEpdyLI9xFWwTUhbXq+JxiSGNj+HPk+P5nRVz4s2zAJsp2d
5tXGHAZzRxF4bRcnaTVzqhorqqtInUKeD9tFutKSsk0WMjsQVFxvO7KZU4irHbri1n+3SA2uErSa
I3WK8V12SK18MBPOuvRIgs1k3zvu+/FhCDAEORp02cMLGrY6cPuuXKAS7TT3RrkNdVJwinsKxHjQ
RgDlkkgpSRMF+gUbOgzUjzmfD5CZj2bL3dUzur7fyykkmAWEEi24X8FQ/0e55sQ/iMem1fLJixNG
o8bKb815vQXQstRVWhWOCE0KCJfQrgb8qkwzkLmtYzbm4MZj7kVsiMJF1/ivOLAoG0InHTgPhEyy
7mMHiO605sSNHXeKW7v4OBndx6F8N2cQZgweFSUcCGRdpjVmpxiHFSQXcT7dC9R29X6PLQIT0GNA
kdDCv89PZ9ZaldCDdWNub4vl0Awv7z79Z9+3z7+f04IRd8X3zWnXfK36Ytd3+S4IOtCYj1HQa57a
qnUHfTUwMUChY6NJ5gbiFSvYsp3YQUUUb3uNL7uUVsJyoJaGPhtg9syL5kRjBXyN0cmJISZiPs3J
Gn4J6rKPBqfld7SBi/Enr3sIajwJ7Ko2UfS1wkOD7OwhGAPc+J1dH9rQmx/CSUttp9qSyOSgOQdt
QIKO5HyuAeprzdUfnJhOwQvCtBuXNs3WNxIds4rCsaLcLHpo4ZKESMK5oao0c5Z4tRPbBTQdwa3j
ojG0wxPIyg4+ybfXt5DKO6GzCUcZBTfA+CTvtJbhwqqlcmJixKSrtzboVgPndSX/sFVd1FsA10JB
EXX181EFQd07NG3dmIQvqV9FxHxczdfCeWiM+1EXEKrWCskg7FXITV/2iLO0aLw2LN3YpRPfGIIH
wc1GSNK1/j80IyMf9p8p6YgHCUjewLsPFzK/OOw59HQRmXI7gEbvTxX4MqZAso8HU4dDN5UBelCD
JduWzFxuc9/Kd5y7/oPoCtEcRaXRULxUocOAS0vag15VjgGEEuF/TbJNSrorEMY7wcNQP6f5j+s7
UBHCIF+JwB2MFbhUZClrF8nRuugDN65J/dtJ2ab261veWW9OMHxbpvpj0oKJ5bpN1QbBuxiEi9BT
hnVpNxoECPqwwm4EB/amrWKL3Nh+rTlaKneJ5g7o9hHBVS0/h+qkqunUug74T58Y6NA8prnwlaNw
wLQKZAcCMNkfj2gTsmfqOzEjW7PZtyTKdOoVivcA6nn/mZC8Xm5lnb+iXh+PUDBZKiMyMn/L+9/c
f+I1kIr0EM6fr68NEZVL6XWFfA9CMdHnidSP+E0ncQzLxn6soNkeA5kzfFhnnt5laeEdHAuSwS5D
Ad3z0HSx5qu5WbnX33fB2D91zUI2aZH/Yj6b4wJMzl66bwD8xkM98Q9s6sHfUUEvNwJ7BBjYr/9o
1YHBUUR+EyJPqF5JG8qB4EvnT+I3zzsDL0D7JkTWDKVKHbZRuamQGfpTV7IuKjEOz2ugh+GvaZtH
eYVKkuN5OjCgcjRCsALlHjz25ACPmA0x/HZ04tX8tBB4HT+MePuddEDRW/xwferUIxIBayhOiRwf
kxI5THNandhcPwT+7awrIqu+D6AAXinoNwNRmbQ0fZlW1CAIkgyWvXbF9FSaum4Z1SV6akK4uJMd
m6Zg8zT6xImLjqxRyA2oiMBZIoTdUV5tr8+XKpeOjgaw64O03EZPi3Rl27ZRJhTZ4Jj21Ns0S7m1
jeE+zevdNNpfjdJ+zKp2R+rsbVxrDXZQOVK4TTwrEZ5c1JjZWhnW1Jmw3QzdtuvmfgeYBvyoY017
t1xazeWgcnFIl0I1Be0ucNbS4jHXGYaSrT7K8VY0UvswLQSdHPM/7EEcKgjHInMviF/OFzBratvq
vd6PvTZOjMfyeH3JVFsQgl5EJOohbiw3Ssyt7aeQIvVjZzm021pH763qWAAC+b/vS7Nkrb1fODm+
X0KEz42cLq/idl28D0FuObmAKtiH1jDHZuOazuc+MXM8c6skmvzU2LRmVR5KUqV7vwBaoEC77taB
0Odnr+vy4zLOKM00SXHXLE14Q1vkDu2QBV+aMtXhTcTPlB0/SmCWSD6BqUauglFo/1AYDeIxrDbF
akdQr2Ngr5wDeuegAe/6oqi2MkhkxGMG4K9L6CXJTVBXLkAaNDdO+LbcZ+WR2DfXjSj2LwpCeI4j
uYX7TM4IgYzRshhBeaEqX8p6igjH8uhgczojkvsxaTHyMsejiKTVwVkPC0cZI9SMRLGHga7G5kVU
iAKljGKrvDogPUMJMTT5K2QLoOuc6mRLNDbkPF1C0SverajWzXXyQoflISjW1+sLolh1DANCjwLr
DiIkaa68zKWj02GuyvSV1G+D/zLUb5nmsaMcBxikQ+RQEZnJWTnD68YcRB8YB48IdJI0VEuqz+Md
itcygDLAZ0oXAEVdbg1458XLHNXLtvE0caUi6AMV0X/fl940rdVMDJkLL+as2dd+dc/76Xmuqy23
0ZgSrN/Q3/AFLakas2Lq5eOPrYW3Lx7TYCuR4j5CexJmaRvE/bSr6q15W3022mjqNxAVffcmQKTx
15K8z4CQDFKr7IM4bI1jmngvictuKGgJcqIDlCn225kpaa18OzHSomJo268acDe62zVgUbYisb58
vz4oxa44syStmlVD16fJ4T0Xd5uxyNBVp5QjwWsa8SDe1RfV2KXmLTrp4crG3L1rQf1p+rtxcB9n
avzLRjixJH7JSTg1oyvbnIXT7IdvdW1FPPwROPMWDGaR3f/MddUB5cSdmJNuzyBJm6x2APkrPQKp
UvFg0PhOhYOGKvl/Uyc5HddMqiVc4HSa4mbx9mT6VOpiAN0gpMND8yXv8MTBRTM9+8N3x9FESJoh
yNBs3AjcT1NMEgtfZ/ermTmRX+pgbKreuNOJkmEiVdsFXb+AVcPuZzze2KvjrJ/zoHvgjfViBsOL
E7S/WGIcbDfbOWAxbIhOVkQ9UFHTACfiJUNaCUn1ISCzDwBi+JS3/oGG9AubTM2DUWdGrOfJHqdF
ajtonwVWBLolRUh+OFaIoi/RHCWlGQd5NwE8sC94h61wZiQwRj/O6Kcm+8ro7zLTZIWVfgE4EgE1
sKBzLh2fPPVrL+VAOqbGowvefc9FA1z+kZQfr/s3FaYBWef/DEmnqGDjMEEryY+Tpdu2/bwJgmTT
8w+tkUVk+USr4zD6UQ8p1OXd+hy4axEvmMhOoeaFctv5anmpVYwsAzixTh7X6jZzNrmOvVV5gE9M
SBuCFJaXNQNM9F3k8kPavj9owBCQThaYR2xs6SKySxBzU4qYJEv8Lyznn4ito59WrxBiEmFFSKdI
0+T2KbPskngxNb9QCi09g7XDpq9BmuZlPeg8oLfqLx+qxrjl67CfwZZwfY8o9yICboxPhBGyCERJ
Mjwv3NyPxzZq3a33uQTgoNFED4rwCI+T/4xIM5kws/YNB0YmiJyga5az74Ph1J+awZ+ejdAcv9Ur
nXb50g/A/Ser5gmuLJPAPwmiASggXABRSgCySF4xP7Zm7y5tigM6TLYD2vgs0n1EW/NhSZcfjOY/
7bm/BdXJMS/5XVBxsGfzu2oMfl+fc9WrDc1r6JIDLkb0256fjWmi68ibxItXY6RRng78gTZZFZt5
vzz3aegcKGG6pI7SKLA4Qu0DnlHGshhg4zVnswCgsbzL7HvoxKLQ7jg3a6m5ulWLDZ8mOBNRkLro
XwYpdl3iR3gxQXgF3V6GZi9njPKaP698NXcLafbUGm/S+R+a5pCQQGsZMhJoz5YL7DQMMrNbKW6I
+uvg/ACE2AOU3AtvFl3grXI9p5akyDFfk9ZrF8MDevxgJ2Bg2V7fISoKJgwFwFZcEGjblyN7MynX
tfwfdV+SHDmSZXmVlNgjCpNiaKnKBQajGQenke50kr6B0OkMhQJQTKoKBXTVLX2Aqiv0DbJLqnoS
6T6D5436wTsykjQ3cauMWvUiJIRuJNQAqP7x/feUE+zDpud9wkE7ljnLCD4CJvonUw4f4fPrxB1s
kevSbs6hCd5caiL6G6WnaSerctkOzOvTxVqCfGiCmx9/w2Nu8tUXPEwIgrKyAlfhLS9edS471Ela
kfTB7zDBr1c5MBxl7dQWqErQoOfoBWfeqbLt0buAk4eFx9gjRHfensRG+HZRenD20P36JPzivAi6
hwJyUj9+WMfOHiw8cO0xZF7AAH6wDJCSgRUgQopB+s9FD2Ki5d0YFM9Oqx+8sT81B3l0e75a72B7
hjIm0poxcUKNnRW8e1cMvwNGE+JmUByGpsX3BJnIsqWLfkQADFJaFZkYNjrI6y5xxwvvVB519C29
Wmv1Ya8ivwmEewtpYS/7OkqC7ilwhtQ9Fa4fc4TQgMBRQ0U9/K6t69cRZuEZCppWv+uKMpnbcTtU
VuJNp4Ycjt4OUIV4dqimfcc6z43UCycaCGtvfu4XdJBN+B7R6NmPN92JZQ49O1SNqnkYsYzjL/vB
Z1vU+nMvOBVkHt1rIAT7BiUE0ef6+auXw9p6Hhn4xfdOMb/Qprt0G//EmNbR4/NqifVOXy0xyBZj
osO6BIpDJI3q3LIuxzntT7Xcj+wBvHx03AGmgP+KDyYEoQI7a7TGgn1QQWcW715s0DIe/Lsfv5kj
94NlVlR/APf4HQqdOeCwFj1kHrm2d6ge+Ak43q6cRW28Um49058A2R3zJuumhnYmOJAgc3L4AMva
VlbUrWbUvfXd+758ppdBY7IhDMrbwqbluWxKTFvFCkTE3NlzXm+KoALrn9/YT6q2+Q5TTqeKl0d2
KHq82DMoJuOBH06Eu6MaeghmI1IILqzicbYgboEO4O942JjuWeG7K1nHgYkvKw+qJxKc5w5m49Zx
mjNjN3emDT/iLZwT9B1/vN6R8AcSy39Z7zsupH6IOlP1MIy0RgiZRWrVPUurMF3AWMOmdDS7Hy94
5AAivwKzO0Z6gLw6RH5xFNGZDGfEImHmiaS9/fdd/uD5zbIOW9vG5Yl6mM/t8PdcHo0LyJoAfILm
/9uzHbXdNNoWLs/Di7h793vm/FC3/Ov117P4ynZohEuLKHD9Zuc6m4Ftfvx0jr1tTN8D8LE2f0HR
9vbyy0CsCkEt2YuGy0QEUcaMeMSQY97qKW+hSudENQGTzqnI6Jiper3wgdmNNUTLZncBBgSCN7pW
6USgT+k+66jIfnyLx/YXgCtAkgKW537nrupW+wHALQSe/mNl38Qn3NSJyx+6KT3wVrsDLl/ZNUBb
QWL/7WhV5FproReGD6b94BUFwpXTorS398MxSgWQpWcEok8nVjn2PmBf1+nYlWTusN4hS4rMo7e8
vcvPGrPRw9YV26U6kUgfXQWwfaC/V+now3txIqWdZurcfY/CwOyFu4i7kN62RIZm1inzvFaHDroL
KFwDSwxP6K3+/e3ergCInjHM7u7F4lEMBmhIyYT3g+oeoVTvJU0Q02RE4vzj7XbsRKEzC+ZjEAWv
KrVvV+W1T4EynT0gz/uLATDNqMfEgFc9QSFZp4p1D16MSr1q4lMUPMd2IsB26zAa+L2w3d+ujMGz
GpQk1NvbSn0oeXxRG37CEx/zeCjIQfh7lRcHevrtEi2bh6aMSm/fii3UlZLCylT5+OMHeOy1rVBT
tM5j4LQOU0fw1gAWEHfAOFFUFRJH82ceg1LObYP2FxfKWdsG5J5Z0UE85ccrH707uHLsF/i971q3
4IAjXm/jDDhinj710Th/jPqgyXpXn1LmPbrUN5wV+tFgXj7wSo0JFje0Bn9f1N0Vi/i2dsrzoqtO
VGqPbom/LnNYw0cDfx77csQy/Gxo07o/EZwcvw3sA8zixICjHRwxpwpFNwe4vhmvhuVcFU+Rc/c7
Xgq0XJGnYegAYOG3Wy6yWiY69Fb3Uzd+JL7exqz4Mqjo37fMNwjOKz9r0Ocq9Bh48OPekHVuGW8W
eHwULcrgRDpw9KH99Y6+1VRfLVUGtjJlG3n7HjgLUqLExJIwOGFp1yd/aPyAlvvLY/vWd3m1iED5
mtkLBbKaBYObIAO1tjzs/HwRqk5tDhiP9k4ir47dGmp0SAsxmg2plgP7YCBdsMLT/b3Nc8vflvSq
qk+UVI4uAcQOVoBDBybq7X7o1cL8mduAL5vmQRfDO6/hOYEo2N++7QB8/22Z1ZO9en6BQ3lJOs/f
LxYfPtTMZxnh3HrUxlGnllrLJ4fvCvO8qODApGI+4aC8Mjs297ySkj2kRP1kYv60ERUT6RCSRiWM
Vt0lN8uy6dqhyyJRBGnfW3MqoJGJg70A71zLeishz5nP1CEq0dDMPRNq7lK3s8V5BLG2pAqkTkyo
2HnQDTcVRrOv7WqsoQlEii3FtNHGBnNotnQK2ucYJ1kCB+Z9DJ4DFmmK5rW0bxGLNEmstUp16dIX
i7sAoHb2J2LZ1gOSRTe3ykVcimVGHIz+IcbzfcwIo3buQFTR9t6TgjpJxUqW+e0kdyPp2MaeilP1
qiNmD7h9PFH0JQAsOszprdqlNQ0BAOydfMlAcv7jvXEkisHlMbUAKi4fpu/AJI2giwf2bib7QVza
5U3XXYhxy/ipEeKjd4HABbK+KOd8l2bX/QBWLuqRfeOl0CHq7ROZ3npSDrbdKqcGJDFifwBvD7b4
NIiqHrQge96/C+WdwYQ8OxEcH10CpR8kwYAPfDeUvNCeu3PByV6WnwdNUnBZZ445sciR1wFLhykD
gBRxL4dxTzewWfgSePnYjjPPA8eWNWLaFdwTdfw7/N3rpQ4eWUlLf4h1SfY0BpHI1YgCwymK5WOG
G7VWIAfBm4Cp44PN1VSxqZoQLrWb5OVaOu67gkIljly3U+RvWnKKHPLINlul1dDAs8Ht8x1nifIl
FcryvT0wbU9huGyA8rr58YE5sg3eLHHw2GJGi2lqPISNjpMtDrmNZ2c7tvPux8scixxXqvQIJD/Q
cPzO+3T1bLUq9EATzD9Kpz83ozkLuA8gftlnEgR6SVOfguQffXywbSiG+vFKMfjWURiLuvXEEO8H
/BaKLUSdeHZHrh+jy/aNBB4pxWGzDdq7pFZB7+2XANOQEUvGgp3Y1UcOELKGtX8LLacYXu/tLXRz
oaxuRkAChfpn6kr7vfJ4n/Pe8nNfO8GJVPPoHaGTCZACkrPvpPa0FNOsJsxVhV6VFy7JhulEmnL0
hl6tsH6DV85bW42JdYMVVFnctiTeKqu8GJVJQ9WeCoGP3g1UNcAVg5wW4+Fv14qtTpk1NN6HUzKE
Vl4QZ/PjbX3k9MDv/7bCYRAP2TvUSFykJUtVPNEAcN9Z9/fRDCv3OxbCWDaA14i2v5uLhQqXHpui
8PZa9i9W4ZRJZLwy4e54aqX1oRy6Hpjq31Y6eEE9Zk2Nu2DHWQ+yyv2Pq7JBmKoqA1W0Wf52RAw4
jFZdA7Sr0VldLe6r3QDNaszNGITCvpAf/arOI94CVR6dcKfhsZ2wCt0AbQFh+e8oP3zXjJIF2t3L
2W6SxeYAGPucYDpTqD2ThGRtp+wkFsa79ZhQH4g9L4mHgFwmwVjNSRGEA4rY0oourapm24qtkiQQ
a9q4RM4PTTQHIO4V0aXXj2IXRFb3AUSXderQon+Pl1dfcAMD64M3Ol28odzKqQBPS7FwvnELv70o
ajTxkrAH705Y+sGWj3K8BstTcxHTosyWemuk2o0YwIxoFjUZ6ADOKLTpZijvWelMi6wNoouKDv4V
ojZUoXk/Zja4b25LSFCmnWWPF040kRsiIvoLAtUoJ3ElNmOlzWZcIrZpp05gjtLWaa8RnqpgYCkC
oPCXpQtZEneVm7i9sjLfF3PuFVGzAbSZ3Ya1RbeNI5tcTrY58eKOWQsSrrgCFAjtwF/dyqv94Q+m
GjBehJEGAM9vB5q1VZ79+GQdXQKzBpGDUiuYq9bPXy0hirH0obpF9kGRhxDhZPAUvHqe+qcfr3Ps
XIHu47d1DrZ62I+0xOwE2ZfVXdnnpcghmFhXOmUzFFp7iXL+qSrbMev0esmDpweQhNd1oCnYx3oD
iGBgNvSU9OfxpxfZmFoFBSHqTm+f3kBQd5rjCVGkjcSEDShOl97W6OrR8n+lZ/675/k/0JcOr3Ch
XSv++Pf4+bnrl5HRUh78+Mcr9jx2ovtF/v36Z7/92ts/+uOnl3Zk7eGvvPkLXPjXhbMn+fTmh7yV
TC436mVcbl8EdJe+XR1fcf3Nf+uHf3j5dpUPS//yDz89d6qV69Uohld++vWj3Zd/+Alv7O9eX/3X
j949cfzV13/6+t+//uuf/+PX//r1T1//59d/+frf8P//ffDnL09C4jr2zysICswMvg93BPmPn/6g
X9ZPfP9nFHPh/5ANQRESREA//aHtRlniI+dnJEloW60QNDQMI+wP0an1Iy/6Gc4fJYp19g9xQOT/
9Jev+eY9/fW9/aFVfA9orhS4MDbBX10KhqMwbx+g3ooY9tu88UHv05Q26LdUaeeh6djWGgrr0YLI
2Inqw7c50YNl0OpZ42UMhaOSfVDhaOPJcXDAnLwu2nC3hH6fB62kSeAu+n7x/C/a1f12GiE6gynX
BZ1Y2m9n4ECegrmRV4GZaJXJlkGFl9RhYhoJlpARnbxXL/HXp/P6aayn7uBrYvwE3+MbYcd3w9cM
5AfChY5tDlCHOJu7EugWbmJ6oSS63GVToOg4TSDwiE6p1n2Lsr9bGrk38iToFX2X87UV5EGWqHZz
U9bNrW6EvJdoFOfMU+PGqHBITSeLJ17QKmlKW953VSnufVWJKx6MOfoDy+7HD+PI1lirAdhq+FLI
Rg/sR1XCXtqqRS1gdBWiJ8uuN03I+fPfvgz4LIGIxWzzuucPzJRwJEeIMedQaxh3ldRDSog+xWB9
7GZA9wFOGZwpBwWwt6t0Qd8OwETPOUOQmzZlb20iu/j841t5m4R+O0woS6MGjrwGw1KHSLRiqHUU
12zJGwySXaFytUBQqO1uXRFQwD1AdNTE/ilU/vp83mwcWBB0n0Bbj1oBjvF656+cpOuJokXE4ua6
0RB56djeRG6J2b+WfnK7tkjCpeYbwQEKi5EPf/zxLX/3XNfVYUHAp4lyBfjI365ujFXOYojdPJia
PYmhiRgUk7r98SKoEB3e5DfcxNrBWBtgqJW+XYb2DuKeUgCV0VlLpkmpr6qAVucYfmtMApGG6rHA
4EDuu+14NYJI5gz6VT5sjGmyRomX2J3lJ7AB1DXG+Cj4l/3J05+ocsi2KYi+KGvdnKuIVZua1ZOb
FLijsDDzkNTRUt20jhloUhgVPBZgjmGJVdviLOKCrMjVieUTCdoyqV1/CpKJ2upOjQvLR+m5KHKR
5mb2Bp1W5Rg81nVnzqoKU8+F31S/hINvfahIt2wmIPiyBa95SWsY5RzR1XTuN2F71YxVkHrL4m1I
P1aJNzQvCxX9iyIV+CHn4lxVkQfiMLvocgAvind87jDE7c1VeGHrJj73hqBxEjl55ovxG3XO8dfn
ZaGrO4HzPyTUYotIe4qKOsWTQhGy751HFVQaLre9n0I5ph0bGvzO7IeXFWddWgZSJSpE1GIVizBJ
T91iQ4Xos8i0chM3y3SPqdwlY5BugMJX47+zaSTGrIEc7RN1UGjyRyF0OnHfa9LeZyYftepuwZo/
PYDQOsqbAeM5boUMMmPBvI0CRGG8Q3DfLP2wcwUYQEPZVrvQt+qzsSPWcO7hFaYBmx/KbpzywBv9
M9LPdNvDiCfw0s5uBKv0rqoCMD3qaALtj+rP4KXD236xP4EPw0BMyNsYyE5iXsyS+6pScUK1DHJp
d9O282s7c7VOiql4vyjrliq57Abb3tRjuCRok24ME+2lIs4TZtDLtLC5DaBP729Ha3LTAjOIlxLy
V+hhDFNeN2Qrl3o+ryqryK2hE59CBTBQUDgpOCdzaEEkvFWXJSrNqdLsvnHGTNT2hWLuZ8UdmVCf
7FktbqugMrmhrN/FHajPgjHiu87y3V3bNRcAP79z2orkGJSbtuCq+BRV267qnqXXXApLfWypHBO6
yPPCbh9I7027COMcaPYSK3c4mTKXxhqEjMWSgmTBZUkNmuOEjkTlbFxMPs1IPBx3SIjpk05CJ6Xz
3fcdWoZbMPva21jFNKvBlbYJSguplbyJFvSy/dYXACR713ZUvcOwl5uNts/zKoT8RV/XNtqXYyXe
+YXjJsKJdwIUnJlqXXMrrNndlQNkR4qx/jxHgThji5pAL14CgFHT+dz4ykoUsrRsasOccb5cTf3S
JBWd7JT0YtqKzrtYBr0d/PlR2Ha3jVj70E4Qkepmcl2Z9saC5Phd3HXT3m3s+HFSg9lVdnM9tBKc
dpwsKdMQIkfl1OTuOH0hgwWa1hBfm/R7JEdnbc2+FBBqSIQ1jllZ9CKbLDKm0tC7zgWpC5kb5Jd4
aLED+sl+gr7j8tTUmFa0IGmFGbitI5wJo8RATEWJy1z5Xs4YsvE7M+YgPMHR8n3+TAlEvb3wgg69
ndZx9+BA//LeYvMXK4po3unSZE1jbX0dmnditp6tEgDmpo0xNexVELBdEPQlvV68FLuqQhqOrSVl
YW3mQICQ0MHJW1U04/KT5ZXXXTfeRxhBvArCRm4sLnBAVyO4kJ1LaJ3G9VydLQx6JUMYn9VOAfqr
wMr9eblxTLNzBkM2neU26bR8O07Nfra7KHUrqIxOvE+jMoYBF+GZGOW5HqCyWqFNGirvHFOpxk/4
8jQNVpsYHzM0PV5x16v7EWCMpBbLo4rDd0rxNh90zDJ7BOW/77X+54CDIb2H0NiO2eUdVDkeFtS8
TlWDvo/kUAxccXc4kqAmgmd+66sa0dj1wMI+jy2oOG8apft2Y8+TX2DwP7ReIqgSolagxyVQuziY
RpZDBnAwGRAeQ7GZpSxvGePYC8XsOTRreNd91kLFT4CHh2TjCBsMBpPUH5TuxC/UHzo/dSzLgoRh
MyxxOgi1fFpYXH62mLFpChU+iaCqpQUgFYr0V3El+RMSbkvlcxuQ53ZByM36htNEg7dgzkwY8V/C
xqqflN8HFHzskcTClemHzLarTsDlQo17gwou/4wt515LFDH2NuQWYbEnNOU2S2mxfdepzqR8peCY
CltVicNdwc+ZmNDVWEwJCHQUQdo2s1RRv6P+HN3avTTVWSTcqd/Nms5PpaVl4oUqME9aNTOF0yHM
3JS2Byluexh7O+swcRFlsa+HMFlCPUow8tYabPi8DcMNsFHdc8HDoYeqqeVamR4hMJj4AHxfR341
g9y84+SOCN6gAeLKeh/5hQePQiaBh2lFc5TQxo0vrboUIVKWeR6THnQTHL1Em+hskDoKEuCip1sv
ANN3xprRx0CuG/Z1gryLI4mwS7Tr6nrkV8ytQLqJ0WfUCKXrzfIcxTEd56OngznlNquqTd9DFyrR
bVXfz6HllhlTU1xnUFmPlgxDLaZMCsrdahOpFvWyOJwh5D0SWWzDgBIndTHxYSeh8lH6qqshXraN
Ug1NYpCIQAaXkH5Jg7CgX0jYTmUGmoyBpHoCcUFGLMJefNHAvHMw2WcYSWn6JGqaFsEB+FTCM3fg
9pyPtu453PbkL4mswD+8xX/TJzCeA9bJ+DwMucKYnvsuMBavL0MyRsWccL8VznkTTW3L0taex2KH
bdHVoMqZlylDV4DtqsmdzMc4AvAni5GR3luiY15alIBg5Sxk/nkVDP6YzY3jzah+xg6iIzSKvVzy
Wd2NrQ2T3IHm8b1eJX+yEt4AUk5EuzIJsQ9uBhejExl6ndxLoKMsIb5I6tpLzSKcvB8NWJRcm9pz
itGBEQZ9oIsDTp+IgtknrEdIETL5UDqOdRM4Zn7AJSk4QMuqflZI1p6GpZmfXGAE99jy45BOFiNq
C+DK3GU2raZrFBlbN4GSlOapo8Z4gFHyw0c6AMiWTFU8rjor4UThZAsGZK40psLLCOQFUxrkbk0t
9LNgBMbNKpSEa/RKXeacOKOD/TqRW0bDMUhA+Y4Aik0Y89/AhIdBRjDtdG9ZUVOkhI2KIac00yUE
UqonS0yiyObAhQvznZktOEMCAr1FhAex9M485Y0DNHbS8VI6iUU799x3iKyvQ0eB1hLUMeBJRmh9
2dZh78Gf6aJLBy1Lk/AoxoiX5dHiaozthWx6LTEb1FARfdJeO2CruyF4qyUUpa87WusxCVlckzMh
eVxD3UBhMG6svfjB2FCJvXAC46rzqlQ+PLwJoNoTQzHATWplzzsEJtET8cf5bhk7N9g4TmML+OnW
kxuYCfKRL5U9bSZw6NVni1UZGDAlQbQmAxNAq2kJvzRLUOdoFCwQ4DKd9U4vdnFvYgzsncfYHSx3
8MLAUUHssjmfwbhhEjNTjNLVbIYhWrAP9bZ1xphkxIxa5n3rL9ezdoVIy6UuboZQFk0q7cmHLFWL
M5O0U2h4uozNaG+s2kJXucXL+wL76kOaqEfamElnsKNExMx/75GJlvkSemJvtGPY9Yq2Hs5qEhTv
JgKx29RramYnAtwddmK3iD+hUAzQft6jsvEhJsz/0GjPYukEPmCWldEMkBMJB30dDMv4OdaUzbDx
wdAk9iLNDbKM6qFAlRRishPxrn2/cEf0pB36OcAW2XFTIXkYomqIUiAdUDbxYzG2qViNVbIUEWY3
MHU3fgw7CPfhMPpzm87ItcYV7GdXELIo9eey6y2+ioT7JAt7V4B8paVtElhQVm4743lpD1QO3BEm
Oi510w83UWyVz71v9e+nBYlLWoA+76nwLXAi1JFfw5y2IkqhojbJdMSdPVpQlHfTUFbDkDmi6e8W
SPWU+eQ0DUtaja+xW3oNGievUoScOUIWz+4w+y8gsu90Ak6haS8jAHxjYqkGGR8gedlcQUQRKmfw
nG3vYeib007mg6foPYflr5PSHqYuH8fIWpI2KgyQKc4YfDKK9rdKQ2I9aUhHkScs0YBisE/Rb6Nh
DPaDEH3fO1hpSGTjTSNybJYCdkx7wkxn/kzruwZJg85KlKrpLkRx7BoF1OpmtMsBfoBAQidtWwjx
pn2t0JqaHNVCxB3hi9nV/tQ8eRQT5FTbDCeAghvSisNAJzxk5Z0kkiK0CupG5rAhqPO70nP4DnLG
UDLCoG/Ug30mkk1qepSPElRWTD4spf4ARTYaJp0w3S300deNteYy6P58cAutb2WgvDmrIs7RM4s1
4g041jDxQ0siLgqQNmWMNc3ncooZSztuVyobxSg+1oBaX3tV5XvpGHYOEtW2BGEcA7iAguKsBDEN
hj5FUs+z9BOMXYGksaEFmPjruVw+95MrOtybqe/lJJHLzKGER7esyaeJhV77cNbGYig/gNfPR7Rf
lY8WdwAioZU1XfBQNeRC29HwrsaQx+04t26VQx0LUhcd7FmZNlAELzZ8CgHKlnPTDSDKL6L3cBf+
mAKpKzzowaEItkG/S2Lo11IiQUOxKBLH7aunedaiSVoFwo17JEZMZEU0G3MnCs9td4QJeh5qp3ic
3K6qUw8OaU5LOMglR7VSvu8rMo+pUpUM7iNoHEHdqDatAZS2mhbow9kaJYg5HMVGOm7xQCTGEC+4
1+ibRpE6ykMEECopuJRd5g5ywpZGEHfmTSD/yFm3DI9eCJjpZqkgZX0FnjgolkQWGuSYU3SdNckN
3SuhiCEZNeWMVk0k7Gbj4R/ODEdtZwPmjeH9CJo55AVMly8hc+EINUcjGFqtpSFJgHhOpQBQKZrH
wm9eynqAAXHrgQZr9FKdl5TL/tqXtVBJ3bLxFO7d+b7UBGAmkMCr0uQq33LQDHKDGALglMpc+KT9
4Po0hioZYfWShF3fbLrBdz70hDuXlb/0KbpDY654rzCb1k44Lk0sot0QT/Nu7C0ouRC3rTUoZgF6
zitM532pWDRn3+pjvzZBfq1bH7RbDn78N3ZfrvuX9r0cX17k1VP//0ETBsikV6XCtcnztg3zX77+
6c//Ge2X//P1n//8n77+L/z0j3/4+k/oy/zp6z9//R9//sfXHZlv1/q1J0N+BmfFtzEsELRhhANF
1f/Xk/H8n0Fe66xzSSi1gTQIn/zak/Hcn6GAhwoyejVAOwO5+1tPxgl+xsgzwG1AhqFZjpTvb2jJ
AMD4ttr5jTgYrQAM9Xzjw/QPkCV0CZEgOghuGlAMWeAQpvyF+bGOsnYMyflMHJa5owGto2u5tk4c
Ty4fjVm4s5sqa4hTGwbsl5E7y3uK7ettXF9WWxW51ZlbGpQGLaQjCQt1gb5gTIdt71PIzFTLgEnO
akRaAO3RXSSsu9ZEJB0jG/oEHFDG1POK8Z6B7SMDbZ71pUDidYvGuLPRBHkUHvSjp4sqNVxWiMmU
brYlhHLErh9r+jS7TfC40HpMShY2t5GzoMxTyBo6XNRfUrySS3zvWCB2jGAwx94lv1DZxk3SjBPS
LHiuPSkCnnqW8NO+8PQNQOKosdUKsMXUK7rpTPiT8kCEU/pnoBWQbVJilElnjjS82kHd2vgXhZhD
77yuG5slUTlW79HsdKczT89Ln4WiqOVVWc/srPOEe1VZfW0S1obkwZYhm+9cosZ2ZwqEoSET4qUo
g+bMLxu7RRRVIjNs3KG5m0GVI4DZikvvPUfnnyIebIeifq6HrgbkhU+1avjHViBfn7JCFzwYzqLI
+MWHyUQLReDY94NT5v6EotP0iwZzoou6DIxWL0aaEq4KB1NGcWepvTsQwoMYL4y6cd6yQnWjlXGE
G719NXMS1TylpmL0HUPM0pUptrfVaS+jbqDq2k9dp42dqwrcw0NiJjWiaKL8AllQa6svWluQaoDy
UnXVVKCA3+lBAbUwkaqLLiODfhlg2ND/zVE4CO4LElFrnYgapmxAUAx/jp7Ik4JbcJKO1PFFOE5E
XvbAGZkomcd2VJuilNzeAN5EGba8K+DEPLe5kn7jT7eBzydsLQ7510dI9yw5MUDvJp0ap/g+juvo
QwS11XdBj3xgY5eyvgmDOZpuoe/Zkp0uAPr4qK0o+Aia7OpLabeefz10U/9pXuA/zkxogRxsZg1N
hzmOdTqjGLDHAANcrEI4yrJg4HV5J3QIZvJJRZKnOmz1czCSmqJUj9p51jVh9IzAgcJJ9K4sLwp3
NhrOYSQmlcQS8Xmja/Mg0U25GkpH0AuDhmeDaKtGWBXOzEV81FpGoexH9TVYt6Z5O/X9khhwgMUb
FNLHm54r946QBSWMgg3LY6smrD21UdmhxqPqzQRXmsOVQ/YWeBKEmmaO4E3J5H0Y2FKIdEI14q5C
BLw2UpZyBy5YbWfa6ikSQqrRHjN00ObJBpOyRkXCoNkIIhKKbgFAr2IrOCvnVDYeInaUjPvryCns
IZuNVZsPbdmXbtIt2IuJdgbHB38JA0jHRkX0C4KlJkgtdCkpyudj/0E1FZW7PmKBSUfFyyUroWrH
c+hJTxvmuOCqKXgc81yO4B5OoIpePqFM5m87R5fXGHoFTJq3Vv1YKA8MIkkb+5ZItePipRSOFhe0
93H8K9QLXswKBOzd2T2PCXpDSYeC1C9hNNtqo5sODSRIsi0qDdENRy5kNaw7X2YHahDUHoNsFiHf
clv1HWDetP2IIN59MCagPJEm6u5dUOc/zo6SACmNAaOZ0y4aOT0pBBDfIXJaEEsyJMD4a2Rt3hx4
Zdoyv94sg6/oRe31RWZAVneN/lJ8j8kNUAjrGGdoU0ofVfywj9kmGhxZpHwqkJJxHWMMaqgG03TJ
7E8t3wwcICrUh9umTZfCot5GQtslA1wcPYELT3Q0/L/MnVeOJMmZ50/khGvx6h6RIiIrs1RWdeWL
obu6y7XWfoW5xh5igMVir8C50fwsSSwyPALhk/20YBNssMmyMHMTn/iLe732yjZCmdjMEJtRdLfo
/KEQbJ9box8FBp6xAqz9phuaaAkUkasDSh7jTFnBB5VGJotEuDrYD6DgkzLm+jBdYvA0bEdcl0Nv
H+u1YcdBr6ut4g67PClB4FnY3M2KqD46o26QcpD85TVdfJx2WdOWQ4Kmrf0oTDUrtIlkVWV31A2R
OtpspkK7IGVxXdkIT6itTQ7FqaCALjb5tWHVOGkkdH6SQOdZ1B4KzFV1uuY9cpLjPqLWP5Y3s9kW
PtdOH+10K3dmOugUf6Zb18wW1D3VphfOsAvDcOr7fR85xnjMrUjUjR8bYL/Sj4q5CFr+lYkW9j5p
NeWnFRl57zcUKOsHTJ+jQEGA7cUayzn9grVZgeyj28/eLnSb4ktce04Z2FGvkrnRNbADlTC7+ZSQ
M/YPAoWt8S6xvGW+s6a2/ZUhqvGVnJeeeAe6OOQHVvlfEVIf4Y3Q7LYLKKLXc4CQgP4CqD5avirj
mBdBaDvEmtQ4KZ3k6Fo4T3pq4GcVmqRFxP6qcDkWEeUKPKtz8tIxQ9srcBXIkrd1y49PKLzkrb1r
c/Bovw25VSmRPzf20j11Sw8qrs9DUHpVko/tjaNlOYU5OiBIkFLY8r4beoShm4Giav4QqX14P8dc
JA9j3qsW7SH+zOVWReXIfKSEN+nIJhe5EUxZE6U3NaVo+1MCFcPAPnfQX0iXHNxstaXyAqNx6QON
todlLBjEJ3KXxvsWuj1dA4VXwnrMMjGYBySLeaHSJlWGyKfCrRZPXaqNs++OqvWEHlEKjoJqT+dD
5cjmn60mwjJw8378kdVK2AR5P4WP1qDMX6xKiBvwflyb9HIjM/JN1IQofWl6r7+g9x1V8tIxy5cS
eshvwOziMKiwXKDekUyLfZ8rYR1/8qqo+KLNqm59U8i+ZhVWcJrhAOliqUaLk0wwC0LNa36ZtMya
byUwS29fJjl12dbtarpk7P5WHBvkddTbpBrhmbptSkbfiXYc8iDmRMRTkNVmbRxCU01+VtlgV3t3
CCkjRezFGSerKQpfMPHIXhJ7sqh1JjY/NMlL+U2zwqr2JSFvfI/JYGt9DQvFqnI/t6wuvyE2FLBb
pn66qbpIEw+9J+zls+YuofY1niM12S916UkgolfrL4Ue9e3HHOmOj101OS9JZqr1fmpT3bjtu5it
gq5D1eyt0aTFMRp5R22CNHUqfYoLMSXkBEgbt0Ob0UVwvX64oyIEmWNIof5B0kGK1s8SI/tNsLfV
DzmwEevW8MQS3XduNVu+a2PNF9gL5uyOnw0dUzRqpbd9q/XoChtUyKGPKbN5Q9wVfdAozH0vsil5
0jUl/+pSY6fLKcAI7bt6NOagtQei8A4hnk90qaygjWYqijbKolSyMhrouzn1mu+q11WQsaO+73fz
aAFqzpbUTp9Sq6JKSoVOUPRNC+9ugVXWHmYPa0d4HlN8M2VqfxCt6v5Og7CAmGTV7ksd4oW3y9k0
9hdlaPN0pwrHxAYyRTGCcDb7ZXdVeAcIPWQ392b7q1St6bnqB+2WZosT3aFVXH1eOKrzDXBZtmjs
cHXaTOE+1IdsP1Bd/iSapX9qFK3904liGouaGlPOlbFjoCwKyb2EZnZBWZjsF2WM2PVuCBRlR1He
8yhHjirgDwUlL0TcFxHa4Go887hE5qTmfjsY0Z853S2L3lcqWl83I4uXNs9b775GJvW3UkmTYwk2
ofVDoY4dNYvSHeC2q9PvFiU7k95PHcU0I026HpTs7Jy4WjTOg2uX0QdFE1oZlIAsNL+1cpWnoUTY
hyjd+x05i/ImmTq2RGeImKaV3nNejMScxh1R7vA1WkanB70bgTgbei4eqH/JHRqOPZsfvVNvD/Rh
+iNVE6+8zweLq6/FPba+8UpNCntaABYO3dRr+X6snAhnFWg73UZHcYUq0p1X8KtO5gmNASb7CmKT
Uo0H1UF1ODU9zkpKKPFrsihVkttQVdh1UHKnHZ1SKoJvkul/lxXewuFW0CLI38Sj4JiQmIBLgXL2
aSezbIgv6qKiUjtlPCwpjcsvSSEKWsn0jSOkjmnXEiN/NOKuvFsIKcaNua/gRfIXOChikbqjKIjF
xgrcxDNdL2nMFV3lqnhslRxuXDu3v67Pc6XH57xO1ADE5IDaMlVQ76cTRXOLNGhU8sCaFlr0Tt3S
hO7t2HvQp7FUfElXoB27TKwCURwXilbbxoJxgW1+NV14MsH1X3Q+b9PRXlVqsZdDA2cFy+wSpRSZ
CcxmARx5o9mk74WYw0/vH8WQ4gVsKqmEtRoF8nQpxUpR8XLV5Z7EyCTEEcUGm/oU6iwX10J5jk44
AikwftTV4lqTS9qYIBil2uTtXOC67pK11PNzAnCr3Niz5ysnMelQMTRqNPQXV6OhuyPsTowFAZnH
EZnpNOxVUQ1bYlvy1L2B3TErqe4vJaNAi9qGBOi+hd0Nldrz3HE2hCiGBDSDRbyK4GbvqwZ0jNTo
4i3Zd/lHroZEn9RQgQXbiEDYq8NAqdLjac3zwLWL9heiGcZHC7jLUY16+6u6wPjnuZkCVWGfbuzH
s2/IVKE4IYyJ2AXJ1eoOKm218uzZpI6QZiM39WQplIravIdYFSb6y/V9+UobP5mpqVtIZLGqaFBg
CbfamHoVV3msucQ2+KfL9GziYUiyeX62hpwwi/GdT8KKrG9u7Yri1moc8RhXafzb9R9y9pH5Ha+W
2fSPPYwrVis+t2qiG4qV04PFXJWG/EIKoTXEUoFap7aB5ZS9ubMu3PcYcDgGNGouJGu9s4CO5kvq
0hu2IL98y0tHCyGSJJ6V77JCHXCSCd0FT+a08cItoPbZd4ZOTA8UlTCJgT67d7SkkTlwlAfZ4Iij
ai1RSVLogjKJTFKYd62ugdMfYGsVTyNY6RhurzbV3Nr0a7GKDTLy02PfDw7OM679I2vTZAdcgMfu
+oCru0EOyBMiGZugjV2k2E7PbAXuJdL7kpZS51APTcC1Zdu36mrTUDbWHYfXWpaDwfSf3XduDLyY
vmTQoWdO1ysBami2kROUo57c2eq09XytNsy/BpTDsVlRhFpfeXYeDuUgqjhoQkN/yUhYv09cQVRM
rF0fUgeKUMLZYj+udgqDQuEm40DyCtQvGIvTtWwtpxmTuUK7Sxn/FJRgAq/s/6RFPm18tAsDWbTT
qHJJ5iNMidOBojnGGIKmUTBzLFCGD+cgy7rUT/R0fv9QSDNDr4M+7sFLlXX5N1DqUaXRH5ME+JOo
kt3rpMBA4QEip3d9K64UvDndvBmSoc534y0x10oTmUD+uTXsKKgMZqRVSeFS8By74UOCfntyEIsT
fjLKVjwuOamWr1lLFwbulC/idjAzO/sAJiMb99d/1vlim3T90JDUVBNx4LUzO0Byt0ramBLxQlon
VKAoudsne0/+3fuHAiHHOjN5/PtWix0vWTQVUMMDUCXPTj8+D3n/TJ/8+f3DEELydsEf0+BOnn7T
BNvuqogomXdaYpF64plrJmjveV2zhcS/tHhIJ1mOarBT2USnQ8U92tgDbd5gbPM5iOJFPLqEH0Es
/+76rM6PvBTmQp8L4jbczPVQFFgyLJS0MCDWSe6oNnO+p6FfgD1wx9DfCD9YSjH8vD7qKh9gzxKE
8zhAR2KDoO18OsGhSBWRGG0YcMN5ZaCSaz6OVt8/ecAkHpcoGr8vwIruM5d2TufW+Ua8emGBHfYn
bEN0c3g4Vt+SZHl0a2BEvP9DpX901Ex/KTMZG+R2zg+6Ptvz0Ziq9ItT8Spj3NXjn+dZBZIUOFTd
zM9KjnRIZ3fP/4O74HwgWn0wRhCUw1gXEsfpsmrJ6IaIUFLoXKbXk0Dj7G+dBNS+EcKWQTGOcevV
6zCEi22rp88BnWoX842+1TDKaVvxd+9dOpvoGFEtKXd6HsKMXeeGhkb3G7GMgzzbwBoPf+dssxGw
viUe5c0lQDtduMwCE9FBoMCIMyqP1Fv/zA34ukhr/3l9PmeBg43vNgRUYm+yJbKh04EssKxN0lHu
SEwtuTMtmBrbs7kwCMqw2HsTa7vng3ROPsdl4go/M4rii2lF7S9OlHnz7qnAEeJqhxxPd3QdneRj
WdMJmoSfDkb4ifelONZdv5VZnm9pPInxB8OODPQqLarTBSO+jWMz6gDCl1hV70zmNtz2ZkL47KUt
Efz1SV0cDtYcliuEIpa+Gg4CSiEcSSjQy3F+zkb8nGswe4+Z7Uz79w8FK55IkpQWYdXVnjOwC9No
DSh+k6diAu4Rl0c1JX1GUMXdUjE92xIUATQNk3TTQKf6LONL88SbKXorfiJU8wY9IHLZiM13fUpn
oxA1mpJlqoNY5EVaXevKkjaDyTB+LLdbS8V1V834M14f5ewbMQqLRvVPPse8WadbosdKAdBzKvyQ
1Hm861UXXV/VyJ3PxJJmvVF0OAvCGQ0QB5cQAT+h4+rETr3RunaI/p0Tp/E3wyjBLqhG/XmGTLET
cMc21MkurSH4NditvBTEdavx1CRxa1rqnv9aUkYkfdhNSDHfXV/DC6MwLyRf2Q0q2j2rzSdIbcqk
LnGHyGBdHdEjIx0EV13PW/z085FgQ0HVJT6jemOt9ePAfDZQskZOVF6jfEbvtCt9EHvelqbFq63k
m1wf+yqog0RmnuRP8qyv9kUbAhdVIs5uJu9uYO7Th1gI/Y8cNMJD1RqIco9jVT5VHs1OyC5GttPC
OQHf0aiJ60OXxVydBona+IWhKkd1zvsH8A0ttewuB6vrzP1j3w3WC2BIQwGonbWPjpYv3yJvpnZA
+XF+ts2uRHdS9DSinDoh8xwdM/5ES5u6XxfC1/VxVq3D+7Sl03BH//J7LUY08HNhhT9aq5uiG11m
Wc9ISYtHauqt4dO8KYfAAoL6PC6VGz4CZxamTxvQ+FiHurvsWgAND6j6jPAEzFCg6VEaGCPzYby/
lmGyAThqJqyosIH/toSI/z92cau9JI5CuOM6PeXf9+4wl7IDKTkVNB7W9blpM7edkh78ax8Sw7ap
UtB42tzH56cTySTeUrqLlFvhyp7eBYLlwFCZ58F0S8pJksT4WHg9MeSoiEdtrt6nlkwVWdVItPCr
RGCUXGBdQy+bMaNEZCnARtL2F2wJ8zYDrrdBH18fGkbhIqXKSYWMmvW6jJy48G0s4B5+MxmE4jFh
1mIp+Zfrn2h9kTIKVhe45xpcBJTkVte1yGK9byO4cSDHy2PSVvAS2gyMPBStzUTjwpTI0Digks4s
a0OnXypNYCHC4gFnPyom2H+ehZDGpf86pXcBGL+WOX+tMYknShL/M4WJ279KKdLQrv8o+Wv+nyrF
/x8aE4gvvPn25/DG//XP//zn/+bf/5d//ec//89//ccpnpH/87/wjFTQ/kHww21tUHgyVJN88V94
RpLef1DBJF6x5Fl7lbf9N55R1/6BJSKqJ696A+jD83/6t8aE+Q/KIPC5qU4gqAaE13oPoHG1h1CZ
I1WlUESETtGcxHG1hyy9nZuhUB9o8ys3ujP0+9Dymvs3S3OhWXU+CqmhJtMNByIQh/x0FA2nH7Oi
PPKA5Imxn+O6plGbj7fvH8WkI6cBEebBclbnYR46N/MGb34Axk93plOWwG2trZrXuiElhfn4s8k6
LLruMOvlZN9UoqA1oNvvVNODAcVP3UWe04a+Y0b2swJU4Gmx7PGX2lr1VxCiVE1t6XO8s2B5J5Rr
U3i47561JWMb4K1Ux6gBnP4cmsuhNekRswZfsSMErQ+zMMqNCPHSrMlQCaOIO3gd1qL9AO0mJQqr
8SHulDTb0fmDU4Npb0/TNloqLQhHA5bRAJZsCNTWzQG99r29MwAARjsIpePH6/NeXbV8BiIfjpPM
+ehcWauornDrRvDgDg/xUv7hFEC2tKb8c1CWeiMrWz2IciBkr+nt4AxB/Xj97EaV0VWgp4aHOYzK
n2GIpABix/m+Do3psQQqsjHehaUGDSWjfkQj5K2wirpCRBGSWGVmgzNUQRnB9EvScfoBZaIFgiay
xFcgMvwS9tz+CZYqwg/PdgKFfCR67+bCVVh2B6EwQ3aQejYnex0p5GKupso5Iopg7HLsbIOOIxhc
/5Rn14M8s6BsXJdLyCPTOR1FSwDRpZFnHRWC69uwsn9ppWq/Lz5HsoePxwykjAkJ9rrB4BqFxras
qgciP0jejlY/x/BUvl+firwv30TMchR6YjRn0CWgJ7W+g5oeKCJJQPYAOzhebqK8QMe3B1frAsRJ
xh+V27axvwDF3fLeW1etX4dme4KBp9VAXLA6ENgmVdoytOWD01QlCJEQ369dU7vGsRsmYJrW4rSf
l6xq9DsrcrC+sG0KhH5DB3Uh85+jT4rbKd3ndy+IVOKkPCnTrzMpsmzIGx2Sf/OQuAve3UZdzQa0
cLX4lSUw0m50YN+/iOpbd+PGOju2Jl06S8ZhmLy7MChPNxVIQb0eszh78ASA89ixih2+cfgiqWr3
UKNpv3FszzexHE+aJUNOoYazeuNyG+x3rRfZQx6OejBO+rgHWbiVA8g37HR/0f/gGxMyyzrU+jIC
ZULUV9TZQ4nEhv6YqgBjfWcxu+kGpnDpkqTV01eQFMlfLQIc70w92WOgTvCEtvA2kX/JKvSbt68E
ipU1cN4fysbjdU0VII3VrG3cByt3QHSAGIZuDzknBx7F4/VWth1YerVbPOgQlHMfJYDU9s2lUF6i
JKuqez3rp5+DrcYo4rZl/Tx4Tv7ds2tMN8LZab/ldoUVm92iAerXqQAcmwKni7Z+5oVPjsySpsq9
zXE3V588NUrIyZlePChapD+P3RzdQv3Id84YxeSuxfCtCsflWZ/i5NZuKwd405LeY1YRf1e7Qkhf
IU5eYWcbl9C6R0++Tg3C5lNR7gABsZaHmschGb0imY+Z0kWPvVTNQVYR4qJXafEhBy98DGe1uxvt
xL4zF3zCaOWlf14/+Wer8/ojXnXSZEVuLftbNyGI79qbjmHk9F8dS+QHNck294pc5JMTwTB0qGEM
sTOpiKz2yhS5aqq143QUYwwRLRsMdCPIOgt6PebofU2iLPvRQy34UqWzKXbVEjsNJPLEvSnTJUEo
BwTV1jk5C04kIEFm6UT+Er+zuny6Ji3hvE7TUZGAzqj12vvZ0scbsI7qxi68MBTOEqrGxyYTRC3u
9EjqiEeNfVf3x8Qyot2kz9oxnpfpOADf//XuLwrkg1cagXB0oNZDWeypKlTy/uj1i3EwrMbceW28
ha+Sa3P6QfGbRzgehtUrjmd1x6hLgni8OXXHPu36O8AOnORKmW96QKmf6sYQG5WBi+ORsNsQIakS
rh1c1GLI9AWth6OqK91umqp0b8xdAsgeqnOvLelGmnIWIoB9spAINIhbuULXMVU32mKsQ6c+hpO6
7AwXf8hF+9YZ7pdJGT+KQt8yTjjfIbI8wDVluTwcNGNOd4jWAGyFw9wc55xojuCjFT9mF1QgiFd1
ow34eqpPv568fIiZeaIouayBUGEzh0JYxXJUGsIOH7H8EvZwXqYa2h61CjJ+nJcMFpiWxPfONPU6
xFLNrQMiEiP3y3HpvupzNypBhHxEH7Qll33AdVlEN0j+YUiWgv+1dhVAA2BrVmFrDw3aBk1QtTV6
0oSoC9SSYVJA1SvuImXeoA35cHNqyKK9Pue+Umgj/Xq1Mn+894AwecAXpEdUuM/aeKO3wBHAPfeY
6G11l4cLngVl++5IQybriFZy3vlPKgen39OM3LEoQlPDnaue/sqX3kSwyrCer8/lfNcwitQmkHr6
WA2trjBzLgulMhcNkbR8/JAJb9qFfT7sRdZtpdTnLwVDmexOMK10btbOpQsK0CW8MfVoz1MU0J5q
Argqwr8+oQuvIsOQx9H9J40FuXq6bjn5mlA1RT3GRmcFNeY4hd/ZFjBm5G7Q3xrn7Ac/pX/slMQM
ukqUUA77YgMecGmypjSj464hgFsHDVpjp0QBpXaED1LegKgGvFvCB9+Y7PmzKPvicA7JIGlhUyU6
idTgkmKqVxba0XC76n506SYHidvOTwJh5savO/wTaIiYxTMNNU0PTADlmm8mNVbTdt619icjSzal
dS9OHlVClNJ1DQ+41dbVK97xsRPasYqWAjUKD1UPT8wbX/rSKFx59BuAxdIzkzfwmyh1thoDDqOu
Hd2waUEoOuJpRKFio411YRRuU2ov5Hw8HLJc+HYUgWxajypSd3TstPiuUCc4oCa1dTbOXicJB0AF
9rXvDGR8NRdbgamP6u98NMs0+l0tdHolVNiQLPCczx0Y9/e+Ti5PBah2SoyAVziSp7NK4mEcqLaM
R6h2CtGpcJqv4IGK3+LeaB5KYxZB18Rbxu7nySutDbpnHAlZC4DgfTqs6swuqjqddqQyPx7Btdfq
zmta9VOTQalQoXVVfqUn8SfdQz+u0Yz+m6YPneEbYV7dqYuR328cILkVTx4y6RxBKR+QNzUJwvvT
XzTo6IFaWWYcvdG0oRMNyOHleW1+ctrGOdTQuD/YSR1+6Iik75e6yekvqopzc/1nnOV78ldIfWKJ
cqAJt3q72zxJOEiI4Sl5pPooJ5keih5DdSOQN9/Xmg7xIzKsP1RFpO8tmMih6djjea1xYNceCoZX
pJ4IB+PoFHb6IqYp+gPT68/X53d2iGiScU4JSuimg3qQ839zVOnDxnNhd/pxyQskvqCZqHDnSuuP
dw9DKQ38Ja8l/q7rFjAqLNNCoUw/DpDDf2RlrNzzGCn7d4+CaQb7hYeT2Oe1nfp2Mk7bInlS6Ee7
TbJvSVPnNyrZVfne601WM0BuUJijFMDina6ZrqRVkeHTekxEau7G0IgDFxWm3fsnA95FFjQk9sBa
XW+xW2htWyT6ERT3EMBQiPdKhmLc3xhF4tchHgFIWYeLqVOXeufUjJKY7oFMsds1i6tuHOazkJsV
Q8Qb2IusRNFvPF0xu5i6PM9749gnovoMnXN+yeG17NSEAoY+5OGHLKKlfH1q5zc39wf9U4mDUjFS
WQVQjTMtsa5k+VGL4hoIdWp/47JS7jpIf7ehg8Tixr64cInil07l0aFmK/GUq0vUSC1ItVlUHJ0W
gXxonOWHzAxHeJqDfue50qu7Q/nx0C2mefTcun3KET69S7S0vs8Ro9hiR72u6+kdyg+iEkqLC5An
JZ3TdZ+yIpqBCuTH2h7yDKJnVX62m8J+wDVi+MvVR/vJ7fOs2Nu9QJ/FCO3OBfyktr838N7DHSKZ
dbxvXSOqblOvR9ROhm5fRvrgyJyZRbEFfD2PEeUb5EnhdW4/8F6rAKURYsbyzc6P2VQjW2rF4kFv
hvALnRsLfm48pPu2ncZfroaYo8gHRdshEhVt1Q/ktb5aOKkjL8vUNJRhKZ0uHBpGtl0CUT9ao4gj
X81d56bzquJeoMDk+oltwCUvQf5+KMUS1+AWlmjTxO3sN8h+Es4fiGZj6eitruY+1FTkLSzjUNtO
fy9i9Ew9QgO/B721cT7PXwF5n3FauGzAAKxvtAm+JY9NpR+UTLT3ukARuSQk+huj0L6SUHxMBBlp
tahtrkRtFRkH9rtzW0dDfS9QR9y40c7yJl4X+QJIkgG5xroOPMLRKJNZNQ5x4zwCF/iJglXha6Ke
bq7fLxcGgjEhqyQIwAPnWz8DBgGh1uTiYBZhfxiLDiqlq6DgOYS/ro904fMgdmPRN1FpoFBLOF04
L6sjkOKIVQOiaG61Hn24OAJL/XdGwdOGdJOi79o1eya4QKCWVyAa7OYOPnDod/k7XRApLXMtoiKk
y2IZt9I6ni6tus4M1H0QOtV0v0bG+i4uPCXQXOFuTOjCB2IompPyBuQlXS0bnY2mUWbPPZTCqH7G
dfsHCElwQ7E5ORuP9aWhiNh5Px2+E1Hb6RfqShooSpS4h54O/k+zNp0bEIvJg5ZmxsYrcx6RvmIV
NApYsuztyqvrTZCTa2rlmCjdHRCxmf3MS4svCYVWojalync02bpjh/PNbmzR1tmY5qtk/em9yOAO
uRDPOEgea3UvKqWRulZUisNYx4iJcAmXaTAtuvd72qH9fg9J3fzd68r8Za5gk/pdnyp/laVX3ceJ
q1LTY1N8gcQH/FnTY0TTjWEohpukTes/7EaHqo9LD8AEVAJhbiOC1Dx0jj40PmQzJaFaYCz816E+
/tkANx7Q/aPX57cuB8MHgOc9Q/5GY21eXPrSZe+6qIIo0W2a9k7kTxbB4K6qvfZzratmFQzCCR/5
30d9YLrcEvu6q9TP3VTp876qUuv3um2N73hJ1OmxDJWlQe+0ElsOgOfBEZUkqLy2K1FlZ4FejcNO
vlTCPRil95xV5Vcvnhu/L5SPeSI+KlF3++5zDuiFh41SjNxFq29oTPR61WxxD3ZFYDnMLi7Wook3
qroX7iyZSVJ8h6lH5Cf/+ZttChpzdjJ5zkeULHcoqVhB0uTOhvHbhXNHruzAkiE1l0yE01H0CTWu
DlWog4B6co/l4PgR3XQkwPXNc3fpM3HfUzV6Xbq1l0TVNJU9DqN7yLul29mIdD5S5FB7H9WR+I6i
KLLdbfW3lpHQGQSyBAg5q4vFTcJGKBl3mEjd8jaNo9Zv4mnY+Fjn4Y7ElsiHWfIsPEcu85uPtSCa
bCygjg8uegJBCsz5Zp6r/r4am+FjuJQap8YYD4hg6nddv034Os/16YiS40OKgO2E5+Hp+E2BOAwq
SN6hG1CHGagt3zYi1ANtkKnPMlcHcHWgMEYscPo2fvLw8So27tVLGxb+I7+Dx4J8ZRWddH2J542a
egfivlKDwNuML6k1Ru+PGkza4dTZJEKeRvXpVLOuFP0wmwyz1B7CmlW++KkTG8ByTW+jQnbps1rQ
y2UuAqVT6gW+/axWposCURHvoJeK+IEKy/hpoG/8Vz+l051hdOJD1fd/IFyrPynhYv989z1DC5Rq
L7mH7IGuPiqsvTBDOEA5TEObIX5Vdfo+nBJrq71y4cNJjrlhcKGR/a8rZkaIxpuB/smhqZr5UYVp
tiOIsj6/fzY0wzFAggAIoGH17GIuwB/veeKgJ1V1tLus301Ig7675gMSEfwKURiXGh2x0y82RUXu
jYOLbYmWu7teXxpkqiZrf30uco+tXvFXRBFgHCwT6ZWcjmJiLJBbve0ciphofHEK7a+4cb2PddFG
X1sDhvn7IzE6lpQAmBuTW1NeChV92DDtCC0n2ZKhtHUYIT3sQlvZ6kdf2A3AFzhg+mvd7FXC9M1V
NmgiihK9dg+D0Zl3tFXce/LZrSrthXdHWqhSAKLFfH6yolCfdWR83ENhLUia1pX9WHeRdwQPnD5f
/1gX3h1JFOJqppZBvLc6RvPQh33vsHZ4I5QoGbnqLkma+WNaKc7dMMTaV8T+6419+Or5tNoiHsg+
i6IgcR7o8NMtkg206Sl5OgdvNosDar7KBwli+lW2uvaQurUz3g9Ikn8BZu8ogZW2g0fsKaajSlvH
AOStI1+TLqAtlRlgkt+24/Jj6sqUZjJK3FrQ9Zn6DQKbimZO1XdYOaSi412lLtD5VYdcr9+g12+j
Oox5pTdr0JqroUfITUsL+4cxFdVHNyqmb4php7/pXKOmjwBAfmuZsLjAQYY4TF3/Ehcib55IaTDn
cndTmT1dk2iae9EYs3volD6/RSG3xCJHz++h0Cq3eupphzTpgEAg7We9j0IjsyaGJlaD4gLE4syi
K5+yui419zAXi4pxSOoeIDh373+bgImwzSyMeylxrrZa6vCspjUTNCw0XlADwBFmgpAG93ori7l0
gOQVRxfOA0Qv7f3ePk1TXRZVWlRcQf203IVa2u+1CsE0q3GsjRjxwo1AMgt4FBoXBfy112Ofl6pb
iN45IO3vPA01qntT7VTvj6qZBmuG8olHzLtKNk2lxJGCJOcQ9lNz1zSJtzfd9uX6Dry0aqDO2QAS
K05Oe7pqBGYI0yahcygRX9sLWNv3Vq3nt+mka5+uD3WOgmXLgX6HjkZPWBJDTsfieiYknCZuACSg
gqJlC4Bte4jtsArwNdOxREJBvDGLu1zvdyjsHqeq/PY3fgS0UoJfSeQmnTj9ERVuXEqFSuoBlDxZ
RJ1IGlAvdqotsh2VM2/Xe/YLVN38Ax9WubfwkLoV7gDB6fovubTyQIHpKlAq5/ytVsM1SbGVJSbB
xwD01kIP/a5XpP28YS8b18yF15kImAoMAEPAuGdz1oQHnptg3GC/BjRYwy8R4qV3KtHAEXWD+P76
1C6dD3nNw2YgVGPQ0zVG1yC344Kdi4EO5mROUu08DVTj3xlFqg8BXyTkkLN+8y5baoOxQGg5B5JP
564aLO2gYwO9cYNdmou8Igk0OOs0bk9HiS1jiEoaXgdk+NWA9kxMDoFP1/W5XHqSsTHitBPMkLKs
4icl0ecwVhXz4KA8eovKvRm0pptIIeE5aKxx2Rd50T5dH/R8B4LnIZfmJNIP4gk6nRpYYQ2h+cg+
OK3WB4PTRDsnT1ufo7N1Oa913nluGIubDHIjb4G1Jo8r3egoLkqZh6gaYFTqGJ7pNwvCcoOvZ9QP
/Kr00q9NOtiprzk94ObcEO2D1aOth1VCRm1eV6P8NjRH1YCBUVf13k0Ls/SHtuhwBFFxYuHdr7WN
jOf87CAwwe1LWAu448zwUTFcJQK6bx4sPaRnms/Vh9HMl7sxtS1EgSxlq1FwvuGkogUV+ldYO4o9
p18li/sKTFdtHrCR6o9db4T3U2i5G9v6QlvEoTkLoxrlczhJr75ab04PZtejW1D0PiAeAHw8rK3G
9+xe39lzQ16sp9H9ZCsIHLu5c8hwifnlxU228SsuzZUqKvUPEJWwo+Q/f/MjPIG+nZcY5gF7BfV2
qq2fcztuBVmXBpHEKmJOGFYoEZ0OMqhq7fVkiYcB3eigtGCCSnXD3fXDdGmfEEvxVhN80vlejYKr
XKkMoWYfwjEkvmltHLxUrwpwtNBvSCe3WsaXDq+LhSJyXTIFWrc+Iq3TWsMU1mHxYHa2U1ofcBNz
n4A+ZBuh+4UFpDFNiZbSHud4fQWatY1Ma0WMQHdJEnTrsT520L+0d1/odD1IS6T2InGpuXqa8bip
o3kQ9iGnD/OhRXT4kCjp5+vf6fym5Q+HREAvkLoUFq6nu6GYs4KN39kHo2qdfVn0NCaEaj90mUDc
0dKjw7zgY3l90POyCRuCnIt2C+cNKsfpoE6lINxp194ByMUCAWhQ+29LU1MpmQa0pXX+8ZMytnO0
M5vIe8lmXW8+Xv8Jlz6ipMnQV2LqNM1Of4Ltirjx2sU7jPNgfkEV3Xuy+s137MKulJcKITGxMV1X
ufpvDjRpZOlpvUctajS/uIqO12Q9hXu1m8uN83ZhPpD2OGzYaRO9rrkxtGKwkDMLcagJKwOImtou
LBxl48NdHoVlkzwxXrDVlqz0ssvrJBKHhHT0I9Jf2N+02pbSzqVRgPaBylSpx2rrfCKLEefPBNvD
9krxaMx4oLRZUm5kLfILnybgoLwBmDrE4FK0cfWwaGbCX4PtHjKnru9MhMQxbRjTo+0l1O6GenoY
G1WHWF+Z744HGVlqpcHWggAn+bJvd8W4uNLhNaXSVbnaY29UDUKGY4yg7/U9Lv+c1Qy5gG3oWpJP
Q9Z/Og6OW16eZUt1dGN0QoxImLrvpTWeCSoAYaxP03aP6gD20NfHvfD92ImqARyJbipcodNxrdQu
BIIC5RFNdX0fKSrATGirG9ewd2l6ZIKAQV53ytrw2ja7WRmwBjtmy7wotw3S9ex8SvyRn7ladYuD
uaHiFGDovxrlvzk7ryY3lW4N/yKqyOEWkGYkTbI9Dts3lO1tk5tMA7/+e5hzs4VUo/K52aFc5RbQ
vXqFN7jmR3UyshEquVxOtQXDNcAeu1gl91E2wEso1Y3AVps69cnJ+vw+LlB3CPEbWr4rZo78WdrU
qrEfBxRegjy33VdwEoa602CWRAFeBzh6oPTba/veLWtMI7hDkp0cEv3Lgnir6mPWURk+8gbmHwWo
ShGuipeKX+IqiE2aggv0C/4ciRFmRVzlhymL8FsmwY7w90tt91NRqT1Wgm2Bs1e6JI4MysbD2NFL
NPV7PsPxDJmOq8O9im1IdehnidjgwCUFBt9Oxn4Hsrt0dnUP+SAwpmaYd86EBI+vL2n6PbZQWA+x
2mxwlY7i6fvc187Ig5qjFjgI0X6KRqvqQzdy1GerttC9KKbOuE/zBTh6aneE7F4dsSsWWva1SxE9
CDL607TFS70Yd9zNtnw2HWF9y5xyNB9jHN0KHwqsmj6YqC5iTyXK+g/G7x8cEGauMGDT5Z6iYR+F
Q0ZxX9nF6lqpIQYa9JRqHmLPyE3XMVKUgRaD6vStqCj+GGWpnBaMV6cQ7AgS+86SRl/f3+Jvqdjm
bK2ILtAPyIQCgtLP97gr43JIMns4jWMrPoIPih5dYRqfsqFDeTpOhv5gL5m8d/D32tuT0u2NQbGf
jB4bNoQ748g36sz7pKnFcOPUX/1plsP1ymQCftS2vNWGCk83KaZTV1r5y7wM+kltxkUJlArqJgjo
IULAFZzAfFBz/sdH3ruvniN0iNnNTiF+Vsgx/BuVWtX6hjd2SvD+y7uMDyt1Yr35Ke+Ad6x//p9b
0ZDcYhVE0lNeIpyC34qVP1lWXd2qiC9vX9ZBixehP4It5ff5Ohg84BudGcNpaIRz6ISifdBqXd/T
RrK/vP9Ibwj+8/3AWjZtNgR/0KTcotFrN+kqNVO7k5NouRFqNgLfHpZcHfa1RV3svNnDandMeiQC
dETqA9mN1oPB3v2su1Uy+ym6uU1Y4NjwNCGtYfudGKLGn6iDRTi7M2z70fKm3dy5yRFrFIGvFxP+
Z5TONJPRfOnBBNRKYQYT3wylbpFP3+VgIw/AtC1uj263jB7qlWNr3dhxl4HYXbF4DIDXISr8m/P3
bC/TgK5/MZwkASHUy1z8qdM+vZPLLPYS0kqAZc1fKjpRQbMo3DNgOytPfkvUNPQ2xV7SGU4Y6ehH
xyrTB3A90x6nIeVGzXtlvwKoookKzQDY3LYxYIqUaKkl3Ykt3QbdokeHetTHv84K6EaBqnJXLCqJ
+OZULJD0ILhrLaQXrQpljQVMhLlH+P5GvXImICtzsay5D9SXzZkYTK1KM/wjTrmFIXwxY9Ez9JXc
VSkmOP+PpSDS8ji6i3z8Jg0o8BGz+0a0J0zvsRHJMQOdVJiJjVDaGxHlSi911TKlGiOhose2nS2j
YdGk9prqQB/EV7fI3J01xVh2YsXxcaqt/gNDje4Bxma6ukE74+LXIM93cS3q/fuPfVncMCqFsbmK
6a316OYNc90qfeY1LQBLpTlameU+KTBTEzo4BUyxeG7afV3O8X1BvNipQ6/cuJuu/QCI6Gszl5h3
0d7Uxwqigac1p1Zqci86x0agP9dnEUalGH4oisPDa523F5yrfQLs/wbY4fK8rO2hdY5CCsiEaVMl
KLWNcS3csJNbm1hKlsOyk4pR3njPV1ZZJ50ouyCwBEFls72wzla6Vge+rXuDBnDDau+FrfZ/fSpX
XC8jSKZNBPYtcAIF1FGfKUBPlTooO5u+d6B6NyPolWcBrcYYAAg3M8/tvBj+BQ7Os22cMqTAViTq
sOMeUW5kzFdXWUUxOSDwLbYTFKaQNL6T3DwlTdofllSTHzMyu1vX7rVlVpEaRjQcfWfbvC16r7da
L0KVQeTdc4sh++MyZc6Nbu21VRjis8P5+AaZxPmlgx2mg/OeYpzmQmHeZBXiecDh8tP7h/nt7jq/
1721bgdMso7XLyC1ReM11IKpeapVkQ07U5XKB91KvDB1cCRU7M57madyCF1ZTrtuHut/TUV6+Lw2
abVDr77cD0Op7YysHqkohjlM88zBbU2IHemlEpijrHaFaSZ7pNvqHZ04+ajLBs+xFRSkqU1yV/Zl
HJagoG8EzcurgIk3NfxqHmkCSdoUwKNjkKU7uX5imjDDYHW8oEtdPPPoF4Xvv8YrS6GugjgSzXXg
XVt6AqrnI2FIg/ckPfe7l9lRUBPGP2NnrdxY6jIZ4VHoTdO/px14QQtcJlr2uK5Idl8idqS82nMN
a+01b6aEzrkV/xFeKW9EiWvPByKCsp5wBwNjDcn/yWijQjpzlbosWs/F/TI21qMFka3051FTb/Qt
NmsRWle2BeAmMh/yhW1WO5Jo2YUyLaeR8clhdhw1nEs6PQmSiTfe5eaMvS2FXg2IMQ2mIYPK88cy
vFhz5NQsp6ivlI9iHHH0rNpv7++NN8jNf47Y2yor355GJ4yiC8irh6pBgzrnfIq7sbqb1Tr9VAze
eAR0mr9Y7RIFyyShfLiTsmtlZIVTVesB9mnDPTbpTEwSEuFjPVg6BSc27Xqdy3tK//YDzhsLFTxW
R/lKDSkqPb4xL37reG1//Aoc4K6nCwEJ5/wVlXW6UCjn8qSpU9MHULwkxvNYpvyLXYaBdJRmtkCz
kFCVz2OLTfadkvXaH62NY/cgKtgAp1pmesoISNrjjei1XoGbH4deC1pLuJsxzt7StcZVhzdbzPnE
7ZmGo502d8bYlsQucpAMx+QbifJW1mT9lOA21puSzcmSm0qAkj1xa6OYT2WjGZ+YQtRV0OarC7eD
yNIHPeu6/dLmXvMyu6kTh3kjsf+L4Ak/dEmk/VSGZf7d462K080kvW+9I9tbmp/XXgotMRpHDPoo
HjbZyeQVZicRUaMoTj24Udh+atP8Og95u9MT/Jze395XlsPJlzyBA8sG3xa7zPFVOxGCb7CYDX1g
OlWYa6WPhpepHzWh3+JFXwkPTLEAs9BiZJi+lZqKZTukqpPNJ23Ckl53pjkUMV4+ljremmtfWcrR
QUpAbCW0445wvvedTDEn7MjME8jDerfQRw1R/xsPipC3lGiuRCJG9pBaVva8Q5A4X0qqkV63kW6e
sFv90S2Zjq+74uk/3/9WV1chdYGlsHKr3zqO/wnjyLjaSCl15ok2wXBvCCd67NvWeH1/lcvXxl/N
tAUddIDOjIDPn8V12zKTmGSeGLHjpN7E7YPhysY3osK9cVdcPtCqQLxyt9F455bfnEcVmNcAvkg/
iSo1IHshIk7j7Ba3eVNwcOrpg60Hny2O3vq2+LJndTSHyYXanNVf3SR5LPX5iUEwOmCYF1Jk4qTY
68k/77/GK89G8widSNIyztW2KkeBQ5kKmh8nUaBj0E7dHEoUk8L3V9mkE+uz2bSj3uZ9KKtto4WZ
0MmBJ6qeosnMwtKpj6ltyF0t9SJYRm2Hb/EtluP2wVapG7rUKFaSKek0Bc73h8w6dnuee4c69eRj
4okhxPnxFqh3+9HWVaBSUqDC/CZeb+52mOhtBrnaPZRTjrVJY2ftD90pm2eh6x2dVGWxnys9EwcT
KMau1Xvt8P6bvbg6+QVsf5pmSDisN9TmF8Bvgd8IH+7g4Og6+Da3x4i6VWke6G7KR0QnMUltlvax
H6R41QC25rtB0ewvE8bBgZSD89y2IKPe/1n/pxbz31vz7XchSLCWSAhfbee7la2kpHNadIjqQflk
xSlEGWiBduRn2jIYgYPecnt0SnOp7woAabGvdTl8JHcYEGBh5uFCSO1iEJfYXJpJ2PdmisPpNNQ5
t3xv9UGs6KUdCtmmP3Iv8T4pmZy8u4Uy96gV1tgEAz68tY+ndNfsy8lTHhNaOXpgicloMKn11Nd8
HOwfBUhDSKdl6uKjWptDdE8+oR5irzK9vRo7GdIzORze+8hwlMepi6PenxzSJ18x5uozLXoPV8hs
ibAEVhPz6zK6XR+qE2pfQVlmSxHkkeuEmpF1VWgonqUErTrX2qHMrOI+bYzkI1Nb7QPD7+EJf/Xl
h5zM3EXSps5/02IwOn+UC1OMtKiUdBfVuKUiWt9VGDt2rVX5Xjp4cEnqNP+E95vR+0vTV55f6inR
UZubYV9nbS+PDuV9znhOo1tNx8ZRX+0SIQccwFO44Xpnys9QkK08QIZVp5cKj/UfpUtRJXYKXfvh
Wp14NGJ4Fj71Dril0S1bLejKxp5OSIYsv624MB5FktdFmDJq/NNM1SqpU1njY6MvWhFUdi1OXaGI
PCh6ZpNBn/WgXoDwuIEn5uxblor682LN0fcaIe8aR2ul2OtyKKN9gfr8HESdIRLGJ7Fr+LnrJjt8
77WBflCUwP6AcPaPsxjWv0AxkDDqo3EyA7uQVaimjj7tPbySR98Er4s8gpMUH4qkFX7eG95Ll0M2
2k2Wrvys1Mgbcd7mVeL0mhSfO0Azo28M/dzhLR5rHRTl3spDbVb057avs38nt42+md4gSi4g2Vph
NalwYHpPGTBjXszC8V3Ut8ZAG9TlezHUegdiPm9/am5cUufW2NKXKEXmPsoNrh5Gk7N8n0H5Z75X
dEVJhkXqDBTJ6zEsTUY0wpbaMArsq5X4hVxxMUIUGpRq11ZlkQSDkVePg5tXr5M5rW6d8JVl0ERK
ijUp+kg/4mHC/q3Lx+KlmdsFW4xWS/61qkGzdsNcGFFgtLL9t8BtQAsdaRq/s1irpjtNQ048AVom
dqnXtb/zsoz/dHG+ttdB5Fc+nu3a18yMqu9W7ZWfBLdzEnSi0J+mUshvpWX3r/2o1pEfKVneBlOD
IjCRAZlqEnxrGncpuiEGJ2cqMW+upPzUQzB8yHDsan1r7prMr7FnXnYOX2LE+DfOjL3WNcriG1O1
CsyrbffFTNPij8zNadjpMlWfGq+cRdC5ZvUtjhqBt3cxuu0Brob7E5i4+wRxNfqUc1fECF4yodiP
iE51oYEwLWqB9SQzqCFNHodAjxLwpSJjohO7HeRdVU5KiLse9JRUJ8ylSev840TKPO5KRcufh1aL
ll01GmMOQCSpp5CvmVehgqbfY2Ro3j/LaPySnhnUvDLhL7lVF75kX/1wUIrJglkXccf8rtFeUiiH
n+uSYiBw1EpXfMYGVbxXVivwB6uJ05fI6mPdZ9+Vjd9B58PRFKHPb22h6r/H0cvaXRtV8ac5XRqi
qlEi3hNPc/x1iFvqmbnCHthPTAWp8GHw2C5YV2XPeHhroBTsPv5s1alV+5hSm11QFW38NTaT7kXL
2TShSDFMCEpvKL4NUeodegJwv4PTb+N+ZdfodtmTo4RQeOvKL6yi+fz+tbMtEzgDZNEuCSG1wqWe
HgJfkAGmWTu67vIAW9z+0tlJtU8MfTgILXFutAK3ac3bcnCGVpIwTZmttM80SN2Io047aktdPEOq
iB6K1oxeIZ86ITNj03fIGJvd+w95mdnweCtfEWItrVRvk/lm2iypyA3t6Cxaf2zAdu4HbJ5vjKOu
rbKy4EkN11vcWv/8P1k8yHdUq5VCOyo1CjIyE+wHaMI3Uuv1t55nCZC+3hyNXLTuGCucr4KxtLva
vfPBsI8+JZ6+BMTTamf2pn7jtV3uDQ7zSkoAQgw7asv0xGUT3ylE+Q92a813UkmG731ail9NZqtP
yJpnf97/TJebAydadDVJhFZVpm0VL0tzgGKieQcXrsnP0um7u3opq0fLzoThz31rpr7sRPd3umHe
mnfROlPJ5gEOItF0/kY9XS5Rk/TewYKK7Bt4T39P8jm9UeNdfjdWWYGeTPJwStiODcpIDtGkZhGz
bxudCXihOBQOC/zn7Fbpf7kRz5faVF8KDKYylx7frUKlr0itaq8ZxS3g/Hb29fbemPZQ4wHLXRUt
zt9bXOeQwgFyHOyiNm1fpRn5OPHiBoSTFGjbZa1auE7ONKj8wmy5Jtx8lbij62s+d8WM6Mj7++fK
c1NBgyYBtotqp7vpsHDH41Tuxd4h7fFCcmdX+4BQm3LjmL9tw/MTSLsNr1Kqh1VBZEvZoWmowdDq
nYO39F0bRgxq0n0xpwAu0kZLwwnAyYe2F3YVWogXNzuySOPZUKU60RfJ459V5mhRACwY+gXED0MG
ZiMVnNqlQhatFeb09zt8BbVTdL21O7c6lVOEgCmQAPegNKUZanJ2wrl3/j7+0c6nrGOKTMXKNj/f
DwhXaFy+tXVYqlQGgMDSIK316MZH3iKm2Xarcgv/hOuJacv2CimjAY3vNtePhR0vT4aqpKcG26DP
ee1QGqdxfIw9a/JLcu97PR6bEF2Xv4Tsr78BvC/MV0RN0YjdTrNzBo14r2vacRB14+NXFf3bpSW6
uBif3GhTXylXAexxVVIs04C/kOPHht1WkKlTj1aucoaAas9PMBHwlHai4jj0Y3Sv1Gm2R3SuPOaR
VzxMti4C1+3Es4dHwJNjVO7v90/a5c1A34VbgXewyqdtS1XB8E5JnFY96s0wHdSm0HaD0yJjE9X0
ovXolnrQZfDkImLWylyX0KlthfvtrB8GRWmXY9KVXajhZIPe0pLtCHS32rRvNjznx5vOAOnCqmQJ
ad7eRE+GlYMJRnc6akqbnzwooPsk0r07fWKn1RUhbZ6zcgcgZ360x8h4jCAyHWqzk68xUxhUtixq
ahlnr9XQmcGsZd6tI7B2KDY/kejD5IzmJ23D7dinzxKlsKuiP1JvgmSbzB3M+k/KoP1RpHZwmX5a
7fS5SvrCV3rtUQF5dyM1uAy1eB2uXHc+Pq/qYgMkpiX6xJLHuoAo4DjzjH2s14d/vc3eepVoXK/W
l1vTHycnlV+MZjouZjS8mMZSfyA71oJ2qtJ9jhbzjdzq2lOtnSGwNhgs2tu5hYE4OiwFYzpWWa68
6gJ8Jp4cyt9NkNfgAQaGTJE+Dy3SbR92wZWhtiaT7oK9DIfeasZ9W3fDp/ff3ZVnAYK3qj4hMgEa
ZnM7DxV8kgnZ3KPlCStUOkTSK1TJ/34frHJaq/+M99Y4PI/5qgEgMkOB6VhW9hDYeV/vO63Kb+yD
y+NPXoayCfcuZxJix/kqVWcpGeP84dhYahS2SqXeOakpArT5shu3++VrA7eH8+BqAw4XWN+8trKo
slZJDf0YDbE4zoqg1TDgV/b+x7nyQCsLi1yFfj/t8c0IvLASmebOYBxr8tHHUWviu8lshrsGDMvd
+0tdeyBkJlfiA91/1KTO3x2Y6M5LSsTG9DGxw1GvRKCjC33jtV1eCA6JMzYNiFKsLu6bB0JVHG7m
zCpFq9mT345T+pw6GnJWdtH4Q1ulN3jTV65FVlx505gZrGPGTbfa1Ju5i2Y+lEMX7rmRXXESSTUf
4goe9Yx51x7lC+Wx7/L0uVmG+fdYznQMkZn4rsohR/+tyD6+/6q37DpONq951ZBAqJtSc3vmspmI
OM+dfuxEYr0IJnsPidr2d1a8tsec2rV3bdNModRb+4NcoKCYQs+SsDAMYM1qr8mnWmnrbxjj6k+p
MPJPhjE5vuN1XdiqxS21iDUhO79G+LlY/YLJWw/xFv3jKLk3TRVCEbmFJODQG+0/3HbuiwoL405f
9Tw6RS3AslXxjYHtte2yIuZW1v0q47XZlJ2JLEyv8PHIjx3XJ9vLjlmhI44Ux+Zj0YzVh/c/zfUF
V74N01CGxJvdUrtoNkepqx9lLNVDoSiKr3LRf83pnO1Rr84+v7/etVPHgOgNmEptuWXUNWiuuYMx
6sdZs4rnMfK0vemltw7BlTCyyiOBRoI4uHL3zs82FO0WHYzSOGYJV1XZt8m+xzEyRFHwr2+TNVSR
9a7/At+xmZnYbq+WEGb0Y6V6xbFQaJyX2fiX2Kr1/ICrXZNr0GJAnzYVhFWXdR/hW3K0GrvcJ8j9
Hb2xnO7f/zZX9gJNBLACjJAJIFv9deFVSSSYocGjQ62TErYII6u270WLYXrhNv0NWOKVr3S23ub2
ko1YYqunxVaVfb/LYmzCNUUraRbqfykt+/YCsRmGUAcTCxySfr4hcphF4L8S7UiDcQoSVx+DWdT1
jRd47YFIjyEQoYYK+nrzmSaapqSUpXacyjJ98spxJDfrxzuR1X87bF13BHwH8N3eOuvfJuOZ1VRz
ClXjKPu+DVWVdD+DLHgjoX4DJ2wiIWcI/TuWA1Gznba2TW/nbqeqRxXeiR2qOKn+oNHXdQGBvtkD
J26LoI0n+U/ZIB9HX89G3zYCUqsjFJCoT3T8IO4qnYxnX9cKZN4itzUQvVNy9zDEaHyEfeqWv8yl
VH6toL87d4hqz3c0afAXgdZV0LbLmAZAWlluUTOuRKM1a4LEDPuWum0TbmU9JFiEImqTm4Mb9vOY
MP65qZ585VxxYtZtt1YmNIbON59p1sai5ohSKcosfMkcivDuNcEMDHpf1lF2IwW4sg1tcg32BwkA
kXYbkyrFrPukd44TQQUlc2W8k3aiwnCwjb/f8TbiXvQmWXHNps8fLWW+Ly0TkYik7Yy9ZJyB/8aQ
7iOr/PN+cLryUHwnpKdROgVOs0XjOyKbRtl7xhEgtRN0g5eE3MnKw6K5w41B+LWlUENbx+A0Pymv
zh/KibO59pj9HVUkTr+LTvX8qFH171mVOjfSwysb0EGABmg6d8caOs6XihW680pSOMcBQiXzVN3b
9ZTJN7KKK6tA+6MYQTUQlQ3dOF9l7A0nwipMPYpOOHvbwMYEx9jpxrNceW3roAQSNggqutSbZ+k7
aS+m2qnHHEjX0dSUfFektYm73tLv3t8MV04UBCL6q2vTA0+H9af8Z6LgFUYZgflXj31R5vfI5Rs7
r0wQodDGimaq/eP95daL6DwKIqYDSYP2KcxhJNHOl+v1Ulcqp6toKyDdCeYgP0hdjXeVojL8JUhP
vlLQCXl/1cv3CbMFGA0wKzA1iFeer5qXbW5kzBePwrSrXaSazRdRGuVXx1TiG0tdbhDgaTza+pRM
QLf1vSf1jrFgXaLTnUUkvDXD0C4ub2yQi1VIYBBcUam7uR3ZiecPZOlQoofZXo51tAx7Txb9yera
Wy2xy1VI+Zg0gYHimdzt6YW0JRhvNtExcuYpULRR+E08mzd24BoDzrYEsDe6IfhsESUgl2y2hKFn
gMCz1jsi65Qxv0Yjx3cz2woFIqC71qoRaTVUgWNDatg3iuSL3c/awO6ok8GQUaVscvZIn+bZqpBh
nlMt85FRb31ba7+iofI69drHv9yFbwtZ5ADgv1ffs/OPNk8dvFRjco+OU9rPqky9FzmIbI/8YHvj
3rry5WApkGSsgs8oD+rnS9W6Yuop/J1jBHIa0U+lD8xYvTW8uzhWPBCJIANChu8mqsznq5jNQiiO
LO+Y59F0aIn0D/Y8t6G0xC2R0cu6F/gd+j9ggdYPdjHVlUtmyzFHaEibk+m+ib3FH2ateOh1O/5T
sl/ui34pTlR49oMEOO7TX/U+OvhQBYjRlM9R71kHYeXJkfHign6M2iffo1xpEgAO4paU0JU3wyyT
Js/aS2bauNlXYIYEDAjHOSquMt9bWlMfDX7PN7eVy/6vdxUFNkx/yrB19LK5YqcOhXurRVEgxwMo
jEvp3APa6fzBTabw/aWgGFycVfqk9IsI4izobvfV7NlQQCuTiCCdEQpCC28bpPMi552hrtgDMWHw
RYUDGnzPPVpmvkT8Fl0fYBG/pryVX+1pRF63tmeR3WVRlAjMmgagLouSWh+jrCuZYFWJLrEIKOav
CYSUBykWQ5BTzlF01BIlB1EeJRF6f5i8LYGFDZQG7zhxPqMC632wJ1kkvllN1TNxbbb8cmrKT3rv
0jwXVZL6EwD6J/yQNUBMam0DmdLLlnR16L0/APHqbxGqBW1I88cC5DXF+pOWjOIZk6X+wSy9/J9+
0DS0i6RlQWIVjbV6HcTjF1vSAoCn3cuvzI/qD7biiO+125olUS12/qQxAhM7zExa/bX2tAqDVy9W
kWXM5v6eWX/3W3hujxRi7CnZDhvYpjhg4Wv2x3UO8iwrq3PCQlcBCJdm1NVB19QDC5qjUH04A0l8
P4GLQenaaos/yMIqUAeKbAIcW2EzQOxBlb1CIRTWtjq39zCzOv00k24aQZpOyodFB6/v66aCCLZT
p6vj4WB9NeBxvyaMqcCJxsZXAz101ACWti/3dpZqTRi31lQSsvV+vkdHW30sAb4wFBZejyhDW+id
j6r34oZxZpl5YIs4/4iHXtTtTOjRia80Rmfjv9PFcPobt1yCQp+j5cFpjPwfu1/AASpo7rzamZl+
zijnfkuzo0ozY6H/6+By1iB0gPWzX9S2s3eMpn+qFn1Z8YqNjeCiUaNLLEbDa3axsGtvB2rXUD8o
GAQpfoLm/69JV9hwEN3zHnIxWKI7DMb0Cm6vafVsLQNShpFoYrxx9V0eJxor6MFRWqwYmW3TGWJ4
ovIHAofmRe13Ntu+8PPajfeRboy3nLUup+lgHsj60cxA0J6Eb5MGTcAI6eWX7Wnpa/1VnRdtCosm
ihxfIaH+V5+N+re+cAmG7sILB9El5mS35K0LXKkq0Sq5EU8uSBVcv9z7GA1CqeRO3F6JQAYApc+l
d2zd3LJDWPrZHA6Ra/+sPDuvAndSlZMyFNB/5txWogNdX0d9MOMman1RawaaYuUoph3jQYpjpyss
fAW5ZLO94ab6DyxI5syf8R/80S5F397piTt8AU46/MwLaShBNCNLsdPRu/rZjH2GOXfcxS8plAAk
39Mpdz+Kyujuu6VF36JNF608joBKvzYUnNEJrQN06bvBan6XpteAVwV4odylamVku4nLMd+N0gWb
kLelOfuNglnc0cjy7MUxVswjzUT7rhy7LgsxAPZ+qfS7Yn9YnOpbY2vlAMG+0YYwt5zmJdVE871I
5u7LYCAxdBdZ5lwHheiAbJNxFN5uMZDI8+cCwQnfEJhK3dku/rm+zLx2ulcrGwk1o0kS19fc0n3o
qkhmodvPxt1MdVH4SPNnld/m1BsBeWWfHbxpFl/qYSrygDSsA2yUFKnhC4wXHJC+HSoWqJ8IFxEO
T3lptRK9ldqVFeoUCI8kAZ0i89dIBzH2p261feH3K+I+nrhf/M4qWs9vogynGyrROd5haAPk1M68
Kb/zojR9wVvEroNJc6EU9tivfkZUCVt6r1fcrz1f8ns5pUkSxHa6dHz2rH2NZ4fQTa00IEfuDM1j
HLcjw+s4blAoMNSfuTfK+eghA9LfCVfUw0qs6sVh1JQFFGxOX/pGYX9R8tA9pVNBjrnK8F64Pvdp
3nJVVNWp62MTwGzcfSFhM+9b8LzBlOU0LvjHXyqSr1wSODnrelD7wTBsz3rf1WPuWdVJkem4F+yP
j1lZ1zcC2GX+vK6y1nFkA9gPrAHuP9Uj4wcjElZXnTBKUPFSAPL8PKXOsAcZMz4MWn8LEXQlYiLP
SGpFAY6u8ZvHxH8WLFB8bWw1aU4O2jQnsMDlKTYW77nLB/XGd7u6FICIlfC1YiM2ObShTgnJb92c
5Gg5tODwq8bdlkl0X91qnl1dikkt8qA0taytQGhb1ogV2Etzgsr3e9aRal5UJEO8GSTA+yH3sjBg
AwPGZBVGBjBnzj/YYiiYTE1pfWosazyU9uIcZWErf9v24aIhJaX6Xb2A6YGfr1IY/eRAlmNbZPlq
Uo/7nbboaphP1S2bqmsPtI7CcM0yMIfZShLAOm+jMXLr0zxoqMWnpvtYqfa399/aW1vnvEbFDGZF
bKziEqtF1/kD9VXB8M/skpOIlK70RVWueYGhLZ/sJAUqbpJ5OP60WNmpyVfdIc1ok9fcQNGHQZ2Q
6v3keaIKzcoc1R1KKPAo9DKNwG3Jujg2ZSN6X5hwIEi/7OxXEdnyuxWr8TEp6U8ybNSxHHn/oa6c
XTjsQKnxhyWjv5jsWKPT6XJOTgi89L8MNTFQEyrKj3iNx4c5BVT2/npXvhQ6TVA1GYrwWba6oNOC
Jp09WslpSbPe7+WgffNwXfnx96sgaODRHqGcv3C4cZOGtNYw05PIlGQ3y6LaL2p6axZ9JaajNADH
kugHM3rbh9Z65KDypGeVaUiPi0ZaoNu5iSIONPm9zlj6CyMFcaP+uvIGV9YUWFJGSkSkTfMRU4RU
megInjRHuDl2agvsipS23o2d4V1uDeZwCOGvYX3d85soMZh4rbduH5/mcWxMXxv7eLk3o2aQQazh
UxdaqFWbn6Stx98i2cWG7y7QPTkA7fClsorxa1zILAuTQS6PElkeN0hlPJm+0Cpzvve0glxJNG79
2mNG5O2nibmcP4z2ndZOLv+llissHd2YX9g9DkngIiz3j2d1xreM+moM9MSUnxjxZY82NMDflUY1
6g9dKV/dKp2zk8YgdvL7XOmBPHoekkNaXsv6IU46/FdEH2ffl3i0u9Ci3htJRSavfIprK5Vh1SD6
zdDctePAjugbBpMT90WYVfn4sxrKxQ6r3tOfWr1xP81J07mhOg/z66TmcAERa6Da9SYNazITlnfq
11GOG7IBW6bfNcCgRVjSf/ceB6cpUpI/T/uAPVD6VVql9qLK0bP3IouzexVtnoe8jmvv3nMFAmB9
j6OdP6pDYeyEJ5Y+MLyKp0H3pvildqMQUElcq8VBXoMGRUon5APrxs/UmtXPYa4UWBBeqmt+Hmtt
4c/oQRNvcPlIfHsVrVqxhfMLckfxkzX15hM/qZvxb/eiZidEZhKjEl7/HGQ5xiPvn9uLLUdPjVhE
sxFnIfqmmy5gw/ggk/aUHRXTy+7SxKh9KXTTb8Qc3Y3FLaj0JcQTFOnbFBiQ22osuonoSdVUaldH
6dHNFudk1l77FWzF+CtqIBwhZ6PvjLbK07COFCX3+QLxDxrX5Y257ZtU/X8ullUQnMuYZji9IiwT
3G2SQaeuLFpbnsqktv9l0y3LYcgjvQvk0IloZyl5jDWcEF0TcCcgnpK7ivM/zs6sN2pkDcO/yJL3
5dbuTieYECCBADclCIzX8lbef/15zBVxWmnlSKMZCY2odq3f8i7HrF1JiSCgrTGWONYPKIxuHqug
Kt8H3UpxAhe+bgotU6VrhH+G+K9Pi9Y4cJO1cVBQKgobp+aKn/QSWEhTmfjg5gsSduFgDmYQZX1r
9QfZ9eTk1aS6INKc0TKvxm5aPr++8rtbbZsCojn6XvhFQA7dG4j3OtrAXqHNMa2V7CMeGOT/5UX9
4V2ItY0ClAd0J7VmUuq9YpPQ9FxVOC/GTmsbV0aObWiLTeMVWdFF9+Ft7+wWlTduww1DP+U/u72c
enofBBpvkF1BD6M8C560NLJT1lKVjdyhmT7q3TTe5DK3jpozVGEKGSiqQYtd2F9/qRr7n7LxYDbV
JhjmeyH+NFu7ypwzwhLdU5+QMuT0e7y6sfSMIg9TzU+qU10p56nzjfmLD7uyD/W10X/Oy4rSo+xR
m79w1M8sBbk+VhEEUyQm+6pHnw6YiPleEXcGSV/Zj+ZVOVP6LyDnvK1dt606SRfrQJ2ax3rPes/G
ZfCq0meocR3DfICyndvWG7VEtlHoShN9MtOb9t+2w/9JSnD09VCfcoo4maEUGgPpsvLkeiF+2pdv
/g7DDUmNF9AIZf3tCv1nGFw8AARTz4gRIcqzozlaA9izPkd402eJQ3DZqxfh25N8DyZC0ahIfO1p
KZbmnoR9sa/efG6B5oLGJ1/hVO25SIWc6K1wOcZLi19FM/XyNPftJT3lM7cD+QrtNGBcyH7tewy6
lErzRVPEYm3HI3qC0w3CGsPb+kDb1CKvBgAY8y4aXXtbO6Q4hT2boo1xEcwOAdqFR5wK1c1oaVVU
ObV5eH3uzhwBkFs42xFeeWyYXYC1ZEi4rK7Xxnq6GDdENPOxm9fqg62Zl5A0ZyaQg785XFEMMF8o
WSDKMRA96ZgYmx7VHRHU78pp7S9c4uc2J/AIwnp6NORKe5Nuc5qRe8uGNtaaIYB8pGz5JSlcwOre
EiS/zaAuT3av5b89Y/HasO8Q3wyHYG66yJ4KaIyvT/AuQN8WlB0DS4Q2PY3fveNWXfeAQstZxj12
I8cRE2I/WooarjrI/iwcGBObB8u+pNZ3blxeGJxpeGnoy+yufh8QW8HdX8YEF96NbyXFQZsGPaLF
geVlZqzte0NDd+3CfrK2htLunoe8wM2w4fR4R3cNJ7EWqjWHsooTs9N5/r0RG7pSGMY9uzqVIfyU
/uOYD0r7mrRp+dSIemOzprb7pJF8lkenqKrYqFzK5lmHp1JkFWn5g68ofqzlMHwqBiQBhJnOXtQj
sY9pw9j7XjhpmfEdO8PsZ6fMGmkbE8AZ4OlCXrutxC8V3uAqj7U550sY2NW0HuBwFU9K+uiHtj6B
1gEKoPOF8FXo/EycQUN/Wfw7onuIbM0Em/j1rXHmQIBd8yh/cOYRvdxNVWkki9lNqC7ZtSMiDxHZ
Y+3RJX19lJcLQkGCZwd1EtAA9n4jlOOME4FZ5XGGnMFThvnpl8nTsntVS7u96medHpXWFuvvQkJs
w4W6/fr6D9hqLM93BN1ZGFm0mwExQ6F8/loEneqMSvPzGEEZXnoA2QkVpWyqfvsOtA5ZpAFUl35J
whXyz4Xa2ctjwG1DPEdPYyv/7BNIw6rxdV3LPPYTEo05za9tUxlX67DoUBIXdo8CCPn6B79cV7Y9
Y21t740usi86GS2PrsPzWBS9+9HKkWUIZSrSx9eH+du73U0s9I0NzEyrjWt1+x3/PMO1667NUKRd
3PZZcPRBLlQRVbXht7A90aLW4qstbtdFE/njdp50taCWlVaT9qutFUYRWr0IAp8Ww69wtNL1yU9R
1LrioagG3MDdsuOP9e7naHfOdOGmePnybAh6yJsA9QGZ/cW8//PrRYCEn9kg7pyxL65EoH7DDvxM
TGReCA/ODkRgBFAdlPIL/holQFQegw4RW62kYFrpXnPw6XrEsvH9t9Fd+BIISht4GPoGnJe/9Yx/
PsppGjuV5tjH6ejrMe1fKI6Z3l/qV20B1vOVBwZDTA9edFM42l+yaJqIwFKBjNNcG8LSmB0bvYSZ
Xq3EUSrLNeuSIeGZSdxUrqlnwUSk8L17TrocUYpudmRc5Np6GANnRG15No8rjKwLF9bL48PH/TPU
LiGe1tFpltqVse603WG1cVleBju5sCsujWI+PzxL2leGlXoyliShkb76wwEg7CVJrbPTxsVHkxOM
44tigq1TSvAXpk3m/RcJQylqwS0jNCnW0+u3wdnvoXe5Vbo3JaXdAmEZRoxnMxLEwvbG02R31O3G
v3BoX97lrM0/o+zWxl6GcgDLKWNv8PSrnHrWFeiA5NBSVfhUmEF+wD9D3VAgfLNfBVEUcMcNxg7a
DOzN8/WiUjvU1KjqGIKIcyyN0j2YyyUE9pnlYqU2bTKSZqKn3eelGzxPQTKIvTHQo6Xs8mu1FPJQ
6+YbyWTbTQHIjOgMggnEuH29RTqdNjdW08WTmahfJYF+PPnUHt68K9h2vEPYSTHa/vmbuOZBiTLK
Ug28QnhVbLFV7T28fRguIg4thW66YrsXz5M4HqciwToKDFI4Od50UDRyb14f5czq4FqHeq9JhrRh
eZ9vAemge7gpUsZlN6RfjTGgPhYsy31NqfXCPj9zmraSPXAIdysJ7dN1q3U0eHgkEbXwzdPQ+91R
BPKNlM9tD2ysuI3WQrkR8MXzD2oIh9LScpp4qivncfCH5mrJTO/9XJT5vSeH/oKQ5rmvYtOBkaOW
jhrY7s6j+t3oWyM7HpPBfu+iIBd5ss4vpLBnR2G/0XWj/4FmxvOvSivEN8HNNDGcJ+jEChsqX58u
SYi9DOyAWLPntt299UW3zfLPS1u6wHM6NMJiX8nsUzGtKAylAxXh0uvvFNN6GrWhuqAtcCa5xMBp
s83hKkUAfd9mXpxkrt01wO2FvfPONae8DYVskoMxOONd4ibJjYFn360x6u0pQcPz1pta9ZAjrXQh
yDwTAvD2b6AdnpftGnn+/d4iDE1XoomVMDCwre301OZD9kMOdneFqwTNi9dP35kKHmsJS5Qxiecp
Fj8fke70FvXOdayXTexpvXM0vQU4zOw2x0KjlRjas6/dpYMfHGVhzbQamvyk+7M5RLNMjhd+jsVw
/8RAlJ7gd4Lmp/sOMhgU4POf4xqtZs5d4sTtZJgorgFEC8HrWQel2cn7FpBN5HUyuM9p99y7kyWB
B6J9l9KPeeBqdsN0Dd7Kdt5+E8+vsxEaqKXvxTpz05lY/tFBqJYcp8jwtlUm7MzXP313D/79cvQE
oWaAHKH9tvvyRpq52wGqikvKimE/FP5VuSIYJXrrkn7gX0/r3SzDOuEe3Jh3JKu7bSZz3ejXRdhx
nnTpHShhMH8rgW8X0d/MHrIePU/073L/12gpDO5au7PyMHfHNonmYc2uJr9Ps0jTZhrNHdKHTzWK
Pmk4ylrl4dxP/sMymlUXVeBiU2DqmXqngRoEfKDpD0kHozBa+hTefbFUThIBN1m8K+XVUo96Xj1U
yxpEe3xvprU/WeZcRObgizWE4CLRGtFz6szNAIHrCEDJKCKaqPUPufrogU5iXgEdrNV0KIrViJ0x
7T6Z9qDcYw/IZ6L+kOWXksMX/R5ELchB2BvMEhOrb/v6n4tLAhEGaNaY1OTnGpcoWQa3QBMTdMvs
dDqOHk1vt1naCEQ4xkmLX9E4LoNLZipnfwfoFST3ITFtnZ/nv4MCZ+Ki+oG0Z2fqksEzU4QTDTvt
qqZ4MiB2WARDqEO8zMJ1XXsrXFN7nBGtcowL9+ruyaA2vslU0pD3edWhRux2dOKbaU372IzTZbI/
FlCOPg6NO13oQZwfhZQJLh/4jD1AGSuKvs81HZuB2W+uPBO/61mv8wuB+P6e/PsxLCubj38FVP2f
T2wFwXa0pGkCeFrm7BTkk+GcxslST5hndI9olRhfFiYE2tzSpT/xde6Amy5T9sj9Wd2TF6Nh9/qN
QZeFQXfn2MZ7YBOWgGKDns/zH5UWgfAx1VpjNY7qh8Yi/IaQld9PODyg7ucLNYd2IOajGyRgaEsU
FWQoNaeqTqKScgx1F43Oo0i9ZqXWpqzxCsg6qEddpQASy4RyY2QWI6qBeruC//Y1GzaSCzSfq8Ly
Zu9EpxeYn+7MxY2zeOvXdQB3Eo5mX157xTx9cocU/ySUrAGYOBhb3jVSbwEXmHrWRAV7FZ3CbJ6K
aEqDLD12Uy4+gHwpx6izlLpLu3T94XZzgjafnQMOhOUwJve4tmrDYV7XIT8sQ9JWYV+32v0CCoh4
uLTpeU1W6/8RDjWbI6xY7EOUMvynOph6INtCmp86PtumDZvNdZgvrsgjqw2aCdQ0nbcDK5k/ys50
vsk54aIC34jOYz03Ey1r3GW++X47bLZEXq+RpfvqVuogXY6oIFHzapxgeNDoqpqI5ikgeMA9mihI
tco6ZkNXqigTUt5bk5dOB2mgBxG2vd0NkcWtCEG0q8f6ULtotEZ+1lPLQjWC3msZGB+UOYufdNz/
TMo0v6RpRoN1qtP0g25NSIQv+qZ7SpshzCp9vLdzr/rQFt34IBD1f0Re3UfNeERjZRhkx+5wRXbd
uWr4b0K4rL5ynbW3wyAoaewWQd/dJclQo/GXW34L7t4nd4IQivqdP+f1TTk4Zn6qZEq1cZraZT6l
jjk++YvdbSKPa/uoj2twnXqq+43U0Wwiq9CswBX6qvvp+OhnsRRDdV92Y38DJln9TjvAipEbAPEP
W2fVn6rV0G67JinNqJ675banh/i9N/L2RG+UG47Se+0cNpO8FKpcW/8aDZ3agpa1Xkw9eepPaxfo
H0tL052DdIL+u163+S+IRutdPjTori6O/3mBNb6GKrexcFuZ4NBZ0qoLE5khTZm5FeI4hfHQZqpH
ahJj0S8+52ANe6UjUOMK04nNZZl8pHXH8lYmbn0f9BZg9FS2Yx62ttM0EYpezd1U5HoeqsH27kvD
NYcjMmNCI5SuE/u6R1Xja2BU00MrdfFTaql/LyecRK/GwCvWQ+6b2mPfD/oCOLmrp8jURguZeAGw
+xOypM1nlDa9JKpFVjRonZprcfKVNcy3CWLMPhLj03Ariw65WuDnkAtUBQ65wKTjz+wifRs2rQMa
OSmA2t6XtjT628mszV8CjOeDgxFPhvppa7ahZ4AdCw2Zpt3Hsbf1e8e3+83JQwu+KdpnTkS7zjci
c5w7cW1l05pGi1cH1YdCKqPhGZ/KKnTyeWlvl9TuP6a55PcNMOVlOBe9x41S1drtUuowpVHt1Qg2
pky6cA8aLDR5XrsIL1SgyQ7Y9lNBa7IN12ntvqBUS02wK5z7xdXcJ1T6io2sY3no/ib176K12QcZ
sCotNMpmoF09UWh919dZ9rsYxZR8hl5nPOizb2dHJ8FANiyM1anfGWp2icH7Vt4CIG2JNLtcH9H0
89E6pcXYZxHS5Osv05r8JeTqM39i3rQmnzLHkMVRjMB6wkWzFQY1mUTiykBp7GNtLUI/GVJhVdgp
5QHoyZPiPwAZAYqc0pnTY1Hn/h8e+6llV47LtRpILiPdRas2SrjI/jPGaZivvBGF56PltkH9hFxa
9572w/S9MLQ8OwwbCz0M+DASG1M0P3v0JfDjAi16kOgh/ClUQSNEWoANI4HuKYTu3lFOGKAqiAex
0dFq8RYVuAetqdIxbOaadwDMqhgjq66aa9tr+y5kU7If5aBb15bTNRu3ofK/pStMfhNbyy6aEOt8
V4I3+oZPufdF6dP6FTSK5n9YzED7rutlkQPXMvv0ysLoBSnevIWKVZkdOoNm0nLRJ3MhHtfVDrBb
GSQ3cy8KTNsWDMi/CMoMP/K2X2/LZOVNUVPOA5FmY0IKOfeieYBAJsvrNp2M6rbKgKEczLyYPwzd
jPflUGv5N0w9xdcMA74YyWCFzWdioFm26dF/NzOoBM0mrhOi5JV9LjRW/JgtoxEbU6tb0TD0s31A
vVNmazS2VZPFQ5o207XmtwZq3KXTz1ejkc7O+wKCZQAHoMi7qO84fWGmVf73FYXaOartTad1WIV/
XWV+8qmvrK67W0eklY9uAY4lSmFAjayodNOo1xLXDBtcSjnBSQdeHiRBxc4uIK/D0s+1/jBnPE9H
DenJ7INvpIBgEtTR82PPN5ksZFPMkb/k6+cEtwODmF7ZeZTmOiwVN+uX92VqSZzx8AnLDxaMQtiM
uZH/N2wMxzBHcxtuWLsaBO5+j86y14jmcfWKrj0tk9CqKxD4vPSyg5gTWVa1XgeClu6HiiZTGdZ+
blj3tqi0lmijbLMbcNH6taQqfdX6bpoe+FOBNHhPq/6kZq/VQR2p8XdttPlt0g+otTkJRp3RQEjc
k6cm7NexmAoVGbWT9GFCQDdFWmebj509twG1v2a9tXEVq3iMgtU9OZmoP0g1dvXnVFGOOkyJ2TuR
ITqNvIZlUqFYR1BRNAOKuxROLM4co6WR6IzZjzZN8juszy030kcUYKJCpm4Zjand3eNt2ekHmi1p
wK80VqRwxWj4COua43XVVDai5TTY/8Oau7cRocvH+YROe+OHiWfX18qpmeKGCOV9ZQzVY0DpHH3t
yl45b4nn3gaFnfM3N+TFh85v01+W5tr/2Z5Gt4cbTdM/jyzVzHxkGjw6IjGCrbXK26hZCpGEgosp
COtxm8Va1IEV4VY6/qkyOf4HC6RTYbO15tHwcSY6va4/HzK9U59mP8+KkPJ3+aOB6DwfZZajyFjU
0DqupbDqrwu54gzSTDhwIV1VoUy/0NANwZhy2sTQNtRQSAbDxC/sh1VkQhz0ydPTcJU8cEc7aGZ5
oIWVfpqKoPi1UHnD+DEd39e2Pv0EZticNCa2gy+W5Z/FCuEpqrLJom8ikEgOxdg431K7AGCBQrKG
QnLZG++HDNljlC6WpTmoPtPNcCqW4YbqSDce8imrras1Tdg1LSGLCm00u0EU6EbiHNy1bL6WKij6
G1g/yxOxUZEfx6JO34GqhOObb4iMMGj6/A62zIBofFNaeASQAkEi1Ovlz4opQIaKfGDXhwzVbQI1
Og3As5Wb3MOhSPNDnifaaXBnyz9SSnRip1I8qePszLBV8n6+KXXE5HkCCq2A0pZ20IAQmI1wVu1Q
PRdi+lAkwVIc+dumrxO+2e2nIJcEdnU/JKx+rrGd7V6WRujXsyB4K2F5ohTn1Dju+eJ7ilBOhqp5
v/ahyBL7k8JW6H0yN5lCanukKMOTCmEnrY2CJvwo8z9Id8jukHdo36QDgKWDQFCc47L0BAya1hgj
3EV9/AFupbdJ5/Xqo2mP/P2TshodIGbBQasyhLvvLXChFmLx86SFQEJwAUoQLpHXTemn4P2DzP8B
X2IjI1XugpbAtGQ/kTOpFUCAFkXt1NYLI7S7nHKFZ41SxY60x48FitfYAvOUUF9JuuC+bNe1uypJ
+7pjNo/VbwDyrn2woE7XN+jFd49IH9bNoUxNaf1a+rW2T5ZKeUST1i+bqEtdwr8ASPEUVppbNXgR
27Sgq5n0POTJdUyuX1X9kVY1fHJs+rLHMm3SB4f4pznJctTm+94ogp9VHyR/AE0X3w1HcuKWebFi
LUm8L2k+iSe3G4NTHmCPeoRfRbYuZxbkdh6LxeVPtAybwtaFAlamGfccSCehR3OhVhDjFZN8WK1x
co4JhrSgEaj2tcfGFXR4xnJxm7vBpJSJ+Po43lL1zIpDNbjLF3shirwRM2bQ79dpHO9GiM9AfFqL
I+zy0n10UEIHlb1oRgLYoEvFH9sv+PJcX+cPiVbg6jQReBqhlcNNCRvItl+4welZcxoK4zAaUDlC
dzbc34Mw5ImoX0yHZFm0r95k+fl7TCYWEZWtGu5MgS4ZWpDr8tlMlReckDn30+vGrs0vQZ/bHyBA
O+qPB5bLPBSo0HokLVn1pUI3EFAAPsjWcUpFLgiRRPMHVTxKm1NX4/paQwnnJ+FO5kI59pzuZiyR
UD/0XZNaH0vY9N9bkpsxwrqkFpBFlf+4lEx7mFDM/OrVyntwwFTrYVD5cIoTfzWitKCxMEE1o9ii
rcT8GpxCGeLu2/4EQ6O/b6CIZ4d1MfSfnqrap2YqsCUwYBR/cDoXR+3AXDY/euI5EbWeW/3ySR0+
gPEhSEQCA2cot2pFcr3iUHmtetNHmt1c+//mZRrJZTMp8hsNR6jkaK1lpR8cXdk9DtlVf0lKc9c/
3GojIL+ggQFO3DAZW1X7n+KXZju+GLrGilf+v3dVMzZb/XyhHDPJtZiPgV22DtFaH2RsnGy5pAL3
onRKA5HiLhoBlLINOgjPx6cAI52hBqzsul0T5TCII2Qw+9/T2mAN8HrR5dxYFjRWRgFR7O2b9ImC
3j+5tR7rnWN9RjzDiZA/ca85U+mFivCuGbBNK2wgvgqQL0LBL1CDW1WmBNwc9431sTPn6j21i+wI
eNP4MQTVBZDD2dGwztl69A51wl3l0AZ6rZrEMWLRmHflTLrvLdRJG2ovp65ZHl+fxr9k4GelKzpj
4KTpX3JON2bV8zXr0atq5z6bYzlrZnFwBploV3M7FlcYxOv5QeuThDa0hsr2tfTcoYs07tzHtLSt
bwZh7BQOwi31285PE1B4aAR8Q59lNcK0SsQlZ8SXiw4AZNtjm2wOYNHd3Eh/mUVljiuLntXxQtIW
zWKmBD1q5tv6bCy6yfYCQLOBu+kB7YYCUmulW0Mq7r3COM7ajAQ3OnwfX5/+XZ/t7yjIXLvsYj4J
tabns58KL68XrVtiNHibdwtAubvRrmu8i8zuofYn49CrKbhwdF5Was2/vD0oCcCbwBs8HxQKgaHg
iC6xWnQjEsY4RAFlj8Prn3ZuFGBxFEWdjRG7V9z1ReWvlJqXePR8PAWoG18jOPT99UHObAgqwVDb
tlsPCMbuUwZIP4adqSXmMdDj1QrS4whp4tFOpuHCLXB2KBi+EKZwhaUl9nzW2kVXuSTLiu2lSK+d
eoWE5MogHCy6gxdW6NxYdEGRDOBAcgXsLtJ1aL0syK017sk4DyavLQDLtToyVH7hs15eN1AG6HKx
Fei84irw/LNE7RlD4vZG3FImMHtIV50a3wsNIxJ6LMaFTXFuv4MBAYDNyWLhdh/W8fRWXtXSFmnF
ghbEjJIGGF3xodFzquOrKkORzuOFXXJuK/476g7dovs5NOJCGrGXtM5DZbYPgUraX2/fivRW2IQ8
EZtr9vOJpOclekJ4Iw78Zbo2nVaehNLEj2Veh/9eH+rs9yDwwAUISxWFt+dDLSqzKioqRmwi1kSY
7DiREON64QY8tzPAZ4AyhvaA4MxurcBzF0gzLQakCl0e195JbnIq31mEXQIFtxbxjrf6xm0dXnqu
gFxgFdMV3S2UWQhikwQpTSOT6oTSTxoFXWtcuHRfTN82CmJnQPNBa8BVfT59yp5TQNQBXddSpleG
xK2MAL64ACE4N8q2RJxjggf4X89HMdKsqottlClVyyk1mi6UXX5Jb/LsKDb+LSYvI4DP7cD9E/L5
id97KMnbsTLm9liWjX4YCItu3rjhKJXBkMfYFnwG+KDdtzjE8QUsVC/OQHUf3KKQ0VgG5YUZ2+M/
ttY7cGLQR4A7dWAHuzfXlv4c0DTy4rFyzM9WJx2qPGtAcG7XJ8dvsnfpClujmvCnCcrMP7WdEKcF
vuzPN34vFy+4fhC0dJLpm+5+yCTzrlcrxoyGWzdR249fTU+Jw/8xyBYq8/j/JS88X7pCyBr1U52b
d0bNhHIoKjXo1F8Y5dxTAvqJV5LAyeY0Px9lwaCXNohhxFqrk0HTWDgQdSZHF7WgC0/JucsdBX8u
JsReeI53Q5k25VPgKtyAsJsPoKTcG11Yy7sCJtwdX+pT2ZXLPF54LLd7aBfBbh3/re/KdxLEPv9C
s+bqV2hHxX5huNeO6KYT1VEcBPKuFEPoTFn5tTIhLkeVQYp0YfQzHw1kl0AnQJmX+d2NXrV6mgno
nLGR5OoHylPKvjLnIbnSQVFkUdfJTffadtsL4/6NN3afjaUER4ZLxoSatdujTWd0jWuoMTbTtXzI
urQXYQbTNTvOhtXqp2pQ7Xc5qXEmE0s3/aVgqD9htlC7kba02HvnbgIlD3dOeY1XgUPn3rIbfDOd
YPmW48ZG6dY3+vSgbFvdl8BRf+SZ6f7Kg62XhmZQnYddPibitkXIq6B4SHvxYA/IY4deuyxfTa3F
VSSnzHFY4bAuERqU9i89mZzpFmxEkyBTA1ojtEa9e6SEq2WHUh+n78DoSVCpD5v2odvMBcM1SQOI
bwW41Ejvlv69rGekCvXVS78LrNgaYvM0szb1p+7asVtKiSX56Xygp5V894yyL6/E2nUdlfrc+pKO
9UCFm8/F/G6anKfFstUPNdopwlYbYSZTRvXObGbhHVaa4LclG0eLEe8wi1uMvoOnWcOtoymbEmFV
oY1fikp17lW2EkVDY3OadwTE6OAs2uRkt83Q2N+CNqMWZA6F8WjhNdLfmDTpRDRVRvNJFj4Katjy
Bb8KZXnyBH2eIpavb2IrTWNMX3ip/M9dIvv81keG2aCcLqe7aSka7FI0HVYlHXLLwnRxypYL1/KL
JwZVSFhlZKQQOVGU2kWIWV/SJsXeN87ZEleZmrqHaVFsgdevw3MHibkMuPnJh0D5Pz/GfqKJweV+
iJt5pDwHCeCEblr5UdZjd6tjZByOc3UpyzuX/rKfEeLdAF+gr3fH1yoNuqvpOMcl/NybZQrKza+z
fbImszmqQRUR5Br9iALzcku300eEU0+uA6tyPlXoELiIkTXjNVoOzdH2V5Q/3FH7/frEvFDPIoni
dgGbDdmGTuBehcLTk6a0i3aOQWc133VMuT4sS5L80sy+w8E3e8qtGYkrmh4xWy85zpM9oKUtgpth
nDLaPL5Lj02voiSpzdPrP26bn90tBMWEihMBPUHVXl1EZR6PdkYCC3jEuEPlxPyc6OYUNgidfUNY
p/n25vE2KBPargQ8qIntbr1pBrmmNSahfFOiJGtWgQVuYxLv6aCPKLnZySWDgTMPKMU0Ans8p7D9
22P0uFEcRbJsxLbofxeFj0RVX7b4KFf5mys/JhsRhPxG5do4089PgG5KxTIbdmwOhg9NqCAFq2cM
UVbkdDxQMhfGe2F8wcZCt5KjRuGHKd1H+M6QkNTSPogdE5hDo1nyZ9PoVH41qj7422rGVWMktkcb
KPfeizwp3+mNVf1K27l7BDSHzpjQLtLqN4jebkuBh4TQ5iN5Q/q+XRT/hLSTDmTEGT0bsSmMTpHl
Lo5u0yX/Bbmav1teY3ydQUvSka7knbX2/TuLDjlwkdqqbvzJ6j60Ys3f6hvzd6pAw/pgzsAEO7tk
qB7bzmnb1ImLkZS1Q4Ay9IxsDmkhXyKAn9lwnHIwruwEdt4eesuXWwNvnB23wnrSndK9HgLn0Vaz
uhDVnzm7HqeIMhcbG/vx3TcFc+LnhZI2Sj2r+S1HBvDWNItjBrr2uJaGuHB0z3zXXzz+VrrbErDd
Bd8YWW2NMOhif6Zul0q6b7JHYAQLSHXhyTo3FLuHHbTBL529nnsibAnBtJriYaHnLtXs0LMa06My
xKX6ycvX0SLaJVWwqBJv2P/nuzUbtnlLBA/IAFq6ox1xyNqhu3DNbn/L8zPBKulkkpS5oJr6u1Hm
0cktJHKWGHhG8FGnTvKQwLL9CpHW/r6JSz40/ki79fXL9uyocAfdbYcQ2W8n9Z+TaKxVaiW6N8Wl
5a7oja66+jo0yvvhdJX8kWPRd70uOQzk14c9M6V4wUHm5rT5Gyfp+bDTUKeOmsaBkrTyjwY+JBE6
oJfwqi93P/Bc3vxNbmBjzpu7UXxsLV3Rq9iDMH5saYDTUqVV/MBtYn+ehCivXv+sl5vSMokwGA1d
O1rJu+s9GY2Fh2QeYw8E1anu5+Aapoi6CmZZf399qDMzaHLIKFwjZvbytgqcwbG1zuxjtUr95BiC
7v/s2tevj3JmBimibDQbh8wH0YHnM4jIGy3/qljjNVXGZ8eeg6vSHLNTbmvGAUsioOpvHxABb4Ig
rDI3FaHnAy41jJS89pe4TO20Cyl9oI9pd+KgLaV706QgIl4f8Mw8bkaJXMaUyflndwAyrze0LNWI
SeWUPBj5uLwbs8a/cA+fAYtTfA0YBaYFx23PI5trZ6ABbC00mCZ48mRFn/QBLlmQVkaUzKt9MrPU
vKIY6LxLTJhfShdvl23jwSVHACO+WVHugfNruvpr3iR5TN1+uMrHdn1PXv1Gxib8AdAb1JA2c1Wq
wHtB+8xJFdpgrfkuaILkqARIvl7YUwRqxn3jZtmGsnlBUfLbuAAvXrc8SUjKlPVOpYn9JL1F/wBo
EWt5T0jIyu709fW98pcQ/u8dvQ2I0h76O5T7wKXtLpS8BvWh0bh5ZyGWeY0NAcBObrgbvUFQy5FB
fQU3vj21YFU+aJm70LSsxEGCKLozhI2YayHrh3yoL9pQbjHx8x9GyIwwjgl1hodqLygjEDYGUNHm
8ZxbxtdVCNdAMY8OUFiibFBGw0QGfszWHOZI7g720fNGpIBnQxs+Xpij7YTufgp1Xbz3YAggAebt
DpSEfLp6bZXEVpm5fHEqlq8Egf5/APLkk5S2+YilbXULdt8esbOfAA96OsiU0NMH6xciuCiVBZgr
X4vRW5/KnDz40NvmMhxGOQAFq3Sj9wmW19F7ev237+8CEpzNuoDeDwtNoX/3BAPcB/eXrOJdUeXs
It1tD1h0W9GbR2F6NjGFTc7phZ4rnWa5kFqId76QZMFSPOmJ+0Z2G6cQgiL9RpgapFLkbs/vUR+D
4QwUkv8OQYImaixxN6gBGkoWPJZVfYEk+4KxgSy+T4mTYWBFktvsnvOCn4MoF+bOi/wfZ+fR2za2
huFfRIC9bClKsig7jp062RCZZMLeO3/9fY5XESWI8AUGnsUAc8RTv/KWMkMyOGiSXdnk+XMS9skf
SruZiw9LsC/RVD51VWd4oKzkZ9WZy9DNgIGlGw/x1UoCBOCWQ6qT6JopXn2+mTTB5My9cYqyqdw3
OsJwzVgEG/fP9ShYJVIzgYdKguWsW7u9FAWm0+Orm8dGtW8G2k/xIG3VzG+NgiKMKABSR4bnc7mU
Y12FS8ds+lpgz6RoQbgLRmVLN2kdCNLN4n3HyRSbGoNVXO39SutCuberkG/p1OOY2apAWIXIBOa1
F4dzto8Lvd0wt3jbhheXhRiVzgn3KTwqqEuX3zZFyLUbahP6Mca5ajd9iSYHFaHqI102v3N4Favx
sUzGYzZVvwda2RYyPIvWfoj65UNj6LtFS09dbxzI205NG477MoWRUFn7+2dWbODV7+SC5e0W7Coa
qSLw+ytMdnKgSkYzJD7pTRyhyT0YP6rJzP6dpkw5aHga/+gQbwS/CcllY5LWQeXbylj4y9IyI5hd
10Ogn4vDzsFRqKgeqiVO97oEsLQp1eDl/meuwz0xlMOtrWJ5IQreq03QGmGVLn0Q+kNEHdACY4pR
dJLjOarHX2MdpP3GvN7adcTgdKZpxtBUWD0WQaDiNRJg5dFTa8AFTXdceZYPZjamLlAjP6+D9zb5
377xryFXW84s6RuMFMv9OM6/N7mi7ucU3/HUDrfCk+uDS42Tqh5gQmRyaYZcbprZ6dkYxcRsLspy
yoLgx9BW/XsrPHyPsIykvUSOQyy0GqWvmxE5yjr1k5E7FgJMhBHFGNk116vS/xcoTjbuoXJFJr3/
GLmnLs51dIilrFXdWAmo0aPWaT7JGZ5s3v39dGPrCt0EATrgH2tN5+0UWfAyOTbonYZ7bLKcp1Ax
sP5A0+u/+0PdmGxo1eLRFv1s/q4mW8faPdOWxC+KnNREz6x9V4MT/D9GMangIeJB+LdO8HBM0Tjx
VuIbbTp7+jgVcNa797I5WVJAIQhoMHGAmNdotJGmT5AbReIjGgttDvg9nj+jsRGH3DjscN8hf/NC
EozIqzor93wfNZKZ+kiH1U9BJJuP8hRKD5MKs82NZH18J9pAfJbICBBUE+O+RRF/XaL4wdiFjJ6Y
jxcfzZFBNripKQzB9O0P2pQMh3cvFtU1G1FnYHqidX65JUTZ04lLNfJL9v0uXsgd5yTV3z+NNOgQ
YOKG5s+6N1mhvZrPsXg4RyU+SK16SnU12gdl/TIkWNvc/6Y3c8nVS4QWHQhMojuulbWMSzRIg6nR
K/KjSs2ih7AZ62cg8MHXMFoGf6EjiEKYHCq/0EfJehdPmPE3JOwISmQRIs8jOVmhHoQccn4ulrmG
uJyErfLASO2LAFaHbtiacrzDC6iG0T3UyNWmVQ/z0ZBh55Tg2bD/nbvp2Mton517PZaNHbY6k+lp
9VR7GiwQc9/OioUEVhLkPwZq1K+GmmXzxutxvYOFsDWwTeBGtHfWpxFXnbhLrEDxx7S3dpLVUrEt
sKskJ6ShSKtyY0NdtZIUUW5hLN0SbSw0li531BJHHSQSZ/HjUqr0XTeY+Y+4DupyV4XaOLmqNVaG
20rloHgxnVYdbl2qaoe+650Qd9DIEkYoav1RrRItOKQyhCNLTTDlSSMImve3yvWNyI8VyQzgPKHj
uCqlxPTkSU75sQ0Q08feTp6QIZ7eSQl/mxFecJBsyAoxMZczogIn08JQWvwUmVLP1CA6K701bZyx
63dE+JByq1M8AQC9BswGatkqPe1rP0163YPwUz1Q2h6ekQIw3wud5IsULkMCYYoLRN2rL4qVcrYk
9LL8EYCeGxtm7qlGsfVFV40ZhuEc0+KkA03Tb713bRybBqxVWp9we5dLfXpMmsgb0sLH+Nut0ugg
DF/61nhCsPpxCdtTLA7X4uTvxReJX0JXj9YjjSkqfat3oJKQ8apjp8YJjACbpmLttrn2XqzU2yjc
juJRo24pr6aVmD1V5l5tfGUx7W8NkdBuCpPky7v3PI+ZuI4RWUE9YFWgoVE5m01qNn4Lf/AQSk23
l6oxfP+mB+5KWdSmxCtw3JebHlh+1GhSUPumHVmHwlaKU1lTk7j/LVc1Q6YMPwxeMEo7VHjX0ZOj
Rp2RS0XjdyECmqAByifYmibE7yz7IOVtfFSm3kzgoznhYSEdfpLGKdioAN84emBPCM8FuIggc7U7
rKGZa3AbtQ9SwtiZapSfJNMMHhV1SLaKpOJBvnzbDGJEyqNkIezHNZCp1mBAM6O1HxqoAExF7oFs
13dakHyAlSS5SZFgIykpeCXUeuYpaM4Cox67d28i0X8mNhLFGWgHYkr+ilOIleu8nLUGKystPKKV
VXuSIm3py14/Xqa40NgsKKZgZ7q6nq0amqhl8pAbTSjhTGDaBy1S5X0Dlf4pXNp44/G6fg64Z0Sr
gOIvo63b+DDDJTkcRlyvojj2iiZKvWnQrY345MYoXM+0UOmjs5Jr8+gUv4dOl6Tc7/Ms2NlLhSAF
rPWNo3G9KdEaR/2dg07fngbS5Qopg2TlSqYWvgHl6zleYnWfmHBdIqhHG/nV9VAQ6nn2yb25Ibm5
LoeKM1Q/zEXmRpkmTcKpLjZ2djcGe+oA9hY49rrMgESfwIEI7V+yjNVgi2YPho4FrC/HwfARSysF
JC7IB7Os2SdDp32ughqrQqexzY/3b5vrhQO/L0obKIAjXCKvhg4Ka1aLqO7ZHoMGv7TMX/LCNI73
R7k1m0ADnTdZV6HZdjmbIxFUXGZm7zud0z1Vk754OhrBhWvp9VZ+cwWq4f6k3aITrMEeoB29iv8p
OmW6MeQDfpqV6mWAqM59igQ64iyy9ST65SeqyLa7oOsbuXkO2sDFtlj6EhZK9F+RIoU0GikXbEcp
szjo9EHfH9ewgXmwOJBUnnWxKH/dNPPEOULzZfCbbsIDS0/z42CCegNJmb3en/kb64tWMhU+0cQG
d7t6s/SyLycVZW8/UYBcVItduRYepvv7o1xfalRbbT4HtAlV9LXGOwI0+DWGXJ2ofL0E8B2Tog3c
pdEOWV6/u5AOZoryNj0tnguex9X66pXdw1gvGx/wsP7cSYF9rFCg3FijWxMn0BNCaRAc2ZUYcR0D
kIev7NvLPL8uZgkcX++7jdv5xsGA7CTQpQZFDBqFlzsh1tGHwn6NUWpn2qXW9K2dl8RrrPnT/RW6
HghjA0ujxAvKgHh6NRDcFzjBTd34WOlmGIUswxGkvnyAuLzl4369GdjShLaQ3JDBAj52+U0SfUhh
Xdv44RQWByOUkDPSUjz9lCXbO320ZZR369P+Hm8V/BlVhvK+zhzCqmq+6nKNnUKdBJ8HE0HS+7P4
pg54GaqAmMDhRBDqDBhWqxcooUQyo4TeYuleys2PFFG8D3iS1M6pUQKneLD5XMxmupYQBfn15XcB
xFd343IJ0mNKUh1BGk7gxfa6JC/UQYKow/QHJ49HxFsSec/G1+ydJueWfog6ff4aUlMRbN7eeVHQ
j8JmF4ns72pdRH7WouaB+Lc5/hMgRcTr3lfFN4iO6iRAstGWlvH1keD5tcnaBTqPe3V1l9RRi1xe
FOQ+y24fiwxhpYhry7s/xyIjWE0xHUSYX2/wNXvNkKrRdc2KqCr8XJm1TzNlt4+C0YqKwmDKx96W
0b7HgPbr/VFvbFp0x+A/WCT64l+XmxbwQast6IP4tJZhGQ996y24yOKYU7pt6Wzsoys+BIbbbCLI
bSYHRXSqLodDa6lyavSuyGzD7JFsEaLeNDkfDUfKjn02lLD/kVqU8DoBlBj1fgptmdp4mRUb99zN
Dyeh0XkwyTjW2C1eh6IjmS9oS9Zy6KY6YuLkqMW+zyIkvaJSkjdCKxFSrBZYE7cqDTThYri+v6UB
ZIkRaCnVFCY3Tot/0CF4aQoDz9L+n7Z1Ild19MOoLe+v2VGvIMACVw+vGM+my1kPoIOrxhJlvolk
4bFYQGmnklJ4vWEmezlbwo149TquI+0lsiDuEdCBNRCJ1IzOxpxkvgXqPNk1dDuOozSbPwLqyOVO
KdJIdU1weq+TMmcbO/rGaRXlH5o6IC7FZXz5sdOUBCOdl8zXlDr8FmLG+6jk2RZJ4tYosMjo5HBo
gX6sLsRCshA3bJLclwY19pqmrJ4afZw3Ssg3RyFhAmOFTPwVuKSyy8wesR33Wzx1912gaI9xpNcP
778D8DVCBJBYWKGVfDljoYkw0NAmVMZBxh5lfcpPShMph4Q684PTpc7GTXfj4WJj8EjCD4YttOaR
dUL4E9gxjmlYnbi9OWSVi+iO7WEuYH5+/7fBeaaXyEtPgWu1TmMZ8JjhSu7XtQQBoQIlcgjzoJi4
3Yz5BFTK3DKEu7FoYAJoZAjwE8HEajodqheIm6i5j8Gn49la63goc1QbZ+zGKAScVGXokPImrwtM
6IgsdYJlsJ/GqKAURjp+RM5my4brxqP0FqBBK+RDIDKstoa1yCOSgY0va23+HGmKdOrlbn7CnCv/
oNZy/CjX5hZe+sb+YHMIbXAhOHDFuoKRxzM4lLUPzGJ4IHY3PBu7Ha8I9Penu0TSGgxNIKEs2RqY
iSqaoXYyGmzYVgS7Vi9+gUzXAKlH5fs3vUgRqNRR46ICudoViTplxYi0up8ncb4fCtztM8TJjwj9
b5mz31o0th9yopR1gPitYt6piKLZmfTK16Ju9OLOGp6tWqrwBU9LTGoWpRoOeR9tFVZvDauDxkKZ
ROCh1qgYxQnVHEZB6Ysz70lNhm2Q1Xzs0AR6mBx5PshKGR7vH+9bp4CXhi9lZBNnncv9WU7hNMvp
XPqlmr4ge0hnpp/tjaW7ESrwmAHfpdYq6NCrO8SYuwxeEvMpjU1+auKZLpAtyY+gXrP/0riLNtRt
b1RC6WsLCRCq08ivrrHRSLKTRpdN5Ztjkc0uF7fyosWD/BxOdohLUYXW1UPajO2u4EJTT4MtlEah
5m6BB25Nr0BTEbaBA7nC4mBZb0zxaFZ+X2vKo+701uMSEY+9fxFRHwDWaMIdBSl2uYhqmczSkGE4
rCit81BrffFgNl25vz/Kre359yjiW/8uPpSVFjuVWvnWHJqzi89pu0cOhBpIkemnaO6T3dip5lY+
fesyI+aCiYVsv7jQLocdaP0HKjhKPxSpBfwA5EeLgRZ3BWl7qwd2a6daFJXB3AIQJWO7HEyGcCij
Otb4MbpsYDUXRNOisXKjGg5MTWC/EUTf2B8cB/phIHW4QdeZUaOjVpWk5egXk6PzbXONjm+81QS+
8VVvWiIcBYzCaEVefpWqNVYTDdXgEyg1D0kEqNOs+8BLZCnflZhAbXzVjSUTMHrSeIrywNDETvpr
pxgdfrFJ1Qy0uAnUh3TIHlo9zg/oDxqH+5vyagLFQweIXkhHCCDrauvb9pB0Wi7pp8wsUIoQqiCH
SIZz+94jthpntfkzbGDbubHZ53Wdns0cWECQdMHGEbuK+xkF3qTIkkGOUT++nLhCK2AVEUSeZKvI
jccKuZ2XzpxaiJ9K0T4OeqeBGw6b5ststMnGqt0aHNY5jRsBpL8qf0Lmz4dlSPWTHcrFd6Of4CXU
jZkpaJQODswElN0fJuFu9pA3eV99ev9KsmNkh2IT1b513UxuumKQU007RX0UeI08S66hhf/POsJZ
JWYh76CqvNqaNfrHoFxN7US+F+30OMVUwVa0jd1ydVVyziDICoQajAugK5frKDdGYDmVFZyMSo6O
SNtZzxg5IICYN9bB7rG1HrKkf70/gVenTgwqivLocmAYscYcqqGqBRSCg5NjRNMnqeRs0+CJTj1V
7eP9oa6B7VzHBCoUWcCOEzuvPrBttKzRpsI6DWal/XQQIT6C1Em/KIUhPSGOl38ImjR6QuK3PGbI
sh6TyDSPmZNXh9SRpa/DoMT9ccSVduMEXd8H/DB2EL9P2GatG7oBPq/WQMR2quBcw2RPqo/LbCbv
n2rwNKLhL8C8FEgv13dU9ba3h9g6RVSE/okWpXvsKf//t6S9uhHLrH2iHRD6vHxCxpNuO7nWasdq
aCUtXaUyVgSd1swSrrkO4AgCfhUkM7ThCxXjXhAmP8pQbp4NuL7TblH4/h3FdFU4NSbhUzYv9eBB
2Iy+Mkz+TBcLRc5kduJfTmHiMc3/E0HnRUJGC7E8nINdpaZi2LqTgZCmy9bVg13Ba2G4/ODgG1We
UEMHOe8bN1IC6kAJpAK3A86xVRi+jueYA4HWQ3SLuBzYwWq+DYedkmrmCUtTZB0taiNf+m6uErc3
tO5gO5hO8qrpT0o0Tv8uilov3qiqoXd/29/aXCQEYGsFEJ9I6/JnJFqPrkieOqDE4RqRpSZeFY/R
xijXUA++VvRdoRerkH7Xz+eUxf0YIqB1WhTOh3AQ790yr5tdrsTFIcra6XOg2AVwosp5npIlnaFx
N/CdF1V1VRI9H5RP9Pv9307czPspEj5tXXjMMoxJUMa0T2oMYl0tG3XfjO8vyfPpQrOLXFJ7czu+
nOEhQyXTMWb7VACE3WkLotIjssW7pHe2guabm4qnDiMbOn4071ZFvdlY4NgUoX1qssFq3bzUEfcc
Z8PvBlk+hW2IxPAwF7BzbCS9UhtZCkzY2o3a0Y1bG/YIeoWUNkWpb/UrJBCVVR0U9AGsWv8Of3J4
RWYpKV3QYPG3+2t4FQcKsg+Ty19CJZrhl7M7ZwGaG7R6CJaa7qAstrJPzUJP3ajTjJ2OwPWWteCt
r6OhIxhQgry5Nk3S1DFsnRZATWXjQxAadf/QpcH3Djjb/zGPFr194TrJkVijU/GACO26K6XTOHXQ
T6MsRrPWQULEK+JF+X8GE7nIm2QUZ/RyIomGMI/NVOmEKIH23AXFuC+0QX9JJ1XaeNBuzaB4YXjY
gbxD5b0cSkdFXKp1J/QnedDPFt7yx5Ekdh/AU924eG4MRfDH/Ur1gad9XerrRMc7z7PQTzRsjiYp
mhD3tluvQRplI0C6NRRJN3bbIA6pUIn//leGoI1ov2AnF/nyrFQPs73ojzb2UE82ANKNsFZM0EXX
gASEPU1IhOQGt+oqpYtto1KRtYn9fpgQBGoi64hQb40quyyNnzq5LH8CB0WgHFnqAdMOZ6vEch1X
8wNg+wgdK0Q7nFWK0qPFFS+BGfvz0gUHq0fHP9IXty8c3ZslhiPC2BHQmPt3n3ZLFJNgF0NHB1xz
OcdGQRjfS2VwqrI2+YmdlP4oJUr2IcsW+6NQrNuIVG6sKX43HHaSMaQK1qlYr+ByEHS9dIIC90ON
61h4cEbEoIm0EX6K5369pGQIglZJ/0lefxlZEOI/VR9j/GCjBaZrnVM/LI6Ta26Taern0mkW2H+8
jP/cn9K3QONqZMB1Yj5Fw28ViERNZwUjsas/mWgZjyCm94vSZ65WDoGXJeqvrA9euL8fUTt61pRl
b9nSPqMatSMSLw6LERdIA4fDIVQHxXcKJ95YhFu7neIoijCkN+hPrXY76WOpa6PGhes0ip+Fkf6z
GLXsm9kP8jEcnNq1iwb9aiwfXqo47zfO9Y0XBsgT7SnBWqYRsgqMc46BhtNLcGpbudpxKrJXOw/b
x1RT02+lkUdf7y/IjfEs+h+cbwp9bLrV7ZjbPeJahhackNRC3DuJyj1KM+lzYo/FxqYTd/pq6f8e
ag1sbBHFSlH8DU5jJg0Hu5pV18lU8/13MKOQhpNZUVNf4zqccuICThjFUrrwZcpl21skqfyIRpqy
cT9co9OpyQonVNA3GEJTvb+8IAqK90WnFsEpWaTqhLVO+R8UOjt0u7ruwD8lmRfgO3GkxI/JVNzU
D2VuL0ckgzrE83srOsUprlvIeutuAvr4qxU2zsv9Bb5xeQKbEAJyhIS8f6sNJUfm2MjSFOBnlBz0
EkTDWJYv1jT6Msb29HuD57KLNvC6t24yeHvwdYhdQIOtdlXPXIW1Rvo+RwpcaK0wX2NgEY9W0uj/
z1DUW0A5k1CwHJdr0FImc6CySCd6rl9MI4VoBZTv0KnB1jN0K97lyhIoK9RdqfmvgpZllIeunKkP
SJm67GP0v5+UAkhiYWEfQiWye5btsnsIkPI52GOCm80In+/+ct46RKhrYiqLhCjVB3Ge/3r3Jyes
qtpOg1Nt4SXFsxx4kO+3YJG3bgUYbiQrQi+INs7lKHKZQb9MbeeUCWMcl2539dDS5NyjDj0NnkFv
bGMZb30XGpVgIURIyPN3OWIfDAlY8hrOJQBoD8PFbldE0hbn9tZ3wYgSiTDajTCULkeBtlPMCxDv
0xjAgKbrnD7K1pCepryOP2EBKb0/zOUZh1mGEQCTuRZ7iVCvTSqAYSdLR8M7TKnylCSZL2OpDxu3
660jB1eZqoMsFOXWyMa4LhtbMi3pVOtz+WhWafHdwlXAGwJna6hba8VrAcGQlwNuzmp3tIhTo9Kc
hrD2Y9PvIwww8ULaQiPdHIVnmOgWmhfZ7OVaOYWBLBYCEP44RNh+9Vr0EzZN+vn+eRJX9OpRglvI
EOjxold31a8oFqvEmcs86YW1PLaS4+wtvJrxiCr18aXLdKzZgIFtHbCr1SJb5X2CRCrGviJSBXUX
pXo+Nec4GSxvqkPtIZEqe1+Y+Ttt1qn1kPSwLzikMCe4uy7nkTQlCcpIwnY4m6wnzWkst67GLarh
9eXI68JqgaWkR0lFYDWMOcZShwtZcw4yRcnccQmHajdHah17UptnwqKn0j7gVJPglRIOKuB7vQ29
QrelP+9cUn4JsZtgYnFXX9WOO0rzDn41/BLTwMSZKHiydni5WM8J7pXTUUssByh+jPfS7v7IV7Ej
7XvBQAaqZxEVrNHkTlkRAyDodAYWHwxujMVUDy1uVPY2/qQPrd0GB0POzT962kp4wua2vgFvuzo0
lL3eHDy5s4ld1/T+Cv/FoNFLYZleOb9A6OufUpgcG9faNdCbYUQRi9oteg/IoFzuqZjHvQrrqThr
Zdd8xMRD2zfyWH8DcqO5Zh4lDkHOPBBeUMP/OZs2yaGjRCZ+llZ3MPsSIkEqNY/gwHNoVpm1MQ03
diMpBkE8cS3XFFIZlz9QGzOllY2wPEdwIREx0ObSgxSefqoifoUB/uCfgTbmh0myzMcZK8UjQK53
B7wWqaNAQAilal7R1Vud2kuT2FFVnru2W56NtLf9vomN9yK03kbRuMGItFjx9ZuGnng5d115TiSr
9ppWyp+aSEu8+1v7GjcphqEXSSEFsTngKpczSkW1V8ZoLM+pocyvdpTgejjEkl+VI0d5KYdjNrTh
s4Fb4b7W9fFzHvbjw0CWufHQ3djiAn4OLor2MvIxq4umqxQ1nwcjPVO8N2UXt4Lqh2JU3bf7H3xr
GKGYyvaghnzFpEf5RwM9NWVnK+uo6pv4qskSsgX3R7l+B4iy3vCYYCNpHq+yzSSw08qOi+ycFllr
u5AuFfxJ8MhwyyKbfrx/MCTHWUhILyQFq5nLUrkz5gUxmgJL0C/gWqUnojHnYayWYeMA3po9bgYa
IUSQEKdX5y8Aqz1Wo1OenbT6rs1dvZNsqIH3v+cqmhMCHTQS4AqIasIa5DnYRWqVZo6hPNXhX3po
KoduKqY/ybKEnqyzJe+P98ZEvQgWGNCmCAZvkwPNyJdnYEaNGenMKEMSdqRQSu9Hwcm1IErZpbOW
Fm6JuhfmC3FhPVaBiuBynC1tu8vHsUW4KsLbaTejlnAOscTJ3WWmBwi3SVbDXTOmxu85GXqgEl3t
fEeu0/HrZjQe8K7BS0lR6kYHMhJYqavXU+DTSqmF99OYPPd2T2sU/TbKtnO5aD+TcoBtgg12QGkw
k+sPakZzEY2G1LGwK8vj0GsU3cYvDA1E3Qu7vjzVY93hbIQUG2S/bulnrxzr6ZPZamp41EYsmDX6
NbMbgS1rXLkf7fQE8EgeTz0Cv4abTbVZuY7RjL1rD3KFE14dxVB/glF4cWF6928+DkH+0vZWFZ02
VoaJXy0MxERUKYXKvXBpulwYHR8fNYrt6lzxaGEgBm3ewiGSthpamP/HUMQ3wNWF8uAaWymRXEQj
rPOz3CfW3qkgHRidDFlU3+IPvmUHV19Fg0UHkQ+cYI2io3mIhWjLUAZpqYfvRf0wTJm5D5pe9met
sv1aWsJfdh8pr4YTNHu11PXXMEAbp7JbZYfKs9qiQpCED0M2pc+oeOW7IsktzEC7jOB2iR4hL/T+
ssB/0K1U+43Qgf7x/oTdOKU08CnbCmF1FC/FVfFXxmoGUuUUAWsTSoZGWKCk3lx12EYHgb6rkuz7
/eFu3Kjg1uiLw3hW8A9fJZJNJilQkmUuORWds0nLBresbfkg4f64sRWui5kWmDSU1KAqcgNdWRpo
ZK2L0TTtWa94/107RPbSa7vCeQ2XRWn3dll1Jfq5Ttm7FVZ6R9nBK9ElO5U9FYF3ikJZkFq7zuqD
VwcNnl8tDHUqSYvS7HsjqXvv/uTcWAtEQGHaCwESnvPVC1AGuTVUXdOcUXyc/tC009CoGRDu4+aS
l6ewwJz4/ojXITFGGuJEUrCgM7Imji7sr3auC/kcTo2yR30I0fxxmIf/lInut5eDhn7MUA87xbM1
+ooZtPXh/i8Ql/LqFAnKEI8ey0QLYfXNAdxLIWMnn43O8jStlQ921H5M9PSPUWTpAQTAFkQGYdXr
MXmO4HQITd7rzijqi01R4OB1jqKsiVxMmMFTcemry2OI22ztVaYhJUe8FeSjVUQBGzW0jcB1Zq1r
vLzuCGwWMNyc3nYaDXcA0+bAQTHi34jPpae8wI8cf/Mo+CCZyZQcZcwivy1qruL1M1Fjq00jiyij
oKPgznJevHCl43+b5v1rOFs9PK0WKQDNiCv6KAGuBa46WhIuyaPdftaNfAZ1Nomfnqnj8GIOzvC7
0kKs/zI4zZ+MiIqjWy/l+D1Ts+SHhRnC8jqaUpLy6gTppwJc+vd51IVxu21/rlu1+9cM9SrZVemY
PBX4Okj7pkebf0krEzn1IQwzty2m4b8mxHjCzdFMeZ3THBiOqQef4P63jWsZi/5vCJWWJ1ZWpLOc
xMHPSO7xgh2iGZiqEoR5smuTccBpO6NW5dL6Nr5UTlzlHnLXw2ct6qcHYXSWuX0cMTmwEgBBNDGM
J+AaTJVbLk2nAlHGuNCtc4dqrk0rXd3FTbM8d7nV/0eeawF4b4ru2ZKlMNibBubjx3QMovbQY5CJ
3TVe4Cxb2TqjO8BY6zwrCpQj7yqqI/lkoWOZJBqd8rodl13CDxrRyxknXuB2GH9L+UA3i2csb57w
6U6n51JLyuYY9FnW7no5yXh8A8Txd+TWGDNIEp55x2gAUgowsQ7ZVarc5Ds4c9kPe6xm29VSxfqQ
pSO6MmDP+H5lMtsnhx52vE+MVPlBeJLP5OOJ2e14xbtyh4dtXO0Uu8KsLR/spPYmbTDyXTcW+WOL
fnGJD6rYYZ3aSX9I7PnYFsd3E3J9qeLjHEz6L5iBee5KuFcHj9EySjbGwQsxApaw7b+CCBS5VZ9g
Fg/yKVMxZE0KE/PhVHqypnSOD4iGDcEhwYbzX4DyZieYWbO8Y/Hs3JW1gP85ojBdcpztuY5dcB8D
Cs5GPe56ol02rDLgBBOX1ZC6QTXjGwkMpnstEin7kdpW+ntYRmNwCaz6bCM+vREEUwkgVgC/DPdj
3besBchJVnr53MBw29VOlDxiDbZ1w9548KBg4HpNlC2EfMWd/9f7iq7m6MyDvpwp/pR78t7Fy1C7
9CpLaTeu0ptDwRCkyEP2A8zxcqhS05ZZqB+fbd6up7xEbMlJ2/khdMothcsbNyglHHIvWnFQudZS
buiVRi0R/HJW1bz2M1oIXmDLwz4osuFfK7XhcM1G/fP+U3Hj+8DOUKqlD4Yy93rQqqS+v3C5nRNZ
rl4KCcivSwmr/BbO2JveH+sapGRRkOMbRYGAZ2LNzLd4I7q8lfG+Gwo8h3VeDK44ifDYXZa8mXdw
oqTnRTHiaGfbS7jgRGOXfyRTVWZ34FH91HEF/NGztpA21vl644KEFPAhgImCEL+KoXLsKduF2JJH
uy6/G60x+WgRmlsmQ2JnXr7MQvWfj2dHCRjkKmqfbSsLw9Duz20S1DtdpxNdlnnhVqyvV0Vc4ven
/MZnMR5xNEpSoj+4igTkFGGMhpLcWQ54YupIi/YJ9jn7+6NQ2L/1XWigUR9DUoKw4/KYVMgrzvRU
m3NFH3neqbjS+JTidQzbpSQr9zOPOh3vEfOFp1SNQr+zpgRVBDMwes9oghgnMGzEK88xumk6GJOi
nnVjGpIDwFTrc6Hn6pcWfVLLk7OqXVwjwRbWbdpObb0QdGjD5VpaXyy9qQq0kGM6OFOqTLIXynVQ
7WLcuX+ZYV3J7jD2drqvSyn6F7M7qnStZlefVWsO1J0kV858qC1Lwgu067HnNlvZaXfpJNnTvsuC
+EefhviZ922u4p0e42PqTsWQl0AYjebVypTxtSDFJc2ce007FM3UJnxlqn3IeWonFwP1tsKJsc9+
2mHc/sgwP073/WLCzRwS3Q5OjY53mdfRqJl3HVFK4RqTbb7W8YQ5eJfHY3cOZ4kCX4BzWeoO/DJc
eFvHWp5TZ2nUT0w6RAcpNbvfU+So0rGNovrXnHfxz7BqcFE3m7ChpT/lHTFYUFv4UGD+5maWyNvR
VglHL621styh3FK8jBUInx0tkT7bpUFhILjSV9I5UvT5iwQS5t9RMcYHvcJJxuU16v+ZiJfUQ9Tn
5nNfdFJ2cGKDJYiaBa00aZTlHilrB51gZekceR+xoaxjPA4dyj+hpCznKU1F8tAhzeyNYBh/BZmK
T7klLwhLmnnWPsha3zce4M3yd2E08eBmZkcy0sd69sq72jd7Gd2rz1Vsaj/ZVbXqIdMhqTv4xWmx
M7WFZBlFdpO/6eAgsyINRET3z4S4MNYnXTjMQp4Q5cN1jbLXJ6VTnGg8NxF23hFlkxPZVILX+BCW
XpQFy8cxaGK/Cv6PIqxwfQH9CwOGhVmLbTVWNipJXY7nEYtMF8hruJPrbgv6f+Mqg91PrC+usut6
15Dmi5Oqdncu8IV/hJrQvGiiBpLkc+aBc+7eXV8D4QnthWoefAdQWZdXjLxgYxulcQ+RIjE+LOMo
5W6M/fi7a8uUFkANAKQAHcKnXQ4jpeEwYDnQnxd8KbGCFbAFHX3n+7vjTbNutT1E/41umHjvASlf
DlPbVtO2ZdSfUbCfMAeHLvFBuFo1Lgq/VuPCOJ7OttQ3P+SyaIg6J5UAgBOQ481uZeY/bWYF38Fr
6b2rC7P23TBH+lclJ6TdLQbCMu5CRlLsdLnEYDwql+SXGjRRe9Kb2vmBeWkS7xWrWDJv7CSy4TaY
yUeKsR8DNxmNPPGCFnQ35bG+6feZNZrhrktqxNKlIXwOMVl8HuW0+9VnS/BH7+v0wEasWxd2cTwf
omHE/yyMYyfzbBm9WFftl5K4Nxp6nOOpYnOnqEqvuwUstC2a7nUkJXAw4BXeuEtENavJlXCyzyK5
O0e102qu3Uutp5dxcmojVd2jKJX/KfTG/nR/Ta9DKUYF5U18I0BUa5nCpi6yemg0DgSWS5+j2Wof
8Vj7H2dnkiQ3kvX3q3xWe7QwD7KvewFEIDIzyGQmZ3ID44h5dEyOS2irg0gmbaQzlG6kH1gtiYEI
y1B2txmtqoKZHj49d3/vP2CQZ6nzldvKxQ6uBGSKqVQEtlW3wia8e8vcH3lm2lmo87R/NBH5e0RD
2iPF6dXrq+Zadu5SB+HTgTlmXFcJntNhzXIDi91I6Y8NaZrZj3Cae7noRvFOia1rhmCXbhQ82EgB
wn/mfWtu92HcFZRxOe1co7HmYHYj0x/J8weDXSpBG1ey8RVjEH6mxm3I8aE+9HLOXw7coAM9U70w
asf2Jh9S9TPpLIVcRFG+wghgvnFy3ftqYrTzss3V7NGxk/IFe0O7axuzvDJTF8aMHNAqjgkRGTGB
zQXMsMfUHZZ+PJrDBJJ0avIbnmTzXVfHyc3T6+/ColhRuHCAEb7lzre5W6odtoWTPuDkqDXiPUmI
otjxHCQ7oJKvs3Ns1EtTQ9v86WYvnAOkexClRaoQEMsW5J94di+zfhqPgwpu0epIBbiRKLEiVzE0
nGr3SjfPyS2sYfy4f4VncGjbjF5P9SF1C3M8xrVQv+qZtRDrlNrOcDOczBeY43pfUrMXr4tmWXBG
zA6jzN1va8KBJEeNfpQ/x0b1KTe98d0QpSLew4oY3nf22Nw7i9Hlfgv2932ZREOznyO7vZsWrX7V
p4rytutFdN9rSf8e+criW2o7ne5rnfLeTskU8OLVyjqUFXzK4OlhPr/JExPXwhmCjTxUtpKhrjMn
hbnk07FWPGefelVCfVm/ZvN6PpkrmhsAz4oaB1ezfv7byzq2h141Sjc/FuUYUttvIDZM4n3cW/pt
TRniSqfOlyw6VBSYAHUDGUK8YdNcVTQWePvsOGDXzfEyh5kaNSBji8LPIu0dwIFrMJQLj1CuEejP
r3lKSEfbwkmc56aobac4NohDF4E9JHO2HroQCGFyLHmo8yb+0sZT+aPlUdj6JuLDH+FTIXmuVxMc
qizPlGFPsWTor1wazycZBYE1xCL8AETmV43/t+F3cwB3JND7ozKN5DQgZa0px2s79nzUT1vZ1LW1
oqYzktDKIe4ehlKRGW+wOMcC1tNB+g1jOHlDeXh6AV9AUHBSUUsHGcCkEytOJztX2nTs7LQ/DgOC
uhl39kets5fdqNTlrUux/YVtJhXI0Wy6NXpHu2ndVH5QB80OxlHtD0IdrGPh5d5D1KTFlW93HqfX
L8e7HEDUL0rI6Zfz6O/sOEl/zMEpAbjXLTSG1QF/6O7Zkv2QwZhhLs9rGgCTn9OmHGUuF+k0/bHm
YuSzsGbSvMNVHek13J/eMGmGEvEvCOy6wU6bqSpDF3HF/dzk4bkjGxl9qKh0vkrHuUYjIkMbN/L6
PVURncramO0VMc3vOmHnB7Bu7b8wvjoKhOA4CdxoqJx+GxErPW9ZjcdrsihHOGnjg+M2XTijT33l
yL20iUBDscYY5VVV87SpruP1j5cIm0gYvc/fEoFTz9n+6eV8HilhEgAYpVC53ve2VR7dzboy0jjY
yXenNzzzB98gn7XrQCXuW7GIK6HhWnubTVsjp5QMvE2O0ir69xBthp0pB+RjG+XlrMtrIgMXwC8s
HUD55Ks4Ec68D8c6T0TjeMMROg7SKVYCrdpJ9PKmEU3yPqrETOojmZ2DmOzqxTA71REV8i5Q+2G4
Rru7sDkB+lBRWxWRzxU9RRylmoO72VFQ+vFjpVheIKeKwuTQXTPCOWcpc4UCvo3q4+qQiAzU6erp
O2+sezfqj5HSOm9z6PRpIESXp77T9TaFrSyVb9zSomVlkOV7xXHH98iToDyZG6SVgrkhnu0lb57R
FyT7r/lwrWFys69RUENMC84/BeYtuasqndkYFlKIdmw5L/RCZpbfwgG8K412DLRC6w7IgXaBNWrL
m6fX/IWdhf8SNA2clbGr3EoNmKhea5yI41EpeVnGUWkc9La/9ri52AolBEid1GuhHJ7OgF2XMtdE
NB4T1BN2RTfWB2uO8iv798KaAg1NmXbFRsIw2cxzS5quitb9ZBUIbRpx9smUnbOzKP1cueRc6A8t
8YRBNwqi3FauOHJibTIpoB2nBYuoamrGXW+gzfj03Jwf6pjXr9gw/gCstg2wki+uuhVRj/BHFJpN
bQd1AMcoQy4BhZT+kC7KNY3kS41Cal/xtqiysWNOp6onRZ81Ge9QBfRTKAaZADXFRj2d5XRnTKX9
ussV9Qpu/nzmYO2gdwFGhLjEmXLaKCC7NoPK1EJsnN/0DUJtrV5/xBsivdLQWSGf4EcjsODoHfr5
25DbSCmLUrewfujGT1HfGKhHlejJ6IVQ3qZFG+VhUxbOfYZUyotEKO3u6Tk96ynk3jWRAAQR4MJZ
taBVSKBCIG+Pos1dv8uNZdfpwggyLtRXls/ZIqUpfYVJGGCKaHPT10hVvEFx4vbYe1OBWaSjBcuk
XQNjXOgQeASkCTBngVD8y6rrt/vtRMFy8pQqPTpqb4dQy147jTthzhy/fXrkznEqlAaZM7IHazUS
0cvTRTKWeAJFZhYf9RzUUKAnidPgZjUje1DPsq4ClwhO+nyReRxKw5WvPNnK92h3pa9SYxyLfU8K
HPfqtnRK3DaG+LtVj3KlYNaOCZcdgYybp7/z2WZalzUVS4A17GHoS6dfOcfqMTVjV7mTIBK+oEEl
FN+u7fSYmP30Cke71A4atR2fa/1FSAejvNJeaJqa7WmztjchS1LHKe68VoVKUjcETVq1e7VOimu4
qLOszoqIgUxEWofYCxllMy1zFM/JZC4G95as+JJCtXhcqpkXuR5bTcNtWyuyG7nI+C6CVzQG4GuX
8qMYl/a1JjpdeTTQ1DEfhjROb/NUKRtf1aVd7SyztCYUcJTWIFXqKV6QoffZI6uqOr0f5ar4gfJl
9GqyMtAAagkxz88UKYEolgiKARUQmUX9x4ndIM3LTN0tzdjYL3qv1lbcQsdLzInMJr/rrTh/jDvH
qYJ8rCO8VuzM6EKBqi4K/vUy7uZ4aq2jJ4V873Gb1nZKa0c/xajL16YAphxoPc8c0Uv81bxIm5E8
wjzwc9WMinqblMifsCEyswucNLYKf9SGdAgS3S6sQORDfTNFaoR1Ttzu2DfG19LMylXXI+9eRHoR
60FclE0UQAmyZqQXMccKRxhMONYsKRiOch7dO5w646+UYjwrjO2pSXnSwu8KCiGt6CZfFLAaKami
+8pJKbZx32jFrrUW+5UVtUt/45lLvwSWCaJgb2Nd/cGt80bcgMO21VBqRYMbpBj66rWJrbXYA4KL
3yvqADqxw4+ALuXqoO5Ug1oYY96JFOhKYn2NvClig0EARjWhMDPNd0VdtxzOevKtgEmA6xC+Keh5
KQu2nlHZT5+KshRYmngCNx45W8oHo8zdUF+E9rFFWmQKsfQ1XqmdUiphkZbFG2zSRChTyw1zWarJ
bkKI9oGRNj9rqdDv2qF1bnVv8vbjoHWP3jRV73glm6EnsvKx6mdA9Y7zTi5NxddDNea9tPVRBAjv
sXSg1aDsLs0fiB0RaNSl/+QgO/a5cYAgd5j35aGHTori13o1fKp0O1lCxZ3cicR4mnwokz77RuJ8
9nw9I8DtqsbpICkPDXkKVLQBCSWuMQdS7xIT/9IShHaLTEW90yvhlhgYGrbw80nvfrRrigo+bf+z
YYPzVljy+tPiJskHSrA1P5xDNtobdRSlvjJm+YPwuhELt6X9RE1V/2LimPeJAYtzSvOL9cbIUrfa
53o9gYctSqPcgdHJ7CBpNfM4LlnsBWmk6wdNxlqNzEk3V0zWJCPfFB5lbVT5++yxIcHCFTo31d5v
XPharZDNje00arEvkab/UnrNOu11nc8wGLrB9e1MaZnrGgh+ULhuJW8jWHJgfga1+6LYbfGhW7y+
3vHg44UiFRKeBwOK4kPRp0XntxIETdB2kaCku2TlHGTavI733A/ZbQUiTw/cyo2/pXmq9fsFA+M4
4L4zvtMIJiUGrdF4Hytm9cka2q4K4UXFb9J0qdwgBq3o3Tegg++9uJVHvTS0yU/AK+mYN3qz7Vde
nvS+a2Vy3ltJaRx5SiKXIaI4fzlxM1pgA0/UxUezBtPTmmP+PpnRp8SrJ+3zO16xIs243FtIK1jS
MPcNm3AIeq0YbnNd2BkMqll/3bkokAd9offf8AO0BhTNEiR84o47USjoknfwlL6d97yZin6nNU7y
ho04qDcLpep7YaclMTFG0MCvh3J4MGUkp11JpzxfCCnMoJWR689ZMo1hw+so8a02c9v9nFl4lzSQ
Tvw6n5p57/TG0vr9NGeIOUdurPsuQG17L4mOyGn3wjWRBkq0EehT1rANBqKv73poX/mQleO3U5Pl
up8NwGOCZSbABupSuvU+Lg1Qx0mGmFqZ5JoZeIptfY3NzH3TcgpEL8cxG79NLKFHc1EWRJAtaqBB
ZGTdfd5IzHPMLp3v1c6pmdPesN/kzdi3OwRAcvLVtlLIg96Bmt050omGl02B6MzLPpOAypVI4+QF
BN/ce5VWfZy0ZrF3Wdo0n3pFB4ZOHgDpgA7knPB7vCBg10COhkARiWJHGlOWgVFmTU89v3OOZm5E
yb4nPu9ifYmTYNA9MPEOfmsfR1cDwavMFrmwZq2g2SXc7kNZpOprm7B6NLAjq3Y92dJ78PVmic49
uZa7WupqTrwx2492tNS3KbudAjs+DYWvJLXEXqJAZSsANMZ+H/Q4emW6GMH4ao/3uSq5dgTJJDU2
mpiMx7qqmZakaJJ+h3FqYftg7frXbZMbQ8g9Wxc+u8/6wfHdPJDDXcwbjdjT+QzN9B24UdaFQ0Sq
9JU5eI3p217WxzuviNjPness9a5ThfhJ8d3mQ2V2m9VvFUhAOizFxHELMPaFOzhUyy2rz5UdYPza
PWSZg/upI2flpxNJ/rOe8f8QqVCt3VVLNwyUTYs0eUgy9DPDKcI/6CArbclWM5PhB3J4aha2g1db
ARKgvXUDd4zjKB5b1dnjeFd1+467/efOUvPX6WBOPzUFWEm4gMyQgZEqIBKcHmZ9G8/Nl0Ev6m8Q
LzLsriv49lDg9TwsdY47xi427L1mJbLa62WdpbtMa3jzea2pGL6K+hbI12aeX5lqnMo9eYhIuzHw
+eUFWrTdAYMGSYikVtH6I9IVpt/UDZra2pK/UmxjoLJjlM43sWTexwytrc/1tLT2TqMMVYU9tIS3
uG0BmiobZCQStZ2gQiL+vvdwLwgbYySdkSsxaNEik9igDksZKQEGAUa/o3RbPkDPzPRgScHZ6qKV
ZoCNoyGCCcRgEtiNgaBWYXWGhfhR43w09Mq8B6OTZY8d+Jh813ILRNnTVJZ5V1ptBCDAzhrQufD+
76GEcLRh9UQobBqtBeuRUMoNlqiFqp+2xHVrcscKpkfrPagIiH7se095ZxXCav1GEdoMKsjUM1/R
7ObngBrSB1W4hQEk1p5epJbG4M6iV+7bQUVmvfCk8kXLdfWVZpTatDPmQUYBSjPL0e6W/I0udSQu
xGCAh/X6ZtF3lCTjn/nYaW+XQc2/Kmrqenujw7bP792u/mmTUjX8mgdh4XdOrkofeC8uREkxGj9S
QDoF0SyVqV9FQxsHuL42RzCmstzjH+Iau8riZRJMg8ECN2ptveQVhOKdKNNohlZfkEEbpZ5/rEat
fqPIbogDp1i1KuNaU76WcQEYpxgj+0ZEjvhaZrbzSXLIsP7FQJ3UJAXQBkNnaRE7QnaNj2aVDUGR
zBcZUXLtP5Kxq8ubiRLaT0gkBYs36kf9pks9nCIs6fUAEYC4vlHKSe5xQOB3LGpaNYFTxiABvKmq
4beWBjrsWlObXHaKLn3lQTmgfDbFOZivbB6XO+gvyJeQIi1fjImhfXQVqaOGvIzWrSrb3gnIZipv
KxXUnS/6qfhWRhPuyrXqlfWh4yX02uqFagRNUXEIRr0DTGjK8H26KVoxPJqDPhjBIPLko9XXU+9j
ttB0fo584B2V0uxbNSyJs0uR9viUJe547KwsJze2kNbzHcio1kM1TvgczFFj5X6MkOtnVxjl4wyQ
V/HnmUJiIPS4VQLhcD3PpFRwDMMYULtBvFYJMkufzZ3pikw/2NiJfa0dVD72AzyJzzlO8l7A8Rsd
y7G288c2MokBiVh6EajwBD/P5B/eyqQc3M+FnYqfdVX1aaBFiDICZgVgE8gCpTHfYXWmiA+l1vtu
9JxPeu8U7U0STTxFwc9by94scnEvMle66OtycoKlWsRXKBHoNDi9l0DXAl324EhXAeo1NlbtTzgC
vNXjNFNACWfZ62LAydQ3x6wZmWtVe0uS3fg+IATShK3uxNbeSSS0cBLi3jUJk7O06/owRP5FWxXG
qHNudaxzhRS9yvlylyZTclCjuH9PFlR7aXZd8TCV2JX4k+m0GAql8bJ6j8w3UdE3XxwzGwPXiazH
jqopVcPKkleAR7+yEr9nXP/6brDGOTCpUW6tcutyHJfUHo07UglxEI/WgKHpzAkf9Tl3eUuLrbCL
XAzDc7M9tD0g+aLR4jBfpBeoc6Y9UqZwA5E0xt4S2sKNrp/uMjPtDrGKoqir8uD1l7abw5b8wP5X
WuE/fJv/Y/yjfvjri4p//Dv//q1uZJfGSb/513+8TL91tah/9v++/tj//WunP/SPV82P6k3f/fjR
v/zSbP/myQ/y+//Z/u5L/+XkX/as0F4+Dj86+fqHGIr+VyN80/Vv/v9++G8/fv2Wt7L58fc/vtWk
udbfFqd19cc/P7r9/vc/kMD7LcOy/v5/fnj/peTn/vzPf/6PP//Ln/+TP//rn//tz//+v/7T2Q//
+CJ6fo+p/Q1VB2reGFfAd1zhNNOP9RPP4gOIjzaBgNQYUK0//q2quz75+x/W32Bb6VTJubODgFPX
QoGoh/UjzAH/xlmwltBB53howbh//J9ROJmv/zd//1YN5UONdI6gURIwvy0/EpCQydbCJGg0E/LI
JjUHosIEJctTvSz73t2Rgueiri/k6Y5TozVlKJRE5T6oEWRv2kQFHuP2RbxcyRBuCea/voe5JnmJ
GoCOtgK1iaNmM6YpZjgahaMfEiSoq3vVHoGaeZzaP6F5pq3fRn3xbTE8vpAl0xq8bpu8+W0a/zlA
vw/IphS2pn3xQ1pr92TKQAZtCnyzHnuinYUZQij7BthU/VbgxPBJqXptP3jZNRvVs/GnOWIaHV/p
9RyRpwmySHeVvs/n1SLJ0e/zzDGPCWKhEC/UxLhX1Hn0gpzH3Fen0qwbuDvu49P93eRmf/X3L8dx
Mpkw/TZJM6Enhd2akxmaovBCj8P/tRmLa/X5i60gS2ghmwGGe1v4coxqIDurMapFV3+oUVDfx0Wf
PS/buPblV03WXSsGOGCuSdDfMsA1izcmP2aE9STE3aQKGQxqAX2G9/iViul5h6jPUgwBB2uRTd0C
PYSH8VgN+iSc+iI/WlS2kR5R07dPT84mpU2HGCv4fhS30V41tiWQiiePN3aoe01O1u8BPTl3vbJm
p4a8+PR0U2cdAlaIsA7FKvCpa5nndOxAo+RKYQllzVw5gVrnJadLc00496xDHlPDoQ5wGRfdM01t
Y/GkZdVOFAqZKvW+S1oeC4uA/xLI1NW+P7dPpIMBSeMjgYYOpJ7TPsWklbwRK/owGyoTEGsbQwsz
pv6ZfquUSleldyI2bcFm30JCx7mrbYDhUdh4SfmIr5fuO2aufnh+b35vZZPC7xyrjc0GyZNBaYfb
OrdkOLa4HTzdynaGOAfWJDrwA8AHFnLSp2PWJpmhY+I8hU7ZyJcxWvnBsJgV7uxdc/vspqjurXoi
VCY4gTaxL6vWLF/XT6GISh3YnIJ3UEfm6CM0HziITzf2S9/o95OOjlHztVY7NuQLqEiddqws0RpI
VArK1WKkRiiSOov8xLGiY26MQ/XetDsVA3D+MO8y4HlwRERjjffDVMD8g+ioGTtXLJPqp5EKQjUT
S/PBNMdhDHh+VsP7dM0nvxFuju2X0+fO4Jda3krftBCE2BtO0TzW5N7cHSyMpr/tWyf9hJWlQCul
RzeCJ9XAJQ0VNK06kv/xVg1BYR+WxPKGQ4PqTXkLJbQfkBMcVbTveMNV73V17F7YGtxJv+gNZb5y
Pd2ehhSWQVWpq1wpeHVQe6eDpikFnUoUMt1OQSJ9me8z2XyPyuUnwgzPk9Pg99OQQR3bJtBRWNtE
b141ehaX6gSTPTP8djaMndmmbjhnxTUo3KYa9ldTDiA6l7sG9TvjtFtScZMq1s0pzFt4r2PPMEdj
u4RQxpQHFVoYepSG9/rpFXi+s2Awr9VedMuQW9megegLtXMN7CC0KVvv0xgwsa+apGYcSKzJleV+
qbHV9Zf/AaaG+XfaQxGLKmGI51CW88ADdIIhwjj4yFxcM9O50NTqYOzpa1RfD/dNUzlszbiNZYh2
bHLImjL/ZE8z7/9CGFeWyLrcTvcwmHQwfqvXLFYG20OKl9tojGS2QgUc386ThXfXTM5yk1al/qJG
lvGDh3hHTXEAAcNnz55BVET/CIEC7uWbi3I2NoXjluS8Owp4+c6oM+omLumrJRg9lDj2z22OrbAe
/vQX171tcy1pa70eRjWs+kbfG4n92C0J/P68Kq+0tD34QXaAUllJRKgfugTj0+mz3TTN7chbQn2w
voveisJekfmVOHK+RmiEjhDuV7z6djly4bd7T9ZqWKe4VrWdTZ1v9auK1cF55oX2V39+a2qzt2th
N2Q9SzVsRo2CAIJRhxk9wWcvBzrETQaHHGpgqOacjhp3gJIkr7uEiyzJs1n9cCiSpvGjxL5G3b0w
QcDkiMOrxMS6Bk+bEo2SLVqbqiFWZMa+GrA6aszW2j294M4jPdJ5q6Mep/4qK7a5/3kdfDtBvITv
kSGuMNoTkgQVWaGvnSbFHqCPkl5p8sKiAKYK6Yq9jDTv1rCTkwv0X0tV1xX6u5iqFNpQyWfdEd3z
J4snLjdOZ13jPENORxD5BRHn1aCGdpXKt6OMh7tx6fFBIed0ZTdd6BOXGSDgPB55z21xyKYxZfmy
6DI0gYh4NzHIEP0wWz0qgdC9o2vKcRfWBm9GwNw27xCYM5tZI7cHHrC2Fu6EuC63HQXWqbavPM4v
LI2TRrahj4M7NdyFCIFUD57AdavtWiD1QBSXtzAarvEEtvk6jmfgh6CvePOoFOO2g1iJhnyVoy8h
ZYEOBY6qmKZ9ZI1wMSg92wMVr4qclywGnb3XQO0LUjMBW+c4bfEm0tT8aKZDPWFV4drRZwlx99PT
u+V83LmRrTjF9TULnHNdBr+9NKURk9jmYhcijpEcUtF8tA2Yds9vZMXroKIJapx4c9pIp8RNnVn5
HJqw3D6XkRO95T+lV1r5lWE8PVSJLdwFoFmupnDbDKQmTZhKSTyFHaXqcV+n+qAEwFTq5X7WB4Th
x6Ssp0PTiLK+qWVj1y/mcmxfdgAf9IcYdEZxXzodVJ1gUIwO6kxet52vVBHs5nmIJfX0DgzNfsCW
0Q680m3m24wZlDdGtcwWfGQ11Q8UfJo3uWqi+ktqQCupGCXe2xxwGqXEhDT6fJf11MZ3i4ru63e9
sxvF9cu87b7xwGgMPyW6jT4Xkey1NcS5/uydDQUFGNPKdge7p2/CcCwkKh+OyTWHIvreiKMsgBPs
BdjfXWvqfHVxF+PRT7inygk0+XTimxYcSpu2U+jV1XyQctRBYqTXDG/Pcm7YjJINBy5FEyvrdXNS
om6Vxc1gjKFwMsTElvm7PokytGNPCVJAKC/iAelbgYZDQClaf4WK8NUvcR4vKZqQemREV3m7rUf2
5BiQ3pt2DIuZwlacecOHZHQMv7eja0r056NKmpPIgnwSXIwzJXpIjS14nmoMbZNirlpzEV5iT+6e
3rQXOsRZxlGMY46BoPRm7kyjU6qspUO8ZoCBWYv+miquAeam1a9ASC83heAD4WEVTF8//y0IqUou
+rgRNJWNxeu4gKu+vmQ/YSPxTFEUIjJjB2yQCGFzvP2K2L815To4tiNeM4atSMWhtmX5sdEt696O
tfIaIP/8cba2hQ8OMlPAp7fgaWoabuRZ8IRaxINTLQ2xunnj9dErC+mQFbsVPfut9FfgWyWmVl2Z
zTgujjNIDz+CsK3VeMeLt9hXqjnfVDywnr06yK+RLSTBTFg/s38Gg9mCGdDRU08AnLlFm/klGhT7
sqF0/vRC9Jj907DuohDncUsltYJ02/r5b1OGLvGQNO2sh6pYHMWfrK4FVMNNtUVtsG0VnzOnNvxM
l+m9RLZID9ACXOQzU7IYsiFar7LJV+0uvs/pt1h601R0WECh0S5a7EfKsvgu8qq3iTONVwb3fINT
dcUjHA1dUhVc9E7bsuciRkpJNUKnpzelUWi+qiTPxPazFVydvkChAze90kZOW6FQDkA7bfTQk91b
byg6jL7IjXCfuSaQf6k/HpKIjBs3SfbdaUvSAhXUzb0ezmCyHgpbWMAv3WvE6wutuCtcmjz2ikc3
N+eaVhmuYqWdEiInAO+igW29Zoqf/SoDEsotH/kbhFx4qJz2JXVqY1EmER8o9GDyoXP+65Bt6qk+
PL3sz4MiHvXciFlycB1Jap82ZAFKyRMrTg6iqtM7uzOz/cAfRxvHmytx4zxQ0RTvCgpnaFWQJDtt
ykTIJJIoRh6MttLRXpQDtwNFFOQuKWNq7wcw7ulBmuXVTp7P2Vr8W09tzMJXbe7TlpU5j+AupOkh
486W+QngbjxoG1lfiSFn7ZD8I+3HAmTKyFxtepgnHHH5UuphLZR5LxfVAqiMrM3TU3beylqrIfgS
FXl/bpWbRn2MUkeQgahm2w16c5qDiTf3lRTEWTykosud3YHssJbatsUhrpQIhoEFCYXIAX8rKKgA
AFV7tQqmMltNC6jxKz963ayAwhf6gOKqhSPUNe2Ws1XD90A+8RcNGn7QdkxXvchozAu+h1m+oMxr
7SbLfll42gPW0Mire+KafuKF8YVKSIUR/ANCflu1g5EXfy9tEgjG7Lbw1d0JXV8jfp62CeR8ThkU
mkjPrVtiC7KwgRNVNrqJcH5bFRONlh0BwPnKijzb3rTCImHX0RHrTIg8rRm/0lusQwMfCJ1B1wlA
JH+vilrZPb0qL7Xk8IQnx0OGh/v46R6bylYr0QLXD06pf7e5k3yoHVEH2RK7V1bmWVaTPhHftbV8
CTtmy4tvlaTTPfT/Dkltqgj/1uluthzqb2Um35SKZR8N4Ewv5qZ+drbiV8v0jZL3ynjanM4NqpUQ
dmuYdsIueNjE7s0oywp/3T66MpzrMXJyHVmbchAOogBMF8/IGa6+GINKU8mk5S+lN6kBKhXdO8zk
ijsbm99vT0/f2aLn0UdOE80UjWPH3vKr+mVCpMRqjYNrKP3OHkW5N2arvhK6tlSgddUTgMkwUDtd
7bc2Z7SI5zHSDXI8faR0GejF3FH30m3R7hqrEiCfnECU+1PReEWImAjiQpZsPywpqOxbpyx1F5mo
ZVlxWbr7DYnoMg4ksjq1P+u5NbwClzhewxxcWNnrFYZwyHuf2L55ouBONZqUYfWDUs79oYmKZJ9E
any0hOleOSIvzQJkznW3rkXl7aMZ30hWxTLphwhVMtAFsr9BXka9fXquL3WI9CE5bIKCCYzldKs6
ei6AV7UmiRit8oe49Hykuwo/HdPs5l9oag1vvNBRU9xGOcGLuEy1xjx4I/oYhZE3fpUaymHypivG
aZeGjm2y5sG4QP+livfb/R0MZTdHemkeitpe7lozNYO80Mor97JLQwcAiSwAF0DuzZuhy/IyIcoq
xsGU0wi7w3F9S0WtwksK5UqY24pj/NorXM65mvMuRld3c2uRYhATTBfzkNV2H06T7e37RWp7M0bb
Wdewv1ByA68dgMdvUWeVrxr8EXaOQthTDGvxeZiZz49KBCUQ0IwxVxxzsxVcxZMolXomNkIifYUo
oP2pUNr5hmMmDqpF6a8ckhei4FosYKBx+ibdsRmCSi+0No9T66ChKxh0S3U/OMpuSLUazH/6/em1
emkFId3N/JHRB6yyOcG8AdbliHzSIaEmRpE9MV73mRdd6dKlFYSaFjcVcNSEk02WMs2naolJIqKt
0ZX3CHiLXUPW9gYlL+1KUxc6hE8EtwwNdif/tDmuYq8aGznSlFP09qFUCtZOZdhXXhBnFzTUhlbp
K4BoePGyKE6jCarKhaXMRBPsELpd7Uzz3kzS8u1ilPVtnZgr3Lq+Vu+7cAdY6yCcWauqN6+k00at
zHFV0M32Yc5hPe+yYWi+DnwV4avT3HW3WeHmoz9LPfqiOtny6emVcmEOeZKtNHJErnhYbAa2RgUy
m0uTu5vek2lvkuZNaSvmIXGSdv90U+uv2twD0FlYsTIIqLHz1h3yW1ibaxhVTU9HmU3X2ot2Ke0g
7ynHH2ugOngY5hF8yA6pxQfXnMR8aJEajq9cIy8Ot8tq5cXB+2Zrj5ZAQsF6TrMPtmzyHL0YlKB3
OQL+L1UtmmqA9+3wmkt6s3PmyrjS+KXRZjrxDlwr2WS4TocAEGOLt0zjHMZeFwfRNdONqth2qBjL
NSGRSzvm96Y2a1mMY0+uTjiHoeps6E4zelKxWe+entNLrbiktfAMXM0Vtg/hdFpGo6Iwc3AiXPpg
Inq3cGe8K3eti62s3GWdo4qVs+lLCi0AIgZz5pWmvBVG9nFNW13Z/NcaWefut+U5GYvTyWa2D1Zi
mKFqzW/Qhoyv7IFLEQY3LU6BFXqLYtRpI4YEY2qu2J586l8QvyNf5u0LsmI4Uk/pF3PIhytL7lK3
MFnBX4pyFYiCza6D8IncOhL6B3DA6Qdy+/mLiQpWdeW6d2lle6tNGGhnMnFbiSkUnlO4nAXNpM58
Z/OKRmIqUsJErfUrPTpvitMTdPSa5kGHdLvm4gqKksSN84BnXh+uiN4dFElz1Xr+/vTqvtgS9xWK
MVzHSCqdztacIBpc5op1SPWp3duwsXZSa50dWnHXigfrNJwGRzplAhBa70qAJdaF89vqKzDozWZO
8oOcbPFuZq8FCabwu2HQ9DCy+/T2X+gaLREIkW05Q38XeBwuHKUE41ztX68Vwh1A9ul+BBF8Zc2f
r8BflSxEJT0gBqgnnXbN4VlZFmXN0siK5EZtYTR5/5uz89qV22i69hURYA6nk/emsiUrnBC2bDOT
zRyu/n9a9ve/IocYYssQfGJDNd2s7q6waq2sVE+PF7RpBRYZ5LtAVd+dLGcWat3MLCgJ0+kG33D/
uhqGbKfxcv+GUePQ0a2XaTMRwur8JolqNLJie9VmAwbQyFGP7RD214LRwEs29MZxGJv62NSDfhs0
ik2PF7nlJbRi/kVOUIGTm/CTlzAkSKUWztSrBRfvsQBOeFCbrnodxEF1dac02Anc7x9L6BQoBKKe
wVsCHe/SHszYZUkyZF0t5tPUy1iqyB14cZj+VffUrU7AHdz3oPSCN8x5w+r6eLX3l6W0DogNmIFF
rL6yrjEx4XrtwPHzrKl/Sj27Hp7GgfnUK5SzFnTWnWf/ha4qqdhjyxvOJNvukEKRINHsX73TadbA
pE/mcdX1wj15tghO6pju9d83rhcY4amdkX1InM/qzJtJyuAFDAXXhqXiOOA4mHjUjnrbFjuOs2VK
Sgcxa8LR0Ndi2H1U1iqzxywoGSDldsqsePJmb/4tmsQLOe+4wGDRlCEeFUyJYFidd3guSATr3L5G
AWINmZJmr+KBJ0/E497wyOayAAQCuwFNjIcu/bNQhMRGC/ta1ep4Ki2dRLYivHKob+y4xNZRMFBI
o55KGILgwNJU7SReAxEZkU7rTK/1cNBPCCMbx35wzU+mWYhblRtSWWD3ztlyRqrFRAPUI8mBVvuJ
THKAshBx82zG1plp8vya2Gq1s74tK0TDP3RoSUPWcXHGXGA80em4av08nKuhcU+w2u41XDetwOuK
Rh/tBYoby10kq+iiKrOsKwwB8dvaNPPXitYbv738+EpGN2ontLbuJJAHNzJNrmrzGirQT1rqEJ/s
VK13LscN52OyULoDrWMpkbpcC8OChleqFqPMqcP0sgZ7igPyFheYX7xtPGmEHzZxCEzQRMBLU7RR
Y7rLTXL1yowJ7yFKLkYx7hVq7z4OVpBYYSCRYIerd2WFEF/nQXOiK5dSdRsc+Du92U13qlt324YV
GYjKVioYr/WYVdjoalE7UHoRePVMNGdB+x1hO/cEG0Hz4sawNMakHEknj/Zd1aUf0oYxK4BaVRCX
3/NOVtl7ycz62OHuC1wgI9g1+oGQS5NMr6LsMrB7L23T+DrKqvCnyk0cDcWTuJqS3xXDC5GiUqA5
/0eI0IECdCrH4ogmhVEhGWGP482aocq6MNpsx28nyxPVl50fKA/WIr6kykd4yf3BO0MvaOWs6pC3
mdLgrNWYF+fcSIbib2NyauPkOVBk1DCuWL36aeZI1Rch4G79bUJxzPjQIiU1HHvNLto9brl7tB9k
tNwEktwc+BlxxNKtqyTxkIVK4ivQWdQMurZiKNmEPGb6QMEQeYrYbfrvdZBb2udMSfrqi7AcYR5D
PXbiV0A6k/CsRFpgP88xcaEPm6PYA57fRXz8Rn6ZIUEMlGnWiY1SIQpYWmp8Des2Lc9xEGpMBlu9
GI8F0I3inVbkFgJV1PZ6oP3sFgJVg+qddj6gjCyXHxAHlqAYqukA7tfBkM7IR1XnfXot0xJlsyLG
qw+uEQTZ1yCEJ/OjNsKiYxwUPU6i7KAXkHT8UcIF+2dVgNT8b/x3Mf37aFhS5vpUc7kOIHjjkl0F
wmmsKgbaQelVt6acPrSnFcd5DrS3WhxOr9sWaY7HG3B/OdG8lS8vEQWt73WhCtBH5wqXt89TrPBt
DlnNdzz9xfUM2SJmQg0gF6eE7tjSI0FD0n+GiIjCKZRuupcXCCuq7U4G+yNuXn1MB5QT6vIgSZgs
WJkpk9l02kJNrsSAVBUZ0ndQWOv6HCY45rf18GbBVeLCYhBolk8pTGRPqIzG37tCzMXbMdeN+Va6
zPofQwe+QrA8KKOc9NboqzMKXyaffkjUHG57o3XqvVjh/kzQ7WWPAHRQ/iXDXu7ShMiibYk6v6J1
UnpHTwshpQjzALYN5CmZNaGI6vRnBd6w6swgkW4fNQPigx2XuH9JyFtBFtH5oZRHg3/5MyAiMSHX
VLNrZ031baib75UXJs8Mau1lInd5F+16QBCyV0utmzr+0lKrQkUFxj9FmdnOPzHtGZ2EmqefUn2y
T3P3UtkocgLs0RMm60HV+A62Pqd5Jeo5TK+JGkXv2imAisFOtHlPV21jXdSGZNee0U/mklbrov+c
hENi5VcLHMl5Um2YaJMknV6NSTt/67N0ryp5/8n4VPBO0psFPE3XYLmRSmsUemDO5bXqtOzNaExQ
+0NFcSu8pn2xd9ATZK6ceTIa7PQMlqYG3cNJ56S8dnYcne3JtZg3LS0G/fqkeGkoCDIBdAXVB/gO
YdRc5SEVnFihm8fldYZH8DDZXXxuLSYbWxLJnYdgawd/NiXP5k8lgFxR5smqU3ZwLpwj0qwwCA46
dFKjau3s4L13sCrmJjjhBOyevrrjx5F0obTr8ppCHnTsrOw51XqU1Vq48tLUmXbM3d/w0hxUCYyg
EEOtuTXNJqeGU4nymrTJ7CcNCH8y1GYn/LzHPstv9ZOZ1a0BxzF9dTghmA2qoxOqz8Ef7jj1aDqH
1SGjKXc0iNiGQ2gn07PXF+23Ic/cnbVufUX6ICTHVBnIIVYHDybiTqHniMPMcfc2m0DBT4ra3yDz
E+fHD+eWKQB8sFHQdAB8aiwdZopKYI1BKpPG5B0Dr/A418Cs+9H1Lo8tbfkLoEU0XNhiKTa4tFRB
bzRQNMuucEbBqOQixopo97OiAulHf+Gvx9a21gXamgyC9jUWV1votTSRbJHnV6W39JMaT9pNhQ7j
Bt9QtLOFW575s6mVy6Rt6AR2Gcn3Dq3T0wQMNT9BwJjZO/fI1g4CY7XA2/LcoNmw3EFHqz09d8P8
yqxv+JFCQ/1PCz3HRVea0deS3t75YndFDT4UOkGoVdCSkq3wpb1ZSUJGPthDkanlSQEm/+QUQf2u
8dTwb0K8+a3R9f2ziFtrp5C6uaVSSoz3gC71erx4NOJk7BS8svY655Uxoit7GaEM3VO237IjWVYY
GwVzTd99tcJCsSILZpHrFMFwbDoBOFT493b2UTrAMp7D4UFkyuyPyYr1ca5FSQE2d7BC0HwyGsv+
OHHyP2harVF6aDQ/Fy5EdI9PwNbagB4RpRID0bdenTfDmiwmie3sqilAKGsamWcI8PqPj61snTMa
EjT6ydkJVlc+kqUmvAApayuSvoFCLRuzP6IQoNI7qu3xnoiI/NvWOwl0l0qXJADntlh+L06AWsWR
m10HW88+wUqR3VLPqi9BUDaf9Rw6rMerW9qjVMljDQ8BxWVoqnkYVnsIQW2rumWc+3E3lv1RqBr6
pCYD+u8c1M9biIuNIPkFm1S1cXoWit+srhNS/caakZpC1VKb309Q68fHzmzL5lBlnfVWg4vx/eNV
Lj3lxyppjTCxBh7Opuy2WqWTuEZKwhGjIaZ1X5EeUp9SraCU9NjM0lWkGeJWTgJ2+IKQfSw/ngc3
YNvHduHnM0y39Ibpk2TeeC1VsddJv18Rt5V8xQn8qSWuUeUFqmEaA2mFX3m4xtOkQXF3Hdo0P714
ST9oCZBvYJiCSt9ySXA3prDV6spzgDwm074iPpdg8k+TDrHxY1P3SwLaDA6LNAMwBpXmpSl4cpCp
rLXa7yEh+nNyJu/qakmwhwmWv/h/J4yPxH3/Y7oMoiOCgjWjv4AeLxLFNPiaMufdyTFa13hdRTrz
nQWUq1/nIo6S1zMTU/21G+ogeov4ab0XldwtlrCSKR+gEEhtEfGtFptY3ZzOIm/8LInRf+KRA5Mt
yZL2Wjl3PgmliTTBCZfIgTUDvdMrngCk1PhqKoZTNwKsbbq58qNZVz4//oB3dwkjxhrNWzJRSQ20
zgJMb670LjMQZcvt8HOdeX1IsIxo3An23OELTSB3ryuxsY0AOSnaEzHQdV8Hd4HllG1R6RAQ6ol4
E6dzcUhVMb59vLANK7wy1Del2i//Xj2igTuPlV0jjdajzy5uajbnH2JrMMvbYzsbG8hkFPAg/EKO
XK6uKfBxmabOxuCbRuO9npS+BYhUo6h3SFq3hag52mMlWgZA8jBI7DXCb5xtco51230QuVDqTlqs
vO5vJL+LW99r4zWzwuDUG1r0FXV1Zoz1qY93gsoNx3TA6FFCQ20c6MTqZqmcUmOIJB58yM+Vm6nX
8e+1mNIr01p7qJNtU9z83MncY2ttF3V2wAJBwIoeml1Dog4YOz/PWaa+0uLZ/v74I245CzspyeWg
O2FCenmNhdCbzGnVDH5aopOrF63pQ8W1h5fYWhItJJi45OAXraSlFZeBkdDrlcEHSJ3UhyjSC7SL
TZqbr0p0d7Mvjxe1ZY7HkziIIqxHE3BpLtNHEY1mMPghQ82n0WmriwiGL8Pc7o3Ab50BqruAAWFg
Ik9ddchCIwvzOElHH8jW/CdRkvijDydtuLVRmcUXXSTFy2q5/x4CgCDotjIiS0yy+mLgUfuhsLLR
D8khb5mh1pJjPLG+tUISc1ZlCEX8L+wnSjxga4BTU0Ve7acWq7DLJqPP8Ej+p61NE0MxpjgMQ9js
vQD3Dx7RKzV84nNynbvxH6zADRAXo9/qXXJMFO7og1IX0a1DhuH9WDj9m6wt6qObGOW1FGKv2rt1
x8ATQIeQdEfW2ZZr1aw57yGRZXuHqj/PRUB6l5fpUz39aXa6joKCm7pnYm993tnlVa3jx5flaMjW
F+8RLH+rbRYwnDrFhNuOVTW2zy5c69WxNJwQiHMfBv+EatjHBzOsi3ch8t7vNQVGaDuJXgY/+O93
yN8gGTLAG8kt+qloNVXBMDcQi/AIJ7C+9vCaG0r8vbeC7vbYsTY2W4afjEXTWuJ6WD0hcaQHc+7E
I/rY+fSkxKbxNaqa8pLXo/amQHX4ObQU/Uys97Jpyn/XiCYwyTRRgHd370ElqxqU3EcyCYHkgdEm
jC8H9Yumav+zwqwQQ7UOJBlrldK67nN6YOXoV6IV50Iri7et00mtGxHvvPob3iN7zlT68Ryex3Vu
pCSwzilFiGB0TY/yAxTmpXOgI5C8lqi44QiuvC4ORjTNGhM2BezAipG3xSULqSTsBMf335Xbl9sJ
9DylrLs8TSRzqrlQVfijWv9ZeN3vnWs/NcP4uTalloEaHAKz+/TYl+5fsqVN+d9/8tqkaHLPa5Te
V3oOqAAVdKucKt7x2PunBXIwJvSYVWIGlwRtacVtaBx2uXycndz5XVRQZ5lpUsWHwA3Gvx+vaNMW
HTSQXHKCxV3dB1pYE9f00LZ3qTkcVeYtadK0ynGIKHj+iimJaKdDwyu9uvWMGGbxUGdZ9PeV2xQn
2Q3On+JCUXnPNza+E1gBMK5Sbw1JtNWZJ66fxjwayGjiKL00bZ0/Z1kZ7tTm5N4s8ya+kwQukHPC
yLmeqXCnqTEydRz8FgGBSwZTkhe9FSoCCXC7lUezsPZqIdvr4u3iEMJjvW6z2UrV6mrLFrYDL1PM
tParEt7HnYL4pk9QQ5LTB5yv9d2MI+h54cyDX3fAi5gaGQ/5gLZVYRR7bbStBeHnUIERb9PaWvlE
GKggc6gN+C2Mh4fJGtVzhQzE+bHn3UdQVB9M+vVkYpCorFPLnPRMFKU2+JXZPwcK1PTuUKXHZiId
yzsypF8wZ+mSXYRCNFnm8vxqBTo4ds7bFg+J+7prteFdM+rOP72qKTfKS9OOva1NhDCcN05OHhIV
LO05SHcledqPflCleXAQ+WykB9TAm5dvI38/4zZyig/6zNVdYUy1Z0ggiG8IR3deuQ201KfMBRmG
NXR3niPEqcqnx5u5sTiZkVFJAqmo37ErhV1OcQWSS79Jx/GMdMOX2HCsy2MjGx5vaRLqBpKXSHt9
kqugmfTOqVXfFFrylNlQ7OmkX09mhUrjzte6Dz5/4G5oi3Avke6t7qY5nvUwpT3oQ7WXXUb4QtND
6sbzuaQDgAplHQ+H1hq6YxIr8deptvqdH7C1WIA///8HyB3/6RGDkkBD2Qj5dgQ2zYuTKMnB6JXx
HaJi4y98vJ9NyZ/yk6myR8PBYcLeJ+p0ToMXQTqZpnvikBuRAEgmchWCLEkrst7RyYUQtZ56P3Xd
8SjwGIQhQo52M2XHItL+SLoEgSGEAB97zZZr/mx3tZFW0M5BPSBIr1lJ/wR0K30NPV+xEw1svDIk
KQztgbfm3K05AgyUPAIzoqAD/JhWNVJepwBo4TsRluHfdAiDQ1cjJ/R4aVtbyvv5w0Mplq2LqRG8
6lPvUrjyQIl9gVyt8NE/aN8lgR1dQNk0x9huwnfMc5Q7baAt7wQ9xAVCtVjGJEuXUV207uqM5SpU
i5/CsP/i9qK+xQyU7wSQ2sazYFEio9YDHIAPufKbwc6TwoyptyRmPl71uB3Dg1Zn6rMBBu2Uh7N2
7Auj8YfMbK5IBniQryFxlYSUF5CUa89a6LlnpZ1Uwu7WuQTzLq7mR0S9ijEsqlESzUyMAVfFcjvE
lICEM6PBV4juD66W568hfLygaVadPPR6TjSRrFM5h+KSlSTsCKHpz+5swqGstMp5tlPx8bFrbH4g
iZ7kGZDoQek6P51prQF7V3dq7ycCUS7FTaJP+qxNz3Pt5TtfaNP1Jdqfq1+Sda2uD4g73VzAM+g7
MyXMSzzmeXlIzBC5NReo5GvVVoLhmIxRtRMBbZ1snjhyNxBtdC9WnlEZIjGdKSU7ZfamOqNZD/WH
NVqzuePtm4YotMgCsWT1XK3QVhp11t0c1SS37tF4AQpaUynbuYa3HB3WA5Ilcm2ChJUTtX0AC6pn
Dn4Z22lxGE3IE3O43FAW0KBdP9s0Cbudb7flJpxg+dnYRWt9KVu1AW5OFv2g+vc+9Wo/cczi6ZVG
YLRzD28uD3QUGSltO9rXS49Milwrugwd58Ir1DcAWdGcyXU7P6h9pL5GOG2vBbT51aABQfBVRsmu
fOJ/OgKitxUtKxNZvJjjABaVWSq8dmmp79z9WyuDTIihEzmqAbXn0hD6ThBYDi05rlA7/WClGrF4
Z0zjF5EYpriUSiN2ygmbJolLCPyhgwD3uDSZzRO64jGpkxdp0bUeuuIjmhuu30ee8aGhH7RzAjbt
ESjDzwQNGlHl0l7dg1yKRjIAtElPakUjXuRq+KTYMO+Y7vDb48tr2xqYWcQUuFfWhU1dwMxlR+rg
GyizvjfQIv1UNUpzZnJ8us3NrO7Y2/IUydjFSwrXLOWu5erCudBshAf4gH1bIQw5FNQopsT8JTM/
JhuAm92B2ouuSGYvpoNXN236AVHz8W1DSPcrnwrMBFcISBTmnZaLmSK7n8VAa0RT2vCbEtnJGYRk
/BVG1vLLkL5wNERWtsisOV0yi5dMTavkUAtqc+i5R/xmmNLkogRtMx4bpDx+f+wUW1eVvDxkHu/I
KZHlutAaZX4ii0aftxNVqyIVl8HL2uc50l8GoPtvSf8ztc53o0y3Zqug/ArXZXyk2yMOoda9UgPz
qWrNZOcO3no/2T+yJhJ5QKOr62P2Ar0WFd7XFKl9GwrRnb3Gi5564ZnnyXDM8NBQIj8/3s6tM0YO
Rb8am5xpY7mdCM7maDlwxlxUhc8DvJRg6mr91RyBqzi0SbPHAyW/zzpG4oQBWeUhZZpN/qCfr2Or
DJR+5vuljMbCFVtw+A9lr2Wf2wAOYKRgxTlLJ+V9buVmjbBf4f79C0umVEdFhilkRt2WvyByIYkQ
Gc0LF7h4gFydpypHZ6AEMFitC91zHYTqzjZvea3kcqT0K+2umSoVZDY7NwEFBjBMn45BmtrvCZCS
NzCj2Hu0z1v3GORGiLRIggTeo+UC0yD3xgD2CV/tM+1jzRlRjqriDHsR36YdWsqon0kSvfVrQFuS
grxdU8zONAeNtag8d7Df7FxkW9kN0+/0dwmpwT6scoykjgyIJLDihFP/zp3hyuuqaSQcqpL5pCHI
/jTMBfFlbgc7JfSNr4ZYkAEuzKMICrBvuZEiVZ2ZIJ5uBEAIDodnIW+dI8qmQEr12Ck3TdFNk6P+
PK5roIqCnqrh0OXx2Ybws2PkkC9nSu6cE1RBry+3Ba2SpA52aeKtAxWUUcEvajExXjCHEGCGQ1pe
lEydo2cdhPBeUWjjYmPyjRF8hvClCMPqxg4HdwIYVU9+YNaai/qu4f1JsKDph041u7+syLPnq+1C
0fzyxIDjjR4YzxGSiesGiKr2wtVCDjpyyOmtAon6OizK7Onxbm6cAsAphnxqJVvWmqEBZaFamVuc
BGxF/pS2OjxgRbxHCrvhH1CeSMgP85DwV61csUD2EY2TbvTL2rI/T6jPvG7AIHxWmgKDj1e08SaQ
MsoZBgmqYMJg6fap2YSop3q4fee0xzRuTQtJesvMDkOc1PrJrSzt5Ycce3K0mcqvHPVbmnS9MZ5N
g7SDPn2DPGmV2fMr3ciq/Ii2rPO1J/dBODUXUX6kHtbu6cpsbS+HjsOFfhKJwipa0iaq9Uo9TX6c
ifzDUAL6PkVVJxgMbdqx2rlXNk4ENXQYteREMPj81QVN+QFJTsXgDay9XpzDqFG6o1MiTHZGkXaq
nqCPF2+dWMpFPv60G84qMyFubOr4DO2tgoycmhyIykn1qXXmpxZGordOY1s7dE8buwkqQD5BPwoB
6xc2gVqf5rylgleshZ+rJjwf0ZQcU7V3d0z9qKms4gkSLtCz8stRHlrtZW82tZHOrebHDGHWhzmi
QgqOJDzWKJ4arxT5VpxzxGGZO4RH6asogkI5pbBnMCvTa6jnvnyHuVhlXA9jBnOHS09GCtaOqEip
aMqCGO4StT/rSpudXmpFzvtQZgLNhTrWepywri0UwJNO9YcRucVOad0byvTKzlruLwJDEq9KKKjM
Idbf0Ysq27Op0PqTB7Jg9LT8e1VO4zeBmhWq6ebLeM9kwI2+MnNFFIep8NENXO5dWUVANY3c9Kep
nP7pZ3OaQOsb0V5gfx9S8OxRXaH8zFzAHaQjbvQp5wpFrauMjde93YVMoyrRE2LY1XvoMKxzEkk2
5doSLz5/ACchjaBSxfjgHe6p7xytKsyi9vMkSM6ONdOBN2fP+/hS95D4TPQBCDY9SQy23MhUYsvN
Im78zq6SC5DR4fVsOHupmHTl5dFjOAseAEmfCezIW+XLml3Xnjp0lW8pdnvKM0TT68n6DSCWSfWj
ODs1Wt5NVbznM3x/vMANcAO2SZIk2laSm6xsW3VidmJSK99VBnDezPjax9yF9m2K4u4ASVh3MbLS
OVGH9xBP18qPRpzlL/+a8ukHbcIB4T5d3T3GQCFoFkrDo4woOqS2aofE8twk4vZ4ufcHUUZPMmQj
t6b6vToYMQp4ZcMIOn013fmcpVU7nexwcr3jKMypOzEHUs3vHtu8v8TJsCVRjiZbepTdlz4kUnNU
zEp0fkGz5B1Yq9L5o56SVJzGnNbvzj1+bw0hHMkPCNKX4suaRo+uUCFZoH50Lsqr0c76u46rWmqU
79bpN2zJuggTHwgzERuuVoYao2eGcVr67pBEN9tOsqPkOLops67tvPTywyyPiJw+hwKeu5oprjXZ
Vcx1NrDDpc8kd3OyxNh+nLus+fD4U927B1agg2U2gHyPMGb5qVS9KoKwUks/dTRmy0tbeRVayJq7
c6x8yGvmV15sj7SZi4WXR3Ipreyl0RxMnR4L36hbszsosZFNB2gj8/oISCBNjqElkOv4BaM2+QPw
IRkork48BGUwtKS24HFwdDTf5+65BV4B6WHXvEqFHez4//2ng3Fc3jBU/JlBXQdpWRqhkiTh4KGq
fkmMVrmEUzWeHy/q/iWiFQbqhXI/RZi7hrldjPrQGqBS1KTRjlEwux8Qjp2uRTh9dbQoCw/CKdwz
HeffHxu+PwNEDmS0ZHrUce9GlIvQ1INRoUYQ5EU/v/FIjD4llTb1b8HKGi8+BVzQkhqNsJn26PrA
jc4Ql4yAU7OrIHQxpjg6VpTKd9La+w9G74cqJGeBQ8Bc5vIUZFUKSsuNZr8YxhA6CrN1k6NpB+PL
BiVlmALJGwgHEPUAb0gsl4biAGKduex0P4Ff7lXuRv2xgW/zHcwOw6nnrdzJx+6/FWgH8PQ0lWHN
ozq4tAdhQmJXem74UHvqHhIMRiFQhqwr72aWpv3+pZ4BtT3HDEgMxQhoXpbWrBoQdsK59p260Y+z
aMtLaI3RmzaD4uSxqY1XnFCIUBms5w8po5Wtemj1zJui1i/6ILu5ic4QVRq131u9CoJTNsT9qWzh
2ZVgtLdpJ+KCURNjMnZO4YbngDBGgZqbmqHGddypeEkEWbvXgXxIy1OLMLTy2g6FW+9cKfcfkhFe
0KUEZOwrieZya2M9SIrKSnsfVgeTJpROGxEUvPIUtYO28ybcrwn8FMUCakmMz1DAWtoCUqHlnR6O
voFW0klXxXBOCU8Oj7/gfSbrgePgFgGlLAfTVh8Q2pRE7xXQTCikKt+GiFHst9DAaNe0GcJPQN4S
5QRRNTwBj+3KX798V5lRox6C9jCZArNxy9UZdqU5dSlGfx4q7dqIbrjOvZWemzJN3yp1Grz4CMJA
wMUFwy44T96+pb3WSWEnjEdusGjK/1CzpL0UTWOeYuZodkLbuw/H3DCoegYIOBUktqt3ri9Ga2CK
x2BLTe3ca4Nzafp4Twxn0wr5BwychF084ssFRVZuQ+GlGD550j9QsLsHHU6cna9097qxFAocEpIi
r6516ZZ6StWiUmr72VBG1SeB2Bws+YkT5fEVEiX777wrvfFNCPVScUuFke0JNGyskoxSkhBK1Drh
0XKVVZnUKTQYqu/RM7y0quIeDT3SduqMd85o85LCoc0LR4jHS7e0EnI0GDP0VB/i7O51bI7MwmlK
07w2a0nLYQ/h8FJ3ZCmgWYleKbzTH10d7jjoRavHpua3Whh9nZLRfZ+rqfsmL/X02+OTtrGF5Mjy
E+KWPH2rYmBrkQiIwNV8ZNKnUzC1ID8Z1Nl5uze2EKoP4i1m4SQV8SqTis08IEZwLD9t7PFjFKva
EXkL5ZSNQ352BiO7PF7V3U1MI4a8nzABzg905Vb2gjZCyGJqLN81Q9jsU0NoVN1cAepfm50+eXps
7n4TpXQM6ZscLkeEYGXOUyujbRO4gDwihvKEbIhwD0wrVV9/wQ73IY1YUJjw+yw9UY3HxuqYuPI7
2Abe5nFNFCnKZucZu/9YFNqAHMhpcvh01nX1oGLSVQjYEzh4T7WatyfFEn6lucopSfaozza+FC8M
4nW4h6SdWy8pcJESL3vLV4M8PiH0kx0YFC1OTOzvTRptmIIChrIs9y9PyxrNFgbwlfb25PiZAqDo
e244hXOohRpGl7ijLLUTaG1sI41AoD5yOJ+LcnUFd33kpFYSOL5NPfuZ5pdTHzSvza52qAJPb2tl
r1WxsUA2kaiOG4M/65RGeERQti1c3y47pISUpLsEWdpchr5+MaKIdJ5LXzaZpOLGGlHU2pkl1GnA
FExnJSx1yFWeEXhOtUNZZupOQrq1MGB3EpZC+Rq7S7/P46jop872fD1wxmunVL/BMJfdGl3fOcgb
hqRgL6P4PJmSM2JpKNZqeGX6PvBzRhT8MXZ769zWTf272YaKcXp8mjeNgXTkHwCWoB6Xxpgty/II
mlY/Gm0BMWXgdt9QKQPNAX77z5fbAgBAlYJHjKRwtbAhCtWIcDzwE90aT2MpylvtAJFV6j0GpLuQ
kRSGkhk8eJSwCQ9Wbg+YH4rXSgt8qImSL1Jn6xVEbdq5qMbp1EBcdRWhF90eL09u1SJelEaRhiAP
JQLnz3Ir5yKzE3XEaK4Y+iV16N/Gibs38XF/oiWFFMMyEHFCt7FmhtBjbqe+t3jF5vxbOcyfgVO7
1CbRkIZL8vvjJd17B8bgzCW6x+8B1C2XlIRupXRQtvuhVgVnrbKKJwrC4oYWQbQDM7vfPWlKokNA
PlJXXu2e1XttNw2KxZh1PKvngP85ORujDLgfr2nLEGB3k/E/meyuh6lEaEaSB8VhgtycbnArWzcu
mHwn2Lj3QPqoFMpkZY6sZX3P1zSnIMfKHVmJyA59aTwXnvhz1NUnq/XeMTT2+fGqflD8Lr2POQ+G
gYEFAlNlmmr5qXKlQvKvGhw/1vo3XVKfEjE9Q952qPpXntpdYrM5p5CsX8rZe+MUQ3isHGNv0EX6
w92PIE5FMlL2dNbULIyIcWUxpurbTqWoELdW2VGnOnnL62huDqWej6c0EtMhcPruw+Md2PBVMOIy
XkBClbag/CI/gX6SFLasNigd6av1AQyMcmOsvjjChKbsfNwtU3xUyRohsT13Z7CsIzQ6ZseHnJRX
VU9tSmi0AIsh0E6PV7XhrZyoH1ONIN7u7sxEFI5OjcSh/J/Wf+XM+/yD/Mie8uyWFW4TXhzgUmze
au9Ijlq7RLXcT8cofYeqTfSmTjplJxi5t4INg1YOSEF4EtcPWxaIObPSKXlVhI7BtBUrUo9mVA7h
zqYt3VBGBAQgBN+SBBRb68YNRYkcsEuSXVFgVfPfqnwqxWcl8RJYSLN6zg95r8zmU9PPRfRHK8Ct
7+ROy5X+9wOobYF6g4sUbpGlL0JhSC9n6rJr6U72M3VX8cYsyj1ioi0roNF5DVQ55rIeBQhTJWWy
dc6vaAH9Yc5TfukZmb68xAH/XQqJBeUdGhncLKtH26AZ5Fkc3KsiyGBAKLr6M8SoQblzLS/P1P/Z
wQq9Pq7L9VNTGpAiRxP3cKo22XHUJ91PYyqRTVylOwHW5r5JrA79DLrk65YatLSKEzVDfsUNEYJL
ynLsjlXI+MyLIoL/1gSJE7Rp8kJawy3HqRCumcCL1ZQ8n0pYhK/LSOlfdKz+taJzHdFnNuUw4+qR
5kRnExKR8KT1Yjq2EePzheHssWlsbZpUApYzQDS11ggrms1NYajwwMV9Hr2xQqCqhy4chubw2N+W
8c1/q6HRyRVhEmmvWzAV4tNaoqjFlU5McwLXUfWnGN6H6BiOAu7RyUTh4heOK0BNunT0muTg6fK4
mk3lDqmA77FRdPU4djF1zDg1f+EkyaSP+izBG6MJSyujRV7kQDx7VXvYmRUd8s+h0PYUI1ZglX83
UAJVTAhjqJn+GHL66R1k1LMcurAtrrXTvZqcfDoqpoeE3fCbHrYflZaGfW8+l4Z1m6cpPdYGo3CP
P+GWq1Db59WSDPHU5pYLTZqxMXLm3q4Gs/7nfoYZtI2UvX711oUB2YgcYAHLjD7f0ko+u53qZVlx
zVjwRXSieSMqNHhKO9nTddxaEEcLJDhNQVDF2tKUpY8Jxem6uCaDsJmus53DGIUvY8D498OBkYbC
QIfThRdsaaXWuymZ+grPb1LXOkZGELdvynDqAl+ZrOLvl38kmvwM40C1y0u1utenVE1hRy+gUoVR
8SD6uH4lCmN6UaT035r+Z2VNC4XWlGg0E8LWyiz7y6zp4zmzxvhod+Pemyvf1P/Fnv+Zop7FBwLj
CpJ2uX0GE+q0WbPyqveO9iaPq3Y8lE4QHBpKi4eSqdTfOBZ7jGxbVkElgw7xKJPetVuyCWBYnCrF
VRhanp7bETj7x7LP5t/tOfe+TRqsTYexU7XqF259eFTJAF04oAkylsvFTKrw0fh+SdYdY1oH/aGz
YHH6hcMMqJZs+sfoxfoLehHAN5qr5ZU683TK0rA5I3+9V8rZvLW4LoC4cpKJRFenGdxGqjhGX16V
JNfedSbQniA3qmPlNfZHJQ+n4xgP6lMmlOGrGcEuXM60sKH82hsC3fygP/2QtRtFakUzCfrpfOq/
hOGQHxRP+ZAq9ec2HcRhjMffX34Qf7QOKOzD9uWsVs5l0JO7cBBNUUWnoVH7g9VUe1qmW1cYwleg
Mmkh3OOUgxicndDwU7IZRqKz9KuaefEvnPafjax80kYO0U6KsLxaehycB3NqjhrEp1R5tGoHzLu5
HsAMkokfrat1Fo/SLj0fjYvFsBXvE4TN6cGg9blzSa6mbf+9VCRm4v/MSG/56TENzSoQWsYp67vh
D222j4Wr/+ap8TdHbc6VEr5qm+5tNLaHQG/fZMZwKpR/SnuPCVe6wPpqowouH3OiLwK95a+wlUln
wLAkPpkGqmdeXz5pfSqeu761d/ZVuvfaFHg+WlkQWVKpWz11aldaCtCY/JoZ7T8qNAAH0KVPWjH+
nlTR3jjSpjGYjIHuA/y8Szs1e3SLqI6K6+xUTXLw6O9WTwOZdXHsk1jvb0lKXLYTlG9tJvGlzHQB
F5HtLjfTqXu3rWEtg6l5no+OO+rHJp/Cc/j/SHuz3biRJVz3iQhwHm7JKrHKkmVb7sHuG8LdvRbn
eebT7y/lg7NNFlFErQ3rzrBDyZwiI/5hfBAt8nP1iNsc2I1AuW0NfaMuUyt9wAQhn6oWn28AHY1n
UHyJnu6fIbtjAh/5bjvFGboZ02xi054ZSeFP5AxfWn3UzllXlt6MRMf/kCuTXQqUiHBI3R7UQW2p
EU7Fhd91VuhqRSg9GTzrHyq2//xy3G0IskEboyytriepiZxumNS28BH6KPxhmiIPCaTmDEDxSAFt
79sBL0AoFlAPlMxN2pWUc5eVS1VgmAds1g1rHGa9cKjxTlEnHe+K+1O1c3Dx0UQ/Bh6A+JDrkclp
HUWa3Re+ngac+TNMLXvUl4Mn7s6geBFS0IHQAcpmezwq4zJaNgZauEOYTuyiLVpW17YvNdWTmwn0
3P1BiV96c2oAQwVvAgaEIsEW8j8N9PrjZUj8BX1O6SPy+XboRmGKkqRZB1r2WlaOmV3q1DKbixZE
dvv4zQNWii0GiolzcovLCo1+jhJVS3w5n/vPXTNP11iy7ItK5vX4fc1DgCVJWRz00hZwUCiTpErY
QPu1oeTRtS6M8k/OjugxRc73LSAEAUGR/n918fVCGY2W5mCqZH6H/PPZQivfR2RN85IwPELY7KxJ
QvH6ZasJUdrNLZdBTcniTM/8STUY0TDlFzATD7vngnRkPZLgkShTHd7saQj4pT41REngv3gDAHIP
Q8judH8p7o0FjCNNBCqA9I0321nvp0a4pRAFo8R/cGnPPSMNrP/ej7Kzv6CBCHSqw+uJi2Q9OUlv
9nInoasODzL5ipeNrbmZ2vTXTJrDg0xffP3N5hJwHUpiQHyFvvo61kw+149jnPmD0VYvEVjlMzhp
U3mqnSE4dwpPQ6giRX+Q+O8MEcyJYGSQlwtk0jrsiOmV7MQpVg1ZgpBfUiXofY2YHQElPZizDUbv
fa2/cz9EMZOe+LZ1VqMj1g5JkPHIUP6WFMQll8r8MRTNN3vMLXfBdeNV8fSDS2ZnqQjTUoQ2MI3G
OnoziU5fx0k/T5TnisF6WgA+nk2tsR7PqABZYUlPBw0kw7YW7EQ9teqhyfzYWlJXXsrCHZ3lGo8U
0LQ8+B/2MvgCcHLvjUgOxfW0Wb010M5VU1+O7PKzlZt67NE2cI5wV3sfjzX5boUluEibe2xEktDW
2xI/AynsXWwByytWTkc00qMomyqFJOtTiLdq5stVqV3sIADaa6bjATFgNwq1MpIAfDluWkd51CIz
bhQctRVv6bSFhB8bfXt6+MwQJ/n/H2XzxQZz4ldXMs6MPhg8My5NlGqAHqnhoh/s3dsBcVRQA4EO
gE8Olfv1Ihggh8pWZmp+Uk5U7sPa+qPQJvuf+wPai4IaAB0OkQei67KOUg1dFM5jq/phzhJIFq2l
4Q0z5n6UncMBWWpQaIowAhGliHUYGKljOkqx4odwfgpp/mxmxdPcNZ0by5WfqslHgK6X1sx9jBUP
Ehtxtq7PXhMaI+8u4WDHo2G7/sKoxOxU0vxMsq3+Ke209A8tRzPWwzmt+BDkafhYL06chUIlh24B
Q8XQfovjUvWe5xdAD9/une6CcgLUwiXqDhLE93twPTJqVtzIDAy2w82at50k7B01rn2nTvBzdERW
5mVh36Z+FOZFdAJVlDX+BO4x8buk75uTlvawHw2Qcok7VqE0u3I0IYtRZoomXaKhRMhN79S0uejj
TD6EpW/ruLGVDs1zEsv1j7icy/8OmDLkp1Ca+Pe5rgQt2ot6M3sIxUaRm9O2Sb08QEn2ySmAVgK3
1dJ/KgOTzgPGwLu2y+YT8NCFOKOSjmCzt7lYe1K3nvIdpR66dYkXlfRAr1JtdON16rowPKVYOY5e
vYzxp06rys4bx2X5LUjBX59IC0J8HJUxS06A5dPu1NZ9r7mUIEPlORhKK/bA03f6wYq8vZYRq+Ay
EdkAigBbXowulVocBg4V1Vm2nttohLI8DGiwKfDC7u+82/1NKJYHGYCQQtyW/owOtivErNK3UEc4
Zf3Se2gLH2kv7EehV/HOPoMytd7eWTlK1dRIpW9mXeWjr9S9RkF1JAm4GwXYDM88SEXcW+sozjDw
mAPk56Od7rzMQK+e8BYKDkAsu5OjAUUD4kQmsx2LllSy0yyMpUipWJZlEXn0mBc3p8Z3uj85t1kh
kwNBhAOe5w7th/WAUNks6n4pKz/usubjMMnK15ae/Tk0xtlvlEDz4rg9MokR/+nNjqGOQfeKe+WG
eFzl9aziYVT5wzipX00u50vbluFrboWOG8pS+9SX9CAdSzIu94e7UyDmySyOYJADYOO2TaXasVqE
D6nEqUGWVZcUFH7o0f6mljJ2dftNNwLjex6xYy7jIHexN2dBYp6nRa4tr6UF8ZiGrDin+YWAMwAx
ILGjPr6egE63ogmCbOkrzZSpbu4EONMqRQfFKcqexiqbDlDSt3fROuAms5OVKFCTgsUlW+mXfiiM
T2EwDm8ykIrXECrL/Q++Gw2kmQ0xTeiTbC93NTCapmd4UVp0bwAw+y+6XJi/DXJ/DrLxSJR9b3+q
5JE4evDeoM22/prKokdFEXGsCbnHP9uuH70xjYd/7g9qb3+SFIH9ghHE9bq5zuVk1uxA5phR6BKe
4ymVvqaT1n6cJyn8dj/U3vcTahMkfA6dw60nVhBXOi6INqGaavzXaeziIkWy4/LBbd+ewvyAILA3
NHp54LIF9Irtuf6ATo2RdB3WpV/lZvaxCizVK7JSOytyYhzkDntDE9gaAQIXL7bNXElQAyTDpvYe
QYjocUVcMHDqc8uZXIiFVvhBLqE7HdzWewuEejTpivBYvVFgjAJJTbuc9l6uDW3rNvA8qudRlufi
t8cnjiSDI1UDuoe8/fpDSvk8zn2aV74tBbmXmmH4mxHJ2UlCi/WMzN9yMLC9rylkh2AkvDfZNhOX
LEsdDCobraGWCr9cpeuFSFx5yjEP/DDPw3xkRX4bkducdSlwcpR9trQtxPin2SnE0iy61g1qZ3YX
HeNgc/69x9H7IIvYi4YOFwc3QgHoZ2zOyWaqo04b29ofFrVIPKuZDAiMs/WvIaX271MimZ/vT+Dt
TmB1iIYlKBXZIr9bT2AVlBVfMml8rZX0s97K7Vtbjc0pGsPh9/uh9saGNACQQyxzwLxvzhNTa3WO
ZKPyK9BRX4Ns6lI3CGS9dFVuxKuVJljF3Q95uw9gVIFtQzWH7gxCK+vR1c1iyTEq1L4ppfHZmPT0
hAuMdhBl7xtS16JWB9adouAmCpm8bEXJVPkhGPXBh8Q7/8hryV5OSCslBxO2NyS4AtynwqmQNvp6
SIWRg2im++lHRWB5QVROp8ZJo4M6zFGUzT6zTGTDEqmsIf530QmdX+2UTOmRNMttWgagTAgkw7ZA
3Gi7t1BSjZt6mljtWp1c01lV/uyVWD+PRlN+mSWlGQH9BI+5b4lchKjQI4WgPRCILdAsGvHPkbKi
9sOyrGtXGQyz94wQY/rT/dW3ty5+DbQ5+kst1FK9y2s/74LsQ9ka0rmPy+EPp9PtgyV4m2syJvQo
yLAcioJb+pTVp7CUB7PyjVmJ8nOZVvC1FPiQhSLRm9Ht3n7qMz31rSFfDrLN3VlEN4nHPz90UNYr
0hzw/9TCpPaL2LjmmvyfsELyB7NHv26Spzgcf9z/rLtr85d4mx3Q95azxDXxTJQGTrodz26qBtHB
SbwbhboCoj5CwmF7sw1FyR+LyRuGpvCoI/cg+DTl6f5Y9pYIKAYmDKwUnd3tPkPOXssqvfKLog8v
dAs5qkJl+NpQfft6P9TegH4NtTmlekkr5xyyEclHmBge4g1R7+W1Hvz2P8QBG002TIZ1A+ZXjMYC
x9TXfsbD/DsAy9T0pDGI1PP9OHvXCamH8CQXrWl7c1VK/TSgIcURJZf1/I/Uzxm1u8ymzmLWlo92
mHZ0XO1NliCUIixDrg9Hd73QQ8Ucs0FlSaAaHl20ojGg+0PoVlvVeHt4cHTckZHinBdV483grDjQ
cHieGr/Uq85wFXloX6peWZITfeYO0aege7zXCqGEpxmIVeSDyMXXo+vlGLNAA9we+ormj2KesAm0
8SuKDo6qnRIl6RSIPZEz8hTaPsYtueck0qfCl9LeeVMqMz43dlw/63IdvIA1sP9IW0SS9Mm0fWB3
zh+w1eMjo8KduaQUwNuYCgfvqO3jJtS0GXwrsEszA9IZ9VL5hJ9JFLsShLWHXxsM+P/GsjaTWQRm
YpWxwpcdNcmbHRgQQd2V3tIYy8Gm2B3We+dEoI4Bm68nUSvy1kqjtvTnjHpoY3TtVQ3j4Pcgqo58
bnbOEwjxoo3N+UhKvkn9tRLdnCWZS7+P1ZoULijfpsqJHu42oIf5S5TN5RL3xmzFsNL9uk/My4RT
17dCGuyD7bY7FtYirSAhW78VTp0WK9X0lLEYFtZ8tR1o596qjkjieysfSQbANCx6mHZbKoyeMzWV
yqLTh/632ZCaLyrNXXoPkdub44e6GZ9GRZpcxZS8BSmfg4t6Z5RCEYKCK9JVyEiKv/8Fn9W0eTN3
LesQUlyM60w1Oic966sj/6idk5mMDrKFeFMoQIfWccYOI2FsuCjs2WrkO/ZSn7NWtl2Q49oVe4rH
PcnxCuIJg44b35R0fxNvoMiM6G4BbltJf0yJI7/J82Kd7h/Je1/v1ygiDfrl68lBZzWNGRR+NATV
uR+rwevy5r+PBxH6P2wpiB1M0zpIn02SUYZW4aO3or4U8mCeWQzZ49k9KQfaZTSqId1sG/J1Pg5J
VnDUKyBRngeUF1+MfjIPEo6dnPTdxkk8vigmbxmswbKYkBOBaDcQJf5Ok2T4pqAu89fQhXXzZpWa
1HjY0NnPZLaj49//kHtrEEtw6Ol0LHh1btZEoA+WgcYkJWxHey6WIPSqYnpV1f5bia/NQbC9pSFc
CoGI092jZraeNcso0FpuQKXGeYq8ZmjqH4pWSY6cpncOd6rXpFbkBVRSt80umFNDFQ0JRdQimv8a
G0n3ajlLT5EcOwd1lr0R8XSmykIOR9Fjkww4Dn4Mrcxixxsl/wv6j3LNDfPItHpvQOieCl4go+Ll
sv5uUm5keZJprMNOlV6CsTFOYz5or3lvh4+n86SkaLkDjqayslVkqyuFMqJGKL0u81M+5stpSQ8z
RFHCWJf8qbZR/xVKzgB3tqS9KCjHIgqcApKZPZ4mJ/YGzXKrNvhkWs1/eFUnLt1fzXVmLC/uL/jd
GWMJKKRWona0+ZZOFyJPVjFjVds2XqMM6l9SH+YHe/ooivj7Xw7BcJGiJWsYYDYZSeTWsR5jbZSH
B9X73e9IeogUmzietgJbRT0DDKhSiqZFNQIvkOfGHbMqfIqjfvqsS1H0CoG3/YAlOHmjbvb2+f7X
3Dm7RDmf6jpfFIXsTR7Vmb0yRxEErgkdmY9lqCTnQZbkL3Mzmh+LOIvOtlVavpAnCg8mcmdTgEmh
sA01WQivbrLFCKNH5IeBp3aO1byqkMa+5cpk/IX7TP/4ucXpKBRJkf8H5Lu50hrJqOtOisGMIrd+
jnu1fJUT1fz9/rfcWTOrKJuzpA3TSFNSQLBL1aSI99WhcTGdqnlMSvm9rkPKLvrT9Ed5fm7qi04f
D21aM5oc2wAXv9i2cVPkoY5qLXsTRMsSxBxTBNhrs9Mq7L5tmL9s8q48Z3Oln5Gt/LOqy8dRQ7R5
STkEYgjYyFZJWcEYisVAINQ00Jxo608BtpYHCfbeaBAG0ZCeNoRy0ebuskkD4n6Bsqqh3ap3Vf/J
XDBJy/tk/vf+OhCraXM4vitd8+jiMUSw9dlRDvOAnJxCpHrwgh62kaeVsnZO+67rvUyx8Vayi+ox
F72fy4LarMAxOvABtjVgxCF6zpI49xNzMvEAq9KTrub24/eLENPnvBIkO1pZ68Fli5PmEmpavpHk
iVdr6vgUW4cZwN5WYkTgaZEGoWa6WXpZDzZFq7vct0MrcK26Lz+PWpgeFNh2Tl/KKdRGhYspChOb
sSAVU6GLKqI42fAizZ1snA3Iwd/CtC+9MKrt35FATD0jCqXctetEOfiYO2uSwjY6YUDAwNluT1+p
WRRe5ADalwWuQd7DgUs1NO3muj+y1d35oqtQmzyxNJxESyIIoHD/rJPdWD80bvCDI30/CBglBLve
FaDXi6PP9SpDsIONrGY1WPb2xyCH5uX+9toNYlGWAqkkxDo2a6NSWjUfQ+7MQo4AKo3cFgpZ/vl+
lL2pQZ0LdSSaRuKaWg9Fy7XcDhO+F7I3wrI3xu14MLLuJW6k8ff7sfZG9JN3LgS0bp4psVbr7ajw
XO66mr6iI+hlclh9/R+i0ERHvA0AL2iN9YhqaUZR6n2x4TdruYpeZ346y8vf98PsbCqAf7y+gQBC
3tnSYuVOn6okHsh1k27+vGAH1dduk44QVvXSbFo3l9G3PTl9W9fnNIr656FHgm062Fp735STkK4H
6tjCbWc92qqtFjQkgtxfpvDvOYmVV1uJ84P35d5Y6ZhyDMLYBC23+aR5K4Nv1Li4nF6L3GIabC+0
hj8Mo/sSqdqLlgwfh07t3FRZDlDKe8uTm0yYmkP/upGtGyFRDxjEsJ0rwzrxHJPPYVeCAa/T7GAn
7A7yHfBNzwVc9GaQEPyXSjHhYwVG92+dTaeytZonywm+LdbyJMXTJ63Xvud6drArdlLT954EDQPe
t5Si1zPY9ShL4wKb+0HR4sZRG+HyXavV9qvdSI31NerkxHyKIek0Z4oJ83JwOex+Ya5RUNDUW0AZ
rcMjBiLhCu7kPuwS0wV6KQ2erGTD2QCBorr3N83OK54PC8JT9LaE7dw6WKyXKcI75MJKLBsnUy60
Bs7RoLmhztMetTbjqDq9tz/E9hCFA57aW7gGSorqko0s3akUcg2zZAynPJC1I3+T3Tg81tCgERf6
9jNCQeulWbJzf1Cc4muON5xng1U8qDzvR4HJTfmFJvh2I6LIrzEcwL5lDH0PUcDqBfsd5WAn7EUR
e45kmPuabHU9S/rSRqXasSRKSU5PWVyFvq2n1tv9tbC38H6NIn6LX56eqdnSZh+03MeELfm3rBCf
cJww/CsLRvnxd5FQvRdXPrnWjc6bkUt9RR2Xyelb5zTWVXhaAOw+3R/Q7mcji2Nd85q9YXHLgZ2V
hcFno6Ob/mtWmI+bpa39536UvS3EswimPz/AzjeTQ9UjWrhccx/gzF8QLN+UoXW8rJEGN5mOkBA7
KT429JTCDJFU3ah2wAiQ7Qw9C38e2tfIroKPUm7OX7gQza8wBQB5aMPBhba3LGgRoH2CZDsV/O15
NFaWhCJb4dPRqj1khAy3ipTFE4jjg9Nob3RUJEDDYRREhrUpzkZKOtShpHK5xH3/NVaaInM71QjP
bbAEf3aI3J1RE3l4d7EEwSugUi5weDf+9EsyTNFotcXFstvqk5bmlldmVvPoHiYKr2a4ndQvBUZ2
vbsoKTXy3Ov5pbe1KXtVq7FbPltmkJWPzheBgGCwrXjBwAfbfERpAAPexll2gUTXwFPVI7eLHYyJ
0/bo9rjZYMK4DYQHLBVB1Nu+ltpYUscEH7NLEvSO7cqkJU/NpKmP7jCKpO9sc+ybLF5LYtn8cjDR
TQLvXkfphaUTfShGI/g+JV2L50JhNF6qmNXp/pa+WfL022ivEIqEknNo8wmjvp2Mqa+TixFFzZsj
yeM/QT32V9gPzgFG+xZJTPMZWJPCqiBn5dm+HlyBN90QJU1yUSaYvtpkjM9Dos6fhlnuvzelZp9l
qXeenWFsn4uqSy9lW8SfQ2BKB4O+nUyOShhHQimHudz2LIbcaAMDg8aLMSIjJ3c45MVJcqQgd7PF
qeDzChCUkndVys1wh2gyhq6y40sjqxISIZP9NmL/4IXx0v/dTPL8GRVJ+eHarYhKHxWsOAVDtuH6
I9tIkVA7mOOL3M/N116Tp7eGKvPn+8tm7wsSB617ENi39RdpTLhxDD2+4PkgeVjW9G5N0eJgnm7u
G8Yi8iek5NjgsOw3YzHxHA9HI76ko5V/brTIDtzCifCqo/I3/sfQgYjeH9e74vCqsERIxL5507BK
WRqbDRjnQ49fSJVcFjVV4j8c5OYH11QaTfskUTleLvZSabmnJUa+eL012D8m3WyCE/0UOTjLVdp0
zyp9f8nXmGLda/IOXf4lGKbM7TkV1Z6CfVLmn2QsQ+XaHdW5kL4GutMFr8ro4PacBUFpflC6VIrP
SRAPzfX+EG93PBkcLRLxPSkFbk8ynuPNImuR5EtmNJYe6jLpD6cuQiC3VtJ+vx/s5oEh8h42mHgL
o+S/feJHo1aFPG0SlEiq6slauup5Kezmk122w4ueBfK/M0AwasbO4N+PfLtCDaAnNjLZPE5NkC/r
tWOOSpW0phxfFCnDSrgtAIAkGHLdj3K7x3ma8t7HUZHDkwfqOoqR2rWptCZ7PHSW7plHopo+wW5q
axdwvxKgjez02FOaGUi6+6FvBsibibYGe5D9J/b8OnSuhfzfgRReHMkMZDcdJBVTDS7bRy9ZbKnA
2IoMDHo3zLV1nHiSYtPAAuuiDan9mXJRVXDL2upTN3RgiO4P6mbHE4xKgqB2QNyFk7AOVgs1vwpD
5os0Kf8sUgeta1ZeR0f6tEjNwdq82QjEQoCYtwwJhEa0dazGWfpSKs3oUqpBc+6ywLxwNNfPAejH
p/vDulkmlD4BBiEpQCOP3GuzTIJSkVFSzzjI5kRJPrZjbBhvY6raPwpriCKv6aVwcYvOyg96rztj
pH4B94qnIYDhbWAQyyi/6lF8GdpB8cyGc3ro7NSb7OlIimJnPaLpwlbg1jEgbm7WYzONEa0HtoKd
IH3XplXjBsoYHKz6vQGx7nnB0+YVFbD1pKE2p9tLmCYXuKnROQslxqLJyXlJyyO0/u2A+Gjw1Hm7
kfjRiF2HGqVlKZ1ZDy9VPg3nZbaVt8xpjiCOtwMi+7eATnBMUZfcdoBysw6Xxo5UP+vS9O/M5t3u
aFXye9jQ8X10FRIK6QQh10FL+Z2W+UtyWZDnVbKRv3sf/pY34Yeqj9+KQvmrnovXtqke3l/Yvaoi
vWJdADLfnMByTHUXVoPiVxEOlkE/LV5iqNWHLCgfZnhj7opqDc8pHaI/OsjrqWoA/kXA/xVfLqzf
FjtdrmDNU3w6uujgWtmZLuHwgxUwtxnH4mZR9DCz4CUrip/NuebNetV7ZmXKPuRi6WC6bs9CHhys
QLR0mTKoYOtBFc2cjaaNeG0ZDp3XQ4JRsvQfG9Odhi7AQbCdxS70FYVgEgAofVvLNbVQlVsAZX4r
W9onOR6Sl04u5/P9FbgbhQc6lF9en9iBrIekgKOt4PQoftea82uMRs5ZjpKjV+7uHIGAJnUUqjRb
wEkFf3uglKz4TgF/yIWzS6mvdoL4n7o226PO6n40oVQGxIr7ZDNNkR1C/qosBaXF0fKUUWmeFsOp
nrLqcS05nqDkbCQ2CNtSKd4s81bTCykGluLbUWM8x3WRXIq5eVjdWEQRDyMEU6E3bAUm2tixUycx
+HyDMl7bQsdIYqmbgxfE7ZXIMgMfDKkVsACvz/VSiIJ6ssMoVWEnCZFDOZfz9mmxjPwF77pCcYcc
1pkbYGI8Hyz12wkz6GwBhwYRIfSbNy8kNJAknK51RAyT0MEzIKzdbnLsD9FSPSz+J3xNBAGLN5Lw
ydgcgdI0BVavT/CCG/r7it0ZnmLPw8O7SsBbWBBweCgmbVEeQD5l6tjO7OdhNrpW3FVuls/zQQ5z
u3cNAaARU4VZFtDI9YRhzr3MRh8t0Hii0eOBr56qzj6qHd08GIT3hkaBisfr+9NvHUWqJNtps2mC
KqFrz3ZQmP/Ve6U6F3YZf2+WxT61kVN8y8ruiANwuyw4MeCpAzUlX+J9tI4syyMkZngvfhtOzSUf
woW0zKrPeZU8jAgSh5OwC0DHTSzBzSWSBQ1C71Dh/daGEgs317Bd+uPZdW7b2lvi3noSv0zudVOi
fHv0CAYhR5ZOMsofftbD1NVyQfstNrnAlODfGN6UF6pd/e/DUQRPW+ijCxeQraetJSfWEBS9geRU
ZKJIZufD711S6Uetj51JA9wk/MgFsIrUZj2azMmTqM5DzS/aSD7Dfh1OGJPlpxhsz2O7jNtRoPFA
WovTQ9ws61BSX86hrEfoJFpYebqzNoShV8jzURF6s89+xjGxlFAZEey8zQSlDUdvCZjqqs225ClR
pJ8jWBQHh+Dm+P0ZxYHzQpkRr+wbCZlyWaYoIUpTJP0/8Lqs1E+CcGhOcq5iz53bqXaNZ9vIDwLv
Du+XwJsjMeR6ARNkVtcKNbevGaWQ3zqayO5D6+99eFi7MjgGSJ1PrJtfUt2yg309GUV9LSwec0WX
O5eokeYf/29RNmORrBr/rTyvr4beLx+j0nY+J0ho1AeDEf/NLzWpn4OBk0e+JBbgVlhcHYNy6ea0
vibR8GJ249eCkXlG3y/uVKH39/iguBlpQ5PhApnZDMoOs2BJury7wnjUpxN4tCpz1XmRjwi1e0uQ
7JaTkFhUMTZ7F/xWp1ll2iFy2gKkKiR0I2j7ldP8JerrofgoB1FYnbVCxS7m/hh3vqgBhEt4bguh
xm2Vr9SHVKcK11/bDniSN8hAQ56sKUdeuekCzfgbw5YRhNf9qDsDZjHCmUBdiDb0Vsm/NJV6MbhS
hBV94qaGGfgWGULskinKXqDUCYbnenvkfLaz44BgaZowOxaWCJuH+TI1YTpmC2FVaVTdrnTi5zxa
1Lf7o9sNA8ZQtJeY0q2LptMXVerEUXM1gjbo3aUlJ/k9iufwSAtlNxAgUgr4SFZTbljvbYSfCn2I
Tfb2YMXuFCKNh0npg7YLYtPRKqO9xKnPKbm1jW3mSqUokzZXTS1fJsnqL4ayBP79b7bJdggCPV+c
U+wCyvXbnZ32lhrUc1tfJ6NLn62q/buva+rNoZ0/25m6VJ+DMDCiU1ao5ZG2/u0eAJTHA53KBhwR
7un1Zywdte2oOlXXpBrbNyz/itaVlHFG8s+y8CcwwrZ8sOv5Pl6B1xSQD7K77TvdMHPZGjXGi7Wx
Wno1xfy3Kof6cq6ycb7q1tCd6H12f9//zHtDpX9HigyYDfLyJrVrpC6GUqI2V8y0hsaXpxnkaK6T
hiH4kMWq2xelPh/sh9vdDqCFJw7Xjyi5bMcKcVSxQ7S/rzh4Nq/Y8/XKlwJhguyj5KBv5cISk+JL
hStU8+f94d5uEFGyBesoli+Vq80GAY9iTu2Ql9ewC/LnQMpzOhjVg0wpMZfUasEM0cbm9eGI8f9y
xUIPbMx5HMtrX0+pL6l1/Xns6qNW3c7UCXos14OF4BmuYeso4IztIsHb6iqjF/Zs5oXz3xze+4ln
ZZEDFsqrh/MThgW8AZc3UADsj3VAW8/A5atqeW3CMUUbrY/9KA6b0/0p2uStPz8eyQkHCxo1XLTr
KBBTDL1LkRMvzbn0ytDsXTUAsqeVwVEZaXc1QFcRCHNOme253MiBokGM4QuORv9k92Nx1bLpKGvY
HRCtGnjGIIpvVjsXaqQAniivQUI+FMbNchr0YXwbm7h9uv/tdpcE8yNo7pTitqWqOjGsFkpMeVWj
cRndPGjUJ+yNEV5QZsN6UYJKfayK/nO2qGpTyESTHqz+erbUsCRPxYzpOmmp9ZeBCLdbylb8ljvW
kcvg3mxxPrIuoNRxwW2SIlweMK6SZxaGqgxnlK7MUwSgy73/CfdmCzYAFH6yLw7GzYBaQRaZ9LC6
opva/55kjfk2hE77IazlI/b5Xihw8WwotioQTm397QapM+smI1TEk9sL27Q/z11hnOa+eMwHElU2
TqRfQ4lv+8uJxNtsqWn5lVdHS+ryRKXbTE4VieDBdbI3RyBA2FLcoBRDNnOkFMqiTEpYXs1cm57S
yDD9Rkft9fE5Ai0B1IieiihmrkdT1gCZ6zrBcaCoquAFTnGhewoEh+B5LOzwKBvfmycEBwWShkWO
9d06XCKPnV1YCwtv7quTLlw6E7XO3VlNj/yZ974fOeJP9qHoLa5DwdxAzKPlTOerLadSyxe3qbr6
9PD3E11RrkFR1kGreR2lKzuHODWbtpNGAxeTvvsD8V51+EhFRzlyvtu57YEgkWBTO0VLxxaH1i9r
L0mMsFALh7M1sORLkiO/GaqzO4e2m2ZS66V6mF7uD/DmHKQhC/tagMgE63FbyYklGBMIw+EMmkvy
ZzN5rSqvkpfuNCKUfv4fYtGe4h6hUUUpcz28QVcrqbFZ8vYSkTVJWd9UT2XRMGttmGifG8kaDw7d
m1XCI4KHIekp7QKBV1iHrDIj0gMaOFd5juePGZVhL8P048v9gd0sexIF0c6hnUghhDjrKFIw6Znd
ZUQpjdBTm05/Lcu5uCROPR8cG3uhBJUdXhUYE9gV61DxWMqFXaBcP01h6VL8bp4qcbR3SRw+Bl1n
WVBV57LHpIj9zB25DiUXg1pkSxte6zwzLoEkO69qb2UvTWfKjyabIhS3vujp0PbdfkCtkqPSmo3w
GiZWdJql+o8inY+8EG+WunDyIJUFig+6ldrdejxZkQVW3A7WRTWW11xRPsTBaLtYl/w2SMGD/QHO
dJpDNKh4KyO0TidkHSwA71FouHhcE9L7s9kFUebaQRKcav7Zg5yh92CUBEQO/RN3tA6mK10ovGWK
a2Ik6qmIFsddtOIIKPlenF+VkHhhArGnPcUNTMK5uUzgMY+lk4/V1Va7YHCzom8rL+rjXL9kht2W
Hzr0S6ZnAL7Zqam43dxijKPXOlI64wBHfjOX4rHLgaUCJAY0syVqG4vwo7FtPu9cOLXXB458Afdn
fLeTZvrYIhwzH2Q7txE5lKnaioxRKJluboJKtoKuqLvsGndm8621lOAF/m+efrD71MpPwGdi5SDk
zeGFWBG8TlF+dJCL27Jhna6zjabSs2sDg9rN41zx7Ek/IgrenCjIJ8NBB80F3hak02alRi2LeAqM
4TrOdGPIVHoXUY7GKxfjSJL4/TZZryDe7OhK8QoTz6LtiOyM3RC2dXeN+nD6qCszPj511IZElJMX
J8MA0FaM3tVwE/UrtSheeLdZP8bQsDA31+MHyRVsHGppKGgjdAW+8oahC5kDAGmdN9ei6Jrv4AhV
t3G69GCx3s4jb2jAGe9phAoAar095VYJlskJ22s/6H10nkxN+tAPyBk8muyJZzRvMyFoS/99m1Iu
QYwxatR2V1tSuk95aWRPs9am3zHNVU/3b7zbIdHCA19FNZCB0U1eDwlawJiN0lBcywSxZNdcJOOt
VeXpt/thbtcmmSt4AlrIFubiW2DxnNUaid5CmM7UPTIYNOp7Xrjxgjjw/VA3+5vSACMRgszgi3m4
r0c0L3YND7JcrnU41m5UDaGbJlp6olnZfMCz6/v9cDcjAy2GGBn3Hp0TkGqbXKjVa0BcjtZf0wVf
46zqFBQukd3hcj+CEO+EIsGD0iFObQTBN8uv7kPZno15uJZ9OJ8sRvra50r9XFbBw0UjgYamf0wl
nmcAj931R4zawkQML1GvfY4iAfJuFSwsMz9ITMQvvDpF6GtBhKKHZoJcvIFmLGblVLWSqbwGu/Ap
GgMLM9Q0/jHoWI8ZRaW+5DUn6sHuEjNyE5VCHE1lIcu0fdtok+ZIszOpV3nQgnMTNc156ez4yamz
8VVZuuHZKvT8tTGz4F90PY4KFjc7jgIPyDihTk5HT962e/X/w9l57UhuLN36iQjQm1uW62b3OI2R
NDeEtDVDTya9efrzZesHzhRZKKIECMIGhN1RmYzMDLPWikqkkC68+VlpbPWIoP+EyGD7cAKHFfIP
dGXBQeEzq5weRKabZxqnoC2n8jgP9k+rrfXjaGt7Nbn1egiPSBSlDD5xpgTZXrtKCLE/z6ZWDWDm
KB9GznkgDHOvhbd2lTcrVBaRFZLKQusHZyKsLbzEXYJQdYWEt35pzPGTDrzB72LrOyjm8/1zvb5G
pEGic4q1BM28p6vDxkiGdHaQ3g/ywp78yInt4zzFjm8a+be2jD/ft3ZjEyXpQid/Y4LXRnKwqS1h
O1k9BT3U/qPZKOGhS7p652qUn+JXzyfcQd6HRjwFWi7jdX9ckRE18LsxiLKy+seqNPNYTctwmeow
fwrr1vgjT9Py3FW7IfstywzQopIkWxx4/7WTdEZYF5aTjoGppfVxapf2qNdte+TnzGe3cKqP7YSe
TVg33tf7O7u+NOWaiYto3KAVJYnl15abfBKLMY5DkHWlegKKrxwY3KD6Zbg8ej8zU4u2GiOveL9I
V9eR5ZQAQ9H7sgt6sdhfkDpAZqDW4i/CmfYYfm9/6/pTUnKiAC4l+GUCubqgvS5X42TQ+mAy7FRl
HupSxEGqtPbwlccxT46xORbpF3dsouhpHox48dupSN332uDF2sFTQQkFBFWRcppzdYqOlsmMop2b
drv3BlVmiVDj0dpSfEbTHEd9mvoAHhW4D0YHig9D6lZnr8/3oEK3bJEXApPAienjrjbEGqokbZmI
GySFXR16SmmvYzHGnCUxfb3vUtvDiiMDSWecPG//RkIzi2KthHGOS2Wi/ey5nf51ztMH57TRLgK+
yngR1FkkAWUNWlDDomrdyG6DoffCQ5Lb+SGyzW7nE21ywTczIJxI+rBCXfb6fOilHgIwZnzMYhrV
XyrzTH9OERKaXZd2p0zY80vMRJAz/Wj1VHdu/GzFo/t0f0NvfDtobm9KQbTGYPdf/4YitJYpddU2
yFK1fG+FIn3X6N1EKauYdgQEbpgioCFcg4/I1b6uIyV2kQq3mr0gH5Ys0FOgNLWl9Be7exjbAkcC
16cBIscKs8HSjX4pAupL0bVDWLiBmgvNj5o2PUeRCHfeqXU0I63wvHPDyQY1l9zKimMCDCKMD2Kn
j87MaXaBJKXVE6La4blth+yrScATeEWRnMVsZ5f7n257sVNShdgmc0Hy9HVfcynKgdF3oRPU4AHf
zb39WhNxP5PbLGeihfq8DJr2wYDncLxvePs+8/EkvVfKTEHOXfmMHnatZS2pG5hO/kdco5GOhm2G
uGU++22k7sUf2zPPYUdenltMtv/XTycCP01G9ukESpIh4Rn1Y9Dy4JzuL+pt1t31tU51AK+RyniU
DNZVQWr7NUAeRQ90g+l0oA1jawiIU9X+6IBi5uL2pvhHaxuVhvRx7VYfSrczmueiaKoElCQvDy3z
Ttc+ZEXjJM8g1MPfx4TugT+7U688tU0VvlvyCi1oH5aEFfk5uIDIh/DS7gldb30D1DCxDDLsPFXk
tNeuSUVyJguytICODyyTOexUg4FdUz5+0Ki4jOdSaS0ABrVCycm1Z6HtcEy3PkKOTvMC/6QfRI57
/QPGcOmQu470INcYU+0zgrVzv0alO//uTo6zHGL2pd+5YDaOgi05FwommC3RnKv7VCEwgNXapUGz
5NMl8+Lk3AKCeLrvKLeskN1KTCUp7kawcTbDyqIDlAWmUOLw2QzrXhyQSpjznffhhiEYwXBrcH6W
s1ZchQDWadkyZkHuCthzatmd6qiJvzy8HCn8AwgKb5Es/+sP1SRNp0xxkgfgMqDEWnN9SBN0Du9b
2dz91PwgI1Ey5s+AO5Fr/eVCFk1imdMYJkE1oshkp0J/V+nIYxh6/uAoQ2IQaYrCmMR3QUxaNbXa
PGMKuZ2mAWii5ajUU3hgCI3zYF3xzYrEdYC3oLC4lnFryyau6NIkAcZqUhMtr+pDNsXV3u23yb5Y
Di+0RPBS5eA7Xe9c6Q556RVlEgxj437qssU85WltXSZTjd6NjlJfaI1qD1YH5OpoSwPtkmK/JCzX
RqmA11PK0LcgZsbrX9A45r9yd4hfY2dIP9eGPX5MbcQ27/uI9IGrC5j0S1aP+GgS8rEuoqrWMJta
ZqZBoSvFOawTFVQvt+fjVqD/QQAEAQgGybhemre4FGXNJAucNDFOZoTWZaiZe+DaG/6OnxNGgu+m
j7t+IuM4zvq5cLKg1scxvTAizFzORtbG0aHwil342i1zVPeorTPQhrdrdbwc5EBcQxlFUDdRGIwT
T77bavEZsFG5c8luXhbKvFyyfCUgsCTnq0u2mgfRdrWog9AzRnH0AGLkHyBE2MUB7LLOqNrEEzrh
1tIPl8gQCADe/4DbtTJYBOAaNSsZ5a0bvIPQrd6FBxMYg7Uc2el/VJ7uQzwse2d8e/SwxIa+iU/S
uVhdjVHUlOgXdnWAuEr4TiiKyTB2x/lELG4cs8nynixnSR6TbpQpFFoavNtQK1GDWJfI4gEks5V0
FYnbMl0gPLaHegILONRZuXPgbuwkyGEUjmFw0jEzV6c8zNTQ00K7CmqN4eHUWPQlPYz62LYnrVND
ZSdevbGddFwJlSFGce7WTgpCgOl1HvGGbcTjWQu7+RWAzfzRgfX40V5y7SMzn/bmnW1idDJSbjM5
mYBAnQbQ9XFndO6QlWGbBg4pwXvU2oyTM0zVMxQ7LfJLEffp56Wovei9yBWrvXRF4exs8/ZeI4lk
5gicbdnIXP+EGcq7MQ6u8oxmWsLwcsf1eTz2Oos3rPDkcVV7ct49xbrrhdazTtMlacLnpY7ij7Dr
vsFjTT/fP3u3jMjOk6yF88iqKyOZvnRWbeXhc5kU+bmc8+5gZIiz3rey9UsDJgQQUYk4ILFZfbOM
KyXWzTIKZg1NiwXVyqAqYHXGlrKnbbQ1xaVJ2Uim+ySMa+i7ByumtIyxCgooYdPBZm4RQs6WYiXo
8YzIcN9f2dYbSWFwfcZJodQOHub6Iyl5Pcx24+aByHL9WOSGEeTZArQ+mqZ3CYPjzpoTO0fRRuNp
jMYHpbk5CGSrPBGwv7mQqaRcmy9y+e4q/RIwLytXjpVpABsxqXYMPoMn5j0xva23YI5iDfxIObJy
nR/n8NuTzqmWoMhn8ykWnntk9Ehyur+n208IBYg2EFBRakIEsdeL6ogZxnyOlyAKbfoljeG0vtcV
9IFCNL72qn83rTmUsNhBal6b4n43MfFbceZAU+v2YtkDU35qvLRlRtO3+wvbbh9vHPPNGIAMLoZO
/fXCvKQcEdKfBsrgRh1RB09T+EEmiPD7drZLkm+p6RE289ygE7WyU4LRI1MbAiMcVJ8hitVTjj7B
uevVvalSt5ZEikZm+lbfX8v2ei0znhbwI4Gj9MWT6pX9OVIQvb2/ILkx14Gk/PskgKacYrJ518Sk
TAbsFS1wVMD0KIcZJUO6YiZzo20+TsOZYF19kH3M2ZKgaGJlkB0kU+sOoVPG2hS6QgsykBrHlGHZ
h6hJnEPvZQ/ONn8zRU9XCkhLfOiafdwUxaIuRaIFxkQfdx7y4hwzlnvnXG2/lbwPCV3f1gQW+9ot
LF3MaAEbajBQKT01kYaml5j3xqndtAIEET1sGcytiztxoiHVE7lq4GRhf55ra/GNrtnTYtoWd+RW
SY0didOg77hazLwsaMAMkxosThNNZ/zbTH5OeaGXL+Wkd8bFoSJjfuyUeagPTWOhkTMoSP6cuHri
8UOu9nX8JErRu09RZoHLjK0wVhRfLerWgrdZ5O43bS6z4qQiu87/YSiZVZK2MZGp1Qpvb2rVrW2T
tGmNUVzoKa9FddJJbxpCw5mSezp90+HZv0h8/t5J2l4NMIiovgHE4tGgenvtAxFBat7N/Rw4oVKe
1dKTbaPMPRhR/aDIK04tyUoELoCgIWmvsz8+S5gwjJOL1azAkosR8hmqU75RN+3H+/fDjc2jDo2v
yTYOeN7VxWoKPXGKNp0DlSDwMM+17juDGx3vW7mxd6AFqCcyrxX+3vr8JPkcofUyT0FXNfXT3CBY
kogiPlRztzfAYWsKlQD2j+4ikdNGWtsyFa+v0rAOuBr093muat9TbzJe4NooOzicW6YoNRO/oKBz
I2Cak8lzJqMJWsL2J6axVIdusFClFu4OIHSbLiD3AvsRW7R7CCGufY/RF7Ge9k0d6DrQKj+LCsX2
lWZQah8UYlWch0mLqzOQ49R7+EWUEz/JjWgkgi1fa0JWXeVaPUc+qKtZewaf2J1aRXPORUI76L6X
bN8qZoyCN5KVCKh6a05gxDA2MxZ2EzSlUjy1Tu49dVpZHoq+GA5Dr9o76fvW9+kz8d4T/VGVpWt6
vatUeq2xr8wiiEeveAb7bZ4iZfhyf1FbJ8EI34zeIq1SXuFrI2NWFGZdLkVQzmr8pxeNznGGqfJM
PWE8PW6KhES27pGf3ABswT8nKrlVEdC06g9xXlt+3oTRsazi+D+YAuMN25EslorfalWZ1JEbw7EI
etv6YSyN/gSrLDpGojN3EqCtUxCMAfKmlU3vfCO+5c16lTOPuA5GOqF/F45ZVgEjPPr5rGptGtOh
oFK4c13dsonDkztKxAUI3+tvBvDNFCkzFYJoifsvKK21x7QwknOUiuQ705i9HXs3fERmBrg9/QFE
aFZl2siqVHVRShFMnpkrfqELZ/HNWq0zMi9V/LzvJjdWh0Y7ZSP+oSe+jnGHaaRbTnMgIMtH5drU
c792tW/hpDxPyyTO963dWBvofHl7sbAtDs5ORlMYiJrRp2JU1ln0pdacGBfQRE/AMLu9eaM3zjQQ
QtpxZMtUGtaNVbdvF0/kCdgSN5++qBEp7Cia8vP9Rd3YQhriiJu8za/cpCPjbCLT0oU93c7KO2t2
EhMECevSgWF+zpg/+vArDRhHilaBxWRO/bqbY5YJ1aE+GgLABa4fGdYcWCJqd96zG3snJXKBT0Hc
AL64cntnLCtDh6QZTOkADq7w2ueUZtXT/b3bvmVQDfjrXFAyjlpjcFIaBXqiZEOggGL9pi7zcDSX
zL50oVMdGebevlNmQ3v0qscnJKWZbeQKQVPq+kSXapLaCfKOwdhoxudEN+KPTe38eX9lm/3DCNRv
OZSNOJTvdW0kmt2kK2NlCKIZbMKcpsWhzOI9cdxbVsiDiXepJBAlrpoghW7MnkJsHrhZlR+7whx8
01v2SmibYysPETpp9PLRkaTldr0W1HScvkJVjI797HxgbihjAJw6/TCWRfT4t6EeAsKYcqh8/Vem
0ljp6yJrxkAZlVYPVK/opmPMXKNHaQ1cP+Q7lHf5/hRj1mXBzlRGvnw5Bhwz87OjDLVvMGX368Ne
8EbdIVoiV6AUc71zMBoYcd/gatYUzR0F675/7mzbSnYy+40fyBmbtF3BMdMKQ/r82k7fh0PHUzIF
Cb59JHmcXotYNI9e31jhlntDMdN2dVergcvsDXT21UCb8+SwjG3sV4OXn0S3K224cTlpikNK0A6m
nwN0vaA0Mvp51nI1sJEPK/zCDQeCXD4QAW9MEeZ0/ztt6o8WXBraUfyb8Ja657W5aWH6tZWwMlCO
6Vlte+X7MPbml65I4nNMUAKsU5uOhhH+aJDCfb5v/cZiiS+og8uJfSST8uv+2gSelHICl6IGSayZ
L3bleAwOK5NDYiT1zuOxuXBZqEX3UopTgOVaM+9T20p7B3ZAoFIZPMxl/2F0zZOiZ+PJcYrXpaj2
JJK3rinJhhxoyeMFmrZKlROjKowZNETQNP1U+7ai/Q+anvcouFiOD/WApBlS8xCi49o3ZyNNOQZq
oBgCpOHgcLIrdThpwml3Hq3t50KaShJ1AGvJFuYqAUtRSsiY6qwFalmGP8ZuGk+lcKqDIXp1p998
wxRJslQkZ/ckRuDaM7xyWJTCbcIgnKqk9hN1sk4qhHU/jLz5URkWtlBm5DRiJDqGmt21MYY5cv17
aUhiriQ/7dIoAkOvHxzDR/eX954zDXQJnBh11WsrTQ6hsQgzJ8iSsTz1Qpfi0021kyls/RyaAIAK
ieHDy9fTy11Qp3GoZnag1El1zpIo63x7zNwTjJLkOezH6UDB4OEyLrMEaNDDhSDc5H+vfL2Moi7j
2XECQxijj/dUF8UU887aNgEn7whdIGmAmiober2Dg6mBlw51IzBqQz/ZRh1/SmN6J5GhOK9uZFSP
vsmy0g5IW4IhSRbWcjax7EMSFbQvRs3gcriTFaIkYf77g5cg76NEKoOa542BwHW9qjAsR4Upm1jJ
ovB7N5ul7xXN+Dr1y7izgddXEueJqw+EEjmWVJvdAOdoN4boKWn9WbhTgRmQdIY/aaOyxwq9Pr7/
GiKEfptrKDk5qy81liHZwTIO58bTynM0DWABhjp5ZWDRXjP1timyEFoVEq2/OrxGlMb0MubhPHbG
aTKM9kOldcNv/bIHoL61ebyQILwljJrWyPV3ilo4HlnrsqaOKv7opZ1fzMaeyIl83/9/q+LfnSM1
gIdJLMizvFpOzCgfxi5hpe3M6CWaTOusJEZ7ABRmH3JgB5/sSpleOrXfyeauI4E3w+TDPFS4B/DA
tRvWzA5KdWaQnCPNUC4gqmMCw06oF9WemmOa1uoTmEHtzABa72jn5t4QoxvfUQbAsoPGg7bpLtQM
9kyXBftdqZS+OmbZoU3KOShKke6EHSvA/v+tla4rrU/ZtF7rqArFbIwkF+N5LlEoCUPduyhlM1wM
M2qPNnrxfq8t84ucMS6HVTqnRGOCwux2jm9pU/XUF0inlEvmfLl/FdxwMTijFBhln1vmhdcuFmcN
9IghZQ+6UjstkVv5w1CGx/tW3looKx/DDKUPSjuIW60/tRZnduaW/Xg2G9BAJbCP9yZcccZ0t+Ex
G43Mj/LWvkxW2x2Ulgljkaenp9Rput/u/5LrC/3f78DtQEULaItEQ1yvd8qUro2Kcjw7YWz7uecq
LzVMKTB6YXcehPIYf/xfezaC7uQKqNvaa4xehM5gNlKwPttJClIpohHXa5WgJVfuyTJs3VlSywj+
KMG7gDBW57hdFg2hfIOlWePywcgz72tR5dkpRdyr30mCbtui0QjXhcr4uomKKOWcxpM7nlOzJtdq
UXzwQWEwBczphq/3P9mKbSz3kIXJWcJIn1KJX/dKRprAWpTDFLLbJRQv+dBE/fsZOu54jmOnM36f
M9f+qC6hl/jWCNTYKjWrPkSKt4iDEUfIpfl6VhGn7OzC9vAAJiMwQIDe5bVeIzdMECHCmJ3xHFp5
9snNGVYXe95j2hf/Lh8EGPgCMIk04VffNTcLpek8rCxl0QeGXeq+UL1u54jeXAtFAPkKAOtd6xFm
TjTYAOqn8zJ7P5F5zg+eOaU70cAbkvf6HuDNROJA8hIlT2p1/BreFKFo9Xz2xrQXKFaGcX0w0T3r
/MloPeWA7B18u6odXXEy1TArLrkwouYSoinWvmjzrBfHXo0z8yOxaD0fMsZMN8+tTQnen7Wh3ast
3XB0pH0ky+CNnLcOM4dl0eNGoOxTTO7v84LuuhmPfwLb3JuscWP/CVqQaYPcSAi47lcYIzgB0w0n
QpdK8UXRZocinPasbK8/OVGKkjfCNHCl1sjJUasnu82a+TzKc9IsQPzU4sWI0LC1OmMHfy/Dk9XH
JvwDnklAK6Guq8JCxLAJMUMhOhdKXhyc3tVLv3WN5WRZc/qSMeDsnLVD8uf96+Itr742S15FPoJ0
BK0L2MXXV/yQelnX08U/110V/gwhF7cX00yH1K+8WvP+5PEZvyGYkzsvVTL2kY88caadvVZLvFNi
R+Y/CjB089DncylnV+RG+D5tHDdlIpXZdietXezI1+Qk4R9ury+vNJjyb91SZ11gVmmEXrRVMuui
Vgv3RS+YuO6LRjGqSxLq9rclDZXWn8Yx1j8UQiwt7f0FloAcQySe9H62mdoYitEO+knMkXYypqz4
oSKfFl7CwhCC02Elc7NzMrfu54IIo1Tx1lAloLretFRfBhtKpAFrZymfYuCIB5Lhx+DV8iojEYAp
xLgbkl573cuPzSydHH12zlqhZu8ruENBpYo9dsQ2oCVohnSl0/UDUmTKtf5S4+nqRsudznHOlSKK
j2YxKedRieb3MUPbj00zxH+GsHiOJnyZnardDctw2ilDkm3LvGpVGakQuajcwXbPpjY82ZOZ+LMw
/mbA2DOCXe+n0BZ+GD5YkWSUOwwXCSSXU3mo7a9nQ2ilq0+l3VjnMW/04zJO8zmpNXXnsVvfhFiR
hEdJn6N+B2H/elcjrq6IPqd11pBD9ZUocf/u+sKjIW3FD2XBbwtihIdtYk3+y17lPbNoqnSg/nJW
M0ZqIFA4/DGn7vL9/kWxvgtZEMUeSuyEMCjPrOOlqGfoq+QgnNO2sexDvyzNl7Aas9Gv28n7y7WE
uifnfWMP5egfRESolVDUWl1NYw7bc7Zzm4ABscI+adLzyDVzAuCyB526ZQq6GuRRCrugwVb1kcEu
G82ZMTU4Ru+niz4cUhWmV5wue4jSWxspXQ9JREnQX8fUzAkGvbN09jmepvzgRpn+PRItgxTsKfw4
LpVzePjD0QPnBpEjYanKyN/zy/leytwSmsRCZOYYHaIaIXlby+YLcq7t0SBb/A/2CLxoShNWU4Rc
2dPhMuQh0LFznSbOK1bK81ws4mI7/XwqNKX8cn99Nz4d6TiyLFJYRIJXr9dnpjYhu7RH3lr+XtU5
0tRaOf/ZuIyiu29qk5dyCKTKh1TCBRXMNPRrWxqSnENX5+HZmYbmDyYqhVWJ5m9fdH/0rsjd3zrT
bSwkr8JKf4q1FjEoAX92fLa0aH6peDIGdObyWD3qZWo2sm7aVDs/cv02UQcjQ8WHaIx5VIFX97lJ
4UjUpuKcE2vJj2Y/d8dibH/c34lbRmhPQXwgQCKNWj2AaOrRIkNw82ymzA2AIan4s93t1VrkX/k1
NpFLkbUWGi6yYLq2MkciT9F79c75PLbPY94yLzHu1dNk9cPHuQqjZ3Nx1JPT69FnZ9Da06OL5E2k
NvU2GUni26+/dpYKMeR9Gl3SkRw0iwztbIvs7/tGbvgU3ilfXpof3D/r91csuVtV3hRdEiZRE+tA
QoJnSrczOTb94v2lhY1qXoax87TfQnNRw5R02OrmIyRwdKejylWoR4yp171Otd7/cHpjfGxAmXxi
GKggMdTgMKGCrO8sRo2HaW9G8aWdRvtipIV16ZtCPCRb+H9W2AkobJxVypLX+12HZmUkSx5f4i6p
D2qbx5TC4+rhr8paoM8QcUDWpDx8bYUG/uzMVRVfDLcyfHtKy8NI3XDnFtweEBDFhPNSLAo9szW4
uADgLpCCiS8FBXH+VbuHyejKnS7Mxgq1Epg5NlRDvstGvmmYvDAyqwYrmpecWvC/h5TZP4+uhb8M
npThzmDEZBvresdcI4xFmirxRcntEOU3T/led3P11/2DsJofyud/M0OrjEo7WZe6ejgWxbCnvmWQ
gToU9s/Fm6zlq+7EwvIJOKKPdejlTaAMyqK+psJ0f6hz1tojkQhjp/28S8bk2E0gKf8eKoYhniNP
yz6L1ITmNhTO8C6KpqULjLgcU3+xFiu+DGCwk8Ms0qj1VaNEyU5Vo/5T6/awoO8vbvNIsTbU0CRn
F3r3RnhZVibtkJSJtdUIBJpm9ZKV6RIoVbZHl7xlipa7HEjMrGpgdtdfS81SRrpBh7lYuc18hIKR
RgltFD/1kj0ewjpllWprjCuQT6/U/Vk/NWXq2OPYenDp6+Kpk9NqrMH6m+v4t7m0P/YMg3h4F99q
r1J0n/FQ64RIQVNRuGabXqzUrv2F2diIHoYMAKJte75v6sbJIuCUwB9iT6LQ1S6mHhqjaVanF5Hp
+cVTm/FoZcZj8xjeXF5GnfQRUF+WwknX36oxTTJivUsvCjTaA7rw5dHR2nDH+W6uhXyHMgacNmpv
11aMqZsHJaU8lZD9ncZRGw+pjY7q/R1bZ3M4g2xNEImRsVIWW8VGFpKCdZJo6WVwuIZqszRfmrzQ
oPaYStv5utUOP2bNyp9N5O//vG/71gqxS+WJWg0Ci6uroyrGKHMabJP91Edv1Oejggr0Q8izf78W
GRAJCZkdxuQO/BJJV/VY1ariMGkF4epjFcMNXBamTv2HtUhlStA2NBnW6VyeG9EyFGp6yQpLPTiL
A2dhUb1HX0GiWNpIEEEoFhNkre70rOm7QYvz7KIvSvzkFT0ZeJt/vb8Uue1X8RuUHprp/ANunwbC
ysiYmMY8LHV+6eoeDdiFakxnWMXsgwpKzo5otH/uG9zefVRlkHZmXhy9E7pV11/IKYYQQgjFIyvu
hg9LPxtHoaT1P3aW71xFm6URBFEwAURHqxHElvTIX3xhRF1oVBs9u2iT0qov5thrqV9GiM4/mTr9
4tepHOCZ3F/eLaM0EIiPaMkgXb1aXtSrMPJiLiW3jqbjrI7jxWUcJPRmqJB+x1f4332Dm/1klaAR
5Yxm9AxIWa9XaVS5E4YQbi/5pAvvFMYOyKMqdtxLZ5bG3tTYW8sj/sUfebu4QFbLI5CNEkedsYbQ
mY+If/dVtKH7N1e08S5U7AcnZHCgWd5bp5jLl9h23SvobNgrESJrl6KZ6ndKqGmfFGDof4mGpFyL
ir2RwrcWCC2CLJymgVT6ut7OjgpytoAHupTznNZwV5XBOHZdlD4VoxN+muoxf370A1IaIrcgEuVA
gCa8thiFea5o6CpdwnKhK4yYb5C5SfJBmefqfN/UdnGY8iCqIrBCqXzdGG8jaFz5ZJQXhw8FBUMV
3ywnoW2RDVFYPmmzEI+WYaFFSGYi3S5KX7A+1quj8pSYRQfos58jaifeV+By7U5Wsj0DlOVBA7ny
+WRd8r//ctIzt9GnhD7SZdJIqH1FhMnHgcfuy2JGy8/7e7h5x1gQGB34R1ya2yE/kILqfE6K6kJj
xzw0GZf3sak9ZU9H4E20+upmloYkTBucNt643jlTiQcd7xOXyMvTz6OdtO0hXNxkeiIcRgxuHr3M
r9ykboPSTdroPVdd9FU4iTsDfqnrD72dGf3fg51Snw3zyGLauAqVya9yywo/iLSEp5XHzfQNVI5V
HSBxRksAJW8xghlkt43G/9BYp77WtO+V2/dx6VMAmDzhO+ZYPVpJl45C0sfcXGI6ORzw+ht65bLM
eesWF2WiazZkofZOpMny9f7X20RAKyvyhPziKUCddL3MjIKv56VIzlruoSp6JqwURXZy0y5nX2Px
paxFfrlvWV4c68/JRQ1qCJacLCNcWxZAKdool+hnptw+wRGfTqHe1wdtEvZv6IrMT7UWJV9cOMPv
okHDjf+DfQhzBIBMktwIHwkzGhW0aUs5S7JAa6tIv8dKNh0KoeTvRavHB4upce86ZfC+JTz7j6bB
FCjg1fBwQFqnNL16OHoQJPZSZhzRMHOfbWNYPvQZYcb9Ra4oqfK5AIAjafiAiySyffV9Wy+nAcc4
ICZWe6J7Vpe8s/wkmVvjmUarmH0705Xhf3FvKJGvVs5SPJOV1log9NZW/UobXRimih0LVJsyJWWy
hT4VB1FChPVbx5nQlc9rNTmMuQnzufXK2X5Gb69MX3oja+wdd5VOf+008pXlXed2I69f91DZIUYq
gLKhEjxU/pznziFX+i/I0iyn+zu3fRpksVveZ1w4OpJf1+7ZZGNjIupeXdAqtjTfS2bltSrN8lKL
UPhGr+WPTel5+1SUEUBychaoga7DMwQG3GVCJuEyV1F+WtLki9co3sHT4z28xfbKJsTlhaX2DB3a
cFaJ4gRlqid5qy4RpPzTMJrqWRXDHlZ5e7VQRCI2AgDm4n3rdpK+CHfpY0NcOi/8k5d+OJiDduIe
VQ8IW+kHvVI+zrW5Ez3c+G7S1ZGCgERHJXn13bI2EmJEE/aymHNyMVPkxpp6qA7mUkSnYTHEt/t+
cmMvr+ytrjGmJMeAh0dxyZxWfV6MgVnW5LWH+1Zu+D1y4MRE0BEIotfe2LsEQOk4SxmI2kuObZM7
M6MdVeOIXoOzczPf2EI6uFxKyC5KdVL5Y355E6q4rDqjqMSlqgxQa9P4czKib0lZ/li68O/7C7ux
fVz+NK+4CqH7reNnVEGVMCuJskqhNoeIeaDHwvT2YoetFYhy1EYkDM7Fu1d5PoNrTJf5E/0l95xW
6uR2ih/aQ/UoXIj9khNLAIwCmyJaWWXbQ1pkriOwM+it5tf2oj3ZUW4c7+/Z1hmoiLwBe6Vo20aB
sI1Dm+FNS3dJ9FmPDuHEs3kaLD01L/ZSuHtkgK070PiV1St8j3bVGlHS9U3at+bUX5wYjpLvNm5b
PhEz5Ml7ht9m1UfRas1jjFt5GcrmPi0w1onM4rqPoahObreaypBzzS6PbpMoh3wxNGrf/d4bud1O
ie2S2p90oilArjIc+mdCrTVFvYTdMB7iMEmOonDb5w5C1o7s1sYPCeaoeJPBmegBbdjmGc5eTlTF
L1FTT8cuquuzxEzuPPpvkKWrV5I/TzoDQuJNQHKt6dJoYZ8xJYHZ7WPZ/K7ZXPAXrYyS9hBnY2Se
+tJs/phDU++SQ5g24/xaaVU7PxkZ+NVo59ds10xjhPiGpIfGxWY8pVnUo2L0kXnxekT/w85RL6PL
uIb7Z+KN/HW9ZkBnOCc+anLtr7U3nDmubBX41mUorGw5tZ0TNe9Tc0nKIz0qxfUTO847vx/TSXkB
D+qZhPNCy15bim4LGd+k9dpXNWlKW70ss1MPcEO6Wfm961Xo8i5FW/NzaQNSOCEuM3ovsaggyOQ1
+HpRV+1EMlBF3XLMHL3Wv3vJ4nxrQIvmid/0uXAO8aIV8wsFdASQC6aYfCvcFILwYI9C+KK0W+ck
hKi1p1oFyfjSq6mWnYZB2P37whMg6+tqSCPEjM1sOC51rIt/qqLtvhl5a7b+EFlxc6nTVht8t1Zg
jAuhgQk4eDQCA0Zqde0xonxXwkwyhfvkOnOYf1qiuLMJ88PZPoVaE3Zfe5R5nCOZVDK+a0EeeGcI
NUyIWCyna05lmafecXJGZaGUM83j02DqaOyEeax/NbxlUTk1Uq6/ZjrkT1EB6f6jUJGC/Ss0wlx9
zd0mzU9N2JfhP/e//9bLJLeNaJ5AA1zYGn09CW1qU9qAl9ZrxdHutOjAkBrxdN+KfCfWToZ0EZ4M
xZbW0ipob/o6jLkp7Ms8xuIHQuTla9rYAtkfkb8usaGdsrJOT/eNbu4nkD/EUVIo3CSQX2uWpF48
K6Iy6WGiSPg02pV2KSCoHoa53FM9vLmLhNeETjDaNtXi2DQHGAIcInR4htcSaBv6h6r6HxYk23LA
VsDnIClyHV/MIo/rJAvtizdEUmDDzv8fZ+exJLeObdEvYgS9mdJkZjmVkVQyE4YsAXqCnl//FvUm
t7IqlKGedPTtjm4UkCBwsM82SQVT/1D36/T097V7a0K7dAg14G77eQ5/L8XQG23tu0ePBMJ3HV6S
16kTtP96rPuUL+CptLAAV61zZm2nq3LUmlk7TmVpIq3Q0hiqn/GvywZzD4k1Gpud3fkKFxP+hopj
Nrzj4DfeJ1qaaSw7JzgsdncpqPrVlmMotgFWRlRm9Cf2kuA/FaA+9VyUQeNzT83pdzOt1hyHPEOS
sYCFw4UL4vVgaMqYGo16ID+4yS8H89utIs9bC441cpHj5Gr+D7xZm0gMZEVeGOvVfoAZAYy3o+0A
frx5X46l3Exze+kGR3Z/CyO5B0lquuASC/rtYaAucRuhJj/3m2pbP4d8agXHqprR27p5g2V56v/z
hmAyHL9wOneR4blOWWoB57GRBsfZHnQYAbtPVz4NY9wWnbqU5f3GlDhXwUnZ3tAdzr8klElSB9hm
SqJrQ1jGI3bUxaVr/M1RIDrQMMD99VUjWFgFjkBNlh6nxk6LOGvq7AfY7HYpFeH1nuOn2Z9TID/s
uPPyslzcDufc3D2mubTD3ESjUtvDcFr0wr7AkX5jKKp16FfgL+y7c/9TsgFmzA/t4NirfE6os9fI
kKlLQseo/nl3uywa+TlQgBConw+FTBcrqKwPjm0/BKE+2UGUGRfJea+AO8o5VM+Q2Hf/GDhzL7+h
zvNHHB7q9Oj3fpZ+zvvG1+9b28p0qK/0lEK5TW0VQ9svfgpt76Jtnqldary8XlboxaiTORB3Zue5
PZ2zNppl5EtAvDvHbStHOyL5OojG/KJS//Wm5DkMWLfLG3nWnbtP1E6dFxqv86NR9fqQiLnQK7Kh
G+vS9fvGnLAmYyDe3ihEz19aqXIy5elNenTGqo9KH7Spaiv6ge66xH+/GN8YirOddwLNVDDmcx5z
z8Fuj7auHQltwzesM7/MOoTOCk7Wv4+0Q4887/fmJuqWl9ulKAtF0leXnfqRmBEjaL0Ek2HvMOfa
Pz8aOZbQC/NFM55PJMfLoaZ06urRMLNTYfdfCh+e79KvWrL/ry5AJG9siR3T4sHIcKhHzu4sodXQ
vuWanTJb9ZFytjGygzlL/v4jvXp585dRvMAjpOiEHHl2DeeL5Dk2G9mpbZqDBhEvDIT7sxkmHi31
v7mf8OKmWQSlfl8+tKhsjJeL51j1gJRjFCeRjn4I7xYUflyCC7D3nz38ooSmduZsop9BU5Hn2tlv
pJmid7RGaUdbs+xqDqdgkcX9qmPK/LCZRACHY64mF0B+y7uwIfvoKVfBWIdFj3nuTqCpy2MjXNKP
9YFssm9jWXsG9FnhpxeKx1ffCBcEFQll986Gw9vm5YoYc4ZzVJZVJwzFPrV1zguqrr7UxIVdQPde
7SYWnjMV/AHlKNjO2e+cNhP6r6KtT0tQiNhrejcJBqu58CG+2k37KCjqaSexc2l5vpyOWo2tbhy0
H9ZsqiXC2qEZwm3CfD/EMGgqrzf+yEsuoq/XkBKImxZCPHcThnAvBx3dtqQ9IX1eTPgERW4wg1li
B75sB2kP2SVTlVcyVBpmnGr6bm+OsRkw8MvxgsUIRO1uHnqgaruT1ZJdq9SofusrBqMJQjs54ts7
BUQ+N7XwTkEgmzmyNE30B6tD3HPhxfjqsuRy4snGyUcZiHHHWcFZpZJoBYgmx1Wm34Z1O5q1du1k
2ZdsKW6lcj9ZnXdbWZe6zK8hIMblzKCIR4mzt7ZfroPfW3XQZFnAOrSGERpZbYW+TP1o7HXjVI0i
uDGCXt6Ujbk8GqNmfk7tyvnw9/Pr1XN5/yNob8FFg2gFHfPlHyGaybbJmgqoFFqpH8BFfJUQVGQ5
p6rENzn0RdM/FKJCC/X3kV9/UUBNAEH4su/9m3PHCgJ2OlRIa3AsjK6tQqf1Vnq+mzP9L+NwWPJg
xqwCX5bzGboN9pFDgLZded+zYhsfdauvLpSQb82GmgDIkLqOvujZmUl/VBo9e+vYtJ53SyOeYPZS
rvG/rxkgA58OVSqn3tkoFKqlb2a8jTZqNiuZ68KY48ZY5kud19dnAi891NKgkzwkyHt8uWiLk9Fc
WCjyeTXLCI5cexN4YxfnZXfJi/ytlduTbXBeA7Chqno5lB0U2ijLIqU7o+RnF83l0Ska8/DvK4fY
Z88hxAgU2PXlKHWvUvLiRHq0pmJNpJXrp1HL3Qu3xOvzm2X7zyhny9bC9+l5EKXH2ZP1fb05zXUr
bPMwSM28o8/uJX+f1Vtf7+77TN2xS9vPU9gJfAoW0CAqbMMdr9zN/1Z00xLBVkFLv17nDTyZv4/4
xq+1O77s2oU/MMrZoYUGAB8Ko0qPmVj7o6+rPBZLsD3+fZQ3th9qEwZy6S6A453tibJLsYPJ2/So
pX125PwLTnMl9ITdcSn8/M2haAgB1uxO2ufGW/MwUzZYY3r0CufjWi8gy16uqHnq8sI98+bSOfCa
d+YiIp+zLWhrBZ0NvMGPBLWqcDQ1K9Ht0fn3jY7Fw14eIqThfD27zUvlumuW19oxKMfOjVI3S29t
a1cI/fNPtLtaUiRysu4prS8/KK74uQ5qkZ2gYFT3Wl7NN7nWBtE69vXXvw/1xldFkwTxF8U8hIJz
mYhVthsLOojTWJv6zZCu/lWtaf2TX7rDV8dT6hJWuH+mLwpgwpapgf/MbwfQzza54p7EkrQQJ3KR
lzacO8sXsamEjVje1dQPqtnUPzSzI+qPVjF4KsQIoVc/R29UdUJnW+/ysE376h4tiDU/jJh+4ASG
csAJa9XMdVR73pCFm99ONmynMf2Wkr01JFy2C/ga1nlt3Odmlod6sbn+d7fz0l0FbejiXTqbHDBG
24/DMRtK7UeANYHPxabq5mD0gwiSvOh1FP0Z4hp0r5Oth8U8a0VkDQt/wWzN/Rhlc5Z/rjEPJ5k4
0GV59LUSGvfff7k3tjxcYzg0CC13IdL+3/8HpFRQc228hmACz6J5wgI1PyDT+R9uxb00hyTEK5Gi
+WwrjpPXwNRb8WVvhJOArlRRtwF1/A9z+c8oZ2c78inX4ukqTqmRf7PHcYlbcIz474O8cRoBZGBn
BD0ChMHeP4X/LBh2k0oA7rPVi2neRekt7dTKSESz/at7CGDkTsOldcthDk50NhSRRqtdlSWBcmSQ
nHKHN8bU5sZxb9xdWLrXs6IHTqW3/wvo2fmDsoblUkrXlKdcZDLxsH9J0iVYDtYGr/lfF5C2LczD
vW3xx+Pi5QKWiL9dv8S3FbNYK1o6z0mCzHMeB9uWF07A15uboWji7jwW+Puv1Ppp2VudA8tW0D0M
uaG70BiDS4z6t9Zu19ii2wc0ofv9ckLdkE+1JdGcprWkY5gHY2Su8hNGSZd0869H2rEMrGJ3Sy1a
7WeXLsrUAitBvTl13mzkEWwQHDxFbcxTrFeBfulFfT4cv89+vyO3oatPAXj2PdHkLmq3DNJj5a84
j/hmaRYnmZUZMZn6KLYLcNB5qbQPh/6PJy5tE5RgZ2e605qd7inQNBwhYDdVsr0xJquM+0aOR+Uj
N+31Ur9Qx5zfXH8G5WP+s66Q1c6+MQ2sDqdUfLX61RDvNW/qk9VR9lWLgOGOKveSf8w+if9eXIz3
R0iyg0Q2Uz07CVPMFTaE4BrNQYmHVNv/qk3juezVw+yXOFoY7aHK5yu7Ki48st74MXn77CDlTvx7
ZfeRdlAVsmbLTsK0yoDUhqx6WiFs98m8ue2lo/iNZd15T1TzRO9QjJ7VON1op8oYrOxkZGTqzX5N
RS97wqGyYjnMU7AuFw6w8099X1eIT+wbeCGvXcNdTwhN1QyYdf4SBr4i6LOsLsXpvj3KHytKoERe
Ei8/dd/v6goT9Oxkr8QDkmSmYrId/1XtwVz+0FqZDooBQJiXoxgW7zqnFvLkkvmMfs+u1Q0xZNmt
cJ3KDUk1cf599XDdoh5FhrxzP85+Ln0lJrWze0YchuqeLNMRL0zjkonaG1twb3mA/qPoBqI/W71S
Bou/4lF/0sqiSXSROe9WzTSP5lhcAn3fOEtoUPKU5Kyku3EuUNQUlNui0LnPurZ7EgKyRssBmVhC
pWW4Eop8HJ3OuaAYeP1x88vhtEBbdC+Ezz9uZ90Cs9G3/LT6ejMd5TCZ042dOYY8zDiH99ezO5Y/
hlSSI1YYavTiZUBZ+4+3HkHa8K92zAYmD2jo2faZpeYag6iK0+DI5v0s/PX9OA7t079d44yyrytN
Z58XIOj9y03a4QTnSMOWJ73rxxu0tVuEJ4L5Tqa1d6FieP3VMRQ9RkwBd6eO8xq1R/k/NKYnT0u9
/GwavYsb4KHj3+fz1iAcyKBPuwKDa+/lfHRnyDVFxOgJO5/6QfM07MPcevv291Fen4s0FDmG95N4
lwOffQIALJ0Niorup3Xkg15m3rPm7PGGmTCILzGz7cKWfGtAwFMa3GSWAK6dlQy2covFmteCksHJ
b80yM647kdvXJG8Mh9pbu6u/T/CNZeR4xMZvd29A4nq2LbIVPmKmDeXJaWt1MOdRXJnSmC8s45uj
0PzYxXA03s7bLLm+GFZFvNqp9ac2knmVi1CfVfH5wmReIeHscjqW0KE46/W9t/NyV4zmYtmdBZhS
LHWt3m1OOaWHQJPt9KEl5vmXBmym3Qxdk18tqTKDU8e8t6t8Q7LMa3vIrEQbEJzczr3tdY/VuJql
CilZ8ZWQrqvcRBSZCI77MG2y5nIuKbyn4MfEPp8is27nLkQc5HdHs1fKjvRpI82hKbKu/qyng2nH
GYZU7vvUmbn3kHl0XjxsEJuvMsuc1K2xCSyu03ET4gl3L7f4ntVpm4fZaBtaFU6VZvY3prV5Aq+v
FEoMvhv+esx7Xxveo+gxrNjp9BZrnLQb9K+pma1rosx57RNRSa+EjYZzVFSg+3mcAkOiMDa1EfNV
eG08zPO0sT1Bw2kZTZTAbWasoSjVLE9143X+rzxrrSlehKGMW6wwNifqW3eq47myRH+3ju6qH4uy
qfRH4ZPqEtfBos83otaD8lhwxnrxVDfY2QSaU1kfCjdogtBlf9sRnaBMhPNArNMY9jmhF+92uy39
1kG+gRlLYJLOh4tR/R1D/2q8L6bWN8N50RsnGmrV/lo8Gj3Xxqat1aPyfTxsaCKSXqO1RMvEQb6g
vKxcFC/xUiyblwx+Ljlz7bSv7zqt8saDprmaeeIdNVfv14y+0VWqUre8UlvhzPG8m+O8X3BHMG8h
IpZEnfVFYXzB5M+b0e9D7lrfMQoudDoSBvVDo+fofsO8PKX0mLK6TrAQknVIBHRTJisO8UKEwcJh
ncGeN8b5ne/Q4ktanFyIGS2DjDgmxWUrYJ44bv5gDKulY0jpDpjZ9OuKWLuEHzzEc2/03l2+QpBH
qJW1ZgzcUswPpdNkwS+Ew1nw2HWt0T4G1jSVoe5NVuGGW6X11alwNdv70Qt36JLFtwb1U2lOY61h
WoklN6LWMrTm/eANAT+A3w7zct0Mo9Vfl/mwGrcKOU9zLLVAZknajnkqrgoqV/MZnbFp/pwXK/fe
uX2mW4S8Geb4cTHBpw9Ky3HnEeVizJ9XCJLDVUnvWvKt6eOSJ7vdS3uFh/8iog2roNwMh0zwMYWT
yBuaaaZqlt/AaLMZd9RJ/ftGS33rQK+gFo/ajowfqh6iZyJgF+RRFswWz7x5NfJDswzTs2oN1SRD
MAo3Ys9MKiSxl1Mp3Vp+lalv+uJQdKNVf4VpTlJ2ay+edmVq5fC4uTUG+KFdbn46h6bfT8H91vS1
/1SPmP896N1sojEO6lmXW6g23wX8RFpD0S6n2nmnT7R/T40rZvO5csp5jU0yEIIQc8r9/2nADiU2
ZC6G64WgEXlo7cHRw8Fbe/84WdILEgDCtH7fUm6aYd9b8mvbjINFHN7YD9YBs1HxHeSAONDN6Iv0
tBnb2CZTmy3zZ80ZRJ74emk7sNvUaA9RJaa5SozR7D38E+aiPQi4Vfm9bXaaJULajVkXY2Ls5qFV
+sP8fSbaa7kyKywEI9urFThAPZnKiKWUjZHMKTJSTI2KSj1PY2CU3/xVl0s0bSLAkBG2gvfLqBQp
XOFS+bM81nIwosnqrxxzhpfkd6ufWE7fPVg5VUZUD26XxY3rTkGcFyLrI7xn++4xJ7r9BhxwLhIT
t6GJLFQ3l7fpqjYZbppX5BDDgnF49Dd03uFc1ZOGsi3Nvu5ArpChq2a1RVyMaf871/L0w2gouVxv
9ZiWI1Qlf6rL2JOVsCPAzclXYUbHfMDbaF2o8cNxkkNVhJxluX5nyNJerwy7JEfHXU2pf1Rpu7AB
0qqcttitCw035gCR+1SHhl3o7gMra25XTYAO/j3OGM78felGd4jryYdaHQ696MYQ373aPaqgcq2o
Hoe5Rm/mbpZXovDBDDe2Gtnnt/mWLi3+A63aj2+zdhGtQc8tHmSppAi9ri6/4wE3ZQXadzWoWHoD
btCb0/K39VPVYiPZL51r3HSpJsarzS5dVrHtVa3nbNt08EMP/0j/Wt/MxrgOiqr5EEDumq6FsfZ1
KINNXFfdomunnFV1Du0ydm445wwTF7VlfO4DuxijhagmmtG2GGW8kebg3hVcuto7mbEjlrDT0X3e
+bZyzOuuG6bsWHu5733PizTf3hGjPfXcWJ2p+tOSr36L6fpEsfuYukGq7tFcmU9BUwAe1Zs9fPIn
2/iRYstMHDU3UxoR4jTf9tlYfaaGEA/tNNpVqFp6cCdN6u5nZIXTc1fXyxKB0m/2LalFnnNN93CS
oVyW6Xfebc6vdF4oCe187IpTTWo7x1Ireh2AIHAwD3pXePayPitjQqUEuS7zD361ZXxFlthcj2Vy
0/GpdFZL3viDIYkg77iPK9Jw2sW9g3E4FT9LXAlsC8tYS1XPBvqJCjK/Wr2GuL7aNaeQL26rji3k
zupJ6MIfwmJIN/s44iNnbg/d/g/PZZMXOLBoZWuPgn1LsX4IajVOkY55zo/aTR0C8SZo9GHe54N2
p3XW8GD0oPTXmie7bC+HnCLMu8wcqSzqWo+tbXS+a8sgMbXKZe78sIkMLCJiXET7pKVOW4aOC1/y
bkyF7M3YIVDmtzHnxge+Jy19ridVyWQ1TJn/LniALVEN3ftf+61UggHd8J0QCJSNFPRlJUgFoXMh
rvXJ5FaMW0dzIzpJkOZKy40vlJ38X73EiF4OdVZDG5Y0VgDA+lSxeHeLKOuvuj9fQv5fP5F5gWPM
DPWPNxw46csJkbqbt8s6VSeJ2OaqckYaIsbmPK1+3T1Ld9DjfCnsx3+dGr3XXbDPI2sXQ529f9pR
V5OX1/VJGUsu4t4c073k0y9p1V5DDRi10HPd8URIsOdQQzdJ3awaW5yWyi6/TmWmetygF1+P103X
/oenMIJaDK7xw4Oid/Z7mciurW1NxcnHhkTjs7KyDw019Rq10K8usa9fTW2npUJXdoFpcAw4Z47W
W0vZa7TNafE4CjPNL7/zVVrYZFbb+7//Wq8ej+wOsDt0hfiq7Ozol1ukaLGcBncaTmPKLWlrehHJ
YH7Goh+rYOufNRr4FqIRRkrrgp+QlHuGQrmtVMscmAxH+noklq3fLVWwn3fgw/59Zq8WEeiCbQG8
BlaIf+TZu05f+5w0BQeKQbF6Ca8T90Mwl/K6Wcvh1z8PRXkIS88CtsfV9GzLByiOvHFjqCFgRxSj
L8OxLOSxydtLttVvzGrHDKGY41BDW/5sVtrSTKPoBuNk2Cn5CAbXudxFT5MjL9lk+ednlEV3gdwc
qEm74+e5+tkwFi+raQicxtU21BU8YvNbrfdeG5pZlj9bwkwfRcZEk3JrZJX8fU1fvf/30WkSwAmA
joKxw8uNWRnZIC3B6Bmv3wNPcI8ryb1EO3trFOjKQJaMQYbOvgb/afXxBmkdnozmSS9pBmDYOcY6
riAXjsTzjww8FKQEH25Yo+Al5yRijsR217j6p6k2/KvG6rar0h5/jcjyD/ZYX1q68z2CKGVvs7AZ
GQz7trNJDTioeUtdpSdoMM2h2fw11i2ljiIQl1ziztePoaCo/mktW6Ch5w7jchnhC61Ar9QGTlTC
SL0alRIX4M7X67dbGHDM747BVFH7hP/zKwWYIAfa4vqnRbhfBmHc9pXbhDwdH2d3yy4M9mpKxJ/v
Jy8HFaci//ByMFnjt5yam3WCWdDO8bAqatBGlvm3v2/wV7+STdsX0SzLx6P+VbUhmEuQukZ+pVaF
SWGeN1W0cx4+iEk4F07512MBRXI28UlB84M49HJOjj9WbtXa5RUifOu65+J6h3mFdjNDnL6wfPt3
+d/KBqh4pwJz3oK1AEaeQdOFuc5FHWjlVUeMnZFMhTTd77JLQTQ2M/UeVIss4N6c0iK/nURTPulD
O02nf11bmhyQ2VAVITiDr/JyvtvOL8sMPDqsvhU42Yvx2Rhgx4S5Iy6FjbzeL8Ru4fvEj0lvkZf2
y7F4okE0F1l91W5kli6968TeIt3D32f0ytWHdaWAgwNMMMROMjsbJuVPcM3KrK6amYcqicqczPFa
6VMeAbT4H4aAeKwrIAsS25pZLeutj9Z1u0/LNbdBHrJNP22r7340ZjHg8FAQ1xEPiLtknJppTjC6
6v3uOdXyWUeKlRVBEQfCI8K29lqvS5xuWZtTu+jDgjvS2M0f8Gt0pttgIxcpsVVzKW/i/5HXl1uJ
lsDe1f8jK8Hk6uXKmkPJQyTws6vSrCl9Drz9Zj2/0p1K7lDU2vnTJ8dux+1D322L/XlpzdqQIf+J
tN7Bdiic2HUQ1L6TJfSYO9S0YomcdOG3InJnMx4qkZfFaQQmAscKSNhLmpwE8HCG+Vn/mEqIPREC
AL2/R+4slqtG0LhNDC/vZDSZnUhjACahfRjM1idptV2bIllTS5uShodG7oZBqc+/RzondtyUZsUz
u+h85zTNRCBHTWYZM/YbY5/fbUtZy9um7TAQa5yA2sgvNktE7QojDrFs0WbvvAyDzMQZ01mFstSt
9cYpkf7gMy7p1N97vedX96KvLPeBD60jVzFTaRUZ85qhB/B5+d+Iqu60p9UJpH3Nmeo1N3aeZ1W4
Wdb6jdd7qydi8urlnUGSg38FDwDyVWgoNNwnBwMK9bvYFmAMIFGbhIjaS1WUFkVRHQRa+TzeeJYZ
SVbvMUai9L3ffKPMesbmeLzS86obD1u1lkFEsFL6XZQlppiWIBAoXH3NKcN5dQkTk6M5+8c+NY1v
XAl1xWaXtTrpmzO2Md87mfNdXw7609ys7gdtntbyYShTR0tkWjTfUBXqv+VgZk9rrisMCbHqBZnW
9qxLp1jmHleaQX6UYKlB7Llu95R72/KgGm1EyOks2u2wDs58qElRFXgAUd6F5rR2beRVNcry0sk8
EVXmVAa3Rek5P/QKhDuhQVEan0Bp7PU2a4P0O+aieRobjS2HKCgCsQlMhLzNj4rJ6T/UbouhAeEX
SkW6qoIuNox5BtdFkimnI3kwAb7qutDbD0IP1voGk9mZfPNsrabj3KFwvRGpbX2dlb2V391M+NUJ
WK7VTo69WuXTFHDxEyujm1rYd17woNxtsrZoMjRhfEQcbX6oqtXODyVGUnUWNpQN6Ve/7fz8F2hs
9TGXIh+PelPMzv2a0UqNdbuFtVFvOT/JuuFm/1SrvM+iSnMIsJrkYmy8jPQGLxSt1Wi/muXg39Wi
LsZ3Ta7pX6sNZtXJFI2fTxFemN74ECzKa3/MQZ0/2yRjZffTUnfvZ381jPc1rgyKRn+xAlPly+Ze
+aprEfjr3lw+O0GxOvHaBwZBlWC4vxda0lO4miMxixnue3oY6Jq+3DZ2X3W3hTfJD9gf6RLiBzs/
tPI1dT8scxUMv6WZwqte1lIXoZrS+nm2ZTu8y4bJcA+uPur60e8K17luOvjYt1Bva/sxb1J1Z9mt
gzWpi17/rklFL2OjR50JmNSB3Vl0ILaHFl1w8YHmAF9jCTJthGwv4VEp8SS7czK/vSc5gMaIg7OG
ioSVGkFo4JFdJaVW4HRAoB+2aUDZzdWcEVWcmClIbuLpqFojadeVFQ6Wnncx+DsIv/Ck/0PXnK24
AdQTzmGl+BTRUAXmIy5lpRNvohpKjELMgWwC3x8Ao+asV5E17zxKIBv/frFLuh+ut7oTwYtrizZi
tJopkmZPb8ketX4KnaECY2ozV1mxDyme0CLPL/Kr2ewqf5cgYSPZue5w8vxUlpEUGrk3YyEdvI48
MxeRomXy05xJKQkVhgq0zEHr8sjJs+29pLYTiWUp/T4zaAQmliG7d0j7Wd2pGNQVCWbdD7eHa5vY
lrQf8E9oClz3t6qM1kXffnSboFHv4K90ZVoYJSZiCHygJwqDUFvJlEm8vG0TrPu3T9mYleaNtZqp
dfTAu38Vmqow2pmayeEstlI31sTifVrg+XfRyrVkhGVTDHc8g6ovY2uSSiXMfALCNbtHg1baT/IE
tu9DPYnP5kBvIFKB6Kyo9waXlTOKsopnk+sBkMYDXJW686NQMvuSF/4cRMOAVJ9MJ3OaQ21DpxzT
uvbFzcx9/ovD02pDWF2zETb2YtB9Q9c5xnLS20/OuPkBcULbhl6mFp98T0urWC540iT56OewXyfi
6bEgq2hPC7t7tLsq+DZbqjGjxWmrm55u44YKRnTXMjBHI15KghFIHzG3PjSCdJZJkCvzO9ZepFwA
ErCeItAyIyzyIFhDRwGaQtiFaHKc6Q6kPBg9a05MJf0gokTZYLiY7tTGJRKKm5REkx/VvE3AVDKf
QlYVdddKvvPPUuqVfVW4xlhEg9vA1m14Ytw7BQKDxCqRYkZSev5Pz2zNj5696lqYsYVpwplgXeNW
9QpO2zRxAHdSg28bpI4Ty3Se+nAgYZxcZw7vr+noeRaQs178CobZ/JLOxDIlZT+Mn6ZJ0YCdWi/4
WGar996rx5Jw5mkrb9NthAzod+OoIuwGKKFE39AV0mAxfSEHzuTfzhi4x1tP9FrcZcZyh6B6KOOR
8vSkNQErg8KT+9f3FH8jbjO1jMfM4cIAwuoN7rNm8UN2iP7Y2W77s8+4u2EH5WYVpTWXT9L52vrI
Lzd/Gvra0UIjV+17kwSmLlQeGG6oVGbd5dniLUnQ9Xkd65C2xrCBO04cFVrMTw3Ji1OYz2iQ96OV
li5Nl46DYcrbMoFJKt6pecCUdhNKPOl2Pogj7wbnyuRytxBpe50T9nPqioNbjfX7slUevuxrSedg
Msn3xX9u4KBZcvCyJ1VVVQJhJi3j0q+d951HRzGk+LTKaJlX50n22oxVNubj/mHT7MbDUbi0Pmsb
XwhTH1sZ+b3ePJerO2C9iLPrz2ZtfBUhyp9ofqQbohxjpIN7o/q1+qbx0nH4WIyA7zb1pZ6sXm+x
wtqyfrMq3UhD4TZNmsCRLvQjbUzsQpbFpKdXSKGKkLw9ruWutasR6xp3KyKjq9trugxrEaq5FLj1
TCC4ESaN/RPm+SvNbejqd1iajwXAttP5ITlNehH3W+fLqB09pz9uI2uWFJudqyiwCbmMFm1Yf2Mf
73xUeC5+rmgfP9R2MPX0yiY1hCpwtyasm2nltp2K7hew7vhLBz8LOLN767ntIBdc63qtm0cxTe2t
1W/Q19EPcmtuyqaN5KaupAfc1tV7Cq/2Y1XU/RcnNZG9WUY5PZKI29UH0CzvfdnNxief8AEvnGZg
whBhDWVuXq3aew+6wdNEgDgW4KrAwsNYdEG2oLAWLQE/tW43aXt9XDkblvzNtNUD/ayNRVKqo3mR
Om667P3Q7rqgPh7vpVEHGYEqZfGU64OPI/tSmcZpa8q5iqdZWzo+D+6+yJpc86e5cgTGrdrmL26g
0g/YGwcNZzo1VThsJlnBNm6EU2j0RmceeaHMmojcxVmrU275gzyOWs3XCDdbjqd2cor5x4jbz3pH
AW5rcW6JyfiQrgtmyMxWpaeuK8btwCqV1XGpMpcflGxJ6P2jrdIv0DvEek/hkDefbEdTWlL7i62i
MVD5ctvCl+sf0T67XezqE6+0zrRLuwkJPOXwDscmH/yk0U1ZRUL1Ivu0tHlHM5375IebBlv6jNZ+
pmVTp1qdDLo+o/eZCjUgkuQauYPWZ3dxZirPf053U7qD1ZpDnVT+0BXXY+by5p2x1dgOblqY/q1N
g+//ODuP5biNtm0fUVchhy0wgRhSlETld4OSZBk5N4AGjv674H+jCcUp/nbJC6msZjc6POEO8qct
vUHsNa8w/AMug4PzG0LdyBLoYgGsVLdjiW91L6M4hy7xw66x5Hv2k0Ss0bossxFhKrp869k//RfL
XfU2CQqoTu27CvKs8wwqxPpMGcoQexYpd9IgUXE9hqLHli5CJNwfHp2hI9NB0b0eo37W6+JxFnrp
oZc5195Tb+MMGrpTbjuHrKDFy3PdEG7C/kjyUMvHVj0QRLgzBcq2rXc6qdX8yzFsYX5FsmsBPEFi
6z25BKBfugaeytblrHksG53sI7eamqRN4DT9HR/jMvk8is03KRSkL01YNc3QfLVhUeshDZaONy7B
pXdCC1eO875Vk2h+LtUIJRXHpdZ/tMhWzWecL0V5bBcjVXTlrFo8I16FqyNb0TLY8qmnJf5eZY0q
o5rrcnrWVUXoZ4pu9h5xDJ/9dedVgMC/zPjdLbsOL74yMGK7sR/B02T9Ia98e32ATmSjyUqNqv6n
MjLsuDGHH9cgsadYD6G6WNWhBrSe77yZFPZTabXDgi7N4jrPRdG6425VEu9GkAzr8qftFEi/QNUL
snhqqK10DwLS8071pPJu3yRa/9IPojGPdCNbMhmvGErt1KZAEZ8pPev8oGvd+wdhLnk6B9h8+O3J
qRu/uVNfulHK4sYEik/BRaflelkLNCH1oYNTRdlYj/s6ieOQg/uFQugQvV5yuTWSC7GAghmUMKpn
5+UHM/O0kXpkFc16k77Dt/3H6mYUPPrl29sHQqoI4gzVbmRALwB8meU1usYVHdE+ncM41jCMp54R
ptCq7pSRLjuCFAE1ELM26EdGpJp0PielCqLkumwiv/btd9BN/LAoh69I3qqIG8XcA/L49/XZXdfH
wKOzjPQRLPoVV6hLAqqGRLWKED1xd6OZjNwck/nmj0WuRN+RoJd+AT2684kVmkAKJHfrCEuCDOOX
WZanlErZsjORJrizB69XcSvkw+7bij9ITlzswcSGa5LUZGNbLdPbCadBCaLXx+EhWYeEtK+39RIB
IH95q13P5qCErCm/wP6yJy+K01bPxAo1NpHLfZYHVU9hOpCdZ6j961/tavNvnU7OGJpW20m7oqTr
lrNqIGSiJV6WwIqBcXixX4eCwu2doa6q+9RNYYxtFgTAf68K7vYCgNVFkzBaVGP8q1TlhNXYOLiu
6R03Yju9tRuziYRwZVN0hw/HzjzfKhMqg7o2rkW0pp3x2eCkfQVz0P7yxJh/wqQ6u3Pmrg8AKAFt
k0imqeDDCz0fr4273ozBy0bzIMzQaV3vU1vX9ZvbCYxCFAtngVYd0fv5KE4dNytQmjLKwIwSaS54
6AambFMgjIjM35MVup4UrfdNfRmOkot8wcUiqk75wOfKLDLjFbPY1B/7/3loqr5VF4OWNNJJYN03
5QAux4tKvtVS5QXOkqOXiLp7kg68ZwYtx6ov7lHJrvbh1pDB+BUNwe26urwb2ziWUsdsLRJV0+0K
yx8/63o37CYnM7/GvncPxH91xLbxKDUxN/rQEJTOv5h0FkuuyZhHTk9AUa7zXCO2W2tPsqrFj9eP
89Xn4mxB/YSpg9oHYe3F7kjMHukLMa7RaGXzXvNrsXOtyrpzL94aRYfvzlOG+oJ+KYickgNmukaA
OKGI+LuNi+U7SjWje6ezf3X9IkILAwMgAWI8SO5evJe2qjNjbmwtime4Mrn0u2gs4bgGVV2sQU5R
PwnmLFn/vHUNN/kKnhk6W8Az7Iu71y/I4zBT6KNF+v1hc78N27bM7txO12u4PZOsIKh04DOXa8g3
NMcSPBy3E/Ltg6LwNYjiHjjixiiETywgNzvYoMsXrM7IOwuvHiLLEuNuGaUbAigYdq+v2PWH2p4O
hgFzSdn68qatyq6gtNcNkdYrN8x7JE3n4jFJikcPcG1Y9ta9l/nqDG+0o62lqm+uhmyT8zPlZBbV
f0UoKPJxean6Th79RPWHxo3NSBbNfCfsuF5Hl44fZIht23P/XsRTkNykvmr6FOWDn4Qu3tYBUMLx
zevIJcFbBVCBd5Ko93xWLJ6J5oIrI9Qrkn/dzKSTiXJL0oXjhPHzA60S/6NeN9Y9heTtLz7rwG3x
zXZdEFhBObqU2p+GeGwmVUJWXJvlX82c2r1M6/VRW/TqYaEhis5ukdtfddKA4+t753plt6HRoGTH
Q3P6rx/6V89fNlWer0M2R5pP2FjW4xIZOVXP10e5uoO3Cfr/ub7yltEtO1/ZtEh7Q1bTHGW9TksR
fbYns6ML5g/rvRfz1lBo08BvAgOFeeTF1tQ9XCTouc+R0ZpWoCnV7xcvc8M+9u41i/0bn41ogA3J
A8MG3U7JX2uHcEdDnJ8DuNbL/AdcwqSlPeUIFaIzhdtN3K3xe90d7Z9TqqYy1BLZ3NEvuz6ItP5B
RAEgYnmBiZz/CLLHq3BGTjmaUzgBB2NCUPtnqVGPcytbLu9nOjPdHf7rrS3j/b+rBpY2LK/zMU2Z
GXKk0h95FnUPbYTsiMGG++YjDxAFfXfoxIiuXwVaCyWNeCwZRYCO3zdNT0+ylJ9e35dX8m8E3aAa
yWS2l8CC4nc+F5f+Xo1uxRSlbgoxuxYDt1hsL/P6TBXKGoPKlPoH5FkWnYtVK+NgcRy07ko3EcNB
p8DdH+Oyh56QNu0sA6n6tNiDldbze0Id/CSXdwRm9oQwGA6h8Xexr1eRdRaw/iliI88vqe4Mf8pm
yu6s+o0tzSnlMgCtSNB0mfhgxVc4KS59CDrZtfOeLZ04YaGpKtuhmO1kD521Lr9nA12IA3YkgxY2
thffKwnc2GGgwag+oBwKUNi+iDz0vFOupJVCLlt7h8LRukdkS/v96x//+tncHJ4REyJVJ0a8ZKQl
uHlib5KpiHijGviwWqaHqi8NP0g71DzepbEQ+Tu60cXy5ggOJTSTORICk3NdEvSLGOTTEhcqcv1e
PlJd/OjnVf/2c0p0Q6BtbWUVsqLzvV2bRjLPOfMrhwVh/1Sv9p3g5n19Fa/vW1RkeZy5ArfM6wow
o+iCJ80CU08SDO4g3rh54KL5b+9drOffqpSLQBe4Z2BAG3x8A++eT8rCy1oV2FBEej3VKLaV5MnZ
YlinGHLgPZ2zq3eZwSB8ksiyRRAQuVjBoo6xvU1MN8o7r/03o55cH0c5eOJBm7jsd1CShPsiG734
aiKaZ4YpKvllWOGk0NKIsosfKZxUkpwlSav3PAdu+2GZivaLMKxehl1VpC94OfkqWOh0d1Co5NTK
R0MWRR1m1HB+TOuceTtqrdU/9PnKKir9svxmpjYtpxkHBbFDFAvkv20ucxP1SK3YdK21IvtMgdzC
EYMmT33oHeUn31eIP3+sVZbGb5wAqzIa6yWZPhq1x3vfQfQecfwUmfWy4prZPY5kGUBFDMLX/bjG
gwwtnVppMCl3uucnc3UUWWiLeHwz8d6qjRfxXTWOc5pnph0JqX1Bh9PiOp2OomihfZXYurptf+ei
u9q2jMhNSrmRz7ux6M/3kZ3Z3jrJzonoHC76YXALhMQTWDNZaK7J9OYwC5Q5ISIi0iBTTY7l+XCZ
NfflAnAjKm0PAYeWNr2s4t+vH8WrYIBBiCIxetnyXV7N80F4GGQ64ZkdCfwlw7HWh4x+miGfrCLt
PmhV4dw5+1f3NANa2zKSq3EWL7Wj0G/wWy+dyBB9bCSsmIY6mtzGnU91cxQY3lC9t4KSdfGp5rTw
IaP5WuRNxfRBgfn6sszJPVbKrVHQGkCuGmiTTdnxfPHo4KWNCWs0Sk2je8i1eg1o0N8rflxvOyjx
PDj4PW/B9qX+qOEnM/sttSO4tsZe0EYKS72m4WmZ95636wnBffmvgEohE5jyxZZzably+A076tXW
+FBQoXKEe++8ZNcTohpMe4BEkNTzqrqyiX0mhly9yIpVVn7W/ALbNVvP2+IfhHWsl9d3+PWcuPxt
zqzNA8Brc7EVJvC9s+o7L9rE0r8BVsy+lsVyT3Ll5ihk1KZpuvy6VJ6sx25o23j2olH3xq/dlI6P
usjU19fn8t+ZP4voKAqAJuVKRtEXa8WLSw+LW82CmexHtDqgWsFDltlhQYGgC6FqmebJNRfvj1R6
8b9YdFN+TBNN/qoz9BUOoBlWHdhlGeuH13+sGx8UIsAmiLlJDPPr/BzMVZl4XVzhAVjoqfNBARgZ
Hiq7KtYvC8iQP6+PdmOpQZ6iLcW1SInkihczJFPbzYrRnMwOOS/2wUHnZvf6KLfmBAsGKzuaTIgd
bH/+V6I2pmOjFfHgRzNOvEC+ci1SML4B8o0yeH2o65cMww1qUtAPcPImDT0faosXaLfzUW0rr44e
AViwopdyynqtDkRia3/M7O4hvLGKFkUm6kvgsTeCwPmgTVs2GlyzOBqB0oWtVlahNs73xEuvnxcs
sDbTN8AICDhc4oRTMFZSN+M4SqF3PjdZVvxGnh2B7Ak9xI76z53n7MZSEk5u+t86rTRobuezamcV
WzZSCpFMRj8QGtR8LXHyzxo1x52v98ZjM0/9PdvDW2uJ7iLm17hYwA28+ICaPUxpPOdxVJe81J43
a0ffWO+Rfm6OAosYBSkXlPml5uyCZoJlLUMcmWv5G02ZeZ923ptTaDyZ8UXhsaGXRRNy+yH+2vaV
1rsFsbmIJuUZu9UyxKEsneJOlHzjcBFBoQtPSQAKmHexYGkHO5BHTUTKMrKwN+zqUDkrsiVr/evN
Z+tspIsXTbMRUEhiRvJbxMxc2P6PiWZzhMfGqwDTDPiVlrEY9q8Pe3OC7Hh0RqlHUPA8X0ajxm02
1VnGcsriXxQL9CGcx75bQ2fu+p9vHgzKGS4tW9sdTsVFGEIUjLUd5fjIIgT5YOKDFuj1Uu3GQbPv
1I5u7EF6m0QW1Mq47S+Ze2tmriAj3DjKVB8jmdHBN1fOW3X8eUcpfFNl4TGFKXhZUch8bLAGZYkI
8XowgVoOwtYZ1cObl81nJii6E15t5czzbyRF0TjJkiWn2BzKzSnX31dNbz41NCw+vD7U9TVI5487
lgQCJjP7/nyoccwmQILrEo0q/Z+l4j9+br6sWoO5SVkcXx/reusxFp4Omx6strGKzscyOty9kmle
Ihh8JgAMNOPRhveQhPHn3etDXe8GhtoUsEmrkQO6bGwumZN5hW1QSSydOezBOu2yVb5VHfO/rpVG
dQmlKwq0l7CSpG2IrJbZiiqhy13jpr/l6jvgu1Rz5yG+ng9VHUqiLv9QLbvSLZsbQPk6uQlSHesH
jPeKU+EP6k6N5foD8c7TgSM1oYKEiNf5ByrcOEvxQzOiWKbWoR3wj/VXrw5Kfb3nJHtjQviuQefl
A9E4dbc//+s2B8xRu1WvzAg5sU3WwwMgqQr3zfE8HMCNycvSEU24Fzlk6UwTnpaOE2G5Sk929H6m
pfNuza3pzq16PR1iX9IguNCwgsA/nE8HuZvVbNzcjYZU/1faSfZgFcq6E8xehxAMsk0DliGh/GWf
Kk5mlDbawY1QHqmnwGwFBI/CWb+RJgtArMhEIK8Ahu2tMoCb9DrWq8BHoFaRFV3ELrMUetH3wG9U
P3QPqTu+aGMb35nd9RKCMyJCp8hHTQE+4PkSxl6JclcrCVVacoZeqTgQnTbeuYNujELCuon0gt11
Ka2dj8LNlFaUl+LIWux6N9lNHSYDEPHXrx/KFPw95+nQRurmCgdESiXRuDhKGoSHLm2zOCqlcv2d
yCdXfxgmPf2FuoL8mnTK+qe2Gk0czFRu3G9U+ztvczLzF+BVNujb0C0mo3xnZBSOXvqyFdPnrVkv
DnEej+Y7g45vvS/cso4/kqx6zn7WYl0eEoRyBMwKzRzfgRVo7YNHDyyFIVZRVNONBgB5UhfD/Agn
Z16OyH+McKv8yi/2a5u41k6TvQ3+NmvG4YRWZ6k/2YstnTLIm3Yo9tCjxuU4It2xPjiTXsZ7HCot
64slxPw1m/vKho6EvNbHFjEt66E2RTrv3D4G+aotZlWq3agmZ30oV720I1NRdAntoeppbS1pN7ws
mEmbsFK64d++UkP/rmlyeoZGL5Mvs0Alezdp8Zq8l7OJw0EFsa7frdzEK5Bs0JE7t+vtz5z7Nnlw
TGFQ9kfKKSyIKa197YKUfq9co/44GMz4XTIbZnFwkIjuHkbXWue9n5UKuRWjtPxoshCBynfo5pdL
0NQC0Rw9X9BfcSs5fpmyaflf3ko0dMQ6lnY45bpdviiTJg+GouYML0g5TjIEJTgzXK2QdlWYepo8
RLxcgEbcbMWcEbrL1EG4Qceq+ggRK/XfpdD5KroRulDPlC5T95+lE1r5c2iVSh91iRLo0cK5Svtu
uCvcFoldnTgthuN2gYbEBuW/Obbz9DDP2awe6Ph2p4766Dd7aIb8VHc2gmuQqUQFZsVS3m6Vsz4e
8hrvkt2MwJc66tYIFr/qaJ2cchun2ZPbANPc2WjHdGEzKikerAzVhl0Kgqg+5iXB3kkYuuIFtPgs
T6Tey59xsUfj2VU6pB8BquVnr9m9R33AdvqHte1ruXfrIUHCx8jbCe0Uc/2YxbHjhQB90+zZmig4
PNnroI8nYvIxPzo5CkK7FCQMWkEzRqk29CuFnMHSWjXCb4tQLdpgXTE8qkoVcbhUlkQ3ojHWKuzH
WCTBOJi52iknt6F02EJOwdoNSNa0Dj62m3bQWJ6GWEwqyNrC7B/MHvTUrkBWedjzppQLe6XVupCg
XYKPF3jHTi+ur/i8Cfg7FS6Z56lHv3cW8zBqa2KhmjbOcj+nUzIdm8SGPxHU/mBMH3waQpgTzbEm
9gh/t+73GLPT4cmfCu97KnPtEzJsvh9mcZvWT8mEvkKgleiVBtKEBRUWa89+2jTlqtBzJhEHawIR
IZyaVO9CQdYWUwR2VB5mVEOW0CmhARCsWJkK4JD7GDVSlHlfLyL/ZOit+GQg+ZJ/SDAT07/081qp
Dzr7BXFpTNiXk9MVyg3qohuqH3Bth3E3AVUTO2suge12TuKNI+xJu1z6UGH33ARZZeBvnZqz9912
47k5ZsrqTEgndLx/yRR7T3DTULJ66oaz9VLKtPzfaLd6e5x6cylBSmvTV2DHefGyuGDg3rtwAuaH
gaJH/xkBJL5/NvjN105Mib6DF+QDG9dn/Ig7XA7e5xLn3IOPpNrPwV7K+J2Oe2S6zznH6tcy6TPG
bDXH/XFCMxbeKsS/4WmUywiEG4xqE4LrL6fj5lLq7OVg63PAKWEJ4eKk/g+u4bg4wjgb+0BuhpEP
ixtb8iFOXX84+CXe8mHnYlT+L52N1gvlPCYG2oUrgpFi9nUk6igErk+uxND3Y9Y5ULyaZe6Nj46Y
k/U4JpM2H8zCGL6tsSvn9wlkmm6faW3Z7iY+JZbr3aL3+2pqV/WcFUkMtbAXuFOj4CQHDT+RUVi7
cRY1qn1231hPPLUxdJWKtuQhtedCnbBSsNrHUg1yjioEuMR7f2wLK+jT2TWeinGGxjKYvhoib42N
5Ymg2zZ/x4atvpbKnMwXu+t890vReqL+FlPT1D7pZToWUTlq2RCkq7LXY2XUw3O+QsU+ODlE2C8Y
vQ12F8puscXOiadl5s1XMVxktgmaf6hHepCMUJppdxqkoApGgteLTdJqTA51izLxoeriYg7VIKTx
jLHJuh68uW2bULbJwsZa4SgevXZ08Lssl8H5zo0lm18r6rTCDRutrGEXtXE9HeiKyc+uWKwlHFsv
dk+DoF3A9ZCsacQB1z86q9No+1H10njwe0yYf8IVKvtDmlODPNBVKHUzmAuRpB+yBY1dAO2tXdJo
ssR6UDaZNnJzJP2IkCXrj9SGDj0ExhKLYmf33JtwBeqme+/Tvx1OwNnN9/BK2vqXpvok3sE2IrHN
iCP+0L4ibZKFtzYPAMI6/MZkBpoYal1t/2NlCc039DeafldyN9MyhbluD6zzapZ/eH266Z0vPOEH
S19hKCGqXM9CBDmleBzyHBqfv9Bf2dsN0ncBkqQyDuj/2RRFMKUkxLTF6oZ+sxifW7vq0X4bGshc
6+q5z4k2OHm0uGue79fSEoizV9rQ7jXeTu3o+AtxTd5omGonfKU5gqZo2iH/k1d+EMjcLgdPUdLc
OV3qY1y3pi0nSenj0cpn8bXPMMb44C6FrgVLtprfZZLI7GMuvI5juSLMwm2GtNjwsxPofqUBe6Se
Pq2TcP1PPuIOsIXoHpp7r+xpViAjj94akpdOc1xhdX7DDMqCPsUPGfPcp66JZ2MiMBJfFrF5fNWl
+oIOHgAc7t/1CfEvS4uWNs/ETsISG/7J5qzBHLuf6p9woGLUZ4Fh/VIQnH7N8FPW/ZpvIKHZHQ3u
4wT2D3Q/oy8OGXLh/+Avmqm9AYkmf7FTP6ufqqTqDILDqTWaoJxhYuy25A9viXppsq+5yov+a418
JrRYY0KWQaFLA/15NucP9BrxA68XtYpPi2PAqghS3rEvNiD07kWR8He7ih5tDjWuX54LN5XlfiyW
oXk3T1MyvnOFNqkHaIvaE4wG3NtSV+Ylyyz6l0EbLTrEObSfYzMMsRt6IAu0EG4uZBCiS34iSOL1
xwSxxeajho2yc/QsZf9GwpzdNg5pnb6P00bh2CaQIXuiFDatj0THa//Qxkamnksv7+sQ3ezFPcba
qI+/XNTrPlTrplOJXZIzH5tVz6YP5iSrf73BG/Sot6T+VUy+Nf7247gz9jX2Lssnj9/qgrnPk+Xb
Ugmo/fiXZ8eO4DTSUXGwQ1RJ7JnYLeeubMd2VAdZrYhUDEZDkSToZNvj/dN6qGSeTEQ9AVd00FpC
0NIxj60ZN9l+0IT5OfGoLx4UTu1AB9bOwuQGUUbPDSphweAcLS/nyvZFI0PTS2T6w0xnz/zkpbZs
vw6SzRAhJ4ebkc3vi10ybJoOARiXqXpy+rJqERbMK2qTbFb7Y2KNrv7csOG6z17SGuO+i2thHWtu
e2AYzmIfyApNJAUKaC+PdQUpFQ8bK5seC6svvCeoQlPzsPGJ2j+l08XlfpCecNjPJUzJya3QMS6R
1ZRHyHdAL3F+UGUwjIZRH8APu8Z7Q3Qi3tdZGqMWiLyiNj61SLxpRaC0pEKsQiWZ+Lf04kIeKqlW
mkMCiuQhhwBhIbWbrZyeRNvUDWkxoYDVcaU1ocpV/Dy2nfUp6QYYb3afqeEdvre1EyUC198w0UT1
DcU9NlzZ+412iGMokcEE16M5zm08qvdlmrgV2phU9NBxmayh/Gi7Cl5cIB21Kb7X0BWe/Kro14+L
7Ui2m1DG9K3SalQlc3iNaRgn+eoHEO0KLWgaF2OulKfQ2XxDk5/tPMd1SNwGfDhe/XQ3m1xDwaJL
wi4eN+eeZc5Wnz1PLH0K+qSv5Jbky5e997iucruKfZ8KpJkcMx8ZVSUd891iIr2B9sHHpksRqxDV
MiA1a73V5oZWCdh9aioUUzaG00WhI5FyalqzjyMgI1XQeCJ7hl2CZR5u6c+vJ9H/1R4vpop+Cw0T
OswoRl2K9Qkvn91O+HHUo2SbB8pT8lcCDeNTAyHXDaTRFj+bIl3noOKNefGLRPPDtRDZ79d/kBtL
Tk1Mp4bk2FvD7WLOaFpqDcBAESE12wTKLboDH10e0LbpD9Clx8hPK7wfsiHdwfh8eX307W+/WAXQ
yZRgUIvDoe6SzIDsccfDWiYnTtjaHWS/ujAtCWm+reiKIuRTQcu6V7+4HJN0Bkz0xuIBoXCFydfE
rCzu3TiCO07G58bdYfWk9WwtiDlITV/uVGW22s7ZHBmPyjqgJBwLNbAX/Pnf1UDSf047u6rO6Ezo
dmv9liUXaq7UsMO2Ln5HgD79yB15T4jpquS5jezpdPY3iUEq4Ocj51hwDRRMqNPkTREWqVjeQ15H
yBlptx+vf8ir8t02FD0K2qg0AmnInQ810DOe65kOIIjM5Ts8/Oow9U53qBBKOaaS9A2AGPofr496
a2n5gjRSKbvTTLjYvD2hkvQUbaZEL76VPv2lPFWP+jj+NhuSWcixQeEggfH6qDeWFdoNFXH8nBCj
vCyzDaNWCjIrEXWu1PcybokDS1cFMS4A/z9D0UOiLrppKV62i+cc1m5rzyJy29jbo0IjgwVSNfWE
5J566FVRzwVNSjnZ10BscP1eFA8d4VqlECP63N2EevWE9ru5avWdw3BrFIrJVMahtVEHutgnotGq
mmPCF6MksqshgYVgke51FG7sxs0IEnQavsibP875bkTRKFeGh4NvVov8i0Sb4UWxkuapt/COFfPs
UZJBwdd4eH1n3NiPG02FpokHjodL7XxcfW1XQHxJftIwf4NH2pWnfFSoqNgWApi1zPeJ0ueXIpXd
nfN3vSepLW+4HoxsKDFfdgjBLTj9Qh3khKi1CvsiVV9Gcu+QgtE9kNc1GoYzTkcIqT7gndvVdj7L
WCwI2amiPpmdjy0qFqaF+pmoIcmeC62XVF2l1O1TCs7dftCpFX9eSHiGQ+fFEpUOx0Qlgo2oya+v
r/6NNTBcDia7ipMJIOb853LMrVOFqPSp1zD7oKs1JcFAK5I8l7Dx8Ppg11uMiw60Ax2rDfdwdVyG
2dTopxendTYRfhmm3g9GtEweFYRERFdMLa2e27yKlzt77PoEGVQ6IYjSoQW1d7m3U9Llvsc28VS3
ndg0O8gLiFrefPEwik/J0qAhDAd1m/5fj5ZZ5EioeHl5QhpBfCnqLN6byzriuBDfu3iuD82G4+PQ
W6zmBu4/H2rAPBhCMkVJu2m1U17n1rFFaYYbYu3Q+8mQ4ythZVPCePNdxMCUCDEko+vETr4YuDQG
mOVVeTJyMe5RqZqDtlzit/YdXUZB1Q04KWEH/uLno7iTjVQHAkMnJCKcf8wKUUvPXLvvsTfKt4I8
/xsKguhG+CKCNc6H0shbOLgMFfu9QVBDp8Hzin9e3/jbqpyHM1ysCIF68IVxobmE3HkoSPW9t/K5
itL7gIqwse4ALlAWLgogua3X2Pcor7e2PMkA4BhwK1ys25//tRmHQXeGZS7LU6XW6sc8luujmyOJ
8/aJgePYepC08P3LaImGlt41dVae2klzD1iRkPosC/8ZiLytqdDePh57AjQmVSzARZcHeem91quy
tDplGS6G61p+Heh1BrKYIl/P/319cjcOGYAzjb3Oo7h5TZ8voT06o0Q0j63h7SpXNcfGKj8ZKWlO
axrxfvLahapad+cWufHhAG2jDED7CTqAefFSLH4i6wLNpFMhKu97O3EZsivVvTDw+uLfcja4QbBh
QHpcRtidPuTFpnJ2Mgs4sBO1/ENam8Xj4K53Cb3bI3Kx/YmRiSm8DcPiXZIo1pWyjrbE7alDJGcN
KkRrZaDZyMZT4XdxKZlpM3zW+nL4AAaz/zl37aQiLU5wbODmzocdFJDlU10gGhZkc+KbD8vom+Vj
Xwym8eDZq8BbhqhT7DCgqMa9m8li3o0rbYUT72i7iYRzxA4FCbTrBRo6yuuR12iz8p5GKX+lni9z
xGb5IGEBVmTZU1dAtLIwuyY5NbVM3JD2YIVFYaanyx4pCvJslIyRAKSaHhcPAuSJHtowez0wnisB
BVJRffMIEbi5kwff2CE+t4NGwo0KL2qu5/sy9gaLPZLXJ5s+zXeU/9RH7GruuZX+l01ffDX6+/Td
N8QRGhXb8fjrBtHZeV45yvqECpXZPqLZ4PnfsCuhO1uslNoDzUB09ERDkDadTLtZPhmZmVQ7+O5L
tmucyfyDJmU/H724bzvqs4tK92vSVr8ETFo76nIg/T/kpKUyHCnAJtHr5/fGFofuD3tne0UAuF2c
3woN0pjaW30SohDfS/bgBKZN0/eLI+w3S11A4iOtAp3CL9wRL54szKycRSdbPWHAOD5IlSf7zDXb
Ax0xcWde19+f6witYHI30kZQdOcfxh3Q8jEpxHFDrI65R8N3NJEjqub08PoCXj9bVJao7jAYCeoV
zMPN/Vz3Mq6ilbhYhm1ZYouQmWZQxFg1UfukgfH6iNefjOudeJzA5r+n8iIcbZAI7IvFKU8N5yxE
oanh2NFIwy5cD18f6vp236DZwM8AfoDdu1xFxGGrPraW6qR3Vb8zlnd1W4eY7VAc3MrJWJFWmwxo
fOd6v7Wm/saL0wA5EZNuK/DXqSpxa0lwAqlOSVbkQTp5u8wprVDvrG8T9/yd9/LGVjGA3yNF7pJA
gi8/H63eEMV15lUnQoV0Vw1m+mil5ZtpHxQfHWcbgigbgs7FQVsR49LRH2tPiOfgP2VQbQXegnIq
n/POV7sxoU0me4Ogw8sj+z6f0DglSCCLsT1NlVIfMtdPHuICi5XX98aNjwT+kb8dOBoe15fAKg/Z
b+hlVXsa2oPUJxatzufAUrR1THFnQ9yYEa+85m44pw1md5E1qJRQrUFm75RQDTp04C0O6VIun16f
0XXqtVGnSLlYNgKoSzbGbPKuxrnDui1kuIT2Ba0svYT7Zjc4nSltbsMCv6L1zkreONAQ/3kHgQ/C
aLnEwQ1uN9boxranvuy1gwIWHNiV8HeYCrwZdM5TBe0INMuWXYJwP98aZq4lozfEzSnN53XX2p3c
5d10L5i5MSHOLQEvySRF2Mvq65oCt1h7oz2tEgxSlXTepwoA/dEcc+fNWRAPrw66j8QcPtCl1/qE
AC/eI213QtR62BPR+GHV5Va46Fgrvr49bmxCVO4pAiCSg3LIZc1sw1CP+dR0JxNJQwuEuy/8/WJ2
470q062BeBw3eS1cOdBAOf9ISmVTjmB5d8IBMkfqYoYmJsS9TPzWKD4oZt4tGPBAcc9HKcvFmnyJ
dhxKsNr7VKyGh64jkLY7y3Z9T8APhGQJPnG7ky75Pc1QIdyqjPHkx3niPphqQek502Qy7xfho6yX
LW53L6y5nhxBHy8Irg9IGZF2nU8O+066q0sznobBL08TsQKNnqbJijthxvVO35xZMfQhAwfafnl0
e0/2Q6W08YQgdnegSD8GcMqGEPL4verwrSkRHzuuz7/gIrYf5a9HcTCckUq4MwJySPPDZBoKrRVx
j/tyc0LO9t5DFuGhulg42Ggu8MdkOpX6XL0TLkgDFGdtEycCAbf79RN1feGSw9mb9RLuESjxXNxG
k2nnQw+Y6DQ5Q13s5mT23YM5CJIH2y3H7ET53fCPS1klH94+MpkBzHu6gTyS26b9azFXy8GGplvF
Q9GZtRPW6M/WR6vxwbEsC1inp17iA7czHDXV/8fZeezGjbRr+IoIMIctO6lbshxlebwh7PEMi5nF
TF79eUpnM80WROjHLMaAAVdXscIX3nB8e+jbmEqVUdhwNBdQelmrOBh2J3w/yZozwhNN6JXW8mQI
ByHdRY/vFhr0nxrXanbg/aKN5b7dQbycyBJyMGxocGsWS2PJVk5F1p57TdqntG552cxkC/d8e95Z
U24u9aSpHH11r0yTUXcgO9tzpidfh7TAt7aof/ii+sd12uju7cW83a4wShQIVfnUUztaDWYkNnAm
3UUVqEmQ3l7i+ZiRV6DiYWzh/F/IZte5nhpL4eKpJ8LYWu2ZODHLyLYFEj0ybr29FGBC9qhC9/p+
qhM7U1BPMAMK0rPsMWLUH2hADP1X5f+H/ScQQqMLbTFZEd6ZU9choA207phoIw3SIbaUd+YoB3BZ
qRf/enudXi689Y8HP0BBmRSFWvbqXI+xmY6GrOtzm6eLAGvaFNYn20JA4ZDnpV8nIeX2XOzGqcq9
SwTzM93lrTW0+0ROGbDqdCDwXuq5HY74UMfxIeuomuThFBeGf1/rjWXXnwuUp81nW4B0OGmNn/52
+DpLmAluT5xOyMD3aS4MIwTplDqPACGwcRypZuefTYwmhn0MtxdJMfBuKcYfcV7/eHsdXtsvBPkO
H1Knx7Z2UWqHUgdcYmcw1YC56HP+TLTghF5dvz8G8lT9Dftuon6KVKtHHM3cxBoBOJ8HVbzpRns4
YTA8YokZL4e3J3V7rj3UC5BLQ4yTua1r6rINAt62qDxXPMQfQAcV+9z08nffHoR0qqWPsB350pp4
TbLS1p6P73I/6fkerdHozqwLY6N2/soHgsJK157yJenLWpSt0ABXOaKXZ+mI/EdjmEu6R8M9Ozlm
VeUbgfcrC0dHUnVZVEMCdbHrV2BYjNKaDSGRMvV/KAjleeCV3/g6t/chjCf1xpBS0Ntd1+lBkVcO
qJPmjI3SeIew7bIg0912yVmPM/tP5Gq93KD13S4iwpQ8LkTFRMY3hDsYkghB1zwxIk/Ft6mxRwQq
taDHyJvIctz4ZK9MUL0qaHYgFUhGuNrp1iglsaNSggNVMoSZ48oG3CAK6sd4toUN9nymlf32nn9t
ij4tckAeBEU3JGtTmwPZYU1zrsu6/gRxY/iSV758SPHv2IgVbncJpDreGHgvVLi5Nq53SW4XNd4e
S3e2Mco2wqbIfChyTTNnx7fndDsQLooQqwFWoEZ1AxPSDEzeCrxb4Tx0RjhZGejT2Ho3hxv+NsEd
xSOiEOoeq5fAL2IKzI7dnbGL+RU78mQU0+NYd/Btev39hXoVFxOEU/EgdF1fGhK7XN0RWgeXrMt/
9GCrD2CDx43E/XYzMApNahryyDhSY7z+Qug7AUnVZX8ey6m8Rw/NC/3YnRQkcStXf+UbUShlTsTh
nOZ1l8rTMf6hTjCexzrTdsAzMPlWYPx37wS64FzoACeoR6zBU5NW0vuwqe+jd4ZtCl6hHzVjWTaC
p5u5qHaeupyQOlGfaLVsKVQmbxCA1ys8AR47XXnZt5W/cRndXA8QUzk0wIRoUyiC6fXHsfMkSMx+
HM+Z5VE/6Q39gMcYDiZanpxGzOjDt9fu1fHQXSCloANmreNrXUfUy0It5oz9WPCFCvt4qMap/jOY
IjtpRgRr5u0BbwJ6Joh1miKsqQDRW91/jZbjUBBY49mRs31IYnE3LcmPaTROpKAfjch8WAp7K7x4
fVBOlslWVINfryp681KvF5dvp+s/Am/Z0WBswrbGFEaIpAy9rv04FuNGGGmouVyFkWquFA3IHkAP
EQlcD4tpWtqaTTWdmxjw/mDo+2UA29kWZnYfdZr2BVOU4dtUlgnIzqKxv7jStv9MkfP09prfZI78
DrLG/6/wK6nn69+Rp7MEm+1O57i0XQR2e1l81mgvx7suMkpFcSq1z9ByyT7eHvi13YW4xwsxnyKh
tzozxtRTHjKD6dz3w4wTl/tbAr5tcJcMuyr++fZgN/caswyIHak5cX+SuF3Pkpq7O/YJ0o6CMvzH
HmcJcP2a+yOKnD/vHolcFAAVjFXunbV+7Bh1eB4uKH9O+DZc8NKBytYb+XkaTPfw9lC3tw4joZDC
24NQMvWn60ktyMXmdQZ5PgDY/uz1XvYra6SzcYO+snR0USnJcUUrBeHV0gnDxNijTPUzdqnpp7LO
vfui0KJP5tAWG/HB7VAmmSdYWyiy9NHW1U4Sz9wqW306+6k3HtKoGfeTCcNIJNW7GdMUb18EbMgn
eMDXWRzlacOb4A+dq0EOX708Gp4J9ZKNgO72cPGY8o2ozaBLSMH9+gvVo54kMovns7HIeWdKP32K
EyX7Nlja0egTUNxAoDYeo9dWEawnFylYVgq5q7AEPp8/T3Yxn5MY8GMAE+n7wKqHWhUvT+/dgXQE
EV5UHX3wTuviT5zNTWvAgTsntMDv8g7MLALh0/7tUV6dkE+woLTUkcBYraLRv4j1GPMZ+edvM/J/
B1BtkF5xCtkY6fZEgXhEJRV4GnE2N/P190rM3PPEbM3nbGoWnLeCKLQ6WGFvz+f25uPTgM7DHZUY
/wb0u+AgO7lBuZxpeX+tuvrc0fkMy1n+W6Nl+L8MxtFVqF+mtea1N7lR+RHEtHPQ+zNiF97ifbOB
AMN3git6CQj2zI1Owqvz4ylVscqL+/z1Kio2pVsO43KefCh+u9ptpp3UobrIwGyBcpXzxhxvN4ht
0MwCMs5HY5+sPhsi+P48g/Y4+1HZnA10wo99EGA61gTzBoDr1aHAiAGsQs2SYv/13MYW/1V/mZ2z
ovGfyFz+xUhwOnBDNRuTut2LTAq1F09xHlQT43qktpqjyJfIOJqelhyTsrfRbqLC+vZefGU+Cj6g
6gS06tA2uh4lmcvB6O3KJ8HF9WgoGu2XXcA7wujSeX57qNttwaKR/YE38umarbWNsrxvnaJE3a62
HbBofQFxPLes+GDgGoUzZaA9vT3gKyuIaITyN0YQjZbzKsJorCXApsF2z4uWeh/iBQxDt9jjxm5/
bRSfS4Pb3Xv5Xtcr6DRQCzGR8s5W55fcskFZ/tSzLN+41V8ZhmKp2nRq7eirXg+TNH5GNGr75zlP
4oPW5xge04t+/6ZTF60SXaNiBDriepS0DDocLLPobCSY12eFDA49IdzGpntlLtyvyluHAjrjrD5M
VRpCeeL5pH6z+OMUi/9Rz+Js46i+Pgqb2+Te49lYHSCZisbonMzHAnnuPnh5FexjdLA3Pv8rB0iF
EOBHSJwps61e23hKOw9Opn/WEVBDDk8aHxAkxdx0yraEXV8euuucgfIazyBlB53gci0r5JZprcUF
whAGmVDcPiB+GXbSA0ICXrv3je+5Bym6CHW8cYe02rMuO/QesOhIEeCcvwrc7bT5++x/0+d2V4gP
nQb/wy2+Ce05kumdF2BcJ63pZ6P9efso3p59Akd1aVJBIH1dv0K9F6c9zgoR3wIkpZXXyWWszXhn
1TZa4NGw5alw++0Zj731Uk3j+K9CBtJUbZhTGESV5U9YHpXVns7UFqhH7dPr7wHInsIgdQUqaJSM
r08LNi8d9J0FqcC2Hs5EZHQcEnjtIUzn4BPYs+xidY18wBCvfCbLGjfU4l5ZVUbmsFJ6Veys1Q4H
9lq5WAHEF7oL4oy+BkbFWC/uidcSnqR0S+f3lhJH1dph/8HYUI2btWC03iamhyZcfMl8MU//Gj52
xA9xCSp252C02J8yhVi4W3hptP0MU/OP4xQK2CLs3D+8e0sBC1d1YLJH3v7V5JM+hWNd5eKCG6q+
H+zRvBipBmsEpVl8EIP928OpHbP61lyJdBrpv9N4XkMJGhTy6NyI5gznPjl0RmOfp2k07wOZyjuA
oemd7y7j97cHvf3A6JlDvSNZoQFCWfh6g2Ey6KWdG3RnHEgbjn2CGDFERC/xzthqoWSXVUu71bjm
Jr6ZKzmYpTgyCrF2Y5QUCaWNTBf1HLe9r+0SxLKHXdO0Y3t4ISM8DEO1PPmGJb1dMeoy/bEEXe8e
XHiCH7uBujVqUDreoaXAaCHjPhJRVnADAXOheFXDPc4SVKp3UO0K5ylZ6qgK+5iA59EwB6sJ3R7e
0Fm2vZ19bua80n6UGq0LetmT0yv/7QpXNozNm/3oJH31dz71sUczQLQxGV3dF9VeRLBqv84mPt+4
pGrUY728HYqDPvqix1YWJe6jA3vqSRs7v/nhJCLLDjgReMHBlb3un9xJKXkgJ9D8aaDvJkcZQ1i8
z6JhSPmZHkwyfQg86F7RZOLGaBnP0EGwS0Txpv+SZGPfY1RYtbjmDmluZDvwPUt1MpNO1//SbGPU
7ox6WVokTbV6+G7aZIpZGMV5oB/qNsqM53QM/OlRSPKIP1g6Z8gHFPE8Zf+OVtSIB7NFKeY+Xnpk
UXMjb8admbjIdCRDHn9Ps1QYp6xYCrHzcwk8iUqOm+n3Qq98OqZTOqcTY2coOHmHyc8T6+hlnlef
+8GbxNdMr+JYYJTqZ3gWYIvaQCYneArB3hnjxyDITY5CMGVyNw0JDMKGaq55CtLa8+6YdtbvrE5P
6k/R0mWmkhkt2+de5lqAFIW51Hf4BUX/SK1bimco+/E/Lpok4pCg4B5/qGvDj+qdVUZwvcc2h9if
9xVaFi2FKqSh+qqV4ZD0jn6IaAZjSl11lo0iSqvrTy1BbvcNOElsfJ2pLSdfQAt3w9ly5hZhJcSu
8R/vKyRgRFp4/SEBGyo/DXk2/FwsNKQ/8IYNwU6gChTvUz0PFhq6I1pX2OVGzb7PEeM4tE6ZJieM
NvvpfkabwEH3oZzrI5+aPWaZ3H131lI17r7JJldcMi/NxqPO2nu4fWuF95NWdhD/IyejT/fG6AQS
ekvewAEt9aL6KNtEVPvFH2VxJ2uvzR50oZt/YW/vZo+NiTfzueomCXukFThx9wJx5EcpJLx95GLy
bldFmvFlsGe/eUhSlEd2+WgOzqPJZ6cN2KHG8OCZqfsBfShcpyUmnu1DTO/TOCIhOHhfZmh44inB
/j3/mASAXPZgg2T3Q8Zz8YgCO2IlBQvVnSrPiLWLGFK43qiquMb30m/8nxlyI2gqF0icPWo6MImj
oDEyn7LGndFUMf3I1MMytYrxYNm8nsa5x1jUemr6RiTfRkebjY9OVCNCmsECxIO1Rqgv0UI8kWYT
L1KsaI5TgGN6SFlKRpfJQzRqtyRoZX+otFE+J9SoIiuMrCL9UGdG+zCN1YBAeIFH78lrOsvRQh+q
3w9a+dFUwSHJgyEPkSzjytujryTiLyRgcYIHcJLVwd6ONa89trirtpVyLNWYtRZn0dECZaY/zjm3
cxhFRR+dZ2rjz6Dl/QRZqsD5TqCNyj+AxxHdITGY7g6esUadU0g/2E/UK+V+0pDSQgulaGaOY9ZP
2KIEFYps3oxLmIHvLYbQvoPZdidH7+xj0xvcj7qo/7EE2/w+Q32s+iUp4flnzcKN9YczZ+kfU9hJ
+gPeT9Tct8Y0/A0jzsc3GeGoIBz1Wvd3mh8P9n5x4tk/DTz62iWZsDF61IMpts5C8m2/OAN+Byct
tbwiLI1Yiud4cqjM4fnZTPsGTQyJUI7V2Wc9w+0eqJ1XFh90HswZL5DRWSCxdAmaqKLqxt1Yx/Wy
9/rJtz+KJRn/BkM5PA9j1+qPQ+FnPlJsSDSGZVLOw79vP6mvxDCo36vSMpsW0NAafChTtrmoFgvW
fKof4GNNe22xyw94A4mzhbrqCQ0pG3+hofkw2BLpFx+Jtrd/xAsS+jqagE7hgKnncqEWtI7kQdE1
shK2dc66GO/IaYmz4kA8A3dqHPAXnvmc7r3sW+g/Y0EG9c0ypFd/Nwpt/sRlVMp9mSw9Eh/W0mAJ
j6N4hhu3NL0yFQfsonPLCzmYZX/x/bZHRgIkTPvHzDir41T6/TFq20E7gKSZMOKGvGUf2QHB91la
DY+6lwLmCqe+7apd3SPddmxgNZglylb00ZrQnGycvkM3Hry/i9GIlo82rfnxvSGe0mOE4wjg+8UH
cBXiaYjmJctQJpcSyXFrp/H8NyHnV/inuatRPuvdKdfPb3+bm9SBQRVBD0g2iTDtmeuYKwZet6DC
lFza2BgOi4aHc1Vxc/0Po4Cag6MHnZsq8fUosp7LZfGs5OLlYnzwG0qZmdM6G3O5CVpBY5Atqt4A
UCtShetRxgGzQdurbAI50yECgAODVbSZPzip1l4IWoMze33L9+h2BdWoChCIhQBN11VKPATUJdDq
ss8SIbgK9SC8VkKIFtNGGeG12cFwpMxNi5IOiPr7/0APM4uSEZ4szhkgSD8ceE/75MuA87G1M+tq
Bl9j5d1wP0hL6zaygZvAHCEF1COZInkXx281RUeiUsZuRApmSf7ui/GhaYbfQeb9K0S05Xv4+liq
LAPDCwkQ9ff/maYsZ6fuaT6fG3hriChFUXtKFj3AgcJCAYBK9Y/37k0mh4Ca4lbQ+l0DrhCFmx1T
Y3Jj0dW7QPmdIz0oN+5A+5VtojgV2EZxFyqC2fW8xibxoqo0g3Plwuw9QPiyzbA0AZbtHAexut2M
LmNz76C2me/9ql140/MZSh6mWtq9TBJT3LWJE9t7kQsngT4X4Eh+cBY5DfvIa8r53nZlgsRV6g3+
2VEeaO7OjAoE1bS89ZPvHUfTPZpIVT4h/jZC+9XjdtkRrVjtk4GsVvcUJFMcnWpaxD2m8kPcnp0q
SzrkDV0v2xdgS4mYSfzQocEBB2nEJvb1HZCrouP35Np8qY0F0m0+Sa2+c6IkXQ5o50XPtavlQxj0
wZS8t4YH3ksBRQALAIABuXS9rqkQNtbwOvKhiB4lOxd9ONj8SG5uwBFuvx/jUHtQ5ULAqWs0TzwZ
Zi9N1NUNt03PQefk9yiuVVvbhF979VKq2QAGoOxJHIRq/PVsLFIACAgIDiHROt3lwk92ttVvnWf1
ktyMgsSwquNSYFtbA8umEeT87EUQSeWzRKT3YCdR97myArFxJ98um4o7FDeVaq4Ckl5PaGLNOtTb
xKW2yvzJNAc5Hb0EFd6Nx1N95uspQUE1US9CB0UH3aV+x3+ujdkee7MatfSy0KXBL9GAbLEnbIRG
3Db2MocNXDdcsjytd8M8K7oN3qj6MNfjv1D2FQCRzUGb8Hp8y8Htu2wo+eEKOO1QzkXv2EvufKt/
8vNh6z29/YC4H1Mh0YmqqJSsy+OQQtuyL5HwiaT8Zej5eCxhCYWLAxr9vbejcokkJKHtrsSoVi+3
G2MRTCeXKD9PKLUVxT9OOb4btsS/DOOWYj/9CYBsq/fFc6vEbBJNo6iXkNYMEwG0HN5Nb2OUl2oy
LisuhbTVTdGnni+9fI4vcTnlv4ETVJfJybc0jm43PMV+ikFegA41JZDVKCk4CxJ2L77oWU6duqyi
4Cxad8tJ85UdoPTJuY5oLxFSr4aJ56Zvs7kQF60U9mdnsawzZlvTxR8Sc//2FnhtKJS4qLxSDVTA
iOutnXZ5v5StLy7Ii447nRb7ESHb9BHJmXpjt71s3Otj5CvmvK0OMsSoFxzRf45xY7XoOBqwYse0
sod9H9j1EDZlzZWbOz3FbeDKTf6rKY3UcEPDQJExnPIO4qAjZtR8F8cX+UMH6iC/l0ucGEd3KeGa
l3jAmGdrzAaxUZV+5XvzczmNqI9zza1zG4DGVdfVRnrpbWqIdwZ1aeuuXxrSzrc/w+1AKkoB4GAC
s+ElWn1x1y6Wpsni/NL4bUWOUGSfnCDZMrC6vcfU8tNxIw2h8bLOB7LMxnUDLYZLn+vxI4KRyi+5
HRC2NWDWomEayY2b+7V5gSZESgOcLM2S1eG3MVFNsVCFtNsvyHIhwZsckii133/JBGAvFc6YTQza
fbV+TYr3rJV4MPupz1+o/p2hFciNZ+D2rNAXgb6iQkoT4arV+90E0jMqu68u5kRyvWv8KUXyqzf7
zzr42S2fNnXyrk+LUlXhjiF09WhvmdcnM/OWuU86uMF+NduPNWyEhUp5rxWohTQILhqgqfPfYizK
CXTfRCmK+xxtg3dvTJVwkSNgJ60gTde/wtOilpyBgr3XunHoLLn2gMam9u3do/ASgQ4AL6WiaLXy
/7kZpiqRReQ60VnGmfEB0kkX4ixQbHw/FYX/d0VVrxFJGojrPEjAEVYrGvm1XkQjDHKELXp5CuBV
zXdxoQ9ZiOLsMt4JH1nUsHIivHrfnqBaptXQaudQqCE7gMqw2jq6G3vYpnlQbL3URyZ2Mqi5G+bY
ocbviSYUPFZGOCa9TpBNv3Vj+PUxZOYOZGwogpQCIPCt8pPJH4e5KIrq0hWVtuvMcdqZ+hxvdKlf
WV9uMF1dLC84PvUr/vMVSY5jrFSW6pLPRv0XCslluSu7djhMDmkM+s7Gbk4T96/3Li2oZ4UdJDbj
qlmLVUwzQtOGUTYXqOb/pM1cfzGKYjroqgscLV56Ahw07rrW9b++PfDtoqIhCYqQLYXGB72t6+mO
OoYOqGc0l8QKcP2BOPgou8rc2LTrO1tNiyYd5oaqDEHOfD1KrU2LV9p1e8HJrTsLn8Zc3xnjMTXz
cTfbVnp676ws2mUB8TwIEAR8VrPqc+TLQIaXl1anvO50A4h5yrEbs7o9DxBw4UKp8JOZrcEZaFT7
vtB9eYnbLupC06GIu5OuO1V7Lzd2g36XLHPTnJte33LSennlrs+i4p/TDCSlBDq1FtWpayftEQBp
LlG/mPEDf/rtxXl8tJWg/N4Al40IWCtVcbcpzTZ0s2Cu79IuntxLutRdtiMxNswQKAa+FMyQBCgN
IPgdtNlf0mPgzn3+YVFV6DiEvzmIY9GjcvNoJPX879LN9t9E/0NFAd9P0fmNoyk9N1bueDvd0Sjk
IgDbtIcG29EcKrmRRKdokj3WDXGnP3XUyCmu1wXaSmA1uylEtLoad5ruR3E4YU3s7caosNz7OcqD
6MMydm555EadnV3rjHMeckml7V2fdo6BCnxpouwM77v5NqHGHTwGEeY7YdKbdPa6JvnXsiZP/FNZ
S7d8tzRbpHfgxmpJsw4vShTTxPC1LqymvEwaovD7Iq4D+36sJj3aWzKeorNuDxgI+HhNDw+0Iqyn
KQpYt6qgQrFHesGik6HlKMFqtev8AOlatpepLYcfdmvVf0ypJ86+Qb662GXtPM/3IvfBcqcOae6l
BEr3XllFXiD8mghPcegB4rV+i9yqDWIjklSb82C+ZBmWvG7bGU9y6fQzXgPVJ9kAoQgpeW8Z96wD
DGo0yvKSMdXBANN7fdYzr+L67ufmQlib+qxZM/8ya7eWPA3BPCxbRJzbu4VICZE4Krc05okLr8fr
fDq7biTbi0SLzD3Vo+Y0D9ZSuNkukdL9Ksqs7zYqna/MEWEBxAR5BJW952qOMVgpnOwWyPEGTxGy
jU2oWWRrmbW8V2ON5WR2IA4NrjSIQKtH14yqmQcdcnzu8D6ofpi8k0gpPVd1UOPCEGT98e3L85UF
RWXZAa6DMKRCzl8vaAG9dVmotV+EDhARpCiUu50jmtI6RLHdBjy9lbOlAfDKir4o1bCeiONASLse
dKaRaorWGy6pj417mBh6dNC7DgmlDJLdRkZ0O0P35TFiuyin4rXAi1MKnzRuGi/Evfln0mAMyWE+
nODCjZ/6LN2KXF4ZT2k1QfxExJW1XcWfUTYhgmaay2WwTRmHSYGRT9jrcNbDRRQDTaO2iLbwqrcr
ii8mvD7+IyaF1XW9onQRNZx/Bv0yOm71mE9lfirdWPxquKU3Er/XhiIpQ7sJMA6sq9XzbrZmZ2PO
YF7Qk09+Vlo7IahOA//SOGW/EbDcjuUp9qxSKaFbCNb9elpCGkNPjca6LNbYnwlrjHsxYOU0ekiN
vfcgEK4Q/FDwITpC8eV6KFvOKIwkwkUWJY9IG/r5oWzM7MtiduKAjF337vFAknKTKQEDpdm4yjOr
WaBjbmvuBVuTNNQEQhtFZh5r0/wCjqXduMNetC2vQwgVO5ATUaRTJLZVJtE7ozA0ICqXdEB7b4eu
wJDv8qjOtS/RkEcTmKCo1alXZxTGJyNGJ3qy7So+aTouet/FpFfTkdqv9/vtZVfLuvpdJso60Bco
VtOuWm1cSnCZ0ZeoDkwdtgQFDjVHU/PijWo57ZrbcSjL0xSjPgkTaS3wiMJCy1vVCXatAN1UKTHC
OxcbBOtrL9OW1mbTuTh3lDiAd6c5AnS1b6HazXQ5XFn/Gj0rXw5ZXffeHvEES//cdT5GiaL0x2/V
kvvmU+ZnubVnb0ncX3Rjco6jm/u0eelQaDv6R259X/dlBKVhSkr5sxtbvf6QWyKKj9xRWbWPzc7/
hCdwGhwiZZT05NKJfqArzN1holau49uAOPkD/ZUKqzYE+sb7LLBlfk+AUl0qoFz0kwn8tR1+VP5T
4Y3Tb5IzsDRzTTt/n5n+aIc0RRN3BzYjtkLMSHDxaCbL+dPmkfTvQM4WYKfKZcQZIm6gnzZ+ri17
gV1n/ie3MZj4k8XD0p8HYWXRnsa4ZV+KCDDgcekFd7jep8XyT1XjZ/QRBiPQYoFcY3G0wFLI320u
iuTU60XBOxNxOaNtH2HO1VGQT3jyIOcM5xyud4zLu1mnYxwiSJZ3dyT1dr1PjcL+6FVp330ck8B9
tryymY94jdPIzxAl0I7OFCC8IsBy+EgV1BE9SNeLon1jFeIzNnhlcA96B1ce2aCBjbNRPJF/Ld53
KlB5vcsJddoDyadXnL0oa22cCMdKHqJ+NPSHLtcj5wC/GeiZQIECZocnC2wyvdby0IqUoouOZaC3
j9j4IT8IdE0zjgNsrb/RONXGnSSi1R/ouDsx1NEA966ynXHK0X1tWQ6aoE+2V84gv51RGvKkm7n8
PmO3E1wK6pA/ApHZktw/NcXJKoLcOLhYUDVPywTtaOPQvKQ0q7MJfF9VWV1wEhyb6ysxNqbKNBZS
njSxUJQpzKT6lRjKfdxB/vjP5KOwfIhx/vjbFOlwbyV8XolLi7ufY7o9O8vJKv849Hrwxc6sOKUx
TFi8s3Pb+O71GuXoOkIP5eyXI4cFqZouOgWtMb9X8oEaEFgCQkZU0Si4rYuI3twtseNU1cVKigKw
Utl8dDGh2kgQX7lhaKY6iiZAzQKs+PVqGW00ZG4T15fOBgXsLo04RLVsTla5SSt6bSgmpJJ4VRtZ
Z9h54QmounN9ceaxxJrKmz4tmWH8CTTX36iQvHI/ey96VwSIqrS3up9l2hBvuIG8NMFof0CTxDi2
Y+XdvfcVoD2BCB+6eJBxeWiv1457bMAMMJcX24vKh8mvilNCrPruyEWNwuch3lU1NbWs/632aLbT
zlYqL/WUzB/juNGAVeZgCNGK3b9/QhaVJVXD4l6yVstWxJ3mmEI0l7o3ioNfuO2ekHArFLv9OHQw
SfksCGbUOteevYGGUlBmTPKyTJXHq02vZYhssRE73Aa0jOL7RGIWoufAZq6XTaMAaTdtQtWIxuUD
isXzaTYgTs6NOdwLarqn968d55SaP10F/r8aL3JAVQChay6pi+9WXsXWodaHZmNWr62djVCx5eiK
hLre2N2clz2oAfWFkvQg+wKUZ+1tYYBuT6oyHEAjnm2nkwyoX/GfLcdTAnS9SBve5t7d614f3JWB
Mez6pYo2JnRboGIoKqZcCxRPuYOuh7I6i+gnGflM4LV2xSCe/SE9LaNhhfqiT4QkpYX9mvHl7a/1
2gyRYKQ+pSj8aMhdD9vlblZGrtlQF0vTHSKnOg6VeLMS1m5txNeGorFFuspwith7PZTWLwM+AriZ
OpqDIxoizrSH9l4xjfu35/Tajlf3qsqoYME7q4vCDYRmT2PRXPC+/uChZQUYL+kR0SwKboxoKx2+
aTOSLPJ0oPELb12pCq+uv6JLtaTVGW+Ms/TBSLr8Y+x7/Z0W4BFsz2Wwz3vCTI2s+XkElv84igq/
TRxqf0RxVxx7cA272IIAF8isD50o1jYu6BfP4utYgHYV4pQqTgcxtAazTe1k5lqKN2FUdNVyDJyM
mDTI9CDZkSaWgNX1Jo2OjgTNHvqyEdq+aZzgSbTj/MtfMncMheY1TpiOdjUeKH+7U+jFARdjYjqI
ZZVMxA1bYxmncIIS34UuvpGfk44Mdu+NqZOi+tNVYuNTqz2znlegyv/AACker72aCQ+jTgdMe5Ho
Oe18MfaHrsCU8d0bSoGtUDFC3pM9taoJJMLXvMqp2sscmd3eKkXyRSLFg2lDU/2FzCkp9PsH5MLx
GRPHCAo710cFMO/itJPfXmIcHIAXYzyZ1pP92cTN+x8jjaKNWPHmaBovBkPQjrlLubVXd7YkqwSS
NA8Xx4f4HlpmzdW9NNhR7tzBs76+PbsXUc+rr8Yoqv6HNt8LA2t1QKuqjVyJUy4K3EajP0razyNc
AlkE4LvssjZCMc6mv0vgk3uHzpVO8RvrxwqN9mh2jTOP6uTdz52fGgcp0sz9MVSIuIVzJQu0jFu3
wRVJGl607KsuGoLLIiKM6UgF3MQERQGSX94PbT7B1e3Qzf5gNNpIPhOPBqaJveiDU10URn8mLu7E
vp3jgMr6DExY/zRNddT+LTRSxj8lppLBU2lVJEO2jg7xgyncrP88Np33xzHi8icledX/AiaP2lyS
Z/1fKe8mfvbSyoIwx2o3OqRu7j1OIFTyr1Zip7+hAPjfbEUK+hTMi+M89EuXTw/1RNnxvbc/XBuw
KzRcgVNzjtTx+s/7NsFfAfczGBcJVuAQBN0Q5glYPvT4tzhgt1uModD8RTDlRWdztaUhTfkYDLvG
pUjz9JsstXZPCQ+WQW+l+UbUe/MAqFI6ESJqT/AXyX6upxVPM+bUZWdctMl2/g3GTkDx7Hz7KxqH
4lQatb21o9fXEPePAqQjfae0edfiG5rdaaDrFuuScH3IwzQvbXJYljb91IrCeK+APbcdoQg0QpI6
OvXr2lOZsDVk1TqXLIn1PWqhftjogwgtffr99kkFW3c7MxYS/xqfFw4V4NXV54spCBCEXi5EkJr4
ZXZTMHx29XlcDhTF4GRE82CJXWt0sv3aQLd5XhD4HC5FAj9oN7LB4T9Q1cKotE+Ch7a0B6oFpd/W
zaMJUivww1Yrh+WTAZ9lCWMkQcrPmFsm1a6cpPsgqd9noPHRHtwvxpi6oeYZM4TNJYMqkY0dBkFx
gmxCWNtxPUFLyeP0CPBlzvYti1IeuWJm88syV8Lb+8bs+597W9aoN2SdY8FXKHxg+kOOMWzHCWsf
+FOZHyfNnabP3PnRsht6B26QLps2+ktYvviJMiHtq1gsTnqMgmHUTyYC6u7PQk8CCzBIUGlf8D30
nYOG2Wt8dJwF6CpWlFmwk3Ts8Q5e8JN/qHLf/VUMfRH9H2dntuO4zbXrKxKgeTiVZbtK1VU9jydC
0p1olihR89XvR7WBH7FsWKgPCdI5apoiubi41jscxnHycj9bJmgJFg/tf9WOth5xoursMy5B1Rh4
qZVqj5oRDx1QgjkjhyihAGhB5pRFhnNat4JVU6Er0T+QHDTTT2trsgNZoXF1Ko0sTbG/npMvGKNj
pgy/zfu3GRdleS5qUbwIVEU/kcXgB1wuc5Eci15xfg1U/6D/RciV+KM18Drpu7VDlSap+ztf1Jna
SZ8tqb/MqtBPkq2PdW+kJL/RxYpKvwF7hJt1nabaz1gZh/qoJ0Vvn7O2X9yD16VqcqjdooCMje0I
bOvJVr+TfnTe+0JH9PN5nPu8PrlF1mePLvpAxUlN0HnHMp6H4ujrgybt91aiJ93RVCoPz+aUJxVM
zzmDFnL/OGwRMuvBo8HHPwDK6JdtawQQzAUURJtHh/AWLhK3w2DYSFwVDEBR2TR6ePvMuFZ0enqe
DFwYDkMzt3vYw9f35+UFSrOcQiDKaRRHuLUvAxzMN7pKUCpDzeoN9yOm6on3kC/kEgezN1RxVsB/
aE+uGNKa5LPFgpMKijUgsB3H2bHLqml4j/O6W54Lq4rKc6OomCqvkjRtQBPOSvxBFwJJLa9SfpaR
mA2KnkPunQSmr8OhcLvye9oPw3cuZ1zPnF6WZjBUXj4d1EFR9Y9NLRr9Y1fmxl92jLrxSZmTyjrU
hRi7B06tkT6bgusHI/tZzqrfVVUP6rrWmmwnt7leNJqqqk4DAkIKf24uHrccUClqC7yK69zJ/dmq
cuezR9MxepwgVyzY6tDxDtJSVXJM01sEZfy+L63ux/3Nc5Wqcr3C+gboAN4OYscmxxLw9OLU7Lxw
wrHg0FHnoqNr7sm5rH/L5c4gu3/lWqOnBxVnc/VNHq50tVS8cMgHfT4BH8UpclGxuHWllb8zzMoo
j/EQSWcnZb3+zDwhSVhJ61ae95YaVtH8n9pKzZ/aZhjoyqenTnMk5NrukUEXzNVlFdRqerZE9/3+
l31t4V5Oeh2bmhkZuruCxy6Pg5dMbg+4MH9S+2ig4qsPzW/FVfNPdhYj8RCnqvya1Ur6HTyBGB4m
N0nEQVHQmsC6qLbezXRNf0Iv8CrgwtWoBy5wXnlEaHMan5Ne7dLT/V98vRdoYqwaOCs0CtDtZk8C
fi4wKE6KJ1RyewzWm+mcU5/fCVfXe4H3ikerHXlZQG5b+Cs1C3OJlaZ8WqQSTaEHj/GrRs0pPdmp
itl0ffSmaf5wf2rXuRc1Z574AF6g3tNmvFwLW3SqGPUqf8IrwDnWk63/cIxKIQ422TfTFvVbtTCx
8qHvbkAIXGmJxhXSLbeMdISe/KQhVSN8kwiNQ6uyx6e7sWSv+iGraPpKC9ukyjyEk2p2x/xJWIis
zT14vjqe9sAK10tGlZsKAnUE1BlIXi+/nlfMbryAUVir8fODJuL5/SAd8WGWvfyYF+nwt6V209e3
LhkfkGYwdSfAgoiyXw5KI8Ds9Sgun9wib8+piLXvLrpXvz2l0YJ6ENpOen79KRGpQ5BaWzHB8A3W
p8J/Xh0d2ZPsaaY/gfgSfrpQ/CTNLA/3Z7X+LZdB4XKUdaP+Z5RcM+kNAUJ8UlMzeW+DcUcaHV90
Cebr/f2hriipwA8xfeU/CMdRY91WgJIx6/LFnounsZTtv3bWe1ypSScs+mtLnz+02MVHJ1vQoTou
mZk0R9uWqfKZwlLuHqJKZyNVqTfh11SUQNHL2Bm+WrYQv9LOK/4hpBvIR8y0Aw1pyvZYqX0zA2JD
MuCF+tkIlGbQlPYwF00f+500y+JQVlHsAG6jtxTUmiKNIx7b9V+K6Bf5sR/GLP4d46Ae+ZFS9F8x
QpuyF4r2uy55V+tAYdFaJfyoo6M7faU1oo0mELIkCVtSksBK0L2QfasfhbCzty7561CvDoewWeh5
XS45vd8Sv7U4CaWdOqismuSfUfJXSf58vr/iV8+idSQuc1BTtMKoDl+OlKdWZno1hAmJw5EPljf5
bjux9WBmuhZMzdxDBhnHJ3f22p34enV4XkemjI/ICFmEvZljiWa9Owo+52R17gMnTD134Hx3bvNb
o9AwQMQKZ4q1fXg5PyzzoJwupfLoxk33ItxpeI7qzHnrNchcKK4jALzehvx7OcoC/lEBfaw8ojed
vjT1JJ6KztpDZd2Yi0WHgDiz3oIA3i5HgUJFepz3KP1gG+Cc07oRH3TwPPbD/T1xFbsB5sKJp0Wl
0VKD43Q5DtoZI4ocWRwqtjr8Qnrf/YmzQYenQT/NzuexLuVwXqw82rvnb5wwUDaMCeOSP7b4Ul6k
K6knUiDgtSvMLE0ENvNlS0mg9bx0J9jd+pw6RUlySw4zj9XNNHPesRMo01B2jjecaJXpdWDVNiHn
/ve8NRDFDeTaUChSiSCXA4koT8oiihjIw0wb4RP5QKs5+/r2USgev3JU1nLKZjrQPVEMLsc47B3l
H6/Rs2OuR3tMpBvhgp7l/w3ibo4T8R0GHuhcwoU9/yw9SaHNivrhAdpz8leTdsah0eycEGnykn/7
BFeQFQkF5MmrbrNKZ2Lo3RrIsJDeyeFG9BvcwXdeWbc2PwEDOgUqRrBiNgExRtpjaJI2CTVnlqd6
qPugEZ+s5gXdevNUkAjvTOvGprdRIFwppxi9wFi53B20lzC8tNQ01CPT/MszWnxXp8le9CMNjnnP
EOLGApLPUrZecerU49e9+p9kop1iiFmem4ZzSuVrXJD+wAdTBEPh0b9RM+0homz7LcuSLN6Z6I1j
QNBCJxavF9D/V9y8SmmklqPVBclhfEDFgaeLVcc7p/rG58TOiYSTnjfshW0Lv0GGsctSiGcQK7Wz
ak2/DYBjR9Gm7tvnA1QPiVgIMZRStkCLJtH6sZ+dLJy8vnnJRaX+Ao+U7QTj1x98kf7h47zS/tbm
N6Ct7T05dcTKuc4y2EyOgh8EfLMxOUpr7WxMroNSEjGcxtcSG4oVH4ZOmScyJ2Dv9D4nZcLjvBll
0Os2pbclGZHdNDKXwpKOrpgatKbwtKdaJF0XRH1HB0gF9/Otdr3q375sBig3Xmp+XQBHmc9Zq6Sm
v2BDvLSHeMgs+zNcdrLAMh8s/WR7Vts92KVRNB+qfDG+J7EKrP9+GLh6l3HBwkEAAk2DAcuATToM
rJ+bOB6xWMWPFK0cOQcSn0F/VtSXtC/3+IXX+4nUA/MlkgfqEXDDLw+MSOiYZMiqhLKCK6Bm6NJg
alj4cPb3cCHXB4ShUFujq4gDE2/Oy6EgMkZNK2BZDWi1nlqriM+irv7c/3zX8Y3mhYeiAzhH9u5W
gLU1azsqFFRQ59JNj6Y3yp+j7hbv6rLWAnRgx5c8GfaUH1/NnC43MfuX8t6KDOAi3JKMOzOfG+oa
cB1kXti2n49KLF/0FZ7yqKSVzBI/N0fPe9EmPSk/oJAlTKCGlkRBoVLVKPmCU+mgflMyPV9+VvWg
PLf5Uun+xO5ND5S72y+mOczv6gluIWQpF8WuWFaV9EcR6SgbmRVsP7WW+Y+8RubWlygSD+ckVsq9
p+91iIXWv8oIUB0DSbQtHIh2JEm02za0BkdYfuLW3dOsJ+rHPu7mb+og+nPXZcv4VCazNHbCxTXA
lkyUo4HhHDULjdhxuYk0PZ8LIxto8ZqIsQWjY0raRcai2J9E5vX51z4thHzX5I1bf+LTz/Gj1ufV
PwC6E+O73chZP6gpJdhP9/fd9eZenb6gmJP/UL3cpiceGavXubIMe4N6jT7L5b2GrsO/90e5Pq2w
yjyQ0zSc6ZxtrUtSZ0jBb8HldGYg/L4AMpoepphH7QP002XPq+I6Fq3YDLSm4eiuzL3Nx0bvRTeW
iMOEdbCojqar0O6xgM+Kw5LY03crN6zf92d4c0iW1WZzEZW2mDtXFO3koQEdtrh6HbpRtY+NdIdT
XQn32GT5nvnRzfFWiSKwQ1yqW5KgjVVCiRwYQWkaI3HKxiT6pudV+ZHGL1dM2tJG2blYbwxJ7Qbv
dpj1HKBtklm3qsY7JxUhCGn5oCRte9CNNnnATr0NckR3dvLzG5sGhjqaOuQNoF+3WikImQnZuIkI
zTlvT5pWzM9j3jpPEiG7veO5vgQvA+FKZiW4cxRILre+xXTmzEm1exCGegzCJOut2YFV4NpfZ8RT
+zCTwv3QmWP9AVg+PY+8ZNserK4zy1NqGGgsWo7sZozv5Fgd72+t66uBb0BnCMQR5QBofpeho5Qy
zym1VqHblD2yvMZRllnzDwWu8jC1FGOCfpRiJ9++9fH/O+gaN/6TkKIMK5cuggWn4m11kkXpBVoV
o7ypavX/sM4kn+6rkiolwvWn/GeoGWF9A64MVHez0k4V90Woq2UfYJ++p3vyWpLerjM5PcVc6irQ
HbbTotkFukWrwgh19dR3VAXZyNiIxhfOLx+3xXKn9vXei/6dh9qd3unLHP+kfmm2flQU2Vu1kL1V
EYNOHwnM2rLZJqtKMnqNFkHzF2hF+kpHFW3p0rf6ITMKKKFV0A6mOFjNTQbTKcaYIBdehYvMMRq1
TAlY02nO9/fpjS1DCqGun5cEhih4uY72aC7KqDTgqGOpPKBzvRD4qiXsI+Lu/aFu3FprRYKUkpxF
Je28HIqu8DIkpg39m7Y+MAWBJbcorDdKBayfDTYvdR107lYE4+UokKOkRMUCwYKxQYRfEcZLv+Qy
uD8XWHT8PZtNSXGclhbIFdrd2/p46Q1OBCR4DDGnKpafKRD35ZcB3UG+M8q4KurDonB9/yhkrpR0
fFPRyKM7LPpwqGYsQT+ri4aBGqY203C006RV6LRiNPnYjsqs/1vmwvgGCKDOzlTbcJjXs1zVDkZv
NfFhyRLji2oWvFokSBL3mcd8hpqrPTWae2ytBjBRh6eC/ZBUk9Y+tRZve5+CSSVR5CJdeW8r7VKn
vpVpqRP7sgHumfmyypTkPDt6rAXFjLZqULuDWUNkqYrFdwarLcAByq4bfqn1MDsPvdWVVZgqhZoe
dBSzxdm0xoEQGw1dDxkvacrDPMRgIKICyKoYdC35NFSlUx87EknPNzRpxS8ad1N/qLJsLj7FMRCt
yh+mVE/9TNWn4YS2rD3gHRKZ1UPVFI79uxL63MMac2fxiIJmZX4qERsDLU2j1/mdWWpsh05Wq+UR
HkYa/WG2rXUwpBvZ4EUiQ6UCXw0Ibae9h2TYglTuSbBaz+Ycy/iH29jiZzQukqJ03iBC2lI2b87Y
po6/Zkq7IrC83jb9aWzxJ3dSU2keElPp04/OjJIrko74Qba+gSVfcUYOUv8eDxMsa99ORTb3AcK5
nf4HGjFRC102JFnlUDhf+n7xLDR3WzAsVYs+Sp5W+NG5Ze/ghZHYEgd27N+K8nnpeLOfIzUqdV+r
l6k5GZHaKEHeR6nzbRq52/3RNuTyEexn4/ClEHA6gOactZ+NQRXXH0wr/bUYaaVDDhpMcUSCx3W+
z3rVfyrUAn2ZLm/l8uypiSzOHdof0xH3VW5K3+lbuNP+1HRZ95jFtdI9TJoYkHZ2PCIVdE82nS+A
E5S+QS43nrC60/+Mhr3E3+6fwhsRZRUjoKy6tqiuuvgm27asckVwMWQo9MtlQOk5rhtvJ4m6ESQZ
Byzpivamrr+JKR5KuhX2lE1YTDmMaOS7kUiee8hCPjUSsYcsvTEtupa8kGH1ASrZPnognIw6PohN
CFWtCdSkib7qMHJ2OLRXvrtESqpylHVIEHHY26LlTRHZU2IjWwlcw4s+go/pfgIv1z4VANu6v2I6
cst7MtlyeZhFheNjnXkNW3aoetd6FEZm5c/z7GbNwRM0lMOW27A7KJ2jf0fGT5cv3TzO2SFu8coN
7NQsGx5DUfRPGg8F6uSNYmRfrG5Rk/fseKN7zpbF7h/bFMCmP1kDRFRV6dBERSjATYMajkL5eH//
rGXcTQxfraDXHYT8w5XopNZpXmubM+BzU+irUjgSUFns0hK0AKIruYoYbGmDP1ITAxqbpdh/7v+A
16Xc/gLqB7AiePWAfd3sLAtixLy6DoTIOthWMC2eeB9JJSv9oo1wXe6T3FMPsy6sd66tZMtTXy2i
DYxh1jW/zkuag46rtAaP77jKDrbSRf2xNDNpH1Cpa5JzH7Xpr76ZlvclcPM9daAbl6BtoLvLrY4w
IoCay8u2UHHGGgey/QnMkd/UQ1AjKXaIZfuObNfayVVu5NQ0a9i2EFY0xt3kKjnqvBpiyyhTOUvr
W+zqQKBhv9C6MZfliYO001Zbn5zb1SHDA/sMxIui1Tr9/yS5vA6SOu1z4ks+q8+60VdwFWWHzH3R
POA2poZzvrgg4zp7Z2feCAHY+iC5gkEC7eNt20gZ7BixukIwVeqNBWqKQRN1e3yZm3ENsgytNlqx
14ixyphQEo9EaNTVcFAkHpFL1SqBq2bTTgi9NSG8LijMY1ZEYX7zKWVvxtT/GSp2o7HxjSzSzlVu
DjsrdmND8hZEuASlIYOC3KZxM0HFRbHNEmGfRM8QNKofven+Y6Bp9mhOeRzcP77Xk4IcQ/FAZ414
Ym9LFm4mMhT4HMl7vi0eC7Cqz5Mu5528+XpOa5eB8jgoJhpsW+ZKE5sA81BdCaspj/5eZcqB0NiF
eNEiM1IPRuT1v+7P6zourqeLYwb3kdLXtq45aKiEj/nUh+pQNtOxN5t+fKjaoTSPQ17EsQ9ewGke
aschRFrSNfpDrvRR9OX+z7g+75TpmTPPEmBR1taht1X1WY3VtguHKsNNtFDNF9DF+oFa3Ks6Xfoz
iex55+Td+tqrwBrXPIVj9B4uz3zs6UMU91oHeWTM5rDJ1B6cmpcpsY9f6xg/gCAVe8bHrxnEZaRZ
2fIrZR7PKxDjm3JBA4ypzyHRhNykifLJS/tW+YogRd9/gEg0xF9qb0lmIGgVNSoYybjbL1qvqB30
FjCZh0Iz+4UqQyl+AXz2sh+p3gJYbnF3jT+MfWe7Z56T5i816uIU1g5F4a+pOSheYI2imF6UaE7b
nfrMjdMB+g45bM4Z6cxWhiRqFG8Z8K0IXQtrC3sslg8V1YudM3gdo9dSE+h6wFHslNdq+X9idAdF
G8egvg8bnl5BRcbQHCISn8FXpZF+t8qpOMUIPT31iZO/vY3K4DwCcXujuoYUw+VmGeyx6ydF9uEC
EP5cUfTxbQcNqfvn4MaHpHsKJAL4Cm/O7TW0pAqtooRR7EIxQ2PSyu+q6M2dfPD6MlhL6auyLSpf
K7v6ci7u5MV1lVh8yCqbvxn2MD3zOtQfjBp/iP9hQjbH6xUuw4P9cqiEWDHq0uzDAb4psgYQzhqj
0E//wyiUINfSJzzabSlSomiXlEYyhKShQxALY0S9tt6rBNxcHLCU4HjBflOvuZyLzubTs0QMIfLb
3inTZnnGa2D5eX8utxZnbdK53GwAjK5gD63WZknnDuFStvJjN+gpd7ZTgx6zlJ0CyvVQlJtgtNEP
BP8HK/NyQlFfO3LJRoJ/r1WPpenmvyOpQ5mgfbdzW98cCnQwXlNrp3Gr/Au7NB48CS6KZ8Efhxaw
n1gNtYFB2XMIvV4lOJ+U0l53HBDbzSoBnJq72kxXwSCUOWalLnwPjZLj/VW6vjv+P/ILQDkJ8ZUo
QaxPUYaHyhj2vd4vQUlj5QzPolY/pjFLyzupMbPg/pjXlyQZNYzqtYO7Qp039xV4e0gHBWO6Utof
ZnuY/b5qVuMUPQ9tw05PilvvHa0bEwU1hWIQKuJkdNs+Oi4eqHnA8A9VowPOmCDaW+Dq8TFx7eZd
VOt7/oY3NgrPYXRpV9FMpIg3k7SdGULH4I6h0sNg6W28lbyojk9ZO3hvvrV4efMy5sFP+Z6IeLn9
c1RHIFqVUyhdvX6AwzA9wiDdw/7c+oBQNWy67mgFqdsqpWUO8B/yZAqburNr/EJy3HPqXk/nMNWd
/mu5FPrbMRYr941KJnQ7kslt970aaPfaWYOAcw7CNoJNiWhNXpj5znV1a7EA33Cs0XlicpvFmsw6
Q7++m8LIqNswj239XBlo2aMY1Oxs/hufkayJMom5ilbRcLpcLHum4REJTw2l0KyHZB7yIJGuOKQE
x9NgVP3OeDemRh2I0Ai+HMT3toHXW7Vqtwh9hio+C//OuGAhIRhZ1RMPAGvnPr41NySyLHPlFVGa
X3/LfxIbWcu4YVdo4dTUytGt8O4uzaJ8Xy8o6DfRrkjydSChAUCFC0QYrD59C/YpkqJrlJK2mZ67
1otKzTPQyDd+VHlZP0aATj8VM/pB96PXdVxem6G4K/DWNVd59stJ1hPYN+ygxpCkWz1qmar4MR4W
pzePwgN+hb2SR5MrbkCY0F+yJS8xqjWbpZ0f6A4hPYFgSDO8+ZULGgQFMMYAEEIx9nI6nY2zRtly
rFujhwOm2dGHRVHat6rSgJLiq9H4p7Go0my9HAVfLjMrMUoLhUtOwwveDCKEmv26Nt8qzM6dAoSd
MiG4YgiM2xyKmpSWwDOewg74ug8rssJ3RisOjp2I/+HbgfFwCb+rUve2m1vUVKCnTp3CBXa530dK
jhaEs3ddXp/gtYbLICTuJNRbhGAlVW2RMyr2bHcFf8tR85V0mM42DhLH+7vu1lCw9aGzk3tQoN7s
utG1CtMRzRIKx6XrS+aR9D7kjTE/D+Af/7x5NBOoBlrAq5wlVJHLTeHp2IfxuVRqVR5SY7NdBnIc
3RN2jW+VU2dTAKtCIZ5wAT5kSxCXIm/kmI9q2LaxF+jYRh5Qt6rf/vkALnOGuCd5WW3BNx1i0ZPA
lgeIYyUO9NnRxi2j5Wzkyp6841UUopfL+2Ct5PBa0LdMbd2AFIJ3mRO6lKn/nqa0C8SY5p/ur9D1
KLBACK2girnwufYvVygezTwRLQqZ7STbM3X/5dntBOzD+8NcbTsDRzpCKXTmFfy9TarHvnCLUckp
Jax4ljL18AY1GkxyrHlvI1xdURwlh5c3jXD+D5TU5Yx6o5zawfKGsM9k9MUe8j7oikU7z2rRnaSs
98D011Pj6CIvSvMd3BOaMZfjwe1HfqLQxpAGs/JgzHrmj71ITpMmd07TrZnxHuFZsupqc64uR5ob
aIC5pY5hhhn1kZYWbcJ0qk9Cq8V3M6n3XsSvlYKLAtAalUiWVul52vHbqTm9usQOxd4w6pL4kMAG
f3JKhOr6OqrfuWC9fub9bD2haefBqta9M53Q8bwAmQszHQ/B2ajMd4Y6753Cq6yAr4xTBoqWGmtt
OZvCVJI6fd0byhQWTj37i2kswVR39UsiyvHQorj22cm7PXbuNXWKShg3qAF+CFcQejOXn38SVtNA
BtPDntq89ynK+rn8UhhQcz/XNRSon7G7mMUJZLWpP1O3mFF46RpXPo0J+s9HGXVWhAVPS1Lttab2
3kOMzjyAtzIXutklnrKjLuLod0e51fWpchbKP7YSW0WOpeikQqUvs7I9JKNMvYcuzd3m2OMRXL3r
MWbxvs9RLbKAHLiWPs+9QvlbIF2d+GnDaQtQ+EliH8eJ2RiChupUdKgpkrZvLQnwdcBrgM9bT8IV
hYoaezmQzhihiwSoCnhA5z2UYh08GVUmd4LK9TZgMJDgELZ4rfNsuVyQqHCkkS/OqnXt2X8ZndvE
n5p2NKtAjy2jOremFRUhXct5j6hzVd9jmryTQHKQgVD+2qT4jVV5cTZjp5G1rukbXi4fcMoFytb3
7bPs0cA8WI2Qxzq3o0/3I+l1wGai4Gx5WsPpYuqXk0YIuJxcUxhhjWTIAdbs8Fja9bxDfLwONYyC
WhRuKODsGe1yFF0sU6FHqRkmsT5nvlfbefuFiqfwGA2eOtI15TjtpJA31hMPJEC/mHtQrNiWFC0F
PdJ5ZFCegnN/WGw0v2g2KpV5EPqkdIcCMZsY1B7x5/H+V72eL9Ebs3NKS69eHpsFFYBZFms0zRC8
lm0EbZ3VMx1OfAWOSZWUkW+2cdMG9we9vjmABK2MQ4rEq/vPZik9tweYAQ0cXJPnPsrYZBg4/Y9Z
6e4pU15v2LWrznuGl7YJSn9zSRnWlLYN3QwUNnE9NvTofVOIr+OChr85JF+lgpNzPZg7u+h6r1Jm
X9UfSAB5xm3d1FcJjzEzwL3MNlCPDI+jYOhT+VaAIQUR8AKrJuYqErTl8+NppsJaQ2JidFx5mIQR
nzsztnyBVOnOil3z93lFkcZgC/Wa1G5h7tLUQb+J1g1LNS6bf7uZ98EhB3IFZIVet3MG/BxFpzIu
UyeI2tjQ0DinHYEmi1Va5ymLe/FsG5GOF3lPleWhMiIyVaK4rAukVQQWYJ3VVvke9WDdS5dX+VrZ
IV5SQQLGvO2eTZmXFGVTeSE4LzmFuTpacCtgh+ZBMdpa+lS5QmsPOObiZeMqGE8dZV/FX+/v+OsN
QcREGBUFopWvuV2qEYEjB0pXFGZq3X+Lc4GGH4yUL/dHuYbIr8hEQJD0kNnyXNaX0Utzx2iFaEch
srIcKqBjWG5bVoEzUTlQDn3APwJB3Nxa4R9jhW/lB7c3UO+ZQXgNj0rfDo96myt7laEb03cp92LH
ZAHOgytx+bvqEt+PBXmHsJxjEAm8mT3hj005vhmss3IwVmkDkMhruXxz3Lu5TmOBre4TkrD5QZtk
f1YahF7uf+eroMkZgLe0Ii0ozVBhuJxOPBY1ViWCwgKt4Pdek8gHAYH5RXPK7gm3+27PlOEqijEg
2iQgq+gE8Z7YTIs8V1kqhXKkOfbec9Lh6XNGtUrU/px2qF3XTpX/a7bLjA4Qm2snzlytHi11IOvc
+Kzfyui7nC6Kwnmk1OArMHsn/a7oyqLR4uXVTlpz47NyE5HXrlIwCNVu7t66KnO6qwX1vC5ZlFOh
m5H09Wyon9GbS4yTZSTT3v1wDWdGohShLlrsr928bR0WvVAsu2d0/acxm4ZDW2VNfqyGxPvoapOj
+a7bx/8WeO4B0wNzFwCLFK6PBXX2PaEfHwX3t9aNb70yv3D8delfYTN3+a1zKRKnJNMMDVvCQbCG
5DFKLPFwf5R1v1wERSaNJuuKNCYGYy93OcqkDPAwZaWFMpL5QycQ/2jTyAs1tt/O5rmxdSmqr6wV
ULncIZujH1WLLOnUa+E4qUOQ2pmDmIqFJLUylQezcowg0tT5fWvHewT5W5MEJQgbFHYHQ2+yjMwe
jdhrWyTmkFV6BvY7v19ZaL8rexzeet9DiOKxSDoD2GVVjLn8nmU3SxC+mha2YFgfwA84D3pRFTsE
0Bt7g846XSLKzyuRfVNUUpBMaXjGcD4yIc5pq/9tycjY2YA31otdR5xZ6y806DbrlcrYqVOFx15s
D/oxlrp4AtkK9s3obOnPue58LnAMOlaxnHbC6s2hSYFXDYDVqGCz97GdKZXIiPUV4FV8ECWS7nZe
al+X3h6+q7gjYW7kRSCH7T3lwxuRB/+nVTMG5BUV8M15iFqrS8do0cIqMofnOJXJaei69CcC1Hi7
Ls1bXQO5nXnGg7SgCg5VcesnBAhM01bdepT5He1jqTR9oC5NhvPiAFbw/lm/tWvWKjg7ho4kchGX
e7PpYpXSK24iMaYlQVbmyalOyH7uj/KqCLMJKdTrDOqr8AO55TdXlJwjGyizqYd2VD9NiKgUQnk0
EuWdqsZfS8U6qoPzT2OYH/rE+0trXR+DjGNvGdBbK905JPYePvHWvMGBUUekU8mravuDtAl3tCrT
6dh01cHuovyphMr7cH/eN4IM1+JaGOElTplvkwooIkv6RTTISmZl+bnP4zyMs9Q6Lu2yB2+5tUlX
Kh6oeT70lQubqjZ9kzkMpcLi/5sK1RAayWJ/jZIoe8wjr3vr05BOHjAekkniJyFncxyLSFHNxc3N
UJZ9+Z4CfR54KBAeakWNTqrdOG8Pomtxi7IWOqPQzzfxWstaLcbaTg9xbl5wfzX0IFXNNwvQMCsA
IqCUaBjy9t0sWGv3SwrngUKNo0iUTbUsWHR0kdF02hO5vrEDEacHp67y73reL0+e0I0ImhneOoms
mk+jE8cPwh3rnaiprZfL5uTR1ADRRczkfXbV2Ria0Sxi1QjjpfPO9CMiyJNV9H4u56HygQt2LfI3
RuIrNfyNfOij46jjw3H/INzYnRwA8gluXKLXVtVuaamZ1jXamsXEU4hKqYxCBRYHMJ/Rw5nUzPbk
2G99XhRxTWIOmuVX3bBpNlqtRmIUVGA0B1bm6odKdMvp/rzW5Hb7dcGqrEVu3m5X6uuD04rM0GMz
tKzxjy2UL81sPdOT+Mh1/9lN54/3h3t9j27Ge0Vx8JAB7Mxj7nLTOGWpG3MsLLAIyFWeEZwa0kfe
T8sYdBQzkqBYMrTmnSkXj7zcYvU8xvj2HfKlFdVvK8lK+1Fx+/ajiAfL/AzgLnWDaBpS5aAJxXDP
jjI67zs4T2sWm064TVR2oYedohb6r6HIECoiWe7TZzmnuYfnouF9sexlFgeRFGROEufX7jFadDU/
z4m0oAcog1s+wPsfOh/qejr8MJrZxP9GDopCnI+WOkgmaf4QY1G4x0lXOzcwWsUENgmjCTYs4uNu
oLc8DfxMQSXWN51ER2NrcqJvrHz3WyuLKQ7ypsySoxFlqDOS2KKmNQrqVqcCxE3hz1FefnadSP8z
U4MeD4NuzmUwYVDD00GNlB+2gJ763lJFrD/XSSlDPXZEdegbs/2WzFEkDkai9q6PZq9RPDS8U34K
RaUiYXelmfgzcRL+k6bkfwp1GPLzmE767yGCM3aAMdR6BK4R9dWy9PJfceHB8mz0slQDLNh6Z+e4
3dj8Nhh/kpVV1/iqrkXPFmubEjnjbgBZWgkH4M9oL8H93XhrlJWTwjemJnqVDNYV1X1vZPPHim75
6gwtWjHnPZ2YW6NwU5N58WbnYbIJyQPwCWcBShS2sk8CY5ic4xQNe94Gt0YBd8ijiuxyFVG5PFgj
N4vnKhFzsdThy6Lm449yyOPj/S/2qlW6Pb8rewSbQZblKl5MlBdbPIaobVYm8srz2hx7rnmlULhG
yEQP8DwDGCPthFR26VGxDDK8Dv9goCmNQMucQn51hN7/UanRZHu/7sZdAT+SqLn2cVVAOpcfIZlr
IFURuFUbbdrvldVqn+ZMcRzURiwDP9NMqv4qVPT33I75iZ7cHNJq2Hvo31oKJODA0a+6YlcU4s4u
yWUQuw31ttReIN8nv9AasHbKCTdSM3qTKNqhFUHhYoviXlxToWRCAkjY+T1nUXweOPuHoh/6nc96
Yz4IqFBxghuyouI2mQukAwAmTaSHyTRCSLMq91Aqjty5iW6N4nISOSeQezgsl2s3WFZeEXD1MO01
cIQl3LexJlzd38A37jtgrf83yjW4b0T5tx31sKzH4Vnkpf0Zhpnul2O6PGmNFF+Kod57dN6cmgn1
inzJI4PYvFH6OF/KRJZMrXZ7X5He9NBUjrXzAW9sCICgQMXWjIGixybOxErSmXo9GWEWWXowxt4P
VZ2NIK3z/0faeTW3jaxh+hehCjncAiQlkZRkOfvcdNmeGeQMNMKv3wfeqq0hyCJKs3PSzbGb3ejw
hTdEG4u4HKPVJYDaJAUBxyZTZ/ddfipc2hK7AbgGWxwwplJn9rTvJjdtD7It0le7Vj4V0dyckkaY
3+5/vxtLydDMjh3PHlnvEsMlmc3oAh4bEuh9xhW+xy5hqyB5TZVbigNMDqEOIjBqkpczrJUpGUsv
M49Z2HwQlvaPzF0Fmlx/cBXrlxfHu0T55tTKC5fhp5l2KEo2+psLWsQnyNrRgC39sB8+xu301jX2
HGjz1vm/tRI8kKAhUCpYWH2XP9GgFeLoEytBOwtv4ml2D2GCn9r99b5VQKSez19lLYJZzOJyGGJG
2k9ebx4FdHrAAmZZo18sZ/M1HjCGPiDrGfbn3B6K7FmfU2qnmo6QzcGk16gRDKXOVuJ2a+KkTxAh
uOmBqC+h+r+wimDrkUmGxXnMe4yfcfHI92ribokB3RxlkZ+kiog/4BpuMlKJ6pifeaytsTuUujQP
sayb/7CdKeQDhkTkkrx3ua7+NZd4HqYI1QiT8mwm97VqFw825u4b5/X6ZoDMsSDsgeown3WqO8ia
HlJZmUezV8ODdOHVerHWHaqye/+yLUMBLaEUSqtizWiakMnPjLbkBVZDC1J9Ew/fnWiTC3NrRqBz
wGpR3V5ImpfrJmXWx4rBXWdYZoJKR0JFJkwtj/hVlBs5y62xIBLSIgAzo1H7uRwLkin4c5v9hpJ3
eB5row3MwVWOU1N6G6ft+nUiTiR+c+lEmpTJV4et71HtHxXLOpYD/utWaJavhdkVDwCU3F8xKGq/
lp26sQf/VB4ur3NGhYaBGhI1AzrJlxOM867QnFa1CB3JzF5nSvR/J7FXVPaujCpcyGsSh4j8TK/e
dEQa5r3Imvb7AExYBlOry8ZXcc55E6hDJKC8hwFFAMwdYCnKhdFMEtVXB6sq+w/Ci8qfSYN0RNCb
ZjYHKSyh2TdyL3xryjJ+syJL+0IRtWl8vU3E56rH29PXFZkoDxs327KY62njo8B3hQ+ytLJX00aa
IrZazz7C+xY+fVzjseHeD1LBjWJ2GglZYn9sZWI8ZgI7HzwrsMYY4zg/Y5xX7u7/nOv7hl9BhLA8
bsCG1+Gcgvel3RejjTtNE+7wJ3Vglk3uRl51a4MRM0I5oHGueesypt7jGJI2un00Y2X8MQ56G+CM
kT+KNo6PM9RiX8rK22B43pga3TUaw1ACgH+sOxVS03vD6mPkktrwh4YNyFsjC/v7/fW78WRzWUMs
Bu+4BKlrKKLVStOdWymORRhazQ/VUXRo9h7y84mfOdgCzKNEwC4MY1d/4Mk2w2OTYXjrI4qbtW1Q
53oa+15Ij/kzNurlB7es9fTJSUQ2QMq3reQYx3MRHpO+yBwf+cXc2NiSN24angCqIvBQeXLWKIRx
HAr+CR0kC4dyh/QcniQdHKUSHY33Pwks12K1tbTjrloC81zMKafQIdrO7EMtvHan5KXykFZ9tzHU
jc8PTp1JAbznnlrbX9Qyk1ghTMwK1BfqMw3N3dLZCtlujUJFaanPMR/CgsvT3KnS08OxcI/KbIGE
MfB8kfosNi7oG6NQueK1JCGiV/WnWPmv91rP26zqogU/RaPq0Nnx+ABua4sVd2sUuiY6BHY6RTQy
L+cyVZ4ZJzGopcLt8bVFpvSxKsctC4jrKH6BW/JS81l4Rtd+j5OZUtzl4FJmzymkqukXM5oeHWOG
TBbFu1jYe/rU/9w/psulurp0QUbRpwFHiNDBGhJfOTZy8l5qHR1udo6nEr2lnOXvblNo6EpEfLb7
A95YS+IDsD3wdqBJrCmTUubgkxKpHFFLj4PKNJJd3Nr5xsm9HgXJ2gU9AHUezMRa2QpCCYjufnaO
BhIlBy/sc6izFM7eOxfoERbVDaIQmhfrL9ZYrdMRXHvHkOLpmyhH/RBDmnj/KNAxCZwWxh30tNW7
KBs56pOg3ucs9cke/ONPO6U5+u65wJPlywC4AOy7BgXGCZpmLQiUI3CA8G3snfGQzWn65T+Mgi38
AqpcZrS6FYbGmtB7SsSxa/vqcXaxFYpIVN/d2qHrws1G4ZiEjFD+8rwSEYQVMtriOEOt9scZ3PIQ
Fls2I9dHB4wBtGlAJLDQ4K1cjmJPXefVveNBtIzN+KgOjfGhCkPjeQJdox3MyfM+vXv1QDUsCT5V
JvLgVRaMZAZWalRij+DW3CehpnJn18bWrr5+9QCo0BqDSQBKVF2jp7CI6mWc5eIYzaVCyDglBzlV
6XHQky2XyRvHlCiLFAgG9cIaXHcfPKMuXTMVR4G921+0G+OXqqzdDbzrzVFoEkNTY2eT3F1+KE94
5Tw4tUCksO5wvojqRxW5os/3P87NZaNWttStaXGvO32JG+EKWjEKTnZir+phdLDiOXselvrr+4cC
QAD6bjlKXAuXE4p0Ly+NrhN8kroNNF26QSEcrJW7bAuqcGvtuBZIHP8UAdelJatrh65Saa4VeNa/
uPMQH2Y93tJSubV29LwolXOS+O/VPkhrrYsGhVgxEk71GJYeb09kY1Q2FP3T/bW7NSHuBgAKhFro
2q42g7R0BZLsJI4p4nwA2GPr4GSyf/+djVkPz/VCN8eBYXUDqSGWjG5s0JOM5vRrWoxfQDfrGyH2
rQsI+arl9WHZyFYut4FUzDzO6lgc68pQHujTpS9aGcV+LNX8k6POxeP7l47CCy8Y+5t+4bK0/wq2
IkQHqxZw3rGzk/KTdCLjmWtiy6Xn1geC3wOyFI75Aiy9HMUGyysTXFCPlDPG/Yxjz9E0Z+/j/bnc
2nEOvRma5ahFAti6HAUPb/qS7SCOhtTiXYjD9XNoIoJZYzx7uD/UzQkhg7I0jf80rC+HMpsSJVyP
oQCG6z/LsplOMbimrXW7OaN/DbO6FBpsqpK8m7kUyk5/VmPrVSm96KFSsJK+P6Fb+44DtDQCiUvY
45cTCjWB7FGri2Pfdl+k4SQPoTIOflPKbo8Ya+bfH+7WxJAM5RDRFEQFY7UhpgkPFSs3ec1T0/nc
9mn9rYTjk+0EjlgbU1sW6TIcXmxUUXglm0BVcM3E6hBcg2Ymw9PsWM1+oqL5u7V68StPxsJcZkhi
OkoHGc77c7yxRxDGglDJlQ4cZY3ok8MM/UhKlCtRG9wXXF4futExfr97FKrovBkga6FcrxGvltLl
mQYi+hhFM75oFCT2cVfq75/LUiyDarvoA1N7vNweQ90IKjPMRUOnarmMhuewVuMNoOeNFQN84oAa
xMqH0qZxOYozhpXbYtlzFHMisT0d1b3dON37zy72OSAUuSPQT1iLP1pTVacltYEjSojjyY2wwxAo
m26ortyaC10iYJZQK/jXasXiOQnjTqudYz6b0i8HV+w7axPVfX2OEHsjj+DAsmDqOifykHu0Nayx
QevP+DEWpfdMf9bdZ1GnvvuR5e+HYw06iEiV73T5cXB4yTJFrbBFdUZjp7ZIdvD6lxvLdmtCMGW5
WVG04BVchcNtpVuZZzAKLruuH6GGEngS59ASs+qNPX19LzCVJajj4PwRPLyckDIqg65H7Ompd7/1
qXKUUf1X6PTP+cRJyqd2o0R3c2qL+BkdSuo0692tdBiRzCNTiwpVD0Z3kJ/cWrfOmdE5u/uXwtZQ
y+b816teaeiKpelykBR1+jzqA8bruVs8tFkUb8zq+uFgc2O/AmUCwN0Vsl+r6znPU8dG5d96s5zm
L3Snv4et2/qAif66P63rM7WMBcJjYUHzyK/uh9zOHK9Zanex4tU+iKJm37fz1r19Y/HoEy1RBGgc
gtfVFuz70VM8c3SOJST4OUAv2ArkMJb6jiqmu3Gqbg3GnUyUQESJ39YqZkFQ2E3a0HaOYThmvgK4
yc+y+TdO1ca7rz36yGx4vhP7ndrG5Z5AT9lrhkh3jxMl6UDNHHlo6F1vHKobnwiU8LJyFKDI0le3
RFNjXVRHs3sEte8FE1puO6Up/373PqAhxWO0CD6Q1K72AY/9EGc6tQCt6RS/K7v8MSv1LeeDP5zw
y8CBrG9RBKdrQxV3HfAPOJcrA+ZkR1yi5+ZYDDL52ABh/zxgkmf7tT6hhOM5ffKipJysXTpnYxRU
COhDEzZqW+fQ5fxftAxj7+/mMFd60Dhibn176HTnyA6s3jSvn+efIfeu+J0hdqd0vhobSil8vBuj
+HtUNlobgCxHbur+Ki5b6970VjEYkkiLkJdLCk0snh9H2Zb72Bjl0zDZ81uaiy8Q7EbK8nH62rZx
9uv+8Dd2PpQkCslLZRRM8uqOMgtX9KbV4tjsQd9r6io5RAhyn8LM/v3+kZbGGzg3yHvkvJc7X7rC
mKIlcVNNXDJdqSp7qtYOlVFo3feHurH9CcRoLCI1AAxlHScJN+lMNS6UoxLm4V5gHvbAGrxb5pVy
BAh5dAyW9QNbdzkh0eizUhWxcjSqZjq4fQVPrQ5/mJ26JcZ4az68VVRbbTrbRLKXI0kjz7N8spUj
1VZ3J9HQsEAMQb7fWLdbm4EPs6ihQjykwHs5Dh2ZqOrKKDw5Tlnu5rwtvjpuWD7OszM83P9EN9AW
bDl6kiS7BMyU/i/HMmplpibbIBaDIiJ378fGKL9MlY6ZagZf23Yi1beL4qNSdA8oan6JxmmrNnL7
NzBPGlEcANLIy99AxFE3GtiWo5HZ7T+W6Oof/aTOOxdl2EMmbM/XRCse0rxxdoOrN29u32lBwg2+
kf//6XmubgGalQtnhWLD8qxe/hKnsxIVKfv6NCP8kQUmmgDeF+ibSXSYRjUxf6rZKH5V5qTMT10b
og1SEeFgPaklhSJ2BIUIV2EprKPSOclM+dzGk4KsbAQDZzdDHdGOgDOVL9BivO4V59o6/jTYvdLv
7M6EIp7WalkHWZc7reU7k1P3AIAb9VgBN9BfoNhzl6oibvaWF3vZ98Gsxi9JYzRJ0LkYKfhaN4p6
Z4gYb2ibNNY4KKP6pzFlO/OT2jej8hm2K3UAv1bqZj5jqBrln+O8KuSHapjDt0J2oXXUcmFHwZQX
3ucoyUYtEHqYeicD363qazZNahEAZVIGPzMir8r9lqQz/WLBZioeJDFDuSNxifBLEWnVBaKMPHCo
2jj0h9LtCuXZGJwse3Cr1k6Pk2N1oz9auab5lqKTFZhuj2MuYgvG5A/0TpxHyBRd6PrUAJu/ElXL
vQOtw84jrNJGwa8btTEpgtLN6ZZmatFOH5wpS+s3vSmL4qsyNqOBoEPnTL9TMwmzfabpjfY6Qnxy
/AQkfaXtpsQRxR6IR1T6bhg740Nr5XhT7uwqtMwT+lt59uzGXlztQn22SGRnO9O2tPhvXDHYpFPY
JzChuL+OgMIix3RCaOK42BqfMJ4JgSqE/Ub082cfr/Y5WFPoWVTwENxcCwZAbFWyqK0U8IG6dtIz
s/uSRNoQxGKBeIOWkE/IVGpv8TR7r3Ol9p8xg0w/3L97bs0Vx28ghMujhzbr5WGrRqPGNNATRwdJ
tkCjLL5P9HrYuExvjUK2DhYZMfxFZfpyFFOrbW32eFntJHI/hbmIaNPW5UZD5saVvUCQqAcA76BE
rl+OYugFIsp6Gp5yISAWeKX+aeluP0daqG7xlm7MCNQGPRJ6zg5wsdV1WXRNPs9CUY5C5YoOdCE/
49PQbNkZ/omBV5sEwDWyHeTTQETWElWJ06WTazBOLOdndGkCxQ4TPymiM7fjUzt6j4nq7sh4zuMQ
v0xG+NS6GEq2ffia2dmuAcbSadMDgr6HIs//12X1AdOxfZpDggiVMpjUcWe1U+nHhrnxrN3IZoFr
LqwnQA2s0OqlRqY2HRHUDk/ANb/3XPk+VWRlZ7TNc27wv6X9flYgB3Zp1FPFo3a8xm/mMLvwE2/C
k2FFnW/m2vREpCU3CgK3nkoGWB5qa0mc140/r47tUYxFeFJd3GpEnjxEWQZ5DKygZb/YQg7Yyri/
mrbA2dD+MPTOxhN5a/OxpjyQlCVAZ69WNqtCI4+jKTzBMdH+irW01/y6Acr17rsBDOzSxKAcCuZu
dWqpj2O1NvMBIzRqdknaaPhBhFtanjcnwzEisUGX6qpVMkll0OZShKdsMEPqUiW0E1/H73Z3fzbX
25EKDv8gKrtQ/9ZQqxJBeVuqZnxSa2lne+ovBUaoc4oSYKj3TvIhG7zoo1EgbrKxjtf3EmomkP/R
2KcyRn3n8l4CUJpBjC/Tk24ZT4QI6QMSnw6x67vl3+w/xAAbACt4QpK1y4Fyrajl0JjJmU+q/tHX
2RFO6BuX+dV0llHA0jMIR5um6uUosTLBXwut5NyN7bhn58xBL03tQTHr5j8MBTUcINHCs+e6vRzK
iBAGz8wyPUeZo6XH0XaEDGw7mQ1smkQ+bwx3VTliZtyxtL6xQKBUuor5+5xUGC3N9Fy0dmn7c2vg
edxYxkvYZm5JAa639/c35dXm/zMiyCIaHPAE1kK29D2iNK2H9MwyN5DWvGmfIM+2cV/c+mKE0v9v
lFWfUKS6okqtS89aqntUCWy8bmTd+VUdv9sTfjWh1Rtc4vPWxHQjz6pVdWd3bvRXo+7bD9Rd+vcq
ByxDsRNJbOkVAgu+3ByFU+VxYzDUiJmCHyaD47dKt5UY3dwTCJPScWcJwZNcjqLQSklKDNjOclGO
BSD7MHbOWYvt577Z9K+7+aEgfkLMhBKN6/d6MNXCUdJIz0PsxIGXy2kvRB8f3WTY+lA354VOMwhg
+jT0ay6HKsdyzKnep+fYmF9wMNwZY4GliWYFjRRbvbzlQbqIYvhUXAoLRQ29SLxCLwfr5ZQ7RZmm
53K2om+09WYDoO8gNB+zm8HA72nKkUsfZT/uZliHW2HUrXWl9LHMlb4HZOzL8SvVSjUjz9JzgyUU
+97G5yY13aELJIjf959pCjsOUSFYN6CPy5n/V6m7o3+XNQlnuiMfe6lCr3yo4kI8vPvmoApChgKC
G2+ytZayjQ762IOdOsfD6EH3MePHsZPjxlxuLByjANAB34Yu+joVMqCHdommcQGXWQ840JkpWQmX
dxN63f0JXYstLKhHEi4E8ehR0XK5XLeoNPMszKbsLOvJ0/daXoW/HCHa2Z+kV45BX2E1GxSOXXiH
mmT+n6IBORhouaP2u4QE47lUrPmfvim8lxJHacW3y1Dd8rC4cWODVEF0jY3Mb1zzUOZexRQlE+k5
nVrrJ6l7vR8Gpf91fzFunE6EkaBUUBaH8bDmdSajUsfEkOl5UuwvqRE/ur2KKzYIyjDVtz7yrSnh
lAEOgjwQIcTVwtdRlM8lXi5navHloe7LOPHriQLlxvN6c5xls9LnXAqFq6vUZqNq6Fxm51oR2S6i
OONHWBvu7i/drS1LVLwsG1VcOhmX26hGST/u+io7x/hyjtAlwQ00sy+n8N2avgvQC5oQzU544NTj
L0cqLa9RBmlmZ2VOUU73nOkw5dF4uD+fW6u2sJ7wIwPnQ/f+cpSsqKIOFFB2LlBp3OVTJkn1DPPn
fxgFuA2Xo7coV69G4QU1ot61s/OE4MFhcNNmb/akm/9fo6yL0Q5vaKWHSnbGZCcOBtkSpWLh9x/2
2SI0tXSgeUPX6kxOyBSjilE6Ek6EEFOdm4Aq3v253NhndNKBd/FvyjhrKOtgFTDgy3Q6TnnYACKj
jyKf1dTIP09jaGxVi26Otlw6vNbQcdc2BE4UxyYWrjCXB+wnfbdAikBoqbFrY1P98f6ZwaOG/8cC
EvqsakKRlYlEyGo66rXbPVQRDg6+znr+wOdbbjxjy8u7igzItMhHgEkh+biODCp1mApZWfMxShpl
Dky7S7szNhxqhSQykqX7VMlqNXBBj28FJdcHa+naoi9OuZuy0fram7O5NGXl6kdMsaZv1lANu8Qy
yqf7i3k9Cs5AlEbZKwsrfJ12pg22DZmgZaeH9nzQxVQ+qZqs3lv6AiG8xAJ0bBffiHUsrGhFM4dm
DywU+YQPJQSup16pNFgExtY7ff3FwMwtIG44eKSBa64fssjDNDoLHjDLnQBgRP5LV2rzFfs9d6dN
ivbblsaWttv1e8ig4OxhHwMYunKq1rU2n0bk7elOuPHs273X7/SJz4frsWkFjpTYZNz/cDfnifIT
NVEmSnni8t51KzEN2sIsMuJB9cPRiQ5VTiuoAX57GKJw8hPb/nx/zBubhdhikZqy8OSm9nw5Zt7D
4W4GmlvxaA9nZej6Vx7id4OabJrUC5OWLgvkm3UCzzcNUWRRGSVSxn1uLw5cmPs+3J/Ln2vi8mhT
WKYDwQO5AKjWHAzPjQs1VCjHZq3ZDp/SyMgKSoBl037OQ8uNnygdaoOfx2UnfdEYQz9gO23qkW/V
KkVOIvNcBC2u1/yxNkvVFy+2ECjHrdYZkGkummxvGhlCQKk+edahEnHeB3GlpVvP1vXly0zYCFT9
6HpTRbr8LLPbhqXpMJO2NoCB0QYx/4GVASq6TedyK1m57vIjR02mtEi0L/2vdc3XE33hRVYRnWZr
tFX0xJyyfvTUsHYfbNFq2lkO1OFOEkM+72s41EX4xC/MqcDMsRc9uvTBiufZsJQ6MCbg/LlviWkO
D9zhw2dKXb0SuBNKtc9YAOrdS5eKIQmaFlXy/8V2nosn26xL2JzUPrWvQ1d6cgNVd72epICE+GTU
vJzGFWlvauZabSHnpVVOHt1N8QEJ7uylRS1/f38XXl8cPJqASP9v44HA5vLT0TU1pJI02akDQONn
ypztm8ZVfU1h94hyfncjnNozsGK8JKnnANNYnWC38lJV6HN2kqJp8t2MZrm762iEfdT1xFI34qlr
g2WeL5aRiibCOfxHv5we8nSuVuMIc8KQN+wKf+5ro//uDmPo7PrUMYrC74oYF9uoNrU48tsEN/Rg
ALpefYAAZmqnBJPZn0YDUfwxNegFHtIk1IxzNNY5rcA89IqvXpzo464KHf1vUO0if22lVVSHMjSU
aG93SVV8yXSSsYNizH3sjxGp/YtVSO9v6k3wMHV+j3eaaSe3D5kcW7nxja9uTSQBUK4Fag8YFOT4
as1l7mEnWBbJSY6d6U+OkuxSL9vCEV336yDqsl8py/Cg0xZcbaUWGa7UMJPx1NBt3U+AYE6qVVg4
hIncl2Gk+7TOQVcUljylWR49tNMcv5dksqhVwy4hN6RKCWX48ntHbVkQ3qr1acEqPmmDaD9pUdR+
un9ors4nZTWUllUECshvqPxfjtKjQqUNGFefOl1Uu8lFJivJhf5gqdG7iXoMtYBFcTWExQl4/XKo
sjRaGml2c6oy/WdnpeYO0epp4ylf/pKLl2gZBOozjx69NHRSLgdJkSFywxlpEo5Cau6rmSO6E2Zs
GTulbgfrSaVyYO8HSh1/GXOCeX3bGsrWK3JVBONXQHhi+IXkz7Je/opKS9rasaf2lNdl+WLFMkFB
PB8eAHlaUQDHK3woRjf7Ox1s9b2QSLJUurugWFD1WARyL4eeqKGauA+1J/yBvsnU7F9F3361ahfd
xSTKNm6l5bytlnthDPFikoUt5LXL0Ya5FaYSx91JKRv7UajGXO2rpMyEH5e5aINpKCT5cuPOW/fh
1W2/yB9CLFx87Re31mVj/7v01jcWgAghT3mT1OHT4KRMt9Y1lE9rWWXHRpT1lkPN9WdlzKUdQkS8
9LfXhyUHJ9YlYjy1syRqyYpBUZ9RKrG9eNeqOIY8S4GE92tVRenXsmzn6fDe00qcQMZO3IYAFsWz
y0kXhj1pw2jLU1Jp1rc089QnEyHNM8L048bDfX3TIkPOVWsBjqAz6K7mys24eJqkwynT4+Gz2SfT
6yTyeCOZubGiS7EDbKiKN86V+Rg9LKVRM25Re8KdLhA0ezsfPa8i3xclfq4ngCiOeGtIErHgpdKa
b9yy19toYZ0Q6sGR4LJdM996ZNvarJymk5O4ylIIgQgblKGdx89Yi7k1mMkuku/+jEuSQWoD0QDM
yTrI9GJ3GGqtnU9hiigwMkKe76loQIZW9fW9G4bbhyI4bAOABVc8uHAe+5G6t8p1aNmPQMvbPYTP
8EGrRnMj+72+CkDe0rpjg3Iir9SPUSU2i3SqtZOTWWLndT0WFYqc9I+EhvFHoFTFy6Bo0UZAcP1+
MepiJ4dBAjI7ayyb1WfEu52nnryhdR89QdaNgkfdvEWlVDeOxPVmRdac5VzA31x16yvHSUKiy9rS
T3NOId0vcLMjzY/qqjvUC1cpCKO0719tLR9+hEOpbXUQb8yVzASNYpLyP7ZVl6cfZcgUkwg1PJkL
YMichLYDkTA+FcBLN84lbqj8ZZc3+586w/KOkRkTY1wOpsluKuZwzE9A1WTxWiLQ0vtha0XzoieJ
A8oxbOSc7EJNa9snrkvVCfQ2MpUvWREn4ee6V4z8ZHp59xnNsEirAuQd1bz0sflJ2l3nijneO14c
pYfYS2T21RZYl+Yy89uCBDViF30lrWyCJdgN5jE0sfEzlfRQRGV+THnc3QMCF+2nIVSUILXrmD8c
/s81MddKYyOfIAo5meYXhIcOXik1PimZlXV+mzZ5GeSD7SBiOP2FK2b5TCvTST9oZqwZQFhk8lJ0
zvjoYbn31GL+lOxEpR4cHMjbPaC7pA+cuWs9AAzTBJ66QSZ3p1ZI8db8+Mb90GQVlpC5V4dD5Btj
WbpBq3jO0QIKHEBNnc65oQ9TgHqi8k/TSeL0EHL2z4XpJIIx1ryXwu0O8WCfwiFsa9/ttexT0+Ek
67uznI3A4UFF8reOUKcokWlcFM5sv+3Kn4XQDL9D3NQX9mDtXULG0Z+rQp2w2nJHVEaN+YnwpdrF
Tsgxwd4N9ROBlMEwJpj3dKV9MJAgAGNYIP3JM6oElivz+AEt6kj87vkDP00szdKgbaYUTzFPT4vA
SKIo2adNj7G4ayNRH0xZX1W+TGfPwWOpE41v58LqHuJwzpudgYtcte+KOtQeqTKJ76Y6Rs2Oj9Nz
ggswjfzUaEYaCInWsgpaU1W6p14Li+mgTvncbtxeV2cLEJm2oGGJg7mT1y/r3FtjBXR0PE2tG9F6
AnfwSU/axPQHR20/37+Vr95W3lOwNigrw1Fe7pLLs+VFlYbSam+eFKqWeyvpv2VFvqX+cRUJw+lY
EL5LBsGE1gSC0J4SlW/ich/Hbbc3KM2EwWzOLVOaM/dNndxSBK4pG751paTFB6Wo1GgjQLx6X5df
sWgmQGghIF83G0q3xO4NE8HTaLp0uOHFnqXXtM9WlcB98sCs3l/a6+9IgAtTbHEXo7LmrBLEYei7
WIl7l5JJW7s7Jxzj31EhvGpHob1+uz/Y9XeEdbRUAeg385yvkye17mo1ooJzknqRBk6CI/FYlFtK
Plej4DTLECQz9ASoEi1T/lekSy3ZCkMujFNbJuBnzTpso70ziOLdvthAKskEF31JRiRPuBzIKDMp
RF5aJyXTGhsP7jT8KqXR/N0h3Pzh/tJdfacFHEACD8zxD7JyNanJKmUkY9c4NXpbzwHo/9Z+mpJM
13bggvUtWtWfT3HxnAGRotQB+5tolnBhlZEpw1I3yntKiiFyFJQUpSd8Nc374dUTEQDqKcm9j0BM
4vhRx3EHtvjs5vKI+ZPsds0AkOy5DInZjjNA03jjlFzFTvw6+n2LSQ6HhIW5XHm3CcGTUpg8uRSD
91WoRc9No46gvvGWPyEjXT3nDYbXG8ny1eFc8n428IJHArZhrRZlpHcW6vpsn6Yxch7yxsuG7yEK
wLhhVUKWe3L5ecOH+mozgwheqhlgdxfJyfVmrtNYtEkfltyzMhUHCNjgatvZ3YIAXsVq4GropAI2
BLuLSO9qRXuziFwpkumUF5qAlGzUfjLIv7wq9T47xuTtrFKYb2ExbPUKryaIeg8BKdVwergwPVa9
BCPBN3eIK+UkO9M+td2QHPHHeHftkUoNOlj4REFYoTWzis56K3YbTSTeSQeKzT62uq9OX4uX2eu2
LBOv9yZwUAg4i3MD5FtzdaN6OaT8wqk9EsE0+9j3jvsQFZ17qN2h3TmdKv7Gbv73/dvhemMCqFky
FgDR4A7NVfLZ411STXSITqYRGS9kS5lGxKY52c5tJ2V6iJQm3xImudoxVFdpinMvLck9O+fyDBY0
KwrTGryTpWnVt24enUcjbvIA+A1MDzvMkFRPs/RXVXTaRvBxY88wNG0ghJ+w+VvXbPIatp0mTe8k
UgFvj4h176Wj8V9GoaNGtY8VNdf9V2124lZtMUhC3131B6TEfcQR3/0As4x8N1Rb/5iluav9P6qy
S5VO8U6jLkqoq5q7a6qhOdslNfL7u+TWsoGmJT2hOop60WqXONXoydmO3RMuFdovaovVc1Hk0T/3
R7m1LxauNr7lAMGvQBlOVJbd7C37nxr4/NPJRPdqzAj4/cymCN9CxSH+PZgtitl+qWj5z/vD35ok
9yzHYImkuFout+WEqCaWe6HHQyniYDHv3KtzvyXRdBUs8tW4UvCEW0RqYfhdjpJN1TyMiumeMoQ0
zZ0dOS3YuXTGY7zPVC/x49DUfhlVV8/0KmHogxJIhy2UzY1fASoFRTLYcXAt1tVEYvCyVEizTm2P
hu1e78fiFVsOGPiROXhnA3l9z88SHQE7xHwi/ZuZRxAb3r3gi2ICzVJKQrgBrfosGiInrtq33smb
4mJvYquwpzOyJaN744bjaiPKouiFbua6Tq0IZ6j0xuUwupicwIj6UQot9jWj/KFNzvsfenpwqCFx
ZS5txnWgOsVCTyZoSSesp9UXzFTDR0C63YvRZPHBMfHfub+G19Ed7TuAEEQzNJ8RsLrcTlUaRpTd
UPeSBW2aNHKtczLEnu+glL1RwPuzUpeR3cIUXiySFsE84K2XY4XwBA0aX9G5HZEH3aW8mUiRFEIg
0J0WxtvopCI72Pg//yNLO6xebS9yY0TatexbFulSBhFedeFOakMlv5VF2tZfVXSuHT8asN70i8qd
nJ0aeqH1WrG846tWwnt7mE1n/ElYZ+UPuSz6ZCfDolTPfd655S6dBC06xLHDftfbLYra2CuHo28M
rePsdMlZ9iUMuZehU0IzwB4l0fzU68Pkg9kXDrgYq7Hjh4p2xhhoOBx0Owlm0t2hj2SY+6Edi9+Z
k5j5wxw2huSQmrIMPEWzvks4K4U/eJ1Z71Q84kHeKWVSP06GPZd+7dlh77PruZy1dB6nIzaafRw4
FZHZxkm6vjnJPgEwLfnRQlFYRQ6yUXug6Jl9ckP1PDhSD+w2MyjyaG0fJBVQ8QWY80wTe4sediNm
Af1LoeyPdcIVa4ZgF5BoxemqBFkn5N6hoDWpps99H/f7FDuxD5pI3XcTsBfGCfk8qRPUNOqul1sx
HWqAxlGnnNTGi5uvqjX0bMJBV/KNKPp6ZYFscXGQ1y9yXeuVretqiDRUhc6RK+qPeS1FvLOGbsoe
u0a42AHo9Cw7//9wdh47ciNpu74iAvRmy3RVlSyp5M2GkLrV9CZog7z687D+xVEyE0nUTA+mB6PG
RAbDfeY1GDkI58PguqPYKIXeeJVIezEhQGWP9tZaPN2OPGcRLQrPdt+nX6tJNQ9GNdgbVchboziL
Ts7SyANfvdpAMrPtxuQon0fEfA9JLJOdabZvbqosGlCsGq8fzn2UDS5XzfMECUurhed2aMrR1518
fqhUVUYYH5TJBpPhemfyhDMfDfuB5ZlbP7RJaY5IgkVBG8k+wHTA3g+SPZkXRvxIAar6nquyerh/
HV9/R3j+uHPTNidOom1xOcNmll5eDW4UaOSTO69rIgIz8WY07kK2WiyxVfpxNt3ky1GwJLabIbaj
IGki7dEs3PYLOqmjH+sjZdf7M7rxGYnIaCYvKg7o0a9mROE5AmlkRIGZzbvK7v6xJqXdAS96tKli
4Vi0ceCuHzTmRtMG8CdPKJKZl3NL3FyLwzCLA2901ciP8iTf0SU0v3qCMPr+3K5DA54yusZQhBYY
/nrXRxlmuaIREWRxhxbKLL+nQvs3tNXBh4U1bIz2Cie9fD+pfCF3DIyavJzWxuXUpBOldt2Eynl0
hZbu+iVtPtvWEKk8Fomi/gizgZszHsM420XAlRJ/BFRWnYZQeqrfxrlmnrTMsrpDR8/lR0j7Wdt3
o16N+6HqXGVnm1NV/3v/I91YEBRrKCDxqcjV1r0YG6tdx2iFfXaMcDzTYf83BTz1lOj5Rvx9fdVS
MYKrwG2OGg/FmcvPM3k8j4OX2ecOyILt1/SVPhIkyHEXK67xfmiy/iwLYb8IM27/uT/JG+d20bGh
B0NzcilcXY7tmkVmy7F2z+S+yTHt8KWj6rfFgb/xKVHZYMPR6gFVswYWzfQ3B+Gq7jlJHBv9KZWm
hadQCoJuEn57+4z4ikjBkswseMvLGQmZ6wQFtkPFaSoPUVm2T7Xhbt3ot74bToIorTMEVZjVlhZo
64lSxu657unV1IAQCDfMrfDmxjmlJEsjHhUgbBLX70ZrgP1qO9c5V8n4UxHzB1mHRJ7kDj7+cVs3
3q05sQ+5GLhmydNWb2Gc1qmFZaZ71qmmP/RVahxqxdpCONzaC/bSv136/vjJrkapBwTQAXLRNLAc
+WWiS+SS8PrjMPX/3d8J1xgrEFaQZUExv3Iq1kIBXjFGSBzp7tkMu7b2DRVayt5DauSxtJw+2hsN
DmfVQJ7pE/inFSC0rk12qj3G7uH+b7n5bQmnIIKS/4LJvdyVY+WWXd7P7jlWFI1sL5p2pl25D/dH
ufVteffpxlD99PS1ElDbxA58G5sJD+ngK/bYnfKw7H1nHrfyr1tbE2g4OSy4X6TwV8csDQ1Z1waN
CTCRzZfCVbuzPpj9t4zf57uV7n24P7UbzzHVEW5hlA1pNa4Zar0+jVae196ZtGceFwqGeKhmpKOq
uOo+0ZwtdnFfd6f7o976oC65M8yMpb20RsglrVZpWCq4Z9tNi4MT9srzWBXVwbVF9O3+ULd2yNIE
p5VFQqOtJzjCzMSmltM34wXuR1rn7Nq5dvdvH4UeDIBZZ6kLrDnQIoni0WrYh5psxyelzOJDE6db
0eCtzQFzgAsS1ZMFKna52yOEWqK6kNyOSI4cRvwuX5K4Kp+lo5YPUVTWf+7P6tYykRdTr+bqIs5Y
qj5/9a9qXXjkvhz0lODqYYo06/Okdia1CHNLZu51HVbBDNUjEI2vPUCmeDlWjHlXHc4q0jmWNKI9
Pyd/6b3O0Px5Hs1uVzhOX7xrUNCNfVcxqtbX0RBU/KhS0hddrY2v3WDjKz9lWf7Zs9L8a2Ra0/ca
3dDvJaYhL7BWoh+p2aXqrmqVb5RC9WMRpoAOWm+sT2OIm9SD2dV5cahLmRW7Pstn58BZ0L6budup
+xaZLheXjILampYV5gb+79omZTFBIDim54G9BPfr5SdwosWMEkkbZGZiF6VCzEXVHp8mA8CvEqcW
VSZaljL65eq5bfyMsfXFzbSyTEiUCWCHs9rNfckbBlDj45iPttipMOoe4GXUKZKo5VwfwxbrnsdS
7dr4xcyVfONtuN4xC4sGmiLQLML7tcReA1dZIGtSBbVhJ5/HxAx9N5vnYMyybuNSvhHeYXUJs2up
vy/iA5dfS4+dEhQ0l7LEtBkwgx5p6NWM8qHBIQZLoGR0H3s5DQdNR7hiI/a+vlUMCstc0GCaKTmu
2VeqYjpzTRX77FYwXbwU4QEC7LfHKcQntG8ARxHGgrS7nGKWWRCTJExzmcmZGhy1ZrAYet8V+7RM
agLXPn97K5kYQqVjicw7APl1tOI4RTOXMoLJ2FJcstsyOaWVUHxZl1tY2+vrDIQ21xhAB1Db6pq8
oyplVKijXgQpzSLA/lN7AKPZP7o4Je6rLJcbB+x60QC8AsxGz5m1Q5ju8nNGUWh67bR8zlwOh5iy
6r5B0vdw/9K8MSt6DaC86ApT51kvWqVNajZVcR5YWTL5WmOeppwCnSzCo+JKZ2Mj3hoNGB0SN/Se
6Squwr6ROLny9ApsBgIze6E26VEvtd4vNfHTLqzmeH9yr3TZy2sa7xEoJVB2l2rBmvyUSZItkYxF
YBidnp4oTYCsUiDwtQ+h6RZpkLcVvsrShLeA3Qb0g/04WZ65ixdRuHZRvT6MatXmB2RYQRY5zdS8
G+FhgD7O0vF3pRpVQ920SBwqoYUsfk8ECs3eHfv2l4l6YYwaQe98tjRepn2BE2TyJQYUM78QxEzN
Hk5Mph70LI7UQ6VE/ce+sTXhi3HSG1yduZ12hpAzgr1OMWAC3bkvNqhV6Re6GD73pgnf2SJ1S092
BU/4zWHCkqUttgaLbBkA88sdKJVYn83eLgI6GPFOMxbx5aqYN3bgrUt4AeYu3WXqAld29kBb6t4S
ZRDhV/dZV6T7NRzD6ntnJm9mpdMhoOnKv6nzMbflyP0VIeie5FISfRmoETbN6BukB6tTtyRfbk6I
kID+Kj0JlDcuR0mc3suBaZbBNLnOEV3E5FCCKDwW/WZCcWsoCK4LCWFxwDFWE1IUO3EG1AmCOAnn
k6I5ytl0RHaqIWFsLNON64gkdOlXLdh04DSXs4pLr1BixSiDKsW8tLHd8GhSBN7Ycjcn9NcoqxiO
enOVVoUsA0UP5e9+BELTDo52wkgo3bhfbw1FXW8B2FLdAbRzOaE2KVt18Bw2Q9t9bKe0P3hdFO+k
HLZAQbc+3d9hhn45UoaRIRBDwowo0rMzOIRkl6O+/LRx2fH/srrrKN9QpaJGwJOxTi4jrBWFomVV
YCjpjH6pq+5sJXE3cqFbc2EAwG+0wRA2WsUxYhhSe9CNKshzOzwolmMemq4MN96JG2sDo4VpEKtQ
/F93LSkZxIkotTIoaDUhRqmMD4XbfBShkr+5wYCEDKBVcIt0+EmJLtcm1qgPdb3LYUWUFJvRUIse
o6x3Nxbn9oT+/zCrLRDGbudarVoG6IT9i3m5/kASMPqOkVmH+9vg1kiwBKl6wfI03HXHRFVVfDp6
pQzSPsHIF7BCt0uNyHoBYogT9psHQ9mBJI+bjh3+KjX414UK7CtJ88auA93Nh1OSIKNS1SL/UQtn
SyJsCQ1W25uOPaJWy2PE7ls25l9DOaiypp6IRbBIceyQGtLed91kn8WUaTu9SJCYdxtzK4C4MSgv
H7crARJl9lW8UlUYtbpDJwJjkspw7Owo7Pdx6w2f7n/Ha0CCiYsGkRE78bUkdjm5nKxIbya7JPOQ
L7IVZ7tRf2V1BZUyfUorI/GjafpUqO7X++PeOM1LdWxBI6GVANnncly3VSaZhm0VUDwrvompT16M
JC83tuQrjOpy7YgjwM9gwbpg5NZQh8SexzzmRAfJlHT6R72cMYCuTS56aotl3ZxcNUz7D2NtxOZz
bwEP9DtziLqdx1sjgyqWafxOn2liPHWFLr3ncoiG5gMae0n1PIdIkfmznOMWF4V++AocUPzjeWka
PVXmHBVnmyKtczIwgG38obBqwpiIJT94AgAmcD0oUGcVJLa2U8eWtGjs1fBnPJqF7avuFP1xBunk
vlYPlfg0OvX8QbeKfDjOual8zClVJTujTZP/PFHH+JqFqf5dq7sx3jcOGsAP91fs+njzKRcnccoP
tJfXXRQl6UY6w3kVTDm0cae3u11vwW3IMrPaONzXm+NyqNWJi/O56fCHq4LYcLJDB+XsIKD3vvmI
MQpF7QXNxSu8rqQIKbvO9hBurcNIOWmpYezq2g7/h1GoavNyLa5tV8oqvdnHiR0Xgktimp2HwYhl
jbLEZG+JuNpXNwagJJ5gHhUSUrLhyxMl2Wqh1bDVwwxr4saV7V7IsUp8U2n6xzIc8TJ/+47gBl6Y
u5SWaRJcjti6eTJ0JL2BGXfuv5aTiq9G1VWqb9GK2PiMr/3O9UkmW6SqtwRpV6xPx4szQ+kagV6A
sBofD+C2/iDdOp6OpE/N914L+/qzO6E0RUXK1sp925mTPFn45H0T6FGrPjxktUQDXKQeBAF7lns5
N/GPHPqFt3MFb+8OcoZu0Fz1rGGXdXM+frbNRcKzGzrLPcYzvAK/78rJ+8jFnU0nM0mEvov6qINQ
TE1sQmo6scxTF9lN71dcov1+LOtZ2UW15kw+HsJ6tS8Ll9vdd6lQ9I+qI2dc1co4zd789EOghHWI
0BKYN9oQl+vDRyBHtWbWJ0nqA0VK5ZB5aebz0G2JINzYfHT9FyAMyS6N+FWMXsHBsbvaFEEzDRKN
jKF6aFpjoDM1q6c5j94OrkdxAcFalLdgF5LCXU7NifSY3qEUgZWW2W/Ep+3er6O6oXGtJMoWFvnG
fcTUCNUpZnEDrsFeCcpBdo27daCqM+aBbPodVplbpqXXcQZzQhof3AuKJrT9L+fkUWhpMkLpQNKs
+cgmrb5mvUD7ubMzfzSi+bmJvfzPm8/wkmc7ADVeiyOrd9gY50xLEga1cqn7g5r3nAH3X7MY5/3/
MBLbkHiGTYJcy+X0Sk/IsEKYP4i6CTgeOhbCep8U4VwdzISnZWPz31ozAgzWS6OzjP7I5XDUq9JU
RcsnmNUxPBhhI95r3mzt7k/q1prRgEKxkJsdU6tVEO8tUu9WUTeBJ9TZ+seCmoaEfZu0uZ/WbuUF
Dr/OPShEYFsgiuvIDYAh8RO7HzIQWfhqgtpst93oNMGgD+XPjPdZRr4Cz1DxlajSMj8uW/wuRZpm
uNNHjtL4SWbE9sZbfSMs4GfQ6V6kFRdRgsuf0ej4Jw5t3gSWVpnHujGrD+FoivfWnDSP9z/2rSWl
wbK4IC3vm7U69F1S1VXlySYQmTeEp8iKdfsoQxQIDvcHunWb2TgPgkxYaMXrPmbTa03YWxarCnnz
KcI3BlyIGMSTp0/zVxu45Qb45saAaGDQnl1O/9LQv/yItjLPkGNaEaTOAMjHSH57cZnhGoCde51t
gc5uLBmXNJVkmuyLSdvqorHCaARywbtQKYb4EGeiPyRt637oTbkVNN5YsuU9oNm3iG6CkLycWJ0W
xqSPXC8gBwE2Z2ruy3Iw375eiCPy/IC6IMha99+KPNFG+oq8Przin6h1zHSAMCJ4Z43S/oIs2xa9
fXnOVsHI3wOuu88zmAgUm2wRdJWWE4vEH6o8/zQD5gZR/Qx26z/hWRsd6FufklSGTIauw6Jhfvkp
e0yOBB+aSc6K1uwmjBSKHdJK2ttLIFwmC9ANRBCVkPXNqWH2UXbkP0HjQUsNazygQqGVu3ESW3Xe
G9cnQ4ERhJ8Fn2LtB63gZdKEsmiCvjbopbvqOAVemCWPRT3h45Hq3aFQMUC5f7xvjUrmSa0C+AzU
sNWmdELLCVMZt0E5OdFDn7XaMTLH7tjrZh+YQyse7LHYilhuD0oHh77fonO/einGIos8Mw+boKTD
8diIefD1PjQXZbtmn5S8u3m12Tm6Vvfnu6JrDqCGW5MqyeqR0CYjBWJWtcEwC9EcQyWrH+mtth/Q
Gwe5a1dtiQBFXu4b1cjAVLt2FkBIUvaUNeCb3//uN+4dwBOYsC38xAWmebmD0wjuCE82P6a0AWoI
ue8AGe8izC02YLU3PjaafohdwFKD67x+G8NhzpsRwbtgbMf8V2Ko0c8xC+snWPrpi2coDUFIFZ3u
T+/GAaVvRocVcWbOzloSxxTYdoZm1QWKOWfv5rJ0nuCTlxujvObZl3cPZQQkZ5eKDaq967np3lhw
g/IVbVE3B1zGcsTxGxuxhk45Yg6cwlrP532eJd0TDcppX3T5tNfzsj92RY9aGCKsxdtWFmK5Sq9r
YSPTyqacuQr/29ke7bRzekwkqKwYYV0+prMXn61xfiP7cBkK4DnZOvI/S9K+GiqpEwCqTSLPyEIq
Pk4Pkc8/bR/ftJavoyxseUIAvjOybpdbNccYyXCkkGfVyNVdbKnNkdBnyzp3jWRgmEUYD9YKFxHN
yXVpEYpC1jVJMp+NlipwkHt13JzGBq/gnUubAJS71rbVQ22WRnGwy1H+SpTWHr4bLp5I4O4z9V87
T+fyQ2nEc1z4XdLZPzL4vMbBMEsnKIdZqw4ZJI3m0EaqI/65/5lWJ3r5/cxgcamB0ouY1/Lnf5VG
6ae6Wj1Z07mUNpV/uBgRv6EHlVUY+cbG11dB0jIYZxroHs8SO3+thOtRCTXVLjXOta3BF6NC1iAf
PKFDwj6gz2+jG9fm6UNK0Uz3c4368FEkriqwe08rrKOq1Pq35THqvoxFbSfvIzXDZ94UZYxsqhLN
J2+aMNDINKX/2umjyEi7crvR/aKrXePQJl2TfR20WRF70+o77WjEyJUw9pRWG5O9+rBk0wTUnCbq
CKD2V69FHdqUmHuyl2FwkZLo+87vHPmjnfX+8MYlJH2gqIfcHhUcWh6rJSw6qPduobcBpSPBC6z+
NEVDqyhS9vcHctgLf91by/LBhV8qDtTc4BquniIbRm9a55l5NjzEXeDzpN1+VtRol+uh9WEwkuKf
ymqUt35IRuVgUQExmB6Z4OUOHXs0UpRaN85kYJrtm6AjTzOsv8I3201SzuoFeJ0iHQKI9jA5KJIu
n+Cv42AZbetl6WyekQwzuJXjeQ+RutloHF2fg8X9gheAc0cmtJ4SfH1dOIljniekMR/NIY4+Gbnp
PluJNj8IvRg3+Ge3xgPQuZD5OOJsxstZJbknUflANCFJQmw5277CpjpJH40+Am9QNluCfavgmq9I
gZmGCw4i1Kwg9F2OF+LCVqETZZ35RfEPlN7GY0276rGCqOhXqPO8oz8/H1uU6zeesXW49H9DY8/y
SjvSr6y92kp3IbkO1lkoSeNzLONTF8o/LUpdj2MSF0GjWcm+JiU7ZaFX7sPJw+9h4rvfPytXx3+R
Clv63R7J52KiffkJuhIadkMNEbp0bh8pPMhdCO9kr9TVVot4VUZ4nfKi9Ibo0yLWtU6qh9ZTq1lE
1rkhYvOLvFL3SVGV+2Ks1Ae96c99z8BTV7ToBFfRRpXmxlrT/oSzA1YGBoC2es0LeC+51enWua9m
Gy9gfThxhPiwVtohBFTHB3jsyC5l/bRx763R2cvEL4ZebbO+blpbEbF9boQYD502ITmSqdZ7U6+d
4wzCfhey7E/DWPa7VvTRyYzeCLR6/Qnc8YvmFrznKyKuCds3q93UPidpYR+FpvW7uBWbWp/LY3F5
89L8gqzOa4JYAt2+y90UEtBXaJyqZ6HZ0jkOTUiRoRO97R2GJFYr30Hgs/b1NtHem60Y5H7o6Jzt
Gs8put1sF94Wmvp62SFQ0RNBQZxsVl8zWnMd6U98pNRzG9fnmadVPhmt80z8XAJgtd6l6GVsVOqu
72YKEezz5TsDvFg/P2CsJ8Q5TT5CYeUHRY01X40buXGDXJ8mrkgC1AVuSY9iXZees1zQ2guN89Rb
466v++GxBcu7L/MwOlYAotG5n+tf6FRRkI+HLYW6G5Nc3tcFz2QQVq7zaTHNlK6SwjxXWmWheeQl
gQOgYePo3ByFRjj3Dim0u8YHlppVNLkymmfibvWJr559TqPM2eARvuJ6VtuWBh0REO8cJep1ZbE2
6xBJvdo5q5WXD2eRZFqEBJoA1nYglGjLd7pSt9Yzwo1d9Iw5nSd9My6jP+7spOFLW9e9ys2Vmhnk
PKdF4yDeocFV/SknHMUeFGiEquUXTeh8jsEATzuEgJPvieqieScsS4AhVbJCdV6Elrejn0wUnnYo
ZaT/qEY86I+m03cIFiiVLd8oJMvFsLhogq7CYXJJD1Z3kxUDr5NRap6lcMt3An1zuNRO9uP+K3Md
kfGC0bGhkYLiBwfx8l6glGrWyA6Y5zIK5acim7tPkdtBlx+EcaDxjIO5Ugz7+4PeOPp4Piz4UjIr
rvfVoKYeOa0+T8651rr6QbcL5YhIrvFAXGHuzNhLDo3npru4E9mWBMSNfUtnlAeVjtgN4049rxJM
eWbnjDXZsEc5zNpnfbElGHt7FN4zBJwp7q8vGrVjn4JFd85ymPIDnSnzCf+1rRL1K2dtdTooJhHb
UnZfmGarDCHRGiwRYhhgKRKDuMIo4DFHDXcm2bRHYafZjzlTjRc5qsknj6X9xVsX74emHX4hoT29
3F/VG1tpSZWpzVOcp668zpdFjvVbqzjnBMjqE12R5xZjztGFRBr3oXznKUZ6vD/kdYxEPWthdS7Q
M5Aky5//FWxHUVRbzuCgg4ZR8nPXe+YhGc32oTSlunGrXy8pq0l6xGpSEUVx6XKopLciQSyonHMQ
D7Y/9U6t7wvHTvWN0P56TiynDR4GahOn/qpc54aS5lirnJVGyh8FuX7mO6LRv4TYOW7c4tcHcdk6
PBRL54pC0uog0qNTS292GStMS2en5oNZ+kXmVmIPECpufdVsknaHaM9kIKif6m80n+KSs8C+kQjy
d9D76yDAq+a5jbQyCmqvd/2aivpeSvH9rbuEQdBqJYmmTUUh9HLp4qToOhOJycBpa9svTKf7DB10
3pV9bG80cW4tHuCLV3Ail/ealqJprFmFd0FQVYX+0GD1cBRdYT3hu65tHLebQznwqFBWxFxvrQlr
QGAkJeqgu/flhyYx6wdKyV9mJxcbhdTrnY9cDcjoxTUEYNL6iai9Lo2j1ouCrlWV504dil9abL5R
gIudwFsH/AwF0FeRntUi9WEiM/REi8ApXOuhaPrye9O14nftWe072Ubdi0AhcGO5rqe2vLJcV4sk
FQpjqy5YMeESltkJcEUXLBOMIf4rLDvn9/0NeGMYKJccLyJ8JrnugEl4DrzcXY3pXEtfIzeTdz1P
8kaZ49YooAV5DzhHxPmrykNMiJOGAnRMmPfdrgaKucsLbYtEcbXtlloRhUr4V1wZwDYvDxMasguh
R2kDPRvCXW7zdkZaniHM8Vbk8qsJBOjopfi1cPfXlwM4uKbOAOSdu6HrPhmzVf8cauONwI7XUQjX
TWJ1dsAVjZrcd5jI+FFhi5LxUzmjDDsndrcRyV4tDuARkFn4aKBwRViwfNa/XqqWgIZ7CK2WTmrV
fqjjaO/NmwpI14tDIk3diX/R2wKvejlKiSCKNwmoVshGGdohme3s5BWeMe71GreQ+7v61mB0zujl
IAS4QJgvB7NNPBVaI/TOyTjH9mPp6pJKallMoa/DzN24xK8qUIvT5vJKUBTivVi/v7Uy19UEmOFs
mcL27bzN/MqKD4osvsdTuSWseGs0DPfIoDizdFtXZ0kOCpLb0RyeQbLoP2UtMfPMauWxI7OLfCuy
3ti+Zhcu3Hpq29Q/aGmsEx2171VPAcIZGCCa9iJvukNvlVOLHnNXlyfiyTfK8S0jLv5dALVgIVBN
X1UEkjyyurELK/w2B+sPqh/KS0Md+NP9TXK975czBW+ZexYy1Gu17a99n8O21WhFiQBFJ/2zV4fi
G/Qi8fC/jEJoxk2x0ClWcykhIaF5BcTAg21/KCOHAp0YtzTTrgJc6sMszlI/WQQ31xU57MHwQrC7
PvDK2XmfqYk4DPgYPBkpRk+ZPU6HvNbeCLBkmcgCaY4TvaAoAfPh8pTlZmMp6ET3AWJ1xVGrsnSv
Nj2C0TAH9ve/4hLtXaQTq6FWV3tv0fJq6AkHeuHOnww7NfdTvKC/NSPZJ7nMXrwpzh8zJRsP90e+
zmQ4ZEtPh5SQ3Iwa5OUskfqz0O7W+0AObfyYxaDrTDuv9r2b4e4Tov09tLNftaFzEq0yIHgOH6iF
7wtm0s/dttj4Qdd3GwEj3Sy6TRp0hrVMJh+hnhvZj4Hm4qYCdlN57yRueZBIWG/E+zd2FTg/IMhL
P3fpjF9OHRFVYXRmLIOhTfMTXEnbz7th9DXZ5PhcVdNhELGxcWBuDmqDBiB3csH9re43egtjriC6
E2COWT5FwMSOWW0OAYV+8eIgXf47ddOtPsxVYUwH9oAcMm8Gdb8rIBCJTFQ0VTYEdqwW6ftUlJaP
aNmfcDH5mtE83+Xoefs9gCHtNFjOpsjrjVUluFycG5DZWurql5/aqpKhrbtoRHcu7I/SmZK9GCKy
nD6Sjxs7+qrgysnHwZDMxlkoyWsS0eBRW5CTMWI8FbWlX0aNY/lRn+QftGxRtzFSGf4qmeXs95oe
K/u8M5HznwdBhSls0sjaON23Jr90FFgDuEa0+y4nX/c0uZEcwYWvwP7PsQZv143KyVOL5rQx9yVs
Xl0kRPI03Kgo8Ze9Os32YmRi94kMQlFLiw5J/SHNf+i5a0G2rVP53eGDw5dIMBv2B4xLfAs7r42W
1dp+ebk5+RVsNJ5vlLW91a9Q4dhWxcDB0ocWDF3mef2htmPv2dILK0gi7Wdt6ChNJZVMvqeZeIxV
97MdmXHmZ2579PTC3NURKgenRKBruBE93TgMMF5YBsS9OAvrpLSf4ONbmSp5GHvderIoE1s7QT3c
8XNrmnU/sZrPugj1eG8iU5T41OejaaP1cutH8GYS4CwCBNRtLvdEghGfNyidDPiWjdzbLnKOhS3C
Ry2lFeN6Wb8Tkfpf4zT5z9Ht0Ey9v1OuwyyiYZNGJjc+N9E6ZUFguRFqzjWU9DVdzFy+0zHi3BVE
qw+iFhuzvfG+sQ/YCyR7NNbWZvRFjdmDk6ZT0BRx+6iKsCZ3EVAzfHOK3rlqUfsIw7dBTey3lTat
BciW3YjKA5xFTBApeq7hgmGSxmETl1NAXbQ4tugV0FVxsXFJlfpFCRHANDoLCw0hTOEikNBUnzy1
xQkk9fpW31c4GAbGPLanKO/Hg97Yv8pqrnZGWW9FHMu5WJ3e/8PyEOm8MuUvN4WrjK2O4wcoPNbm
2COp4XepaW5cEje2Hmq8y33E+aQxv4prjHrQ6ipOpgCju/idousANcpIw1pgNg/9mE3orFni49Bn
ze/cSfpv93feq6351SyR1rNw1IHStA5/Cwd59Jo3B/BIL0/z6EYHXY0VhCPQ5G2qsP9kRF72OeJK
3bkW0Dw3Umo/zhPzmEjF2TuTY/hTZGm7NGvlwaWounE4ljd4/QvpfKC8hVojaoqrC7tNkMvH9mcK
8P+cz+U4zZ+kh0aPHxtNQytSD9vvea5tJKprbNnrRuVOWnSVgNhQhrxc/kZ0ZTcM0xSMilfvrL7J
/CEe5Xt+50f2LuaPdVUenCr09qaz+F3X6vBZ1JZ8Gqgzgjh3trQvbpxbeILYuYOnU0H0reLSdsyU
KUziOaBZQUtYHQcyQE/pkW7oUpmdROO0RyOnQTK6Svbl/ka5tQoUVOjr2GySK8obJdK+0dFlCVpV
G/5MBqLUjkG83wLE9evci5/zPPP+l0WgFoYqBoLVUApWpwOdtdzAB2wKXKdXg8nVOOp9K1T1lJW6
ioKyxevh63Gi4gSXy/iLAoezfMxQ0LMQ/c+a1ifpcr9WmMd/v/9BbtzZRE6gM/hxoOL01WqgmRc6
CFRMAVhWRDvSFMq6r8UOfY65iZ6lIbt24628dSPRWSBkAxNh0MS+3JI4u6qlYmEoNLd4aSgytz/O
/Vxs1DmvkR9c0cD9l8t5aU+tg/4uYW5lKKag0qnA70PX9Q7aFBGLK2PVpo+eI/QPpajN/2wwA/8p
CJ1FxwaqEfiPXte2HFFunkTAsjYvFZEMqjaX05aWiT6y0sxBY6S2PCS1apt+PaKpumtRXTqqGSvs
4gD5j2cWaYfEg67+HB1ZPNt9EyEJiLXJ7zFxmmnrS92IJYnjIUKRH/Gf6zpT542GEsbdHISjYX6t
0JdQgVVZ82EoTeIIS5uKwOs9dErQf/qdmfVpRoXrMfEiSl493MVvM1ICPipgjt8iKLCRUr32LS6v
TghUaMpg8gIhkvjm8ss1qsw9rSzUQKfO2j/1Xqh8Gqj/RQ+mMKnl0KPP3pXco5qfKF7yyZJl+W+V
K9azsDGSbbpp/IwPsycPC0WZf77tIM43mnl2FBRGgcj0Yb8RnVxv8svfvPz5X5USVP5tu6lifvOE
4kube8YOEUTv8f7pvV45RnEIt+i73uh/Tm204EhDNTDAWaRBxvM4HtyyNvL36lwb6e7+cNeJPY87
QgALUhc4IxpQl7OCoeelkcMeVmYHLKXRNUbNs5ngOTO72bHrmueha8cXxZkqgiEqigsOXRk/5ejK
VDiISTTE7/+mZciLzUEMTU5CjQ0aH7fKanNIM5/TUDfmADDIWPlDWeaHESQMtmYUFc6KUw3OrjHK
TN0DE0n6z5oZ17/u/4br5GT5EeAmeFAWqNm6eNpImxsbTYagqtEj9ccUzy4/MopjFluS0qapDIFi
6Tk5mit3GWJWjwhbuQcnpgSadgr1EWXKv8gpqfexRCH9/u+72oz8PDxzINqic+jSpVstW4q+Zzh0
apBzbgvfiNPc8hF7MeT+/kBXb/sy0KsoGfRDKtar/eGqSjYnCOoG1ZjnBBrFP5GU35RG+SOsag+w
+Wir5fH+mNewL5pYDEtdDfgg8fjqCbPDHDtpuNDBpAFT33W90n+xqiYEKTKEAoNO2TfviXmVAtBb
aqT+XBh24U9wL9WN+V8/OvwWk+/MVUrHF6zH5ZeejLikSTOpQWN2nnivxARQTxqv6DuRlpF3LMj7
0n1vmzI8gCGrLVT/wfcQCvbgDtEFNr/d/zo3lp6ImFyFht/S51nFf1HV6zVMES1ojU6cQ0/tP6TW
5G1l58spW51CCk/E3+wuttpaBVLr215WxKHBNI72v3ZXAq+PS2Wo92UWWcVOiSeRPKl4G2h7QVYe
7macMX7GnTd5vuwnGhx+Wuo1ph0tVKUtNsMrF+fi91F2pX4DuZIsiE2yWhdqYApRwJA9p4WWW4d6
1CblRUdrKzSxdRzxIdf0QU4vJf8booJeiiHbMXQIRc8V2OLsoDrKJA450H5I+FmmNg8ixvPxWy+i
Se6LusjHr4mRmuNRt0ZF+ZSH7iD+uFM1t89emDhW56d6Iqp/hJHSKvKRpbGsdh/hRfT/2DuTJbmR
bD2/SlmthbqYh2u3ewEgIpCZjCQzmRw3MJJFYh4cs2Mn3UeRzLTVss1k0jNUv5E+sKpvMyLTMlSm
rayt2oqVzPCAw/348XP+oVqh0c1GHSZ1j9O9Lddi+WyDr0huBV4X44t6KCrlQth8HMo58SkdkQpz
rCKDcrYwstZedLEk2dEtpA6EEMmfX83CNj4saz6Dz5x0oYGotjwQz6aSG+9lLmG4d0aSV6E+aGn1
GmqMMC6Equ1FnL6orcQGenJrerGczkIVjMo477ISLzEnnV/21jB8pMvAXtZsZfZeps6iGtjXYEcY
Pb9RHoUu6luIs3Bh2oQoH2HTVEltKan19Dim8JgjMbeJeyiRYcNSzBQlSEZvOEKhSgQO8mipXngf
j/YphVTA2PxDTwIS59kxVs4NiZNtp0dRerPwMRqdHnSnucQNeDy9rH7SYQ7xTT/9HGnuNBwzi6XW
xxqRcjcwRm/u7tQC6dYv0k3rbzE3lU+4TWHH8Pz0PspUOKJpBcDuITqAItye/4d8aBP20ZsMiZV2
ydyrTvGUQ4Pd8MG0GuVCUvR4KrdsgEo/xFFwYeeqRd40Vy5NluYohS0jHQfUQ4o+ePj8Az0exdq0
7rdhKHjRCT59ICUt9UaMfXNUu9KCT7Q4YWN07YXc99H1DFbj9gzIZLAtHtWZhmmNvUIfmuNoes0B
FcXxMLu1+eBMk7fTNYW0+/nHepRObTRKCjka6G0QvecYIt1zm7E0RnEk19fxFOWWioGZAaZyL63M
jl+SiGbNfQLtcNmhYeTMH3uvS7tLRKrH6wWYCpRY7klQ0cHenk7vtHqGQGKvPVLZbSJV6DLew6hu
NX90tIs0gSemeeucbLIa0AsxAjsdzdLrmTJtKo4KS2pXd1UX1a70oikx9NzXQJpqF5bPE8+3cZup
mFG8BIZztnzyojElUFdxTJbcxjMnBxjv5U7/3nKU5dvz7/SJpUo+ssG/QMUAlDwba3QXNZOqKo5a
ZoghMI0E009VH6nUPz/QU9NIZxhY+tZlf1RdyTUMEsEeCZxSMzUwsCF7QWlK3OrjQGegmBd5YcAn
ZxEp1d/1IChAnr43tZ9cN5OzODYzF3awxeo12pXrte2Saj7/bE8OBfLM3AIjSfR5BoFv/bhaQhzn
2LOrYJWq0Yad5SXeVTo48/vnR6Nozlc/OQjBJ5JGuhukb2NSn20AiITlXGOLdEQQGddjLxCG1rxE
B7d6gbF9ExoIPb9zbeWFos6fckj0u2r16r0UlPUlWWbgrsV0u4wAHXzcSafP5irsr7OsA7kUTpAm
pXaVQtnya0PMfYAhBhcDPSswSWs03xjL9CCqEk3Qofayd6kmX4jBcG690da45CuK39SbT2/hlUdK
2svN0pvuyy5Lux3Z7oRL0vRiage6ukpcyqMsRrFTU9tF38pB8W+V6btMaqKhc9aPuyRJsckZx5CP
mvb6qHyo+vzWjuslalUk2uYsHks/E06V+k7Sd0eA5FoS5oZb3deG1d0gelLcFEusHmqrk0QKNfaR
zHxZx26541stRxdT6n07FrId0yual0vyLqeK/xoZwOWzJqq4CFvpFS/6TcknaNO5t28daPnZvROD
vLlu7ZXJ8lDN9t5YeMbkIXhAXs/WnXuY60mb/LIp9TbypNN87pY5Tf1ObfHPajC5LPaysilR+2ml
l7yRtSazY77NWhyheWurd50lilNjSyScL64551nkLtOmrjBU09ylx4GjWT7YKlT3CLMVM34HyS/r
7WDMUZawAnXUhjmynKL9Ni0WUF03XVJzj4rZ0hwGbVM0U7MizfYr6H5yN7hI3IjZWt0uVnAOCA3Z
z9kerTGx7mDKLjcKFKFP+ti1mHU2pHvT2tnJPtVmfQkGZ0AjeR7koodqrrpNYHXAdH0PzWY8VdS5
V9FNnkoRDWWf1jeLh7dTZA2ZvoTcEKr6YYYtOBzoH09oF8YllXDUKmwSBFwv1BcguCztUNZ5hRdY
m7c6NAtXSfp3Q5l3yoMRF/O3wewM601NOOqrwKTjVgRao/bePvUKZzoAuSeznvQSYqk03F5QbOOM
3eNcMNU7bS4ahMjm0f2gmxUaDCCVxsLvWrvFbYgKWLGbLOHdt7VQiyDrZFxhvxZnjW96yVwe2rlo
xzcmROz1Q5b2MrsX5dh8nDATkpEQmczDuu1723caq63u4t6poOVkuQNBxU47immmzLkAWGi5JJ2f
F2OuB1iF6yk3wr4sPxptWguf3sBkjP4001FA0jwfXyOg5JrXY5GUb+elTIDzQvDqX7Wg9owSIIWm
DwyzKWcZfSWhxKI6F18nPaZiR6tvHXvbQbE7XA8WLqnH1WyoiPaDgydRltnzvEdzWJa3cR6n4xvF
bdRvpOldGqYWtzY2EP50O1cTssDsQp26u8WQ3fC694Z22NQ1S3U+YsEjDB/vIXPyK24z67XT5Gob
rI1F4dsW7qakhV2618c+ij5TceWuCwvJRenGbqkorgbl56GylZsC9S/3rpkXI5UQGJLSCUnIpuZX
E9iK9ybNhzYNxWq3dqAMqlQppY8jmnyLM8NgxoL6IAvLnX+Ntaopb5WcQXEI0ROxn2fs6XUzdjng
4cnmtIjzNM/fJgCjq72Zm9PkY3uPu1CMpMK7VCai8y0nS8eX2A/L2ldlMY83CMTVxUEh11ZCbgiW
hDM9ms6dLRFOC1B3NB1fdQZT7CTvbfC9tevya7NwqjEs9apttlOrIPG2yibZlbY5rQcphrJ6EaNA
5vlxbujiauwsfT7KTEfBYbQq3Jw01KugutR5F8Og3CoZ2dqq+ivLZlEEWVwluD6bOK4dVFW21RUV
d5zIxpXSg2/Do36LJiAVB1tJoXUrpWqOrzA/MlT46bPuBV7v9dULBA8M5b5R9ay744v0yvt5gr1+
dLR4SXc1C9yOnLY01pBayqCHvGrX8NeuWN9ZCcJ7Da83NVOiBaXvwOlNaQUOsuczeyCOdSvAyri3
wqrS0K9m0c/jzplz6R5auQxlqKiizV7FtqbUBNF8lL4Lmn0+CBO6md9xCR38euhX8UpqJuwobUH2
z69FT6zr+bAmkpvo4FWt5VZ1w7tbymjtKirAs9dWb5OFVJZNJVisRdt1b8c896qwUWth+SDp+48C
saD3ievE6s4ZUENCGRHi/U1LQwaHwkQn5mcLQD/k5dq0OqQSGobPHaiHct7UcJSUcrLlFfJx6cTm
bhpMGpomU/0BFOYHVXRmHwgLumSk9stihjNhUr1v4pZ+RbE0MvWzcvNKdmvkMP2lysp1t0i7s+4K
d5D5VV+MA0ylcVKMhd6qVFCuM9N8TAN7mLzic26OZn9sFQ9PLoJWLHzU9dxhbxmN8aLpoEasfi5r
2fruUo+Iri7xquz7tjLXz1ruFu3eXmLnw9RYTR/iIUaxV1fFuPhiMOMaaSp8ZA/oRKS6rwm1hqoi
8bb1e30x79d6rau9xTd8vcLu7z+0q4aYAeQqSCwBoaNs9ir8nXeZulYNEWhd61fJgMsHVTpIPCFd
yj45gA4rAG7MmWx3ObOw7aAikb6ytJ0XYJpEm19Ow/KhAymz7BsHkZNgarQVi8x69vTXEBXG6m5C
1avtwJhWWRHUTTYqYQI72n0BQd14v86WiWq9cORthdQnAM3SMKa3eJss/fWwTsX4frBlavprMir9
FZAop/YzbQHd0blW2u9A8RblAVmkPAvXVsDxoP04rldx2a/Ze1mrTrfvaa1mASpU43qczWmc96rb
d244m4knby2j9d44Zl53Udxqev96oYJpB3prxV3UOZupc9vEyLgAZXWnO0xX8nJfKO6q3HCYiPeo
QWND7zVFhm8oRZIvlJHyNOyZbNrZFlqKUZGsornVc6d2PnD9I0UwBseYd/bUKuMRwzu9PiQufnTB
2uN7sFuspiwISUaTHEExVPhJsDudCB6kWgbNkpj6HkU2UkG6HdO6W8lUtu4yPa3ArVor9fvFMNeD
2epJ+VI3BpQrpzqZ+iuv76R27a2pg01TrYE8lyx9ugpSFP0+Va3aDlWtaKdDOaykLyLXk7eLy7K4
ZvUDqVNTKms73NRKeYOr3tTtFw0qqD8WTVrcx4aRHYfK0drAjqecsBEbssTRUxsbJmcWMTTore/G
qWekoV41MU/rOvWrOUPjdZ+Zq14dTI0kbJ+MXjNet4LsdlcmqVBe42tmuKHZ96lS+IhRTCR6WLN4
8RrMelrKT4nX517mD6WCJ5MyFY0I8lKgowEHvBF7pWtpqXYu7qmBM4hkDhctVpS35honn5N80PXX
Siq6d1qsoeUfqpZc+siGtoHLd5o18jqbM+19p5jgvuKRap3v9Xa87EnCW/nSq0wMYrq67u4HvfG8
qwTzu9onwevbHfB8u94jjpqiHGdYpcfB1Y5vLep+11oe2/kV1PwBvh4zUhyWkpWPgODczWFZW9UX
bVZrK1zyYTGjZlyVNyoJmOOzdK0lHFfNrYPFzg3lqCxqle0N0QzXjZGX8b5UFUNiBJFaNVx7pR5w
eOkIA+VqYrOUWOpS7VLCsXeNPEpLtI+rsb6yWfeDv2rdguSNUVSvFF3aLgkY6e9xNjRhhCW3Penb
xZxY/H+z2CBLB1ossk895zqhUm/6ilLqr/ECMPLIbIva8RVJ9LlpV2l7vtmi0Mg2IRE+8KbGOKSs
M2k3TRWb8mZYe6yhFtdAXSK2xMI6c9aMJYP2IZGoX0R1betO21yRcAxNkGO9jPNFPMxfi1V35oO2
mmmyj2mqr769DHa3L0SVGbsZ/d/0jr2QTwcxpjSAChyOXC5j1dq8qLVkKQ/VpmLjY1GJ0lSAHul0
Z2RakX+OUZoaQ61X8nQJqlaIV01SiI8yzU00Au0sbgWBwBjcmwZYbOJTRFWw+uUumcd7+HTb5bDp
VzXlHJdTdluo3kj7eaY3ei11Ll0HaiFe/NIjoTL23qJ6SVjU6dovPtCxuDsumdGQe4EjyXeqhHgd
DQ1ugqA4ECU0QkvP1vQ4Nb0QYV4NzhrYOajJgP9c9bebZZpxIIWDAEzO6GbXkAywY7X1gc5t7qzm
a7MQc32081ksOz0nRXkP2V2Ykt6AYntfczppw9HIUgsy8DyWGYAqtUrggIOzVJbOB0HRjnQfK693
fYQtpuILyMBV3H2/o//Ll+Vfk6/Nq98v4/1f/40/f2la2eFkNZz98a/H7EvX9M234d+2X/uPv3b6
S3992X6tXw/d16/D8VN7/jdPfpHP/2P88NPw6eQPu5rjUd6NXzt5/7Ufy+H7IHzT7W/+3/7wp6/f
P+VBtl//8vOXZqyH7dOSrKl//uNHV7/+5WegID+UK7bP/+OHt58qfu+3//rb//7tf/K/v/39P//0
299++u2//f3f//5f/v7vv/2v3/7Ho4/5+qkf/vIzdhH2L0BIgfMDNXBBC+s//zR//eNH7i+4qiA3
Sf/o55/qphvS7TeMXzbvV6DUyJjCpdjgjH0z/v4z8xdqdZsMIaAVmheW9vM/ZuPkvf3zPf5Uj9Wr
Bpm7/i8/n7VvqS+Cy0KsAvI73e2tUH1aRkpm3KQzTR3e5GNe5/Q4qvJ2qTNHDayFiqs3q9zQuE0U
u1Xq02cxdiNWXGo/B4NhF29iMYjbcjGqe02q66EHd7/7YX7/+MY/fsPTYtD3L4g2Pu3tTR/fhORx
+gXnha/OuTe8EfnAVU8fr/OCAk9YVOLPCQ78MRQVVyS/OMd4X6dDDZMzx4m1Dm+kIkEpzV2yS9Q0
vwCP2F7sD+WtbZhNvILaFj0P3uQ5kmCmGKV0Q5W+nZp5PGi2AIaRzq8WCGlB2feCeDRSGBiGuHjQ
SunerkI5Fl1506UxoV5L6ittLEg61tR6XbnMuKJ5RZhLWeyd+B4tuvammPI2ypMWFfA+jQ/pKKzQ
mzz1QsvqDAz6+7OwbKDQmVCnoB+eTpmMTaOTVZ++dRwl/dUZa+PVnLYgonVOWztrPT8bNYyBKicc
qfoepnINErkBEgbLr7t2PZR91UFgfQAjlO+mIsl+b4n8/1D180Yj/Jd/7P3Hkeq///a3LU79GJW2
3/gjKNn2L0AcN7YtSLR/xiPV+wWkBLkBkg0gjrZg+B9ByfmFn2wSGRTSWbebMOk/gpJl/4IsFbRT
qra0rmjl/ZmgdLrlYVjhDwmCAmI2oUmHMnm6qAwHyKCiLeuNllp93eGAaZd3Q+eW8Ru9rhrtTZrk
zecfJueJMHMGX9ikVBA4AKGISh6gAWrdp4NSUkiqOCnda8d/mfj3717cvr4rLtTsTztMj8c4ezBP
TmYLVt69Lvz3Hx8S/0XsXwguZ1C7x0Nsvd4fmo3SbiuxegzR7+7eHx9e5eGrNfig+pce5Qx68nig
7Vl/GEiYXSktyUA3nq+FD2nIw1RhHVx4Lae96UfDnNsLwRrQ1BxlvusinsO2OVA88us13ds6tX29
C2KjCj038pzXMMoCFXsvZbGCuAdvtClFm9dF5fljO17oYV14kxzCJ09PKPtjmtf9y5decLjtfO//
cQiyhpMJlqo1xSVPXvkf0+Bh8G91/9L0nh5FgIA3/inIIUDJtFkAJp+O0SbxulSeQzHaMeedUsRp
aGeG4QsK8q+ef5Pb2v5nU+f3oUhYgAIDPEcx/ewcb5VYB8sohoMCFewhsdzrel3yaFaS4nr2ZiQB
C3Gpo3sWSEyEf0FlfU9x0EnCXPf08Qpp5mthWxV6LFq/X9XZ9i18vsJK1+vrSneyC8fhd/Lzjw+5
DYhFwRZMyMzM70f/D5siVnKhd7rOgLiU+Xpn2jsTaeWgsQoOwHYWIXed+IAOgbdDFMa5QZe7jXpt
xqzBozKbFMP8qW3Vrg2GTUALUJcbllm2bBLQyxoqS5zfK3blcrOpvKMTJ7Y/VlkTJV1L6XCZBsSv
J+cKLHZ1o0AF2tHvNpBcFGJv6b0bSEdNd3ZhaPxbVe5afFz2z7/n044rIZtkDYERkP5b+w6I5umc
NxQfqmr0kj1VfHXvlWW5b5qLmtWPRrFAGoIKQW0M6AjIvtNRpGLRB1FXsZd2pQezFW/yPuMl48Pz
7QFMGylYzOdATgGbV892+dophW7JygTd6XVvW7dWrkthza9Heo7R89P2xFCb6cgGzAdJ6lpn06YX
ceWkRWzuZeLUYcHIb2Q1jDsX68D7Pz8ULGmDbj9ETdrip3PXVBL/UnrY+1VLrJ0jMEfANUHbp3p6
yVf00WsCT8D5DeuA14Xo4tkE5lgUtRAe7D2yztZudVsMIErlEsDmPLQAxgUEzN5jKZCenAOnYjxL
+2H2xsiJNf0bPCK0sTq0Kb6VsUdYW3unfe31k1eGz0/k2dkEl5kB8RRFvXXTFDmHTqh6qlIN3sT7
k6ShtzCV3fvSKuZiX6tZ9m6wnO5DRq6Fqa/W65fOh/PgRnQjFYNljOIpt8VzvGVV6Wk7UdKItEIV
SYAxnmZFS984c+B0hXqvT15yCeVwPtNQ+7kgo5LAbQxa8Xej0B/iG3rIXTXUin2YRJNFaE4m71vk
xRFpdoyb1cX9gvv2Jc/f80VkWpteGoAcmG4I/Z9DeC1cNSruyU1U1TLxKZE2RwHh6oKCyvkG/D4K
nVXo29td5hxpr3GvkmzAJhJDX91oFR0cm/bEHk6UciGpeeKB9A1AxWRuikHnyUMyQStYXB7I7oAY
zoB6MJVfp93zq/OJB4IOhkQHOic29fzzvdcICnZp3UZzrTckSf1aUtP1zFQPBX1I8wLT5/FwnOkQ
sBHxBtUD4Po0qoxuEy/AtZZoVs2SboOR3oCdyrjazeUFyO3j+aMi8F3BBxEkzIDOnmwdlaFJLZrN
ahx3t1Zcdge19ZYLqfRTo3y3zYDFTyXmXCRBoZKTOFUvI62SCuCArIsUUV+4djwxCGAvjgu4HcDO
ztUs+4HF5in5HIE8WXf53NBdzWm0fnt+LTyKFcwWQD2wbaQn3O3OZqxx0aIytXKOFNbkSwdUxgtd
7UC6SXcNernIL8+Pd5YeswqAkxIYkQMFa/lIY0yzyjYZZbNEdm0md3YxKDvNKKgkVRWaIN5chNQ/
9Z1L4f1qMLLmwqt7Yi0i4I6iHOcC98dz4cqCeOmk+jRHvZUpu7gF0ezPqbr4pbCnN88/6hNvELAl
BzfGBADNzrm4QqqIaUzaHCV1VpS+LD098BI1My7cHZ96JqhTm9i0yuo/5w7GbW/kueHJaJFm/YkZ
dfrIrVE5PTQM1lw9/1Tn12Gko6m1beog26mq0cM/3c59Ng4ZPSYFHOBsYBZWgl14peLF87ZGnu+W
jmXVf8grz32YoZfdw/I13J0AbJrQry69/EJ0PmO5klIiV2JYWICheubyTrfX8MPJk9BdMfNZVaOE
ecBtIlsmWjj088q9vqYmHtCDtPpdppP00jgil4OAQnsvMHO9pb+BFl29LzeEoV8pa16G4CeUt2hw
ylf6Uht5+Pz8PdoAfF3IANw6kMna4ManX3exnXysjFVGOeSZX+sYpFqQggUM0g594FlP8r1Xuf1x
dGYHuq6cL0TjRwf1Nj40DFYMb88+v9gBUWotsxIykoZAxajGi1ubp+xgVFX3Pp7MbGu0/FFqO2kK
/FiqfbREGZTKjYHWnwqk9NwzAibjsOi1IqMsy6eP2BpBNk6Kvon9Sav79cIp+uRoSCnBFdlMDc4L
w6CQlm6yLRnVUzZdOQBIEXjpBfh90LsXlt9T00kFmtAJbhUlhrPXybaP5xHCRlQOSuOPXLkI0zIb
I6/J5l3j6AsIHSe55Ip1Vp3/fdUTWTTOb/DAj4zXUw0nBKdfZLQ2Q+eLNS3Hgz4YMfai7mwGuVpH
4BT3besU79Rkbl+ai71LaqMIjBQyJ4732ZHepFIGSgmm5sKd5dGpwvsmDdyErBA3J0s7XeRK5qDn
AAQukuYADrzu5QOIMwWW6TB0Nwb2axduLk+9BrzkUKMnW9vqFqcDxk5O03mu1Mgq7TIoqto7CqNv
3rSmSHbw+81DM4Ocen4rPzkogZDi5sZhtc8GVUtjUjDnQo2+xEDBr3Oz21mTLl4DDUrvU0OlCZ63
jXGJFvHE+qZ4sSk9kuNTpD3rzCwCYTx7yNQIP7nWDIrU65VdGU/urzYv992ffkgIsCQ6tIDIF42z
O6GyeHFZOI6M0kJVWEUDHDYw7+PtnPZw5O1h9ON27P9sIredY2SMCCLDbsVl5vR92pPRlEZnr5FK
XbT1oaXi2qACtEh2zz/eo0P6+0BE420i4RKcvUM3TQ2jpKIcVfABQy5URVQu6p9zc/m+W4kRRKLt
LvpY5g8dDmfRMNGKhhXj+tCK51oNITtVlzhd51Xe7TQ0kHOjZofh8eYKeDpxtY3xeVwoWiQ6VV12
K1bVImw9M1kDSEpMn0Yd+KEfEhOQzYrXnN92ep/ARYNbFAxzCXxHba0iizIcPrsLqcpTs02Gvgk4
kmmxZU6/XezFdYtHqRblpdt6YZMXVr9HhXW9VF54aov8ONDZa+WuWsbSYCCrXuoEZLGAvt0uorzX
OmGsFx7r0XWfEIcxEJwXLArJbs82pBDD2MxFTfRRFCdIMJZ6h0+QfgV+rXpdgXx7mXV6F3oVGJwL
Qz+RTkDuxFNAB+yKo+bZg8oYBQW0Q4i0lVc/WO46qEEHSeSec8FMkNny1BeJEstr9JvaQE4lbMI/
vYO43vHscAC4p5xfVBwdKLdn92pkAyJs/Frt+/k6G/vWu0DJf2LxsLK5f3IXR9HkvE5cy3It6mJw
IhVtwrAs2yXsAcT++aOLGwoZEmcrgmX2trJ+SCd7hC8GD4BfFFuKTe0eXKYXTjO2LQSitAj6NTbf
Pz+DTyzWjYlKYY33SAPtbEgdfFYr0nKDsM9O2KEcvjOkVK+5AsYX7j9PHMzojGwcwi1npoJ5+nRk
Rq5WDhrSQwgGf8SsrX5loBwwhZ6ogBh1jYOJ8vNPd94P2kISEji/q5FTlj2v+8I6biXEBDOq9FU4
+x7lJ+mnoipedVoqblaMg+8TkYzfzMGYK99eM+2umUrQ9xe+yHc+3Y9F+O2bcMVlnVrwSB7ZmFKE
Bya85nY0DaMHughn7G4PYFbcYdBj2rca2K364FrtkB+wd+o6v1h068uQ0Lff68Vg5+wgBM12duYW
b3OQb03Yc4I0V1mOLinoti51d1NuDG/rOutGwOOxnoUJQMsyUOs1ft3oWvlOU7LqVk2xoX9vrEVn
RF6hLS8rQHgtfliGZYcThS37kCZt3O6VMseyW+pg224wsRzcYDU7c8aKXTp5YLmV9it4+OEbCSj6
SaluKRBXZr14K5S0grUL2AgjgbJv7q1xA17nvaKuftv3zrRDBcT8MnnuLINMjYfKF7XGlMxS8d6P
XuUsgWUuRRfitaW4gOBRxQC8ly9dUBUGYChnmJp7CCdWHDrGBHBWoQZn7Y1c4AxrcgnUMDJw9Xi3
woP4qA2pMrzMsxFBhNkygGWlVvcxb0nQg5Ja16c+blT3SlbZLMPOs+TbYWrHh3aowZ8Y/ao9GFmu
fJWdbn5xe+Djh34y5jvbK1udl5m3wKxj3ZNhXHCzIw1fLOOu1OwuCSepx3ddpirSl+vgvRr6VtN8
VLnjL2k9LI4/AYW9hXc8ORHPNL1pxtGKX9pjwulh2bkKzbnpqtux1sAwVNSzFvQTZqXbzVZdfZw3
DeuDgVX4m2W2tGIXi3n81VQnifEin1H4ldanWmDFqvUFyOXM84i2rm/SalDrwFkXkfpJU9ASsc1R
z8Aw8oX2fZW4Yp/V3Erv1HVuRrDtQtOpJy89ak0oqcVXSpXLKRh0ddZRTZqKPkggKUZF1zbqYdG9
Jg4aveqNMBGzWvjQZwwMqBLL89FbhdNcON1UXYPVLj8t1bh8IYVcr6RTuJCgNL1rfEsXnbHHaD3+
nLhq89k0hkrbN92IYxwgcKXeNdJV3iuJavdhgUXuXUsaQRYxqnwN1lmyc9UBXKalGDPMJxXlgXAu
l8rcbcDOb/9pKhZQzbkwOD777aOBs3p+guzDJc+CJ85pNKYARuFrRwXD3H7+Q2zPjdYTStybkTkb
3cZEKkWxK5Ylfd8ly4zTHHydqINjTk47DfGlq/8TBxha9xSRqbdt7uFnqXSFoEyNbKAeDYTJ246O
RViV5SUO7hbCz4McMY7n43pIG+fsIRc5DiDZkWbXURFFcIT8gJPfVUeIPyonaBmMRul8TjGKab49
H2GfOl04njf3ABq5nKKn82siFrSlCnoky1xUfp1Z8tAb6npvta5zWHr7w/PjPX5UrGfoJFL34bYJ
wPx0vLiNa0XDETda42rACXpSAJN7sNTHGzQ3LBtykrUu+NnjenehxvB4KW26JoxMDZF+2fmZTdNJ
y4Sy5FetTHJv1wAa/5xkhZoHQp2RfKwapx53I9ThGQ2r1Lt093yiDEfhllbddmnhbnZ+cRlkapvS
zqsrO7PTJJpsNxUB4u4N/KiEPHs3bKbIfqdkvRHRB2iV/QQ3rCL+g+kz1bouLkzJ4zSGVt7mCceF
2KLcefY2sOYWxlJmxZXo4AsCBO68G9lr1vXUZe6n59/845XGWOxl9GtR8eCqc/rm28QSdaOWBZLc
xrhDwbfYuSAAj6k5e3vLndILz/Z4pXFnATLAlFO5Np2zrTtNmYnJx+pGbpYDArdAJdvWWh2NXGqH
rC80H+prfyFheWJCtwKh4yBdyUo7v3ob6gI2A6VFdBfU8paDvPeBZ6+7ZFTVC8/3ODRtCgikn7RN
kMo+b5x0SWpD5um9CGKevlfMsbgecnmpa/7EW0PAgl1DuZZO9nmzQYtXLgvtCChHzfHD6ZCs6tN5
wtBEndmlWnqhivBdqO00FpLJ00+jN8hWoRp/ukzyZTXmhVsbtWFMPCl9uYQ/6hmGuFlmYdw1ArXr
q3koIEvOWhzHhzzV0pf93DmvMsVsDN+Fn534eQy/MpZOj+RGDxD2iE0Iyr6xka3joW+t4S5Xhym+
dWppfhiwy3uzJqRC++cX/RPrYdPbRcKN6wlWC2f3hAyYbW5YQxwtqr5o4EBike7wvHQc5KaQVPrz
y88F/kPdgiG3Ut7p5Cm966EKXcRRK0ZUPN0aQeodVePuwSwrzEiff7gnViCAIwIRPhXImp3XxYXE
6cdJYeRgwUd6mUz2h9GuugtYo6dHMTkq0KDHVPIsbiDKoIGcknHUgKAnGSkQNn+jLjjoXRjoifMB
QvzGluKc2ALi6eQVjjkJG2uvaMXDcg1Jl3WyP7cPun6sLB8a07xr3SV9kcm1ulQUeGqhbOUArq8s
e/XcKB5hOEOZej2OVGXIHsiIBv19kRv1G13pzPbh+Rf31GCUBrlacYcFMHZW/Eh6N5k93AQioMuK
P4ncy/1GCPVq0rzswg54IoCw8KnvAqwgy3gEu1nWujBRKYqSElJiOQ1DqCb6vAfQ/1myPS5ExSei
Ps0KcJ9U0mj4nkdFSx2Gxas0JaI1nr7U4SaG9mqXL/qiRO66nZSrTqvsCytnW4JnMYtB2bXoMmEr
cH60DVM6LJzdSqS3FUomSaWmcVAIrbd2o90v4PCqGY6OkdXzJ0WP3YPe99L806VtgP9gKgDNoOZL
FfZs+WJ0XFn2qEQUListSmHZacGUWFChjXKSarh6CeyV/8PZefXIiex//xUhkcMtdGKCPeNxvkGO
ZCgy1Kt/Pvj8pcfNtLrl1Wr34pxdV1dR4Re+wY2W9uX6drp0QrFqWBUlqCaBnTkfmaOYjAMqdacC
BvN9mUkliElnb8zv0iiA+enMruEqJdPzUTpFSKt1a75sviQOfLtIMXYV5GvnxkCXdiwuVwRotL5p
UGymY4+emVtRwnQcqkkZjHA0wcefZkzNtY3LW+DbS4eRY4HfBbhNME+b4XovzQqBUAeImM7cmUbd
0X7q8fLKxv9wOOihr71XYGlslc0WcS0a3Kg3Rqch74GHDW42PKtJaYJkLIcSRKopmF7WeN6/XwLc
p7idE/s6gMo3A8uard9L5jhEfX+iLIt4pSbtD9CKqYd0TrW/viMvrClruVob0SNAyHyzV6yCovqa
TJ4KzZp9PdKy3ZK4BsXH7t9UYNc+AYEezRZqyPQ9XoW1tPLRgisa7yQyK30D9zS5G+wxO/77hAjB
GA3oInt/M6EYaMBUE8mf4ryY790u6/dxo8W/vBgm4vWhNopq/zejlaDjcaW57JTzg6YXotVQtfBO
GXbHoUl95TAverYm33YcIGBf4AqAHWoRD6D0OvQFBFYVn1pDxseoUNwb9c8LzzKiqbSWgMXxMm/T
toLCRglzkve/EzmNQrcWx3poR1iRpRakSlzs09Ym4uNBa26sxaV9hOAxh3I9L69axSnwMVjXjE2v
pc0eJhuZTqIqE1Surcyo9F9f+ovDkaNy7XCBv0rGUyMVkG4sokVErsPEnleCrmlPTxNW9vGNwS5c
c6iYEdXzT/yEtuHOFElvckc+s3SAUmvzrPhEPIYPC2zxu0L1box3oahMZEpnkIKuzl/bWNhWxgn6
be+dukL2Eut63SiDQU9MuV8itVUOdh3F2T1l/i4/lnE31vukMtKGeui8FDcO1J9ke/Nm81NWnhO7
ikdlc6IyCKRm5prRqcsmLBU8ijDNXVuXdfK2rVvKrUmRudEeIQFch5UCWZ6xzOZf9mIPnxPh1r3f
DIUdoziQQoBuY60sj2o/OHcLZfXJHyLo2TdutUtfbI0u/pTm187k+cGsInj8qkyik5e17S/hGekX
Nc/rL+DlimVXZaOl39j/r88eqRid8jWpIKXdXgUO59xKtNIFFCCn5mh2o/YlsqJG3REGFP2+E2kL
WU0X5ovsOhQerp+H108+hElaZDwdqA+9Sj4Hq8s9GeUucZWBSsIc25lzyGcAfjfep8sDrRJmwGy4
bDbvUwLyd+hj1zk1MWqJaOJV4dD/ozXZerEyHV4JAGsUW9hz59+vK+IWbnfHKHlSHJB2MHdlWyUH
cInzje19cUKkQJCfgCPiGHY+VLLUQwJO2TkhluEESDmVJ6GPQ3D9+7y+r5gQYQSFQ6o6RGXnowCy
VWW32M4pcdpq13laE7SjaoSOgjz/fxiKVJpiJHZrrwCwuhFb6SwmSv1cFYGLLdNeePDG5VJr/2VW
EEfpN+H/DoPufFYVwlk8Rqpzksn8SQMsBBAbhwtkRKYbT9vrA70irBzE2AzgHwSc5yOluDrn0p4d
gF11H6Za5R7UMp+C2at0uE6G9c8XCHMiOQIAi7UFaP7z8aLE0HGt5jxVNfbYtRrlflPIbl8Z3Rho
9nTryr8wP3Y77lGui58r8NHz8dADSggceq4PJ1OfBlrdz+RtTfcQlaP1Q43qTL+RiV3YkXAgAG8C
2FsJUZtvF099mw+KcE+JgsxOWqOkTQff2S1iETfuxktD8eEIDgg10SXcTM7p6x78mOGeUIhx7xKr
73a0gOZdZVa3PDcunGaqhhzkNQRaQ8Dzdcy9xrB7Hp2TMVKl7dsu382tMt3Y95e+1l+j/Hm//2q1
GBoiVP3SuSeOBuBLT1/o+S3j+8VN+9Nc2vZ/2I1seiriK/udoOd8VhPh20I3l29VS5Q9qtp7Xmyk
FeO5rg6mmWEo8c93COUV+B2oqvL3dvsr7uhQ46vdkzNG8d7pvOFgA8ijyzXfYpOsX+Q8uqAIDPd1
baNTBfY2J22wso6AoGItW1UPekFjKjfZkXkp80CiT3USLt3nBqYC0mmt/vP6TC/E8Iy/2oPQOce7
drtj+lrmiYHEzGlyMjx4Uy3Of3mNHMxdnrpOgZeR3dVPyNS009FtdachADK6l9LWuztBiYxu85Qg
kHz9Z10IJ7gLQHjCcwFTtY25qnbJhnY2HOpOFmJN4AW0R4S/nG/D0CBCQNvZ63zXGIffWmPRAr4+
+qVTtDppmGyClUm42W/lCo1uPAJeu1W6HXYdiGaZ2i3V3kvXApvLADcGNZI/4HxXJ7FjzqlC2wFh
ouUNhsHZPhsXd+fO4sf1+VwIqFdyNi/VH8YS+cL5UD1HSlLgcU9AHsa3UwVYI8CCxbWDuSrsL+jv
ZUj1IfMXqirJtoeNwQ6s+a0m0oV1hSKJ7Qg9PRKKbYtgMFKsG2pUZisvyd8MuRj9can+GZqPcR2C
zQbdqlVMd3uzt7aZ61OreScMIlJEMamOgMJe3L64cUusq7Y5uiswHYoFXYa13HS+qkkZr7iKODpB
MqijXdEpRrNrizb/WBSRnd4hWNU8Glqv3ireX7h/Ef8HOIkQCI/09npaWjrvVV2wP4tce+hZ7bvZ
SdCsits+qBbXPv6H/bPiDYH2sar0nc9n6tTIPGm5RpXENMYvuRuJR7tLXHok9A6SKZr3VkqMCt3V
O3Y5aoKT1t/aPJcmTfuA/YM8ANITm9WeTfTSupQuFtKA+Zc5qzvvaDtl5vmiMkxjz/8g8xsPz4Uj
SgiOXAINd97V7cND2WMyVk2dk9tj4dnKBAXT2hOHrEWM6/oaXxqKsSjdrNcwUfL5EhvWMlSDlfDG
AWT4UKSeiZZMLS30Uy0U2K8PduF6Bav6/wdbD+pfD7iqTnNlLWQx9pCoZqAQhX8ZZNGFM/Cxyk9k
rD0B9nAdvwYhPJ+uj37pGiDdWBv7iCGr29tIp/doeovinhR9qt+kZo6hpUYce32USwtKDrVeNPpa
lFn//7/nmBNPiGHhel2sdm8aaRygJGjuk0ZEN5bz0oSolNJCBij6mjWD4JWUakHUFQ1ZE+ZI2e/c
yqj/wyhAMNfsem3kvgIF9BkcO+zeTwl6VkeZl/VOpo24sQ8vUG7QwKEtSFisrqD7zUakgD0LaZf2
qW4KAddO694thoKiy2hS00M4LRDRkhyFPqe7TkSqr0B1ewA8RtPSRGUQ8xvNd5ymRVkwrtH1z6wb
X3b7E1HpWGkHxLfWmu6/YuC2bT8h16VHYTX0OTZiXlGGRjRG3u9l9GrthyfTFAnZRXPDHjBHelLG
ZFF8aXWKske1V3+a8sz9qMvK+m1O9VTuZmdEJlaC+bpxdW7Cuz8/1cEckvuDN4lW9fku9BDMGGM0
xMLSlm4TCHfCf8OlGDL5Ah6d7fdpqjsBphNzexJ2nKgftLQz3X/bO//7GbRfUTnEgwyH9fOfUaVq
binQy8MWLlkw6XbxZFa9uMGX2VzR/zcKpXu4jQjYO5sj1+c5bBw7VcIFNfRpZyle8m6OYVcE9VK3
+iHus1sNygtDAhPiSQLXsMqib16FuIimJcdWPTRy2213rSLsY1eOi7d3uENfSEicD/90r6yTxOWG
s45jPOnBlsbbadEQ110che0wPDUGIpG9YYG9K/JbaOU/VjV/BRjrULgFriQnXnv655ujiKZ1lKdL
r4TgHJRHM/FA3mXoFqtBKub5OxtOIk2uZ7qOql9VLmGeaen3qXGyaqdUov1mIAzZ+L3ReL8iW1+Q
clZs7RGuuvVUGcaMDLLWUJOUmjoLXykVtTu0o1JZqOIJzi76tZn1S+vUGnpVvIrZq5GIaWBYc/tu
mNIh9fVljsSxB5P5wUo7dCmIy5IyyJrFqPbj2IyzP0dD/92exsnY67Nivh81CTGzFV71hJ6qESJa
QZHX7hXTe7cKEN1XlNe1nTki4fioz3Lun0G1VIjC4qwsd5FW4IYwmo18NlsVtyO38nLPb8tKaU9p
XmGI5AKkTHYKQhy0WKs4P3o9TljP6aQYcAjrRRa71vUQjEHR3umDFN+5AWVeMbxt1L4F21Y7zgOg
bfXD0Nnqy5CtYHElUcbH9I+spSzxSw5QcE7variQL4aRUN+FpOO8MbA1+Ojin+D6tZydaJfWTmMe
Egc1UH+SgFZ2lQQR6pfUv+adl9dxC8BzVkakVpdWANKNEnIAhOO5j8qoGHZGjwr2bkBiErVrdNMt
gMt1AXJVB4biO7movoBVw/UXpmT28fpm34S47MA1lqYqQ4D7B1R+fm+MbW9RQTOtUF2SeN8revoZ
GUu0E8sx4mdY82FJjVsp8TZd+d+oYChVajNUvbak/ITMY0EixQ4XOoQozmJ6h4mSWS84UDdjq/q2
0ca/Cpx5VlN12CYxMDw0vO/dDDPTG0uwXlrnh5Al+OvHbGIlclM+juJYoZaX8a6Kendf242+n1U3
2v3zauOLsXIbITgilrNedn+FLA5t+bmddDPUuDmD1IUmMFgI0SOWLr2D5KA8gqK3bjxRFyaIpAre
HFwy9Dm2HI+ih/M7lKMRjlybx8hWG2StkzoYp/jz9fldGAl2rAFwdX248eA8n18KNHbliGrhEDcF
1F0re9eriXrfEPjeGOrVu+CQpNMsR9MbsAPvw/lQxaSkYtSxqhC68k6yrHfktO+9LqVuIBHt/HB9
ZpeGI55lM6z8X1qi58NplVnbKFZ5YRZH9l4mvUntRtECL4uMAFV+K7g+3quVZHpI4ACXWfVVaPSc
jzc1bQLcXHqhFjnlhxXPjC6WUmufRSWV9sZgr2KYdTAiQRBVvEbm9lk3B0oHJH5uCHMsjU6VHplW
UFR6uW8oDg1U1rHV8sfSa2JuyaR42w2y+jeoBXCVVfCHej4ucxQOtrRfqWdmrKWOE7qdtjzGi+kU
x7HT9GYPG6y6R1Zgfn99ibcs3D9D/pE6RASCXbsVbDS5vcu8Frid5K7dnQDpFHJnGF007yRO2Wju
pxBCKhxrdRT8acfuNGCCP7tq0kPSxdq6T9w8/iBSnDV8S3R55+dTgUP59d+5ST7+/MwVKLq2PCiS
vrJlciXPj9J6YeMk1Xu9notfzmj0++ujXNpwRCNwtGh9AQbbBJCeDuN20HMvbKtm/irKBZ+HaFF6
VNYTceMwXZqRg56Wh8oOSL7tYaoNXKIlQOQQuNS8JyYe7lOR3upYXpqRC3SByqeHneL2CBHdlWW0
uOxqjIqDHD/eY1lLLNS9+la9/NIBWpWXAPyCMSYXOD+t9tRJt0B2Iey0CicDxxqNz4J3+xlKefSp
cESSBJFDz+/I5oJFaGc1dZXrH/DSDUWPCsNjeh7AuLc3VDGZBahfGDhSSnSDMrtx/EJ0Y+YXVqWo
oV7Ht+Z94UOCxuTUkhKYXMWbMZei0gjNdTskpXF3QEybk4GkeHh9Zn9ID2cvNNIYVIUIdylRrUJs
58trtpqrZGrshvGC9mm3w4Fwavc86dlLiSdlv8/QK3MB9zZdT2JuJ2Ivwa20TwA5liiUqYVgOchN
xfraJp35NEQ5sDGQzjEJryb75Y0Hkjh5g290/RlX9165l0NGgQv3g/jnaKK44PdKJQ+xhK0dqFas
H81IcbRggNMI1abTjCIUUx197Csn++kOef6iziOYDShDVCh0c8BRbWqb8asKcwMjGXOafky9Wd8i
s17Y9KuhMADttfhDb+N8qdRpdJ18qr3Qcdv2qKk4BFWjAVy7z2+5lL4KHQGKUK3glV+F2rxtZlYV
S9Laiu6FC7F2gFCI53dYNew0pZRHSwc+NqvLLeDDH0GQzV6w6OeZCMBYq//lZsvVosqFpfWrRdWk
HMjLK9IBRAVeaoSm7lJCyRgixSgf57Gx3souLx+VMlfe9naehQD6Fun36Pd+9dpeJv9W91pvasiZ
QL9ggVJS3O5THi5LZoJagK7Y9Y9IseTzEs/N4fpxuLjupBPwxJEKeBU8Y1ri9GnjeqFS6zLMKKnW
oOLRSnlwosYYwkzp8OTMcu0Wvu3CLUcosj4QJARIA2+eiFYvWtFmYxSOyaqi7/XeTiIwEEBkqfaY
IcN5RQpy3yP1/q6o8Ae5Pu9Lw69NSRb4D8Rgs7Vlh8BwnCkewaU1hAK0ZKBkRXkq2kHcFbNWPLRe
Oey7YdIPorD0GwTmS8PT1Vi5X4RkKOKen6xFw2NGa1IiQNdtP6oEMm8xHVFZegeTbg1b6EYrOuxN
Grr2jlremP3rmhiba+1ZrewciOrbgJf5Lm5UFVFo5iTpvjN31VOGKZy26wepP81Sx1PGxOjzVyan
hI2XO18aHKPus6yftKNiSGM+9bmTfMXFiCClMtP4Cf0oHLyuf6dLVxDA3JUIYFMEtjbfieaFMxe4
HYaQaJuvM+4cpe9mC3n4ZGANcX2wCy8QlVINYg/qiq9fXgczZqWNSQN03E0DCxrMb3tWhy/XR7nw
tpI/qYSooMl569Yp/5W3VYmG3QPt4jAGpHHyAFV/SGhYH0BAKmrQN7e0xC/Nio4tYRiBKUDSzRLm
Rt8KHNK8EF2C6IjIaZrtUchtb7lob5vD641FaEnwTw2dfuwWBiz1BcHNjMAF5jDKeIW2ulFU2mB8
VVwgDS9etIzfO+zEsNiyrf6bXqR4CVP2b8q9U6XiLnNE+o/Yx1c/Sj9f7TROHX2uGzcshtX4Lm2i
Zz0t4n2jYkhy/cO+rkSsC0C3iZcMyDzBxflYjVE5bS3gLc9mhBFpgpNRioMbHmeeQFVE8bA270BC
RmYa9MlMkWqoilvtvgsnhouNoj9kp9Wtd7O9RNbIXBEdET7P7aOJ8/puauvorpCFe+PxuDQUuAdK
jaCZiIs3d3g1yHaxSnZWbfbx764fh33Uzf1Hx67fX1/aC3uYjbsiBUHQr2y/85VFKw6rq2IiJrY6
c48Gd/1OdolzQxDrwslkDFJyD2GW1+Vh6VoV3R+iXiQR5Uc16ZEeps39lLLUMeK7g/39+rTWn72J
P8gmuNaAX9JG2WoP96v9R6xWblh3Yz/7ztSkX4vZyebPoCM9xzdrL/kmWzSS5mLgiUKelJrk9d9w
adeueiH0hmEpQRTaBMRa1jkd5DcnnBJj+hpbIjq2rbBATIwGbPuIFACMtmdUkoZE296blSHv4Hmj
LXX9l6wFne1qrKUl+m8uJdFt4rPA2HfMQbVCL6H8GQ94pWnWlO8zLcHgRhT984KrDrj+qL7xHG8p
tOstQXeRMwvmAXHibdHCEbJwprixQ9cRjtybc2ceGiOiLquPujE+1JEpWt9QmvRUe0b0HkvT6H3m
OfLN0uVYY15fiAtBGb639CjWS2TlUJ/v9ogUKwEUYIV62XYYBfJ9/Ak9aHS3be+giRarorKV366P
euGM0fcEkq4j30p+uTnNXOi4CDalHZaD/bWRTYV7aZHcqMxcuDJAvGMmDKmHRuv2PSetLNSyY2o9
ohh3pTo3ql8tw/JdapHd7K/P6OJggNBXyUUAF9v7OMpiiUXmQj06K+sQxzrjDr9KiczpZP57tE4F
Gny9RVBFv2fzyVq1tKPCnq2QKo4dWKXoD4tq3UI1XNynBK0qGQvLCOnlfGfgG2VMEcaYoTRnBAtc
tSpnfymL7F3UgLMLGqllD0OKmlJArzZ5Mwg9R45snooiqNQSsYl/X2Hk4VcKA+VTYsrz3+M5ddcV
WEji+VYn9yOFpRoRzTHOd+romrcE9S/t0JUCjcMwFOxXpUVqleYs3c4O8dUzg55eUjAiJPvvrxoJ
Pp1epEGJQ7anz5w1d6xqRjENrYK7YE1BbjbLQYudW2JglzaoCykT6Br4Ahh258s3EPBYomIoHLRy
H2f7OfQyRIaiuL2lynxp7dia3KDogyLRvP6Uv6LOJG0VKfA3C1VHKe9Gxtu3zSxurN2Fx0RbsxWk
i6iS8FxvNwSlEter1xZQWno/e3RIoyCSfT/50l6WFgdar/tJjGTvvbqUBbovdYVVKk6ct3j6rx9z
fokOJgFEDo/6NjjpYjrmbqpZoYNpzuOY56PgErVjaEUVJtH60uu38odLQ1JU0taTsNaXNpO3u8VJ
Y0LEUK/y+KSiw99izTzMh7iey7vZGG5Vc1/vH8oDeEPxUQEdkcaff1SK6GNpuKkTKhqurlnZxgfq
SRYO7WCT//WkMxQFCerqa/F42102ZtUoptyyQzxoy0NdqsX9FKEP33SZegOxsS7TeRywDkUrZpUf
oDa+CaOJwGg0g4kLDdE6exV3uMPSj9+0dDb3OcJ1vpO4UQC9sL5Tl0y/hZy5tIfpZIIjXR1ugJRu
VlXNDAWzvdoJZ8trwUDE7Ys6ptq9OkbdUWu06SiNFgWePKrQ5zGqZHojMXt9/+8Lzl1HNQzIyus0
ccxamH9m7IQqkN+D3mQLzvQLSu46/frrQ12og60yanxd3hY21J/mxl+Xg6wnF/dXSq84NZvY8tL+
/1FkyULS4irvCxAMOHKU3kvbznY4Y/2l+QMKqA8SO+P71jWa45CO2TtnyOff138a7NHXu4HtjVAZ
5AJrzZvP9zhkKqYOzjuM8tgbvxF+CfN5sgpNCQzFcJqDKW0UX5yI5vSDJBPR/Q5vrmXVoky0w5wM
rSP8ymrU7l2K6FlmP68Wi514sHLTyp+I+Lt0vxqc05Vq59WEE4jtb62e3frXUtl9fGi00kgfkGfK
9IfGo7v73krJCLAanif3Tq9HbHXlotbyS1J4XRXYnYlRvGJ5S7anAhZn3wD9NNNuNJbBQJDYgEfd
u1pvBJ6IbBO932mIfjtFYmNNA1JqHgM62XH22I34iyE5MWIgOUa2xXNk1sO3wk6y/NBPuF7uoNl2
WhCjProElTuUPRQqm55E57TJ8jbJ9JHCveIhwtW1WXM3LOkU+ams3NlP8TLssF009CdsTemgtF0j
s7s8X7Qy0I20I/YUDcg7Yc/j99aqRztI9WRIdmoz8F+2aZQ8IfrXDHd52qDXEMPg0veTBnnnrou9
qfuYD8gP2TuH4rjzTU6tFh8qs3OivUAwFcdqN0UzxxeuJotPwDNc8TBn8FXup8xa6kNbkBJ8n+py
VoNuNu0xqGbdrPdpNeSmX7fp1D6DpEO5tpBy+do2VmWi+BUVL/0iCuW7ZpT1G7S0DHU3IMJjTWEn
O030/mDHqvlYLM2gBo1pzA9jq/E8NGNvfXcG3YqeNLuj2l1Wovlk2c2YY3tpAR5DtwwUVikUHbck
C7eanS4qdTzOeaR/rIWd/NKMwSPi0uf5oWx0bzragu3zzsKy8xstDqfxqdbniT+qifZ5iXSle5tj
E488j1b1xgN9HuONNdpyCgxpZj8Hy47FxyRGqeJIvXl66F1Rl0+SJyHZp7GFO3c25kvn99j73pWl
MuJhKevxo8Nr7+3QipveaZFl3atqrnz0Fv4KTLksvMGpA01ySaIvNWkdjs5tlI+7qV+kgmWqVjlY
IqVOIgNvKOpvJb3cODBNYTy1FDnGe7tU+9hXF+boG+WAfakwGon1AvfLB2eq+m995w46SpeIwu1U
8DrDfR61pXFEHcgYTuk4VL9gbOP2UfVV/r3EZLPxc89CkliQjh5kb6ffUmvVJkQQDk87tXBzNjq2
5mmXqBp9r1xDqGsc5mcF5yARZJlIO9/DQLj0h8bGrcRM6sQ7KPRjdp5CGr6bo4geazI6GjleWlZh
n1EJPuVGKSJ+pJnCG1iin/3kas1O08T8YYgXO9mBG3ef7Egp4eDYK9XgGVNa6J1GimHxge56nAM8
EUlPdjZo6iejw040LCBy1vetNymRErR27yw7Y7RXYF9igbSqxIpHRPyL/HrCkDXaxcNkEfkNBrbi
jilKvH8Mo/9Q9vT5vrlLXmT+0g1R8qi1mWZ/nLMlPxGslqCS6qTrU2hXKPPdz3mMJJ+jp2n7mFnC
qYM47bHHtbU+28eKtzwKT52/j5mkBoafYjYGmdaYz4ha9uqTdDws+cYWmCo3aWH+0GiB5DgzoyV6
Z7idOR5pRHYPM4UA2y/UCkANTqqYOqejo/ZPaTaDpIzwDd95UtcScN/aCPKszapPU9qkNSarg5yO
Y0xt7mkQHcbzdQRUYIxEPu4HKkoxm65crH1ipvU7UVfa+7hYWLHGks1L1+T19FFLhqjYx1wvb+XQ
Z84OHRr1qy3c5q2hZL3pG12namEz1cgSD5SlFh9TNen4bt87T85spmbIY+cMD5qQSfxsTUv/GTMf
zocRu+1ja7O3DwnvAWDRNncD1Z6bLPD0sVkC2yhme1dZHKRPSFjnyyE2gLPd11JLp90Uz2n9KVG6
XsMlOWtfkmGpnAPf1vXe8NgvQ2An9vhWRDUmy2ACpwmTBQcoWqeXTr8z0lbmfszhcP0iXbrSNxs1
KQIHT9jmUOS6HR9ERTjNE6cNxd7Qs/KZgAQDdqvU2yxI4xH014gv0Y8BmWbNrwa9uIPUYGo+hTw2
71ICQXOWon43g3z5rilD+stxWuOpKJE5862pyn6mXTv9VHPHznZijDukMZZUqjjKLuYLlfIMZKom
0UdW2H+feJA7/EOGevkCEy96Ge25u6/navk9u/ZM17hYhg8jeTf3RIXYpo98Y/Np0mVR3CmFIttD
UWrVB8foxBcRaekLteTkTsMtQeybqddSVmV0v1o5NWOfPzfNdxWk6t+2S1/gLlKTsQ61oaqT3TQm
6tvaVfImrJYpfSMHd7JRTbHjyMf13U4CmCDJh4KKokNSwq5GIt0pRYjXbp/t6Hvby0Nf29anBEgQ
fnXV4Kh+0or59+TSsbEhXEWBmzn9Y6uCSvCt1lKPZWFb8YNZVCL3jR5A1Cdj6dtdNHbcZzAdJKVg
RFz5ZMADn0v6LXQ5+3iWgQLv5AcOSNLck1Sk8cHsze7riFOP+DTPbvmR3uKk+EpazyhpWAk3rZxw
lg+HRSShGydRzb1heF+ncRE/TGswzT1XUal+Wca5sQ5RG2ntgWBONfc9SpNvdKdsvxjSLXnkJ5yC
B6XVP1NP6GVgGd0w+8ZI/uLXOn/eUdRLau+abgb2gqipFO6dk8nBCJjZiChqi/EYb49XmL5q19Xz
JOPZovRdIusfdYhSEko6n22SvTygxBa9d6uMZp67NF37RAgJtcgrUoGuKAyqercoivxROaNq+fVg
DfEOZo5O7ujYi3E3w13Jdo6bLNp+VtDmPuqj1eKM1jvWTqmzMXkodEe+azGPNo/oSrHHgT3NH9sC
PGUw9Dq0jMT1cOAALEvCneNdvEKRrDw7Ei+IN3MzYMdg4clMzo/v3Yc+TpilB672XYmKvxagmhBl
/rwYpYJ/FOKs9k88dbEjvx72vi6FgjVZ62MA951VPOo86B1HToOZ5FqIUZoZ5ko2YIql5q3qGwsp
kB+rUXzfGV32kA2O1txIwC6klS6wD43EeUWobZN4CyhhwYumhV7hrUFanD5ZdVb6ApHBGwWDC0MB
XqTWiw4n3bBtrseFXBYoU5lh1BEJxMRRKIlG3WnpxS3xltcVENIoFCk8ZLioLm8z2NpQ4zqZGius
ENbdRxppbDyV8fP1L3ehBkDtGjIgmvyrTMwmecXablCRALdCMMQKMpvWID7O3EkvRjS1BztS4x/X
B7y0ggBbSd/+x+PdZKsoOdblVHgAMokr99rY6w9T5SyBjrZdcH2oC7sSOSZAOtBW6HNt4RLzOKGs
Bd+Aq6fWmr1E+xjjnCWqYM8r3dEee7fYl/1U8TYKLelvDP96adf2xLojqQzAntnMtMy7tIrrGkAo
mvUHR02je70AW2t6o7qjxL/cqOmS/l7IPW1OIMKaa9NpW58rCfPl6Op6aFqJ8k3MdhQhic+vQJq6
NYqgbQc1D/pqRFIJw0XorXnXdQ9NZEAytqtpKvdLbPZ1OHtwGPndmftN76JulX9KjMw3Y3WEBKjy
pvJUQNZHI1n1vi1GK9MA9Elt7Qonj2OCRL3/ZMajMn+aqkbPA4Ho4OdRzVF/Jp7OATZLYd9jo0LQ
ppamzA6mUmJ3L9teEDeNUZSSDGBytM91r4/u+FMieS/M9aYnstfaXSLozOS+203u2wjcyfIOnxQ3
3StjiW0kevnJUyvUxfzaasZs+NypCJMRUGpxICj4IaKb8MDFu0J4SumrXqpHRztuJ5KjlRXkIfqT
t0FcYTH1Jiu1YT4BtdCrAJuUmTZLUyp2oKp9NOxM3EXTOzdTFe1IGRk1w1GJLfuQerNW7QiCquFj
NtoNNmwQGftDrOuZeDPaWmrfwWZosg+ORYrvo0uVp/eoQEN7coQp0gD2fpTvialz+4NJCv8Wd1Ge
4MzujSEQQyYxnjZyQL92B76Bms+iPs2lOxaPwLmtF2l5WR0kHq6x+zFBmmWveXEtdjPCTIDKaQ6Y
JzHW8ts8S+1jNJUtT3EpRPygaE5X+fS3eHvMsi47v0nLtD2C42ueBm+FbqUSdgBxEk5D/Iszjt26
o6Dn7FDsTvwlgvtLFzAWyr5HRbUPHBMpen9cKeFBJbzuWTHckpeBd6w/KPiGIvWb14vxvhI2jit+
6dnTaqA6FM2bMkqb9ncm2+qTraY26YNlLu59qrnxA2QuVObIpfIhALkT3TUQSNO9VymucejUou4e
yknvrNOi2CQupqKVH70K0yxoHLrFOQAE8GmcBvtOiFmH4blo2X3BRbvc9YWFirRIceI8TmWmyV1v
u8VnXEvRU5DoliS40eTGy2AJ7wtpTvYye41+H9OIVIIhscriQbigZBGnrxTvVJDqPRbmMhCU5tLJ
ToX0uijochoFh77ICBxKwMj1TrOqQfgcVRXH9EZ33+RJxsEpqgrhx66JKxHYY1l/M02JMU3ZFN4P
E+ns/8fZeezYjSRr+IkI0Jstj2WpVDItvyFapulN0pNPf7+sWVwVD3EIaboxi9FAeZgmMjLiNyPn
ZqnNE8mWSj8yiqCndEasLQcdIox1zKj8vO/V0swe1Vy3nQMotvCzWRRLcQCol3whR4QTj0Pg8gFN
JO+/YRHqchJRPn3IlqnuLxhYq90JwTn5d6ZTkp0z7IreR0snGRuq01EIKq3yqR5yUdH4tIyfPAEW
5fWMk+U/Y9lL4lrpKeopdxORQeOZHecSun1CuQeH1fZcgdX4peR2PcNwASjoD0aB8q+TW/N7e8ar
7hBTY9TREFz6IvDqskHDtvC8Q6fFS3VQZ2zKDqTwRflqSgCqHUZPxSmEJxfSnIvXw1uMFSM8JVkd
er6q2CI786IzeN25wB+WRUEDfox7uhtaOL3q9aFPDzQepsLXu5qWtlN144chaRBKHj29/ZBiPKAf
gRXYNqRzXl90nvLeX6ZcfEEpz9QvloimY5gOtekLujhYlUStGmSNMQ2nosHh9ZDNoJuCSY+cxNeG
MH3Lm9v+Vuh93OxcEbc5BRR1nesXORwpQrm67XNtVNWBEl+wyBIKreD2qA/RnovnRtuPYQBscelR
e6cz9TId1JySR4lIzQBkbJ/6o9W2b7wyxfa8y8byF04H5Zu5La1LFiua5nt2Wts+0nj6g4IT2tc/
zQIAz+LWqiIPTGq6/mYXLmnqUAMJPNpkj17I+1TR9f6Bup/zjhJfelhyr/dds8gu90feSgCAzD0j
TjY6c10uWt1pWyNoG919N/Uo34btXJzN3i2fEO3dE6K9zXckTNiVbSyMym4ACWbsjvVYCyOQqR7k
5q46usJIznlYfQu9wv7CE6mgVtkMf5wVIxVAQieB5lBt1gm4kg6QErERCuwcufIitfrjpGcuVS11
3hnqNsWRqgSo4GIfBnbLXL00KG1kaWpFRgDcYTnmRRu97ghmb6JWS8+ZQctzsB17J5PbODYgSaXq
DHV9KQn4cj8PNoLz/ZKqQYeZU+D14Q9rVvf8nDZ2CzQUps+C3IPo3aobVw9xlcxYEwST1tni4PZj
8R2Bje51h0SdOLWYGu0wWm9TcYBfUAHo2rBo9hrTmth9a3mRgWlCRgRVrTh5mNBiOveKW+wgVm57
ZDiIo0EJM4o2NBK4L2cwTQp9qKxeCxSvWvB2svXvwKPCC5w286HBg+XA+6455UbPK781lZ2O0cbc
SstAFO4QgwZfsRo+ibPcyWnXBAM+pKdmAMKb2WlIWrqkh340/+JAgEuRaThDSp75y88tMjph+GMs
waA36qFesupCc3cILGvId0Bgz3oYL9uPdI2lfgWaUVL3YLVvGsseS6u31QD1EU62ionmv+0AS9TX
xrj54WGYR3UODeXaT1N8WQ88+aYOpmijPfWdyKA6OupQ+Q1yW3/8uOSn8apE3Uu22NfTYKIbaffk
XsGQJ9b7xjDm79owpdlxdGvzR61RONk5qRvhgUgPLsoiFEqk8MuJFyj8IgWXQcoAbREMajsd58VA
Atyq+wdzMd1DD231fphfjSn17AgK6D0AIqWXvhYsCQcJlogxqvZSvT+oVZH72vGklrF6moCG7EBY
1u3em+FksPqt+Yn7cZGoUWSTug/av2FnGj8R1xiKc181VA5J4rMrPN3qA9Z+Zv1AKWMwT164iD0j
h1X4eP4hkvFI11nSENeaJZWpz3ZtD/ZVGdPuixdrycHSRfQmAw52uj/FqwD8PBR0Jrj3EG64X1YJ
BVoNsV26s4MRs2Ic0lZdjlGMS9H9UVZR4nkUOteg+VhK+virUTA+GxMXYZBrHM8OvWVXP0LFnRAm
rMq3whz2wGUbG4dI70o2GIH/RtIVFHlNThnaV2dY+lfhEHunZimUJ2ZgOkyWVZ4R6v0LKRZJtkcM
i/40qpYr0XNYbmHkKgxqdDlHv6z14zgq1lXvrWQn6G/MJ66BEjQO4oq8c71T42XoKFyyakntHUBI
JcehrqJL7LbZAdvdbucgbmzIF+OtDn+uckcPaepcIzuhHpHo+hOArwlNL5HuJNKbQwG5lXBH5nK9
9+vJyXscsuxrUVNojDCpejMKZfxY2XvRZWsSubuknza+bsaNYolBbw4rligYK8DmYTKKU9O63atl
dNNDSr5yuX8IVje1PAQGZD4AlS6UvhvdpyEpJFuiiwKjcZxcNsbKj2mpwbPJKvC2dEe8/CSRqZGP
ML/+qsuGNLj/EzZOO2KEQC6BuZLsrfU0gZqrKOa4UUCzTTsRuc0jzw2xc9pX2fLzh5p8KiAzcMTk
BS/jqAWcPxfCiJAF6upHgy7ra5v67munse3HKOwq78gM0TR2Oi96f/8LnzPG3y7t/w2OqrrMvKSY
iFz134I4FfuoUKYyDmLA9gLtHpzS0G8uAKn07YgpmCaoHB6mGv033xraOHyw8gFt8kEp6uqoh715
AdxiLmd7yJvFFzR4gPArlBuOlls3cCA16S3mjKbYM/3bmjgudEjDQGLZkDKs/fbbe56uRm15WBkg
vAo3Qlecc9jH8ds8WboHT8VexM1a9eTMhXu6P29bx45LgFxHWrFw/l4OHTpVmLvdpFzVAgkWD+7P
JURW4JhV07izCbfOAbYeHDkdAPCtKhiHTi3KJUGGJ868i5j1YTlkDbDub3Zo6N8o8mhfUfzAMyKJ
Tfcx09As28nttj7XRXqYzFW+Pdba1EbudY2Z9LTNtImSltuEp9mJfrRzvOyEzo2rCF4hjRtZHIBg
KGfjtzVNsxSEyZxgheHVve3HSYSxaUKrbTnEBbVmXlVeN54SMVIPub+mGwGOlA2aPwm6NG1ZDa2P
KJkaQ6tcDRRn+9fF4KbCpyeGSl/Fn72HV9mLnZtpY2J5hqB/CJ0JLVhzVQeZ4kSvvTRTrriafcxF
V35U8wLcgjvsrODWvDKbJIC4fzg3GzZ3rF7R9Cq85nkzxRScCvTHIEU8iNGhUzdgBlCeJod2486C
bn0hHRaEu1hOtIJXucysaihf5CNy8XmH5EoGhEz1YVWmBuy5ZtnpwG2EBGqrrB5NByzi1lQqp6dk
R88zvDZTrUco0jgYSLvz4HbXKqWIeqkI979iJ4/+KZWonXe20ObwJtRMqWSHEvNqC2UoYHFc3RBL
BV35qFHqoMfsAAbxW9KM6bHHe7u6mm5aNYFYxkH5dH8Lb8QK5Ggh88uKBGdotZ0g51Xa3KRxkBaD
M/zEAbGLHyr233Bc9BGrwtpFtQjDwqyPfRicKOFoXlv/hRSvNOiDD4KG0615DtY1Ys5qDEiUqY1e
5bL05kIj8yHt7L3n1/oR8gIzaXcThzlCPOjl/vstYFSlm1O3dpRrI2wleu3VRqSeabrHpU8pyAwq
p6oh+/dK6+Tn2IZE8dkronQ6qHqUO2cxFE16cXA4frAmRelfjYoyP00gIuydrbl1EFgZQhvt6dtX
ilWMteo1kXJ1k7G3/L7Oom/KMDTmIaSfvuduvxXM2IRw9WXlk0zq5bQU4Org12ApFJc2DyOLlphv
uvFiBJFRR/8mnJ+9ithGtsSNiPQC3UbgsGvBQZ5nHaVjlcozOMhzC3zqvIy2frq/xZ9rtquMhUQF
/R6a0pRS1y5XYJGSieo8GUvTxcVPQb89edVa2ozalb5kwDMNFGke5s4rp0uvOosSVECI8KPEbiUN
It3I08/ChCTvz43RjK/Ccuif4lG2czpjqK3DvKTOjPWi3c8PEGfr5n2Cvp79SyELQ16qqCeyGkwL
q50dsi5Xy738fGhgdUOuvjm+o6nRxVG1hOJUbqA6Yy/OBByWzrIvZjoKr/tUrZuDHsrmQr+0zHBh
ma1+BveWP9Vehlnt/dneWlPUHTnLJpcfOJqX28jWlFYdDTsJNIcyRiLs+hDnGPDcH2XjaJDXUEuF
nYP69Pq9K2gtDQ2IJFAbVvqgkg6/zbqlvjhJqX29P9TmB4EO4V8KxTfZ1FKkDSgxphhk7XSZsEo4
aBgG70zbxm0r/26OOcUwMsRVHM5VkanojCZB19PuUZxG5P7YIP8P1LU90j3uXkdaXF/+5tuYRKpw
vD/Xb8F8gXcoOg6gHmlR4XuzqaRHKLz5zhxu3HKgGKTSCi0VTAjln/8WcsPRbSs7ytMgQzTGhPne
IisKXdio/QKq9HTxQjepn9DpHT6i2pEm5/vfuRHboNtJth1lVKj4cvZ/Gz8SSz2ZWSQDTcOzDGLi
QRSifiobFd2krttTlNgcj3uVNyA1VIoeL8cbYzgxcC9joCldel4w8rqaS20ckzmeP6tTusdu2hgP
BVIDSj1UdxA3q92DDwtI0kVEAciN+pTHqeWPaVJewjqZrqoo/+JmsuUFipWJVPpcC3E7xhjliA1H
wQyO/0APtYY3MulnDJ/37CQ3TjpDcQNKkSvvJhskdKdjLLIoaO3Ew9rG1l8JtdaQbUma4P4u2RwK
gVW2qrSOWL8kQChoeaXzOhxG/KGXtM1fhSJyH5SiH3dMMjeOOx09aoJ0ZtiR69fgUmnFOPRZHCyz
NZevhjY0Gr/mQWgca7HgCT7HaRp+sVBgjD/f/8pnPdrVdQjXhk6bfIuS+642pwYiT7fQkw+qJc3E
BTYq1ssTXLKfbdzpr7KJxPPcL0Brjsjcz/mhw63GPjt2AjLWTvt+PigwQz4PrXRNF33vPPY2/8PJ
ttLkKYK6GX+6/5O3FgbKHt0etPeAk61Skww3UXwoBu8KpiwCN4LUJVWg/IGXj7JzsWzVqCkjUYNH
OI3m63prKyYGBsiwg3mAVvsE5NUkEa7GEwjV6lCIOD6NRTudRJgkR9TeYDWg0rfzAtoIlzJHxWKX
xgPlnVW4alt3bFK1kUrp9fBfVU3DQztNEC7cxTzMZjK+d63iV5iKYWdvbNx1JBTUJ6SEKgKPqziy
xMAAkgmJ9mwIu2tIYxT89ujtzbFO+FvvQBJbzhldJjQs5Xr/Fo6nue4NWG4erilmVvp1q5jhcU66
Pj7rhdF8xbgi/dzBsPhsdQP/BzONS96acVVVZ2WJM/vidIsXn+/vso0gStEO03gamfKNsDoXOTIw
MVr7uFs1TfY6caLlP9uLlks1zrEP9q7+cn+8jVUGXcdEMwGISt44/IxOROsJdeqxoe/i2f85WvIm
buzXIrI/A/36tyoxmLg/5kbcgX9PvKHzgQzBOs1oR2z8mmzCMiwyqq9tWMwH1e30UzQ5lGmXGhS6
be7Euo3Ty9HlYcHB5WPXSYZtFHFH6os9opd+pdIE660oUYdvlmbn3MgVWu0rUkHCGuY+JBprk0Kb
hiLcIRMp+sQckBnqdBgJLRCNyReC0wZ5orOGYxVr4nvULCCYvKJR/tzAhjyc2WVJaZ+tg1XV5MqQ
CAoKGtwl8D+Zaj+1jhVi5Wl3YIvuL+jW5NJ2l7Lg1JxvEmGrnQBzmRRLYL/mEsYTfWqsGGKCMYi/
+bDfhpLB47dTOyTKEE3oy16TNi0vole+GnU6nmctG//iJEqZLMSqgV5Aun05UjHywEjDHpfLYlJQ
Co3Vx6UhOLhz1R1cFCMufzGJ5NzsTZXn4fpGrA2DYlouwquhgnz1q2JW+5PedsUv4GKwru6PtnUG
eRvxYqMxcts7S0oVgmRn485oW4DiO9hR6RO0TAvq2zzXFFhSyeWBXZzsichv7RbScOC1BHnZjnw5
sZ4x2SOK6xx/Nx1OiDy6T3A71INRmX+oCCFfptxdzCaEcDTW13VKZUrs2Y1xKhVVtMDIQTKhBYR7
1Xp3rwK89VVQsqmQoKKOwNrq1uriQa2xlHOusJXyt4WqRZy92TkAKUT59P7ibYUYEifagrLdepNp
j45XovNNY7A2e+etUKIl6ENTfYeZHmA/rRvb1zyz2gAr6PHrSGtm7329dWt4iARq2ETIJG6VC0Vm
pixjYfEwjMMQdUgRlv15oWzyS82j8D8R10N7jMbc+Ey2kEc7EXZrqpEMhClNYZ9fsN5A9PBoO3jO
1Snm4k1X2NO5RibCp7hjfb4/05tDScUekhGpVSj//Ldw41QiBr4audeqh2nZpMZyFEOSPait/heu
ag6tc+BR8MJkE/HlUIY+87ZSGKr13OWxto3h0GFLc4hFOkHuavY27MYmYvKkKgvOLbfNkchKwZMu
rnuVfl0trD1r+SjwHWqoRFXR19nKuL2aElIZj4gK0fc2+XV/cjcSPUAJXMlEWelVujoyc9Q1i1FB
ONZryzk0bZcfh8LZwz5sLKFLEU+eE25XEsrVvLoTALcYg7V+cp3zKEwYYfB1L2mDVMr9D3pOTVd3
P2m7StihtmvdZlOFi7Jv73nXAfTxcLXGJDNKv6O38R3F+NH7rNV56B7zvs+bX5HSWY8LzMQnrQ6N
+tNi1rSIzKF2xqfRGJXpPHZizj8p4+A0QdbNaIYqQxUVrwstLv6pavoufto0y5M9tL1ymMcmWx6H
WlP/oQHcNSdlcpb+sszh/NNLwccdkrDVjbM+zuLYayPMdUiQcRJUuRZZsuyszccGRZH4YYY03sAG
+qI54zy9s8oJ6VIo4qZ2LZM2/wfKd2T7LTbvw1Fvveq/FpFSbMnqtu4OaVHq6nW2k+5fpRJ6eGyi
nq3kijZ+b2fuPPk1pLoyyLtBDPQZQOqj0eE19UFFOBXLEJU22Ukramvx3do1n1KI9dnnCqSOetpZ
MNZ+vV7E0edTwAZcH++5GZa0l2eOqpZyGMe0DhQj1SABWhJ7Vu4BIbf2IgBmrjQ0HvSbM56QgobW
iKG0NarOuwrN9oeuxiplUL2ds7U1EjEQ01ObUjqv/Je7vhuURAiIrkFsmVl1dvoSvVoti9z2rCcp
4Lb7E7mRTnDzkV9TkFFptq6PsgDswNtZufYAg85cj9EHa55atOlj+5iapnmkcjzuDLr5jfytSHlR
/blppAu7ES3SLHQhh7ENWLzwSfcq+w3W5HsK11vBEpaXSosV4bYbM/cWAvE8tg19CQArAx0hPaJo
YTWJ7TdKk7pHI58r85DkqvkA5t2ZDmnsGOJ6f5a3PhjckWy5Iot3c+9jJo+09kS1sI7H6CP+ViXk
/sb9BHGp3Unpny/R9dFgl1I7BxKJPtjqOoKtAnY27WhQkQjO//ReWX2jH4q2Rg0nNz7n+TLO515H
VvTVkijpY9TRQPPTPrO/ZHAcnwqYQV1g5JZSHp1lwkEHhOwyYBqqmOm7JLK98pBMFph9Bc2OjyIv
YV2PbafCR+4ypTiU9Eb+BbuRfiJVLZUz9unaAzJ5OfR5lHtfNVGI7MYfzzB4FpCgUBOlpuJqH0/U
5BTN1pWrpxYfs8zwLvVsG7DeJ2NnLTcuP7C8sBOpJrKc6+Ibth26F+Iece2zLodWVxB7EWnYWcat
ShKlZlqNNGakmvlqGau6Nr2mMFnGxJweRWU0RxtxCn/wkFo+pKVpfq8HOz1NdvYF2mJyinrt1/05
3Shp8BOoIiE3pxP1VnOq9RQyIa1wTCsDtyUzy0e/SurlBFBIO2tZGe2ABjaOCWGPAj+XvUkFTf75
b0lbu9hI6SMKc80wpPPLcMgPpqckl17h7r3/bZurSA5M2Huuk62mVyyTAVrfUK5W5JTXxEZDZ/Qa
a0dFb2sUHtYS0OXot0WhBApgXI+hcoUQMx9a5AJOeofr1v1v2dwrEiSH0QcldRKYl/MGiT5xp5kC
vho2ToBhQ3QtJ8N8M9hUvi1vWv6jZ63avgmt/tEorCU+ggCz393/GRtXCZoELuqURHRqGKvtMnlj
0eVKQlk/m+LrjC/0Yeib9ERqulC9mfoLbcN0Zx23BpVYJeAHuMEhZvby0wWdqcKMRrrccWSfIlUJ
HwxkmV/ncSauQ1SK93ovup0Kw8alAu2aDUoggHCyzkwbKRoyTRVAsDipUbiIjVPUCUCKi5EckSYu
Xk1Yyx9iyeNCLWZPXXDrXPIKNyETAxy6qdqoCQTRyBKcS5qcrzH8Ko+aV/8KXSqN0iZ7Z4pvNzF1
DcAdiIkh8HTT/kq1Tqt12LDXeHH0D44xxwcQ8/PO2b95mfIqxU6ARg2VBf6Vv+K3sz/rohMdXY2r
V7fuu2Zo6jc9PLNjn/fOkygMBzWFGlAi+KU/fmgwNNZzvEqpL0q80suhi94LUwvNges0xD1cODsW
31oIurOPFlG4Z2p/e1oJBZQ0UMs2aNfSlng5XIS8x4It9ngFjcGmEX2F8xUmB0v0ZkADzz5qNYXQ
w4JExewLHh66n+tjSU5tWWm6AwjbmHYeyB49S6mrym96+WOQCbfVKC0Hvr30oEUD3C9OEbPxORW9
+8VFQco8R63hjDSVLB4T92PGxvBUlOUFQ3okqRwvh++X2BhGOvxX0hbjUHUUlvxusVu/zJLhsS1B
ddZ57jzoffH5z0fGtEi+LLnLb5oVXu9WFFmakQsgbA6ZW+evYIiKCdpvOV60JXJfNY3AoWtJw+D+
0GsZNyzDOU6A8BADQBQQCMvLrw7dNhxQChyv6eIMD1nTmdlxLkP9qA/xcpm0Vnms09746s39QNco
ac+paoS+sDHGoofZ+G1txT/6sPR2AttNNOWHyeuQ/wI5hBbQyx9WoR3sSimyaz8q9idMNTzEjxbn
Agdh+dBAhf/Ym/n48f503IQzim/IFVJQYEQqcKs9UAOuiaxW7691XqvqyZjy/No6cfJm9CoIwtgL
wze+P+RNSJP1PnRJZccGjs6aOoQ1DAcwqoerh7YT5I1kPqmUwU9/MQrYIeRWuSxuoGJd25glGhnD
tWl663ttZfUbygvGX4zCG41bCLyA7JG8XDNh5m7ZJBQtmtG1Lu0wVWcakHudgq0Zo2GPVChsNlok
qxSjnS2znodxuJqdgjRQMyPg48T55f6M3SKSWBhgOSDruAvI5VfD1IJKhR0WDDM67qXHvabBnM3W
3qaRsJJjDTjeQ4OrtJ6WpKreiqKv3KOgZRUfUJJz966+m60JewMcCQ5MJDR0FGT4+u1SqpwurpFt
Wa4IEmSQr0uqLqjrqFXsI5WjKzS+p/nn/Tm4mWk5JuU1h3MI5uWmHl1X8dACALsqpKdve7NrnxA9
G3d2zeaXuRTZQe8gUrxO1twqgZKXmAspDMzVyvT6a9on4j3tW/2iJbGX7By5m0hPP1zS4Ui5gQXf
OCFHE7KMrPp8XXIzPXnA2R6dskn/Qcu69ic0ey9Ymohr1CXRn3YQ5cj0EviHO4Za8stFtBOaQaBA
1KuiiPpsIhH5zpzpJdie0u0FFvl3vXh8y7G4z1g9CYpdPw5dA3flrlaWK9BmNCVCD4mqxo7/GRuz
2PMnvk0kGAyFHHhGJL9kMKtoPdEhdDpbX65jjkaXMerxK/JRNzkXYzOgDGe26H92rdX9GCPPfHIH
b3qTplQEd3KI2x0rG7Syawr69lb50406dMdSknxd6OVbyBodoiY4Ke3soK1hJNnQwx4Dxqe6OoxD
gUlT6rBl2WBoO0Vibt2Dh+/M3tt7b6BVTpRpeqGI3FiuWqHgpNIM4lRkaBvcP+e3JxB19f//nLVW
AOru5IfpvFyxB0fAsxyWd7WZ/gj1ZTgKTZ92Mq2bq51eGvhcGqKcQBq+8qN/C2XNklNVdNTlas/2
cqoKqw0S05wuY7qgcDioRjAWFIXvf+PmTP426Gomy3LWrMUclqtrTdoFudHiIRLjnknP7aHTKJBw
7mRBmE24SiDw6ohMe+EcIMcyv431WZw6J62uEVSHP97qJOz/o/rLLG592SpKGncIKxrXUsnioxmD
4DH7do/6dvtBchR5pKk44wq+iliyYgnmUBhXvATEQZ/zERedqf4n6am+31+h210IYIWNAYNA8qjX
T9nU1HPciFXjinuE6rthpp7mpXVPXVEkxxE07uf7491uQ6zcgM9jVw1Hg9vn5Tbs2N059vQmBYFc
isuo4ltVpcuxiOooOaW5FwkfKKu6U4jZmlHZJ0AAn9WjvvRy2AqKsBMXkXkFyBkfQeoNh1yjWV4p
aM7e/8KtGaUWI+EUTOsN97vkJSdQIDavIkfaMO767COGFcvjkurzL2RdyanvDygP0cs7B6wZSRO3
ATcPdp4vv83yCi2pY9ifo540/+ZJ5ogH7NkhJBh1Uemkt61iXfKmwO6ZSn+AU3r14/5P2Jhe2c+V
MuA0Em4sbkN9bHPktpzrEmqK33tOfTCzUDu5bjrtpIi3IYX2sWSb88kbjd15julSRRjZL5URXyDF
2ceFuTnd/6CNRYQaw6EAoEotfc0iggJqFQNhlGxFOLTmrOI81qh7QBytL2M+YXV9f8DVZ9GJ5WLD
LYEcE+QPBZCXi+iAAijpMOUBlRX30QoL8kwTTdw/HgUKNDcLCBIAxuutgmkaRvFtnsPXyconLUqa
41K5eyTP1RmX34IcPKkrDRe6WDffYoosq4F+BqZW9n7eZ9qpX/LvDhbhtW8iyRgimurtaeyvjsHz
qABieNRRQ6aPu6ri9F2HNK7Z5MFoJeWHlCbWwxAaKSo8ZVp5fpUJSSPuE1DjGjoqbzOXftrOKm7+
BljR7E3JYVhDLxXDnCcu1TwYZtV9bxkkXFPoOL6IwvRgJ0vzWlE84dtzWnzJzab+eH95tyaetw7t
PB7TvDfln/92x9c5rd+halBYhbt4aObR+Bo6NjaW9dAddEUvX0MOI+r98ajStBj5APr00lzl5aio
hU8t2m0VXidW9S7qVP0iUJX91KqT+xp5sl8JGIwv98fcOC7sLzr2Dk2u2+qNVpV5tzRDGXiVMN6I
ShHIW6n59f4oG8sJ/IALGGUoFcT9qk6DJhkAOaGUASKg7jf07dPsNIoxq69kNk10LPSorHw05VLb
zyoksU91GzbJTl1dzt9v8V1ubHBslPbJ9GljrVtbY+d6PcZaGONQTPgSmsOPGfsrhGZ7/cP9792a
1WfQIRkigXx9S8YoLC9dggWPCMPu7OWRdcY/cE8davN7iHHPVwWl5dV9FbdJ3JjNUgYtvj8HWpCN
Xxmhw0tF+UO40/PUOUR/jiNuKv/TjfztQLQWcqglXkmB40z6p9HIYYT26PQZr21lkhkwynB2EKVx
Wh8pRFrFnx8NSjNUMkCUOJTrVzFpxOEWMlNXB0ufKce2H+YAX/v+NFZmcewLnYxn6oydXGdjFQEo
OOh+YRQBMWc1v3hyRmWZorM8RqpxNsK+8r1p/FPPWXYlKgD0QGQfH/zc6tOMelB464dlgE2i6WdJ
jQaxoS9+rSjD6f62XFeF5DIyFgURPE0oc60xwFlO7V5VOO2tiJvpYjShwHNTGMXbfMSi5FwDPH+M
7GaYj0OtT9kjToKucmpmB1tObILL/Hj/F21NsS3fZyBXKAutt/CE8nm/aDMfP0zlD6Fj+oVLg7aH
OtkchvsThBWFN1ojLyNrP7WZIN+pggwV5nfRmDlBOLh7GlGryszz7PLXg0iUfZAbsr1Ich0JJFEG
1uBlhl9SzLSPWAWk2hlZ5fHBnONJwb1ASS+V7hbazupufKSHjbRDPRwKEhv25Uciug9JtV2agNaH
8UGxqvFB83r9cH/FtvYQxnkk5FJ8gjLpahg6DSPvkqIJIsVUP3pKE76pG9W5KI3WHurMVA51FyuH
YVi6c95p3kHPJvHBwkZ45wm5Ef7o0UKYpmcpbexWl3Qy9Y3exVETgAIpUUO1ys+UiYTvGtFwuf/R
W1MrxaCI5nBXbypf2Cwsk4YleNDT0zohx2oiwOn8YQtWgpVIxqUOlDQtvcHNQ3cOMYR2MhyrSvRB
c3YaXzN6A2eU61M9U4pv30Z6OO4px918HyOT6UhsAiTgG7A8Lh2umgqIgdQro/dGB+8bemq/Q5Pd
GgXwEBcIxVjyytWChZhGl66GkXRro7JXQnvECQ8Z1ftrdbtB+RgpiQL71eCBut6gRR7huTCESRAN
gjM+F5AQfKspPCRzs2IMP+pxt6gP46i3xnnA6Agwe4HH+4kOwILmIIIcqR7s/Kib2MCPkm1RSciV
zqFyM/92gYaYnulO3KZBWc/GxL2lkj7OaLzRG53YcCe1COegbioMG2I39X4YZL/41miRmr4K40Q2
srosw7RE48k02Ub7VZshJ52XsIg/tE2dlQgiZckeU+XmkPG7UYEAgw5hlBRjtWZmP2BFnRpZgArM
9Cq1yySYqjx81+SFt3Pdbg5FcgGaGgmRm/ileDSJC2/JAthI2RW3U92fqsy5Jkv+8f5qbI1EfJZ0
d4CqN3zbqKiAsEVdykErbL8zmi7IQySee7SET/eH0vV10sncQXflGScLUUTNlws/NC0uTmqaBeSa
+s/KpE8Gdc3wPiowumY/7/Lim2ANvqWpmqUPNqxb19eiXv0Kya3JD6LpTYPedqb0r616sN51eWcp
JydPcDmZdLf8rmKvq/lDOxmfKheBfl/PC9CmY2TMe1+zOXHPlXnQRbexXxcg+Wm4p4EzVvgr6vhc
CLURBxSz94ryW8GCJ7xBtVUDhbZOvqJpjLHNICSZiWZeF2ycHoFuRX/6jmd1uLLBuSFWpVEyerk6
AHI7L3ccvO2xcT6mMbJHaGjax/ubYOtbOPnczQBdEDNbXZkt6mwU8/sksPB4OWJLZpzhHe4ZzG+M
QgQH+yHBrpK18/JbEvgqcTUzY2OmR28nt2uPlt0Xfx7EGYU8EkA5KP11kxkN7LE0+ohR1Lk5wUPK
zmY47gnvb2w0+iBUwLTndGrd/mkQ+aT6lxELSjE7JyfK2soPJ9ctfbvu3XRnG2xEZ4YDOkFGRg61
7mxlRYwEY7ekAfCQ+dqjfQmJJIeV5w3e8nnS4vaU4JL3r5qney8rucNePEp5IFLiJDeVYe9GLQ1P
Z1sWVNKg8hrjiPeeUGA+aYtxnVy1eq3F0/ipBOr2X6dkzk+hWj/v782t8Skx8Q+uFPArVifADq2s
LBsvC3BVquYzWZ/bwB7OezewvSyLXqe6aN61wO/6ExGrKY84qaBGev9XyGtkPQsYtgNaQFDwNnXO
8bM1QtFlQawOxcWYWgKxCXTrfael5T9xlib6gzDbvRLzxjYzKNXy/CCTdPjPyyODJ/2IU7lVBPZo
YTMTonlq+QnVb7C30Bj+/ILjEUmgkSUl3u2rl15lOKAxrLIMKjGquq8tZvNeuCL6ORmzvZfSbczo
i8HkvfRbwpGZobCsJuTF3mfFK8VNo6PVtarfph+VVP1ShVa1c4js2zVEHoBWi0cOyQeu4k+fdKPw
ajMLrLzBAx7vrvFDWxZAnYopUV2ppFRMOwLE2sb1atDct2Sjn+LAGulatch5Dth4BYUrlnfesyFb
MmFpkw/GMcKR4oySfHacUlu7Rm2F71ckmhP5Y/O9ncs9+svWpHMxgkt3ZdZkrupc7J5kavHsCVQr
5YPVoX+YPLd+7KM4PYa8m4CLY1GwUxzZCPwyUJJWU7J1yJ9eLjU6TllpK1UWhF2xvOsqAGBCVdzv
94/o1vLSiYFCKAVSMAl5OQoSPTitdSQyS+wq51IJ2zOKBOKfBvTB+yzp91jEW2eTM8Kx5Lxw1Ffb
ye5Iz1vUhgMVIyx0zqbqZGGRfsGNtTje/7TtocjLqYNy6azvZ3WyJ6V2iyywG93yLTF9r00MCmbP
0nYeJ5tLBe0FkCAd1psQkLaJouSA9oO4T8tH1VHGB7wKq51y68Z1JhVFyaIlq4wM5+VSeWrT9s7I
Q8tMi2V4U4ZtNPmTlyzilPRl2gR2Ehk4FYaTcB5KLAP/uz+fa20v+ZJFt4NIgCASudX61bDgeOm0
C6l8VrqIOYIcV6+RgtZAgPFZNn4xtMTJP5cCK+SDS1F99BPl/zg7s+Yqkb+PvyKq2Jdb4JyTTWPU
aMwNpcbQQDd7A82rfz5nrsaYx9T8b2aqxik5QPNbv4tRJasaDLbvTVWHfl739Thle1D77aHd2yY8
4tLnLP/92+GXYj6PQjj2ty+LJnDGrSdGvh1svYs7zNbUNcONNz6dV946S24OMSQHCpqXkXEpfKa/
oKsvK9b3JxqbJg12078xD3nlAz33lhxi8OvMSl+8dRSE2uUsC3oZrGOEB6apbqdgq76bPpb3A7W6
fOPZvXbBs1YS84J/NpYv8lkEotESGI5cWl035HOFlua8leZdbO3fPJbfh7+fqn9KyxdFApX62Q8J
5MB5Ivv7se6LeHTXbhGXsxq6Ow8zFj+FyieCnJ13+8lZi6V7Fxd2CFeQjefFqveF8b6/mqvQ7C6+
HLrBT609r9y+1zW2IOAC8InLw1ktXmobHNCyuW43P9Ob64AldjxRHsKk8nDsXmKPOQwcHyttsXKx
sm4sGwR0zxI8R2mr7phEtTVeDUXszWihy9rLz74RbK3BX0bH0cFa8b8HLgbiFBTkP/rLl0+kc1s/
hsaKhozxzWGNmxXtAc/LC4z33rjUay+brSrTYz7r84Dq94cv+aOV8Sr8gC0xlxhBt5/nuZOPcBft
rGos9385XcwyGZugGUVif3GcC3gVviq1dbE6OsrLzntfOj79pj8tV7isvCV9+No3ysKTWT/Bi3H0
i8O1q8bWgHesi8K2p7zygjLvu719IzK/kmnASSNFdd5Q/7mdttEhL4ckxEfKnW2oXYNzPalx+ogg
SPPp75/Lazf070udX+i/CkAIYqgzx8goTZ6cM99q1CnqEKP6H64C04ChAJAJRJR+v0oY7ptYzoyZ
Uo64IzIXP7HFq9+4yisJjaUhoEOk385M5he1gKzEJh2/LS+LCF/DtnFw9cIx7Ait1r1S4ShOZSzt
HM/U6g02xWvHPvkHlefD2UAb9Pf70/bswjviC9ObqbKJT/7ULRLHmYbbXXFSzP7+PM+n+kWMY3SZ
wGs4Q8v+0BxKoIXRh0ZIlvnGusPpOj42jP+OpnSGDA0VCXHWvAUIfPWiDq4HbIX418sZ1cyyVdZB
LC5Xxy0OzbovmR5FcIkkTZTjujFfJMxU38ger3wKyDu5GOqch7VBcj6//zqf0RQOhWVN6N3ErfO+
b8KZZjfSX6wl8Y5/f6ivXgoeFehc0jyf+O+XwmAoXGJJ/m2rKj7qsJCpslT5Ph6Wp//hSvR4QMhJ
wMEfKLA2UcHZ/+wyDoZBZ06FgQILtk59U7pY38IevwSunussCD5ny0wmMS46Tr/fmNlKgaWyEJfT
rPWNjwfsMfKl8tI4LsNPE/at/SFQO/ZcfjH5j37nDTfDrtRb69n/54ecl198LKwWzyfsXy+z7Ido
6CRq5JUzeLlwhubUF7U+rm7fHcSSWPSAA4bjldPFGapZRKVCj4e/P/xXvtVzdCBHwZ6jCXN//xGw
eto12NBjnxqNlFodPSnPxR87bAIGK2H0Pxxgek9mlMws2Ky+aPZkt/pu0aHUap3ne3m36Qp64ix+
zOCj3xKmfCWac5rYczFFZmD9cqmxdfuAe3JvXVRqxSndmcYr09j25d+f4Gsfyhm8eFZnBRf8Mgka
NYQ6kJB/N4zFlzwAr3VhGmhd6TJX3re/X+zV10UfhP7OWezsJRxDrHbYdS6MQwF9K8jauePNFQ5b
kLpz8nWnL3jjjb12RSgICG4x6PLxgPr9gPR+tJFb4LDDREAnH8MuDYyhLov30grNnAdSRW/5ybz2
4oC+scI/g0L/gKAOvUWjhh3hZV3VfIbKTyAJhG9d5bUITllGXcHk4c85dgG3iNUepfjYWhogRuhV
w2mEsHZEZX6+ntlCyHT3RHD6+zt85cCcV83oa8L4g+z04okmK8Ml0docy6B2rgQGVIfGW6O0ADbw
xstzXnl74Rm4cF5FwWoOz3/+rxiD6vduknqpLnGiVFghq2IectVKLN316o4W/pPBEB4xSFfVRRsG
1pAV7QQyxt0LoDF2bcef7FiwRy0br7totFrusf+qw2MdFIH9RuHw2pP59699ERHxVa/lPCm0RQCO
5L5ZEK9bZzeN6GH/e80AhoLdEmrtGNW+bPzkVLPlYEfN/GdfPtsbNoZdy+rYs6bhttO9n0/zrN94
8+c3+6JQOZOkqCDBVtPtv0g9SC+PQzdSM0RtUt/Nq2PS0HJEphvPzeJQWjkaGP43Xo+dLzpRd38/
eK8dBrbIBA9mjec0+PthWDoRzmtdisvQbb02L0d5droPZuWeyg1jjtTYER6zf7/oK2Uo7QEgKApd
upKXfbxCkAwgJm4KieVW147upmOAB3G6W9LhEDFidZp+ASoo/iP15pzoiVtg6PjEmNK/vN2t7OvG
BYN5afVFeNtFds/CTzh4aI7RGy/2tScL6QZlqTMYj7XI7082MiFYPXXehdTFuaQfPOekwsY9hVij
48M97G98Ka89VbgUdEVnaYQ/NJdrrWoPhGB9Kcql/LpOTQ/gaqgPY+CY6KqadNKlhMzkSPduqTcu
/s/Q/cU5xrSaQpueD7Dry1FVoJ2CrfbAk9Wi1hBHLX/IJTwOceUhejIeyrpb2Hcupci9mZaXLYiw
3XT04vbWEtN6X44WsNimdKf2FsrpGGR96RRXkafn5g4b4vkuGePxHZq8tpv1fdzvxzEOsI7/++F8
JdFAN4XGRITEqvrl4dxGMfj1wHRk6OvtNjC9U6YaC6rjf79Mws6E/oSF0R9TJmhPDQqEUly2i2Vu
Yo2oUutHb4mAvhI9kY5FMoMjiJbyy3oynIJdh2uoLvsA1kvuwUBBF9vqQcj5jIUf/35P7itH8Gxj
CMCH5SkIqhdpbMHkqW/Oy5LCm+LyiDX7tqQgtNxPlfJXnYWixwKbYzq7J+Oavsb8DxNukJabkfis
BvV+5D4qmZva6CcPzbc98zd3lBdRF/EXbMpCgV4ncTGdur3c7rCytddb3xbl+mkOw7LB9xY/j0wP
RWldoWg7kLEWLa/9Urd3MJv24Y0X+cojhsmHiA7QO4YsL88LQihKR9pTVMut2rNiWNaTV/qiv9Q1
/3wjR72kap8jWEz3T/SiRSB/vwjYu2znZa9AkBbV4mCiV8/SybSyR5W2gSx1JtxZPc6V3/Q3NtRx
+9SXVr2mIZ62dgaudIpTaxkdzXzeQ5dx3VU/vBHfX3skEMnA9VPTI4Tx4je2tqP2bQFv39Yx79/u
9dHazJQGUv5Hrct/HgekUWCf8MhAfL+41Ox3QuDoIi8RSnWOiKHNPwtVtJl29/b576f7tbtCPRqu
x3m7yn7o94BenrfbPRIwl/bcxUfTeGE+o3OShU37+e9Xeu0zIj8BkGM8i6Tui2HJWjS62SclL5nG
PEpVxYcE9cnURjTlzk/WJcPKBetGp3/LofeV2PeP+w8qTSEguJfFSDEHpa0CnmbXzf3BMyZ6ZwB/
/ff97VkVhqkMQl+ohryIEnLyZTuNE8cDu7aLvbH6g9jw+7K085ay+7k6fJGVuBTzSDITEKWXJV01
24Vy7JobiktxJdTaZmNIR1Zp45CALJFB8e/u//76XjkoCQgITghwhD/xzsV8NkBZoM5UZpwAQ03F
de1g2NZF1RsgklcOyplniIESNcafOjtz5SYj0bi5XDdr2S8TrETllSCY9tngbbA79rrbtvcLUNPw
U1nGbvFWOHqlyjlvYwjKJJg/YQ+zGZVddjYEHtuvfhZYvc8XqO3Un51QyiGdolB9RqyLSS3Sf3X4
0TI9RJuRijdMdeBXt+4sw+60oMhwDcYLt+R+LUs/lQX02sPf38srh4Gmh8UkGRFm8MuhUhX5eIg3
bNN6SrKTcrcw7exmv+gCb8+kor4vqm15g+z96isCpEk3yXyJLcPvUSPuu9UuoqW51PjefnOSTt6b
rl3py31xqqe5uVE8X9KbHVz+/XZfGyZRYfAVk47pmF9emumRaTGDbC7dyIgurRRU7BSmCk67Ein2
ISfTSImgSNe3GU68jofNXexB0V4G6+Pff8xr3wQUgDN0nOKQReXvj2FuPXrnKJCoT4ZDnNLfuw9V
6Q9n6xZ73t5406/EMVgykGSYxZ7Ln/Ov+VeLS5etRNeTgID+RdAcJoQY0ZfL//s9Ue8yjTjT1/7Q
ISqpVxgcaq4inegOEK2XCtu0h5K8+MYNvfaZUYwy0IaGfR6J/n5DuA82gzWHMNiCojlNSkVV5m0i
+ro1q/DYF+j2/r/eHCxccETgqSjmqGx+vyKiwJD2k1pduhLxdkzZcTdEerGfg7Tb9/CNq70ylKAS
ZvvJYDkknL0kprQ+Y0CrII7ES4yquO5qtKRbFTRfGjjA/aWvpnjIZgiC/V3SraJMiyIBPm7GwDKn
kERsmA+XS3Fo17AWh3Dw1/YwtO5cpNhQDP5/fiEoFiPNdK46ILe97O7cCV2TFpnPS+jk46FKtuAK
OZX+gk+quZ2TeX/jegGP+/dEBrCc7SQYHahDf5h5gKfrmbt09WWBdHBG2TFmdYytQ+st0cXf37zz
50jiPPo6D0gZRkHzeJGfUQ7DL82Z5SVBxUy50AuC7OFZljpFRcL+3NG2fyvkNHSnPRornRnoGlsK
R7Uu4UoPfZMOsxLhNaj07UpuZfIEiGnUCMFuNjyGcl3LHKpruOZLvZKN3/j97p/PioXIP/qawERZ
pv5+dKMdDdxoAEBV4WT+oWDc9mMtqOugerp7mI1F4P+icUxgQamECNREfv1JNY0yN2Er0UgW8Gmq
N4qeP79gZGo43wBjGLz9oVXO89Q4zZ1TtdP1n53KClNvTZLDohbnvtfb178/hFcud57cE3Cpsf7U
nK8se13lUkmYc/QjAtXy97reATQlIUMdzNbfYs38mVz5dKmKAQTEr2Blap8QbzUB2J9qrj6uAkz2
ZtsG8r4fYw1q9AWozfqN+ufPOA+mGUF2bIkoWNmp//6mYQN0cNia5bJv7OGwx5M860xHbyTS8yf2
55FiZUpTS5UDf+7l5itUVWEvjUwup3L0xDGExVK+b00UHBLHWCJVq7U62Sq26Jszr910EME2RTmy
CYtJVWwtT5iwtO6ZlhY+zFtQ3vaFFOp9MEx4qY2OWoYbWCXzlK3tZjrWzKMogfS45XQqTIHY2VDO
2/JhWlsZptWOz3i2NYXEfVjbakTxPkq+j7a0HvwhUB8UWbZkjOcWD3FZij0NJWVVDuzQet5RNjN5
uy/de0eV83djNqlukn3bfgbOstRQI4KlzbwGXkfGrQiZoriHZiCAsenL+RMW6cZYNDgOcyBMtieR
aT6gVCY/261qHqLa7R6cba/Hk3Dl9EXEzLUPTrXveyrHdcUNSBdN8wuJGNFdamZDVhonUqxpH+Dp
+mkt2hkDEbiRjX9a15DVSWJp038vK48ZoTFD8NGyu/hHtSZDcKiow9eTizNbg4xCM483jcWq9EZB
lypzHWyyudbKMvY1oHHP+7HIpLJSxJXW/ScRrUFta5AucHVnb4usSox8p9zQIuONY+98kG0xfFKB
VZQLbJEtsZ/2bUjaC8sdVu9d7XXsZrEC3myX0BxZrRwv8dQGmPrkxkKHGTisdqPe9YInNgtteE0D
b06N2Ycp02evnIuNidNyIeNFPonC1Q8sjKlUFHCGe20jwX2xSf6HFJTl2ub1bNwtRWExwjgIzH2P
F55YhwwAUfkct73nZ/Ad6z3VrZKPnSlXyN2qXFlaDHH8EWFjR4IIU+LrEBT9AMVslN9mFF1l5sYT
Nbkh2SVg3ADuHTAfUUMKmsfZU7VLoDpybBMwVzDmn4oS+bXMcQB7AMcvTZmDU0tkzrh3+1IY4byn
jJm/ASKa24Pop2Y8LLJcx3TE606nIXL/MosTpH6zMdinZ77xIF+AV9yZKWmrtDJzeGO1OgZqF7F4
VJ3TOBmdSJPVRR/qbElEdWdNI7K/AXrKOo38QV83dSw7zDa78Us5NPK6Drz2ZLWq/2G8UCUntzFO
n0/4ZsgsQYT4rpq7sE6t1l22jOPf1NgkouiSjnsQ/XIWr3jYccq76uqt2g6wavAGa23pyXy2yTM3
YhhcyCVN718J5tVdavfrdK2r2oDcjcriztnt6iEhhUpk1avyU9cU9Wc7GPZHYdXTngWVcExWu0X5
EyckYaWVu8gqa2BZlqmFDZnJiyZq44vembcvnjt4H5JeejqturL5sjV7cJ+Uvl6zfTDhe61Aluai
itefnW8ZN9VLx/xyjONOwODSHtT/qa8R8I5UZeeiW4xOk25fLP67Tg51rMcCp4muvkWgtXS4syoa
6lxPXTDknpkq8xPaHp/ylFSByDv2f/LCmgf/RrEyu90LkeQKhjpKJphOmhTYob9naBQvXd6x3FOp
QrsvU3JaP1peOE65mVf31i89yT+CdsxVv8cq2/Y1EJlKdPtQNaN8xjbXgzbc9g5v15TRzCls2w+D
wdU+C0ylv4pSTmU2bKXaU/xP+ECWcZtRhg7a4UcTYHqVFgQzlU841BbHWYThl9Cu1+cpjOUXr9XN
dpjDZQ6yZArFh6C3wvIEnhwikGkHXeZCjoEGosUgMKfgTxyqnLKY0rW03JM/Nao8eh1LpHQpp/Hd
1rh2Q6RT633hugy/Wp+6Oe2i2vtZ2VUpDmZEMOrYNCZmtMP25Zu3t7XIY0Zl2LUiAnc/WaLQmarC
4CvzvXE+1FY5dim8zP3ZYs97prFt8Z7ujmW+YrzdjllSWupi9Gmqs3VoHMQm0GVt8pAzk6SO1bcf
4LjVD3WbgAFbpnnZ0iSx58eyLAbMk9rO/o5fxPxVgrVAwmBym0cZmHA4lMj6hWmyzug+RhXXyuqq
OnMsYJsFaV1U/fNaASHKxyCs1WFZtijKhtiWty50gDsHVsKWzZsQM6ZrwvsCk5sZpF3puL8vZjuc
QaQt7ff9DDDhc3Ss8bCXLdaJboTToO+o2c5xepvHLI7E9qWHpUNpimVtgNtTi0V1g7Ymeii4GDjp
ProIZzK0ReM3bPc9OsTWGoHBiSzgC+BUEVH1/d5cdnYRFKep68+Mv8iveCjuxsQ/C5rGtbK2dx11
qFfL/cJ4oBsQe10B6Omu854mlSTvYB9BN4wMHJd0UJ1u8baU5s7blv4maMQUpX45Am4iRTa3xh3N
vd81+30nB84qQmHhc1xQxx26nXKa2NG4V1vdoPkqxzIejv6GbV2a9Ho2wCqRA02tWvnyxhsW/7Iq
tfhedoQF3BGFaDJTL8P95HuiOdYLJJeFMX93hRTPPrD+8afLrZ+c75gP1thj9PwNGrX3ijCv7fLQ
jtH63C+7h6Q2xB6myWoiDNpTl7yD5FCUudEmOjluOw2ZVwRhm6H5Of8K2kIG6d7bQhxrM0eKr6xM
niFxj1jIEk2sdO/IlpkCBigwc62wAmUHrZ51FS47tYXomEV30jepA6xgzpxyLGXqrG1yK0qBaIpt
gi0zEnOr1PeG+mGRWvzqendd8iJSsWGqbYV3pWd3fP+B5bdsnGRAgYGqKQAlEmsz8J5TX7fT7R67
esoMJfPHwoIOd5yI/Zc63Iok31RBcdyTiVxmhUbHwKkrlG+h6pF1w7AYv7p+5+6AcMrm82j2RB7a
DgBsiptUfNujN7Dk0VZwJjt33qaLBrbaL6+12g+N1WKoEyhfrVkZx32TrXWybLlpzlGLLYa528qu
Ci9qt67eIVWFfcWEXR94jmBcPjQ4SJiT6SD5H4kS9ocYR/iNosAxh06rPnlPC1/fYW9B7zv6Q6Ty
NjBA3Yx1hkuQbwwReS9lf7ArW85pX9qkHRzbRIQgjrSrG8sq+y6dx0722QrZgvy4bD2fKNH+V7vP
9Qfk0uj+HV/gGYsrye5e7HO7PSWOLk9T2AYJ38u8fe5C010L482fbVuRBpHcZ//QDtNQpJ1LhM3w
k1Brqnyb5G81DTIpcQTuIBzX8JuMa74wex+9q6JW8cwdMPpMi5GgnDly7fHPs8TSpaXbhe/o5aot
jRCw7XO/9rR92JvOdbNNDMTF0duCIAekA4xIos7g8okk8S0gIJw5okIUTWqtpmg5fsK6mRClUGk/
TAt/WC3JbSfZ25FnIlyFizVZ19MyszNkfyYpvGpcA371bqArmPkUscApFUalcnI5K4XRzRP+t1uB
VLJwPinVl/dWoJOHaLJJ8qUkpusam6fTKkQxHkdcMpEmCl1nZELdWx0uNltoceBbixVK2HYPS2Iv
PZO7Rl/g+yraC7lV3mc1aunRfziVl/ajC6Yx0aPTHu3B8gF0B2A0crYaiB/aa1vc+vHZUln4bIrB
IgVIXdJhScw6jSvWo2BVM6NBZiEDvUEv06kVBs0P7bb7eNH6wvqolI1I0QRQ/d45A0SyYERALa1D
4OMp6Aj3olXWxv4OBVisx7ZVf0qqfrCzZo6Xx8l2yhuBl4zJmtGTwwV9slNnUCrIJBbNTkN5qPz3
o1+07AZj4VytxnLWkwJ2N6UyXvVnZFICfrUdSIy+TGg/Nn1dX61hsTZZGyFWms1Dv30dAO3NqXCm
cMUI2Nu2TOhxmVNkYIoex/G1EQdHU4hnSUtnk3NUnTZjlTT+FI2/oFaUVFGdkmUs+51jAQS5pjmI
ZOoim0Yrtbjq41BV3ZQi/eP+hHYeUIIkLWLV0dCrw1q3HDIfo5Y1RfBj+FACaexSlAeKH5525i97
r8Yt3yg+Wp7TuRMY1abGfDHNzOA83poxLVhagr4ZhurTVO/JLYQF8v8emnE9TpRJfloPSflzHrzi
O2tPR2VBPNhLFhZ+z2WREX7fsUd6Gv2AClvY4UeFYOCYttbYvC97mwWsaYPtO4ZCKMMnDjzozO/6
ac0NldcPP3DGr2eFMeu4Uo88WLujn1HtUw0cUh2fg7Qyc9pQvXxXcuH23MksTJfhAbwv2MesR9eS
1U9atO1Z9lJMLAQkR9RX/djQTSzDmtbCJwgXW8APXlcH0RZJj6EmRkyFN78D0RD4WdP28ifmUeNP
v0zIGtJH4C0dxLRX+Vxb/oOv6c0yf4vWBxpaAhkBC5xkTHi+aUrlV5lxqkXklHn9+fkoJEXmXZrH
YAuHPsW+h94ycHfvEaIolY9VLfOWN0EiR/hLS/dQFdX6FGgFlKNWtE4p4BTrloo9oH3VgyxOy6Cc
NdV63njNMhiqA0bzE+QFcJYzWXEz31SFCF06R6NtZST4+qrADIVoMzbmh7WW1XXnblN91zpAgTpL
hV8ERPHm2K8mgYzQ9Yl3jQB61efxpMpTXIxzk1N39gBYHLP0J7Ugz5Buo/FK6uyia4GduJrOWfku
n7XaZGYX4XlgrErSOM4s4y9Mc+MmXc1e0QMy+5OHc9J+3C1/m9MQaFCTE6OL99vgVc9hOPt1HkyW
/Li4dtXm50N93eGlQuE+hPaQwStwsXSoIwZt0wx6bqV6/BSbUI/ZtK6bnQEJsUh/VqOfmmKHk5ZY
exekNLnbRVsng5NSWo33ZWziLYtqFChSaxyt75Kk8aPYwu6x8cod1WWZaGJ/0AV0xCFVl+NvTkz4
660kq2U/fTUyCipsdbYxOpL3zafa7qrvwGSGO/SX1OMY7k502hZnmLMEMfgynULTkzFUq7tM7Coi
/CvgwKmiw6E5boT/Xetxfu9VXDetcAR52vpGSbrufS3QEag9Ug25OsjsYVs/SP7so6ysxDqFyjHf
CqWSj8Uy10leWACv+BKGkczsM8BP/6EIpQJYw+VSF7vILKk94GDxHrj5urbVfUPte0pUnDyue+gT
x5O2Doh3yNSnfV8kv9D8GZqUYnAcD8lY+PKILkJcZ14sCKimWNVXqkbnZkU/Xad+Hzi4sUfONB07
e4i/b0VtHv3Vna8C56xRh3WreSJcc1biOeCCidItURLEYJk6jACeZhPEtzrahz1DPLb6QX2U+KmJ
rfYKUsYcMaXQIA6YBwzFpeh35kjTYO/rqU7WmpG9XZM9wn2MEhpaT51qOvPtYsRjzIIUH1jOQUxy
egduxZismuOqIzENjKBaq+Tt14MeZTq5rSSdeWaNr61+te+1GPUtlG+Kod1X4oaimXbNCFm2oCSm
BUPqxWVgV+2WR10I0k+mokd//6ACt7yz8Q25aF23+7ju02RhZoHtTFo48dblayGiPt3jZW0RiIjj
KhPC8HVoKBWMyxbXHGJfyB/74iSPtjWPNb57icNCdtgTnS6xccu0jxmSZ1r33mfPXrrHek42TE7H
eF0ZPk+9fUnfqFcq1nWsMtztbCcTDJbLNIiRXS39nn4jXAbx3rYSOWRUdMI6Qkxk2wEPMvhYi9Bp
c+lqtHQ9Blwm9Z0QwZM62rqnUC7Y9JVLtJPrk3j60tRb8XHdvKLIWTK4vybu5n2TuPAJI0fGd1s1
b/xGVZ/ZyG70WADJUmlT05SlU8FQO/XHpPw+I+dYZqobejJMKeLh0NO1/3K9NRb53HcdaWVevD0N
eg9aaAew+H3hKXLqwIBmOjpnht3VvA/LrSVrJcADzsmHPhw1AdqydwYb0ejNucW0tT3sQWdxGNh4
O6mtdveq013o84OL8AEtF9hssVzUneU74h32IFvIRG/rvkZGT35mh9X2ea3dkudVmvDKGjsrugJ+
HDsslnS5IXJbRuEVPubbc482G7YP4Oeee98wlil9GzlrBRyFemWW+qkPVj2mZm7cGyozo0/qTPVL
k4oZT7a1/XY7UsY+tkmo0alhGX+fYBcnaMinukMPUseP+NbJzwveCqSKDZlUcJAxvVizd8uHJOlq
Qafduc7BV7sKoVRF9icWgtZ42c701mlSuOF7GRTeFULDiZvGS6kftzJQP6jg3GdPGXYBAh9hzOl6
DyGfvogaQcW2O+OpaCv7Gg5pPwKsLrotj9ey/1552sSs0JJyQsQhCafDvJfjl4VZm0vxXjb9gVqA
0WKk9wrBaCWGZ2kP9sQOqFA/l7EkfEpmtnG+xp3Fl7dv6sPUOOIZhA49tjvo5fPuTNut8cX6jfPh
fQwxofshmHI26TaBDkUasxgeFXoR78qyK93T3izld0PFGGdjbdgDJhHNWLo3bve1XJf229449sPS
Ov2nEa2gB0tNY3hawQ/ewtePvldVWfTIIpqmzgcmcG2+W852ApcGqpAi0/21gwL/NiFi9CDbTW0Z
Ukc0rlSq7pMyzPlzlKRCzpzmI9Gx1yCcZzvN59AvkM9r3AJQiU/+t9MEaeYkNUomYxbY27adkpEJ
C2VLN39hce3e1VHSfdKB6K6doYqai1nZtsgbtEH8bCWZbOksPBsXFBefxNSsfvm5sAZTsodz669r
IizC5rZi4dB1Y/CrtSLDOJWVz8NeaRQ3hax6n9F2Y/cHdj7rVR+uWwTqIZq/OKUrBoJa6UWnFgnp
OOVcAnnm7pAaMNq+IRAR3qqiK9i89s7yDJSQqGIbgX8ky6XOOvK8zts+jvln00cb/cJMl3Pp9dsa
pKZjj5j2SbPFKaXH8jjAGmhTaC8xs7iaWjaVbAXadOgrH2OTmQiTKgDYFSsTzcHySlf+mhgwMM92
bMCY4+S1Rx9soZP5M6bruREjdFxoIoTGwZK0xHuPqkoaMCg0ecf0tARKIuUH3QxYVotVhR05t0uS
rKyH8Wp1kXfjJ9ZLnSsMzN/JQSVhhlmT/aXYxvB5Yn3xqS0Xaoy54XxqkL4jc8Kg8wlPk5Xg1yfb
r+6MWHm6VVF1v2hv8e4xcvE/DkDJ+vYY9yy9v7Kznn7pwbWI8VOscUY9TeS64IQfQP+ucRNNPzOo
8capwHNcILezqINZuuJREzsuqQw3dax7MBSZDOfuya+KGt30QsYj+q0ho2es7hJa527R98O0Cqas
xGxxWqJZv0vmGS44LvDLsxjWc8dGg3gXmKb/YConalE6GL2V4r9W79becT80y2ZXhwGCVpXG3WSe
axV6152IzOegd5qvilMaoHQ8rB/M5o3fu3oIv7Qs2pmgVSHt5v9xdCZLcuJaGH4iIpiHbQKZWXO5
XLbL3hAeukBMAiSQ4Onvl3fTi44OdzoTpHP+cQza9VuP3Fo+JvTmLGxEvWGtnH2G523wWiChbYvY
JThIxfw8ga4u3rWXabB1gDDRHgVA++4utYuaKfGHGLBgUXUJKzAmTDntzuTuIgzuymbxKnYuLxD3
E/1//OuRGrWTk1rPLRbO12+t0wWvKcgp4wZSnP8MaaA/1k45HwufxTuNZPjv8ELKw57Itv4v0UEI
vcKKHOQoDtp7DaY1FY2abjggp8wzwbK9xIXlm7lsKz4OrIaN77FGjOHZbTAI/es93MqnEPJbkzpX
bUwyGQMliVxs9BwOyNA0GW5VLKrnyIauzbd9yL6OZrbz1Seqd79sAymvN3DBna6+YYkrI3+wW9kH
Y/1jdNDJAl8sQDrUKDZx7hL72hbN3hz6wY3rtiptcCRZMY5xqk9CTYkpJFKMlLFEj284NvYWYn6f
kWInhi+iyxbzFSBCqrzNejf917h9BCuYNot7r1bviE4Jt2eTqylgPNNp1Xe8TIzpF4ghyhDUyuIw
x9M8FPMwzDv4KdaNMvBGlwVQ1C5pXNmOwONMXaz1XmnD2ZBucsf98PcqBfwfo1uq4xQGg1vGQ2u/
b8mqs8IEicbBHENlnULEF8cLP9/s5zqGcSv0lk4PXNrDx7aY4Jq1/fy34wZrrhvK3O6cmn1oz/E8
Zy/Dpoau4GUBQmj9ZG5YM+IuK6WHW/Qk1ogBUQCwT+fb9ejd1UbI5KllUfhb9SHldfMW/JS62WXR
9t44nizpLDLPerwqpM4d3mc0hkw2J+AwHV+8ZPL16x6J9fgA9LDq6QACj8uQMaY5Vb2p/8PFV+8X
D+pueBioPGIlWJtk+C7JIPXP3kwURgEoGM53SIvb+rwlSyOfw32q7Kk2RzLeGeD0hU00pCmc94Ih
GDRa7PdDECrvg2OLjSabcCGIkzDLGp96wR38bN1eRK9ORvBJcHKy3eoS82j/zlRVxXeuHeTyIv2b
QKxLo90vBlce/6QACvy93sybF82DpnnlXYi7RrheGXDktaWo8fvlm6YynVN3HLzznNYruynPD1Sq
ZwhxE0QHa/5LWYX3pFHF+iG7Dd3f6A1J7d+2d1bFG8zhc+pYH/m+lFD2mezVlaNNuu1CVm8fBE+J
tbG4Z9sduhx7RAuQbkxDcmjFjR//lXE0ZReg/KHO+1TBjzRRnW0l3ET2vdkzBy3gfPh/gz1U9q2v
YrWW0nRdRkfyxoiqZpjcfPCk8C9m2mfzRMCs412cVkDqObSpyDPn3PxpA2dx6YWuiG3QcKHn/vDM
v6luwUG6areG4SXzPjf+8O0RCG7uzgEgpv6WNJxBl/0YWR75frwX6eI+yyccCky4xPAEuUe8iH70
nVFc12mjYI+4nvXRo1Vx+cfFkpoc5mn0Xp1qToO8SafMeQ0Z4CbCGo51e84qk0JR8v6bL55cF/ME
Vp2EHx6BIEmprAphWuTum/t2T41+4h3wdM6WOZHTqXkhilDikj9tm4rcvx4891KkAmj+LjB9P90B
65IugP6eS0TjR1CcW1wW1yXSU1NEsTDq4q/IiU44V3b/vQceUqehMy7gjguUns+7tOPTmCjugp49
VhVmGRGoW7JrhlNPEnR/QijhPrje1gI6iWDZc38KM81qREDqfQbw9u+YdjhmtOlKlyyuVXCu54ok
wJrzYnscs5nnCIr7sIVm9JFf25t5grtKEItjV7s6haRSuuNjrlWblWgCYptXUm+//O7YwjzDGH2c
eOB0fK37pNVn1R0xW0RGX33pj9uo8yWku7ZQNBTuZUXCnF80Opz3H106+C5kZbjG75GavOQ+g1tl
SSTXMA+ckQ9O853+tsy2wuFCTbXMN0ymNld0Ox+F6LeN8lu9a23vb7nee2GPULQlrhqfv1Z84Kdp
nMXI58yM0Rt/OBek5C/3XWmjvOLQa0a8Bbz+PzYp9UwIUr1fIfmaH2F1u45oFk/dR7exrjlPmWGy
iAzzJoydw5jXxPUw3be15l7sGueICxQgB+y3ToJpz4FR5+CeDqPwa8h6i/qu1QTcnQAru5G1oVqP
73J35+FE8WJaQS+MML8yW6vq7G5uOH2DiFD8MFs71A8AGagAlNAajBl+Ky572yBERHemoLLr3tu+
A8M39fmwFWmjOCXiuZjo/kHnHaXaPo9r4jxFyCvSO+CEeDo5kyu8hwjs49u6VRFgaYMgDA5VOZxg
SzYCzYVdSENSgvIw7/eAaHzlDxMInTdUzVkndTycWsE2eT8dEZnAtAJ6byCzrBhDv5Ctp7MRJHVY
KvWrCT15FNIcosqH+JgUVXkyFEU7ot/5OQ0Dk28APdWekqAf++sihXJfsg4P5XnYhtR9csm74wTf
gAzgNOFJmHqwBgRRyQhBqE9fmVhfeBgPatgXhbWnaXtAXg/lr/McVMjPv0S3RI4fnW6aBjJ4g60t
p7Zi7w1RXkdfp1i4W7FuBAz/a3WVzpAFnKM98zn4DeCsy4M+uyxhl3ABsnw+fK8VhYPwNSh1ZDJ9
HetQrecMfWDzdV3swjiBK248W4ck8anfdnk1tDG/D+RRPyxUXC+FL/QBq4jOowgaLxofk6CV0x23
3IDS0AogEqEVROEigo32+kAMH+BdVZyLOa0aamGi9XM4dCwICOjX8G6qF0KZNqwg/6bJUy8G8usD
b7v9P27iQgRovQdnoGLHp2YIeOCd4rZ0p7otTObCn1qnIkuIkdgSggzphbogOI8j0YHvZNcgWU/o
IvyvXZU97kcOQVM6RqSoQDjyyMGfoG0Mr5v/hv5CSjcfOuDv/2Rv+vaC47Qb8gUeOyn8MYm38xxC
02Mrs846y1NytB313667bdNTTaz4RlwxEM0jmlexneNWzr/0gjYKjGoVIIuZOxKfQbRnxYlYU8eu
/AODfr8dyw+2iWF7WaKsecRVvNSXZtm34CwBiUEJtg7eVmWHNyKzGYOKAruuo3nc6BR1T7wACqrZ
DZNThCttOFknME8Czj67CMNhknsKyjCPBuvvlGstbHOro8R6Hrt5umjEVnUeUFTVPPqQZkNRrTiG
rykBWahw97HbC6qW1ymX/u4dha4jueZwDNzYXPMigNcOVyffo6R+stQNEaQ+mhRkL+uaZ42EEyVR
s0b8xYR3lLHwdHDZs3H52Y5L/bzhWkYLI/jcHoHAw/lgj/reNHP8vPO5xzyr0pXtuxbyh7G9/5sQ
hO4tjPrpV115A8qL7QiP15vyJn3ygg3QFe2SIsQG0Huizi+Vx8mQIPtLdNHUnAKd9goIxKGarlZx
dlwO64z/eYIX+9zbSo9nehCj6MLLqNPSb5KtP5McgUhKy32fLr4Td/YSoyhQuRJ1Ep0xBKnqfVtZ
loslDG8XwqjdH/xh3vKoGVi933TOZtFFSsfzC9mYozlPaayy895SZvK2Vpv4FrYhr66QS/WzSzMF
gmHD4Bd0Dzqultiwr3oHMCxtbaJfS42F5DSz4MEVM7TwynMwfVdgbk1eNcv8aaj9HQoBN/QMItgh
q4l18ko0wIK4IY229gy7bnmT/KZyT24gBXojubojYYF1DDI+uOO3RtrsW7vH0yeq4bB/CndXIF4e
cD74m+yHPJENGFvkiglP28wn+6qjWTZXpFt0G9oN5Pp9TW6kBZP2+iU28/7HQ4szEDaZsrOmjpz/
QdC14pFSRC78Ko5V+BDsWqkPg14yOVf0coWXpeF8ufcdIN5LfahgLWYVbGhmfDNgQa1YbFogJXu3
ikR/JZqXR9Rx4unXgJftj0F5/cXJSHLOx5qQGd5I2qSvrSUuoGjmjZaR6ajc8KbOCmgtRRM7Xqpp
294OvQ3s08tEKIyGoc8KP93hjmqn18B1jaArYJpYbxFzmF1dETKtpnC22X3FYgRaJpt5IVeUfbc5
D6yD/8kttZBTewIZvdQ8en+70S71KfDt4YNibna+Q/THl8AgMZ0UFSHDOWi01xSx1eFP9gskA4Bo
+/B9ldpwg68bdxJFtLDaJ7whknzkyVdNuQLCtk+dbMX3xnR9V8wy89yyS9ZFfiRzNcb8aAEsSkBL
rr66ng4NyUKD+0dXBuEOYvzoQFJltj9KOwdpCrNY9RWlEJUJSRTRpp4a2niKxO+iF5d52Pzr6SEO
T2sAPZcbV+Eg7kenkSi8llicm7AlWzYjc490vmCavhufpOvzYhYadDmTuqDknz28CSvcCK/j8Tyr
edAGP6o4PrymrcYLCb9knyHbC3VZ8aAC+6K0/9b2tZs8zXFVo1WotVeXttFg6G7mxPe7s06ARU0y
93A4y21CJRQzyqmCQzBSYzwHXK3dCkUSBMx4N/ZUwhTbmNa2QPvWNMhMJmCsbao17blTCjroycT5
vo8DmxRf10/XSSnWXSdsZDD70L+F3RpoIrSWLiIITmiKPmt+5eJY+2S5Csj134cSwGcJ2PHGHFd3
DBqimd+3TWTbnW2s91+smrgqF/DvL+2hEBlxVTY4K6YkvtGTw1piy46xlNgmLOATo/cZOU1cYmmo
/iOLEG3OLUTn9Yj9ob1k1eAm9xyfW1cwbgc+V8Q0sxFHh4uGiH2+OdeMjekl4of/dPm+ZuZbnYhL
j1C5/60WkvJPjBxw0ieRjP4VWqC+xxnvrHeYSrPupoM5pjweLPu9DwQ5v8kYNP3kjykgn2pTzz5w
brYmj7IpLdObd+ykYRS8a0Rw63BhMWpw+9Vd09+jXO4sosxIYUxPQNrOPOFj9+QhMB14A0E5Sgz7
1f247MtTo/n5z0e8ul8hz7a3LA2yX/7ow3o3itvRBZ92eXgQKrqfYsmc7qQhNpsCIsgLzl1mITdA
4XsUYRYgfJ3F8paY0DUFrTkWS+c6TulJI5wzCJeV8UtQ9w7SzxM++nEwevHQ0WmyYJfzdA2RD671
kYyBdB5FwCBQZDM0cB66HXF1fuM7xxc0GyBveq6yuDC9Gz31aMCat12SbdTSYz2oNUeVIp56bb3x
JTjMAsmn9ia7BI4QtyR95b25+DAJ53OEb7/MmawxD7uT/s9K3ZoHCwYsXxhJ9lumQVoxD4+udC9Q
r4wjYaxn/xVkSurSYZOeOF3T9odUpgtPQeVHy/sB/ss41dVgwwzh1vnhzbOzPe69Bzt3YC6JnoG/
+u1Mm0AUfnNkfwQFsi4LdByLIL1tKQbvBqKlplAMtuLUmVY7fE1T9tqyoAFfQ4y6VwTN2c8A9Xd7
1mvIc5NlvUXKGAT733XLdu7AboZ6rlHS8FBVuv50piXb3pCOQ7yG0KrLa9ikOypSwCLzegTr9gtB
bbcgaUW5d5q3Ix4uoUYMVdY6cxSpzrtSubTJ9nqsrb8xyFbyp2YQqvGfSOfnPjkMi33k42rKgmEz
7yk+EP03BhRGSh4ajTlGHpP9elAc4r5qACMkE/4ahvNVmI0LqkYR98VP9jAEB4myH6PXu7/nbEm+
Byj119ueN/8c6r7NvvpVi3jcP4Y2ezTuVPev9ghuiFUq0vniI7tF4xtwW+WTD9n75RAgS4/LMs/Z
ozcl8Auh3rqvET7T+NnRq99emIAqv/Q7iBSairLNAedyqoXNNq6FfWwj8KjSrPH2N+Oq3XLVTBNH
tZLuSBHszKpfeZ4C+yf/7aVFkzicYjGtyC9GNuHXHQBJFmR9jdWJSWOgu3U6+u2ELHYhHZNKOrB7
e0szYO/amFqmg97jhWHs1lB3VDpPll0ChUl/DfKa753oqnU2kukiTqfc5cC9jbD4Bgu5w30D7KOh
vK94BbN8F2CYeTcPqWR+meYxb4gi5njIJnf5PGwb+M1NH73u5ZL5kZ97wOI/RWd6c8IDGvjlmjRJ
+KQWye8YKsKbn8i1QEI9Zf6k3nsw2uO801FyexozQDmcGW2fH7Ea+3OIVGVHisl205LkgSaK+5pL
cIujD28CaMqZdL3h0jlqWh7M1ol3b5kGlW+q3Z1itah0YWQDNMsh+PXLQQOHc6bsfAjKcarr6d54
c9s8hOm0MakGGxpNvhrmz1GY/XkkNIGIr7mXpKvaVrYsnWpUjN7Zfo8fpO0/cDwnVxJD17c5aJAP
2Xmafpso6T/hItN32mmAxFe/Qn5PAeqT70bdS4/z+dWMUi+lhalA4bnu/lvPIAznDd39Fm5cQnCa
RCAxG5lF51XvI392V7WdzaiC7BGY0kuKNW3UL96GmasUCABq3DO0Okim0J9Dum2YJfYFOdxeR+ln
bTO/LluhOpsjjFPTNWvm4HNwkLeWcY+ogkWSzj2ic+d2iuGjO/tnxQLwwyruiBunHatzeMyd++Lt
nPM5NIa/3AVirY5Lh2T9JyopTBD+PqTvHs3Hy8uESE8DWSWeAWdJK/mypjuHtEo3Yuw2m0a/G9G1
yQWoA7ZM1krcB8meYWogwb6/cqlrpKdJ7ZZJlCxDiaYV8ZzCg/lwMFnuKO0IGLwfvMz7IrWS12qU
CJr8ueIvtQtTMchIN7xPk4FTNlik+rkNju+ek6blfGdv55DlQ7IkdaKP598eF8o328RqyRvicYLS
jZogvQ6CAb/EDRVOTDljRDZUVcsE38uEsqyNzfDX9un6Y9+deb13EtfcdbrewrdUH+keQiyL4587
GWw94ehDBRiyxH4uqPOjh4ODq0Bg3o64cqc5Ox9rxP4Fdmub4ew51hNYGMz62jjO+I/ED/bh3XWX
X1L0rTwj1UKv3G4b0L4cJxkxn4/uD6rTVPOOD8d8Y0PBU2fTPSv2g3sT1UTg4q5ZuId3RvU/VB0a
Wzhy5SCjIBt5lhukyJ8HVsznFs3lN0IFoNvCuZn/JmjV9CntsukhCSQt2mm1AuaooxMPQB88PyTe
WpWnjR/9oji8/b6LVCQnBWHSnJYdmQfea3Fsp7BvBDqsG3n4mNI9Y0uvUsyVifZQimO6RsphAscH
QVE76V+aJI338BhqeAt0En+TFbfzXbKZAx+1e8TLOfERiueVa4P5EjCmVTdePxP5BpFRzk7D9EWC
vfwreBGbez1iWwNM9P2+cEzAAbs6Mly4mBlpH4cBSgMl/4y2BEUhAvrRZyEoe5U6qpyy2j6TnGTi
PwffJDkrTIzuw5SEAy6pdvW3cyOyNShjE+zdtU9sOPN9RZwR/dFrHD9bY0XBWkN+/ckySCo6T+BC
AOkn+YvsLUxf/BSBKOBGb4Kjyc3+uBPKqxPK8V48H67q59KJU7RdTCRhyJcbjpzN47xV63nBLKOu
qQPoDpV7oJpdtAfGrNC+qoJGEZmhuNmR+ArGb4x7NTViJYnePtKWRj93iZmekkSrukgaXSePcbB7
fwJLdjHM6mbCC8CS3S9KZGb63alE+bnY0Mjf39RiU0EtBhgIEF+6FbFT4/JitEjTq/JM2z4dsyf/
shzvb5xnnbjgpBFPjorX6WJsLaIHROLZO/FU4u+o152QM1TOIbLgcaH+S46iYaUkwvs0JBtXM6qq
UbCVIDvNMRtgR4K+rQGZJGvimcQ06vxmEXA1I8SLDkq1Nx2+YqzyxLnydftIDPOhS8Wo2z0rNozz
uAbkbmXOvHBaUoH4SYlP2N4jPNw+srASzyGbhi2QI+r/6thNPqYA29VzmplFXo/F1V+S3gbdTxcE
4vh21JsZrqnea80zioukGJN5yxgRukTdtXXC3cLh532zHqm3eR/2nHIM+xy73IAruaJsTYo0Wm8M
L45ZQ6fAqzC+AWCLT+lszt8JGR973QqbiHRwHX47w8iEmHh0F1zhjGJRRk3fMT61tilpVr1RXmkg
ECgxzT4uIApjMbvIdPG2B11Ydl7iRKD2R/JntA3knbfhFGJ6mbujsCMu07JPBHrCjRi24Bo7KEgu
7Xr4P5MVRVXhIczuL26cVH9iw0dd1mol8Qg+7gXXCFKr1SKLuaXhoOXRw7jruwjs+9zFu51RPPAs
DRjixuVH026OD81zSyBcgsjYywz2OXMoDOlvPMTBF+QV/h9O9S2+aam6+gzYODdfvcZdJ7T93NH6
S9MZCYODyrQq28HuhusnEt3V82ufOTveWS6RuY+ycIDHP+TchOsl2Fm14LRqOTw1PiUqePsqub66
TTSpYpv37bHbuhG9KeJIVqcAJvAJ44V0kcWKA/J/CCaaJUMtVnt1PODtEwird/WnPnbReVncPZg2
VFsQCDQ+RO04hy90TjTLOXZuMIzaMvHKBxp/oTPm+zkd8GTMa7vXACnQtDx9DSoL6bEem0bmS6Q9
rhgjd3XfJjIbysxFodbht0OLT1h5euGMc7er0yBgRRyRKU5HwPJ3BOo783M0+/VTvayjfjbZcaz4
IJMD9YKLHQLqQuN5UStW+wuYfpW88aFG8FusO1VuKjf4VkmI3XzyBOtu0jRZhRhv5DDOGiSDu7ti
O9+QDzxWvhMl5xHTw0PX8dB/SVySk67s6Qj02bEQ0cWz51QffWdX8NBRms8IIcJxx9q12IsDzRvc
I5dn0IzHLjgjde95kFrRPa3SM6hT0ci/455C/cVzKvs3hs/sL5LHDt9wUq9zjqXLZ2MlILR5j+em
/o3OKNnPE1GeEZsE3Xw4tsLEP8/D/9dOkvIC3jsw97++mRZzQk/bPoERLeKepodhI4+rU5/Wb0C5
AYPQ/c+EBvIAzSO/tmBwP85utE7HveRVros+FOJV1EOLQyPhVf7O7TziBUAZUD81qKXTe4TlIijW
DjsqYklo3KLa9fww9EFb5SB46Y+Z0KnugneQSWYduna6Sxava+49X0jaNSmGwKADxUR6JtXnYLMV
vHe+9KGafhjZ8Zb5fkuoJXFp1CBEo6t1Cdqd9i8IdUnbj+2OO2X3p/qF6jjJrbv1toQECKtyaA0Q
9+QE6Td61SWKlHk31RMvGRKL2zL31a1Db732R8rkUiUpR0QcYVSKMfumhfIUV38WTDJ+XG2C7SAB
BuDw9UzyZLr4+BBLhF5OAcpn+RBUsG5Z57LT+O22vw78f/hWcCoIXuCJTaTzk1HkLvKBqAxo3jDl
EOALLEcvBKGQNbjeaV1QWuVx7YfdBTlOl559kQ7hxTqQpWRyjcvFTQXy2lntgbiGcSXC8yaa4KYf
i9oXrU0l0bh18fRyDIsYv/D+yviu8hxj7zBSABf34frSJDhpczk1G4JRvkRmceKrfHfy1icSgmx6
n03L+FzvGNrvsp3UEeQv3cEOIfYU9UvVfh44XZc76E3WJyCpTLivgxOl04mItS7kaWuPvhh0E8li
gUb9owao/DJRjlzyOQFDYsQ66i8KX4D9PesAjkwwsXVlhTgkvkwbbNd12paEyZF6hM+AKxKPR0I/
U+HGfjtetjXczKv2ZBdj7uv374khx5//RTykGBaC5SGVtnYvrkb3elqPGnqCyAcO9rHGrwgONXPz
DB1SmJPtYo8PWrXwHoBzPXJl14n/ZU1SL3nt20bk6bLPXjkQaX1nM47PHLUlMafR4ccL95dd1De1
1UcMT0W7kmRoYrRe6nX/proq/VJD8XiMDkj6CzfUdHp7CJPQO8sG2/NIfDOujj5S5hRVyfwbKgTa
PhuzgB02bJAa8uUIMAvmwu6KmNzrSj9IDqCaeA0FLBim4pL4nDo5ewvg/92OlAbQakR+ygjWuQow
EHldMSdGOHnbKe62iuTH8M4eCMqvkR3Sf3AOmLGAg9q6DOxsg/KQw/6Ntxg6ETPmfkq9XXqXYCSL
lkCFLXyf0R/KR5mZXd/Xc7R95wW/NfRta10OmZT/Ah3sn8h1BQ6y2dnRhKUMz/GK4pNLI8X/NLXg
7W4mNYw3prrs4lh1LLmtq+oolyBgf+Jxf5VopD4h0bMCDeDNiwQyvXwc+3a0fLiYWdiwbmAt2er5
BZJqZjy0aF7umNxNyly+LOlJVgenXpAR8ZBjvRllSYlHhP5l5jQqbEMs/Imhdv+xZZH+Gsye+mmH
ZL/2xBSJ+xmc+iEhKe1mYjWYb3qKVNDxJuT/g2lV7eOMBu7Db5Z0ZLSU3oQMm4ObRz6ZbUmmVQWi
Sd1Kck2Nk3bFHjRYgzJD8kaTIna4TAj9iHRw5hRFQlqPrxSFzT+Ju23exN45P711hNgZEm6TR7Kx
+qAEqNyiHOF7+pi0FiMJjTshQiiXUr+gSxBIDJVvrjcSFGoP0T24Ogq7JxXa6Y9L/bEpVxsSRECg
Ap7xJJV1fLH0d2QggkiO3vQeZyx43D0nlqXsu0KLJ/DNVGtMzFAVvUeomVsoGt++J8Mx/4jDjtqp
wJPNb82pZ8se/PnP7KD4OiEyru2FVHr3N48EyaGsKS57UWLsCwET4S0x74hCekSWritVtir1Ss/L
gqg6OLy/8XyMbCPwcGMhE9K0i/pIpq+C9J+gnKe1fhVESP3jMk/iwln73WeR9gKUtWPf/xlh6iwS
9DlhrzlMiMou6KC0lk0iJzoChvljwrOKNjbtomvis5zlDbp7wCOfDOZTvJBPkfteA6MR2jojo0IQ
Z6QhaNZLV8ut4po38QdN7AZ/SzBEL3VSswt5bRZ8bFXi+5dVJvZLK/q6f4gRrnzGySY+lDPxLg+8
W/+HSI+1IPFuSHKikZrviZTtdp3FgV8jqZPs6mSBb57xh9HztWV2RU/pi2C/T2NUpwyPG2iI7Ogw
PXXaxj93Y5EJ2DXT1aWDln7wMO2J80R7istopG6wMYbI8HI4x/64ztqsdz4WvKyIO5ZWHIcmSx5g
SdXASzjzKZxVAkTj02w7OFAyJYrI0+30PNYVERc8ve63jtNivCDZouvJCbpdvXXx2r52aj/+ergd
7qyHq/LGk1NIrzc517TG79GBOSkFsM6qOPPzcGIKuBvjOXSRojhkzoWi6epLRDYDpHwUyrqwIfPl
BUS+8X5ZZc27DDdHnTE1xk+HroflEhMJ8VOsbBbAq9PwhqBzNCcT8cXxGJBUkHNjkrZhqvh4k/0a
7SeAhB317uKQw1Z7MWqW1dlZedj29/pag1GWvmth+FsxeCGDyzb/037KkqCRFuiTNrEN2XaO6suw
DoFzDjAQ/HX7PojvQuMH/63HFA1AK7H7Wh3dgORepuvHrUIasQjGf0aFcMyi+wOhJVXvpIa8jGRX
IWWGTFrv92mLjjNm8/E1BQDn1iCB9LfBQA9onkbqdxYPjXO3Aq99nfEntCcs0eJZoyJu4YCm8NUD
Cucp2wO4AH+XonrCfyjweXZL9qK8vrcXfJmU8Po3RgYFzfzV8TTAlDv6WVNGup95fZxFry+ZqW1d
7qanSkyR/C6vHE9MXNngUejL49hTHWTTrud5SsgSESPakaaGHeMk0mlwmfwwQr/zf4RouDlDwTa4
pvIdf/dDJO3GEzegYmJwamBiyHBZkQZ6cFZ/uqXJXlquN9JhuEh+xdi7lnvRVLVfOjYBfwCQMEGZ
kDEiCqy3yZtfHR6S92BqBuoqluRVNzOnvFoZ8pxhxh1LJA66PYALCLkTfEIdFEdXTeBr/pScXXgp
NE5jE0T5CvcC/ui68o0hjUHOSNfD6qY4pi5HFOwvvccZetp2aDQTteI2Qi/gzccWtyBjUjS5sOiA
T1tFmdJDMLm9utlRGCX/sNMkCYkgkf/C98xdEkUujWH46fcvIXlcPyo5K8IXmgAd/iE4Qc6kdunl
3mWDeatN0mHDjyaBRAhD1XaSLXL0J2AHgLBaqvB7lXbVq66P6smFqakeQhkfSU7mhmPKLDPecDp2
L94fpjokP81qd/ikfXD66TRr9X1HPHrcdSRyfUJ+CArNRiQQJ1DFjVTwuQEb86pseCQemkM3CLfm
D3lGTXL5H2nntVs3ErXZF/oJkMViuj2ZSpYsWQ43hNuBOWc+/Sx6gBmLIg7hGfRFN2C065CssGvv
b68PqBxmieOYjCbXH7AIrmIV5QcvKDUy8CYXr6NRUerjMwQZfUyG6ekXS0FETz++OaFmrMqKGkRu
aweZpeU+xmzQuFAWo1SBOibyDnKybMRrKJ3x3oiTNvtIz0P7OEZt96Snec02jaC9Ro0fDJ8rOd9P
6B/pbmAxIBuz49Tqb9njPPWZ2UgjhTnqWYdkzTC0o++RLKERFP3ajovpDN5Xm/7Wswe0koZiQMuk
eJfuTdvXVH8XY7H0q6TCPkvW6DTekbTvvraajQKce0r1MWgKJPvQcG5zVFLG0RspwcFt8ulH83Q/
/OmXrTYckIyDfpmZGWI3IfnwTgZ5lwZggO58NjwRvIJqz5/jIWThhDJrLqOZqyplmEDe0qDji13E
pAH9T7wTHY1Yhyoxhqpzzp1Iv6Mq22S4cZPm/pC1CZocEtXGS+PYXb0rWr1iISD/8Ugn+JyYkvCx
fpi8sHR2PrAqY19r2dzF7RPXHBVfi76YdVROp5JCS/vITx0+VhxOgPmV0iGDahp6c5xoN0BPydll
8roMKpypnOpXkE9Uf5LELn7UTmdVO803bY6KpKVzAxEHmhFZNSgB/dkcYR/pXhqeK3VA6QMUB+sO
skF6/SAmJ3wh1W8aD0zEBGaoMFvvqJUGZxrJf0rnfovamqSlUfpHNe4hwvC/duUR/DHcgsiaQOHR
zwjkn3dLzxXpIxKvoB2s6FB1fROdapC2AResoHsQolNniIAd3E+TrtjPvifHl3RejKQnIm65Re6Y
LyoKEPAGRhHf+pWd6BB2nPpLR9FzOKf02D+kHAjYqWXYwvqUnXKOhrb/1oCG/gUxQd5JJZWgjSzb
s/e+RER9QyebCsG5yAcXOpFxU1VYLu5obEEVMRFZMV+55xvfNBKinzUUmoRNaI5IaNK+aT2bItGL
Y1d1JqQbDuR9TZORC4iiK8/8WRDv6n6g+SYRZqEedDqL0pMt2/FbYvVktqcucPyD4AacfiMpax9p
8Z1TOnpF3Mz1TtEvCArbm07vyCMpdmkQl1iG853qmUhowteC+XyADk2/RNLrL5DY1OehFskPhXny
tU6H/D6Q/ji3jXjsoIY3Zj9o1FfnDmWNdJkDxO5XkCqY2VF/MYfdyPl16zDTx9tEpsmjEkexsZ/Q
BUc7w0Jq8AUyhk+3Gz7EdKeBZyZvP3FT5Jyh2HxohqL/OETR1HzMKdfRN+VUzWtKThJpKCD6Lygs
evuMfEwvUQFl7JSYQlrGriy5eF56NVfqbxTG1Wwv+rAs7shr5Dc58dV0rpDFiGOg+gotDUi4gPSk
Q/BEHCK+ab5H9JlNyEbQbDdo4CY1KhtwOjg/7ErqSjlpZb2IztPkjHSUZQnBc2GqDnMuyCRhMhvg
cEq5wrEL5LVWfEDmGj/QTFNFd32RGEiB1BTRVezrGWrhSPpHg1xyQQjZzXXQEgrjExQ0WtcNLbQz
F5WMqe/RZXnfIXD50WPRGlV0wgpDZMdKOD2iTFuUDxg4l+VOC1V+NY02QtwIG/k3Km07OSdamgQ3
JEhz4jbsiTpUWfWofmnsQvnJbTzj7fa59TSaqUR6OUaVuQMb2YbPJdKvk+4PY3tMxMCNfxJdjQBW
9/ITqrroUYN0BCoqz4vpISxLHdtZWm0wgEN966cP/4My0FSasOld0+6CG/CchXXfidBzdpM1Dtrh
f4SnVxJRbOpOXodTlpZmRQZyR2bJsYcKPJxQoas5f9WEKCGPivFSVGNmHZOWE2ts+XA0TsT9Bt1z
BSRqEuCA14Tuyh1l/vO/0LgUP0cKPUXrAoxW95qR6+hC0O8K7plbcOgZtLmAlgIJIcdqgqLknwVI
NJppoXT0tG4LJuHgAT06hqawH0bgMHsyRNY3xZu4TzjEgdS00Z7lROM0Akb6Bn1zDRRp6VjHUxay
sGVaIEEVpjTpMrV1a2tqTi08TDDZYXe+Dt1cYWCaFnA4W+izq4O+wFEqPmnckWuI23rVMx/Q/6yj
MJ9ri4pL/oBLVJnQkH19UG31LQPA19AzYx609DTJaIHsPZKObt912iMyBvsshabsJQWZE1EX5CL0
Nce0NqdD0cflDnNTZ1/0+ZYp79rUAtv1f37IzCT9a2pBW6qsyuQld2kKfQ+ZlW1r4S3tot2GRevq
50SugSHUDHZ/R3g1BzOxZNW6JvXjs27rxoMJNm6DWb06iiUt3pauI2xbfM4OfUqroRB1Be6sZKek
ccn7yjhe/36rk+avURZkbL3xTVRYQ+sWNEW7OFT4R5vq0GdIXNlNVCGkJObrNtbDyqfC8kfFxFRT
LXyFF4+GgbxDolG2rgUP8WgUY/PQxr0HvI22v+vPt/IW0YKiqjGRK0GrXwDQW2BL6EGi1sWoTtA/
25j2CakkxfN/HUcwG1Qd9xsNFO1yswkytnNELMy+qNYf8kkgFZ0Gf2NOvOfqMgphpC4teiTfEWeB
NaILN5h5HrjFk52X4pPnDMpwM4WRcMkDemLDmn3+/m83UfyosJRk77IAyC/nusDqxIJHVLuECO1r
YHDNUKIkPg6Z6YNUnln/sZlDf/OE2ADf/jHqWIxtYZrgmDDH8Vu15m/794qm6kIjWDi5TaeYmhsj
9AW9JBWHC3CRidztLHSHbtUSj12oCpgl1xTNuGlbuhNOseqU3Ks8eoqp0cNtMRJrTPe0RHjGJaOd
FhFBCgeUSqvt+DepZVCFL5B37xJa8tMjdlAoZFOYJygFk0m+WNWkFxvb5/vpCeWag0GimJF41yzc
BzUnycMwFKMb2LH5AigKHcMUqE/XJ+f79TaPMs8XdmjMkRbrrYqVWFLTGClVgRkIlL6huTAQbl9M
9fn6UKsP5JiO7UgQimCZ3n4zlVbVyfYthsIv+xhLMrOzdHBjVa89ECYXOMjppjRJtL8dBYCUU1WO
xGQQMdF+rA3QBxOXOnoWttwGVxYAmU2V3Cq3Houq3Nuh0DZn9C3ag+tzQcp3SdrDh2r7GWkEwFAE
d2BWg++90yK7FYkyBhsby/z3LxaBzfCatGhZpS6w2MDIpkZpK8vBJV2ikEJMqdfmPTI9Mg63ZalG
B1PPt0zIV96vTQbQwKmMbQbn5rcPXXhFGFlNNbqREmLpYfbJ0ara/qiDvfn3T8lQs0+CxMEDI8m3
Q/lmBEQ+Zm5GcvgixdDS3UWt19RlujHS6pv8a6TFpGlKBYRMm45uQxD6Ee2W+ZA5+UhrjOjcEsoJ
NVnbPF1fD6uDOlQTdYx0VCKOt49HPxwXaJuGjhrxxn+sGP9HWnB5sTOh3adaK76PVF7/uz7o2ueT
nHmSlyptdckLp23Np6gT965Pj8tNmdJjpUg6HkhRVxsvdW0o2xQSLZ6jCYiEb58P9jRX1L4Y3F4C
Be9lSfNR2P1qh97ZOIlW3iTiCdWg7MFZgAfV25HKUeZZp5m9G9Vd8whFVD+NmId8orRb3tmej3wx
VH9cf5GrY2IVRM8ZZyDKzLdjhiMZRW0uj3bIglOqvnVym4CYP4QD4CQYASr4nxE1ubxcH/j9Qa9r
GucBfrSqORt8vB0YLVwWw0UqOfSMgPZpiu0JHhg/87TNf+lASvyN7/h+32ZAqRqcsxh9mEvTrIqF
1weiLmHZKzV3RlhyaRzWG99wfRRCWoJnwd69mC1anUF3HJrSTfMB+YiDbP/JiUyx8TDvJyUPgxet
zdEq3n82jdSp7LymcqsenhnqnXo6m+QT+0MAvfj39U+1Mpg5n964coH0NezFp6K6NVplGDQuwB3l
tsF+8BQMXvowqsWW4dI8xd+eBToITqIhU5tNFZbOXE5vGBQUvNotirpsfsJr5hYl2jF5AFCIarqj
+Njd0OTjPeJglHDT1Tjqrz/uyicEgsTy42zHDG55LYEAOXkxKVXX8IL2Tm1a5C70G71eH2XtpRKt
ONzm8A8ylqeeHU459lJ56wapCE7elH6nczc9WhK18fWRVlbavLYx+7a4vIrl81Bc6ANtsCrXjCb1
3A62H5HDBgZNzblrzyBXm3+3nOZOiJGvyhWIo295JhQ5Zgo6aAJXrZThkdMAqpA5ObeCxtzT9af7
E0AupgwHOOcOS3rWr8473F8xNJ1+AToYoEiS3s/0Zjasq6iY056zo6tC3tRGlf+iNbb/jhmBOLIP
qi8CzPfGfrbyPZkwQmBBohO3LU8klM2DKMWsW0DT+wK7ljKlHdbKZUyR119/5pUv6ugAh9nOcEXi
GHz7yJaVJmYbhq0bou66VfrC+OSVbUrDX02iCAwkHjGHfx1SIiBn65QIVDASWuwBKHWyLAmj2sVi
ApKDYR6pvdYHFez5PuvpWL8+3Ps1yHCYMGKuolJGtBaRzNST7goau3IDLWhdgBf5WeFZN0Z5/80Y
hbB3NixTydUt3mOCrlh6vVe5YeNMD+B27HPiO4irZ9TL9QdaDsWXUi2TXB0nj4lr1uJcUEoJub9V
KKBXXXlT53qNUtXKT74R/mvA8mcoFrtuwxx03lk2UoBBRVYlqouTSHYhaPlC42A/d2X5G+9v+ZWW
I83z9K+lpwFwiOMmx6AiKPpT33rmQSrgO66/uuWZMI9CC43KNV3j1rW8n3TRqHFStJqrEY1AXDXM
V113LJeY3Tp2jRYdoUI693im1McBxuHGYlt5SJy6dNa2RpzCVeztQ8ZYJeNdBDJSILq4yRS7vYRz
s8H1h1wuaR6ScMhC8EKjo00i5+0owLxMGbKzuFls0Jue0ocagvHERyZE1Y0dzD86+8zj/e8YRTAn
acN5O147KURDnqK6FAbVbp9OcfSlqix4dNefa2Xe8+aIg2xUMuq7k6BD7TMqmSnoXsHDla7paIKx
1JDIpccGvsHGcCsfC+UpL5B0mEM72OIwMPIS3Tj9B1ybDZqQyii64+Na7vWH0ue38/eZw9tjo+fa
IVQLI7zlxiEaM+IyiwqPFV87r2GeBSQ4ZF6/lIWCBszG3S0kp+IHp0zWI+4XpRActxOUTPSrndgr
fqgBPLFbKzz5jlpdmNtava9sB4VzOQUjLghsq7SlU897yqusUQ4AdczHCa0OqZtE0eXJ7OPQ+QqY
eYSGUogO/TX9BIKiGEYnN4Onxu0egkwW7HHpUdGOo/gcN87ftQ9s49SmqdQ8LBIWbyfS4Au4M1BL
3UC1I3ei33AXKUlOMoFms+uvfWWNkDbltWPlvpJKiiJAFvDkJ7BZQffZwsHGpR2tP7SyLX4NY7fh
tjyfMYuPrFM60Fkoc35keWGwq77NJpXhsOmDKzT56W+MJu1PPk4Ve+C34gNsD5yfU/xKrj/on+Dv
3dAGVxVuLKRBl6dtmvhRXZbIrcjt+sZtkcnwC3oI52On2MbstWrDtAta/8PUKuUXkbblCV2/+VJ6
ufjcQ0L40JEyPF7/VStf+k/+F4U6L+Vduj4dNM0PY4kNKg3aF79q6hu4H/knFHTRxgtYH4rSFtVX
c87rvZ1UjpxAGSgmX7pRYUbmFWodI8zucwWByf/DU81ZekESiP19cTCnnSjxVee0BGRC7xKQ7OaQ
KEHwkY7z5vH6WCsTWJ/vTyYpbonR9OKxypEQJKrtyUUfMMWvPrHdpwExwX2bAAX6IcSobBxeqyPS
yThnnnT+tRgxUNLQ1+JscrW+sOixBymJ6g2nl9YnD5v4W87Uy3QCGyPnpG5QJSBqe3d/qzulsMq4
Gd048MVhEHQ9dgVKKuQZKUpR/4fq6OY/Rt5/xmROshET8VB+XEyWAB1n6htswJmVf0QcQj8nEuBz
3ifh/+dQ8/HzV8DT5NSv/c4e3UnYUXjMMB94SmO0QTslUcW4MTVXX6aBtaxl6ngaLmMCUMGmHSAD
cZ261257AP/nVibJ71k8f/GnoniFi1tszNG1pSfo4pLUsCkrLY+2WZRX9C3ZSoOmo4cBwOC5KaoQ
HBI93NeXw9oGS9reZjBpm9ZylUd1RZ935gy06QuKFH5eXmhT1GiXjCF/9UQ/2GLhUooAdyNLszXy
vGz+/o7ATyNlzHhIlIn7MrVQPzkjUNEhcy5y0NqfXVCjKajMPNsYWlsbe67hstiwtrWXx0ppFB0F
+Jiv2lVVzkneeB2KxjHsDmCCI3uP1UgwHDKuRf3eRGLsjvS1RiD4PecGjpat7VQaAIK9nUkfxDXd
0dDVxsGzd5VR1pgVTaKnL7qH+3O8/sHW5gZZIIIf6hLyXSSeBqmnjeDO3DKxk1PvKNYBdEBC9Kja
G3N/beMioFAFcRz71vK+pHYgnmU/TW5XlePJz4P6gl1OflD9cboLgnw8X3+0tbUGKpAyIEG+Qar3
7YxADqz7PvBXt3M8R5xkq7f3aFs8/7HTc2G7qTdTJbS4bj5eH/hPvWh51qMYof2Ao55IeTGy6XPO
qQAu3FwZRAFbIpTfKwcXGLexSrs6S3QQ9gmnrjg89lUcQDcoaX9BZzkYX3qwCdkHuk5iAVo+pJ3J
y2VvH4oxBBVvgxeITzW93+olL7voUwoJbWbleEVLA0dQ+Tdo8KdPUdmpaJRGw0RCinpNfmt82rH3
9CQ1P6ZmmuBF2EiEDnTPlC9jH1komu1yQJXfQry7hZqj4xt0/cWszACytTDCHE4TouzFtj5EWW3S
szsQyrczxqzQEuU2ioP+G3LbKDnVbRuWp38fU7NIkZHnJ+W/jLsKPCWCrlHIwOf01h/KIhuZduwM
RwSvnkazakfS4/9lTCrQ0nB0UrqLAKTyyQ4PFWOO0vL4CBqC5oa94WQow/Dcqc7GhJvPqMV8Q3DB
UanqpN+pa7yd6QAK9c4DQu/6Kd4NO6/BxmZvAO7eEs6sLClJbtrgimSaxAWLD+hAiKXxLB1cCe0h
gDChagpsnxS3UlitMZj/YJruonqMvl9/oyvblJQglomf+RdF4bdPOPVRbaoGtT0BZhx7CDMcnSOW
PXp37IQhNsqXa/OUOaoZUgN3Qz7u7WgyHWDW0kjlls3UwjZqAIHKUBHDwWomeCUmAPONfXjlCKGE
YTBFubyS5FlMGTsP/EYPyglFElTN+yae24PNIDaRPKbfTUW5tzJLH/aZ3XgbZ/Y8O5azh3LpHP5r
Bp7Ai6GhoWVqzfXUZU8pL2z+yTFtEOhVtoxcHGXlxcS26pBVkTLtiq6sNt722rc1HS7XGBXo5O4W
s5cUcEpwrrErNNmTjZWQi+HBfxMuLOfrk0hbG8mCIT7nfhzir/nP/4oRYg2qVuaXfFfCJPEhiAyS
qjQeKNkBSg8VkZ0zpcW9brX0BuP5kn0r6zK7INKyX9U001Eh0tn4H6ugNG9CdCuNC1qZPNL137my
nDmucA2RgiiK9Njbn4lGpbGcdJhcGdC7KdoGEnhNF/LGKPNiXXx3+mXorievSJZ7GbUoQsNBECyk
q3HqJ2evS9viFtm1f9PiD0SjctdXOn01WnRrYcQJ7cnPpq/kcXPcSYeY1hYE9NlZtUJE/xYNxT9r
FWU3JGWhY3IyCavZQxSD5gevhxYTrphYfXnpSLtH5DiR9Z+p1EBtQUKr4pb7YTJe7LrEdNmUVtwD
Mk0tKMFFM/KRwrgAwN+wWd914xj9N8igeJKh7/8WhZk2B6/XfLp3PQzY9piVYlQDKb+60aHS+YdU
MccMh5xe3OhqnWZfr7/Jd3JCrism2XttvglSi1xeAhOAscASfINrdBuKH0QFRf+rBfbzmf7qoH5U
ZS2584ad2d+W7QAxNOPDBHsSaeNvC5F4unEArUx0MvosJfJzBKXLaoKtAbhMSk26eo7qfecb2idu
+fIR78Hh+frDr+yV3Ampd9ncR3n0eWP7a02pTpX1eWHgramwt4Bya0pQOpGFx7Df0Df6kTJD8O8X
GtIo5CCR0TDkcrP0p1CEoP91aBCpaV4IG5zw1As8aL6MUrO2qm3zelssFBtVkAFAb77pL0OIoB4p
Lk6a7qY6Pdw6XQvnysQCAPJ6+hn5dn9K1eLp+mtdOQ+YTySPTUktQ1uKhbg6Wl2TBZKqtoX+FNCR
wFrcTvvHqnSInsuONJU/xbe0QPtbgueVDQhDesSOSHfYkp3FN+3TiZ57/BZRpULoptUJfBZI9X/f
5jjIUQZSKaWRZKmU60O8U+IxM924NXq8KS1stgNty+9+ZSnYsyJolmxSwl9mxaPGcDxJQOYO4O8P
DiwvrNYa5ajnVA6vf7N3dUv2Ae6ABqgqx9F4e/N7/WstoMOncxeLZrfqLLrLzdS4k3YTHkPFmC7W
aI1kitPmi2w7/RAodnSY8D3ZeKsr63FWnPDlSNzySxa/waQHAaZUZLkGbUefk8hogJpr3im3e+Mz
PuH+VmF47akRFcs5rycQx9rzL/rrqe06MQuafcw52s0wtDdol5kyWjQdozhQS8K3b8QeJ+4HKKx+
2GPOOFkbG97qU9tE+YSI/JjlcolHdRyCRLVAczryFNOVu8ctB14VkoJDrlvR1pV/ZYk4KklrwZ4/
67cXGkga3xMz8lrLpecpsgGEODGkWpkdGhtrE6uQs+21HX5E+AA4ylZrbO3J949GVO06Ur4H+PP2
OYRB83p9Eq79MPKeEh8pASVGXQQPWg6CvlcVg7Vry48WIe7OaDt/4/lXtkTe9P8dZbFDGACSMEMP
sbuIQb1y7H3Dl158Hnr5vQMAfFP3jb4Rpv4p9Cy2YQ4aKtZUdmmkcRYzGzQ9IbvNKVtUaavsCktp
q1OeDQV2KDgC7xpsXOjTSYAGfMjgWdCrVAAYuhcRTOG7WG26r8BaxwsuN173NUwUid+DyADwjJBS
gISg1AKxSLuuv6/6Pv7omT1uRrHozD350blbXkmGV2o4Cg6Ivl8buPMZtXUIUaycg7iBwaZj/UvH
IRh/LGOqSPMOOJMY3kfbG9Al5fqcV/SR4vuHuoftAGTXkFsl3NUFqZPqox+VBgdVircL0gKOBUe6
NkmF5aNziiKCt3NVWmpw0WI8X3d1JR1lp42hddHMdgTAIFC/0pAVeOb5+nRc2X7n0g6zkRYSxNiL
deKErTa7vpjuRKXhGJk+9miRwNzLSdWNPWDlyGQoMuOz1HyuGL597NiIaTOyBaeWHwY/Y3qc4BYX
+BP61XhP49twaeEQ3FDSN7ZCaf7m5cycVQ2kz9gUKL4uRk5Bf0bjZLr1BPwtM0S3l0O4VStbe5XU
QLklEmVh+7WY/+AXxzi0LcPtpwGzRF9L2dki/TOg2k///tHY2WhpsJFLEUG+fR7cMvCI0VNOZge/
5zgO8+9IbvX7sEFOcX2otY2EXDGG0nOwSiHw7VBKBmGwKJgf6WDpN76hlC9mmoq7kEv3nRjArVtm
tRFbrb1Ih9sV+RkWB1vg2zH9COhahBupa+l+ax0VgrB0HxpdcYSvEm1cDtYH416AGpugVSwWo6yc
MsW+x3BD3MzZGfKZX65FFxBPcmMBvB+Ka6tKwEhDHuGxvpiGYxgasezYlB2RTLdlNYKr9ozpuZiC
rVzu/Irezvj5hqxjSkFCl1BjMRS8h5hNVRiuQZ893dEc8inQw9P1yWG+X9LavI2h0Z2FZ++Sd04X
eIFoI93tfaN0zgNVC/FktHkf3GL8nCXY8jnt7TyvfmbYVEAv5lgFFlbHL1gYqi+ORFe4r9KoBFul
RYKyObg2C+wrXmp4LdSNVh0ir7FfB8uk91wLRPZ7orfhuSvQ55+83JRkKAfP+2Em9DLuFCPwP9Ep
lqd3NjQ0exe15B53NFko2t7uPPNH0saGfg6BBP6wDFgLULIV4xdOvfqPCuO+D/iq2v810HXzPVfY
bqQvXRQYH5ZWfQ6corVe6DUjxRVPU9l9rIckym5jHBqepszo45PXFdNPHBSr9OLlwPsPY48kCJxm
KV56uuPRIJWofPcouzLtRE4O5xeZZL2+88EE/EhiL+iO+Rg1kEIImO/jQjEx0UvLRr3BhxEmoKam
6q61Zpx6YuqtuXGMr1yWKbxzhFvzhZEMx2JBhI2q4poQ6y5RMA6NYK4c/z+1DDgNMajW5H1X6D06
ijjC0DIwnQQep7D6R44s7fNkF061ETH9CYkXkxnhDNdIjcmsWcvrZNd0PbRIlcJEGjzbuDGD+YgA
ksGzHqp7e7SaI/7OoC8iSle5Ip1DIIMI5JCuU2NSgAeRVX65PvW1+TUsfxSJcjqzuEtQgF3swVOa
g5VMcuHKZGxjsCG2kt2FGTwOZpvjf7YmNCyXIQshstSAz6N96qiTckNvTpPcpEU6RCcZpnhUbvyw
eUde/jCKygT6iLxJVS5+GOUvdKZjDq4qyPMOKplXRMdk7EvnfnTU9vukOPG46+rYzvfgHFX8AChk
4bUi8RF7FWkzqBcF1pN+0HHKLcBCNM13yvPjhyLUup/Xf+3KPiXQ9dizqproY3kbMjD3xBK10imW
p+pzjGPpsB91QI4bb8V5/1JIwKMsRvrLaObiGOtaGrHsQNVdtc+cr0nnY+CAiPODTqgK2wa7mhTE
cw+AaKgToEclVgrahjDg/VHK6YLqH/gI6UO0gvzGv+5hCr3fYIJK9mT+45lPakOLTQW4EYjxPmjb
0bkkyCI3rgJrr5iDgKoO4ngN/fPbYcMCilPdTCS/pk5gwZtGN1wcxMYiXTnbhNSRA2CwpVPHXrxg
L6GTn54U6VIFwCYeaorzo3UK/0mikI5O/zxruGgQSpKQpvdsuUUR1XdDBhTbzYvUcEcMQZ6mJvI3
8t4rL47Lo0WOl9orYofFI5W9nUUQdHWXsNK/8VQQNzRzlQ/Xn2X+WxbLFeUGaj3hkOrlRvD282RT
Y3l6X/ZuFnqe89vphRkf6CuQ0C9rFuB9Rs16Y8yVmSjpZaDRmODgfT08m8zBtnLav7RSr7/16qxO
ATeys8DsHArYgXdjjpPf9QfV5ydZPClGBQbJD/pPSNjNa/Sv+V/r2FaHg965XYylyX0qSrRyoPmp
nSBnqh55PThZYTXazABZnxo3xC/j6Bt1UMyQeHpz+iLAOSRM00g7+BAV/Q8D3cWf+nCizjULNe6t
pMzwLYiDQnsJfEKeHWL82XM5ZsP9rmOuEn8tOKq+K02g5ZeYDaNGyCVC69QnMaDYlOja/5jYXWru
gny7OXPt3TOn0GWS/lH58m/fghU4uiXLpnGjSB+fPQxdMAoBLIicpRGngfw11iha2X+8/vZXptlc
mkOtT32Ovtt5/f718oOsBOAm0a9rNFE9Jj70c7hA1p6WV/uJzarZ2HDnXWX5sclRUovkgjs3ib4d
jxRYSwCNkBxbVeOpz7T6B+CuYA81AfBo1Uw/ENqUe+hP2cY8W1m23C3ZgwyuDrzpxTQzClEXXkUN
tJU1GDQgY2fDN4bz9feprbxQRmAVzbsDzLBFhF1OdtSXhUmPWtiCLGkMT60vZqQJ1yx602fC5vG0
w6xIUQ4JGKLp1qiZE88tJqTxDkdlr/lZ+RgEnNjoOuBmohLofnKl/ySwo5Ybv3dl2rFbUlebe5fe
NxRhL4J3cRVRxAP3QHnYLB7HJAG+3zV63O7CykvcfGgS53D9Pa2NyxaNngDJsxBLUUkR6YBjgPy7
Sm4Vl6RtwidZ5XgCd7H2gWOyBshaha/XB135Nn9y42T+5vbIZX2/6waI6nP/oG5PBYREFXcnu7OP
Q5u/enhMudeHW5lx+PxRnOV8ValKL5Z0lcWq7LCudOu6Bf1hdQ42DLJItuQZa6E5Ndg52qTJwGGj
eLuoJqOkHIiJpWughZ4Ova+H3zMyTDPaNxuxRQ4q6WrwezukGnH4rMJbF+dOlgbG50KO368/98q3
tQhpdD4TwRviw7c/Z/AyBZ6sWrshFpvYeSeh9VQwj89NK/LbGMyYOGpJkP97omWOFFkW+vxt39V7
pjhWQ0oSdBR2gMA9D/fEJPbrS0dYcLz+iCtxI+hl8h/cbUm0LK8eozNyVw2L2s2nQNsbvqntykp1
9moUNqdBL7yz5qnNKWQtnQLM9F6uD7+SKtSYVFST2EvJUSwFHdGEtj0UReOCzpi8g7BakEQZNgWP
IbBqutQtQFgolZjtRz1MJFnWSPM/qwHk340dfSXCs4ghiWDpF0SNsNhXB27ZoB7p3BnidjyYaHTM
nVSGtjrUXV5t1dhXljA7OB0MrCukaMtjkvsu0q2mprerz1HsNUF74ZrV7hw8dA4g8rONa+/a01ls
kCQz+NpEym/ncoAzW6E7UeMCaqZpu6x0vISGbPS/4slRiw/Xv+vK6UhRlusZBxVTazkaBf0CimLV
0E3WNvtW0YDyG1rutpGmnKwBQvCgWcZTCQ1qYz82BA/y9mAm3TKHzTzmXKNdfEbkLZGXJzQQ0eEX
s1Q7QnWMHtp02pHGUCmB0TryMCV2/+xEAUaKubTHz8C/lf6Ahs8jy27bnnn0p8m2IUEXKpZRttcD
0OubGpOHqRzC3YiHgnaABlVUx7pPgNfVPmKZsx3nw0xRnyCC+rqn/U4dvGdgOvqjtbO8wnrWilpJ
dhMsswev1YzfsaUpwckYqBq4OjmTl9z3IAF3VdYi9KjbZ6cHQHFyaNQAA9gYis7HGzGn7Kze6aD+
mTFiXszIDgZdidB1Aq//nQcA7lya9hprj++LkR0qWJPeXjNDnOJ2Rgp0ee+XgWlsTLP3H56ljJaT
dJnGnWypcDGjkUY/UGwu7OxCPs8gBuc39lptcIaPjpokSCt6TSL2W29HyCa2pG/rP4C4iLSFqr2T
+JV+gKWbpXAem7KJPk412hooxXV57xPNnakZRQ+IO+oPIx2lX67P+vdrmnhpLnkQf7CpLWtyYU2t
bYr1CeYyZ4JqwRlVMZLb9UBUTmNPWHR9vPdrmoCDIJBXzXUH2szbNZ3EVlDi9kOfgayzYwjB/GhU
6q+ma/v99ZHen4RvR5oX3V/R9SBEFuJaoboNRujHZnBaDJg6IPiciScRYAFkDGN5vj7o+7CDQVnF
tkY8TypqEYE20Ug/esDjCY8kah/q9k03xNVGcEOJ+P2OQRT9J2dN/fbdxp+lY9+QP5mr5lHWv+od
uNtvTpnH+vfCoqniVpWB6M90m2Gm3oQVfHEPzjWY+ATG4lHWwildQpWYlBTitWhXmGMzHTDjFVj+
5ulk7HStKcpdgjHYDNAriug2chKS4r4ZFy38HbS1BzaatnTrQibdI7HFJOD/293PQnp0xgZh2cCe
DrxJAf+vYY9ZxoPVHcqgZm/Vaq2B/J14eAz7uNl1dNGMevuoBBZRKKLuYHhBEqR8MsMINqaf+K1/
a3Q2pnKYzPu/PdOKrYMsoNUeyjak8ijNoN5NPeTB/YT5dXQm7188UNEOk+OcXZrAtoTmB0mtJAA7
0mQ/coLEkzQ87clG/P5Y8eNvRe/gXOoHvopbJSZh9WGaSEXA446i8o6GZoPEM8z3V63R7Hgf4EE2
8HiNeOgbbYq+1BP2dDsy4w2Zdo9YgOMxrYpvdtTa1X9NkpMUBfnlBLcG5MDxYVKV6LUZx8A7lGXd
5yeQp865E5ne/MAUJ3wGHJrGZ9OEDn2xMe7KH9WcJfMjIydQ8bxK4WPLaNYouZpJPMPyh+VV922U
HIuhaPPHqKQ1ba8Ohh1+FzXp0ZvarjhaFF6MvtfSSkA1NLLOuQD+90KXxQs9ZMJugy7yogE+H1fa
eINFrG3vs4AWvA9JgywLXXSGiYSN54f31Swi86ZpBD5eJMdJ7+uke78oRlV3pMS1eHhJpkI4B5vu
F/2DF0ayONL1kMZ7C36z/dr7CAjvphIV4asJgzv/7sexou2EVTUXvYK/RrpftYadjKCE3imN5/e7
YWiJriZK1vK2mkIZXfw0/1+cnUdv3Mi6hn8RAeawJbsldSvYluxx2BC2PGYqZrIYfv196MXFiE00
oTMHg2PMwtWs+IU3NORTLUhyH1FgRcMJe7ITPLfnur1BMJFXT7gNPQA1tYzqq2wTZ/jaWkqr+6LW
9Z9RbcTtfZkUeH9EbYyg0cj9q95NuIWOuIks4ZzXGeUHy7K5JiFfOuoNlhQqgo42Ar1jDsj3wEIU
zaGjEp8gQGtrZnrsGnzSQePN4qyWeB8Hc2XpP7DWC1HVxUAPtKzopk/YaOGt50aYUnnINhv80R4f
yzybaqQ1i7gPMgAWv8KwsakNZXla3ReuN/72WifhjRoqlp1C1YgleuxYysnpoCr4Ao/WBJdRYpyj
wBfC9skgsOPjadZF0Eq30zDUdo1fjQUO4kjnhw4//qFoLuVx1+aHSG/U5FCMSpLfaXmv5cDVQuT6
k8pL/ykxL7638XOjKe6G4pNqdbZ1dFOw6md4PXI6V56WtDfO7IQn7uBs+EAmkTziNaKWt2KwuybA
tpuD5cQTzcUxnvLoQdW6wbgTQh1eBMpLr5DfcdU1BQKkwWzZfXwYBhlhnlMpKaqPdtNnQdgiEnqL
38D8ODVufc+sMel0sGll1bSgcn9y1UI7zqmHySNgFLv/Z1S7xvkN3aPHgrbtsfviXQgxq2503t7J
KhbTPCAh0Lh4sn4XuHtor6Ouyn/GpCs+akLXvljQZKLbJBbJaRjbXDtMJdZm4BbrprnlrzBO0iXz
8svGomWDUNBe8LrRj6FWuXQwl/zauyi/ulllJalI3FPYJVFNNBe7N2aumz9NBOReMnMyflSWJR6b
ymgekyRyb9pItwffaaz4RySLMTziCIpGPTYD2k5OuhFjIBmEwACkf/2y1a/Yie6OvQJVPQzrgG1f
3YyeN94XajPdq7Kw3v/yIwDIwaP6DUZaX37Pf17+LsLQrquYi5S88FODj8bo84qJu5C9HPtFYnuf
pzLs/3n32w9+VCMhtaglXrTl8RhCIjebnJOHKMWBJFU+hPTtbq6Pcpn9MoUU78C9U+fS1q2DHnBy
54Wac1KE4QmfpDDETjodjKcCn/l/mjou7k2rkg94Cg7PczPXr9d/wEYEh8CVTcFDhxtirEvwaPil
etcwu5jHdIfWAIdYRUBkR9yx7q4PtbVxDDCIhMZLfrsGHahQUtWx1/lWimN+iGE3KRmPAjLz3pMG
BWovEbuMqpYCvE3xEAGCi+hNT9sW2wLDOWl6/NOM7Po8C89+FuGs7nzZRpzocVRp5YJOoTq1pAT/
2aK0yPWM6wTsXRSTHIlBe7LkMD1fn7/LEBi5CPoXeHVCq0IZ5u0o4WTrtdRG92S1inqfppGCz2js
MIlddUdHoAwGnd1zfdDL/QFdfMHIL8SIhZrxdlB7xvg8kxT0dFyTEGTE1IEGsgUoXWrH/2Uoerbs
EHp467OAaUcdqkNDmWvCrR4tSMOPTWu6zdMw3jl2lwtGyQmoEj1RzvYF8BZTryQmsHNPdQzAfgGk
PxL11js1iMsNzyi0ApCnAaxHleXt3M0CcE06mM6JmzxUj4A2I+EbkeVgB6VguI6YJWrd759EDwQ+
1VKq0bwib8dU05bTgIUbgqb6ElNxCrSAh1gJ7K4ednLty9sL2LKNvijyQMhGrluSbdvGHS461qlf
LAt85GCi+G7AoB3o6wCc+TCOhou/OJEd7rqgAA90/MZm55z/LaisCi5/ETK8l+xT2m1vvzl3nBIx
L9c+DbUbKQFWTtYTfVrLDOhNeJ8hJKR/oARauDOCHK/8hbTRBG0zFDZOH0AVfdoJTnWDBqxS3tqh
HLSDrKI0u5Fuj8kDhs6Ne4g8u2o+Dnmn9yQUU1S8RAoUjsdpnpFngV+4mG9RUcXtAFWcIQCe4J7k
3Ey0gNLMeAXM0us7t/flPqbOgdoWV44Hg2UNu6tLOU/oYDmnri7Suxg3z/tZLfqdCb5cZpRHoNdR
V4G0eDG/npfIylO4SEv0n5/7qcm+Y8tZVr6hd5qBnaYTn4scTwRfb+ryFp+4+uv1Xf1XzuvtEhvg
U7jM6YBTUFhDLtQ2SZsQVb+TMTiFfgB3YhcvQ1Y1/b1bUCINgFZ7eSBIkT5L7ExbbKNU7KFh7ifd
9xhN2eHQKVhS3UFowy9MRb+1vq/TwTGOkzJgUqThJ7lHi75cHtaExjN1yKUPvD4fYnaUik1jUrTQ
5mOSajlOYhhoXJ+cjSt62c2IPlH34tgvv+I/r8+A46fXJJ51KhbH5S6jSeBXCTt8roW+p1u0nKXV
Qhho9HFrUjZeaAVvB0vxX+kiFWKEQk4c9N44fZPz4KSYrcTTR5MgtQ762FEfEqPblbXYmE+DL6Qx
o1ItYUrfDm6oMjIyG5x97VC2iyY7C7rJ2nscNsjLYDuRTIMvi+AD6Pa3w6CJ0jpN3bsn1Gq7R/h4
fN6EYfqnVlfQpCMvmRQKa2qn12TpHArYLxlZQVYoxgDRX400zO3t+SckLoBtVF4jTkmZaqWPwEKX
46MzF9iHUNMXRzdLm3PVAe0OME1NHmt66QCRs775bksiDrylYreXB4fXXz1CxvNeXa1DbQtvXOPJ
y8nySf90pQzQ78GJ25gLlG4xjfDefdcsUvhLQRMAOiWx9S0r85D/mLont2/FEfNq484AhvP+9wvx
R3ogPCxUT/VVkFN6amhHI9lFAi8/GDsnw2mgwFepnvZer63dBKMJUTH1r77HqngpdcEriqsl8WGr
HqiBW4eYYH2nurd1Ov87yuqDKOiltWlmTJuezKB2qvwmGkP5OcVQaGeojQCRKBRZjQWGTeSxWqFw
SESVRbF76lVtwHp5wmCSuxuXS2pDD15Nsx6qvLMTIW5EOTCYOI4LxN3V1ySmcO6wH9MoXpoxJjSW
mIcbdcArkobCeGxwUvp4/brbWjbaOg42YuyvC1hgrjajNIfBOWXM5dOMu3YA+MzdCW225nJpwXGz
Erqxj9/eAZ4AMZRIBNmoQHrfSwy+PSw7qavgeXau2kE5YSAl93TFNzYLFDtzodoRlF48GC4lPtEQ
SZzEiNVHUinRCZM3vOK82N2JtjeWjdubRhxJLvSzdTbB7Q5Or1A91Kbigpwzs/RXxVDGJ7o84hFK
Zb4DztvotAKSQwIY3D4vB03ft1M6Yu4Q4UMYnqj+Ro/oazm/AUoaX6lPeZ9H8I+HIuu4EOfMO2R6
bn+q0zIcdyL/y1gG8A+S3Ch92IAm1u8XwWyJIlwZnUub0jqe7+lwP6fTiE4JGgX/xARUHp5VcRYH
nl5EBOlaUSU7l9zG3C/qN/hIEb2hdrmaCSfOoVIDwj51mjpPvqcq+QQKVJn+FHPIlRrbcblze2+8
25RsdHS/ABQg+7Xaz6aFgGg8egoeOnNyGsFvfCzxygtkMjV3SVyPfuHFsy/JKG7ffV7htS+oTOgv
xsWyD1FuVd5M8dJyOufjYOOj5hWe2Dmvfy+3VWCCUBuCSWSrS5S4erRTiKTR7NUKjgejquG0jiKV
1HD79LMBjIEPnFv9V1Wc7GMKLxpTK29KPqiYjf7UtdmaP+dxloa+TXAYkzVZ8/hUJnmZ+0DMkZat
tNrWAk+RHc4skZJoN12nOSF+TamKf1AfeRQ6MZefjxIy60MLtxK9kl5oAwQngT9YbE8uZupTMmQP
UtBn8CW4deuuiiLtM0wGb7jTQFfT24ik8dwObfgVnZ7kuWsKoR8yrLnbI62UuLud4MF+mtG/wmBp
WBzAO3J3kOpTbWI7my0OwzIxxxc7g78fZEjwjdim99oHHCds7MqsXDzLIs7tA66pxWdJtIbDo1sR
aXShgmOVlQArDZoxb4Bj1p3THnLpVXnQYUNn+12k4TZn0R965pmRoPuRXOn9uB9rejnlWHyyyhjH
JrwYMA93CzHqH4sUySEg4waGqWnmTueCZPRPbnX6nz4C4F1NzPFxiPr8B6KUmeePlLPbQKVx/Quu
sfG5yZP8Fy3N8HvfRM2rK/BeOKd9On+BW4UpnsunNkhv9O4DVFqIXKmjiBvswsj5QupD2GIiKiWg
tqWu+SVXHDveeXs3bu4l+gaAReN5oYG/vdym3m0Nre8V+ObJ12nUbboDjeYeTbNIdh7AraHQkUYk
gzicKGkVUdQYHPMzCFTUohg/Ib9Sfixw2Ton+LvuPBIbb+0CadQp/kAOuHhrafClISZy7qmjY3KX
YfL5NKUYZl2/ITauQ3dhQ1gLyo9MdjV3NsZSGNc77gnHEuUbC1jfx4mnJjBVDJeUqXRLebg+5NaH
gUMB+QOqSiV4WS1X2kYpDT4S9AnZDcWR8lHocFevj7K1UsR+zBvlwaWq9XYUNx60OgEvfhpabT5k
Mh8PZj+8AifLdrbf5vdww8JZXzi5xvLs/ScHNG1F2HbM9zjYUd/hP4nBaRXu9cO3v+f/RzFX36NA
BC1EARCNYqcIMtQvbmkcJUEHB/bu+tRtfRDvFWX/RewGmYO3H4S/vZth5kcdS8OlvqXc9btVnPTX
u0fh/V3s8BZy2kX9BP9jVyhN7J2iVuZHoy+nG60si/efIjiEKo8SmDpCytW0pcg/5JjcebgCJK5G
hjaE3h2u0kO3M2kb60PGRJFpkSxd5CjeTlqnzmGetw09i6rvP2dDClBAN1BPo4teRztBzNZgJjsN
fBWYrgs+gh5Kyi8diQ1kjPAAyx4UbitHH1exPU+4jeDFAwqMPxotCodM9+13RXZB5KLTixGUP5QA
f0/642HmpoY/lUrVAQiQ7q8ixg1PI+/+dH2TbFxPKCSzdKQ4hE7ruyI2ULDKZ+rumFfnvjIpOIIO
cWXCsq2mz+iaRDvLuPW5oBGh4dIS4n+rvT8Laq0p4IwTghDZK7hfDG9lG84H2n3iSRFgMGFkqE+t
bNDHu/6xW6sKTYIGKUJTVPzXY6NOlvRLdgW8dz53trQIdazGeQT+Yeo79+PGIYfeZeB1QkaAptZq
sJYLJJyd0gGVF9nHxvDyJzfXxc4ol5+EKgVdExoYS410PZ3S6DFXbNvw5AF3uAPZ0Pp9G5cfRmfX
/2ODs4aiMfpjFiwdj8L46osAmGp0qePwVNQUeg5k6VN8WMpGCWUMw/1CStEMAcax9nBou7wdgzLH
9dw3K7PAFtc0iQ+PztjaezDbyz21/DCKxHAx4KytRUBUFIbstkiW+GSOohvqntkvBEbNGxyItQqZ
vbYzA32KmsQXJbaox+vbanP4BUhFZ4LLdn2GRrfEcEPVwlPS91YeYJg9SeSNQH/6StSW93JQja/g
IkVy7AaUzd4dYZgqYR6FETS7ua5WF0jZYIqJ10aIMDisH1PxvEOhVvJYhJ7xnEfZXqtuI9flQSGv
dlGPId9dp1tNU9d0VsvwpBr4p0uzg1GK2oF9O/V4nfZapx4tLcUFpHKHj/gXYy9pDtXz9Unf2vgk
XCBIKJg6F/0nnBZk23qNcorHwQgmb4Q8K7riqBeOtXPGLk/y8oBSMuXOWKjsqwl2staOyqFUTvqI
RYWZkk87em78D7uIHjU6aTw8i1T523fAmbu+Kgp3mdV0ulE1gY1jV6THMUNKqsc65SCywTgkDiKO
16dy+ZvfZpe837hELGKaIKbWRa64h5gXzmZ4QvfXDmrbMB+jvi4CV1WKDwodiL3XdUMt24T5vZxV
xrzs9uL8ZmL01XmnGXjIkrflmf4DhbCofrbkbOc3Rd4XX52uM760sjBF4OBo7wRF6CYl/tRl80dC
3ftklC3VneuTsXXLgYcEVL3oWoDkXk77f6JNK3NnoTYVkAxhZfmNHLLsRbVTHbFW1Pm+DpOqVTfQ
x4sfquJFpo80fvHJSBy9OQy9k85BrVRatrMFLys7QFAJRzh11lJnWv2oNlvUUBrHOaWJ+jz1+UOJ
DPlt4rXWeYo0cSQ8+I3H9nyIRC2+XZ+Ry2oh88A/5DAIRlz4AdqFHht2TrUw0uzHvsgOWdwEAJHE
kyhjYG+obd5dH3HjbIMOwveWZ9OlG2K8XYIokpli1LV38sIYALinymMsNPV3pU3vRzdQ2SWo5DlD
1ZgX5O1QfTXB96JzekqcXA8MpekPUL66neXb/CCYJkunEd2tdeCRJQZBKiWYEzA9zExJ/MgwoBq+
zINBsvH+2bOgufPX0CkkLH/7SWhQ6WY4kkJHNqBCsKfFAUkcC5/ncC8HXLbd6uYAjM2FxbtHA3Pd
NlFLWOuu0nun3LL65K6TUMj8cMQaw8d0aiwD1U5AouvSjV5ULB/3DuvGzcX4hFnkBPzfGuBD7cMl
xOIeUV1lPrgQA46z0dWH0pEigLS2p++98RIABOeDHRq20FlWdzT8U12blmS+b63hkWTIRFU/2et5
bn0VxRZIWgTkPHCr92aSCn0AEpNTNHl2crYirXzJE4NrWK2csD8iNvR+rDu3sEszF0mCDWTFgKVk
q0dkcc5g/KurbfNQ5XP4SCVO7FE7t84C+rIowlB4wdBkNYeTkvfewB49jZU6IO+K3nFDTTJQETfe
qc5uDEV3ENVu2vuLLuhqKHUGAWNMtnGKHVD0x3mg80HJzFL+VHGb5cfr527r5aA0C81qubhQ11gN
l9XaPMwoF51AdtZ/htxADAzcsZr5qSBHvp3mshyfjWaYUduPGgRipAd7+pBlekMVtoXNehzVShU7
7/vGrnUBxlCCYi9RrVndcQig1FkeQeEXptJ8ndXo62gVyvP1r98YxFvSOtI3xKkuOmVqHBoafs32
Sav0KNCoFJ6UCXT/9VEuj8ZS0AKNA46d93kderZhrfXmAlzs3bL6pNi9N+HZldiAX+b0ZzJF5s5l
ennDMeCioUohxUL7YnUWM5QunVZDbw8eX/ips838Zky86qUEGuTPUyy/wTUqAi+12p2i/+anLg8+
NTyg2etrvNXCzkhV6QByH6dbUGMVzSTDDnQIt3QijferIqDebtHk5N2gEX5x62SeTYe/BpYbyvG2
HEPtrpGD8+6nHbmfpRilI0hMDLjai72O0CY1IucEeRmel2pED0Uz//J0Wb5//lAtpVC07Ho67qtn
0HR6mekDiExUs/UnvfeARXcturONot3MamLtVCkvwyQ6jRBp0M2jY4zi7ttnt3FkGtswr4AQIH6e
2klzHFGaCKQSjmclNacA4Z73upab4IYWVrbNa8QzvO74Aczw9Lmt6Kk2nn1ISuxB2FDVcVGA/3L9
6F0ecFCLwBeWDptHnrKqwgL26Rl/DO9GO4k/yXZoTm6lDXu2Wpd39jIMTyyKa0zimhU8GR0al3D7
7krXVKpA0bTyACURD15Vz/ZaAJuDUfcCQruc8LVGMhLJJldjHt5Nqi1u277Cj8muw7tYq/eQ3n/7
nm9iJWQraesTk1Asty7oaxpmZ25uN/FZmVxwmTHyHM5R7TNkkJrJ7F6nvBrGQ4nyuu2rjUCLqLe6
4mcxe2lxjByrQMF/HOuvhVXm/w4FRaebfu6nkkqDKH/FjAtXrB7qMDCt3hFBOtfgnUfDVZwPRsSa
6X4U4Vfrizk1HYSOkl4EZVGisJvrqKMd5j6LwgOP6fTVqMP632HKUvCEALt6FKQAdHCzT2gbL4zW
gLvewS4xm9hsRe90MqiGsP5gKTMlrnyOYrwqZyP/OhcDIllzU8g/cxo1d+CKLO0QF56GU/vQCwgf
6pw9j7MLDeadG3aZ8MVEh84slcZ1zgQDMS9CHJDO4dhGB1o9xanQAThcH+ViCwGy5QRyBsm4AIuu
rhk1VpAo6Ebl1IIJ+2KqlXEQs9Y/xSFv+vWhLk7g36H+qkUw0gVc2Y2RgbAs0BlO0yZHQzb6/Vzk
eyCCzVF4B6gnLWWBdUw/i7630fegmDYI7xYVSeVYwF/b+ZaL1w25FuRLFp1PiBYXVe9q9ppUulZ4
ormoH0OnE4Gm6Mm30OvTs9mMyZ63wcY6UeVGN3cBvvGgrx4eWmGtPeNRfMbYG8naVnVuQ7B4fhzL
vazoEtDJx2E1T5eCLuaiff/2KSi1Sa+BZSqnOQ7rL2SWRndYimkPWpfO0qe4IeUhEb0YoDrOA0cl
trszloHRc6qn47NejOrLaBldjCPdqPR+Weqpe+TgFr9oPTd7ra+NJedWQmdluW9ZjtXcaLOdjh1U
tpOTF+kntemTH5Ar1R3ZIGNrCRiCbgdtUOA5qxdSizJF1LYHscpVEprwcTR4vMkGKcbUwJW7y+To
zn4bJki0TrheKXcRTXs8wrXO/ZknnhF/MopIkSi+S+sbTkAwpmKkooy7rMiayaf/2DnHQeXyvJco
9mSBFVtN/EkLx8xCLCa3U2Rk9c66VZJEaQNYB9nPYjTlFLTSAq+IMmbBDYfCoHG0nL6ub2LDCktK
3SpYC3BG8x+qwDXctzDU9xyit1aBUFPnX/IilKbf7hrFSjUL9wLquKkZc9nW09kIawil12+RrVVY
YNWoByF2fnGLyFYfrKIvwlNtKsVrbxnxY6WJ0fRtBOzfjfniJAAwW55WtDi9dUqkSUQ+KM+HJ5HK
DNrhrPuWLvIHkHTyeP27LiL1ZSioMFSqqBledL0RUu9DI6Q7MSWjGQw2ug95JtzjpM7yoaWwdasU
WOnUo23/e33ki+IcIy8CdFwuFHAv6sMyRqxScQfvVHtAFP1qyqy7JKcsgHZjHSgukoy6LYDX5dZ8
BIVf7kSeWxsHtASJO6JQXDmrjTNos8pz2nonqwjj8xDbc4AaQH5z/Su35hcEg0rRFukBGHJvtyd6
mbO0QsU7mU6DxB1+NPJWWLH4vnD57hRl+NkMThsAynt3xYD5peO0PEd0OYgN346slIC3cNoOT9Yw
G7dVY6i3Iygn0MVV8d6KAfE7Z5mTQS+N2ssy1f8p/ramROFv2a+h22QPha4W90XdOzdNJfcyy41V
Y6uCCFnEjC/LdNNSokNzJTqjKN7+UxvRwvjM5Y5838aqQata8hLay+QKq7mzS9gco4kAnSHd7E+k
y+G2kDBsj1UzeD9mLTe416wivs2zKtzZMVtfuBB1/sJ1l07R28l0MsV1O7pg56rsrVv498ZwUE0Y
V4frO3P5hreRNUBnagEk6PSkqFW/Hcfr5qygbRCdZ9h9R3Dmd3Muj17SjXd4muz5am/M6EJVgyZK
qYPdvJrRyZgSU4+j5BwbVX0UwvFuqn6yMdWx0y9Grdcn3c2bbx0coZ3NeZFhLjwkGCocP645mn5v
v3PMSg8RyiY5CxuM36hJ67YTIvsMY9a4F3PzB358uFNw+XtDryYXMCcCXJhU0Jha3+BTbgMzdIQ4
Q02owiO1ZQUJIbeMWt8Z3H48dm2ZpzddkpbGXThqrTznINqArck4+irw8x39CZW4V5j8uuVLMymq
I2V/nEN0r7d80ZZt5xuSbeq3phLdaspoG37jNZbLNWapH8bY0MS5kXZXndu4CTu/dDpM0xPUL3+7
+QSXQPGSk6z6Rver0kuewNZG32x8d7+FkTr8SSIVm66oBuvlx52nv4K3EN8LzAqio40YUPxkWfjx
dpllPtOgnZ8cNixk/Vm1pwCt5frz9f26uY6ce/JbEKsX9d3aK7R+EGgWUCOn75XPWqf5ue4Nlt/m
UWXfDhPmbcEIJ9jYOZIbTxVJNQPjm0qN4i875D/3G3otCVLmeXxOnV50t0JmETjGNjKt5zJrm0c2
/PBLAS/9gbC41x/QdqWvdf3zL+uk7OO/e2qJx7mcVu9VohmiH4wkOU9p1mWfhMWzDZ6Rjj1EEq4l
v0dRdQ4U3JN/wVAfP474FakHOL5tHGi1I19maaTKTkZy2dbmZ6FuCO4e6T8oMqvryh6HMGo7rsqy
aFt5ZKC2CmRdwWwZaUJqvpdriXWrabLqgnaqLeFbrW0WvitMbSer3FonIMUIShl0ci6QKmYPYIJy
QHTWYeEdljbnMa2m8EkIMFZhbuPPqhTFIRkhHGY0jV+vL9HyqetDD2CRvh96j5cJTDjJcmi8PDoX
ZlP7rjJZDyFB9c452IhEERjHyASUGpty3VefXDJAiFaMEpFpAntCE4VRboZ63rs6t4damqe0dkFr
r4IX0tDWCb2MJyLTvWPXj+YnI9WGAxoW9U4cuj0UxXY+Cw7uOn+uop4oJo2ic5oPHc5WqnnIi3n2
e9nvdYU3tyzpLI5bWGAuYKO3L0IziLgosT88iSKz79GdKY5KaFifDaVon8akRCFMLUSgohB6040a
TC8jFP9c3yubxxnE/0KhXBiB62y3xlksiTUCmV6bnO+0ORNi4LqpPrSqSFEywTI2vx0zMwbTnXG9
PeKnUc6HMjKG76WpKZ6v24WxZ0i9dcmygxdjCpyWLuCpapbPDrdIdOZtk7+QYh+BsotI/eKEXXuP
pCaMWn3ACO76bPytT66ODqJRZCLE43iRm8bbJcFzUtJBVJIzXRc06GuMU36V4NJ/luOkfi/0vn6W
kyOKZz2VJcoltdqrPmy/FH0d0ZCUel3nPKOAk36ZkdEVfu7Myk+8AWURFHOvfTYqb4r9pKhr6avG
oJgBKjZaf3DteKKqoFTNjSxNHc63x8NaD1ULG69PnRc8EYR1NuD+YTUVN/jWxnPc/qB9UYj7HNPD
31j+SjJ/4VRHHOH+QtWRuQlQAIqBrU8ifU6nuv6tpEk5BCU8AADy6J2gjZTHqXHMijJsuRmn8mfr
aqXmI2Bfo8uWGvlHUkOl/Na6VnkPQLQ1XqJ5zI652c7tfd2O6WsdC+vfJIqH3zsLcnmVvVmP1RGp
osmdMoPdOVjZT10mznFqnDoozGy+e/dIkO6BrMPipMG5vmP6icRpIA46TyagN0vi21UM0jkUyWh9
vD7U8qNXm2zpayxembSHnHWaUrQ1AsxKl5xl6ZX33Ywygl025eH6KBs3Geqf5EL0vRCwXj+IDiBY
LAfG9ExJvP9qhlnyVHhhclPgnrMTZl5qkwKUJMgE2QKYgD+tLmiqs+j5WlF6HhSv/tkO6vxjgln4
j4r2y0tfdcOHoanyn1otk+ouUeMBn6XB6KvjYLrhj+vfvXF18O4ys6T1SGusO0exBcJY1sQnYN+a
J7eb0SDCmuWGjq9ztMpU/+ZZwt5Z0o0kxnUpx3BrgFC9EPRoPKEUdanF5xqtrSNkBMgdCCA/RX3T
BXiYRF/+h49cGnGUKTe4Yghz9XPEV57TJKHGtKiVv0Ra4fBHkYTf6f6Ps29ShTJ2bsitvesiX0kP
BNDIBeKGuxBpJ3q255h0N/GNwp2xo47d5+vfd4kxY0eRryy4dAvzmfU7POFL3jn6FJ+bOISiDEBQ
flZNgWh3F5rInlWR+KjAwXyti3A8tbISSK21uLMeh3yog65TU+2mnmW9s9Bbp2rhJkJkYLNf9Akj
HapE08dE/7qWPQ2KM9wOoes9ZHO210vbmOpFcI9kkThkqU69fYtELO2irOr4rMdS/eE0unHTzbAg
r8/0xnHxEJiFx8BlgWfY6uhiYl17s2dG51rnwRmN+ZD0YTCp6RSEGZSrHgWL999MwDl4Zin5UWJf
X7XDWKC62WFlWlhCHEw7Um9tjYa8jZDLzq2+cS7B1iI8j+cCI66LC4iJpYoqhuRcTa1yL1O3f5qT
VJkCQdTf3RRKqfc7J2SjwkBSuAgUL+gfmspvl60C0atFGidENUTzWBN5v7SOO90jK6qe4yTu7y27
dRU6fKnSH68v5sbuXA4N/azl6Fz056U+206u2pQRKyO/NZ3ku6yV8qNe1/9eH2hrb+IqATcF9DpQ
gNXenDJQRnI5niVawx+AC/1UgRvspFFbgxD0g1ZG3IMq4momQ1wRjZlCxFlr8dkZURCNj7FhNns0
0K0jwGOwAGBAoV1sEsXSiiTu+Ji+ky81ZehbetfOjdmJpIHIqFZB0sCt3tknW2tFrgpSjL7jJQ7b
LlBiwamPm0Qxw49NNeSBq+ELY5fTnonz39tyFXEs/HdKedCwuFhXOTuMDaON7EqcIfGO4Y3et3X6
AZn8/k9jWig/Qh9BoW3sIvNgUG90fHoY3ccKtQnAs3P8PU0lapJOElY/W6BCr2oU9S+F6NBczAur
qv3Bq5y9YPxy+S36Mks0gVwxsAz97UHiCJntlE/iXBkuVkR9qB3RGq52Cgdboyx9M3WpkF32bVyv
J9h1IipkQ5EcUnRRjlOdVe8+mGxjg6oNSw2R++JS6OMx7roaScbZFjdseHHbNFp1yhrYFu89mjRr
oJMsTWCaNhcJXeOmejsM6dlRwNJXoq2OTZnvCUhdnhm4U1SAOC4axfZ1NzCfuj6PujQ9qx36r77e
1XMXoI/hfAg7OrO+Xo1ac5RATvagGH9zsLebmY4UYcHSJ4Ikue4F2yRTKEsm+Rl8kLEEIq3uBlLv
m/FQYQsS+6k2m95AkhWV7S31WNv2FXVUf1ZC778UyIPKw5D2UCp5TW2aTbLNX+u80zCRqiM0DWMw
AdGDVyYx4Fdg4v9Shhw/WOin2gGkCPOD6cXJc63Z6KXUuteApChzYzzMnSaw/es61z6iVWoAKY8j
fbplvYopSMSMcrsVSlfAYG7NBoa2lneB2yzSLKLNzSQoK9X8ZzZK6NLSs7hy0nIiATRF4yImZPGf
r++VyzuIqbSI26mdoWS47i8AiwdPaeg8j0WX3gpsvo96WWVB6WTezmW+tWEWrj38X7A6FwI5VTjF
g2KMyXlE4NQHsWr/MrMGnK8jmxc4KTi0je27sbg8gvRjuWOpwqEEvbpCZN9pRp0RJoMc0e7aCcKL
WnpYwo26cgDOWe+cvcvCH3AVEjqb5A5M80VFp206lI6K9Ky5pSUOSRabr2ljh9pCBsxQiuUFunEm
rxiOIF6cVz2qkSm/vqaX8cditkG4g2HalvBWGmdKG0rijyotwkCGU/SZWrS4b6chf7A7tT6ZetMj
K8Pv3xl7az+RbtLmYNovEeUNQKxJHxi7EMILFvzjoqFsooor9gq+W/f24nRmk4dQiV9PdabUpDg5
+ylERPg4ukV1V3p5t3NvX8aPyGsTTKF6QkUIZae3b5CYjJlza2dnXcmDUuT5bUj93VdrpF2AXezE
4trG/OE5tCStfNKlFEaUikyxSjA0kd7rKANMkX2Xgn777MZFGx6X22A8WFEL79iVVHP8ps6UB5mD
KmqSRASFgnXhnT0gGxaEENXvUzXaE0v5C6tb3b9UlpcOFhBQHs7VnIwRNx66ZrxlEc4AtzPwF5Aw
dASwZeqQB3/QUBdUj3Vf9R+icDS7AJyXLI9JX4nPKhaMf7ACzud7W03Kk6Wr3SJr3ZiYFCepc7Sh
2KUHVSYuBEShVuVJUP9SzvjkCBm47uIHFSLEMh7z0G4zsJmpbHe28cbeAmiEIoizpJ7oU75ddZtK
RjL1LIOGGshnMzc930BHekeD0VlUnNYTSXsVs06YDiAmVxM5G0nFOw7QyHObcTon6MVrfmnTHwOa
pxTNPYBONLf7pLa0T1ZVmkpgZLQv/NZaqGw6sLwcNa9pCIPUUYuXMJpNRD1gpI/+2KsdJd3W7BE2
lG7p69ge5DdeDzgxSKNCNEE0Tu4j+QgQxsmu1Dno1Sx5zTqzpxU527/yfjaerXIaDF8DIpf46v9x
dh47cltru74iAsxhSrJCs4OyLXlCWJI3cyYXw9X/D3UGR80iimgNjG1sCV7FFb/whi5O0lOmTrbp
R4NkdH6XQ+k6KUNjqv4oaO9SZbGmv6pWK3RPjHN0rSpj7N0iUeR/mjoJ/yvq0HxRzBkXBwtQ7Odk
zLXvUOiRSOxLp3YewxLxZrem8Bme52wR39olLiSXSxylhTyS0vFUDBBqn6yI6qBbjaPU+g5Wyl+I
sKTsvGA09jBnufzTDktrdCW97b8XjZg5v2A3I7RQUEV3qWwkynOqN9NfSovz+tmGAG8QF8zaUbq7
Ux0jiwGixVdQZL95ZWczxokILfCHtpuQZqZW6qd6G3mRXEzv1jrhi9OlFR2zvnwupH7we3oonmUN
6sFt9iuz3u440E5rQgWO6xaAH6lakY2z/YBoiaafnEjEtd+kXdO+LM7UcLLUOIkeM8cZ00vREx2g
cC9lybVLp9Zw+94ZnQswrXA+a9qIBn1hIa2SoYNsuAalefuJtsk8/CcrbdJ7CCVR9i7YLl/kwehy
HGCXGMn4qIXfM0lCrj7Wgy3qc9Vn4/cit7AHQPdcqZ5te3GezWU2db+NzfZ9akjpV7vG4BUyhp4V
/LWp45f3xTx7UmeNqSuhJvAtqRY5OxeW3AMXnxMSkyXWi/EjpHIOzIwwehmIeaiCsUsGbIW5YCY/
d2blnawt2MVZDvvs4DLZCXxILlZoD8ecwGB9Yn5r2ooG8ZxlqpwHVcYlt1GLxnF7cix/VNgDUtY1
fkykezDq3qZjWAQq4JbTYNq258JqBey2kv0QI0/gpibojTErKj+pB7pZQ5V7dtGFXt8RjspqPT6i
utVetG4+gtjuxCM8z6Qj/BaYvjc4EjTWU1of/BCoZf7YZMuLpE79iV6U8dIP8oSqfWGdDeOoELzz
mKqrtgVikPKqQrq5xS1wA45Wr5tddspz2KWylzaOfl6lGi/3Y66dciUPFT1DKiEs9U2pYippter4
ADzY2dR/QFgH29/UBoPtdtpCD9gssuVDmggk961GppMJIWxIPg+jtPyjqYgnNIgzwnZyoySUyzcj
zMD9E8WsDEky6ZtizYTlyrhKidhSm5+ypFgCbRqLg1H29vnaOeN+gyRyg/PiD4pihmSPt2Eq0dwC
OPt5zpx2fT0GJ5iGzMKR2YiTo0hQ2Ym6V2YDvXYD9OsNgg5k/mj1TSw9RGHeTSetjVbRxMIxwK7w
RzoI/b5GF9oQ8/fJSKb/uIv6j+wbmqtlNiuY9sZa75xMJTSaK9FmpvqhVYu/Z4BmNPOsVDrbU0v/
PiUn/XiwdXZ//ZrNEm4Dqd72aSgnj4oawU+vF24qcKT0tI007wAJKIX+NGvYWED+jM51pciPUxip
rUtebHjwwfSXEa8Ur5OE9M7RJum82IP8KZq78QoWRfqq6d10iXPpSNNnJyxGMI8XjdwZGOo2+x+c
xeqcGMgx90j+kC5FfBlrvfgvnabsc1JIysEk7RxlCDKrEhPVk9tyY5w1cEp6xoM+lf/IYZg0XiWG
9n3Eo3/EPNgdjIK4hQ82igzb8nSPeD/Gdab0ME9D6lOCwqUFneYrUmzG+f7i7wSacNW5GleE1q2U
Y4X+GyIxfBeN5MlTFvSbq9nQDrLSvdVaMc7saD6HdXv9AvGFhFNxSY6QAz2pmyU/6ZSILhGBkB9X
6hHGbm8Cee2ogkNJ26mnQkVpsQcJH6bCHHyDyOok4aPuoqbx9iIqN/sqAkY3RsGKe1PY1MPQmvJo
/bRk7p9gpspIL9uYfuUiObjfdr8KoC7lu5UndgMN6EfarEMmPei1SJ4HyZkeqFp2/xRKbLn3t8XR
UJsFw2xGiaco5XghynK2ZJvSGlziL1GYvFnZnso6z4LJP3RLwTa83hsWGMARmm/4kGLJE7vDrLUe
Zi/jdbK4RO5/1s4LQVkEJYQ1oaZ/tt6Ev0VCUturKZgS+ObZEJ06fUlf4kKkvmUs/zRD/J/eKePB
w7wzk78PaW9igLFcjGwyFudBMRPoYbjbTZ8qtFMFwWl3BCHY+z7KBWBWfqGdtyFXs0JsZPw+Hmrb
LF8kHGoes6bTH0uzQ312jEYewcU6qKvtfeFqj7FWXairbQGt/J9L3w2hjceqnAVmPFB7rRb1HBlj
dbAtd+4RvDBXYS2aW+jcbrbljH+r0vWElJWQen9BltEftR7jPD1JPFJ183R/v+yNt4qyrhg2jAO2
PWDYweEgStQdskGk56Qfl59jZ3zT+14NElM4B/n4zkySnVHpoQ1KuLrlmydKUkp5u2JN4hhNYgPX
igLjnQvSkkd+I7tDsVa/3s9bHu1UJfAWYRsEXL7jk1Ya8wtVH/P9YMM1uj+JOwAvAx00BLtQ4qCl
vu0HGGaO65kZruqjjnKe5kLy6qnU/QlcxkVSrJlEZIFYC0HtpdXq/q9izEpPVWrpMYqoeN//OXtf
TtvXBLfAXrrpRGkN41eOCrkK1dPTDAHuSkwnnSIqtQeolJ3jiP4MO2d99nj+1NfXjWhFOFoCbh9e
aPNT3VXRVUkk+dwuUX5qO+P9JFXpAfhkPQKbBBtUAO8Q7Xrqp79KPr9dcXJX5Ajbz9JD2pXRyZnL
7AO9iPZAr3h3En8bZfNltVxUJv4P0oMw04R8HFtLN3WaxEUXGvDS/RXbyyTB58N9ZbVWN+/NEzGE
+aL32L89QPOw/sUU3XgYkaLwRQhDgFDU0d43OLY99uHk/KU0mW55yaIBJWvCN7PcyS4gXKzdCtKM
m1xaa0neU43QrJ7lPOhNKw+cyDkyldidXiTuVvkaqPvbjFWSUytKizoKOs2YAjsHRGMbcf/iOMUf
NOuYUygBhEkrX3oztyOIwrRpANHaUwwEU3XKay6KT/dXcPcgrKpvlB8ozG+fCIQInNYOgUaHuHC4
szXjBmJmOA2myOCKPOm8IYsPrLj25vDXxQ18h+dpqxMCOEmZLARyA32OOmqDaoU5LLOZhZCG73/e
7lCrqAT3G/+zTUYqrs8c/TL0o2HgefOcYbbRycVDiHzbQby+Lsf2eAPqQKQbAsktsJsOWlvJDbka
Aq35ZRhsGcmVITsjopr6xTCm30jAjC99NP1BSRpwoknwCZJlZXO8vszGCQEdxKK5xePauVRIbvlW
MswHDYi964sEi3IJ4fTaO3s9Cgr9ymjYHHWAx2iBtJL8kKlqdvAGKHsbksRxVSLAbQvW3+thrEGh
3eogWSa1xhK5SFQ1oGh7MSuuiUVVew2tRfuPBhmN1HZRptpvu1m0lyJfjLVuNYnapRPQO77lWMBp
170Ru1W+FD/lcmm7E+VN9agVtLfNVhFl8hoqKYSwr3+0qi7xhCGb9FAKeQ4Wu81/OKWqnUxrUv7g
wFpA9+niIUp4gyZEJ6sd5TqnoFEVtr/CqNzElIdL3ZfinGVz6RZVlR5wzfYW5ZezH9ptVOntzQ4D
2ejErQzcTApHgfajggUmRhCnzJA+mPYMXQFK1h8c3ZUMb5KeUqTbVqYcFR6Nimd5YCmR/imr2sRD
ibv9MVvLt/uXxM7JdX4VvRmFrHS7s4t0UeouBeYmlSgl0U7Q20ctiZQXvO8c7CWNqPhk9nq9XICW
HiU+O8eK3JQLnkoklZ7tDWWl+FvhABsFxgT41lVaGcwmCrjywXTujkMNjErYijPZVi70KjTjpjNg
ybdZPbrCGK3ziG3797fP5eoACXZPJr7azmVcoCSx6IIiJkpJAc1mRK1mwKD0e8MA2fnecyJoglh+
HKX7ex9IaZF41gHndlOaUWl2mV1ImbUdCvGRhlYD3aQ9epT3Ih7yYfTLEaCxOIObazDEF8WaGyir
cbxKsi5J09k+ZIVVY7eeF8qYY1lbpyJ1itCFmjJOVG/jkWbJog2Wp7WlVh8Es3tfvhJpwTCA1rwp
Zlf2FBlpBfu+0OX5paP6ACNgOorOd7+cBI9kYQWD8v2vLzkjRyCxhqzyADtCuU5UpgNs0So/MqF4
aLmkggctohfQN5PrxIN4kHun8YfRbg6qLbu/ZO29Y5sAxPCGZjcagyQ4tPZDLqFk4hcxEAZ44UbS
+KU5W+YVCaIBEUe5wXFaJVE51Yi0tGcNqIHtZpI5pgc/aecBcEDTA11Zc9EbRRIDaGU7G1n4kM1J
fm5B6Txp6aScV/DgH6w2mLRV7QIA/40ucLFUIeJiCfvckuOT0TfpSZqaIwLSTn6NdCJ6yoQTCBtu
X7RpLkOta/ClMDMQVHFTR1chKxkQoDb06yX9cf/a2Js/kG9MnUq1/oah55BMV3m1OvOaUPzlFmmI
uhQ4yIgsf/tbtlo1rjCjlVy8rRxQn2jQpookRMyS8NJpXSq5utnWT6JbDI1INFY0NzPi5a/7n7jz
hhJmcysSmqC0tMVZVoip9xjkkirhw3BpB6kNbGuOHsPUxvoCCYJg6rSjwETbwRE4EEq4GLjySbc2
L3dcQ2/HSJT4vpZK/ZTUiC95SYwWC/2PknQMIucQDHh6a26qxe2PobWx6rIaQHJQMUMeejnTJR8S
ijVfe6gamTvAgq68pm3n4WTH+fhhXhwJ7EmbgRRVkmFKXaw40n8pL0501oulSM498kdfcd/MIg++
b/tN7mGevO8cIXCZAwR1TevWtjzBFRYdhJR7zztXFrqziFmCQNrcW5YU10lT15ScpbhCVH6ysqdm
rp1zY6VUnou4qx5iJ3Po/9TJ5f6i713NQOht+PlczzcKq7kBibxUGkS8VTU5DY3WX4okPEIR7B1W
R6MWArZqHWrder9VFqqC/ro88vRJTZpfDbmVwali+hzWBhYnlZYd1BV/oas3uQ6P7P8fcLOr2hrX
RIgHqJ5alUl9vSu8VaD7XTQBEOTfHFefMUbKAby5aojOl5XQKbk/tbsfTQmQW4p6I8nr64/GWRwd
FXhpXBl1826SnPacLJHqSY1muJFTHXVKb68o+Ds0E4hHbSQDf3Uaf5tkqelSEaMZg3+JwEBa6Cj/
wEo4mWF+lATdXhWvhlI3n1alAIycdJVttq3y+1Iso+egpuTRu9NeOvrUzHFxJBW0VthfrykftUo3
07JbLSw2a9oQYdPdZE2nVGU+Qwc8JCCUk52EuXBzs6s+ZBHVP0fqMKDKzTf7Hq+MYRClCkcU8vg2
8cs6w14mdYgDTSvid/G0lE/20NTLQwq4NTzYwXuLyTlB/gB92VsprE50oyrhZB9kUZS/aGHX46YS
Tu/zqk8P3uu9ocgKUez9Rb7YlhonPZr1tM0Bt5pO7fepjckQUgWnLkP9+v6R2BuK+hdWZTaMsxt6
m9yWtRz1MGOTOZEeZ0XKf3aa6H1r1qbP94e6PX3UwKg1EIKtwnfbulE+FNLMswPEmtxT6ngtDG2M
zlk4Zj5FkuV0f7idkI/xVvu11QSN2G/9Pb+dvrZL5yQa0cxFKtH+LNoydKclBI0sFcpJDMMMAs3U
zjgyzD5GV9lTjY2VN2WKdlAGuX1NKLXAPKASAsAcd5TXP8TMx1jUgh8Sjn363qkMx9NMclNkCyxP
n2bDTRoJ7HcpjANDj51q/euh18fmtzlA5Cg3xDBnQbPIcgdSp6t74yQbWfa82Gj0uXW7JMKl9AyB
uFBaLRgwFaiDIQ/lc8fD3DN7jXZ0cey8BljRoHmB+CFH+EbSYBpoYgny80AtsY0oy8689NKSnFMx
ke4Vef2oiS71eyFsFq2NL2k1yn+w9Vf1RRzyyHFvcvhOV7CrYI8EWW9YXli28jdlGHrPxN3sYB32
tj61ntUdm7LsDaREyFFDCQkiVVYvfyOlUMqejRqNL3W19amkknBwgezOLwEMwSqy03i8bp4DLdbR
qjCkOAjTIT+rsUKFK5kLzR2U0PQrLdRPRsu9ValK/M5oqNliQdQe1A/2vppIZsX0Er+SY7/efOjU
22UXwZZTmtT+R257852Ys/KMrEb3qBPBHQmM7Q7I/GLQCT7ohsphKWka5g73pmKztYxCzj/OUlo8
WqMUf8jRhj4I1fYeXRId5BZQeOAG3dwwVTxkWo3RbVAMKFVY44jLYDlhVFcO6UxqK0K/TXXt4/2L
bfcrQXes+M9fZf7X0xpHRP6pQHOodcT0barj3i2lOH0ZjZBmbZQcVan3XnlaNb+4MVCbtq+s2rSF
3Jd2HFiNifveiFSMUohvsxkaaPIXC8aBcebNZMtumc8/73/s3k5GxQlJeZgl3Ofbmp4hKsr0DjaW
IX0q3AUjBZFLRUFt6CL15nIusM0K1Fa1zhgFjM+Uy7SPpVhi6yBdX2/KTayjUI+FXYcoGOLPm7U2
G2OK82mIgpx+tpsjsPCpHiX5IMjYHYUsExi3xqHZordsZtjObXpFc9JoP6nMfWmQJPz7YE53HiTy
dJyzaPNTR9zuW426RzOsFjlyKS2GS5mIMmKyJP3zINf4OM9UCALZjq2vnNw8A/uKaKpbCtClbj6A
+XWlOFxad3bYjC62oUPkLSae47hBNEbvD6VYvSWrLJOOHvX1rdwuw1qq4xLdM/7KibOdpFBIxU29
cTxpjJendIo7+5IMiS5fU2KcitBT7b9GhSwM37In+VEJs/rfqB/CJ7PK7cInFqjebD+w2p8TRSH4
DrDspow5wsPIS0MCVCZF43lqeu0cg6X/qeaV/GEqlyMhvL2tQuRCQRGdhJXX/foaYKtYkkDkOVDh
pQeGGiI+NMChfX9/s+zw49DmJ4ACpUS2eNMPQ+9HiqmCRUGRp7ntQpKL/41DU//SLWrDTihC1Ayh
JkX/qoOlTM/SrBVXNIta4S2wX7sXba4y66QWa04CvXP6FlsmCIHaViX7ahm53SIqJOavoPyt761I
e/miTJx437TTBuGDpSg+VXaIoahLT8furyOKYs6pGir83gxoqLa7YD4xnscJiYbr3Nvz4s56VT2C
7nMidxRK9qmca9V8luN0qCnDDlF7UcFK/GPxH8n+18fw04HWtpF16mpCpBN8mSb6dDCTO1uX+FfF
ixHY3M1NZqlLVi1zD0NXnrUA9Lb5MnZdeb0/ys6bRN+QC5PbiuLY9p4STlIhAEDfpU4r+bGtx+bR
LJMuyJeseIF9+MWpQuXr/TF3kgjSIq4ScCG0E7cd7l7UnVpUbH10FmpvKvTioaEH7MMgSQ4ugJ3H
D+gApGN66UgGb68uHv00bxZAQ3NT/agdW7Cm2fwJsw/nXRg55XAQJO6MB2+HmsH6ANL0Xq/S3wLo
ObQjQCUFEIFQmyFQrpCBc5NLFKwiSWsnD7qlnH65P597g9KUWEMmEs6b3iAuvXkzDyJ86BNJOS2j
+t2Kl8415xppxno5soTYWT74G8wlzFEu1m2VvrGSDoIS/YmhrUbi7Wi9vfnbhu5ViZYerODOvQWY
k8ot7+Sv2PD1jEa6Vkdys+I/qgaFCBlTPDCD2sFDujOFSHaCg0VdZAVzbwNgHRJ2bdJebWWaKOdG
pTrxyRydGAi00y7VqW6ryPTvr9vORP5CCJFrUq4FG/H60zCMNTrUBKWHZtQbNA8X6ZzVKe1Bkt2D
WdwZir4KUIiVC0GDZfN9eTenMaJlAFYaUZ0t0tdnUWtx4TX54cWl7izZGuaSvKziYjf1byigpqQu
Wh5Y6C6XJxEq0DHNRTaEaxiiNd2ENPJHO1jJP0lRDIWrK2LKoGnl+n9ZljbP3Lj14mstzOVTnalo
PE9RbJ/12Vb+gstjm17s1KoD8WqAIySNffddEar8U7MjE8OUKh0/2bhpHbmT730XQZZKZZ+Szk2p
VZ8GKgSTlAV14rSI3c+1H2IlcnAj743yq7ZC1QPr1e3x0nmJjCkiBzf0Jb/WIxI3jjYf1cL2RgHV
CCuMAJXwY30Xfr+oIiVKbE3kAUjA/imBl+V1VX9krng0yuY6HBqGGdUuDxIDKIE2mfFZNRv5Dzb3
eh2tvANCnO17AjwfJjvkkqAuZMkbNepF9N+qsw449eCeWH/w63gSrACXBGK4/0/c6vW0gRqZum5J
s0AJo6T1yCbaU2gW9kehmEXka6NhnVH+vWpWFh8k6bdHmCifsumvyiV2K5sj7BAXmvKkZ8FS6iXG
TonsarqYg1ga5oPkZe8rQS3SwLJWoO0WFxYjPleSdeeBFkNyu8Rd2g3n1prsyMtLCPQ/VEugV6AX
Whj00wwB9/7FuDs+fWZIz0SSkNdez3LSZiOdaGa5r43yUV/G6IX6qezanRFfi3hKX6CxyWcYZd3B
yLuTjKgVmH6Shhted69afQJOnJEXWVk8POLt7waMz8i11fpo396eDlSBOH4YzDDkTRxUjnU+dCj5
BwlkbDzm5/gJZt5wuT+ZtxEejAEgSNxb8PtvvENSrRzp85YQppHUK1Hvm4zCR4egq1wRNtytTdyH
zyaFl6Om0U5JdSUroAeCeh3B5XYftXJUDp2WFUGFBMWXsGqn5zxPTflUoBb2I+4N8aHvSstHYX94
zDQpyryszKvcNW1cxf5gaSnbwaoGQ3NLpo9AVKdoauTUNuvPTVxYD7ERqz6s4/jz22ccsMSKEl3j
wK3sEyhjtR/MuAhApudoCzvyhxnKuuvkdfe5dYbybIGCPGg671Q+ENhB+WltBCAjuL0fOtFQuy2i
IihFVZ9nM0JjQjGm9yOVZn+w1J9zMziXrO0RZcy78kTN46gXvLehWWl2GnWTNW/ZnFtpDNErsLKg
pUB+GRpb81JwvQfX/e6XgkoASgoS5bbjLOl2pMihkQWT0+YfMDoVjiurk5O6uVLHK8p8nJ+qPopP
tpkUlVvW5vhlwcHwCJx8GzWugNbVxh7AtX1zW4TqCF0dm7sAT5VscWvNGr/XGbRPpDOn6FQq2Z8c
ZrpnXMoKUOgbGlA7oCU8EBesFGLcc2we18exo+nvZWNoNu6QJSLzWlW0xsHx2Vvb30de//y3gIHy
N75GXZoHdiUtL/rYmAHmxe1B5Xt3FLJdShT06UA/vx5lokAaFU3I0naOUQaQAEN0TpNocPz7Z3R3
6QCdIPIE+O9G1DeWR7INhycu1NXmbGg/UaL6jtGX6pUO0s33B9u5grkNuAepwa6pofr6q4ZeniIr
09IgG1U1/UyfJPtbxTFDfZeZVnjBCKF6kOVhut4fducbofbR0uJegBe8Lfn0+qzTpTbQfO8GENBi
ITvwwpQSWKJm3aNaDuKg+nNb+0W8FGFIFGzRDrwRfAfWKeqkpdZsliPVdXdsRrV5sqVeAhVrV+Lj
IqtCOzdlksf/61Ck6s/FGPX657d/OGDZVbiQ8v7N4qKopGYMnQQ2gOhnKK2VX6utACZXRU+xNRyJ
Qu30zfhugPToUcN3v+EKCS5EWiMoz9jagElWHNa+SGb9qbWX/tJaJtYhcYbk0qx2Hl45rYcV7mMm
Rco3wjpxsOx7u219d0FXreCt7auLSPug6xR2girOqGjmgy4VZ6Nz5r+a1k58Mejdg1Mr0dulB8E7
w5cCv7ACrba1jwgVtzAr6FpFUVj4+lLmfmuflQK4fyKeRO+811KrPHj2di4MglQMadbawG1DGqAQ
CAbh0CqTQ+Rb6t56cZbqiAu2ExYyCiqAq4TCqpr3+gDHjlo4JEoInhpS4kHOaM+LMof+XOBZe3/v
7g0FUW/dRSs2eVvSLwG0VNaCiJOzjPCfmr7F9SnrnRA1Z4GD5P3R9q4IKEoQbCjwr4j21x/WSLCM
u1hKg0KecGpLQLf0AAiuzpJ8X8BVvf3WJT+jPAYYierANkaJ0qXSk1ZNA7Urmgfa3LZfjlr3QIqY
ndLQ6A5i373JpAi3lqPJ2G8QcSUiIoMqMZ4YuziIx3A59ajq+BXyQqf7M7k71IrMpGO/QznJlWmW
EmTSA6kgKKmXUj1lU6f83ePDdDCLt3seQpm61tZR+eSW2+zGroscJ62nLECVnviSzPOk9tAh73/Q
TpjFMDr2MrwgOzUjIPgmG19lGASGPWxms8uazpxqJ7Kh9Wv2e+TDmouFpKkrKZPum3rbHryctw/K
+hssHL/I7FHd20SUU9ojJTQTURrGwIbhFr9OQpqfUtbbG2tnMlzu88rF9QttnTk94kKv//3X+T7j
ozWIOi079qY8LveRicKgTTyidm3qmmb7mNlde4ro73kDyB9X1Mv8obey5OBk7i4yB5MSGt7t7MfX
J7NXugGZ9YLZL+L+tCCbfulKXXvzrv1VGKdbugJNYHu8HgU4aZk0GUJWUyyFXsXf8sZWsfyoa6WD
i21vKhUkLumHErnegLtXHr3k9DVDhX11HS2rP/fGVLuWvDjwpib5DIpyPBt9ZxxxtHYEUvhM8myV
rAzGzzYj6xq9VyTKGEEjSuvDVOnpj0IYoH/XToS4UJrEnCOPpeSZzlvdXJ3eSk48BINvTl3yuVti
sCaIO765pMPPou0C4IjQ+gbnEWlClJJmEBdGZjOD3ErDjwuykJ0vtS2g4fsHem9HwSoAPo4OAwTD
zY6aojq3sItOgxDxbM1FH8v+3Nh993YJQL6KwwogdiVZbfdUYtF4X5IqJesfWnFOkXT8YiMOLNDr
sKfHqi/I7SEn5xGKhFp4kEGoys6RRXkIvVkgm7dS+pYu8rp3ijRYlqXJPqpFP6FZpkVL5Cur8uDf
xVQLpJxKJUFbbExHdfY1kGyaqyqIv7mJrdcxvghpWblSAjLQn4zO7q75snRf+0mtoWQMtUDPcQ7N
c13MU3KVZaGF7jLrsXZwAd4+KyizrZwL0iH27ra2aaB6W1RllgatrBZBkU2T39tGfu0X7Wh/7F74
YMc5JijpUALbXLZq6ChNJ0QaxICp3lVC11AqQ6XqNKPPdkqaZHq2jRE5Jwhu/9l9DCJPwTbp7bsU
DSMk6eDo0Wfa3EhpnwyRYSAgC86wf5kWIXlWUVgH997eWSBGxYuOLjxx46aYiiRxXPY2sIUia8SD
YbXSFc0w+6hAsLd6jIEQJouHHsdmRhdhiwq5ObqrrWL6sZyYXtfD2HTyyDpgZd9GchQgQMah8wUM
/UZxi0t7hJgyEuUsdf+sIBCPZTsly0kowl80e/bvr9PubgErSdeMOhdVnM0UDtmE9uLqxJQvmvwd
NaBZnHqrFPpjrlil4rcUwxs3R10wd50yq6z3yVDa7+Ssh8J0/7fsTTOavGuZk4DoJvOgZhtJ9oyk
ewxJyLf1Ngzi1LHOKQ51B5+9OxQ5PD1ezsmNaqIOigQyKLDeCqyg8JVc7pTnEZ0vD/MW+r73P2xv
UckrKZ2yoLcgkRhrFNmSMlKq3ii9CUjTY5SCPXCSUP8BCPMI3ru7qOBDYBqR7yBJvXkj1BpFdUpu
ON+Eo5q7aBzmj1qv6/UVneMl88aK6gHqVNHnuYzT5lSHbXTNplo7qs/szDPiymvxHz0znfjrdWDS
MSujhl4XJZNl8gplwVEGuFV6FeXYHDwZu2NxuZIf0IqF4fB6LDUfWGq8aALgzerVdNL25Fjw6TIF
Esr9Bd25d2j1Um9iFFro2/mNxlaPoRGzfdAKvBRFV59DOTzio+y9gcQ6GItSjeEp/LXMvxXrtHmC
tguBIjBRa9VdBCmnH/hKKf8AbLJfNKWssOoYQ7V8HCpR8xjiPTj9i9Z66pxQa6+/9M4sDycd+f5r
1faR7I91OmaKqykztqiKjmq1l5J5ty7mJtkK4LGtkz7XufP2ow0EhmSY3BtdlG3khuc4HWbUiwPJ
1LDkbWzFzYsou2Zmbhwc7Z3DxlBcnTw7YFC3uUYhEk2oY5IHFfriz4o09LbXQkf6lgzSdNb0cFYO
jvfexoPiAmmIkBjM97pbflumuF9Q6yiIvnGpmJ+HTrcvjRT1iCYOzkE6sRN94+IB6JT4F0zm9uPq
uVoEtD66QHaUvJdKJ31Y2sysLky+/gxlzgroazbYUcIzPFjDvU1PEkMcA8qI2H+d+N8+Ey0poBsF
YyfoeJxmwJin3kj6gy/cm8xVGYsnneuS9/b1KJUmlLBfu2lOUzSmC6zJQKNdSv9nLnp6UFfY2yrg
SMG2kzPdkq7Q1EyRue9zfNrM9JSocf04SdHHWhWVX1r2eKANtDccMIo1dIcUwI55/Wkj4kP1CJwu
KKtC9ztem7+iAXqzpIvsUmjGUQNrbyopGRODoRlFY30TthhJZrW6XuTBgi69n6lj6LMlS7/UpLe3
jPAJoBxE6RCO/w0GhnwFLRVQWoEcivBRqUVzSqPiqKG8+0GIPdA0ASR1o3IIvHoYdJsyVz9HljdR
m32pakd3F/R5v9y/4W+rr3wQVBwI3NTcb0qFmahAR9V5Fthtv5wl7kV6YLH9Duhscem6LnvIm1B+
cxWUQZGzIF7mnrxB6JYg+JomyrhIGkJlI1IEb1n98/6X7e1CSCnUJYm0aHutX/77MS6wTFehzAYa
KF4o6K1bOc18jmbR+JJSHszj0WibPag3ZcezgAq2qBLjqc6Lf9Mmy973HD2v7ubsdP/j9nYIYDZi
dco8aK1vhnPUGV5FGWXBLOAZDEAOPCmGfRpVnID7Q+1+GaBkoHooxN6EkPjwLggasxl1SXLOiabm
V7WLei9JE/nUxpM43x9v7/pl38NmB2V8S7vT1MWxSpvCi5Mp+ZlQvg7CVVX5/ih7E0jshLgFz/Rt
j6vWsfJ1hgoROFs4JwMa7mmmUnmNBrX9g7Wiw0CGSruFIHGzVjYl43w0uQ6jVE3OVZjEmi9Ny3RC
/FkUB4PtrZaFpC6NHapkN8XWKlqsNtK4C6VYhqSoxKOXWAg5ywv9OqvqjhAoe/cHqBuQqZAGAdCt
v+e3UwbqBOZJyTM2O0X5pS36zkVANzkndSd/QV9mOamJdARb3RmUIJEXhkyY1dtGWezDos3WOjkT
0AVVjmqym/dm781mH3mmVGBmPLTd1/tbZndU7shVGYqHe6vSJFkqHFNrSYOuxOowIYO+5LSIznkb
W4/I9JTnZamUt+/TVbCT3qShrLX6TYZTC2cRddoy6NxlL0O5xB9TJcn8Qp30A7DYzpEg76cYBr+I
3GK7lKoV644I8SWcrFixz6GZN++iDOTkQ2WS2hykFjsblftkxX7AilxVNF5vnAk3j1yLQ/LxLLf+
aeImvIih6S5GMkqdS691PHh09paPJgQp2iqvfQM7ZhKXUggsHqHFSV6S4CWi6nF01WJVnEvg8Z4u
Y4V9f8+sZ3tTkF/TgbWt+ysg2iyf2tiDMLFpD5pSqd9byvRCGmueEwtfTituksscldNlwqzr8/2B
9xaTMUkPkL67rUspZTtkAE8oxCHslXr49SD9W4ywmIRphn+wlitonbI/9/ZNeWpWCRlQh08Czazi
3kMjv+68WqtjimEVlKr3dslDf/Au7bwTPIC86yi2g1bYRn14zhZrxAsdbu21mE6ZP9t4cB0s4N4o
6IiRYBHxcYdvFjA1G2hRPTXvpjBqP5vXcmMtyoNbewd6xnmj5WdB/CGx2n5MGuVjjXQ2QD6FIMIT
5H1fnaaW3rccw9TLUK0o3a5sytpVYAL5UaQbsb8kAE1kS+sPKgz7P2cFp66k6dUK7fXhhJxQFSAY
CS80sB6RqAqvxD/jSVlK829cwuuvJTrleEdJxTWn7+YPWdM/RxOqkfe38f4vobK6qrntUMZiZ8o5
uQoJdZ4ZrTdPevJkpFLCljZzJ+jCqH9plVY/z5Uxv0O5WX6OWzzlcdHp385zBaQhO2wH+s9oHm1m
BWtgcykrar3/x9l5LMmpbGv4iYjAmynlS2ojbyaEzBE28Sbh6e+H7kRFEU303gNNdkhZQObKZX5T
p9GvDM0Zqrak8RFd1U9DolT/YeuRdRH5Cfv3OOEwa4CgWDYppZZM7y2nSp8ioAobZ3clUBhk/hqu
DrNY3rKBjfiGPYbopl8Bnw2HxnB/jU3UHkmVy437ZSUWwvgnSHCMZt72fNT+TRX6wJVOrkLGr4vy
hxkVibwIt8keVdgLpd9EIgfzUmF60bnSVk4v76S11Wn8Iu+KVhOA9UWiEk5u2WS0K64KvVcGwMBt
kqopjloto3NamfapxnfgoBPINr7j2humDclMn0DM3Tr/sn+euwtDbRwzQatbTcdD4ijuPnKC9ESn
qtiIIyvzZ8ADwCOg4hMSlzsUJReicDOE13Rq2quqtjU2IkLsRBPKjw4a/n6OXdrJifCK9Bmyvp4l
SAE+XwLcOATm5agf24gB824+8dinBxgq03FqJ3g2bRPv+bIbL3blRidi8jOhHtDmXaJB8Dwv0GCs
g0ueeKgxKVb/1nWicVer9bhPmdseokENP768j1YYgzMDEk1n0AOUlctmZUPmXYQZN4KKa4g8TKHD
VNiebCEOU1Xg8NKDFkO92kgLDd7wYL9PrDaCgm/ZQb+TTql90bQQ2wLXHf6oQ5RVez3FimFXV0J5
m5ZBmMGz1hGorXG/ck79JMN3sSZbEzehtnwTFOmk+shyhMmxrZviq1kX2niilkoznyF8+4NxURUd
GXbVn7GojU0+Ooqp+zHzYvecW/YY74UWFs859MBu3yENmf2iPU5xh5bDdJjazgzPsipC7Yuut+NH
/GebLaTEynFEMRZqCuNdXuZy6poimQjBMY6uVhZUJ4FTw7Hv0MHLlDL5X1IykBmDPIKME6vnlz/g
yq6BjkADB8U6Ms/l2DAKtKrOB4ZcehkVV3wlYW/KqHtH1wN9jD6sEURNt7DzKweT/B0ePbYioJ2X
uXWVYZnTebAjRReWB2/K1H2KXPaXSjcyVHqy8iTDvN81DvizXhbdt5efeSWLoVswmxYCY5rBE7ch
qHD6JIUWSoKGEPmliZ34qGZTvaEEsrYKnRZAfOQxODUsAnwp8MjyxnQesfVF6OPj2++LLJcb7cX1
ZRhHzO0IGKfLlKyZuB4i0IvWMOXCF2MofuRRseVssVKgoG1EwCag/c0wb99ZOOvUsPOxe4w866F0
8SOKG0P3GwQT9sUwbc2zVx+LZBb9GEg7bJLb9YwBpygvJ4nOW6W8Jm6bfZBZvzVrWV/FYw7qcRfz
x+0qCPtbXchVT78Plf99OKrWLkyzWH99WoHfMbBO7juy8CV6w0mgsYNEQrxoMNvQ77WCeqtwGmjL
gwLI/fX7m5XoFkGrUgGn3D5VVGh6Iiowc1mO/VldgsiO6k2hwbWYBcsGFjBpGaiUxSp223VlBQLp
aoaG8shxcvYJ4m5vJzdtULaUzp6Iku80Tb5eZPuvNRW8Gx0ljrsW0qR4cMVSYKPaxABzLFRs6Sal
ewdr8OvLb3IlWWFCPqOC4WQwylzswiFyDVkLEV9Du+y/FVZe8WRx81EClN74aGsHbFbahwrMUOnO
2TzxesONWzyd8f9kDlF711bPsp2dT5/bqP3y8nOtLsY3ox88b/tlrgDh3lWM1MTsuwvbB8+KI190
qnsscec+SN7Fxqxs5ZzNj4W4AC18mtyLvRJPpp4NRoFEjUjGI4nEeJngku5ffqqVr8Uq5LPkbtDt
lqll3GaDHDWJGbceT0+ywQ3HZhr4tmuGLRTnyua3wdiQWXLC7pMtW8U7CAOU6MqgxTOviZpmyd6e
uvpcuIpn4S1oJ6eaTfrZqyZ7I+SvPSfQUUgbzJSoSxf3V24U+MbgM3SVQ1an+2AQ2ocgGZJyr0b6
eHz5pa7VnOAJQKYw5aSpuTwDShYGuV3Z+TVDw/CgjUawT1WZ+YnTKsfe0YNzrHkfKRTxQLZyD1Ky
Fu3dLt04iitbdnZjw/+B64dR4fz//6kb0JqvgjrpxTXTi/CSo4Szk2DVj5bwSNL6ZCtHWfnCM4lw
DnAzxmj52LpaKGYVO/l1MKRaIy0SR19VqejN3tGCkcwltp+aNIr3I4TE3y+/85XjAsgP6AhYFcZr
y+uicgcu88AU10YA8eMDB9ZzqDrtlobSSvIHOI28D+A/xiVLDrsuptZSYGles6EPUSbuocZyHx/y
BpBfhaT3rqkbcf4PD0fHEcwPQqd3hW+YlOih1Vp+NQO1eSPMWlzqIak2yuu1R6MmgQVLGw68z/x5
/9ku4FDNMlXG/MpkyPrV9JN+DjQn/eaVhQGbJkTKCe3hdAuzvvbl5pEyjREL8PFSFxeYCvDFIMrp
iqfdIa2dGNFNfdiAi60EACY90AyYCCHhsOyPBTS+oR5lxVU1ykL1gfEY3+qkKXpsKcNNU7OVk0BD
mpNHb1rDeGURvKuWDK1XAk5CYHvd2XWG5oFpS/+18bQo3zsG0MkdPrudBv5ylIV1ennDrAGA+QEQ
oRhdUjAsaxQz0FJ2jcsUZ5KQU6bOTFUfnFj9o4m8BCO+yiqnc0/YiHwnDcVvA9f6z1PUyJ9Vq7sJ
veU21HwFrnWwcWuvfAlubI6QBshrBXKFfzwagjY/LURLVQ3d8egYmXmm8lE3XsNKACQFYQL+Nyrd
EcIUIPw2PbCMXK4q99ZU9G8xR+ywRput16FcbwSh1ddOpCUIAf24dyRXrCyEXQzyo/OC9rFJbOuZ
3L9yj7itju4xlqoy4R8oU3XfIPlsX43Mrj+gtoqKu9MpiXqZRGqcweAjZ/nyllh77VQ7czsQWhoG
27enWymjodAkO6JILPFLiUe47QoSH8Fgma+HefPG5wtgthG8a/4quptJ8g30CYz4jxWY3lu37vqj
QfPh0+sfitkWNBRakLN11e1DSRhDQaxb2TUd02I/qnFMdYXAnNBHZ6Me+VviLiYxTMpnsClF+H0K
jcumNUZxJa5tFiTfh7ye3rVDNgX+kHrpRRs882TTgbF9MxFo77iFdRha2jevPj4egYURm0uBfI9V
SbRc8ZLCENfK0AZzB7OwS/dg3WZQ26jXWzKh99vGo1lPBjGXezPZ7/YNF2nXu2oEutyZw2aRjtnn
0bZ/IPRqvPqSYyUmlOSjEGHvmuM9t3oeID5/1XHQ8i01mC5VkW3hb+4vOVZBhwlVSxxy7wIjbfLB
6N2YwQT6u5/YJ+qZJC79ZYC3c3w1srtDr6Ixv/HV7iMRcDBcnQh84PruekYpd3ZSJRJRwsnOPqAE
rMNoLppHezSr8NQbsaYfXz4a99cqK1LM0pOHF3AHV3aKmgLNMuPrEIc4bQ+t2Culo21E2LXXya6A
ZTHjIO7SLqMg2DWM669NlYXnuii0wyg69zHGW+1IKdB+mOU8X38UGdsjlPu38OOPRaYSxRQq2kQ1
Gye57qcBR2/yumhHo3D8UKNs+2dgWnrRujo7IkIY+iWc8Xzjk669YKIcQKR5mkNSeHsyStcceCcM
c+iki1MQecEbkpetNsh934+hIbxIOlU2COVl2AbfMWpYPyTXUlHG7jTGpndWuLw/hjpafke97VUV
/nuUvQeAG3c7Jqn18+t3EghDOq06O4m4c/ugyPaFrdAjuANBH14MQ9H2A2K5G72/tRPC0QSzSf/K
Ij+6XaXjJXctBjVX3Q2n3Shk95zWOnroYfgzyQC7vPxQa3GNYG7TwwI4fIeQy1FxwZkH+oCqEdyU
2jBwpYncS4vs2MZGWTsjuDhqM0JuLscWG6UXusH2c4B2R1m57zwLiDlapDBMHDuaVZbb8DzlY/f5
5SdcIWnTFYG8O3OUufaXNW83KuWgFhTcoVXJYOcCtNlJGahvQyCvfyzR1O0Ozrx2ssJ09HxqRTM4
VNPkPuG5pTDeyUP318u/ae3MzB93ZuCSFS8rUoEColuPfXRthtj4mYZu/mz2/8HQdb6m6UIBsQRC
vawFFVeBqVEzGnCtNrg6AzIsnt6PD3atbknm/x2I3WYFfFgk8AiAjKvu8JzUwkhOeQT2JI0zzFxR
c3hbiUGM/mRUDRiNNMQmLXSQ9TomXKEfcRMU4c86LCLYI3rzpbfL7kltW1HvW7vqjZPrsOVp0bWT
7U9RYWo+Eo4GMxgJKvbotp51wDGnbE5Kp5aHsnHNjHZCFX9tDW8Yd0bTMwfQ5AR6y9PiwtlN4HUN
X2pK029E/5XPOUt20S9FiepeKBXRaXI9BQSFLLyPWpfZDxnC7Btl6cpJZRH2MD4fxMJlBAyNTG/T
1oivkIvaPX7hzAT0qXpj9YO6cWeuxCDAuWBC5k95XzXpUVqO1Yx5MQdVQ1N+Gp6GVo8enGnSf+Sq
7Dciw+p686yTfboi5NU7OZL5Dne0kiGSGMf2V3Q4s3NP9/IJBV93495c+1zoclAXUkvdsySU0utR
x4jQqavVjvmcJg8w1NuNVda+F8+DFjGdtvsmdxVOWlPAvLzKMUveaJ1d7gtF13ZQw8qNon6OnIvD
N0uGkwDM0uHcULd3RoEeIy4kAByi2hp/pWhN7jrm92fZZd2uVNzkrYNT1HObbJpWrTwkqonUU/NU
nna+fruy1moMFw3EyTzaQNYRXc/0MRZJ/S1LlPb7y0FzZZcAUqKPAOOLV7pUGbJrY0RaeaYTqGN8
xMahaHedycw4Txul9uvc1DcKuJWNgjEvVRVzFwh2ywCaGsaUy7gU1ylSip3d58Zp9pw5vPxca+8Q
OgHtibnzfOdQZCsWnMQpFte6Melwh1F8xajX3gFK25LqWFuKHAoYN/kFvfLFRkH3qvMwGhVXdLim
HzgKhsGOgZz9NYaj9/vlx1q57hGEAXRjMS3lwl+s1ROczcTCMLXQh+xBk8NY7wLR6B/iQI9zX+pa
gVpqkW3E4vVlaaJhFacx45m/6T/du25mJ5cjONralXnnd4SV0u+jzDpE0lSsXY1q2XVUB2/Lbm/t
3TKFAfUJjpwsdfG8I6fk/2lEg+zsfYy/4MfcwPlUSFV///KrXVtqbrrSV5/ZiMtMSkktXabC4Spo
cwvFGQTmfac0s4MYDOAOLy+2Fly4b0Dhgr25V50YsEgehY0fhzpY9pcmkxr6tkbjXOysti7JVBpn
DfbQQ5In5hYpeO1BaTFDz+Klmo5u3H5ME+TsaLZkFZYL7aWozOmgVnF1jGM33Djra9Hl36UW+ybr
hiwspcbU2BXJMU/c5jhwe/yZjBjPoSoKXj9qBQGNq+Df5t9Mrrh9NkNpqjLOcSHotOFPbPbB26yJ
t8Ba3DP8M4u7Yb7o2C60hujFLSI0QigxYwZAU0EZWeZHQXkzFT5seQVebqerx2yKG8cPAj1td4jp
WN0uQsGfchliCdYreS52jtYp48muXLvcjaGlvsPlxvjiNCJ0fJg1SY2fgJDWXjWzxn4ep7T+k0JR
SnzXrb2PYWrl+dmzkZs4GW6lhYcmyovGVxDovmaahqu7J9JA3UW5HP7Yau7iwFK46lfNzj19H4KS
fNf3Q/A+7e2pOQxCz8u9rUsE3L0k7N8q0mvaY+Ulxlc3V2S/N9MurHZ5ZkxinzGm8faNVfWdj4mu
omA0Ok2PUjdK+1IOHVj3QQFyv/Oguf6yGgrL9wGdNmJGYKfaSS/rBvrjONGn7ZGc241xkWa7NlAc
6Y9Wy0h+AraIJ+Io8uYRwhFOw1XmZiXZRSF/CgQHUbimtwQyJQ/lZxnK9BNRypmeGs9hLuWD9c+s
34hNSqQgGi361iRVPFxEaXon0cMZuSj60IQHsnkt2Rmp6maHQM1S+6CK0MRFwgx1g7gWG8quMJL4
cQIvkO3xemr+R/SQ9hs9k7F+CBWlBhc1JHn/KRkpcvaTa4r8eSqq5kOZVPYD8nqh8Cd7kPXzaJdR
6We1PX11rdT7NdjTePQkHlZ+FyP0c1Y0u3ZOuVoJFA6Hvn/s0lxPH4Zm6Acf/mno7qkrB9J7YaXh
fhI93NHUG8zprOKNF/qhyq13QKbfyfba2Jn1rhxsnA1LelPNOVV7TfhhVlbmvm69+E0+Dk2H8Xfq
fUWDbHB3rcytT5VnNbnvANZxH3RlGK5WqQ0ZysJwfncqF40891ExVsg+uMKMsTdphOa3HswpiD7l
0O4z8FHVRUsjG+8tLovKd/uw/V2ZyPz5QabYFXZ1TJx3DS7y6puynazPnRJEAMCsJN9lXY6oop0y
o/ZHUG7hc08x2fjCtSvlcy5r3d6F0KuvStlMH4wEkfvnHJvdySdnS3o2pTf2FxlX9ad+bKzWN8vW
+FJW+qQdEVq1iz9YUupip2OmsdVAWrkrqQvp/zHJI+9YVsZlKkMYfxAxrE4YzwBxg49e5bm/BLX5
h6rRfteyHDeuk7uQPhMwkIDigiTZuVNKb1J3cCoYBNjpjPGumbF2Zawkh1Gxfr58cd21jOjwo9ZM
SYo2JmstLmRJW1+1Bkdc7UbPvrnSE+9Co7XBHHlJ+7VEn/PUpU3ByRvlZ/C6SXl4+QfcPSojJ+oo
2o+kq4wSFxFeJrKZsqFCN7ryincykiMOjcFA2Vanx/+yFNoZQLu5UpYoiaTP89BTIQIGA3xNkYcT
9ITSOupKsGVTNf/q5YVCNsfoEAWbe45CHE2AHd2ceW81VL9nt65fWsek7PUPNGvjckPOmkHLrmIY
o+0GmJ/qyeg5tvUkE2/nuon1Y5aPnTY25dolScGL8SmQuxlcfHsXm21pjF5OAZXC1H/rxcZw6hkQ
y5NtSNLWyovlxexz7VComtw6hWvbBOdr2mJMmwGhLDp+eQX4jhYRp7DBOlK0Zq36OutecqVtX6+G
C4gGXAC6vEDX7uA0uR2rbTTRR9U1OP+pTohyW3lqMCPZeKd/kac3G2WGLnJV8kbxrb2ra3RbsQsk
WRloJ1ky7OeG6Zux9pqfk5m7/7Mjk/tKFW6q+6Ku84fUriP3YTRLQ9m3keJmx0Bm8Tc1yFVGtgOF
7cs77O6bzz8PuzWYCMxG73YYlp2jiV2puEZBne/wVOceaabB2Gel96MPHePgujLbBUG+RaC6SzVZ
mUoBdPkMIUWm83a3FVocDWHVCcqQQB4UIxeHrCz7k5U601s9tsat/srdDpsXpOKb6btUDctIiPRw
FVQRC+a4Gl+LUZUcq/I9lJRso0n1N9AsPzosWgoTBpG0BOe3/k/5hevNCELXYRKpT0Hv60MIYlvq
gxXuTaOtuReDyi18MpaZVVnlFZK2Y1J/19OkeKdi4vRRt2Jz3E8jjPhz3yGW7eex1URnw6ucT6Jp
7AEjiDL9Dlwg+5bpAdilUfJ4h14vtOkwVMb0K5cKYp9lHwBuQHBVy7DOq2v9M3u+a/2kmWT/ro7o
1B2cBlIpUzYY9j5pj01TDZTetyoMLelTDjjxDofRxPO5CvvWDwvcXx4JW+mHGhmowNdGd/jy8sa8
C7B8LXiD9KxRwIMfqd++wjyPbBnlyNrHPOvBnoL2kxUr6WtxdfMqdMEYZ8LAuQsEqpPgfqVm4qpm
rU6ci5WHWlRbqpb3EDCWYT5F/KIIuZ8OxUmS2RmY0uvkBPEpy4LhQL6j7mWcdHx/LdhFmW4+RXEb
4zJnTd+j2jGeBubW+5ff6l2uM/8QxoBkfpAIYUHdvlV7CFQ6Wcz949QcD5gREeyVhtm0ash96irs
SYLjxnFYizEsx1Ew8R+9o9Zx0rxpBp7QAwnz/4WW6C+JErqOT33pHAOzML/DD0seAkS5twh3a4ce
PZ8Z2Q3+gAz49oHZWiWHrMyvdjcOb2o168GbBVij9d6W/O/qUogc01JltTt1m0QpKfdm6BJi1C4N
TiWEqYJYgEwndyPRWfmMrsqAFVVWmnL0+2+fiioiNEb0eq5j4xWn0UzLa5k69kFj1LArq6h4ozpB
vrHoyvPRUEIdBtwkE6RlMlIblU1mPokrUtvtdwNHylNcd23nx/rkbCHrtJXrgX4ZUkG0w1dML2mc
UUH0bJqastGve0u72HUt/KLJECeMR9UHrp8c6rRz/wyMCvdlDOYutdXmnECiOSn5ZF3ogrWzWuXk
B5W6pWa0klkz7qUbhFCTCtZwcYHNykGalNwnseUAn0LgURAsEak7Yu1QfMQMqPk6gR8+yhSNKNQ2
svH88mlefUfzmJQjO0+cFjGycoG71JTa10lP7TdqZz1jUIEy5yBgSuFwspHLrC3HXIdmMGPLe2nD
0q7yiYmTuJaupnxyiwbhAUugPFr22WFyxlZuLHiPsqENCb0Fs0kwSvdDy6Yvcy8TLZjVwC4fwRGF
B9GWEbpLVpp8w5toOGZVWzo7I/fGj0Gb9Be4TsVGjrS28Wm5Q9Gnirr3B9WlktXCBGQj7CZ+I2A/
odvbV36riHgjPq++YpyzqNPIxQCP3R5skalT5aaDuLqZ3R6cMPZO6KVkZ68MnTftVDvfXt5Ba49G
b98EGAcihWe8XU+PZDkMdgcfNoya76xkTTuUl81PVt/X5sbnXHs4tg+HjokTequLA9NhNh1iYZWi
tYS7dqql00mr9OpUIEyy6xwZ/YeHo8rGEZOWJrt2fvh/srBMy1MnmHBKKDkppynI3/eelIcYS9TP
r3+N/640P/k/K4Eq0cKJdOjaMmTeAwtL6XvRd8M/dqthuvbFqCewRpoJkdbyzOsNLjCeRkk4NmXh
F+D4HrKmxVUK9tun//BUM2aUbij8tmWyMMJ7xYwXdFSi5u01djjs+8Ilvg3YsCkbpe680xYp8wzZ
Npga/NU7W7zClFaZSpcouXZR2O0G1xjfRKU7baQia29vFtYkNbdWCr+hsWOzBQ6LTvVkfEqmKD3I
1pqO5dRstXjWHogCh3KDymqeDd7uiT7z6CdVDOqaMEOViHbyFfDOFoJtJbdiI5C8cg0w7V4OQTDg
thNZ4TYGYRNdVLWJfNMdm4vV29EhcmnPxlXfnEgIt0LV2qskQ4fCAQ7wnk8u7AxUAZcaslxJDF9D
Hc90odJdJtPi+PJGXH2V3HCgRBjY3lEXGltiMhXZ2ZX0Grbz2KKp2Ttb4MbV24ZsCsYXNTHzwcV1
ir52JBtnLjkCrzskTTLRKFWjD6MxJUeSyyzx0UdqD0Y60akbugbDYqfY4Kbco4a582ZWCvQFLr67
jDXo0POk+MnwEm/18JDogS3ppSfmsU+QIgBU4gpYwQpEe7/Ivbo7FYVA0ThNcWyl2hbCB0rQXci5
t5pea5uNmMMvo2dyD9au+zDJA50hQA5c+s1gVwwxbEd5FnHxcwik+sNDrO17z8hh4+ZY2wCEBooH
6rR7eq8euLZieGV2lWpvPzjtEH9BqmRLmmotq+aWB7wDXw0jj8X3x4xCz9NSiKsTO+Ev0cnwq6e0
o69JSO5AiKTvyXTL3X3tGPFIsybPDAhdBtnWxELHbZFzsoSlPghtFKUfeE5r+kCy9J8vH6S1Dzgr
wOEM4tLvXiKk7bpxJ1WwGD8GSq0RD+UJvYiA/LiOzBOaQNGjrNRhT3e62Si15wC+CPAzVpn6EpI7
HZ9ZufqfOzIqsxBRTuIhAyXzfaUpv1OZeX+w4oqogbu+3hhlruyZm/UWX7OOAr335hF4m2l95ud6
O/70Jj3Zv/xKV5eBCw2PhJTmLgcn/ENvjIwU/n6hPCgVfGWGuBuZzFpoQoBhZlIC/TDvtNL5mipz
S2zM+kjv+zNCQ7SSsGu393ac2dpese1Y8628s3U/qts693HZibO9wG/s1eNoBKuQbwXgS/nJQVnc
1KqT1gQ/csaqEN8NK8VF2O3sHajT4vW3NdYmWCAQk3EFWY4O1MCsjaRFaLLrRPG5LVy6VnkBOzAb
7f+QGcwfEUHLeVBxB+DtGe4bXUYjzkVn4kPppNZTlJTB3pG9s1G2rbWD5qYgoYamBCd/kRpgA5Ir
doOqmtWYHdyTUe/+iLQsftZqVb6ViRYctaypIPHjoXaAQtlfdCPvNB8vO2Nj/67EH3YUbr0gz1Ch
8LzbYzk2dekqGkmybkfhl64etZ01FPU1y8Lx8PJReXkpgFK3SxXYHPeTB0wqGoN4V3RdtUe0Sjwq
BoXzy0uthHJ4AygZ0ofxZvzN7VKNgRlwMyfkUaqBWXLgJ8goiS+ebNNThTL6eYy2sBP3kQDkEnBB
9isFHDf47ZpSj6s2yWta6TLAgS0IrY/UjeqWJvB9HGUZNiMNoDkvX5ZsRhQ61uTRS+x7dzzEYWw8
NIOS7wMlt9/GTbMlJLC2no60IZRgNi0d2dvH0tOqMCaNtk8clZrflFrwoA9R+qgbvQ1+CeOclz/d
2muE8QlQg6Hs3AO+XS+3pdc2FTzVJuidD52ipY+tqlUbq9zvRUyiMJ5gJGmQ0SzLqNiklrcRRbgO
pP6/0MwNjmkXyQdDTTeE4u7vXFaiAJ3Z21Q3yzogNZlnjRHwOSgl5a/JwzVp57SqdXIDyVAA3dKL
ZTF7jV0MIzeOwdq7ZM2Z+kHFgy/F7bsExwHb2ABUV2CrdGmk1N7GstxCkq7tkH9W0RdfzAyiSIx6
zo60WvU51Mf0WEbjeLS17psC8Pn08gZZWw5/xdm8gIzwDgGZdCTmsOSROh7LdpcPipP4GFiEb2K7
a04Nf2dDv2ztCzIXJePVgJvdTbDtxtCCAVbitdYq6duRA8QGDQWk/mTwQQG7TVOyT75h7O5txbG/
ln+3WRM9J3BR7J+56L+r78DzdxRU4jokYws2xCGD8lvcwLVdz3zkY1mlGlFUBYliBN01lZ3yFtQ+
RlaYQX4hn7N/ILGa1r4rRSIQqgr6jf19zyyAlMswlRNLSjlbENxuMldPrYFhAwQ/sCDvw7RIj0Pd
Bx/RMOrf4hk9nYF4YWKdYSlSCVf10Ww2dmHfuA9Z4UQbB/vvnl6+MQA9/CKKYqLx4udYKmiouO1h
20Loz/3OFkG9S1LDvA5icGu/i6w83mN+KMajMhRlsXclCqB+rBmZuwPWZArfDWrb3QHmxXk61Noo
fk6SunF2bZ/gR+aICexVHLl0+GVb6+rGI8yncvkE3MnkIIQEYKPzAfg3U67cqIg9W1w9ar+DSRPp
2KEwBCfUrR/0AHUfL0MobiyHHA3WekvLduV8WRhsos8/A2TvKhJMeD380vX86va18jSofXvUrMw6
1cXo7egJbck9riS3HGYD9UUKEzrpywjJ4VLyMMTgpUo89TLi07erLOOLKb2i2lnjNGGTVBYgECBr
949VZYnP8KDka986CF1O2SzSgwLG3b1a5DY+8UwzLzjJfq1qUzxDf7fnsat1rstaPBlTDQpMnbIZ
j2VdXg5qdwkL86mZIgwld9aIXw5XeDAbqxBpXzwFLkgBbuyJ2VH/wOhBHoWOxSnN0y3y9d/ocbPT
EMyeAbRcUA5URGtRk0nXm9xETbyLZyI7+NbQbUgqzZCa6RvTkt5n5KZdRJ6yLvbt2q2e+65UbR/X
+iTap8h6PdHLU5Vz4I1MDqcgDT/kbN5H1UYXdTKb6Q3Zg75Vf9ztT340ogSILdPZRXRrDtf/HA8a
1VJmheJe+ir6kmAwdzKdMD02UP13bWNWG1nrynLkxTaEU8Dv95weTAGbYDZMvaDWKN8HTtPsmBDj
/z2Gyk+3qj++diNARgWcQFNtFu5cbgTXCdXexP/1Uhi5wUArDbq3Rq9/VbLAfBaIVp5BgrYbV+pd
NoQjB76zeL7SuTXpWd6+UinKqqc28i6AjcaLa1buzhxRFxwGxA1ffr67lISlaNPBsmOYCNBoEdz6
rpBh0Ei2nI2O395FXS48m2BAfr+8zv1ng6oATWgmg/BCl4pwvcVpolflXKohc/eJmSkXpwPeE0xx
fGzLStvYJndBG30qPhuCSsyUaacudmWrD24l9Ma9WF1Yv/PSoj1XACrOoVUWV016va84RfHoSrTO
R0Nstc/v4wcyHRQ7aNHR174Dt1Rm5qlTqzkXYajBE9IO2TfGlh2rWrn1HWFDLmXPqcL9y2/5fuOw
LHJcXBYkSHfJele3qMbDsbhEjjKdUvDFO+RFvSNa4snGxln5oBA0ScJoHjH6WG6cUISoDhq9wrFX
PwHQ1i9DrDpH7LjzfV/K7PPLT7ay3Gz+gVwPcHFO/iKNQK1QFLMu+iWx60H40L2ab4Obxo+yEAjx
D+Or8VCgI2DO8REZ688T3dszODYQ6OgEeBd3yN0PSlWqfoLm41dg50x3tPrPy8+3smFmwcm59Ces
sW9ul+vw+6NW1bxLMFd0A1zbxzHttCdDcSq/9rTuMqlGd3x50btMen5GhAqY9Mxs7WWqCA0FeMpU
e5dWmF54CnE6K31PzLCPCZRRekHEUfluZbn2oxB1u+VUfB97WB54xqzqNoehxTdFi7UbbJtQXvPQ
x9E10nPAQ250rdZW4V9HnpV7nMM476x/7ic3MYwuaF3vUtWV+aVCQ/RaxOGr+44Wm4WBjwWoBW7/
sp0qwkaGngJ51olz2vBKox+6Mt3KplfO980qizfm1qYZ0udHVG30mkPlleCGA0P16TpsXesrrw2c
MHuSO4GvswzYYcG2N0MUdZ12qvZaN+oXo3ODjYC1ugqfBqi3Tv97yf2SUekNChk981kxXTSZgpUP
p1f7FvJxmFY5zHEgVnAh3G4BLdQ0UdWIPRpJ/nlqg+wkai3eVY49bGStVKD8W7c5HHn6jMlA+464
uIQM6KIadBljmdwMrvPkFFX4tUe/4kmb1CjxOyNFYijOY1P6QyEQWQMXomef896CUh/0nQ0SMorA
9ZpDfEbQA8cFk6bkU6RkyZ9UD+GAcKSB+85MsvQhtlEP20dJp/5Si8jufKga+nundQCJ5rT1cJZM
evMhckU2+sKk/+ynpLSYOCv4ezigbuOd18a9fsy0ttI/kpQL1bfQ4OkPyI87JJqZUJN9UeESuMP4
lVnX6BT2sz2luUrNozjZQRlMbjav09zfppuqJeyFkPsmraX57I4dtVETTt7kR0M1jY8kudYbq6lR
jOylq/4opJf8iSLDeQfFNwz2g4LevG/jfPI/s87y91mG5NwpJ/o/oZEUFPvBdsBfqp2SGrse15cv
iZIX35u+E95usCzh7rO+DAYcMJ3oY+rCrNm30O8ORuAO3TnopP1Q9Ypsr0UX19leaQLja9LCwaBV
b8yYnShVDkNnyNC30WFUjqkWV2+FHJp4N6RK+j1GsCo+58h+Sd9ptNo74osd5TvXUyrwozFiD/Bf
JHJjnW5VT/ibadU+kK1e7sxMVOZlahB1Qs8p+VKgC1/hwBhBcVHiqat8q2ld27fTqFf2MMqcbpcU
/Oe7ilU+IVqspPsqgCy8t0nbVD6SrdCBaLmAH8caDBSzotF44whH1g+KLsbmXRMa6v/yYtKM/+Ps
PHfjRtK2fUQEmMNfkt0ttSTnNP5D2GsPM4s5Hf17lT/gg8UmRGiwwGIxi1E1yaqnnnCHIG9QXfDH
plmbd3qU55fMFrhrxPSsFB+sS/u/mu88BtOaR1nQdBWcEdOdxfvVmSfHtzKvae8UXW/+RYmgSO5b
luRT6JBpfCt1M++dndW6+nYcbVozFCbdI7EWCQWQcDVoLKdwfmCOkuSQpMYy+xDBKxUHWhW3IUVO
+SUJkYh8q4gRuWCiTESU77nYrX/GOOq/cKuMrw1c8A4BXeGtROp8i9Spk1VhCI5bGs5A+ZsMAanv
Tmp5B1nszbPIVYhdZHKMeAD3Pw9c5ZgrkaPY+XUk9IKUaYcraJ7i7uU04GYVwiOtBWbtAIGYem5S
HTttNBU6Xnpd+nh60IwuOll21R6U1Ht3l8tFTJVIanrD61m4t2Z8XdCFGaY0hA+1MrkfsrCNpiOT
ob2l6BjQqpEibwzIn782TA1RHk0L1OBXBf8kajVgJWl+oW7sDljuO0uRlEL/pre1M9lQ9U5MVtYo
91HWG0HWtOW5buz40ehH7whrJL/25mqBp4RbALcxXqfbq6W3bHzkAIHjiWEOJ3tR85MlrOKHUsbF
44QPYnuQ4+9sDC5/cjQE5+VMapOUFlCFdTFW0f3qdHNY4lARNgSmo47l7jJyKiQV/G/Fu3rQ1QV2
sWRo5J5h0Qxe4LW4t7uIg/j2pJv/s8Y2v7OX0ghLOxYPY7P85HAWYbza1d1U60PQt2I8OBY7KTl9
axTqqDYAIWwTR2ZKWNissXvf2TXWBbGXgOxv1FPvuOK7udjWhQz2CFuzs59YFEy4tM29ZcZGhPC1
AIh9P9BlDiO0Q87jGgMLGBTnIFDebiea2HIQQhIjxcvlZ/krMV5WF1lBq9bvtTguBj+J5yj90qpQ
p6cq6dIfYoqONCFun47txFSeWQHjVnp7z5eMK7i4czdq9+k8uWGLbuYp0sG7Z1VzFKABtG+PC4tQ
TPEf+ZA3+JEaOefFbZgpZeboNicco+2zrsaRHfQJog3+MtfOv3mFGfs5L/rM9VWzdNyzIaI6C1Dz
dz7rjPPikOZfGoXzFMMpBSs0c88KR/i5oXdNmAzYmONEK/S3KfT6GV9lQYaHPLCZn5Vust55LYbD
l6Ja+u8FkO3fWpaXXyxvifWLR3feu1dj3AQeDUKWGZQMo7lQvVn/Zfet1Z1x0Ji+OYgDLnc1qkDO
KaIT+E+F+U8Kb7no1nNvFMV51aaRaWArLOdessbrs+ZlixvaI2IgD8rQkarEiO2YoWUWqReoyjQg
VIELTHRKxAxUWCM7/F5CGha4ZJRN5uuQB6wwdZVe91vTaz92HYRnUg0XOAPifo4WiGiguYAsvOGg
/j22iU9aJSJf8exF980izrV/5lLYAhB8V0BUyY3sp5W2aRSQBeT/i5mGmecq9bxvSu3CYfHiqnjo
NC9qLy2ZjggK0+6S8wDf/mdealFxHqy5/6Dl9ZDhe5CK2a8gpRW+MAbjcVrXaX0wai+Jn7xccccg
As/1zZpSmzw2cZCfLr18fUjUZSpCFzmXPhjVFu9yc4jErx4/Wuz8BBKBoZZGuQJP26gfXa/IxwCB
mcX0szk2fq9FWX7P+954wFtFTCe9iOfOd5wsbu6yvFPvMN1Ue3/wSjAgU6X80m2kD12ttb4vk6fc
5aNe/BzarvnWVrgzwH34gHaOGKLUvCsiw/u45MaSnbqY/PQkoyHMZbvMKj9Zs/E3H715yoxh1d4h
8m/bJ1cfh+I97leYmI6wH9uw0ZXl05jOsI3KYhwvSrakxsmMyh5dhjr13iLzpDTwz6eUGYq99qfS
1bPkvhqMSASkPPX3ooAU7Ztpa/XnzlvV/M6xI/O3mGuvCakaFVBtCZlPWAwrDNY5t6Jzo8Z1Fei9
OaRh1Q0xW0BV5nbxJ23uPkTQ+KX3tzCaRzWmcPD7qrOccFIjI/exG4R0Pq9Kf2ePxerdMZpAuHHG
APZtoyQmp8GePqwi8p46Yaofl4TZ5l0d90Xql6NdfGYGVyx8TTNuT03vuvGlc4zuO7QWiF01dMbx
R6yvkxaWXqNReeSL1VySFGJAmXZt7q99I5Ig0dx6Ct16LO/mVKvbkCCsf+i1xFrfeMrc/dMK2/vp
4EegPOAGr/YPSRJTXihxKh6mxE7cU9xnE3Cf2Sg0HzJE/7bNjQIuIzRy5bIoKGrBL468z5iuzdNH
5KR4lXrGDud8EuTfClKI/iNioGn3ftWrLg6Ggtr2ylfRgdSv/dcIpTLrYlZr/akWbbOGL2eDN9ce
OadEEzGqA35zkw26JUrdMMwY+DdpMEN3RIx1ME9F2sLNXzv7NIpX82fkkkQTkMZSpmtLLnMEs0Ew
DMDsy2k69yk2GXXXJiH9ifbeWZ00HM1sOSjVb7IOuSjoQinYyWBvmyRWtfgjSg0pcO6iL4Oem+8p
7o40yG5uvD+rSHteoBq09zY33qgZKdbGMZSJuSkDhqFaAAW/+TCY4kjwS2a1z9LDP0vRYJWaXyg8
be5zyh364MgoX7lWxtSfhhqzkzYHuojIQuT3+AKBbRLFOTfS+Nt/2DR/RlbMxel+bNYWKW28bgBC
hXmWE3R179BfN+dT4fSIKsxprgRcBOr3l1fdeblgF5lQMi6h37IFbpVlgt7GJFUw6tR9LDDJ9htH
yb4jgHrU0N9bihkJHxA7Ij7mpvMG9bevZvly19XMg3FBaVszyiocsKR4bcOSNjAqqOgfkHPejpwM
N+rMucDkQq+0tymZ70OL8MJB0n2T/JEcAeeRh85D6vO25gOTXEnhNvTWIGrFajaeXItZTNpUpu9R
yh/UErcvkAazKqUPmKTTjd3UEpOa4DTfw9CPM3ZEr6jGA8KraxDDdD54gTvPJmtlXh6p7a2asjNG
CoxY/O3KuCnvmrzKT23R95dGqHWAOMnh3Pam5yeb5wQuKmiKTeDKz9Na0BWW3adTfjX7tFjCBm1H
Badqo3hfKtna/ta1nNwoMfSJsWyeLO+qGdenMVk0zV+WDOkbi811NzjSpfnlI3Ib5QjhkLU4m1IY
eRsUIjMpx8TESlgp3A4jKy1630XD8OG/rAJCng/M4G2r5+MZLe2Q3KXpOeh1qKCz/YaMZfz18iq3
W4iDIXFbUiqM0dMmyFg9RDduD0QeuiTCNTGKfTS9k0/9MLcHsP+9pfBHJJDS0ke2a7NUlONXkEOd
uEa9nj0tc2G9j8p1mv0+n6f04GjcfiNpk0qPhwkzANQtwAQWrOHFE0qnup2rwWQk6dnQ2iNqys4j
cf9I1TNuInSHN02Rxc5XQRc/w1FX+Z53VRnOSqnfo0E6HeyG25VwJpWISMavKC1sm/rj0FhDXaEY
Z1pifYya5VfhLBi2p8arjbLljoPhK+9vxlfb6byZTWuHRGmOVDsk4rGiQwuXTfH1pD6CxdwMlOVS
PAzNOBDJN3iUHkyXihw0t6tAnzEeWucfD8bpuUBl86sQtv2ZRx7v6zSGfKsAQzuo1m+JKPIHAFik
V8dAGwvf50FmHB1LiJobaOmdZr6UVWp7vtGoXn1y6qiKfIM5nfO+xW3xt9vXWh72HtMGrD0jJAqK
3EXTpk9sx481xXo1r5sfx2wFvA4B4NYEA7Erz+gsGpVmnGnXerXNCw155SIw+DyIaHv5Ke0RnaEs
Imxs6OfvAWWnhbSOD4HzLtzeUive2JWd+9MEBMRPIqYAoluPIBl7nx/AKMgTOS+9YRf3uAUgt45s
Pj7p1gmZBSL51NgXg3r80jOV+4zm9RrkU3LRkiPbptsLjZQOhxFaZMCMb4K4Y0x4/tXkOY1iic94
pil+jJSlH5VGnvu456gHXc29dwyaGW4X8BP6f/Jt/NUawrdQjZQefsNsWdGXMYmVAMecyM/7qXwa
6myVfY/6ICG/DRs85f9flITu+aKQ8wmRWUqKhVT5xUIf/GFqJJO8OVRG34m4QB6AR8rAC4d4s4fA
ADeDC7P3Os46zRB6u2/VKD+6RORf2Sbk0ktDinVKHU35Wf96i0YywJOOeCAGZPoHjG7LczdaVYB2
lqn5Yi7tS5ZM3xStO5ob7OxWdIrA2XBLApG9KagakJTNssTXJtfHnzHKVyvrtRpzfR28ro9mmNe8
ryvH+Z+xVGr7gIRpdgQM3nnJOswUeuPSfPZG3EIbjQbqdBXjAW4v4DaT+Gwq4oj3uLMKVBQJLCIA
aTd5Zb+KmUyXXn+GQsGDN82JFThZ7R7tzt11aCOiG+RJr4DNlgGRMfc22nawpVMNO90iflvACDw4
AztbBsAjpkT0+G05k3m+ZTQ3t/WpVJR7fSirgBmth623ttIzavQ3bp3pQYKm/LsY5NjrMx6qQ/sP
4wYoxvbS1q1EHVPEja9pHCFVZynRCWV2NxziNTmILjuvkpYshx3xEZxdt7CT2BgnneCNZS7CBe/a
ydF+QI7LDlbZiWF0MfiJLPWHnP38Va5pkw7KEMVX4eInedKaWP9t5baH2s9ctO4Zwko934uYWueg
ttoJZP+PjcWcC4jUFntWVGMrXB2URj/RLfOSvA3TZa3DuVKS+1enxOTBLsEFXVnwQ5sQM2ldWoBj
Q0a+TrE7pX6owCjG6Rl/I/0/PBYXghyqAfu66afnY47UeeTEqBnGA84qRWLfLXBQGSun1XRk0Ln3
Ehm6UE6BQYb0LjfRX8Fzai2vVdIuveYNl7uDPlM4NZEVuqlyNOjZ24+yKAWr55Cxbns0rq71bqGv
1MJVFD/RXlwuijH9+/KXuoVV4wAPkJmMBVANw6PNAwmvtSabrO1KdVSfMiNv36MYhfV6OxmnOeub
kFkvLqSZYp+idLJQ5lxeDYThN0hhBPTckN8hOj9/qUnqDJkakZlPatncF0ajXYwJNfUm7paD3bL3
UjndUotP4wK42ZlK6qlZhZhqXiT9nTtny2XO3fSAVbr7VuEhgx5jloV6y+aJaCgyAYVBcFVrTQ8T
oTtnsZar70CDDwZ1KMIJQbFAIELjt8tQvm8i89XkJflWYYMAtke27QYKmS7LWMRqnUKlFeKc0gAB
cCkmH9BLcfBW904FdTyxEz48wOvNeU9wwa6HrsXPfY6xCxsWx2/nuf2+dIcIh92lYHkDmaO2usle
GsdITAuO+RXSfXbSUUULjTmFB50ar4atoq4CyJLDQfMAbsqmfyLFxQyv0Eo49kP7EeCM8wVhEsQS
PDuxD4pT+YY2SZmEU7AcM3R0NDY3rMLpdswKSRel6MezqqqDv0oKtt5mykWtavfny+d+5zWyHsv9
waDdHHtVGbJYV9HMGeq1TBAf1vtHg3LsHXCt6GB37Fx5iMfIpSRw/IagO5r1BGdBUh4Zk2ehRa4X
opDgVQgn5CX/wMyzCwK3zseXn3Ena4Gfwo0AHgbi6rb/pVrCqBGPJXPXxXpq9TolvqnFW2PsVDRu
s47B1KC+rYpyen3WQiMT8VYIK7JTszkPc1kqnBILCYR+mkMrTpIQb8TiNJeH/sB7oYY9ig2iFGek
etiEms5eUPIqcBVnwms2vpPa86nWtfmcVbYNe9/Qm/NgC+eqKwCvQjE3g/3QeMbw9dVvW6aGtBxp
qN5eV7VipXGhK9gbREP7lCh5F9B7Y9abR79zHTdfFeeacJ5hmb288E5IZ2EbYozUPb/ZyjjTG0tt
UzUlpe49QRU3n/o6S08vr7JzYGh+E9HReOLqcOUm/+vir+Ki4Y6ie6szmPmkqcN01uNFamkcipzu
PtBfS21iAV6hozMzfrz2c22HnrYWoaMOR52jndMhnYlNKjKpL/yHU/jXA4FwTepOFtP5NJU/oO3G
n3XoO5eanOPezKo0g0FoVcxt7aH6/PLL3Il2z9benA/dWMZWpbS9mnlZnZDlchg/0Twlemh+yrs9
2CK3XHrJ16c9Q3NGpvZbxJposm7pFESlAH7GCSCCuLjP+tz9SvMKF8BpQM7K74D8hOoSxTy5VxiP
VizWJ1QDyyMQyN5ekpIFtObRIEYo5fleysyVr48l35WrH61+h6nqkw2WofZNYxo+vf5dQ3GH425Y
gIb+xI+/vjONwNnwgDWgK1R/r5ixnZMMYWVIjmlYaPOrkUK8aZRK5L1CqL+ZX3ooGIFOXeiGp159
TUyzCzLHVMIktq2D3uPeDqYiJWukwHZu7LX1pImmxMBN12hBVwAXjZL3kyLQTE8GIC+TEzPCaFM7
mkOQRvnr9zDZh2y6EhZucx7wCMtsISd4VdPVBqrT/FYXpG4svR7eZ05WHGzhnT2DIAt2LtyhxKDt
laJNhrsUII+vYzv271CNMv9t4qn5px6V4Sii7q4lmaU0lO1biJlrMQ0abIR0eseaH6vItu41oGj3
gwW98uXdubcUXA8ScosBwM1NWUUqsweNsJr0Y/JmVab1bMfl+ClTGv3y8lI7YZUcl8gNj4WO+Tad
y6vJVkXEnKaYrezdDDD4DsDHf/hOpKW8OR3m1M53ihg6N64qZ05N8s/S9U3QA9h5GofOOHggfecA
MODjuqWcgRKzPdoKEnJZhMrDdXJXRwG8XDvtCU900zvPQGzSwGjLbAjgmoGz0ivH/hlVJgK/WWuo
3/sVY2ZKE7GA17S0/FNXzvwrST/ZmKMoY4eObxHzv3trsaBzTiTCTlm6iFoNaIfhX79kY+AlnpKG
uA2x4WNRGr/xs56ys2pFGBCkvQty5+WvuLNhGKzI3B8SlBy7PY+doLkGby4hMiCj2pxgdC0nD8HJ
t0k3vXt5pb23i2EkcECUNCik5P//V+BU3DzqWuTM0V/RUTYGj3lxZzu/4NEg8Ggry8AY4hkvPizw
Xl5553oEJsxHZa4vOZCbZxycvo1KXeApNmblKeN9+E2eT5esj3u/rNTx4El3TgYIV8btJjfSLeaE
WfeCaRMY6ME245MQ0foNZL13kI7vfbk/fHHZwN+BRehJsoJhTK/RCj8vG/XpgzIhTIbw7lHmv7cU
w2/8i0CQUudvPx19QiuOVRoKrS3CJo3bMxyRws8h6x98K5n3bQo3pooSBQ/Pistcvtu/d8kC6V7V
I9xZzEyZLnZvNN90BRGrwBNRei7nrHwPzbSO/8M5kFgC9MBI4G5m282kOWucuaybAAyELzX/U0bz
myFymg8v78bdl8mtAyyJDOKmj8BcFkCsZaVXR4kzlOZiM0Bt1AwWTRwl2XsbX25Betl0LG4uuX76
M/5YUrR/ljKw4cr+KKJCDSwvXh6dhgbKy4/2xxRp+/XQ9icxgk/NdtmcNLzEbLCdKAA5U2J9Y+ig
f21Azr5XQbV+teoy+TQXDeY8qdMmI0rskf6vADvx0YVYowbq4ChLQL6DR6czNtU9WgTD4rsdfnkT
Bqj9ecic8cdodW7N2LOZoTnNVlOGrS6sB3OtzCMjvZ0JC70DHgQ9I/5r257krhhNFGOyazW4I4Nu
pfxVU/f+FE7WjoG5mi79n1afw5UJ0Wdjcrv14FLaiyXIAMm2k2SObs9DZ7mz0zYOzP7VEl8NG2SZ
yOP5AEuzd+pAPTHb5stJBejnpw6SUD9aEtmhtEsFUDHtLnNafva8ubkDLNwGHnbJdy9vlr1zQNNV
4sSZYN0U2iuVZxeZgC9GR/kJ5Uh7qvMsudOLfjhomOwdA1fyiUnBaD5t64M1pkFBwgU6ZlWV765i
aj+MrshjdM1W8Th11ZHW2N5V5wHH+QM4hCG4eZ2Jh1+HbUnH7qSt33IklsBL8ZqqFdf01Xrqvxid
spyKgr378ku9/ZAGzSyIlkD+d0BRnQFRRQgide9NxQkH5gnQtDufXKxlg3nAz7IpreRg99w+LotS
x0OHRMntBqC3NmQwWYZnpxL11Z2umD8nOzeDYo11jI4K620XCSvUsb486AvtoCVYmZMpxaqZWWxP
h7tYRptOWIqYos6/MXAtLH9K1xUWIrYCJyjJ8J2zNkd8oPeUibhjeV+irhNvGjyddL8jhdWDbiyS
o9B7K9DD3As6gmRCGDuQLPTPdZ2ikHrGypwvYDkqcEzIqEehpY3VbwzGhAW7QMnedktf/SzjlYTI
7HXjnxzQ6OozOSyLg0vuNpjwm9C3gexLVUlH7fkx18QslGIgmVbLob8zRuRN7RZO4st78PZg01YA
vYU8wZ44o1NljL4F6ZYXldZ1VHI3CeoiVXR/ML3yyFVmb/NRwoHIoxkhVbeeP9Oglak7KIToPEmV
h7KwVN9Ti/lEMaleStVYzkMszAcTeZ+DVGX3OSmmwCcjXHpjngPtBObjANQKTAp0gBHkdNtwjSka
mksvv9K9h5R62lAeQffd9Fsao8tKmJTkenFS3icQQNKgijzFDN1CqXCDWyL3SxN19UO2Itl6sG1u
4yejF9IVVP0kHmebP8dZbGcmX/DaGEsXLEWav3diJ/FXMWUXU8+TgzvP2YtiTFXpbiOOIpV5nn9T
IE9L2gjpUT0a2VOq95OAA1xXPUSLFvl3bBnLlo8LsyJYhQs5tWBi+cPJvc49Oe4wi3soGkv7AXE3
GCOr4cKeTaZ0ejMaa+9+HdNJ6U/0zLLyaXV0QVQcQNmE1HeWctfa+RxdcB5Oc7+LFs0LExP7u/Pc
eJ1xKkcwrki5RlXn06oYDEgFY/M02WPW4xUV2ah+6Vr0UOYjVAPhrvZXptFu7KtJU0m6jDCfonpI
1ABc7FhD6u/Fh8JJURWdZsUQJ/SXyvTUrvAjfKdo6ZnF3Is4WpjFKEFIBjpjI4M/hYdOBaQbQPRY
bg2LMaPbZI8/LVC3ejhZs8OEsx0LDnnqLk5QdStWsrrVt/DcOqWawlXtelgZ85jbfr1aox4WXWS7
Z31IE80varWcOb+JWV+VDDf484AYfnNHHmd8LqtaHZ5K6B512Myj+k5lwp/6Q2SPSbj2k2Z8ePkI
7GxCygLUO2UbgD0h98xfhcFc45Gi19ypOZZmfsmsJViayXyT8bt/2bEzfnp5vZ09iAmCJVucno4c
wwYcVWpi7ZUmza6FGHQlML3HEkXLwo/U2Pg1Vmr3oRzd+uAm3QspUppUCroxqd5u/AEBC65nMAVL
FhshvSusF8mBL83U9weZwu5S0puFoImu0/ZQ90zkm9QuwBR4a3kmSrcBojLRQ4dB+stvcufLIR5D
EYIwg7wZ5K3015ezYOivZToyvEXJwvCH1s4+UGnZl352+59Wox6h+OUffF6FoDZCO5hGJq2cm8yy
d9YRYFQD07l0KstXorjBtlIhXhyE5b0ng3tOI1ySOG9EsVR7sJmVYB6+qlkbTMycw0Frep+240gF
sxyppe19M+ZvcFlocpNbbOLiHJmIpbtYBRnqWl/wjGpCkY/dh4EB7unlj7a7FIpflI74YtAaev7R
Ym7TUa2S7Gqrw/gQo4F+1WqjOy2Lbf6HnUgVQJFjQIbVto4R1QKUsshm3mJVmSely02/iZP2lJhQ
Fl7/VLLTxfzVli2GzVP1tj0bSY1a9FLOaA0q05zdoZUWRRSZqLm/vNhOBIFzi8QePaA/qlvPX2Fq
aguqGtLZz3DzwFg9d/CBLQ8+MhT1pUcl+w19jCPwx23JyswQJpIBeJaqdRu36kIgq6qSD5Wzmf5k
LNWcclNrXL+1ZvzDmV5EzGNsqFbQXD37c6wM3mHye0vKBZPFv45KMlML9CmfP7qjttw73J9XWGYO
LamqUd4o3oTUap00xSNiM275IYaw3CLuDzo/wMan/lyqakl+kSJKc/Apdg4qqHhpEiUbvAyxn/+e
WSv10U4FKuGzQO0PhUm/zYTuW0mbn+w+OuJj7AzIpC0EtHI2Gb0XdfMCPG4mcHikTIme6X6/ePNd
M6yun9WJE+ZWk9/ZjqjPZrzGp3xdM5rNQ3RdXQxRX96EO7EQ53qan4D1JRFu80O00VLT0uXazIpi
uHMiK33vlWZ0fnmV3eeljczwiLE5aoqbg9Uy7kT5GYOUzJV4C7f0zhhXmzi8IwPTjW5173g1/H3q
oKC10E+JO4A8Jg32y8u/ZCduAcCircYEhJ+yfV70+oRw0Gq4zssch8gZEkysfA1wET/qdu0+NJAV
Xi9TEDnzfb6ryi6N0hKa3dWMGmP0VdG5FkxXvf1Fjli/hUGZfRbpYN1ZyfI4oYxPqVfp913SHcn8
74QaOSbksYnVANe3+1u3SU7Wmqe2OgVubVKMD0y3hnf2kA4XivH2C12H+Shy7yyLgAHcMq4jOJ3b
9ljc93To6Kjea9WMIaFY3UQLDFRMzy10pSqAyY58UFe7yDe+/Jl3VoY/x7RQ9sb4WxuURu3EnT32
uXdvWr1z1uuquvcmZ74oJhTdDK0fzGWqI12unbMEZFbarkhmyE030EBvxEkqFk3xcTiDkSlO9kiP
4+VH29nBuH0xkqE7Qe9xy7ICoO4yJ0Q5OgO6GipNFoetaZw7KNSvjw249NGGJhbRHNumE/G6JkAV
CYg1qAt/Nlr9XR9n+sEqO4gaJIF5GglGZKFthY4Fq9VjqoLGK2ZlUzD1jfIh09yOjGmKU8Vfh9o2
n1SQ85IRVTcIzyadiB8bGjvZ69MaPh0RykMsgk272Tdoy0ZOpPbxNaJYPAtUCz5PuWP5ibMeSQvu
PLdkHYNK5gKQiYAs6v/Ke8l6CzBvoLztCnPVyovWhXtO0352erk2QaZ5TX+q6zX6mEptiKDKuvGt
17fGr5c31P4PIVvkQoJdcjPXdJsxGQci9BWNhggzKZEGuN4aqU+jLILB2GnnLqmXQE/1JSzTWff1
yLR/v/wrbrc1bwOljj+MTdSO5OH6+200wqoxvlbuB7VG35nfg1CUayM6bJUHJ2j3gdloRAhuYLac
/nytWpRmMsaWcp9Lo7LAiJvM8FNh4ApbgJ64Q1ZA7y8iUZXMd6LRSs6lFbdXNJDhNb782DuXBGBH
npfGKMQ/NFGf/xaW8/LesmJmZ10CbFvU9scMnbc3ZVyP/8sUI8XBaTU/LEW73A8CmesT5qCm4Vdr
gkbXy7/mNjl8/mO2L0ZTKZ5XGCN6pVYfEstB0WvSFuexyeopKBbNRXAICpnnxu9qdMFeHwpIhQC2
cgLRT0Tc6PnLaLraGEaU764oeqPAYJLh/0FG/8S8gdSvyGvvzTKK6IyWnxS4U7wr70KpDqLAbSCX
UHOyIWiFjvRae/4zMpPNGNtDfM0tp78rLXtRgrVIu+Fgndu0k79NGS9xi4xWtt9e9I6XKJMGm8Sc
IXM5GbhMSwzn1bITH1E05f3Ln3fvjEk/EVrLnsmtvOlZJCilraY3E93KWgm7uZ4v7ToOPlIj3gHv
Ym8pycsDPMPjUd8/f4WVO8aVOxFTMktJ/ZihXhi7KwJ9FeIcB9n77lpgMkEKSv+WP2KMf4UOJ7Oq
sqry+NpnSQcZGFCk1akz2DLraNy2u5SkB7hUpAxRNlGqygEQzImN3m2hJu8RkzE/l/Y0vsHsy/v2
8sfa24QSD+1IvI5NO/75G+wiBfd1O4O9ZY7Tyawj5ezkRXmQmbt7y0h2DFBSkgl6Is+XMcrYEtG0
RPdeOszp2UlNtX9aIKXH73pLG76mbV5oQemsTJ/Huul/pDB3sguKelUeJMITVsAFsaRg+LzsU7nM
XXaOR3rFftMv6q+55er062gWHeJAbZrj+9IX5qUls1jDcV3oXHaJHf+bmllb+9xFuNAkRjpngWgL
Zwz7ToHjuDpWmgQ6zZZ/K4j2lAaWNb/DnmiOfDpExfy2iQTbWUUPsw8mT6+oGbPWce5iV23MYEwS
u+JKLYwzmhtlg7TdYLfh2M+zd6Lmz0e8GMASPan66n7OtHwuH7Hx7RGqRhHztJgZNosdHll3hVOV
4EOcOsnu1tw2vtsFZgB+VA1xdMrnsVwvTjEp3UnrBYqdtVoX7iPp/nIXx2h1+lL75Y2hCDDRy6QM
X1q3KKP7xGjbX5S3XnJS1Dp/0pu+QWVpKhHOgQ7ZD6ceDDm6T1GKOmSLpIHwO7WLP1IwoT+RxHjO
+p2O1ZtfVdqCeFTX0jdLFVP8oPefZgcXxc45AA0kh6aqZtEB3eQuUco4WEf/5j4zp+KBex033yIG
8rHSbU4OzvftdINaWBrDcFUju+HJH/PX+Y7aVhhx1aZXz47TE/OE2UcvfA3LVe1PKAyEVVmgJegk
RwvfVhEgZ+hAyF6aBYFycw8MuhiM1nGTq6nm+ZcM54WvkzZl6LDrbn+PqzB3cV/H9sHz7tzCuLFZ
NGmkHjtUnefP6xpJNDS5SZc3Ed1bl5dyh+r828l014fMM//HWFO5tPNII14MzUHg3pmZ0s6jvQwx
CFgBuiDPV/esVTPLfkivyIhWHvpaY33Bl4m+1NDDQexacxRX1CH1zkeQpPwOzmh4NxgexSRyrbk/
a61xSZNhuns5Hu5sOToVctDkcn/dAKidMi7XtFVBTQlcNLk6qR+zYQ5nhmIHu3vvu+NqSNClCuBa
2Wy4FPk1fc3aBCWi1IZSug5B4ZW/VSMWfjZ43omZ8dFkfu/xCMGmBiNFwps2F2aSLWUxuRAVYe7r
ZwKIdh8hSvaYKdqR4PfeUsiJUkRSnUvNhOdfOO+Bn5Fgsa01xq0Ws59wbLURS+xqubz80XYyHOph
JslSvlRavzxfKpo8F3CKySWWLZHhi8KLH6dBjD1j96y/pFDD1IPTs7Mk40g5j5S+lDSMny8Z49KC
454b4zJWJyc8BqxPzJ/is5cgipZbs3JwYHY2ixzyMryAkHXb2hKZMdHBQCI79XSu6GH+WLWF+A4u
2w5WwqRvTcvyHyIT4GTerCRLQTPdRKYCOLhjzx61Y9oMQTvq9ltlqSie564I0F3ug7muX23eyFfU
bHrVaFihFG9vFrWRMHRHm5xutgRCiTEtSSeIOBDOf/iEMhshR6UmBQb3/BNqcSdQeluVewNTap+B
RhIYmXBDqSN3EWmhnF7epTs5EE1xKD0SSUwfeLNelEdl5vSzct/mbf3dcashcHPraKPIv/J87CSZ
yHTemabRFdseOyUd18zJXeW+6Cr9Mi1DFYi1coNOtNbrjx0TQvg5NpuSkn5zwpd58YbCYylTj8XT
pED4KA3vW5Y17glvzyNVp70j99dyW0JpBobZZj5M7Z54qZ8klnZZjKoPraTQT6DTjtr1e28SMBqX
o0Xz39nqjPVG0i1ONHv3i7lOPsJ04opuqRkMo9IfYHX3lpLsY8jOUgd/25xaamgcGsKX992Sy2cR
9Z1Zz7zFATb5y7vwzyBrs0HYIRKAxnz3tg/TtZyt3EnwhKv06s5GanwAVJBN9y7D+6dZjcjrprz1
8hM21tmv1hzayZ9oPQNUGhZOpGks7nrXVwZq3gXFs/1RTb21/4Rur9mfTHxk1ABp+qgJS7Gq1jtM
0/SLW+XW18zsxRRYYHMekqKyPzpitb6ihkrubttrYbyhKedEZ6558asujBJRzdHtnyJqofinS+K5
+PA+cPZKZ4BlwaxrSfp/zJ3JjuVYll1/JRBzRrFvClU5IPla6zs3N58Q5ubm7PvLdqQSoJkAfYKG
mhYEJFCQgPoGjz/SomdkhdszC3sKjYTIjISnuT3ykfeee84+++ztW3DYZXeQAttxKx2KvIvMv7A/
t3Mv5BVTrOGnGLOSyc2MQdZ3dlPIgxfEcv8xVZOh2yCEY3wAj+OQokJBJV+LEK/TJSVM3d5qJ7gH
k5V8zYHO6Ry9/zLeyDmBIfhnqV85SJZ18UPOOZtmYsYVis6Rmpon2ZAG/qSgtL40iCg+KJolSCLP
GSO+R/buGysO0JXJIQbskZo5DBOtQgIl48SLH4ZRrgf+hp9FLXjPZIzX73/Jt4CwhUZAiouSJtdb
zrYfvqWoJAHPTJN2EuZ924nalhExKZ3Ir1mBUjZJLofX4DWRqV/ohfaI9k199f5NvP6+mLnAT6c9
odOUOQT+cpwQO6OAkpiLyvFMaLxe0FjzrSbS+chR/TrOL+I9S5MPcWWGpQ7CYp7rhRWatKoHGkNb
sltpm6V19/X9L/TWVWzEmWwu8QbKYsxweKqC9B1TR+W0nAZ9h4qteozzpbyOusgtocwD+cRcCLIH
iY4Ya7SI4FnB1rO7KwWKy2Paj7PpISOX9R4UayB0lDHEBdWsuMNdYN5MMWOx8ayYjwyvxk/J0DiQ
leXodsJGYDuwnO/efxjf2RsvgxowKy0nVPhIbl/hm8A1mWoXQ7RHwLrdl2A1kyt3Uf61l+xwS1mB
0KDKaODpVIQ9dW8+3+ZzOqyqRLJ8o7fkdW915kUfmfPu/Vt7Y+HRrUGag3YNPQ7jYDVE3RyP+MIg
pG63/QaHwWZrBNjbFKaS+X/+UkwNQPlVqZcRKnu5z2zJpg2WIasipE725azDc6Gog1WmpUdl5N5Y
ftDRmcTgGIHLedjgL0gLYMSRj4YMfT/2QKi5WwIzpptA64ZHE/3FyusoXkO3NoLuAvpL37uwfcSj
CawhTkWI9MWot70OJQy0xx9nR/1cQfHCfdlmWMZFhnUe11EoC6A9qaxTt+619hb3xvjebvIhcjXa
vNtJHZPMT8JAWaCXcvzkGJBxfdnoustq4WL7mjkjqt5KCqqoeT6iU6aERmUwPCVrj4IeDPBvVhqN
23OGfB2HMrJdgbC+SUNiSmpPxTskAI0u45s6mp1j/J03VshCqaTCBo2mJbT8/IfwKNHxStsIXZXc
jntPHedipULbvhq18hh1Z1lsB9tkacLjikDHAWuQg8XYOZmhBQ7l31wkn5ROizazZAjPzrXGV+1W
vnSYhvBxo5fduBDTkfX5uoZhHhDAgXYfYjw0MF9+UQXGgd1lAMONlsp+3jjCZwy59kLHwViYuRBo
jfUxaZ63vrJGhr+4tyJ8eLgpwsHKUwl58P0oJ/aqof+yE2a7cOm6IbgugmCClBLkwSaqSnCFumug
CP/JfUm9xrYkV4bghsjqwVMvnWJUjHnWdkZQipUyFCrueqrjOkAMRx7xq7UENoliJSxZCAGcDQch
gATTjIOs1eiFGwF9nqHLsGbrzGmVdpgYeO9/sVdBYLka+jyLOeKivXXwxejSQiuXbHU398h9aRQK
ZzP2N0fO01fLhqssGk4EGYsk6RCzSBjxqbM6lEmS5PisMUDfYzU3T3FOBtuV0VmdEMB+/PNfDb8w
qEtQgF8TPUGlAkuPZXnHuEF+0uo1BmVOd6wEfeurMVTDzmeIm7P84HXZTKurOjMoO3RB7Qu1aLTT
vBbtJbJK+m1dO3LgThHl+ZEF+dZlQa0p2Vgh1G2HZ3qYi3iOO3mnaJV8JcUJx19mxOvezBkBU1LE
Jd3SSfr6yHVfZ4J8WZCEv8GsdDcOIgALSdV7OFI7hJYsQDy5UXJ0o+35nv68GNwaKabAb2U8oqp4
pMhQRJ77adFax8hhrzcKd4KAiQ7oymT7YU4qCQkEcvFHQi0rXQepNe9UGXcIhe7g+v2l9MalCHv0
XbnSkm4vb+OH+F5YQsS5HpOf1dV5ENviPFUE8a+Q1NX7V3q9HyEboeeMPjWjCK/kLJRWtGULLWqn
9o65aDwZwewZZa4c2ZFvXQcgw+AJElFJa15+I3WMsjiHJrYzxqQ8nYQo/KlX5SOx7FVxRAcMfXYN
eTrQBRxKX14FldoCHypd3pmjQotmHpsE9HBKEnVtJ3XVe4boks/YIpTTpm+L9Njm1JZt8OK05AZU
mMmcl8SBV2tkVBO9I5FXdkJXeuG2NF8GD/iyKV1TEVnlGpg7yK5uSuo1vVfHdFXcYZ+oOJ2Pjllp
TzICvh+DRVSPI0bKz7taqPi+R0tzcjBM5VOqDWr/CLTQXjtNNtXkrHAndlqJ4p/mFMljGtnGQ6XG
Ue0zti21ntVa3afGSPCeaFMhUQmPo+RXMO7/tOkm3x6H4IVVvCi+HZLpjMQu2xRu206DJuGTZdHq
lBDnbDJj8gpcMf4k8g4cDXeL1IKXTsl9mB3AfFUL28SjpOuj5g5FqNnTpazypDyqdu/vE0M9eLPL
UAdsIFIR6BlL0Hm5tChPcnvSmpE4lCDK1AZKe55J1qiezymYJ5ZAozjRywnqA3YL0UPZmkO3TyTK
l5XQelP1kqFsyo+JHkzWeZ3Judcw/P04BoyWf2mMzDmVB0F3mFZjZJp7kQ0GcEjPRD5KSaERXbTR
aETu0FRd6WEqkstemJlBuC3IIR7myZmZhQCDFOsxk8FZ1apuRuzjMKr2pEkxEww6spTZD0Yhwm03
yuO9IeFp51k5VGlX5LhSYNU3VMXlMAztGieTfjrHlqNjmgSg2NnqgxNrl7WKRLobh31qeZi569UO
ifY43JSdaM1thrgP3H8biObu/TdweALxAjgHcMwiUDkoYx1kDghuZRL7oNvFdmXvFIlaDXnboMtO
+mS0+22TV+pHp4zGcPqzZ9AyuUTQZ1KLkAz56uDwg3qFpYhk9jsNF5jUs6MKTmY0lOEnuUyt3ovg
H0l7U9Cf2ilCUj6wO+mP5tlszUe0Tt54CiRqbK2FCkZ+utTeP5wMCOQNIhFFv2tb/EpwHUzcREnM
J0dHhMGscjz8MO04Ery/f8EfwxoPgMJtgWLg1cOLXs6rH64K7QCYoCq73cCYTb8zM9O5UFCWqCkZ
B0qkRB8TxI2RHZbP8jFEv7kOa2H6UlK10SpWwuQYyHB4QqKBQn6DfCucRsQ8Drd+hCwRivbBtNOL
0rkIOynZ2fKg+XPdHpN6PDy6FrkVBNlYAEt/75XacLZomZnKMO86zCK3usBGojJFunl/eb91FVxA
oVwjmkMzcTnafnjEeerMgaT28g7/9NyP5rTZKE2mH0m/X6VT37VjFj8KBIAWRYSDXWRA7caXmBAd
M0699CllUAa7XVl1p/hqugy6wwgu4/oEt0jzXCmKY+3S1ysYwHqZn17kXB1GlF5+0XJoS6x5JnmH
D1Swjds23taWwNnBCqxdqjWTV5qY1rz/dF81j5fvTceBHQx2aiOw9/KqSL0hjjYA1TAUoyD8FFgM
uUljX2PfVIzyrq/SWj+VaGp5ijq1FPa6XJ+UTRwJMAOo0pEVShbo7oDMyfv39p1P+XJ3cW8I0kC4
52x5dYxloUMjMhLzLlMy9aRM0OF0Wfz1ZwvN7snt0z4fqTXnMfFbQ6f4rA1nLnZy3+iRB9EkRIpX
YzQBv9OhiN3WanN12wiyCw93LEgJplSZjacJ6hIviAbzXtNac3Sbivkxv1Pr9tJszW705DQqH5hQ
bCu6dHUfLpas+ePA7r9AsS5p3GBJX9xG1PisyqE8fIUUE2MNKqwkdg0RhvAUey261OmJP8gd8mtH
0tXDBG95jaCxoGO8ptfQom5WQeyIdt41hhKcy0ZhneZJCCdHn1PnS6Hl3VcmIrtmbZWNefv+e3oj
CtLPRLMEKU9Ywa9yZYY01Jb9M++gRsblyppU42saGr3mIl+GHCRCBMFFnXRJ5rUER4x0SRruMzHC
BFF00RhHzqVlrx6sGzjzGMg5SwJEbfZyTUtK6eiOEPKuyssyXtfhlPRuXcDuVjTaUK6I0jbwlEm3
cn/SUfxyEXkcj1S9bwRiutkk3AQvMKLDo2GE5BgGUzPsMHtKdkErTytZSoMbEr/qSIh8I3KAH5J/
wQYmOT5sfaC6EJDczyNe45NzUYs0X015XXlDWMn7gsjv5+nf9bb+4Wn8x/C5vPzb82z/8k/8+ams
piZmpx388S9n8VNTtuVX8U/Lr/3HX3v5S3+56J8b0TXPP509Vu1PhI0vjyIui8PfefERXOm3O/Ef
xeOLP6wKEYvpqntupuvntsvE98txz8vf/L/94U/P3z/ldqqe//nnpxLPnOXTsPsqfv7tR7sv//wz
Ef6HrbB8/m8/PH/M+b1v//3bv/76n/jvv3z767f//et/5X//17d/+/bXn779+6//8ut/5kf//u1/
fvvXV5/4/NgKPlxRf1neGZUZeA/iOFxreP7bT5RfkIWmTCMeLyc5R0FRNiLil6xfQKS/z14SG5dm
xc8/tWSQy4+MX6C/MKXPLoPHCQr689+fzIu3+fvb/ano8ssS9LFdPvjFJpKW6arln8OcDnA5LnG0
bvdGk5zjeeipQb5PhXyeljqFo7XDFvtjahXno9G5aqNFrqOGPuKyWyUwO3fQqqdixCgQP8ofnu1v
d/jjHX13iPh9W/9+RweExxFudzlYU7tPWM62VJONlxVeRE5enNgRQ8xlY7tBk68kbRKnNtWWW+uw
9fK5+1In6ofaRu991Oe90iuPulWHriLZlm+1quHFuZWvlSK7tRzGTjIxUULMCZzHMrlWrbC8VvQq
wbBB3mdd/MCoNrIt5S3Ks+fc+YcJR2gXNZVhW2RtuM0bPCZmG2CSmpqgos/Phh3swrz00TG+lMvy
NpKzW6wwzkFSLTeicqF4TT5qQ4ytuaQ8DY1MjjyamyKTbyajDN2y51+dMC/wcDt2vr7sR/3HA5UP
ch1FVKYkmPHeO0kmuX1tex3ullg62fHKGRS3cjSfQWK/wwgxxkx0qpKHsrAQXWeSU2cKq2/bDTZs
6iYLym0ems+Nsfj5feosxS2k8VLAIfbtNAvXNJLyHXEIVxPk0DwnUftVM+XU7NCY/RTDLA+1kYzm
t3lrKYVCItFf1bW1e3/tqC+j8e9fdTk3f8gezVHImDE7/X4Khsssi06aIrkyG+2Mh7wVTH2Tz/SZ
FxmBdR9orN/JGh70OEtWdL+gWol6O5jJOq7Cm2TINhTeT50tgs3cqqFrhdlHrVR7l8VeXFHfXXZh
fWwo7Xve98ayP8zMsBjtp0SS631DLTvNwwbtjVhWfcce/YUGIOvBtd2s0zCJXMvJHnpT/mDSf1nM
eNNm8CsLZhEE/MRV6ho9bRatmzvKqaO1nmOV1yE+hu8/5YMG5+9P+aD4iooqMuBBNPuu6zwlxjMo
dFZpTwe+70zEHcKnBoNT5lRuMy25mZsWNgLNqK3em15TVqc5W8UdG+vIdMIfvfTl///xpSdsdIZQ
mr2twYFE9MHo2FnjkSzju9/BWy9Gf/nxReRA8mYgdq9P1Slw+mkrSP5qc4Y/0+NL0lswmiMZ+ftG
VzbEYCrAKA7cTM1vwrzN3USOLoJQnHQt+XSYpRvNiJhbyeIHOUtvFLXdlon1/P67+YNwfjgZgVZX
M05l2ezHIvP18NnJGzfFlJQBFi+zrCMh5aCM+n0FLCjRD4/cIP7FOUznPcZ+O9UE1auRBZ/CTa/C
clFK32qq804XrgPi9f43OzAM/v2aB+hDUIQtffOi3g/OfEP6f5Kkdu86OpoO7WB+xd0A/ZZplO7S
sPPiKdliBrQeVWn2pUZg9BoLrEt7Q8CDlj8mNda0bdN/dkoo2UBaDeQa+9gg03dRi7fWzMEZZhqT
ZNIeq/Zi6B+qeFJdFflXzqludm19Vt24zjZm6NyparvGtnT0bD2/b1RUO2warB7Hy2qSxce8k/wg
DM+FMmCJGviDbnhpZJ4MY/xUx+r1MFUQgFDE9CtFWrW5fER56w+iEXSXly94ttt6iHSt3s8xRjSp
XvhtAUirmbfyrN4bA/1Htdvki8li2PjoTa87WGSdIV1UTnuGxIzHgPsVXqwuVjbXQymfMEv6RKDd
BjkJOBNdx2il2lIwv37WEEde3mpRQIPJA6feJ62ke1Kn2qezQDdrTuP+3BlmcxVOZCjRiBRdP4wo
tijpdWlW8oWhQA3PMxsfgl6OPTpHrpOrgNOBiNwCQZmVSNt2m6nBnTQkH7RAuZtK7ZMDnw2eV7bB
r/lRbhVGArRY82LE8CG5Tyd2bnU+SoW3WtEdCUIH9fvfFz99l5dfMqhTsVAUqj0OwJ5ZxCemGexz
03kGGN2WRXeeNh95XSfGrK31RpzIhbkuskI6suHNl8D+79c/CPmFLZoO9LXapyUctWxGjrDPSXpM
TP4uK1IKR08HXylyxZPk4XMKmF9JtfDiDg9uiMfNBmFdV7an0M8mg23bfRnzsXZHRlhc0Sahp+dK
F3pVg6d1hAmrX83iqqpSfTuGCzTra9BlqSZPlkLL1Yto8AsQ/hX4gLMuOvUUS+B040gh5szq46xK
NqlZXyKXhpGkIpFNyfJ8N9vZTms15hOaFimYWr4uG3VYA5t/MgJmDCFcXBpTpLtaKZ33hbhLM+s+
0tKHniC+aP+c5qG2raJwNQ5ms64j/eFIdFsiw1ur+OAQs+R2sM1e7fZIP9huG9a38Dtqv8ItwO00
mWHLSBVrrdFKFwNVzc2WXrhJUPQ5idO1TSriiVR/dJgT9eNKz9cRWlOrQIh9M4woG40kwu/fq77s
rLfu9eBE7PEAg0/S9Xt8K8+b/szqzzXgcl3DFbwJY3y6jb0xWKo/WsqKaSDfVpicdFBcdEgY2jDb
jIh1lNH8NSkayE8Pc5idWZK9WVpTlV1vq9HyhtgEwtG3zazB/Qn5rgHUe7xyUxOZrm6Vlp/gnGzp
fSjeZDXXTH6dlFq/MXuEhQJlJalXmXlK7MXm7zTvv4x4joS0H+IoW73/HNQ/emdLRPrhFGQeOIuj
oW/2huToG0YysltcTC1fKE28U+wG8rUd224pjzNgnu2xMmVfmp1NB6nhMZaacKsnc+3GeZGtWrm2
fK2285Wi9rmr6ZG+benTH7vZ5Wh+66UdHNnSxFxxSPt6n+SpoXol1va72Eyms6CIAnJl+wJJ/8HH
qjpxZa2zPL1MBAST8pTByPC6LeK8dSMjii+ZVupuhtxm5nLWmzPEElXPLkqoQMgzeuzZZGW2R/KZ
743Rt2774NRHBKKMJcMp960hC3/GtRx7u9Tcpm2srHunmlcIwohVoyUD4E45+H1e2K7ZwetnCOs0
meNrqw4uqm7aGkqFkJ1BzlxlSbQaO5O5Mzkw3JiumqfliUDR0crWQOAykvgJfSQLfmydWqPXKvFD
54SXosxDTw1VfVtIabrV1Fp1a6lXvSziBzU6Jej1T5NbCVhdzZRcI/zcuEvWGLRZ6YNEbfspe7Cb
6DIelE2lZ/kZu2hXB+G5zZxsElhz7FpMV69CTS48JvLbXTCleOP2S1YvF5iU9+a9QPDTA7wNVz1U
CE/NsmFlDba2PrK0/2i1HCQwSp2aSJxl1R6DQZ4Xul1u2w4V5x6quh7KDaEXMjTqWWX3POrMtgmp
mj0c5Cvkp7thVeIzuapL5V5pjT2OFFd9op1qc1RTnWjGxaj2p3pReFMB8vr+Lf9BVUJ36OVuLOnY
6VjKYeCAj0HUi09i5B0Y8hD6pRpdWo55D83oPlejizFrxSYrGyKlKRXuXACF12p82ebK45TE1/+P
d3SQmWiE3Gi0CpCMWokvlCmRCT+9Km4CrdhGkjl8gOtV+2o1GasIaqYfJ7QZslraN3oZWRsCjFEt
o5XKWRjM8abBJ+3IvvoD3AcdjpdPS+0nS7RCrvZhBEVf1tBkM7Q23GiZaaxIomjwFpprSeaFCCmb
Z0fIMM0NeWXlSu+N2ahfRF0pr6WhU8ETZHTsWIjukSf3B5H1ldDlXNDd7JR+X+jpTp2VDU1Geuj2
mWWXO5OtbnfzGpKKlyvR1ZFrvg2T0OR6+URyNZcVNZuGfRArG5EGGxkpNzeO7ZMosP0Adc/Wcfza
QP9n7N0gCe7oPW7UGO5B5YSmP2vzpX3cz+YPDtnvc8E/HC68dGOoFQjfVt/faUlm0rjoJ7dMx8sg
GanqWnAUIy2ec8k6KYgSWlTe6FT9dCFnY6UJCWV6JXwqYx0ufJM8mrZ0pAn7vdn/RlA+JF+xLuUK
zc5u30UMwoPhhJ8CcuavCmKL+6Yv260a1opbk4zGcX+SgoZlbfuJ2fnTJgYN6Olqbnu7r9YgBvGe
7HK4EqGJcL6SXdNIWM1m8mBZFHQFOHpRiyO6s390Yr/SZskkxn6E3e2Vur8zhGOv2gTlFCHZbtXk
D0oqPg0hB4Q+6XtdF48W8dkNqyACU4jOc1M6g3BbkuBY2jqcWe88BMwe6/g5LMhqj6zEJWK99XgP
zjyzkmb4wEa3V5UhRw01OVPqMfViufii1R3VUxlewIqLkKusT229PFVKjjuExLmznNsjwt7ONgdW
HdxbDclZN/hShWLG9/v7Uy2B2zLnP4fY/ovuwH2cxtXzl/jx8G/9f9gBWGh1//B3GP11A+B/fPvr
r//l27/9+t9+xPiX3/kN4rd/WUZDweOX0T9m8EiMf4P41V/oTdHnZeYRxaPvBPPfIH5D+QUF5AX8
J+SguL70IH6D+HX7F5wm0ONihoBBKp3GwN/v7fJv6+RvHZq3IX4mY5YQ9vuCYpAEsiRuH3zQ4ozF
x74McVPIdBtDtYUXY315UxZoF8Md39JouksKqUXgx6ldjqkEmxicKprOetTyyr6Mc9laZTj0+I39
GSHuK1w7V+GY4+6ut6d9VWr0PvWzuTSKc0N3Tqw8KTwYXEjUFdY52YyMdHK5m9vR03uNCrwdT7Km
pZBSDI6WVWLQr3LKs4ZhOKmAyhGVZ46Rf4JU+VQOAWSD5msrOWdWq+3lyrqO1B6ZgFWUfYic53I8
6Z0PYpaZDtiHw75I4lPFvktr7bxN5AnQJfNkhhqCaeMwAMXmeHKqz9wd0MUZsF3hBsq8yuP8UjgQ
tdR0ZdPFjesPtC53U4r2drfWgvCkNeCQ6ZOH3P2cnakxOU8aDK4hPSWpfDfTUweYOreBeShft5Jz
O2AkR5/7Imke5sIg6ZTdisNizlFPQ7ZzLM8m3WvMeIMRiQ5PrPsQ5tWGZzl0dFnis1E7V8W+lmdP
kF67rfEMiey2aIk4uZOAoV9OUuArUnvbhI82QmlKABXqBstWL1OTLTFjPSHSVpjB5RDNKyNSfbuR
zyK92s4yWEdOT+rMmtONZDRPAeTyVuuJ5qPhT+NwasnDRTQ17jhF2z6OP6cN88ePyHRrbkr/fMoy
sP/YV9VNHFZXU6FsnV7yNOlCF0nlQUEUO/hjyVXIZSNUElNtr/WXjfohYQSxAxasQOipRpLKLfp+
PXVy4WaRE+1IK077VFG9VAo9I2iuQ9AkS7kMCrIkS/OzprkMzf6msdOOgn3atBoioVXCn6QpfxhL
IqBlTldhaZ9ovZxhAWe7hT2vsdRzvFHW19UgX7cEdCCi9KM2TuTPWJjos/JVkZ91RVi+WvZnU/JB
bvNNSL+gtWCp9feVZsJorFIvMVJfTlJQ4Em9a4OR8QfTHeTEy3F6nOadIxjYEMVJrNeJ17flhTmd
0W34mljjeetkftHgkCrKTUA1Y6QPeYXSBTG6tfOTuGtBN06m6KahGqtV4XfGI1KTd03obMMEWBla
jIHlSZtUlVvaoNEMw2oKJReS0tGXSJnXjLLcC7W7CeJip2a928+2P03i3JluS4gUemxctfiCK1W2
y3RpO2jD2VTKT4w4PKAr8pQ0Hx10BKTKDyBTgCDv9PKDBVxPK9/OiwvA/ZtO42AcnQghX5ah2W9x
h7kK+vxrFNInrMUUe/qgKKzyzp9V47xjpPDRUpsnp2EW9PvLEOsiQtE17kt3lPTcNaMaO7LkIZKC
e8dmk+AZ+LV15Gc6pL0b272zghjiOkG8iubkRJWyVUcGn4T5pTNHK3m0r8ZOqpGCmitvTuVirQzj
jZWEDw4Cgj7VisUMtqa60mzvolKfmcOeJn9iNHwNLfditBzwu765m9hHzUhskLOtPJQIdjzM1So2
jI9pUGzrIIDWpd3E4kkJ0KEU+eybBf2MKvqs2PV5ZE2uOvSdt8wvueBHJSofEiEo0OeLrGNGkDgK
VGZNp7CKShd1ni+DbK/sMgOHVE/UzKpvmAc6RehF3xHQ9U093XWIucy62l/WofUxgH7t9qV+k1q4
pSG1sdJFi0BK1tSuHLQ3E5B4bk7qVd4WF3WVbma5Y2pqtPd2NnQYSlXzlhG+fFUqkrmeI7am1Q3J
akjjT6iJnZS2s+rK4AL8THKl9BTkcbo1cvkeou1lmiQniWVAiWq9QD/pJEhKVR8/i0i6npHQdWOH
BmGgJvB9E9tvJzwhnEnVV0Nm4/Cm5yNTMuNlD1b8oAmnz3jxyKtOhgqbdOqE2zdJvTZr07cmdpMu
BafBMDfncV2PNB3DllFVFEiNoN4GNGJI3KZCMP6qx2dxHqhu6nQrO9ZMahqp36l2WeLYoN1ZVZjv
kkA2d7ZwzBupMTqaFCOJnSSfBVMQfBRd0a4RmI0/NMDHa2DA6ooFkqxaEcanFrpqJyHsWz9s9XIL
m7T0CruqV1ko1bhBRbNfI07HqUhrtVbmM6tx1vXc8PIkBuMhaYaa5BHWnqhIOxftm4mWhJzehHZQ
r5qusVchczQ7ZcaCS2WIV4Q3iiRttVoq15N63TJ+cxroIvRVmK+rhoh12ViQjkwI68V5o+mgg5Ho
P0eSgxxPpkO+niwNqBT5DOKtWpyDD8z0Bfv6otXmbjWZt5IxVrsxsYiPU4e/RPhVW46/UP2kF7Ls
Rzbtx0GDD1CJcZPZPg+5ggxVM1sxpulOWOj9mt0MT29KHwSs1LUxVAK8N7rPwsydZO00HKtup0/W
TZxOxRkFevok5EJyKxD1fZDOwGM5dVydjBUDvDnRqXZsnkxGzVeX5prnTlpgqp9zhuNdPVRYsGad
rRHouTR0qV/Riwo8nUHZFbrmYp3Xy6dpnewGfZNfFIX6SFExboyKDm4bRdu8tm8HTb2AUDF4WmnU
p51MomB9UC3H2cwhbs5NAmAnldNnNUHzdArH+MQ2hsCTW3va5uRdm5ZX7Un12YSiEQz1eP4ailjx
HakBHDebe5SQv/RmeJWifbSK8BnwIjU7AwG40+J214bTWZQrV7NkrZHZ3Aqju1URLFF0TpRgfhqt
9FNZk6VJ1abhsccxrWjN3pgIEMfjOtBPx9H0lXLJmWgSt8bGQf07ovOZ0Ccq88Ab2mg/MxTnlk1H
1x6GxFSfUSTs8Qq7CB3kUoaLujW2NE/Oy6pi8tBcST2zjgGJW6uDnqZsDfoN5zx7MogbSU+cfZUV
1kMZtP3JTLs8xOyM9Y8hvXKRSRLAbj4ks5sDZXspI2qyN9Oz3iHybW/SUB3XTdGPvkCUSHPFoBfx
StSznPvz4GQrfW6rGlX73tiGFH6ehNhv4hkN9WRdadYJSbL5OYVFTqc1KE96NP69KBTypqzm6Aov
dE7GSC2zddvnEhhrINNey5y1muuczr2gIG4BituZg6lw6vmkj3TpWomcZNMNs7HtolQ5xRA++cQE
bn1dQoNiAH4mS2pjBB4RryoGl7F928XLTmPwEj7FBeJq6a6uDHmbZGN93+jj7OqDRidY7plHnKSi
2KIvNd0m86ScNQ4VXasL4yugRemVYhBXjiw9GgMm2C52quIc4VBaImFJPpMjq36e5ED7nV3Et3I3
ME7AV3f7SLauoAhZfoJEIlxJq9qOTl2vSqlvvDlQBZEvgtExjIaHGlK+b5gVB6nD/GFN/NC0rQZZ
Z8zMcN878Ue1bUd9zViNcQ/tMkYSRcGdF4L1pWOOzKA6eUtb3Yzwi0gqO7gz+w7VVqmYean0wcIG
88x6kTZR8lY6KdKB4XQs2u61JA8+5vj07DVtGNACymdSxWqyHueexFiqlXAJTm23Yc6wOxsLKfnY
OJm9Y+JvhGYz5A4ZZlb1X7CTogvUL829SHwyTCETEDXJt6ROP1NL+zp2jI0xlsINw9hv8D+oG9Xv
ZGlfh33hGfGYb3iSEl1HCbS7PLeb8YOe4og5DefqWNLEjPpxPCF9b/26L2YvmaTZ7dLgk6YP64yp
IVdLi9NYhk0RcQKisLiTu/LWHvI7LZvXiagW/QTCU3nLuYr4kv1/mDuv5FaWbD2PKDvKm9cy8CBA
gna/VJCbZHlfWW4qdxIaioakDx33SmqFTNw3PXZ0n9MEUJW51m9DpRqHYO7mIjTj7ENIVUV+qm7m
1G7CVqF/ecr6qyYLQGNyRpCap57LeellWXQutPrcqMne7T95BmsojwlY1YpfAX+8powufSs0BkCl
39f1PYzRyV0vv7MGgD6xX8bG2zopWihHjS/f7vxcc77c2Rq5ByBiMNinh2wxmmdNg4ZV59V4Jj2R
YkRaUjxrYvMzMlXb1JnaBaS6vtyrLJ7ynDT3Kl4d+hutQ2m76IXseBNFRX1pO7jVJufBd2LoNsWO
mnBuxCG2jY3WuE+L+qdOTV9vBt8cu20EsM2NApTY+6DAfDPZTOsLzCug0nZecn/K+fZgwzZmTSN8
2/PTVmJrlH384Krjt+zNzHOYsIOkULpNkfKoq6YiJt6qtOMT8oHZAab8qKxyDGZEVYFi5zKQzKHc
E6I8VmTIUgrwEIteHioFw3OCFIp+IWdbuPrgpX2ybUQXmNQZBn1mJSsRcv0cFmOJ6Lfo7GrD7WCf
cxKEtqsWpzsz1fU3peNIIC/PKjw1762NUSrmQzFUVlj2RXshOG8MVZU0tDKKnSOrHC+BGmkl5clF
tqmVwtjRwJgcRFpUL7MQbojqP7kWWpH5Q6Lbb3ohl62FHGU7RA3hu/M6u2+tE69Xa7TGl8xaiptt
Sm2nmCN9a100pL5DHMmbZg7FOcElfIYWdm9VIRK/rQuDbBL81awzU0uraVq+TahDsYpX5edsF8PX
yHxxGFYpDhRWq/1Gturw4uL5v8ic2kmROMUfK85RdiHQHrcG8X+LZ7qlC/duDe+DqUW3vMviJ1Wm
XERjHzHnUhBYPkt90f+slpHkAYnYauXNWhsF1N/MO5nltB9T0flsdi2mtSqfH3IKgY6rmrKC2TyY
FkD0LdJaEdRpJ86VES/7srPbhyhPTc1HIs1RnxU6fsFhba0Th/56XAldmXhyugoGhXtSNZcFDqgz
bniuk/fZtbuOFJOlf5MuOsQNKlsEhUYx77s4M0KnzOtQmNl+HUS6n+O0Q+EydNrTDMOcs8dKarKq
JeerGbmYnd71NSdNXovMMMLWquKrq43JrzRGV4XjNfLci+oVTUhkJ4jMyFVHfqmpm1XabIa2aJZj
7sbcCW7uHPp5jLy5rsBDqbHJpupErluTuvNeRfhNEpNHeUcPOA0oYQzWcym6K/ds700j0wGGRqLR
jJtSJqwwpKUU0URy7Syo7WwFgQDVqn675Wh5Oj1ILano/khX48+CbuZhLLJ9GpVjiBgqCaWpenEE
wZ67+XsdacVWs5PN5BrUyXNm44J6zEwyjBJnYuzKP6p6psRj0d67snxozBadiFDiZ4f2Xo9iVCCH
qqNZwdYmv6lWgs/JJyiT3xWshCgob5TKm0zIv5RFOBnIBbSePIROWw+OEkXBUOiInYg4SKeVf66Y
TrVWbHBldZ7LAqY3ZcA2et8fHx2bnhx3ncadFUkXtdqjtb5kJoaBArQBPMkx8oDgoGclRQCy6nUd
MKHuFbvemV2nepIoWBY+tTlrzc+gXdaaScucJ0KJywdQDxsDsGWiNIENERNIhk0WtuUErntM2w1c
YcE7lGKHVOKfTK02WWn/NHNavFQlwPI8daHd9oxVZWTskIUxZZPjjHyrubBJ7fkqvwV1MJ4uIxHG
/YAWcP60NOvKIccZPxDFpTffy1iFSvMeCdKqaXUJsmicfDJkUNC296UsGx0OhNzcWqvCn69Kjksh
Xoe4Rz/UspO6zVF2qzwquaWicEi2eJ3csHNiWhJzur/zEpDQjPjtunhjOCe92JAV99Fa6iXOm78i
cacgldyZMUE1fkG6EIbd2iDaBBymKyqozLqUG1KocgaHhkYm8j53La+QT8lr/xivasaR73C0lF6j
9s95PZ8i6TBV5vVrF7eB2zifULajP1RVuqUt+TzmOyzmNzkIin3z9UxCj5fQSJtkLtSZovuyHPJd
m7UoTCKYyV5vgFvc5Ys2zZN0I+uBM3sK46o/GsSAeWpXu2HlaogpoYYLMzkp4EChFRvZJ7g/D6HV
1m9rPf+q02Bu1vviqXTISGNHe8gH4+DGbgCY8VmkqXIyYuskKWwCOFPVi6ws9zxP+nzJ+86G2WoC
LVmOdROFhP1r3Ermr2JVXDK2e7Z4DjzbvlGGXr/q02qHRgF+S0zTxNdQTCja8KMQX0ruBj3OJwHi
dCMOYPRjBFw+FN9Dl69bK40fy4qRXh+114VdO2xX90HXYr6viphOIJk+Z/CvNuVIkHkdv+S1Xmzv
QX1HSyMYcKiSfb/WGyfiKe2S+aoWpflcAi+mji42RD/iOS3gLOu6Jc+/XjICVOyCEKbaeRRJ/red
4qu2Ggf+klfuxLNASl3azqdbVOBai8ZRmHE3Ikffm6nho1dPMd9USmiK+tpGLvAiraeek6dbLSok
Gqh/xr46R5eJp63m5Q+XlcpsTwouUNBJ5nC6COMyOPOlu46p2lwYDc7q0KOd4r0YJ0MPnCl7zF1h
H3qYVXVM8nC01r+WmWoom2LnNhcrr31ePwq945Ds6NCKqfR6tPKWrmiapQqvVsn57PNVOzQko5wW
EhQvtdDSXa+6uLkm4mCVpUKIZOjUZ6hXvKqNnzbWq07IzLQ4Q6DZTXPl4tlWreLu1NUxLwNpuh4J
7wyG2UW1ypuDCXYZKa5q1n/eSvwi0dIGPKK5XzDaBFXWvpj2nO9igxN1GTbklnplpgWDbF91609K
TsQlnhUd2nYfRyg0tUdqJsJC+RTgcDcHgbdHRwSSzm7tPDYv47ZoS751hnV8rqK+9lZnlpes0kWo
1jnpV6tyNhO5hGnmfNyLan1mr9cWSAyYnYNX4pnz9KmIvYJGu6ZdEj7p3JwyZc4DN+K/lNhuj0lz
Z/kuo2bO2IRrwnORyjv2GGqjAChtQxK8jDBPeCEyS3cZcZeCQQVQVrb73I32iirO9BB4I9KoxplJ
wX9h6KVjrdN2bQcLapoo9FcWYmDXN0oF+jNKfBOqzDb9Hr8fVOq47Thz80xtvMhwyK1h29dLzGOA
Io0FX/GetwMq2pae2qruZUDMLxIQwyUGBiz6pR76/sx1aXrOuHAPZs1vItpgrvM2TB0lgShZs42l
ScSUBcFqByWHmYjI/tr0Q/lXi+1j3lan2Yr1fS7z926JlSNi6g4xw7QviZrfZUppU8+2jghbmiKA
s1i9Sfbqj6MUw3bS5Km4f+2i5C3R+/YwYoEO1WUJR03nu+y+XDXCfioitJCVOZ0mh4c8jewDNE23
KR1jpD5Piw+l2v+Vhd0/Z5H1k1RmMMbGQYIgT0klNvQQcCPF7uTLDJuKVw2KGsx52X+1jvl5r3bz
c3fUnxtneuYxuMoSVrfR4x+mH+3UuMNBnyzzOJviGFPm7eOe455epjSsdDqhxzkKEUUrgZoZXiLF
tI/R2vvaygJJm/o5z+YrIdNUssZvQi5ADka5NSl+3uL8OJRxWnldyyxQlMmJiLqDQfi3LzS3Ym0H
KwPplN6c6RxVZljeu+j6yfX07JzIg13u7Py5ys9D011YUwMHwRgedYu73yo2NmLGqi79ysb+2Ha1
FpRsv2CGG6fpzgYS79FQHynOpKiQTqKhWwXDjXu5x4B66zTPG7f4gWY2Sx78WqmFXxPx5Ndpv9OV
4ToP2c0cynhvyumidrgApnrxDW15kDm0Uat8R1bKSZ+m5rZNh9jP+B9cbGIVvJxINn81CUYo9CUo
7D9Kp/wyau9Q1JEuIeQG7dfNJR6oWtLLEMnvykj1k9MbLp0KZROi65wui4iP3cIG19jr2xDTwuk0
NRf3QymKR/fujZg5tlby/PVlVw1GFqxuvyXiFDl2jywiAzogn8fr2+VxdJQLqcunSXlpbV5Milyy
EkND3juBWcQhzsobPys6z7sRc2RI6iP3uuT3FxgvyqjyxpVdfjHq9SgXLbD5NVEbVQjMuDXsKPnW
kvis0uTiaYoGAFzU+9h038gQqrwBDtLulIAGBCTYXOXiTZqpFSpLRqNPtgbENwOIZvV6SVVeqUmn
UyOXtrkHU3l32/qxHvks5I7vKwkZFW/bVTT8rQJHhvuh86+UPNOTTlT4IL9HMnXsVgk6c1NYD65b
IjJMNtQsnYlx9C18tQVbY4PavFA/Ck2d/dL6mpLoD6qa0Gqm8J5ZpanPS3e2KnE2ZhSgtuE7itjJ
0b6kaXSsI6flKs4yRsDUL+ksCTuwtptV8+IbteYESUvIbG+xKhfKenMhdp/bfjZvjY0JR+ix+qxT
9ZlAIcZUaABY1UeW5YNROZglaHn1Y8l+txjmFOg8xRn7Bwi10QfEnAtPJeg1rlHWtqrz41YcjSrk
rVdpaxEUdcLFPWKIyNrOt3L0v5qBzrohhLu6L0GNrIp9i/PTHeUlTzsmKlyLzIFFz+4jHnPZHUQR
P3bomisHUZGghKpLyq3IlcHD13kk2DQ5uIaYNrMTv5EZfFm6fK/GXRE0xWyHwHc23Qy99LOeWL1S
mY8lGOJLVre/igKkigeU4q6V/wMxuTebEzBI6wGQqyLnXuhGcxTasCOIOKC396nUNM9hU3kceyN7
TAaqmDyKWsE3UoYpzRWnJuk3ZT5cVrR/yZIx46y0wf0dovaimE9VHe0k+ZtmWbDHdTDCRb3Rem1r
LBUGnoYwPfKr8u9+SDaM9bvBQW9ScXTt0yxDyTxu8TzjAkeRFrew3NbGRZhc07RGYyetoCfsLsju
jkPV0Gv6bOX9Rec4j5P2IdVEMA9sYPrU3H8148PVqz6UNPL5g8y1V9IkYySFMbvMNEWEA6+ST0cc
4ya1npN48fPu1SiWTWTmD4kRb+Jun41BMZ9MO9ka8V+XNVwupt8yDYilh6qhgq341Zr7bTvzqdzQ
zNN3a5g3+vA3MTaK3rwXWfcZLeKqTHdtgR7EY+JTF+83+Fa74VTkmq+kn1VS+A3rZsYx3A6bzOrD
IeOqA5QprI+yLDguxpRgDpfo3/Rgm/z6tlKgx0qj56atJSw+yB1VebZvyYL8AIdV24saS3nKCju+
dXHfXqsSQLBZW3IjOuFukXJovkYF9ZfiRgbeHZ5oITmH/K6f1BCmvibXDGgB/jFVnCPGZuOuJeCj
0sBwbhrZH9DyTVva15uwLivjtUrRhqKD5KjPNPBEtzPycKZNzMgq9cO0eYPNZhkAbov4tzfseK/k
HNFEddVvUkXhxbyazGGXOc3TXEREVBfZpYhVx8tTlLteZjjLYbYzbEUaaVeMA/ekAs2P8fvoag+R
Z763brSzy/qWdeLFHiIGbfxihNOGTa3AemEu8WpNPvaK4XBZvUKY19sa8SwprlXklawJVSp8ysrw
7fE4H6gXaIM8Kv6iib1C1r1qo7HXkuR3MnNWjCbxhq4AFmSTl9bT4Dg0R4PrNrN5cW2wXCXSL0rK
24KALg4bmK8meueUT4OcbtS00QNEJt5oQgPa0TR7rcLbMiU7QjMOhlZPntCHx2WaLc+py2s3DbvV
1R/iwrigxvsjNPNJn8Qh04fTWnTbzJw6MIIp56dcxY7y3WtRW4S0pPGNJLtDqQ/vBrert3QrN7iR
mLumEBvw0enuJrq1s34tlSRwBKh0rev+NMM3SmgaNT9HRHuAEsovM//tVCl8heHeZ0tFSQLEq+c4
XthEf4cEPCuauNpivUC90AR0O5H8PTOcUgPsJSJ5MHT56JBw5UVrtNXn/I9088xr4uZHRsmXrtSM
13SFdrNW0cAodlFsUqCczEiP1a1utBt7jalcgPYhiBZGOz5mEe3o6vqgqwIZYJdeZ8Vl3iS+RnG8
JaIkLC3LU6ZzndIqz9vXxWAE9zNZLQMrSgJifBev6kFI6pYPmkf5e7PaWycZD6ox3wnFyGsqN1Dq
ptg2JitLNPxZmvKSRT13v5PcFMpX/Ja6SmuMnqS++kqh/akMAkoGeRkqukfAKqKk+SVKRtnEmvuc
1mgn+nYzCDvsFBTyhmwJPXb0nb1Uy2YoZ/SAGUa7hEgybyqMh5lJcSj161j2iEHLzmeZ/FQTyBnF
EoQzLgYwo/qbqYtLKdc/WW9AZEdek1m9RO78oCnxRUxRYPXDuyb6C93fG2EvT7b75cpNWigP0IWN
bw85PST0bBUIP8kh8gd2n1wZd0WWYvUNWhWtHcmHmTIiCh8ZNdRzAUFt9EAspbbPANdmFI2LvDn2
fkm1nVOVj3N503IRDIN1lwLgyyPpmRzYhVqOJcr3sTsf28XOw2TSTFwfaFAz/D722hdhq0aXDFM7
PB+oFdZkaCQ2WxBlhltl6OdN09rbzMYmgYD7aLkFwRgZSVBxaX2LtTwh/biZMg3FqhI6KolsUEDr
hh5bt8iWTTKDm4/cacR8Du9FsxwK2/iOu+FAPtsT1FpgZ84ZjOPAurrAh8Frsl96tdXVfjyW9lZv
l8Cu6u3SmFtJbTZcUKcG9KNo20rVANjF2PDIwUAyhhUeJeEn6SjfRibxxekvbVN+RXZ5XNzxRxbt
txDIcFE9BxYyAl+T3d/ByR6FaYBFye7JMZm2R2ufYveytPjkZj00FPHWBNTI5FcRwxga9g9hXC/d
nD/06nJHvErtoUOQPwzDJZlWery7EQWDW/puzTkq1/pYJ0CQ9YzEpcmKd4bcvdJ2n4VM3gn+0eEh
7OM8qa/L2P5WELnEoZYC+Fs8K7zaKgDUdl1+VrOX1IVxSsYalmvH+gQ+blEjGTIklezKXXzQnOXq
OInPgLG9qzLsQqXhp5wCo0wWPmKOXZBf1Fy0U1aVFyA7209IJyGouzmJEuVSktMJnqjLbyrhrTom
1WFyZFAoMLNF3wSxiE9d39hBBWJGAw1p3ineTd+WIHj1IvZOO6LsRiHDozwfUtzr/miA3KJNUTfN
PeCIDo5TlCeJz3dUvhCk5dea+FqHAUFU8iyFvVVTTDf2iKlCz53kmCb0KdQNrFis6TXPo3qsIB58
Ardqf+iwLEa8q1wPYtug7aFriCjbSEt/zcy9LYYEnM40cLty68bjn8GSgWOcMB0D1HZ80UmWBvbY
/am6+UQocJ5sGmOJPKNBkmGZr+6QBpCkJihHP4bLSL3VUiWfSKBfzNlIjtXsapTmFeaXLpRfq+o4
U9XPaWLPKpvmQ0uzU7rMBWxEfCekvoZe+6iV1jdhTjPihwXvAmqilhPufSUEP5gKhihdK0/R3CJk
SPfE/lz5uY7CRYoGpXTNCiNoFJ4mDU6iQPNQRA3xlBfZn93kYR5eUzszgsGy9pmGIn/tdm07PjlF
0eyVhleLkJdnc7AQR0hEMIuKqNGdDpY+v5sZ6UQK3qYABve2NosXu+VRnceHIbWfW42vUNc2eLU3
BoiYNyFh3g6CKSfWP6L6sSPDGYJu3Qg9UmAi4bPK5KkFmwaS84zEfVTRNQ7x/BZbxZ92TfTtMGW3
XuR/RwSHkf2jMzb0kLwTzeAV8z4qYzFtm3yPdQG1AqxrXpzvr0VWbwqC6eLsRcLrufIpBQ+YwtwI
lo69VoHkwLu+gojoC1LDBcxoKFPtUJlkMzlTfkpsJGGOEr4krq9ezDvDjhgtzh/JiUue0zaJnmif
6XgYeuWgLUP6Y+fVuiulLn5yuyCUPxmr24r88VdPHG4Y/HRqzk1UTmnykJbmtAQayV9QrcvwliPS
ekBFW24rR1lQFMjsuBCOv1/WVt84SdWfFkagU2nmyRcWqo4rnb1VjzqL1WlWNmWkdDtBdYGHojx6
n6z4M3LvIazZp93CJWlDTfArSSpgNrYWIgdsTmOydme8SfmDrZdkjPbja1/xNWJSEnWoi+rVbnIT
clyT+kEtCKqTMv/u4s7nzA3pANrQDRRgbAqSSr3UffK2OCMiNuu1T1GYYtVv70vU1a40LRAV55sO
uf5ME4p4lC7Ap/5ZM1j4TWp7uVTOWZNf29z0YhntBADEDhxJbGGUy7A1Vn2XjsO1Te2njiiJp8lq
AtTI6KW0aj50CKUDfDaEFRTyobbU9zQdjrX2l6gtTDBsIDAzA2zzAB+f5dt8iTGD0tOlpO+Ocp4i
F7PuSbXijQ3nElvX2h53kOJey2Bnqz9igltMxC7DIb3o7R89+1pdFwz5lffWBw92EQutfyj1WDZS
gPbFvUAh0iOhcZb1U7ej46AgOTWt2vIjCHamRfuQ23EIUvIQZ82eGC0kTDGCQS1969xouG8vLadK
HKxZHxL1xg9dIccSV6IO/I6DT0sDQ9vTNXdtbWPcOKkM9UKJ3olRLjdkUnPLInacyNqY1/otqbZj
kx7rdHnM7mDSnFVROAmn3y+9y4Y7Yzntxlsh3RNlDq4XD24VoOufccRkMR1HE3rshMiWCt3sNcIe
8woymGxoKmfub4g0dCfiacl29wd0a3mTIwUlozGgDjhU8/vM0qUUeDpcrcVs2R4mMsqdk3Ocr5tx
Vt/WoTv21EEvlblNlxixcuZ+uxpHJPCK+LBpQvCXxIzPmYW51BHrUdTTdiyWbS6slb04d7w0m0fm
LG2iD5MuONuNvukXJuIEnStBHedWJtSJ/6Q9BmxwKW1nmMvqy7n45Mrl1ZlQv9Xze7XWYU3aue9w
pUOVU3vp1g1hJgxmpfrXzv52DR0MQH3nyWb+l/wHE8kopib5WDQdHjalB3EtioyDZHLCVG/wrvJu
cTa7MBE2yKisw9iNn5chrsN7/O9P2TVVoIC3BTHWa+j/c5cqrzDciS+NYkJxbZbkQxd9yV8BTfuf
91dcmp/qNnQ/PwNpSv+rgeJfbBb/x3Cm/w9tFuo9++3/4rP4t//6X+6ZSv+zy+Kf/8i/2ywU+x+W
jiMC5RjFiyR+/XebhaL8Q3E4o5HGEuv2z5Tkf7dZaNo/iJW7x5ZSyqSpios34z+SlPR/3B0bVFyQ
NU7LBklE/wmbxd38/D88Fv/hkCeg7V+9FU0tUlK8S7RR6yU2gl75f1gxURX9791whFD+6786T+Jq
6qQo9s1cIX/VJLDlShzkjorHFetroj3VboEkt1fcs0rK73FIK+0bgC4lpYi86sJPVdse8DgSj8PB
qxZtsHbowWy7rjZNVxFjo8ymQaFdVPzo7rBce7VgFewXJ3kbInxSBFGNF2a+5uqU8fSit+v8p8QD
/5G1af3aqklygwIafu5UaDA1yG194ejNYyYG9waHtDz1Sjm9D846X2hrTDxnldFHi1B67wiTvXfm
qFW82U5zrB5I8HBm6j6ZzPrNNGX75ZaFitJjmHoEo4rqpy4+W8/q+2rYaYi2kDtm2rLNErPbAxph
IjFGxFerGUV+oZpdTiiajSxesbE391lmBQtE9mZWJ/M62Kv9VTUIh10RKZtayrRleVPTsLeW8qJR
ZcSMYy7f81rmgYzQg6I5Xo6GW1PF0oO97whDtnatAGLCBKQGPZVE51JDKk1CoUnmwQwFEvfd9Mml
VN4nabcLsYrPDyZBEcC2axY9ZIMeoZwcraAWmPvdoY3OfWtQ55Da+sVqIyhazVrmv5M2xR8yNeb3
cchWQK2IbRE266kvJR5ydzA/0ibV0L4nLFqtZjoosMfokq80Ny+YE+ALWpAnZBhLOKcCYZdRoT1p
VKfc8weZYOyIJWe+W9ihyN6lNAqhIYU7/dXEAt7T9b36bKMwfVHUFFxP4whkfY31+CalGW0jDYv2
mOOjLhRDoKBAG7QpeUGeoQWt2l/KUb82BghL2syCp5n6MFQ+aX/LU1uwejnpjo+QHe99Bycp+6QI
VrMoqZBq0ulhSFLSOzKBcm9pnJzkRbb5XyeG9nTIgt0a0KTVJu2dfCedZAl5MKfHzqFQNHYTFNwV
yU/WRGuDnzVF9LLWS+tPzAyYNEyKnaLZeE3bJb7WUkv/ZOqanJGBORdtkqD95tjnyCelBjuEopoU
iQVVJOr6r6nvUVMMzIbAknlzjpc8+R2hs3HVwzdgEUDvutHb2r4ukjazBVY9iEhuCJZU7X2UUdZ3
2RvJo+yq9NIkZUrsVuVuY6dsv3o7MY4QixFcDxaLjhX2cXT5w0vhZCEiRtg40GmMQSgJCH50e3Wn
TtxlzHj18o3apt+XdCKBATnKAM0KjxY0OIDhL6pWdAC6gJOhuWYjRU5V1XqypNJpWdPpromN3xXZ
RKdmXMyjAfDxwsQ+ANcJsB9nQIQlyh7TSWW8uP0SP2TpKj9HU89V/O4Wunq+mXvDjHIzeR6vrTbq
n/pol8RwL7hUhnZswnvK/6HWEzckvl+5xWRf8KcB2RhLSbRJU0iyEojjap/E0NQbs5DiLJ0Yw9Wo
lFz1STW6BkOaiQHKKRrtCnhpH3kUHD9peL+sRZ8fNaWlo6TPXf0D9kcr/Z5FgP8HsKSwoG5lz7+R
V8p1xQet0vNLhLJ5O+tyfpYN2XFMDaOfj4xLHlrCOYyw9m+NdHH8JVXkw9gLJWzzXH+HX1neUXip
27SbCYEauw6GqbfXzWwheOOjIzWZS3tjNhMeuCwpDnYm2lBNswkWyqUvdW3UjVxatopxFdNx6eqU
ozGT49OwRtmpmVnFPMNW2ftmRXledEvvA1pyW5/fnuzh2ia+r0hoMYD9tOdrNqrNqU/gjrzYFPFP
sojsV4+ceQiKps9CJnw8VMY8q9u4zJrHGboPlc/qALRUphkQOETAE6nXlwzTGboJe9wPchl24ObV
N79GSjzqaJ6RULgbS4zjm6QxEz9U3CyPOqWBOU574GIfUV1NarejD+oYuMRZbkbO0M4v64h8j7hh
sHNoMPw0ScLo0FSR8DzNQqLfINLWK6uMvIFSt5Yf1CXWNmripdmuKcwQkd9Z97i6c7dvZ8O8zQyf
u9EQzqlTsK4oraG9Ge3IEk7jUvHCyj+eVqPmARfIeONBKP6oLoDVpIIv3jTG68nlIHgcdNiqOUqJ
X8P+1s5T/sTw8SdNF/0BqG5BWbQCE67QAL+WyPDdJXO+UbPSfY4qK9+0qOfBTS30qJbSJYFLodau
wejyt0F2yn7NshANWfmRIB950SarP8QSnUSYJdX6nKABuCZt0u/Hflm/9D4TgXRql1C7Kt3BI5rQ
2zDBhPWN83QkDtXcGro+cwCnLi8r+1Mbz93G7Zz0TWVwCse2a28TVuivRNM4THickhfCnLRAbQUF
VRxm8YlwxPGk0Pf0Mxo9wmCFDIJz3N2Fv5YtAmWKxo961gXa6rL5IOp8CSdHKWcvTldxFFlmbBtS
OWDkTUWW0Bdx+eAg+7i47DmMMRNd8cjsMThbo3Lq1ErfjwkGENzEiD/6kSboJlMfdGXKQFIS60Mt
UP2SDx1bvttGXP7KUkvf0N1poCJ6nbduWzqPjZMiIbLy/JY2Mtk7U6ftddEVt6mZ9bNl1MaByGcb
fm4BnTe4eLaqmwwQWY61hnZc4f6q9UicqJFO3vuxW2AXaNcGnI3zmkOmyo9qNQGErxJpszno2aMx
qtUzZ3OLKLe+p0+2KUBkunRY6FTMT0TOI0gMzJocLJIr3bOp2DqaI8hEeymHpwh+MWQeqiosd4NL
IshdE54KffRs2r8vWmRmB7PPhr+dpqy7lODGdiRkBn18ThSRK623BGHf36Wx9PN/Y+7McuxGtvU8
IhYYbCKCr7vfubNvlXohUkqJfd9zCtdD8JOHYBiwAcNzOHdG/lg68KlM6SpRfrpAoR5KlWJubjIi
1lr///1+4zjnQCP0Z8T3GBEz3PYzZyB/PAg5NbSYsm/ZRKmX+l2D0SNh1MGP3DJ8oCQcE78AWqu9
21xk8c4IO3eblKo6FgZLfVVn6mxqNOb+2oX2H0WB/OwEujzvxlYcyoECFEGCDtS6bOqnJAOmWGhp
nnhx530exBEntImYrdgT3wuBwnLlFh4aAQH1GqlN3Z334FfgSrmD+ZyPDiRKp9C7OE2p/4IpuIDQ
wnALexNho419MQqvObZhD83JCRTESYdGHqNwwqdQafjpWerCpgQ7VKKb5Bhz1jk1jVvPQ7dYi/GW
9EYUN2XjPLl1aF2NhVXe1L7rHrxCzA3yVdN48mYHg1nINGlPu8Lbh6wd12MyBLfM1ZIdymkGjTzT
1R3zGmAjThiv2VbtAKV55dCMwN288UunRRAk+5d2EJDgsv6y5oixZwXzj/PkdwMHSdvZ+ZkhjizR
/tMozOGxA4RxbzZUpQN6XZqguv2cqrnaDjJ3j2D/s2qXlPKbr5FAkgmGFBxJwQIsKHymo2WU+gSm
JUrdRvBP9z0P6pmO2hZTXN15l0NMTo4/dcaldnkdtoHVs8Q3LuonJAEP8eyhUWnCbLjPCYW5iWw/
+UqweAD2jASYVTIn/rkRWPONzWFwO2SjvtRW7n1P5owGaTLjLUFcm6EBw7ah4ccZGG3VwG4P/ilD
V459gAcmmAOMbPkw7dxg7BkvquLRRFzH+mcl0ZqSjuiwWcfl1xqu3kVaTTQA6lrmZJP51nSw2lBe
z3mVnZN0zsxj7EfGG3gi820m2nzt5UZ+yKPJC9d+NtkLib86zF1XbzrmQ5dw+YdTMLaoXzzw5vvQ
8kmMRxdR7nzVdzYsu1De60L3pzJ39QlUBJ9IVRmC34lyh8Fa8MWj93jtLGUg2hH5GqeIrcPRbw5j
hhNnlYDngNAXFNkN/cDoMiG8aJ34MY+TdgM0mQGvqj2geOdclRzNdB4v8tCaIYnbbnM+dKWzzXuo
RNwN1e9HmbYIus3CxJvCkXhLhl+B3dRuGKYIHwuc0ePtUKDidtPA5Kd0M2NviDwkBhk7wjr3AeN5
DOjukSkGR/zAA+QzZWM8t+gLZ4NzSSIv5MjBHLINbc12L/pqLjEqIy5bkgIOuHGW7pXCuqKsgvlk
LSB+zsb0LaZMWxduzETGcJBv9Yb1HUU7FFlpV5+i0u1PRctwvEx86xVRGO+hk7uXQxDSNmLZnOZt
P5bZucKlvzeroHsKdTiyVdfB2VBa6rrumvKulnV07sBsJQ3EdkfwsrFzzboYvFqEPj+CjYnrzYiI
EQmBOYa7SveKOikdxFrpsd7kMMKXbBrf2za1a1yIZrJIx8VIc9KxBTM2bry9k8I/Qt/NlLeZvWDX
MV6mb2uKeA1V1/4kBLqX3AE/ChwAyVazeF5qv0+e60IUj17Dkw3XHmePcBh0FtI1SN2qhLtl1wOb
N6MBDxI57nVpgvgowvxyDsR8qntl8i2PyApiCwpIBl8XqEfa1VvqVncP3M77XjoFI+FxpoHuBdp5
QrYIctDw6mlDGml+X/fecETe7D34BSOCRsTtRL8votuFjS+jSdGH/kriP/xuySEDhyukuJ4aU32t
KoQ9eSLSBafazZeW5IlZ0ePNQLkQUBAYxmaouGVIwWfJgXvM2kc7i/SXgBCK+tROASqq3qoogXUg
X6w4SU8BvY1reufqPm9jP1754aQ3Cb9FtqLmmjbN7HfnEVrgi7hpOVgYIyQGEgGCC8sIwyOlo3vu
dotUi718k0ASuETBIp+Tro9f8EOOO7rV8tb08YXjH8MF5gZ45OxGp9cFc6594hv5qxaZvSstjhkr
nfefuqDcZBhi+1VSt+gDw3xSa2Qc/oNXBNWFnB110RmFeVmOptg1aLCvLHehYpH061xNNtTCaZmj
zIUpAAzmNXS7WG5H3TV3EqLvueeH41MLTq3C1jjSoLTq/MxCb1g6PZXzgFzRiNNdwXgUn4VblAL5
7eh9U7JJPqOKQ9c/N3Owqyma7n2vaY5mkCV3uM8c6kzPYCsmHH4mg+XRhsL1vfTGZt8SPHo5gWJm
2lohG9DgNKCHhmw9nP1XRlNmJ8kOv9GQpeAWpOl5ogGC4GQesKLNnnvia0FQE3jqZaQI6Cm9J2/C
/hAkaLJ6xqCjySAn8uxHekz1SkSBceDgfD/gnrvTeeVg0O6aXd7n1UXO+rds6t2urjkvsvuo8tgT
67ANOFZup9lGsS6s6BLHEluhiQD2iwacodzKlVuntrrn0CQMKqoM8xPdBsrVvF2efTTJm6lS+aeu
8e+KDt2wqsR0kaE7xxHboOAP57w4NNIYjLWRK3oosp3CAQqoMX9RKnlozMXUY48i3DFqNG5ElxgX
GEDLpx5BzbfYyJ3XMFl+6aonsJXSxd+Z7FXbqTRy9B9AaEtglTuiqHG/5t7ZCBNzPxcsGZwKls/t
ZH15wpCfsxd46WGa4AgR5cyBPcg9n23SoiNiFfJzPTPgHxOchGTDIn7CwbwvCFXfBaNR4HGX6T6O
u+6iyfr0sveqbtzYyIUQ7uAo3M0VHHQUHrib19qsyuuGcNeKXotuDpxMxBn1OAcuUN/ZXWsnwXOY
FDR4qrbf8FLlt2mvvFcliUhaW2EZnksrJPuiLsPoC105ewSBkYIYkhXll/IRJ9pZYe0545UX4KAR
apfiKTAZ/bpL29zo2/5kFyi4Gf01I4wFWlBMIM3JOiOLgSNTUvQjDhtRVLdQZty99nvkrLhRY3TZ
LbcVd5LOdlVgIx3KHEwSO6oc1kLLYTvctIOKD5gg6y+WKfBh54qFOaZAd1YyICxMtKJFbOEQY8oK
g5smKhx9TeXqnbw6zL+arpmXO7S29aXdGvK8HYij4ehlD9tJx9DKFcfMdW/YGbqjMurSnZ2PMjub
x0x8L6MkfXJmQJjgTxIDvmbkN98kaieaC2lZXSAa0tc2hFjk0SGMiFcFNeu6j5UkM9qqBSJiP6Oe
6aOBUDRUwjxLceQGt0DV6eFYsxsB+osB1qRz4aDKK4djXjLmW41NN26lbNunwEcGJhAkn0jHys7K
ysaGBdYdEVHl9ZdlxYTJizDJr9o5cvtdzv5hofUxs6eoT2jvWmaZESLq5rA4Kt8VKw/K7wMTQNe4
9t1+3mciRnCIEDXbtraGQUzy703SW+O6k0Pzimt7ODW2RmKWN7XJmQj1LQyFfngYXcRRlJHOw2BI
45V8Vn8vyxKVayaQsXEAa+9LL1J75WTFVYvu6zmf+gD/qUmKqDdl800pnP7GNfrgDMUoJxE70vkx
iwGi4xp1+lvUBNG3zKrENplVwphOzmIHERI+aGJ43jESLpqLkJPPtlCRIkUMYwsoH12z1Kj5Lizx
UNVjFIYrLJEGiSkoidGPe/mZiwV/R+CA85oljnloJw6068CkCiRQbj4t+u3LZIzFcQjbAvRxgx9h
Ctz5s0bqd92Qzr7S7GAcQnNIiRZtWEAvZL8fu8rw70YjLZ47x4oYe2n1STp9cGjTvH6dO8O5MJN4
+jwHM8pVYl72yhw+uWK25BqEYnWeN67zubCa6ZaRgJi2qsvss7Q20ie87d3exyq5wSIMeTe20fhQ
2gTNg49KwGZMWBVXcevUXx1Jls5qFFZ71S48GtPnTLqa+8jZ2WlBpEtl6UeNnR5Jp3IuBiR2uGoS
4xROEeTN4Mq3MPyCQN7kfngQTCba0P9ktVH0Ghfa2TFg6+98wv32TsjEmlQDkyZXCfJ8GzWypTpK
9RO98wAJAYZEoNe6MiO8TIX+BJB3/t4PYnyYsrw7k6NbNvRP83YPi5TH12VTO7NgaMRr+n3zCwwY
lhwns4atp3zJk4mSl8m1736NeDEJcSKtdtP4CSwcIfxTbCtvH8txrvbg6qJpnfE5tmnSxkiYsqHb
Uu0N5towMwf+4Tym5RadjT4ZQcr6EnkMJKveCZ6brsiea4bTdxZtmFuPp43mRB5cRCG00ozW0H5o
DRQuVD5MGQU1AZUTxQyYEG/VhSBnVrNU3X2nzHjnj4Y8azg30i4z6Jb0OXD1CaDOvbvIjANMJjuK
i3wfOf2EaaeRmMBHVJE2AiaLwCIQ1hUT1Dq3di2rzDb17eFGcloAK4IKcggce5fVgtrH77uzLMEG
P9AVfYrNtuM83Bn5MUF8AvVVho85FIyrjEC9eteiPN7JrkDXmE6F89LFUXVoR3wlidOWz15oo+kn
yHxrJjle5hSUZr5yupgMTeKmcTP1OAYd37uLhii9NHGdboagG1et5chLK6jrQ9Dg/mBDgGqBLgCP
3GQ+pq4Z0U3CBUDSx5jvakYnp3RElZ0WLTnoYRJQC9vjNhG6iDegVfSXlDhSpOlSN9W+CGrADgHz
KMLT9UUbdirGmdsGSIlY414GVN3DLs9j8SnFv3Wf18hszzCqFtMxCAtprmWqIpjw2IUeJ6WG8wxz
81GEQ39uNE5KBrLbTM6nJh+GCGbA6EEbQqmaH2kr9Q9zD1QG/0xz35sB+qOS1hqHuNJmztXj9g63
nO6x49e8oy8RFo1HOpUwoKLJP49x6z7F0ncv6t4J6UT75JADfiBsUM14w1B362aZu4Nt2bXaQHVL
xdR6G8ON0oPVIEBi+h0ZSI+h19zFHTkta0e0vrHIHYf7CC/d5ZzNBqpMG09bBTmN/aRyBo/5ml0c
WJWhNHdyrp/qMXOxSwuL/6PpJ+HszZHmBxboMrkvnNoXBE16HtL3CRFZO8okpHBpCveQuP2E97W0
ffzVzPtYSbxCIodEChCShOJ7N7lHFBnD/druD6xl/r5IMTuf+H/L4WVyRObD5J7a/tA0WEdhwoFC
4KPFlQdBMgLwxLINa6XeymxZrZ3BzV7wANv1JQYrbKuhN1vpbRtiutvMuVQNW6VAuD6k8fjNIKs6
3lDBAax1STPMVo432x7aDTfCvJsY2NmGshnGYxvpzF5XBeuLEioKdxpkwG2mOaZu+auLal86yqHL
qZHV74vZinedyRwJRTYyXdPkJZmNEX61zCCpxV1DlUL+S31ehb2dHugXZrdFjGLTxxj2EKHhvxIY
q4f1gi9/ypUmsBSYWnlbQy1+neuu2KfxXF9XcYBeikpgH0dIijlCUH+vpkGNJ9dYaDJQRebvGZa6
ER0vyXKHoAvFc2OTkImXoVhYURJc9yaVhXpwgzxDfjuivwLygDBomucHBeAaYB7GZnvdYGE5oKyo
aFFiUz2l1tjfRzZcOyBe8mjmc+zumoCwVzvlcDWZYHjCsG33umi7izn3LYhycYemBHUXynjMHVnj
xacG48LTEqp85L3NL0sVhAcCftIbBq7BWehVNGVS4Ij3wGec752ZZc9kKhCSE0g3ZLZFS2rdJV5T
saJU1oW1sIHCdIwXoopVf2tZJcGkel6KqFY0d5Gw4i1pfGjxZhfIU+q2d5lqoJf4nWOgA5HdXY3n
/baNQf3R9i1uLVTDJ16rflvqMLsIJEGPtt/296kq+7sJGPV5Y1vTcXRnBnQjWvwkmdMdnlx73Zel
+90FHXbpBfnErGOGPU/TlFFFPOvqcZJ9srOjKjnrTYRGakR6a7ZJXa2jJB8eST/WoCjQTh7jKWAK
InL5EjN6cIB9NdBEyPW5jnD7yS1vigHTwM8ppdHUVKuQFLqdbTbQ7Qsnpu8xOI8BFP8EJJeMr0in
CC+01TIfhJBsM0CU1aWZtVQQFakTW8y7Hu2JCnTfqrVdZvqmHq8q0N/nU5f7CM56OFtZw/RAJ8Lc
9gP6U6QISJtoTz8nSeVlq6ZI+88x+Gr0RgGObsFfV68QO4FCHF0xyauu9cVA/VuJ1zonN0QQXntP
0E5vbP++mOb+Y1jp/ltxSdhX815q859QRGMtoZW/EdH8N0Q0/+cf//PPf79Dlv75oz/ENI75h+O4
tmtKh1QJS7r/T0xjeX8QUkYemeZcBBXUQ3byTzGNYf7hkf/Kf/OIIldkaC607X/KaQwh/qBKtGCh
ORbE0SXp7P9bT6OJ/ZbSUnDu0Oyg2nHfMUv7iHYzitV41VHuMBEjnOsQYfgOftBs0Uj9Go/6lo26
XIfmE4lqnjLBtLrvQ5snT05V5uPTi2JYkhSSQ/fVQWL/ZCk5fMAof6sR+nEtLMhSQWcAYeG90wol
Vu3hr2B6S1sy3XRZpzd0vtIP4mrfgqx/XEWZlktqnGubqJ7eyobCxvYyvF18osmwblyW1w5HfBRe
JXqmD4T8Ifvgc/10Dz1LeDwwy8PiANx5d8XEwvlQ1Rz48Q4SGAr8YNyEduyA34iD8fCXx/n6h6Tq
TUAcv/6/hFZ8vHcXe3cTK5OQrIkob3QpegJPZxU20T+2yXlsxDn3+4v99I15lmXx/Lku7juUn+/g
8uGiFe3cP8VTlXHDjphvgsGtP7jKL+6fZVskamotbXbI5c//wvwGfydbKyRoWpdTfEoiu93jhp/X
jWt9lID7qw9kL9ciztlx5QIxfnMpZmEdmNeE9mopji4fZs0LPXzwUv3qKg4qPRYLwoEd9e7lTbPO
RUY2MawpycZKOp2y0TLL/P2XYy9f9btHwXKJOQL6D8ZfqnffjmUoqHNmskySQl1u6obxCKQ2hust
pt2+A0nIbL65KHu3eglgAkznSZdXYj9WJVFc2ZzV9b018rav88arcsqxDs9o1OfpBWTbpRWFb5q0
ukKDvSNXQIJPkcnYsUEuBylf0RBY1eBhvg8NJ5JNi+YmhXUVey8UEhVINGAOM5PArLn1YrOqjlHE
YX6Td4V6DpwlBOf3t2T5xO/vCA+qyRcsWDvfZ6KyGgRNiD6KTkqicZ1P8FhIgUtvirpFvNAjskop
/HbNaLKDu2gXP0Cs/+Kbt5VpI6u0HXd5wN4+X8zepEZbl6xGhsnQ3LCHmrj01r//mL94YWwELqbg
5bSRdb5bcIJ5NqikVLLqKmgAFhCJE8CnHs1uIr/+/lI/raYsabQEheJjoS113i03sXRbznEU7U5S
569q7BccmmvPVDm1Hd3lrg/m9veX/MU9xJjH7mwT+I7g9d09NGADFZHmkoK8RvIlxx6cvp4+2Cbe
X8XCT+44lnIAi3keudtvvynO8HVkC395Rw2BvNGNGNrWauj15u99HMukUmRXWDYka3ks3l6oTiSR
18biXBUyPBMz/UblNOPd37/KjwODtplJO8v3+Jc1tIAFFcLeyFbaG21EWiVqNt1HHzx4P980bWkU
ww6aNItp57uFDYWp0+YIcSm4ZHYqCqyyc58a17//LMut/+tbjE7ZXrYbV7iak9j7UGHmW10VRASr
UTiUN+AKMlwK1vQqslerQ5HEgHj7+ytSOb2/Jmc2bXLY+vOycomp/ev9o8UNDkJSTw0Zw/Z1Y+Y4
pMIsNzjulzhIjrojScXpe9hbll9lWObY63OcV1a1n7OyQxWP5zM9hGxfHW1DAfWhkoE2VnFdddk2
cmz0980Qk2BTd9n0pfHEQLs+o2hdJ0WdfJ8rXJ6bXrYM8GAP15BT7JmcBs9uG8BvJgXqmZs4YUko
WNyDrbFnLbBPUDpb6ZyXcCKU064nwJN3rjc6n4OGLwgtXWhVpP+hwAFdbQ+H2sol1vqWafc6N2q/
3qZD1XybRDnAfx0sOa39YShqAsUV5l1P9IzGRjZNcz36ohqwMafhp1STBbkVuJeI39YV1Iy0EnW3
xQ2LGCoOxWI1RrEbkoBli+RsZogBUypnH/ucjgKQadEz/IW8NLoQI+aQKPbIr80LzeTxi1NORvXg
mR3KN8bqDuUYLFKF8xPFFJ3OP8Ws85npkfrIaM8s1BO2JAayow99kn0vj+B2TMIt92FeQbMO0nG4
n9mIMiLX5BCtJfQGvIDNkGuAD53WRA6WNeAkEklHRXvOxqwPy8X+igm5wzqme/mlDbNweDRgzb4o
qAktWB5e7ZXt6unWS2n4j4kgCrzLsuq+pyNrfMGIP98jS6MFSlGuswOeoAH6sdsHxzIe0IGhCs+Q
sxteZTxUOkc0oY1IfGplE35GdbxEzMCIfK6CnB7mqmlVA/17GJbej4X4DwqUakosIFS6EJiZxOwk
skp8i1bVVfZZ0k99jA3O6D+3eW+Wn1VCubs1eoBJCIwoDfYdLbppZ8iUbI2qIfl4h7MYt0rGYJoc
MQw3S0e76hlQmAbO80Jg8cxljEpjDClwN15i27epGWKryTHFtK9OZFjTCTmPjdPSrSKCyc00aNeG
Z7bpDorUjEpVi/jJYpMzv9apn7YPKD2JHewqAfTRYsgoNhMgmk/BmPsSfEIZ32XGFNnHfEJC/SX3
UngGGd5hh9K6D4Awm0NCywqBO7qkJirVd5mZNDBXje3EX8luHwm3K8xYMc0o7OhMe1Ubn1ddF9DP
C2VffmmMhjz5FVy+mWCgHvrlweWNL18rs4Sxw3GxRkCPABbkiBRReTN54IG2dB/odg5ywrncuyGI
bQQEMlvli+pqFVYdSJGKrPIHYQWE27lpSaazN/YaV7k3471y7QgmQd0HnIELp4yyC0kdBbApipIs
33qOopG9b2ycB+6moaA1RhA6hckzDkl8hEVVuGRVcqcTWMeOx3w7oNRr1kE7F5+ZL1kMkNTYXbPk
QPFAXipCDO/MiFBE69h36+dG2V3bfqujjkIGa6+LnlhtR4nAIjmECLPn5BHgqkAqN4zRVQ8bsViJ
ktAdDPNKxAFZuPOcVMOw6q06FO1plllAyEw6py+ILkj3U2XNCK8sMb97AbsmisluxNo+tdXjqHu8
VCipAlTBMNjyXTGkPXNTR9bJus4co147lAnY2wwbxoDj1pxUvbBW86oRZC+Cx6BcOGC7cJE30SHt
XsGnT+na7quuObVJRAMWJ5Vt7qexD/wLJ+Ccui2TCLBHWZlhtolQb2HQIPMQ7q40aMUzP40vjbFg
y3btwR22MYig8gjhElZzVeiS3PDB9q4J6kMiVKERwPDJqQVcbRMzbR5dPdyajGV5Mwu/GvcSfnsD
AMxBRzGVSTWuGQ6aNwb8Gv+shDGDTsEsg+tYptkVFTnTUbf3ozv+DnhKQ4cigdTjqElORapZm8XU
FP5K26j610OsQ0HYiMngQJQEnXCnaPjZxpB9KqZAMSQoZPqtJXcaBSUueyrVGW8myhh4gmd2of0v
JIZP3aakkrDhQzGdXZe9UX4xLAYJqxaH5r2NmKaD54vM6tiiAmIIz6zyAiNCbu1bYoLQk8B2X14W
hv47krTSx1a1ZglqtbbuxzGnhixhzjEGQJ674LMl4O15muVLydYJaN20InMdGlbxOStaWAOzLaqj
h98Gw0VDJbSCgMxqrYSYHw3FaXyHEC4c1pFsB8z/aCdQiOXlhRMrGuh1Z3bmdrbgH9KzrQLESKW2
k/VYQ3he2a0bPKB4cl1ctbR51yZg5PBbRN51/cCvCWGiznqV8gAZsftpDidZnlpyYboTXJysJIlL
VUsiA9i3dZdbEI4cfqzbiKZC6iEaMQTrutYz3ELZEWPbg9Zx1zGsj+CuQ6yNdzwLNLLX2hpwPPtQ
wC6axFDNJuqlrdeFNvqGBzSxijOdouxnilh1ybawKhT6Hh0VkyiDyJ+PU+x5/XkOwTA+YXvAxjPC
JMIj4XuT+9m1Ika6K9hEC1mtZk/eKa+aosfOBGy/rWgj48KsMte/LLOxhZwN+7lGxdOoCgOnl4+N
vnGDqqy/+EyK6u9D7HftPrcTNwO+F2LQLliYo8PciEkzJC0BCmHR8CEY0k59qJMAhf6S/jat50b7
xTaNcLIgo/JIiYiCKWJJHcIJiP/UEvZUYSpbOIq1S44croacIbsFfy3sosBfuTkKP4zSVm3fR6aN
VpFpJJORPKX2B1DnELbSGv1sw9aECnyMaeNyd41k6DdVOAy0523WUOKIOashUGcPo0gGfJpGRdCf
EbzIch+NHMompirzOsy9wV1V9P8u64jI1G3PsYWQmJl9aw8oMYa5O6ri+8QyCwQjCoMHJYyaZ5KV
wj9pW9Vyx7vPIMwwy4KRU9OA6OyhN6xxRUf4cBj8OBt6w/EDip/BJletcRvolkkWbcupW+4vEXmP
8MR5R/DI4wmO3dSYmTrjnF+nxEXunbqtzsF9+9nWC+EmbosBD8caAcz02DW9wfC00nJjebXENuQs
+UTVjMQYC75PL9uHT4wulqYBgE8ifJ59g3Hd/RiOUMBMQldTUOQaAUUfuAygBo5+T3ayTJxds8zP
E2YlkC/MHKUCRsZxAnpHRC2qBSPZF3IAVsSYifwMzxUwb9w0dOHplY33ENcMT8CNhJCdmzEip7pT
hrdWbKWcP8caULSRd4qOg1/Yd06W2fWRya4iOqPGzrJJa0VRr7IU3GuDqcJdtUj39aowOt50jDHu
fSrj4ouD3gJmHtIrOkysqOa6SOaWqYJrSLWF9zPqG4XxnSNU0Dfq0s0ZKY8CyvPWJmEdVFdqLdnQ
Y9itCrsQ9xL7Ornnc5K/9MRCcH9aZqLLRlyTemEBZOfzODTr6roGYk5NAKuQboz92lU1KSZ5lDJD
g+Ei7BWT9fJTPSTQ9GU6ZzQPIb1N60jXOcIRiTKGCiNkK6L8TxSTCt3cdIR9zBur7yaTLNJQxBvm
I3Bqe55JNAOycR7Lzgzgwcg4PfXUNnrnNqWZAgDqR6qXxYX9+1LKft8xoJASlk1xKKU00du/qxFN
l8OpmMmgZEozEY/OywGOBcnzdM582pe7KGyBUE0lyTAbhY2O6WaCSGgW7chZPqmLZDdBe5lw86cz
+ijETCDzZdkW1ylG1vzW6RtovojO3XkZS8bWEaii9dziH+y388hqeEOpHSz6vhzusF1I+SxNHap7
MSv7CEBdwjnsyuDRseLxEROL710RaouFLk54LvaG7xsYqwwEI6usHrr++ff36Odb5FpaMn4jAlrR
XXnXVMHUUvpBvvhXciEeDDn7B9+LLTSnWWw+pM7U3f/+gu8bRthZLKzbNPuxDlt4iN9Wt/0UKzOZ
wASOqZl+nQ3mpBQdnJOLGXrs376WQ8+ICYnDZFg575pTibT7NnUiLA61Cf67yvUunefgOJM59kHZ
/nPR7npa8+GkK2i3/plD/5emh5f7pIBACV35uvzkEbVyMemo/uDe/XwRaaLKWOZEy9RHLX/+l4sw
eM8qiS57lYVdzGTZCq/rDFna7+/ar66iLMVAindGqvf9m0zXlDYUOavQS/uDIFxwLcw82//+KuLn
B2H5+2mpYH+zsNu8exAwlyee24DjW76kYtvQQB45IgrMqUzFXWOtO7OprskCna2HBBJ/fxdTys1b
SnbcE9Y0OdY5O1MljxM6LHUM0cUS+Kyy0dv8/nf91R3RQmp6gIzUxJIq+Nf7DhDfcCimue+qvcW8
bRwbo1AfTFN+eREsnw59VDrp77uAovd6qy0XzUZDGcK5tqwJDStLPX3Qmf7pxtv0o3lKGbIxcPPe
95eSHKFSjW5yZSBhJD42bEG3V0uYtEPgz999BWnQuYIScRlBmMBA3966cO5oXLmIk2kg1ds5NZp1
2unHGhHvB1/ST6061i9H0akzHcs2aXi/vZLlEMbESArkDc6ZlTMVA2qhLL6K4LJdgE4BXNx55t99
7ZdF04IsR2eaEQ7ggjdPRqDrziK9gYtmUJSdKIM0SUj9j6v8rZzP/5Au8YZB8VtaxX/CEbqQPJ2/
GaH/V4bn//vf/8s//sc//tc//vu//9sbHsXyoz9G6Mr+g3mxXpYs+rWsKXz3P2I/lfUHo1BADoxF
/5yt8/z9c4SuCASlr88A3ZaWs4yC/zVAN/9gWsWgkTG0ww/yOnp/Z4K+PAX/6iKz+SiPvhrJnziD
tGaE/vYpAWY1RUi/TAqpW0/eFkmAbL2tGCukqU29VUcn4f2toQLXZOwkLHrjAq4hH/Dd2QfIXpgX
XkD2RoUgVaRwCCaASz+ezP9wZv/nlvPmoy2XcRjKohKw8Ka8Oz8Iv8zoBYXmBvPmChXB1vYPeANG
oKfAsqLnInlKUnwWawhV1byFTk2nyIQMaQIrOFYPhlgDf5fpZUnTEzZZu24FDgdkVWvtQLhdL90M
0t+7DTUpZLRU8M8W17o+F5ejgsO6HTCFUQiwxIA0CpGQruOX5NV+8Yo99ZJhbE0LX8suzjbT1+kr
TWPI/THBCdT9Enr+fFLeeR7czZgyxmHrwFBKtqCOSCz0P1gMf3oOuFmIFUz0QeyrDLHfPgdDzQIl
ep6DCp424L8ZxCCCuzjubxOXViMc7XFN++GDc/DbneXHo8ABCF0AF2du9u6yaV66UxFwWYwK486c
O7HKvab8YFa2iF/ePuV8OmUxxnJtifpEv1vq+8aaxsrx502ojn29qdTGyfdhcwEnCP0xkudViRRC
1i9Z/tikl8K9IncCvh+UppOgFCcaY1U7R3HPJqTH69p7ShRjAfNK4VdQp6i+ino6T7N/HIfnyX6Q
ZDCq/jnoLsfkS59/8P788uMsm5bDrYP//D7Nvp5CBR0gNjeBRtN6VRB5oEgICoPzgRKHnuc6idu9
C4xPkao2FpCOhmvq4DXWbN88FHrflVeZuQurUzq/uNF3Izz2lQMfHB9H8yCDcxjOW05vEOpDoLDx
peds0AlhgiIYK7mRcDCxFqnug+Pd233yx9OA5oD9ijVvkQa8fQgDOukMUOS8SWkzrMDI7CI8PBvI
utjBup63pfpI6iCWvOz3q4QntOuRsoxS4r14w3Y54OeWSwaoY114EaEciX8Zus75QGQgSWRk+UVJ
d4ChQ1AITMO9ntUHx4PlIX/3K6ACpRB00Snwud8tVBjKS1UTwbnBaOOs5+XoWG+zMf9K09f84Gz7
q2tpun286cvr7i1vyl/O6Y6hyNIlkWKjI3/6v+ydSXLdWrqdp+JwHw4UG1XDHQCnYE1KJEWxgyAp
ETWwURctR3ggHoXn8d6M/EH3FTqHCp7QazsjQ3nzZl5uotrF/6/1LWhwnspunuSOKuZ5q8P2tyXx
9p9r+F2G84fvjlWMpc/lRaVHsX7+v402SwPNK0LdQO+MSzxujVchnfQoN4F7zptHbDR+mrWEKjsn
Pvk/TCyMbMPT4QRpqcfd0WmaalIZTC4RTAIF8i7dzYQunlhj/jAKCzsNf8qoKn3YoxdW9CpQE64x
iDu0i6hGok0oAO1/fhe19cccvSCcQkiZ4hCsIVk4uo1ofarS6Klq08fYOHOG3L6nJNprVHkHrNNQ
oKkeQZ+cGtx74Gw+H/8PawNbV4QATJxiVY0cPsXFHfNOWJRQElpwTqq+1L/CsOeB+Ot2ns8jkxgH
uzkx6h8mA5P6GdMAwC7Olkc7EzcHgE0gwBJU5ZRhu9aQOrnpBhy4FQ6ab6W0AT6/zj+OyKyKhoPG
Cj21w+vMtDqLRjg8QVrRqBbayCQehzYIZsj1UiEBk/DC6MTD/cMHiYbDtlDh8SJ9EOPIsKjabpjm
oIBbuUKnI2smV8OlTOoYJ17XP44lUEGtnDOVGefwAkO42SAdGCuUcjvOibKpJs6r9CghjiraiU/w
T6MxEmIB9rjMNke3k3A5cl55QQhQeBhocnt0wRJfp9HmrSTKz5/d+gkcfyLcw1U0yb+ZSA8vzVCj
SZ9tjZkmGUfq3Mq4lk7FiTfk4yWhTQHfZjJfo7k+1mb20TJGyKe4gdkgNmb+PAzZ60xnnnPfKRXJ
h7nTtRhHuEhvqKuwOh1eUVK7Rj+2thq4guWPvtW4pwkbE3+oPs4kqKmNtpy1OMhaBDOf38xf0qiD
u8nYllhrRRTrmbiPvr14nmVvjOC2Iyd5W5rygUYd5GQx5kFbjX6m4pebyZCMx2JL6nITNEv7UCfi
1Mfx4Yvk93BVk6MzhWh2pkdPldx5C+A4gR3j0v3Q+To2UiUsLAQJqq+pbpBXT+yD/3jpbEfZCJCe
bZofpFy1sxTT0KuBkfU0DeENj7V7R7t+9GqX1r+d6HdJD3feNWuyiF3xjtNsQxE3O/WbrMv+0UMQ
3HpOf66lQYY7WlyQxq26ZHCaSUYic1J0BF3qJC2mNDhqcqDIHs49GpzO1lVzeoajgqDGoS0TXytY
aE9sOj8sAhw4OSTqJhOVYD4+WgTUFOMD0ISVEQe+byU+Mxsjq5iDmn4/Ipb4vJDx++cvovjwWf9S
XOsQYDgccNo9ehF12g96jqwtUGlx9sX7wAEhip4q+ZNvBtC1CVR3G5YbJQbHt3WXx8K6Ftm12j7n
w2Pfn+nKc+wSDw7MR3p3yY15no97JDYA/3Ap7FZfv/lTB4vLJ+yc2flXOPeztpGAWqPHdP5OICPY
oDG7mtoTGkj8Qx+eLzvddeNnUJs1uK+HH/iiWPTAJXc0bfZCJdUTqLz5Y3ZuixE/f/sdyYo/WJgx
7qv8InQ4td472cUot0XMEca8bsZHDU90VN8JMOtJ92T1u85+cuS+5Fhb7YginYkZr3fmGYC+lWNO
56VgIfOjTW3dRiOM/7Oq3WJ1CdOz3ACucFf2dwqIjPxq0C8M+VKRyj1uv08ZOUQb2wLudGesnuXA
eJoIrNn23bch/prn12SkmD2Idc8yvep1TctMnoYFCsZ7FH9diKpHXJP47trb8sZwM3+ZNR/0lDru
S8w+s3kLTXaF5NcPlbsHA1OX9+Mbmqki+QL3Nol2We6HuPQe1q68ehsv12zH85jr2LbLxpWB7W45
ZpvGhYzuHCziJQY+0lPHB5uAZoDy9iVgFLYvinO2bkXBI9UERzeeo+6H722NhsPDJ+kCc62C4U27
hHJj9TeqTpjLGZEBkrw0UiTc63R+g4IRh9k26c6W4bWIX6dyQxY9rXToSwK4XgG/Bvk+lVQ0By+q
dUUUGSpXh8PYJpwu6m6vmUEoziYsmc6JFf7jhMk7ZfPNU1pSVY68h++Uw+pUlPhOg5gMh1UaesGW
kORBpfg2pARZOszrJ9bEP32iVGvZ/VLSEY52dKLI8Og3zbTu8fkLvxiG1X9EdtPnMwFVyz98LuzM
VEcneoSzxNFUUJPjW88EMQTjcJNLzi2+pd9B2iqFt7y12PDVZ9ncz/2XSfwwxM+2xk7Z7h18cLp6
FrcBepgSzIREiwkhbaPIfQfR0N2N2s7WY590VMuhpaoTs7MZhqf4ziA744tyUYAjCz0I2nccWoRO
/Ly3XHSX0bkNxNOLrW180V11ZkCpGjbdAmBvhz3zuv6q2yQZ+egESxJ9EVTcUVKoXNRnu4jQ1EvZ
70GNYIQ6MxBB0dh9G7p7B7Gwa3jzO8Q5lTBXNHeBUsFM3dIP9zCheDhlfdX8Jpe3juTR8ALBBqA8
Z75O2jOl3brRU9Ncy3ivaxvisqbh69r0tD3SKroJDVswjFcG+VwQawjNqbeC7Nj2u+nP3V24fKty
SG8T3ED6r9qzUwivK8bzDrYGBmLPUl7gygp5YwDT76wyaGpiNs6rfm8bd9n84/Mn/mGvxZmRCCZq
HEyR638evspd1SGOrwG/jBaGYTMZ3swGvDn5DhcI7sLg70ej74Ci1kVVTT3gcDQINvRLBZR36G1+
KqjijbVOWlIbakHppCdG+3iio+RLLYr2kor2xnSP9sZN1iqGgQU3WBwHRAzJQ/iUcVQDzboStONJ
qbanrVNnfthqBHwK88Tys969w83FWnNmL4uKgPv7qyzy28k8tWWFl4TrnQAX+Rkyk6DU3fbEV/un
URzK2BZBAhzGj09UjdouTubUE3Q750cyko1UuMOpQ/gfXhR+uKGvPbv1yR2to3pOpqBoI05QNjlr
S2P7PVQZKrWQJ2xn0U88u48boXUsikXYzUwKG0fbsrSu3KIfiDJpKqvep8q5q1JG47TjwbcIwtJk
GQcscWJiP75I1PGrmpyyP1V/jb86fD8dGS61OeGXJ1Hqu6xGQmGcK315rXFzn7jA44MHQzEMhiY2
JbTe3aNPIUXyEK06lGDUXHAyC/I/x/Cs2n2AdEY69/mQNIFtJPP280/weO1ay/UOl7YKI9hfHvs1
QO4Y+kQCL6nEzLQYTTHfaIQy2yRSwoUL1EWxTwz54Tt0tLXHS04Pgmoyq8TRd2igIuohf1FYN6V1
3isNcRQEiCC/gnuXkb/XErGs67uePFFkhadUAB+fKpZCBqauw+6Wg97hU01yhey8zK0CZLqUWWey
BxFM+81MraFb3C+f3+DjN5eLXT2ZhqBYxV76eHNAeckKoUkhMpxu2pFkQxVZjQOe25MdId2ouxE/
v38+5oeHio6CDwVRAJVq2lZHVyitgYD1Vc2IQ5jgIR39qk0iVVArXew3sn/Piio58QL/Kg39Prk5
+lrtp+jAIcCmAHj0sSRmq2hVHxZB5dwuyXaNnlPDS6d5sGvjpm8I35TsGEf4RSR0oh6SRKkUl/yX
Qbldxucs20LFILVjUZ/j4SHV5FaptgkIGxOWJclb8nKu0s3ocuQFwkk+Of9fV9722gM/A0cGP8Bc
+S7tFgQk/6gCH0oLL5fq4fOb++H14TrRqmCiJdqbE+vRdcIAEIBjMoI8ZfOV8GXCtaTofTlVA7Im
LOafD/dhYqCGw5uztlHwAgl3fda/rRnTKGdrAjwdsCFA4F2g6UIArhRS3+R5/r5AMcQSktwOpbj9
L4ysMTybW2Mtlx2OvGiJhbCiTgLYjj+x3INbGBGj1kOs7FykrVhgoFpt9MU9MfDHO8wlUxCkYs7m
QOhH8wOI76w1oGbQpUQSra6IEGBBmGY715fFqZXsQzOC2Nj1vpJRQO1llQscXmdujrk0u2UKqryl
UdUGcCytfdFOZ9huZoi407Z0h/KaRhmxV3lbkWR6qubyqzR++PXQiaEfSrWZ34VmzOEvYUjbnIpm
Ah+mkQ5IQKeqeNHwoA3sRnUFqxmS7/Gh2KtadD8odE/psJJrFLc70jx54Zeq34ZqdtEpmzl7KapL
xUVlh+RZiVH5cjD7GtOZckihtm7d+oyDPefQItsCI/FlVQcdxJv6heaLvtLH1z/5CLUBUwsFDolE
Kn8ck23nDuyJc8+Aw0kEFT8aktZ59df9IR6JuT595hGalPQSDu/GkGqQZuBdUYa+TjCOIIMsuouc
g4jXSc0fS9Wr+soMmsi8gyqK+hq+yIkJ7cPEvTbLkRGsIRXs1Zzj2ktoJl29cBTQsJF5S6JuJhxT
cni0JzvykwY+MPE+n39yH998VmJcxvqvvjDz6OF1505ep11T98HSLSQJEUGzpEnkR4KyCBLpzwej
icGPO3jpoGKyPKwSCYZllTocDglss4zk9gTqnfFWfWFuUR9Ng9PTJovuQjsIZ/wfvvJWFj5dD9wL
FTRgij4Y3Qg+yLxWeOrDchGdTWVAXmEREv/4gz/76Vvv3uQzYvKdo20Jc2XChjBkvEz9tc0rpPi6
SYn1jOCCxPRykhcIzJi/TyR+4/7Ar1HRE1X8QvU5GPGn1DwLCDbqeZQ8NcL8IIXZXVOQofqwMXUf
lhjRyna/B53eukFm7BVobZQySPtV9rW5C1PfINCKXTeJDvhobo2b5baD6QKW5N7+pnWonyGN+rOy
18q9SHeuIF/1BwrBSe6oPS/XLke6waf/QVFL/7piha19I/3cvZbmtmm2Tep3oDTUM9luO21Xqvt5
uZaL363ZYLs22vE3xbx1y92i7+buLCth6/rWuE2f2/TGiM617zLxSCYnKPt6ehrfwUE+6zuw1z9r
6iyZuYnIi0e/jljV6Lx+2GbGQzi/NfWDzN6S4m5NvMPqdytJItLwnwVKgjXPd3/EV8uJGfrDorS+
ODrtKRfnLV2NoxlayeEFFkiVA7XFSt660vERRu0H+NYwAg2S3QtIfQnc6EClm3t24sX943tLd4OX
d62WHxdpE5M4Cr3XugBg4IYkB2+mWDnOw05pU4enBRqfHsGalkm4wjgUxd+eC7h8VLkY9Q1b4KQ/
2gJoXHBqNRGvmtKeF0B1Aqvuv+YLAOalnE4M9mEeYl9OocdkbVLX6ehoTkCxb2OsM7ogBba7b+fw
igr9Vs4m6pY5f4k6XoZ0rocTs4O+nuCOJgfGRSzksC46tAIOJ4ciS+qmGa0uKFLyQ7QBXK0gpQwj
Axx5Zu3iIjFR8BOQiO8qm2663DLx7iWaT490CQq2aZsqjy8WfF3Y6vWfxVI65+zb9DUcfYDtmWCv
CJMu9Dsg9H87extsIXg51x0+lu1jtcZCt3FQ3LEOBqW+aMx+TwvOT0b2jPCe0CON1bcxPXG8X5/E
4R1jTOTMbOlZOIBuHN4xi8zc1m2BiuOJIHDSxFRl9edDrV/QyCG+dy5Oya0+rBcGGgpq2YA37NUC
v36nv20Oh5AAMjEgiaLw0Z3nymtO3KQzQg8f5/r+86/u43u49oKQka2voeYe61GTqsJ3kDRVAKxB
7GqVapw90RlxlU1q90EZue452+LyxJL48aby7qkaKzC6dEqdRwdjN+lci9gQYt30ofZard0gt1F3
OZTxTa6pT1mK5/vzK/24IzR4YdaaJ61wWo/OUXGjNEnrgLYM/GgikJUeEOFmmDw9i0SAs1IHKN5Z
+XieyQKQZ6/X29Ih0m3Qsr+eZl2WZvb+nFVdYiCOdqa9zAwrq40iUIFpTp0JdNXNF2R0hR/WI8BS
XmHCSwJAV3ef34KPL9bhyEd3PR2X3u6cdWQ7sCcn3AxghdFhmzYpdydu98fF5HCso89GUn+2mc6A
X9fKM0hODScVIc82LLHueukucULUW82kDfj5Na537/BzZVymVaYCqmQoPg8/niIpTZdACoqAkSb9
fl7z6pUyOnF++9OdZFvPEYOFAlXk0ScaLUDXFQL2ArPQSj9RcekaMHUbPCCOGZ8SG/zh1QUYsSov
OaWu3gP98KLSuTVdSCdlkE75W2Jl7xUK63nQwquRlQOn56ZiTx3ntn1G5zHa0wo9sTrrH1fn9Vcw
mQANADUoGw9/haihWcniWAbV8CyxuIN5tGP69ml5GUqsuWozQKlXxtXpo72IWVFIim8DskghL3fa
eNlQ2PAZotkQXUWwUsqeE+u+xKNHiliLrfnzF+HjzMYvbOurBIWjF7ft8BfuDRPqI7JYsuyVGznU
ZC0LucXdC4lv3lKuGj0zITT581E/vBiC/jIlIcS4lNxN62gP5WCFQ4WSZkFnJcO2kumzMk7EZdjf
jCI7Rfr442AGG32dAiPHmqOZpAod0Q0tMUdu0kSs3iR0jZn2vZdy19K3/dsrQx8Jt4vDGy/gB6kx
uiV1bKBMBVPUvDZ1S7KO4+7IyAtKDTDe3w+2Ks7Yi5IlSJvq8OERa49nK3eI7TLrvWNZOzMUQNzZ
n3pTYr1/PtiHxQh+mk0Xgf0Y6604/rqIn0LUptFaIi2EolOKk752nZcSdjZmPzz/8WidmKW0U2Me
LUZKQbNmSKiGOCHah8HCsChJScjKXgWxrm2oXNDGrrVtpsHa1WL4rbHunmds3TEFflsWDmfWpIgL
O3RyrzTsE7qVD18P9wQSD3UaGkaWeixUm+Y+ZP4TScApgBik3Mhv9O4VU/nOqnoIi1l86+SjPDHL
fJi8EfdgWBFsuHjLQIAdPvZishoj0olDw4UcnmE2fSUz6FT9/1cb9T+XCIdqkGHZKPWpV68v8rGa
ykF7FOlYT4Msj+VWTSqEvYTJeQQn3rX8rdeys+7cLNL2szKnQe9qP9qsf5rFchHHpKYq4yLPoH+8
MPHKsxEHtyfJT2wbIz3xGRwuov/8piQaskmgXMdrfjSb9EBZxlCJiYeT1hWYOdj0ON37NkrPJGdc
1/geJ9FlYs3ixOPXDp8EI+uU0Kmo0wPChPahnB6XkehpB/FNJN0+BVbjYW/YN3X+CyWr71RU0a2J
ojjUIrDCU7xJ5ouiOivNpnmOxuXx80/0qLvw6/cBTWj8WtbRTppHC+6UKqOtNlkaJHiCAqM2EJmA
PrabjduSiBNV1W7p3CeUN8SLZ9SXPx//8HP9t+EpGgncHeySjxWUSdirw5Ay/EC0TDDP0z2xSJgJ
1Nu6dWM8wMp0YsTDD/DfR+SUZtK0hZV99ClI0qVnmgp8CiWhZqq52BBI/aVyCjjQs7GvB/vMCG3z
nzfu/5uQ/jvN2d+eefDSvfy3n2WXdPMKIv2f//1f/s+//N9//V//+r8PzEfrP/KP+UixHNxHMBcR
0oIKW8uY/+4+Qjy2EjyBeiHr4mSh6eZ/2I8geNJvtzUInlQ0DFwZq9jiPwiezv+ACEqDjmrLynJk
pvovEzw5Ra32SkHbFuIEcRjW0SYxNsNIgceNIkld6ENVJjlahPpd/XZXbv+ZJn/XoR++l/82CpRG
DFUOPf5jl2QjR71C3BttSF37olCYgWP9Ek/2lahiF33dcKsY1V8t0P+MSYmEXSfAxtXNeLgslI4E
jhW3JOGEs7lRlVD5EiEnvDTb5YVGLvFklDBO7PB5LL+dI/4Zc22gWriY+dcv48hvh/Cxy6K54rsO
pEKaH8l153mLzMo1jXz793cUYgrrrO4gtD9WZmqVmdgg1MlXn9rxsSpVJTAiNSemCR7NXAK0MNSR
3JOCnsDnI3+4RsZDDa6jXwBcikLk8L66S2rA99LrzZA6g0qiWqd9LSpOVwGBUfEpPejhksIdXdFq
8Ck11BpM5Kp1OJrZ1k3UaqLZ4HkGgZO0RNVqdrz//Jr+OAoj2VDw0DAfE+O62SZjhzreps+n8Moh
sz3goHZqD3E8Cn5mjpdsGk2MLkg/1tPSb2+HARS/FdDDNnlXzrd4epUtp7fyL9/BdRR2v5RIKEAx
8RyNIrVYtGUe4bLrFgBqBSAvHC7Wuay1cPd3t42h7LVp/8vhupoYDy8oM8yOPmvZbubZJfcxMgC4
w6E5saj94batazfVXUy0+ISOLqiZyfN1ErkaojQbdyDE0JHc0s1fX4uD5oJCz8oMRFpyeC0YrqpM
lzU1JcWxPFBQVHsI8vzLUZgYmOuZAleoAnuCo0lpNlNRFw2o5Lp20z0WCvJcw06pxYnpYf0s/nO3
ipyCApnjrJPDqtZDRH54NTyEZujdGtGo2k6bQp3ava6oGThTJ0yAgovy9vPbd1RtYEQOzpQ2sG3w
zrIJP15Iiqrsh4EmcNJysM9rQw16Tcm2lNXSc7gYL5EoXLZbsbaZY7O9wAudXKIBOKViwdW7vhC/
XzzoAN4XVkfkvZxDjgu++FaWwYZ9ww6PjTw55RXSVBAkdgnMrpAyC0ypIc4TSSr07UhUWPEYyjxy
7gDJRvNOycfoJ/sofKl6Xk/tVT2N4/Jk6sx1txVraXHutkosscgVDdN7D+cOtM6oN1+UKeN4pjcW
QKWiEkuzz9NR3rYaTJ9tOcrmUq1IM/ZojEyQwXSiGpCLiGIfW62tE1fU9UQUzoBFg6Gw8OTCsQID
oso4bjf1kKzx5eM4/2jDJiWHrwsX8RRpdQuAILaK5EKNapF9GU2lBWyXRdPFGonHTtDuCjK8ynhs
gniWy3ytZUtFZoxuZJ1zaYs5I3k7UvpLzIsL+Fm3dOitQSx8oDxKXmqiksXgwlHtN6lIk4u0nJs0
yKIsux8TYhAQFUfzZdgZqqRRVhQ2yv31k7WIDE/9fACZ6GMuXdXO+ZqeVeVgkdZQCkXfAPO2v7V2
g71W17sGaag1qcKrtBgJrSla8zYT5CD4dsPJVbDSOaRm92yrVbMTW4pa9J7LyNDjoHDhDxI7AE2J
hqRCV7jUdIKg9Xayv6iFXZIoOK0/Rc0mp9koXPe7sjRujBInKW30qmH7lnY1hMkEjgbIO3WKnmOa
PF8cQxrPSjzSENfSeYApKLKc6BgxqqQgZjqxoUmqjdNdK+X4vY3k9L4IUgJwMkVPfS2al0RVkfwU
yRgaflhF/ZopPllPIp0dQFIh3gZfita+tBrXzTxdcZQbSkbyLRtwPe5TJBILGWgrLI5DP4leBNiT
RNzEEVI72+JlDCtea8/OYOcZc5VA8dJxcXLcUUkztZrHFiKuuTNw4Q3AAxMJKDMN3d0gY0Cbqi7D
Gpu1EZIFNAF2DwYwkjslS+3nLkrkkwL/+ttoyCkvboFMpk5156phu1xx0q36ftPZOgE4YUKAY0LR
4QuPDF2/YY5KssnYFo0Yiyf3kRRrOWLSBoDkkXeuQwEjByjfNbZFKnzWZL2FlN6pCabMzFojz6It
ocZFpn0jMrx9dIjBNsJwmPXlMoqjVLuCE5h14XfA6c1NFE1jz7OJrB8EjMh7Cd2OkxasKBXm7Dgp
yJXrgfJabxKjIDX7DiURh+IQQgR5R8OIOGKssN/HYShvqgpmG+IsjaOhHkdl6mtaPNzbfWqBbHNS
9z6Lx9w8m4w+u47h/9EUJpmo3uZ5WWdXoFTFd2UZ6hBENYmxF65CErCvNFRsN6HSpZbfL5AIQAjF
5pVeFNpPO5GQp3sQUOcjAjK4UrE9k7yqNZ3i45bOLfJPGquNrmoQfoBQiHJf0DZp9rjVYePR6NXB
WVhlOVBTjZW49VV6cxd2xny1aemv1EC3FITYqeIgdyvUkpT6vlS691FMTkL6JQWmjUo9fDiPTXu4
HIamns9p/Va8lKNC777Sm+jH7Dr12Gy0RhXosWT8WrGUQWvsnJhUWXMyf/ZiKB6NBmXoDhKG+D47
In7OyA56hKFkfCdDtbZ3YSRN8nIisogDGUfTV8SkGk6flNgqdWkrbedAjLO4CArZG3OOFNObOft+
z0djfqWzVX1xyP8DI6yGXY3uf7IHj1AlE2BgO+RiY1R6eK8aBKdeVoo7D76MM2L9uMPqWyXaut70
UcHHk/NVjF4YmSZht0lrvXNAy0nnbYaaHBgxQwQozIioZXPojf2Q22xzhoJ4FAI3U1xJNlRIYImi
WuGUysWS5VBviXPRvnMIX54KwFouVltdSi9T9Dzz+ygB+Iobl6/RNgDmnjlyEDveZZtgO7eeXhZ1
JEso1zuqTObcD+1Fb6jzF0LEnHe3RGnGVLzC9/KYTG/Qo7l8NZkDfihpppCCKhTrTseCG/mjWIMO
acoBgR1YgzZw7lscTdUQw9ok8JKATxsOSwUizqW9ZcSvfdfS2hJOAqIubHridBRSoRswfVqG0i1H
CB6C9B12SUMmvNcbVV9cSE1kNwTQJeauMywyHuc4Jyc4jJv6XYM4TJShiKqt3dkA3LIpqfVblSrS
nWHK8Tov1eKtmwZ5myqNk3n0gcDbLHPTvKDxwS9CqJhyP07L/ATYDBhETc4ZmY66NH5ErEHzWa7O
KqmOJAMT+jgXs7mdhdQIgDVUwhW0vmO+JM1YEJDYxentkJeZ6hdpr92piyRzgZgNpd6i9EMLwp2Q
X6ophoOpgzMTflhO+btbL4RsIvsiNzd2lPmy7Y3B3uoc+u70boBxrxPgRIQSYjFzbwFB/uYkE161
CQDc5KG5TB7zqtQzH9w71mtKMvO7oARoknXcV82lKItQ30OjdKM1A8dwA6tR0TiSApTVFy0nly9O
HvNpz41lnxPBiJ3CjufyRuuyDhTuXOR32BZNyy+63MD5khvA5MNFTUOfDPDhouhdBahnHId3E0sc
+TVdr141xG8IoGZh+8CckxnAMTOsNiNbL1+1B+snIMhxl8uGFEVjIe45n/N03kVV2H8d+nyxvTjv
4uzKdmOiyKomXL0S7ag8N6JYnnrVXojVFX37JQQheyPqCQXLMjWsLADUz+ZlpQ2UdH3J+GGme54p
YvUUqgUpynrYiW+WXulvCzlb+z5f09dlpuuP1Vxaib80CY2aarbQqiVG/FOwhb9hG6C+CgOPIjGd
gPU8EKOYemG5qa9aK9DFoOf6yd5OYOmLzO5BCWvClPpQba/0iHD0TecQvRrUiGcp6y/CuFszuu4V
4hG1M1cfkaHCdM39foyH16VwEBf0MFZZaYw5OwvrDsfCZHds/DJHwCTtXPrGkKf7szIa9JDVNsy+
cMBcoOilUnxVcorYfhgu1bLBbpmxfbIUEkuFoaNpl3KAMonEH0CJNbrpWdugm/aSlvqG50wp7ysF
fec2B0c4++yyLLlZhJvdp5rJL5lpIn8tdK0gkRU3w2081gvcP3hyDsLZccEvlKYJNh1jLtVgGdv2
oasL56oR+VzvaqUO840oWq2+75dQb/20UMN+r7BvoIZrzS0wlyIcLDy5rQ4AeyD1jI2sRP0iBhdC
YEc+tOpFWZtQhaxad9kIoZBc3/QWoi+zrOII41cjajYeitP5U9xOj7gxZKdPngXFPAZSmNFfr9yR
kvJilOb3zunUG7DBbovGgThvb+4bPgDuvvKqwh4VHv2Z4qFvCvcuhwBLB6jWyjagXzrc2kWkhRuT
stNAll9WbQmVgkDVhAkQj5Lwv2oLgCXqPaPOYM9wbtJUb3SH6soR+CFB1mvNW01bizlDr4uUjfJM
WFs62ovO6u7Cc3WkW/yo7YHcpUEK8aNKosXy6xoXl1c5bKOwS4627Vm2MlSemPRM24rOwPY6Ly2W
cCNK5QyCura/sJ/rVZr8ZfIwcDqga+u0xpmA7j15ejQRZFtCdnxr2qG5VGiPVEFq2g25WlYV/7TG
qbwZqqZ9Uo1meuCuFT/rRNaA4dMQ17mw6Vwsbdx8idyQLLowJgDaS/LSfa4qinZeOzet6ZWz4V5z
+lE737WqMg7GJNUHn2gXZJi6mIo2CI1O1YJUbcuHYZiLe9Wm7gaKu7Yfw8LJf0xE61nI6yMouQPk
V+LQOzM/i0i/YNrMR64Dpkl3pfeNanoizuyvZKTGmieV2kBOrST54htJWD5rjRhBlPTkg/iiMS0H
KUjuvuaIN8n8yAeds0PaTw98XyppN0o5vZMoyNY3c5f2xTJyMMQGpzem2GzIExyaY3ppNDaeoxBz
fowVP51fZE9OJkiZtP++1E7zZMdNRgznAuE/mlTZQVt1tKtSy9QLCMbzvZnKEQ0kMZLVRdcpIDnL
IXJ+OFldnBtkFbWsRnr/3JtzaTKrRSFZhVl+E82mcS9cOd7EKIQsX7PT+jaOOhY4Q1cM9tWcQ/cx
GebvbkT7wAe0C0zZbKrpW1y5oQGAEzib1xgluE85tMZbz5vAaSSBu+bR545e1hDcG4W4rx9NzCYA
nUrJhnYoUh4YXSFzQ8Rbwd5tbMb7GYLp/ZCuXybxdPG7w3H166T1eXzezoTUsRUfBUcX1+lQg3dV
oePXLUghKJW5vEuFWoQb26kmCNzROKK6HCv3jPza8jVz5gFFkmXVGkzYCrEgaZLNDJ670rABl2E5
09W3yzcz6zPN163GYcdkderkF33EPsRsm/kltCvi4xQncp8MuLstC+cyi01jFjbAIEKOeIiJdM/J
2mMTkZLkcmERJJ7gUw6dtzEP1carc63hvI6k/NyUDfAjO5yrJzMH7HuRSjRkHqtkr28yuHtkBw5r
xgxgTwQH0nG0B7nk1l1apeTRpvxOWUBKovJd2mP7062Nns1glfU3rCiT3DJRFzdx3czfl9YtHmyj
mtFVF1PyHjaEMW3w+nRvBkFvP/thyjC7lEvZISpXEtJhrLF+n7mlsTcMll2xfpFKQO6C+DpqHGvQ
clfRXi8MjYR3ex6ebcuNv0FKJo8rwnXq7FpiHDWMSp2lM+u4YbK1+taOgjB1jcuuxGZIwIDGiU2Z
62Vm8TJc3IZSk5PvxJHN8pCY7BHc0qJk0XRA3zcWizuaYKuIOYpVlcahIO/tJtDbcrKDZm6Hr9Q5
0ebWmsLyPE4ahzijlmQ7DsCt+ZB5GbJ94xTRuLWnNl8eMyWK2mCxCnJ6ozGzO04Yjv3T5oRzp9oJ
eZCKTGEDmhMJD3mmLSS9lpGK9DYXYGiHpKhzrAiWgJLVLOlzWKv2i0jb2vCE1WuN1+pOagUqG3/D
jxBq5ZvKgG7q95xg+LXsLi8CI62jWV4mbmtcod4LH0QajqVx32l1aOkPdtSBfxn7wW3wn/aTEzv3
S4cU5I4aRGwERCB36cbmf/1m1wt+14yIP1aOpn5dMjFpAXKFNrockpYF0Sny2vSTnCapWo1ybSRr
E6Kx2aG0KZtKTOcilVaysayO9OqSJj5foz2lb5ae5jkLsOWA3F3S0vWSuORPd7AngkiSSb1Sqrl+
VNRaZUGXc/WoTov4mrYFpuzOWj9UdQqTb1MWNy51wWq+HNJmetddRf/RpSULnT7nnIGEM7UNgHiO
+l6cpnnGfsbscclqYzr4yLB61y+sbLztjPi2UzSEFhJf/G0+o1Pzor53413haOJp6hUz26iTnRNA
W1Et/n/UnbmOJEma319lRFLwgt+HskLckZFZGXnUkaU4quvw+zI/zNyl3QV1gqC2EkGdwIBUSAJc
vkLNG/Hn1T3TWcGKTHYCFGam0Zipw8PTwuyz7/gfsyWJmJHeY2yvCQOQ0i0MvMt95OVu895Iex9B
76l0knVlFyMRsGV6BcXb4JtamAJzDmjjWBIQO2xTT/QNXRNJaMHZIrWoCUM/vSzSMkRobPKLwd8P
ejwANnV8xKu3Pu6+auTKlvgVh2Pkfy1zbr1lhVRyR+EZ+xeyloG4x3u6r16nJZLzmCGo2UlA16K2
uwgxeu3vRYxUDVK1lkI9DudtKLt10Nn9TamCKTzUyou7yxhmqUhWeu71uEzmE5tyUdWDG4bwlexa
eys6b2pvrA5V/Q9+6yJ2F9WyG8KNNEPLw8/CDUgJ9MjUL6CF1OgMKEyrIR8kZRyM6Nrl5ZTc1Diy
61sj72Dh955lUFh2Izrr2qoLY8UFqdm13hSXRj0NYlwihBOqYWVi1or9CQyxgM6G2dLQyhd1P3p+
tHRguEyfVC+QCdwwahIslh7L1tr49lTnFNCWCryFk2ki3gQ5FltcNXn+RVN+ezWUUVsaVFxScz7F
Ju4L27GvyBZVFVYZV4JFM9JJwLKQz+ZlSYcmaaD06MuhojR4QwxM4VVok42B57bLesxY4aoRQDGS
maXcP/tySDyanWNJh7BzquJLMUxzFKF3VjoHo/TwFEWtLEXgmdk786K0ZQ0+JV5r4LUNx9Aw2dCJ
ai6xQW/kvTNUjtvTQqPvf+xLMGI0yswcFYLKMCILE+wq1fC9kJpdJndcVm32ljGxi59ojCsMcGin
Sd+MMG2qbWg1fnPIhOMkt1gHj6yEq6yAihzfsgMuxpOiiOz7Fg2MMaT3vypLvTLHBZG9cq1VTw5X
houm6Qxvhyy0Zu2xzqvMpVMEhfm+CEV4y4inssy1aq0gT7YInaeZ2o9Gq4xp3Q0u/irbBFQ8/uyL
NoksesWZhY0vPWSqJA+/Cb3tdDTAJKRebHPqOheX0hMWN/GgOY2brSO2P9xT1yuYQv86ovr/gRcY
voiuF1/+dPWxbv+06cvPHztUtf8OHEBnLukT6qX/8u1f//JPf/nnb3/Wvv0nBEz/57c/P8YQzH/5
NwiBb77CB4qZCgKaXODOYwjBrFMKvHxGJgFUYGL1m34pJp/8BY+pKQI1MxyHYcxv8AHnFWgU0HGe
iU4SIn9/yP7zO8jt90kL4PaZRY9yCoAEiGog4X4cM2nF1Ov5GGQbiWGQiQTE0K1llYsLrStUtQyK
EaZpnJuvBfPKtaYBUM4rUjSrQOc+E2398GgRf4IzOJlCMY9kWDzTI20q43nydTLFmyJwYtnge4CL
fOM+bn1rL1xYQLFRyyMDqmQ7IPd7WZmIMTajHr7DR12/KRMx3T/9Jsj8/jCFYm0CcB84CKAchSY/
o/If18ali9zGOFasMXvpF9xE2gICOWCnMTIOoDo+xyJXGHwIcmXfHfE7VFV78OPBW/cDlLrJKY0j
bgwlsp+W9d4MsU5oMP3eTAkT/r7MNz0WzvkqKYrgqvMitWnpmyzEpN82TveJSj2CdDH0l3aW+lf4
asXwF0f9ApxutyTVQ5MGGRZxbHul3XoxUGATAv8h6OsOEC4el0yBXPOrpWx3W6DFdMidDDka9sSy
6vNDJbt2K3VcGROt6LfSsj8VXZgTwrMPvAisKxBHn2mglEvVatOybm2yLy9iMJAfVACPLe/cZpNY
hfpIhyLeqPh1nlP+N7r1ydOyBzfVX8u4fiOHzts0zO2XZplcZVWcv/fTGi8JJt03UUiD3lMscABQ
/1LoEaMMoxnXshXt1dSgK2nJUG0yRo5vSolhiB+ULbJdlbNoc8PaB0RjPDTs0UJRFnNUI7OuA1nZ
n/xuQJ6kVtwKY/qpaHxGbKOv6ddhr8kbadA/x10hjCcahOOXktuH2beOH2A1ZOYSO0Iw5F7sCvsj
vmVJfsHWvdTogoY7ERjLTE6XrlvtwIrolHRva0d/73p8fXUEpbeI0VPR3OIXbRQXVht/hWTyoWri
bp3lNJmCtNN3UYdP81BX4kDN7e7GHtIbzpqfAsQ6VwGkhUWAzHUNAA+zIKe7QicRExAnqRcDlu8L
x5EHPQ3iN2aCy0VmgyRJp7xbDTPmvrJ+SYNww21CJmsCx08YUS+kZcKPC5JZqae5xLyr3mn1+Dkt
InddS/hmKGCJralJfSnc+IuR1jt6dO+zdsKpKQ27HZNX4O5Io+7CzLmLFFYbdt7sPI2Cf/L8YplL
7xpzTnQ/NN9v9jrGrutM1bdhL5Cvm7uRViX0Y41tqYIuHwabCBm1Y8TsEYZdH7yBqcZX2mj+5VTr
GhpDbZhchIluXFc4goKF6+Av+qNXHwzRuscyL/Gi6aSYd7KQ9rr2MmjNvVlrOP/ieECjtpXxoSKa
rKinJTd1HdGu6Md5nJfdQGjbas68B8nyNe+KXMMy1rieuSEeP0MdX1eDSxWcFC7V0KKtS3NahHIM
sJyyMSdYxHWjqHIqR007UYmR7rijeB1bYii/6P3sWoYb5UTZ+3Kq9k5KXyWp0boZ4AwwrA7RjSEZ
y2jaQaSadP5oXNNukM7tmE4dEk9VuTEbEzK8Rrm5tCvzY+4FxkcCXnYUOGYyNkRdnxTZY/4YZXjw
FHaofdFjr78JkNm/J4Uor6yw6MiOQq/5rFXhtKzMrNloEK7mNB6PJL2OrzpDUlorZe6ohMN16uvV
PgyTeOXl3bS1JH6zSwfbi50fpNO7seBgSaW3b9C/DrZ+MKCY08qdSSv/a9Zxfax0Q7YPVTk0d+Bs
u2QpmIgfpKhpVU61IV8HkAG2A0CL2dK4HlaJU9LE0KsS51iLBHNkowlTSCZ/rspusSIpiGls12Oh
nO5tjAZMjhhRnJQbpoHpHnhDmL1FbdP172EBFP5WGb7opoUfO6L+giW8Qu1oTI3wdWLb6SYIWpoY
KWO8NaAPilcTNeWrutSpjArQwG+9SjfuQ6+8NMfQvs7oXR19RwqxmItzrEpt4z1TzHXSVLakmBc9
/QmjX+InYO1TdEZWMsUDxTa6AZx3gJxAM6boU6vZ4qtnNOTrCcpetZdsQYCnNKpbVW0acvuLPrQm
VFer3rjPyWlJJod2bBeaR7sN0oVSx8iJPlgqDErELvyJOFGGl03m5cz7sfJa9klvkijTa/k0es5d
IhDOXEwS7WWwuuo4GzIcmaKgjl3No5OmjDUBGbg27tERNO7pzKhj4DMalWGL7MRAwNCjtFvYUdbf
xb6QOzqVxV3EwOLOdLUj513uY9b/qrd7WoETfZorhr4RcBLNWEfEXKzD8nyXFHC84I9EH52qT7ZK
AL43h6m4dd1ZnKWxkNRIc89HC83a19LS6fwwQb8XU2M9jJCt+yUmEEZ3l5B4Iyg+RpuoAqSLSW2H
22Nc+UJfMLWsr7zYdt/R8MHTyO2r9AqnxGKpRTmkp9Jz2vumKyJ8mrCDvOV/NVt4DsVydsO5lFWd
3Vhlh0JzqZv0JBHouyndGC+AvNMw21PYjayjpp6uS7dheDLY1tYgz8/BS1j5LcyjtenX2RsKGyfa
odBNGBhUd1+M3qWyB2vDJtT3oEQqjv6AjVJuhJyXQVYDOPO+vweckR2jVEw35VBZi2DCUK7Ar+ey
MCg62xoxSc3UcZBhAJKL0Lkw5CTXkZ01zGUbvCUAAjyYHVKTep8Gu4oqheAQl/etSJuHqNHdq7jQ
6+Po58Nr5nUBVkR2vyUsB6wp5y4Ck4k/TkcMNj0qKewsR28xGv1VGaYWUStJ3ws3yG77mJywgiSy
jiYRMjf1uzvdzFA8d3udzledU/7EVW+N6z7t5TwPp4ZGs7Z+CFrlX4ayudfLtP6Y2D37UGG8xmHw
P2ajyVWnpVV8HDKSVATfWpwz9CTfjRLjK9coQSBkpeneWLDs5WLKx+JdOimaadjaORdOrGmrIbTC
JWAihMVGt/PxN20nTpM/xOLCaRNadVZrtZ87RbMn61yqK4HhpZaGRzHZ/kbWTgtkwCqBSuTo04Gp
/EwXSkNufT6D5pSzWWKcvUCr4LMzdlg5plxXB1zLUrqAo75jSEW1hmPmihF0fqGSoH74HiCiJOkv
MVMLHyYa2qu8C/BEM5rCIoMDZ08ru0yoCLXYRgXQqtahrnR3kQ62Hl1M0urtK73KzXvRFf6qHRLz
Pu8BJ9KcsmtMUoLUt7o7epjd52QYCAWuKwkzfqeOk+rb5E2MFklLJhJ79m7QXM6aFRUgcHzBhldd
qLb4apLVuaWpjt+v5cZs8wKITRN8LeMouAyYY3wuWz1A2sCKbOM+S2keIxlY6QNurMKoVmAoBzol
DaRg7NjyVG2KKBqPgnbHqvYN+T4wHX+pY5R4jAu3CBb9nNw7tFMeEIVurxjGDt3Sbmx1/P6LZBps
yNShc8xgqYZZqElZP8SBgzpj1TvgH7TU4Qeo7JH4htl4sYxV7X6KnSL76jKl36u85K/ZbmHvaWGq
aE2HUx11BrEPfjbW75l6sj8DL52MldG5/JY71A+MOHVkWcZoW6uGD0/wpV12fRMYC2hfrXZXDIU8
CLSH2rWtE5iisedXfbuPjkEq2l+XPwqG4Np2fmPz/qFq/L4q+Oe0rP7BP+Ssy8j8QZ+qehRJFHft
P3x/SPSlmsHyP/yf9Xfg/E3/RYy3X9o+7/4KW5//5P/rb/4Gv78fa+D3n6q+7OanRfQEfqifZyOD
J6rv//Dtv//lH7Vv//nbn7/9V6pvbET+r7/9a/lt2a90aBSotVPFfYef/hXAb1mvqMlhQcM1Ay8B
8+lv5bdpvtL5D/BOD/wysGVwsb+V36bxiufwm8wIEQzyMIP66yr8Vt6ygGctNk7KXc+ETOqAxYYV
jSqPT7H/Y41J/ZuZ/kTtAmymNX4J+TOyJRcNxFe294xeSONA0EvDo7yD2epENqGKpCcF7LBstSGL
ML+gU3X7fTn/0Jb6e/Ob8awnt8x/+cu/Y6f867f/zdb59493y/z3ft0stvcK3Cu0GzhHlqWDXfnb
ZjFf0Q2A0GHj2Y0e/yOyh2G/moUVZvgs0FmYGPQRftss1isyaHuW0ec3wL9jTHCyOZ7aLPQdfuhI
zHvRIk3zMA9H4MjiHX/cLWk+Kp2QBBQoMyrvYuCLP5q102BwGZuRuBAYx/aIh5YVZMZMh+3qrYZs
0h5aIQQDINCy4n0TCxtMTYBfbIyiam+KQ4L5xYPFgDy+iAG2ot+mRMLAJQfHszbi2kXztUnzBMWH
Ck1AnJcMe5tOXvhASzs8ttWUYVGbZUa90pxZvmICrPCZnnj2ISuwql62GSTpbZob0x2goWZcJUIn
y87KjLTf9WsaGhhnJzekf90xjPKYVgu+e2qrOyLCjKPIaDFPjQT5m3a1OJgBDrkX6Th5CDhHuqCx
gmyg8aZNAOvuAZ8lNGjHWRNuyMoo2ouK23U1ILoRbVShR9mFpTeBfl3CWBbbwvGaaJOFIAcWcAR9
ojV2EmjxGjjYDSZVDnO167QCjg/VlqQd4/awGSXogdRN5UJ23ez24U46puml58Xp2qlE7UrSR8NW
q0alDhCrsQe8dOelVdTeD5kOtGOPoTItrl8YgijVH0qldXp/M3htnIfk3FAAg9e91N1W3lIBlkij
Fi2pVLFXg4IFAwCzt4tmup1cXP0w4OSHqvNFBqxkWEKQSXBCx+4xMhZ6KQJvk1UFqDHXqICnFG5j
1YeagrQ7MLzJPhhaw9B9wdSj8Y9yjA1KKxVjuaUHohzuopzzssbrlsveUSb2iFXTWEAk267Ntl4+
IBpv5anQVm7p0083mh6lIF8EobswqGKdFahez9xPnV91wBQyWdOGkk2Q7EYu7H1b9opZcBcG0yIt
q2RYCS5yLHsiobyNO0bMp6Zo0K0Lc4z16qoaZeKuVZKU90EJtmWBf2Z3jIaBv2lY7DmCqGevqBC9
dttFk3+MW9ohgK9pPCL+EA2XfEM4iNETq3dB7+NLlFmJeu95wKbAN/ty3rc4JTBz1ZkC7OexvYn7
b2+kC99vG7lmkDaaW0pRJ2JlAC/he+gD95FUWOYHE2PKDLWzsp37TEPfHAJlDrO+TWGCgkFcsxY3
BsH9NqC3mezUoAPUaKYQC8vFIFCnf6MJMqqtGSfS2STs9XqT5VrV7yMGXuY+BCoxI5hbZAmunNFr
ZQpoILTd9wiLVYgfWG6cmgDQbT9+P2QM33CfdLt826U4J37oJkawDOVzR9PQYg40hsmdyqrwelKD
tK4cDv/wOm6KiBlKyYzmk5GWk1o2Uewe9WYoA0AYU0ivE+wj0/5CgElvmtdaY2ARbzB0v2mmps93
jNEHAL9Vqx3iAGT/UuKKC74BIDGG1SoxsMx1Mv3GjBzsn3QtBunlR7gCMpHKkIjzptC/6wG77sAf
MwbsjUROa4acdA+ZJm35VLB5wJIA7vU4P2Hb3RRtR9GHiPtGL/pk79mU6KgK+mjuprKvetRcXNCW
UToG6wRloQmpwiDNyB41lE96w4pWdASHG3cMvdsYa1FaBDEHH1Vfhp+0YbLBWUQePKp14VQMqbzK
j96k1TB+bGklZGsg9BALZNIaaoNxEmdBZElOHhQUIGe00f9FTQaTo4pB7wemxCA5oPf4qMA5gVpK
y8guwlAnn2UMj3joAMqkZCaokOIO29g310BHzIFp+iBpYLqxfjFFYrbK0q3iq6eV+UGAyHozlHkT
A8QtcFN+lwWNvHOdOY6MRjB8ceGIOReJBblhAZqovk/i0aYG0Ru1dgfdtZaWNFA8VgDmX7vK5zIw
e72o2P5u629jAh2T/MEVN5Mo5qoqBt4OkEW0yYabLJ4uM2Lescxoyq3pZ3CgInNAqdfOgdW6mNgS
J+gW3AinjtC6G6MQCEBUm71/PaI+hEZMnofA46GVIZY1MQfoqmUd6MpRKy+z+Apw1wYrp+eFzU3n
g617V6cRjd4QJj19ZVNjqm4AUgSoO4pIDctGBkDx7FgAixg1171JUmRprI3t5siXZzBucYNpU/2d
0HKtu3DHFItReByoj8vAL7wlIj3GZ1MXGmhmL27LizrHIQdAoMXtl5dwpdc2Y9wc41jLmMujiZaq
CHoPwGzNpGyBNGnYbSyVC0CeGrbNdTahtisLCBerMsusq8Ys4ww0B2DkYU2HEoxQkwirfyMDu78L
JxiT9L7z5sgR4GfFrQQ/60BoaBYk4eyibRnVO9DzGUhqsHDEmrbAyzs1o6A/uP2UYXPtJI2TUcfB
/dizN2qAuDD4MhB8TBx4yVFkziIIACeAaHLzt14295+GHlLFvRY7Wv1aTzq7+SVt9ZTVNauqqOAP
Orjao2IgMn8JDKBBmbRgaK5vavx9TODrtSqWLYbz+qpNCdPLAkcEd0HbOJ01RUPRrauYns5yYip1
zFg8nHErLUG1OkSOeOkMQZytMy3LP/Lnxrceo28apdrEHsnVeI8Bk/datjnAKfSimveOIenXlkp5
FjWzSbtlEjL4irTYRL2f9SVKcDK5C0a7O5pBWPtgNYLpXdCF9gdedXigNTJdJRkdpoUnkvomd2Nx
bw31FC0iS2X9prC5HpE0D8Ss3IWpMFOIZOCtwXa5CwD50lrEQQv6qcW/hlTGAuK+dIKowoMIy+F4
De58ugxbqbqlURbRjhsVPOjkDlCvkiYqtrFrdxclP0q79LIMihI4mn6ZWHp1GWSmQFjdd6q3rS/F
awpp1B77qU5vGbG0n4GCOrdZBqdhZei1AX3XT8NmxmSS+8EuCLc5s7huOTBZ2U4FNKj9PC6kzSVr
Ax6Hcopyo1t59QbYf32hiUjMSCFZf+6m2EHTOFbiPRka9tsglaxPBFjFVYzffEYrJ0MuT/dDcR17
dRkvA4gUask+oYtgBKGGTk/cy12HvW6xlEabXY5WbZJw+rX+yUWzSQMaJEWwEE6Afx+O4EBiisYt
7yemROVBFVHqLdLCJ+cpy6qz6B4wK9wGmIdrAGMH90E3MnBLIzP48jLmgNIFCuBdLSatB3lbdAaA
qAl0aLmCyh3RR4FmNS1yux0eetNO39NFBoTUF/FI0MNZOFvqJDAtUPy+6JEjM6Ju2XuT9llAcNTp
YhfAvhybA7MQyRiit1a2kb1wu9F/M3++XLcqjHNQUFYDWiLHtb3zUMd3wMf4RdNbC4nAEMqoAR2j
XYWZUrHJ6sm9VqEVmyvwtEBW41RlYhFXhXbVe5UwthrZYLJ1Qa2AiLRtt11Fca/vVBlO7aoCOcQY
UYT+pig0eSvpo0Xb0SFZxGgxtlmxRWdOVr4s0975UvEj6XdSYcpYQ50r30KXo8u1CG07gWpU0MtY
eIHJjHK2vfHuRWsjF+FWWXsZMqxE57Hr6hutMwKmQZ4U7wKA2bm1TQI/AkE5wT8BJ+pVmgPJRdaJ
umqkWTPFkGVIAjhmHPkO4mYyORuEz4MbMQX+dSRK9giABnUbui1sj8qqDbUoUa3RF0CwgKhpZlVY
RHbdFpjLdwXZQmMXwwrgc9BvoqEe3/pRntSHMmOKt0bdpcwXbuGCfk5xV/9ILxB/3nHMaRUmfphv
zdlJb5WVBp28Gppgt/jjJfbZlszjjsw//L0V4t9ld59o3vxHqvD/BWJi/vd/+9O/+fYvVOT/TCfn
f/zbx2X596f8Wpcb1NjsW/5LkwSO6tyq+dUDlt7rK/Cchg1h+ruwy+8YCpo46Fah3UHvx/re4Plb
Xc5vATOg84P6guvNf+8P1eU/VOUatTiccIr8E6iCHsWYo4pBP0Q0ibPpIiiZID2nJT8/5HeAxu8P
n8EJj6jmw9gWZWNK/SBd8o++fVsn0X4IzPWjHshP8BY/Yhx+f/xJJ4FaYOQuaWG0eTG0lkXImOXp
J8/U8Z+9OF/V4xf39To1iev6oYmw84YAMMAoSadqO6orE+fvZPjy9Aed+xFOGNIlodkMJz5I+FeG
gALbPPMTnFv6E7o6l9lkJqatH3r4LMq0+VKDZeVPz4jtnHnvU3JzYvmDJpt5gdTKrd949cen12M+
DD9b+VORYy3FkFKva+Ng2NPGRoSWJAOQuLaRHkYn2XDdZ4raXS0tFe00szl6okFFGvApeuwqQJAW
UgXyWwe/6a5m00cwi0AcMmAB9e7pd/yxkfW3bfe9wfVoV1e14zOL0fWDctL3YwhaAu3fKfsa2MWF
4Qzbpz/l3AqfSE4Y+QDZp2KFjfKDhaKsek6g6czOOAUnRaUm2rzlxHv62xEygcs8w/9DSiu/L838
wzxaGsAUqnN1XrrorXVtUfVWy9T45MXXujB34XM6Bt65XXJy8qOuMr0qn/SDY31xVXtocmYmLUSg
XMJKCIttrvkXVuWtjCq/qHRnExn9myLDoikLlpH/XbJzFWlyJcJw25co+3vTdcMMUEA5jp2ICY+2
TuzyCvj1ipIRnqEUO0W3Dzgm8uNIZiBdNtnaVkR0EIZ8FYu3anxX990mVs4hrK8Ysyw0OHYIy76G
EXjda2RfeNmCK1lmvXotUayOfJzLnAsIvpu8IWeMurWXiS2BB5yHu291lPQz+VrrP8ABgIT3uTJB
2yTjmoRnEXqf1ZTCGkiXE6wD375NJwtJa3Hz9AY8t09OYmApUyf2KXsOY3nXiA92emlU2jPRyZy/
qJ8EWO6uHzYKhtKi6OHKHFwM/IoJpHdHQllIjwlbulPjfuxaJsHHhK5Mb8abuqT4Hn0YP/GhVqSn
FoCiXLu3UCD2ux5xufJi5C5DVyvFtGNYP70GM0ruZ695EkXJe5u+FuznYajX0nwPf3khxg9GMi4r
8X6izM7s54RGnPln/8mHnQpzcizpptA8PVh++I7Z+qb1jy64hVC3FlOg7cccNJPH0XKuO5duzcx0
ilzvYCXdKmSeMnTRMu/1d1EOyD2Gbxix4YXhHGq3WfgWHZu83nkhTe4Abm8y42cocNML0vSFZz+g
1LiIe+3SaMH41l8NHiIGuTQAbqdZQ9+pX5ZFRUaJgrjrLyMSbONtVV2R1FOLYUpH2t1Sjsjl02t/
JgDOY4zHsSTU/F5SoOgHk7ZDCv8mec7t3Dz36JOBVWVA+y40qPBD5CzjGAZlCbBcraEILzJjrTRt
Ccs4N8uljv/VuPOAYI2GvTL7cQl5ic7rO2Db/BIcKt24TBNwFRGURxfZeFBYL/v5Ty4At0qtBiju
eEAHbBfZ3Gbap6effOYCmyG7j1c2SNI+BAPG1RJfIsK/1lBGtz4XzQ5e6TP5wZngcepVXMsoTQLJ
JdNp3NhvB/nR0r48/fbnvryT2D9rHNPGYV8EAYAiGu/PXLjnVuUk3tV5DYDD4LkuYSTs4Wq3kKXF
3u/inS3unn75c+tyEvfgGbQ0X/kQGR4r93XafKJ9//Sjz63LSayqXOlOFWCNA76QpbXDi+6Z556J
S6fe6E3QYCU+KB1mfQxTXWyp99fumK/AmC2cFMPM5AEQNaSYNwmsYDpcaWXfM09aeXiEJhqmezZI
H9j2UmQ7hhsYtdCxteHhmmIThdZmmJqtVshlkxm0PNx90h/bRDFDeo2NBipIH1sbc89x36G91dX7
JFoHdOOid3aUPpPTnVk89yTYaDCXCrrkJEVC2yCdIQLthU8+iTVuPbYiSYq5SLlNx0sLs5Knv5cz
+/VUe62OQxrGhjthTYgUlcw2OqrEsXujIFR7uLE8/SnnFuYkVjTdNGnQxAmV8VYz98J+5iCce/v5
8x5lin2RpJw4EoAsMZmJXU7pu2n8CrdzkcGvedm7n0QK267gxkEwPuTRp944zCD2lz34NFSks5Rg
wU0t4jXcFnxln37umejgnkQHCQPP80ITsmiL3LMhV2MZX2vRMzH53Fd5EiBoiYoW6jIbBtJsN2ws
bChf9N7OCckgyhBF0OE1H6rwrm0Zk8Esc6B/Pf30M1vFOTmbaP9FthgFyX6AFWN2r3B+xUY25c42
5eenP+PMyp9SSJLRKnrwAnyG2HX2GwYFaFI8p5x8ZuGdk5sc0RjB3JyTimlAwxl9rsY/99yTsxkD
uuz8guf2H0Eq2s+lR+ceO//6o6NZdz7qzYEzHaS+i8c1ChRPr/G5554cR8aekRI5rwtXdSGNu9Z9
5uY79+WdHEcNORunnx8cRdeDjkjGJraecbE/984nJzLvx0QOkrUo67024Kd7+7K1ODmLeGymGgTa
6RDMQ8UdcP8XPffUfyMqpiDq6vl94613W/Xrlz325AiaAXVIA42FaH2FlO8wbV/23PnIP9pqWUOS
iLIDISm6UdaHRn552XNPTlyX1UkIM4rI731U2VWciheu78mR05Vs7BzuwQH5aHzu4+yFC3Fy5nLE
osJ8QKXbdu/M6a57roA9EzvtkzMH6GIsvY6FSOsbN+tuoHvSCcMESfh4ZHkvXJWTAxh1cZikFZ8S
g5UetQuEF56J/WfO36kzZw1QFzRqrR+meN2Ne6VedhfaJ+eviJOMfyw2dL6rnGUavOygnErv9mgE
ILPHc0eKhn7ZRS/LIk+N0SxgFpqVES9kcVHaOLU/EzrPrO+ppaLsCrARTaAOhVw5JaLxz+yIM42T
GQj7+GD7cVkxOGcdpuCjFF/tPod83S4tfF0htdsRlLvu+KKzbp0cycwQBiR7b6JOppXU3xvlL08/
eH7AT/oxp3LRBUg9xJM4kzPCCPTG1hy5BpzN008/t/InJzMrQD7BqJ8OykRvBXOy+MPLHnxyGFNY
QHXpsfSDgDe9C/sXvvDJVdhBEmG66ZOcIskxmdfJS1/45CyOFoYKJDLEvvpoFfu+P7xoIU6lt8Ga
FCn0mfkuPOQIosRj+szuPrMzZmT1490t7AjG+xw9AhSEZhm53jyW0XPR9LtRxU82HujsHx6PM4yM
sCueDgZOfGN8jGcgTr8ZAYVBtV4HzpvKwBo5a5eRBl8D6nxk3ObGdrQ3YNKWBoSNBJPGp1fxxMbg
bz39U1eipE8qzRK8TTt4CEtmC7sGYWlc9J2NfATCWilELe9WDf7LYv6MUn68ukOV8AlFPh7CPD42
dXUtngn65762k0tWDVAN65yfxOu3KXAxUIIxHJWn1+ncw0/Oc9cyuurn3dZZxrLBANXXYXc9J+3+
3Wr2Z3vi5FTnngsiTZjqgPQIVF0FUyzalG4PV+xD2CYrLSgXkakBLAUdZeDL5TDwt5KVtCMcStHI
MM1NZSSvq1JboTG+yDz9okOI8ukf/kwwOzXInVyjdQvJEY71hpbQXgE1edmTT4KDmrwmJ1kh6oxL
A9r6c97fZ76u70YrjzJPe6ow6kGs9ZAYF6pq0OgB5hOPz6zH96P6k6/r1IOmSQW6gHNMA8eFJG++
yRA8Uc4yw7TNM6etSq2vQfpOH4J1OvxSeve2uXUwUHNKd1U2n3NpHwZ7M9bv7KmA0Zit3CLb1qYL
PdpBXQyiU/vW0W6fXuP5Uv7Zy57EG6GnuATKYjzUCHJlyQ3QKIB0UJYM62XfonGSDjDu6RugY+Oh
sgEx5l/H7mUx3jiJFbnjoP+HeuwB382RwuSFpfV3WYVH22MCXo4QE107yZxEg7E7uuJlqb5xEiiS
HIla1HrGw1gdnGxZDs98i2fO4HeVjEevjJr8JARGlwd0mJksyqWfv7CR9p0A9OjRTT5rKDXVeAAS
hkJr/+7pfXfujU/OdjDYWuvmzngA4WUeI7F+0WNPJS8wfc9HqJnjQeJx9/rFjz259AFWd0PWhOow
3E/J8Eudt5+eft8zoUg/OX41uOFOdAxaB7FLtQfgluvQyl9WOOgnJ69Pa8TTpBoPWJsyMxQvSzJP
fQqGkdS4KnmsgkZoLpoXvu3pDR12EV8fj7Uundv0OV+iM/tMPzlxErplLWw2RBkf8ZL4kM/K0898
d/Ne/Uns1M0fkxWBEu2vpy5sK/gCDwFXs4N8SBVu3GmvoWcXtdGNniL9j9yYA4Af03jArl9a2KRd
Va+z8A5luU1VHQL/ho2LfPMeHmwm3v0fzs5rt3Ik2aJfRIDevNIc7+TNC6FSlei959ffdeq+VJ/R
kQAN0I3pmWqKSmZGRkbu2Av1KH+4pzdzsqcCweFcrenh8PL4faiFtSZNK9Nfad1tO2x0c1Vaaz82
EYR3OhxSFNW1io82RiQ6zoq0483QpbAdPHvxCeFDLT5/PQLXBvfyWKAZWW32w7SFcdDQE1O7Xz/3
bzz8bGQvogMWH1E1BeK4Bdmw0Y07bNYxkRUX2fDsCzdi9Pts9JXdVcOT1r8GpD9f/9zPfx/wRv/9
oCHNaX5ecdI2sWYHvD3tfvbci/CRRIOYq5ZAxeGtL1bTz3YTHJX++7qGNSaBr50f+6EVGxjcX7/t
5ymBecm7Z8eTJtqhyMHjJ51kLp2xNnj36Y/6+vnXRvli31ayOQBSwmsX/qOCRlv9pp5x/rX/d9KY
1vnn/bNT6WqZ63I9j1xt57SR+OdWEluNb7X8pc++S8avvfxFPLHSViEDpwgo9Ut80/3S/XpQPt8I
EIP+9+UrKCl9rZ6/ZbaEDkQLmeWo+Jp//fRrb32xUBN8HbFK5K0LBBzFmhbDr5/7t3HzszG/WKh+
WqIpazuSO3+HS92NPG1wZ3X96V4MH0LEWLM6YAuhLdIiPkWSZAvSQbJo1wpxK26qlQYhUlOnTc7F
pRIkXlV2rlgYN5KguYLAKaW0i/xPV67q6F6UQmgajTNwAUSvkJsC0f7614BO+PncudQ0qr3U01fL
qZ52HHcOBo/WLtfkznmofse+5BTUl4JA4XqYfnzRpGeqOncXunje9SkOgJ2xxknUbuhgKAckablL
5/wCG/VVwsZe654szoh56F9IQVIg3SrlfIemf8TYvUCwbSWpZ0kPo/pbkWM0N89GKdypUr/Q5OxY
JL/E9tHo6D8ZCzsMNBsvn4WS1xj8RvakvpfRLgwFFC36oi1OYfiEi7SpVnupp/dpRB+mrXOM6fv5
psdg8ezuXNAcWmuYCpoPSpm59fiWpvRfii9pLjuN2HIVj2G2XOPLiquS0TimKdhB9jBrJwMfQD8x
llqCDQm8hyGlA+HBn0wnC1SPBqSDbj6ayi45W7BPGDnQoWYMOH2YThiLJ4xQHaArXi1LoKE+YPd6
YfyqtMmpwRlFqZqfxdy/8sF/osGs+kFRaedbFsXhhqwvvpsr5zXzyZS/xHByqWzSF0CuXZb3hbkz
fxe7muaOCDvURSmtAtzXi2+W15VZaVysrkgLQhSFnCT9dNN3PrThpV59ezN5JV5eajt6SegKWsap
cQqSrddvgGWi6SNVdmV6nxZrq1v7yk2bBqAC3pvgrigHWHJ3AJUyDT5GaDg0zjlahdeEuufQtDLT
6k7sulUoUXowcAQuaWMzb+mueQxrgCSpozf6IpNxVkZRLWD+WiZLNGgD8rrOk/MKcdrgqvImjB8j
4yYPlq2xFMrvdIdXYuClzKNVjdGfBJEJQXesjzFpf/N19Lj24Itt2E/xsBsExjGznAhvkP7+6+de
+fqXcug51KWoOhdWzGYX15sxXgnjN1rdz0v05qWMGXl4pU0ZWyWtr0gFf1e0AeWtZOdhvOiJ2JNe
bQYzcr/+Ra4kFObFOcRXEpqd/WncJv4J26I62dPiY7f9N7/Mtcefx++flW5KEGt66L5bPxrtGthP
Ob3Sr+Zge/bN9nllpZjnL//PT2i6Xky6c8Yi5uCfMtui5bDZMHX15Jvf4cocMi/SChmrJuxK2KA5
qindIh28r4f+2nMv0gopjVIlKXluomFvuMjab6LgtedeJBQY8XXYRVDx1JP1KDqB9s0h8Nq3vIh4
eVnWUl4HuKBHnYuHAfJp+i3VU0cd7ZuPeWXuX0pta6HrVfN83TpUj2n1qgqHGlNA7Gi55wlscToL
jr9LLK4M06WOFcu/Dko8JaqxBSfVmUuEZj+LOpfGKx3goVwNgaxhxB2AQ/vutvHKXDcuFquEv+MU
nm8Fo7bZS8O0Lgp6uDsMFMV0Iwqq+/XEVM4z8LNt9GLV6kUEdAvrmK2h7HKBPhVlZxkVfbOnuYAP
kxbL0vrVTicBLb0ZrRR1tMXmqGHYDDzEjs1zM/nCryVbnCsXxNeyjixnLOf7snrI1XY5Y9Jn5n+S
bC9gw48d3KKqcTk1F1+//5Uqr3mpch31MVfMmpWVt88pncUVvdkxjccW1L88/BVjrTyeTe+5ZKjK
m9I/YtlvmL9qfEMrtroY+Bydgi42htuZuppgWW4fL9oAJ67wRkoes8nNjO8i8JWt5GwY828AG6Ga
1BZNkls1cQcsNpdK/KMiLOyE/z7ZDLEh7c6bVFD/6sbOjfE3+HqEr6wd/WKC+C19cVh5MEHM97w4
CcPL18+VrkjATf38E/8J53Mrhh0mi9O25rKE/mNYBbfJ8JpJxzqnTjYFrwE3Amn5ekN/fqe5hrpJ
y0cJu8IKuI0cOxXFDmMWl6oc4ZP1MUzMzfgZl1WHrgFkai9YiLlp6jXVMgYHiB2bPRh41rea1xt0
02JoMgY0lozTH1/YpfU2jHdidiuVew2GVb4X532qbdvpT1uvSnUhCS96chfNJ6HBmCBt7xu8V7CC
n/amFNwaNfBDs5aeEjXhfLep9ZdpOAbQCTUTVsOu1iFzPWGjEMFWsbwZJmI2fxjtrdrWkHH2MzYv
+ODjZYziXXMqxXAV1bJDpdmHrYgU7t6Y7qPyJA/31XA7d52LJZiY3835rvLXonBI8lWQ7crqOFV3
sbrV6VSPTDekQd0It3EF7304JjKeT/VDom6BZTUqjavShv7iZRT3LiZsaTt4omoczap5mmh6CvWn
cOixh7rh1dXu99df/tqMulgFfaAMFYaYrILQidtDJPxwDVxssmqmW1mB7/l2kGlG2c/fheK/d8qf
xMhLTWhFM0gYhCMPFv0F16K20GEk7d8EODmH2kMK1yJ5jp9e/IU27wTjBbN7P6E53Fxb5pMe/dHG
7Las0xtNWGl9sgqNOymu4V/mbhHQYPczYRRWZf9dT77Y0gctocLwy8zWzq743yzVc33sk9//Ulta
zZECYpLff0417trdsFr244MybqA+j8T3H02LS41pVClJh6Ef+XvF/bkrSz/LkS51pVi1wDcpz0qB
ZBcbbtq7X7+vdh7Xz4blIuYmKQ5FfwU2Pd2pdZx7lvEW9guZLSUXEreTbsfgXTHeoSaWEbc2tMIP
xSbLp0Vdrwz8NaqzMzS95hHehtL8q54OlDRSc7TbSqSrCZbAQWgOik4HkddC/hDhb0UyiI54lWd/
BLNcd3l+KOlTT6UNPjeOb86LAErcXD409TH1vbbbG8FRUw6atrA07Ydf6mJLsCCSSZnPmb6qbhNp
B4X3hw++2BHiHvMlNWAGS7Knv3fRN0nClYCjXQQcBXN2ITvXIEQBvwP92ady9fUcuPbki5CD62kp
dILPZcm7EEiH0ai/Eb1eyRT+Nqj9szdiYhUAfZxQfOA1knNSDvX7fuy/GWfpSnb5d0r/83gwo4oY
aipHQey869DYqmdwcSrKVKVavLT/QJI+kw4bQDrgr5OUdEXMgHPEh7aU2ZqFVyOP/mBg+rPYfSma
xTvDymhymLaZ3v5WnkJF/f2jLwTm4D9JRjD4iYrlyYxy3TZ8V/4ulbvy5dWLakNgylGpwMzbdqSz
oRv++dnrXsSUSOC6Kk7Qx8j6Uw2V6meiZFO9WLKFgk+bUPC6oNdGc9F9e/dxJQiq5/H5Zyb1YtyV
YccLtz6yCmPGRejBzBS7zHfJmcDaf+QTB4vWjSvBUcMbCpkOrFNohbe5+R7G2tkFnX5f+VjEdKGk
z+XU3w20UWJn7rLL+BkdfSARgKiKLTb5iN7651k+zMUJq2V8oDtpOfec1tvj0Dwrgbj+2Ye4iBmx
nIrAqhgw9VUpN9Xws1CkXgSMZhrjGUsSCgzJMeiXYvPN+rmyoC9FunBxYqmVFO7x1eOg4UaORx/3
jBi5YdpGevnD1XSRYgSwdnG4CwlLcu72RrtojPsfjfelarfAfE4sjfN6Gldd4xo/vOW6VO1iUo9p
oMlzJXHXPQ/f9TtcGe9L0S5Gjl0wGz3q9voekJ2dF9yRPgAKL5q7nw3IRSRQCrnUxaCjNthme2Bt
S6H7Jp27srdcqnW1CtM2Dat0jggvVY7rm7KDsPfN1nIlLl4qdhUtV83m/PBZ87pp0YjfPPfaS1+s
R7lUg7aKyEG1+EW3PrC8smsj9H421herMgKWPA4yk6SiG9t34P797LkX5TlDJG82sJDetgt1XOXl
8mePvViFozWlot7xuob/Fkg7NfjZXc2lWhdPpdqqYClvORgqotdVP3vfS62uOY9UggCpbgUJ0y+c
Ir8Rk16Za5ciXegdU6MYMRXnpX/qH340uP+rtdVqER/UaYuxp/ed4ce1Nz3P6n92Sfz2rDlV//9N
Kft8/aZ/696fHED+Flb+earf5JwBpHHcDloJUhw/sTnTf2G1iG15s0mzxsEVsNWlRZwqkHNhxWXc
fmLoCSK4xAzJbvRiWXDCiG8ExGp5vq/yx6x8TtVgNeQBHI3ZjYLhHbGcV2ESYaRYL/jAO9pmdlJF
3jRYHmjRgxmB6t4UNUj0gyJTQjkWcr/sSs0x6qe0r9aZQnk6fkEhAnJthmIWashf9RQkJa0xziga
thCUaz/J1n3RbEJc37RxKvdNexjkfGO2y9a/HUcKKtswWDWpvJSbrrGlUUbqqmGxiUN/6UeneSi2
EQaQOvgQdhSYtYMNeHp9BuDAg1uqARh5+pbzwbq3Il2zIc3rqwLPsq+/yJXPLJ7/938+SBHMkeEP
BVdFiesXeKh9E0euBL9L9VQlMssB7J77K3aNDB8owXnih6KES/mUFXRRmSuszlL73cl3EHu/Hoxr
L30R/JoygT6QznRXTIvelDy1e66ZVF8//NpIX4TAJqsH7H4Dthn6GGM3Ur+5+Pj8pTH2+u8XrLOp
LnuJkQ77JZm4nWWLcxb19Uv/1dr+74LFTv7i6VFatxgosc9gSjsrktuC7FTExzrEUDLvnbrDf1YK
3AyYbmd+CPpzie41afyl2vc3qvqdz8nnowcY7r/vEZuBBKyGQC+az0LxmP0sZzEuJUuRGElWgNph
K5f4SB6V7mdfW77Y/KWuGbN4IHwqi+Bh+vX11/h8EMy/9lf/LlYRL/3QirgUWgT76Zv5c87O/vcL
m5cqfLUprarrwQcbs+Wq1LTnFoWMoKP9+ybqn7/RZz/hYuZrLVTJoaI1Q/H1RY4NkoiJbUq2HzX3
6fT8o7G5lOZHyErVMWbA03W1/+EdxaUgP5F8kHxnDShGDw8VfwU/S5X/Vjn++ZJCI2q6Sh1+G6ut
lym3Jc0VX4/D5+HAvBTNg4OpR5EO5G1br7tR5QoJWX78XYvClRl4qZxH3yePUsd7Y+3thNBu9G/2
oWuvff6B/wyIbMxTCJKEllPjtRLmGxN7b0yvsm9G5dp7XyzHzK+aIY+YHdV8bKZD+Z2m5xxkP5na
l/J5YSrGRPC5S/VN3ylRqXEp5CR00WQ+jtqi6NZy5NXf9X9fUbeal5L6oCswx224FVbC5Vxablu8
jlTaNHFcDinkNdi0WEl6ZV1RlOVWpjslvvv1vLo2gheLWNGLYWgiYk9yy5XNN5Hhb2fnJ+N3qbqv
Y0RmVknwyc1gG8JLTgq7M7VjTkXdTyO3mupVrmpeSe40ZYUn4tyaC+tSRXWS58vJNOk5eeEJDi6+
ifmYice52CQB/cr9Y2ziF09Xio+C0Jf6X0P/ljR3SbMS53VX9YvRMJ3a+i0Y31lL/m30+OzXudgt
40yZcgWQ91aRqPVsVBTjRZmBFcXiucu3qHDUZD0lR7oXMO53Gukmkm+//j5XguxlP0AcarQ8x5w2
s3DfBZHtz+tGfkqt7WD+8F71sitg0ky9ZR4gCXmcb5OflZcuewLqOsbPWzHHbZrwLQ2vBzL/9YjI
/OfT5Qk95L9RRR3Q3KRFTnYLvb3tHLn4pQ+7QHw2m3dIhkTeVdAfk9JycuOtDwMu3TdoSPAErZ0O
VETfr8Jgh3U3XmVPg/Fk6ptBembG2mImLE0wTw1EpBa7NUs8Sc0O+J3Cv9KdYCBPHTRGpV7OWO4L
CPwKfYW/66rBDK0NNxZ/pfrtqPob8HggHd8Nq7ejMnHwTrf9Ea8V9U+hNWvZuBdq81BAZAvUAyV2
z9Sg+4nlUo5wgcBmvC+m23mU3aTctP5pkGAImrrr574rCr5TCyvf4Gill/R/m7Cv831hVW4wNB5X
zg6t8uAmbjMKE9lcOiPuZX0w3IYl6GzhMS//lIbEhTb/ZC0Hy3BSM/Vk/y4PNn4qb/0hWozKaZ53
CJudvHKxa7UNYV8Um14FxjkoTtt/TMIOkAM06pUaB4tazRjNwS6Kwqv8P+LwNowQBYGfTVL8UTJE
et85QTd4gniwspU4xF5dFatEgl431aNdAuzuJ3E9zs1yErE0FP5gJH6aiLpV/lGJm6RtVor5OpyV
t1FBCXehcZcWy09ZubWGP5G4bqJHuYgdMSspNIbuJBxGs182sfbY+LcJGv66zm4hyYcTC9jiKjsY
FvghuGdbZK37AJLn5m1Jz6IMpgXKVWdHyqFKZ1sgLNnDtJACawGdxdWM2gEuhod77bRWy3u/J/Fe
LaWlbCpOSfeDNJaQMmZXNe6omlExskHDLf0Jd+0odSzu6WR5W9eJ3Sd/jCo6qDP2WXRzDsphxgHR
bDQHLaatWG/puER/7ALsW86hZBtd5rGRogZpRLeyPNWL1TtNPjXWfTDe9/GuT0/9tBj5x/b83zXh
bCfpVBXOkg9lcuDvOX/v761l583VgpvT2vJghrsxdfNsaKmdLxu5tmXO2X1/6NGhhNzf6Yes3lby
cztVqGoIxPmHKb80ybvSvJrmsvdfJv9F6j5S/j9DWiZY30UGjtmpsE9jL073/vzqy6tYQyecOUF/
GtNjmR7kdE067QgMKA7q9C6jxnT9YZ9l+zryBvHWwoVcp5OlEg4+Woo4BI4wHanjLAKhWlVm4DbZ
cx/jWG/SKUV2Ub9m8Trv6r2fThgVjgtRzhdthbiCppdQsFZmPq4y9Ygg2GmFg9bvB711WijRGS3V
2Zup3ecwoo0mdae6ux+xLgOz6uCStydP8lrpmAW8cLOpZ7zBk6czBLUdF32w7QrZ1YPKjrQNgBlb
ZZIKiWWPRB1BAhp3vpitFjKBCMyGg9M7fHsk2Qz5cKY9NuCDZAQmEElMuXErc6n4iQ3Lww7Tbm9F
J009GuIJqoLTuwjSuROTuhDvhDcD7Io87gJVvh1TVCiKagvJY0xdFdqAkHO3yzndzO+SNlpBVXCx
j/AwSM0F7odR4abdbVb+rsfkpJswiM4AViVeKsqtbwK2xJm9EDAJ4YJkbDDIFwZbzjTOo51rDfeW
NdlwlD2jetEBDSYT+vMycNtgfEgppnRF7cbSHb68mMgPdm09dA0aKNaeGaiuFY6OYR4SRsDK3iIN
4U1lOHGZrbjjdwScPgBICIq201H6F/WDKqHLawDLpGuNvnOjd+k3ONvyu7XyaOl3vvzYRfVBxnoy
oN/ROlNclHKBtN4rm9egp+6SN8+1OP6SUPQZlrAfGzaBfE7P3pnOmTHl190qBpwaKO0a3gi0JXoQ
xPKlQAKfjhXEX7aQVIP1d/ZugqzY3E9VblsdTNypc+sZ1FSuLeJp3aTttkwXYbBoYd2yevPxbu5p
S429vNumzfOgHrvqUZdp4L8R8idKqEK50Uh4+BOjldmK8JqHNwMzqPItjm9ny9gMR34PosYRepot
d3dBwZ28HCz0fhnWnlkc44FC1WMc3eGJb4d5y1X9xpetLZdjAA1iV09ex6LcEKwtes4EJaRCJ6K/
lrxSvO0leQlpyu6VB8W4nRvElqmbDnSeVU+FT68nWHW9Xw/BvsgLD4ghZbXQM+TxPlJe83ojQa9V
IEZlwA002stQaeFAKwyvTflbk9dKQ9JXrgvtpgzepfnMatxhorOKq1Wb/pLaTcwrFQHkz2Kt9y0Z
4bbXZNuP74cJJEAHA/QRBZFUSK6lynZZLkQD7VX0DrAIoumNBiagubOq5xoywHgU+k0nR+u2vaXY
wxaaTsP7rEqQiGJPFoRlOjOLXvT8reEsFUo1RToIZITYuMRQIV7LMV3V+zwHbW4UJF/1Kigm4B2L
dDoUXQxhlugVuo10kpJimeMGWzXzwjegbAVAYrUTzYDrNDjMVLDTZjUIf3Q8DBHtiAWrX6LwWQMO
Op+MNBz6Ahr88nxySpiR53gzFw1cnPa+Y5NvbrJkMQVHVXHHZBfSZglgV1SWbMZox5wErGiUuqL0
JsJIkLea+jB3R0l9lNKTkkJ1MG4qAQEXDcydavvysTfNhcQdFD4YMdvhED61gVvnK66SMHW4jfoH
gb2vNnFSb0v8j+ea4i0/g9YPKw+OAaRnPRbg8bwFvcDCVO2hr9dy57sxwrJC9HqLhKxfGUW3N1Mw
bW3mqCZ5wVwd5dpPmdCHNOMegqwlSxIXe2EnaNeE54NRbjuiU1GWThQEDqCRpTBojmwMpFrYqua9
J9Ma35V3EDQWSb+PB/gYuYBDHsD1M6VHOAFVsMOG8izXvlH4IU77RN5mxR+sIgXplIabFuZM1tla
9dKCewqaU1QRg8d9GT3OUBnkuXZNxWspW6vRSwODVV4kA3Zz3aKjv8ZMiGAB23sXLwy8WopBJIB/
1PGKRiVwuxGTyHAbzjAzEWB8sqz71FjN7aHSCreKtGXabQsrOwDPOMBP2wkYA41CtKvwFGvR2wOH
mRx9hE2b/aFzeTkWzW1ZVU7p+240p8uwL9/bsVqNnWfwS/tW7RR+tYN1gjPuDckhocBcoLbR0zcZ
tlEURe4ETL0pmoUk36P+gQmTOLO567VfsrTO/PO4KqfGl+2eNdS0yRbgDRQ78h9hqcc9ftLLXCwX
efI+s79lZC8zOb1iUoNgEitk2JUSLoZEc+Xpl8AGp+MG3NWHKXgrSKZFHCqMcDUzynnVOKE2HztN
9HJVPS8AK+xWQWPtWxqdFO23UTeLxABGfIZ4+fm6nc70Y8upmDdxWaxS6XXMS1dPWxIBR9pLYFJ8
TfbqNlpIENT6ZlXXlTumNBMKZy+MTdLtE727i/UPyOy+fptkJxLQtmmWdTF4c7K1AuQlUuUU8QqT
GDC/YA/mjvhON0q2TyXNVQEiZbq2B5PlNhW5YSGvMuBUsHeXRcrGVqXLpqIdTJNYGoUjE55blVHr
ZNqq1GWv/R4svP4mLh56o3xSjIMyPpTTMznDqheHV2AQ/HhlG0iJQ18KwW1Av/U+lUsx0LyYUuys
H8besCWZdL5jMpKWl1V/igAnN/JNPjSueWbylS3IL1SpOlyzbuBAMC4l4ynMlMXc5bs+1+wpHLF3
qm5q3CrDWjrB+V32Q2c3VbKVlZyzgOEF8TaqXJ9ahJWC3OtNp8owCdNVKsIF8Gaym9p0mshwILVX
8MOh9eHNyqDUjasli9kYcZUuT1N3rMp8USbNPjJyJzPDFTJyR8D9wuShBvoMqD4M7cwln7lSymTX
Y/itMMyzMO+sHP2Yqr2kBFQYj7ZEUjTLHy2Nfrpv2FaRrZthrY0p1LXGHi0yfIxoZC31lGy8hUG/
zFmcJgzqisJTTyY/JuHJlMb93GK+oWii0+a/daM4yhGs27dG8T3dlNm8BlefmpXRoNIPD01Bj5MJ
1kqAnNN5OOlxtqXPrVhibWz7H+DJXb997HRrJVb5AvvyrWJt+D1S6SnUwmU4LazRU5TR87Ed6pXl
lJl/4h6rHCv3EmN0w8AFHtjou25oF8W0aI2jofDidPXlA0L1rjtUpeHpUBPladlSAypE08aJbzFG
8k1dZruqRRBZI2E1OTiWLvw0LsceWo6Igf4YhAWg9oVP5hgHvmcGhQd8j3bVYd2b1YeBN7g9tIQ2
o2v2ZXmHewuEsJuuiH7BczpNRBq6IPNqGc2Rg3why/BFHne51JPcYQcuEbWjZszXGcYyrVIcLHOr
0SeGwY496Dk9WwXqZHPll7dNvR8Cnej4HFm/MOYr7RIjzyQCbRZxAopaJPxEcTyBlU46DCZ1nrkG
FluNC0mEx1Ur+wGPAUNSXNbWspwfwL3TVj8vtOEOG0WvNLEq94v7QRvv4SB5kCAdLn1obFw2EnAo
fuAsQC6bdpYweP1gLGBFIBRwusH3qrCDgHkvBalryJYzAYssOEgO8QzOKXBHP/e6+dFoSAky1cl0
fWXFYCVFS1jmiCAzQmXS4r1/Rs0r7K6S1LqV5j+CD3MyLTzMquXK4lpMkpNVfZiVaqs0cDbK6M60
J89ozcfxjICnzGA2B3W6n5VjPsAgb2VPLlmP2tbyb2YO5WHYLn2LU3BQuXKrOnBmlnkIeSnud2Wh
fqi40uPSXxUnUHBGfgikDZ7QNpQ6OXrswxuwY7bV7ohbqNnraF/FlDWqDiU0aErTBcAGFC12fACR
SZGeuOYif4BebpZLfbJulDhc+ZO1bpNgr2bDQgvk3wkZqt6Hu8F4nPqK2yoyBphJOVIsWG8LK4uc
nNbYHIibqgtLcHobESlW008cyCkw4NuGObRsKwoOPBngJ84SXPIudF/Y+vpB4aTRGFwmD/cAquDT
cOw3ZmUZKPtepwH37GVfjHaq155sgfQ0S2iseLKr0jESwv3AlfEguiqtYAKZThbQoyTDWAI0MOmv
o/lhpeG2ahJbin61efRQiNaRqgjmDdImD9nh0s44mGp937T+Erkdp4WTWRTHMryJx9vzwdTJSIYh
7znxsE+hzOWGvNeHyTEh2keEnqncBnp9KMGVTfMbtoiOkSu2nAvebL7G1BQHVhF1I/S4Z1xs1MPt
4oY4fy1S2tbPlZzwtq3fYso1uqqSmaVuFXxAv6CuFTgNa63BqH5S3kaEkTK3vrr17hvhHWh4lwRa
68yV3nFUqZRdmChuqQO0ObfS1F6YacvM8mrezBg+CmB8QmOstPJAxdGR+PRYiS8DcxXmhq2nvWMJ
IEQpvam9ygGfNQEWoDXp0R7PgWetBM0KtyKtffL1miD7MRM4W1o+Yz84ZEK/CkhaU4XzhJSgQI4d
OUo/xrJxkKYDH7g5l0Uk9rFBbe9ieWVWBy7d6ILB2iz/E1VvVuNvI7FdShX7jjSdqjDzjPRDmJda
pi1kf52aynIEOhZCKhSZtbFC/jlqK43sgbOxpMxeOM3EPFFZV4bJubZwY0B1WdqfcusVQNahoBql
aZDSenL1QDzMvFpLe2sDiiEynrN5IxpPPRKdQPhTTCfKGpN5p7mJN0S/a9ncWVSFEuMwNdYiIafK
h4Qu71dZe8v8zUClvV4Nbb5s1AUMeaoE+4RMrm+e43xdUMRQO08T937U2i2y2CH8lWOkHIe6XbKY
6khdzPPHSMIyc7ocMeNWml0iDV5FgTjGVEmj3Yn6GrLt4ZgNwlONsWWX5IeYOF2lwBOydB1WdLSA
ppVi5GjlTd6PbhIpdsG5dB7djJM22u9d0Js7I1RWGSlcBuPVGl+zttuK/rGMIjrxjwWMOaHq3NZ6
UxsV16xoH3N1IfK+gagz+v26VZOjoFVkxh+Z2Tut33t9RfZXNG7S924fRHB9fMqVD/7sryxzaXLH
pUP1AeK8zerHMvch7ZFbFdoWAiPCDSq57fkcqe2rcNpYjUNfgFMbaNP1zBFSpCVN5kzo1K1E3ZUj
QdyqIfs1XlGMlJokmh8GJyMrGCuVih1CVIArVc8ErCT6XuhUJnOqC4jx+aMRnK3p42MwGZ6oETV0
y9Uq381A38li54Zx5YTysBtMJkqW7ILpMMrpbVyNpzMYztQIYrGwUKVo2Rc+dQB6+/NhlRCqauPV
0MEKon9RmS6ySBoiRDyNuKE/tfRlSYJ0U6nWo4arC9WJB7p0Hbze99VsPST5sFYbad+q/X7yx2WD
lFaksi0L6wzYckwB8vzHY1UgG889Y4xtaHZrtkN5AhUom6RjQb9vp1/jrdkq27ZtX+QBKYrMKbTz
h0Ug+5R0C6iwiXAXdpTYavRoEsURLZRPYm2S/dYQYXU8GYw+Wg1T/S5a5TKTZ7cSadnL1E0mCV5b
aMJyyF5nX91qyA0mDXQJ4FUglHRA0fwvBu5UvIwNouhqOsi+5Ob9rsCkY3xRjNFO/HsteA5qa9OV
yRZvu5dwJnJbw7KeJ0eLWSD6k9mDu5E+qv6pgs+hhoY3C0B0Wt8Lk9LL5OHY1OloG3p4y6EEdYDb
5xzUreewNTdDmL+NA9JdvdhPlbaWkhpHCVFI7NhouZLiHoqD0EAgSmJ08APza/IGVXCMaidIw06p
GePpLph2pnAcYz7Zqgmz0BH/j7MzSY5cy9LzVsreWMhC38gqc+AAvHcnnc4myAmMQTLQ9z1GGmmq
gdYiMy0jc0f6EJWSXngFSYmTTOPzIBy8zbnnnvM3GOgabq6T5lsNNgX4cPdyrjuqVmHmMol2WZ00
NNxaIcLS1NDsyTvelOH0o1BXRVVgpSJQfau5Z1hVs+y59wfWnVjd4Lh9EsrSxSxzm9Uj9etyiWs1
Bp6goYazRbpal9a2KmTuZqwws7MQDMLcO3zq63NK4cKz5K3YGFQ2y3zRVBo505Q7gnqM4o0PaHuu
1i39Kl/L8kmdjgFYfLPvnRyTBldJygQ49Y3mQ2PpsmdzZjZiHBpYMk2wdjn/jFnMUqFXVfL/DU2C
+eeZK+rlkzuRDPaSuSigqTVhNt97UEviwWkrkSLieFioMx57IyLXopT7hoShnoKTIbcLQQuopWo/
Bi9HXQgpGrwgbRygsdK9hs7oxLR14l2fUoSpSKUHpTrXubEa+mrR03X2BnHpt9SfrCs/VBwR0Esr
lnYztmesXJ4LC/5Bldlt+uTRch1+aNWt4b1MLcekYCwbrViVKuVgtD664tUobktjm1odZ27tVv1h
CLJl3Yau0l7pprA0+OfF9Mbt2O20YtvW7aq2VAexVzgU1oIEYNe0+Egdyipa+eNTNm4CbZfK6SLN
9pZ+X4pYsPfSwp9ETOhXSSS6pghXU5o9uw2o+c81a7+gxCvRY5Mt8vCcgvEIl0IC9SUFq1CovoWd
fF/0WsJ27FeUvm5ScysU69jw3b7ZjNr0LJJ2VkOD0BQESH/j9WuvLNetgLBnJi6DkCpV2y49SVuK
bISRwW6D1yHOnsM6ZYcljqD3HLWv5ogX6mDehwoyk5YRn81IsqUYML0A/myK5AOCMEs/lsitt12/
49jYsMBXTSVuKok4EHc/dKJUXhfrSbr1sS7Ref+S0R/DlhKjZzijqT43TQdSLjxZvr7AMVlBJxE1
rZwC0jRl66wzU8cQVWeYThgFSTb2qO4wjG6mhHtUW054xux7rFlNfVoHIabjgrgWMxxFW3UfhNlJ
AsjVNPXK407QpeqyjLs1ttuLmraFlBx85S4eH/LoxYpeov7Z5wiQ0DaJ943ynONiiye5rx17/dRx
Z8vQCvapRFIwEYTEjaeXqH6wxoe4/TFAt8rGo9qtqeEDExTNJRVUJdBcPYamcJjb15XkQ8G8pqEo
YckrCNe+fDKpyljiBifnoT/F1cEvjmpykIJDKB3E8WWQZz3vM8vQ6Yp42QrCCVHQjNA0iZGdeBCT
4378FkDsrI1jp10l8wl4izftzahzIS1TNyk7m8F4zfOXSlsWCvBGLEW9wR08C396m0iEuSuJpU6+
q1GEzwI0Pn2nVAp7ApqCQODWULmAwZVVtkpynK+Xo3UdC1dVS/UoOwiecjMp1V7jSPNVWoFrZMlp
va1qDdow2f90rfUbL/2BSClwi30rvkgCPsIKG6o/RJFbC/dDeFcNtixtKRVkqEbF/axTU+9kbVUo
lpPmI/7Iq8Sc53vXGspRCI91c6WpSJfQ7aWZ5lO93PXxNmtN5TGa5BXsol2SP8mDtVfaG7Ue0GLO
RNRorOc2b680nAYdq3vWxPsmkJbctJb+7BRbYHfVuFnznZh/mnxrrQrKYZbHSdqTGTykLcD29k4I
79PZS/ZsFk5UmFs12Jqk5mvVeBX6s/aYRRuhqt16VFe1eJTSK6j8tDXsemV2wE191/cQ7KmV2zGV
7IR43Hsl6/aoJN0pjI9GHbgIpK8S2XvUg1NARBA1BH7IEWkYcPEzw0VmrKoN15lUV+3WPLdCshEU
7j8iX1TgzHQLUtIVW6qSwrnwX1M/fbHK3J06ay8q/k6Xp71c0Hqua8UuDbC9CLAm5OFWaLoa4Tss
lzrNR5xQQqoA55grqZpFy77BQqcxW7cKwC0FiiN3d/gCohNc03Peic2LXPVLcFN4bo+wmTl8UtFp
JOE8FK/Qr8qaWkbBJ1l01/b52WzPkii4H6MJfo9/MS41wtTAr6u2ByiY1I6Q0b//RHvsvedeIJOi
Ic05/3iuWS9L61AYX0LG40v8K/RBDEMx10aeG9HIbNfiVwGTFxjZDAszuTBBgI0VYtJM0ScAsHcI
foZ1ATDy01IZmlTgUFL0TRQ+dULnYnLMGUtHVlZXQ1zafiIvU+vN9IZzEtSLgvqrb1WOD+U9+z57
VH9pri81vWD5a0k0/42lRmvKib821ZeyPF3c62acMyViehxpZdEA/9r7zpigl+ebMPPrv/4h/Sfs
ua0uTFMYQ5LTRm74GeDn99BQ41J+J1QqM/Zk+M0cNpmWrhTzyLV94SXTJ+CfnyDT/wiYMswLgE4o
+o3QhUKPiinlutJup2blF+TYNMc7aWNE4mIQ8CBUlA03xl2oaa4qP3gjJuPTVWbRW+mIw1RGJC8/
ilV31aSfMDXefbV5w/5pUJMunsTAB3GcUvXGLhau+hrtAb8o9nH7Sg96U7brrLkD7aPqhwIJdR0V
C6E0kHGIFwl3CG5CuALuvfRW1r5G3zUu5X6YjpxigoVMbepQc8Yp9WtL6CJclGba1rUI0rWhNTvK
b+3XdNlnv+lfhrHPq9yoJh6sroRmgYfP1973IloYfSypgqUj2SjbosI11PnScy81foxKjcs+rHjd
UXZ80IcaZZCvPfoCHIgjnpxNLUzErNmJyTIcvhbpL/V8AuwEMr8bx530Mj3krx+/rPJ7PKHxH9R8
QlkwtNEgHKugs4B5dNqsRkv5ZJhCGtfJVZgqpIDeyRLmnjXCIBX9xT7ZF+ojLQhB2KvRNiSbKCJs
sWR1QydiGeOUW06vWYesbD8c5+58KFqrTvomes9deWPJ4koXbgMf93pjK0068sNsplS6+fjPmsf6
N/HGuIg3hhwFkkzFf5f05xGtkr7q8GKo+0elKJ/Dgj8x8IavLdFLnZ8x1lI9KVlKRnQ1VUvDvP/4
b3gnY7iU5FEytc0kNSTa+/s8mu8KHz/3nWhvXIQAXW0LtDYZm07ICcS4MAoehSUTB/DPBGJ/rsnf
jf9FNOgiURFLjT0QyYE9Zacs34vqbd49NYlFldGjgbzplH2d743kKauvONbz7KEUBIBu8YIqJqXr
xM7Ll7R7soSzZzyE8iP26vpIwRZHDZzQ67lrKSCz41PayZNlXr4p9ElxwtblguP8LozvtdABy7ww
adlE1kpCfMkoA7sxDnK7MvprkTqi+D2MTpr0Yk2PVJ/tLriShutJn73YrtPKOgrVboiOYQ7sIC9p
Mj4V1Hf0srr2MwVcJAge/wY5Q7Oa8NjNz4MqOkV633nbEny2tfXbT1jf72DCDeMiEuqQwpqoRZNo
1ubgMgjwiVYN2prjQKFfB/xo2Zov4biROwU3YZXiu+UHX5Kfw1n21/BeD1Yu9BC9dkN58L11/xmU
+p1Ffqm5KOe+GgjgB3btD/O2+ORMfy+o6ReJ0hgKudmVwPWz7kHDXhQoKOUxG9Ut1Yf5W1OOa6vl
4EuONOoLUZxwmKYj4RtOUW+CeMNtv29WWjJSNGSw6WoYmnzw8+mbGNZXlpqBNtBPZhY4KAuuJIrL
Q6hv/Gmd+oodpOF+pJ4cK/sUb5ZQ+YzZ/d5YzRv6T5lKoyZ9NsUSOcEWBYL+ayo0xqWMVlfTza4C
Hhse6caFnymmzKH2NyHgUkNrNhuI05QV42m05V4hTqz16otnoa78OhRh3bdVifbcLpzQYHDT6JNE
9b2XvoiNkpDCuC54buCnttVR6QBM0n/NO9G4VGsSsetIxRbRcumF7ujXbhuX2kq1IGd1MsAVMb55
t/r3j8+Id5bapa5SrPu10AHTmbVJ6sipv3jjulRS0vs69/p5BKZv0/EzpY93DjTtYrenLTrtqpeS
y1nlqrLAo4NBMkRgEmbjfG08LraeGhFQ+kQZdvlT62RvX3voRZISocYshiaLrfpWGi5VnK89dp7T
P4WJtAq5dOfkiaAYaXNZjx8/9r1RvthysuZXQi/LXOGUdm0AAE79wjZqZaUknwnwvvcVF7svltHW
NEHioitPU+Kt008RRvVW/Ily0Tup7qVyUStGgSJIDfFz7PeD3y2spN+ZlDNH+Royz9fS9EsBoyhR
e32IUc6VU2Dma6vxlx9PwDt78lKISC7Vrh1rCU79vX8rfG1hX4oQ6WpOw1akRaBJ3oaiPpz2j9/2
nUh6qUKkez7Sm/NtJYzXMSAn8qs8yNyPH/7eUFxsR9nCUjiF7ThXa/tuMypfHI2LHVmMkUZlnCGu
6+U448UXH7/vOyvvUooICYNSRj9sxBIOUHCDcH0MZu5UjpHrqdMnX/LO7lEvN6gem34T8SWURWdc
B/0FFdSXUn/toLkUCFI0/EL8Gk0HvazDha5KTg7c8OMBem9CL+4LvmZKcWsyoZqHGhzKD59kze89
9yJpNtETT8eRd5Y1p38RotXHr/vzdvyb5OZSE0htes2KrX7YiXDCRjQBIzBpg7+PUGcVhtfJ70A8
wiuq4WqMpSMMIhSujQ7mUpQXOu2sJAfNdaXLJgBgaB5lsIoKhaZnuuqnOzUb507/LjBlG7DkrA6q
FMGdlaquOeqrfKIqq6wkvXMomNkqEhpe9n1mRwixCFThaeKShZvDXkewb5iSnSo2QDXPNdDuUKd/
jppsajzTonclblk+pT6dlkuQZKspGTZyU7kN+n5m5giTvk/8cWNFfNy+aTRTm7tJ8pcBzKQuva7R
8/fUG1MGmZDK8FHvELADXfBJFqIZ8/z/bpwvailQhSWJ3LRHubuBa3vvDXcaeCMBAGVunvOR8fGe
+khYyZayGa1m2cTVdqx1ehhboxnpy/fr1DhkHsrl4FNVlMsHi1Z5sejM17kqEefbyoBMJOerWYJk
UNwYGIAvboEKrnwVwg6fjtNVGb9G8jPUBxgOtxmNw0xdT/Seh3Y5qOBYJh95Q6cvUycE5x32Lzm8
LySMbLWuFwlgYWMY4AGtVSlaxnQ3JkBJCY167RXXaL3fKe1jl1ir1OxXWkCRBIT2+D2Xv0c4lQz9
JgKXIV01yVKwwN3Qsy0luyo2g/yDMr3d6+1dXGdXhdDsxpimUkenEpJyreR2BaTMA2MSK2jA9vdj
DVK6ux6BzPspIxEdDXpyENTASKGCFiK7L7Q3dVCCAVPXSaDawyjc5A2Yz2dJGhctl80iyJfxFN8P
+H8n4X0+DW5e7RR9mYv06tFzbKXKMfiwT+8nrJB7rT8JMMhLlV+Www6ErCA6CoDxdpQXbINCP6KD
tRiKtV40i6o+YaBhZ2HrKupLUu61UXMiPbOVXnrI6hKaIph03qoLle86Mu5YTa1DC9X1vmuX4oSz
NZyUNKhvhrKY0V+KVt+MXeOYMClaWXDAbayG8BrctJFmboJAuSFIdh92mw4Uvm8kNraSU4HtRDBt
BAhW6hGDPScBjm5pMUYZpi3xChpfXYJk6XygWHOD0ZVVz1G9aiN59bLrdZROra0E1dPyBjhVqRsY
zbql19aEgZsAVoirYVXqP5rOW4ahtc7Q1pQD5SXzgU5D0PJp0Jqp6Oqh7GTJeayUWSLG1gWkfavk
mMivoXE9QmWgSGpTDgGaauGfl9qm0W6aQLPHmXc4eYCJviVWcTInNJnooGgLAT6CIBysqDkUNH7L
wU3VbyP2u1O4N5C/a9dchK6pl12ZU7+XrBspeBt82JoSkIQCZLuW24N6K/b91opXVJToi3orDbwF
X70Y/CVdOjQ4bAsMOrAgq8bC4dBLInCxDBBm6fbJdNuaEIJKYKOiusiYMTV7qIYHkZUINGqgSeB1
np16OVCpdFH7gl2NaJBg+zJZxkLpH9A9rsPAjgcoJinI1Cld9spWBOagNwFwNrqWBWjfBBLAcx4r
0Ao3ZaQsAkPBJxGZvxRmY7UPx2GJChTSg24Un+PUBDjw1inmAocaqd4KGeR06kRDx4R3uq2gF6SI
Nxqsa4g7yIfLyGfV2lOdp8uAboYZ3abjTS0CMPctm8kAY7WTYQxbGXh7i3VMMbKJH4S0QplIgYsh
r5PePPmade6MHfCtFNhzEW57FM2LYalX+qElQBv1NyGBExjDFQ1rRywQa45IrVDcom0CejYJYjdp
vg0a+7MFpoPjSKe8odhoyyIErFF1Cu25BN3aDPfNkK3E0KD3eopNZDPNNeAgqYntNsA7ciY/dvE2
n64kjjApfKhbUPHRs6Wr66LQgRtWa8sQqc51ixwqZ6J1C0Fk00H4udLTUx6zjAdtYYLrF631aB08
A7u22kAxOre75s6UQG+CsXfyOHgTo2TrB+eU/jp7aT4Qew0AlPGg9hkhMnOnxn/w6HY1wIJTKz3o
/pPpA4VnwTXg53r8YRYjoKGCLSqa9xFIjwwLnTyervVSvEvBxI8p9OIhIy5H1lMqEBGDIa5WyaA7
ejPYlUbtWavyx6rTN524B5QaoBaDxgPUYRRI9WyphLum+y5VhzA5yOKj2Q/LKOdUHmhK1rNkbr+T
VY7917EpN3WhrOLoBqyhO3rZgRuArTJvuMFU8Vkr0GSGBthY4GsbmkdeupYM61DJh676XtKR93u7
Qbxeb9Ax9At3NDdaNSxK464xn6gtOVHYOaV+r6U/FP3cRY/4hjkqVBKfpKPNvhvwGCacd+TaOFXR
dVFjl+Kfo+o+DZfsqFXv8TQtCQ9+PF73eIKFwjbuDbB0RGAwuGir2nRcIOJp5SKOajjB5rbORLtP
AQ+kdeS20Y2XN7sug6cBFkcH5l2C3dTJTLhM6Zb16I03YpyBwwXA4ge3/nTmNRwR0JFodt+VzttX
4klQ7/pw1VAThko1hP0mEbaGR03YOsS0kApA7LNcSjoaL23OidO95XDzwjFZpu2wbwyobhb7t/zm
WdJmCOiy1iA7BRZrIorwZbyFRpNutrQVwoFUuCdRu9HazxT03tG0MC413gLMEz0IMf3OGo9NLTkh
sbmuYIaXP9Q+WmWkVg1Al7DKMIGCzg5/APdf19cFuw/gvoU/Jjm9iT0ON+9cpamTaj55nuzkbM8o
p+5obpq2A3QF4T1s7CoQ1lWbgwq34GqerQRkaJYv9QZQFcDgjzNbVXsnZf5ZU/1T+SBvgjYugo5K
bwdeMYH1jnhNeQrkdl0LpRMSjGEar3tlVRbT3pQeK/MVDOxCTnTHyLtFMMG9hIhVgPIYIg1G9hUO
I4sJWkQ/QSAV3FJtd8AKw+EUFYlbIDmvx9dtBmk1knf1jCUsSFBp9TUqrHijsJPsNpZODcIHU9M7
Zq64ojc63FVfU0ioVjwtQx9VKpoG4wnD9GUOkTPc9PDEwuZaA8WkjHgQiXcd0owGZJLIOyTBC1Ba
rei2vX4TcU5Ffeb63CXN1jhEMYg0qvkemRUENvoMeYxNYg91ut6iFCQt0jKEUr6soNz3dKcrQEGE
g6l6msodmj9kQtCVjfxBFJC+ppQ4y9C2wl4r/ZuGwDXCBBjqpVUeLO1YVU4TnuR8WovRZmTea9hc
ng+qWMjXiuzbgNPIC7ZesfKSjdzXtq4HzkQ40wzwnJAtTBVwtlS4qnmVEZTFsl3ITU4UB/IJkUh5
VtubPr0J4J9Rhc3nUnV4KgDKoZhhVdYyjElAzZWgw1NTxH2YHCfhiSMDRGbvKGRORXczRvRJ/aXo
HSYOz6o8m5Pp+PJKGBb9jVEfymFaeHOvRdz500nObg3pWosrF7PjhUqTPGwPrfGthpeZbAbCmk66
rEms5BkXj55AzLxP4ZOJ2EQM7b8+e/29KJ4C/3tX7cLowYNbHbIWUtafoh0L/7tVwaXiwdFtXoWz
4zW5BgHXhLpPSwt/Bc83rwNYOIMBbhkjNLeFiFil4u2QnHL66gbOAwBtXTOVN5YsLU3du8GU242t
HUYYZlwtiwL4vSzvmzzYZNx+PCDieaKDnGJ6rJF2QXmf10+pd67DOym1tpCEEARUbr2h/SaIxS5h
S+fGy6QPpw7vT5wXsHlzMozPaupPbX6rNkQIESJDkG890J9KyADAlg4F/wzAy66hiXYih8B4ylMP
q7Jh0XnHEffOAqRb+exJN52cLyqIGJaBfoF6pyFQm4awZcV4rxZ3XbJqh29RPDp5u0WubDYKJW0F
haUSGCXlkLEVleKE6/CCTQYHHh4z1g1s9mcpumlJL0Rm37qD34XvSNM/V95OoSssX1MuId13ZYDE
zXTQ1H3YDSvTtBwUQBpxN3J+pOpTBNNhsO5V803C0k8Pc9fv8htD9e8yyNohMiNooDTIwDutBzQ+
4ASKuX/6aHuv+I9SgqjDGKxS6cVrRtccSANAhduVulaD1diXMNl3Ek3MROfuWz/EUQ4hOgY310Jq
R4ahq+9Mod6JOaYxZdBwZ9a99UR6nbf1twCBbN1q4WAFK9VCyIAukQ4HsWvAeaaN68M6qNXyVm+t
DZr6xx5WvzGCak2cVEc+TYJ4J1l2j8VONF/Fe1Ih2P+tfq1B/g+848yiQTzFM5fNYNGbI4z7sJUR
FkinYAmhqeQO0M/JHLZ6ljAsA+C+mT84JqQJo96G4l7O7wcKaEoyQhSZ7NgjI4fLIenmTTHhEzLP
pzWusm5dd5v5EJKT8keoJuvIU2wo57ZZQYhQzyMlhJRqkwAla0p8B8IHkhWbsAUGra+HYVtH5pWh
phBrw4OiIJKbACosGzfwVxGiK2ad3niSumpgwvhVe/RUZYtu2moMgE71mL1Vw3pSzY3Rirs6YT0S
kUyEmHvtUYD242UEqPrGB+BfVU9d5S2NFHzzLZ49xejtx8w4J3G/lkyQhwjhfHKcvVM/uCgUwlxi
MOBM70aIhfCig+rt4wf/1Jv7XWXiolTYS53eq3I57My2uSOYHT1kegadPFRBGAKPqJH830wBfZpv
yDWQg+g25LLdJEhX8WBuxHq6D8wfkeUfLe/Hxy81f/fv3mk+0v90dFeTVYKf15ENS9RFTBI0Q5T7
Inc+fvxP9bffPf+iwqjGZteVCS29QlScZhLven+byVgV9T9C4ey3Eo35jdSDNG62PWdiO0bHxDiW
n9rv/hTk+90byL/+hQiU5zprkL+QOsoEw14eU/ggpQuSbOv1FqwLXCbzqwEfhRCmc81ZlcqcMtm+
KXZAXQdUFUxZ/FqtX7koWwYQwcKYxvguEFZSfzeFn9QXOV3fmcqLwqWhZ/A3OK92kO8XJR67VOPg
Ja6BRpy5PEMOyXYkQFh5JHZG1z8LX8oEoXrJEaf6nHOiTIHqlJDUOAtcFar0AG8hybj+nrriUfHV
paa3S3VSt0HRuYHwqIIQzxXzysq/9UVnj37opul9ORl2H8OGKzZ1vffG+6wpHdSNLBixUnNVRZGd
IipSUWguvWvF3JpEU2KaXeh7mH9l+RCLLeU1tG0a3gFCGdG9ziEExZNtFI9IhSQebLZt06HILTqg
QNrUIHmEJi80DwGBcoBxNOTpXEmwPaFezCoDZVuQVTzHAcliDFAXAY2kgRkamIdGHzaCCqJ/Vupw
zWRviS4kVnWCrlgeg3xTj56tUSKUqUMMSrqOEOKKuRbkDWR6aaMW8QJBNziq+XgXNblTtcEGwVSU
th4NhbQ93MTltqDEhtVS6D9Pw48s93cFRJ8yAD8NixGFFllZaf3eQq46x9eAFtl+msJjFYacxuTt
nKq9FLFXUscfYID30Bn9lbf0NQm1KYOphvo6PEaqfMjyH0perhNzdJJ2Zvdvi+A2rKbHuCf50eEN
6pLLldMuQk4caHp1dtvFBzk+ABRF3MmLltb4XUkldxSjG6N5s4IXVQ6cokc8LjUofETcteJFJYv2
kK2F4qYxCmdSih99na0bYeLO9mioO4Dk0F2bfaooLnomXORVG1WlRaen1xNk8h6+UdUNyz73KCAl
ewhvPx3G/SB5NAEWBEnutsW3mAJxO9MrEVI0pogykrFLpWMwHRqyx2r07zThYYyqnZW9GQGsWi11
BqV0R3gFbW8d1UDZNr7yPVSoQADcsMQ3oVPgHmOrVWvI1hYYrT9E8LZQF2uLpYW+Rpaq15EhftIH
eaeZI1+cKWUcdSwZryfr6Kgangc/cAQTCEkAO276DOHwTiyXL84X1FozGRGhftfEdyk2w1q9t6C1
fhzJ37njXcpzW1PGJYVMapeL68jHMG8YP7s//j5uyRdHhOFLoUplt98N9aHtzpwAnzz4ne7WpSau
bil5nxlUylvkITpvQhkMETnMjjPxs+PtnWbDT4Twn45PzciSOp40JhYmRxE3eAjqlMu2EZIlYXQX
iKsxM4kzoW2ppv3xTLw3zRdxPpsk0RjnP6sKnhVjzgzh9CEB8PHT3xm0S7FcMw6CdGqZZ18TcSLf
DXIDARURuv714y/4ueh/cyBfKudGXgOSVlM4AfVxjtSbsAqPcaF+l3yK9FjzhkTWRnoxuoHrbXJM
vW9mxZVkdsKDcIfKktMWCIf54zouuNGK+XdLTzcNfEuad8uqk9woSnYZ2fQnb/zeLF8g2UR99EWv
GGg1wjDUA9oKer7vk3McPPbFN39oUFnzHyckuVREP6wYTR9DQNKsWQg9qK4CamcNGcnMRVpKz5nw
EiEC//G7vbctL7pdtRdJqMuZ1BLBHXKIjNQHP36yNu+/383THMz+tLZL7sFSq7ISmiy6TrVxVaa+
azX9RtbHVQ4tTZCKRZ0nDsL1qPygxpHl9xYEIYmitp+tzai3I/1JikBS5sqWbtPCC8CkRnZufPcj
Ind8LmehEsqakkSagSeoCEO4RwvKr5HTEpF08+J1bTauEjzG3nOsFS78uHUxxvf5OKxj4MZJeK3Q
zM+wWW2tJ89T7dpaZSHSD9PwXR3UG1yjqRIon4zKe9vjIpKPsRX4JZL8OynJKYIk9oBgMGZvdHL/
iV//15fhP/tv+fW/D3H9t3/j55e8GKvQD5qLH/92CF+qvM5/NP82/9r/+We//tLfjs8dxPf88t/8
8is8+Z/f7Dw3z7/8AK8sbMZT+1aNN/DRk+bn43nH+V/+v374L28/n3I7Fm9//eMlb7Nmfhoimtkf
//xo8/rXP2aR+H/98+P/+dnxOeXX/v7f//Ff/v4//vFf//4///HfLn/r7blu/vqHbP1FV6nxmCic
i7Kkzu4R/dv8iWT9RTEUVRFlTRYxaZsFXbO8aoK//qFKfzFUkyqCRbJsaRiV/PEvdd7OHynqX0wM
KPlI18jhFUn+43+/3S8T9H8n7F+yNr3Ow6yZ+TO/pt6GLOH1qmlYX8u6ZuDEdhEo+oR5EnRNQFd4
pDgz6NOVJdKvEga420iCtUfV6LtT4SvCqmnbcB12+Wcux78eC//+DuAENUuTJAWM6cVxOuhhr6RV
6dtjq0rrfBLLoyEBSS5G1fwkIP4adP79qxhX/lpJ1XTTuogQQyrUWodwzQL16dTRUROY23M1nYQ/
rYJ/jvOfx1X9D+MKr11UJV1lsnRJufQ9ihvP7E2RvykfPIoMUz6sTdUsw1XSdPqxN9JIXWje3KqD
Lms2tjimuoAsRzu+aNoYHaqx1249PytHR9GrorRnXtRtDGxHWvfoWUl22TcKCUIuwR1DXYJcXzdm
3UZRKC19MfYKmWYZ68XjEMoa0nIYxrlDIkHa9sumfzUy3XDroceYtYviOrcD0wjpaY2DBiDYbL0O
XoRe7PCCVadlJaSofrR9gCAL/iyFujVCAYbiJ6P2S9xmdizRkizWu8T/ivIlGWBQ5MQzBGRdgES8
6CUtVq8T4k+wWhcXewNBZZHdaGqSoouaaF7ilEoEwuRQQIbB8GtpLfhqT+EEAaKRzXJndUrlSoI2
kkMIKKPhpyBd9SbCOWGFsWQsNa2TKpJE96qQFn3HYvpk6fwap+fXk0RRV9j/siEa6iUqtZLjJkkK
Xm+q6RMWtU6nsRDEblmWcwU+iYTbj0ddvlyrfKOqs1TnAQG5cAnmG9JBg2Y+CjBRu7nCG5uRHYhT
ivJjUr74sUrTLFO79MGQAzStFLNrv9Oj10NXikKts41eC7ZyY3npsovRi7OTCjQPfeFifDa9SQ5W
hRzjiSbWdWAtxKIozf//MVN1TTQMRVFl07hs57RTFjXxhLNOIKZ3iNY0q1Cl9N426oGO1OvH43UZ
rhguS4WsJhGAFY1d/muWgYd2lkwK6ZIaK94BaJu6SrNkvMogeH9Wcvk1f/u5GCxdxp7IUhVZ4Tj4
9buCzIsFHYfLubIv5m6aFKg9dmxwV4slYaTvpHuzGKJUIyetqf7bpFXW9eCPpkHJAtjDQkS5mR6V
LkTmhtp0fFdbg3Gto/jHdSsuFfy3aYRrjgjCKnBEvK2OfiqimdZoodXZqpGGwwwb6a5zrSDP6ZQh
SNxOlhvBBkxBD6xPu1IAUJDJ142qe9b/4uy8euvW0XD9iwSIoiiRt6vZju0Ux4mT3AhxinqXqPLr
z6PMAU68HNjYBzOzb7InXJJIfu0t7/jD4MO0LupxVhpdXWgHzZu66hD1KeOei2pAdx3tyzRx3/Zs
kuTSJm0yvZJfnnEd//fuwjD0/EC6oXz2nXINR20NyGT9BKVIYGcNmk7am2nQ02BXSKgV3Ze4VEbg
DTtAjbeiSY50ccy7zizZz7noFXMLZM8fu9pEX/qyCpi2Z8H7MLB+RQtjyr1Tlwzmc1enVFJtq/Pv
L++1MwLx/x6CHRBuyQAR65y3MBRdbotNVQ7t2aw8qaWy19KJ6kNsepJPxM+KnQJQcDEoIJe9L9AC
U0537II22q+ovSA7Gtvgjevp8ZMMGgT8HMLOoRxy8X/TvyfZ35Ogd3Z9bwfD4NkT6JD7S52r30e6
457ZLtYsl9NBZBGaOX34mofXU7bb9kY8lzzBhCL0iavn/IImnYM4alFFFU0UIosUzjeiTRNsUpu6
O4b5VO4aGUv+SAfd+1c+x/OrksUV+Rr3DEfyHIXfd4u1ScEgZiiT5bENJPO9pEHQQiXxpzoei01G
hVbbMiGbjNCwg/a956rxld/xPEbwC7Tabuww8I06y+nDNlLOCCQCjNOKBA2KKDeqBu/nLxXDeLdC
V+TlB//XgphtKD8MtHbJSp/eQzPuSFa6SOx7SzIcUAoPLgf4Yci5oAo4D2H5Skza7tD/V8H97yPz
YEbLIBDGO7/3BrZNMi6MOCd0OQ6NsAwJSedeCRv/XIU0UKnANQEJx9OnKmZjumLiqZLOwJaa3O5g
XBFevvzu/rlKEIpAKhIDcd4/n3QValCb8d4YRnrKyYHKuiz131cJPaU4dzrgXJw9SxlxRVs/RRcZ
x5mD3yLxq4a4OP5/rKJDnxtcKN+l+HhSYau49F04IuROyBXYnRpkgaTbON+9vMzzMy45ZiEhzwuI
sedNKtebU1RS+DBTPk2nWs4SRRYvAHCUB1cc6+WzyTY8Xl7JVx7wzxM83XmSIkQS28nCQGSfFUTN
PMm2i7jEEDgHgjGs9f3QOuOpSJbqWK+GuWg+rPt1GKvTiKxKYe5JgiI0IxG+f/ktPE80pDRacH1T
NobivDuqZg/oHxOL7WU33+O2RhxZ+s2l8aEyvLzUn63+9LEpVqhEedeCBOqcYBWkMU5LPiJNdbqa
z5x20++qbLTow+Ni4e+DKkU0NJ1cTJG7HFidLrKINnkdSeqEMfncDFMYvSv5W+5mfyxnhFgoK0Ex
JbhXj93IEHdZUySxjexpmdClgazsiDzqdz1QG5TAOtfiE+HXvMciMwGCMJ289LWd4leO/fP36rOp
fM93w61IO+cyz2iMTQvy8Mh5kVZXsRR7JwaWsMqgfOVUPr83SR9kwN4MXGRL5Nm9SbVQzD56bDun
bNxfU70Mm/B1fhg887tu0f55+TM+fzJlfN8THrWDYe9sf/5XA8yospTrxHLLsupd5jRgPochEyhb
0oJ95TX+MWh6umd4KOp1YrCnXf2nt/DXaqUNIz/vs2hXeCjiNW5YvRl0D36pKaJTtCKjBZss/FwW
2rsbe9NduTJ3D7kAXvzyYz+/LgIhPEpHQUbgBed1o7Q6tX7L5g0tCpxejDh6Onc4t7ddi67kuGmy
FYWrjiIt1Ssp+vNXvt3rPlcGRevzmjVfAO6WI698aHKstVfq+j5FYSNx0DJ/+THPA4kvhfYFZYfv
BUaZZ1VOVCZ5j0b9vszGH6IC2hKFXvzKFvoTyv/+qhQaiirQ34pQJfjP0z2E+3mNfrrb7Ju1RADM
CQ1QrkjSIrJwTKZdIGmFX9picdMrJ6gmMh5ZOcthtjOS4XGmQYz7QxL08AwYi9JLrlqEmnNDf3RC
y/sDl4GCX6gKtelQO+kDnACQMKgqTpiKj23enPDTa9JX3t75h+K5KHFDnxrRNRzJ86MYBo3AG5BB
frjmb+OV8ccyJ86Nlap+5R0+/1BSuEEgKd6Fy/nYqrq/Dkbm+01croioOH05oHLvgBayQANf3g7P
Chw2O05CrvEJxVuNcPalloQezoil5V5Vtv06F0kG6UBPTka5p6Z3FpcDDTjZjh+HHt1RakiHqyBB
bOhL2Q8jrkUSfMPOA3qPgoWtHRxbknRA/defSoUwVFlNh2aMOtjBUjIAD6t4SFBTyKLX8stnfUie
hcYDTQOXi0TxqZ6+MjOlw9pmGcZCBUrUpuy+w36G37+k4RskVgm9s8LnpSnT+yix7Q3yB/KVUefz
r8YBI8xqQQNBUTg+/QljWYS2iJBzmyKLogmwV+6L9b85plKNsivk9oR8tm2hszwttkOWTXU1IO5N
zdJ4nrqyEeC3l/fGnybW01PskwpqWscuKbT5MyL5awsmQ52mY1UM+xJd/W4X6wk1uyHMu4/IF89f
w6m37zo947EQpvNb4HHzp2YOJOqijQEbQGKG2Il2SITQTIU31VvdNBcW86zfrV2xGVqjIjjlxepi
gpVZpCM7O837pPBSdDsdhdWPoDj/RP8aaOXSRM1bN96UJ1Efim7TRAwPdVGh3Duhf9TvN8rd7Zp3
jBzTeUEouZ9s8TXrUxQa1ezOJeSv1j6WjVx/FPWc1jsGPTAGOmuqTwVSewcRlwxKX36LzyIcHysw
oW9IEvinOJ/H5kiZVVbMHVZi/fTQhqX5PaLPe5m2kb4fU4kFj9fX89GkJnmMShooFSECGO64gt14
5cdsF9TTT7rlECGhfas/Sdae7s8E6OWaVWreSw9A9W4/rDsLIpBM9bWVzqtcohnhjCDAOaDMPFfh
aIAhlLEDBS00tRpvVl+tTP0rRWe275IwB9pt4wrtYTh8x8YbAxx2ALQgjzvG3v1/fWzuUc/lV3Bn
B25wnmXMfRJFQImxJJiiChFaxcSC/TIZcFBxOv7uQ9XPFwSoAulfF2Qp4wtBx8unK0IIctPPzD98
dHIbZ3wl9j/fH/w2Sddjy4M8YK9nt1Yp2km0Tl7v49mHJCeWNDrOmR5/qwb9+Ku0NQWuKblbm9O6
LPhHYf8wjEdfIO7eTIYx+Msv638Z3tNNgpof98q2bZVHeHi6STBqEEMc446xelnPBCdaFc1DU6zi
NBeTSlFt9fUHWUUbYplg8TUbKnAxeR46X8t0cT8NeHM8+FUAOT1fOiyZquJTMXqYRRlnnB6E28/3
9Kmi+0j5kFFkt4hbDIEk9lm8n3Q3+9K596Peid/XfY622VRukOsW1SWNz9Osbj0a/9/yVDi/S9kV
7d56aiyORkfR52GzIN15TRVe9WIwP8iewUGV3FjymGhwl/D5aiCo2iShD9OG6Rb8iDJ7JKXRbyKG
Iws89xongZAu2K/Ua9GuyQY/OvpuvHq7CTOaZie5Vb5MZorXUxUm1bdWcdvQlxbJhDBuQbfbC7rQ
nkS7qB9taAouMK0BHmW0E/GmUAv81rw2EHCGWs8QIhS4+ZvZukV6pctFfVPJBN1DMXj/7DPB4J5C
BcEi+F3kiOh6E6ikzA5g3T2baOxXWuNCzrJ5Z/alR7/gEMGq+9TjjORcpFnW3I0SI7BojHGnW5nP
dWjlLyQUdTTmb/M5HT5DN7HNwSIs9KvxpuGbTpbspo76ZNoj1roBgMu1+uHOQXX0yqVcrvyY8S4X
VR30iJC3QJFkZXBPqWvnV4v+OoyhtFo/O5nDFpbQ/7yrXnlMP/KqsNHO6wuN3qWtsZUgXQgfa7XO
H5YpMh9UOE4YOy7c/HSIx/H7INg/u1pka7yXQ1d8L1WFunOWrettlZf9emFHd3hLQ6n6kkxB9tA2
dQ4Pb+lEt29GZnYnn6qHej9wkEqoJG3l6zppM0SOZFTe1l1p5sMMKWKkgR1h8LKMZYndYtvr41pJ
sge3qDHmGUeJg2CRFzGZzhJlFZaGeAoBgWlbMMsRzvY7N1gNcuh1m4DTk4bIUvZj+KtelUM3vPam
klYsnEbgxGMQ7COf5ju2JUvIiE5WZXhhdRWgrb44eQo3p8uRBGc6ABQww6BtsCrFzdAdsDLIi1za
k1cI76qcTbe9vGo91oMY3EOmoHju3CUFV457W3/t1MZvT06Jb8ppLqPhvkkdy8SmzJIvddcMABjX
1QLSLwAQBiEovdMYhNHtFFEx3URrlnyyHm4En0frLs5eyQYnSshbY4/HTY4jgkx0hcMLxKppVynq
732SC7oddoaAdE2vu/mUpgrgtbCe5EyuXvOhCBPKd3K05ddsdXidN71XXITVZO/zsgKQ7TSk+vyc
svo6WIHg1TCH/U2sNXxRYUvnSqQqxOcmGb/MjQb2v+VgLpOMbOBgi0FBZVlNfj+6S+Bf50sAYrKB
N3Zj4QclF0VOLrpPM+7e3eL7C0OL3sVEUMzj/LVWyYLnYGOX9ymCVbicht3ov2mawnPfeG5RIlwX
x4qZazbKExLOcIdzm1d3qaej+mpqnI05l1RGgtIzYb2nBN5YvR3196HtBzgQDl7yu3IucC3qg7kY
90krbXdgjAAyr5iZkMxTZhaq77GEOpVF7oURsQhP0Ko2iwy9ICkdt2t8rDRsWidAWTuoDA6jkobh
fnGi5pHaClnvCFzB+yK2WBMx8SFNzuFz/Ighu4R72Tj431QdmQkmD/Nm+oEzyJLbWe65JjJzhFcP
e9iJqyw6jfibNehPDrDFB23L5tJ1y/TTMHh+clBVyYgnjGQO2753pnwnzQBnxZp5ZaZcplA9lwRE
w8GH9dWefNMF28XfSmbL2Br/BJkfw6/xJhCifRkMOLO1udseW6mquxAE5a+iCtPihMC8/OIPS4JK
ZiwJHtgxm2zfz54pEe4F7VrU3WrxXVqAIFE1ViP0i9Tmh7HPEUqudJc8jmGhpxtlCHqXg3Z7i/nP
xIwnNZSuu4wqGWu2cfPPcQm7u2REYx5o9fRx9hwKWS9WMT6VARMqsayH2MHPMxvbj0hGq1PSils6
UbAuI3uNORe9hNJ9W87p0QljZAjCxxImZxUzMcoinCM47jsnmI8NxgNlPsKeD9/PQ3UPmDzbMZ/c
rdW7tG2+FngmUzUepzz/5abZyXP9K2UhdTBmrlXwNgpcxpamOMAfPZTsZa1q3HlmcxEmwcesLR+g
5O79pr9eBAIydZa+nRZ7rYLiMYMsCMHzdhVf6/Ee2+ijlj/EMGAqHV75/A39kiI0jFsLtlhE1vAU
pjo/pH6H0GqPywfi1GqXDDwGYKhIfosTIlfV0LluIvcdwskuYg8iGe8iMIpI1igD3K0S13RS+Xcl
NiquEljG9G75Po4weHJbzJPC/n605cmNORhjWd9GU8G1m/CVwvADZPmrwYGvEczlx6HrHsg37nsH
t2I9JNM3twq7S3cJL+pl/RYg3NrimBZ7Coft7k56JTDa+lKlsGXywbvTTfwhC8IrlX/S8a1UJbA7
AWkPsaD4ml02ICz/O29jCJj6PkLCnnHk8Alaza2foKaXzdN6Idfkqp+lZjo5fcTW+mKyjtg1SAd0
rvwU9dl3RMn37YDURmEbjLa8U8SQB45wdcKe6cvseO9FQu8tYTrj1u5HD00Hs7lONlrRv3YOIY+J
1QzK2xCuPspk3CWZlgfHYqpVJuuxdYqYn/E+KNUXK6YHp/2CJsA+dlBeH4qffcSAa+6rWy/D+xRH
CYNcgzblu6iYx33hiKssFvKbTvnw8wLwD0W7NyKpDnGEkgwuq8maHSbP/VmzgY7Y/P7ExXJiRj+p
5d0UK1y24cqA0MR6zb3ENqC9w7YAB5OENC7mrE9HV9c/fZFfLrN9S0vgQrVIC8s4o1kwdF89B+Az
89D3BRTqGnpUCIFg767jIwf/Xa2X4qpeMNIcQ664tp7vxg70XSSHH/mY2818L2OWiv8OSdKMQa6t
q9tpaFzYtFF4IjDrh4St41+5k7oFRnGpsSxzo1le6qa7yS1D5lDftMrH4qEegNtJ522Q5RD3AskY
NZ0v8c0bLpI+/0nZi3Bj2f3KvPJ+guWJsSdUqP67tYEDUrBp8Hmb4plqSw0+BPmqrqObvFTz56DC
qNQDHfKz9BAPQZI9xDbLJQeB09VnoAMKEZsPRjcIKihKRXJIEixc7vulvZtN0pqrfki8eu+6yxLu
k94TcB6B1gGN7QucXXK0ir9kaymi/ZIsKTxpeLg9BFmL7rluwcMvLc2zQm6xpfdiiJxV6Ae/zBQF
+iCzesKyqKvdiyGLfQYWjSMOOKek7yKjUmy8OBUJAqGhEyKLvkGQEDTPH2dm2o+uW7dYLckeFXVd
WnD8QGFgWdTIQs7w0BMBu9eTsDArkqw3i6uj5eiu3YDZ91pN3JFIQ+MilErxvXT96kPrJfMd5GSL
Lkic0PgHoNlNGAvkUQQsZJ1QiOm0/onfSvJt8G3E3oUP8CG0HK5Di5s6Zho6n7i+BkfB9pGL3ln6
Qm+Gam57ds9aFQeoeqSNeTJ0GS7MK15QOEOgZ4knOy0Qv2tbJAwJLnc6q3crcRCvEsfA/c7TCXJJ
Lp3mMLaBBfozjYgcC38mDVGz6H40vT/zr5Q6uDOqRYUDpEMAI4RwAul5qXMsnGwjFuQRmslHl0aL
3wvcsZKj1lnMZNrCwjR1TDge5CRVRhiZyG4nLy8xAqPpZa9bmAIS33Ar72QB2gPnTDPne5ccLYT6
gxa9yboUYr079eXOOqP6nVUtn6/GLOLBtxquqwqL5FEYcK7QjYfuszMITGWWPt7QCePC+DEaEQeF
PuMOu97rs9tQl4T2IBs2Zeo4XLHGzWKUmCc1xbhvhi1svNU0/fuVIWZ7TGexfkJPvIwP4C5wpm37
6lE5qYffharEdy/CEGXjpzfvfNrit/kiRXlV2rUkLZMF4KC03QZ7STWaDDeBycYwPEuzYCwam5Ed
2oJLoIHroiYRDvqSlkfebf5D6V0+ifLaaYv6Icwb+9YNtr27OANvmTmks3WTJzz8erR5Ua3wnA0k
h0bxZ4VkP3kGctPfuLxhqEdiJbLr0ZK++Wo0BnkhjdFAGzXxVVbaFIR0Je3BydLQwm8LgNLNnhwf
XT+u8QDKJAfbx4Q58LLy85SjNIskyTbdBWsDW7eIOI27Iq70lwwxFfAliy6xmKya6aqX4HDJkNzy
Oh2C1N1LGlnioLIo/eDEPeoZdMSY26bBmL2LggmzqjVbAnmp1s6+7WQJA3zqqumROiMFzyJXXBEa
m9e3AtnXdidLJ3ls+D98CXIZlsRg7bWHllE7rfgSPaGs7Z16F/K2h/ciKqrvK2aXsA1Gx/sO76y+
BYY0YiBioXYjebEEP7ApHz9AiV+pDMJS6Iuy97OCeknTGSPtBNoeIYHLG0UguzwN6yjCHa5JhTw5
NYDXzTlT4OqyWqUu4wb44nvpN11zCKd1/EFzBn8XXUrzMYin6j1/rf1aYHdMUAeO9DFB35VCm0IS
S5++HX6Ltoru2jrrvw5dIOLj0m93U0bTgCKo8RNIT5Shm0fukFx2XZUUp9hdYGN3tU9GG0Q5Yw1j
Utoey9IvzWFKkZHdZd46ZEdt0AIR0HkeMAtCQsoPZ/5saXKkJYqgfNc5RQEPnf0CVL6J8UyuaBXg
QIhd8LKTQzndpJ2DTIldNOamdqBk38t45rzgKR9doV6m0K5xmwpcVLu6P6cQkZKDxTj6oW586Lv0
G9AdCYIxebPmUYU2kTMN+hBmbIBd7MyzOOReGVyUobrO+pL+SWex4ZvA8V67VKnMN5S+LdwxHTm4
YvyRzraqdhWwlmLHFuzh7jsKWyy8bnCwjTIOeCdrh8u8y+Yfulq4+zX+i2S2+Tx+JqN1+qPwI7Ks
eIVQsze4e75fliq+x+ys/4RzTUIAi8vJP9KxYE+02UDgNvPGnxucBXpsEgS+3E9iNugGFfm8C8q5
wSplypd+h6VZIi5UrV30WYAYHZBRERsSP9H9YVpN/D4JF4yhvWxBO9kO+QKz3Cpqkd7UFsNhH0ko
YA/SPxYlxcgBZYfw1kXPMgam34Zf2yqoUGMOtPt94T7zTrbp3K9j0K2/vMU2j8j4+f3VOrfh7TAF
ySa8E0cfliQ13kWxdMNHh0yi3Rc4v4YYMAV4EGZ+GLf4smRbh0u62S9RjILNkLQpglc93aedBPfz
WHBxYZpd1Et68OcW55Q+HnuXfGKEg1HYDsmRfh37ow7GdTnSRm1gETtBlBC8quwD7QDffbMQujqO
crz2F22Y4/jU+/G7gZ53jTtSRHKDyLh0cPOpCsW+In7BhI9jFB8bNkPQ0xPd5SaVULCXFXfe0Vkx
pEo6UXzB2U79FC5Bhvg0euTMsiGCO7SxZw8u6oW/BvW3LDcopIezxWKucFacksol/0H/MbiVcz68
rfuAPZWTE+POWnTTd409163FKoZ8yNV/8AC+U/5HaA0hhpERvkYuoz3mEGeDNi9bMX9CIQgNpiq7
nstpvqU4fgUb8WwuxCIy9LTvMaxAOXj7879GKcIapsi4yO8pPdNjV/Ci8hKthJdbt89gyT4nwMfw
mEEDnAB9Dq3xcKXvaPU0+y6Lm9tFBCGRoPcfqplOlJcU4rrJjHwnK9ra9Nqro1PgxTDO9AnIjt9g
mKcOS99T6vkkVS//uGez0z+/LXAF+OzAiPOu8lzVuipJh/fL1r7yqg4h7o0BqbP5lcHVGel5Q2sC
qwONqD0Nb8L8ASv/9bZBSGSYpccN18eE6dbSd+FvU/tkLmWNwKa09UFtCV6dBcMpCCV6M2MOlUlo
Fw6Op7H/CQf3po/lchzx63qjB5d+V0bToe686NPLL+aMGf+/n0tZC5JcAitnCPt0c8zMwgtRWCT0
YEZeplnLlDQ0/Wnueu9qTLH/TAr8uDMunDcBP/5IMjEieBA9mBJ5jZz05Y4WVUxhI91b3cee3K3Y
DwPYR2Kv2OwuX/7F/9jNoMrZPQEYRuYE26f+6/2SFVaOWDZrese0v/qqMI9JI4b/vooXSC2Z6hoP
APPZrMqVXdlkaY840BClKMlXwwGKwmvK+88n4IzxabdtxBWmYoG7AUP+ehgKD1OHEHr2uNNXCLl4
5gSeuPupSs9jApKY22quwv36R3CjqQMEXLbee+mVPvxnMSPUMtsY5SJRXyzuEGq8CB0cYipceosi
7C/6WauPfrBMx5jk9fDyp3h+qvj1CuINUB3YP+dbPa29XldYZxO7yR34Xg7tStCBver/K0B+O1UU
f1oyD+a/57KpzVSIaUCXGlBHHZ7qFGpzbGrOsxfAjHLT107xOW6d9XwXjBXMItCiRp3tshEXyTEX
c70PVGSxV2yJTb6PJF6puiugOerUjqsL0w19Qlpl9UGGtrtgRl3+R6Ts9kPIbAALawNY/xwz44ql
nEN61XslxuGXk/UR5JapOgX02Gi7V8Er0I/n39QHS8qgkmYPw9NzdPIcuSrpFuonM3bVu8Dvqy9l
YMObycdE879uHwC5fFTCxvZpz1Em2knoK0w0pmlj1z6uJLiP5hF9cHQSjDm9vNjza4OCltfoBtoP
Qh7u6UmjSpqlJDBBg4EspbvSPyQ4P7+yyr+uU5ht7FBCgAE2d3Zv1PmU6Uwi7OPMQ6T2lVHRgwZm
Fh09W60QqXIpxj1BZO7fi3VM551QAEN2BVNYjCLy2SEHbGz71lvplcPXLIN33qKDe9tnPXalEUzh
HdOH+PNqXcTSXn5J//j40L4QZuawwaM5R0k7uAPTvEgg54erOnjz7LxNK1HdRGIMPr+81DZZfjLn
DfjrNXg3Mga4Aefk9tYiPL3otdw3E06NSZcj4inK5grfMRdThiZ75a7613p/si2udeJccPZhsqiO
mpEaEHOiRV1MI+qdjAS6o2tK/S5dIQ29knJsg+rzBzSgZbakC2CQf3aD2EFMoeiJUwXYbKoAL8IV
W7e3YSfCi7zPaauN8fBxEXqlb1rlxWuz/edAuACgDrg+teUj5pmRgU8FPgCGLXFarcqfSSbMdVZX
htZw6ygfP6V8wsmlmDsPNYrc/dmZ2O9vykbH805yDPHvi2MsOEun0Q+ByCqMeKOup+lZhoxEtFtH
UK7LBa2vJPMZEUQdgm1hii85EMLKhzms/T64YtzpQhpf2vyrJJkId36a4xKTpxFtaqb12MSEaYMa
SRgNmjVM5oYH5O0wVc7bebhNhrD1jxi2hR8FlmRomIwWxRG5VJ57Te67FaggltRu8Fx6hIAd4s/j
aLzf6xTRUM8S/6FP29TuEKjsf/fV2j+WLDJeAgvBG7LCUwnJxK4MfsHcFMjHSj23B58i2DzYbqhB
RXqDCtHLw0j3MFcjhusqmNKvg1e1X+l+DO9jikLEclUwfE7GgabsUmcNUGFaft6p7gGH3axyIevz
cFJR9A0ZJiJVogaDE7tffOnSHBhq3SnEttyVkvtyorvsQNdLRmefrnZAr1Kbn37Y1XfxAgTs2Ihq
/Tpn4P13zrBW4uQuEw1RL+zbCF6kTWmYU03uFs3oe7dAwXxwhT998vzaoiFcZ8wcWxuI9hACZbC7
CaQMfsIzitK7wsGsAp/7VOBSWoEJWap1jg9AxrE9t2NSfczph9H3o0l5w9Nlv9PG0gccltI6x370
09/OWLYII84dvdJ4Tu4zXI5RcJl0fJ3aAjvTpmOc2kU+A5fBtEjfjFVYPIo+XPfpoOz9y9fN8+s/
8HwCqHA9Ul06F0+v/3b2UlOmCYQeNfdHRvveMZjgjr28yp/r/emhJ1ckjQMkxUKB3m6hv/K52FjE
T8HQ7sul7Q69E+TfF94PQokMFpH98tLjsBYNRnSIDVdt2h0swF8QllDaaROG15nu59uBVGvfMEjF
2quP3RsocEAjOiQMh7Ib3lCoN4cWo6NDaWmXvPwI/7gnqeK4skh8tCBkPn2CBgEwn1NWok5Xqbdy
yuID4lHdm1i6jGAkW+fl9Z7xFcgB4FuxIjuVZcX25f56ZVNcu4n2SeXEwblbL9UXlEMv0H77XbyZ
EPV+zZXxHxGa9dgAsHM0944+CwR1VtnRGxGgOXy7uvt1d3V1sTvuL6fd4cO0eyXBeb7pni51lnMw
PStxQWSpuX+Ya+Yi5jUmgPjH53ryNGdvb4m5Rd3taa5P9yce5eLi4vfH6w+vPMg/9vX2JGBbIfNr
otoZKque3BjALcu0x/7TfNPul/f2Ul0Xp3kPnGTfH+YL0CY4RO7iw/reOb1mZ/I8MWFt+OXUYvyE
Z5w5WjMd5O4GYDaNSESyrL7iLDWnblj1K8/6/KP9bwnJBqE6Oye+N9EonQ6FNvgzXvzQA8Ym6Tf/
lehAMuryP8r5YKMbnlMNvbZkRotABXliWty3caXuFj9jnrmJZb1ywp6hIVlLS5f9DoGDjsJZkbkG
0+wj85giEh+Mb2bQMvvOMs5ogaCgYSrd+FtROhPma0KeUDhMxgOussErnmT/+oRQ431OHvm3f65B
w/iOmQEfkoa7GI4MG6crP6s+mw7Fnpcf+F9fkHEAu4SmmqJuenqjQBrL6iAlkmYOesXAlNerZl7l
axfX1hk5u+sFe5I+hKGp9AxbC9BHezbEdIlYaHGqW2N/A5eYASyPdMZj7Rhxj3V5LKjuS/dr2rj6
Y1k2ycck9r0b5j0r7QUV9iCVig2YopiroagcTeYU1+3w31saaEbA38PX1aUJfS4b0GeMz8AhbW3A
nr7yxu8M66Z95eX/662ATA0FdBq+9jmVZXRNj1ubBwF/teVNFFThh0Ta/ojKRPapY39KoA7ITv3n
Tw49kc9B9ULlck5R1G3omELS4lTJqK5Mizbagp7sK8/2HOTPiaVZg4Y6SlYwSc9iRyoKBnQyztEB
9TMP0GyezfvYbzNqsjLoDe2IJvGOkYxRJxX1CsZYZ0jLm2Zx+1eO9T/OkweJGKySMWS35wWNk+Y9
phtgmSmWkf30aCIDUV0utNclh5ff7j+WojkIlZC8kqbmHxTxXyFaAjKdRYKpO2rlIX73IA5BRl0z
7fvvyG1YJ8hUKLo8sDPVn3j391KAoBT5PneVXCnWVwswC5p0886h5/Mhs3585a1J9yHv1uAKnDlz
Rqcyr+iQ/ik+z4721vijCOauoh9ylsY1wQziRlN/zEMe4DwFpPZW1YsPfDzCmsPRye9uTuQxjnP3
wvGm9ANHy/856znfUCeCf7TmgNsA1N+68K+6Fe6nAHrSXkRWEsHAhMyI0IaMlrOiSI/W3fB9ZZsh
Iosu08uf7x9HUmoYFJq5GbHt3Dw2Ei2cYLGwP2q5fGbOoT8ys7Q7Sfv7KNzJfEIAIXnlHf5jz8BK
Fho0NgHuGQO2qAcgx5tkLsIb4DZGkd30YwuQTiev6XpSVD+/ihmiMHrQaI9wRrcf89euYfScJ2WS
ObsZixiKM2EdLH0S6hmLuQN69rZmot77LuA2QN/5fZqv5ujGsv1QJb0BICAPi0H6uxurlOQ9Ld3o
UIk1u1+DDZWohgJU57ihepHKnor+AtovqsIYXEn1JhYm/O7ltfjeBKt8rGHplEdnWLy3FpS7Q8Wo
AqjGERNHyGQ95gCjqF2QavNcflqwCietaWoZ7OATO+8H1CGzvRhN8RY+a/DFyavwus4bBXI6cue3
ebuC17e6FW+Bh8fDwbeeg+HN0Da/xgAN/t1cejUA6yXE9SjynWbzmsiC+3FQ4sHGc/NFAhdvN15s
s9w5IR4NJ4/rbDyEZeu8GdAV1Rv5NXtjTLJQrTPwvSvcOPB3MPZlBIIHo94d/U9HvatzRESOsT94
+c5iPvejgbnzhukcMMw2Xtr/w9l5JUmOZOt5K2P9jrnQgnZ7HgIhU1eqEi+wqsosaOHQwBOXwWVw
A9zDcEf8kDMkOxBhARZnzLqtLavSIRzux//zi9sATEmsYeIUHmE5dsXXZHdYwEqBzFVPwIuNFEaT
rG3qpXD7nBTmlMu2C3XPdDJaNobqEzwuw/omaATy5b3tGxh2V0MlpYSWdMNdYw6xth2kFnJ6Epsi
JDPOj15LL/Ux1C708ruZp7hmlCzd0cZKEImtzCTjtzpZP6rYyBvlDYQpW1onYykHq9TL6sJtpFoN
t1Kic7JldhUIffWi7V27rwlGH0sfYiHk9jFfK3QLrjonxe++KOz2Bf8VyFYSfTKx7npcWRPDs9Kb
tG+xqErpCxMGoldvYATj6IpKDpN1XJvBbduEZr6Bzd/cJrhFq7sKahYUuF6GFA0l1X4PQFp4t9za
jVXIKqaxSeMwV/u4MiAuti2kyV6Q8NN3EmEntV705FvIsf0GUtTHV6U6lKpLsASMjaYYpDVc8t7Y
2FI3fi0Ij+ndWm7xBg5pC0EeyCgZMW8ModCqPXxNSAY2KAa5Wv69XA8ak1j3NIzkunKAbKPSxdzk
spmQCCxA2EQeZ9Jq7KZHnZtKW++k0K/TjRKrfbEdkVMK3EYrIfYekjKSren/YTYqHDFuU7PTC0CB
vMVPF1UWcE2lYKDa2gHkdSYiyS6YWmvXYyvpNfEv8fCtLBWvvTLUoiaXITYTsos+ekOZlxTFatSc
ACGzyAgssMrEIVIn8ONxN7R9aSIIVfLizm4yOJMOvOpoH6deB72lkCx1HZPXmB3GguyhDRbK+bCJ
Srt78i2icffsUrpFhETY3eRw6j+3bFjfA2Q15SZmk4SIlTpCXkMILZSN5JuNdu80MV5aYa/6iCdC
/y2s5ey5y2PKcKtSjPxGrzoWylKeYmUiE5hnY7d6A4m79Lwf+jDUr4QPqTaUlc56F9QdqN3aKu42
GdzUm04Jc/lra9N6XSkyrT0UBZ7zFSKjB6OnjTA+N7UXSevVxyDtOHHLXWxMbNIscyU7GSFaGLVy
FTVpSdaWbBKZgpj+BV5E/np5czpTrFOqI49CrwtuPo8WNlDaGunIyQ6WPradlE93qSTHb5dH0U6H
4XejKAIO5DSE/Ox4hzBtH0V5zTDY/WzGNWEJbnKrHbACWeNkuCXi4U7ZSY9E9eyDLcZAW2eXb5ON
ssm3xgaBySq7Hfb2Bg7Dwj55pm1+fGXTlf9l7yoLqyl9hSvDSX6VrN+xRNu8w2VZPRGlsEbQs1AN
nNF8HQ842yxzGg5dOA2Yrn48rg5f3c2nT5ef9unefzzCrHwKBx/OYM8IUyybKm58jK3EUvjvuTdK
K0czJ+M/9oPZbSi1VtMrYrcuaEFuLNGyoGjOkkLuzK1wVqLOBqFy6HbObiWqoMkFeAK5sZSUB6M2
ZPJPejL1CuxmLz+104YBBnLy1NGWDVwQ5sfW2Mjg1ePnAnE2h1rkl+DaRWvmPzpvNK/StkdMgjlC
9Swk0of2RuQvJbqeweLQAKLR5Hhj4NX18RX9ZS7CM6RPVnWkBrZlJD+iRkwLgk4UJYdvZnhIfiQ/
eMBRX/sqBZp5JbVI8HeO7otNgVaLo6WPf/blx/IBAB4X41N30LIoqHg66CiPP5A8sJuyx1IOPlWl
vxCqkUGz4hlem3kmqANSXf/ZNUmhwQhrKdNMXyFZUcVYvnQbWUu/G4E8fNHNUBvcYQiy75ev70yb
Be/LCVDkBDqhDjN4BX3yYCktpHolNqLshp4H3MyqUlCPZQM8aRi0oQF72/asEpP4qn4zes9ONlkh
GTVk7Sr+LlI7fCADY5y43+qQUTLWBTpxZRx3iRprKZJZA9GaJYQkdpJD+Llpe7ZYBYVAUiIaQdLd
5ds6Me6iSwp/hU6gAU5qIsE+fuzZOPoNWklkq3FMOz+uY1JIvKp9K4eye6CsLjzCJXG/5tg5FD9x
wi9CnAUL/UkKerOG4aX1G61zbOlgEBv6iEl8mK1sgR+gmyGQ0DcLF3wKc1lcJQ1FXH1sJvFsQQA5
E03v0OFLJtYMdn7jk62ljSusLH6q2oYwObyxfo5Y2H4LOCpvURip6fb3r2Iy3nE4xWowFowZo6sp
sN/x8Y8BIugc6ZriHbpT147ha6JRe7mxkwzf+jqPzRWp9H23ScFgvldjFv9YuJJp3s2+GzhIaGg5
cLLxzb1U2gQ/P3JWMtcoa/w4izpfqfijXvuqjlu2VlgHxRYySZrh8FBHQf/ChECZo8TSvZV5RNeD
gGxo3w57TlLx1lE8c0dTW8cCXl1y856W0fm14kcIN4uFFg+F2TcuYwYGZsY3BCPA3zbCS7HckbQt
FgC+6w1ltfBwzmweDpYrAEUOjUFe+/HkbpsuslKvT1yTttAdhN1iL+qh3y+8gjNT0rEmyA0XEsiZ
8yb3KPzUifwwccMwoeHj9RXWBIpvEB0kemn0YTpWZrayiEKEnSm32bAyaMF/9UfZXFhGT5+wLU9w
MxxDLCLothzf8Wgl/eDY4HJ14zRfQiW3N1VSD6/GaGhXkDTDl8v3fobaxIINqUwBe0AENjfldJqM
VqJGK4xI18rbcrSlO1nHkvwrIkY02KSlY/40tSIjwwtC3IOBZOGXGaclii6zoUtsabl+i+FDR0y8
p2H/McIUZWXNJ/EVxB3x3U9K/5M+DtaPsjPlftOg8l1Ez08rAO4DG5TJYA3fmvkHLbwy18oMmNdq
Hek9qfBRYJtWPokIjEAEiX5L0SlQOejtuiaB5+DZFnlcCfrWlTRIxC4oybDHpAloaPSsBeDzDCTJ
1gNixmtlIuO2dfxeyWBwVD+gsVkRcZLuNS+Q2tshxyGdHcfSfoWDVD1WTee/lsCREOBLSb0ljjLv
F+rKM89JBXydWHk4GFHEHF9IpcpV1A8qkHbvGPsatRUirFq/BnlfYnOe2Ztg5sGaxQcZctYJO0vV
wgHxCfaM1RiZW7m366tsNJMnw4rDJwVTmWbF5+/v2A2aVWwrFeF2hn9dKWaxt7KSFFPZzO5ip3ZW
cSjygyRF417h3BUvNAlO12AAMDBp2i8yRcK8H1wHsBNq7C/dQevkr1pf1egI5fo6jzDSsiopQFTb
FgcYq/qSS/Ap6sfQE+vDpjag+zMrSxrZ08pRyyHYWGU7sJDjjLON4XuigeuTnA6yHfb3teyH1140
1vTfLeH8aKO2e3HktpI3LWxqGzVbVt1kYZBl67FKLZOk1AHyhemXyu/luU9UVOhtFrArjSBC8eZL
lFW14xiwUrpaTCAMKIa/NpVy+P94JTbkIxN0GFOFeefNERzRmxZdku3nLVGyFtpbNqa3nqrloa5E
z2HYq+pVRjm+YNDzQTI73uZsdmKTPhdzgUVifgqF8J5InR27Hl2ivYER0HVlRq1bo8P6BbUw2vRO
7vVb5MjDfeJAhlsRDyZekDCYJF9X3icCecolfPjcZdF313Smi8MXPD95+KpT0p3LCT9V6khfp8h/
nvIRfMWKHQ3qthr90EvChNVUZRErM+W5ieW432DPZB08kRao8fxqiRt/ZkEB/8cOEl8/iMnzul/q
4VbGATqdMWrGpxT8ZQNOaBximz7b5c3qzFAcIulu4JSDufq8aWUOioY1i1e5uYMJRYllw1oNw/g2
78wlvsMsJH2a5RPFzsQsaloQoBgfr5OB11SeCPSaGIOEVG1kgunGoZUYHQLFL+5Qgzd4YAYFwi0p
r6fYSpN42q5yNFLzSvCZnEy6ZwGBUCGTsAmIc8r9KWWSH651S5rUf9EoriwrGj6PqobhtUOtY6DL
SWXrzm5rMsBrqCnf4LMqn3FZqT4nyDNfFUn5qTqF/IrkTv5WmtUVHb5kO7Yibjej04aYl2QjZiFe
LAjZ7KrS3+WRVclbYt+1T5VDWg10LhkuUS249VWthUiP0B9hsyIlsLVdqWjpzLVSGhCYWjjeu9Ih
kNzFidMr2wCOTrPCZB+vmzxLHUKjSF8i4alMCGkbrNh4d6C/voZeqQp0TX7/ozN5equo64ngyMJ2
/GwMPS4ISopEa0W8lkS5UJtEZaA+7H8lKsvJjtRX5K7o/pNnzTfNpVP86bJLlwzfocnGdFpfZoAB
anfkWTpgKI/TO3B21td66XQk1RjqHt8SH0ljXy2saWdoIOyDMg2eybVtak0eTypCppqxKilDnAE1
nQH968ZAJf8wRrIJLttb5rpCyAkJT2r3Hb0tEmKTZpdoqfqplJ1xC2lMP/hotDjOycK5ybBPXahA
P6jKx6sfOzVcTzhYLIKUhrOLLDpZDYOJa2dEubIG62uzNek39C26ouBsLHSDHMNe1h4HpDDPg52H
KgRNR8KaRO4N0rh6o8fRj6/AWeWOQGqsO+NUDVZyR54jKQUUYkj1bjWljSyydEpJWisGVhb4SdvU
lCjzp5Rh0RDkjjjNf7SiOHtDAzqQZBM62ls4clYjmTmO7svB9H5WddY0W98xh3scXMQVO2Ggc47S
pPe6Rs+ytGtPX//sGU0Q5eT0N5UN83JOM7xUamg1uBZ2BRtLduI1cG20ySB2fAt9q72DLWxDyaQx
o1G63+fUmDdJa/a7MVXJWVdy2ieXV8czU5ruGvTzySMKZvCsxITQ6NueKSpXHyVi4zDdewMGUtZl
6nuriGYbXa1gia97siRbUDcgV4D8wNrW56u/V4VoUfAhcctESg+eFVVX6PSoZgprqXI9LScZy1bx
7JNhLQB1zCYmOyxtFUOhWZ/hI7Xxekm80bhQnkMviL5JekM9afgYw9Nj7Z5gzZIzAVxt3AbqqLyV
qvLLLAlQSgdtfDaENbxjHll/ikp7/Hz5TZxiYfAqIEIZGqugQm03vaq/AHQcAmqrKkThahIxArvR
r0VHqgVZG1tdEUN4q0QIStaFUmQ4GpSj12F40He0Oe0mACrFypGwNhD+YdVEYZPfp22hLRxJZilT
7HBcJN17+vcOex3z+PgiMz4M3p6G6HnQ4+89cNWvwUjh5zqp6n22jBFTXqs3h59+EUWv7ShjeISU
m2Ingz2vu76CbM9NrERAiSV8zz/IbYEComswTjzgQ0kl73wcIWvUIDvuD+8SXy9gDeMwE7drfJDs
YqPqCQ0kW4K9uCOXbNSXELJp3h99qxapOGC1k8UcGt+5qEy36szqYmg0VZvqhzZS6LtoQt/agdWC
tyT2GkPAdtMAFLlBA3bpIKNFf0ezeWFanL2SyU2T6BFqy7mIq2YT1RJ0rwyTfrVphq5Uo9oFqnTl
h76yUwn8g6tysAb8MMWY0lZLllauj9X75GkAGmJGruv8e3b+81g+88qarkGturvOhzGIMbJqfjV9
3fYITkwVF/oIRYQl03DysYjpZIWEFFgPDxO9ZF0F2XjoMs/aV34g3zo6fUivkYObsjOabZh5AlOd
vt8lQiPsxAPao6EmI+OPk42Z6+WWr9vfpKJEVF+Ra25n+CHkMlGYUk5itV2W9evlB3+6SKlQIrEu
4tALxV+egSpRhEFl5RgUNpXjPY9y327qvLG2eMuKx98figc76QohJcKQOf6ocLKJyzpETdfohGYr
idlvixodOBT2fAG2+mBLHb9KDmDQH/mECULgbR6PVVvS4AsRsZdmI764ohuo2ZCwJOAQayUOcIPN
nQy8HbulVcs5Z42AuyecB1inUybDMImoQtkScsTGbX6Ti6Q5jDlpxm2Xi8+qBtc/tHmdtq/oD2mQ
SveA38qD71hkr0RhsddF62/7OCVjXWoy+aCZgzhkpInckLJaLCglPnRqs/vF1Z7eAh0PxGxzsZ8y
FAPRoaDssTWY73KQJdka9yXpgcxaNd+yV7fSLumrBsUxIFq454CMbaVPfxgLqd733yhMhO7yTJV9
XzfkkimZYRTrvtPlfaHYqAwEoWgpBiSJ8arWhfbz8uw42aJpHZEHxB7G5wciMtuiKQnLMRhjjH2i
NrxTGq+/LxqrOzijGsO1dABJCGRbWHbODgp2ygcw6UvmhsTkcNShTrASvNKufuAYl2EniIkY3n/m
lzHux2e9tosFeu5pj4pbpc6F8obGChvR2e4S5vgegvMhOtTifE/8gbIvSmr6FYwV58qL9dwd+QcH
DAkfwmHys+nkAIOLRikRL0TSEuQ/fQ3z2cPsAFCC9E+RNFsENMLh6y7B39MIGUvQ6t9NpNGFj/JM
kaJi+D7dNjvNqU+34YdF5ui4cPQY+z9hKZpGK9mLbHMd0e+6GoIOykLaV0O7DfIxwIe2DTrYO43o
XygoqmyD300TbKSmgCAz+vbgrYATIRByGoVREQQFgMvlaXnuZU1KAtNBDGFy/bN5CdYQx3Qu4YgP
pX1Than/MqgicRFzBofaIQrWi1P9LsdY7WHQIU3iI9PfmGVbbbGaGr5evpwzyzWwD7A/IOVH/NHx
utaMYddh5Ja6SthEX80oxRjcN71vsu9QUl0e6xSYBcFiN+RN0T+jCzBV+n8p1QasBPg2WFR8x+s3
QWheoa0j4Hjo8KwgmFEawq9MS6ydbBwk0mS3MP5UtM6mpWpClddZ1qYcvtmj15IYeijmM64YovQp
MkSw0XGhgfrNrliMUfd5oLl9TwJMs1GqQt+NYUb0upSqz1VnDAtF4ZmPhLMDDAz+wWcyR1ikshVK
ppHjGSuwcnxTMvYG7upLH8n0UOc3PeE3ChUIJNK5Bbalj4EatA69Yo68BB7Z1aM6qOUXxfFpPipS
nVpbuZawdwE6sHA3lKtgVWlxwh/T2cziTPYjAOU0EZvL7+PMA2DfJnTHpkdMDT97HUFjy/BoeR2+
AbhYY756bcbCOFwe5cwMZwyeLwYEsIPnamH0OYOlh4T4DDbOT2MbEoWXRJCxMUVY+LbP3RCkHU5m
OrkBsIOP57edO3SIHZY9chKca07g0FptxHVPl+/o3DA2SgwHaAMx5fy5kT+Ba1uNHikf4cnale5c
40yzlLV15rkBfgKUM2kmquzsXJUHuWrXIRBnpPgZDnBytdEkPRVQdEdl4VM4ZfzAJ+SEz17BQBA9
ZpVyaWD4E9A/h+3UcTyQcFtNSyW7z1JsTJNcwRlw1Ma1neXWraqRpRjnmeR6vu7c01GU1o3cUg6X
Tv2ph/i1hECceRQw3LlAuti07ubbmVLAWUCnleEFWnrNip6V/K6OvvljYmjYt4NHzXiIkC7fFZGm
55s6ydpHfhP9TYsJ52HgJKfVyrZ6nFM0lR1rVUJAXuKqnJkXCJUnRjrci8lU/Hj65X4IZgjt0AWz
KA+NihZ/1Ja29lNknAYTGC3rtw5kz686HoUsFweKaFMS01Vi7d/2GOMWY7NWSQiEVRuGawsrr7so
r4K7HK/cZI3HOcG5kfJ5VCRtbYJhL61x04c1W+MIl9QmYwKTQmIe8JO1eQmbVcc3Kbe6T4VeTxZ0
Iv6Fh/O41buh2UMi2khR+k44QrvRe6fYdcBCCwvaqZAO7QGn32mWwB09OebLtSfBCZWBFzuUnTST
fjmdyHfYVSUb2lvRQwk6/Jj5Y40rL96kUTsMcOK7t9hWP6kdHj122eq/SlngMQI3ZmOKfDz0dYBV
SmFZC/vh9KaOnxqybxhEwPz8n0/8+E1idesYRcZLlCRosHWV27f4qTrXidaTg4S2bCclnb3Q8Dkz
KMb7fOnIJshY0WeTdCyytjIanJcqb2TRxwbrFjeeeif6fHCFJ2XrnA6he3nFPAWDCeVlgpAzx+eL
5HVWIbeBGat6Uwm3L9Pqa8AkesohyX2xi06/w+0RWzQc4JzvphlgMAvaoipuZmB8hTrZS17NoA5+
VDi83MEiUCfOmTV8bdTM/LxwnWeezsROgXUDX4ciafr5XyokAQ1CREYhXL2F+8xCT6xfoujjF1st
/ZQ9S01/FHo0PCiS338eMKKbpOd6aq+9ojY2IVR9dZ/naRptSqrXq9KL4nccGVP8jaIeY+fL1zs9
ttkMYrbD6KF0BN+aX66VD6LoMi43TLRyHckIohPkXFspSLWXLqu0b1Yd4iYdwES7PPLpkowfh6ko
MHmoEmRr9qASJGSTKHLqKcgdJaQf3Pk1KEcDq3ZhVz83FFYuUyOMgzBiveN3grs3uKAGitMic99g
pOisCjtqVwP+tgt3deb1s8lgsUKVOjFFZj2LgKBDX5LpWVg59qCQ13P7x6ip/pXkyANOwDhhwwXX
SnkpFePMPfJZTAo4Chcw1NnjxNIrwfBQxrhFKcXGr1pnnelZvHL01l+ox07JgRYkMMgo0OggdlIq
HT9PO4tg+GDe7RKEmtluASP7PSsR6k2Zpzjcxr3GAVpFn+hse8szuo3F2jTui8TEUV+SpsB3Kjpi
Z1EUSfjbpnQpzdQOfBdXvFI9+EQbYrftN2Lj+Krw1hL+qd8KM8rKVQu13iElgep7YY058+5oFU+6
7SlrjflyfFuFcGBRpF7hxr0RvFKRNteTAPXGIIzwEXaJvE7HKPp0+TM43fIpl+D6cujnTANX9nhQ
2wfZI68FCxeRe5sCB8uVFnXy75dnDENHAEoxIjA4CcfD9ErTIa1zUG2Hg4qEYTA/mf2IOh2xCt1I
mrQHzDVRGeqFuCpkQzBhI6KEJxAYR0ksiiitVkNYeTulU4GgLz+F6bM4XoZ0KFUAVTTTJj+D2Rdq
JzrHl0JG2kO+wTczCRAkYE20Hkx8XVd1Yga7ywOeqVeR0cqTgxxnIt74DOCQSOAYSDkoXTWw5RZn
aNNZk+lgOFj2KKPjRkGHwCAgXVZe6b5mbRulESNeeiJJcBj1LH+VVYn1LZDT+D70qgbDyiZZgGLP
lGpMs4kIjs3D5CMwey4s+35bS8SqprnQNrjMmVtVhlsR4TjyjWo5iJDWljaRz7q4MpK+25YVEYyY
zPuPEF3Na1rTSyS4UzM4+mW8Kd4SlR7H39lSk0qZgv+winEP4T4F+knb+hkXQfQ1MIrxPY9pCG8d
IBpvExeIUDZt3jRPAFdpvvU8mwSFhFYK7hH4Vn6Wylp7g/Je6Wu7GhXZ7Ue4xAoNiJ8LL/y0wqSu
BDdgnpHXBlXh+AvoBCQ3uZQlDFNa0kbaKqHJNBj9QRVDvIHuqyNrDPqtUprdnXCs2li3cqG9YYls
bi9fy+laPa2b8Mk+KgQadMeXUmDJSw2OGWXlF98R+SrXTqP97HpRL+CKp4sLA02WF4Cn9Nbs6ed/
KUakwApTYkMZqOw8V1HiiK4vfYvLt3NuFBhOzFKceaYe+PEolepFgag5DMVVwKRoM3vT5/g/Xx7l
9KGRMkSzAN0hc4+d/HgUtc3xhDCV2A2DvHQnwuQWJ0z/qlKNt8sjnd4P/QFTY3GYYsupio5HEpyb
J+t5omHjLLt2dANMnySEzeVRzqxAEKp1cMSpCqKsna38NXFUmiI89Lhd7NyGRd+9+xBF1mWFbVPH
1PzsJ3W0QpNLanIztm6iNO0a91Xh+llJxxN3nevED/GFjxtrYY8/fdqQuhQqWTxMcHyZN4HoKyie
lySIT3Xx5sWJigFmpT1Gdlx/W3gOpx8mHhiT+x2NPrjL8w9Tw/2HJSSWVlgT1nx+oxKvIkWtriB/
Rpsu6kmnl9jTXNiw6tozg+q5gabzSums/rbLAp0+xOeQThR88uCNHb/6KONg2NEoYrsLybmTx/5g
qn68dNqdXu3xdkd16HAMh9o/5SnP5rIvNQN8I4wYM7WMXxyKgFVo05/BehkSiy5HIBRY5sd127xp
nC7X2GC0Py4/99M3DDMa8Q2dMPraOPwc3yoyZvSObFnoHcxwGwwcFgE3Gjz6xdJTPbONcY+ciNjJ
kF0w6PFYJPix5qZkGNpBThyQkScTWh8mtXLd5kaGWW9gGL+SfLTC1VTE3A4D27PryTrkKZ1kWvK6
5JZ2yFjZkbVQ9p27Oh7DVDV/MPXnLz0bNK9TqjQFdWkov1ocGXcq2t/nGrblM7bu5VUkt3Lo+hrq
JTsJ/R0+3Y92ZiMhGThIHHwN04KFyzpdheAAw7GnwUBJxJdx/MwInkgCqY5T4leaBG6bnh5M7Lh/
dyuCYw2tGSY7/5wmxPEoSh/VMu2tzKUvJf0okjC/ppU+0u435AUQ7uSGGGrSRE6LOJD5/Ibwv9KL
zIaQ4nRE8rWR5u84tf82gktzAh6sOdlI4Pg4t3rKPImowg4zdxQKxR7GFd7dpW2tL38808dx9AFT
r0/OLkwavuAT4DtMrLH38L51EzvrX0Qcai+EH/ivllbJB3jQ5so35XLfY8+Ox+WY//5b0zUTHh5r
x8dp8/ithV7r5JnJGQuyygS2OtmusBsCYnKCnC7f6cmhCDIIJ1le2xSNSeV0PBSIQRpIFT4cqppj
XJWuMlUhouoqoFLW6iVHVIhJp0+WwxfCRP5HiTQnA9kdi7wtyAThbE5uRNdguueCpslQUDK1c1wj
7smQ6FPNvzeblBC7AXb396QEIVvZuaa/hT6kwF1g+N33sdaGa3rIzU5gh6q6qWKqcOfTjC3GL4wB
8T/97xGKjjPWLMYJpM7RV5pHqA9mjYJEyMYTkRKNvkJ8AFELXJT0rUAZyufAU2vD1f0O0wmv7nC6
s8puSK90S4WnmbHguaixcWOTfYkg5rprFXTMtR6H68DM1btKcrwIL5C2um7wS8ICPwvs9zQY2r1Z
9IlE2FE0YoYPrxSxdGuWd5OvU4SrYUfgolM2WuDSyZe+R1bYXTsBiTgI4UON+eD7RGY3nSV9y3FJ
/OxbnkoTuxy+NFalvflRLn0r5NDIsPQxgnzVqLHlsO420h0JuRL56npX4BhIRSJu2sntZl20NQ6f
1DNY8sXyiI0PXJdIOoxyEO56HQOeXeqbwbgSaoEHpJ0XiP3JkJPXUqU631LyBrhBxGJfCkJv9ZXc
yIRZSQMqrvs60FkUFHwSIeOlPbFITTKY5qYxBFlTSTTi44xzLa+pJyk92tJNLb62aZ6qmJ5XIzZd
ddQ/14lQ9bWFqcALOQxptm6cmsAS2Leltcrhoos1ohdaDoYyYF5UIdsuVt1QNK8j8YbPuKHTXY4K
UWfbhFniQwQs+nzjkKGYX40F1kW49GYp/YAGf1kyCgDX1y3O2+2KWWYaa3yV6U6RIkTKVZ8VGMtx
eFT7tTnJ1daxNSZv0Vj1fET42qsrv7eVr5oC5WTlOwYpQ1ComtfGSUcZb8GWqg7oN7YJMuvyN+gR
Tf/kyI14jXVDh9MHDYoZwqnvBoBeVtxaqWBVhxQsAYworX2QaywX3Sywykksb2PEkQ5BMUWex5hI
8D0FK9/rrBccPqLc1QLHvivGsr3ReJr8OsufQuW0Vh83IxpHMnHF2EElT6aQAiaiNXHtYgLN8pxo
DXBZlrzLC8/pEsvGpChTFT5Bd/OdSYcEMDYJxa4iEMS49HGDrQNN8EaEof5p7I3hpUsKjEpIG1yl
ICsLFfApLXHyXZrkZaBBynS8OV75KqyenKIFrktxtEDO5mRrvtv0IMzOhocxmms1jtodZr+aq9mk
hiFeBryxoWYpUFRW1PHhhiWqfbz8YM7so0CgGvrHf/mFzwoDiEwjXXod23W5sO/zLOmfqkp2Fh7/
aVXE7XMGADaahCUQM49vHyBGTeUgSl2po/XRjVtPdwhFlp8N39hamfEKl+gmskdcIQl9HXRoGcKX
78u0XcCuTgpVuNVIx6GCwzxXKJqPL0RRC7vuVFRMnjZ4PxxCIdZZPlbXwiTf6HcfLZ8C/QVSBSjQ
wYWOh+p00SXUn1NyQWHtCi3xfhWV9dvRBbT3puYSGCoCFWbX8Si6MxhWRUeJ5Mw63na6rz+HYeUv
nP3PPDaoNZOHmwXERTdxNorZc8YtwGdKr43J6ijHLfFmk+uptXCCO52QkLSmzh1MnjN8mFKjQ24R
zO0aNh9FHFrD1iug5F5+N6e0G94IsZg0B3EXnOj2xzfUGFVQRSH57Q4eJKQlZeA27ijHo71pvMwr
VrnoG4ExC7kEKykaus9CM7vc7Y0uIr2jEM2h0ZqkXfhQztw9Xwl8QBAd1ql5B6UKRKKXbYfFSJmZ
G0SJ9iZWcP5ZuPvTuohdh6oIdBSQ9GTSqDQPQzWfwp+6kEiDPoif8JVBal8XYksj17gDLHQ+Kb1G
DHdmIJFTpToge6IwHiwliV54NqSngdc7z1rimCuA9u73HwXG7vQFncmPhHL/+A15Yx+VUUwzyfGJ
OpHlmircQS1z+VGceeD89g/olrqUQ9LxKLEqKsI5QW6tRCFSzmm6OzlJlIXpdubzgWJEqhL/m8DX
2UdqNLHZdpFSTIE3Je44cO2MNBT7xNOzpXd7goBMGv3p5UKcgOh4kgPg5Tn7ueA0YbXyQ0ByzGs0
OsNLExrBXiXT/aFplPiT7/khERaq+VlvY+NZtJyWLz/aj6Pu8bmGKwH1ghcwpbfM32BQ4PrthfDx
TLzFwqvBG+UvQdzUPziLhLC+0MxXq050mX2NK5j2qnQiCq5aMxwSN7Vr/cmjU/OixDkBgFncyKtE
zZvDUFt9sElw6/yJISucUhWQ9zpxhqLajmMnv8V1RywqdSuoelSk6S/b60p1nfs5gGKoj+bL5fs8
fbk0WiA30mlQJhn3bArVkdkXCmRDF6vZaM3WruNbHKlfFBQjC0Odnp/QpeOFyuEJ9hIOJMez1QBC
RtJSM5SmhepVKaujvSqiXL+zNRpne4t/wQ3vDLGUKXJmZJQmNFZBecAP5gRgsxQD9kCEC/VqV79m
EebXhGtUW80S2jc1iPut7on49fKTPV2mgM9IdOA9sl7JH63DvyDO2GFXzCAMUe2xgjjqdYbxGUcv
47bywpFSIl4SI5/a5E1Ws/h/AmDQ9eS1Hj/gmDOPnOgoKeJYEU+pPRKSrKDz1LbCtxvtMPiaX5LT
pkmPgeogGbTjInmynKwhkqxOgoew8zjt5IWEq5cCj/QpxtZ7rREmWkE2wEn2QOdH/MyrrHwM2F1o
AxpB+JXEJgfbT9K4Hirkz+Q8ZjSSiMOSmpXWSFGyKfw8jm96LzalFXGQAu1WU5RIwmwpVdamDplm
zTFM/yVZQ5XtI/Kg9RXVLh6yoiSoNBzj4UsplVYwURu9Zt/7lAmrjMN687urHZwKPvsJOJnSoebF
XmkQSkqAIdlkY1XdAPQ3yBUIUNZRKqwvz5ATxgGQhT2xVXlp+A840/L+lxniI7Wy5bBtwLSt5DZW
EYZNHl3lnmwSsefE7SOhsNQ7L49xB7w89snWwdis5lQP4H30rWdzBb2X5KOoxD4FRdgVDAQ0eKqj
/evk8B8/+//iv+cP/1ovq3/8J//9Mye4JvSDevaf/7gNf5IKmv+q/3P6a//njx3/pX/cF+/ZU12+
v9e334v5nzz6i/z+f4+//l5/P/oPQIOwHj417+Xw+F41Sf0xCFc6/cn/1x/+7f3jtzwPxfuffxAu
k9XTb/NJ6fnj3z86vP35hzLRcv7jr7//3z+8+57y9/753/7nf/3nf//n/zj5K+/fq/rPP0zt79Rv
kJWAWigXIaD98bfuffqJrv+d/ZzpQPMIph1F/h9/y8AEgj//0Jy/w4ObMqeIMZ/+Ou+sypvpR6rx
dw4GVEVTqs3HX/vjf1/a0Uv6vy/tb1mTPuRhVld//jFbLjWwVjzUbPBWGnKYY00r21/mZTZG1hAJ
LPSBnQrvqq3U8DqIKsXb93arOd+MHG/JvZr5JFctTMvZdvQxNIfcqSHNvKOxOhtajOiydU/e6E0Y
raUsGp5BlSq3aZFtLIw1v01qZ1SYOP7+L/bOZMduJd3Or3Jx51FgH+SU5G6yT2VKSkkTQi37vgkG
Z/c1PDHsJ7AB26jBtf0K8hv523XKt6SthBLH4wsc1KASSibJYDT/v9a3UKggdnB50j/eJohszjeZ
p+NM1QSkUw/K1bDutyr1nsx+6m4zIoP/XA0RLQXXZH8MCNmykEycPVpXlOva1pI0UYA4IFDW/it7
0/RJdKUA/dk9eIPvvHDNs4Xob9cE2MxmxqGzRLfl5/tEoCYNdLU6djoSs6nQFfYdsacWMajNWj3W
Q9q++mGs/31A/TiAnrsi58ZTX4fTMvuKn6+o9LgRFdLq2FV9iXKkL648Sayh0dvqrUHa/OFPX4+t
Imf0k0EDycrZ9cYKjtuGPzKGAHpF/nDkL1l2O3hpfsEa/VKKzjPjhjIMxBj832yYzv2PA074HLKj
jg2yuqN21XemqG7yeqbj27hH288ef397Z3P16QUi2KXojAPt1Fs+O0xovaY4OksNtt17My7YYNxN
vwS/fu4irEQWrQ+TJnlw9gxJnAcbNw463hKzSeNRteRFb63v/7Ek/LQi/Dg2fn16rDZMcDw4Vp5f
9tU9hyI6i6aOUzWAWfWokuR3NuUkuFDEDwc7doRZdbURHbq68e8f5Pm1mVbZnbPaMntSzjnn31l1
UTd9NmykcmgRLWk3vTGzBcDBSDQmDoLtkphm/SeX2lOkGVPaSY/GWYLXd6bXBEiWyCzNtjhfG8BX
jpeQZZ/hZdz2v7+981dIPQYNGgrYEwieGz0bJ5MgnjvDfxtPRJrTSMyaVxSu+hdEr89dhWo9wikL
+p9xTkCQsGQpfZL5WPum/lAWwejHLn5x74WN2C8vC4P4qX/FcZAz/i+f2dJ7HfX5ZIvd2Su/YOyD
FeCa9Z3h1fMVAi0ZFYTVvpi4cRrnP5z7GBUUFiwcFmRcnnALZwcif06qdCxwGXvWofOI9MVgN64H
umzHEVeLKoIdSVMHw35pmPxyvydLC2IcLD0BRprzjaczAzwW5ajjXtrptSptAnn8VqPPbBYHBHOb
A6DS5nT/+0FzvuJSU7ZOqBrKypQ3KVf/PFfLJliUxWwXJz5EhJ0z2Bu2gCLR/UogdCvyF2qYvwyf
U4YoZ3s21ycL+flqRP9DGUijjRgAJpAIr22PSYAa5/d3db4CSeR9nDXR8rK55kLnd7WYfNM+Fu0u
1+7VSiHufiDk6CAMgVlrzbcXVrxfnuIpCoFxw+wC3o7P/OenKAanVSuuvJj2AYHtQ7CmocxOyUA5
NriXihO/PEOuxtaQGuNpowY/5+erzaSkTDld33iURnkxTOiYtmx9qTj73D1xcOVBIpSkjnV2ROjy
InMFMfSxTDr5uTHa9rNTjM1IJQPsxu/f1/PXgu3IN4e/61x4MK2SuOWKSNnFSKpdj8YI7JqVX27L
ql8Y8M8+PIvJ32EvxGb67LZS4okLb+PhwR3vrvzSGaNN1uOfnSVPr4iPiowSduW0T35+RdboBurU
FoprubSvCQkqLuu0aF6obD83zH+8ytm9oILoRxqXXMWzxFUKoO1e23MWbxnn9lJk1Zvfv6bzVoh9
+q48+DN8v0yQFF9/vq0Bm/jC/CWhFk3qTUeG6iMJT/ZVmetybxYw5PmptffL0bgcSEmJy2W2482a
iZ8pXeBoS/mCluKXafP0F7EPIzXgNHTOwyuyspNS14wcCaZhL0xzuK5bU+5H1WTRYMxfDOpnb3//
GM4O7n88BdfkZMTa5Pxaf6+brV1rU8Yrlu3QUO52CMCYIOKYxdvUJsItmdXNVK3y+PsLP/uZ0Pth
c35qbJ2bo7Mh0VLUrozx+tpHs6u2XT4vW1Tlhnzh1HA6Ffy0Dp6e6w+XOjs1+A1+PIw/JPWBcb/O
MvPBmmnNZ43bhaZdH/3R2B77XJB/d+oL//4+n/1GYbZgHjmZIs5Nam0w2lA/eKlDofIDkgT7oEe6
jr+/yvNP89+uci47JL/Ay9QiZbzZy3rlQFAJiU+kedM5LzF2nr2h05TNjIDC2j57mtWmRM/OiRdn
BcuhkbL9INv5pYPCs+Py1Ho5HdtxJpxtAAVwVfrnPLbV9ZrLAGfP5ZKo9GmlAvQRMHhzyXnePVB3
tl54lM9fGY8PLSnmiHNRfUZOsKrxS8eVKk2CA/vWPHoAuvbu3GaXa+8Msefl214NS/n592/xuUfL
lpdNIp8E/aCzxXDD2yWUWLi0ncvHrXHay9xa0xdmvufGyo9XOXu0Wo7KIOVCxqIzi30iSI3szXHY
52swvwDSeumGzpaOiYhB6Wd8eY1cxouiL5L9eNLd/P6xPbd04PCD5c3xEl3r6ec/FHlkY4xtZ3FD
4AaC2LScBSUIOzJTLjmiS799iTj97BP84YJnS4eB08cFLSzj3quqzw3ZPnGZVPnbUc0vZXc99wQp
XyFXIHCA3cTZy+p9CM1rwLK4DIP9WcLHvBiAyL2wxD93QyftKtU4VnlkfD8/wX50sh7Wr4xLJ1gj
jrvJldUF9b7l7e1+/7KevRRJs1RsYUPQY/75UmSopVnXFn7cN34X5rVov8jZrY9zkk0v7GSffXaU
bk4We3o85+Oicopt4FAg48l2zMgARgWNzC3j39/Q81c5JdfS+cf9dnZDflDSqB/g1HlJ5+4xKnTX
ulXzC7WGl65ytj3S5cg5RvCGiGZllk8JL80hCv5/XQV5PKU9hATnLbQ+oYi/Lsx9bY+jY9SrFWIv
eEkk/9y9oPsgvYnSIQ6YsxWkXJLN2WruhZOyEwIFrpnb7ZeqM88MNIqurLoB1elfqfA4COa5UB0p
u0URdCjuzXndkag87N0kAdP4+1Hw69VORSCiwDhyc/Q8F2ZsrkOnI3HJj+Icku89YXs9u0hliAuy
eMfmhS3Nr48QITvVV4MPForV+YHGtHJfG0ZmxWKozT1bKaC4qf8n3ZxsDl2ECaftKGKdUwH95291
9Gf6KJQdYzSTcNh62dmAGYd0KWh3lWX5wtTw603BrT6peymmncQXZ/P4UvdsKUrLjNvccL9Q4NLA
s5pVvVSOOfeDc19/Q0/igrDQrvPfz/fVQR3XHYCFeFtIlv6UNL3Xy50phaEvSriUuocP4djlk4Mg
UB6Mxca9T4LAAMHTInbe5yzATx4oehO7RFPd7/eBWSLXahOfaD9+Zjb1Hv7AKWIPWPAppsIc7MOf
HXMeJCiDrDQEy+xWzrYLKbIMNJA254WZb3Yvpbuk0Ww7PYKCsmkffn+181UWvbDEGkYRguMmn+/Z
oscb2zj3uCQ4MWjqUNWifD9jq6nilH8HaMtfkb7+/prnXxXXhJuAaQPmFRc9r2DNI72sqnGCOBi3
wL/qFLwxSkm2KOJybuA1/P5y5wMQIdrJA4dpk2oONaSzqdwNcgKdSoXTHOU/hQjEFO8Hb7FemGV/
fZKoaNiuMPiQmlMV/Hn4EVs9FO2UYYCtJEZyr+rkVxhJyEfdpPvglrOp4j97YyeWC/+xxlOTCM4+
ZCrBilqxlfAhq+GIWre46BQ+h99f5fT58Kf/eNTiOMevP2nKaQcyD559wjjSxoYuULtTVtWUHyvD
Ez1qCDYvDzn6ELVPe+Ok9NbJ/A5gsoozdMp31UCyfbrY5HyLDHFDKHXQiBihyPTYF2XycatrIg4H
oDghs2ELsiu9ClLzdYOf9IhWLiGQC/y0zagMgAHU7Mw9r1b3bHQrGQLD0G+zrZ92Xb4Vj5i2xgdh
BXhQNzMb0qvC2LruSrnlAAYNqsNRzyuNutI09W0jB8JsJnQyr91pVgc7yZ0Lo2L625Hb6pJSFwyH
Kun1LfTGrx3RAYAcZ+S+A5koX+qi1yE2lOKDqYPxCtlhda+EybIqULu9tue83ku7meOEvyQc/KSL
HVd/KtcmzcPZ0dPjGlRtFgYLCfLxWjRmEi69gCvaKqfIY536aXdIS+WlO2ODIRR2G0HbIVBJRbnO
2Y6eqv2rfhJo/CtbVlCTkCn37rTd1iNGLOlCDBHL2J1y13vDDjn96Bt7mdu9dpzSJAYhqbfQdmqj
2DnAKqGsJ+ONJjUUqSoMovcyWda3hUNFpLQsNyoxw4cIzYMZ2kBmf3WshXQZYJ4g5aBYqHBouzZe
Ums6Fhn73bdTJ0UaCdM9PakGsdBtViiVRa4Sp2jvlErkPvHqAv15nrnyybYr5Z6QusZbNIHynYIm
BkFZmEEdd77ZfqyKBgBsOTbpN6xIzdXIK55fC5OcxyAcQIBhvG1bWoxp6Pkjqu8lmzv1tYbOa96P
Kf8wtpFj3UltBsklv3akOAmnjYLB6lndnv4V7bFCTZV509uztex0NXTHJEUxuOurqctCu011aNWJ
SYSJURfLpdlmS3fXM+m4B1m7ufFlmWtCoRvyX59KOxOI/Kct381+Wj9Za/FgZrqNdTuP74BCyRoa
sJJzWBPDR4ThtDkVnvo2+LyZU3mP3H3bL3OVmZFlpuWNEoSnhEC2HQDJBGe8GkYCx5jNOk/FFD1J
IuqbPE2JdVd1S4xernV6tApPuQhRCq9322WfSxMTQV86urtwui2r94S3Vrdpu5VGWLbrqCLMt93t
hFF0jZTX5i4GdJ94wMKzpjJqWXf1TdHlRAI9tBxjqLWsaVKub+x5NfmOVNeOOJ5xUkZ13evsgQVy
LvaWpTZ3J4OiKx48d6v5shVM0zSPU6da2rugB4sHU2IU+RzxOCzo5G6KUXsD4Ae3tZSlQxTfML7t
ld/7kRwDkX5ojLKxjzJtSkkoVirEZetP453wdAB1mXlpBD6QaiOj5dnVSUScFD2TRSIXj6HUtj50
pWnhF1uJTvbSHwu5OwW1idhmjudTK/tgwe1nWHuHbxXbuNEU7b7RfnfvL3xJIMOrDWrk5jeYHTHT
xohzOGqRwON9qZNhxDeBYi2LG6Yxc19n0wn736tkCbsU5PnONiBPx74BTHeXjWgJRSrcNhR2oO2d
zIvUDFW1Znd5VzRb6A9N99EpDeuOACfYpLPRC/IlzdHBzIBQ+pq8JiCLJPKBWrVSKS59aAFf0oHV
D6sqarZ408Was59JSagqmkIFsRyS7ZMqSsMmyMxf3i8QG+XBKUyaLKId04/eiL0+rtvUoN2aoXMI
+yIv+HsBcT55g+iN0O6VEjta/CLfa9tZD8qVhGsaOdjScFpb8hqGzeinMLV7faWnbWmiIaVLFaJ1
Au7eGaPtRV0KDXxFJeOvBREsayEvpDKVd8PaTo2WMVCbl0Zr+uXegMZ/XepcB1EwiVnt5kCuWC+d
1XrK0j7ID7Df1223ekkBhqxZ9DcDsUR2sfgdYrolS73rgOT6NlzczrB2tr+a91bfQeHG1AqSLZ8y
+Q0hZ3DL1sl2jlk+u+9xF23GpY1BhabXWgTF0elGHC8zsWVl2BaO+RXF77LtnNrt3lfwCLgphe0i
dHRKcPEqzelpCyafqEQEY91xYul4VXa5xQLRolGLhq2yFUmtMkiiiXPbdULf5guGGnIvalMpJyz6
abTDFC9ydzBbbY9RNUtybIJsSsGZArramQj7srCz9TJEwNdGDFGTUxWHbBnsVxD/Che/kqiNqFft
+qUFkkR6tKfHLJ4rOUx7x2mgaTfpqmTU4UmvCDnNsVIZcHVpNzoF+9GR0fDB5jda6AsS7PmEe9qw
04dRvDcGx/6gqpwq8FLX9ruCxFuXJzqW5cGkwXwcXTkQT92vpxFVKwxNRmcF1yamjCrOuyH52gtn
JY7QVa0MgwFXd9RDBYLJSKHDCjHBznc+CNo+lLCksx2Vu7HdOdqp/CihMutjpklXOx6FLt9M+VYZ
WITssmRVVv28dx21ftoSJutbj7D5N8lW5vM+KDP1wZFbeV1OlWGFTt4xPqYmrb+Kmbkx6qYpC161
nsLi4hNLkoamHgmpmOsJ6bo9rpmP9TVjfVtEzwsMatyTsV5KKQ4tuOAFKETRNwfdbnm7n3nYbtSV
mltUMD2MsFgrYwsHeuifXX+17atethJoRNN0TtjYqCUvM0NnTlSqym8jPrEcSvV6CknZSubZqFrs
bGQmSO0Cv4vZ3mZLUlphSYUBis6WpwGnicDVx0G3xv5E8TIjGahhfmclzPQXS1eaBTJ05Vofk1kX
5m5zrLG8bZuNhn3YwjjSUI8Q0MdZWtn9q613NxKJsT1nxSdJYkX7ZVqFl1B+lNiViTrwlm18w5my
2tpbJadZlPtmxu0EnYOUsqJ5NapNWcn+lMCUmJDPB9VxqhfmQOWltCqXDFieXzvvjG7rPSNqPeGN
VTxt65J/yavMKt9JEzcgTqzRVUxFbNgcvjT8Y/uu9rTeV00+JLE7leMc5mk9dXeJVRWXNn8AEWgl
zr0wGZ3qK/P1lO5kP3Rz1GXZ5mJcpAwVLiS24BDKVfZ1LOBTha219o8GqX/23iG96oC3GKB0RoMz
D6eZ/yfmA7Zuato6LKoLLzS0mfhweHVshG4GxyqCva7T4b3D7xY7P+vEwe6nRR1EPU1t7A9sSsN6
djFtJZjKXlXF5HhXsAfEu8Vkldw7qTRbsoKbTe1UXQ5msIdkRd7gYKTTY2vXxbxDNFboqBb+vOyr
rUgvjRQE5sXcwvp5MwxLNsasGZ3/VLViIKK5lfnHBS3gRo7gxOpH4gZMoPKUwIq1k+popDbtP67V
1PQRT9DtoH2vZQLZO5uzyLYSHzVt3pjFzreW4CHtdX9rAQJyr0QulitUM94KLKHI3gMIt98Dr26z
10XXlPBqAYXeZevIjDX0+XQ5aKXmELuT7exEUOFsqml2vZfVap1gRfaQ7gdCIQuet4/G33AG/77R
Y/XNLGsto3oc0bMvcnPZOtuWsmKnkOtDJbvmEzOi9RpXqZ4i10qIENnsgqgGVBeYxNLNU4iDp+zb
SWXhHGo0r18IsGoNjjA+5c2k091RF1OX7NDBVd9Iy/GAU8kBDsBQTsv96pAdFLqtmXwtLG/i7NJ5
bN17vZVfV5/lbNfCNbw2lo1c5VlYrMztVI2c4RJzuGwwAUK0Hm3Z7bHYs9suqRfFtlmQKkIWTufs
So48KsTlu7xrN/cp2XQXGVX60VX2sBvr0407HlDw2NHzt6kn700h0L8kgXi5M2Ei3g3+/KWbAiKW
fdCOa9pwA/k4+GnJwtOO9xnf+utOrfm3JMfLeJF5MykZcu73Xp0hif7DGM5SOB409f89TRWxL8rU
YocM2/0Ttp3+qRDO48pBKAvVxO4o7E6s2lA3pXNYlh66tTFusTHkvR+CWdOnOpdngKtnC5wtuReb
WZE81Mo3NOtqb177CQbWws9ipVfztWOk6zVsewxTk/Zv4N33e0sHwduABuRVwB4hGiXR0eFsKPG6
yxvxvnbK5lF1s9jn1uC8Hiy1vFr8GgNsEuQfmqymCuRuQvXhWnB6Pb22ASm3v11m7O8PeVJjwmQU
PaX+qB7rwN2ixNqWW8cl3r3pBzZVwiDV261fb2tzNOeuRrAybdfW4i2RgsQ7hdmmt2gxWgjV3Qz5
xy+cJ5Kt8yNwxOLdxgqygyIQRI7qgTknq3/joYFuGZsWuXMi4bYg9jyOkvWQrEnnUul8usioYIfr
ZFxPW3UlG+cwSa1DNKpESCXAqJuMUl/gVZiplQm+YcytJ4Mj9lG2a3lo29V6vzmeRwWwKt42Tbku
hGsZ8g4v9rIfVv9q1UnzRguv4W/HEV1qb7jCYAh1qje/6WXsL9SSvwtqJ7u1DYzunWOMUZdXKlwr
VzxlINau9eA2r7FKTg+aYHpvvzhJxYlVWcbRqfS0w5V8Y2+LvbdL+R7HDGF72rigzdQ+DQAc2McQ
7G1NAojD0o9XHEJzTdvVCN7nfSEzIOjAWbIRr5RTD/5xS4s01qrNLxDseVfVWG/ffF/Yx7Kv2FKX
Vh4HHKM3ZXzwOk88nKKujlY6iasiz/Jj3lGOCDNBuK+5pvft5I73TmXmeP88XK7LXN5k6youqEus
Ry075rJFf51RahAiv4KOK7z5HfWoetfN5SkHbyw/J2W6Xba0Ha8rt/3YsPfiZGFLPDSws8ZF51c4
ofOPIq3b18h+rctGDOOO9L+E7GzP4xn7RoVCtl/2BVvKKkocUdmhS9VpX3CoD0c+mQukWK+2YICH
uyB7jRwPCtu2NQzgplTWLvMWL+5ozF4aTSMuO8+8XCqVXDheW17NpfuWMHVxv/kmcUaj0125RmYw
HkH8P3kkQt1Kz3pgwpBf68JhbfBS+16WybfJGZ9m7uEjxw+AP7VbtR/WKsiq0PELb+eWxfhobfV0
WW35cLQNdV81s813w6Qa6j4pUBt79j1yDLZdzqTe50ueh+vGCXidk1xHNvGLKeuSbWZR3aGEDjno
twmjvE7embYuMw5R1MkiPY8dxg5r8gLMF+Z2rLqeJTtfiY8N23xYh8NgjAv4f9EQCdu0Xsxh1HxY
0pb8Rv58d4iChqpCPCdzqUOnr4Rg3urHh1W57Fr9obII/qVwG0KztN91kCW2kEx16xOK7HqfOQFh
k/DfpYi22Stu1xT7Skh5qEoIn01VGve8LaJQmCKayK56/EZ4+P3PJlMsxvvUcw86mK3qUC1rgkir
LNlvJWNpMIHMjWdjsmooyaqMak8WiBoKGmMIAo1QgBecOqNQ7A4F2IS6GgpgdZ09mxeYCRWWEZeH
B/l7xemnssVPw9LIljb2ukreiyT3/KjfhHTJLLT1e1FYOouKwkussBKp/dSKlCRmehNeziHQAh8I
kULdtE4vNeTiOvgytGL85E3TdF8ttRrDRDjpKXVBr58bkftlzNpW2/tpCHoGJlq7NIISY427nACN
N6dE4j5CU5mXsRLQWcOcvWV3M1NG0RHOs7LbLxyJgnjUVV/sitEbH+HR5l4YoMeQEJBKjJQ+fbuP
laWx6OT1IG2ADtOaoJ+dXApiqimpQ5mp776atJPcTKNZZGFD0ykJ17xQt3BaTcGcns4UnLy+eyMn
Td242cbkyQFpwXo76DyNHbZi3+aB0GUi0ZbuY1sufX2x4tpD560SS94I+3Ro1nLCet20SYua2ClZ
aKxGs6Wc2frPsU76/n23+NxDramaBguVo5CZlqdnpR1gOx8nu46stev6uDdL/2ZpKv9h65dg2NcF
liWqO4NeASpwFo+BNQrjol/YYyM4GNS+WEs6FZoM3mIPlYopMm+Q9ceIPVZ5CBrfGy7BCRv1oTVG
cdSJ+x5EvZXt3Cotyp2iDDuhR65gcmo9LNtxxgIEUpd5+63X28nXtGDlibTXNw8+5ujs2mJTV8Qc
Yk2Lmk/lf+loTS67VE4GQzDNkoc2WXwZCcvaNop+qHV2IreTLSLKIH1TLQmVbAYgASCUmLxsh9Kr
7YBRTgCxVVoua+hMzsDXaWm73PtJsNxs7cCBLFhGCkidX0soTUaDlNKigORHY2f4nB7JWrRet76Y
029FUZbTbq5qa7wwKbrdNDrt5kdjax1IvC2fFMeQHjXsrnF4GHs/N1RHhaRd6hhUOAuIYS8uKImt
g2uyNkHuR7CJxJXktPKloIGjwFFrC+j7AKoqJrZD3vZlU3w01+AExc8zfWetmglw9kjRC5Otafpd
4rjT7ZzJBvKIXQlGZFabr5dZpvIwzXpxYiR9TgGWD4UuRJMk0yHR34u67BuTF08grOomLzQTZ2b1
mbrVeTPRASpfDf3Y9DcFwh7PISKnqja2b2Sd7HxbJd96XXH42YK6zcOk7gygOHV3Cj9ph1m/8aeK
MLCGuY56rUfGKQXksbhv5wrQpOir1Q77wFJ9PKWzo3aBp6rkpsc6b4aURV3kNokXjIemK0fE60jp
LZRZ3aiwgPdqm/JQF3PQ3suJeTR0Fnfzo3qry+5ekyFg3hi6qQ3e7dRyKqmH2aA2bpfzwUN8zVFU
9TynxE5rebEuQUO+H2VX8YRLDpE0Hu9M7t0WFVoTJpiGjLdrIUBY7deVhsBVoGWxXlLIXKb7cUSM
SzhbZS2P7uhzrtrNli14k3WdF96hJfmvf11UrlMzcoRSrxJtG+m3oTVqcZkhCusu/RXr456JpR8e
VbBYKNO6Igs+wVnuvCxq8LaQzW3mjnAP0BmS5mJkl0vWYGN6XRPy5eX9bU7Nj1zBgIA6E6AKgGHL
DNduVq0RTVvbaTOqaVh/gzS1fipdTmoRxzHCXmJDj17lXC5dtVYXlGem4E1l0/BiJqvFhiG/CXDW
LYBuekGpvBrN0XsTrKW93m2jkMFDXlkUf8w8X9gRzU6mU3rDcPFxBgNxc3crB+n6HfXzSu1E5oyi
Dnuz8NlrF3A6y1uvRlXVHWhX2tuByJihPIKMS40oFb3gCOmqJYAnFujVY58HJNOGkjOO6xjCqSj6
A4lrUu8MOQh5qZJE4IO3td0lQcwWMK3f1v2q5oPs14XdNpj8RTwQb58RwIWfR6xvEB5DOIyNop5q
EQ06aNVhTNw2uK+LSeurpA3y9MrjkJ+H6bw4ZWzTKcjjvluGomJtC1R5FNUwdQ90pxJr7zalu9xW
ntXSiA/mvvMvywRB7QZJpfGbO2LNZf8Rkm/tP+rK6GtYlGoVXfdHW/jfnYr/TJ7UDx3JkxPyZ6fi
f/qOT1F8/8/f/9f3f/3+3//p+1//6ft/xLz41+//8//8C//7v7//9UcT499+2x8mRvkXZBkY9U/O
aoC6SIb+n4nR4yeoenARmQgd6NfSrP27idH8C0YmZArIyfFOQcrlR383MQrjL3SQT+RmXE4+ol40
ve6f8TH+Ilkw6KpiDDm5bJG0gE35uWeMFxozL/Ggbe6AWpu6CwKvRhovjn00qny4KRNaj5Gaig0K
czUnF7LmEAURPbMvF4K2wf2Xsn4DCry/p+gELGlK9fZB9wt91sBvXzteOlkvNIT/xhH7sR18MsgD
ekFCgu2CHM6zdjCbW3pjHNPcjupispjmfZanmmR3FoVX5IwXYeYvzSvHTk7b9SFJ7yrf67/5GA5v
7Mp2Lu3RWt8KYyjuqtWTU5T2vnm1lmqjRywWBTGqa17zog1nVxub3k00bq6R08EtpRclPg9wqr9i
TO4eVLOuSDjt5VPhLPmNSBO5W7LFOdGdmgLJlrWvOK7lobENRDZR3R3po6Tb+M0tE3DYeetes86S
G9uNon1B53DSTvzjOSHhOHXN8TydCOO4Zs7RkRPa7EqenpOcYghRt9nc51E5tA6tkkmHKMH//mr+
fZL4Z4dP4zdu5v/AHPGv3/8rU8R/+/4/vv+XHyeE07/8Yz4wDfkXnHs0rFEBoT9Gl/KHpxlCDXZn
mN7YelHok6f3j+nAYT5gwFPpRWyI3evfZoPgL0welA+wQZOrgwlF/qmp4PSp/2OwsAEGm4TVCbCI
hx6HP/LnqYAw2XqbrXU+IsQZr9a+muNAVsMOI2e951sYbkkdIwI7Q+pWooKAZlllb394aPd/XO1H
6+M5t+f0R9hQLJj5oKsbEO9+/iPQbuaTKNbpWAE1U7Y2qkjUtJwpWmrJxjqvjAfFUvnJQn2v93pS
xrGmjEZK6tTkb+jzVC9MNjRWzx4MknRsc2hlkfgSYOeeaWUBrq0o1kt1xNNNmV8UvvLCrlupN05Z
X79jP5Dez2TV5JGoqIuUM9ZFgAxJoOLVsYaOnQt0vGhBUaL2pYCQGHEIdJ2Pyu3Tb8QtSCO0yOJi
DzalsjtImpoZR5F1e1fRrL8erHT+TFwIB47G6ZhOJ9tu/COhtPnDarVWdTSnduxvbPrgZGZPdvAO
p5x/TTPtKzun7Jvt+XjDTwPJfeXUKkl3bPDgam5GqtadpjDlXTZlay3EcEESPOZm798axO5uYaBM
VFlr6a/plZkqj0OaC3d/L5qNzTOmYnLmLPZ1/SXcX/OL9BNADKPMAm5p0ICQLSepx91EEb+Pg7lL
FXtxYYr9sgaU8X0XvUMIHKGvownR3BfIfDSxFtm/xyUyq9Cq5i3ZmxmR3wDWXQUccSjn6zqp23ei
85YEDVdgFpE7bvkHFDkB0Rdlm3NMG+hyUBfJ+HtcNlrB4VQSpW5TGx0Yb29bw5rjG4qG3l8/CpLc
IQm3DW08X1VEO45yBdbY5EIu8PfoSIasfAExyu08fNrGxemQ+UxDfiw9f+2uC9usu91IaQvBjTs4
F70zb/392Lt+HgXJkNE2qJR1J+lrfU1ye3IOq16NpwZiRBOCsBFOnKSJcTENoq2vlU6d99h/l4EG
zjJcO85QUi9vPE7mbDneNiO65v2QiOIVfUT78+AQIqdFVdC/tFX9xjnFZUZjMID7c6mmlrFepbjN
A9pG0VokFDwsZ3OhQVWKjkBu0uGYVsu7spzJSEKXv6G6Wuj9uMROzX0bel5HE7CYUCtGaF63T3Ov
lB/N28r+ABQBXWOqxHMUZFK95gDIxxAYJJu73qIH8lfBKMfKg2RGMa9oXjObsbEOkqxd/y97Z5Ij
t7L196188JwP7JtpMtuqrFZVJZUmREmqYt/3NDywN2AvxfDIgDfx3o78o+773s2k6CR04YEHBu5M
uooMRsSJE+f8m5XZGXJoV2w/N9gICS/rpyGLXPno84IatQ5DJVu5hd47dtmUGC2YWcJLI22D3l1V
Au1amtJdeFvHmEghkz5UnzK989C9xApAtr3I7D9qtRgo2Ot5tMYYLDY2YpKm6UHXKmgRQx1bylbk
qdmsrK7WmhWwhuJY9byPHjq5GctwHbVRW8p6s+D3ptrnseS/AtnxksXR1gjad4K4QS0J7aJay6o3
cqNPQS3bgSEeNNP6lvVac1CGQbxpU/k7jkU2VY8accebEClQb4XkPf+z+ez23YcBug2lfNEDPhAX
W8zTVyKykL1DuX2lcab8UCe7in+IWXeT0712+UCoS14NdOaSwrjJJMx1CP5rPe4eQJgcA6O68h3p
KS2oJQqjLIxo8ztWFQirreICx+Z9Su9um3kZD3//SbTKxxq5oxQ/cuTD4qPRUTzOaKdS09cr3si6
u5baVPrAAbP7Yor5tTzaR5uIUGnpFQgjFq6JV64kbNpmrSLqxL8THHmZXxVGQBUhUegFxJr6ZLo0
Ciwt3qLkbo+vH3THDDAoqcFXFmuD+gdWFACX7DAvrqWGIrRWeA9omD6KFAd4/kMDHuiLo7u+Sfy+
WTWoDNLM7r5SKHwHKZI9SKnk4lyqfUYu/SYXozsjBl2St1W4i9I6tLsyc+w0CYfrRFXvEvmL1kbk
lNJ+SPttEUrij8H9yIFB2ZjkgXhIzau8U7oMgdsguPaMusS9h80XtrH/gnPGM5j9W6uMUNGjFV4H
ab2uqZwLK6Rjw7Wsl/Eqwy+2rOL2oCmpYxfoe+MwkT+UXvzsAJMA241aZfHWdNWVKwbZh+Mk4UZC
GOnVETscUFSc4SnNKNQT62FVinm04+1ubQpXeYzrql0pOj2Mhm4NkrLryDGfhE6m65spOxeft0+K
la7kFMSr2G56yU9D+lKVLSrZh1u7IVW8/lHNpK3VhwAPJBTzeCdQLaGWe7AQdCgFai6CgXSsZT2A
f/zc4pEzpgsmYeWIusCLpMefHCL2SmEjm92gsC6uZktlWL0Ng3+rZ8GdrCYok/bfzeKH5NFCLosb
C506TIZ6Hs1WSttNSSso5ZVFMCvzL0Ir0ceVMz6furcy566Ua5ABij803/oe1TGj8BVbL8VnpHB3
ZZPcUtfpv3ZSJm6iTFSOiOMXm0RsihfwECu1vpGq2nYjLHZgfw0rhAr61RBF7dZKkG7BfQYoZv4K
WflomA8WyokrOuHHDP55FEHUKSNqWSDsUrG4AmK+ygz1VRG7YxmOYqhJANJmSDoqzd42AHsKrqcO
9oInIAMdHVvDvetrN7gaVOsLYnz5jtZgmwAZc5utGJbZVuit/EH0UQWqMpVSXuBXyTFw0q0mOXQv
0nTXpcazI4fejSbquOBQPTPE7NlTgsGulBiXU/6e6w/qLqOlsQNIsDajoHvMVUCR/HIqIpVbPiVZ
pcHs61BcSU0nehIULO0D98sgWIck818pQB6axqzxrWxop6SIQcgjgFVDvUuwdb2WHzqxBJMWI80P
mixT9gRWZVcnCD8XL5ZOH0vypRXPH29TSA0Sy3hNFr6140ZZwd05iIFFq9Z56XWxP9R5uefx3F83
QvlspWa6igdK7iBNyJA8WgFSdl/gFWQ77XAt8Mea73AGMnLTlc99L+rdTeCItJTiuAGWKGtPkhFE
21L3r9xCxWAdHeQfveFe12BQeM22O3GgydyqpruWCXSg/XwwGEa8g/+FIoxFYbpGVla+kXsgqytw
QY1dxIAfctfxtyp4z+9M8A6tjhirdXngLteeE0yJSF3MDwpPYJMBdVKFUrqrMHV2OpCfXagn130m
XklIB113unBHOmZ8lsP+XW6L6yKvnV3SCDeOa5j3XVp3e4qVR8Jvcu9rWf7dMtGq7CLnzoyAQVKF
3SJ9YZtl8VJCOgUOoqIfbFlH0SU2kIfaaYMuWEqHqbE0G3hzuS17wL1a8lECaemML6LaHGFykRRF
WWqnClmau1bCgsZP9uQn7QECM3gYxG1juX8LhDS819z4PvPLQF4XWcte05xVG4g/eoAGqvtdr7yj
EWCKHddXelq8JFxftqI2QBiSH70W97tKUumjouHdIi5SxtJdhlPNlwQpOiAN0RrERHkNOktAOrZa
lbHnvtWqORD2tYNYaT0g5EHD/cG87kV3I6jc5uBRng3P1EbNS5U0NC2zl6jLK2cl511JH0XOg3cg
FUpOyTBygm1FcfWhLZA8tjtKbpQM6ChwRwMS2aH5TSobpXlQ2FoDkXoFWCZ/0tPYfAXS4b9qaeiW
di+W5l1RtcIH0Gy52YMu8Lay5dOhQkeUxhD5TohwYAlI5hCTMZL2RL6Z7ULRwDFSC8vRKSgthy9m
ksVfTDQHd4YitK+ubGLHGqQRTS0xek+ioXumoQgqi+o48opyNByVVokb2+gL9QYFQcryIPqANhZd
0BIam0Qead6mF66tCpYrKptk7maEHZetD7pyCCuBCrk/lBYpJjyVetcrbXZIUoBvK1Xw0A6PfmqW
47/jbQw+bXaTGKNFOI7e1HAdqGNgWLMSNby40outoSaYl+dOl7+p3SB+D0RG4Ho1/M+Sq5qtrZsg
QnlrxOIhCYTwrqeTdBdYhQOUUcJI5DaGZIyPgcmLeTfUVfcpy0Truak6t7J9+C+2TJVHvu7NPKSP
KMSNZzeKwIS0weNzdq6sHMhg/c4O6anz9UO3bVbYyInGxqzNnBeNaFb3VthnZMkUomW7DAXzwcc3
nBTKSdsCLgGeyFR4e2IGKVKy1tB6oFKGzHF9VSne8FlNnTbbiY4kvEtJVoBST7z6AYCrFK5LksBq
pdNHCSD3xy5ww6zrIntA8g/bDq8TPhWR8s3xlPgoppZFn0A9dGYs6JvMEOp7BDC9H5x0YBoKeYBj
I1PjDjT+zOAbMtFCiRGg3u4qIPPvg2kO6spou7q+5U2iE6niOHY2PvVwwbYk4AZrQPdCsEexvI0x
rQrbwC7LMMjWtav2t0rtNPIaqfie92lYqBKExrT4llva2IEs+kC4w+o0eklkB6i9NLpor5K4cuQN
QB+EdBS9Bp6O4a4V70GnO69xC+AP/DOWw/RSMHWlT26B4vKHGkIwDeJvoefTwjJTxwM2mIRIjout
yqMBppP2pa11z9g4gZVqGwBQzU0ZNcmI+fN0WAAVzY5t6Uimv1GCuh6+aGKI8n6eNOKaEj3vEaj/
+IRAb42rvdDk9Bpj0qUn+gIexA89+gamTXv1MglpYKGhd4ophyMiCFTU+Xvu02pDij52vhZK03O2
Jbf4iIzWpWvrp81XP+kzfY1+U/RKhArAjvC8sewwElXuMq8jO2k0M//eRCm9yQizQZtmHHHP8jz6
6Rg4SskaqUYr2TRy7vnruHVpcrien7+5iFg9WVXRizTVc4sb1g215F53oThLQ1eGKwET74fCbKrW
5qkFANMoy7Kx+0rPX4B90G81jSB8cwsNIE9Oj/ZaA/bTAdFqQHzUgy6+Mv4QkDdWJLCX6zcTYhUl
EsxlRlUC9JWw+J0qHymyIDZhVZd7LZKdQ6orRAdKWztik/t73KM/hrJGPyQKzjjxTHhjrV9BI0z1
ch/wV9YajIXRkiVYmNCEusUoaAXg9EJRCo4aELHzelQAbEKOiyHbu4UibLlE6XKbRJjLn+28TmuM
o1BaInuk8mWgKzh+1hOmuaCEWlaYQrYfq2Or0qrpDUmpVt8Pqq8++zwfnhCG6RbY2TNzU3h6Gow5
8i2nMi+gf424sppkP+g868SCrcamAwJ0eXJzw8B8g2VHcRPNhQlJLO1NC5SmmOx9D417Q06Cm1rr
wgXm6swnVE2EhXSAOvAwp7KIQih7ptHI5b42vRYCTNw/6Y7UHHpIuvcjaQpfKGdJWeXX7Y6QgzSq
veATLWJFcr5ulpmnXKx9uZcFgyNN6rzySrW3h1atNpe/4oQBN24RDbUvOjTQ33BCGau3J1tEC8Cr
ZeL4FoqE9B2fCOpPqlrmmLerlvDQ6DVMKCXxym0vx2b3+4eNJgJlWWzoRtFJ+mWno0s0ryuBq3Ev
onlyFVgdtRC/XxKW/XWn4EcBTApipqGi1j05bPnQiXKel+UeMrq0NXv91bXC+PenAmub1pHOEHSR
JlNxeSdh8JoQN7qEpzul1M/wbn5/ZxA1RglSKO+jzONkZ1QlxuSGUpR7R1epesSVdlfHQXvQUYjZ
X94Zv9TMRwatggQMEnAajPTpjHx8ZtC390pQnCIy7bmfUhkKWhxkTT2rPgmq4KgrGdjFs9crvNw6
alE/lKAPYuh+nZHbOLqAGbz8q37dr6whrQyo+KM/6lSrbQgqCDCGX+658r6Zfb0BlMtD0fze6+47
8g3JKhbyhUgzNZsc7wRDNdk73CmjwPNkA8kIJ2dabUBF5biCUc+GG0ximitZdryrLijlhwLzuI0M
ZQ8Ys+cDcIiGa7D28h38P+PKxLrY9o28vcVsioq9HCvimGK129xUlmjp4xY47beMJxrSPg1Yrktg
7ZOg30EL6LWSE23JKlp6jpvcgdhHT0+pnOwGsUTNW1iTX8MVHGRMsRGYgnSP5OL5KdbIdGQNIYZ9
UiXyLslTaytpInBy/vYfncf/3wf8Dwaq9oRC6NWkOWhbwR8/ORm/gAf+4+Pm0+bxZbP+T//2Gfni
9yL5t0+oQLOz/xBRHpWSZ//JPzqGivY3/AREYi5pwShoTPPpj5Yhf2JoMtoQ/JrxPhjVlv9dBln5
mzqqlIISQFSdlIGN8E8EgSL/jeMxogv+1Wj8DRlkVDXON/Hctzi9GIqqVoqIsruNLbNG40PbuxJ4
OT/Nhr1PaXjlt41Hy6i50SLhgRb5i1PrPDqkQ6mpwZWoUFwp6mQX4UlRNzCulJCKYonQbxl9NaH+
240A2izudV7vPNN2Tad/Jq5SSIuC9IrCJVGu6NU7MbT8TeAPH5HmvvJoTbb9YLZH3vftCiA+6W/8
2GYG8uGh5zzU9JpsZOfUQyZFmIRUgFVpya1by/KcVWH5PHCatMgfC9nTIehKAEFrv9v16CCvcH3p
bCkJtmlnbIqkviljU92SSH0OAy+7V32ltzUTUBlY46dUVd68wr9NYv1R9OglaRgXK7np2fzl21Qx
bofUf4EN8RAI0lERxRseRrtC6we0pcv6qDUm5RpNadcmzkIwRoJ6XRjWThVreZOU4o2SxR+iE1BC
dvFign94jOvh2A9iB1Ivh39D2W7ViuJ76UVvpaPfutBcVq6JQKGiCrBBuwIoWoVfU1CaB0ySahQr
evcI2K7bSA0GZiUCxZmLpU5ifUKP6JBa5l0NU2UXV2n3XpT5B2CV0sZETeOJ3R8qKVqX4VjQMd8y
pztQaFhhKpbSDMm5c7D23LSOcZf40Ufd43YWZHVl6zj+ckkV2Z2OA54LsI9uU0CJVfHQzYLuV5UH
uYeNERWCepsUeB02YlDsVD4hQCg40pTF92kpGZ9a6ZuRgAapvRJXCt/75LnykEJBj7OVVhXNumON
cXILPvv+8Bx7xq70Xb5yrTubPOnSeyhu6bEq2vaeBzTmJ4hnIXtbvpalZ+3ijB1nRN+bRMmpHDn0
gDHKUakNXZnaEKyLvIMcLvVHQxCTndB0z2WV9SOlycTLIstxWKCIEIgwUqK9ZcR3YNOfHGnYINwO
KwVh0eIjqf0tdEU7UKpdDo5gVSIAVSfepsn8lYf9dupSHuu/5tzxYZ2vU0G3yz55qBJpVyBKA3zl
OqemAY++ScuVFXQbrQDi6uCZrrAYCTjeQONwWPedGe2M4l704MxWZHb+1roNIfRFerbSlRfV126S
zt+g4OOO1fA77l/aRi26AEZhJ02zK55/hsf/OzfH+K/8Sx///xGZe/lS+P/7f/v7//jHf/7HfwEu
9t///r/+/j//8V9PA/+Yyv0TGaJZf5NEfIEkHhM04sc/+Sc0RJL/hv4sGDHeGDrIELLmf8Z5gf8H
tTz8rvRRZEtEhONfgV5QFSI9dzwyLmA6yKjM30GHnGMgACAgmQ+1HsAT+ugKGfp56kAbARak1sjH
cIQ2iBvXv9KjFb7C0m2RXwuqtpCqnCdHf4w3ojoNdOeZwhSXBiUl0AS29xF1pHUQfZXj74UEgzj9
PS2ifw6EJMsoSSRJqMWeTyymX9T16EYcE6Jf7me0MAnN2cKj4zzz+jkKWTAYHQMjb6S9J4lp1IgK
LkupenS7pn2qevyvItFHFy0qlYXnwPkj6t+HGt9ouoZk0PQRZXSgvd2oUI9wm9ApMKIBEIrnLGgU
z6wPYkOYt0hkJ5Czxl9x8hxtaMHBSlPUY9LmPghW7al2W28zZNSGYWQtSfH99Ov6M1n+Y1baiGUj
n5FVgEqT8UzQu4AY1SM+RHTVhRjQYUr7OYAxgdMJX1OB9ehrRQO1vW3EqzB0i7e6iDtKseCitY3b
aqQCgoruvt0YmfE2qni5JMAVXbnBC4KntKsG21fE4AOCJOoGtHuaV9enqnTf9K21D7IQ/HHY8YcL
u/2nBOt0eqRwGO+YoL8IA+fTq5FOVN2hVo+KT7O0kvJbrD/dtSeYKk9uw+4c4S5W66+ZUw1XUSmU
q7wwlYUSys8ayeRX4I9DABLJJklwJ4dcz5xcrxo+sqwI0lruIHJa1U1ggjoo+2AriPmGqjZ9QvGA
7M9SqW3uI6CszxGRwb5S6Zg8T9TUEJ0K/6OjGtJ8Utysf0ikx7Io0TOoqujoAxvASAwYkR4cQqFQ
7jSj0xd0VWd+Bf7iJuAzJKIsNtvkV1QmSKwKsYWjLIX5F6inzl40zNemCcK9j4wIsixieFPj6LMT
IFyNLXlpX+LBeji5J2agcL+cYy4BYr5B7g8ujFT/fEtkCgqvrZkK1zp8RwhZRvdp0NCQujzKr2vO
MBr6clR2RA6zOCmHoGBYKvTQhWsKtIYzXHVG9sMKBbR54Lp75LNoA2AkC7/0xv10eey5GaIAx61C
GKEMOfnSXSqFbeEOwrWJGe1IDNUXvAbHoHC2n1FPBFSpaSbyb8Cwx8fLSZBKSdR5S1jWddUoEgUr
7ZMq0H4AGLYOoC3t8YxYkqH8JS5OhpysWmkWRVxST7k27qL8VZKfzfC5VP5Ikf6PBhG/3CaTQSZr
1oae2zSpbqEC9LVN3jTp0EYPl9dmZh7kIbhWg3zk4xmTciO66vTDVN87CngzBq5pW2C7OvehUZrt
5ZFmdsHZSJNFakvUp+TB84615GxTzdzxzvp8eYiZfTAmVTo3sGmOVfzzfZCbsGBivOeO0K+9XTPk
B5Oe7SZx9esQPv1N6fniQkSfmxU3PphrFOZQ8p/MCrJaDfWd5nfrFru8b9F7M+4vz2ppiMlWawq3
z3Ea9o5FX8B8Nwp3lWlLedh4BidHyKCOByZYtDDOMCeDSDgdFJlTQ6mTHxy3uTKFHbBfAKgNNfZr
M/9Ej3Z9eV5zW4/WA5muiLcTiODz1arFPpcjJNqPrnwj8ohh1wntw2hmdnmc2e/35zjTLS5lVmA0
Wusd9ZBnZMsT3+vjJf/J8zIoeQsdjzHjowSsUOObKg2KEda4WsMg0p2ebDCzrvvorgn6nRkDXFtK
k2ZX62S0yUaPQ5yj/bT3jrELcqWOr6RC/IFLOBRHZe0E0qoo0e5ujc3lL/nzTvxll5yMO8nOpF5v
hNBh3MJ7RGVpRwdr7eZXOOV5svylwXYopDYgSXg90M+Ow2svene9fVwiiSV8bYub2P/eNipopepm
bNS36SbQw21shTvE+8E4VesEqrAk0Ibr/0KkO12hcQVPLolKBP8bR6J3zFpvizrQnk+47gSI7fHb
5c80F4ZOR5ps7FajM6+hmHgEJFCI2W0+eEhjfXZ9D90+Gu2XR/uJ1/9lUQyoe5iWUDycFsMbq0bc
bVC8Y6NRijL3GNBZ5VdpAIzW169KYz65vOI6MHUBJoUrJ3qANbvy8DdK0byuk6ugedARcFGgHpvG
1l1E1s9cY5To//yBky/vBLUHnMEi8qeRtRVJ/W7rThwBwv3StTx31qmwa3CmeCZTuD1fZF/sdCmr
Je8IPr9Y1yjfrmpVXZI5notcp6NMjkHf6J5TaR3HwH8r6wLFvK/wMK9iOf4LoQuyEptJg8wNi+x8
OkFUaiHPVu8Yik+oXq8beVgYYW5t/hyB5//5CL4YDG3RMJVKiNB9AfRcPPyVPAa7vrEHosJXlKft
0zqt+qHwB+/oSA9ur+xTMbcFJVt4EM9OBaavTJndJB+cTCX1s0TJKocQzNYXmpds+NpmC6+G2TF0
BFB5NwC/t8Y/Pwkisp6KOgRd7xgkN86gIBO5C7R84WL89WnCZWKejDLZxXjDMkMAI8dOTsRVXOFR
gG+qdxgcN9v4gXyjK9mXzG+plmqvGuDijasAWLgcV+ai2OmPmGxyVBEVUOtMFTQKskIRWgh95yMK
0XfayhQoDKYoCv6FMWE/QaGkCAAF8vzzIsAh5iFK7sdDPMK7R87AAPlcvusfLw80e4JPBpLPB9I6
vS4aYwxJDQhD5U2jYsMlNfRLyrlLA01S+GB8tTSd6R1T61PVoGFp1ramXJlZtrk8o9mdaaiK+PMV
yaPtfEbcbZbSUuI4JsIzqNdN0T8L/lICMDsbTPHoUhks0LTZW8u4FhZC4B8D+cMYpdWCW8tEK6by
Fi41aTaQA/Hgzcr7nLLo+XS6OhGMAnPBYwNiLO+rtRnv8vYmAU9GYSLZg3PCmsFai8m2hOb9eyZM
P9M5eKc03AAEYc+lT4YPW/QKjG6cqPVcKc8e76+lUDL3Ij8bY7I15EKskk5jDF0VdmTBxpXe+5sM
Sn+07/NyJ0Q/BFNe2CYz33UEIRG7KH5QD5iEltoAcOxrrg/gvn0Icm0N7/b32s///HikwQxD85oi
0/naOUZdCWUS+0enxtBAfgb2tCmcJSfr2ZmcjDKJFbUuBBVNDv/owaerIelY1M8un6m5IagPSSP4
DGn5qStxmjdeJ1qVfxzMGzRht26zJCU/c6B4qFL3hppNH1ef7AGr8SK3Skr/WIgvvnzTdil+1DeK
GC2U/GaiAzV9Q8YSVBkp1ZOPheQJXcFcYz/r72r8KLTPFTjky19r5lFyNsbkzKRgs6UgUv0jGnv1
FcIZOXqlaJxQbL+KM+Mz9ojhg2jmD2jALj2/luY3+Y6opeYCGgv+sTTvreYl0F4r6+Py9H7CayZ5
9tn8xt1ycvcPpi91HcyCo0DbT99pe72Hd7NyXLDX7zGa/4a0U2Ey8vQyEOu8PPrcRjldwPEDnAxe
yUqL+5TiH0O0Uvpkk2uf/VGqZMlCaHYcuiNYenH5myOi4HQcPZHAgUOFOCa91W4A8T/qhdyvyiJU
bL9TzYUTNj8cXnfUUHBzmQ4H/UKIc5lwZCDhhbn4Wke6C9U+X176gDPpzIhoU9CV/1mqmQSlTlXz
GkIaJw2ldPJQOQCe7tdrFdIOLpqXV2vu+jobbXLepN5x8jpgtKFYG59joYDd+CBBXVEBDl7XgYKs
73ObErSMjRu6qx6riss/YfY00hUSRzCJDH7+fCGTLgsdySCydC6vbJlmgF33rbkqRKR9kPF0VhHC
KesCLu4udbLy8fLwswfyZPjJgbTg0FVQcTgsFuKIPi73wvNi8XKCiPvjplGBgv48lwCRJ4s6xJ4p
iHUxhrWKrvVd3vjs0psg/uJzKVjFZ+NZSg/kEmv6QwtPgZmKj4lpNhAb+mKypU1OSi3qlJIQdDm+
9LTePdQTI9gJUJHQJ94iq/n7r5uz4caTdBIAEFN2UVljOLFD9dN4iIr3IXj5/UU7ndIk5XdVAYZu
xxhZc5Wmb3790GsLX20261FxwkYxkcMIOvN8Hg5YXQUkLZHaq20SvFXqPqJJvA5q4UftZUd0SRzw
BocqDBfMxOaHxq2R1Rrv9OnQsJYUKR0vqBgB8IM+xOAC27pb+1Jm7gxw8yvXyYsd1SoAOkXZ7vQ4
dpfmP2786S1Clk7HCUMNGUj4+fwhIvlIZ4vMX0bhuU/Rvc3xkVF+xKiwoGN6VIThMBbBlJHJKOya
9uAn4kJXd+50nv6ISV1BrIrChc7rH3PpxkJpVSwfFpsys+cDzRkA9WMePy27mloZNlGVkg4UUmgn
jqUfIKgn6FkN2iHMcHErUEkStUz9fnkXz0X6EfILRpSGEEIO519Yb9U4hZLhH6ssgnLXqLtAkgYb
Tn2zNlzMd/y86w+Xx5xNDnguYOUN+x2ln0m4rbO+CSJUV46dJtzU+XPY7GVlk1bVVhJwkOrt2nxx
QnXjS9GGGsmmeb38A+ZSVUDVlAAxekOafLKtWoxva70Zc+7AuTEqdU2zZeFGmd00J0NMNo0Z+Dqs
ExJuMX0ZstwewKQhjH55HrO75s9BpkWcwkND1vAYRIizL+RaQfipM5CoLv2Hxv+OW97l4ebyDzYn
VBZdU9D9mF4gjoO6n5Uxp/hqQMw2iq6onXrxwm04uyV1khyICzR7p+CTRhrM3MHj4tiZ/aqyPNvQ
vkZagvrZ8rmbnRK6Lvhg8UZnK55vfykKij7qGCtAnd73ZQQXPjK532jtUiib3RBwMERcrKkF/EyC
Tq4kq42Q/SsJ5SkExc754fVbud6a2vUQOfYBZh8acNcQmVeqjlg+frhJs237H5dXcOlHjH9+8iMS
NIhLX+LgBcGIv8SN5Grwv10eY3ZTUvMYn7Qgo6TJGLGZeSJQAf9okTZp5r4DgOnl9663RT0bU4vL
o83P6M/RJjckJifodRS8OsGF50Wxjkvo5t7D5UFm48XJlKZXfaJGoR+xdpUMXN/56mZ/6SSfjDCJ
SIYCjCYt+WhJbVf6I7jhDVr3iGR1tvVSDO5CdPq5CL9crCfjTcJT3eFY0zkNFSMwsnJ3F4bQfss7
lJnHxkbtX2VdikKM+Bho8U5T6rWXYhPCjgyXoCUL33YaVEJdagM/ZuZeFKAL8uA44ery6s1uEUSk
gHMA5KHKcr7pB+j6nhH1REm//ihrYzgMuvYl6ZR0IWeaDSYnA012ft7mWhfpfNQufJPiEAYnqS5e
UE5TLkxpaaTJrpcQ2wWLxUjJoO1zOb2iEUHTfp2kb5e/3ezqnExpsvPNJKkzpWoJGAMaRb7+HvrF
0t5fWp/J3u/VuEWxhDEGA9yxAn77G34Bm8sTWRpksuEBb6JBJLLNTBYFbWz654tJ3PyqaBhhquQV
qLqcbzQxUMtY7dhosRTtIO6vhPijR/ai8hc22vxk/hxosvyKm3iW6vLFjFy/jpV3szc3QmEubLLZ
exjP6ZEThqbilEGVVa2R9vhr8ijWjGtUAjF9kRGaDiRtU0S+dG26SEz9lWX6c8zJWU2jHJiixph1
8yZK2Jro71mXLQwye0OBpgNKO1JEpgEhwxSXF/fAqyL9CBFr15u96r83ol3o2y4RD78/JQ2TpRGT
rMONmewKpGVrqIEWlWsvEdEaQdIqcwLkT8M0WhjqZ0thGtZph6kayGRKpVNsV1mHRa2CvQNgM+xL
C0w+l1YYbUov3aXZzqq24yOyDcsNnpprY3jQjPpThWVBKVZ2KIjhaqj63eX5z50KDXYNsCkZyLI2
Od6yiV9JGvKbfB+asPZVSj6SSlh19ebyOHOhCookIBkajuDmJocC3ausArcfHCP3sUf9t3++/O/P
7ZrTf38SCgPPoSKE7N4xTcCp6CsFdkzofs4gfBZckMmS1fHsCxwMMTBA9Dype08G9EJNzYdqnJDV
5tsCe7gtWl0KGk6psXczGUW5yHLtXA+xEXK7+EtvgQW9POm5SDOitQA6UQ7UzWnYNMIq1TAEPEru
i4xcMI0dQX+5PMbcwqHCCR0UiD9hZnLmQzTzqkFOg2MSxc8lr/0VYKclDv5cMCMk64pMHUEEw3oe
m3M/7/u0R3sUvW3VrpHXt0WwLesmy77jTcBlbendX4gzNBghX9NqpLw32ZHUa1EsSHv0TsUbt3xu
NNSs0lfJwTYnvkECeSFej2sxPfwjF9qCOamp4pQd4EcWFXevDo5I979kykquXwN5j+uJ3zn3aAPx
/lzYHbMjQuX9aVpMdjUJbakiIvsa6cGxKTfkPKmZ8G7BwSdVXUqZBn5o3Rek/raX98uE0DoWMlVI
xJwJk5hKTXFSL0ZEJEYnzAW78N3YqtE6j6+lyK6/YVAm3XSSbXXHvN+prQ3ivQmvBh0aFmANd7FM
PlNS5ZdAk9AxG+RZrE52Ve+JOTICoPLClidB5a+HvVA493qfH0Ttue3e+ySz2yK3FcG57Wt9YcV/
DUkMTx8MDWWaVcoUmp5nht57+OIduQtWLoJELf3fBsuxalOpr3SxFsb79RDBneGeJ76i/yBrk+mO
Rk0w+2LvmBul7Tdfy6yzm/Z7pG+9ONhdXuW5saBwAlGh98rVOSk2RBlSZakL6EBpso0cfxqeBGMA
eIs+5W/X91SafCPXWOQzgoc9Dw0Wuv5eiP74UVA/QjynrOhKCv2FWPDrUYF9TXSjPS8TCqbxJ5Yq
wR9QSyQZpK0QP+cdlq5vvf4mJO/yZ6tdeLHO7AyGg0k9InvHLub5nAocG7USxu0xbSO6CbAaMclw
tnJ4MFOLhOfH5cWaOwhn48nn4wngH1AP4Bku6dE2cyS7ybRDBInQlJoXBZSq230M1VfhEPnVaqni
MFNPHD/un7Od7MvCM7vW7ClroCGHATKGvaijOkZ2BdURR+Mbq9YQITX3TlttZTFdZ42Gc9lS02zm
wuZnjI0VOCvir0oNEDXMVBsrH7rVHeQKnx/xax+89JG/K6PSVpRXdO1WjbJ0t/16SXMoob6PIh9j
3jcepZOqjhOLkmulkYeOJEaQFpJORU1XdWkLzxQNAG0DrRvh79T/pnuYciqmERHY6qH/Ie48cZ15
2L+onu2p0qqPV8/aQd8NEOkFtGsXmoQz4YAwS3EcE3Y6WD/vhJM5jgEi712fqpLxXYKqGwVPRfFu
BfdB8H1hL4+R5fweZQ1PhprkPKZRq6aAhhBcsbegf0+1Wx8Wru4+GsNO1a8cc5umnxfGHM/HhTGn
VRB1MKSMZgfnNSxX5a2n7f30OnB23beqePTQluc/1aLCtVsYeG6ytHioilCU5BE8yc5dp+Bzdxwd
LzqqzbuYv4XvJaazbljbZvWE9N82FpYe42NEnc5WhzPJUsKUI1mfbNhUwr6k4/3aFZux8OqYFpzJ
wZaThTA401oGdXcy0iS3NNGVl92xzoWKN5ZJT0KJtrC84UmkWHAn7VTAIke89jLvXpbjnWc9On33
23CSUcuCRgO8B87pz7BxsnUR1xsCcZxtA1XYLoQ2WzkGcARdCZak7WePKG8GMiRgCeziyZftHRT2
Yqn3oVSmtqpUGG3duehlGfvR3grfrxdJhWVpOGsDt5SxiydH4dELhk0hOwsPppkrj3n/+Vsm316X
G0xVUvpmCSW9DM1Lx/rfpJ1Zj9vGEoV/EQHuyyu1jqSxPbbHcfxC2I7Dfd/56+/HubiJxGmI8Fwg
CQwEcKm7q4vVVafO+Q6trwvRugu5sBsF4Wa1+iyKhddGFympwxDQ/NwmBivxs1NAr5xZe7v/df/a
CJcGzQVTQIC2eFXcOnBdmAYjCw7XdVKOlX3QWmfbNObW1qtfyFFOuraJWvl43+i8X8tbY8m0X5gz
ItVcdmTzrGtNOVCojSSA8rtCh/1R09qVHE90N6+tLD4mkN/6SGFTHFGl5MAU/7EtnzToh1f750JD
CoGbCVW62/Ii7YJEu0PMTcI9KHShDgG3Y25Yf+tcwL1S+/ZKlifcPZJlnYk+mtrL2SP4MO2+zHVm
dkaQJdMTFPLb++cjXNA8Wkd6jBjJstATtzW4PcR/L2npbDTjUZHzneSfVqt/ojxDnbtV/zO02Ll2
hGYegnGSrcC4WGmwKyH0jobugSr+Vqk7pMSmYS870U/KAn/+f4tcuMegGT56vNg2p2M07cvkQ4He
q+KPK24oPC7eVZSM6NMifHB7w+yCyTTPYE6DfGrDaIiWTrv7KxGkyMwKMPc2P55gK1t85rWkQg6r
McDZw2JJE9MjUzaVr0kT7gvawdaw8qkVRSZmExTOjf8Ak71d0Qh7cMREX3gZm49RN2xrP3HVcW1e
WOiEV1YW+6YZmaxK8Ede+r9ztBUt6wlk/1R8v79389/yKhRdWVlkDQWZKGPhrGVQoeJPyl05nOPh
3RAhRhGtnNPaihbnlKL7aNGnJewV9aMdjac8+DWUf6hR9fH+ooSGYIegRAngRn5541x9p9tY6hQk
bcj75HGrl1+UUXus5e3gV5v7hoSecGVo8fUAmwSr4PwWrBVoU0Zlfp45xjcISIyVT4bwnBhVBEPk
zEOD8y27WlIFLYuDriIhqUFdQzshcBl9biJ6Unoe/H1/VcL7dGVrXvWVLQU05DBFgCosvZ7e95kn
H9LRft9YCmw4VnjI0vGHiZDfyrUSnhpcHjbBgkLl8loptYrCbUsH35KbfGf5jA3kmfcp0w3ms4No
eEtccqgVwG44A2YWq6wnGQ05dOuQEaFQCc0xX2KmuVZ8XuQhlH1tHpKQnvCH272cKg9SpiL5L36N
O9xoT+shds3I4mKFsQ0L0gxRiZVTg6I7aosmUn73vUIUx2cMPXRb1FfIWm5X4hUlMG2HQkRtaeUn
pYMt35CifOV1KGh86CBV/zWzOJbIb/VmhJLnAsdXfsyiUgOolnxDaTXdJ4kTAZVF/tOvpnY3OK25
gxxe3naeFGwzaBF33RQjrJOY2lEJQlQSgsk/we+xOsUwl12WcfP6Z87OfHVHYGA2/4ugqdRNbva0
3BGS8GET0IyjraN8cdaceMNTrFktQIlCAVUu04KuEp6/JZmGZkAGEiLqeCFZOAOfs3eVnu1gr0kp
jQTv9SlcuZjCNGXO7eAflF+qpLeL7UfaUcieAc0oCmeHxncOpy+SAlLWxxAYV7Fbtn62QQEX4YIm
L/6sjDx7Q6idmRTIluDQ5NLe/oYk6qEA9VQ+Hso3ptycCNL2+Md9FxcFPirRDNIBbIVzd+HimR+r
verFNLisrayeSq3eSryas2904/16pfX7Url75UJX1haerji5KWcaoSFU5b3lbeRxJMscn2hw7LoG
cYTqW6qNJDTtzkZE9f5Shbf5RVkL+DnaTwvjXgdtrSwRMgYv3SpqDpnbWuI3R51X67sysTgxaZik
0UIi/KKX0G6r4V5VzvXYQmj8Ode+GJDwryVmwptxZXH+/1eXsjH6SNImFhXpP5MBLXMHUnhYbbb1
GPyCcvX+Fgqj7pW1RWhPZUm1e2QOEKxQLlNZvZ9jbutXbyg68EmEbxWNNF48y5NSbIjgXhDt8fcy
+hFFp/UpAaEvkp6DEp5rj3wQb3eupbeeBDLVlSRqz02eb6L082SC4mxM+AB114aD3zUC3sUh9Pkp
mk+/v5dUj2jpaXwpdXmxl4pZ6mHe84Q01L8T4C9U7ltM3zciuN787ewhX2OaOcsmi6alSBbnGKng
atW02i3aQxJpW17K2zzI3T5buWSCG4BBFOyAKBA6lx9/sAToWsOkeAEXtYm86L0u86VQoRcbnS8G
gkatfGqstV7efK8W9w74I4PHoKzh5l1+qCvJRFnDLKNL5VAwMk3pcx3Gj41UettMtpLfPzlYdcA5
gxKEImGpHpfr8ZDoQ/zSrE/oixXKY2+vFP8E9/rGhnrrnUaUgQz3oujS0BVDUvwUzzoVw2PffqlC
e/sGL5mL41A1UYFftsa8ntxE87vook8vzd20cUtDR+3Ck5N9LvffEWTKeVSav+7bFYQTuju8Y5lc
4eyW6W9OYo9McQ+bcm8/ohl1pobaDSvgVUHYJw2FDQnMNsUnefGFq82ulR0fI5YKruJXbq1NsIqc
Dzg4A3fOjPhdRqtBqQ0GtKzoAh2IzYh4uDfBzGXex/ubJfKIazOLb0utZR6vBfrVYQJ9RrJX7Qf1
GFbpVo++3rckChrXlhbfFAoxpVahYX2xxr2EBo2LJPfXAWFD2rNuZu8S7feHwyCwvdrCRSzMdOrK
sOJGF835bliPZrjroEFnNOL/W9gcvK4+lo41NjU5UHSBrFbvYW6R8stcYYi/oEOG/nm1EgyF/v3v
spbF86jTjMbyNPx7om+HOM+mntnf2vTv++sSfcvYP1pLjJpQoFlCp6bYcOJM8sAyIAFVWumfqqY+
yH31Lsqbn2W37+Rf1S8joEg05ahM37cudBd63aAGoWOiDX27q5XXVV6tSWCLbGBZdYGUkJIxBoz0
dWGpu3KCQ+bn/2dSuzUJ0Y+HJhAmkbJ8n7TBdsigbYtgEqjrBz0pdoGfvyEgzx39/61yEUZg8suK
To3jS4zyVRGY/r5KNSTGegSEqyA5pn0Xr5gUug850Pw6hEtj2WkqJqgkqxn2qSa7lsZrRE2sNldK
y0IjFo0AxlkgtlpyMw1SXTBaQGFeb7+Dsgva59VGltBBeEzNEysQtpiL250UQQRdJu+YsFc38cg4
kPzDK3hLAURTj6q38nkW34Yre4trHkt5kGUl9gpEoPyyd6fiZE+PSrhHTWIne6qbIpGU/FmsvRqF
e/mv4eUglCOVMoPkGlVS5SHTmSoz7R3t4A/3nV9sBTDY/Mnkvi22E61Lrw4HEzQGRVgrP1VJBfXN
4b4R0VcTqjh5ni3h02kt3B36MCtsUoxEhnKJK5RDde/7fROidcwQKCp80C5ARnt7iU016OenPiUc
UM1j9l13nmEFe4MNCFxAgfOLX7UvMyPNWyMMSUebk8RsVjpWbkTJ974VUQYAQvQfK8rtSmy/gysD
QZ+LUz1l2rQbGpit0pOBoNl9Qy/DXctE99rSItaaSMP5ad7woQz86kFKEOwbgBYdmxbtySosqq2v
NdaTLMHoVuqp+SFSk6e67/+0EPZCOncaDuhmhm6h2/k2GBHVRSVvcodAhnC1sv+wTZ+B5ZwZ5Vrz
nYcyCpnICpPgYA1Ne2kAW0MdyCul8+s1lgehO5B8zsBmOsBLFIFXaFBhUPS8TFG0sZJmR1odWmsf
qxc8yasdZCpzlvIATbkkWtK8iceSDzDVSPYAVE8O1O62ns7IfXM3qtGzmnxSISofcnA/1VNgRl+U
CKVn84OW/WgjFJb7/KHu38GYmtpPwKD3svrsS+rGyHZN8k6CZ8nFqff3D15UI9TmJBb6Upqn5BS3
LpZGzOrLQUGSWZyjPn0KO/CYU/5gBMh9jrDDR8Fjk4LqRTbEcbsAgtW8PaC8guhquEXQA9p0deeV
o7wSbYXHdvXDFrcYma+oqA1AtmY7IENcuOGp1r3j/eULoxGDnoBfZy6T5fxZWY4lh1mRuA0fIyfa
yPJKLBLe4CsD8yqvMsOgLutRCjHQJ1t4ETl7Vf0U+1/uL0P0IVSvrCwS60qxHU6A26sa7yxpOwAy
hcWvkhwqvH9xbPetiWqYwCqZfwa9gdcsd62dbAi+S46G/AEBy01vMSY4pOBGPtb1NqqUM8/WDu3g
+3bnz+urG3ZldrGXOVrg+dRTAqgQiYV7TicLdIsJgYUA2nvN2ZhI07QKCtT37YoeSNfLnc/46gzD
PrSTeH6Wa957GQAJC0Pe3DWcXUUa+gZbDJLOswozZ9si4o81gPrR4CTRCEia2HNjNC/Jco61F1Jb
XOPsFF6yK3OLsB9ZRtjpFfUNx/9OB4B56uc8XflUCtMm8N7wkQGRgzp9kTY5Vaob+QAEW/UGc6MU
wWmyN8r03WOwFFEE6GsORSp9gekyq6Lnt+znP7aXwT+byrQbemwj0uyhvtXo9QZAhVvYv5zwLfWb
q4Wqi8NDZrrKCwtou8TTgVw+yQ8t6MMnxKLRk7i/MOHJMTn7MthBT2wRt3UlyKu8p7RyLgzUhxBB
tuVhpawudPwrG4sQPLVQgqW9El1qtCaaxt6M6XezirY9LM80Zv6/Bc0LvrplXIcxh/02uqRW8Yci
oSNhWH8hFbe9b0YcvBjyhDqCYWp5qTtotqXfBBWTN4WGcKeRvC8841ykpw6Ndyme3hXZqXA26Y8V
s/PZvwpe9szSNPP+0Xi+Xd7QypmVTpgtvXqbR9YmLZ718nPTfR6KBOXV3NXoBh2mcg26JPzE2eTz
fASgF3i5nVf7KvHVjyZI6yEpT62NFQ7DQ+/J9VvS+isri+V5CuOcCOBgBZLJjWQV49aLCV/3d1H4
NaVnP3Mb0sBa9pn1EgB3OpB1a1GgzpVgYzMlMh+gMdgMjEW8yRwEOHTrqCUuFR3jdjACbeQ7h4rs
oP1tQDDUfI6y9A17N9dkwfPQF7TsRdgYTcRM+54gnDQT3dgHNGV29/dNFCyuLSxOR/UjJHDVmtzU
+pkjKN9778tyNS0QeRqINYAiwABgGl3EeSkcpETq+U5W9YlJReSg7QghYSXc6uT+42ZIHpX0KMnV
PvM/ptm7zKtWDkwUsBiBoU8A6R5EGouANcZTh9oAB6bDHQxfM7xBrb5rTWObheYWhZ7nN+zrlb1F
zNITp3GaFHtSaj8w27rR2uJRyseVLFUE5We0R0NLDFpL8q3F2EfpJ2GSDgyDtV2BpNOj049uUZ4o
4WwUq4M2LLDdlNeClm2lATLez+0a07bQg65+wcJHw0guumzkF9jZlxYVqCl1Nna0xkAp9CAFyAoj
6QbP0cX5dWonGXHDY8T2tB+Bb9obhHen7VsO7V8ji0OLmHjOvHnojad7WKpIMaHfna0cmXi//jWy
yBljo860fpoTq7A4er69LQbluIoWFVp5AZFAScas8fwuuIrtdldGuS2TcOQmOtVeC21U3SWDO0lS
ur+/a8KrxcDqTPEO9NReuGCh5MXoIwR5CRRzZ32Vxtgd8qOBupP+pr0Dj4G7zZpES/LHJMgNChDT
3OqTN5n/bYaM1ulKeVL0KZlBH/8zsnBoTW8MAj/phqOGpqtMPYpB/WjtNT3N4N3R1gB7wv0zZm0m
Htozuvf2qELLRvHOkXFtU1IoFTXRBvR7sJeUuNpmjk5xO0S87P6hiYYCNe3K6iIk60FaTE1Fo2Cq
q5NaTxvUcA8jmtJKnu2mznmwxm6rftc7Zz+Ezl8gu99Zhn8xow9THJ006WlGS8xsDfd/l9BvmV+j
Mgw8TVlWGumolurk2OR61Eli61Dp/sZe5YNYs7JYvJHU9WiUDl8DmQcGPS3n2RzX6plCP6Jd+yLI
xQjbwkjvZ3JKehVfctXewnjmydAaOej6disOK17N/wwhPHPrQF4OwH+UpOilqhl3+km2GhehqLdE
x3/WQ3f/1gwvFzmqO9ZTOMNW9Z2jqcfbZJWMcnb3ZTo8d7n/u20Mit6a0esIybuc1ZSeuqd19oGR
VCcKN23zOA/7gNdeecuItg/KNmapmQRmDG3xaSn6PignmaAS9J+C6dfYPbbhWg1QaGPW0mR2aJaS
WdxxNS9iG9JS0qwsOga5fmSCMTKClRMSbR3ILSb7SEnnsebbrZMkq/bbOIovYT268InuYjqpVIUV
KdtIJRqJ0crWiUIXKqa8WZhysxB3vjWoMUenTV4Tg6xHbDxrR+8vfwqtjV129qZwoIhWPeUt8RLw
Csz1M9Adztlbo96QOHbXp/FF178W2Z5P3UH6YgSbsCoO94ORcD+vLC08w+izasj8Kr54Xb+fp7sC
b1/ZHYPbRCSn7P2jrK0FQLFNHhbMeDD6uqR/6MpezbWpjy9tCeCRBld+KBoteZicGG2ReJB3vOd2
YRyZKwgo4fMXwoZ/LC/i1Zh7Q5FBrHcZq5HhOcUHbzg+tq2CeNMGCEzgqihyVNEPYJkrXyPR9SB1
mMtaUKIwTnh7pFnC0JmaGzFs1fEfQzaOD/oYfw1ReV4JlcJFMtHiQDGASiIaxreWxjKw8yQkj9T6
Ypd7xj4MNl2c740ftWaeu+JL2jvb2v7rviOJ7smV1eVwtjp6dpfqJJa58hg056yQwCF+GvwTgosr
Wyn66lybWkTptFehgUMi9ZLSeq/B7ZTVI8qkNFee76/pBQG7DNTXlhaBWmJNcjyjXKrcRYZ1V4YA
NYb0Fyie2KNoYXX7WE5cfaSf4/Vf2/QQDae8/z7l3bt+7arOV/HVjwGPwEAxTA60j2/PtbX81Apy
qnlmVWzRKRnSYn9/vSIfhTH+HwuLjQ1pMUCjgAXY9rZtbO3Y2NW0XeyfTNjQbiETfDWBIHsWGV84
kOEGxiFh1jOXmQQgI/S8bT91bq4NKKe27VlK1oYhhU56ZXpxCe1KCXNvIo+vkr1C/PYH10kr6Iyb
TW+uklLMB/L6wP5d6OJbZVupQaJN1hs4z4D0NqYf7ps6RoNKlQ+1fugHqNwc+X0TSSspptBVGGOi
A6WhrPQKBelFluobM0TG/257f/v+ysUQ3sCrv38RYooQdYG4AlmEjkFRVe+t7GAE+Q5e1JWFiA3N
kmSzoioJzK3PR2PsDMlIEVZX892QTAgPKYcp20ugge/7vtA1yI/gSpl5kpZ9c0S2yftmFFOTyps6
CWd9011Y27tSM7bVGkBceNOurC0cMdDqmJ4VGyg5j55NBx12Z/Pb/RUJ924WYOcJpLyWiZxUJ6s7
WP0uevSpkbea9i2C+2DFE+aTfuXj/xihpHx7QDYKCUEh8ZjB0yQIeOEAVU0muH/RJDpKWuQmw1rx
XzTBDUsXrUl8gqnN5SBg5GVB1Wvgstrhc298kLRqO5PwgmLda6htwsYwIM9kFTsDzetN0GzSrNwV
sLydivT3FT1wSygWwDzDY60sYYqeFCFYXfNbQtiQmyl8zF8iGdRZqInfP0/hpb4ytQgnxdi3cRvz
oovk4FDLlVsryko2KLwEvElhQ+Jh+gp0BpNr0JsD7x+tflQDewuBs1ua0yYJI3eV5EloDBwWOGpG
MciJbl3HsdtOagqMoVL/BX3SRq/2ko9aKIwkBToA93dPeONeCDHwScbg1VtrGt/qJgbGT7XyybPi
TZWdEgSI7hsRHhGyWcB9AZeBXL01UvVFHRtWGDNcJ30zImv8IDOM+/6+EdG9BvIFup15CyiaF37A
vGhpxFoRX+Qpc6P0kSJSA3QE3HnWrpgSHRF0VcCIkWOm/rV40/VGWkhRX8YXS9nKk3bIkmBrJ+Op
oCiFxMv+/sJER2RRE4E1BGAR763b3XPKpDOyllgyyKab5kirRs6my9aeH8IE5NrOwhUyefQlOsu0
HJILFKtuANOdVf9RguCBiWuv2JU7FL/qeC1wCQ+OFzhdAmi1oRa6XV+XJClKl8SKrDvVPQxU5R9B
+lcyRds37CPjocrMHk70XzgImp2AYkPeyHBfFXG1YwYicNYUfoSucWVk/v9X1dcuyONQLXH1OKPZ
Bc4i+aTEZg3699Q3a3zrL6+j5WcGAr9/lrRwRC/N+r4d51gx7jMJ9T0Dyk5/o/xZ1AczVy/jZL9P
5E9mMm38/iloQFrV5QMzZlOgbkP/W1o9pe0DSA1H4eP+kZGzdq4gDaXx8f7ei76HQP3RF9Mg20CX
43ZbwkzxzFpn77Nk40jfVFPaGc1fCAwir/DAA8V/C5z12uBiZ+y+1kOzBUErV962cYrtjGfNxpX+
tPC0r5a1cF1aLNYQylhp2l8ZJPRSfJSdz0a0TYo1xS9RDKXtzrtAYwafYvPtDmrg56RhJLx1lvfT
iY9dPfy8f0bCOHNlYfHhibxBaeySKkBf5LuiSiOosIpN1Bjh7r4h4YVnBsqEdIsay3IYKkhrO6xV
akdO9M2jvhf3p96DdGbtxS88nSs7iwsv52HvGxJFHCrKQ9cj/3AewjPkFoei6tDh3njJj0B9btts
Mw5npy8erch/gnv8mI0DnYx6ZYPXfs/iElQl1LENwsgX2D2D6Ngb1qd8lmIv24PfhGvIKOFxkoNR
LqOHTFp46zAxQHlT6nKunAM2vjxV3eT2a3O6oprVjHSlKkdZhW/UrRGUEZ1+GqaYJnL/tQz0Jy2s
93QEzXxLFWsfgetdySVEBGqaDW8wdXUWB6fMrckptpmwYwz54tvappeOXXryECG1aO6WZzPPt7oO
IRMzMe3GtP78fc8ljbFpQfFCfyUxn/fOmEpJhm3pgzR1D07OVHLSbjJ5TepHdEf+tfTqAYF2Wy1V
MqenTOUpyKQ9vNW9Y3wg83f/nzWBvr/dT0pGjWWaWHKShqHq8T3Yq0cpbTdyGK/xfIp88npVC590
4jgNAwkepXBCr136Vtkfhuz7G9bzUkBl1gs0z9KGQjUoRUT90vQHXQ/Ofv0Y5+UmmeqVfEKI7rWv
LC1CslFJki+rHfd5tDeUbhzgrzvH20rMSSm1+Zffj4/JUB2cNP0wRuomtbInK8k/zCRSyiQf6+91
mzzHUbf3fYWyvXWI+z+DfjqOcu24TP09BFIzueAteULJa2mX+CLBsmVYKFaiPrAIj33mJ7DJ8/Oz
fnqODA0y+0M1/lTsYGMbm1qKzwjdvjNS+xz4jcvI50p8Frq4RScSTP5c/l2EwzZvix4uei5T6sUH
JbLNhy5PtS/apJTvKukNUpZk6rOQO68qmZHR2TmvUjOULYYIyQmcjybgVpdbc99kTB9CSKoe7/ug
MJdmQgpSHhioVMtaOGFnjnSLJWzl3odOKg6TZeebPCk+UQg/yfb4bPvVzvS6vZbWH+7bFiUK16YX
XtkEzVCMpRJfEibgUQTpwCl16lrVVXiTbYti1/xGZV9vN1MFPEauR93egM6Vm0yPbr0jIvIQXtyg
XKi+Onxgbo1MHrJ+de6R3mbNw2RlD0FcHeO2rV3gRiuFLtG2AWGAHQVpSsooi+wnj7W6tDKJh7Aa
f7Iov6p5Ha2EWtGmXdtYeKDaSJkZ9PN6fFhhh8dmyrarOalw0+bUyoY4hznRhRG7RC/aSByiUjPs
E/9bQcshCNt9BGHr73uac2VpcTyjw1EYno0l7W/0D1y5+/u+AeF+XRlYOFlR6l4cIFxyCeUD5Sw3
BvuxmsKs7dcin4DTNvKYVOZ7IT1qCUWW6nHsID/N9m9YDOAGEPIMyIMyuXVmo0e1SS5YDHM7Ob1z
YNWrTQShE1/ZWKRjYIriMQlwYtR6uxrVGlRt769CuFuooHPuAP15e96uoqsbJnfSOLmUcb6r6ubQ
aE9l3Ox8xmjvWxIxNPLWga35ZfDsFQ8LUzt+mTktIaYOe1cNSOgkKe63itHB19+qfnzufE+GBKaS
trrXfNVG77FFp+hsdHG4zWXYOC2jdytbMn/fMW9+2sIxLWkYIvSBeF121aYfTk1iuqtT+eINmNG5
c9UMWvlFSJL8Lm2HFjwErLVbH+hA5D/3aGZrvpt7X2jVmsNJsjpX94tNaFJfYFhHdoM3iLnzgaZU
bpBpAMTTFxliaCmdbOVUGaxK2jfSzonVjZY/3z9uwV2/MbL4Yo6Zb7/0Gi6z7GGoIWhhx25jrVFD
CvyXiSZGl5mm4LOsL04uCYaQHAEIgRRZWxQcoTnYSrgyrHm/f1Mg/KDeMYMzeYctTs9LjboyJSzx
O3Yl/ElBW+wV62xA4nN/6+bfvKgC6Q7ztGDXIZqB1/j2TqI5ojVSw3uaijLjV41+sjKw45NU/0nl
KN90YeGvXE7RaV2bXIQBpzDTxlCoRgD/dAtv/Jjo0daPlO39lYlOax7XhNhrJoJZplFxpfjZpIyc
Vq/2bocu5rHsjkH73jCSNWVTQexk2Iv8cCZ+4hk1/5br9DDrktZgyvWSBGbmZoZqbAanWnu+Cjbu
xsrC/+SkQKaRnjkpzX5oBzeeZayGNZYvoRU2TUPBAaKSZS0cna8SbcIouaBIGzTTRxrWdlOuJJqz
Wy3czkBc9x8ji6WoSRCmNuqhlzK3+h3AlU+QABjbIGpsN9TzZNdIrb2NpmjlgSdeHKXimSUYBaFF
ghsFbQtKkSK1rAzhVi5r9BD7fmu1v/8+YX3/2llc4ERy/NBEfvGSFdHRyb4EVu86+bCxuuN9Lxfc
XwyB3ptnLQFvLS5TX5VwilVVckG/4OjBU7JV9Xdqoh47SYH1MA4e7tsTbiCjBS+SpRCFL+xpTlsF
VpXBnZaqe96tWwm1r8RacQ/RFCkcKDrhdAal8YfbC8Uk/qQmNcvqQf3TWfBdxMF3Viw/BoyOjq33
rrd/9JH11W+8TTOdAhPYCDwO8WdYbmEKeLaztZUL4snNT1qs3HACw6O8kcx02h0vlhjJDz4zHbQH
97dYeKT/rn0J+1Hyzh7Hrk4unfc8ePpRqZGFtvJNNuzTNl/xH9FLHiYY1BIZ2p3T5UXoCtS6YWuL
5JKPUvOlTZPooewV4E0ArjZSmmZPdmG3HzNod3ZTFEdbJCu/w0kSPZVd5ny9v3Shd5kQxc6Mz7R1
FtfGRC4gjya8Cxa4z5Jc8n2wZER//JVvgwiFxFsNYiRe8yirqIvDtCe1mRyJPfampHepVbUEHiOr
XL14gqN7D2b14OntoYNj2pMPevx3So8z/hQnT0Ow4uyiRV/9liUISZu6OBlUHCuqeXTRdQ+GfLc6
NSnyqmsri0RsxvujzMM5y/EfUu7quosKrWb8udYUFl2TazuLCKtrdVprNjdXLrRdSr08jepNmT7T
qltJXYSuS2Od2vEcAaFfvQ0STWQ6viSzcV35ZNVbun/Ehsk4KdGDWm8D6ZNk7WJlE3Wf7nupqEJD
av2v4UW+WWg9n7awp9U5eBAPnfp2N2luPuzN5qV1Bn7I7cpkxWmFfnJldbGzRVslfmC33NTIdCWw
pLOI4+rLQWgFKkeLmhZ4em2xqX6djnU3laQyUAH5NTx9/TrbhdAZadkC9JCB3i1ZoRntkyoz5vpB
GBlo1SHmTVDDfoJgWbIG3BKNC/NphFNrRjsp9L9u3QT0dip1epZebL3dNaryAB7j6E/7xvwEN4LX
dzu/3Bnlt6h5w4EBdeTVw1A78Jp5F66ywpBM17fCOr14xbvep0mF1n2yZkS0lbOFeax2hi4sjBiV
kpq15aSXyjL/anv5Mzpb+yFVPxcghQb0Le77/vzhvUnciJnghGD6oXMDO8XiczEO1GSlyB/OkNXR
3JNkZR+QitbK2df0g18PK3sossfSiPezOBsUiLd7aKdIsw390J/V1sl/ZlZYbQjs/hY1oWjfZcZ3
Gj32MY8YRbm/0Nduw0rhFObpwHgo/OiLlcql6Q2V3PfnpmV8JTWC+OMQm3+E+uQcszh+L2vlX20j
qxcti7pLgFLEg6Nl6kqQe3W8/ApiG7Op83V5hdbrM1g5GykYzmmrUbn8lmWGmzjlwSnOMi3x+2t+
Fbt5aQKxMXh0wk6IJP3tZledERd+bHG4wzt41HexbjwC7TiGmbniRgJL1O6pMlIXoKr56psnTUNa
oSF0HsF4jX2+cex4p0qxmwZrqAqRKY4PfnvaxWzk4hzHqbZbCPzG8wAU3ilPSOvMRIhZ/OX+5s2b
s7gZTFCADp91u2ao1+3mWWluKmPUjmc1+sMvv0Khfv/vFzkkrF5A7mbKCvlVHHNoB6VabI/nvAr3
kvUlUrINmKVNlGcXO4FdPyP1LazNpH4FeXu4b120OoCcc1ZGVYKX7u3qNLmd0K93hjMvYGgW/BQI
YFKu8X4LzgreQ4pWFOgYP1zmf82ghFXc0FCvZWNnNvJTFcqPeV1FbkW55f6KBJEF/ghqObiGgmTF
wi9UdYLMofbZTrPotk2Hbl9X9MzO5Wr6I7RC+QKvA422tP5t3nG42Sjkkm0DyQLLPP+yq+9CMFnh
OKbGcC5QhgmUZnbH8rfp0mYjzH8TPyhJMJl4a0TWpFxJ1GA8y0zN16WxwYiqrjynhecFfypPUD4L
8NPeGhlh8tfiNhzPbfIrjhtXIWN3+o29u39UgiA4a4lotv7SOV+WV3LV16sWvYBzYv60pL1BJydJ
TroDorhbgz7Mjry4xlyt+e2hW3ACLDt9hiY1XtiE05li+CEt/M/dlJ5G7e9IVjequlGq59Ycnu6v
71XOxVlpBtBD2mHgOJZctEOfSSU/ZTg3ZuR6+lNmJ1sKCCsOL9pFwi0Dt/Mw2SsCPQecTJCH1ngu
AHXE0q6otV/JWLxrC+vcJ9nKmQkCxtwKgwXphU5vSTGXy3pVxdU0nbOwrX7ZadJ2Llgy++P9rRN5
IMQ28E0R3Tm1RbpaD4mZR7oxnsOgRvLXdIgZmqG972Kifa406goCXBQ1Zupe/qWqTVn71uO1Ru8d
z9Kms5KlR7k4a4H0s6vcyor3dTntYVhdyUME/shXeS5VwS3CKhdhqo5aB4nTQD5PRrMLlGmXMc5Y
al/M+pCqu0Hf0lFZMSnYU0wCzYEk1iRELUw2bVRL8Hgh2FUG+8ZJd9IAW9cvrVzZS4FDQs+nMCIM
URYftflaXMXBcbKo7JitfPZqBbWuMdK/5bDe7gszsA9Soifv5ckrD/cdRnCAc+keKOysFkttfWHU
NMI6s9TpHA5Pdt3uveQcK4breAYPuMBlWPu+PdEir+2pC3tjYlderk/nzniwkqe+6XeOejCTx6JJ
VpYmCCN01ed+AYhfi1rOranMMKwsH9PxDC7nINWgVNNuV/XeyvimwD14aBCpZhgV1hZXoBnKJhv1
YjyPgxK5oVc9MV4Ytd25KdZ6ZSJTL8IGcG/YpKULD0njuAqzNOP7UmziJn6WdBTdjFrd2gyV3z8n
0eZdm1o4fW6NqtYqmEqMj0qsuER9b1oJVgJfAP9FW8fglGZSitsDMnjkyE00jGezzV1Ff6//bDv6
67BHrRW4BNGXsEuFeyZl5VO28Dr49VCtigmLsBW6EohFdfp1f79eF0F4WJE4MfvMB2XG090uRkK1
TBl0hcX4xVMefvD8I8OuhfxQ9f9lRQ6tUyx/vm9VdEoMqRCXZl0keZmG4pMQfwcq4d6QRhex16Om
xaHr++3vf5IZ96SuznlB1rO8S5EWaX5vsTrcwfdKSOh47zprQ8niTTQwMT/xsLO4srbZV6MpcU7o
e21H6e/Y+97vw/fZpn3opHfjGupCEPzoEcz8n5ToZiL62zNrfMpWlpRMZzrmW18G/Ji6EnwJkXqq
xvEUaNLu/nkJLvA8Hj+L7DADA67k1qAn51OQ1MV01lHKRdEzfw4DGvAe05j7YlJ/3rf2mteGOWQQ
UzZqY+QE2Lw156h+YLVDPZ3LUu9PmoWi3kCba2PFfX8sGGGBoT4q3RAt23McDtoRbe3svWklZuWG
o9Oc43RaE0cRXEVauSQowGghDFhOyagKUhtq05AItYFM/ggrZFcWa1N9gjSBye+ZlQu9JHLxOfRc
fUsb2fZ1Oe/JSzzoLzwGPT7ayc/EiiHnSmSA/U38oA35ynUUBDQUgWd+JApQDPgtXoVSy103rZG1
mYPr1dm2GyFiIlbX07adfqycrnCN9N/5h3tJ8LldozeUHHvNGiurOReqfGQI6lh65uex/Zkk7w3v
mcGPR4RhrGlbFudS3qnMGZcpOYy/SY2PqRzIx1CL3fu/S+Tj1MQs4GyEWgLG7c8KJnNiKLCdzpr2
UVcfoz5y9eld9PuMb4h0Q9XEHBnDyjA6LmL6f0g7j+W4oWXZfhEi4M0UaEvQiJShpAlCFt57fP1d
4Iu4l43Ga4TO0Zjqwna1a1dlZfomvCuyxuHV+8+q9dGgLlsmD3n1V5OaL1GoOqb15Ol3gvfvTyIM
v+m7wuRMNmqxt3xUXWd+Tg5x/bNE+NgnWjM7R9f+VN8DzQ4gALs9o9cLTbscRSkuFghurkD+owh9
MET3k6uJ2SNuhSJbywoW960M4r0/R4XU7xJt3Ih7ry+X2SxUzmwunf6sxY3WW5CBGg3eQ09eBeXY
WB+ncMNDXTtgTAB8tOC9mNPfi6ms2oQWnwAT0OWMY7gbewXShC8Waplilx+8f4Zasmfmchr9X+Rs
1GWs1hpJLWgqB1RMZPmUq1T3CMiD71IRblS8r0u2b6bgnyBLiRTO1athnNQB7zu5xa+szI6p0O5a
tb6vmsFuymAH6/yh9jN6XAJ3qB/7pnxOJ5gbEidv/Y6Sbu+oibSxomsbiQ1rcl7AQfHv8mjG5Eak
mbLIldJvwP7t8dBS95JPtX/fkDfbCCGvPT3PNI4oQOAZ2rD0TyTdKy9WJWagf+2mn8q/x/c0S9C1
QOGJTqgrdi5YzvUMwU7RBaF7gNGFcxG0XwQj3Mg0Xnt17DAAoHpkHYhMLmdtMlHNUcpQdOVAtiOp
PVhWuKNjwh39YOdZG2u0duoAxNCcyJNTpk5yaa0atVRrzHnWsmjnJcWuoEYyjJtk+7N7vEzsMCqo
UXjSggfipry0MxRaxQ3Jw09g++uh3SstEnRjBqd4ueuD35lVfZSG4qmP/aMiQIKxyWc4z9utL1js
RvZh5nFZ4taa6CAE9f3sASzfuhvjA0FsIjZfIBk5hN4OHuS4cQZxC8G2OtdogTPPQEWk5QPEa2u1
7xrmQCweTQqyuXYvNBsNrqs2oJ7kSiRBQq3ocp41oUuKpuPBq/c/sumFForN3ObasSYkZxxzSxuo
tUsT4qzc1BQeF5IuPwjB9JR48R/aU78o8snzuk+QphkIDmykK9YGxsuNrcrhmNPTl1YjIeniXoxF
t4hrJ6oeBPkJ+c2N07A6tHdGFsEE1BYU0LVIdIfO+lL47T4fugPdtU5hyo4Zy1BEG4c0j4+3b9y1
e4nQlDqpCu6L0V2OLURFMMj7kpRP9Uk3PuiwxirqEzMbIbQ9Vq+3ra3NJJ0NZHOpJFBvWhwEOSlG
SilYs5rhay34rjDU96iknP8DM3M4TNkCIOWy8DuWqg4vEn5Mk0nsBD7CK68WDua2levwb25LRwaA
Ch2lkWUB1mqzsgZrK7pmeBqB/XfKk0EavIs30i5rkwZ/AKwIvBct+m4ul6jyFD+q6g7vH1WOGkDR
5Qe2FP3899G8t7JYmipT0rINetHtn9v6jzQTMx7lLSD42gWDAyadSXsGtYN5qO8eKwLrUoyjItIk
9Jjx62pbO4PvWN24307or9zKs2gk0iCcXPKaizdhNsi8PQehcyfo2twG3nU7gqHr4+15u26nJpWJ
jDZMbbglSkqLg8u3i1U0ep1bpm5pfO2zg5dD2XRvyt8E6UtV7rzobvyjfoAXMs3ckK7uZLw3P4bC
XXBC406Nbc9Rfyrtrk4Otz9t5VV8+WmLGzaKrcwzAz6toVl0euj9yFbynWHtM+UcQEn2rY+fVeUU
fGZD3Tb95uwXV97FrCw8dcySKH2H6So/h+JZ8Y5aRrbGlqU7rT6l0asK4+xXAb790Tt4qRN+yoUP
xYFu/kpIbOtl0klQ+PfxaVL3svWnkY+Vfl9NDz7/ObflQ/A5eil8O2vKUy3cZSb9c5PtZRtH/K2r
+NYwFnvINPquUjqrc2taD8M7WOVNT7Ll/nMj6XZMctIw7Ij3Zhscpt4JEG97qNP84AsvYXSMQQlG
+dkcvmpFcFZdzf8qlR+ybKepmd0UKk0Ju2SKHa1Fs+xzJPyte98OaeyNNu6Wt4T6rWEsrmY9GAyr
HPzeVbMP5LoHOK8Q7dP909z/P9mdk38OfqV2dTa83YSHaTM7ftJyR2cVSjeh5BucQuNRcGL/dTR3
0H02XbCLoy+56JS62zyFz8PZv5P3KiQ1Vrtn0myWpbqT0o/5If8gDI48PqnPpvWcRp9j4XGASNPu
Pw5fSskO46fuUY/tXLYHOi/ke9F7stIdhANWsDERK6V0TgSFeuiP0emg1+7SARWjKdQDTw4X0g+w
JGNa7/WqnM5pmUMcOmSyG+VJavuK/pSMaf8prVvItIZxq9fvrfP+ckVkiWBaIo6hfAr5/uWHSElX
tl0f9u7EdgHc40ha96kjRVS1sjNVjWv+KZH4rKgL5qW0Tyx9r4hna/yOkJod9cp+0OyRN1ZjC/Ar
JUj+QpNymtMvSYDyrwgZn+A0x1avTuacDKNVyUzdptZP4hY30uZYFpMqt7lcFlYAYEa4gz/d+Kqd
BI5F/qS4fowAswm4az8MJ+gAQwS10gDuR7L5+TmWnqInxbBV4RTuw+6Yx44n77r8d34I7kgwGMpz
3tq4cXtLpmjFNTL/oCmID0hQ8jy4nP9QCYiVk7R3PZplS5jEU/nYmGAWc2fO0QnSo9VN+2ZMv7XK
fV34D5MebKVX3toDrzYBIGdIxolpCcEuP8KMqkhM26inhjk+CaLwAVYT9NqCD3ms3WWwihZyBXAN
T5OTZRvlnVg6npccc9l6ac3pY9CNv3hiPwSViQRiVz90pXciF/mCBBPz7oSSsvPp8BAOFqTR2dTv
G+WgmK7RvvQZUDhDd3xh44hdR0VMLNgDmktkizLw4s4pRKVLEzPrXbTBQd1EuzztyBDuPRKFt++Y
t9j0avremVqcoaKS1LLyq55rV3+p/IzWJqqkuf5M7/RnRQt3SSaA+UM2Whkfuj752sXFLntpgj9J
3dj05J86U7Rb5Udf3Smp6sjacJTT08ZXXochTMhcNyM+IN2/1K/2/M7M62DqXbjXjcModIcsk+pd
6uv6LhMQaMkF7xG8IG45hmJeQJ+zUbtoJ9SjZZdJJjlTLaicjbY9lJQwDyrNuveBn9GiO2TZPixN
G0eW8nycdF4NjX6oZbV5uT2MawJo+mmg5UJ2YvagdNZe7lVAr/QtW3Xv5lBLGTLUUi1sZEKundWp
O9ba2TSPw/hDFRwreIAr+WBadibBgyqN54Jgo49/yOUWA/v1owlud9p8aHWjFR2Ew+VHyQCy5qnt
3d70XjLr2OTPkq8e2jo9AYQqOzeYmo2gamU5MUk7jg4/78zBfWlyKOnKsmIRk3HlTNEdJFUbQcfq
oJTZPQGhILemXFooGqMXmgTkY8YdHQTHRn405MSpu2NCJaW9y8cNTN7Krcg0kvCZe0zJZy9BeZUl
DH0yMCbJOEV5dCI6edAeffGx/lV96RLv4G8JYszudXF0oW6aCQKBUlElWcxi66sxVLVS75qFZ6fj
d8sTDmH6ogTduU2/d1sJtBWndGFu4WhHWR3LeGSAHeppOfrL/m9DuIeTY2NzXD/VZum7/x3WEgqY
lYOVq8bYk+g5de1jPWBwq+qwaoNuMzJaIJVo3bjcHsIQZgipsj2Ay90lNRsDsapsC3O+vidmFKw4
d4jQjHhppqGzMqZ3kKEQhnfydGq/Wlq+NzLXjFFUF0FvFt/gS3B61ds4AG/YneXumJtXwWzPKL1l
cJRMTV00nsa9WAbPanKs9Vcj6Y5qdj+JTxqapq3/s1JtNaITXkY1E10Q323rY199GuePs76J1sFX
T/9OEIVAOQ1QZJTAYVKIWjhBL8w76KESAHzhS9H/FabvY//ltqNdW15QP7Quglu9lrUUhczwCwkT
4/Cjlh+H/Kgaz7dNrDmY9yYWS6vRds3FEw+A9z4aVmzrkXCcEuoR+rESz3Vz+vd2+XneyPPO9Q+I
uJfwzlpJeyNqUkCkaU+vRPkkDT8DoXuk1+t4e2yr00eGHK4dmFwAeV5uWzny1EaOsaRBZPaYCJot
FdlG4DHPz3J7gsqiroJoHTthsQvibEpC3coGt4dTr99TsHPS8lPcfrg9lA0zbxCCd8mSVByyNtcx
05knofrYTU+T+jhuvg1vD+at1+adldHPaW5uSwajfxWHYxBIdlwNEMlsHOrZxV5P2kyiAmSEutTi
qk4N+Gk8Hl/uYEVUDh8lvdxYlvkXri3w24j2gPFaakGkvqCrlVYMrgmoQf+S+h/LD9C32JtZrFX/
RNcRPdjg2OFqWYwF5ni57EhhUhflJW3596KyU+pz9DQoomMidmuOz5l19pPXQP9pBYFtxQevP4fN
r9jPXv3sczR0j82onMYtnMfq0X73ZYtnTUlDX64WLXumelVlwVaS/WTY8q8sfPZnOc5xY86vW7Hm
k/1/Bpc3nuSpaIKhF+NG5Tn5UI0+oKNXvTr43adK+l0m3zupg5b+udlMMa1uqHeWFyFEg8596PXi
4PpmLu1KYQBN5QnKRmy0egjfWVkEY6EsJUiu9gNNF6dKtqVuXsw7dcvrr1637+dxHu27Y6iNeRz7
LVuK8L87y923VHxqJVRePVsp9Dk3kgtPCvLht33MmrsEgAlDIPGsTtn90mzqVUGEWNjg5iOc2sOx
Q7GuH1/+AyMU80ED0ViGpUsjA2qbWVQrXGnynVVITtk8y8gC/3dGFmcyyOmd0Dx5cBPli9+atqif
m2xjIGtbTns3kMXpigoVVWEZG6b30Yt+CjD53h7ENR0zx2nGB4BhIiPAg+pyqnrTNPvGkCAWDD/T
VkLC2rtrjNJpU21n1rT+1H/oY8vGj0VZkToX6WCvWnv0v218x4ovpdI8fwWxjgU88fI7Ks9Xm8hQ
WbIkROyv05Tih2mGwV0kjwlKTYmmj3bYiyR1pURMP3pBoQKGjiRpOMeVYZ06oHXJTlBLMabfLjXv
NC0b7pFKan3StMVW7XHte3lGzCExu/kKg2BGZiI0PSuj1iDbsjYVfuVlmRzRnRmdzNMC15gU4Xh7
llaNzvsZYk1ABstn0yAPYgjpzeCW3We5/2HV57JQudt+F+rH25ZWjukMfSTopxduVsa7XI4Oerqk
T7AUD4q6U8tAP0VyhYJs01obUcfKoKAZgjgGUgFgscuV95VCaFWROhD0d2IZg6ea7uEl9YSHUU8/
3R7WyiuQIhCZIjRqQf0sQZ2jVakeOgkUVjvxlaCXVKf1OENilPxRjKYduOyN0HfFnYOigBV5Bkqj
2ykvJpLXG4hMSXSzyvIP6RRbOxN+33NLb18NxdvGDlk1N08ksTywtWVwFWRmlveZSL2TXmiF96fQ
qMdYNP/4RrXlAFcWbtbnov6ugLq86mwPzRRa2T6RXDX3IGionGCYHOTjDro6faqarQfi2trRmAOD
DFsS37pw6mURGHpDCZbWnOkQjqemrqxdGAl70zfuaiP7WurSn9vbZW02534BZpJKKJ3fi8UzfFH0
UlN0479KqvxNmxLGrV9oGf/9D+ywZGSUJOCby5p4E1YGpPit5Gbx50yNncntG8mu/11PnkTa3JnI
/qAVgmrE5XgkudSyuOnooM2Dr4ZVHPpJ29HXvrEJV7DGM3oPeBswY4WIdbFUeR3XOtlGyZWFYnrW
tLTZpUSlB2mQhr1pdcZ+HJr6j2lFAlQEnX/uNHOrnXdld84qA3NvlTZ3KCyuzlaOBz8UZMk1KQ81
cXdIzOJg+v5DY8n7IP59ewXXwqkLc4t7VFIRzYLBS3KNSEQ/WTsWRrlTh5+4UCuJjzoXkI5U3JDp
hwCu9I1rfP71xUsE61AdUWGgAL3kJxhGySszGu3dXMptw+PKm7xjb5mUKx+K4piI6u9EKDZAaCsH
kvua9owZVwEn4aKAb0LAUDP7kptmwSdI+bPXrFPOgvgp15KDohcboJi1BdUoWoC5xqC2PP+mlAWe
1VEwo09ol0UUd73iPizjQ1r7cL5r3gY2bW14xF6g7GaeRXFJTyDHkyzmeiq7fuBMIgkhcv1++dD5
sHNU9xFJvdtbaHV8MMkRj0F2c/XIb8ax1fOmk918au2Z0cK615LwlFIVTeWtXq8VzwaG5H+NLZ/6
+tQPZmnUstt2oFU6qXSjjPdMGobBh6bbopReCWPpKQemBahQp7N+cQkGeiLHBhLIoBToXiNqpmAN
4dPu9gSuWwEczq7kkl96HTGuvRZhG9mt+4a6Sqj/1bNwS/H4mu5uLkbAYzNbgE/ijW733bsJUMfU
NmrLMqG0VthVE00fMrEaP/A0r/e8Cnh5p9reLxAiKDwIfoUc3pdogE03GLiUA79U7gpx0m2uli3m
4mu2mbevg41w5mmg3X3h9cxwmKpS7mU3CCZaBWUICa1jrFvnHuXMNHE9Lf3Rhq1bV8+iecxKw/an
L1V6hLyXhrgNoO7ajqZjFw1EQkmIARc+URDEKBU0HASl7rb+YaU0V+dHD5UZPd4wtbb2VLbRRIW/
QIZN4fJmC/xJq3NZkFxAyO0pZq85SQzE8vYOW6uf6uT5OKBv76Vll1iSVUXatT5bLIX4Kp9k9dR7
QXfSBqY3NDPxZeIZs8tN/zX3WGcNfNMR+OcZitBPuqq359bsh0M1GtJeasryMMiT71R9pzgqv2xH
lQdKJoMp0mwS+TD2Xr6rPSnZmybIHbQM9VOnFZqdZaW0a3pkBZU4PQed5DGt4te6HdRD3KbB/va4
11yhCa3XG1U12qeL81saedz1kyq7pRcFp9YUPVctiviXGtTf+pRsoS5V5m5IKmUjMFo1TNpzxl9S
m1q+ToPYUvLGt2R3EvRDBblJFmSHokazCq4IxR/v8kTaePms7STqbMDfCF3I7S1iJIEe4iFQE8UN
iHhtP7wbaiAGt+dz7dUNMfusDklsAn57YaTO1GEAfs0+Qu0boFQEEWi/18RXM9qjgm3nFi+SL5Eo
2En0F0jMhvk172/hIGFXIZ1I4ePytAy5x+3We7IrCOYEBEGtXr2kNCZHhSnvnOZFf+hEfdpPpkRB
zhfKQ+kb+V3uq+ZOs8qPmQBNmi418b4Ps+q+3sS4rTw/YcAGnwC2F8qZpRsLLUHUZSFSXKkwp5cc
UMxeVhrtmCv9Vv5+bYv9n6mrVox4HDNLSXzFnZS9jtiirp4t2QMzl5+5t+7lLZXatQTmu7ERBV9O
fh+PeiXHjK1Vi7ux7B7GVDz0QvnIu+IQ8cYuZFdSkoOgj07Ql2gd/bi9/KsjfgM1z+x6iBFefgDg
lA51v1AhdWHmdEzUXwtR3MnG9L3QYVaIJv+YhVtFxLWbaX5yIxRNlQRQ/CKjoIveIPgRb6lQuYsH
8+hpvqOO8qM1/W5e/eeyIaM9PPhG4SLPtJv4kNLojyOsC9UWkdHaHY60DvcE1yRdZct0uudbqJBN
vFyNGcWgffJqwS1D3Qn3Sfc4tqItF+KdWDz5+qlKX/TM++Cb30XP3/BuK/cj1zUdbawBjf7GYkoC
w68TRe0l18sfWekPXeDtx8kDhvgnpg/i9qqvLsBMsknf0XwhLxH52dCXfeHNDyLCZU2C4i8bj2YR
v/a6BsAQxGSxC5tkn8gt0bRrGP4uS/3noao/hFmzFzZTwWtvJgMiBR06ChpEQYNfbsRu1IM0F3i1
VGL5ZZI/B6pne0n60erSvTbCPT2Yvm35w7lRXuVsCxGwNvtQYcxZLkpE7IRL622s661FqtjtBOGQ
jndSHe8zNEkpsErWy8bkr9wqZH8IyJDZnqtFixs0YjnMpIhlV1U6cvqjQwOpHfx+jipgqKndIySr
N6MzNoFDC3XpPY+0K93+hrVPmPl8yIlTEoUJ6XK8lt5GsdpabHrfbHZwvHuOZST+4baVt96ExVMU
6BHBAoVXkB3LHCXYuZAO0ZBYv/OOkv9TMrRPCqljvaKWrwR3+VC5nbdDz+0slpntkcxsp0NRFH+D
UTpaeIWkD53Q/51nnTNM6VkqgmNXiufI36oQXjtCElczbS+vZkhKlq/mRC1gKo55BDVV2xOs70v/
c9jsa+UseuhOGX9uT82KOUIY2oJoN0SdfNlVqVD1lqqB2Lzwu7noYZV2pZ0q3ndhh5RFM9ey9H5L
1W4FeIiHow5ODotMFtmfy3WXrCDD/Uiym/jgsPWfKXJJqbWztAjt5DsddqfpV1L+VmlaSFGLjput
TMz/5ws0XiR0X1HDXtx4AMItoac1GV2jPnLqKaet0rtvRe/vaP5Mpb+BEH30e0grhPqPF8rcvZnT
Dd3x9vRf50jmeaDfEqSgBVXM4rwPQZL5JPNlV/+casY+AH43pocWxZPW0k5l/Dxuhc0rDu7S5MLB
Z1Xup+gqy0BaWqCosVIejGlSXuQm6vfmaKQ7NVKz37XapocqURKnSUPTFtri37uxLj9kDgjfPVpz
VEtCHK3sWkIkHIYkKD+M1pQc1KoTn29P84oDwBZVJXoTOP6s+KUtXSCjl+sMugrUQ6SqgJ/U8Etk
7bJOc4T6KbSeIa3MUX8vPADfOZgJe/rS6I7uPaXDwRx+GRSYINMEiTuDtKFru/2FKzfh5RcuZsP3
g7ipGpnMTu79VgEH+81BsdDaAvPqDXdF8lGW1EMovnrmOYXuMHd86TG0JruVtj5ldVOCWiWRThAg
LtEjQZFYDTLysisqdW/3/ROa6lN/XxWmHWnSWTZ/l1FxkvLjoKEQ2Rwq6dMYlscmMAjcDiMgpNgx
/Y0S9BsW+dKHK8RpZKJQcJslpBZLWMpFmQsFb6C67ZJP8hjW+8zvhp04Tg90BwlPkxYhmApw8yXq
agt3kol7v5GeoQRIbBhJvhlt0+8sTzedMg+SXWiZEKJb9Q/+yIWsUkQhSv4qNUZMsTHJnvNYTh/b
Jml3A0VjR53S8dy19ZZC6tpsg8TX5mBrbp9ZvHvmC1jvOuHtHdt3Nkme8TmXrMox1VxwclP/oFi+
kdm5KFm2QVJ6d3vnrd0A9FTN6eg5ebRkSlPhmJSVCft6p+5KCibgLc0itGmAEEbdrqx0C/G9gqKF
LY2cP8AhLn3Wc3EaDcHwyiBT3FRv6froxOrjAD5414ZJ8EvLjPFeUbsRcp0almktF2OnmJR7P5aq
k5yE466qfOtHXzSS44dl8sfKYcfLkjK4F0pP2TgN87lbbDsuYp7e0JPMDVSLe4KEfRKVUqe4oj8d
S1WGsq5s5V07xK0jA73455wR9DjsbgSjaQ4jDr2cmmzopKilf5Qa2VdZDakF/vuNQzWW6h6QLXh4
lgikLvQr1U961fWymu6Ecleapq3oz3roOX7SnpLYrl9v77DroBZCDqSBZrEswMJLrGae5p1RNJHq
IiCtnVJFjB6Slt4YJTAlR2yjaF+0+pby/Eq9B0ySCffU3PtOhLGYSR0n1qhJqLnVlH/VffVcKsEn
L7ROU9s+AYr2/eFYT+Ed8icbrmrlRPGSo8DKK4qUwDKRMliZVWqdqbpWJdMjpE7BPsq1YW91g34I
YwHMVyeEf6rMrzYWd/aBi806X3IIwVKUJKhbRPSeobemx5vOTTqLdomUvfqlGjcu0+uYHTUJ3gwz
xpdzsYQxmoVEqoZktBtXQrT3x9CwLaFUNvJBa5NInYO8OSh7qoMLdz+kQh5Fo6a5YtO5PTzkRvBj
8M6BH+wLmuWKevr4z7uU0IA6B3BJ+DCXVLs46Lot8lSfQSdZehDjYwikf/RTJ4uHjZztyomgAgku
n5y4RovIPPh3oY88lH5LUl6nB0U+hii6SqUEB6xwVNAmtoKvt0e2dhTeAh9dnTk3gAZemmuluqTk
joAKOk3qdAeTXhYe81wJbDl+7lrz3lJ3NFU7t81eryA8NcwoWHoahKFtubRalSBltNEz3NTr934m
dQBoCKQtvbLFod/pCrrmVjVsiR9db0/MasiqEcHQ5LYkHKqtYMp5yJmuXMXjoZBArMWRf749tpVs
zaWVxRU2CmBGcjUz3bYMvio+xOtS+MJ52HlmflBqDyhe+aF/VXya1gIXzCdkFb+7KNwXw8aZv95L
fAnulfQJxHckcC+n2RDKSBBb33QLOjDT8IH8bDHSL0bbYOBvLOn1ZXhpa45l3u1bz6rLTsdtu1kQ
fZjMgfcpHXnJU4Hw+cb5X9m0sy1ygcQmNC8vucFo/VBLrapMKJ2YUqELf4RxPThiXMS71q8o7eaV
fOen+gAph2E86GXcv95e5bWtpBARkYoBrw1A53K4Q5zT0dzXJpwZHVi6pumBIarqxgKujhSmUHr0
2a4wvS72Ev2uKsLrren60cehKOwgheRaeUrLDGxbeoy80p585GC22HjWVpNsCIQtPMQ1QB6Xw5MN
aJsKnxnOy7Q8U30dnjVffDCCQXxQ9F7cODNr5lQN//rGrn+llhoLtZV18WS+XU6C8NRX38OAd4S0
lV1YW7b3hha3oDUo+ViWo+l2aeHwlozMLZD1mgXWam6CgPGGWtDlzIVm1adjoptuGnuNA9SocgoJ
kuHb2+/6NgeDRVWP1nrKPldcnV2jt0NV1YaLJF0+iM6IEGayxau9ZWRxNxSxBUFa2BhuBEtE3Ykz
G/N/bWS5IkqbmV7RMpLEd+TiEXTMLtyq7K6MhKQpr4qZSEdG9/JyUSyJ56A8wg80hv6pTzz6ZmKn
VKvd7VVZudaIzDkzpOjeuoIuzVRy32uhkIquTseN5edPBQ366q5K1Ne5fUSvhw1Iy8q5oUMafD1Q
WM7OUpVyzKZ0wvWADzSOuvbJcHKlsq1oI2hdmz26U+BWIvy55iHKRH9ox3QSXeKx7mSGyS6mCecQ
DP8Otkb/Dzfw/xCIRJKX82egWSI2MvMXafn3Si+dLLA+dFW/4VXXxkOdbuYDxINcZdaAJely7mFG
iXM7MB6C6GOrff73rTA3Cs45EvaCOruJd9dhUMRioVq16KZlY48VvA3dviv+dNmr2dhbNcHZG1/G
9tCYz1BDZU6cEl9fGssItEHHsA38x8Z7aMp8V+o6rHB3W/rZK84NyvSZPhW3wxt93o/vRhXJ/iRG
RiO6gv5T9f72+T8/cRnIu99fXDu1JEPo3PP70/ho5j/+s98nYKBMO8efb9ftu+9XoOVN9BKmmBYJ
XJwmvYexVZ1uL/3a9ppxZDO1Gm/pZWhQamlQFREQ2jj/kyilM1Azl7Jft42sLvk7Iwvf7KE1Qp1f
ZiRdiDp298Q+9rXghyJ+zyHJuG1szc28H9HCR8u178ddA0oXqNVRkX9kQ2vHerzTtgDjaw4UF61x
Rb8xzC72lzLqqFWydC6kLzlN8V+G6UXFpH5It97Dq1t5xrDCyseRWZJxeTC+Wkpt4atraj6Trf8H
7JdvDFzsM+q2dOEvlkjVemnSWzZzlqY/5EZ9EcfyDumZxN/qql1bHxI2c75sVsFYlugDQZuMgNKW
qyuHVLW1kneVnaODdHsbrK3O7J0pgkIfRunh8vSbgGqClMjH1VrLbh8bRDXIO0pIYYtiYPfqRlC4
do6od85AdN4upE0uzRVhHOQKb2HX8ISniFokf7PP42+3B7WCb3hD+nHb8LSnqrvw1GkEeEMzwrmu
Wj5k6PeEsEPTV2IeGu1Ot1q7CX1bqtqXJvfvBzHZQSF7+xPW5hWefmsWlaTeueSv8ujBCCt4qd0R
thK1/ZKbH2ahaXGE0meXJ8//nbXFtpz0QkcvOQV6lgZ2pRb72hd7m0yN6R8g5N2DbMg3otU1Z0Vu
AQnlOcUAgOhyJcUsTiqp0QhTvKNKT5DZd0c4i2bm6A7M8b+PD6JjXobsB5AbiwAcaby4o3kenq6C
ZRwstyWZYPrjDnpjwFm2Fm6hmVeHN1M/UKoms7e0qEe+Ig05G1UGMSinKB9mpa2kJzKZBJlbdfGV
Kh13PagXWnlm0Y8l+j6dwtzSYgoTA2E5EBjOhuo05qdeknajKtsq8ov1vgt/Ne3GRl0bKC6TdyFi
QQx38ejlumvluq+kOVk0wQ2Z+796XXCG8UgseLi9jGunf+a4NWDNmJtVF1eBFHRKO/rY0ktv78Xa
l6wsnKZON7bmuhlE0CjgQHKzjGhmPZAxlmhlsPJnpbVrVq9Pig0ja/6ZhZrZt/GdPOMv9z/ZrlIg
SpTc3i+dPj76MLRX5odp2ICAr9xpkCWBBJxJPK854DO9gAhlDtQhCZ7sgfrMSc5reX97ZVZGM5/h
OSVBXoKGhcvRTKo0Dnk2QOvXpsPeV9R6r0yS3fkDVKiFsOGuVhaIhwcpLICsbwDwS2t5n2tK0BPo
qNHHyHiY6pdiOt4e0LoJmCLY2RALLK9Pj9dM67VcnwkIG1v09YcMpT8nKOuN9dkytLhAB7OOi5LB
unrxtw3dIngetY0IetUEqfc5NYWewjJV3VDklMN5LOOU0WV9x+ViZ1sTtrrP6JeBPoAk9VVbWiqE
Qhj0geQqktc8pKOlnimTvd5eldVtNjfEqApuQBQXk9WDStdiqZDcRO2bXeFpsSOomndqJhoIQwu0
4W17a351DgWheKHd6Bo1PNVWr+VtJrniVLbnXhCmnaqVkUMeRiSRIwR7I0y1oxSXbPQuAgwtycWu
E/otAMrayOesJpTJMLiSX7zc8o0VEpAIEfEAMuC+/FBb3pcu2+lC+3J7yPNJXbwbodaaMTYUFqnp
L0KfgZxxZ/Sl5IKFsbXi5I1cyCh8GEVxUNXPt42tRDlzVRc8lzIr3i/Fewu/HwexZnrzlA4cVzAB
Durfp7bYmcqX1txwG2tziDfHO4HYm9FSizlsIrxkytA6yRaMn0X6vdcQC87+g+P2zswydEt6i46+
nqu/Nl87vXLE4EdqbQxlbZUIZyAemilBYWO7HMpkmWUHvxk3oVKg71JP2V5F7fFM+NM6GUJcTxOK
I/vbqzXPz8XWAGFFJAPyjto/RZPF1qjDSKQzzLRceZps2fPPvd99bdrDYFnnTi3scPrdx8GX20av
nBcpjNmrcEUCuAF2ezlSsQrVrupkwRXS/Ekoz5C/vVhavUEXe51Un82ApJsr3fNjZhmOJkUqWKon
uEla7iTrk/5bLe0ScD79Hv6hDcvzkG0k6lZGhiej2oUMIkD55VswiydgyqoY3MdAJlBQbroJObiN
jbJlZDEu+J1lJYXRF8nN2tZJz7Dpi40rbG3yqOCCiqY9igzKUnGuCxNLzAxG0meP5Ftt7dUyviXD
wR/umvyvn44oz/37tphzqsDg0O2js3Ue97usTamrRd6kU3A/y2GGVmXTluUM3cZRvvIYvP2odkB8
OScfuEIvrfR+QJq+0YN7QixHEGO7QE5MQuGu+3t7l1+d50tDyyhazExdqGUluO8ij4fJaxreexAL
AXMUtxAd1zuCVzpdITOMkDFdOXjoPvL/Ie28euNGom39iwgwh1eykyTKCracXojxjMycM3/9+eiL
A3ezeZuwzzwMBhhAu6tqs2qHtdfSKy11Q9yunI5NAn/qH9+B/OFzI4vj6WqV5HXCiBB496KFBaE+
IAp+e9dWl8LQ5hzVINmwhEN6oxZ1XaSm7mT+ow61kyX3WbBxMtet23kpZ0YWS4GzNaaUo6Su4QOQ
SPt9lxq7qoi/jmb3aEWpZPdeZcutug9GUEdK1cKeVLrgkpyhKoDnb6WWa6vW5/Tnl8gdtZVLp1Qn
VHkCKQjdwfpeiZYzf18l47J/vrfnVqSFlTiwkBINQ7fS37S6sFPpYytv6fBsLWUR1cx6vUU4G7H8
11AsHGlsdlrob9xPv+gXLh8uiof0Smny4/jUVC7XUsthmFepmLp1h5ajGZxGVF9i1aZjarbxo9gW
+xyNMUYtXSn/EurvSlIdujo9SGDJ4uSdgz2JtXonh4U9Vf3u9k5fXzKkTrTr+IXUHRnTvfx1lhj0
BUCO3C3UGhgfMn+HVtJhd24g2h2VNjzetncVqdMjPLe3OFkD1WIpNoLcLcEfqFO989r/o4XFscZJ
C4VkH+fuEPuOrr+HW3HjdSRyuYTFq9aJ3hhoGkugD9S1M4cKdoR3SX+pcn1HOWmvDxtx8dauLYOf
OCbaL5LcVXINDurHzhA3dm3lY7g4l8VFY/V5lbceOiutdBwmCwnLey0ON6BEq0agztVR1KEssByD
HLUw8JOhyN2RWrRDw+trV3CHeFn1/udeNr/NZE98cHQjL706DlEPMaYyd9NgmlnMw1D9wNzEFhpi
5eMxeJoVJGSoPcDgcWmmbmDODokFXCRa00J8KXPxp1rfgezcaq+vOAB7xqgH3JtUZZcDV1nPQFun
Z7lrTVn+4OmBfLDC+vPtXVs5nrmBA+cENdGZM/FyOSI46kJN1dyNRL++G6TK/wHNaGQ31Dy2Lt+1
rTu3tdi6Hn0M6mnYCqc3sazuNO3bwEumQp57e1Er8eHcKaL4wB1HA3RJj9N0I5yZnc63gx5xwjvq
THF7LKrKUZRk14mpk5f+UxLo8Cg+37a9clNcmF5sKJk4Aoiyhb/P8pt4pbxLCOCCfN8k/1lRZSPw
56LJvFW/Xz1IpBcZeCTEouZ8eZCeIjPR3OH+Ym/uvOKtjQKYLIxuq4y+5pVktJQpmf6iXrlYH+gq
FInaEYdpAvVeyfNhN24rjV+HpxwgDDIzzhFN86Xvy2alxarnF4QcNCGE9GEw2g+UEf4NmZKyLVXe
SMdWdw80M64CKQc8BZe7p+StmikGp2aGSH/F45TvhaQyD7mIxtJtB1nbQMQx56KyPpMiL2ODuNX0
SokL1yq9Yy3XTFF5WktD/raZtRWBYeC7BrgFyHeRSVBNTvkFeeHW5vOIeHpAaF8jOHvbyspiyCZn
nAmgDLKx+RzPsqImTMxJKZvCVcWjLIlY+ItghUyZOAqeNQbLl+9H0CDsE1Rd6cZh8WzmyUMeTO+q
HLxrmfLH7yHD06DACXUhFaJVdLmYNknjTLLC1I2if4T8CxLOqvFye7+uT+XSxOLwm7Tt2y6PUpfm
xdCFNihhKXu7beP6BsIGKGGqXHAcX3G+TEHodSgSpC7qBXee/lAGb2X/aPqvKJ6JaCOJf+xpQDv5
TmFiojLE3l1umxzzD5XC1C1qyMR9/SEJH1XmYm+v6nrneNs1BnEZAvll6NKKGeW+LmRD6g6Duh/G
107NdpuFheutwwgCwGjYUlng4b00UpZcaqVOFtmXk5MPaB6gyjB1P8NgcJjiyY91vsXQdf0oXppc
3KfNKDdG25FSRprgSP1nA6gOB9Vv1SJX989CBQlKajCBy/cBdEGoD6KMnV7dp0DvLQZKN4F0K6uh
/UgXmWCPfom28O+x4HGIdSN15SJxkAEjxUjJTsWPm0d1ffNwe55ZWtxv45SKRaNhyWq/hMOj1W8R
PlwbAJahcOEwdISq57JaJpuCROVi9FAMOiHqfhjDLYzO9WbN4PoZAUZlFQTY4tGJs0CRijq3HhBq
3cfCZ5Q8meHL7jO52PhEr6f3ZkAGCAbG5oHXk8tcOvY4SUWlKKVHu/a/rNlZ4mfqxYfJ8GwZneZJ
PnXCPVN0gjn+KEiLi8b1qzulCfeILfzpd/xL65LqKnQwcCQuFl1EVjsp3QQZymj2bmF0cN/21HMr
S9wSdbhGVZAG4IhMElGB11FDv1x1UEUA4OLGo2jdHAvzvQmivdLkp0GQ74c0edYROCnH2u6SH2Ex
veVy9MfJzwwbmYvJ6G4y37l4UXqIWGoSA+GhULqdrLih/5Yhr3R7R+c/cllsYJlMHhK28BbT2rhc
5ZBbitI3lPJK1TtYUClzO/qjdRiD76hm3LZ1fYsAj54r1nOfEjKsxQVpalWpFJ0fujA6/UiM75n0
Emfa59tGVr48LhCeMN4uZoSWFEjotTVxqcW+Gw5lu5s6Q2a0Xd3qh69sm0VkCeAGvBJjt4ulyElb
TiNVUCA3jwzff1DqD5H6IqXdvTr+uL2g+da7PCESRTppSOpBrUu78vKE5DSAo8ATqDqZ3S4NYCCd
jp5SH1C9cZLi56YA4/UpYY9pzfmU+MKWxE5tQCg7BVboqt54UoPJ1QrhwWJe+vayljs4l0HJtRkH
nMUe+c/LZYXqMBlh3FKxC1OE1Wqh3Clmmh3EXCCmhVXMidiNP/ykGCShigDMGHwB//4lc3QWcaaR
n6gkbpFbZ/eC9Da3F5qft9e19D9MzLoGMz8f7a6rDlDthUYmx2HsBkbrQ2/qf/S1dGv+73rz0Fab
KSVwdHQ4l/2EsDcjKx6b2PWAypj0cD1D3o9d/28eekhHbXn70iXmNTHrBHMLoAyDZS3OqlMyUYNC
xzVq6o2RTSUuNL7d3rdl9PTLBto5s7AQrr5sXhitGUaVNcRuhsb4CKE/6Fl9eGZI1h7aT2lld9X3
P7fInBpvCWEnSdWiLDfB8ZcWZpy4RSX9W7Xh9Bzlav9kcrHvyrqK7gJPH49D2dfHuKy3yFCWn/W8
Xl4ViDvI+BlFX/g/zP9iVYlR4qoWg9FRY56KVvvamP2u7YejMt1vBj1rOwwWCb5Kvm6YthYP2lA1
aijD8uKak1zvmF9THK9vDqpYGnYixJGjJUq+TysRuRaGzDe+96soggWTHwNQ5Bqj/LWE0Amt0JqD
liDw0ZoEq2FZHTU00pC7pERp1H1xFJui3Mdy0Z6kwooG2x8i6y4bhlaxMz0b99Bqd6954yUPYVrl
r0kqhs+3XWLl42Xw05ghm7+wJ4u7tvM1L0oVKXGHxIj3iaBW3xNNqDbqBVf0HL+2YtZ1YTIezNZy
ehe2mMyUSjNxvbe8+Bk9gavKj/onOLC8x1h2isEp3hXhdHttK3fGjK0FXEU4wye2+IgtxTPlSeL4
C+ln1b0HH2ThPv0Yvd22suLWF1YWEZraGnlK8yJx4+zBJziKC1syPkF7UmqJLW6xOeiLt/H/beTv
NS0+YU1pUFKJlMRtUm1wernyIUXQxL2XKFCH1o2/u726lYuQpj5z5Xy6sAksg4vOj2NAKHLijjlE
Wbz396m60cRdOyaWBaHHPJDPX7u8a7Ukbmu+oMTN2yJw0Ay2HkmKgvtMSoznXE5QjKu2Is21QwNN
wGVIWE3BeGGTyk7YxCn+2HrP496yJ1ua/g3Kn9H77e1buYFgN6ceQ8aiUlda2BnNoBSNijS87gQm
y3xffUW3oH4svKzcj72g3VGhDD6MufADdN5Wn2fV+kzCN+fMjK4vnEWImbWEbyF1yyE+QLY+2kX5
zSjBgVb7DvWVqQ6+Z/GGx6x5KME1dUGLEhYB/eVx9mpfgpfTqTx4SNTTyIPv3Ks+mvvbO7vmmLzQ
aBQTzMNwNv//s8AmCzUkxSrMJM19DcuB4j8WW73lXzjy80h0/tqQkAZLM+cLoCcvjYSdr/ZWWmTu
WDyHIQqPvuhAnBnVL4poixl0R/khbWkqf688RCuLp9yCVN7aV7pv9xGSMJ4CyLIxnGwIn+r+qxSc
vC64L6atjHVtN85/6PyNne1GW/Dzu6jOXAVeQbqi9qQcpjjd2PProyXJgOjDmMcW4LdfeLPYlmM/
xgBt5O4tflXIhScpOUEouvVcXC9nJpbnVYA0jZn65efZlC0grULM3AFdXAmSDkH6UbaRLU65M0+e
az2AkiZ4k+KPpiiQf8dA4ZB8bbVDIPx329FWnvGZCxqJebyWuGmZxGU9kxqj7gHIqA5ttvc+JGjy
Tf+F6T0P9yFo+lM6yTEjvg/m8F+hhS+lUjmj/rMPD7d/yfWlxQ8h9GX751B+KZhQDlVUQn2WuWUc
V4dYmXA506gcKWnbo6hFyr4OdG+fZc1WOLxy8Fie0+VZFBqug0v3UqYk0uUoytx4EhD5PZatUyV2
3dzdXuCaGRgiwHHOcwDUvi7NpAIvhDiUmStqSUIQDL2wmj9WSeCEW5n52l7qBKIa8DyQ19J8dZ59
MNZIK8Aq+GCGCkIgDYBX27mK9wBbCziD8pu2JXi+EgIBw+chndnxgMcu0Y2TmYxAQ4LMTco7TSwP
Qv9usLDoO1IRCvrLyTGBF853NenUbwyDXsFkuYfPbS+Td4ZjvAYkW4bY9L9WcKwlapn+t6Rsdl5o
l/lLO/ybdwd/S+xr0+7iwvCmIoqjHLuWqR+M3tql9XMe3En3Fn6UK87UwjE1fs8hkb7tSWsXCMqZ
dI3mZgsVw8vjjeR8yrqx4lMRqsgJ4iyijUn5QKrzrTbImifRQQMfCFU327zwpEAdewZokPELNYj9
kCAQji3j/1Dk99Mht5poH+lGC+VRVm58LleSXfOxnple6lT1aTklYE8z19c1R4nVN0v/3vQHCaHS
Tm3upEa3gT1NcHl9tMYdqUY/3Ifyl6FKHj29Oo7NMzXbk/yslyQctw/gqpi4/G2LozfUUDGYQ+fo
rXvZ2NXSyQ9ARs8kJQd/fLbQTnZQyhws57bhebsvn2z2hISdEuYMedQWd0hTNbolxD1XVXZsw9zJ
x6cpPeRJdgzsMrLsaqo3LF772qxCwVGAQ6POsmwdQq89yC0EMG6UTMg7V/6DZ4lIhgXl6fbSrq/H
c0PUSRdOXSm1rMYNwKDOfPBi44sPI0ilmk4l7m9bus4KZ0szCBFlnrk1cWkJ1vie1JWutdUGP0jp
W6dL0mAjUFxxkUsrCxepW70NGr0DgmJYvPANVALvVlk6hNHOmE92oFV7qYXMV9hDI1zbhaZuFERW
j45S48ybCmz/1y88ewU0tZ+EYd5Rw3qjOlZJj6L8dnsrr7MbFgkd59xP0Mjb5q0+MzHGilpGrYiJ
RsP5vkjRR6tunbC6N2GBu21r1UHObM3LPbMVeE1pFj62GmgMlP0oBY5f7v8iYbtc0iLYNH2zStNR
yl09/GkGEfWM14SygaBvDslff8yXlhbX+NjGaVYkMiiNNj+2RvYYGUNlI1ZmyyD+uuzgjdLTqPgb
yO+tM1tc6XUPCX+is8BqUh8TTz0ZUbfT+hOpDfLtG+jH9TVybRioUwGinw/17NBqafDBEGoYG356
4X8ayo7oyOEfUho6xvMg9Rtesr663wYXx5dNtKXHkk2VtB8o8dVm6dR3nvqkv972xvXvG7qv/13Z
4vT0jmc4gL3FjUK3/awJ5qex2ffR97HqjlN/sojxrLi9I43okFjZML56hZ0ZX5whfHGJRIpQuMA3
Mzss6tgWtJgCYAXAyfb18ashjdQ4QTsZ+yi2YHRSyvCLp+vRTk+j7N5sBHiuBJglN37ZfHlevlA4
9TzmNRPz01tc3AiaktZWOHLpBOYxVL+i/Kt4g6N/rHunEb/JqN6bxfGvbKJMDSWwOo+kXDqZlSD5
WmsDN8NhFLW9Z33tyo+yedSVV6F/86f3ody499b2H9YWJH+pAjBysLjcC0mqvS7lLpqK7DmwrMdG
Gve3V7X25VDKpk07l4+uxk17MRnaPjPxL+PU8Gn26UPQ9k4vPqdeYgfN91Ld6KasuvS5ycW3o0xQ
Rkapxz62X8VmcKTKI9KTIJS3oJ1ORTgk651qwaMavpr1azB6f8pXA0UFsjC/F734qCy/DJtQFUCh
qgejuY9jLYDXobZjI32gXLGbtvgd5kdj6a4yCE4SfjiztGV4o4qUF3WPJavJqe08J0hP1FU3Yqi1
l4vhV/jBAFhTCVxEbcOUZebQga0dtP/Q1PRQc0G9xte2voPZ65aL+bUQ0mjGYJcZptj5wUQbicDG
T3am/NVyEil3JASVYUs/yj+6/GMDWe9tP12pIJCFkLryNNN3YZDp8usTR7WohEnNXf+zINzTi0vt
6JMIQUaW7ZTjKA12+Z8XHsryWI7OoO7qduM2nJ1iuWx1LuEyzD+XWRdvjNIOSo/cYuEmxN9N8hS2
qo2orpOGR1l5LPwtBd01e1CDksRTq+BYF8eZ9rXWCb5SuObQvOXVm5qHj1nyNSsC8JzWaaibl9tb
vOakRP1EWr8K/UtsiFRoRW7lQenKKCZ96OWxvUt64z6pRul029IVWHb+ANFtmVMMWiYMVF0eplRN
cWZCIgvQ/FsuRI5nfo28x8gzUHQXDkWp3UdZw4u2cZ+uOtG53cWzUavmNA/UlCC6hoOa7rrUdAQL
cvs3dlWCorlEvcf/6icH6RXyfz1/qvzGabdcab7hFq5Etxd6O6bJrZm56HL5nR6hdNrzM2Kr3zHc
HaGrLcEto8xaG/lGbLR238LGhHgF6M9fQ/KX1uKxS8d6wJpKMYi4mUp9+G3S6JIa050YwY04PQom
k7/xuB+15NSUxsZPWFnvzI8KFIjXmkbt4tuN1SRLzT6t3bZ/nd0XrZDxLpCeIqg9b3vWykdDk4pv
BnjTzAolX641VANxQumodnvzQyMMOyV5rMXGyab7ajg1wd1ta9d+PPNogfwH40aPlLrUpTm0rIK4
TovATfzvctLt4pNpOhb02Ils2CGCzUXxwZM2vPjqyZ6NSjIxCEAL0uXFboZCnFla0weuGIvxfurk
zBVGwN5GV8WPWSrnDlN2sdMq9VMdT+FGHezqLKm8zQUT6NdmjsQlsCRIPH3Kh3koMUkjt2eq0InV
1NtbpVHd+72v2/HYphvx3lUgRAyEwB8jEAR8QKsWH0w0FKqZZOCNcll0Sk/6NtTd1qjAysIAYc8I
fuDf9Jrn/3+WQyixaU5mwRwk5/cxVEpbH5/pHAul+ixt6UWvOQ7QKTjfJAIvkpbFBdi14mhqmcQu
Rl+qVif9+2CUx+TBj3fJQ9pMp6F43/DV+U9eXDrzHp6ZXNx9vtwJTMnOe1gMr0zr0nhpnHDQdvrY
MI5JOh02h9YbXsQBfQvDmdT3NI6Pt3/FfFBXP4KHfJ4aQNRqOc3Y1dFUjDKbXAejnaSTExovE5wd
t61cX3nzWs/MLPxljJsso3DNWdZHOa+gLc5tC5lnKXwJd49Su8vy12qyIQK6bfgqBFvYXdwHuZz2
Amz6TCLL74GJMNegOn1op9UWn/b/Z4UMcQOFgkNcW6zQmkS/ySamCmMTRZCwgBedGCh0rCn/KEVS
6AAs/yYV4795E6aOklvAY4LsE7xS+vOfr5nijAExLRSTV6N9cRUM2ViyZjAY91q4N81ub/WTLWzY
WbsDICiEGUsx5sdzsbethfJTnZuBq8VFfWxz+YvRq+XGRXP1fnCA50YWl0CU5lKkjBqLqeJ3vXfy
fwt0fn0JNoyw2OlFGzl/sXuUCMnxZiZDZfFgtXWshIPMqizxOR6/WUbhGLrTyB9vm7nuIrCwX0w8
DHXxEi+BQ6bm66C/+tDNu11gHClrO1F034lIeHycSnuUHeFZZjrgttm17SSBnTGPTDkwoHp5p/pq
mGUafNZuLJ6C4UAp2fhReY6Y233+pwS09Drpq/62tfCPvg28OEyxJeWF00NzuwmFWvPAcwsL5/C9
QR6HEQsWY1YCc1VJuwHjWLse597wzDEJ1mA5eZKg8GCO8ykxq+YM+ndNK5ys/tOC7a+N+m1k8RCI
cqUJosAyAv9NbcmXxNJmHmZ/++jXN+u3lcXRJ56VZKM6hu4Ua3bYvmxWULcMLM7bU/WcCY0JEgHZ
hzD1pUYm/v+2hMV5K1XTsAaW0Bp8IRYTiuFGk37+jcvnUCaY4/LkNSSwuvw+BEkKYtnkKErJcEp5
3GeRubfq72WxcRqrH+KcOaO6C9xjOWfUabAVlOk8+22qd4jCfLaUp1p55VYnu5Eeu3g83d67VU8+
M7hYWS+ORqSTsrqS8eYDoiirx17fGgy84i2Yv3liQhENEjCmUPVe7h8c/ukg13roJuOhf5n+TXd6
+WB591PxoiWqOyqf6a/HT8K/flBQdd7dXuN8/svTO7e+cPE6SOD2oUPnivU/SmcyzC5CZfFo9u/p
+De3G0UXAm/gQPDTLGxZQR5omafO3q5bdh736Y75OH1jRWvfFE/4zNei4wn6osSpAbWRtEIJXaSg
TpYV3Y+IAN/etDWXZ8SFCUFganOx6vLIsqZuNYQlQjcURVtFYPqrPn6GZv22lZUcCbiJAmhRheIJ
xP2lld5UQrnxPaygUZnZxCgHxKAd2kfovNjT2DlKsElQOO/O0h/OjS6WhmyYVqg6RtPxO+XL3hNt
0KpfdOld98cDjbo7b4siZjWRmCsIOggfqO+WEK5YQwkgr4PINYaBMPeIJJsxhrC6BjRPX+gc2BE0
nv1WBeNKr2j+8hjxZOadKgbZ6OJuzOu6RAUd31e4F0OVzkCbyo6B+hU1jNL/MH4RpKfSK+/lWSPR
kX+kd115qN4j/RPd0g2fWjvtmZUH0jAmAq+AKHJd16FYsvFy/1bO0iGKSZvQqaABhK4bQCnUsxsm
1y7UefiUbwX84xWap/CjOATNE7nIPNzraNMZ7SNcZWVgHfzn9Mdtb16N3hhdmmdS52Uur+9Qalsh
b5PI7RSIPFPd0fTmp+919qgiUh6Xz/Nzrljxo+99C+utaZ/VZIO6pzRXkcBgLtGlQV3EwuDXkVs1
w0nsXxjt/DdETyNHBK9/aypH271tUW6vbjD7CgUMRVeaLpdfMBOZWdFFfeRq2mdr8k4IV2eWq6r/
CHddtanHvvZczQhueBaIUqlSXVqDTd6CDrGL3DxNnCE4lBA8OWVwCs29ftd9HpQj8Mj8c208ylRE
YRC4fcCrDnxmft6Ms9pDbFjepCG66MqP6ogcDKOS2aNhfCIUKHTNLrf8ae2mOl/u4nWOBrOXYnoF
blYr71FkHLMivWvMZy/XHU+784YPvmLLyVYUsrHLpny5TLnriqmrWaYfh7YofO+6p6rciG5X/YbX
hTLVTGq1FLEU1XyWNR0jN86PqfoygeO06lelf9TGJ4DQG+nb2oM5T7v/r7XFwU19qWeJyYo8NW33
sWZU3IPtVlVzzcqMfZ7Zx2b/XBxXXQS0HlDfdBGDc+ap+j8mzJqvc7oa0BGg+jzT3F6ejIbIiaqG
FteZ+t4mz0rxM92KllafjHMbyydDqSCDrT1O30SEqC0cNMkPuZccG388Fd50L7T1KeybF3Tknkwr
+ND1iFolw06YxqMilXtfMt+m9knYivPX3JLhDYXiAgSNVwxodVyLo5D6MfP+1a6SjqmRO9HWEOqV
WOOvLf5t5ddLfvaNq51Xa9DrxK5U3YXRT2kIToZ5svjeh7F7HqBdCnTLkbvCiTKwQkp/CiQn9UbE
Rgs7mdJPvWDYWdscFS8/TEVD3qae4lLY+1G1bwzlyRKrR69MPlqxZ3d1ub99Ra3EbcyeMN1HXEgS
seQ3KaSe1lDaQBNXTICF4VBRAkdmuHSLzW8tpGFymB4f7zmt0mWomzaDOgyQN7liU55yM3mqKyTi
9hZ0D/Fbq+zqDsGUxNjdXt+KE+D/TOIza8TE2tU3NiaVrKd16PpUtKsuOCg6iI582qhibZhZRtij
r8Z1mzZkLM190EW7GV/UQK7+54uhL0GeB/kNQjnzhXLmaxxkK0XAnN0a/9m34vtm9r3iDrQ9fluY
13lmoRSsvFFrcuNkyh7gKr5PzeFQVePnqRUPtxezcqMjWggnKzVdQt0lI7ZXTUzNyiT6crKPu3Bn
jpKyT4Zp10b7Qa+TY4f61m2TK5kdJkkt55lCwq1FHhT2MO5JFvvXD/sMpFQV9/uoBZtlZSeKPxuP
yJa1xbNI9wSdPUEO3caYhqPnG9ZOSC0Q+unw3mpIyKLOu5U6r0Qc8xwyeD0C2JnM+PL86kItZD8n
cy4r+TXrg4Pke47QCKdhkvZlIYRzeVAYtog7Vt2GiVBemnmmb8n9lMhp5Wm1RlUo6v8dtOloycGu
j5Pcienl3z7EtU+NCWGmxnEeqiuLHFCk8qiaMZmmFonHKL9vpniflhutzbXYmIGO31YWn1pfdkBl
JzYyUNsjk5KH/J+gO+qmKynfk/SYGagG6YHt16NT/6mWB08KJAsz4wq6qDwtCzdFNETQtZI2nDK9
T/7Ln+OPFn9/EYMbilc3Xc/f98Ofmvh98xKZ92aRMPNVA+gEZs7ru6Ty6czasEa0tN26KP9JA8ZX
B9naItRfc7lzI4sQrdHSJNcK4HOhdEdJNQ5Uvqdns/1529vWPmK6oTD5QHDHGPzCzIhWZpa0rGWI
XL0aj6Iv2DKAKqb9hGgrYvmFb7vauTNri4gwiI3WM2PKa1HQwxcjeXmzGwNfYoaxQea0lbt9KsbN
p5wxq8mouhnZ0H9o20zb9VJa7/qsfzNjlMVvb8Lqgf7+WUuInDlVuQFUkKpf6AtOzzDkIa7EasPK
2t0FMgaOZm4uNnvhll2bDU3TlpxooX7Mk/ggDJ4dyr2tt3A0q3Yhq/fNFqPkyvki/MD0EnEi1HjL
aXapCaS5BMHNhfJD08UPdV08ty3jEM0MaQj80+2tXLm9LuwtHgXDTIeyLLHHKdsB3W7DfxzLv7iP
L6ws7siAgcY8kLBSWI/qgAbxT5iUWn0jJ1tdC1cUaKZ555b8Yyosr7FYUrxE8u6UaNGdbIvmhlNc
zwZJkFsjBgSztQhPnLXYsBYWcT1WuYjrqI0OmR/e1ULgP9dNvh+jULLDOMsPuZH/jLs4diO9pFKs
+F/GSpnu6qHdwhj+wgssPlF+D9yQUIkxBLAsYOi+FqppwvPjW8lDppf3ov9PEXtfwjA+WIFu64Vy
jJXsjpk7xntskiLbTA4orB+NOJ7J/7+Jkf7jtlOtOjE1XDTVtXkWc3FtIJtZNOJo8VgV+X2XyCdx
6uwy0O4kqNyrKD/eNqdf3++8SjN3FjCVufdwGWRIkdZ4qHEQuSFDz9xMv0uUr0q3UetduXSwQpwG
qgxUwVK+u6xVNWonSqDIdrco32iGw4DlVo1xJQq9sLK43wGmmJkqQ6hSWfeG2TtqrRy96bkWI1uD
h7MJNwKL9aP6varFUSlGHRFjh5RotOYh0ou3OPleJM+iDgV0UG1EoDcXx6juIpBIpUolMaeaGSky
k/exHYIrF7+2+VMsB85miveLNeDq2wD8wtOP9BSVqEvH6FRzyKsSe1bjh/soNUokVILcGctYsMcu
iz61cIegCRUn+zIC2O6b5ddBqXtktUMVdq/ag3OXrVeb8uc4UPH0A4gpprBLHZzOcqah/0dLakSs
pOxzEIzxzkgj74FykWnXgQIhUjx6VNqmcPxstYXndJIfPE29L+0QgY6dokygsiw7hmesIXfUQR9c
KQDzqkICv5f8XrAztdLBmirKxkW2+tGA6qDoCUwG3oDLveFjMlvKBBEDnC+S7yrjKRE71Jv+5ts8
M7PwZ71rKj0fMeNH3r5S3qrecHz5eYg+374DVu/+33aWogOyr4yKJ2PHQEdkCNF8fsypyd02svqx
UJPQuNgAGC7vWrXu24aBXspw1auViAhstEwqmLbxrm/BKVdNGczMz3k1bEeL40mAAQoh8igunCsK
SIOsNuzUQAauuC/1v7nZSJXIQ5kZB5V26Qry1KWe2lP2b1ui1jpWDWSevbfbe7d6QGdGFo6ATH1a
GSJBfjZ8aLR3Lb8vwmDjflndNPSZZolLk4HSxab5ZNoEBkTGDKgFU2VPiWQzkmznottv6byt1Y8Q
nQJWjAgKAYG2eHX8As6YiduFCftIhd9o+mD0pXj00WDZ+WMbOjTCH1VzVHdjOxT2YErFX/j8XEsE
1kMxlXrS5bnpZlBkcUW/pPSbXRbrtpH9KJWNc1trfjPrxG4iSUXjb9n8VkpQtQGEeW7RPyQiM39k
u27TPA9tYqdyCRMvs0+56ihseJy+RK156LXGHrRnAy26P3ciLlx6zwBT52/jcsVtHuneEPBbJKgg
d4TFpZMnyVNXbzFjrHkrQ/TgiSzmzkkbLw1BXejJTIGHbjfJ75OXWXslFNpdyHexv72klSyDx2km
hLDga7uG2ebNEBQGVGNeHr91ResW41Mm3gWT7NT11zx4FqYtUba1Z5gd/CVqPBOCLnZRG9p4qOqB
xCb2D+mpsjKb0cDRlx1v9G1vC0S49tKcm1u4aZA2uVxJEilGaNxJVvoJgRiq01JpV2J49xe7+Xtp
SwGATs7B1XUszcw/A3qzgx72CQuxNigwXpRg2olbDcS1pingWmIMCkAAlZc+mTVlGE2hSNYxHDQp
RtKd1t2rKQ1700rtJNoF6FU/leHWbOBaPMrgNDSCNBRmrN2li2aSrHeokhBkl6H/k4JB48xSSX9x
x5xbWSTBMPxMfdezOjhLToWyK4LoMDVblHFrLnJuZZFUpQkkDy1i6K4hj9/l2lbk6Z4RDSdUt/oj
ax82nX9GFHhUyZoWb12NcwSqSLzrEROf6jT9AWhJdKDB/YsiBZMIxFcAXHitlyQSQ2mmnTdHPvpk
Nvt0ioNdUpdbw/urXvDbyrKELI++ISgqWYmgvENW5hiasHHnrmaYtCyA/9IoMa8YxJvMiyWlobKl
lXvLPPrNIX8ThQ+lDy3Eg9W8t8Pd+B/IOG38GvmZk0xOmt/J9fPtL3vtbYeYnUuSZgPePrvQWSdA
mYS2McoCFFR8F/b+IcjvyvBDp48HJdjCJ625IwgPbkhGh4AAL24swaiqpqhoBXReeuxq51ua+E7Y
6Rs7u7okGKaZOGfCVFpyPlVloycoTQPkodY/ia6hfY0rKjDat8o73d69NbdHThLmC5gf5+j1cvdS
FL+CeEZcZUP1qpfaa5A3J014/wsr1CGAcACLYnjt0soY8FcbUOFu2sAfQWLVfzTGLRX71QoM0410
nX6RF1uL56vtY7EeEvoYQ7UvKWkoUKlq1qdYN500s+xkPFnpUQ+OQF/tTLkXRONwe5lr7gELCgyk
QHNMiIcvlxmLVSR3I5tpVFEL6Ms6IDcz7hiAr2xf8IONEfdrczOrFaHIjMmjL7/Y1akVvLSwiJyb
oXS6hhmuskeC9lHUio3Xc9US9zCNBhPJKWP2orNvbGotwy8r8BpdTyUlacEei2G1HwDCeH+qNkJ1
SETShFEYUGWMAy6vfFMoslojVo97etKRpESnLE8h5dNDyzaN2Dz+6aFd2ltEdNP/kHZmvVEkTRf+
RSXVvtxWb7Zpgw0YBm5KMAO173v9+vdJpG+mu5zqEnyjuUNydGZFRkZGnDhHcHq3Q08TQwFE5v00
ip/4/ybU9vVBE2YgcmN+gLfBmlKta+qwHExwIazvGx32p6LN3iphtgV5lzSEIKujSsw9Rggx13NE
QeHmbhGyHi0rfD2Mdk6u+jaJcB0m5IxQI3nJXdYC4mi/9dV9VzmH2xsqSXz4BYKVCfZn23jFpqMW
rYnQGt6SxYeuqZBDJd1K9mGdcyQjPzCj3YBcjVkfrM3mvWybkWXgpSc2+ZVIs+Ww2mrqqCT1ysFq
7twvFeA4qjrAV/fR/Pc072tr2DFkbbATfcpcRfCQ5PrnjT0QSdZ1hYkqMA9NcJFi7nCtB6t6eTkG
BV8hLDogceauhaR6Sg+iCWgHD/2AUnV/jpaNh67061PphLABIl9QmauXLuLtoCUVTo+pWL7a/A35
yyGKppPuTcc+Kh+TrnjK4qOuDRjPvlrFvKXC8fryYuU8kQRWkP71GhHaVENQJ5HK43Me38IWe9S9
9js32mfYkh/bwfyysdMiyr3aacoT9EAhajX0VdDtFxiUPHQez41a7sFXPMTKGPpz5b63Xtxk16qf
m+neYjzQT9Xvt21Llyo6oCD2ONfrsUCHkB4EjsZRi/YuCtYwjiAM7itxv6u32oiv8znRVvjPlgjR
FyE4txcjnB2TwfPe/bvzTD/WlPe3lyN26tVOgnQUNIls5rq0NBfNwDOWL7dwQRqdcnCnUzkwPaH9
iJVHV+n9svzt9INVsX1IZTF3gsNer8qwl1mNFpuLxeJ82F+Br2t6v7+9LulnujAi/v1i65KmrBaz
ckiFc688JJ4dHgZP9Zc2TfzK6SK/qTeJkWQ3Jj1x9RdkVQcBfm2zSRC9U3IrOU/6p0KNfDf95Exf
S/qfv782BnGp8xiw7pExXtuJGQ+p9Abvn1jJngbxcJ4Da0Bzboh3+pj+A7RU27ApqXBR3qI2zHyF
uGlepQNBNMy5B+pwRGrl8zQ/2REYlTjcGYW3m7IHt37OnY3RJNmGmjQ40SvCTfDO64XC/jYMhqsn
Z6gdFGUXJBSXlCez3BLSkjnLpZ2VsyypDd0zRInnYWq+q+WHNo1O3meGu46zEngbib7wgvWJYwiV
VrIo9Nju6uuhK6xPxZin53r5OoYBJLmTXykfeuVB76LdPP247Syyy/HS3GoPK+5EGuMFEMDR8svx
2WVMZHNKTRZFLo2sNrD10JPJGtHiHDzA+E/BmO216dma9p57SNH3VDcxMLLL9tLk6rAVSjdNTYHJ
sDwVzV0SfmIq1B8o7yjN5649adZfyWI+395MqUNefLvVvVMxYTblXZbySGPoQHvvcMNr2rul32ou
vGaNEJLJHl1cwYRIpr8q6PStngbdUqaMrJwam+GKLvPD0at9Lvd3sxKfYss+TGj0Nuk9so1HLV8O
5QeLeYhFLd+oQb+RZMjciMks9NoFKO6V1sKkZZ2lWE16ntVHx3whYd5E/sg299drnio2smvrJZvo
RMdTZqVn3k++NvwUo9pha/u6trW7Mnelik0N20G9lHmd67gCqbmn1IudnsvMN6P7cNDedEWIRHXm
N8WDsaQfNyn8xZ9cn3oxSCz+E9IOqxfH4Biz2hpmem6MyU/I0DcbnBJ8jpjfFHc5D0Pi5SqwNI0X
jHFNPd4N39nonCbKo0D2jnvEI5Y3WtXtVIOq4AuQx0M7Hnt7o3ssXSIX+y+aBgHUvN7VOlKmKg+5
IdLeLY5RpbwUXrAFfpf5Ie+Lf42sTqAZxXPIEBC5flAcjSb1G2fabY9hbpj5dRtepA9hW3uda5DK
Z61+H07P1FHutv1QaoUmvpioB4y2Tr6qyhtdLTdYzAKIq9BcCIUK7Zvi9VvDHrJLh4c1AGemfAX+
8vrbVF5Pz8ElNamUbDdChBx5tKFMK+JJ5mmnvg1VP6yiDdot6YmGKoARQtwRosZrq2FsUR1Wxf3d
3M+Kg3bK89Lzueo/Wp5g0WAUTmUwYlU/MPhcTSGWB+TnLjGcOyZqrISnQWwc83KG6mIrH5J+uguL
q/OsAnVGDYIktk7ne6M+9TO8NtZG/iP9ag4vAAYEBHX36hIQKkRBN+Afqf0XuLr2aAX32viprrh8
mqfbV5v09IqirkE1zSUsXn+rLsqanIorLVln7J7CXFfelXndH25bkXoE6C+ERHDFV/z9gwXfah25
lK/0ekdhfwfwHmqpp3JLwtyQxXhGdBG5g/RDDLFcr0fF4RedhPzstqP7pVNSaz8HsNbSkY0eAoEy
TpaQ92q4nJM60XcMo0S+afb2m2pQDpTY7L2a5eZdPWkvkaI5TEfp2RG1j+xemw1GA4Jq2aO9gs5M
N1lH5klU340ptZRL9n7Im9F30j7am5FevRsSfkc49Rr8LlV8N2VjvCttgAlqac8HesrpaSjz6E3I
X/aNhJa7x7Dsxg0uDtv6BhLsTzy+mDUjpbjeEAaja7e0FqEzmn6YO/MDb2j7OUtRiq2rMPoSKc2W
tK/cpBAU4N0ARHPlv3GupaqRoJRT7UuvfZicL2HzQzHC+9F6ue1XMu+FL8AD0UvFjUGO68WlFlD2
tmRxZu3GtBLTj01Qb2yg9AlE1+HXCAIDKetyHlWORuuVGeEfV7+bus+p1zypdLe96VR7d3kx+mpW
+3388fbaJDVuYvOF3dWdF/NXlcEjd4hKpfJHNX1ZEKV5V1kwkOdTWDyHRZjAojjO+9G1lPtA1/4q
Qs3YT3Ne3dNx+n3KGX4QzCsA3Km2wS14vdtK22od6lv4dAIMtbnPctDg+aFn9beXLgsXpNtIUKuI
UPNkujYUR+aceq2TnuEGUikjal3nO9+iH7etSDMngRJh8kfoiK2p4TLLSZNhHNLz4PzdHCiEZGb/
RSm6O3QfYPGhvDO7j9YA4SdMCU7mD8UWe5As0vNQp55PjAVttTqcgzEw96IHRCsUOROGrxp4Uar6
04yIZWuTLJYbOyu7v7iVeVgzGE8ivAr3lBZiU8sRddJiuDI8Nf4H9OrbPN16WkvsaNzIqC/Q1kJz
dmWnNQensL0hO+fVT2A+TAxU48YtKXESWkyg4DEA3nfNDRnGaeoqtpALypzjPDwKoGur/tgG+Ygr
YxVBRQMQDTiEzGjjrryR6shgRC0drSR5ccYHY5x3C119DyZYNdoX9j6Ld015GDMkaP/+g8T3yrjY
6IuMFF6QJak49+dsDE6NdRhV/eQux9snQRKwr4ysvtbUQ69pVxixqo+E7Vx5r06fIfX2Nt7RsnYB
zUf8nMeGhTLhaiujQO2dTGF6vgKgbPgwvQcp+NbuU5sdwtqvMt+x83e5swEKl7nKpdlVUqDbSptZ
MQ1yJ3GO3QQaLJ30s2b33+wh2iKQk5xp1giZpnjDiyHv6y9m88FCw2KNqW7fJ+2JXFsrwmN251nH
1jn9/pfjniW151DDDrDqC5pxEFiVQHC2qL8nSNzwwj205XOsTowkb5w46coujK2+Xp5BBxAM4CaM
aH5rOe1j2H+xnWEfNzXKWelxNLeYfaQfDtpKYPuiv7AumrkhmX9VgEpMWpqRc1V3p94G0Fc0puYn
gLPubm+n3B7PMlRxwZGvUZBeomSmN4DnC7X7r/dJQoictsRZZPc6VR66naKcSk68Om1qPIV665Q8
yrRPalWh/YDIQvxBr/+KzPuxvw/1yM+ygETyR23e5c3n22uUheZL86ucaS7iecmCCrYDRCV8UHtI
Xywf6Pm+v21HkomzTKF/w+OTxHV16CokyEOwAGAjjS+mar0xku6uyWGx/lZrT1mSH4but6UdNEgq
L0yujl4IvoE+DWBIAEvtnjG/H2ZH3zO36421yQLmpaFVVA6NXFm0nE84J80JBYt9hdha56KHZti1
r8BrcHsvxQ9fX0GX9lYus8RKACpT+CWzTrH5vnf/uW1A7hT/fayVU6hj72mBMFB9tPpoV5UfTGsj
CG/5g4guFzdZnYCRGmr8rughSMriZ7Nv96r6xPCnkWZQyPw0oq2Kn3RZPEJ4cdqQDlgrhwhqNQ0W
TZSNWuf7HAzpLtCCx2naGoKWfh+DLERMRwpw+PXarDqz3KITrdjpxe7vFOvDH3wexhfQfIQvCXbS
678fR31Jsk+7bmQMLbdo/NBoV4fyeNuMrPwMZPA/O6sMP1DnVLFHKg+KhqngmKeMB4PV/8kD4zQ6
Ol2n2txljfsF2GHnF+2TlYIP0adzLkY3gXXf/kGyeEzRWZQNxOTpuuuqQCapWAu/J/Fe2up7R4pn
jk9mupGXSN3kwszqeOWhPXYMVlFwKQ5gYndopu2ybKtbvmVldcacyZyLqGQxBuR7+1ixn/u4GPzN
8VDpQYPUD1/hTUPx+dpZ8NBgWThLEMwE3ptk9tydkUO+WqcoVJT92Jwar3XvS73eK1qztUpZksDd
RlUT2CNUzKskIYnoYBg5Xcosmw+N093HVrcb2+GYVx/19lT+/sCfqJD9Z291zXgT8zqOgj0HviJT
SXclZTK7+nzbEcWerQPwpZVVICmrViug0OMysyf20HtcWu+d3XUPg1fdJenvF+XozDPDAG2tAPeu
wgnYPW9O+P/cmIu6K/Nw2hmTtuxvr0lW2KAuxDwELMcewlMrM1VZ0tRSiSq1VaKye6eU+0bfNe54
WuxiP2fZnrn6PcNhG2FGdqov7a6OWwXHjAIcAFRs/tYbTl3eHj0GXCms3V6g7MBd2llFTcUbi24Q
69PbzE+Ub2qoHtxU8//ACoSqgs8eouz1m2asIHmfLIUusledRoDLdm5ut1qlDnhhZe3mHuQM6gJx
jKV9sqHl6ZAwHDP1UM4/WuPl9oqktuBRhXCNwSMA0tcBRAFaac4U0860BS2Y4iF5MdJY3aNem5xI
eywy8bQ93TYq+1hMiYqgxQ2kraHsYRFoOAKy5Jr5gyrTLhuYhfuTQG+S2gs+QMj511CtgOWiqE1X
fDK1t4Olvg076+00exvpoXQtQOIEvRHVq/WrLByNqa+6il6/mgtkDQyVcP1v9N2kRuCeZ/AIOniW
dP2VjMGkY6mOrIXaVf02yQu0PuLd7a/yi2tnHfjgQ+fyhToBgpyVL6hza7aOEWdntUHyPBuWcdcs
2hdtLtXWXwI7IEHIKSXbbXSYgt7dgdCudqUJgkjtgge6MNXOcObilJijAkTQ9vyQB9B+MBZYR6aB
qanZWD7e/tWyO4g5YHBiKtcg8LTrremGJAmHhrQvtN/0/Qvj4O/0dvC9QbAa/RiN5nDbnuxTMOTM
FKWgqyeSXtur1bAse40WaI5+4H5AgeWNAUjB95pkSxJFborxYDHOqgKbvTa1ZGOvgUznekWzrs2d
XQRHkreFrZRFaPji/7UiIsRFrt4Y9EcyEyutXuzdFLLtOdt5/bfF7j/8wdbxpWw2D4Nr8FSrazCH
Cza8Lv5mQdAePm8W8KSLYWSA2h0sJvTKrxdjZ309Zx23qZW8zFByOrB02t7zZiYiy7vgEPzXzupA
ml6bKvrCtZb3xsGq4p2p1LtagYxlcnfRrO48CJimaGMDpbc4cyxAKJjMEBqa18ub49Bq55FbbobB
OcrejdCKhdVuGsY7u4jhcPtbD50dtD9b9KriD78KDaR4wE9Jz9HGujZclXqCTg0RO0sSlBJ+Iujy
B1erUIj5PwviMFy4Iahns4laMtkpeGGmP0B5Z+w/3XZA2WUHwoV2NcBOIAarVbTU/+dYATGYVu5x
KUd/Mt8F4ckxQbOiCH/bmHTLwNFQ+2AGAxDr9YIimyHwcOb+cUMVReq8eCrLbGNU4Bezwvq78KdJ
6Wi1EpVWRpzJbsauSWjTWM8eOoxQSLbxw3Fyvyn6oSs/mR8Sc6dmn4PmkMy+1dJ7xF2mfQW7S6oX
x9tLlu0vQ5o4KHTwqGqsTl+vdMs8ZeDeBrU4FPmzPpT72Ut9N38eN9VEZdERPjcDdCCCF3QEr/e3
DCBVgZ4Vl7xHR92vvUfGaja+oeyYi8MmpJJgb1sn57PmVcHEOPu57xCHSgC659mhalQ/HbSGZWV7
I6cdbCnThmGZ8wBfEvps7CNV3+vFdXbaaTWN1bM6Fh8Kvtk4pfd/8LEuTKxCWNrD5qYEPIRVdwch
7QfNekyM5lggID05xu7/Z2x18nKXIS/FAr1hZMd0rM5N6BtNfAzN6Qxrw4YxWUpwuXmrUKL0k9Ym
gYCKMFtrZcvehtwhG/ODE7xts+KQ6frh9vJ+OcKrc0hRnlryr5n6VRaSl14DCqCln9LyjPOLOS/7
Xavk5EdqpCufC7toEj9zkRXz1V4D5Jdobbcv51L/buYdRPAxNIgVAx1R/zeD8+1TPqdxwiTFHB+r
hRm7MmjGH6HX5LHvtIH6MZqcOBCjDsFTn2luwOEemvhRSbNp44UqPWhovYN6Bs1tr9MQIEtp2qMW
fQ4RlOdJFXZ3o7ZVSpAaMSHrorkPunrNrB2ES6jOM6FDCVJfXwCo175qfrv9maSnCnCzqN6RS/9q
El/cMbmSFbaVAijVxyB+EzvLfCgn6/cJ4oDHOSpmXIZBERa6PruJ66Uxyp0837yXNHnrRI3fRRs3
mXQlFzZWwU9FZdAsYl4d7ZhDrFsWil/Hbru/vV+yeC5Y7hARAQjwil9hmudotjNAlFmczwig9+0u
c4rlXhmW8o0yqmfdYlL+tk2ZI1zaFP9+8Y20Xi2StgMJURfjcVGrx5zaUttMf7Q0RriZ9qeRsG5a
a3HbNuMI7CAyjX3gJvs6Mfe6Wjx5vYqwzgbxo2xRVF6QlgeNCpvIalHOVIRh1vGyqssnUOgUKKyD
kpSH21sn+1wwzdCGBxHFBbyyUsVGYeWDwtZZTCcyLIOYYeG9GdT8XJVbgsbSJYFYo3UmwMuvrt8l
5r2wABAJEODV0DEfHb+3/2RFF0ZW16Bi2wFPUp37t5x2yYA0SnxcDKYTA3dv9M+3t0++ItpXYAzF
zIV4W1x4Xjkzi1BHuMSgNgJGP8WNP0x/8JJniu1fI+IbXhhJSi8d4fqBFBg6jWQJTvFg7S013nDv
rbWs7qMhX+Y2bABaj1ayqxj2cfP2FG8Nb8ii0MViXrPOWggk1yzGtdrd0Lew4280kqTrEBw1HB5V
56heb5c1BlYZOMKlE+hOvO9JksJ8spXmSa3YzEYxYCwQM6s3vVbUHTJerMNSfxbNY8igF/n6Rkq3
ZWT1Sao4g1sxc4H7C+y79SjEPDanNISPrvMQcMZM6oFx0l/r0CPl4bY5IKM8+mz0PwvjhKBfvaXN
vmVldftosxtH0RgRzrTHYt8kGpnN0zBsnEe5FYatgOFQAVnPQTcDjwm0ELJzaxV3evSQdt7RyE5e
+e32uRcb/3rP/rOz8rHQjSEKq9LsLNTcdG+nVig7jNDmOUhQGN8z6CI272/ZQKdgNeDi0cTdqq6S
hC6HZBVh1OxcLE+LwBrCkKa091m3+zXAqvqt+aNaPtaQ7NSGebi9YmkdgYc2cCYAuoA2ha9eRCE7
VbXWS6j6VmYA3baancx4fusM7SEH2TS/663QB4pBTllsBCbJR6VlijIRVxSwmXUFfYm0aJ6mOjsn
o3XHO9/s62OW3hXJ6fYS5XZcGsFQf8BXvVphvShVUmtNdnZN5WUy22/D6NwXc/hQkudunGzJvcua
/rO1iul6nVpz6WBrqImDedwNvm4kT02WPqcTWKB6i9BHEndBCIh5cFF1piF2/flyw6jb0uTzqdHn
xel9Nzne3j3JkbgysFpR5matMXVc7gvk8P0BCalTmN+7T6AujnbTnswtFXT5iijyMH5E5W5N2Vs1
naVlurivQvuHoltPDGB+vL0mqQnmpwESIt5Dv/J606ZWDWpF5ZgXU343uNYxmjYwU1sWxL9fnCq0
E72ghuLw7NK7psDZBdWGp0nuEELhf2tYeXUU20YOoic72/pzTbswa/6hYr9hRPbxqZ0CbKOKKuD1
18tQG3UwKeWD51QHMUCC3vfs3QnpWSEBZI7P2qx+sPTo7vb3kZ3YS7Mrn5vmLhsLAGDnKHhU2x+K
ST0HSrdwq5QpC36krf+tb3XbT5R7EltnfYmgUQ0KHeLdjmnGwYqfMutdNmvv5tj7WoymTcMjyDfe
ApLqxJX5VR4QakNv6hXmm+Ddkn0cxtFf/H6uEElGYjfYsCbfVQpkvN8EFczK6+OhjbLKwJoJOdbS
+rq5V7KHwtqCccs8k4COdBNgYx5Uq1VlkdM6oYjrzFcQkFLns0PxxS22AoXUjpjqE7O1rGftnBVN
bChLsnPnvrihu++9+7HaGgOQHWQhQY/4MlMljCZfnwBtVppA6ViMoSjFPq+pVimJtSVbI7s24JUl
30S+hGL+6jDPXaGXGoyg51az98H4HKhPtfbQ5MNe38JWyhZE4KDI5qiIsawJenNlLJy807KzV5XN
Hnw7/NJlOm/U3WTfBoAG2sPAijhhK19TFt0a4gCUdhJnk28EXxY93mceY/K3I4Vs40DyG78qOWgc
rnKn2cjsqNNZTa49VE1yByDcDk+a6uy8dOtNLds5hi0BP/CdyNPWfm3Eab1YQ35u6/BIe1dUI26v
RmqB9zp7puvMBaxWk+kKGWhETBdENUo1+8VW91gWAxBG/tfCKl3Pq2GyjDSnr9t+a9P8oeh/qtlL
6GQbEVz2/S/trL5/0hve2IjbSaxE9HAa+AI2HoSytYAgBSWGpjaOttotN+3nPmVS+qwHxklpkAVv
o+PSfQ3KrYFDqSWIPgGwU/M0fwnvXNzmdV42Tq8RaQz1U1k/eeTlsRH7Xu5suLNs2wDJA5H/xWW+
7ihHXheg4TllZ6d7aGPjnm+TbsZNmZddGln5cdl0aZV0nM3QtkjtH9pui91MugwD/jT+Qzx6zR6R
mH0w9AMWRlidOuY/W+vH5rjklpFV+DdCTbH1nL0yY5Qq+5/ivHjjuL99JLesrFKR0RzCtGVQ/VwV
YbnPBtfZTW7dwk6ReBsxUxbLmH6yhO6h4IERP+XCyzI18JRiSfKz1yw2mpLN+E8bVq4fRaryPBfF
t8Hu9Q2Hk3o2+AUY2wTV6bpOCM00o29ZmhOnEU1mWrdJoWAshr09/ri9kTJLkN3peAXqTq+UOGIl
UuqyYHZMsxDjKGCTfIbQBfqGjSlk4b2rJzzYRzGACCJX6PmsdnGYp6Ky8lw8iKbxTfqtHN+ACtn1
htBM3W2WWWSnCaw7/X+I6SBEWkVUmBjmwnDrHDec/cU2/X6rVS3LEuk8EndoKnHXreKc3kLYGjas
KK0Dv0/rQ2H/FX+BdslFRWx7hkuaFNMzE90rSDI5xNc7mC/kBFVeYi9on9o8ei4p6YQqHPGJrfhT
9j0sfo7xUYOb/vdd5NLwaiubgVHGvMVwGzUnJNn8OR6OQf6cbeFcZIcaegaBLIY6gT1drVCtlqkF
Bgl0mZXEu7l/GMKftxcjtyF6PpQ4DOxc2zCsJHKB2ebMQYTLUcgI7hrD+WnNWni4bUnm8YIzBw+h
kAKPyLUliDcrrRiw5E7dCCZMG8gcLXAfXjOpUOiE3WMf2PXdUnfa12XQtyrz0pUKRgNchoRy7S9d
qGQuFVU+m1vtXDhKymVnbgGgZOGDMeZ/jax8Q3FHYiaSJec4HE9hOO3H4Tl29afN+UJZFLZRrWJ0
BX5vbQ0bylII92orYMY1Qly3eWxdaIRVxT9sXCwyO8QMUc6ESs9e43eszm4LdzCJU3q4j4qXoP5p
ZsOxa+EIGjayMQmRt67DvyVaGQ4AiTUAcsjjIUYrQwzu9mdnsGGeaMqdW6AR0kWHGQwREIbpNHo/
0jY9RqP+0PXWX54+7ep0izhEunDYKVwuHQadrdXBUINh7PUkKs69+jBGxrFHacEp3nTWh2A0728f
DYkt0hDqqrAk05dad3lja5rdWoW/Vqk8+109q7CehXmOpiyoRqfNS1i0ymzjPGpSq2BwRPBkON1a
vRmt3OliI2ziMwi3XfCptI657U+eX+vvmGU7eEb8pCWPmTIwQf51Gnnya5+1sj90zMIUWzrKkoNj
UBlEOQi2B8bpVgfHHj2ltwbIc3WvOxZHq418WznF9daIsdyOKOYSgYitq1ujsKxILXTIzKcgqY9A
71ofvc/pAG5yvAMrWm+cH8m9C3cFMz6wEvPCXN+KitKOi8dGn+ce5P+SBsW+nyx9w4oktl1ZWe0e
04mxwwQb0sfzhxEx0Sg+Fna24aVSIzBSi/4ZoN51lW2snDYymxF1vqY4OfpTXjHVv8UaKv0+F0aE
015kl1VekOe7A1UuQMnJx8D4gTiC8ftPMmo+gt8VmBusxivPhw9vqTSHlQy68ZCqhx/LvHObdKOQ
9SunWuV4V2ZWISSeLdQaA6jewzTapdpDar+LTeVUWfNu7MwPcOJAi/qsFS+zeu8xUO+10z6o272p
v4Wd028O3sRM8DeU59FHbYw7zvJZSdv7ckwA47yz7gE7HPpKOQTto7sl7yH72lDBCVka4NXwS1x/
iLzUw6EzoRBW+hOX+i5NyRk78/cfE4aYDYa4AVTcq8LIlGvUt4WVwtgF2YO3wK71FHSfTefj74dY
Ajk4UKoqNEyE3134lTY5sHP3VE8tawHR4Ib/NF2s75cgV04WNCl7V0jp3LYp3cILmytfXiJlzNqe
xRHMd3b+bdIe4j/grmGAFcpPwTpugfq7XpfVTaOuZ0w9U2b0u/yRScLSOYXH2yuRRTGQi4RmXsqU
MkTuf7F7wwztYOwwoh4XgZ+13yPjdNuArLtoXFpYZYfKNLSZHojpbTs9UU092lPnD+rHTK8PU27Q
MHporGdz2DtO6RfD7/dBsO7+GiMAMLaunIRmM6hJxsSsU4fMEWRFtY8gdNnwB4nws/jjvPmInkDT
vFWYtoOi5o5oGBhUjlbyFWa0A3N9d1Xvp77ZxghOOT411WLeQwPw3hzvKOPa6XAEWYys037erH/J
UoDLH7TyHi+fgjYMQdI78AA0IKMmbTfpzs5EEmqZNu4P+fLFbAs+BLOrvTqDVhTlatQXfGM0QKsg
3S/MkqfBX5GLUOOj8Vh8n3ToTIYjlM3H6VF7r87HUBM0TBlyVrcdTrryi9+yOpt1MiuovvLFbXvv
LH+PCgP85V1p+1W61Z2SMbmA7IXHhaI5lCPr4aHMoMRtjQxgBOpzkbhg6zo/1R6V+iGYnWMQxiia
7B3vYxUfpupuFgP347BRb5DFosvfsPrSEV0pMxfccXOY7wW/rWXvNmVYxSFdX3i87kB2U3/2gHRc
hwkvbuZ6WhiXgH2HbEfXH9riYcy/q8Z5GL7ZwVaTQPy9V/bImYmx4lG3JqixlqrwCouNpQ5Zx5SJ
M+QuUZhgsuG2t8iKDVDhIRwg6hvkgsb1ysKkChRavoyHpwOyc+9rzdmJWm4QVztvANlFsOJl8H7D
rAgIrxYIOQFvf14F5JHXZnMjTRykjQSprnesl2yHUGnQ/DM2vnZOE+/RW160YnlINvIjGQkEHGWQ
P9giBaDqdm1XU6PKyEY48jz97wTZ59goD5aFdGH5pojCfROZdFhnvwthJVoW347bOxLrjeeg9Ote
/IiVN01BESetxeiI6nymjbwbGVABWHyfbPHEy243KmJA3AQ1Ctybq9VONoQJQrk4iK0fZdWMu0hJ
nA0XkpTHqJ5QadZ4aQkOuGsjTlK6iRsmBAFHvZ9NUdL2p+dw0pj4Gfyg3dg82XmH4N8RwEAcaJ2+
OW6ciPYZR3E04l1RB49elv0MmmArqMsCKczykF9SE+bUr+602Q5DL1WZX+qM5s7Shn2ev1kgQql3
WvQmm89hXfix/Vb3PsFX0ozHTLXv2gHxs4+httXOk31I9FeoSvOLiLQrt53KUW0gvWHY1ajSe9fp
kkMcttpGXi+LcrgJ8m0w24OFWvllUS7GXE0m7ORDcIoy5VDEIIKido9Out8VD209PCdO9QcBHHQc
UmqMgZKFrfyH0TogWZTrztHg7phUcaoUpr/T7YAj28BLI+LfL/I8TStNbQQJdF6a52r5ZEZblGK/
OGrWEe3SwuoTBQtvP6tk8yLvXWn3+4AhAysvH1QGYgpn8fNQvANyiKej/F2SPipkInCBIX15qvJu
BK9p+jxL4LOKH6zSeZuMhzBbjqZxaiHe0Zq7Tj868RbWX+bkl7969cnTuVEAr4tPDtdweQgn1w+y
r3G269I/6K3xPIEyCWYJUD9rWAIDLlZaeoRephj2IjdQqE5k2vEPPjS4ImqV3C3Asq4/9MLsx5AG
v0hQXTA58U5JN6rksgAEp+a/FlYfWmm1ZZo6tqzUQFeM9s6NziXyM7fXIbcCtTBPR5HAr9bRh2aW
9y2nwpmc/cDUuXgOT/PGsZDFbmiv/7WyWkseB3XkWRyLfHnUA2vvjT8oTw+ILOj6vlDD3+cVQWgP
7D3Ndej3nJW3leM8mbnHnFNcvKU0kE/pYw8BAs348E+2j1YtlTDYMOkxXLtB3ARp0QYwwwgOgpk7
zxtfthmFxe99deYvrKzWw1KX0hGkG1FfHbJ+fnYHUe9/WNotWLQsNItqBaVjQbtrinN8Eb8cO206
J+BDZbCTF/SdamtnZX+BaqvM9KANB4ottx1QGhkuLArXubAYF06oRDEHqS2HfaDrx9lDdswdwruy
iz43wVbVVuqKiMMhvCq0PV99sTLN61RwzqRF4/lT1Fh3k93eF0Va+XUWxvsRfzplU7KVAktP2oXh
1UeMoECY4oJ73hbTDP2jbv4ALvon/ggpM3yJQq5njbWNacQHSwCRSeAZJ0AfKa/j1n7+g0/GJDJN
E6LfK2WaMIhaEK/EDHobfm8k99Nnb1i4VcqTl25R1Mt6GvAkU/mF39YUYP1rBzGLYGg7hTjoVsjX
a8sdnAse+ftAeyjz0cOLHtWH3IenNDs59sHZIgOTHD7QJ6CbWCnvsl8UChcOGoWGolkZ6gCJkvG4
Dqu/6qiGQguV4yAsN5IUqTEgW4BVqbIh/nO9WKdvpixVGFcb1bnYT0027MouN/Yug9ioW6MMdvtT
Su3B2Ai2VnzPdcIXp641WmPHtM1kADsftId8bnfqUhz0OPr7ti3JAQBMheTeLyF391c75WIj89rV
K5XDRycMYF2YTZQLmPTYm1WQbLwVtkytgko7l0mkMPZ31gLelXHva1PiN1p6uL0i4XqruIxoisg2
mC4XnJDXX0vJ5iHvHUDZzTjMFNvcYx2NX27bkERkIj8DUabHcwQdgGsb0RgWTmUBkzZrpFmYy3qj
hulhKQ9Gqx3KOP/CdGin/LxtVLZ/dCwhsYdYnpmS1ZmbUYpGvNwlXQOqmjZfM2qJinJ/24gkEgvp
GfEup6QH7Op6ZbndOEnHO+Pche0u9fSjGr63HiI4gZWXZatAKblmwFWIM8WAJuy4q23M595W1AVj
ZfEph6oz/mokgT8m+Q7gwe11STcPHClgNcFQ8mqQu6oalYEv1pWUhh8Ginqiq5/vqmae97dNSVd1
YWr1plGWjKdAhZ/HtOHU7us4vp/dd03v+HW1dX/JnB0IphAkg06BWvb15+qHqs/ykWV54fvBBpEC
teTt1ciKRER4QbLhouLNDPy1iSQdI2c0CLWMDPihV5MaznSw512aKX7cLqc4/8ei9uepWyh7WRxE
bBoKEVzjtQ4SvawINSnGXts5+5j1E/pY5UOceIf4D9pCdGn/syR+yUUUHJC66BObYdewa6qdFtso
IwaTvnOtTN3wDpkjXppahSdjcZOpLJlxq6OfVf4T9RPXfLj9yeT7xu3MwaJuuSajaOzcy0qH1ahm
sishE3TKh6IMj3G/ESxk3sdwtaBCgikWMYPrbWuMtE/SAvbiAVYs+C6UJD/dXsovXPw6mkPuw6vR
o+RD+nRt4n+kndly3DqytZ+IEZyHW7ImjZZsy4NuGN62xXme+fT/B/ff3VUUT/HsfcJ3rgglASQS
QObKtZxykODqFg0pqdtozV7dF4UHxiU4WfOnIXqb85uYegqSPAMCLOXXFp6Z2avSVxS03Pg2Dm4g
xA+BjW982NoyQp4DihuwIFXqxTJOk9TWjc13WTYMHtLv8X/Btr02veRlSQXTO0XgWnjlUGmj1VsO
gSSfyOArAHu2UqJr4f7cxGIYfqCi2YZM5n2bxadAfZjiwTORksqzD34c3PqaL7sKmI2x+tzWtlt9
SoqdMVnHQkl2WvjRiO7qcqv4t/pNhBtWnYoSF7zLJZ+0sk9QygMiaxUPqvkpnH4pcXWn5tpjrek3
8PdtgbjEKN85GUVAcdcSmNnFRKfyrPY08dPOUzwpSnUorV+dyIJld2b2ct2h18omuoCK4cwkoznG
L0c3SpliBgntp76Kv+rxieuCh+TAKZLtYzI1u7Yk8dM9jJPu2VH0nDfjk93aX8EEHa5/ylqYYLgg
qumugFZlsXt1PynVUSK8dtqzEQ6uOn7tSzh/Pl43s0ZArpPfI/vD05XQJ7bSWXBVah1dFYtEdFfp
nxyj/uUE7Z2eouYwR59tfZck+zxwI7+2dkptnq5bX9un3G65ZIj2dWLIpfGmkzK1gqLjPtGO/mx5
VRsexiLbOCTXHOgPYzb3ToNXunppJdAmzYBsF+hF0rtmXElgG3Iw6kDmyl7/GTbSRrZ2dVgwQsC7
w/oR5C8NKuoQQIGiU4Qnkyg6vivnVbU3HOS6EWNZHnKkxCfyGBHVxDs5ux3Mk2Jv5NPWQhxI4f8/
DqbuchySOXdDKsAEUn+L+IS7LS+1ujRnFhbeN4d+SDoD7zMRk9Do+IYG6VfS3cK7u+EEW2NZxNJY
9lGXoS5xP9sPBRTmU7gRrddeHWeT9QdtcLaR9D4E7ekzlLlzydUW0aEx3H6XT2+a/SnsNqxtrP4y
mTqGkj5GqlgaaVeF5QH1mn1lbkAUVhMJ4GcFXIlEwjv6ijrMQzOI2Z+yRPZ5VF1nVlHytY69Q4q8
niB1+oYAYJhmz1FnUdROj+g8Hm0z69022Srmry7h2dcs9rE9qmE72Xi8FfVIw4/WR73UtirnW0YW
HlkMieKMMkMucmU/VS9TJu2vB70tC4vzrNONtsocLDj5azbcFfJWRnI9pp9N1MLXgRWFxtBhQdK+
xJ2+9+ObKe7grt6Ta42GWyXsd0UWeza849fH9j94zJ/anChsLndBHSGL7ggB7kFNWtnLO8NUvahL
usgrxyxXdrZcTAZROJkGF8bn4TlWbDiKq9maoXcqtPLUqUoeHf0ckvq900Ykop1c2+qOWztegQ2Q
gOb5QsvP4qA3lVk1NYH9qRPfA4jj+tPBH6pdL/3emBHhlcvry7mlxUEu95FmB1NASblJvdgEXeM8
xNLn8WMLxu5Fd1zFZLPAO6cpn66bXh0jhNcIGoMEJRlyGb6NxkmlXBM05GrmRrGmuL3tIMCt3TL9
wUb+aO1eaJ4ZE7+fhT8Ntc2+GwG3hNH8Og2BdmPlo3iGhrJX9bB4TFD9Heyp3rrrr8ZdeHfhyCXd
oxsLw6gt1EaYUXVu/b8cLr7R8GFS74PhUAcfYpLT5DivT+vqSM8MLp7cqaFIaABjcGqGIxQApL8f
R7pbQoX3nGHswnnjxbga622wIOSOgWMt13Gu4CwiU8yeeou1/HZSmi+mAmzo+rBWUwkQHIuZBJwN
z/blCg7UhSarwEwOCB4hmlD9WUTHSUpdpX4CMekWFSXTrdrjmpPSCs26Acgks7XYiH6t+lni4KR0
ZdTtc1neKkXgdsOXjdGJd8lyG57bWbxb4hlZ9jrGzpR/qckOP+heGbpRCgWUFz3mO9n6C254k3Pt
uuHV8QHiEY8Xg2fFYladOZJja2ZWnfoZDJQzvsJObXUbJ7XYyu9GB0ZahxsUkNsSlTQBQQj8rKUk
ZKCc2XkmRIzObg6QuNxI1a1GeOAkAAoBgTKmRVQp6FDLM436nfbJgoPAPgzUpO3oy6goh95WPV5P
bkdV1Op0mgk8P3kwsh8ZMOPr87r6VLPoliNfCDZBsUXcPQs4sZyZY+wzZAU2/fJXYB6qct93Xv4t
kl9r+iXMeXQdVFUy437WbrdSsWvoUejxqK5AzY3UyLu3SxaltjGKulGpe13yU59GV6eNLh9Ow1sW
HwYIDocbZbwdnV8bQ19dbdpwBKSH9Pay3Vq2Q0SAQuo7qt27OPNYfI8QhQMlIOmnopMPbXYEOCPg
lGx0r9Wf5bZy56l0BfvKFmXTWgAGoybYP2meBq57uRC5o6VGmQqUSJLbbloj4V04n6IWUjUnSYZ9
nCKON1CXoY8m+b4xFeL0fOf4Z8YXp2vSlnUtldRC4bvahbXyWde+98E91eebOdYfm65ywyzYF2/h
FpfD6samIwFJUuDk9B9eDpv7VVC0HRVzqGVa+yGy0Qf5MG71yq1NrigtI8lHepfn5KWVvIhqEzkd
wmPd3wVRfquWHSOrPlehysHT/phr5ZukZT+vz+uah52bXURLv5mp/M+YVY8tJcOgzPaSn7u+VT20
U7exldfON8ppeDLs3QK9cTnGydSksp2ZyaR8g1GugNvSijbi/9qhTXMDXahiz6rLW0Kjp2EocdXG
MwKv0L5z1OhFvkvi/QRFe1JsaSCsCcfQFA/mGBiu6GRbhElZrYp/Fc1Lo/Ki5kdQwVhRNQh1PTun
LpUOZciTt9pDa+42U3SqVJ5X7by3S/tHGcobL/nVKabGDdwdqg7SSpdT3Elyqksh66nptSspL4kG
Vs7aQsasPjxoDEDzB/Qf0XFxNRqmuFTRIGRPRFS5b7o2ceXEArHU7/p4D8xdL70oR3t745BdHR4I
d9FoTGlsyd+CuouRhS3kq1lvC5IQYzR3g7/hpqujA2GMgjP9a1hZjE5VWjXVyo6CWBQVd3aOinii
wfLv+HJ8085qe+Dlpd1NJf9V2N+1oYJsnzfxp+t7c62Jjhwl5QOR4KY0JyLT2cnX1n3sSLyp7vvp
KUh2dTSgp1chS3GyrH0x7w1Je4CIqpqbXZCH31X95OsPEnS+hWDIbYPT9e9Zm/zzz1l4Ooy7Rk0p
HBosKz51wOzn8SWXtnxrLRDSEgq4FIgwaNZFoJ9bKR+GilMma6y95bxOY31XWMD2TDo1m+DRUiu3
Kv5Bg7loRP2P1UX4TVMznRLYIe9L6y1Te88GXTB/sUbNzbLZI0J61+dy7VABm0TKDSoAjpXFWTo1
o90GKtzrTvJCd/YBKTC7Cr3O3rjFra4ZTC1gVv9A2BZrFkSNH9gT8UDS30IJgiBY/Fp1K9OxaoW0
MsBVKNi4/l46akDCre1b6p9Fkz4Y3W9SSYdg/n19ytaOKsRO/2NEfMTZbpiqrKo6UabWrcabqjcZ
fij9ac52+VBvRIBVHzwztZi1vEmiTo4LVHgH7atCE3Rmdvux1m+sFKEBWb+x/XEfxZtxddUrzuwu
DkjI1RF1Am51HzT+r5ZErBGNv2ZTuptl4vj16Vw9uP6l92jBuAQA4HI+axqyrEAowvTtXg+f5dGT
zac8O9j9hzz4YcMeb88PlhWiBvwQyN8CUn0F9/wx3XrYr3oPz0Jwln8+ZLHjjdJRB11Uz8so9hT1
RTUTt5yP14crXHB5f2QL0MjGm8bgeX05WicBlRT0eI8SBDv6Hshlmhtes7p6ZyYWqzfN/WRKPV4T
NOFjbRo7q24OoaX/EoLG10ezOmVnphYnlF8V+tCL0UTNm1yCQAx/l1udC+s2aPWHx4zOxmV3sVEC
15YF/qmWc8+Wftd24XKm/5OB/NfIYu1Tp83Kjv12b8/Pgutc7h/6aas9YjVymP81sgjuQzZNeoRG
yT1lVkTSjqX0WaF+PaOzVATf/8mA4Mfi0UaGZQngV+V+Ar2AE9QKoLH6pbR0t042PG11aWy4UAQd
Cgg14exnobCPsqEPxQUF7vvBpUupP9lj4R8QXnL+j6bEp5yZGopUUfyCufPzL3mX7YbqeQIzf33S
xPe+25xU18HQmAC5li1BUx3lna8NQExq62WY7d/SZr/sajrDEZXeP3yrNHJcDiSzQlPPGsQrMiug
JzLsHxU9u8sRrQja7hBl7VPLNqU78EEqSVP3exN9cOAU4S7RgvvB9DcyOatrePY9izUECd37oQlq
oxHlleEZfqgy+XJ9XlciEvV0jfc6+mkk+xZBr857xtnhJ3nXnUbZjo8wPRa7MLUmd5C3qBzXOrsu
zC0CYKk6RR+MLGNWDoe8JlwMfymz/GLLw1ch+BCmN4l1IzXIrmTZHnbLXaRsxBNhYuFJdBzQwkJb
kgkiZrHK0ujrZj4hbF/EqHPC+G5InVfL8x5xxqd4fA7Hv3+uXBhcLGNihvIEWRWINvi6AWhY0173
c3vDykoEu7Cy2IUNQit6rjOsqXiDnb88KIiSUmIot2Cba9muC0vCpc72O/eMLm4pjsEp8TE0n8to
2HXaw3xKjCc483Z6gajOQwv+tus3gsD/YBr8kni5QsS8WDtIuGw5aaDZjcxPCadzUNJtw7vymCjR
3obYAPLzB3v6OJrqY1ZtwX1X9iMDN+k1AwLpvGtqy8cYWHECuf7cZ7ukvU1Auknpx+sbcuViSQEf
YDgQX4iltMW5bZcpYGqbqln0Bh9K/ezrd6mB5vV8r3Lby8zf1839wYm+2w7/tacv7njwIge13NM0
G2aHIb8J75NT+Nylu274INeJixy8RZ5a/TzRMKjQewTuvvmlGB/81MuNXTC45bhXPkhHZavPbSXi
AzNgo4qSnEgkXLrZCLwVTbqJ95b+Rra8sDdGvrph6NOg0qCio/JOPjfuWOtQpIFG5S4cvkSQUIe7
wHgDqryBS19rPWcsXF2B79BW5Sz8tlQDEgYRb0dFAYP2dch2iv5FbWd3qiGSyz7D3bJLdeveLgKv
Nw/5+CE0DlXd7SRu26b5uqVQs/5BBn3Sgr+JisvigyI+NBwdPgh6IVRGzXKXPNJ6egjU1y7/mKZ3
leVQItxBqxjpL+qu7F5n/RTCcO5k/0D3i9oBOhyshEMnp1ios3hiyWEyTxH9OSO4WMP47mwl/Fa3
1JmBxaEz15qSOyOe5DdfOns6DtV4o9m3RvWz1u3vo/YlpSPi+rZaDRVnJhe7WInxg7LHZJ6+6NFt
EPfUl7TddSNrZTq2BmJXFmUHivziK85mjhBVKHEG0Dwv0UZJSZzuE8exDqqMhI7stO0BXNDsBvJI
LVSX/GOvRP3GubM6ufAiQlVFjR8+m8tvyMyhGsinEq/KH9pXvGjPMzGXQQhps2dbz9eHvHp4s48o
taAo+453rJc1P8hQn7mnhflDYnQ7JHfcZjgZfX6bPI1y220s5GoUOjO42Ci+XIS1NpId6duHQGgL
KFvuvzqBIqFPlwwZvGWiNIlKxUhslAIFCWyc/sg6T2m8/C8z2ft56SECtjGkdYMGKHRSS2AoFxE/
LmPeJaKV1zJQki31+3ic93qc7oNM8mJjp8v7UN/CBKxlTFGaV8nJ0vJJJ9Bil1dtHHZxEKIfJKjD
q0yJPGsszV2npv4x6yD+amdthmvbOtaGE59Ua6o/Tk4Qbfjr6qYBpA5/LFhdzpfF9cWS04YqFPPN
qWoelULeK9pbbwyHrH6uu1fFvw/TjUv2mhPB0S9eYqQWoPy+3COD77T6CIHoPTTfbli9qeb369ti
rQIKRcO/LcDucmmhneSuthtaGcrejfX8hzrsxzu567/nRX8zth9UCjfjlyB/CWh1mGVA4ObGzly9
m9EySlYcBDjZk8Un6FVDLBK6vmZb/k76vHStSTnQCuNJ7fghtVKEN3dGSK9vcGoC9VbN1dPGLIhY
s7zLgF2lOx3VNfLhCx+b4nQsg4aUqaSEX3LUBwG37P1Z8jJTPam17MmQSRg5NKcw4IyQIFy3v7ax
zs0vlhndEybAJlbAxQKHTUn7Z+WqvxToKqgPyPVOs+KNI2DtnDk3KT7p7ARQ4tioxlJE3+5HHlk7
UTALNgGTqwNj54LhQrkKkO6llShvC3lSfNBDc+q2Mn2s4b4evmnBq1zcZ0Z1oJS08fZd3aYaDaai
XwEW/iWqMUmcxAgbmW1qNZwl39rRoUT3Lcp8SH9njyeGP8zPWT941xdxba+KdiqBhKY3bWnXCnu1
mizaPoLEFGyPkb71jFh7csMFJrisuH3Jy6xZPygTYrhEg9J50KTYzaIv3Vi5m/Vi4e3L3XBuZ3ky
h2obSgFJ01wfd2nrR56Watyw1G7eT4RiLp7JVvVt7Xw+t6leeko7071ll+S25uRgV1/GX3bx2qGN
Prhp3/yDleIcQT2Bfiee84uAA9mvJg8xxaaueJP8yjW3mi7WNhcXZP6h6kGb4mIwzjjWkjWT3pw/
xc2DhDB31DYbMWNNQxxQHggOkAsKyk2LoBHLKN05KY/KNmrVU+Tb026KinaXO72EIKamnEDQQSqQ
R46n9Wm3s4YWklyjMlzVrsvXtEc0x7F3ReD7Hg1g4lid6v1Y1LbnI6jpOWmwJU66NjEcnlwe+Goq
9YuJSTotjCMZkTFaaj0YAW3bNfstENraRuQ0YYPQZ05b28J9o84H5BRG6X1KmlTp3/Jiq917zVl5
i7HN6dnBfxbHxdg0pR7K6EnwwPYkbpBZE3iN+UAsFailTdLc1Wk7s7dYaj3nFWLzjgaE+Vxn+qEv
Bm8zobc2KO5v0EuSlYciZrErQqM3ctVq0JRQTXdK2O8KZWB53DtyfeiK+KQ3xenvh8xzk4uVMnqp
KdAahP09+EFybydDb3zdwurl4tzEwuMcmS6U2h9SWlN662jWA0hiORzunKoKjjn3c/iU2/lYynTQ
SVHJE1rDXbIwVZ6RqpO3OqTXfPP8cxavgnROpc4yGHHInV2g3IZ/UJUVJShICBw6J9+R1UFC6qdZ
jwyN0d+p6rPSwcomvVyf1bWDCCICkHMUTVEhEaM8uzwkoVHXviImtXC8Ph/cGJyG4qB1vXGYr90f
wNrAdkqjN0+Lxep1tVZOfa6jp4HkyDzOR11+jY3XMDdu/bDY1ZO1D5Otd9WqzxBY6YfnpIXPZDE8
IMKSBM8qyhewi8iD8VzkgxelOopmn4d+3mvT18xKPAuJgiIcdr4Dbu76BK+dwA5gVoecIXSLSz4C
AnfvK7Mvxg2VkUh80/OYx1472reTle+lTbW4ld1vwtMm1JpspIHtRYiZ9aEo1BFV4FoSzZV3Vrnr
9Q/TnHgmhEFbB+TK+GDLoAEQyC5kbcsOfj/v6NhPWddQvVeTr/n4s/5RFo/zVpFizY4lkBcKySoT
qMLCUfPEoqBlopSR3+n+fWIaH6ameTE6uN9U5cf1RVt7qXIUgx0SWn/vabwSJ7KtXlhrrEx1514p
d2WD3FRSxw6FOudz6mT97ZBarVeAwkWvWh+OCWDH4/UPWdme8KwA4wVCJS4Gi1FXpVLLSoeigVRX
Xl/+nLudzf2t2+qJW9mdoPVJsgrOJ1LrizdEi7BRPo5ldl/r5I+G1m3sm+pGczxlhpz6d578gwsw
EFFESglwogazCAdlHGVjJMQnYpNLqPxJKqOd4ojOhy2+r7XtYJOoF8psFiFuMYWonwxW3hvpfeHv
JTk+JLGau4YZHobCQUKxysiSqVv+I4L/4t79h9eK5AJIFEDYl96q5lIY2D5KA5YyxI/I6H1XfJo3
fccPHXdIC+j/yyQ7+GCGH7tgLo+qPeYvY5KHUE4P877UFF5x131p5epBT4TgfwE/KrSmLr9JH1Bt
s30UTPKgzw5zlnZeFLJPrV7dqtevbVYuVH9iArXaJYyiTlCYgg4AdZ75t1lPtz0E9jteBcde2qo8
rwFUCK1CccgAGOLoi2GVihYpfZQjl1LXw2MfWv7eByAO9icM9oaqRKciL+x9RMnPm5SBoi7Bcz8O
gghqqJu9MiDiEqbycDfO+XiQm03C99XZACVI56cjCEjE72dnbKvlGTLtdUZ5pSiOSVFqRyMPnUNS
mOl+NvToSff9/Ob6aq9FDoBWAjADOPHd27mBWH9uQUMBw+seA0t7mqZvtSkXruxvEdqv3IRMjjhY
8wAkC/qJy/EpaYTURI6zl/WtYT6nxdYWXhkL0nUgLf/IUHKHuDSQa4HdzgFLXBof++ijBO2IoniV
fro+ZSvrZJG9MnUoDqm6LaFObUTHZqJMrFPIMWM/pvbsGqPkTmp7U40/rxtbmTQY9rjsUHaCkUBe
uK2SZ05ghgq7Mf8Qtw9ZviWwumYAOQNeaJx/RNrFpI1NnqRKzGiaorT3iaZIbtu01vH6MFaCiqVB
EvhHcgeq+YVvT6z8BJ9adt81iauNs6eMLySPNkLX6lgoh1IjgnyGcuClA9AvRltbToO2o1N+qikX
7kkNqxtW1twMBXNyTZSgaANcHIJNNnYFNaiC1jz/h+M/+aF1GBL7FKT/QJCR0i6ZHy5oULIuu4Dg
KY20akbSRCor667Wm8a1Qj07RXqg7a8v0MqgKKthQgA7SaYtnilVbY9hLjlo3kjpjgZWaEw0SO+g
MrluZ+2qTQUDJC5ZV0FUvPA3I8tLC5KC7F7kSD5K+pfO/Kue73NDdgfpzvZm6HPbJ6ndbdgVj9nF
UUvvkRA6F/h6Li+XvhGOvjjANORhivY0hcle7z86+XA3KPRWjsFDYdQ86O8sU9qwvDazQkCLOj2C
PhBzXBoOOscn3Y5TirdFq0NUVHwfIZhSX66PcGWLcfODRRcAMALly7AUNODuyi7K71P1rRoeaBlT
wr/fUogJKmoOXLLGO1XNbuauIltZfj9Kr7n1GlL03+wUW9nDQPIFhTQsse9rLmE22mFsFn+GYVCL
aLbYOlbX48zAIhQVpTzW0Dnk97XzAHxvRr+iqh82U6prZnjwoAyLipkJKOFy2SFU6mtTifN7pb8r
bbR9k7/64FtUfLu+6qtmSBSRYiMvBWbg0ow0qXJddV2OFrd2zPZNwGjU1nO2+pbW2gfoJvqPoT9J
+LPbyWQlSS0VPWvfOa5mt3sMoi4ePXOUN/2duI1GQ+Wmxuc43UWHOTDv7ca5nSE063/Lzue/PWzK
un8uLdSzOR4vh23MSjm1IYnxPH/V+++++VEyn6ItjayVLXVhZfEmCMpuKJScOlXqDLfO3kjQGii3
yKPWyhc05QEo5TARSqKL0AveXo0sneQ0VcZistzhyFxWsizohQ3jOEemq2r5/fUJXB0aOVmDbCnV
8WVXSpyVShXDrHsfycewrNxYelLajVi/4ptQY0LKzkkOy+KSd45qjGXlHSBJXZ92/RB4U1EcEnDu
fhJuBFnh5ovofmFqsducGlRgZWNqkh/MuL+L0pbz/4YHuiflv8MmPwVblP7Cxa6ZFKM/2xC+lsvN
2AK5tMcXCNSKO8sy3caYdwodk9cXa2t0C28P61lWJQtTpbH3v0xV8RSbd3n3WptPVfLdd8qN2VzL
a0A+B7yVi67jgBq5HBubwq8nBRzi3DzHsurWEn2iKG3NurabwtDVBcG+p1oBJanK3iAVXnPNc+OL
/cDLIVPUkrVUERNUFVfRns3u1/UZ1VcW79zGwl94QQTTkGND6YsdhHu7wKw2hrFugtOYu7UGOG9x
4Yhhey4Hnde8YBV7bAK/2fuKZN1cH8iaawgsDYIwkIrRf3+5UiTbtLzuDLjUhCCJM3hBaEO5RJZE
/da0N0n3MZ+2HnJbNsXvZ54vyVNdNxU2C8oEEOVTzHfr+NBM3Ynu3U7+7Wy1Ta/tNeDWvBrh2eLh
tdgAasSNUtIdAAPqd6V4QLvgBIsXd480fvoH83lmaTE2bh49LuHj+dHoDUPpjcbd3NwFyYuaK6BV
RaHk7z9beOBRLze4+HBJW3aZ5moQ2ZJB+aqhYnFQlOF5qOXo7+9pYYUHK6QeolC28EdzSqtRS1GQ
rqsRMQzpEPdepRlHtVfcJvg5dWD/x+iu/+IbN9fn9P05gGVyC39emCSbF3UmsykjThoKFLr6MKSp
uG412gvdhdfNrIDyL+0sRpiOkZzOKkWztJJPRfAthqhGh4ksAU9Rt1/V6kXhCo5U2fQZUsM+tyhj
KMjYSOUGk9f7rc+H8DwktY5eDt32lxvElmrNrDMGbGaPWht6xvxyfagbBpZIXC1zasTtC8oxVuX6
+Wu8BURfuZQwBNFMKLANIrt9OYTE1rqstphLNdRPSWMcyuYplx/6/CmeOgSYbtMR5tBpi4RIhKvL
QxWzAvlEGZd4tgxnk4G6XK+gDq2mey4n9S9VesqibN/K9m6zaL86i+jGiMqP2BkLfxljBY2cURgL
LdeSnrhmbhzc748yhiOSRUB5uWwtO4xj31DDOcRCEiKUCdimA5hdFFuX8y0zYqBnAZlHH/gGYSaj
fCk6uJr8YTK6fzQYAdkQlLu8Zy+txLWiGp0//0uEnB4T8N1Q41937JWuD8iVcDlDPJWp4CwO/zgl
TavL0DZmj3rmTmzXhgvVY9wddfXVaDQv8FsvnBIaJgMwWhv7ajWEnJtfzGQC4ibyMzaWPXncXh8z
85OKnrEtP0ip4mb9Tirp3+xe7djYt2p1suAhzSQY7c3NHsP3Z56gmSL9w9sOmtQlf4/dFLaf6exA
/VjVP4Oopr/ld0yry/akv8+NXJpaXCLGIDWkuGLUMXqZfnUIg8cpSg7IO3hZtCvszFUGL/95fanX
dt/5+BYRpvTNtp+mLBXJBEt/KfqtY1X8gWUsoY4DvI8rA8frYlRVLReyPFN5l2VW0NpX0ccgeAn0
k3kcXyRpY3esRS66+4n3aBnRGLoYTjrLZa5PWIuCPjwoJe2A/iSh1mk1yY3ZWdA2dHQMWVa6uz6P
G4aXYEqr1nLDDjCcieTZKRh2qfJzNI5G8ikEYXHd2NpRfjbKJc4pTgFRNBk4mL6wXUN/CYzAnfIc
JoHDdUPrgUClHi4eqbAJLq58Fu2uljz26f3E+3do37KgfSzDh+ZnId2q2k9JQ+vT38uomvUwk23h
VNYiKlUKXq6kX2HJXsQBtbLiUivBO4zZKx0lUfOQh2/XR7hqglQrBw+FBPz0MpzKMww32qSm95px
E7eP8nCQq0/XTay6BjUD0SlBQnx5sTRjOVCDSuP4gfEgfNCGt5qusvykVb8oW3vXja2O58zYYgPM
Y23PvkBuGGPgtj5qAKE3bOnhrhuhgwBWEgMd+MWk6T7kdHaHESt8EaQkpvSlqfst3xPP23eRA1rb
f1tZ+B7kyEoUq8BBLJTkom7X+SdNvx+M7731qlm7qrU9OuiT9KPQurw+i2IA70wjOwnREggG2iQu
vUIr0JKTfJYsUrrxGMya7k52reyUrIaCqbK1rQr7Ch6c4E9Cl3vqn522cHWYl9shym1uzfq8g/hI
6V3ozbqdoT0M6H1yLnjIBznGcxKQcEhIlm9J66666dkXiEU/u74o9FMHUscXyN5gfK2TwI3zY3pL
jt6Kt8L0+vz+d7QLB3LMcOCM93kFzfRXhb/H5JPk078Uf7m+jmuHD01KcKACMOcus9wNlkGVsI2z
e+NbWN0U1q6xvubR9GQEH9S23auVdLhu8E+hbuk5UICwmIAgRYPu5SyOqkFLZRpSZ3Bq/bYZtMxt
NaEr1/cDncdJRiupOR+4fEc33VSEe/Ck0slpm+7DkJSapxR9eTu0vvS5cPwfuZV1pHhJJhgVQiU5
UGc3pyllL4Q4jmbe2bdJWMNwrY/Og61Ezh0F8eDm+pjWFguKZ5E8sXiTL0saaVBIDcXo9F6ym4Ol
gbNsI6+Vk31t//0uLHj1YX38A6Lj/ilCwpkP9kY0JCa8LfdGM7pqDetQ5UryxhqtvqpoIBQ86LDR
UBW4tCLriMoFAs4yB6rvzcMU7Eq7/67nc+Q5xfAjTrr0oNSpp+sZRA/9tL8+oesfQKGfNiVAxOhL
XH5ApJtlUw0S7l/v6Cue79rskOoPofZsf01yt/9+3d7aHVbgCv5tbhFI4zGNAB2w28hZ/qrTF8VH
TEgt92YW79p2o3VSTN67DQAjhwJMUYbib2FsbGF1cyyAK5rkzflB+pk242Ns3xh2/GHK/K9jscW2
vjo8cMdk2Sj1cJZfzuYEsVnfhH12n2TtLqjuhEqgA04p30lh8g+OV4iqBFkjXUHyn5fLmYPWXaJO
SgJQo6jqQyWVe7lwboty6zhYH9J/zSwcxJp5imRxJ8yA7irCY0+rE4WWnerPt9Fsb+kVrqSaqTYL
fAMFRUsk9y7nUA59GCcsIGVq8WVsTzE0CnVen/QAUIXs1XlxJM0XVt/aZksFZe3YObe8OHbUNCRx
ahbZfR/sGiPdydnOCMZj20i3uB0Cc8/XN8Pa3YXWXpVELWetutRVVVIpVisdfI/SPOcmUqfRQ1Rs
EfGsrd+5kcV0miN5KcvHTVLrFMJPF8fFbug8Jzl22d+HJ7B0RGYdnCVwmCWkSjHrQu9CA8yAmele
r0y5N0uQMED2uDWs1bkzofn7Q8bwrivamhvF6voBt9R68y5W5mlXyPaNmhtbl7+1MwesjUCPcv2D
pvPSHwsNxuGp9MEJ2KUrdeOuC7/IdOYm5UYsXnM/nJ6x4AtErYX7xYnc09gPsicyDtKc7Ib+o6y7
1Yvt53u76z9fd77VYZ1ZW+zrECYsSOWAknA7H/dzpAEO7SxvLK3woFvcca+bWxkc86eQZQbQjMjQ
wpwZD0Ye68TiBi2taUZn4C8oCtT2Nq8es2RjY62MjQwJZWBKgLzzlz2TTtEV5dCJjVydpuYeDHxo
Qs9tbyzYig+S9uLUpEz7ZxdfekYC8CjIKU7dyyDADdurultjU797Zf+CQCUacgVhREs1ZG0y5slJ
cD+yn2Gg76Xx1YRLuTNfwRJsLNIKJlLkRwCfIgGFwWWGpJMqmoPqJL/PVJK52mfbLg5ZpxP4reLe
afR7rXmTwPTK5LAD3X5LZP0YHn1SGaFyp+XT1vesvLtonqIEQjedUDxcXMLafGpzHaAleah9OIau
bVNYleoHwe0cBk966mnOruu/BQ6koqny+7rP/umfWlwgME+lmnI8cGpDv1xgXWqnMWiAOORJdCz9
22G4qaS7OpRI9fXPBJ5D0Ey8/hqvHjvZM/KXQa6gMXsYTXoi7gzpt28duuQ4dI85Ve5Bue213zlP
Jkm9i9Rj1t7YW41tKz1hdGOIIgMITkhQlzqUdSZLXTg3+X1l7dKInIwZnFJH90CJhZ71KzPcMpj2
kjKjY9q7fFUvIzLxmAwPQqmvma0jl+EPQ7N1nxZz9W4uEYAA8q8jzraEU8uj2XOjBrYgqUWwH7kn
HUu9arfSxStxhvyMuK8TZKhtie10divqFL/RjZomBudTONz24U8r/462sltosYfMVz3Md2MTfHB+
xPXvNvsdRv2nTq1dwitqgqe+9jduaSuhSOSLgDRTZwOzt/iegSWyAD0Iwq7Ea9PurZvV4xxbH4dy
60hcMwXfI3haUmSC1fNy6L0fzX4lyM6yKNnZ4Y1qxG4xxp6Tb1Ux/sjBLRaT/n8unaC+iBTL0iHp
TikfOgQlI9Xepb7jSelfkp17RmA8WuOv5hgbPFmm/mBr7afQb3ahf2q1/hCQoWGqKWhKaPQ9Xd+u
a+P/g1glOyfAT4upjiXbrP8faWe2JLWxte0rUoTm4VSqoau6GmigseFEATateZ519f+TfLFNldBf
CuPYju0DbK/KVObKzLXeoZwR+JnrPxX/gEGFWX4et3CDK0mfjQUumpspuNVlPWaCJEcVGY4vhUB7
Ll26hq7//v5IVmOQgJGh1WxoDtrtlzRr0BZINVLzUT8a8yULMqSTN3Lr2mwJUOz/Yixy2ySnmV/V
xKBY4epc1+LkwCp2o2kLab+y820AiBz99A7p4C2+C1ugL82QXn1UvNEjFH1Rgr4/X2ub/jqC+POr
Te87gDeyjAjT/CCPtO6cA1w+TXYBp+Ck8BvBaN5RhaCygoLKbTAr55JodaIR+kWiT+6aWDQb8kfZ
et9sJfOVByypHKFM0RahW774RoWaB/acg6vI0+atpTcfnEB+k5oU4ezY/KhgbwkUHORNNr7eH+PK
4rgJLBbo1YRit1umUclWUoNx1+gqRZ4GgxHD1eV6I0GujZHbBgLEeO8KLOltqECfsaHu0V2YOdpn
5eQMf5dvESFTXjS58VJTPdwf2op8EVSKnwGXFypePV2StpwQflEp7wyrDQ7YYSRvgrFF5L/u4kOd
qq3bJYrkTVi7eBpNB88ZMcOMoFu6Qx/1h8lvwo/ZkEYmyEojLw4q5PUDGrLjBnJg7Tl883MXzw8N
UQiMXxCGsDPtEjovYRW9i31nr/mPEZLfFPDiLNh14+Taxr+/RiMizLULvCpreolaSIBUJmrITBlJ
vm8VPMiUb7ZMjd2UNhKeKjLa4kARapOckDYqEQCKb1eBn+eVVaqcXQhhH8Zqb8etOxr2DhGHB615
1LLHAGlhCsNeY+dHjAAU65BXf+XRQ+s7O7k8OqZXjBR6UNmZWjd2yj+1bgvmtAJVZ+n88yt/UQ1o
pyZI/QLBwybb981n3rbuNL3tte4gId4BhOaPcJj/zOtT07/RumTjfFvJcqCBMOABbYcGzbKvp86l
VIUJsNBU8DOfTR8FdHxM8T8OfG0H6uA/xlusvLQcEmke+CZtdPFT1dUwwwicU9lmbk8FWPqtcDRL
kfihiPDjbXKVcyIpxNfBYnKRTnAl+0XSGtcEkSMhEiepH7ug2UjkPwycf1l0P3g0AorPYXi76EqS
WW5MiBEaA6X/PgFLGWN0rrXnWjJ3JaRmLX+Y8pc6rh/SQT5EvuXZ1fySTf7JV95n8wXfMMRa4rdt
cSicQ6DZn+4nq7U8LGylOD2FANCyX2ebVWDVkU4e7nuadBLuuKrVHkp12puzNm0AFNdSMVMvpp/b
HR3C2/kIS6tTC/S+LklR7PVUQ/qVzZ59z7TgXYUjTNOo3+fcfLg/xpXLjvjm4EeEQgzf4TZq2+aQ
+wBwwMP7KFk5biMP1vzn/Rir8wjeWIAigS4t37WFXAHxr7i0WfHXtjUF4EyoNERbEmNrcbh7QrwV
zUJEQm/H4mdB/X/iFmp8LvEAkrUA77KDGWy91NdywXWgRb6U1EbLA5PbWxNiyFYFH0f7GQm+Xm+P
Y+3vtSY43p9BcUlb7hU4qZixURcAH7VYG3Q4i779Ac7wX8ZAf8r1J7n3Sts6Z7iC/UYsBCig1Amv
o6WMTiEPfdAqoOXsSEd7auj2BUoNpfOmTaIHlF63dFRWz1h6+/8EXCzB2m/TKTOBu+ByPUuHNNRf
FPkbkmO7ovMw/cUCZuezzVFJuT/SNVADpmr0/PHLoli1fEih3mI0sQ5Qq7ac4KGXBKCoqWYsEDud
Gq0tHXPTTx/zpAoeTbMa97HdP4dKgDFOpRpPCnyLjay4th3xRtAF2wZ5nGXJpbH60KnSAZRRAzrN
ebXxmwq2Ln2rM07NW5QD+BtI3tuNUrWW2XeaQodXH94MaEsXo7Uz+uysBCZ/b49q5OwaST8b3XPS
zoffmXbRZgC5RqLTF0+SfNZyaxws7vBBioivr/a7aorSvYxliqsPVe+RlVpPT3J/F3ejDVp0zL3W
5CHWd6V0EV7CG0thdd6BhVMNMNHeXr6S5Gws0sgQff4udZPYwmfpS9JtCeOsbWO+LGbrrHZ0mxcv
CtvJm64YhOpCU+1m+o17OS4d14+6+Fh12Zsm27hDrgWkHME6EjoWHLK3H9oxkVDpe0DGTWw+ZcNn
RT5TH9Pn+mxGyen+ZxU/fpmjrmMtFtXsmP44C4hqEwqNf9WX9sGkWxvn1eratWQ60EirICS8JCwW
up0OgcOejZ2qPEBPi/dhaPsH2L+I8k/D+GDI3bTXRiXfm+nsKG6e+/VlsjPzeH/Aa6eAAJMiOUYJ
mu95O7laUU9mn4L00ucSIRLhyRUg13Pog2T0Ui1sUT1zPg5R228kibVzjhsaPFSg9xYPhNvAeVBh
G+Yz0732WlPydPSnpot39r93QOasQVxGCIwrwuH5Ng4uQM2o+wywb2fuH7aePFBprXbtFGy9tVeH
BP8UmyV0UXlU3YaaelRSm5JDx9Ai16jbpwSz0DB55WW+kX3WdjqlM2hQQvqUrH8bSS91f2g61k9W
v4cK4kYoyKrZ9Bv5BFFQDekTVgZVwdsosDGavOppuBRcoJ+4yb+0Wmg9zE7gbxzXazPH9Y2qo/oD
MrHY4moROoFh022JRTqvXKt4M6Z/GeHGS3h12q7CLHb3NOc9VnmQ+WnnqNFrMBius4U2Xh2KqNdS
PhcuYotPMxZa0v7Al+CyGPrlTrdPFprFYfb1/sZdHcvPOMunHO2OvLZzjr+oqYUnSYheYJlsZIe1
dMhrmuaR0IEylmRxElOZcJCQDhUN+mW281ls98exPl8/Q4g/v3qzDZOUS20OSKb0j7lv73T1HRBs
+TdAftzZf4ZZrGWbq1mt1owk9U+58tI5p9r/fn8kW5O1SKVjXXdFABb3ooS2K1WVF8jWRtJc/+g/
R7FYXH4adpJeCW0gxSq8qA53NjBdhLN+J8E4XG44cnFMonF2+1VABzqB5ROo05ODpn7VkvKk2K/3
J2zt09P1hLqPsAIVCTGhV5++MMM8SAZwBWxHx/rSGJIbjuVujNuNZSymZXmqCyYz71IHJNsyXUZm
OfmzA0/f5GaYPkf9V8Whx5Z5ofRHPQZ7ZfzXVxZwesAKQJ/wF1eX25FVCS1fa2BzJqN5sqZ3s924
MqZzlZqchvrzv51GODXImv1QjqCus/hWyVjB1cvpuDY5IuqvU3Ephy8B/Nv7YX6dRMR7uGmDIEWR
8hdDMLmwMsepaSEP+iEyZeyzs0Pdl5w9k2cFpkdyx8tiergfdeWqJDSD0DpA6APX3CWp2NCGachC
Ctjoh8TR0dBetcGPXcAbngQHMtETd4wKL5mni7zls/frdiM25To2HPo5UFFuP2OUytROUpoCnHun
UkOrZxjBw28tz1/3wW2YRQrUi6jV7RJ+ICLGbpzhmUrZSnlv2of7cyly3O02uI2zyIGmUSn5DLPk
Yg/ZPqmAlw1Pg9Z64/RxkLfU4dfnjr4esBfMu5ZuNko1x7E0hFyG8rdp+lZpWqhd/5pwLgaE0zYw
S/EMXKTDSa7n0lYCzo5Yfq9Vjmu31ZM6bFX51ofyTxhzcTupesnPZJkwJu+qtHkqlWfT+vv+t1lb
A6RbBE11cCfcHm+XWmda8hAijHWR4wf5a/PF6QKI+9//W5DFfLXNoPepRpBM611zeK9kCPPpibfZ
r1vLFSYcfSr+tGSQbr4dTcVwyl5wCQexlJPTCIig/z4oxtmSoP1lqpdm2cbZuDaD4P14kKtAPX4R
HVJq0xpnIVlpxbLLKV/awSHq4x2KqvdncW05XAdabCPNHNRBzRpqS03qJTxGo79pSmyMZjUI7WEL
mXxuxUtPaceYIcuJIGqISn72vVWPm1fVlRg4LlFAsfl/Abu7/UqNhs+L3MgoxekxrZAzICE345F0
f7pWvotCT12oCMocwUsdzBpTbiiYoMTyQXo2x2JnNzZwvs+b/FJxXVikNwIJ6xrwIXC6F4vO7+0u
lyywVG03iuHQDtq4R6wkUAFrgsTKexIRg8X+QammjocSeB1oywQeN3cvL42eKic4NFvilmsf559Y
YupuP844mUkfy3ycPHX2Q7xvdX1bGXU9iDChEQ1CVGVugwRpqPR+ycWoMa32gmhtepDqXqZw1wcb
h89qKDI1YBVKOMDib0PFOcwAtU9zIQ7SttmOG3hUbz0m1oIAmYbTL5pAMHBvg0TQlbQ2RyAniJ7b
Ct3mtnWRQvvX72L6KciOCSEe/GuWhezWivUpEWo/aKroNOvSs9293t80qwOhWoGYFTYuvMBvB5LE
kiyXGiGicvYk7EwyofRpbGSyta1piBIUxzOgymVPI86VzE8p+fCcwKU40gCVPeOAY8XRxoytbRy0
uQAUsX+EZNXtcKy+qfQ0UfOLE7yH4dcgESAkaGTYy4jk7u/P3dqoxJC48fOBnGXCSS1eL1btoCoU
5adYjz2WmoLDdjhv4XpXhqUKdgz1VoYFCvp2WHC9kQgvYT7MKS7A3UnJH2Y5eshSAxGAjdrFyqhu
Yi1WhDyZthRKxBrO+hTtWtlrkCbf+lBrUUhwVFlJ2MgpLkZUq41UIEUOHrXNA7eSgshtq79m7uU7
S878jS+1gjREu+wq3GJQ8xSHiSXg8vKXJsRnoXnfZPVBp77U1ke9+miMf9M/1CY3iw92AGsZJbVm
uDj0xNghO3l6kLZmYGXn3fykxUUsC4o4ix1mIOwfkcCah7fhVrty5aAiBIKwdPg4TJadizmtNWe2
BT1hytwkeK/UL/d3wPoYfgZYnIRFip9MKAJYmFegqp3X7wbn8N9iiEFePd4rOMJTI8E86OwPffAy
2L7bZBv5aYVHKNbHz4GIgV4FUTq9j+ErMlOG2XkIqrYfEAATsg1j4I3QSd5qZYD+k4kjyJwmBSLl
snKI9DY5taOTunGoGl6HyeT7+4Pf+oKLbRJkgW0lYoJt+0M+/S313/7bf3+xLyK5nXQfh4kLxf+9
YzSPHc5FvxGCagHXJS6Z8rL+3gOUCKREaMnRr1LD89hs7aTVSbqKsJikXotyy58QDyy6Gs6/jDPE
8f4YVtc51zDAkuL+ury+aHPQBaY0o2UZf43Gs5x/QZTrfgjxIxeXShyTfoZYDGLSRtw6a0J0JbpU
pdepB/nDRDnnfpi1uaKGA6+TQofzi7qLLjd9XHWCuNF9ldsvzSYld22qrgIs1V0mvxsUOeIW7ujl
URq6p8yUn+Igeb0/jq0wyyeFmQTxgI3tRe8tt7WelFDytoqgG3Olq7dJYRp0TRpnlaFgk6vYH1X7
7/uDWPvmKNgJBpIqTHgWuy/vO0PuxVzlg/qAkNl3U3pTWpDH2nkLQrs6FvrHAB8hGP5il6HkuhWG
MmNpyk8jHiaFsSW9Lc6r5QIW7N3/RVh8Eak0nFEIvF78uXrNUVx0oSAUVfPR0v8ck6fZCrcibo1p
8X3qrJ87SxVjSrHLTl/SbutYEL/51zFpQs5Hp6rvLDZll8VKpQ2WYNml/a5Wwu+OWu/mRPj2mh6u
Qsix7OLZ+BPfqJPs/0YdDRYCoGowydjJLcEl+VTO0wilkWtfObh+GJ6rXj9b+ad50I+1TJv//npc
n9Cf8RanIBrtXN1NTsHeeInL733/fP+/v7pphcY/j2bc8ZZQBqNDQZZiAPK50sFAVnSSH9NNtxux
aX75ZuLhh/6TMNRZrAot4MJfWAG8oCn+VqWzO8MZM5uHVNV3W8W0FYCujmY3uFP4YpQGl0VjJemC
oY14bA5pD7lInwLwhsH8MNtT7ymG5Hsy1KsPdgu/IdSK+BA31XMZx597W2o9KABQD4MgwBYgdh4S
sD0ws0o0e5xu3HpDrE4+L2Jb/GIOmsV9c0wL3aqznHM48LE8ED14wx23pAPuRQFxsKT0IDitS0FI
lKr7NpUvff2mq3/jMIbjiwAzxTfgt4tEo+dFEdthnV98238D5yxC/koO0XrYAq6tpmeHmzPoWTgx
y8ckSNVqlnLu5oNeH5QxcvNQAVDs70Hv3t8YK2VMVbyDBLGd5/HyIJDjFkZCyzKyWoCywcEedrb/
tzT9NdjxAx3dydrqOKxt9euIi9WQ2tMwlw1qyLYsuYnzyd90BNga07KG1ZdDnUlEkECZ1P27CvGp
1jxXtuo29UVv90n8+f4sro1J9G6gVNFM4X+L8zrL0K2c9fxSWt+1GLZYvL8fYG1x8wBHC42kbDrL
ZmXTKWZslaQW5Mazz1Za1Z5pZeEl7nFouR9qRewAiB9wO+yX/k/l7XYwltb6rTSzkYwZVn7x3OTy
IYijvaxeSll5noVGrPE9s7cu02tjZHD0Y6k5IXso/vzqJVTFhVU2ITRGq5r2ZRx6TvQ9njeobytB
oKHCFUFzisvI0rzLCuNhVEPQu5aRmh/qMhgP2qiN57Lt/a0zfOVewgEO/keUhDB1XLxRy6juhkCo
6xaRf6jC6K0WgjpS291cHUfr7BcjiVoe0Bt5UeFCWk7/DN7PzZ9sdKjbRMlc1YnokfjdhuTDSnq5
+WFiOV/NtDn0qIE49DkVxfkc4gsT0Uo1o/ghtjbSywp0E5jG1RwsPmo75VZodODVk2464MJQhcgh
vHQ2YtjaW0V78MuLOaY7M9qPSXye5y2g5vpQQRGh8c0GWuphFUYvpz4vwUuSN+4UvKoJRE7jpKZ/
3t81q+uKGv//4iyyGoXsCQ1GerjZMPlv2yHLTkY0fYQWuyX9sBoJMQtY4sIgbQlns41ZMoYSkWEN
vLSBxxdO1MVoHu6PZ4XkzIe7CrNIaX0ForZUcU00Zw+CX4TDq+zOuX+Ylf5b0uvkgGoPDuipD/Q3
cjEcLKc96upYupk87+2g8+RhS7V35YIF0g3wu6DaAOVbbCg84YqJ/ggbSrajB/Qudqkxvph19ZzJ
3afRHrdExlcDgvTnsBcV6qV/2+gPVWhKMLwCSCuFsZNnt/jcJcMu2eKSreaKq0iLfYJZNNXrikjT
9FFVPkpx4io4l5o2lcDpIA0fNz7vyokFoBgFK0AplBaWI4sTJw6rmEb5EMuzJ1dZvDfKIdylmhx4
7Zj67lgl7U4J/dFFXac/5X1QPeglar5zmHzzy3bchXVpbxw+q4sbqpagt0CAXgrI2YM69obwvWzy
M9hct5prV+0+3B/8Sk4Ats3WwdEIeaSlPhKiXX0ZK/Ac4ql2dvr03IlXdlA+h1Tr9/djrczzD0MG
KqHCYGcJWM59wo8lecHItS913T6EXbNBCVrxGODJQa8UQjF1HMLcpvO46HvZygFXtHN1wsfF9Xuu
+yYaoImXqzRwq09F8mnOChdc1Wd1iL1gHHcWxcNBKbx8ouTcbv2mlQ9585sWbyFg9xTZbRuGeaL9
OUfzQ0onTM8itJPdYfyQqYabK/2ub9/UdcNak7/GavFFJ88kerRxEK/s4pvfskgbrR+rkxwAbgjC
VD+BBbZcOZnKs9WVvpvOUnYYs3nYeCusfngM2ARmg+RhLz5KHoXl0A58lMqIG68MGy67ijyf7i+v
tcsahko/wyzGNkSNk9olY8uGF4yiXJVLhVy/2sGrL9teDQMttLQHqdrkZKyPzwb/yWVKhuF7u+jK
IqzmWUfWVooMla7a2O7TNAJ5XLYKTha9MmMK49R/xBgIn8pulN7wHk32klQFniL5sWfHTecWse9v
XDlWV57684ctZsTsmslnfwMzkXOMBardNH7/DQoTW+4qiJidqxvUoCdaU9tMexcE+yCw3G56bUKw
tnb47zPiTSSRzK4itU0yQLFB5XzszhX8dtM/2emWStbqDuHKjUchUCaeuLdBkq6i+iLgP23se0Z3
YJPGzTcnPefF1/sLdnXZ/Iy0lF9Qs3bmu5DgFWs4z937ODI3toT4rYsqDAWYf8aybD0FWR/HbcxY
FLDPiXLOMB3NrHex/FEcJkJbAerr/UGtTx98ILjZ4D+WhR+zwLk9nECyzDDAj3PjB89N5h8Dx3ez
boi4FnXxy/2Qq6vc4FlBzczhFFtsv0Ktc74X17NK/5ygImjGIBO3sAYrhGOW+VWURRafTXsas9Hk
tTSEF330ing35Kk76jLEkREWot640tx86Lg0DHYdukPSuHhdIvgwlmcna/aIRbmDEXh6Pe40OtSt
scs7n8dr98FS8i3u8cotit8r+j1g+mFjL2alH3vR3uX3RmXomqjODOFfmnZO5T/bJ9PaelusfgOT
CwRmMAL7s0gCURszlE7coez6Sc674dh2KsZ5g7PRGN8KJP78Kgf01ii3WcFhSq/JM6xnq+V2GEwb
q3gNh6qDQeW4wlRBYWC3YfDKtZ24JkyVn5Uq95T8lOSdhwAMmyePzF3Q7j9Y+dYlezUl8Oj/Qd8F
dyR219XoijQrG24L0HfVZ90Knqze2TgSVpfFVYTF4yy1oLHp8CIunVO4o2a5aiR/iYJH/OFS1w4v
o751/REL7ZckdBVxkVCn3I/KScA201B6QNcDRly/Rw+D+1jgNqHzYA6nWJF3c5j+0VT+x/vJ4f6M
Iv52O6OxrqZyYjHe2sxPaps9FNVGGWX1Cv3P+LBDvo0Au5QrgdBeqQbN7ebgHSTUt61uunq8BRNc
X5bgA1Gzpk75iwNHH0nFMCfEKqrOq+P+2BfmLpzmE0IYOINpg0f5+kPtdB/COryE3RZMbXU20WOj
FoOcjbXU3rAHyZIUgfRsprRxVfCX7/OqHr/d/2ZrQBHqXnSNEGQSCnCL3eegIaGlMWwxKibeTI9i
zJTdbHBjDlSvKB9p/bcYR+hnffgYtfM+6WUcbsOHNtFcGt2HSalOdaygCxFdhtD8ev/nrU3C9a9b
XEPKNs/iaOTXyXiBBI0NEefT/Qhr57aCSYGAodtcNxZpQOtQqi0rwK1Zegpwjo2j6tAPsMMfOAR5
y/QPuR7v7sdcO7ivYy4SQ2LaeQGbnjkPvsa97gVJ52XlR5/pTJrX+7FW1zE8OMB7tBDgiC8upr2e
1rGFlcrF0j5lAB+yyjkVwfg56Q2EV80nvd8rNaJfofElSoqtO8qKGhVQsavw4gtfpVm7iMPMDiaE
03sX4Z7kSFMG/HV17Cv5qW3fB1K4G00AR/VjRWU5H8LerXk4oeS4C7v6APjk4HDFmP3Z03NpI0Wv
PmTQ64BfLqwbADbe/rwkMbW6cHhPFFXqpX7o9c17xSi8LJDfN7bi1b6/RwfOR45t47uIeV/m6uvI
i1ympA3MZlWGZjbMbgSfOxze5O33sfxejd81bXblnL549Shxt1F8fd9sbf3/z9gBk6PniizdUmxH
VgN0A6BhXDq59KzqubBzAfPx+mn2ZhUknJOdg/axjvqH+2NfXf+8TYUSA935ZUGtzYyh74NBuHer
l8zIjzpWIV1Ru5bdHCvI5ffDrd1jxFP4f+EWSzBVYKhFwnAlDd7DijpK4bPzO0BM2ks/gyzy6BzV
poLAKg9TDZmbynmqla9Kds4c6F2oed8f0eoEAvn9IfgAmGKxp+1iqABls3bU2vGiYV8bsRfLX0pK
DHO0cUJsxVrMHsRlO6/FizvK93HDo6L5NkluxxXc1Kst77y1Ax5f438GtpjFMhnJ+CJYmPUHyTrb
inoApOSl7IX7U7ieF69CLY4WLerlQJZUHp+ondbFY6I++gak9LjwJusb17M+BoFXXcqy37jFrK5H
aNM8eoUt61JudZbQkHNyUqJih16LzUNUeUO5EWT1XOOJACiY+wNdiNvEZqdOobQdMwln8mgH5ybO
dklPqvUPbf+xU2u3VWTv/pyufr2rmGIpXeV6yyyxHBiI6dSnTP2CvYQLKeYIB+39bwRi6ugUWpwu
PzLbVSBQ4jYSEBUHaDpOx2Lqey4p5YwiVeC4bVds3KtXPxheuvjciqbSUvIvbIO6ageO0BSNCRjB
fYT0zpY8zY+b1i8HApAbbpw6N86ldp0px33RCheTwUl3rd10J9+iyWKUipd1NmpiKWJHeL3Pf8VN
iuJK6PbKAQWwhxkplMneqomvfkyHoxEvOK4NP8q/V3Nct3LadQ6rtO7eVE02u3bRubo+77WYI/r+
91ybYCS2KSoIvUp6sbcLJzAQ7vJVYRSivuqE6vuXfnPHi0S1nN/rIIvVieRG20SjAdksLHd4omWA
G+4PYy1VXkdY3OuUIR7UNoTbOxSpp3Z/K/3RDDW3pUGkAsi/H2zt+yAAJ/xuaFgAL7qds8nhNRlw
uaKlXHhVjqbROJ2aEG0zdsP9UKufB9a9huAluCxVvQ1V0hjmEmBDujVjr1Z3eWPvEOD6b0EWZ1pm
oWAUmkye4bzkfeNG0T6F3v/fgiwOM91XBivSLHiN/dmWFM/Mn6R6a+eIz/zLQgM/J3zkuFgtlYnn
Lo4NZ4ZQ0JvVR4pwXj0nL12nn0dVPjZF+VcQOhvjWl15AMx+aOZgZLJYDL3aS4nGU+4SRdXFMOlo
a6eopOkAPItS2P1JXN1IsKGRnKJnRr5fLAdN96umRb1CkVsOS9kajnaslRuHyeqiQ8FWaO4Ao14u
uj7T8lAaM+gCiZN7Qozf081O4cAc8uP9Aa1uJbi0QnhH8I8WZZNRih2jlmEmODCwS/1THQaHsUtc
K94QcVsf0z+Bli3AFmyV5Reg20tsuet+3DvDS7KpI7QxnCX7EMlrHjUz7H/D8tEftb/V9rswrfaZ
GezvT9zaSkDMGGQLZTQUOZavp6lIGx3hpUvQzgAdTL1L/ipMaWvBra1unbP3h6INiNtFmLTX9K4z
OR6GqX+cJM7AMii/h53yXsciC/bMh/vDWptAUiqSBpC3wMMtFjgk7iCoZMgzVV17uf09xtk+kJpD
PjzfD7RGw2BQPyMt8lFmgZ0c5AZ5FruwPXVCMNZyGuO50W30y2U78cqpbk96kPSAR53vnekHXqfJ
kofK0SWWKtNrUAD8jf1w/asW2USK4ginTfZDqX2y7L8V+Ss9mTDrfmOH4xYnZKqhLuKcfptH1CHP
8HdqySPYNZjtWaT7oQ02stVaNoayKMx6TaxflhdhM7Wx4VLhGagFgsA25tFd8cVqq3OjSvu4ozAa
bZmNr60f9gRwUKTCWEWLp31tBG1uT+C0i27W3LB/p2q2p3Sp7I7dVprciqXeTiJQkdY2BAqdRv2f
ebTv0ngX8GL3/Xl3f7Gu7UKqZJDx6PWrKD7dRuJqU8jShIGIpo6X2FAufiztUR84pql5KNNko32+
9oABJYJYPNhDXV1eh3Wl1susBXs4ZU7mmp35phnRjXUeQ0O4GRz5t87OaG5k6BUZWbDawtYA0Dai
lMuntR6m5iiFsHeMkLJP2D77UfM25xWf2dpRMyh4zrmXFfGTXA2P5uy70dD8Rvpx8KXEfQYKHxKE
txOtTnE0qRb0HmeqzkNl/ZHFmlcm/YNVbbUoVlcPhV+wgnxa0CK3oViTSaEY4HBzVD5GZ3hjAfvp
J+PJ3rwcr4QS/j06mpHoMGD/cRsqR4rIcXCfvNj5J7uevRq3liq3aPq+3F+nq4F4qoG0RPIB6P1t
IFUpDQSL+YKV8oQPw7s8e82ns2Ra//5ViK4EWEWq5miyLtHSRmMn1K3A++qSfAoALGVyc/wdJtZN
lMWuq/QxbOy+AONLXSm2niM8PONiS9VzJUneRFlkEW1uwzIU4Nu+l972oK1M6YMqtaJLlbfRzrfa
jdy/ts+ICA8I/w5xBiy+UjkNgxGVAmtumZ2LlxuKms+m8WlC7EYu90VduEXQu5X8RzAELlDy0/1V
snIVM1gcVMQhGLPfFyu/cHKpHwqZfa6Pbpm98hLQi40azFaMxXuwMWksqB0xMh0ZeutZs3XX+Pdy
ZUI7iHYCz3TOnCUKIEpTGmIlDPBYfbVyagX1c4xo3f3ZWttTKor6JGSsJ4Ht3+6pbq7kvirS4jJH
enHsJrN0/Uz7XsrVWxQW6o2TZjUaduyQJ2nAEW4RDdFVA31VINnBfKrRew+q6kOnhbs87zYGtvaJ
VI4XqhyUXpwlMLuS1bI0fSm/mFWxz/32TF31Kem19/fnT6zmxZMQRtPPMIv9pdrNmBtaXFyGPsWz
87WrtkSk1geCAoTQFeTVJOb0qlzTNSE6Ul1SMJBPBDCdF7l/vT+IlRNZ0LL+CbFYBNbY2nMEreai
wDTCi6KvXaed6Svvk2h8tEZ9J1Xlo5SZn+7HXbslU8gEzo6tA7ivJU6ozLlQtZYB37WotaNT4o1W
RlrnRn6bk3Vt0hWXk+M4qsanQbPgGpWWl+SxhlS9pZ/otgmj9Qnhn/s/bG2dwrlCF5YfJcg/t3Ne
1kM4OJQiL2o1HRHp5wI/HybtqZi3ij1rYEv0KNEREVchjjXx+a8+76j0DZdo1qkSG6fJrg5zctIq
e28Njme3nkz3boicB0jxXvDOaY2Dbw27qYjeDfboqfUHU9+CoawtaTiCWH0yfMqDi4OpniByBlFR
XPLKqFy71gMv1P1/r7zL2/IqymLj1MOgFr3GmhvHpibn1IanYlfi2v5UHu5/zdUjiTMJvouGgzvV
jds51opCjZQ5LyigvFqV4g0AeMpIdN4GGbL/Y6k8jOrjlIOrdKwTgs8baW9tC/NOQbsVmjJXpMWM
TkNeZW1XMaONtIvS41z7u3DcuFZvBVlMqDFmMCyturgUgHq4T9hT5SJWfX8qV4PweMZ/CFkiqse3
M+nIfqOl1kiQ8Jk3rlfVT3n/793NOe4EH4HjW5jGLy6UzpDNBUd4eSmDpnCt9Kns4++qAbEl/Z3j
D9gJ8rM8FpGHFYngavc1cdCZbVuVWJ1hn5RL3yb1LyWLHtlY9ydOLLHFOUH21mENkk9QONRuA02x
HElN0uLnpmPK7ZTSQWqDs21xVY6HnZH9cT/cyne6CSf2+NW4rNbPqOs0xcXuJtcvvioJjY1Nl8u1
KJjjic6GzUVlCRr0x6zCOFRmXYOEzNvmGDxERrJBLlqj/GCazhuG76NDiBG/4mosvhyyoseyvDSS
fRwc/V0YvJRd9GTCgpqbclcUXwEQenlcu42fHcES4Anebiz8laTIKH+4qME5BVFw+yNALedp1DXl
xS7KU1HX53xLBXdlhUBFkYVNPBVYml+3ESiTd2kXp+WlxvSh8t+E+jFA/1LLQtfHZ+b++lgZDsVX
jnwaMxq2wIvhWHgj2FY6lTz1FW3esfqrL0YY8gS5H2dtULRxMdSCqgAGaZGUBr3z53lSyRdOm2KZ
oOYnc8jjQ4/BoOuXMFLsOdwyMl8ZHHdLWhqMDmFAe7GpMxpNQ4/WyMVIy30iNP2bWP0NBiVTh9O3
Log8cNtvP1er2IbkjE4JYtuxj20pJecodKSzXozNxg5YmUTxldCA4s5sGUsdsLyWO4qU1P8j/oHD
aPTaWa+6yDVnUzvkOYZEVtFqG4/gtUkkIFUhpDzR515M4tg6nZT5eYX6b/1VCgUw1/GP91fHSv4A
agxvksoTHJ0ltDryDbkeQ71CF//JhvRcOyWc4d8QjIDniqIsFiGqgxvg4kv1k9rYQ1RznMQP9lx/
z+LfIdEhbQBzweZLieb/bQytVYy608r6EvXmMbCknVIF+67zH+5PmJj021OEQaD5TUOI+zJCardh
8qJuEOUNeK2ZwaXWv5h4LNZZ6/bRluDSVqTlpMVlyrEYFiC1P1jx58yHCmK+TaTP9wf06ypjQGwg
Pg0vEPbr7YBKZAOCjrP+IiU4UVi7PDF39yP8usa4wyImydlOxkNx7DYC7dmpLU0i1P7RwrC0bT/Z
4cYGXY1B4UuYCPNxluhVucqpsgUWh3v9bEefEE9Dj/v+MNYmCsDoPyEWC8xQ6//H2XntRo4s3fqJ
CNCbW7KMDCW1zHT39A3Rlt57Pv3/pQ5wpotVKEIbmD0XewBFZTIyMjJirRVtWE8mX96e3WIQs5Cv
Gzj/4CgqcNqFaxGt166lF3I0Z7pS+mnLJKjIlHuGZ1a0OKsq8SZpXDbqRFv2Vl8+LAp9kunF+GYZ
aJ6t18HtlEv/FjKoOK3Jm42KzfkTVywPYikEBEZIqGJ//0oi8kCKil5bcANJG3cFg0VcnTtBGZu9
OvyqtW43KaXkBvO4cWTPg7cwLET6uWqZcSB85y/DQ7DElhaQMYMZyBlcUYQMiH1gkJ0Xp8/XP+Gl
NYraqFBAhEKw1iaEPJH0hcpl61iNnyNHwjjGAJ1SOz+o6D+XtuWaWxf8uV8KsXMxKYIEGjTzal/L
tNS48OTW17Tfnf7Qbs0fuLB9J39/tX2FmljMr+Xvj1PMA/ExcJPwqYzd1N7YvAv+SOxm27iNAKqs
CaxC1cjRFrUlwfs1Zo/4AhNd0HbdyrwuLkiYQS+QO2+t85vnrWEtU9D6kWncVBZU67deKr2lHu4y
Y6PnITbn9Lrg41A5RNuTuSlnGNgSGfBFleOO6yJ2S5jyekRmuRHCLxpBc1fUpwR9fJVKNqW0hLaO
kZD9KpPPQ3/I2s8f9mwmEfxnY5UbSwoyFQww7eCoy56dJXc1yDomR+7mWN5H1W9tRNK8U+ON7PWi
czMZEfnN9zxl5XzNoAfmPOcdnOmXongex63a3kWn42Wj8eephawnzWV2CVulbDtfrj9lU8B7fdoR
kSZV3V/fwAsrofdl0XISFR2E306jUFPUssaMnN6PYbbuNWYt3bZd7GzE9AtPNVo9Am9PVw90x/oS
6aQuCpxe7/25WLzMyT6Xkf0wKMphTDtm2o0vc5+/6EtxZ8RHM71T7M/m8O36Ss+DIJASoAtCwIs3
wDrQc13RtTG1AcZ3UOwjuqaHRFKp3qlj4DZqmu2jkLYjMr63xjTnt9etn39QrIOgYWigQl1hfbq7
ikynq+3Bh9HiDc7iZvKR29atzI30/ALGm+Ye9wkNDlTXSAdPv2gbB43dmsPod2NSp8gRZvWdrBX2
vkACzIuXzjk4Th54IFIbt5pC5SDJbXm8vlxh5DTA8CNA2PMmIe+lVXH6I2IlN5MOx/LzJdhNIbzd
ZHKlRt84hxd2ldIZzST8lz7Fun43BUExGyNaRfa4Tz61oaAI+VFVbJg5dx3xvEJXCn1a0mxD/Iy/
ruqW0nNmpY3sK0Yt31davzxEEuwEbci+dxb6guYstzd6Nr8CTtU28oQLczFtPIc+qig5a9Z6kdUy
LPZUWopvoIIw6+ixL29V9pD9GpNdeu8sL7OauEz/C/qDkd51L/yh4xy8DX8K/TUNbmUz9rbUVs73
3Rb0PYcPy7XIwT7dkFwtDJh0kerHU1vt50ZurGenSIbaMyKjhEpTURDfiFQXHBsZHWQHBIiaT73u
SA29mg1dtqCobQ2uBlkkd3oISbaLHJer186uzKz9vCT7xvx4lAQGiToxZCFqFfBqTtcbKklWtpmi
+FouMRkhNQ2/jbv67fqhubCr4A8Aj5Bki1GLq5NbZ80AJjZkV4tYuZUHs5HcEgKN22s86UY4shux
4vyUcrW8ZwI0+lihSEn+8us6WSbbqmbVhw+lIs5jIszxI2uMJn9IpjK2Nzz5vVJ1GhVoHjjv4iM0
Fc+6J2VD6TkpW8WXzV1ee7rFQAG30nYIgTJjwHnMgeZPHw68pzZXGYKcBEYz2qXyztKuxk/9rjRq
DzXF69/uQohAQg2vBP4Du91WT7cyrcn1KcYovpXrQ+MtRqfkXlY2Bc+JLK1LD4ggCsV21S27MFqg
peQSIk3Xf8R5CklKrLyXXSEn00o9/RFo59vSJA38CElRj1Qz7N2EgMpBSRrr1ljiw9jr8caxvGRT
pMYovPBSh8J9ahPJz2XSaAr402z7sxk9zDRQ3FJzGkSFZZ9R2RuLvLTTNIgdEgkQO2ejTzMGEesd
qkV+UYw/owgCE7pSag6qC4GpmyJJPals3TptNrz3wmHhFuD4c7vSeV9DBJUmUpt4IuYBTJL29jR2
30s1d7wuaYd5I1+6EAlglovBd4pAeq9VJJ08J/9Dl9XX5fClGyCepvW+N5GXIGW47jPnCSC3mg5m
mRq6uEpXPpOOUtUMyNegaapH32uzGQ6q1Mgbm3fZCrU8cGSc+zUUKDTiclGIQD5QztjN56q/Satx
C5x66RPxqOYP4Rb0bsS2/hXPxrErx8xKNN/OmAYta/0fPQo7rwa8tRFVLlsS9EHQflSvV7tWcdLS
JM00JnEbP6bReJ2N7lEatsagXTTDrU/yQeaMwsvpgugY0uHKmDTfLirKElPoHEUR46aq5WWjVCWu
sFVsZi1iKijZMRf7qhy2RLIhtaGp+saQ3YHF8LT6S93IXj580iTpyD/X/e7C0miaEDUUmAwMRVwt
rbYsNephKfv99G+xZK4D4UXd0jM4dzsahXgcoC8qfJa9MiLrzHBFPdNELpHZa041/5uYU7oRkC4a
AU1CLVxIvtqrG6aMG/x5CjGit728q+uSzsxoV3b8vxhCOZNDblDwX6PwnT6tysKoTaHUVXtqkZP3
hEvR/frol+Hz09JCtJmwDhfo1OnkpdET5syYzORpc3nfOtZQ3wwzKZDbF7WSvHzcHH4n0y6hBs97
99Rc3wVNW0aR5WdW07uDNbzqkX1jfpxcD2zh/yUfgkGmrcwsfT0iNxlbfiTVvrCCrs6HqyoO8DIK
XuiOi1F8K29zMjG0WgotxqPG//BoCWjEWL/qzN5i55xfD8IQ0pLvtUOC9umW6UyRnAM7tej7fGtT
6a1ErD1nkpyy9W6/ZMig5cjNwNw4ez2kpxl7OagixBrN0vHCES2+EKqrjIbj1ue5buls2swIKkzu
ZT4Pei57tfum2dVu7NHusrfu1vOEhUTl/6/pbMZ31NUOD1IsacGDUjaPaJBUUvuohDWP1A09lcur
Iigw1ANhzvVbfKw5xkvN/qlJHHlFqEaHpoo/lXlZ3Bd2u3FwLwQisDliHhDAPUrKq4PbI9Ha5/JI
1hDRPHUlJfxsAa78ef28XrQiejLkmWRgayZmnKpGUKi1iiJHUtVuoanNUSH5+33djDgsp/cRY+3f
kaJsH7nlysfrSunCKkcKtrOybJc4MAUySda82lSm/XVTF1cE6hyxBKDnwHtPj1MZq0oxth2ZnR4P
HoKDA5oAlr3RaLhsRcwfIzwQwMV//ys5QSRwse1ogP6e5M4L8iPJwSwie3d9LWfejc4gQRslZ8bM
8r9V0VUaUYgKkSnx+zx0m0B/aWmctRrXuaW/amW7sXVnDo45HqyI+IKJJksRX/GvRRnl0k1z0PV+
isZyRvxxCsfLmTqzdWrPdg/MrlBSdIDDvfMSTw0FE2C4RFF7BpINn9G6zSliSVvDqN7j2YnTCSsi
R0UdgqR47XS9Oldl2LeL3whVQc/U5iyEiT7oPzJESrudkUiF9jhJ9pDdJ0nSvzhaZDvHdDAz66EM
St0AFqfZi0u+E/W7Vp/MX1pXGdU+MKz4m4345lsZyAojuicBpJzaXn/UxjHtd7Wk1C95U6Qo8lal
87mcIu1POZf1T6NTl6cssdO3IlWb56ybpX0WBnnCA1qrXgeULKl7MW+s3FVLP74k1FKfxjxZOtDj
jtTvB8q6P9WiTH/kcxC/JUGUFa5RVOVzkC565lWLYT5oIHujPQjPiDOGeMLXKFUJ9MEwyvQionE+
qEs7OEdwdJlxyIcyjd/0sohKV8uc+aHRG0k/RLEqwXk0tB9mkMidGwE/kB+UOs6ehxyp58cilngX
L/KMwlNUBzQGsnyU3kI5Tr8u1lB+G63Wuk3kev6Kl6eZK9O5Kj2N+czfiySD0tbm5aDspKDMYIsO
ff8aUrqQD5OtJcouN5Q68bqu4JGRRV2bu3Wvmv+0izb1+7ZIysDl+Dvfo5jhEDf9NCcOZbNFeh7k
pM7dPq67cue0kYJ0d52gqrYw/effuAjL5bZn70xGL45adztPYa5svPneH3Ur56MRTYHR5F0r6AWn
Lh6rSdSq4zT6zDIrUGyeB96xemmO0UFenDHbBYklv/QN+ipunjnxa1d2VsyGaIXuDn3Jp1BqZ2g9
bVby70GVTeA/0kQFq5qw6YZSNAm7QnltpzIFYdhnsm1ANzPj3HKV1OoeSCnkHJgvHAgv0Ej7PBQD
5QfKk/keIf/6J6Cdpt45ytL9lhAJT3fFYKMFaY8AYfZKqkb3Y+UEr1ac59INVJO8P1jt0EzHzmn6
eaeBXC9c8CzWy9SOsryDXBRm+2Fa5jJ0jZbpDG5fa1bsFQ21oo307EKs4ilFiUKgikWuebq/yTxU
UWFSkx7NCk7p0dSiw1D/lrItUf3zbgeAUpgOkETo3dDMW70ObakYJpTqKEsnofKC+sPkOog2H+ak
kvdFjoZG3E9d4taFzSQfiUjRB5Z0KC2QmTw5w/2o18mWLs+FCGqL/gOXA48h8AKny0d7PDU7PZ98
Hg8z14GE+o1p/vno9QOpj+1lJgVNubNK+dT3bdnH+uLzpD1AYkEUtLvrWzMXA1gdxHY+bo46Io8G
KsNCFf90TctiDnq5hLJfAhR86kVP26pw3hysMlnWYnlaPMkfvvO4gmBqQS2ku2KtL4nMbq2xnaQF
7b/E2aM5nt+0TdnfGa1eUlw0tjQGxB16GheEPT4ZWTgvlzVCdGinko8ayX6UxJYXhnr14AzSsDPm
QdrIUc6KADAWaHMw04JSDTf6OkcZNep2aiL7shHMt4ZZfFc7ezxOscNlA2DvsTCVzssUqT5c/5AX
joxAwFI85YYH5LumVslSEYelqi2gvmvPqdW9bA83Y+8890KdBT0udXobupSJ0bdx2U5uLEYGVEHy
fP13vH+81WYDPCKRQaAQVuDao8DBtM7QFYqvk2Z5Q0nh3LVGc3CTqaj3ET3UfV81pkeonLx5iSvP
SYb2kMc9I6eZpObm4/C7ji3d65WuuM97WXqQ5WX5BzWR8QBfv9nR8c0YIzc5N0UdVa/FXHfuXMzB
AeWz+tEOy+71+qLOT74Gg4fkFmIqlT5TfPW/kjS5itWqhZXka9P8WKn1l67StjpxF5wUPi9gXJlv
B+xjdRKrmRkEZDSTv0DceFDVKdjhz/EPS+2djVriuSkx98bgVcpIT5qLq0DGvOW4jLRK9cu01l3H
6OYbxEpyT5+6aeM8iD916g2sh8sYAAt3HprXpztH2SpizY7mN3Jc36tdO+/lwTBfilxr77muTcFS
7TxjMkPPWeZhS5P3nKDALULoYhQz/4AQX90kjUM3Rgs0zVcmmnuI1AUOyqjpD4kJts68b+3qqC+t
W8njYQiFxPbtdde5/AMcqlocT5a7JhnZcGCdnFoRoELmzE7hPu0nL5NrRNOXz4r8T40YYGFpENPt
J3lsARxuPTEufG7RycZ56SeLSUSn36DusT8PCjGpzId/GgXOHvUPW/eiIADleH29Fz64uLp5qQtf
po9zagwqEZK+eif7uYxKHPnzggrOoOsHK23Hz6MUB/tWHdJDYSW5py1Oub9u/zxHoXAk5u8xQxin
W5PT7GiSArxJ9odWce6NOR72Zpm0JJxm9q0opHIjNJwHfOwZQuyH4SG8OVc5UaBI8lLTG6DlmJg3
COUWd2FgZwwIVYdPWRrkj1Iw6k92iVjc9ZWet3NV9pd9puMJv+ksVVCzwB7tgaVmauQFpfM8J/Pn
Et2/pB89I3GeozJ6axMkC/UtdM2FVWNaKE3b4rZZX3NxqEeTLbHqWi7Eje0Fw79l4utm6lZW5cXt
8X9a638GhY//FYG1OKA81GPQqUdXqv9N7fQAkfjJriSETFsA4vFdUdeFO1rKhu0LxwfMAPgB1sm9
vp5WtdCkYLIE5Rozt/OdmoaKl+YDncjBSDdMnSuLQr0GFEVhSHRh8KjTZULuNSeezKo/lWiIVm6B
lLiN4OQSZL/kuH1kSMtOSuvbqo5fxiXaqz/GcfiSOO0eXbZ9wMSUiMEXS/IHdt0+HLegMRcOF4gU
SiMgKcSI4VUksamFVQloMN/QUH00Sy+uvyUFzbVmK4xsWRL//a/vTY/LlGuDSlyKAJs8PHRmdwgM
Wtxb8xsvGqIBRXwUugHruxC6sdNOQaNCIHMex+Zb0lVM1jJc48Mjk/m0XD9o5UDIZHbSKjAayTQJ
fITqZ0m2K8zvZWXeaNq4B569kdOfZytYojNE0BddZW0VkpzAsgZDDzXfSLriJrTyf7iFt/QoL9xr
NKtZj8W+sZx110FJJRPV5BREByLqSIr34y0AD+ZSAh5hWkBsLHvTnNqbBoDELe3Kfj+TYT2MttP9
Q7922CgUny8auquIg2IeidB4PHWYLpL0IWpS2W9bFTG0dmmPaj2ku+tx6DwWMMwGiIkgv1CGXN9u
KWAZTeND+kjX3y5mgBprfxuaG0nTeXQlNyPQaHBfeHCvUQiIekmpHC2Kn6rtHjnxQ10ZAph1P8vT
96BWn7Wt2bXnp4CmJY0qwSUiq1wTwXLdGZ0B4pSvg7d/Vqp22KVFYN7ZJnAwaTSnD7soDwQSH4Ft
E9MrV2mhRC3DLpeGpKhTi/uoNFuEvyLUTK9/rnOngBEIgI56D/3Ys7cIoI1Sj+VJ98tcN3adnrbH
sQw/ft7o7pPkGuLMOfjFqetlUpMOUYsVJGUM5g1RrCj73N7YsnPXw4qDDQG2J5ddFbcWKy+CqdN0
356CGvlZSfnB2Xee67bV9te3TeTEp0k7bow1qlfo1pwRO9pcWeIkSwxfqrrkaFQ5d4lcyIySV7Xj
nAzz50jqt+6+S+vTeMASJikgoxt5uotTYAV5UXaGHzf6kKNjnCTA4Cie6q7eluGWPta5a4B/AwxH
zCdI8jQ4NVcWc18tY234S14bns2U2EPfdtLh+k5eWhSVO6GHxVMYMPKpFQcFmqVGlBNVhsItlycn
DW+URN2ISpe+Fw9TUOIcJVhfq7YVShmdgXa86cd2DDZ20LNbM9PGGzsooxuno84NbvbDUBFOLftG
5kszEAr2ammlbk4DgGQDgcNq2NlRNN3zvqrcWXG6DX+8kOkKWwAdWJ1gtK0+ljYbaaMHjuHXUCuP
ZT5L9xl8phtIWr3fW014W2RRfzNLpubpo5rc59OsbMleXLjxaA6iHanQooaduEaoxdMQykNQgB6Q
C3Lq6a7Tw71e/Iv+oon8C9qxbmhSlIdY+mptptwXXInCA6VQKrACKSH++18ZUdU4chgssoG2nxUz
8yWadno0Ry6Za7Wx3xdN8VKlNQUWjgz/1FQ4IaPf9zb4BTOy5XtDg83/KZnjTHUdaZi0DUHx86No
k0qCnmKIHeK0a+BMnmVRjSqQ6UtlELw1mdX+rqZA3sitzxclrJAdCI0xQRI5XVS7mBLRVTbRf7ab
7+rgaIdMo5PjxmnbbxzIiysiz4PrgvgtBctTW6UlGVkmZZbvdNHYuJTExvIwlhDyNy6Fi4ZoIgsR
Rt4o1uoQKrVtFO3Al+KyLj5ngZXfyJJcbTC0zwHUAoshSt6CLM4RXK2nTehllJDCfSN0yq+IiQDh
TVrpqRmb4a4fDfk+nBblrpikeZ9Ajj6kiZwf2zzvX2olu9WTJGPGcZDtraQOjrY06N/kLu2+JNVc
PVnRaO6Gpkt/WXTNNjKAC18dhSD0AvkUggAuQudfp8YaGx7OcRuAKmWicRlSKTRz49XI5o1PfiFG
cTjxLkHYN3iVr7Lu3ppoLhpq4HdcX4qryFH01eSuzvZUHeKfdSmETaO+HnaaOUTFwU7H8vOQGsrW
ks9FkVWbBJV0GI+g27vuU5QZ6oFyEtnMPk6SXZXI01sjRU63s8P0AJYiuBkY67VLc9K6ZpSafTcH
j3HuNE9os6QPWWp/1hu0OzIC/6eP3oeMq6EKR91RKCSvVaFlpR+crg9txBPM+c0M6biVeVg9L5Qq
No7G+aXIaw4QFlgVMchhzRvuelEjKqr0YXRyz8x/aqgkNgiUlpUDPf7DwQWUKS92VFfJ2/n3qZvN
Wtj2RmnlD6X9KFghyoLY9beP7p2oplNbo0BMnFqXUlkKjaNUTR+WgqZjPim/dGVYPDPcHCZ19hpA
f4rWGwohnJtzaWkN8VgtCsvsIeAyfcrSWBQuI4tZD0Zyx9HZmjp+VjPklUozSDy/hTzumukYyVZe
9jSOH4pc1l9nCiC7Qe/R5Y/G30vQGd6oA/pWIs15URlov5GjiRh5ku1incSdMjHxgcL76mLo66DT
mm4oH4Y01B+SYln2TMyajm3U/U4lZgGXkdx4COgor9c/6JmHCsNCIJ1sgrti3ZbSelRIl9wpH6Za
8Jk0LayQgwqCUHFnlVbIIV+65ndSTR9mLWCYAEWdlreeUGw99dZYAnBdKFH10C8ohkOJk/e4U+za
2dhtHIzzsChsgaQCb0kEhjx7aisxCpRgtbx6MOox2BVN5cBQIE1TSkX5BGY2+mMPiX4XdFOSuVYY
q58UZypuru/0+7t8/Y253CmIoMwBt2B1Pkc7jOjSV9XDojTmKzQ2BPOMSTTmLY0NgI6UjHNxkOWy
f82NHkGcOEvn57nsMndxUvOukwzr0AXODxW86GFx5sMEucQL0q76fv23nt1YYsMEw4+2BcW2dfSu
4sFwmEddPaRBou8z1X4syLKPVWFrP65bOksesCQIzVyMmhiItyo20jRJFYSHy4fFUeJdzbRN9HKn
fCMOnwcTcboE7902VNHhOnWA2G6DOjZrjeZe0KW7eihUaqeNmT93rZyMyIl3xhZl5XwPgd5qIDxJ
YEVZY/VW5i0+Z5xqk5F7S7i8FnU6RS5yHlL9VE1lskWsOjcHiQsEF6mrbtvOmgJq9Nq4IDFj+wyA
BENk0ZC0H2QHELIby1HYfhiIIJBVnCj+gsMttq51VXrT1tJsW36oplrsMj40GQ5IhUbhRmZ+aWG0
rQRnj3rvGeADl1matIhtfwK95iHci9YyKKj0dQwixl191B3Bd/5lTLjrX6kaFbzIYHSx7fdAV1xe
VKVrTon94WjP0w18GiUhgCWosJ1asUFKL/kggfytB/WoLQ0i0XgR3C09StxxtEgWjE4v3UYz0w38
zHnAJw2l4kUbQ4AE1vDmNmCK8WhEDkoT064agvt4iml8t2/LoBxr6e3D+8mgQxO8JNBjdEBWb4Ow
m8sxIUP0+zqbLXc25EzyOttMnY/m2EzT4Y2D1Dj4QlEyOt1S3a4V3iBVCSktvYkt7mu1V6S9o251
nc7ccWVodVObta0FhYF8XmYOO7X4U47PVhVv3BVnUREjvBBhcwvJQNzkdDVBMLdRLFQlSrOD4FyW
b4Xc5xsV3otG3pFEFM4ZCLDy9SaSMimwkTXphxiMnhH28aOMcEfx0TMlFoPQG99G6PScRSYno2Tk
2EgBhnFwO+YMbaYr225YWfs1tzo+TRoDXkmmabUKt1GX203P0+jenL1KSb2+T9wAFqk1H6fw9rpX
r30AWyDQ4KK8z96DSnb6eUZztozKCIz7TP5kd5NX76yu2123cZYuvBuB+02/ngIICIlTIzPcDSoV
jnkvJ6YEPDNKPi+6VXweeBLd1bMTfu14q94twM+OobbEng2l7ovcm+GzOTXZsZcYC4a6Y3tXVBk0
vlz/WZaOhtp/oodb8/7ew8bfyQ2/lvozGQMiZ+zM+nVeacvc2Hlm3wMpy71AL8pbBb0sj3ZMc0Ro
atoVc1Pvu6m2d4kdp49m205HqTOLkGpdH9yVql3vA6uMHq22DR4sKS7fGrnsXrJckAjmUTouSxQk
O5Ry5F3XQdSEsN0b7V63QBW7kQKOdCOorNMGFgXPVbBBQRpS0lyddSC9+TItpn0PKZw321FR21up
/5ZSerj+sbcMrVLDSp4BLABWvx+We3r2njZqbh4/pcPn/8EON5zA/YtLe+W4i1p0XcxEvXvLmJnE
a+6dIv5W6fV+WqzDdVMXziMvt/9MrQLybPalnEe2fY/S2KcAbVmrPnTzQ2fIrqqOG6Hs0v45XCPQ
OsmvKe6cnhU162MNbpNznw2ovI+Ie9+28JRv7Ll/1K1Z2dhGsU0rZ4fBLgbwsYvkJCtz8qBFgVJi
bmycyU3Not81arylV/DOJTgxQ8VeIIkVON344Bozk1IpShyrjvxRjavaQ0E8qPZD1A1f2nCwmK1i
jer3Fs4DEWjOosmb2rnvPXlSu9lLS6d/6225iHYNStyhSzVaQ1phLlNdc7VwXn4MZp49m4WsaPsi
1VXGLBuhpvyUq0YDsj33zWjvaJXwCIzVsN7qJZ2pA3OvIZXP414MpBbSV6cfTZn7OLCUKfSdBMjE
YD+Dhr7RGyNigqLElLNvQ82ALI0Zpm3+ZeH/SnBavR/2s7SFeztz1tOfYq1eITn1AKWMx9DvpLtc
Tsgd6mOmHq3RdtHuPX7wZLwbQ7DHAGDrnMFdobfORtTNoR9nX2JN2g/znyF6Y2Ls/TB9vW7q7KIS
pkRnBG4mKsTr/rjEsFegvEuI+nC9U4O7CYz4vCWPdnb4EEThWU2Q5IElcpbT7+gY5aCiYR37TW4/
9MHnQEmPIyOM9X4jdT1DpuAxWBI8UyoV4OvFL/krOx8cJwiifALjo0j3hlWOe41Etqu18nWstfmY
TuW0zxSGPZihkn6aIrs9zBHSC2NkD0e4DOqzPAL5LRVyt5qr8VNA3vjUF9pLOTjWC+BONOuvf4Kz
jg0/WnAWRfYrNMLWXJ45BhRba0ni18mvKKwZ7zTv1EU/Qpg6WEjV1PM9apa74guHMbOWjWLnRfP0
5MAW04ShQbdy7RpCQTPLRoL4N4Nca7hDjDy464zBhfwAC3AirhifDOPfsPnSt/ouSoAVXd+CC6cL
Gup/P2HlIKWSpkZqmIxlnL+HCWy2zg2k3dDJnrYFcBHviVXIJJMVaE/aK+J1deoh0WTpqHuz2mC+
Ges/U7C44fAtZ0ypGv5jMK73+srOXR/yJjsrCq9cPWuG/1hoaBarfeQrsU8HxGvseFc4xt7If1w3
dH6QqSDQwqUuSUOcWvLpuqD3y3apaxGve1UAq91c+idvN+Arl1Yj4oV4llKvkMV3/Ot4JVkBLSsL
Y78uf0uSFz4Xzn3XfP/4SkAL2iAuuNwYHXhqJK1nQ036NuYQtl5W7TJGJSrzVjXkwuUCyJSUlDMH
Hx4K1akZyQo1KzCNGLT0F0vLP8lheSyt6MVu0kO1MHwVNfBG/+qE1eTaXfO0zNIfQYmV+o2n3KVN
5bPZPBloLvKjTn/IMs2VI4AMCFbdVer7jNKm7t1x2tIuueQieAehkaSEXFUcjb++XhbXESTlMfFN
KfGKMXZ7Y3LDZENg4NJywAPBfwTzCc1yfcD0UooWXU/8UO5diWgJWc3lGTLoG8H+LMeiwwy4CfQ+
rSxKoKugISuDGoUBeM426T6VSj66IsLurjvjpdX8bUQ93TNA8Iq5TE3iC2lks+qeKq10U+c5bOz/
ZTliTLlDziNUz08tqXo9OU7aJ35i5YnbSMmTLI1bNbmzQjeUCxgfwJoUxJUouqysTHVZNU2GD8zq
MB2bSBn3k7MYuwY4F8Uk++csaTIVbiPbd8Xk7IPRST4c7LnsAGQI3WQhF7i6b0gjJxQL5cS3YiPa
SY5938CH20ey9mduK2M36VzU17/iJc9nmib1fTooxMbVEUPypJmCVPhk4hx5JCw3ZJKplzANbWNx
F/yF+EtTCvQFpLB108Ks5L4eizBFQuxPyf4RILW08QSj58NLOjG0+pBh1PeVnkiJb6jZHkThXTAa
Pszc/XUz66YX/iISN5C+qK0ILsapV4bQBYc8TlNmmTv1vgqKcHTnxflhJnnrUTqO3MQOFJepaGMI
3XDcbFhf+HQnP2D16RYpZmZjXaZ+q8hfmWF+7GXjKZulm0A2R3ey9cfE1L7UYX0z90yBoyAN2iVh
5HueIB02Zbnsoqaj7a5vy6VfxduOsENTAhLR6lcVJcgJaKapHzWGa03JPlterMr46KOVzac4So+A
MoNqrAFFdaJFPYgDsfb2oa6/R9qTosY3Dq+ejy/nffwLRHzeWms6Qly1Ziw7GcvRmr2iw1OyfrT1
hwtwYjm8anCndyvrgN1r1hi0eer3e5OOVVT8o7S/S8he/1xfjfDJ0xSP6VOEN0BQQG3hHJz67KgN
TjI2DKuWVOaLNkNVksmO++tGLnkAI89IUYRo8tmk+zxstLY1KsJ1+1XNPifqTZP8uW7iUiwR+lew
rMBJUOc7XYdS5wHM0xoT4WMevEzpbR/szC3Fyku7BaSIy4AWDSz/1Vepe4TTJoOIpZVL9RuQfusx
68AsNwLjGfNPRJK/7axu0qatSlQLotSvvmZp4UpMNVAKeOeBK6Pd1NTyMcizu6yqXQbWZVb0WCj6
xnk6f2bwE8hNhBAWvZV1AtTGZdwaY5L6peTPcf40ZZ1ntjdjGqEhuwU9v+AgvN/J/oXwHnXgVbbV
NwzRsRIl9fNpcTvzT9gWbmYZG254wUeAKIMOoqchHo8rHxmkOhqDZmZX7R9y1rlSeIBCzrZu4XUu
LodaBOh3OvLmWtkrCe2+bieVi61vXLUMvWW5m4uPQqFxEsIc51bHHdm81XLGuojbxLIIRLaJf4Se
3Db/w47x6anJ05tkSt3KD7ORmS/M0U0ZAfszXp6HIeZCq920ef3w6RXEA0hVuBqpzqp4ZSaBDu7J
YSlkjtoYQfEPPS07orKxcbQufRqOrsCmUJll8MVpnKAk10zAlZivnSPdpH9xINlbH5W4EV9GdFf5
t+AorzF86VAPQT60GEFKOrT3TvikRA91ttU9u5BwgB4XnWrRJABBtFoMqNmpzbHTpkzgjNN908S3
qVnvOsD3ZXgX9fYdQM/j9Y91XhV4R/aQGvOhOEmrw5oai5znw5z5i/IpnVzmfVU0/g+/9OrLdUOX
zivxnMczeL9zdcFCrmqJVzzbOITgvX4w/cAd5NbbfKpfcgqhXA1sW8D+152JQW6i3pmz3G+75FcJ
pLNdwMia7cczB+7z/8ysDqzUylM0S8zyrlrjpiii2yWbv1l6snV9XFoOV+E7BIpsaO1+NFADrViY
TD7CrXF7QJuHdAxFHcXoN4ocFy5EFPio2oM4wdfXQ0loeNBWU8TMcC0xPSWA/mFaWxWvC34AkIvM
EXQCD9h13J7CxnHGBYdr29iLDMuVWtWjHkqndSM6XCp0wC8RkGXUbsS0jdMTZdm1nfX2lPlJf8cw
QRcFQzX7UjPssaIz8VMe7ub4Rx5+p95cK4Y3d1tB/eJaBbGaR6fgNq8yjCRoSm0atcz/P86+tLdt
H/v6EwnQvryVZDtO7KRZmrR9I7RNS0kkRUoiKUqf/n/UB3h+tRPE6AwwG4KZa1Lk5V3OPUe4VwmC
SwmC0qopyP/wRIH8D+M6GeIlFKfWD/tXfcPzRJQZcAGCrJHvBLgFUAJz6gvl0vVAnwWXGCcNVyKK
dSnng9I6lgDaqYodaAD602W3MK8YgntVPTuXZH/ecUp4ZzHECGlm1KnOgRiqR2snojiIHWZ1c8NJ
C3qRlu/4HNq91Ag5OUDvxwaQ93+/1Sv4FSwNqKwgWj9zh8i3fJ/jH4ckhG7sL31ozb83VIDvBUAI
JE8rfdV5uSMwlZA1qeuDVj8kcE9uBOy5vuaYFcgu0le94z1QVEEjBV3NFc97dgXAhzDGzjI3h6WW
RQeBcAKKu/n+n107nqs/zJpAFyDaPT1+IAziPo3CBhT793zRpRv9jqE38z90U1Zg7X921sX+dcyb
pJ6XKUThMoke4ioptfO9FQ9A0VxwHO+cdLg/VEhXr4EzeBbAgJjSDqDAasD4225SRDBlE3koyns0
nzn9thj5r+rqiDH+sgiQxunKwtELJLBXDWg8WREiQ/DbBygn5rHLLqzt3QPx/9f2hkKvZrLtvK5C
8Xes0FqcXCww/m51cuEtuWTHP11RpiHZg51tDhzU0HPQQugPce2lScx3Xiy88cjgQsxvIcc+O3kA
DFc0Sju0T4bI7jKPXpkAKhIfH+/3jaCpDXQkGtrnH4dOY+SCCbBd6+VLTH4ndH792MI7/g7L+M/C
2TthCKGaebBA3XHDwu9gAysGN7lyvCMGxUrEmsXHBt9bEkJz9Bn+5BznE2k6azFzEcMgqvJ3HUbR
3Hl4/tjE2wMQQHPIA0RrxQFg804PAIasK+tx+HBHpoWoaa7UD3upvPl241YjYLJAcobj9CbWGxOI
3KHUdRCy2rIsum2Dz00c3tTW3tVcYT42ufp4WW+fdGCp8ECg1YorC596uqyhcsIMyBx+wFRMbvAQ
2U8kfTKXNPYumTnz242sVD10Ei9gvGEsavJmRHmA9ywfsl8fr+itt8OK1qotSuMJBi3PbqqfOSxt
3YmjS3dXNfJZYcxX2vF2kQBG1JdEyd77Ypi6QnUK0d86Una6f5WrHVThEP7VLVoxDfJoxz73ITis
B/Ub0M/L+dubg7jeK9SjEYKteO1zLlnQ1SrrLlIfQtYO5QgwQQnSAnEVaHtpbPodU3jVMcSGRtMq
EXuWEyTod4q59syBNlV45JZ9sS3xt0sS6d3HH+3NBUYnA32sddpxRXWeFyWGKvadvjfmgH5F6SSy
rNn+Ywtv0tFTC3/6KX89trxi8ThIrAX3yMm1dvUGFoft0lF1hYZ6Wzju4G/DaMxKS633+WPzb07l
ah76i8BMoNGEgvPpOTF9VQMk7hvQZW0JxJgT/4mUQ3AL5fSPDb25aash8MYh8UaZH1zap4aEbEH8
k2KdY3zDwIhTQYO0TcB89fNjO++ejb/snC1oUT31ag8LUu4zDY4heWbBhTnASybO7paoGndu2hCf
LPhk7I8pPYrg28ereO/cgbECAwMrQTOO4OlugaCtDcAsYw5uY3MX0og2kBc+yCUTqwf56+CBp7Eb
6wAmVPvNV3etefh4Ce/t0l9LOCdiY4rMY5OQ6cC6vhReXwg0hLv4QlPzjZ/DscI4K9wO8A8J5v1O
V4FxvYmNik6H7hV9h6KNnka+M2YzNLvwEo7mnRVhYhCxCRA0cJ7nHjzVyQT8GlYkh/uufWKQqGif
Pt60d5ZzYuLsPRJCyoSCFeTge18Fe8V36cXdCKD8J09c+D7vXMgTU+v5+Ov7+1oCnguazwNnIwLU
70H61YJF0rsUO7xvB1VD1PT+8Bye2sFQRTuZoMGuBUU2pUWXIgEDO2iYLeXHm/eOL8OK/rN0dqLX
URFvTnAWlGgLCs5WCDVvaFA4FYSVLuzeO7cH1ERQJQRN7Sr56J+uirizP6eSTYcG4IMuXPIJWcvH
y3l348Df+if8weD/mSeLIJusQNQPmlH3mvdkC26BPIyvQsuvPjb03r6h0IABiXU8CY/B6VrS3kZT
yLQFOl7njd0z+ZJ2X9e8yNMXXrv3ti0DeugPhyDKoGem/FaQyQ1HewDdHQYpg7Yu9ND9c/CDafN1
4BX/ROkQlC6nC5pSngjHYkF1QG/iV8cnZTO/+GTjeTvAIP5xOgi1vBNrZ3d2RtaVWWosKq5tyQUk
Hat7c2mU/p0wAUYQWaH6jjN+DiYaPJRzRzXYw9zfQJgNAq1gy+2/DmBZqF7BsxbqS8Wudz4VyiYo
aWCUF0Rc5xVrEBEYx2msPUzBUaANP1ySGn5nSScG1r//5YACkTI31BPOArWbibYFyoUVeAHB8cP8
JG9zeVGo+R0P/rfJ82DLTv1CtQOTXg9nFB1rxMbIlz++Tm8hMCuBAhQAUX5HbeONBEELPppUIuo9
0HZvZpIvQYywe9wYHee0LV3csgSab278fMHw+5/sP8Nn5x5QqRaDtLhd6XhgYwnqD39q1ij8W6+/
BI3YuDbKRfYjpFE+mzRP/Xyil1gz3s5hnC3/7I5Xohv8NMbtI34IfFZ6DKlfQs9J4ee0GMfAVNuS
lBV/AE14YJ8wRzrKHF1ZlhUuK3u9M/1WmGofUoke4C5dtiq7HT37P30mTAegagwMBEgxT89f6hEd
ApBrDw3axJbJfEBhmqEYyaMisbmpblu11dA+//grvePWgaj/z+zZsUdlY454PcPbuo8ZETl7IWGF
tuoFp/6G/gBu6S87GOU6XV4NFgt3CGEnyL6nbMc+OWY3f4b28foR6q+GfBtLaYJ8UT7+vSmmC+t8
93qvFK6ouAGvdB7/+TIiLYuxvWkDwtjG2UzyN6SqtoszFn5jto797FT7j/f2LQZgXfRfRs/KBkxP
YBphMIrp2vsUqrcRZhJacY1pgii6IaZI/ecwYXsXR66GeOciLtTj3gLE11+ACw7+4WStY52dfm9J
+8lfPFz+iHe7QD3pgG5UNX7z+m3omo1O5n0/9TkJypoq8JPLG0zUm9qB9rDYU3IzLN+S7KhZdc3J
JQexLv+kt3D2485CimlooSwX4MeRONpGFS9V9qnSu8CW1XAEaVH94M17WV3CrK036Y1ZsHCsiAjs
zvlsQ8cFr5ZpNQuKvIXsVFAwTo6Dk31fbLRJU+dCVvAnP/rI4tlXgJYChSg2LMou2i+LviJ9EUR+
Hh3idlfXxzH08KfnwAXVLQI34uQD3ZvF3Y3DPyO51j1HEw6rX7t+4dmRhHKPIyTx8VP0zjfHyH+S
wYXlvr1qAM+hQQ9eb/wH0OWdXvVlHoNmlt680ms9OUMxIpfnC0Z5N9CQQnT61Zfm9eOb9taLwdIK
wAUtGkiEzmlesqofu5jF8wEEbxWiHUzOeW05XoQUvz06p3bOPiTFSPkyhNF8aJ/cOO+GnQMU6cvg
3msAmT9e0tvg4NTUuuS/4pGeZoJ6PJ3/hMEQ9a3iEfrm/5MRoHDhpJCtBudGrGEBmWAkDrcgNu3n
BZt2cXBz9e2nx39dyn9W1oj/r6Vki+hl7MBK2L50GCrZdZBSgd9lwTdo5WUYjwxsdGFlb7MIDHeA
HhadHHSdQRR+ahNSQbPxIahySOi2zX5O7S5RtxJCLjy48LK886EwmozZceA2V2bIs5dNeemc0ZEu
B3D6YDH6DmQaS9NvPj4Ob0RGIcmH7iHY8XBxV8TG2UOtpVJ2WtrlkIg78TAcZEVzLlHPBJvBnU1z
BWEXhv/2sdm3Bx5WoUCM5i9KqaA5O93GmItlkhEWN4YYIBc3HYbPbBEFTwSFXNVcfWztnQfz1NzZ
IjGyhfKTgrmFbqv6GA4sn4YnM11XDxQDvImzCYONE85Xc22RdPz42PzbM3Ni/XxkV/VolwpQbR46
8N+H7pc+fpm/oMdaTNPv/8USmiQhoGzIcc/uHQT1GDyJMwNd9tg6n93qWz38DqpfSNc+NvT+jgIU
A4hAhC943itLM6MxX1UvQEMkZd82EIBpcvhmB1nHaLZo08kKxD4ACHrOvfxmADv6+Be8fQ2wqSt/
EFCBKOieuxifu8rNCD7pDFb5ONf+zlu2YYjGECv65Np/+NjcO+nOqb0zZ+NzrfiQ4p7M7tFZHsfv
kNn5Erhl3KQYzdhbDBN/bHH9VqfeDQaRDINXfdVEOR9LT2bgEKmLU6MWjKSCYXBchhwNtvoiaf1b
T3NqyT+9jH4WKy8SsBS6uxBVhJgvZbRsqfsk2JeuepJ1tBnMzndJIaW3R4G9mMe90heuyfrIfbTg
4PRnDCMk3mwmlkNWfW2yH9Re+ITvXsO/NvTskU2XoFV13S/ATXP5kFYomd/5fUnDevfxl3s7Cgif
ii4YyBZWxh2kIKcrkWPHZjYu0FQl7Ajhb16oYEyvHNdlYJtanCOf9JgHIPMrRCw3LBH9ng+6ReZK
gu3HP+a9XQUSbh2wAVgXfv70tyjXeHPf+JBf6X8m9V13qbPz1pNjbgh6c+ADCZESxGf3Iq29qpJ+
XB0Ip2Xq4K3/FDmfWgqJpHz6V2Fx1Lpw1RHCgg8CpenzEDurF5oISqpD3fV5qCAy9c9nZGVdAyAJ
9AogPj9nEEwnibHXFG7L+pjr6m/5JqD3IVguLlFlnR/GlZZyrXbGoCoEeva88+vx2NheBs7BQZ2E
NK+dNDmDFDzg8IXoLxzI94wB+YRIDL09tKfOgpYKZdxYLC05qnHffcIJvOKg7k7RsaiXC9jw8+Ow
rutvU2e+RM3D4EtGyTGoqn1jU8yu9c62HxGMEcLzFnTdLmZfPj7jb5zz/7OKRjAgmii1nx/CGLpw
rdaOA6yhzTV5ipfdNF2RY7O38jdZPGDlXj82ef78/LEIVsOVUw0HJjq74rPwq2R0sKWe2vlR2Vs3
d7+g7psn1cO8T5oLCfcfZvq/neMfezjwKDLg/OPGnV5jgXFUtlDs69KwR2bFSq2VeyNBzLQPPtf8
0W8+kwqDPDdopbTrgLMsRrMzXZ3Xc27kL3+5hIg8f6Dwk9DnRzE9QGUYXm59Vv4Kv0WIA6ynkBxJ
t+P6bqzvbfUJvYkLH/fcgf0xA9jlWkzHvMG5Dhlauk0HJ4PDm5qvVTPsCbSDPv6Yf1rpZ7uLWB7g
LGQsmK6Pz04t69Jex55Gxjw8m/Qb0kGQepdq/jl8TfvP81hGNcgzN87wOh4okMZ93vDP0UXW33cu
z8nPOHsB06wBG4tv6iOrqjzDSHUW3IdOSfV1QHftJbz7m9AfOwtmEoA1QniiIDyvXU2QxYXYxdQc
M/voQzs2uJ3IUCToxdZX9A5hzTG6RFH0hmxntYkWDDD2GIgDDvlsiZ7FALvN5ubIx0Oy7a3Ik+2Q
XLeQ470HE2CQbcO+jKsn1rySLc/Ba+pWpUgvnKk34ev5zziLBRzGAXuOl+YYkO8T5qMhxYFe/R0H
gcqXyd5o+eTLUnabONSFE718fNze8R2YAlg7DgCurHM0pxfHYhKPSgy1HGn8ktZJXkVQG6xy+k0k
bd541aYDc8HHJs9DPLz9oIRCJonhdvB3nQ+ELBIjsRo186ORTw10sOWAmuHVxzbeXNTVxkqxjs7N
Sht8tixW1wZzxMYedSLzCWM6tL2UNr7ZOZgAG8XKEbTqapwPg6SD65tpJvNx3i3jU+SU7k/bjfkI
Xcxkn3WXcuML5s4JbE0dN202wZwa9uCLgwzo/Fv/cn7GeiN43tWFv1824014x5p7R+Zu2X252I5/
65tO13zetxzTtPHQGJ2PQn5yUeHeJrlPc+gdZjV4mZ7qV6e6EcB0jc4NQe0I6SXGwrS88K6/vbiY
kQMqYBU6R8jyRpGgMiabQVfJjtxHdWU/jp9H0ZX9t6Z78SBXOKIp6B4IWBnm41Rh3ggtjjFXY44O
TQayz4+P2ju/BtNToCFDRAvmbQzIn14hxBTd6HU1UNudQIFb9OSI403LSoJKPPMrtfEj0u+82aqN
Ghb1M+z8bN9lgt/SVSCZzV297VK/wWTxzHfTKKA7l8RkszSue+FevL17+K0hpgLXEBlqDme+xvrh
kgi/HY9SfNXBWBr+2NpLQ6HgxV9d58kjtob3oJ4BCQIycnyu0z2xwhd9MDj2KUiSOswZCopLrqvG
vw818b6T0LQ/l9oyt8CcgzlWjqN+zXMas53iIajRp5l3h2HC9H/ZDNz7NkC9/naenea3YDSOcjTp
s+slgDbslknbgGpZVHfLpJLnoZsA76NTRP3cDAbCTGZwDLkKkNPsJjSm7c4D++xTrQMIVLVxbYO8
rxiqMJFL9W5e8IlzsPA53p5FBkMVZkq7kmEeC3PRU6hee1BDPg+ir4O97JxAF54yDUQOE7Y8u/04
jrRIei5meYjkaHuSd43ntr9rUFMQdJDTKktMbttxWrYQHQZlWgOZtHnb0BT6ATlmwNsfs3ZAtEwD
sAOXbWQW9A6b2cFgI1FgXMtncG8OiKNoOOZeXGOQio1NG92GIhV8P2Yd+rmebCTNq0DrqYwjtlTA
fbWoFVMzBi5kheHYiqCnKd/5S6ybK/wUFIQcKBi+KoLYHQX6ULAiqkYPnREXFUUMFXRRbtpYvYi0
sm1JI9XENyG4dUCfPHr1vob27UPP6AA5XhHJQ81iZUpgysd7y13ysrRc/QAmzXeBTBqio9/STKHE
taSPkKrI+l0LGlxoUc+hmkpo6EZlJKihBZFjO+6sTCkpWj0Nv6yHmdcSXEADK9PU7eEOg7ltt3MT
UNCLY5x8LxX3f/VRVjm7DqCU66jtHLppRGoXKMCtn9sGOoHmM+OqLkbtKLIDcxN/qhIXXVAfvFt+
DrDE4JSqSUaICwV0CguVdS7frA2xIxuzlKB0R+UdhqTYY6QAwMxJ2ASg1hwAc8XQKxvugV3z2pul
DgesSdZq10yy8grhuP58lfSZupmsO3uFRXf0F41F4+wDUXEkLIPyxy1UunEqZuFGr62AqkyuJsGy
je8ELMgH6wb3QzBVbVEboJKv9KATMHP0o+tBw5HWPwVP9c8sMBOItJxR9Ss/CDqgoksVhls80+Y2
XvC9CFHaLUjsDw3i9sXwDZO1Xso4NBmSwJAOnykFbDjvMek5lw4fm6AcspiYfDLIMMDB7M3FPJsG
ytUrt3KELj9GPYcZBMIttDeLwEkETLoozaUNvsYW9B4C9N4NyHvzYPH0fD1BiNI5JkBepMfRiSDc
5HWNGLYqWkIQ4CSx+W5BvvYEiYb4fsI23mtXZTvWDbDdtca+GiDg2txvkH0WHqQ7EcJAxhoUik37
mYNR+zOJ4rrKfQsV1lwbgvWLCkcsT6yOX1w+JfiiXtL/Cua6m/J2CJZr0ja4+gpVTpoHCm1mNK7U
yIqlEkLlyDsy0EcDfIs2r53os6cpxt/tTIYftrN27zl8xnQlj+qbLqlXwoXUkKwAujy+siKzY45d
FBN+wUxxQFzu5zqVyRenB1Yeki2aGeRxbbWUS8XrjdsP6xMnIgdQOMiU5pTy/rOUEdeAOfsMu0Ub
By4t8/krU1PfgBRT44c2S8zSQkXcawoHsqKkCIWbzaipp9UTSD16Nw8r9M0AiI0QlCVQFHqNhmoa
y26qMyw6BnFcjsFk73MCYMNcImSPfwwJpEjyZRR0KWoogT91Dbff5dRTwIxkm8grXq8fFdwc7i2U
F+UIlVXolK+HDA4h89Vw7VQDEF20i+GwlM+ibrMkixtcte5Af2grM0zSkcqNNoHXg6cIbYrx2qVz
VV3VCPymfHID6hVhOONDmCmbYoCO2jkqUfGfQHwZLkoWbsWDL7GnRIjJLi1MnoEfC1QelvgDRlLH
FGK1HSKalhK972LQbta8T5xdojv+AlJ6Z9in2Sh2i2u13PGoF16Ob+LQLRM8S491Db6fe2B+iV86
I191yJZ2urGagOZuntF9zwcWs+O4QI5ht1hHPUKix7lFOZmyx8l3xvbguFp4qF2HwQ7NbgJkBLz+
F8wtQjs0gG73j1EnULhBobb5btGzeJwhLxnkvkmje60T1RdplwxPi2K0zQNpIY6YyTBAyznhrtml
iJqWDcv0EmwbYjXfh+EKCbYpkd3OaUBtm7cYE3sC80jgXnmxduLdGM3VnfXw0hQxoOVe7oQ8+WFH
EFvfLVFvVAH6zyB4dKMB1Y4wqHp5tKNMjxIzGOgb9uD2LKFv71MItfVKl/4UkfnGUVNdl7XrmTgf
56DrNh1RmQeef/z6wsP5lEWMAim2EQoe1ScNkaYnRBqTlzM4jOWG1/0Me0OYzoAuKSILz0f6X9TB
MH5Fuyp5ALNf/bXl09TigfZAVh1ljR0O41T1+opyx95TtA3abd+4qJqzKBNxDjFzZ+O6WoEuajVW
DnUKWLalabT3iZJTEUBhOXteQL3q5KvQJimjbtAmTx21fCNg6rZ5hY0GybszYdrFSCcA/DIJjrWR
3N/WXR36GIJ3K7uP+iEzBSpvTYMQVc/kUUqS0ZJjoHMqTA2SEjgFEbNrMlOS3JsmwymS3E1UYaRr
xpysPbQS/jyq1qGaugPAAoe7qLJRPqckdiUwmVC73nqMQE4rVDLsNi4ZyG8bUSs3vI2SO/AKrSkS
eDxoySYHfANjPPW4oA2K0WWFnuBQOpPwNYPApuOqggSwstOkB6Ob7yCkscNQq2t8C/fOidu5uhk9
zeurSOOvO1tlJt4ZT6inpME8U2EqObrbPua0vyFN49w4FZGvXRuxhzkysy1VzVCxjYnUDSbS1ZQi
CxfhuM/AQIVxGNCPA3tHuiTDibQoFYjAN96WWM/cs1AZ8igC2g/Q5xxr8hQp5X/mSqRZDol6b7yJ
lT8bvOYz2NAAjOjd5rnDFIXIp7BCmQqRB9wNCGvnqQwh7NdidnZRKneV1C9i8tzfi2GyK2b06acr
9IMakiOezrxtpXqGWA8xKArpEDoG7TvU5cxWU68B857bZRsosaYSvDpqiq6I7/fkYekyvy5TCY6E
sqPaY4+VBUVC6c5V+1m5IDssiVux8JCYZGnLZdSS7JZ6ENEerGBdtkeegZTLAxiy++6QLCGPFe4Q
zx0HoL5y0unkIsKiiJ8QLaTJND8KCubG2w6/SpQmscGLwun45lexJ7fVgn+ZakX4vWiQYwE1rNwv
gefYugjQ/n8YHbL8jJSb1huvSvk9R+XxWpgUKYRpGH0k0Ono94Pm7gPA9Kivro8uwkqICbwifa2/
6ZrO8wOvaEqgmU16hA8YcKu3bt0tsqi1VzdFJAVpwdVm+joXiBiOGXHtz5CZNM0nTAtlJVVNNW6c
eMA3HPCIBTnEZEL81Sf8FSytgLNB12P4zZmoPveJ8cZND9fIICkfpSoPUkBVUCYcSLOpeBLUuQEz
+8GfO8O3cGSY3W/ahNy2jT8icHF7/xPekJjlNJ27r2JGmJNDahxJxdxMuEeWLsucc4JdztOpqTPk
H8zMvzyVtPcerRbgXBT/CXEFWW360cAxNm1fAwOOmu6L30Uxog4HhLLoOwfzMWvGGrmLGyx847d4
DaSqIaZuE/4srVftaOezYwZNqR1d3PSFOBihN05n7t3BraqChZUXbgIzeN+y2kWdANI/LT6HSsPS
baOQXqVBneCDCh3Xu4S4vYJ0mLbdta9daTZNNFVujsEi4FtRQoda9RiqYbrFFiH+btIBZSiWDQ67
znrpXJMI+eomsrR/rnyNolGdIszPMUOdRWCEsZPNR+WnFizQNEs2dBAAVU89Nz6CkSpsygicwaJE
MrN0CN0X1DNRgALmBHwxsi6cNsn6X/OUYM+DERRZxdA2vN0ZsNoouC08P0ekX2LYDW3E9xEZGnqF
GYvQL313kON9MvYLx8XEm8UwoOAAMQyIntmOCQtYAYb19k6YELUEl6yRhh8wxGiuBYF/kQwomEFd
LbVNjrcz/qK7LnoJVIuEQ4YTWOadtO1p3ikz3Tp6AK/nFIP2EjUzdLrQgTZ2KGZBUpYLIpdNBE/t
Ff6Agn0eQ3LALejUg+AKTET6hkQAyfGIY1VZOImDrzFpgcjKS6/7RtumyOKRDfmSOnLJqZtZ1KCb
5AvxG7DXjRAVtJhtm7lXRGGX3dlAhDJnPYkhM6YjGq98upQWKWt8QPNDPf+sSMLcHMRKrC1rFRsB
1J7s7iGy4Ly6mLxARSczfMZ08MC6Qsdpl+FQsk4UWdPUjzYawvsRui3pJhyHZMx7h1gIHXFIrULz
CSINc4jCYg6cHeqJvWoQiU4jmX4PKHUCfRqa8KbH35bCNRG7A0QHaTsPKP9l/IneerQm3SaVA65k
G3dpUzBETaRgDQ2SkvhJhK5+2+E3RaGZP7lu3Q5b14ejgUfpkyecvPrRgAJW5PgbcUovY6JG2cwf
7qwVZAC9V93b0oIDFql/KKZPnIDBbkN62iCFMml7HSw+hXxYLCE0HE+6u9UxqojEa6HSgsBtIUhj
rYnyGlqR4GBAV/5FBax9gGRajPIPmE6eXEFdscMUVuzntXT7OfdxG6CcEYIDOee+pL9aPngups0I
3GBtUkjDZ/FS/wT12fKgmimcy6BCiQP/k7a9wc4OoJ7xYnELlgxHYdcT53H2MVrriUC4G3doY6DC
PBrEpQ9eBZJ7hkDuvUotLylpMeJWYdo8LlNkdl9TVoXuZmpjfsebxYIa3GH11xnZaprHOlJR3oP9
TuWsZinYMscOIFJIOoBYdXCa7GGCAInYhQ2tWQlwBgbpJh01G9ABeuaKo+CPxv0gmJeDGpR89cLQ
dNdIJoSHkFCjcNekDtLVDrq5PvIw1osNaLuJtyEB9Bzk1M7JZppY/bNnhn8SqH7WV35Pg/6q52Mv
H2VGGB5r7Y6imEyHJhTrOSdPwuuGBsMbiwrLVEAye688PnyxVKR4Gccoeyacy6VYn9AkDxdXIg12
JVIWAkVL72phtqc7UUUq2Ho14t20sR6DhpvREEtCWTsqRsfz7mLSwnPbzh3vBt8TCK6p4+Pec7yx
eSUcvz6IwRv0TTRoJIwQskBxOKyjDLF+GJKraobWLtDZnl49pQ9Mn6zDDkGs4oHMYxxBFHZtW2G7
/BBSl1BeDNNiaJAHlCiOPuP/zu4AO0HFqSaRfllSIWyh+kEgGXNQ2r/jjgtBXQMlX7zltl7kdRB5
kP4IezWkJbhngbpucBL8woNogJePFLCHPEnaEfxqSJ97eKgROrlx61duKdyJ3QYZz2SO5AjebnG7
MADzOgnbIkiIP+d0JCLZVGKB1ofiXQ9IZDVrD66vCTaT11Jo4kwCsWSnA6S+c1A5PeQCYlSsQzKj
v5QiPfnlLsL5uvSR8rYxomuFR3PlL69w1gGujLXK7kA0kVUoLdPkToLqPEOZ0HodokuopCMkrAEi
FwPx0ysWRPxb5vXLs+/4MwAlxrG/fVD8I5cJtEfLMLRpkVZz9ZD1Dk785FO8f0lA8IxrNL5enDY1
yC9A2xHlGUpWPW5yN29lCheN5F2vXm8BGm6LfFo2RczCMT5qjI9UOz2zhOWO38DHaoovumHgd0RP
a070WEytddOirQDZLmobq6/B2FmxqVsyhJCTBxQjrye9fE8nHbx2cxCjfNNF/qPp53HK6xGxUZF0
IS4zSG4FWN5jQfGGZgH/aSh4KkBGhAgfxcGBw4GPZNX8HoTuCggpdDcTyxj82NQgeapA0eQg7zKr
yKlPxV01zemySV0rSclaHoCl0EIEuKBwB7+YpJmbm9AVRzF0AUqDjRhffC9iwa5zF3VM01405SxQ
p8mbenS7Y0ZpXF/FiRm9rT9Pgb9tHYPGT015h0sGRh6zRWdhAnw8ChSg3P7gktIxXtBeGfj2T1nU
Mqf0mxgFJpSSkqbol0g0d9HstM3NFLSQlBg9D6D3YRLSz+mcNmEx91r9DGrlyTJCaQUUV75QUyE9
3qQb04f+D/BBJvg2C+1N0SDa8TcLJPWGwgz+9JKaxNzyWRi8Ar4UGnzS/fDN0U6G6BW6e7o0HYsQ
ANQtw+vmyfjLFK0lSAuQwV5kjpj2Urh1X0jw8IuN0+noKkM1Zy45UDle3oGO+yrRSEA2WcZ4s+tm
ztN8nYiELyVOetsrB5oXfY2oSuTGwjWUCQA/AA/OeLCdGfUZTQb20HPKUDKeRJzsWgWGdAxmavQq
zZxacC1T0PVsayCrBIqaYVoVHicuisvciGmb9QMqwz3ysrpkBGqMtI8cWgInwVHTG+rwZgz7/6Po
vJZlxa0w/ERUkcMt0GnnnG6oE+YQBUIIEDz9fH3lssdl9+4Gaa0/RupcUgNLdHlreMUwMcdFvgNo
ViDDQunMGU005nPvmp+Gp2zIlq5rGXol8diOTCr6PBa3ubHmUFgIpS0PEIYvsb2ZWm5Axixf3g5L
C5RjAEsffNtfVZawtZ0VVTJT3g7GJqi0FcOdrmabjxDMMIcItHFU7EP9J65izsBysz8Addotd4bN
Y2DqkSEyyowDUTsIAHXm0k45ghTp+J9TJyE+/WGZ7JMrqfNNm62ylxz9ut2fGUTEkJFvyPvEz8VU
sPlVdIqwn1Vfs6eKX0xkW5VVjamJvpejdKfzQJ9dDbBrC+umcfpxPe4L/5JC8EBCxd48Ypvnmkiu
FoUYWGibtyj3WNXUkUrV8LUdnfZmLTs6MgNaOoIum1FtfpSLaeWz1S2lY6frbtcuTagJgWqmRRs0
GrNtMElzcdvsoCoZ+IoXpHY3LHuu2sLIPAIi/tpqw4Q0DM36Uoai+AqqPfgzFs3ef1G3NZuniSsk
eHO5tLfLXmDsfuJTmirf7SngaisS6d7aQeEWP+ugdn6wfpR3jlzFkvVJVw4Z79eC7cmLxjYvjVd+
K9uJeRj8Pn4b1xglVmEvguHENkX/usl25VgTYgJjdaetjNes04NoTzKeromiVIz5w+Pqm2m4lK4e
HEJGKTTtX8mLdfgt5BJSmdI0jZXTKhfyS6uhfum6ofaZ85xi+Uuoq44ByCELWPPhc6mrVl5PwUVR
ERF3pF3ASjLuvRXl/rzQiHSjGytyObD7ysotptX1ZtG78w46ru/HiAXu1DJFVIdSLU1wT3SP+l12
sdpQC/e+fvA6G5G5V20CBJttkdU7GeIom/hfEhfRLst41qExXT5PkVluFtgqjmnL6WomN2e+F5Pa
5Me0hV0N8jCEVX5F4P08mqR/7sxsizO1kZVlpUFsdHFCGNQ6h7EpYgeTbySqG9nu/FzzYtnfzLph
Q6RvS5ekH4sAPgif6/Uz+fxcq7SxL4hh5ePNIoxuAeym6cBkGtCt3c8o8n1HoYaw6GR1s1YvoXxR
7EjdoY45R3OvbIvxGDROWZyQ3nnvfsSUwtcW11Zea6LjKmyjzJCzLIrlsKO50CdnXbrmopPJ72+N
QyUrDQQRlbFhq0X9ue4ciZemYLwpwPg20gVSrgkd/OeRYrnd2rsTXnTp65BcqauJGgDoS1iT3P7W
uoyKPyB1JnrmevVYQrb+KqBRgiGpcsab3R+GCO6q7phie5AaRvvKOk++PwB0qWqgNqMA2oIVQFOz
GcAxhXH6zEml7GxP+mH7p5ZhF7dWUIn1WMmof5xqZ0RGYu0eU5qa9vlOVsrtsnqU/f7SMod8WA0D
XraFYfeGHAMqJ2utYbNukjpZ4k/ZufupG3dmiR0vU3chkBk4U8a2kHk50bRxCsU6BI/J6tRY+WQ7
/XZqj44oSpK6NpWOb4fneO70Y0QaZphuk3YOlD7t9wUlNS4xz4x8B28Q+60ZbBWmZZGg4vF71fx1
q9aO7pdhnG2wKIAwhtTQhBkHzlTdeN6i1EswuAaeYxB2dayblmG3bIUPJG1iAcKp44pVxJWMBb3Y
L+4YN28VvBmCUitEpUTFgH4ZyRB5WZiu6wucPvBCz90YplIObERVYbsffJnxExuGuW/1Gv4sCT9W
OvjVcorqvaCXJRTT9x4kmqakgPD7YzWGXslTEI0ueuBaA5CuKnx2wDEFeEEYbWkxjrFJAQG2IXXW
0HprgdyttBwMIQ9NX3AXrKD+Jk3kFglA6dpXfBoKLLKIO5q3aHS3Q8Rp/bZusv+lgO+emkUzh5ET
MmT+vgeXugN7OsiNTS9zWs1nqv1OjbnwF/tfLxxPp74cna+usoZflCdacyoXI158Biw/n1m6zWFy
lXpeMW8UKU7g/XPuaGXTMu6Dw15to8mG64AJfxG2H1W4s5SLsILqCd2q+Gi7KUCAcAXqNYv3waBF
qJllx2bNK7PUa760XZjwPvjqNYGDBqPS9RZmE0BKn02VTL62CiXSpWP4f9jR8L6W9QKHVzgjPb/F
umyPnaWAoJ2tWn6VRcS4X9Vdb1IH5Oxm6ps2PK5O31yKad2g1OCEMDAAZfI7ssjzjJIwdIYCChho
GhE+bWAAH1wO3h9UJTBDVIoPcGxEu79ZDbc7G9MsPzy+SJqJBHd6ailhbUDutfsrnKf4YepGCYPh
jGObWbFeOMQ8V33oxC6eHR9HQKz35G2Li9aG2lk2K3VqBdDfzR2Inakd9YxiOCALreW+BsIrg8/Z
Xav6NEamOlX0ztWpgoe6MytRlanVbvWNZxINOzP4zaKykAnwYhKfmNYdduZvGcGBpICf4p06mh4g
DNDwBXNCvx4wvUwJHU2bjRPRqSYvCzqGaHaIpeCXrjbvJsKl16SjqZc/ld1rnyChGaDWCdZxPTND
Lj4gPVR2hhhfQJpJ3zRHORX201iMdMuuBpwriwfD7zv7Nq26Sg5AFLpGbmtWlxqCbenMe7sUzb9V
JmOflb2OYJEaHb71Vj94d5Pwhg/Y/r1Pk5UdOOunLh5O/NXuQ1n59Z5Oa52cGo+JAQ6i0MdJ1PWL
Gnea0sZW81D59cYKLMa6u77k23CWY9NBbWxF+1qN0y7oVKZs9xDMWNoy29viP3vjoaWeRbG+IBBo
nwQf83Eug5UnYrqyGizF+muw9HAHMFD+3ZZqYnVkavtFF9B+L1oXCCfewhvhXLWvi06CV6+qAju1
+i7815vdTQ5LM4f9q/Gg2ngGN3mZNY+Vsn33k93iCpkvEYqmpeyH23GuyOnYY3diHrLdS9VtRXSY
vGBD9xS21a+kM/q5leAKqWZb3o7gk6bIyMU0vyyfTsUjdVryC5UEU09cBnWYM1ZaAfKAebpZ3Q0X
NN1DywgMWY/jpRXbKo8NI+9rVHn7+F1VKEHQYQcDESuehVguE5E1Hi2yRsfbeUpgmkNvuz5lzbjs
53B1K/8MX+FW0OXE315mudAubELjeadKW7t7brpEfDa8aj5IrQq832Cx2nnvotVT38yWJeqKFa8V
/LdXHV2rGZyMg9v5BoDvw5M2U20fuoFCq5S1IaTJirQmNBUiQl01zw7GECSDOniy0QUwDtaFHG+C
nUk2d2GEv8MeajwvOKPsQ9+1PpIJ6H2kl2wf9Zm9rFiz2KxFctx3jbHNb4GnTknjdCPS7W0EpIjW
4b84gYACeWv0R8RSFvO0h3yRCzK5NuOF0H+6OBYCMeWOHDqZV8uhP7Gy1dETMyB4Kpqxf+9LSJo/
Mf84upW1bdWZkl7CxYmCYIaOKIWX76qWFoHSUB9RrojbwkqxFX5yK4upee9m8HPOkyJ6CrbQ/zeP
m10cdOxIJy23OvqJe2cCi7BnGzYYJv4YBo21npsK+TC6RxZSxEw2uQXb5C8tlKkegAziqrWmQ7Aa
DlljAU8eKWYIpwOPHagAXLWvU7RAPVGRi8WL2hPY++QNbV0/TsEANhqCnqCE8FHX3DC3+jPE6UAq
y1L7KIgKrlyRdSRb9pmn3I3JdYyDV9tJ9gXSeGOVDKaxhbcX0biy7CUVUJpnt90RGUznp5uP5AjW
M+qh6ubYeW9d58pzdLi+LmZbiygd4iV0OLeTQGddlbD8zEz0cWpFQKRrAsebAcfHv3mPDaIROWsY
SaMnOidwXmzvbqu48WOxauuAdEo2N6q2Gx7MvYIWW5BRhIclZGvNOFCj+Qjdt3k5qRw1X9DWiCFv
heuZx3KdHBheBT+3Hyx3avbDLMkkfTKqDMujnmCgngIPPV7FebpE89MKmrbm9L3u1c0gF9E+qtCu
7NPid+56SdQKXC+mxraekFSZ6lyHXRKxbpr+npbfUjOEW8nSvAPgtdTF2lINL57ayLCC8fFl/eYU
QZtc4iGCdJk7Kwj4hoGZP+kKd8ZT7wgw+mS31zeP9ezacqm2a15CNXW52ZJ1OyXFEIHfNVbHX29J
8xetGHCY7TXRckyqsbZOoJXecGzbnTq0YoNsHfxt/b141jwfHavoh7wf4s1k1q6KKlv9AYHexueC
YGG7exLVMpdkTtoJ91O/FuYW4Z0WGRo98KKK4BWAdSAokEux9kk20xJB0lDrEznVCbcmk0XvILKx
VlK+lKICqeeiXfeD0wbojMc6uQqL7DWkwW2M9TdbTvkcmfJa+BHVJCdP6BhGkA+8mQfd9su9guff
j8IayxIPE4PFV7NEek39WsbFkR8ZIVzfwf6mAkmzzuUqhwRVhbsnQB99MdI5WNVt6hN82hxq6rhj
PqRnEJWpcTBfHVJF4tiUOy0fO3/l8DwVKPMOcyC86mWZYc+/ythqfURoBdEegTN0zNyENC6PCoXw
/WiJWn86LjGq+YAsj7dt4fLNqCHH7186E+kDshxrvopik039KgQMDb2p1toBA0PuAmpVe3G/9YMP
XURofpXCY4T9Ba2k8W/6KbD2A4B1bY5yTvCSLDIxzpEJNQ4PgDj9klb85MVlq0v1aEFiDWdKpu3m
dU4Asz7sWFbuTc/VU/2d+yjWt86GI4hYODsw521twztniHR1oi5O7FlfbQ4G/RAhyn1hOuxHqCpx
T877DjpXWfHOvg2pUL/Ta+9Ndy4CteRBJ1Y8f/vSa3i6/HJ1b3bmnDCH7VOkf/LHinzXawMdiWBk
xiHZOdxabRHFd7R2RclpNvCL567TSQtWGjLNZXri/TnBBE9zSiiv7xzJDKNPfSSNM+Ep0xGCjGDy
qxtqa3gqV0RW5jQOdtj/54w2Tbl74SF00zJJBJzYNBjrPfZbERya2SqaEyoN0+ZWsDjykVO5e5LC
4RocnEiuTx1/XnLulemKj362zPJik/zCR+e6Ku7btWC8NWIp/zgWlqe7a9IbED0YtXULe0jKTgfe
u+bEIzvN39WELpFC00AxS2kGH/YUHL640FzEDdZOu4GR4uA23WE3a+ccbc5m/WZB6egrbQPfx7wZ
o0kEpC6qy1y65R+QiJW2TEQ33pb3aivI8ITD6y4zTABsciKINLT6xFqPgR0Q/LK5TVzehNag3VOw
O/tbRHbufra2xq2Ic4P/TiflF3/akHbow4yhq4Ml4doeUrAYgF0kLywb7Me0jwLMyzmHGUf7bS06
5PpIuKwRpyn3KiWZIn22htlSt7zmCBniXfjt775jH6MEnYjyw5osbpj7C23Ob6PjyhAjr+mb23CI
llsKU1gBN23h+tT+TlT2YhoH8Fr4Vn20thbBiBcMvp+5U4Dil1uSa9WWG2uBKpilR2pV49OA9tik
gqFHpfYSaysXfU9OyVzQOgblb0XQGAi0/JQbCAlk049h890O2v7p/XEZwRwUOjx0F4lK1RpF3zDE
fnQK4sF5ZT8KGK7Hxufoa6axfoA0EevJ9FA9l6b3ru+ytg3vfiNMCG0VGq5p5YdjNrZKBbfWbtua
xQ0H2Y1VWi4PwR4AbrtB2+wpzVDsV2p2vQ3dSu/Elx4F/Ha29qGBkhUlA5nlB951gpjYRa8JGUne
F8gmWAO7WF7ceScjm2Kg6Z8Y3P1fGTZNeBBwK8/7EILWJHNvjwdGmf2DkyN89Ef20GcvgQw9jcVk
3lerwjuXDP30AqAvH5N4rCmQXabttcaZuZ7qsVf7sWO531ETjt5/PU9TkALzMNnUjrf5UKZ0K+OS
pjcmL5JY/wusafPPZTg7/PFBVLSgQ4Q9sk4F1i9IFF2jupPhy7TBtGUE/CqqpnuNokyV9nJvuGq3
i8+E4pydLUnondHbRvmH0dWnXSfuN9uZfFiI/VTpvCZ2my2ojZ2zgnYjqMxvJMLxUKjM3oK2zOFd
qcuRUTPeD85WmiwmGpK6aoiD9wgh4HCONjRCvxVw94w0kIKNHP24qG+AKfyRfAKx2OlshhhVWckz
f0AzRukbGwQPXEspDujCFJr/oqXbR8wvk7SOulxQVZhqcnbqsXf7buHtaXNaJVdG2Gv2a5oEHsOr
mmr3RExDgjSgj4V76D2wtXxGsss943tbTYnWQNhn7be6P/VDrauc1xVLXESrPJBOXNmX3Yst7s3I
6xackNSn2/a1jlfJsiu4C7i0UBiYikbVuSHicXEZOnjBpl4etO0iRzQhBC4r1lU/GLrkFGfrgG4J
VmF1NuK2qIOjr2Zj4WE2ss15Es3yUKEU74HimCBSt2swmSqg5fXAaNycLTJ15T0UevKWwP93h8if
LXTykwiDbLa63bs0yFHNDcwBb4O1I6s+CNp7S/jHsUfH2gALZWFdjoIhPjLvcch+lIFyOuVpDTs4
/HZKVH1QofCdzN4XG5ZPzOOLamwGjSAigW8NA4mkdluK8OzOMZ9ZkRfs6Tb+Lxga6xVJTvS0FAqt
gSQ727vhw4B/mcbtukyG64LafIyxUrMGbH80Wf/9l1HSlmnUb+6UtmFTBk+QFV415LWwSJfPCa53
3EsHR8djB7nsoMJHa3xQ9hTs71UMfJuCQNV0d2vPq7LWl3N3nMI9eHD4dZJsCFQ93l21NL+AxAU1
aftYT5nXD+VL0SgmesGTdQNRwrPvBeyURyp5pteKjDk/DTbIxJPWpQXaOdnFF+f9Hh8ZQfciF4UE
mlMTb3gWkY9r3/eRt529fSrR2m66Z9SuNfAyf3lrfUXRrtg82xovy7J6fvGjYYLO19yvAKEGj/B2
CmwxofFXrXm1LJ/O6iUG8vjptafYV+SIv5+0EcshMImTGCij3Z5FsfVovEJFZFgk8ZUcKWNR5kZw
xL3Bw8R/VIC68dLF0/wzoqGo8jHwebtc9MXruVaRwFIYTdvyPJCyZ+7capuqz8hfq/XId0sUNYOg
9bFMYxQempJzOBs7HZibdSgLFaHt8L27FTfHghhLefi7anqeU1CEfTlGbZGEx6Vuhyss0yY/kXTi
3/3sGokKuPfeLKGmL3+0bDxKEFPNoQ+Lecvmeo+fJ9k23LecNOrYhY1j4bMsZcWU7JF1CWvUesUD
gsx6yvUSL+QiNHMwvsKmhF0eDQyiWbSGpCnZUoJoU/lo/8z+Uj01U+VR9ettQI1dx7r24Ca7VLks
a4MaZrVGlSe9jt386vQYQTCM+nDX3h0z9CHF27oWsKaqquuSK4GD7MBmLG5FpGMuNb8EhWauwoAB
nNx9UoKj/zI/t+Z+aBWYTbQuc3ywlDtUl5pf4T8dyLb98W3sIGBSnDz5Mq+gFZ5SXKGJtHaTT0FZ
6UNYTWX7ix+QktiaDXXODZZRolG4jUUeen77S3I9PtqrbX7Q4LZBFu8B+qXRWYIp2yc7/DUbbwyO
mpOzZjEMR+vdaa82Mahnbul+KJLtt4eH4bGVaM1+K9UY6zKhirZz9Hr1eNssHDOvewmVmdVhA6oA
ywsefMBEI7oLaHIx/WUM8u2jjkPj3rTG9PLRcpTiXDP76qUE9sOPBEp5DkoHp2i9W70FU5EjEMTi
SUXa4r8E0vjWpWk4BM479wJ5aeVao8WT7lKd1D6t7bHyp7E7B1MpopuFK9q6gBFDgDrDCA9PA612
cm7Hyj6WbgA/XrKMgXnEpX6pp4Rt3Q788WOtZLilMoxhfB00U69homvKHxi/iQ9xsYEiraigQ7WI
Rw73PZQPcrPQkodwT8sRCbbDpy42ZPEEpxkEdrvHoQEZvvSnUVmDf8fjGJUHo9njs9IBCE+Ju7X8
E+fgPmfCKSl5TGwHFZ9GFcbX28o5K6nn/sFrPL52Sqv5OZk6zz8Mq138DicUJ3UXdEW+9kX1tzR+
4aWl9ur63kSbBSCDJau6c8nL+Q2ykfxehogVuDV2EL90bPvUTPQo2tpTC12GxBimcH4t8D8hxajE
xPgZBIZ3cY8K+zjVeqsua4D8l3PKrtbcVt64HSkYi4s72y5cbq41duUTiXZVnc+KRkVIhDCa4h/f
YlfgIe22z5UGROfkOArBe1zIxLlbwh32x/T75t0XPgKYoxO5O4OGQ3B2JA89JotxRuHTIXADBeuN
rE5BvQUSQcPgSPAAwpjnjElw4//JQmTci8S37h0HWLbk7XUCWnggouWbgHLsjwJAYM/GqXA5GxLR
/q153tBTwp1GrD+OnunS6VuLe+4a/djYzer9ilqPEN8y8VbcawHYSg5aW+3gz8xi67qo3xIe7L9k
8/uw5RJHomaZraf2R1pxB4whN/XWNqThMIRbrjXcarttOaK6Un4qTG+QR4s9fO/SLG/K3mbvJTEl
AZSDnPsvV4nZzxahVzsN+t4Jv8hBkyhHa9S8qVsZwQO4ryNQYsMw5WarCbb46MUYx/HqRPtwNNtk
bl2fFPkUmdpePa4gVQ4rcw1CM5PHM/zx5Q5wrONBU3SGe8MTh2mN94+tSuIngVlJMS+7TXRvA1eK
m8IvdHlHL3ETH1Bx1e29b6u+fDZ0V3mK8SmpBUoGxqsNAeVg4ucNifPyDjHufE82DNEBz7vVHSqN
1oVjuoq4aMEX1rTs5x183AmqN5JG2uW8OKisoXmMEY9e4V79NnjuVhZAcugORWdxaxRd1fyBWLeB
9xANzMlTqGxJDkNMXkvGk8j9grw6/tZTI97aCI4HJ40QwLLsr85xapOQp6moNOVUWFLvoH7ZXqfB
Fw/on69GXkN3L62rW/CtInsXT/CfTE+GyKEyj5xJ/IBbedxicJFof+ZgwDnhALwvYUOzcLDXIZ6J
/ipwtmtnje/QI0C1dXNEL1bIEtZlZVu3CfeyhPsvAv7pP+DfsryEoEjDsQ6RKjF1ILTnFNPOmGP8
dMR94XSVc6iZeBHBxN2CKLKzPbE+lkyM9WWNmn0+2XavfhrYaycPd29b2PsdCriiphr/M4EJfyp7
lBwTvdNkzRK3T0Oxxl8OVpCfyGoUQsTSwVzoRPEU5P08YA9VztD+qHW2nFvqcvBJIGWvl4NbJtOl
XXUQpwVaueDO02s9fzUqmIuUVzhyUuSbhcojmliHfPYt1L8y8chNa/rOgwsfTfzJWE0tRYgpoUqx
QuBLQ/GPHjIpNsMvFM2FuXo26FDiq2feWlodjBn+Z20zpAdqy+UknPV7njzgwU4MpjzHvvTxjCZX
5x1kEgN9ZkEhVfgfN/xlLiLu50At3j1ohZ7BWDv9pzdxhN8mAAkFbsJGs//HvGQ+DGTbfCylZBw9
lhH62Z645W7N3bDqCFBhv2P59lszZ3FdkN43jUPv5kWlsFn0fiVehySsJNIREapML81oHwZnsQb0
GkX/jG+Thy1xF/uGQb2Ic5v6y1dy6HzrdneFo/LGzMX2MIWVYPZVMvHzBJC/ZAQLOat4KRB3KOXo
T9JPpzCbIxi/gmiHBYYuNp9FPVfr5252wGjlhvWMtOv6mK5l6/8HXMPv0OC/LM72PI/M3rzW/Epm
99wM8jDgl/QXMhB9lFl5NPpWnJr1CnAU+3VUGksPp+6UwGoiqK/t261OCpG6ovbfKDAeC+xALkKc
sCwn8LTSsuZ82+f5DeK3R5PT4UEA/6+LIo9ctd5qJMjAonyTj2zn7WOoCyxFIFGDyIJhXudDvDf2
ks7T1SUdWDaUbo3dk+6rIXRvwUbmn6V1ljU1S7PdC5Y+KgDaojCnfrlKNmGh7Wdj86U8LBrG4gKt
tkjyd6b+D+J5yZpOVewDX2BjQOnQtkKD1J46Okk7wDMsvoPBCFkjHolhV0+TNcsuL7uBjd9K+BCH
wFfxL8+bsRsAhaJCF747M4qXZD8RPL3j+eZ1ECPqhKu0c7VoE8nsuLex7yISzIA1k8+Q+urfvd0M
/HtQ7U/d2TZdc4zM2QDr9FEWjMyZv+4D1oG5aJ8nTGxOGqNaBOUFnEuRk4OvcCmh+ZXAzH84fYl0
R0mPZZCfxHhHUxfGSQOv23jfy4SkMaalObqvd1s/lbW1PVWu09s5FLUYT6FIzD86n6wpbQINf0gQ
+vwOjyHfsSBxTcVe1wZnZ0KFf6tgLv+ItsC1sLfeEhyqsGpfSKxaWPlHb34IJDT9VQ7ANWymUbz6
RnXugXgblJPlbpqbgmhdHHm93V66UAYRy7/jFX3PEVzL5J4z2EL8VQRujJbAsWr546NHIuoCl8/U
/KpRRCJY5IkQN45vjWuugiDBOFKSAPhs2+zhT/7Yx+qGs2v5RxgAMe0sWnN1GkXQf9LvYgXou5ph
emukP1jHuu/ihxp8kru1tvlh+UMQ1S020Ei6Dx5SBNn4EHqsqdq/dfBEjtidOuOvB9GDZH7sIiif
VgOxRwXdaL+0dtyp2yahyO2gPenVD2s0Beq26L2rMHtOnOrQGaZ3jEjt/gcbMfwRew6DDWsgxDNE
cfkdT8xO/DeK4J8Xgevy61ZDlDr830DtakSHZ7WvcZL1nVs8kglTz4fFJNPzahnHuwSwxc5XoQrv
zdfN9Gv3nXVEpzRLwv87ycqKYCHREQIK0VJgNrcJ0dFRVITbRdmdvd/ihhniZ/zV26vXtwgiTDNi
u78OZvpmkhE5jhz42Pxwe8Cmma6JrbyRakRAWa9ecXBtwWWBkKo4QxUs79rtvU+gl6ZJUUKR2I+i
OI5pVyzVz04VMiLvxd7sFNNH/Uvtif5OmOR4AY2PHcUgPv3rMiFBI07gOBnyaLN8rlY7Q+XNnIpH
mB/Pp4LcsBfjKdI0htgdFrmk5DhiiW/zZBuMTymsQDK9AEQM3Ak7FOFMnSeuiV5W4dG3mfOfk3VN
kqcI1xAqv2gtXyxQw+XRhGtCOIPHatODulsIbjF0FjozVo+oRmBS1Zk9Dso7+16FEq1lp4jyDWIv
yUa/nN76Nljwz83YhGB+o+Kw+J7tX8ZpkFA2VaS+pbKm6bSIDi9rNc9d7qg6DDm9i35EnU8ENOOW
/S2JGYaP7uUA4Np44uyA915tbEocQCaCiffH7CJbGpc9bvbd6rxSoVLe4Icv0LfXrbV+Me0IDyBg
7euHFgGN/o81rk/2tCsEKUVgpF3EvV5tDxIXwcfqasSzvWaWSD3XXcfXjfQj9Hw7mlI+bhx0H8yk
c30ZZbv8bSsMSimCpZHzQUbed9Bb20NrbzyEQz3I9riMs3w3jRGvUd3tQBLruP3MXNZ/F2Qq4dUo
NT/1VW3JnDqVzUXdb6PqjWITvAbFhoYwULH32VXyehRsUSEyTHd9x+/BqIcOEG1lWo+a3BbtIwvL
Ez5nlG6cRR8BWRMorlRdfuiiautXDz0X/D/navc6uqZ6b0VsNrSKen4CHVaSR3HHTDOXdrycIYQA
4oNSi+BoO9h1UwkA+V+0MWfmk7c3D3orcOjiOJtQvGCNe+vIbCrQ6LokqpAOv2GyoRLzR+8yxnC5
WshVuRp/2bzeKkdE2v9E4O9E7+BFXHLMHOQY9KsdZVDU6yeJSpuPF7FpHkVfJOROx7ZlnzQj5j3a
iOoTNRKK+kDuDfFsRHd8YvFa1JH0vXI8FaieSoTiUzv+2rnHmcHs1ntlz4yrTHg92n67ntQz2hNT
36BbKvmPw9X0l5DMl+Fu78R8HneleEqglGqeXT9ECA0x8LlN6IeyaNLLQ7sP/o9yEZ2mEYUF5NOp
FajbSjD0ICgKUU0BDU9vPkv6H5weQp9EoZx/5HbQi2pI6CUyFo7+f9LOa8dtJVrTT0SALOZbZalb
oYPjDbGdmHPm089HD3BOi9KI2HtubAMGVKy8aq0/IHTeuONs1MIHYY9+0VBT4ZMHHbJIllHgzTOR
qkszzHpvw/snkU5mMaSfSZBR+nGdNvnCoZucOmICeUme1iJaKv26WJia5//kBKiVBaSwzn7uUa2g
YCwC+0C+WNV3QGHj8FVDFaChmynZwKKuLMJEO2yPpgY6iyMva4kyckKqhR9GHDhNpJfGp0YRmvcP
tBXX2yZGEzwDn1Jt8otI+7BowWZkJCy7HcmVPN+VXo2sgh4AolwaInAovWiyKZZDZrZwA/TE/jUi
rI4NVQR5O5RWqxOw533xNOaS//ERrAiBKJjqp1AXNrnzrvWsc6q0Zf5KtQqOWWyN0gaSHyrFKVKT
KlzXZqJ/rQK3DxYQnYOzQ+WJWB7g09dM6SG1NCIZKJpLfp9grNDzRLabsKECkLpRQuZoxG6QhWch
sBUwe4nkpiDeN/NeOSXl4J5lqDfPtWLAw15wwBXhWwxtzz4ZZpsoRGlVAPN7KWuypMgnRFh4RmzS
INcdC2hvrZc/hhj18GJF9ha47CK2NLPtNkj0N1L9AhxfyZWL1dfwq7aKJ/wYTg98wNh9tXsUFvIn
SwUZzEuR95bqrg0Y9boJQQV2uL9He9yScIvQlUgiTi28/B8jMwaZFyCop1XoNxnE9MQwnY3voCSb
rNJCiNQHekz0HS7zRk7+ZKWbg8ykat22RynFT+8NjPpgrUXatkReso+MgppWprOoVaX/raLdkh4G
h4CDEoOWJe+t78TZweMk1Fd1ZCXfbTSV5EtJPX9ka3PIW7+kJm7dizB7m8qNJUIbRbfOj+p9KMXm
sMUWskqQsTYaEi+ti0/y0BtFvO+z1lN3FTlP92i3QjYOke1xZopy8OJVKwdm91axp/GOSEzDgJuB
IsLnvBbB8FRaoe4cYRjBtxI8UGFxURMFDKGw+yuxAJAHLWuRsLt04lYoJGsyH4X0SvIE6k4XUsA9
SEjSYT6GBgy7Z0CjAB2jCHCOW9k9P0spvVnw8m7HRF+O1nwbJ0DisKq81L0VgqyvO2WASmxTJgB3
EXzSm8L4R0Ci4b7IWvtVyYYEDwpByrOnwAhZKIoDIhvunYSHuO3oi9B0+ovm6FpzpkDFHcaO1D6V
qoW8vcsePzVS0yB4wHTbB0kv7J+dl7s/QgZgWHsAw2USDWR21nVhlD9jryV8bDWfRKiJcxiKRC2/
6TtDC3NOE8O3bHAlZyfCTCp2FPG6z01itpvEMES5rUqna05JVyC9YoEqeGtsEn2AJ2AC7zong3WK
+k/LWjFD1AIbVuBpSLlhnzwTABDgSU4HBIMCZ025u9gN8VDl67TK09e+/3vfqUr3KVcpxa0K4VHL
hECTGEuPds2l19pKR6ZcD+Ga5LXW7Zw09L4gOuLzaqhj+xk6K4onODmleJsqOH6DtwCr6uuA0Rck
cOt0x/GecWZpDeo/g+e9kOxSigXPdtJ1pcwLbExcKeq6hIn5RiGfArWaR9K59zwSt4UbQ113Grv+
07ZGxfOUDZStA1AVPNXJF6ckCeGlnVwoog7CDyn+UR05lCdrqIBOdzjDYE6Aho94qtXMAmztliAo
ZAq0ORsq7oK1p2YlXXOdangWJslQyOmF0yzbktw06iLKwIOk1IRyiQq187dWaXkjTSvP5WfRwC6g
gCCRt8uKrulWcsyLa8n7VwZB0Qcgssy0hFDiNggtUJcLFm4p1HQlQrf9DYCet58D7NReKJ5Za9u0
NF2IJNzX2xQNwWGNOpj+6uVoJqxQ7mhe5Nai0F07Dg8nUHqsswjU26fKyTVKxnZZrkyNjDMAOrl4
QQDGJ58FcaF4NhEa+9ynbeecUhwdvlgYw65CIermW69S+Cab3tsBcS9Ve/Y31Vrosmj/gXIsGntB
cUdOligCIvCiBKQi1yBPQLqqSAwAu+BppsDYLPQv2fjsWTm6mbt8sZHFe1sbnE+FbMJ6pnyrv5mZ
3K+gljfnvCmizQDc1QVNb1S/IPGD4IEfQhYeoToeGwPJX3nNK14+Izdjj3xlqqULMpAhjHUo3Mpa
guWEdAdoZJCEICcgl2YD5XYRF9GXMG4j58mKIqkD6R3JqzgwkAuwFYt/25mOylmrt8Mx59H+M4Vs
AFVdaoNXbyh0AZUOcswCHHKtUq0EYbwJUNFXWWd2+ZTKiiMyskxF8pppLnmURE7KP4nSZD9SUsN8
QZFYPNLJGPQ/Gj0uzLVl5905JrXVLvzEUe3fhixRSFKp0G9dJbTjJYij6g0RCSODOW7FvIqqLMEu
2sjVQ6cVVFLKRPfcfWqU1rCyKURla6sWyFpbYO+flFFoaN2nXnPmYG3CNeUmsGgKx4G0VePUVE9Z
XPftE3wAaBMtCiTKPvdhiNk8qkEDymX5wzBNG9uvRLaNC/lrW4MdC7HD7GwEpRoJ09oQrqEnBTsj
rqGC+Zrp/QNvIAAXXNptdfbcziiPat2N6LRG8Y8aHArvHNZxrB3lxukom0Bo8cMNaAaLhduGEAMV
OMA/fXLA/2Bull1AD4H5JqBoTGSCbBiP/FukRxOCg7Tn1dII2MFVGq1zalEpihAQaUhK+CDVFg6x
lLS0kTAPN0XEw4md5VMbXPqFKuENFTmWc+CUQzdSV6URSoS4Hmo0zdDWF2D56Nuy8DMLSRN3APdX
LXVfq9WzW1Iz8Bbwif2WS82DoVEsFQ7r+JUc0ABDE2VzfdNW+CztbD2EnkjJrVY3A0qQ2lPfUnob
M8GCxcv1u+JpOnhLP1KqX22dq5dYQwc2Wto1WZ5jj+Q+UlSJIWO/hmxQlT8BtYm1rwqCEpSCdUlq
X0hRecVnMJMehGoTLIG2CgC9gIkRFAnJDaKrknz2zcb4GXHQgAFRqVGYQ6NR9WkNNBkBtpnRqi0A
o4MJp/y6ibOwcvZRazTmFq2eotzaLQELFyJIDjyzgiLMQDwbNpKSXRHUhzSJ4SR7TaEeu86VXZss
taeoP4ZEK55FQnb/qwmsS7lUABDlZTH0lfUaZFXuPNtQJcleZJKEnO9AM9sc2q30VdHKJsUOhV97
i0zy/Ts7Lyjpw4ERgPAgiYdavBKOm79UUpWIfU1uwUKCSYi3QPiuvRpkQXCdhy34HmkkRCYUI+QD
Ma8b7DuXHbvzmJXXqlB4ZdpFhdRAbFredx6YXblFzbK+NMLMy7XfGnUDWLmS3D3MYldeZk3aw+mC
iqBITxbJe0S7HNtzXpwwEz+DTHLzfWblGGQbqs0rBIKv8Z0jpUJfqKJkh5qTazUhyQZTtSihlQBj
8q/pwAWYwaKLvfDgeYFcfbdk4m1yA/Dg16nf5+pJR53O26UBeASE0VCPWugk8vBXiQI3/IJQS+uO
SF1dfk3zMkvPWKggUV2oWlleSjsH9DYwZfIetpBLzC4kXc3ftTozKFTXJUmPpkXxbRWXnhZfSJt3
3UE1AP9IjWrABzC11IHMVjcakSI2jkfUZYdfmtXoPuDcKvgxoy56q2QrkDAES6LLWIHrYqKXHjax
YoF/qo6gh2v/TUTxOgaJR4NAnOTFILnv7hBt6lTZW7tquWSm5qRnRwHTqZinpQqU7hH8hj84EQ2V
aKOJTLc+tlHer5sCOfMCVBQl2jbb8SQnFUgkr27DLq83kmF+S2CR7eXGE2cX1oAzI7h6o/WtCCx6
IbRRxR5FTEeF+Q9a33qNtI2XpvWRWsS66XdB/Nt2v6KZNTPyN0r1f9vB7wZ4FUI81mTksc+qBXSh
+mi9dNV7uuy7vXnUpXW1NJV3PzkWK9XdxmgjLFOcG87xnMz63fbJ641m4oIvmLZv+qZI5ao+wp1e
DvVpQEiC+N+Vt5Dybe4OPQNq/4eXGJnYdTZicat9r/4RrbTJ0nBmFdwqx5KTkuVx0PHIubEAKSqY
jw1iXkcKHmc331BVOgb56+Mxv9uIgv43q8w0lOnUUrZUuwhk/1HR4hdAbk9q/Rpob/+hEV5vZMYJ
VoQ20aYNE1etDM1pjui7frYN5Td07hfLU2dUiqd9YXFyK8OTM21SbfpUK9mQ7FK29Ax5If9LobwK
85OVzzQx3Qk0ocigLhDY1QmjlMkKIdjTK4v44RxkL1X4Gjp/hP2jqM//brymrYzHw4f95iOjPUSF
EpzL4ofwf1n2eZhzargzVlcdmZwwmdQ5Xuerwdn0Pzn6ydF+aemM8vHcWI2f8KEXaHl1mt3Qi9a5
6O6JsZKD1778l2trOlbjV3xoxWtUuDoyrSBFt4wU1Basr5rx8v83IZMD0AduroEjDM4qDIZQ+o0K
Hfy9mVmf3jv/tydEJuroJCkrk55QYM6kTDaC8yhmtaDycpAr+JyPe3J3UiyquToHuQFY6nq4eAkA
i0WB/uxlZwtJ0gDNSsX/VbRz1uvK9DAduyN0tqNq8hJX1ckiNptEkb0+jM5+9czz2C+frRo9YGBo
Q/at10n7UChBZnEziLNjfg1RiFYx2utI7XtA+GzUpB53fVSg/3ipTj9Ive56Vw1aLzl8kDeIdYSK
lq8LaoXuqpAymFntIvzyuMF7Y/1xBCZ7TGpSxyjJKpwbeyv+SRAojC0KY7MjPXXCm3ZsstEGMyfr
lrvROUQGMwb6CmELeAmqYfYWVTYbBl/YbUwg9I/793dFTkfUUk3uCFUBLTxdsbUVKjL0guhsJ9IZ
/h3ArAsabQDK0X+T3sJX8wdPjeY5PhjPMao/5FHnVPrvjbGlWRR1xgBFMyZjHKieXvdAwM7ZyqvX
nqQvoOIh8j3X1fFgv+mqrhgCoLqOGclkjHvFcsCuVdE5r17JGS4Q3YqI8pVvzsJ80TboMoEIi5Yz
Azy1IDAFVhlc/oZMOGIIY3IkhGCECjIU/UWgByHzECoRF9BWWdC8Gu27kj6RWQp48dfm1hI/ujy6
jHMBgqJHZSrb8Wze6E0881U3G3vyUZPDsPL9vkM5rL/U8Pf67t2HT2+jUFXz/FXSzeMhuDkUx8aI
B1X0WWyB+8D1ps0QkdRjhxEw3VdSB4ui+P3vGzD4/dGLAx0fbXKjk/MCo6Jn/aWlDKSqKD1L3x63
cONPNM7ixyYmfZCaTrd42/WXjLSWYT172i/6fNLCdYv6M3XVPUoSTW7PzNP/o11eD6apE67Yk71B
0hAJvaTpL2FyarJvqOqtpJH9ZZ8lCzWdH12NamE+s1NuNiSdZRhNvIGwiiDgu56wEkZETlF4uEho
ElcxCHv2JNCHozZn3n6vJazNFF5IGukzeXKeW7njFK2byxfNRcEbZSIn2CM/DdLm+HgC5xqajqOd
dKHmRvKlhqR+Qi5WIt+FACsbN9pXvW2t/kN7piDB+zf0tyZ3dM/rlFdcJ19EGS6i6s0mfkJkPY/3
j9u5uRAFfrq6oQlBfs0UYjJVugu4BeCEDI/aPFd6uK3ydzcvUObRyO+LS5PKb49bFLdnB02axDYo
LxCiTw+0GIp0qbW9fDFT5DkjTfpROob1KR6oFcTIRj3pmpoeSuo+B60clF+ki/KdRhptheRoeYoD
aiKDAs104bhB/NRVgKURAdMPCFIs6ir7XkGcgOGrV7sGfYNFRe58KbXSKbb0YI80pPcNprI3s9Pu
DaQ6Gh8rFite6JOVCBojhccg5IvSviXfgpBzcDk0q6o4ZTNL8c6e5iWI1CC5AY5DZeoERj5fSsvM
ZnshPh1myiYzjLU/HFSrW2aItHRQPdoBeaChXz+eu9upG48RG4FrDkmTwO56Y6dlKPB96IaLaUgb
SPSISEibJj54AKBK9fvjxv4+pK7uW0Frmmrh+afzhxj35IewPkRfBpClOVzcEhUcSCpPnqHvtCD+
qsSUzxDMRWSr+oGc/xbyzapSh6//5QtsclXMrFB5VF5/QSd0AMUIOFzKUmJ5FZ9Jfe2dbtUG+h7G
73f4psCZDStc1ER2jxu/N9bc+RgD6lhJElxdt1377hCUFE4valK+W4fSXNpJ8hYPf6xs+//V0tQF
zKNwCQPA+Dur6UKDfExJ8xAP0V5qoYpYyefH7d2epWOagaiY9JTOBTGZ10QFOWKHrnyhh4facDao
6UKuz16tZqalu1vFII3HqsWxiNfO9SCSt/MGTY7ZlefcSMHO/wzKd4ycAlhDkoMvdSSv89Sc26F3
e/ih2cm6QaRNjcOCZiWz3BTN1q8KOADZMQqcd8cRwHLXnlse3axAbHeFXFIttQffDtcZCc5izhxx
jEun+4jzloyWqaNyZUxWUifSJkXoUr4kbeRv7ab7g2NLu+tCmNaPZ/bemuUNoMu2gheMPl1JsUh0
AIH0W6OEEQ4o3e7AnmXtJx0a6OOm/rrfTnv1sa1J0DYUXZZrUShfWr2GOIM5x5IK3k6Tkk/UpU+t
UKVloHXPQ168UBd4igftLY6wK0YWaIlUb7AuY/CkOjrlC9NG9ihRVFgx8tlFb9cbqhfXVxCCk4ph
lZJxQiSA3Laj/PIsfStAiC1z4ayNpgXXKsq5o+825KXahXyAZcuCbJk96ZyJnzIIvoJrWehIw6rV
qQ7rL7I+BMs4SrIlELQfaMru01z7Tnnl6FveISpSARVT3QFtHWZut7vfo+q6QXJNt/mq631E8EXG
1KnlS8Vtumh1ESyBJ2ozrdxuG4sbUsc/BLtjcrCTB1YBPVlSVVdcrAJQeCaeY/M04BsFHFXePV4+
d5vSsa0VMiGWLU+aAnc5+DVZPlYPrxak2zxkGqlngvh/3NDt5qNPBDqcdja5/GlcgIJJNBg9DQ11
iTiEyIdthYnO1k1VdyaWu9uUIVOfs1FnMMQYony4LyWlj7OaMPlSUGb7AzPFX7p+m/w0fOPn407d
7nM6NQaNIIoEdrmT801F/Va3XVpKqPtSGV5GzYGqbYxgTxrNpFuVMXK63ug0huuvhY0ylvHT10QY
aWGJO4KgNpuhPAq4x/yEh81OM98r83tMrdL3P0O2QtdxF0InU70Zc9DbxU91ziBW5UizKH5M1kri
QVTKW/wIrB7ELGFATFEvNv7DQiHWNzWuewWI2KQVlJQUKmCtuBD6yRTgNWBLIlmK18dTd2/hf2xm
/P8Pi0Qr4P1iBSkuacRBcZD8F8QjgZw8buVO7MaYjdc8PWLdT6tXWTlkkoPy1SVQf/dAsKTwvUK3
MYl3YfQbXMRCi79UCVDSl8cN39sDH9udjGKfkaVVzV5cXEpTWqw9me1OyarN41YUcWdNfmxmMoqq
kantECvikqQQqC1HXaVYHq3LghzxCD7DOKBq9sTKxQnNYP+Azl18DM3Qf+5hQs98zdjYZINYHL+a
xvnM2Tn1PtaqBHZx65qXHoAAL1LeR4h5LNzCVNcondbrx50fw4VJc7bJC87mjGZmp805JNuNUENr
rAm+q4gXk1FZut2LyFixFQQCt37y8nJmD942asvwenXNMkgCEYpfL1sQ+w1smdC8+Lmyk5LF8Bap
l7ZXnsPg1TIOtjHT3p0Zhhiv2YRL+BtbmDZeN6g6QQd0q7UvQqnXOUIDpf+Sh3v0olG+KhZ5Q3W7
/qSpytKEWsjhMTPKf2Ol62EGC2nB/BpPPmK3cQl+2Kg2SH0r0HrvJa7/0e0zzLiFFmwVkDdht6xB
EXSIvTHkiKlL8QswqaE/mpAz0J3J0SiqjRj/u1+2ns9kJu6NjGkRudsqfoWjH/P1h6UQNEEMKM4l
BNkPYkMuibEO4F8b8LceBo6kD+A0fjU2/qwH6Tjqk0FhNsaim040b5mTK64Z1AqAn+u+tLX4nBX7
DF/2ekMaCrHto1l3axsdyEJC68Yetml81P2LIu1cv5zZcncuJUrTBLo8YLBU4aF6PQiA/OFiKKH7
AjVrpeqf5YG3d/GW/hRUpY/gBOXUXSLpsWqzb6Y7c/2OvZyOwsfGJ6OQJTokdh86bJhYm7xHTRlu
t619R1t6mQEuUpx0ZtLvjTslT1XlfpIRNp7sBh/PBFgrqvuCUgz8Jh/wDKp19g5thrls/p2dPgYX
bDsATJo5zeZjEzT0Zm+6L8YRDTvN3yfdyWztRWSE6zT/JllzG+0mmFGprwNsIMfAM1GepsBA8QgD
BYTgZehP7i7S9r171II/DWMaBu+1RnkURexs0xvuKWrJ/S2V7mewQpVFWgppa0tPJXKoDgqKeSYt
83YLR8hDyzgK/Jn4+CYQuf7Sv0+iD0dCi4UjHmJt8FK231T8buvfj0/2m4tk8vuTIweJJ7M0HH5f
a6D+W/kSul7u/9PU3/59O5YwSJUZXB/qNKKzmqJK+qEPXqr2i1aUJytjx8ZG/+K7rTQzZvdm19JY
TsRVXFvy5OWS5HpbSaFDn8w42cpdGiEEmPOMGrJ0V/Z1s4d9NROEKLcTRYWISNWmVGTrmj4ZyKrk
uq/KUDnGMdhRj6e28aIHK/fr0L7o7qGMXwR5M/Ud5w/MHaWFKRkz3b7zBUKRx48wTOL06SFd+mEl
7C4X0D/qU5wXnzAq2P7bWeR3saYmCrDZOfL4CR9WY41xQ10rhTgGBoaPyI7I38z4j2HO1d3udUXI
HPucCCpgqMnZo8KuliCwC4SWwZyHm1KfWfZ/f+HqPAWe97GFyY0GEdk1tZAWJCB+I8x+1Pp+kh0Y
v+k6aU5lsy2yH3Ui7TP9i5WvMIk0Z+KNu53kTB+RvKasTnErQpNMP/Z1cdTRtR1kXIWD1ePpus2F
jb0kp4BXrGwoIFSu50uNwBemeqAe48DZNN4zN7bdJNjPpXC7f9n+ycKbQs3imavy5jwfm+WGpPwk
8J6flmhK7NGsQY0hBcXLwE9AcP+G81tZ+9x7loKnPP3yuJ83lyNPNYBMBqkumSNGn2x4rx1CfCUt
+4j32jIIYadF2VpkOLSjmpIjyJHPdPA2FlAN29I0jfqsSk3j71vow0YI8yCzFAr9Rx0qv1RgnOOg
E6egC93XqwSjDDM5wDRZSAjmKQUVJAlpBc1fPO73uA2uF/H1V0zOHI7Q2kUg3zma4nePkVJyzs2Z
HT/XhHq9giRhwqvqI+cIW3MTRHu7PbQoqP2HfoyyWMwfeZNpeYjovydl0zjH0i1R2rxU+XNtz6D8
btekqYybQR+fFApAm+uOaPjXKNEweCcrPOhflXOmruXgV2mfowRr1OJf7+3r1iZvlx7LjjFd6p1c
7I2WdQxlXipBcD8eN+V24Y+hMRG5qhp0aZqj81ovDjLTh9c5JPs4ffNxgHeWuGP3eQ/x+XOM0Qp8
+DXs2WLYtyqOSmY2kgHP8NvWgdGsnd6a+ajbiOL6myZdz0UmVWHrBqdAsw/4h6itvXejlwYN85ne
j2vvevlbkCrpt2ZyTRA7Xk9phLy0pbVhcLL8apWbXzIs87yFc3a9lf1CQHZCUq37beuXx+2qd3qo
mOC7QWfwzOApcN3uYAcVTlVNdIrQ+/RQmVtgv7EwEMJI6qdG+aGEyTL5perbAC8SROoQ1FxI0Q4R
IiEhUr4Iv8PSsuonSVq36OEFXyKKPB5sFzg7Z7wMgvwMDzf6rhZUnJaW/MVG/+NxH27vHrAzYw5U
RXGdDNtkNwRkKEReGNEpj9JfFvANDcrd4yZuT47rJibrABM+W6tw5Tq5gGTSZt8Zq76YSRTOtTGu
kA/HsNr4ei962tBRfJSfSn8txAw87zatxc0Mdt6EBYULpTY9OGSUD3WnxKpBKvJNaV6U4k3jQQRZ
HfrmKtL3UEsWbRluvTk86G0ce93yZASdtqvVIa1wILTevqsphaMIh9ddCSHk8VTdiROuW5qs6JJC
bJK5dXqC/24qK9fC42bhU1K2ttURMW1v5v682zOelZZFmDruo+t5y9Q4Dmx4c6dY+yZVxaJBVFhk
33LoaT46to97d2e7asQH/9PY5JiQOy0ebS/oHNwK2MRq/Y+ZbgHXz0Vb4yhNziMagjqgKWSubmBb
KJkORVgzX16LYYKyN7wDjG6zAhQXHFFh64wLHggU8NPm9LiL9yeQ3Ah4KSJKiAzXA4qFRK2kUp6e
0IYvPPR2P2E5WqQQOz+Z8qVwnrtg5hS8d/eQCAESTT2XaMge5/jD3pNL3wJTYWanvv5H+x1jbeg5
WPCV61J6HtKd0a6dnwIzbOvYnvvQRqR92XXfzGZtGO76cffvXIN8hEG9XnC3m/Kk9wEuOLKZJNkp
zWAP6M0y7N0l2MdA7ISbLVy1n1lSdxs0NBPgB/GKqU8abPvK9UhYZqdS/wqCfym3x8BxV4FxKtMW
LOZMc3dWMNBdYk0eteAiptSU3Bwk9GJEhkWeB6AaE3lSXggVBfUceOzOvaCzeg1E7sZ63DTRi4g3
ZfI8zk+QmtFHC5ZtORMe3GuB+It8EouVbOv4/x+WjchqCOVqkp9KP1aeOmhQawQ15g6Y+62QruTI
JqbUJnt+dATMEtSQTplVFojiZMoF2vEcNuZuK8A1xiVASkOd9AWMZhyVYZ8jKYGCZ/w0qqg/Xtn3
NjZpT9Kutj5W+OTJLvPRfC89289PWPYsVGB1ZyQa5WprbxP3qHCzWniHPm7z5lJF84tyrE4ijs3N
u+p6hnAFr7MyYQ3AlEmXBWJlOwMrlnWhmc3qcVNivKCvjsxJW5ONhIU4eshumJ/i7j0Ofv3GxKxZ
ViupeupxBbW0cwnBP3txkhVW13p1Dr7zd/8DSdrmk7svUYx0xUz3b1MDk28aXxIfVmiLpJSSW3yT
oX7tXATq9p7yJnnfsAwg2b1A1CTcwuV3kQzpt0MLSWnzeFRuQ46rL+BRdP0Fqq12AC35gqr94+wc
58+ocJOfBxUVl2Gjm5/T4bOS2zOn6M2lPEazOquN+F1wsk3mXc3kCh+quj5ZbbzOjJdGOQgzWUbd
6Lrz63EXb9YYhRaTcwYkEDUXEiDXPfRNtc5zwyhOeRx9zUJ3k2QYUdT158fN3BycYz3H/gs6gq1J
ZuC6mQTaoE4tvjhheLhO1Tdfz7Ztemyx9Hzc0L3+fGxoct6EJUMb1zQETuIde29I0vZx0NKZYbvT
H52MA48OmHK8/ScRIbouGfRun/4gGYuRo+V9MrNNigjov+4OC4GTk8uLZ/n0Qs0Q2LZwxihOJkWm
Mrj464FX8uM2ble5zmqDk2KPGXieIOJ6cqoAzS9dAd6pGFJ/TJtcpcanFBBFemw9AqSWwtLBY6gJ
kWFEUmYEOcIzR91z8/hL7ix8kOBUt6hf88cULCXHMC0zyKkn2WwWePVsZf9nqCVLx/RXmj33bL09
8+g3DBxt5PeRPJre5kESjDYBLmXi7Nvg/kxzuBreShWkxpbDs9qmOym74KH+qcs29ve2crd40SJc
48k7XTRLsi+GWS+AkEfN2cYKdmZebquQf7+Px+GI1qXiNllkYRGifUwp4FQX9q7CGs/46WHeoKrf
lQOaieF7Zi6Qb5HkQxTi/q3us+5YelAREP/QjoW98KLPjydovEevbonxixCPUDQgNZQQJiulxjW4
QjWT27zPv8B6WULJnkkP3dnAQK8hXhoaCCEu2+vFCNPF65I2r06ZMuB+fOiQ5wqNme17Z6GNpACQ
tKpBdvvmMq9LMx/Csjql4UEZ/uS2vQoCeym80WFkDkRz56y4amxytUaI7RmJUVQn5MiWoob59bPJ
fvvGDG7tJhTWVeaEC0OF7mVzd1wPHDmlDsmFtD4Z1Q8JSyALvpECMp+8tpA/6SSfHq8FMU72ZDFY
kNh4zqnkYFgQ1w2qrZupmtHWJ8/aqlWw5rmK5k35tUL8R7VP5T5BGMZc9z/Td/kp3KfvdvPJDg+s
1JPxVGq7x59zu27GyjQRJmRaIDz6uHQ/BAtRjD1upPkUXJJLZfy24ucA7al/3wZvSoUlgyzvTWnJ
09JIQj2sPhV4QfnuOUmjZdXM5Dlu95gGPpcdQF4IjNffYf/QEU9ttYzEVn2qVbRBK6U7C0wtZnry
F799PXma4JVqcdojJ0oV6Xq4fNNOi1rFoyLS4mP7brREcBVOX/nS8z/F3stQZ1/lDoWo0jngItY7
2CFpeDBowB/X7ruXrVv066Jjip1a/oZg3zP+nBussyTn9fGg3xkPvpRaHvwrTp7puka8SyE4zZuT
Y5XSvooanBbK/vfjRv7W5G7H439bmZy1WVHgWoGU1SkejjWCPBoObtwC2j/eRYvxpcZUDUtrO710
cvI5+2N4G1zVXBHNrOI7nYXFwOoaE8nQwSef0aSGg/1p2Z8CgdVvg+TRTEfvbBPcjggl1PGq16cp
U8lDHEMqRX8qsY83EBiGxBaV1erxcN4eefiEGsR8CC9yvP69eT+sYQOR8XToEDFWkm6HAOVCx205
Sb6IbKahv3f09bxxdSMWQA4ANgbL43odD9Zg4jieihMWfOEyMf2FI30J8DDVfuvyOsaoCfi36bSL
6DUVn4tyg0LfJkzas+8APeaZiKDbrkGysF+LOUT27YlMZWrUDyBnQJA4rU0VXuwbgHW004AC3zId
FG01oCGNn3WGY4IWG0hHyKBVAsTpHo///Za5R03Cbq6FyQvCtFLeyCUtF2TeW7LjOOcsZNQQ92n5
1cex93Fzt6uWtL8KqoAKCPGBPTlMLFMOpCEItJNfAByRsk0l+TOn4p3bBsATkB+4ppyN3HXXE63g
VEyOy9ZOlbfOLgG0z2o/4Ja4jX9Hp/g5O6H6H4pF+wxCVNU2FeJwykXZ+CtlicL44/7eOS2uP2ay
6gLHTpA6trRT/yIjiW08KdqS2jugX7/bl/i/bOL8ffgMc6avdmJj1/uZD7gNYEb4F/A0IMe8CqYJ
j9TK2x5wlHZCn5sy7lJVXvwnx0w+ZYFYGPUh8o6iPoTWQVdQt7VQhd4E+o+gfm1/PP4SdQwrJhuQ
L+HgFHjXQb8aD5wPW13SczM30II/mT+tiBL2Qquw/z5LS/+i+2fM5mppG+fH/EkcvIN2Cl6Mc3GI
Xoff8DDEQnxRzB0FKRuqyzJjj8ycD+PKm34dbxuyozZHKrX9668Li1KkWcDX9dXPGnH9yn6J1T9/
tGZVoLGcZl9mRkPca28kvaBhAixUn5zfLhw6gfuGflLP7ShGvKgu3bBxX/11qG/QOIu2KBa13Su1
SCyr3Kf8s61sxLH5NiDnepQ2g7YW1WYwX3Rjl6BglrnDGvfbra/NcThuL4KRE/u/Xzr25MO8VWGB
ebQR69Q0moWBSDMSF7o2l5se+3sz/uTkNIOCDfWbSXpBeErnmmWLwAWSRgWaYxoRzasvsLDGdQJK
qqZVC5zVNsb68UzcIiVHzi9xgwVqRSMbPWnZxmSgj6VGP/n5T/1JclaJskIJssEkvd9V/rlHY7aW
Xwd/pst3x/VDu+NZ+WFc9d5Rar2sdM6jz4X/njDj2X+aOwsEEN0jof53T35oo6hadFjTQT9hRXUa
zHDXWNUWgfeZp9i9Q4Yk9/80M1nMJFFxouw6/aRH+lZvI2Np9tnPgkRHNJoFIi+azVwkd+6t8fog
D8XcCXCu14OnoLgXUdLRT1H2LSyefIy2Qx27MgeJTx/UrTSzSu710ICtQQaAlwyIrev2UiPEMsU1
9BPaxYCn/w9n59UbNxZs619EgDm8kh3VUrctS7blF8KROWf++vPR95y53RTRxMzDzABjwNXcoXaF
VWt90eRuH7qfJlH2Hibi+0dy6ZWcwAEkz4RE72dvg7IPRGaKziZVJfTcLGObpUwx3reyUNWgAU+5
gBo1fo8o//ab/EaYNMZl9azDvZ2anaNFz0n8WYUyRVS3OgcFpK5o99sO/kIDCdwfUborrGM9yVns
LOUNrje7FjW7SbZmuXKkFp/xv0B5mo2W8m7FNfQMGjnS1XMaxg9IMNsuMD1o/Tt0GHxdtqGOdzRX
cFwXcvXxewyevqn2ieQoyotnHcCAWartfkLOom0e0aZZORDva864DaafDCp7Bi/rfN6kHMZagTlf
PUsAzTUFeU27K6uDu4Fi8Lu7AcbRaM/Bh04wN4P4Co/b/d1bPJBX5mcHsldJtTnuhIx9gkKZP3Tb
ICwKJPOCxGY1CzLrQVn56KWDCUrGAINr4aPnwG6o1ozOGHi0XBlyeZpf4QZhqXj37z8NpCKPManB
hAC6PZfg+du6QjAciAyU+OGrMZw6o9i10kUKwpVlfA8CZRuvjc28v5t4Y2UOqnqGmX+blw/0emXj
VU130g/U5FV1m7wqD+ZjmJ9cKCTvf+jkpOZv3rXt2QtAfVOpUD/FdvymQt3alZvmv8Q1cJKxa/S7
YA+bfsPVCxDBTIn2Bo7SG75l/aGdHho0scZLUJ1EbVdCIHr/o5bOCOU4wIS4rwmrfWuwqM0CUnj6
qoWLVFX04Pkr5av3KSP1XnrHFOWIWylM3BpAmBtu5HYyoJ2GM6TJRNPfaEmtuMelzbGAJjJJCUT3
3fzzWPhmGsCOf26RVWuGh1Y5ZKhZ3V+sxW+5MjJzwYJWl5YvV/q559yZdIklEyZD28i+37ezuClX
dmbRbWVQGUGAQD+j8ptCQlMBfCqiYeXdWl4yYwJ3IcBNSnu7M2JpIvrQ9vpZ0RBpUh8hIJSUtZRq
6eVn0ka0LN4uHTznrREkIloPcQb9PEBgmn0G2pO/Gj1CbqRy2Y/7y7a4PVe2Zs5BZkxaLRFAOHvW
afwpMk7A1IxUrQUzS7kHM5p/i/jTTOHsjkptA2+tX+jnPIc2VDlWlciIa7Hp+488cgh+25b1fP/L
Fp4P9om0A//K1Oa8227maeghiqmfLUROT6bkF0jJSfsx158qcmrmqIMViwtHkLFhRJfQGuACzwEY
6OIZiSdwbZVS+iKF5MNt9XL/oxa268bErLpgBJmcik2sn6VItWHME2DfVMddkvzrQRuYc4DtEJxB
ZCiDirs9g/GIYGAkYagoftFr8wtGavsVPOrCZbqxMTsUYy0anlFio46+8S2NcZD6FQaExfWi9KMy
u8amzqEjlj60MaqoeJ9YT1G1HF50ndRLFarYjkBD3d+dpSMHeBGQgqYbIiHd7aLJXppk1djpZwHh
0207UftLI6QcbuWLey0J/D00VSsXeNEmIEBGW4Hb0k6+tZmgEJKCqGejrPqlDnrTicwGqVkqjKo1
2K3GOOT9r1zaNj7xH4vyrUU4q3UJIKV+NsHRls8h8sXBCnRs0QQ3l2kZjiDLeWuiS/sEBk1JP6vj
pfM+jQD/OnPlKi3dVvrW/9iYjs5V2GB5VSkEtYpLGrufvVT/hMxme3+llvYG0cIpqUJdCxjerYm2
QmJxyAxWSvPUnezF+t5Lsq85wmtyIycXHYjc5r7JpQNPJQOmNprxTJPNTBImRVJnxMZZM16H+EjU
l4WhI2fRv38IGW1gagpCHFAZ8zJnMkCjXkqBwXMLTkpMIfWPWzoiHVorK+dtcRX/MUUJ/XYV41Qr
C00TOAxV+SlU289qL38xAqlGV2/QEKjr2939RVw6fjy9DLxSq3kP3UuRN+hjtTTOlvAg6B9F8bfF
y3jfxuJX0diaBgx55+e0OoIRaUPrZca58CHToJ78ocoaEiqNSpDyYQz3980tfpI5tbgUSISok9wu
Im2WUQ7cGqa3BJHOARkl83s9vt43stBJA59H9ROeIAXYgj5zRsbgq8jfNMa5dAfb704o37d49eFP
X39Ai7c1d5YJAlX8UKCOU6MM3DgIFKRjZaeHQHju28guOvRE4VIY3O7JQznSjTdV80FcA+G8x7Dx
wAFWIfSRabC/G+Tu+rqsynowzq6fAJpSdn59gkMFGVK0H5Dq1KsBvKxs/Yd9MNgEFdYsiEXmVZay
U0zmghTjLHWTLqlRfxSENNm7lAhWugRLO86oLPMX4OVkeAtvd5yCUqrFTP+cg1F/4fF50UujQOlI
FldO8t9Iapbk/aVsg/8OHMQ78jupQA8u9yzjHCMxrTYb6+uQ/RK6vVbv3fSkJ+fQRx9TJ9O1QAn+
ECRAVZldVsch26qd7LRjvwsq05YKID3CyVKOYF42uX4aqoMSnsyQxIH5avT8FIZk/IcE6dcmulTN
rhIg9SHOh2zAFs+BTg01qTad7tqQmmj54KCoff+IL70aEz3d/33r9OdXr4YQ9nU/9gYnvJXsMGCK
bK2BtOTBaSHQx5iiV0oEtxaqKMo5r555NvoPNVKwcfBiKqmTNStObiHLgNtHwsFRGtYVfZYwtYVc
Gwq6xmfF+y4O3ycFOrSQivQ7o/pb1Uy29xfu/YAKF+7a3ix0DYu+UOoce4b5Q/SeXEZ644NedWfD
B6WdF7ZYOAmKGfHGOgVhh3zFzk2PPhIkDOTWMqIbZQ+p8lYZUG3MT8T3jstgQPKpKjax9DZAc+d6
ToIcS/Ect5/N9lPkopITHSJoGu5/y6LzmNZtAr3RhZvTIvVNl3mFlpjn+Gj2b9D/2T6FxKN6aKPT
qJ77lTr6UgnHuLY3C7l8I9Itv8BeW9fOmCVfNOuL2PiOfoFh1rM+5mZhZ8wpjMFWjz4iRuNqa8M5
fx+k+S2//g3zF8RnZmDCiDF4fhF9dHs+GTJqQejCSVCu7sHkyepH3jlHgUYZKZeu3xridzEon0v/
kPuuLa3CtheySnoaoPRoqoD6N6ardHUZa0iNyiDiSHXs/1kpyCKzn3nu6Gh3eQeGq1e2fbp675YA
c3QbiQqomNzaQ1ACPTIvN8+JBux5q33QxjOz+v0biuJJZUN1WGUrKcX7oU6uzTSj/r825znFoCPB
XnmZedb6XV3ppxaOHD1pHWC3erX3h8qpK6jAgZOf4FeusjXg9VKccm1/dvSa3gtrrcN+YeUPivAV
ASBDPIroEmv+GkfV4n4Sn6B4QO2Vytft+oaqj6K7W3KtBslmitCxqk1M3BAaJ0H/ICuFE60VD5ev
8pXNmUOPlVwpFYAmZ0XZqvvOSByDxaXITlcJSYUv+avk/rl/jpZeZvoahM5MuYEWm30m7J+FIpgd
crqauKnTryKdzix6uW9kcd+ot8DZBncMDaTbtWQmXlKz0jTOYZg4gXxwu3iDimqtVo7grUy8Le4b
cSypDubeRei+gFxb2uGeND9FmJBzMUSnqNkQge2iof8WlchSpl/vf+DS+0VhW6blNwF4tGkBri6/
KGUNFXyMmpWCyHViw+29bywGWzO0D6XX+9YW9+zK2uy1LOoyCguNY6Jz0XP5hyr/GohU7xtZjJ95
JQE5o3HC6ZidjMFKolQWfBya8Dlp0BfSf7TVselePO9rXB+Qz2kACIgBPvYpTM+JdOjRnUtE2AGM
H6H1NEwjH83INEK+LZX8S+3V+zLY5+Y+7w73f+vixZka+wxqSmS4c+Y6TxpreEZa8yx5W1/bZtk+
eYb4WCO/8EEbSc/Vmv9d2vFrizN3bySqF4aQoJ2DgJDdG4U3L4WLBUGewPhZRt3Xjjfn/leumZwd
ssbNmjAeMDlE0RbOfui0Xvr4kgHb9+JuqwraylVaMzj9+dWpRjHRHKu2nww+uA9JFTxG7q/CezYC
fZMG7eH+5y1dXMqyRJr0TSbugFtrWiMrFexcAB90cqDyJJmHTrB1IAiZLcHLvUaCMu3Q7AE1yQ4t
TAHlZg7q1p7ktYMlSxREODxbw/sh59WhNkw0fauVq7Tg/m4szdYxFnK04Aosxe63WiztKcBEIW0T
RySmwsoyLn4WwB8LtDEe/W/4drVpXotYW9j6BkqtNIT8cKfKiFrpcPSJa8WQJZCfOfkGMtaJNsCa
HNWVrQg5a68oKLzQ7QrCI3i20Tjq2c9x0wpvUb+N/HwTvTaCXf+AlSyo0A+VHbl+aI5K/zLoezla
KxUveQJ+Er1ikk1i4b8/+eonFREigEICR2aCtK86vpbSs2qief8tF5KjkX1QvOyzony5f3QXN/jK
6CwuiSim6X2KUTR20Zv+Tat/U2e/G+COFJZXTtN0D96dW/wxlXAeHIo2t4suImqeBg3GxCCRnTim
5S7Exdrg2eIxurIyux3NGCAJPOZk7NIDFJoQnwdmy8BHF9kBOrD312/RGB8zCRTRypqLGYxSEcZp
WFHjCt/MGlem/qiqL7Kw1v9bWjqdJ5oe4wTEfxeHQFqltAl1lt58CcazWf+6/x1L52ACiRDqwP2q
zscwSqN1a2B3xhnqE1sr3no1tq30Mxry0MN+v29rchrzYwCAc1ouMJ7v5jEKpQvDUJQpdKjbUS7t
TP4Uj4Ldfqyo5cQrT8/fvvUda3M6BIqDsQwEyEAc2jwq2ZOYSY4avpXCUUq/+8oucp1Sw9f48SmM
/U1eSttYHB/6uNzCB4WazJe+6hyxOpr+Z6NPbNe6uN1HP9u2roMOQtCjwRucouJBEo8Tqn6sHhh6
OkKNY8IXnz2DuGdozE4FIInpI5wxzWALybOBrKA8bO6v7MJDBNLjn5WdFw5hWnEDJq+MMyLkz129
N3XBAdUFRPcElrQ71tJa/XXpXJoM4E+Da3Sh5lXlzkLPNqJwf06M0AlT8ckU8uP9j1q6YhxJkNiT
DgXE17deA57iZmAw3jhHmYqwYCxbDuqLsi0mJM655xkrz9D76XdKisygUHql3Ef1deamfKhXlE52
KfL2W6WxIadP9FPkH/TmKI7Hto+c7lxXsNk8iDTjR/jAgEfQRxzsem1ga+laTszb4LumAfi5tlOk
KqPfDUTnXjXYev+mus8MsaFo/aFEjvr+Oi9BkOlBMLkxoRyZDZ6/iZYxZOwneSN1Q4oxxcH396Nx
GPg4dNeBwvMmRJuoQV3X7kf+J6yk4YvWvaz8kMnQ/Mpe/5DZBlgmwumSWZhnoTjodXAQiq3Ohw/P
GcwV1p4ENg3/uIpTEtr/ZmZuWGvLLJULbpZi9oYUUt/HSJyaZz/+lhm7qmqOLYLVgrYzNLvtPk5A
yfF3jvptkh37tb7dUgIzYe2A+FOP4ejPdsJs4lbI2tqE5YbBp1LeNcn4SaUZWsefQuUiu08yasfh
zzr5oylIgx+HnyP0ShpF/vBNDAanz21JqexS1ugEVLYk/6rfkk+9seJcl44MhXHwO9RyReBRs7vZ
qKhaekVlnl3rKymUl7ibFrS8CYe5NiAnrEZoMJ9QvvU/KFbq5O5hGDeATTfS2potOCLI1Ql6+Rfw
Un2W87WelAR5J5HzoeEIQ1e8RkS2MNP6l7590i2a3si/m3YVn/mekuV6pZnn2tw3xsY6CPVHSXua
xiaLj7mu2kV1CtbQjQtXYeKM/8fo7CB2TVAVbqqaZyt90awfU02+VnYr921am9l9m5hxyVBA6zH3
Mq3t1ZdxStrczAS8jBgWGz2BUgqu5WKnl9lrWruG0/p9uOvBWtFq6cMDvAvlkxg25kcdqkNbyq3/
UC7DA4OpYkPRmptzn1dykSZSzW7WwpNU7N0PgnaKqYkmz/c/fSEUobADzgRqaxrk86nNqi5CtYhY
3oh6hEjML0cneMepAXujR+ttxbMt7ea1uennXC30gIi3W5UKxZbgqZa/5wGMttGKG1/7pNmVtIQo
b8aBTwobyqmZbeY7lLdtudgaj+F/iLWZkWKb0DUi852TRppoEUeNmlnnhImYSHpRGt3Oha+NvHYg
lsD3N5ZmLlFlijuL0pQhUDn/EgOYHWI7LdV95e6MDiF1yzaK71VDGrep15Bki24OimLIo5HdoKU0
ayZJmVJZTVBYZ3mvjvso+hAbzym6W4p8iSSLVslRa55r6yFXXgSoYsJXhVmhZiUuWYiD/mb1FCJh
twTRfnt41EFVgkqrrHPLWFrNROGIJp5Zek5lrlRPFqIOOnMgcKbReR3c962lNJODOhwFC/RuutG8
xyFp7Do8SsFHs/t8/wIu3Yj/b+odHUYK3VpvtZ57TkSk1JmxY+qJHuZ9IwsRHX5NJqJhuIHxpjmC
JHODcBBCDk8Qfyq0TRo7WvNVqkg9gievO8Y0TYNjl3wzBDrlBazTB7fZA/aohcMaM+j7XaS8IRFa
8h8eknmRIwZVUrc6NybOxbdMKr4KoQLNpNHtYqVaS7gXagoMKTEsQ3ERDiUA2bc7KRYS2JxOYicl
zWGIOi+ngE4jGTCD3BninWir+fb+ar/fUmwC6yVXRfhX1uVbm11EmbmvQ/dcEw579a6Rfadb6cov
f9iVkdlzX9XyIKKS4p6r+E8YPlu7NLVhbNGP5fhTUMRNOq5l4O/9Kjxx0FUy/Ei9HML8289iFmwQ
Xar3Z18BrOW+ZYF+Lj113/q/4vSRFvq/X8Vp15jbhp4OPbxbc62a+8wthtZZZKhhGB+KSX5gZXRi
cRWvjcycaqUwyFcqvnVWtWYrKY+ISFSGZcu1vE/Dj731RXd/DUK+cucXIimWkvcCdDbaceSOt9+W
8h5X0cgd6NJzJocPrlVs4Puzy2MzIRqMXedD0esFkFavPMALwxi3pmfLaiVZbZlCaZ1L+lJ99Pqx
R77p0KM0arvhPt2Yvyz4Hs12Z2RbQVuz/r7zOVlnbo1OK98990OGCq9a7E/rLaWNnXa/Q8AXT4p8
SEdes5FCp6N43mu1KsWzdHipqlKangis33HyhEWitF7K26G/ap265fGQ9W1LnVGS31ZVohcmclCo
hDsL/j8ayoSVt/sLP3+T6WbN2TVhigvIPwJtX4hfO9falaXvmOXOVfENkumULqnlYPfKk9GPZFNa
5QzBRmx+ieXOiCkKQaJS7Y21kbppm28j3ukXQoHFKBr8duLkpa8CMVNSIk/3R+uc6voHX/A9uyy9
ldjy/SuKDSj2oXdgivkdQXMmxXWFpIV1tuDrq5gNDfvnKmvtglRyldhqcYMpEkwtCGZ4jVmEwjBa
ZkJmybmuFCeSjiRgHrAx08zsSk7tkFkjRbiI0T5ArEWQe8fU9+g1AhuPtpWJzIf54g1rVHoLbx3I
e8VikJ45D8Bat6usxqWvGoHL66PsdO3kUjGT5GNQ1Su+cs3OzDU3clmNhUi8IjTqUxWkB0YlHlQy
pXAFULt4bK4+aBYYBVKW5FbFq6O30XfTj+CghYXxvuNfOjYQNkw4ZOSP3w01xWqvTqAY92xovp0S
FzDmoaRfxEq2/XYF1730VF/bmjlihqckoU1Snupub6jfiuRjoa2YWDqYEz2EQSxAHWtekgwqN3at
ms/xe5AuGytEy6Q/ucpRUh50Y3d/7ab1n19rULtYAqiOttlsf/QiBVI9Vu4ZedFHHi4HCO9G8IXf
OuXY0pQf5e5n2a1EyytG52widVAHuY5S0bkZUsB31AmtUymSFUDdVY9xYg+G5fiyvxaQLG4ebNcw
scO1Bmn/7e1q1DRPQpGP9dI/efRiqr8K4b8ECBOj9v/ZmN3gxK08QQ1L96whCpA8yMdyq6JIOnwL
oyfYSjJPWwvVp+jw3RZeWZzdZUWp4ZGRsai7/aWtke4wbNFEFKx/8rLnnBogzD+69Nh3ya6U/cP9
A7RQ+CNLgCBPhp5sasfPTlCW6Pk4JJg36VHYkr4dkh+59B2pFCv/JCUHq1ZsUbHj6CEalE36H56M
K+t/47WrZ2kcpy55XrsAFyS7AI+g9cbB6DbJE3nNitNcPLZMegHet3RINmZ48IHbozUadz/gvXaM
utr0gWY4Wevu23bbf60n0XVpv7K+S65am/5qALX85vmTUHWFZeaJxPYGtZMle8pmkXDox00Mvata
fK3NHVqMgfctAJe+CzOnKL400iq5+pIjv/4Zs1MmihlYwI6fETUKbKvIK30a8623HXbavt/AfuHS
uYf+o2BVhJVNXvKISKkBfQXzOL3Vt/e2MgOvzwI84hAe6ugNFlpQcHaOpGYlOZm2Nma5eKT/MqUa
U7RDEeXWHmLksNKJbDR9cKfXk9dWPaJMrrq6k6WPdR0g+0vsLSJXSnFbVI/pmtr24hczyiUzvAH9
1JxcIM2HUBRGPCQjF44U7qx8DyzZLTay/GiuiUotucVpbuz/jM0iIRNBqU6TJmPj64REL58g9P0v
XurayOTFri6qGY+Dlwj4Xt5otyw3kfwtViDxkr4EbuJInXdImO2xm27cIdGe9vHaPZo2be4mOTys
p2gQKsxfOrdRqthPDPccUgyKVQc0wwaULhAQKhjJqW53TfzDzJ/SwDrIwc4QPt+/yEve48r+/NGD
X4iJj1h3YU7fxhXpRB8/F84g7nKt/SSSTQWraOGlO0tnmqsD8AVU42xjBzEMhVa2uDedvk+isyb/
HMsvpXsSs3jvqh2uy9hEsSPVPwov3ELX86Rbq6XApRSOIgDvLQOYlKZnL6Jci3UOi5mA2wSrPHzy
m6NZQHkA5YlXQzfTt7bBVFyhhOcskz7dX/WlhN3kMaYkx8g0qcVsDfymq8pIVoXp3OlxtPGDXaI+
t9voYkU2ig/yGmR6egVm5wyDMD4x/IBq3Txj7V0jiaNYFs6VITp1IWyBBzQD4i8VMol7I/8jWp2j
rB7vhVW+MTt5lKv7JSWSmrN8wjmLP/XwO6MTFBnIvsM/GMNx1TtEW9Wm9NdI7JYXGBgO3Va0e96V
5yQ/8JUxb1z0H1AmDWyg9Mm4rU2gmHZ9alSokNZIPBaeRFh5J0l06PngDJ35koCz3pslJgcBOjjF
CX0IOT3txJDj8f7xWfDDJlENg4Dw8+lMpt6uap01nR4KvHptZh5NEkEzOCWJeTD1wJGULwZEQvcN
LqDd4RhlApsRWIgUkXu6tZiHfVUMqoyfFCjsUiqHfQIMe68fAzNh0uAj0jAOLItbKYMGw4BXDZSO
SpJM3LkJ5a+p90n2XpW1J3ihm8DvQjYApmIW4910iO9pgaykoXBuY8ifha2W8s9jqOA5yFSk1EZK
bO9VeznpEBT/9139W+uzfdAkz2uqxhfOhjsmdlUBzdDOOvLlrQa3wxqwbHHXmdCk3gG+B8rD2z0I
4lKG8TXHGqz5fsixTprDoKDE1wD3jXOohqXVyuKCs2bKAU5XaqVTTWKWnKR1IzTsp0AHewDoIqOc
dLHqXeZeUnTawRzDZEVpwodAKTvJxSVNTlm/8kYtfrg+ceOgj0XVf7bMiKLHjRCkwrnX92ZR74wi
2Bg0wbjNpfIL/uuV074QeUCPA/U9TDyw66qz3KHSIeXrEcpFaUMXN1ZOSToQpHTTGtna8PCin5JY
XDReuMcUWW43te5F14u8Cltk2A5n+SD4Yn9s/Yjue5w9eRbDf1GcaQ9d5g+OL+lrL+Hi6lK9JXeg
d0rJ//YXCIMfD40vCmeXk2vF5Lo+RfhTw7R0WL/58ZcVV7L0EmENhTpI+UH9z1zJaHVD7ybsZpWc
3DDaVH9U3dFq7QKJpqFFNgmquNY/mULx+et3bXO2oxEsBY0iYTMpbX3M7XzbgHyJf7jO/Y9bWkuE
PSZWOVpg6vzburJta0GzhHOpu29pke3yGMYcJuzjb8C/1dpboQxYskd7j6Y3yR+P3Sz3yyJJbpKI
vWsMJ6yDvXCp9lIjO2Lx0ieH+9+25Amubc3OSRQEoptN56TrRztowA+vudOlB/TawuyeF8gUp3U+
COfPfi1vdaR9he0kznb/OxYiXnMSh534gAm+5rT2eqnXUmIReumF/tSbB69/Md1jXkAKKRU8IFv/
432Di58FroaRJYrHlHVvL5iGZmA1tWHP6QiXtGAhzgu3riLuxTVFjSXHRYsQIDncBwrU5beWikbK
5TQhyMu1z53+mBpf/bVhncUX99rG7CoVMaexpNx4dqGvc7fV59E8GChgucfUNjaB8tv6bZq7+yu4
8l3G7Jj3Zh27Y4tNS/4TN39M65K3b/dNLDriq++au0FdEahk6BxvBR8kxicJ/jPlLLoHqpzlb+/L
WK6RQS1dKKa6AF2CkGHsaVY/sIquDhpT9C5G3ImbUdEGe0zTNd2+pdNH1Q8afxJ2+d2EdVG5uSsp
tMwRboIsbdtaP9pSgmrRWjnmSy05kzFuwJZUbsEczL7HzP3aNAOd3pTVbCKmJoLxe/HASH/aAQfO
0Vp88q3diMsfJKq47qMeviXj88o+Lrn6618xuwNa5luj4BtAPJLfDXO1D/XX0nolGQC929twE4pQ
66L+eu4Dx5Uf+SVC8zhGa4i6pWWfmG8gUtZlAFCzaxKLkPx1cu+eIQew8wiYWfhUjJbdRvWKP1uq
C1Em+cfU/BHQvdFMYnOkhY6AhqnayCKbD6keHpjQunRWS3XmOUqh9TOlJ019Ltck0JbOMRyq0wj/
REw9Ty2rMK+0NCUbqcSnQfCZ/V25mwtbyjWZUCwThoXn7tattbqRGeaYepfKgrsj8LievEDRN78g
warWQrJpZ25iBbQ0JkrYSc4eJop55dgb4lApWsNHmZR25mZqd6povCNtEzzmxq7oVt7wFXt/HdNV
ilwMY9rVGfakIEWZ4Zsvo9A1XKzqM4T+mzJ9KNdkwd6tJ19oUHPi+yyUiNXZFWmk2ss6V/UubRVv
i1Q9lN0+jj4WlvrqCpv79/HdPZhsgQ+YlIr+Qp9v9y4p8v+1BdqClvi+gNWjNoT9arN6zdAsUTH7
pPHCyPQujfuh6BRIhpDESWS7WJskXTREEiJzNiYy17kh6jYlcbR36VtlEzJ1YKofwtE6ZvKP+0v3
/mJPa2exQbhtEfT4dPGuTkYcivCedb5/gTOi7FBRCIcNqf9GTbKHXglOcQyGBXlLhgM4I2L2bfVb
l87m9S+Yfes0aJo1feRfaPz2bnQU2odKD46mmmyiKnLaONlI3u/7n720vpBmGBKJF0X1eT/DUPIq
VqzEv4ikXIwDqwj16e5xtSe2bMeAchJgDndh+vOr1W0rhhm1PvcvanwQvd/TxDpTx/6/5l1jE0la
/zEzc15hwTicXmOm9YZtHkDbH2l2F1VOVYjrY87vw5jJ3AQrpO1MhXU+X5QXiA+Rm2CuHhwJH/YW
Bp3tInJrtlvtdRC+RqG0cscnfzH3mOYkq86oMxRLxuycFnnd9r7U+dCvARB/9DicT27wKsh7f+1w
TH/VO1PTdjEvPqHhpgN7tWmRMgZKm/X+xfNCXjq90XnWvbUn4L28zrSKYKiBvhG4E07fmoHnRi8j
mJwukhbaeva9RRbajwCXDD+R1BnVwJGTfo88LzWRojvUY+lAvuSI0UupP6dwH3dCxniBsgHSsL9/
PRZXAIokkgm0rYF33v40XejjIJRG/xLBJRPFTHKuRFBLBhiIUkXYVuBGn1d8mi5S2y6z2M1Y44oX
HFl/QPH2/mcsLTFI7ak+CyUxQcM8nXQDyhG16V+mgaPRTyDDlLZGfaHeaRuH37nxYkobPfgsJDGE
eHavbvLBjvKjKP3x4xj3/h/ARHRRr3/SbGnbutEKc+DL2zZRL2auSUfF7b7d//ClG0oJlUIq38fA
pjWz4rdpG1Cjx6dGPmhuSMcPyImEykeEeSKbMHVttPH9FMr0XVcWpx2/ujSMUNeRr7j+RYkeRbMn
hGJKlgLIVKcuYh2U3JM6hJsYxSqjMU+S4u/7GvDRSTB/1cgLasOPXH7zvZeuZ2Rl34abRoOFwg8c
Tji358P9FVpwJzc/d/bohEnXtZ4ucDIKaG3ETQhwpmFm2Yq/ZHHB3F62vW9wIR66MTh7CaLEq8RE
ZX1oDXzwLXdTiSfL9TdCtrL3C88phhAgolLNfPCcMEXpKjnwmwiGefGtaGtbTTeKNHCWN4kCg7r2
po1f73/ae6qcae85aBMb8AQCn6XOql6mYZnFwUUpv0omXkmqEdj15b0sZI7gWkeYN7aW0B/14FUV
BKepP4wyHf1ujSBhwa0AeEcNAuLsCb09O4RVUIpV5vHtvSH5MBQNsBEl+b+ec58+98rK7OzUqTik
NYzYlzb8pu5Dbd/4n+t0C1Pe/XVd2knGd7EGopfh/VkIHTREbTXSupd6BO9+zrwHt03hZGp/pIlv
W0zeOESG920u3Ytrm7O3z9XdQEgEbFqH7iPjP1t16zVPma85cIb+e1PgyRjDQkeAobBZ0KIXQ0AM
nYUXqXbaSf5pW9PVUD+49ZOwmsD+na2ePepAyhgJZVaRbs78UW/bVmI4tMZaIm4FlB/acOopdC9C
vnc96SloEVJBFkf/KPi7ItqbJRhxK3jpQ5a8685F+7sTlJ/JD/UR/fay/45cTxF8aWhQ9DzcYXX0
9YPB9H99DOVvobpGQrDkPxDIZL2IgQiuZv4j0MdmFMIivARjvaeADgJFTx4TCRqktc7f0i2CWABx
OuhUmYCYbYxbB1EsWHF4kYNfFKbCtfLe0rnWafWAqfmb0M/+/qoIBs2K2AqLoEpox2M4PhXxI9TY
NmCiru7AlP9ryQpuEQk3Y4f0tYgEZg9iaFTwisDvfUl1wNNKa4fhAyWclduzuHJXVmYhnUp8Si25
Y+X00LKT2vxFhW9NI2Bx+a6MzJwci5bqktWEFzH70ydPmrWR0s+iefB1RPeyt3BtDm0hh4F5S/zb
Bp6kTWcfJXXKQBzF0knexo8eYxEpcxX+h3SN7mzpiF8bmn1Y3WsV+hQYko1PolZtJYP3/xIY1S5V
N/d9z6IpytcELFOxZw4yYl6qD4Sx4jbV5UZun62GBpHgWOXnUFhJNd8PMFCToCDPwk0CYRTqbiMj
MbIMhD6I82VP+5AM6cEsRXuiqnajYRu540bR4MxzTOE1CNYQkgt7h+2JPJGYYGK/urWtxmoXCzK2
W+U5zw8pTKe49DW5r4XVvLEy80261wsWNUf/0phSZudAxvTwUUF9qh/150g93t+79zXgaWyXz5nI
YpkbsGbmBjlQEVv0g0sTyuLJjeJiI8bG4KD03Ww9MY63WteN+14qcrvMDfdkVEH45OuGuwP1ntIe
ybLPQ0fWVBtNsHKyFm4nHN6UKfHRU+IxczSV7kkuoTDhl+XtK0Z+4en4VauJ3ScMxSnuRqrqb2ij
fb+/KNNGzp43+S89Bo83fZk5VFIXECdTex7Trs9foij5lEKLoyhrUexSYqGQt00IbVrJyryQqMmV
V4dGFF+Q3xv2Q2IVdjOGSJV4Z1RrVbn2CPgyG1LuhsgzXxPMWfhMxCa4Q/+P3mT+CrYoySdF0saX
EoLSqHf0txGdq/tLuXCascHsDUMpkCjM8/JQTAPXBYt9KUsz2rJ14lNlShbAl9T/akhV8cFTkzU+
hblRyilgiCZORVrIPFUzJ+HropsEjONeOrkFDrc3vLMGlKTQjX2orAG1J499fVgmY8C0YatmyG8C
iN16BUXw9bFWMOaJb3nT70RJsOUcsTim7s2LZWxa6a0pN10i2q4hOZG+MpA338XJvgYRMBK7k5jv
XBWt112rT0s3vihubFN962n2Rtp/MTJNhbONsIbOW7AJxVorAnh5KbXK1rUvfVnbwqrSy+KnXFmZ
vVnemPBSR0FyGag3d6xfNs0UwxD5P5ydV2/cVreGfxEB9nLLqZI8lCW32DdEbCebvfdffx7qAB80
HGIIJ4CDxAK0ufvaa73l/pq8eWLNQ8YfEJzzU4Dpu56yQe/rqG+U5DmOlWNt40wRYLYXf9b9s/Jo
KSfZyB6U1D7qUuMGTo3mD35Sf7gx5m+YxWsJ22ZS6rIGRGFEpHbCtOVN8IrqDckrVop/VJJDLm9V
0G8S02+tzRcn6FDqfMvilhWrgaxVzF86ITtc7DvCDtJEc5kr4bFex8ND6AxuSaw+oWpbBP+miPDd
H/a1XUmaat4rGooqy7c0Ws5+WSFW/Sxztu7snutGEDYcRgu6lF/UvpvkQ3i+3+gNgZye49nJg4jk
I2SoZXoVrujk9zatGvC1Jf9HPp3VIf+eqDunh/2L0Gq/R+9Lc37KRrrH4jGCusJhb2xkEm56PxfC
ABPMTh42b4/55+9SOnKb+0kA9uvF1iT5IPvyzsToZTeNkyBxYyCTlaf16X7n5/1ydTTRJv7GZLJB
N1JuXASbkhFIQ6w54UvejMG+DlQFnKo6He63cru45mbQAeIeweX7piyuV7NkB5buL1C7m/6fpih3
2qgcsyY8moWz7/tvZfMUhB1KXRj4eU3SbJxON6lJNHOuvmBx4A8gRIy+scMXM4HLnuyl8amLPxh6
8Z08etspLoWJZEiRQ/81HCTe+9ljWyCHYrqNepH8M3hxbeubbu6Ft+c4dx5xC86tS5x4MUmdlbZM
eJ8q+UOYR/0pThTlUfMhrpWi0twpqhVAYvgAxL1hXuIib/ZNHapHGUObj3pgz4ytpukfp0bBbTH2
k51U4GUic43ui7T5Ghj6T6nFbA339ugQBCSJ7k/tMuKdKex8P5UJDg0k+xaLFg+fMhnNpLlg29we
Ml028Vy0h1M0RGKfYv2zFY2uNgjAAhtysPWsm+tdYkxBIElN2VwC4elZ+mo3r2qJCUj12lWDa3U/
ql55kLL+5H+rH/rgqTV+cnxNgbVxRbzlS95vnbnnMIUdKrbULjg7rj9EOB1ue3ndXFA2fhDKY9N/
Q8Mc868y2AkRHvQS0R//yekst5SQtO4+iuDgf0zan8LojoW4ZLp5zqvvkGkC/kIATO/q5/GrKSmn
fkt87G0j33wtli18DBE8agPXXzuE5LKaZGgupDoeh9x1Wh1hRcsdE3wAm88ibrFE+scExE3a9FHL
pkPdGHvkllPzoS8e02qWPfWC2thlKNwZzidjHGZ9tY3C+dtLcPmdYH/fIBYEvEvZcbmqGtTnkvaS
WGkxuVVvFC+ZMnspqVPQgoIQcqjvk8pMHLcVVvCkjknou+WAr5scUiOzIWkhbKRjhfy5LIAlumar
249R6Q/ZoU0rxYviFtJS6UcZuAbJTn9NkQAOWog2+lWWRi9Q0ayKy0Cg/SOIK5mkplpFw17PGns6
ZlqsUVuc0i25lvkEuuk5eSBuezDukIKuZ0jXQ4QpDLJxNUpqhR/uje7fTPmBKSD85w/2nyKPuWu4
64EKoG/L+2KpDmMqAxqSQS5dROhf0sRnYVSPljE9xdJFjxvCfV/59odnBU1SHVII0SwNEdHFZRNM
QqsooEkXM3qktPbQN5eBV02of/nTdkgzQFHApYMziYfh9Ui2g4Mq6khIL01Y8NrVuSofUbI/dMW4
ETssw9H5Tnnf0qLglRZ9VtWJKTyMyXeqNMmu1De/pcbeKJ/Mp+jV2li0s9i9SV12ggIE7ejtB+K0
fZGJJ0OkUMOiX0n1p1lpujXHYLOaDsEREhfXA9hpudYGLQMYJP5j/6qVB7+9xOkPohZuxI1VcbPu
F40tXkeSkls6JSr6loWPNurOqL+6RWrAfAMZUU8u0l3318fKaL7v3jIbZYp2QoKEFvX0UxiTDbf9
/QSJFIZUIP6939bNdXXduyUxqjNbSY8LR3gyBeSw3+ndh4zoeTQ38iArK/GqT4sVMoS11ekJ7Uz5
d0qwKEuqR6U43u/MDVB0sTCWO5j4cNCzmFZ66Vto2t86P/2a+eqT+jl5KfW9JMJXNYMnYUwtFiUb
XO5lrLpsfPH2m/LC0SrFZ1VaX5z+nzH9w/j77ffPcDTIJ0Rjb0JF7+JvM/f9Pp0k4SUO/NpBMcJP
ran2O6FUxbEri9wr22ErY7g2bzA/KR0DPkKta3FWdak0jX3YBF6fyL0bgbd8TK0x45qRt5papsrm
/vE4nwMW3udUNq53Na5wIYFuHXiNXkbSAQIxEVpep6DgeCB8TOpUVKgqlflwKqeyPfiy6LaUc1a2
w/wCwKMLcoQOP/L6G9KEo0WMYeyJvg//0kIHFGnr9wdlaKTdWFT1RtHrJoFGp/GCwgIUdwmYcsvK
fG4lzjQ4TewNHe4dqo/iEWksbFZE1R/iKcb/2d+1ZuipaJ9s7JZ57hanNspW6BGRS8DkbSkCUNaj
bkyGEnuo+iVfIyeXT6NWYmLhaPFuSAoFQq8iHUpH+qtR+n5flrnYuKBWDldCU3JdZEjR7l7WYRqr
iFRp0GIvd7oyPQ7TZHyquwqwhe0EeXkMTF1OdlpWZuHeD+NgC+W91j53F6rZfAbsm8V8N5afSWY2
RZ48alhPRGVyMtq6+yKrotjFvDmf5EBqTjjTq1tQ7JWlBkKa+t0cReosgOulVk7yqMRtmyIHq4jn
HCGVk9NUGMPn9rGrSv10f7bXmuMlx+aCgIrs5mJ3jVGr1lZVZp6YMpRHeKLlabvDSHcHBn3LQOkm
P8WyhmeDpRHzM1Nu5nF/d1ZlnWxXfTDlntrYe0u0bp+YD34YnmP1ghnyDnEGPKvdVjF3qSI969QV
61R7ajFzv9/tlQlGmtrgH2oExP2LUY7roAl0syy8kqxJYUE8DfKTE9uPRTW0uyhqX1UpPNxv86bE
Q+/fqMZQ9Gdh02VmLJpfu7Xall6V2+dO/C2VL2X6zfKfHXy3qA4bUXMOx09C3dKeXTmtQYdaZFNV
ZvomMLLHHGqikpWeomf/NpY4REYP+yjaMs9ea4eq+ZwPR+8CcMX19PaxH3e+7RReHHNC6klquuZX
PzHMjdmbf8/ihOIFPRO32SIa9K3rdiKKi1hW5aU31uEhrWAbkmsy+vCoJ5814+P9aVu5v21e7fDh
MP2iODzvoHdrVoStL8G5I72DQ+SLImXZSSBEtREIrXWJlBamuHPVgvD/upUczKdvOWHlFdqO0/ls
j8qpjMSlq7/08hYMa2UfsgJn5zmu0/kaX7TGQpWcHntSD9M/zEwkqJOPY8vjqXk2TunBLH7404cM
B6nU+hE5W8vxtq88oyDKUsCYt8ISTCzLfT6aWlR4SQfPTvyQNUFe7YHLYO+Emvun03fd2Lxm301f
G+fSGBdx4WUNyuoVgNctdYh5sK5Xo4YiGcluHYIF79LFERrbZo+esh17ipwcBgQ3YjgBUe1/SK1i
g9hyu8Gum1o8RVvsfGaR7dgrUGUOcfF5jZMtCMlWG4t4VaoiqUJiK4Erk0GA7IowQVI2tfdm3jRf
70/Oykq4GrrF5FAn6NNCdmIvFaU75Q9lwkqwn2Qt3032hmrUVluLNU8u18hCi2mSX3LzaAxfm5+Y
d+2SdItvs/LcuJ6l+UveLTmDenYRpbQE8SWfdgPkeycheTVqwacgqPaF9CmNPvQJBrrggnplK3pZ
7SnXG7g+EG6atphBp/HbgLwyC7LPdpmovkV1f5THwE2Ej33Al/tzeBufk5DhWmHd8fiGQ3Td28Ya
J3OQ48RLSpyPLm1x0uN9Y5yl+OLXL7r8+35zK7foVXv64upWpzpxqhjCQSMOcv6UBliY4i417hA+
FBWadHXjOiQEi2HLYXJtXMk9gRCaRxUmxHVP42q0tUkDBFwN0j50he7ZNlmu7Fe8xZ68AS/A+JnT
XP9rarFYg7i09CqnqWH6hgntpPiuqnZHP8eA8ZzH40mz9mLqkd3DZRxnudA/mvXg1liy3R/u1dl9
9yGL2UVtvRR4eSWeLv5SnvTpL/Rh0MpoP6e/5GzjpbzV1vzzd/vGTwgbertIPEucMgxmSSHq0rEs
3fQ3sm5Gt0XFvimhvY3yjKunwA1dYCl9MvPCfcVqE2+SjtOxxnVD+pkCWEqnszK9Su1v7bGbLqGJ
41e6n6rD2B7NraTVylOPHcr2QZifXcTCuu51JUlxajVJinpvpSkur8JBuFmEyu5ORJ0yZySssqFE
0Ob/pqR8MSiQZaB9Jaax/+E4BgdOfDG/vW54KHU0DI1c5oln6PVRTs8qy3tMntL8eUiGjYW1ds28
b2txSJZyZAqLe9YjUy7qL4n0UXI2svK3QT4ji4I8JVluRd6R1yMba2bRtjUnkxP3e7z2eKfuAxvd
FWRehu92tJWpWGsP6TPGD9VyRKkWgYDZyPqUdWXi+dNFzI5E/5jmg+ieRvNH75zv78vVSwY1ZAsp
TA286vIFEwahnY+yRGP11zFyU1z20EKJugFlR8WVJTcT5k4qjYM6/Rq3clprPUUySaPggcE4+dPr
kc21KguDLk49Cb/RNA0ukjimFr4+bbyT7AMed/d7u9be/Kqg3su1ZizTkZXQtHBQBrhnofxoSE9K
Je18/1XoeyuDxN4iAXC/wbWjCCmDeR8wtMgzX3dQTzq5bFM99WK3MCO38V/+GQP++6uoPwttC0Cw
1j171i1m7fDQWLKWBqudIF87KeeQ7wrY/6aApZztjJAncfYpD/yNN81NXZm5I1GGKySKU3CLljR2
KxGKUtVS5k0TtWUyWW2ueWP5RWufGu1z5/Qvie1f4C4WhnYAyL5TPwgqgYCciqmDL2bsp/CXFD62
3+6P+426z9uHkRJmB0Gpgnl3PfCOKPAK9pPcs7PoIeyMp6opf2pO8dsAEYlCVc+CM6AA6rV8KiV1
V/FiCVwREF7hqnn0K3MnV9NHKTqRDN34tpX7X8dYGGkSvm42iL/+Ns2ses0cpNyzzH8Gf3ye1Mi1
0RPOp72QXjPY5NWLOcX7tgvcwT/rdruTSFNK3cPkD+5EovT+B83tLR4eUFlJqPCEmnEni++J0kr3
pV6knm/7O0OH66Vb2SXsI3VfiE/321rt+7u2Fsd11WWy6U/6fDfvpfZEGWtXMvB1sk+tLRnJrX4t
Nl8qwsQm78XVoAUHDWab+kmSm2PWb7ym1q5elj8sGJtgiwt4EXBEJBfs3OEYq3rUyWO9oIqcYweE
LEAs79pY3geJdpzg31jpFnd35f6jbVyhwGmRV16mlCGdjlHahaknsObMQ+shHqsvzqbEyA2GZd5Q
s2kpiXoEkzlfrhetEneSVft16mmgW6t6OMhh/6EVn1rrZyKcfWO6k6nvez88i7r/W9e/JJvOK/Oe
Xa5TZGjkGRAKi29pAlW2lTZNfsbxZurJTrVzDGEc85/7C3TtQiSMmiUaATaY1OKvOwpKIA6Mio6G
2b92Ih7SID0Yg/l7zIZHA8idFVo7Q2QfjN642PK+bof9/S9YW7ZciFyKYKH0G107tegMvUzKFAoO
rTUAFdCfFxAJajFunN9ri4c1i5D/TN2jJnHdVzXTmKy+mZENsuLarSOhmOioB8XHbP1+r1abersl
MPIjvbGoFddA1k2YYnNT2WEQGhFhXX8IedT+p4bmGcTbDcm6RZ941JVNaPXMn6aje/gl7IFIxhuF
lbXegOQHrQZfFV2txeNRg9KT5g6BhISA2aGz1N99lcuu2Zhb0JW1RT9XrsiHAsUERHs9RX6aF3Lh
E0FUUk8y4yUPh40BW4lRjHlXQ1uVsYrQFwve6DrbGco886qpy3GkHRoS9j5Z/lMhjY3/EEgaz0bJ
H51oL1FqOnFRyenhj5cHKUvy2hgBzNWixUegSTlWQdNlwFOwFnWOALod7OvuN7KWr0RVivomzu42
m2sxbU5hp3qUlrkX19UeoVkUsQek5ce8PlTRQ+Pshg5Vk4Ovn4v4axU+SggR3v+ElRDNUBEb11Vg
jqq87GeXJzANtDjzQNaYRysM/EMFlB4xR5gStlYcKxOTiUkrtpKlawc48lCQrGbAPnDPxb5IwyFX
A/7lcYkUf5dy02MqO+g7BIf7h7Cx58lVolMxhhi/p6W56x2qv6ESpS8wgKRdomX18c8Hg9oYrhN4
NAKIWQQeA/4ySYGmtldKsf1U5Y5yqAlRHtWilB9F6YhD1Rfj3tAD+fV+yyv7F5Dt7FNMIp75mH/+
LkUgB2OHumRWeJIxHf2iO2fRbizl0/1WVoIdMv0zeIUB5yG3WG6yE0xDM+W51/qHsvxb7c7feuPf
zczZWjMgljGz4Mwj/7CYWSptQ53LFcNYxMxiEhHFDfJDP2nPeTcZe/IBW6TUlTODvD8Bx/zSYNcu
Ip4pDYY0i/MCdX7tUcmgOSJNkliXXFP2RnLuTjIK8/cHc23zvm9ziRDLCq1BloFaW9N/ssUllH90
9mubyA9pNrA6n3Xs7mr14wRALs0+VyI/FVsp2ZXDeC53zEwCdFE5ja+XjaP4UgWvr+CJM+2k4Ued
b4WS8zm3iHFQ34bwS1GRq3953MvAIOKs7CkoxmclOsiggwveb4eu+9onX5WxdUXyOYkPW65FK0EH
EFauZRJIHMNLllM3moPvazzk2kStD6ne/K2hP76LrVB208Iu9vcnc239oMcwk1DIfxKAXA+kLMV5
m45jTozTTqVrhnLhCrT4XpSOUkHnPJQ4tz5UXVRi3SbJG2HPyiFM/EiIBR4XBdAlIyUn3WpFoUTh
yAGkWgc7HAPi5Fhp517K5qN4A+q8smxgGhKSgGzHGWlZi9f8Me60oqJ21H5T2saNtnweVjpE4lGZ
WbSAzAHvXA9nlAAg6EAIeZGmV2cxIpyaG8P4sdaS2HNyFaSLpAqURoW1UQ1ZOUjnpBEeMjZFqxs8
cq8NfW1XU+Eh9kPqyGk+dO14jqb/UH7jrJl1x4iEoDYu3o2gelulH2NKtdOwC4TpCu1wf0muBf6U
tsH9UX2YK4qL2wiye5qrDmV1kUmPGGZ/6qZmV1p7269c0eWvgVUjZ4H/bF/art8kxybdstRcWygq
Dy08C2FvQle+nsfR1AVmfhTY/Tik4vK5bv+538mtBhbD2NX2BBckKb06exrkb0Pub5zSK3cR7kVE
xoDiSf8u6btZUKZROIrSS2dFyEC+WEii6odcQ5/u+Od9gUsxMzeYNaLx68FKp0K2i7wuvdzCGDuv
J3knknCjlrDWHwIFBekhnWfvckZMOVbzutBLTy+qXTupexk1aLOOXGRUXngpbsTiK8cwT1tAtTpe
XByLi4gBSazBHru8wjsOmw0xPFqtftI4Lt1go2NrG5ex40Exp1+5chajlwYy0X5ceXFklwfdKZ/7
uM3PWbix4tYGcPbUmGEPM19gvvDeRVoTSrxD3eoVkVZy7KXAU4oThCbKs8XrplroyvJG25/QHojK
bP25WN5mUQVxZCY1Di3518kZMGMuN4oBa00Q8oB5QICEHPIi8onTfuypZQG+qTu4/ZYfHbo22SoB
rKwDmxiDXpBwIQxYHASOz2GUKCBT1Mp+6qzIlSb0TMx034Wn+7topSUiR0x64OC8FQGu50cy8yTR
INZ46Afs9fB3k3+V0aHa1Ca7HTfAPLPcNlgb0jdLrI0qpUWmd6BIzUm2nwfD7n/gzpzs7/fmNq6g
Fcpw4ChIVnEuXPdGDtWoVwRxRRZ0H/Q+y6Db+8peE43z4EfQhYfBLnA7q6WD3YzO4X7rt2NJSEOA
CMKTAwNU63XrcD6LnOsr9+q+QKc9iYwX3beSvZ8P5I4GK9jo7UoNe8a/kXakQk+mbxm1DSqap4Fe
FJ7WC/CUk9QoH2o5st1EkawPQ51Fz1PNvWxXKThPs/bNv8yuwCchg1hyvN/5243O5HLi80UsJKbh
uvOhmfaB6fOkCpXxKzJcHzT5O4YIbV3uLGvrWF55zdIash7oFc7Clm+X+btjpanjoEc8foaIqXm6
r+ui/M4JY/Su3iXqy5Dn5HylrESvIpNC/S80YXT1Qw+pEsfPuELKTOukEk+MySr++AokpJzlv5Co
nROmi4GIKmFEXeoTEtW1eR5F7p8MP1QOSRwZe8kPPyGsom6EYWsrb87gsblAFdvLt1E3ylmkR4RH
TRUcZUlKZ7eeR6uMil1p1n/fn+nbaHNOF1JjJkwhnl1Sv5S0MfJMpbE6H905g+8g8DWNu9HHWTh2
DuRoN67FtW1NVIsIAA8UjsTFtZgTZXI7cxzW8SdV/lEoh8B61ITbPNb678jcOn1v70Y6+K65xQz2
be3ICLiUXh81H3EKOA/mdyAhW44eazsG7ZRZ+c8GEL7MvuqRKEor41nAj099Io71MF6GjjBaTUAM
R/9hXZrcxLxCOIFvUk/tIIVtMcqFZ8fKKQyAyU5O+8+k2T/l8VcAIf/+KlkbROqCc6aeuiBgzuvz
II5bqe5qvQDOBjGxBokLRdwZt4QN11Y+wj5ItXDgM5aL+CIQfulY7UjIjNVQVsvFfjTE92HSP0m6
+fV+l1aAHpDzIHwCpwbCD43guk9KbfmBFKs0Rv4Ql4Zz0OfHQd3BfAo1TK95mhRHdfxqOZ/kWMc6
gzinf5atyxj+h9OWbQ6lcXYcusmXZs2Qa0lpl145HlTTq8OnuvpsibMhbzS0Utyiz6RKSZZBW0NI
+LrPYTPFBVde6U14dClkDZHsekiq/kH2DTdxFOpaw5eoSL5MxdazdgW+RCoYWxBeQjPAdJkNqVLE
h5JoKr0O3BIBMTD9qrw01ffU0t08uiTKq6H+LcOUbPynOEfFL5U+Yv3wx7EyO2YGeM9aTnOh+3oI
0GqeksCXSq9VLa+RQzdUn7C4+nx/dc0DeZ36uW5lsWHGvJzUEBKKFyXJo2nu0GpzeVUfmmxjSld2
5tsDk6uauiG353V3epGHhhGWlWd37UG2E6je6kOjDb/v92e1GctEqm+mK4NpvW5GakU5+BP9SSTN
gTingmgtk+YUkBrfOGtW7oc5qPxfU4u4X5Kx9kKIr/KCrnft+GJEYhdE0qewQR6wdCI3LtHK8Lcq
J6szBuSKzDUiadR+r3to+DkRVhnMb5vIBY18yAl09Mg5xPnGClxriVIWHhw81tj081i/C3fasq7H
MaoqT1BcDhNzr8WPEAaPZfPP/Ulb2+4YoxNKAiIHFbCsbDk13oKD6CtPyZX2Jc7H6qgU4/QzM9Tm
VBV55BaK/tSF1nScZPWxCfMt7d2Va3GmrWC6MPuZE2lc9zVCe66CD1R5CP/szRTjuOGzkI6hpB/L
9ni/u2vjShkApxFagiqzuD2kHMEmP54qL4u/iAQJ7x+gx3zly/1WVgImaFhgPlQY+whWLuIJ06kl
s4m5o9DCSZ8DvuN7KuWPcsT/lXZoH5IGH2bMnP6cFkllhawuFUooGzAdrodSdLU0mD2cg6Q9FM53
I3ix641c6trWe9/EYmVWXdJmgSGXXpyQrM2QBpEpImXjq+40B1n+mMgHtTzdH8+1FTInLYitLXKP
y2d+W5Mo5GelxwLsjG7f4Q/suFPX7vRKbLBlVzcE8p7EMISfFJQXy1HuRKh0tll5VaH+LYWycuws
W+wq3Sj3YPaVI4bds1+oyPa1ADLTJr2zEXCv9RcLNkrAPPWoly0+wUk7gZ4EOZSmfixC5wMB5ScR
hidFKM+NuZHgmCdseQ1B8iEzhEA7S2exJSJyvFUXhg1eY8mBoxQxkMRXNg7stX33vpHFySnqDOid
GjRegxljH50m56PUu8X0H45NjCip2JAUp8a9aEaCRBT4bUG85gzyRVXSXTpaj3Xk6Psg16L9/WW5
1ikH7J05i6NjfDlP47tD2m8yINS4ynksgxJqOnK4jVL1+8Qoz77ZNBvNrUwUxZq5nPBWMV/mP+XI
ogSX+LVXNQ1rz7TLHRnsGAxOsGV5sPbcprboQLdjUWAEuAx8NT92gqptPCsoCqDU/2bYprqh0LX9
OOBV34DdP9qTpJ+TVtaOtZpmzz3urscgDWyQdEW3MbMrnScli8ABiAGGeik1WIb2WFtDVHNJAFwR
tqt17d7UNg6atc1PKhui4fzSJf5dPDwddSjboApazzw55aNvH8LyqbFq6gEPeZ4fVStk5z/cX0Yr
XSM9IvPEwHKGyHux2zM/HTgD6u4tmGmN10LR3KiVd/dbWVmsV60sFmudiFKrpqrz+sktxq9ts8+V
jz3Vt/vNrHWG2GhGjvFiYgiv94Q6RH7SZGHvmfnvPngMlJ3W/LrfxEpPyH5RbZiXAjH64sCCE5/L
pEh7L50uUfilADXpx+rBQZ7xfkNvq3xxNJLVo6JPhnF+CiwC53qUByRX695rI9C1Y1B8qMpv5PfQ
jtL6FHIOmHqybZpzzlPltbKgOn/vxK5VEdD/2Zs/JvM5zyK3ZEIrnTfkxyR7NrsvZmjuwh7kSROf
zah8uf/Va8MDqodsONYoCGYvPjpMYUZPvtJ7VhjtM2ePHrxbG19CM9w4j9YbYtGi1jinvRZRzjgm
RWJabe/VRXpCFaErtVcR5h9HgRvs/T7Nq+ZmIniIIalFugt1zutVNUzyMMSx1nvjSUQPvWmcSDlF
Zu9Wm7y/29gNpxL2oQFLnbrMMtYIu2QY5AguqtlRe+cwb56ifRj8KpV/C+nf+93Sb7oFkRjB5Xmq
KKAtea8abowTKWxegMbgDhywwxYJ9XY7YpoFZsMmD0TOabkYqqk0RZ3OqTusN/ckONxex1xJ0f/U
Aoi1BiEGswVUqijZLu/CqJ5MIrOIOmBiNq4c4Mnb2ic5RPMpxl01kb3+uYuTjWBtZQBJFOB/DAqX
82aZBvUHK6mnkQeZopcXVJJ+KE62cQis5NwpEc/mTdo8ijec/kGubTMOiQdb5AT2yaRgTG+lz2YT
JHunRB0PZw1ctysS7mpgY9I+pTsf6vTGFljr6hteDv4395Oz2NZtkRR2LvOIxzHxEEvZQfd/3l+N
82+43mSUn6C8kDFk7YMsut5kZJn9Lqit0iuKwk1DDSv6uEt3auVfCl1p9sLW//VVcGJyuXE33W5v
4mzy+3PHABUshfWlzjBI/VgVRtbJ2eBJbwYXMQNiYvFB0z/d7+btsQWeB+4+empUbeD3XHdT1QE8
wkzr8O6etIdCQ/1ZtYNoHzTN+GBpubwxcSudYziBTYGbIq4wFqEU8si5knY57eXNGRzKt8JH/EHC
TcDVx+5Rj/Xj/Q7enmB08F2Di5VSxWMqCrXsvMyxziqUjKDcWyA2JlZo7KsnyCKn+y0uhpTLHlwN
r01eu5jo3DwhFF1o/YCJ7qWMFDTWzCF7MPrE3ulKND0ljbFVd1ucam/tkRwE/q5w/QPbvp5CjHps
w5fz4mJB4NGpAYUkX0vrx/1eLQEib82gTAY1C8FeMs1zt9/F95Ze2wlVFpqJgJ5j6WM8ovqHpmxU
FLvJ6rVfzZjEr12PuJcyjtaTr+jDXs36/nEM/XTjnbZYR/PXgHkAqYXBAFHPMinpFBR3QlWtL5I+
1kdlCr9kVvTZNCDhOyLVHyQfiZf7I7Ayzly3FDcpHzDOy3RCltYCsyKtvmisYLiFUoDsX9AT5kzB
xhJaEnjeuscNSH4SmWLukcVg63mqoUCp4s4QKLF1RMPfB8/Xwk9z4lAiAg/NuAS8VVXfgjzu7IOk
IMjt5pokfvkYUv3V1p30ErdjZbtpO1UI4WG4p6HqmuTVoUIDZnDRvZMDFwJhsZEUWRYK3r4evwxt
9sjivr2JSXvuDau060ulJEXvxiIqz8Ka0n2eW1j/1F0vkbIW2bFuzfwUS4P8NzCqRnWDtpSOUhkh
gSRL7WMUYpqn+0hxdoVfbUzn8nXz9pVzan1WxyGdspzPOJ6CMcis+mJBK4d3HVUvtSTAuAzJtBN2
Uh6luk12hhk4ZP6xaRY4Gm1M9NuueXfN8BHzC5ZkwxtJDvr39a7KR7+wBJmqy+TH+COlqm+IvTpM
M//PtwbEK/Ow/sr+9ttjAICpPVbgzRo3Gwfxs+98DZxM35REZkpXPtvpaOwqw4ge0QTIBJl6eyx4
IA5IHNpBYGY/w3Homl2G2C7vhE5onw2EmiRX1vxpOiRD69foxgzy5z/dOrPNPFpMGgZwM+TxupdV
OI1m3I/NJVeV/JBVtQLrkKdDZzibKdw50F6OKPcK8TEnMHn3xYi2pWVFlBtpC4XVvS8SVds1dYT7
j+Pb+1z4/pfByv29LgXjudJaNoI6fcehLtpYYHNDyw/htEA/YBZHRY7kutMir8JCMlhfuTU4yOSH
n30zic+Yp5KHifA6i+o/u1zfFhPZXKhss2EcbnHXLVq1blSxPjUXcypQ+bQIu5pJR7G4NcWBddaf
QPQ0D/fndhEo/X+jwLV4HJizwPgiUAo7gcVWpDQXbLCqF2AhIaoaWb63ynY8EA3Wp1YJ9FMwjsHO
n8zsvzRPuM0+nulnyzKyjIJH2rZMt1mY1U430v47QtIKwtz67zit0wdTl+pd3FXqjsTpVml+WaOb
e0+pgFiNG3FGuC6efYZMKdL2pe5iynX4KTFrbBB0Gd1CG2/7EGWtgzaE42Fo83YniN6PdVNKO8Kc
Vw2UxK4p1XKfZ734ZnXNVl1oEfq8fRsvdcB0II/UG2NsuR2geyh9cRGCzIPdgAzvdHzF60lxS7Jq
L3Zn+R+LxNE2Itjbm5I7kmwtrDloLTcKRtRJio6iVHXpMPQZ3ErUcLkcyWzlEy6lurWxBG4DLjgG
CIyRpSLjzFRcL/vJaoM+Apt+ySlOvyQ6PBLdrMedbRQgxuPCCL/dX/LzL1zsbKDbnIxv0uEIy103
GIooiKbQqS6SGk1HaV54JKa3KkGr3ZqTR+RaSKouuY1UVPra6UR9aQffTDF47rQq3pG2KqSPoZ9M
RHqSr/XTxitypVmKvUjRzroniDcsRtMMJ6BMc+fU8YdigNkBw5pKHfqOzcYTa2V9EkYZ8+oENUU+
83oYrUJxKl6T9aXEGKZJjJ1lNgcT47oWcEth5ac62yL7rkSxBCVkGKiQQHwheXLdZtFXWdy1bXfh
ZHK+CSP5NphJfiiS1NgHBiYxzqAlu46w1Y3xLtmRD6PoF+oG1lOdvyXBtbKQ0HqHg8hTmvN6ycga
orzwa+RIL7D19NdgENMx6eqtVPnKCU1qEI027AkBei05nQXZ/zIM1e4S6+lz6/jH2JL3o4QYyPSQ
VyjaWNrnXg82IvSVdUTWCCIiQDVGe3kwDwre51ZfdZdKtJ0b5D1OdekPuQ7OpX6+vx9XwmVg67Ns
Du4T3LVLLaw05xVe+0Z3kZUm/KT5UmueUynqnF3U+NGzGbXZa+zbheMGGuf0Xi5q4G9NVaa/NaHH
x17OLTfmGnsWRTh8pOL3vYxr5UyMWz9UsaR8/D/OzmzHbSTr1k9EgGRwvCWpIQcp03Z6vCFcZRfn
eebT/x/zXByLEkS4G4WuBBrorQjuiNjD2mv1Alm2+7/61gahy0VJFeGBBWV96YoB2J1uLIPh1IK0
H3S7B+/Q/xRjVbplnR7uG7tx1qh0LtzfxORLOe/SWGkMIqvz5Z0a696d6tl00jT91Qbqj7BvvaYE
waa1W3HfLauL9C+DvHwVMv5Lq3FndGZXRsOpNvRPTfY8V//26SHxiUPa3SJqe3+RNxydO2spub1P
Ea2TQmuIS2lsi+HU9MZxDEwo5r7k8POVyc4W+SH/5Q/TRoV/3RtaHlkaFe/vHR1Syn6XS7QmpggS
OR1O5mxBbZFN1kOfGlC6Q5p4aDW5P0BKWByDaEq8TLe+EWe2O4Vap5PZ4UGfrK0xzxtutTyCXHPL
P1cgYCUw/SDOmuGErEX8BE9ee5ioTB9ULoYHKZ23BhFu2YPYD8AC5483cfGBP+oCczcqUsczf1K0
2SsA+zqcvJ+BKL4Ri7Z/f2ZAnhHNUJKjCiGvHCpr7dZAAmk8oQ3+vaKEY8//lfr0OTCqDUzpO8/M
6pGn9sYwGE0oMv41/1fMIxTLdtSdJkOd3qBz+9w18Xe56ktPjuf5KVBT2wtrYb4Bty/cdGjqFwRL
kp0pRxGSkZEeZ85U5r/RNJ4qoNd2+alhYXufCq4Txr7qxEUyHiBHUPcDVYeNE7/u1+CZvHHgOhaA
NFnIOn5oCsm06iYZTrFmxgwUS136QOpgfQoCsU/6Pj4GWVt/SCMrOIYmRJ2KCkR3MHIy3Sgz92Uo
RtjWDOG1dE0OdRXb+87W22PR5xPaMEqLAo7hO3JqfQyzWPJCuyPPgWDZzbiFvKRMH6O+BxnYt1tj
7je+Drqj9Fosoi/AEGt85chYil1n7XCqEvRqAM1En+K+Cd4iem67YejrzAkb8ZlxxcltZzHsc3Ma
d+pUx17fDfOum/zOGZu+fYRK1X+0uKDcmgbXwdYD45BPuu/kcoTYjkDVO+4KbcORr19+fv9C4LrM
0HNnLSH0H6emltWk83V9OPlz6TMSJ5WQsCAjdv9CvD6bWCGA5NHnWoQN+dKKxZyqnOTcBVortV6e
KPNzoBbDPjXl3jPHTt1Y1fV9Tzke9MlSIyScWY85KEYjmnkOx5OR9aqbWObwDD/N7Gih6HdmUoRe
21oFdNf6FuvZLcuQyVBFgTQV7NQqrkt6uDL9kluoGUv/EKnB53iGMXDodZhAZXV6bltxKJtxq559
/eTQcBHL0CG1G4QrVt/RyDoDwd16PvXtgQjMgwBk/KAbzaMiHabSbbZIjpaiweWttNiDfuC9EKlb
y//+h9+YNJWmPI7m01AOBzWKHKEgRxR8qBTNnXNjw39uro4OiMKcFIu7amp2y4br3XxiYrzzarsC
ZGFLgpOu244ymWcJcKA3VUvVyTDmDW+64b0U0kmAmOyE2mUNT2tLkRb5BHdcrbQ/GiXzovTHYPwO
EVW5f0xubCqGbMh/4DAGcrB6wxmNMZVBbuYTYwth/SLHZ737LCeTCzfPfUs38o8FXshi2JgFtKle
fr9w9CVDTu3pFNSkFQIQ6i4KvThxG+oDmtt+bdvUqdVDb+jehunlCKxcZ1HhXAaRSPAYlrg07ftF
36rBPJ9ogvYuFbR2cHkerD0fUn+yx7ByJD2ibqaHmTeZUJOEVR9tZAW3tppZKxCWbAFR7yoODZou
tCqNH9FFs6elzkwNRHnU09DlRt7Y7Bt3AkklRRUqgeSza76zWRnVcSw0+USV4plyuTUQBen8W8CA
1X5Ty3oj/ryue1CF4CZYoLiEoGucEJXqsUiqCYFjPX2QiLHfkGaMnDKXtnCH19uIJYj5kWsD3MB2
Xn5LowzLphl85dTAs6h+sKpfvfEIqYXD9OnGLt5aFFcbFTZiIBofq/hOrUVt2mmknlA8ap/y2gqR
DJDEvitb6ft9F71+FOHo/38PB0X5K63EtlJqM9AncYr7vNzRG+nccba2FnR9rQCZohJNeLScwzWs
fjTzPJMHWT11vfZJhbFcrm0nQhW2Trd44ZfPcHnkMMUpF9wrKmnw6v0lDjeMKTLVE5RCr0L2FPkZ
avp9MMkHRp0PNTUORlw3CjjXH2xB35EIUYIDIGqt8kqYV4bEbnsB37APvx+lfwlS7x5SuA3PuJH7
YGmhhuRuJnBcA1Hyeg7SOGN5pdEqJ71vf/Qtc0JdbpT7rAheFQ19t0qCPqU30ZtIlGp2qOKGzjxX
L1XU/iVbEBEvJX/AKnQEiQOom12eCgpj/SB8WZzKJHfq7Lfwv9x30Bvl3vemwhJxssVX5POWHtTW
3CgCnSY5jh2lEw28Aj5sstrE/SU3av0lqqIh94jKyQKEXqeAYsGbtW4TSd24G7p2lNxQ1YvQTeUQ
5hW7a7ONg3SjtwXPI9H/ovbB8MYaMW9XY1jGoyFOZtloTpqk5qFL6v6pCOzKm4D0u/qM1wvhI/1V
Wf90UjdtuOGNYwbNDy5IM2ZpgKyuqEFPzG6oO+0UWz9FtxDaHHM722e+unHr3jhkMJKgbsahZmJ4
XfyZfERF4q7RIE2eAIL0aKmlpmQgR5wWB10u411ZjeleStvw0I9ik3r2+tYitqaICRMEEu4MwF56
XSCVca30o3ZisORJK9Cnl+PXqW2Ooxw9BQlTy+JBi35GSkTVHTpaXUGd77VHJee+c94494C0iJSI
MEx2Yx0a+vrYkadrJ65rZgWUzIEK/4np0bf7dm592EW9ZQm1ddCNqxDGlpO2jtVSP9mwwdrNfJhg
bB/6AAm2DUs3V/SHpdX1qUa1VQRWoZ+SugZ69jXKosdG/nl/OddPKdkXE0H0K+hYEGxefr66LGm5
ood+0jUqg/owDi7CZJ+humCQuGMSaVLQ571v89bC4G0AwYv28TUuVMv9hnfE0k/jQDF0mEyAElaq
7cu22lKTuPG16FTQlyMNZIpt3aBKQ2E0/Jd2Csry1bBBn4Xys17/qiCavb+o63ALtWjm5ICI0Icj
CbvcyKmMQrtAQ++EVMWjZD6WIvJCGYpl5R9R/87V/X1zN0oA2KNEAyEaXUVMX9oDoNaXXTvpp0yf
ZdRxiRxUXF6ZDko3j7U7VqH9FMBM+c3Kclh9W1p4B1PKmQqetKpojoMy6edKsSPZ6Y0+md1UF4sM
BmNb8ODobfhLU7MQSLmZDoUjBbP8PJlmaTgiNqN/7q/mRmLAaoiKWRJxMaXa1Wp8xUANVNVP6FSo
VeSY/uSkUnIoGee0ZDdWYLyXXzrw3tMwOqx84+utkX3L48ldTXUN6/yxLq1pguhrKYOczABx8cL/
OKRMOzVfRRif26+m/Jh1g9O2+zRUtxBvt54r6od8R2JmbvB1q3ysEuBpcLOc1PFnNOsuKLsfSfMK
SyWNNeZnRewa6lgySHu4v+033g4SHcqlwLOJp9fYqSxZYPR6ZZz8HmCKPwb9Lsxa6Zj3Nuzlqlzs
rNpSEkcqR8iE6Q3t7tu/cRGgzQ1MDII05uXXZaAKSk/iq55YFHpPLxiL1NOB27pVJLZkrd/XsgpG
eRsgZGN6nbmoNTDCD2ddTCHRWjzHOzgcvdj+XkX+SwLA0RfuFDZM7iEmFPR7o34LtIVz9zjlx1I/
l8HvdDrYYeQocPA2lBzSkKEDZW+2jL+Lh/ubcssdyNvoWy+gY2haVi+Zb1JrEUYqTpry3a8ir2rs
X/TtPEt9XsoAXdnv61Ecm2SLku8Gcmnpx70PhsKPzVZdnkJ/LiQrJnAiog2OqggOPuq/mv7NKkcX
/XTDepbRv9YS/WCK1vO7Yxi1Rz8f97UeHtPQ+Hh/J67fJn4OXk6xgKbNdZXQTGY9hCrxhPxj4aIZ
HD0mca3tSCvJIkCvUjaw/vrRXYg9ARMuEjrcrqv0YRKxVfp+BJtdMyOk2/ilF6tq5mT9FB/vL+/6
9C00MkTRMixGJJer972WS8OoWw1t49p2y1R8qKPGHbLiPI9ibwUdGZnBu9++3jd7/SRiVgBsX+JS
zt5yKP+ooZWhHoLIMoyTlL9N9Ws4/psG1A233sObq/vDzOpGV6U8neTAMk4iLvbUq38r4C5E3r3E
A+MPxIgQeXmDtDEadMNlWByEyER6QOnXBZY+7OrKNCAjrOql3BEawVM4ltVDmuaZZ0llu7NKON/u
7+j1Nbbs6P83utrRNpwNM0ygV+sZR/NoRVDy7YtvQeW3u/uWbtwNmGI8gGyTYtZVSTJv/UkfEnwm
t39GsNeb9pHz7KqpfMzVp6R+7MNjWG59y5sLJEKEGQ1M/xXVjFFqAEp6VLjJKZwUyWTli+FvUVRs
GVlde2paN7nULQ4zKl5tGo4f68+l9texJxsIXIoWGuq/1rp0FNixAe2RzZ1iB8GuoVzldln+i3JT
vxGhLZfl5YODJZ43Ihq+GDnS5TkL+nKsVCk0T7EO7s1Q4sot6aX/D1Zg8FqaQWS7MLJcWrEquU4W
Eo7TkCOkbg0K/TmLgOG+310Ht7AX0k8l1FxQZmLl4YkxgwP1W+uUyxl0uVklu6mdWmid2M0jLBWz
MxTVP2lobmko3DIMoo8mFxyK1KyWW+aPywpe+GmS5NE6+cOMkouRGXtGvjJ0/6J5N8ZmelRatTno
SV5sHLV34ZbV92P4B1odnkTe4jXfhxADAGFpsE56+TbLXxD722fRcJwzmL+iHyOAyUQ5arq06/XH
fikk0L9iVNiJtcmxm+LI/MejBblLJEePZrNgzjbbgMtjtP6JuNgSI1DMg3/pcneCLI1LM5KMk9Gm
8W+4Hcq3TpJ9IgW/etEkrXCtSiQeebt2KI2Z6hs07VC+hS7EWJJnhaLbV8qgv9Cmkt061qzPsT0Y
QPWMyusU6Z8xm5OPkSwNG15743EAsg9LG9E2cfdam7PsSs1KJ64xc1bceNI9OfeK/msoP8zFv231
qujf7zvwjcPIQ8vLDlIR7PwapjlFk11Ofg4Ziy51OyU1f/gtmKf7Rm70nEn+OOqLJCTnZM0iaVZ9
ASehb5zSqToV9i4zn6gct7DIO8nsBHa4n6d/DP93HodOFr4EzIH47VNgnAWtFyUf9pE1PDXE37WT
DLvaeuusY6U+Fw2ze7skpN/VG/VGOPAuQ7JyIjaFJj/IMIa21ry2kkYt3edWPMmzUuDbaGp/Uoza
fotao83cMRHyQe3MPkP+RuOAa2poB0A38+m/TosYjKvo9cx7mH4ius5hVXz3azsKHFP1ZdhdzTQH
hDpA4BKaidp6agaXSqhn7b/jrM9IzAxJJDwlmbV/Y/rroaeKKJfdJkyR2Okjv2eeqmi7dCfp8O95
ZRh3GTDAeBFWyCf7h141puXoUladFtnIBLylzwS2murwHrSlOqf066bmkVDI/4gwlPJNCxOfnLdR
SZgLPVE67jJfMp0uVZLYhXzPPqTWoH0NZlEPjj3q9ec2zOTYqfsm/5rCyt86QVMERMm63UG3FpSJ
B7SOfruvSoEr2RGPY5NNTedNA9xOj0ZvktDUNVXBnd4VRnSA6sUoH5q26X7IvaSoOwkyDe1g6FP1
o6D4+t0I+ixHtFb3A9fs8nk4IjRnCiedVb3cwdqXf5I7ehMbefA6fgKoDqc94948kctM1CpqQ0rb
budGojQTyeWhUKDOU8ox9uyi95+iQW13fihvYeVuGwUISPqvK7q5CoTlWonkoo+M05Qcuy9WoXlz
sVOafRv9bcK5LA8mSl5L4l/mHlbLq+WQCSJREvvawvFD44tddQ9k9htR6PJ/8+eRosXIXUN8zazg
Mj+6epSzqNRKOZNJ6CVOgO6pPow+w0GILcj7VdliscSZ5X4mZ2HyUb18AdK89Oe+b/XTFP8am+ZF
xNVh6J+jPHPaXn8ZLXGQ8w9tYv9Mhi0Ks/Uljm0gNoDqFl9hpSvbemXP0uwTSvnTQuwT7+mVOXmu
P5px7SiMtCnow3Ybkcg6SlyM4pksGdI3/lj5SmobTQIwyTh1VeyEbezV4NsDSPQ3rvL104odNG6B
tkGGQx647lR3Xegraq1YJ6XIrUPaWAytgmR1GZFR9mrXql6QGoELR0DzEIfW/K0xmnJv9fa3xFS7
pykblNPkExakNWyLk96Kk2SgAiW1Sfyg9bAH+3pu7H0l3CKGXOsyMREGoQ39NugYmfnGLy59IprR
YdKa2D9FaeCIBE3mUMo+94G8l/1n3zpU2pNdm668UBn40vMw1bu8nAD8dG6Zebr0yRyCXR0oTk0T
PLa2ft9VrY/iGkUYaMP4aeAnroSx6ySQqVb6J0X5HfIR42qvNB+SnVYFXi7P8P5TahBc5ErzXNRb
X3YdCSzWAR4hdLAk3/oaDqy2CBqIJvVPGeM3ThFJshP6xka4cXONkLNRmV3OB23qy28gKaFZwgXJ
ozpU/wmTdm6sHv3fku8K6RT5zZseDHs9UPawRSLRt4U8vT4lAnp1gQoK1QX4XVfxeliolNaJ206W
ljuBnO1lhlob8PP3T8mWmdV1Kgw/DKx+kk5qNDmtfpDKXwoKOfeNXOW8fLF3HDXE0qRuRFiXe9mk
MGMnvi2dais5qEPvwJJoDDR39e91D9dq2viuVbZuOqUbcI0rZPVielGKIOsBosz856XpLG4lwPBx
cPYV+K9MT9LMI9Z149VXWjgva2cW+j+p6D9JXfuK2Nu/A8SUrUY8Mj6quUF58DVKXWv6eH9PriLN
9x8GjoXyKJtDB+7yh4UUIBOjyoJz3+ygQoCd3BVGdK6Kfao/mMzdMrIQ5B8zpD2hXm5hQVOLj4tI
AoIvnpIdFRCCXfw5Lna2/bGr92qc78rxGMc9Vb7ajcpHq9E2dHOu3wtiYzIqXiz28opNAfxNLHy1
5DdL+wlsKZZoLHQR1Gmx6VoyW1daDHUwtHl/t66f48XwQt3Bk09zcL1ZYazpTJMGZztSz4M5OBOD
7eg/7ZIsfPhbU+9dNNiaEEPnfltunz/y1VQxAyVF1fBc+ZbltWa8bzRl3gX5D0Dn+/u23uknLsOM
xRiwLYIAsA5rwDcQGyFJJIFoycZz6xhJUKeO3zD446pqrIxO0tFmFfDgjY4kEYdooZ2+mhI60044
29NTUUGdIc+Wuhc96HFH6ZXhl12nwZcsK5qNw3T9FSCFQJOJaAF6KaoJq62hqqBk2pyiVEKPmmbP
Mcj9Rxo/y9jaxvm4drVLW6sqrqmmZcU8CKKsU7oM//qDV0yTZzPFvc9D61ssafM+lJPoIZDj5nj/
u9xcqE3cBxSTWv06hq58vJ+qQnqW4mc52BvFc1pHnt1ttTRuBH+AIZdClgLefRlZutxRCqh1Zmdx
diZvcrsAVsz6c6n9R1FgN9P2S3tnCA9VLnl6YW5EuNevqA5r+PukwZLvrqWMhDWmvo2Y/Zlf1n5K
K015yvREfLi/k+vqD+QuNtEz7yi8eVAbrw5uBUuBZY5o6+m9Hz2OtGtc4I8l6JJRjVicLD5n1PjQ
3K1rf+N03bK9sI9yXSDHQHvqcnNTiIXyUUIKzocEbUCNRasSN5Sg+IDtJ1HFh1KU3/5+uYA9KTnh
O4uex6XJSulUye4Ecn7oTkYzPisOZvyNfd4nTcsU55f79q7zLgAMtN+YfeC6gsz50p6lTkUuRj07
5z0zw5QkhjCQvLIYh/y1HotYPdiJNddHoCeJ9eu+7VsOtDAFIbKH91Ldu7TdTkVaNc2Mnl/GCNY8
tbTShJZ7f29lQSQyncGFANr80oqK1AwAFRkJ1jbPuIpl5cUulWl338qNaA8gAyhLxrzgP+dpuzQT
ZIOcJa2fnWlmOaYeuu3A1El/lIFfh+G4l/Rgh0himFmfJL87pdZWIHYj5mdsAqQnMfVCR7r2VtkM
Mo7ShPAdCHdHNuJ2X5nZWTazn6re+Xv4akInKUyuo7H13Vybf5pVe4xredr7UJUf8jZ9g1cpcxPy
OmcBrLlBq3Y7U2TaPlL+l4cSqATlcXJ+0Ljr8a9qRv03gZ3k3NrSHk6dl5GApKlfa39LB/3WdQwg
Yxl3hC6DRvPlx2E0RO1kuc/OaucnX9A59D2E2MbXIbU1vEFXN7zh1qkiGeZcwYSioqx6ac/shJ0b
GZ4tp79tO3EAZ2TEA8NjHmzpKr6LpK0iANsGX0nGRzp8Nf5twLIHnFjis6No9CHp4eNQA0U+6ggB
P4eMH3t9y3SOnEn1zs4kbk4YOz0AQfEhNupiL0RmP5MsxC6IUOGaQ9R7aVBLH7IgYHZYaazjZLem
1zSh/hToVXKgi/cSVKW00+K8PAyxCB5lMRiO2lb9b81Cbl1qi9RFkqyC0lHUD5PakCsXprWnCuYz
CZa0G+/trZuaMIhhXc440fDqA/cpgENKcMhXSfNv8oe3UPYdRUn2+LWrNYE7yYAu7x/5m05Fl3EZ
C4AdcF1PziTLV+uxzs8MPj/VyoT8wrMW5iez/X7f0LU3catwR5KuMmuH/156U9K2kYRgA4KgBDII
2GZK6rUc6GQ2X7J+frtv7Tpu4qGFVpKRByo6kJhcWvNn0lLbKPOzMP7tzeMy8JDVTj38pwXpE2Di
j2i73rf4DgK+dGFMQodEDxwQIxIGlyaDsY0GWYEIXw/RpAFTOrWFk0iR/auF22V2CqYFyfWEXRcu
ZQtA3gP6OC8CteavclLon1W4VibH7Mu5c8zCEJ1Tyol4mNtc/V50fvnJDvXqZwCYoPfkLAuY6tJL
/UeD6NleA2G3saBbHwzsNrCId9jC+snpg7wCuDTkZ6llJKWUHerHAImmt8QaXL2Lt0gWb30yEkF6
Y2wh/1ldN2MYNAnZW0FP3XiYGDU9Bfm0T5HgC335aIuEqbUtOb7rE8elCXAPZimLsZH1aMrUGyif
TkF+NmBAKu19bvyorOKRDngThjubfPy+k9yIdDG4DNEyXLCg65bj+EdaZWVqZAKhRUBWllpq94w7
f8tAUD8GQ+l/ZiDB6t1MJNanEDiwQdyUUu0c+wK2q1AfAaXe/z031w83AQeEcRnw35c/Z55Tm1yr
ynlSksTVYrpqYd4jc9UnOS03u/gQaJAVoRhob1he7rL1aaHkSgaB0NYSm15a7ugqyHLCAbVGzesN
yU2Sgwjlv87U2WaCbxo3bB3vyqUVXxnRbfKn/DwoR4bDnTT+2NMaGYrZNeUB4H6yozKygZi+jggX
oxABwN4CImZds1LtpE/laebuGaBd0F5IsDeiwVubB/PaMs7FoC7l0ctlVXlg+4G9iN0y814QjyWn
dLNVfuv8iwVOS0Oevuw6zQ1NXxHEUfk5QCYyAQRfSR9H/5MPBDOYN9Lc61doGfiGgmVBuZNWr+LO
NhgrMY2CLRPpbu41gs7OFfm8U/tmiwBt+eZrzwMWBKkQKd1yDlebF011G1aLfK5UPPnBJ7n8LGuO
FiCIQGjzc7J+NPYWSdUtlwCkhBMyzQsD/somU5QNcDU0VOn8+fvG1Gcvhutgf/803ygwMsMOtxtH
iilu4ujLpU392DDi0RRnJSyRKaDL+hrmletPb/kRvVyvtHQn2Yogbjkjs3AcYaYDeG5XV1ov2sSc
0TE/a+ZTmb2l+mMtb1UIbt1Tf9pYvQ3UVvI+7NHYbeIJHs6HuWS2F/5i2LAEE2cb3njL8/+0tvya
Py5pWD9rU9QBkjZ6uusS1c3N0hHll7hpj7rYUkW45RvAUQDXQP7L27A6zPLQxbHUk3PpOuCKuCXO
gwp6q8F244QxwAQXqk2QAnJrtaZ0VKp2zpPyHBh5vmtmU1Rgkzv1MI1ZdMxh29nYxBvLYk1krEyA
MVywnpma7Tgt87RDnLgow31An9iBvOQvFTVpEdHSAt+55A0WXf/VwRotK4onq6/P2qj6L30H84xV
Sqa3cbBueMQyGsxMMkQfWFqZkUAdJ7CiLwoLFHaHt3IMnxP5TasHks7yNaWx3IrpYfk3lEI7AVlD
iNIEbPdOkfV7ugGeH2obpat34NXFTUbljwoLNTh+FJO9q29awbSpN6z53Jvd+D2dkih2y5jpUG+Y
tOLYViKS3Y7OQuyJKJG8PtaNgyaYcfKULqt0B7Vc82cCluBnO/moEARVqzp4Yd24UzxpH2BHqgGR
13a481EGMXdaGw6jW9UNyMBJr1oQ7HCg/pI6VQv2EgO4hsvc/fA77qxx3KeGP3Qfi9xoh2Nd1olw
KuhYGsccbDXaBWa/VBNzP+HPYDLAH5RwiG58ueXKu9ojyl5UzHH6K9UbNbHLwS5Dgyi2Eg9GVj74
ckbhvBnkhxwUoGvOrTk5URg2qtPUUCr0tryISg3Rs1VU6QYdxXUAyKu9jIsAUQGIRinj8m5BaIVc
FJTKmc/UOkUqHoqs9YR9UFIBG2fwCBfvfmYaJ0jiD/PgbwREV5f1u3kKUKSXgC/XvK1RnipWZ6bG
eWiCfV4ZCnlK5IZ+EW1Eulc39mKIqsGi5Ubzbj2LXVVxF/dzaZwLKwc8AoVGWpNBZE7dMqjcPg/+
xhndMLhmobIrWwCLKowzUHyng57QhuK0KT1F1xwz+S3ZXzY8a4lJVp7Fgw62HeQxj+26cxVZZtgO
MqcPfHC/46YqnkSk/Td3AO+zMEUnLCpm7a2pgJT3uSj25TAYB2lRGbn/S259UwDCfFTuQuysXCrL
Qq1H4gbwVa14nX3QlB0FtI3vedsIyBY+KkHtOrQgQMsMOPKMcwsQsKFJSlude3/juG5ZWWUFmU3J
JvBzrDSPLYVGMz9o+kYAeO0ouD7FaXqN1Dv48/IEwlfJPHyhCeSJM49hLVU5+skDVE2uQJs8sjb8
8r1LcuknnDTw/3Q2ltOwLnyEMuogtR5rZ0KozAU3O0O0O+nyLos+qMnrpH2X1S8yZWNZy92WulXd
T3v0RU+BxnxHuvVi3lr+Hz9nnRK1RjCKoOHnCPGs+bAWGs+t/aVV92P8NOQbfY/riBQUEkEHSISF
vZ/dvtxsfD+JTV0yEWaVjecxyU0nKIEP+kRze9CZ9VnNAt4CnpQPvV5OboUW7f7++biKRPgN6L3A
C0FnDn6uVWFGFWECktI0zynvI90nL8m+/b0FqvK8wUDNYDRa9vyPgNFamHnsubHOpSxpbsJh9+S0
3BK7uPHlKFEAx6QeA+XM+kptiqYrEDrkSu2GvSR+A5h9lqKT9qBGqUea/tfXChURuhpgP0CyiTVF
SR+hEdhLCdtmyY+6Slk7RxpQK4wt8cPrQ0/njcSF/wZpCub0cvcQ4SwVFY521CL7p7xpI1r80QfF
tzdO4lUIDFb+Tzvrg682NA9k7CTD7FhQVSTRF8C7u3L4+0d+sQRqhYYAf723Wf7whwgXt/qFVyXn
UthbXSMcOQhSpwO76/mpLz307ewf4ViFqMkfpX3X5TrXT27t7jvm1aA76bSGZBf5hS6WIHwVuMrw
5klm4KOtOEnOgMRTln0J1V2eaW8+84DVwZy9qhxfYj3/VI7jGz27BSCaJtXGL7mq7i0DQjyWS+jB
JbgeIjCCCgRpo9pnchR6vErePFSpORwnkSc7Au+e6UBf2VdtYD74k6o83N+IW+aZ1IXIlC8iKDNc
+lhoVGVs55iXBhuGyKDxSpMwMI9NFH7thxnuZCNHnVHfWPZV4kBqQn+ZtiQqlxQbVvdfzEsD3l/v
ztr04kffdKps0fzbyh98fSMbuF6hRsEJMg3gYFCyrMFo/iQlMPzU43m2obuUOnQORlfyv1IzrAaN
Yp7kwm278V5fHymMLmgmxKJQtF1PNUyDCAc9UMezon8EQ8VzCgv3a25MG9HHjW0kuVtsMUa3MLdf
fr6mk5GtCc3xXDFVBr+I01k5g8Fgs5VPSlRtRAjLhXP5YmsMlDG3uABC8ZrlQfnj+JaB3DX+EE9n
ZkGeBxr0pYRES75FOnxrUZS9GJ1AqPc6FRituJboak3npmEydXgNQ2DSudPCQvv3Y8FLqvinsdXl
11lg3ZEwmM7mHOIIrlzUni0HJ5Fm/+Xaz7p57qXyuSiPkbTx7W7tJu/VMh+/gM/Wg4iyJGu9n7TT
OTQeIlN6yBPHAFBy/3zf3Ms/jKzO2ZwXTCHK1XSm8HcwtchJh+mpew7C3SxtfbcbTo9gAf9QSoE9
ZM2ONjJCZptJPZ9FDOQy+i4a1ZXlf0yx8V7dCJ6YiecBgX0f8A1d/0s/rE08PDe6+SzVoJvMg/VN
bhkd8grCQ4h2d3m68eRf9/+hlv3T4uqaTAY1Yf4fi2Y37y2t+Ni9zhAtuZQyUMgci2eE54/56Kj9
/2SZdgA1c/IYTt/lWuOkHg0jGOaz/uLn2a4uDxn5+Z6CpZH8rD+A/2nmj9nfVuqX/hYDYUCMmZG9
epRgBh6mSkHGJ44p9EXSLimTv7+WGdWh5Mt4ODHmuuGjTHESmUoh00QXO10qCd6QWY3qtuFyjnbN
FJ1Fw3i6Jm+ciBteygAETx3BG/jvNS5BoXenTKKWz2bfvfbFMc8eGuufROu+3z951+/Ou7IUE1CL
p0JOfPnhADTVUx0HyhkqwqZ9tsveyUo0Qr1J7d1cETuz+XXf4o1zwQSfEPDU467MQKyzxFlLWyUx
lDMkONqcOXGjuGr835BClZI/Gd1j0g8PcF++bthdlnL5LiyTg4D1qSUtTGQrHxV6ZxH96so5f5as
46wplNXghJ/+hfKXua82/1QZ+U4x/zqGWMzyFAH7oMS+LrDHacex6SzlHDdM+CdPifSjRZUxeomk
jTzmOsO4tLR6ZvtSbZV4NPmWbex0P+XgTZW/5FXihY8+BGgb27lcX9fbSYMZBiayQ3mVNcm92UKu
yrqaaTe/2FzajOb7OvpnsQLZmg/jyK+AG+++2VtrZL9oM9EA0giOL/01sqG40bVcPVsmk0z2Pmxf
TfT8fLeLfkryxobeclVclA7aQlMOFcHyOP4RStRylMyxVajnDCzrMHhR46B9DFXTLqucqDpJfeKk
aHvcX+P12V+mXBdyCMobgtv00mrZhsY0x6l6ruQTCK4uaXb59BZ0w8bTfmMvsbMsb0HnEy1d2qn8
VESVUavnsWxcq/gZIpQURyUYGtTlbP0RLvj7C7vSWSGPubC4+nppPvazbjZ8vSJxkhQ+8sLJ+2+0
xyXhVmN16CVPa2xEy0yHfN2RQhvQuFfwZzv+2+jVk28f2swZKsQkcLMmMg95YBxS1XR1Adp9C7R1
0wPAanFdLPxdeN3lHhVxpnZGV6nnUtrHfuKoce3le6CeSgWBXOX4JsOtW5SJN8rM0AYQNZDpcFUC
cLi0Gk5KSW+6x+9C/RfiKe5oRztZeP9H2nn1uK0tWfgXEWAOr6RiB1F2u51eCEfmnPnr52MPMNOi
BBG+1y8HOA2ouFPt2lWr1ip4GIi/idghNq7s1oA3N7UO9xdp/u3FueZKYLeT5AY6vGwak7Sqn9qq
lYmPTA0+iDrfTV4S7+5buXHvoENDrADVDAQJ1uLe6atyMtPAYydE2Ys3TKdyUpw8bDeCntEQLLKc
CjmtesUZ35rZmXuThzVAJpZzsZ56UPWVQL7rlHe/YIDrsTAKqOPayrAZTRslYOVPLcib+6O9aXYm
D3k7ZtT9FwFu0JVyUVcCWUTQ7siZ18K4GfTUNoejLn0t4uJVF3Zy+ASr1z8HSXBGvrO8uG1zwMmx
EfvaKR/Kiq7XnsilQRrl/gBvLSfXAP3xSM8g2LeYViUJlSzyAu0UedTRYtpVm79jeRRgbPa7btt/
KCNjf9/kraNJ0XomaQJ7SF/FIr4WJ41aD0f25Ne2uG3GFxl6vzLa9/mrmBi7foptaSWGuD4bxPEE
c3NSbab1W0zmSO+vAMH8dErkSNm2bagfa8GojvdHdssKFWVCo5lT6+oEjoE6KXlQTCd5IqAdQ/Rq
oMv9V9UL4hGuUV6vpAhBTi8jv8qDkzouy+mkC1O6M0OYV8xBCVe8yfVddmllsfHz1NIpWfMw6BAx
fTIQbdmiQ9dAl2oKR8tT+5W5u2GPe5PXP7VemqaWsLfBmuTEi2Pp5EWK/j3XrHEndSbhgeYFlQ02
YE1w+/p9TBz7RiD3vxHtwpHNumQV7xCCLordwJe9JqDzCrosIS+bbuWYzcfo0jfDVYwINHgomWO2
TOoG2QDeC0GtU5WKtjH6djCMXEkfNf/PZD4q0coRu57MS3OLUz2UQp9aIDwBKkWOlowOB85Bt7f6
94zrpaHZvbyLs2Tyx2rjiwYglPwXEr5PQRhNdivbshHYgvEoCNrM0Nm6qvetRxnm/nmbo46rWZ2z
mvSb89Ra0lcYZqFbMXHuKaWR9vfoH/VvRfInhpvrvp3rcw3+f26rmOmC4UZdjDKpw6AUEJg7TZX/
MwV5zkXnpSs33PV+xAg9X1Q0ea+SdrucSgmZs8HMU/NkJWnoAM9jTFSMAN03/X8ynnemFtGcnmam
XkC/QhHIzGxDLbJtOED5+R/M2jsri03Y+1PU5SMDMr101zQTWnxrvEK3NsD7OVssDGzKddb5LExq
bDKhyJyUel5rfDL1BDaS6PX+gG6dqnfWlkn9mQQj1z2mTdKSeme1Xrvxp+ZltPynuBqnlf3w9nPL
3U0Kg0cTrHNzAv1yQ6hTXYWdUpqnccw2MmRXXlM/15a0FSNzM3UPVtPuEWY7qnLriA/xmNhhK+2l
vP1uRd7X4mPcGX+s2LOVaa9IPH5I+Aex5KaKbo/exoDoh12wH4HU56rdxR0h6cf7E3a9PPM+lknA
EFhwIy7ukKkKofUFEwMh2TCBgONulzfNsFG9Y6aaaz72RhbNRFeYY0oGmeT/sm9dHZIC5epYIfj+
ElkHWlHTHM0QwQ4qOAjDdnS8ofmrCOcgle02Ff65M5x+vZmDkaCGUAOM4+WC1cIMHBUK5dRB6reh
0qXYaiSuITxuhE/gpk1sETvMJMWLWMYvBYHul1A/lUphZzVKjFvefMZnxPGqT72bBdWKm73e9yT/
4VAyoTOAtfatieSdk7dy+jZ8rwLo0MHALZjllyIl6STG34TS6lbC3uumVMC1PC1oP6d+xiwu3Iba
xtDIhDrIoVjeltlEfU7O9sA3eN9a8k8gUBE6rCbtql1yTD3ORdPEe634M3jhUZELBcaEpHpQpW58
GCvt5/0tfQNWAPYXGQAiLzBwxJOXi2y2Eq0xXmCcfFN67AX9qWq8F1qp7dz6LPMMQih2o9ftwauT
HXSQqfqkKQ+1ZG6lzpXXMKBvceulj5i/Zm7BA8c61/ovv6YXht7yPIrF8ueBwMKkJ/qbBUetQxOX
1v4Mf0m9Y52N9nB/Fq4ONoRhgCuYb25XuCIWfrfVY7mGQcc6TV22HYOv6O06Qn42pk+wjN43NS/3
xQhnU6SL4YCnoks19XKEgJPVNIsaC9yEvq3zF+i/bQFt1gQ+pPyr+vG+tautvrC2uIQVqfML/Kl1
yvS/zVjbdE7R/fttFgu8b+jqtscQOmi0r809quyky2FJlT4KiRV4p0Qf7ZKLUQ6+W+0aG88tK+Sj
KPKDUqQQulgnMWpRnBYij6C6giViI2U/lXTlRFwFRySgZhQyHHGERrx9Lkcig0HWxcIXTpqe1pte
ywVb6eX0eH++rr2eTA8vmQ3pDdlGA/ilGYDylZAponASq6eIkt2oaXYdf0fZsWsyW/U2cgEYQ1pZ
puuNzkvE5LjzTANUu6RSRbJFCLVC8V26EO1u+m01td21Pw3pK1IfK7audzpZfDKHbHJgtazZ5QjL
qItiIZsCt8/+DKH0yWyfxbjdgMyACkvd9Guyf1cM0FxVpPUopgE4AVu7vC/bKqirCYUNV+VMpfWP
1olFF80SAPk0vk9Pjfarh9CrbT+CnEdvDSSx0DxCXbMP52LDVzQSjAJmUytx/Ipc/Brfw43JBwJD
mmC+03k1LQ7jNE66Z4V96JreU1z4pFk0NKX/FN5XtLhWQuIrtj4mgzwh+4ouT7bxshUCRG/fe3Bu
u1n3EmXfvP51Gp9GrbM9vd720n7SfpeCHRLF0pyY/coqV4bKTP3SFQrMJZNoKzDGNzPW1l9D512f
MGIK9v1MY4iXUxcbQ0R+eRxTJXKlEOhcnZF/TQbPWrnlrwiOmQG2OIeZfDlww2XGdBo90oU0qbua
7Nv0U28SMT7Ob5ECHiZfODd5eWwLcWN88Ybc5j0uB5SUwVylPgWg5Au9cY5AlDoW2zHaNW/AvgF6
Dm2ThmvncnZcl7cC2LKZcPtNvF5e4kpA8HhGMIqx2wZOnb2oebUrZ/Jl/Wcr9wcvRZthxQHd2Ixg
sXjOUL6gqrfEuQaZLCWTYcZuZT0E1SepPYf+Q1M/AdBc8QPXcSzVg/kfHYDos3H5XTqCwE9LCDK9
zA3ybgeEzg7j0a4YaS9rduFXLk9RtqG3icfPkpc9l0P3z4NlbmmEpZABgg9E8eUXtGFsFL1XaidB
sJxwHLcQvyRkLSQ52ZsrJejriYXycK6agKmfo8tFQOXrY1zJZsj9kWnNLkyFwB4HTX7ycglUv1qr
rtqusnnfNgrBGtTlFKCvVBeTYEpDMxZOYSHB3a0Gvelkli9tpwQUqDjWtdMAbf98/xK79vCgWsjY
UZLmOF+dMCnXO6mQB4E8gllNTlaEmo5qL4Q5ePi89ux69CxqcKFYi1sAHOmawNyNrfXG20ydf6ax
g/3/cmHJcqSq1E98gecHuT0kdOgDAgueMhLMTpdxULskzTYCVIh2lsbwuOjVgfBL3msN5Dr35+M6
PDHBLiF1gLQCxaxlqI9OMhq3ppi4gThI20yQBwebFJaLdq2CdcMUqTdapd5EfM0l/j/ryZNWgRW7
9aAom3iGZQ0VbQ/lMK7xTV1zKTAmWEcA3cF1jFOdN9+791IugM8K2yh1C8SeGvoLzLKGLLByuked
WAW/IQ+vnOMnnEg3brLKODRJui/qnaHldlUNuzEtf9Z0kMkrZ+36vTAT2BNbQKIEMuhqxiWlS4Kg
SVNX9Cx0HrnqpX03phuvABP9Xapax9B2CjJDzb4xHpNU+OcVh0TJnFuTkGvAvywOO95VbeTcSF1P
fFAzlTOXbNK1AsPV4QZsDPcefAbmLOD5Fkq+m39fbaEPQqmCuEZ9CFTZaesPFhQFreZSx9zd38PX
genC2mJImiq0rT/6uTuZ3dEse1v0jsWweY2gz4PMQDvJylqk+EbkcnH9zTYh7OA5NB8bY2GTcKzu
rKHK3RrmAjuQunwbydkHeo5+VOpY77iswseoC2HnbdNxo4x19EAzMOSbopVvCi8SfgSZsFb9vDXv
5GJhSYGfCIjP4t7yO2Vsxm7MXeov7KLQoGGw6Qzwr9H3oE/K7aSuM6zJHKblVFA1gJOPtAtB+sJo
ZUZ63dd67mY9agparcpHX6VvsOxTn4RI7R9M3+f2EgRho8ep94hA67dcMspjXzbm35XNME/81dfw
FWgZIy8HZOXy6BcibLdGqebuMOWHUtJt/0M1Fpu6q1GnDu1Yf2gtJEA2yLzct3xz7ueHCk38IjoV
C8duhSPd5pNfuGLbvNbtGG29ktZkWZvUfZSJBoR3U/bzvs0rnzqD+vHc8+1NcmjpvjUBCJQwTbkb
kugDGR8hzFW0glMBy9/eN3UVAs+mqBeCqiII4zVwOa/6NNYEPVLhGt53RX7Vrdf7vz/vksW60Ucw
Q6V5g1HSmIf6zmX0EgIUiaUUrma5hnnMu00TO0P9cXwRtA1Kvfet3VisC2v6pbVQnvQ+SYzCVZMX
DeFg7UPww08/odxy385VvMFDcn4xwFb/v/+9tFOiVBJr5lhAz70ZoR3s/5bc8qL/Ar2ZEw/l5r65
G4t0YW6x+U1LGAlcMDchWRZ9ateKuLcWCbwSAALaLgkcFolPSzDNLCTp6SZyZQv1J318iL2/XnmU
SkdHgLCjl/zfR4RqAWxatH/AdbWwKJOkoXGBhTKzx0DwtyqqJf+dhXlO3228OhAhnjGxQGeCsE1j
H+6SkTTifSvzhlpubypkOoSuXIjkGC6t6FEyWnGYl66v7wIoaZMPcprZg7GCfby1Ad6bWUxXB6VN
XtezGWQMm+whkA/3x3HLADB0sL8QJKAiOG/4d7M1NPpYEMGWrmnWjpQ+Z+vB2437ZKaVR+CSZwEg
hMXZTJC60kg8VK7RPsAL3qq2fuw3MTGbYuzE8CzJBzSxh+1wsOrXMFC36JDHdu9U7UaTdmRb07Ve
2huLd/FFy2OVRWVaD0blDkJzEGNx3iB2FvztxLWk5A2/RFg2B080js5NG5fTG6VtA4ujAQt0Pzpi
91c3H0PCBynyYVn/cH8p599abEn6QngFUVeAlmipjjCIelIWadG4LfySDqkdJGzrKDkkEYXPfzfF
lkEykj5/ahiLy6PXO1L5Qd24Uy85KmqiEe+8cX/fyI1Vogt0Dnwo1XHEFlsTu6M5GU3jpnBFximN
6HH8w8jHh7IvVu7661fcnKCyZsZ9kgOkrRbhX9TXeCU4pF00JR6lej8abE31RTFejFh3UjXaxbBi
eoJ6qAV9HyRr1IbXY6W1j2QoTRQgsaCXutwnKkyN0HSXtcuHAKL7k8ifPGEzIOZ5f06v9wjPFOB0
b2xobMjFfoRDO4xQw6tdSYBIOsvhp5T3Qr6WcLm+JoHTMCCSLbMK5ZL7roFnWc66qXEzNbJ76VMe
HRHjHhXYncfMKdXj/VHdMEfCAaUVQLD8WxZPhkZRmj5WGsIm/bPQ7kDWdLUjtp8qZyrFtfrJjfcJ
nDj/b26ZX5FgSoSLe2xcPfs1Rh3S1I9V+U1CbMjbhKF5jDzVbqLf98d4Y+VQ3nqjsCHRQCPF5Q7x
4qRKKzTQ3BDhLbV7nB+zXrGyPa7d1UxAwVEjo0JydBl/SklaFGPuNW5S0ItJ53JPBsXLAJl+8Ixi
xV/d2PMz6TeCP5RCeT8uznfTkSgyw751xyj7PdG8H4HNqCYJycu1WP7G5IEgm8Fd1LEZ2/wp7245
qRejolHE1m3UV8svf05W/H3w/712yBuNmjyZKJ6RZEQWZlpNRx8+Klu3j569yNUU/6XStoLwoFd/
9Z5maZ/EviUdogmdUiX/mPmH+5vkukty/gJ6y6ACo1kT3oLLgU6iB+tgm7euZSZQr9m9qNiB/yjn
O087T9NmSjIHhYoxgHbw3PDSLaynNQzRjdN48Q3zJns32bKce+M0dC2Hn4RI89QqyZOJ+mwN/yBC
XN8mcY0U/NbyUpPjyUoFlfO/8N55K9c9yLrWlcdDMP7JisAu8t3K1M4u+PJ6ZWrfGVlEfF0Gi6gZ
D62b9I+dARpGcgaN9lvxozLsE/9Y6V/Cl/s259W6MglAij1F8f4qcspl5LpTmL/YtqGjoB+E/Ej2
xdPWkpg37UDnBnMPb35gWZcrNulWkCa60rphZP3oEXkxA+FnGn0Z1bWe/RsXLbOoo0EO1Q17dJmu
mrpImsQCU1aUP4Xxc9Nm25LOThKXmz4xtv1E8aftbanzoJkYXsWsXlFnvo54L79gsY5CPVR6iMyS
m3TVOZKbVy1Ym8+b+/HdIBfz2Uam1WcUvV2YX7e1FNhW96Tq/+U45o94d8wULwhzv1Vxn3K26aSt
0a8N4zrtOnsTeHlA34M1ou/y0kTbhyKCXtbsTdRPSfkc+rSrOmHgFM0DKZujlugPWeiowJuBPJ9i
U3vydd/WhvooFhRW1M5WhdHWEFkx+5WX0fXT9fLbFrdHUnIf9ibDL7eIFPOc+KB/kOJX2iDsQT+P
lbwSY9zcuYB2eCIh7gXx2byv3s13UMdtrQh+57bNR3GkMmmFz144l8jl52n4mJGwmabiORXrfaWJ
B/TO19oobx1TrhbQKcAzuc8WQaIOEcOoy1PvCn1lIwVay72tVL/UNeriW9t35q6HPxncMGLNlyPN
atqXY0vqucB4FhXH4udUjvZ913brkkCchV5aurxnUo1LGwpEw5VsRINbTuU2Ep8MeTs052HwNsWw
XVMBu7VX6O6he4SojZzm4sinVit4sp4OrhB3Th9Ee402G5xM2WSPXWTYJZSN4ri5P8JbsdR7owsn
UAnUQZI0HogS/wTxzjAoan/V8yMB431D12XmNxQPLP4znAPU0mK9+g56y1zHkpH7zqxYmpnVoRWb
T3TBbbz4p5p9yxq7DGs3pIMFSbm9Ln0rwh+50H3XQ3M/waigV9l2kBKnULxdieJA+9KUME+L6f7+
x16jvfhYIOlkOGcWGaD9lwsvaUEA6TVrkYqHNt/oX5F88YetNSZOmvxstumvkFa2PxBIDN6voLS7
lafe/PuLO/XC/sJtQkg31FT92QuRfCwN4cUc8rUobN68VzZolBVxUeRAlxkPowqlRCvLwZ2GYIPi
0HdTOela85zmbjCZdg1sO2//gnrbGpO2NsHzZl4ah6FxrhiA8eJ9fjnBSau1quL1o5u0Vu/I5ngQ
UUSiIUzxPglh91NUoAPwG2EflnK5DUTE3Foj2gyT1K/Mw40zrtEmz4KTJaOmMvuzdx6zEwiImzTi
S1TxW5n/Ea32jAqY0wsA2L+L1hrO8YbfAm5CmYQEIw/B5esFNjJN7ZtudGWjcCR/OKjFtjN6ZwgS
ewpgKfIfwFaMxY9U/VKVllv9aH3vIYnWWBdu7nF6FeEaJfHN0Bf3ppnVZuLX0+g2mRvBY9EGtqw8
Gt3eNLZjs+sMa1/Q1Q8d4HFuzRHDnQhRlPQn0/yV3X7r1qIHhMIdtROo3cWF6+vQ0fRbcRzdOn9s
Cyf6U2yszp5Avpzkbms8T+ZXw1/pFL9plH4ksn0gzEB1Ls6YJ0wjDC3p5BbILA0ogQUtxNXQrk+k
9kC3mKQcZDv2J7tAydAzrNUn+vVVCY6Smjz4G3hjCKEvt54e5kNlaMrkltEXSIae6h9M0WMZWaVT
9iU8zIUjiA4SW6BeK+Hgt7Ut+b+7LPsdxD/ve7xrhwNjChklKIhYBzpfLj/FVEYkX2RxctsBPJNe
TkcahP+ZvoQiITA+OjNp5uY6XVw2QddrStVUoqtFvpMbsk0H+d+k+/TvQ6GXiBkFPsVNOh/4dwfa
jFDq0YRSdJGAfexlI7SV1FzJCtzIrtBXxvuZ9wjAaGu5Y4UKdAlNB6IbtA/egErvQyg8N9Ep8Wp7
IqZSkLoM1LW+m1ur9KZrjvug/LYk+ZSLCD5rD6souIw2TDfxFi3rNSDDrW0JlxLdpMCxZxaYywkM
YkNL8Bmim/P7VeztQTa8IJ33owjC7b+v1XtTix0xWVkiNokmupI6bbvxGdZP57+zsDhjJkpjSlmq
WBBHUBdlbltKshJ1X7t0Hr5vGEKyzOy5RcgbRKFsVFoqzlXKGB0KERFXafrngfCwV3mQwsJAUXRZ
CjWCupOwIrs+fKJNtU8Q5Lo/VdfD4Ke5kskLUWUDMnO57lYtCHVUJ4orIqMZJdW2B9OeUsK+b+Z6
exF08DaZazk4++V7bahIdOXNpLojoquxeGym0J60hzBeK4PeMMThBKM8d0wSwS8uOENI5a6PJdXN
mnIX6eG58My/Sg3utUm/3B/T9cGE3ZCSK5C2GVS7LDXw1MlS6H4Nl0vFDsTvBZ7tvoXrjuQZtwV+
i9w7hRNIMC9XpxlVLZua3HQNxRnSp6YcP9SehBvtLbuO2gzAqvBDC/sakOizBe/1ygdczybVUFwC
0Nz5xC7T1yHA/2FSQ8sN6ue2FWGlfdYrNB7CFazSip1lt9Uwdn4ddIHlCkHkeGFkd+CSZOvYJT/v
z+h14DcPCB0ZZpNa1DIQG0ZRrsYuttzCeh7lB97UtgevVpv9kHzpSAvWx/v2rjtc5u0xv1UBlIJn
NxYrmOtaFtNSLrha0KhIQR1q6UHM+3NlirQldQ6t3zBk0CX1bE0fpiSwa+F30Svc+fRLA/cJVyKg
GxNAVX2We6QhlmL34qJU4KmbKz3B2ciFzST8iFvlUAnlNvQg6O2BQqzCwK7WFkN0Jcyyc9RBqLlc
7mFT69FY9suZNPbFGiHiFfyq2XSG8LdHxO/+dN+2NfsYonoWWL601VRtlQZmr59aUxsfwrp+NWtU
J6qyMnaRpiS7++ZmZ3LxoJmbimFzAmdHSEcge2muKtA7aioNVsVuU7RQU+r7rupeVN37rHfxmrWr
XMHcGzPjSalKgMARF67NLwq1qemTPrXGV9340pX+I2ohDSrbGRq6eBJHbdcm9HqE2FQh8ufNgjLo
sh0Mee+cTAJNl1U3QYpVNmeCr33VeaWdJqPmaBYA9fuTen1k5nFyamZwOhnzpV/t40wq2rgxT2UF
Hxw2D7mh1/vcF6UDhcpHpfWipyAWmn2cZ99yXssORChoVwaT/pJbJfIi9ZnCt+d6OoLeZbdKUHF1
ac4yitwt87rDrLOs/xo9qt30f5unSEDdO4UUw29TGuXSl5WpmEOhyw2GIcj/CP1wHzQ0Xm6wVJA6
xHR8GB2fGe/nqdlDXtehzNS8Aqe1wxfl73gkHaaip3rf9NXlxhBn5g/eZnT70BN4abmuLDXo2gIy
xyjpd1JF0wMdA+ZKEHUNbsQMr0DiJwJrpnMRfmiWX3hVolonQ6z076Pf4vulQLW+GvJU/yybFKc5
9r71daJHsrRbL4x9W8DXFLth7OmNbcPASA7BlHf7tDL7NT7YW9MAETNSbXDOUsKZ//7+XeHXYtrO
FOHV5E9PcKjndiCP/cpk35oGZLFnTCPgLfLZi2nQczoha9nzTqAKiseJ6NiypSqmSIwmka1Per6P
jdHcqnGvnSQFyFqmF77T9Gm7FczI2BatnCDaFa+xD135HDBEMyvenJiaGUMWHq4uhyIWozh1U1lO
PqhhIO19L2k+eL5UO0FInwSoYlikzHIE001v5v1deHXQ3syjmjPrlQADW05/0IZiWwRAmI3U2mSd
GG7jyQvJx5X/jLzR8TYmkZxGSUuGYvhypccyTCCjMIMzJMP97yQl4O5CqTqMdSICvQ3aH/eHdv2a
xOA8uTPScX7XLW7iWM+0Ngn98KzXv9ThU49WFxRPu/C1kCH+D8qdJziCusaEcXVDIp2Fy2KTASDF
wy52mh8gCFDGZnjOFBWxxlL2d9XUqNtYrws7HLM11bmreGNhb3Ej9ygTFLxrGaXxWPYf0beJwa1q
pBedFHL++3M6O6ULd8m1PwcaxHW00qDid7mGgoR6SEtX0znVSORk6CtFHR2yqvYTGq2fMfrTKwHA
jdkkloJxcObcnLfNpUG5VVWhbJPkrIRP0oTm2nR+Heu1XvNbW+XCzOIUSmWtQhWdJtCX+nug3Ebm
P0p+uM/jbe57TkIRr1XMQyGZK+/Pq+PPhL4f3zz+d+4PavdkMGIhPouoA2rDY5S45QCJypm6hQ01
po567L8v4XuLi3unF+JG5VQk52o8CVa1QQ3GfxaKXYVY4H1LN9aOLChSgKSBDV5xi0k1BGQ85FBO
zypCyFMX7tPws5L2p0le04W5sX54d1il5h5ygptlZ6lZRVYzyXF+HnMD2grNYR7DwYGjPUojKKqd
LG9sLQLJfn+I1+lO4MCzQN9b1y4By2L9+ioP5d6Y6Naum+/l4IyTXZPqtXZysG3So5SUdiXupTA5
6KtEKtfze2l7sZJW0kAEIUrYHl4CGGKS7JC26Ct+WRnjFfrhbYxIgJGOocq0pDjMorwxo7jMz4J0
rtFQzWt/P3hPkfWI/gXZOtobz5rw677Va7c2D+7/jL6t+LuDkc4v1qat87PUCBshtjgcqpNWR0mE
XHiqHERZvt23eH0ULy0uHHcVDJEvTgyzqz/4YrKRpues3pXhJuxPyDkAXt3fN3h19xKMUFlny86J
WzplL89+kxZZx8WcnytRdzpJ2PimfEizFR7o6xTHHPOwdihekOMAHXRpxvOHjDdjUJ4FD1UmUsXd
pkcdxlaUWtk2Jf+vHmJxkw/oyCTKkH4B35w6tW8Ux/vjvbFfqQjRhUmz0ltkf/kh2eiFXJ1acQ7V
nkfDLN3yAHYWpsy1jssbM8sTlfob/IHUGZeYr7yg0EWupjjn7Whn4nBGm92OgOLeH9A8c5e3IbcS
GXdybgTHFNwuB2SpaaxNXVqezSzpdmUgwtfXTmuCaDf2JY0aFLWg7yBRtLRSB1MZV+FYnin77TSv
f6DX8kP0KITjN0kwf4zJtC/9lbNwy69dGJ0/6t3xC3p/bHOzLs+jkB/j6HNZkSqpHlKhs7NqsA2t
BYh4HAonE4RXvwrP92f21gLSnDKLtFC+Qizi0nwnG0OQdlJ59hoNteTG6bp22wj55j8wMz/0yZdS
Wlh6b28isWIVankOBApipVoil2vuxkL/fd/ODWcGKPD/7Sw8tRmEWk+9uDxrxlEuK7q5PkkZzJVP
eeLSWLYCj5l/bbktzZnfY+5UAd+/WDu/bdM40KrqPNRZ80HNI/1zm8eWQ20HgvRcLraRFP27KCgh
GlVvThudEdf8B0ZC/q1U0+qsRcEBadyMqp8m/SLhFisfoZcgyG+nbC8kaxQ+NyYX2kOKXwA8qE8t
K64SJV6zoK3/PGk5ohDmpw71082QxR80ulvCxjQcS6BedX9Jr8/+nDGWMUrTMw/5RXATU8RNE6Gu
z6NRUXGWkuBzrevRh/tWbgQ2s+YLwY3GE5l84uKOyMpUFMJUZXDpGB/qYNQftNIKNwoi5vSSi/XH
vOyHz5HQmptSb4VdzCPssPIR8813uaH4CJIUiBZAhUq55PI06rHZxIlk1WelKmUbITcSP5X1Q4JV
7TiNIMOMbm6A9bTUyZM236JZbZESjP65YWXOY5Ai40lHwh7Iy+V35DWMnbzc63PLc3hL8b05TFFa
rlzLt1b2vZVFHNCZFZWMkAwXTFz9lvgd1pCxbrb3J/X6kM5j4eKdWfhpcFxY8WjtqsOUOZXa8lFp
vAguAv1XJAd73/c1J9DbFYjEtUvFIEcUk4AwOS+XkyeXYaoIFgY1cUSoLZB+yZKHGLlfrQkNXt/z
PA51KkRzM+1cM760RJrNoCmkas519bsbPivtjzJ9rbwVn3pjAi+sLJ6iGenHQSnz5kz+CKJmuKvt
AN0l6HLgI8vUGMR1Zqx1XC/3BuEIlcK54I64BuwKi6GNFT0UVqtVZ3AHvVMUZUWWNlBXHoVXIdvS
zGJsclNk01CaYFRNhAZluvkR+er/eB09qPUHI/gzjvUREHn+j3tkaXdx7U59MSTkK6uzpX/uo30z
vg7R5/v7fvYV733Jm4l5DolEyXcvHZqvUi5Mar8+G/F3uUZJDzgewnJbkOJQGgJcVzUbEaoVb73c
LDL4ZvwGdUsyF3Ny/3JLjghQeJ5Hcj1MbO1X1gfHyNQ3JYqWumqtxC5X0NmlsYW7LJJADlJfas5W
QkZjJ2aqWNp1NooPVQfpP+L08fgwDLiHg5oNhr4V5KwOnKatYHvSDM0L9+gTd3O7XCEnB6+sDdNJ
4pD2CD1E/mtTdLU4HWQ9AQ6hFHqdOOXUTX/vL9TyFDMKEGyzQgFZLHCv85S+iwB5dvl6k0zdWRm7
aC9QBNjHY/AIwD46eGOVrV0yN5ZoPlncdWSWqCsv9nxY5L2SJkl/pjVEfg7TRnitx9Q46mGPcKfQ
1ZzvYorB7tSdo8SFsCkKBfYyPeocymKyk0/yISoKydEEQT5GGCP2Seu171y+hpmXmdIHSdgZk4Av
vZwXXxjVAXGR/hy1nmXrcv6oWVX9DcXL6gn9asUeyFltSz0PjwDhpYcKouQVZNf1GZpBMnPRE5QM
19zCC2V9phR5LvfnsFf7B3IQJ4Heza9qVTTbUBhytw29V8NXTlLRrfFCvhWkLg/wXEjA9ZJT5Vm5
RO8m8pgkyJ8M58iXS7dKvGGnycpIESGYHIIEcRcrtLu0ktA9WRNKR3raoR1ZWsU29Yv+R5RE2Slu
FNmJegGCp0Tred+jPKGg+2zHPbopaBvi6IrKeECso3yMii4+QaDTO42lejYvEmjKck9zdHH8qIeT
tevEzj8Inf5S5WXnNKO4FQjQ7D5tYMPPsnzl3XfDP1OTg4gNwro5yF7ilDI/rpJADIdzYP1sc3nj
j+jzBJ+h8z+YsXwePEAr8o5I7IUvvH8sbxyTC9MLF02pEF7sEaGlTNZOWuy9VLr0dbDiU909xEIf
rTjOqwB03u4UYOdWPuqicGRebve6gD1lEJPhLEUR6gjqJoIWDoifk8iKnQuNozT5USgAE/jq7v5Q
r4o2S9uLfa5mXWtURjacO2NE5aCks2CSN12yb4UfqWc4suVtxoyGYbWO9324M0TTAfOpJGsIsVuT
/va8gM8MaPwydrIiceoQTma9o9amw0rkIu6QHhjrv9TdV27/6xgDJiU8Lq3lHHIo5S5n3BitWqm7
iQMWCVSgPE06aJVV/fs+gihoTpIoPGAA+19aMZUgtczIHM56qn3oAsSYVJpufqsWveavK+t4Y/oo
xahg3/BX+M757++uktzwG8gO9fEcNuUhDDS7Mj+X41Gls2DsBVuypgetttwMLZOA6iNjHa3Azo1D
bfzKQK5mVbK//0nLYBjfzUuRVz+YTDJjyzkeh8rTijKczr6n8jxshxretaR5CEcu4vumrpcTUxiZ
B8/lvXyeWsgKKdmUTud4VoUJib63Xq5km/tWbgQdXEW4I5rtQfryCl/Mcadlgh9W0jn2u2abJGFz
LEQ1twtT7ff9KMgfRsq30Ar6/s4vFWOj96qxgZ/N3Gjd1KHc7BlPsZVnOz9Iy+cmT6S9IfaGE1Qt
KjaB1CofLKjgViLON93Sy+uETAWuRSMTCkx82S7cFQnK52aknEc/3ZAyULcB8r9/1dbWi51m2NXo
RDZaJ3T2hhsoerKv03zuKrtYy+bd2BNzDzHFJsRgoKmf//5ul05tLvq6lCnn5n84O88duZFlWz8R
AXrzlyzbTs1W90iaP4RGht57Pv352PeeM10soggNIGALewBFZTIzMsyKtQhFs+IvJJAqawvucR1V
vdMNz5BAPhRgiksj0FF1QR2lynMVv0HRcojGep/0SMAEW3HKfIGXG8tUNPnXjC8BGXVpKVQgu270
XHlOvunCydiXxzE6ZtWB8o9wN+VOf9IkO90i9ls57ZTsoBME6gjaYEkgFPUhnzOctOdK0+/GclQd
TYut/e3DvvKl8FizXs+MakCX93JpityH6hBX5nMjddXOiJvEHqvqYWrCLUW+VUs4C/pK8B0Q811a
UuUukQdfNp8jTQh3mhE2O7VV052VM9N+e1ErO8dwmQgCGGoUJkcWbl9U6iYNIsN8FkoVzWiqT+jr
DFtaBqsLmr0eLEMgjpZWDKFWmmIQzOe0VqpzR7wW4m/b6EsDCbF7e0VXtogQZzZl2sRk/FTiLzfP
EPwiKcLEeq5lMXdjz8+VgyCbA5eaOZwtQcOr+ef50IH4B0UxT4GAZrg0FzLpYhaGIRAVJ7YFwbXl
/W0oPWJcx75NbSWensfyoLYdA0+l7Vfekf9r3wnI3fgbaMurb8lPmSVM3+kkQEEuvqWEPGtYd4nv
jjnDz1Nd/Y4nf4vQ9T3TuLjhNB5ErgFTX0C5IPi+XLDRtHnKMFDgjuEX7uRZUz8JX9FLzWqIU5Lp
oKhnLX4tgqfMHx25evRl8X7Qncq0NgK1K6fGDwF0zMYTDYN7XHxoUUrrOsKtuY0anYIwAd9eNQXz
ZEZmx6GycVFWrFF84Q/JB/3I5byD4ElCwoRt5JbdZHPEgTN1OxGNzGR/+/yuGoLomcgPVww65nJ/
8V5F3FZe5JqmcD9N/clKp38iM3YMf2vc9gqSx+EFIz6DcRSIQMiuLm1paaKaTKZFbhgFz0PxLZ2O
Yve5TY7d8I9GcCLqdiRBeQ6oe6JQAk6NurBdoYgY/dKF5Pn2yq+YDd9/DkTBFPGotBK8XP6cLG2l
sRa72B0JOI5hHWWKbVl9YRd9cGchQvwyDCjsyRalykjKGdjT4uDcd1p/z1YGjq/Vm9ODVw8aDlgC
KTnP9MxEabO7+fA+MymEINigxq7XJ69I2nyKzXY/ip0tv+aV4ij5MaOXSMTSmWIAQ+RkJ1uh+XU2
NJPRUBQRaTTQ71uqpkKlmgQNjPhurt+TNj1FsVvGx0A958a5ljmGAo1+Md5Iwq4dKfXhuSrCUB9g
xfdm3YeVQ//hm2TysUvMZoczv2nxuw22gCErTmsW2aS2DmyK52ERQXaBL1YaIC03lMzBKTORVKcz
hd3G0ZqdwcJrIY6NZ6ShMAuyL5xFERmqp5l94npyisLdodKo2QbNOdOOipBB3jA6SceYeT7YUhPu
KvO+S36C89pVIGJU4TH14o17ftXs5LRT3+KVh5qAv6mLleuBVmheA/wuCZLPlmeeu7z6ofUHLbN+
lEXnjJ5nCyMq378Qq2ni8XB7S9Y2noBwZv2b+5DLGRRB6DO9y4PUzQYQiNIwjgfNh4XttpUVb8ZQ
94yPQdGDwtXiSkeRmvVS2qRu2iWOUobncXqd0uizkP6n9QA4YPIT6B3VosuL2tGw6gJVZzuzHIm3
c+MPG4do7UJQ92JGnQ4Ka1mEZaE09YochqlbgVl26l7/4Q0tJI1CtjW9s3bjQZ8x7cLm8RIsI8A4
ARHSlkXmjkcR9oNeP8TjadBdL3xp5WdhfC3FP7/tcPCAXGB5AESWNHmGYk5pCjDXjTtZQ2ilE2xL
UM6i/Hb7QFxVEbnlyMXxZEOeLMnLA1FYuT/mapS5qvLanCGFFiliWW9N+xBVL5Vcbixr5d5fmFuE
Z14VGVMyZpkrajkj8aPS7dqi+RWOA+KhnVXdKaa/pdq9cuaxSeJN3R8dqKVqt97VkidN2IykX1Ob
HDS1cLTJDf8YhIkHgdlb5V4RLEB8v3RqnpcKalJnrh86TWQdJBR13xg8ychcRdLJ21/unaN+4UMx
xx/4tml4m4sOg5eZESTbae5GyeQ/KKEa7r0m7p7lOht24mTWx94Xh13j0zqqClk9lJUsO4agw4/s
x8NBpWDq5BoiD5Wg1AcI9xWmU1XLGaJCP5fDIM7ctsFO7nXNjoIovxfTWjpZXg+FkI9KQaY37aHC
Xx1Caxj3RTHG5yoqooe6DDW7A7f8lkiT4XhsCgC4HifuB9lLjE71sUrR2OtaOkxC2ex8QQ7uKKcW
dzIl1U/1VEEjbbTt8faWzS58uWMKndZZpp7EeyklWsm8NvzH3B3VND0qnpQdBPReHM2grDmkiXTo
KqN6s5J269xfF4s5G8g7E4nTOZ8dyaU7DCZLqVOVDKhl1lmVnE6Sj+Z07kN30I5xFe1KcX7uikOX
tufbq147/wxRECZjl27zwnQhmJNZNlHu9qbJ4MZfXVi4xuyTN96WNVfy0c7iAZW1Vs5RFsxdrzwo
8Vv2SVQF2/C+mjMvZvdPs0WNOf/u5df8aG9x/htGT30QF7lbhX+b3UsPVal1FydUuzg9t7dw5amh
iAKCbiaz5W/z4/0h9soRDQVCYmVuKYfquTNDqv0mKmJ90vy6bWl1E6F3o1oDX+SVZobXpXmSpSxK
7R7yQXNMuqN6FECT9IPS6hegQvVW9e2diXe5kZSAmb0g5oMLdPHhBKsj8OwEHGSwkwrkxgPbrL6H
6msvt7aWRHs/PZlafDBzJ/eCXU/AHdnaiazUjoU7v3WIsuVw11gPo5jc6R0KFRqYAvP1z7eGegXR
P59ibj5dfgSjnczQ0+LczRrTKSb9UBfxbqLoL5j9ofDKvVgGfzEFs3Gs144ZEymQxhE4Ua1bHDOz
TKVAiYrcNQFn113qBNnv0PqhJ6+R9XJ7hWv+6YOpZQzYFnlWVTIeXauUCv8Ms5KU9I+mDsROmeRq
z/Q4InVJ+qcspfPL9dHw4lkeaDZkQp3jGIfs86S39ig9FGWxG8KvSfzz9iLXTjhT0ObMTSIxP7zY
z1jJ2knvqtwNvNAuyk85A5nxJ9GM9rIVPvXJo1j9cXmZ5aGKSyt7hpYie3N5ckh35EJv48KdJKOG
9Kc8ZVqa2pJSqk6CbOi91WkovsaTcAyGaTg1QZAfSiuDB0CZoFzTw59Tb7W7ulSbkyl1ySnziu4k
8856UpDubm/Qmr+GPIT6Pd1pHqtl5GyJHvUxngpvsDpmcNL0bCaMBfq54NtDUG1BS9cyH679XOWH
FZSiyuJiTUmC1q2XFq5i1gep/xyn3xLt7HlwSXyi4d/m3zvT3xUmkPaN4uD75MbS9aBVgVgFsGTk
1hb5SFtk1sg5L9xmKvZefE9+/7lRLEcNzX0pt5/b+CeMD/pwN1QvZdLa1vOU3I9a4pBSEhX394F4
FGK0Hvq7Lkngw7zzIzsVtmgb1rdoLrdSR6eYvpznDdShtixx4Hd2fncMqoFUNWGiAImAyYkqObkL
8Nb2IA/lqdG08UmOxvQYKq21o3Eib0wXr0YTBreHUYe5urqEH6htKbWxUBSuWvj7UjrViK/758y4
ywRnelGMEbWRp/jH7XN53V3iGqEpIsr0ahjIXzpg6jpjM5lZ4YqhdAADnDNk7f9MgsI2fe1XVQyp
Uw7m33F2iDM0f03/se97py8m3izhqw8Dj1r6p0L4XSuxbW6SH6w5FoY36U6To0nAyy9veQF5vi4O
beH2Rf838ZXlCDXj1qqZNme5YJRfiU2ANJ2g7oU2rw+3d+f9lVweZb4EtXs4XmYG0EvzjdlmgpmV
BSR0E+xw5ZBSKYtMv/1mEaU/9KXuzcD7CSUYTvep60p4caxOqc9NFMmFPRp+cS+qtf+lyFoaohyo
7mGQ1aKfuyewiKZK/G3jN89+/eo3z3hZvA3I8uXcsR6JflmoIudIHu9yDQH20rOjjGCt9/fpZ0W/
DzxnqlQHPpSNZ3X1DPOkIsgO2zH+efEONPEQG5ElF66e/ja8x8Cc6ZVfkuLbVJkOHdi9pduSWT9Z
W3HjdTDH6Z0JSmfKhVlz8vJDlUldZkbKMQ4BVMHlYAQ/000g9JaRxYtqDolFNRSfKrv+lNvda+09
+r1pd1Wxi6JTmrwp3wztIaZMCBRmlxfkQBvP3vyqXX5ccg2ACnT4gdDj3Rfr1EpPbca+cAc1OShp
99qJW+wsK4UR8gqoe6kooUzBpbu0AaOo2A1VWrrSGDgx0PkE4VvQ6OcwfQh8OJaM0SnFv3JvY21r
20vpZ0angb9kePvSbporJoqVWenWmkWAHLSeI2hKydSXv4nDnM/Dch813ii8B3k9WhaXtqpBaCEP
rEo3Q18obNTHAsVCg5Fcwce7l8WpiIR72YPYz8qeNy7o/NZf2cbR8zyTeFAKurRdetNYDox9uBY4
PAZXeSUNMdABNUW2xSzUUI75rtahMIzqOtlnQ1g55tjX57yu4G1EX86+/YuuQ1Q++BxNUQOnXb/M
Yz2cgzb2YukqmfwZ2N2L3mXsv/Ej10YUiLOTMWw5ivlbLvdgLttgFIZDzvTlHmhyxyh0n5duV0d7
I4A5WS/OY+9SK5XLEXlM36ba7sRwHWYjKjXetLHmtcPGcMhci5unUdTFD1BakOC0GDhsektYlOh2
kOg8tOh/bK31OvZjSvmDqfmnfEg0oybNp1iCbbvLp7+HIeJl/e33yW+/kO4mo3IqpX8IdcsR1dEe
4vS+7lTHDwyee/E4aqeh2IKUrK2dbgAimoTr4hUtVhuXVhkbSekymW+LiYhiJ8wI2cYOry0btry5
RAfsiZj3ctmxmsCrTELv6l53rAvZrkXrV6EWJ2Zy97cP8JrLohADNmb+oKq6JNtRS1EJh9aqXNMT
9qVYOGJnuklT2UNKCWbqhNc8F6DQLONHPTjcNr7ikgG1ztq0QKCI3RZPD6Xl3ICYqwJE85rrP0Zj
40Ff2UcSeUY0UBJmVGzpLgpZzAZxaiuXyUVBpgE+PcrJo7+F71g5FCB1wOm8F0RoWl5+rqoelXZq
p8pNwL+LyX6EVRW1gtt7tWqEUIqaKn0+oBeXRmrRCJMCvJ07qZVTBrDD0wjtt6ZJVnfsXyvL+rcY
do2utuxYlHYHIxEcUfldyt/N4L98mQ92lvGAL4Zl0mNnas6mB7mGX9lWdCziLWe10rXFL9MelWFu
xmEui5xC1kZ9lMuc74Q+MQQHSkelNUVoFtiDbUEECTlgdiSyCt66zjze/mrr+/mv9cXRSMIs7kvE
hFwY4B1FqWwQf8T6jLXCc3nb1BwgLt6FmWWfkW9mCGa4x+UByQY19PI6qTkgunhQSiE5CnIH6SeN
+aSXCvizZHHWJUwfdUA0+9vW146nAl8GvXreJDQTLq2DMcmlHMi+O1YvIOEPSRfZ05hvWFlJPOcp
JGAk74T+IOMvzQhSVreyXtRuGUpMB5XdIVfkA7IK95rcHixfeCjSEzQWZ0tvd9GkHDRNON1e6QrE
ZP4NdCXf6eHpNFz+BtmAckQyq9qFnvRbYT5qoG6R0tyPVmKjZ9OScheZgGqDbMtGndmlVD4Ik3IK
Kv/Qaa9SsJWOzwavvjzBO3EfZC5X/FN+jnQvnD21KwjTcUQo3hyflOq76b9IItP2G99g9Ut/sDbH
aB/eZDOIZCEBwuMKTcFgURvbo+6mcr51nteuzpyS/O+qlmFGIgoRsWbtNp6tZq+WOdmN/DXb9BDX
BU0+J01M6tkKpHfLeLYTCzVoGRp0Cc6h2pf3fnCGuMOuJXU/ahubt76of40tzk6Y5lqq+RhD/d2y
vvnmG603heLb7TO65gvmjhuT5UDnULe+/EZDmfMoDmPjlsT/Yvaj07524J364SjGr7J/H+dfbxu8
vpgz3GrOmy3yfaSIFk95qHSTrPlCTlRaOmGf7WqttEsQyyBTLfEUP0RtedTi0NaAC/zpGB9EiHNX
fR6TAQIjL4frzNH3wzin1JFYbwQsUdXYdSf/6Z4CcYeylvkUwiV4whafzm9GTZx0nTy5fRnO/rnV
D4Z3lIR7JelQEd5Ay13dsoW1+Qt/uGVJLLTxKGoFYCNX8lqnV0O7lLfwldf4wNkMEfYMNubrWYuD
YmSWF3mWWbio0M9zAnrpJEZ5N/iiYJNjqM+9EoE+JpE6pWaWH2VBFvZm0iqHamzuechKm8pCvwvm
luHtI3V1L+efBiRmzmoBFS0L42MSIcwRIRtbh2QzRXZQ8GaJZve1+Kj4G8auyy+X1paBT1tqftXW
WEsKJqvgClWjxkG3wolz81HMO7uiFNREgc3dLQ3pdHutV4HwwvriMwhNPyXNZBSuJnhwfemT54RG
sdWRnE/oxTuBFdAhVLZxDBo8IpdnyiQ6MDuPNZrpcSpOkXbqBAaCzimNDWPjtqzaopA2EyJKUOss
XglxivQ8iATKWcaIgFjpDN6j2T3Uongq8+gVxO9W0rT6CZnvRwpCJ0KgpnW5PKUYo9Ya4tLVGAhn
hPKnUX0ue2lfxCgp7SpD2tdj38w9jD1j2O7tL3idR82bi+AArwhEgvSWL61nI8wtacUnDFTYzfPf
QKJ3udq8BlruDpHw2BkoBff+iz5tsaVdvSnvlueBAYbvqG8tQq8pz1NJi/3SbUrx2EDPInyvausI
zdD59hrXfBJIAQmtDQRQYNC7XGIUVPBqVCT+YoIWoV+aihOYFb1fujMb9/H6QnCbwcrDXzTTli+L
1107dqqZS6WbTMnkDEapE2U0WzppK0eGctk78RN5FU2fxY0QkkTnPTJKN3it28jOB9PukyPMs2Og
OLp3GMqDmT4lwl+3N/KdZe3yJmKXgwJanzeFqYDLnRwa9GulOiQtqGQa9AERpDYQ4IRiIRyhFZDp
vukR861xv+sZlGeoDN0Cy2SqWuySN9CCEGH5VfGiqMGwrzLxdYKN8zQideX0Yp8eUqE8lJ5IFKOK
L7nqB4/xaCjQeSQ9nARqdwgrU7IFQ6g2PtxV5AHFBqM9c8OOOP2qYT9NZWcqSUBKr1T7qAr2YNMP
Ocyrz9SjWlTpbLnt9re3c+2w0Bq0dJjl6EgtA3INzHNspgX592SBdBUZiG0msdzoMr1Tni8/GnSy
QPfpfBP8L/yLkFU55BZ55cravR8kX4axdgBnzpy5lBmOTRHtdMGCUqffiWjS+f70FEzM6SDvYIY/
FD3lKzJdkjsFdcE4+VT0DMPSryvKr7f349ohKCBxmbCCipqodvmWxUpa0MFMKzeNP0/Dvf/mMfAi
bcx7Xj/PGOFtp86NpsYV7wR902GyTGo3svdcNtNDFHZOG6h31CZ3VrAx3HvteTDGwASAVKbjYfS+
vC+ZZzH7H1cUcgzRkePyJEYeQcoW8fSqGfovTADO1ftlGT1ouDpyLVZuA9XFbsrNkIq9Ip4Y793i
mFzdPpK1WaIAev9lIlspkIUMqlS5tXwXWiLULCcEzO3E/+I3G5u3diXpDTC4zvwkJfuFkwvDsvQj
GFncNhR+pjPBc2AHiMhXdLAlaqpi8UUst7Blq0ZpEzCTAJCSSYzLL5ZPuQ/imcKH0R49Dw6/LrQh
+MkdhXgjNY5x+/P2oV/bUJ6k/28QCOelQa/XmyKdBDZU8ITPmlV+D6RmV1RlahtpnzFnrZgb7YhV
k3BaU47AHRBaXZqsjNLPorkQUMZndZ/g4BoJmPTRTzfneOZ/aul7YGKDZhIGhPnAXJqCDF2iyUOK
Pw5/hwSnTqQe5FjfSdo5MLVDKb5Y1Rap/ZpbBVtEWkXMCHf5YnlmIDeKlJe1S3eXpn6zk/6UXY7O
OfOZ82DvXNKk73q5KvQ780yVhpqY6SXK/h7qUwJy2Ar2TBzuAz9z1GCrenEdl2ISKpb3cWKe4Pmb
fsirTCGO1LFSajf0tTvja5S3R+klgfIRaoC/yEU2nsMtc/N//2Cu9pPW8Dy1dsV6tD0Y1rsS8os4
+14pj5J8X5Ag374GqwbpSdE3AcJ8hcxI/NwQ2kKqKedr08E3Y5PwwoyPyOmmJ6sfmn3e0FDwEJvZ
cDNrzpNQZq4A0JQia7tcqlkpEWRPOjtbt3PkFNQH34jSXe43ye72ItdO5jySMA+C0wNbJhddUA5j
5YWNm4x5uW96ObMNHyd628raM/rRyvwrPnw7RZqkWLSixtUTzw4jba8GL77/psJv8x8M8ebMGBKY
+ZZtCr3pNKvx2satxNKRhWCndG+h9KWxtgyt7BuqaNY8TgFSFPDK5YrCwqrixgg6tNmjaS/GbfZk
eH78p81oRrXmoRwN7akZJrjwVV3i9YHfQdeMy30D0+BOAYJOWnC8vWsr541qzzwiAiUCc5uLDDNN
MqtSCqNxuzCz6Ufa7JoibVF7rPh4wHnMoSFWwmFYDlh1ouqNVpi2bqAjiym0WeQUff27A1R1SBnR
eSh6vd5wGqsroyJDMEPdA0aty88UR6kslUKAzfCfJvikpE9CuJGBrJxtEiyaYjBtMV9uLkzA5lcP
JsAatxZpfiS9Ju+EAtRYiyLPrgb6snHEV06eQnecvJEuGax/izMBHMIa5UBr3ay2ysPY6BO8FTDT
3T4Sax+LOwQjJDxKNPwWR0LzJsPT476lwAHtilc95JPmKC9SWRzMJHu5bWwteWSEApf2jgJjluLy
M9VFJwZ+qPWuhSbtU9Ck2s4SKtllVkk7CSReTlBakKWVgnxIxFC+62S9O1Qx3Ci3f8nasgGyM/9H
HDKzcVz+kFKN6D8aUe9KjZ4dVQHAaiUNO73JXmU9/jRyvDdO6Eq5F8gQZSQGIZm4gGfw0qRVF3Vt
qULn6lPI2wkSbldJYXiwirihv1XkT22TiTtiC+GJ96a4T32L3FoEUi0awpZA50qwefFrFk+PQFVi
6Hq9c4dGLHYKgt37TrcEBzqPbDfESnjXFgpTLm3d3kmdvwXJWHlzgWMQTICynDnQFuatsgnzNE17
N+OhNSrzb6N+bFLdmZrfUzmdAk/cUj5dXfAHiwtHzpiShW4jFpMAiYruW/kWe9VpnjOAasl4GIMv
t0/YirugYshsIuUlunvLBzcHCpx5ej64EwyHmdtbg+2NFCm2NEJXPJ9KsYehP0ZarydSFKPTNGir
BzeCMbYtoZyIp7tM+np7NStWaN+hIg10lSLTMs0zASxVidyPLiIqD0jYDjtfTfZCU29xMqx4PV5b
dOHAhDEut6zMiX3jT/D1TG7U6cIdNNz1rizkciPwurYyN7dRwcUDKPzv4i6Wej+W8O91rhDmAM4q
W93C4VxvGBZokpHLgRkntb+87WXgC77vcdzqsdxbJXhow4gchO+23MqcpF2mObMhYiBaycR2S+XW
mLC0k4amd8XxUVCChzKHKmuKXuYOkmwX07cs+OX1PxBi3nif1lY4I/B1ypvspba4UIrfBRLzYINb
jSV6jA3Td7nTmL9vH7yVLwUWl9I71ACwTS7VHupOQH0SIUxX9D8VRWS30z+3DVx7Ir4S0HH+dcjl
yQAuP5TUdVGlZ77oVkbe74tIVMn29eEZxNIuS2e9ILQz9kOvpRuP4Zphk/obiRVIIt6ES8NGrUlJ
PIUiaF8TepqDPqAfIjiD6IQd/ehkiyl05XvR8+NLMchFTW7ZHApNL+7VLpjccmhtsT/pcWcP4/H2
bs4XZ3EaGQCgusUdnuczFhcrppjCdU0nNx9Paf1PoKgIAH+ay8JavmHq2sEyGU9iTzUNzbMr9rqx
yIZesaoJsLZ5GJLuZer1XY++jiFM59urWjmEKtpRFErZQJg7F9EClcvKDMVOdLs0sRyjFYNdVZXF
xlVe+UD0YJjvg9qAfHtJR+MZCSTv1iC6fto7WeJOfukYW8Qt83FefCDAttAjcubhoVmqIcZhJTSe
oIhume7HCTVrxNj9BDXMo6JAeZd6e1n8fnv3Vj4UWC/YduGlgWhjSTMIvtWLY00Q3XbQEFKoU8gX
o36yY708N7ElbnyslSNIow5KH+hpYG9fTlp7UqmqpV5KbvpUaZlTGsbBk+5N4CVDtjWivmYLFglZ
wwWSxi+BEHkrW0Xt6ZJLzTgMh109hE4YB58K+b7/fHsXr6k9mFRnShfqZBWhWXpXl/5CGaU2qpJa
dgtBPXrDYyD4UD5Vtg6rWSH+M9Y2jL8wG0gHNcsfk87bi0G2n/ri3AbSU+F3B9Gzvtz+USs+7ONv
WvKftRoDZ/lQyG5chPsp3A3eQdDvGvWYmm+t2mxckJWG4Vz5ovAFipSvu5xrGgJzonUXi66gnxI/
tT3lNaySHXQ8RvoUC2808phuOtxe48rl53lADmQWO7uWdgzzSu0bI5PcJh0Duze6gTEzT9nwZisn
6cLKfIk+VE6MVO2MqY4kd15XrjG8ITVQ5E+OL4+2Em1AJdaszVqROAKSEoZyLq2lVKOCuOwkt0ZP
GN5x2XtklG5odmm9cUJWLv+c8swayhSYtWVlQ9biQvR8VXLDythrURfDrhx1UNKCKMySraLvynmk
qiHjbVDgVXjsLtdVan3Wa6MnuVZf7zzdf2LQPNJepe5vSUCdpndvH42VnI7QjvEFmKno21EfurTX
V0acZAmdcZlaV9m9TvlvJWucTBrPmrYfcuFgejB7xg9WbD103rBxaK5Z7/Bvc58CDaU5mF0+GZHR
JLrpl9y/9OcY+V9G2L6gej8LjX5XGIo9Aj2JK+VI5HSIJPF7PYyOr3fnMndhuHoLD8FD8cKU5u1t
uR7zmn+Whr/n3swx8MJVtQliFqVBXp831U5JsKk+V6Yr9YfE/BZFwT6g2EpLJf7VWjYS3l0FajZ5
66D/rMVfsNE+RIyzeNbWD1tzIPwwMJfAySyYRRbfK8mguwcmxH6RV4xoUUT+uIvCwjaMdu+3pj2q
MBMk47HeVGlZcSMGoQol2FnWHTKvy6MilX2iNmYvu22LZlwndCVAYWFLsWTtujFkApsJLAXzHNml
lb7XpAxQjOyq5V9DH+20eqLKoBy8bIvmZ8WFzP8+OF0QR9e+uI5CJUBlW3azSdnFqb8D0QBHhW+H
sEYU5v72kVq3RpRsyoTM5KGX60r9QWFQnw+XRqZxKLXQ2vtMwx0GOOjsgWrCb6EPsj+PJBBgg4GG
NtI7EPrSaKjrcWAYo0xj/i8tM3agVfet8Ng37VHPtgoyK7gyXheyRcLnOd9ZztCrVdA2iL7KriRM
+xwBqBbyA91X9pM47hg+djy9OOnhkx9+t4roru1/FtKpV5idH/uNC7x2iqhZMM1Lasyc22K3B72X
ykmeZNccz1b9pe9eI+PzuEXVvWpFpZpgAHnixVl4CakbLWNoYBQVo+RZ6oZHpUrzo2Y2/3iWvgV4
uIYg45PmaQ24omgZXI2hjHqU5jEey01ritLV0YoPoIAPWh3fDWL92Q9fsu5HYe2bVrUnS9zLSbNL
UoO/Gzuj3OJDXlk7N1SdswmRrH0pxjNl/ZBFWaK6eXq0hh52i9TWhlcIWG7fm2ssP1igj4YWm+x7
mpIlQ4wh9V7owVL48W5sUUO1hgcliz+P5gtcAJV0zmSkN6bkr7QWNnRkVvIapjQJNHiXyW6WiWdk
dFMBeE11p8zz92GTdycvqkQnV0F3317uipP9aGoJ40CJMxTLaFDdNBcfhCF5jaH/um1i7cvNowJg
ugAFkncunAJsw0UaqqorZo32Ust0X9M+F84DMqcHdbtAv2aPT0iRh6yQmbmFvQx1GK3n9rjdmO0r
rdnpxluhqTu/2ehBre3dR0PzD/kQgUqtGEf4A/auhFUhC+3edG9v3dpB4KqDh8PDARyff8EHC2Zb
Jd0g15pLn6ZEv9MAKrsBsVm75tTm/7Wx2C4ELQpDTCsNA8N+LJygPltCfC959WEUz4UMQnUqnqxk
1w7PltbdtdWnon3rxUPFDMLt5a59uY8/ZbGh4sxgm4Ix4IVM9rlcO/OmhvDXW1uv/urG8kgRyENF
DaLrcmNHrR7JGdnYJIHEJkNh602ONkqma7EuNWaiOprI83j6woillyWzxobmemmTJHYs1cSZhUbV
0ai6Xe4p/oMsdS+dmhoJCOfwrHiMIeStUTyYarAFLV/dXB5mpv2g1gRhfrlk2JC8sYRCy81l1Tam
ey94TrzI+W9b+8HOokoXtgC1xM7S3Cou7DT6W4WFqxM2Ao21q0dX8f8Ws7gYeetnflBhhIXU6o/e
3AL6ru0WO4W+FOSgTC4uXgHPAjUiWpXuBtaPSpoA/H2blJZs7/cfH3l6A+9uEaY0SqqXX8WDmKUL
1Qw7ATQpNZIJe1Seqn0eh+UjYzZb61orisxVRtorTKyB1Vp8HqOomyoSQ93txW9yDYO/8WT091md
PSWB7+iwH8aj/hzqx0i3U804mc25e1NjiD/22Rar58omI533/x5bNPaWpbVWzacog1/I9ch60vxF
qLydUT1Z4xbyfuW4XBhanP22as0CzALHRfdtmonwt/75k81Bodgxz+YTCS4KnjE9aXHy5u8oD3YR
UY6uXc17uX1YVrwWh4QckXoOEJhl5wKyysb0ilaHvuFIT9gOgxdoZDec8ErLWaPjTFwt0kPQr7jL
uqIJtJHs3S2TaHzoNe9NgMRm15Ugi4wkE6EztgKoUFWtOEudaR7jKYb3FQBQfPjz9VIGARuB85xB
fpeXQwEpOeZdYriS9WZoCGfqh/K/dGUAdzDWA2fDzMqxfP/CfuhLozEoIp8hMVHke6/ewPCtnfOP
JpbraP0ilnJMWAo1o0D63hZf2wTEvrQBH94yNCeFH+KFQAoGRgBKw1Wqb3Fg7qbuzW/drt3qOW7Z
Wb5sgqeLZttipz5PvfY59cenIgx/deJGiLV24j/u3MINa5mZdJWXG5x4BvQGuw5MGPt//4dj9u8J
WMbAYd8nnpQXhhuJ9DURqurCu9Tb3TYyb8llG4FqHt1GQnqaEhzny09jtI2nJ6NFoQ19sz0eSXb0
eFT2VT5ZTgiWPQj94BSYzVaF73oL5xl/UJCwvhCMLitek9IkLeoSiou6nhNEnwyanAgX/vnqGMiD
GZOwG8q2hftTokExPLVSXLP/bgDG6qmthw+xd276fZdvgeauaxskP7xdTCBD109kdbmXYl2VnSEP
iks3kBGyKNzLbVLv1dDYFRBhT023Uf29Pu8YxN/yZ84Ol5qB1jBUNGAkxe2HfdS6FTD7LLnzrS1F
zet3arZDe4QWONWoJR+y4kOumNPpcivQNg4poGkrvrQFm15fzb9WFpeqCHsNIL2swObR2Vp9nAvn
gw+PzLjhjtaOHn1NutCQV1HWXDy7SZ2WUQQxkKsKopPmrR3mmu3pG1bWl/OvlUVE4w9lqaUNy6Ed
dOjjp0pBaOB/OLuyHUlxYPtFSOzLK+Rea9Jd1T31gqo3MDaL2Qx8/T2uq3sn04US9Wg0My31Q2SY
cDiWEyeMJuTuSkC/po5i5FqGnL3C0PgZ1hf2ZZzxV997u32RlizAlYTjSP7x4qnx4DzNxOksXCSs
hrbv8oIMT5KpY6UvtOSMkIljwBxpMkIE5cNUQS+YOXf2uQ+++OmTg9nDOACdSW0OX1LN4iExx3El
ZF+6tGAyk7kHfJGu4lQsXvf5gK0CZ/Atbv3mN4in5gL0ocO0wULL3e1jXLKJS2GKh/CTsWV5rcEm
zIea/GPXxwyby50Vg1hSCVz9MoMEUQ6qctd+SBu6bsa6OftsivzVGbdzgO1p94abHTq0EW5rtCTr
owCPhTKYDVI/mcU46eGDbEyRkeHNrYowtX4V3bDN65WzWzBBmB5wAogzdZDFy2twEUSYdjrZ/pi7
5zSZm6NgWBuSM9r8vT7Sy2FgBKgluDrl1jYYDWv6lCLsKnuAvAbnPBhNVLkggNSS/IdD0u+3D3DB
JAB8BkGL7Aaj2q98LGe2qQvUq3eucfvA1FI4kcedO4ZWe+RM+uE/SAOI7YPeFXU8xQA7KkDt2ULa
1DmgTxpSdCo3WGIw9tFozv4PF5CItf0cUgMlxJBUklikBMIkXDTFr/c9sSZ7xiulcQwvW9FchFp5
zEv/sUrypyZd6/Mu+EMTXgQQX4xogadR0ZFjCXtQtI51Tgyxcav3IhujeVwDKi9+twspyncrrW7m
vILfMOeDNRhh2aeYGh9A/LHyjqypoxxfro/UyTGBczbsud8VRvXuCoZGV8LXNpMtJOHAduBTgUoA
Pt7Q1ZOzRFb1eWqDVnfc2/NZm8gzT4e7ErUS1j0GVmROVchpeWj8AdybTxZWNaYRdlXNBYsczq2V
pE/q9sl0MK6CiT7JfqqOHZZm0ehJnVjAXj50QfJnYmZEHjN3PyfnukW9m4r0P9wQwANkswiELuA3
u3YzoI/AbFFRowRnmaGnl7uBfimm3xnITG5fxYXvigIOSKckgyaKLdLfXfgz7H/19E5DKWfSHn3t
jI7B4K5k/ws2eiVC/oQLEfk81Xlrdcj+55ns/dI9ovA3bJIcVALwNtWKRgseWiJXJVYHBON4xa/F
pYMAP4qf4N2pSHoXoLweWmWyxoOzdG6mgbK9B7oX+BPlPvjY+UK6gTrntMsRzedoOoMeYpVTf+Fh
Q6sDUbVEH8gNM9fKtC6C+GkoUeO2tznm51kJPg+tQjPvRR+b/W1bWLBzCdvHODRgQWhqKSdXACjL
bIYKcxIMewwNRWLYdM2PcnppWbbTsWOdvv4HiR8U8HKNBUgFr9WrA5EOdgWJU2q+WFlGT31hvbRN
50WYjsAbxEh2HCZNwygoOGRvC1+yS7CWoL6PA8Z+GUU4R/CS6FqHO4aFr4X5NvZZyJI2osH5tqDF
j4iZH2zcQlqGqexrLV0Mfbn2jEqe1rFtp//urHevibte7IRYOdAFSIKLe4zKPUwGyExXuWyd7+XM
oCi1+cO0ywV/Sd0Wq9R+V2URoXYVtdq4b9PkGf32lXu3dJzopKPNiz3kGKlVhhV74CfTKpjBROSW
WJaNXY6mSCKnC558g/y5faKfd7Bi49KlMOXbddgpiXl70B654Lkk2IHi6vq2cFh97w1G8NMAePNA
LOI+B3Q4DcVcP2htT98m7FXbZYY/92GC0DWNWmqugdgWzwGtWBP9YUBKVZvOM2GI0WfYxcKrn1P3
ZqY9mAKKtyJZ7cZKLZWHCTULIKFAvYxliurYWp5w/r+etZqw2GDeaMYmKb1D14EL0gizkoegFf7d
jcXONN5vf4El/wfvpwPt7gLAr66D6fy5nYC58c5+9ZhmoAE3T/8l3bNAKASIHlqVKIErgQBzWIeK
KupbSXFXAYzYr81lL94WeB1MyGEpEJAD8ltePE2TURb+OGBvjq6le2CNjyzAzhJfiyjI33kaNaN+
JI2IcrBd3j6/JSvB7BdiblCj4dMpjh1FNWSY8rZUyRbzFhuj9cLOPoGaYcXLSaet2siFoI8juFAx
YINGBzC2nd0MLAlDZDj3moHKiQYmPOxMDqyVatCSYQAPAaAWaMAltPT6SHurmXyjDtxzXTuhHlSY
gE1C2vyHwh0ow/5fjDr5bXSzJfIZYrLG85+K1hCHUYw/wVS08iguhRPgzsYMIMJ5YB8UT6OBMYaj
SuidOy8Niy6PRMN2f28LmDkF9hypMhhszOsjm2YLw7RzirukATsp2ghQmcIEb0Wp/b2Phrmhe4ER
NXwcFbA21WOmIdxzz57+KhAYzc1dYoRzubYKaOHFu5KjGEHSjXNf5NCINUfPj32wNvVesfHM8+T1
K+WaBYP7VxbGiZR3JxA99v9Ig9M7KzTHg+ZjI7h9+OtPBCYPiUtDQocJC0WhecqGAIwXH44CrEJW
CSb1bG4iowFQujG9NVbjBasDlMmAuaH/ifkHJRQLOsNPfBMZMu9+VoYLCOiX2wotntqFAEWhPJ1n
PUFvHWv1/qHssbUyPFLH2zIWfByUQH8fdQUwzKpVfQru67aeSu/sdEfD+VPP99ir0NJgxcPJn6p4
uCsxihO3B8vQmh6qMJckW6ep6D4oULwtK4NEbTu991XvHLlbBV8yVq+4u4WGIGA0mD1EwRBaftpE
bwV9lszl6J+dvI3MYTqUQ2jPL0gNQt9qDln2xSzeewdAhrUdQAsQimvRimsyucZn4kG0BZmG1Z2a
Zt4bGd1gNEz8LG0Wpcm4TS37UAZY05OwlQrfsu5Y94XOIDhoQKVy7bgEzXWTD9QHlr3a9WN6mlh2
Qra67dAatZM7083ucjlmlftVXNHvt81r6Y7gkUHsg5qpnGq+ls6ZTbERcfLP5oB1wYyZNCK6vhZk
Lbyf6NkEcj0M6L6Bub2WggkBVhUccGPJQTA2/+QV2wmQZeTgeSI70f+5rdRSZIsKMMgUEVthRkDN
+JzcpdqY6IA3AwM7fqH+pqqwQvAA3PsB7Kqbzm02s/9VG8aXmocN1qENwVoFfMl9A9cB6A+SsgBP
+bXO1ME62HRCkVMT7lYEwyFFdN2n29p1j+na7PSSlwCWEgkYJKLRrHgir+cubQU66mysxc4v0dFh
reUcC7N2d6ZfrL1NS54P+R4gHqgCypnKa+WmSUs1rP9FnhIA66A7tRWiKorFc7m50q5Y1AzbYZEN
SdSDo7xM/sCwD3aAZtPQHbrWAxZcVEbI0/uMuCsP1AJIHuZ5IUy5i04HYFOLUPM8GsTJQzEx91A7
lU9DAEeqzazPA6hP7HZjpaTaGmOxdcy8Cq0Oe2qTSg/LGfBVYYFiQSSe8ey3Nd+OjFsnhPnlQZvy
HBv92pUoeOkKy6NBb0gHe5hKMpeh5aU3hQs0RTW96JZ5xGmtOOhlEYh4AvB6yLmb689NM15O6Ja6
Z8Lc37XB3yZ9WmP1WLovso8MmLWkylQHicyUtmPXOTh7R0Rol+/R/r8b/SRKjWbfmdlK33/JrlAV
lNkDWhBYdXytEqiwClKBBOY8F8J4cCyGdscUiL1tZtMPNo7D+bZPWpQHeje5ChpvXKC4g6CfWncI
EDVmlhs607wjbRW21UMblLvbkpY+Fu4LpvqgGGItxYgLDVRPQL8iPh08sgPOZohcl68xki/qg2jb
kmBxjIYrHqBunalyaxn7lGJPzerYDWY010iPWLASAi0qdCFKieN8hxBjdNHIAcHosCFgzAn9wl2j
SFlyaYgSkRA5QMs5ao5nyoZ1mhFAaBIwC2ku1oFk3jzs/CBZy1XWRClfCGiQAX0pGW1X7l4Urh/2
BOtk2DivBKhLuTnm9jEMiS4AqAJUNvWk7kbq2jmyovI5H/5oHrDKbM/GHfFoiGWt24A8p2tAlEXT
QAUUHUvErdgFrVwtI+B5kEOoU1enopdzRtWzndl3jtvG/8HW8cxLfl25DkcxjYwnYhoY4Ei6zR6t
DE0VvVp5FJa0QdqKqBRYNQx7Kk9rx1K3CYrROw+8O4qg2eVJ+lpn+j120v24rc2SC7wQ5SoHx4RP
+exDFLXbk+P+JtY3s+e7AIMnebEia0ktMGuBbhqJH+ZX5d9flDQwrGvURgEvYfbFPSEnM8Vo2sgj
DYiQ21otSEIpXI6UIPxD/KdISrGoFIT3iLDrei4jZBDfDUym+h3owv2Ar2WyC2eIqAuVKJSk8NXU
0glgtdZkNVlwHluyL+cArzY4YKNJq6KR9r8LK2ErBrLgnrDRWZJRWagi2urDVQJDxPuxCs6Oy35z
UpCoGLUgun2ICy4DI414G9HGwvv4EfFefK7CwOPokz44G8DKh3pupmHrkq+17exvC1o6PxRqwP8C
7DM4DxUbTIKMz5nVBHKvcluegkbbuRDGKiwZtr7dlrWoVIAitCR5x38Vy0BkWU9BMwXntI+BdimN
B9qvRC5Lxoc84P9FSHUvzo3mGcFo/4BzC+wI5d8ddhWDTKLcELHGWbd0cojpZRiOuh0ixWtR5kgK
Lji0GbwfQ26dqpeGNeFcvyPW+Q9XCg1rNJpAUo/ip/KRBLZ7g4RVD84euW/aO5Pfj99c/dftr7NQ
EgD3GZji4QuAo1ArahjY1FofQwxnId5a8mrYL0WwES22jaRPpk3BSLTyrRYP8EKgEiINjnD81JwD
4Cewt9NlW934TudnjA0NvF25tEumB8owBIAA3H0mm6oG3ZicxAnOrn1uxdehehZ8bTZ+yfYQhknL
1gFBV1fZzy6odQvwyJ0HU0TgG3IqbBa1/5jm++0PtaQLRqsl5DNACqiSu5WEtZ3RGsE5yTq6AfSq
Bo2mXjyUZrm/LWlRI4yoI6wEQQvmIq9NPO1Qg57tBHZnveq2EVYkLgJEtCuGsDBDDVQ4OiKoeZlo
Pn/ydkWHFbm6noCj2Ml3UL09+kbXRo0N4rqOZ+W9wfJvINRrtqg2zJHwhHYqK6/c94WhPeWTMWzs
OZv3RWbpW2uggBlYIOMxseMz7BzD3d4+FxlmKNWzj+4nRjMxDeuoyB9ue9PYYarijMGUh6RJn0vt
vky+sGHYOyjeT8E/t+UtxXWXAlWSB12DIoaTJOfMMX8FieGFkqOyQW6JRm1IqIHgLgGvBw0bey1z
WjI3gBxkXwKFo0/m5s+MTtTygzMR72B0CrXuh1+vZYNLlgauQglmRhiJLuC1pXmC+Rbp8uRcTB6T
BP90b1Drnw67ekPU3usVh7rgesAyKpkrwS4M5i75cy6eCUOAPqLLcFUdJzbJH95jDyqJ3Qx8Q/mK
rSy4VcSrsqkJOwHro+K7g3oG8qxm2hlD7xu7yvdZMUXGcD8NGBrJI5tiN2e19mAsfDOErlARTToM
uqsugjcayPsnWzvnwtwPABcnpbkL6Ipqn6VIqAhKXniRPpZwXp9ianBnHGt8NDNosX/GDq1gCE17
pSL0Od66lqJkT7WdGAHa0snZLUWU2NUmWxtM/mx8UgK6SWBiR0lNjVgTXcJSRJlggRymub+DCHSj
dQ/F8Hz7Fi8f179ipFFeGF0v9CKxSAUbL7XmjgT2fDKS8lCVGG++LemzeaO0jL4L8kBwj8PCryUV
pMVjN5iBBM8XiR/p+s5D4z5v85BaKy/rQkHbA20lZGGkBoMIKntXY41dYdQ1vk+3K/onfRoix76f
RBFpbOfSZ2Z+TYW2Y0G1UghbeDakZMlk+UF1ocIFEUrWbe3gu1XtDyN/aayw9OawLna1uzeteM52
LQeQg/hPyXPZ7HRtq3kYun7SM/rdTvyvTbE2R/D5suMX4TB0UBnj+NXx2iwZHIugdgi4/Vs5jCFx
o6E6wWWPL2afRenKd164GujifCzWA5IXd/D6O6No0XSI5pJzyuBKmgEkvGDtWNudumC3MiQEjwhG
WkDiLf/+wm6FpqezEC2OGRuRE7pF+IHFyK+3TXbh5AAQhkdGHOEAISFVvRBSeYQKTYObnPm4C9qI
Da8Z8FN4b+ppM00/C+/XbYELbyqWLqFu5qEVBZYqtVZiWMLuyq7Rzl7Vjs2Wa4bcBgsQM9Zaz934
A+vtczMEErf4qqHg3UccwCqsaGq74O87l9KAwdcmS/rYaqQo77QDx9ZpRzsbhYNuHOfvI/apr6SU
CzwEkCJdNXIVNEo+ZRHTMAZTZUFhn4WmWRxtr9xgYDW0Jj8Kuh0rt2334Fv0CWDSXa8BSS+2tw99
yZTAKgnMKxD4YExUFK2biTpJ4Glnrf7e+s/WVIIe8a+DVqSXmBBxUQrFDhY1L5tFb4jZKNI4T8Ef
7m5o/RDMedTTlaBsSZdLOYqT9bBHtu1clsZZDmjIxE9cjiHUK+51wZVfaaM8GmTmbeq4FNrkM6qU
J8nc4LhhiXV8w9rJLVqIJ1mw4cZRXlPHQfmIkQps607jufqHWVtmb3LDP2BL37NjH7OabfLm2WE8
HM8gXTj2I19DqCy8xA6YRxFsouaB/RyKQxOaY1bJbKexTN81C8xq1qPHsv3q5M2Su8F6LuCwgJaW
Icy1uwmK0vcy0mRx9zyRU0t+j81dV2MHXPoOOoJEJ2ttXxnmXacMYNj9V6AaBpaz09iN3mVx6bpY
v/uba/m2lAomWFer31cG1i+RuGZ5uxLqfs5VIBjFHay1QeaL+PpaU1m49/oZgmlT76jv4D38JtCH
mGwUhR987A+6fcWXPuGlPCVnrLoCDtJrszjojbCdzjNNQqyVnVZRm0s3A28fUlO4b/xBUYw7pjW2
pchikx6c6Vvd3mXuT+FXYePdA0yAmKdKH8xWzlUZ89tYfmk1EHMNe8JXHM6SI7j8IYrGHsl0oFXN
LG6GO5a+teZrNq6Yz7IIbMySK7o805R/f/E6siAf58y0sriGnXSJGem0CrthrXS7ZCsoEIPCAnkK
Jk0UTcbetPLABQ9Pl22M6m2s+atRHPK487p36n/9e0O5FKbcdWyFaqjo/Axxmo94wr6jxjOmwM12
jXV1ySIvBSmPDi8MtK5bL4sJoZt6+m2A885uDeSVa0zu6vkBBI53R+IukQ8H+FzXn8nrcJutBJTm
vNwGub5rjU3NdwCkbLJ5GyQrT8OnyFsVp7wNvWHnQLpTcbbhqVH0NsuNkf2YvZ+pG5uusfGnXxPZ
OWSllapePDSdMUCPePBjXABbe6+1NGuHOE5i6ee54Tum2Xlo+yJuRq2IqpYeO6L/uW0pSwIRViOF
lq0LQLWvBRZG0wwuLQxgooKQlyCe1F+9joaJQ6KBpCsObEkaomrUICQJLF74a2mmqDwQE9TGeaSk
jJzW+5GU+i5p/O/9MGEBi70W/alvkYdrLWdJQCCOZB0wlmuB2AFWtTXAredZpxG4xO9La37VteqE
cd0Iq1ieLZ5sO762B0h+pssXSRGrdp8m4qXuRCEW1cw/QUajQG9fb3+4NRGKi84xdop8IkvOgpqn
gnU7tBq2t0WonlH2zwAxRGEQ1wjjeMrXauo0q3uPpHGQFrvZC8ChaxxI8+22lM+f6FqKtJkL/wt6
eTIkDDGlPoLdHXsDSyuICuMLY/SYIfnsgge0AL7cFrqmmvQ2F0IZKRJz6CDU6jFWkgJKVIHG3Fi5
zfKArs0Aqkm2TuCIgI3wlPrURO25Hh1Iscs2tBrwHbciEv2J5Wt9/UV9wF4PPj+U+ADdvdZHOGU/
tnWZxg7oCssAQ898s/pSfkrrYBCo4sjGLS4USpaKFK7Vum+PVhqL0QOUMdXC1sNkDntudyXNPgaC
qOGyDQYqz7e/12drh2SYFwJKFCTAf3WtH6hU7bbsA5xkZhYIO7A1Ysxtb3dbysIpIlFEPIcoAKOZ
amnPLe0UdMcJ4iuzPGLAMOyM9EjdFRKvBau4kqJcq1TLTJqhORgbvo9Fui+1e8q6eqfxlTm3TymH
/FyojCLlQPaPzF+qe2Hko1Xnll0g5LCSd9oXOx8kI055rsc/vHks2rdeN8LJOYoRUNhh3xZ/OzX8
IR/lP4B0cKgYLbiWDwAjME5pSfB+GZvMIZtyfJm+ABW5FhcvfTeJupR4SBA+qBTcZlr4bZAhxs+T
eV8O3oM+aAfPfr5tHUvfDZMZPiq/aFGjAnWtzghYiM+ykcSGQzD27IFW+KnVAW2rV4pvi4J8HWkF
Ru0wwaQ4J6xsabzen0js+PuWucdR32Z6HXljslK2WLpVWHKKQia4QCRpj6JRylNaDjqJEyt7S9KC
hoYOAsXbx/YplJI07M5HdwOnBytUXipM8JVaWdY0LvqXYjqDMW0zG92R2TufVju/SaMZBJRILtaA
2B8lj2v/KyF2+AdbeD9u9LV+Zj/pfmpZeSwXuTtgjpv9ve5i/Oxp1OYD98jeq6Oe3Nleu9M7vmnY
9ya31/T//DkB1Jd5NxpwH5Zz/StKW9Ra7qUsTgsgSY9BdaRJPPb9PRnoAVScFEgO8ujReu9n+6Ac
n4LsUIHjFk5h5Xt/vidyNQ9IFrFLA1ascrA2NsFw+DAV8cR+WvWvYNhyseJ01AgPHxvj5RIwAowP
FjspPifLmFOZTVXEieOEGr+rQwNr7pyHHNXG23a1pAy4r9C1x5p59FCVHGfKk67oBS9i0Y9HkRzc
Cqxo9hp33cLHk5ogVEWjFsgv5eFp5q4BWbJRxBlWSNso0prsh57w52L6dVudhccV5L84MJl1I0FU
iwkeqfV0SswiBgt+RLDppv/elZjjpaeqbyNjyiPXRoCUrGEtPnFKyk92KVjJTOfU9Scth2C3jjPB
w6F6IfapHu09K+qIDtqmxv9oBK5lC667n/4gLHPbfRfEt49ATfE+fgiKxZJ7CdgPS/mi4DwAwm12
i5gPfZjmaZiKr5U4uri8tgd+vWLFghblfcS2AHgCu6Uo7mXM95Dw4zoY04tdd3YTsrpsooKP7lFY
Ro6pxZLt8soeDrc1XbolSLgCSXGBR1rF2rFq0EYMaoOVxu5PLkOU6218fUN8+9uojSvCltwgqCYC
PCWynAMyg2sHxJnT8AZ7h3BTCjz36Dg/2XlNNn2dbHJN1FHRkW7nFDZWdgWZtq98j90nXDRHoyqy
Q9pNdOOPJVuBJiwdPzpMkrAYjyq2/Fz/LIFxjXLidRk3QXlvJ85L4bKjxZLjVCePvHxqcm2tq7po
6x4mQzBdjdQGbbVrmY7RZmNP3DL2jMfxeyb2gwXvO/I9ulc83Q88C6vh2fVOptGGsj9OX9mpXiO8
ke+q8i6hFwFkttziAZyDYugVyNL9NCmruEmB9p8t7m+NIZ/+g7fH5hhXLpzC6sWPcZ2L8M9ysEp8
1iElwxNLzF/YjWOvfMIP01E0QclCrk6VeD0gta7PsxWdKVBYKONZD0LUs23tO1asiJ/23p+w4KHe
2MnBzPQQ63Yb98TYOwgyxF0CbrPiz1R9Lx8x8jmPW9HtBTIKx9z1evi3DXu4FRwAFosAhIepIFu5
5p3W5+VoYOLHzaf91LW/ahuEU1mzVuH7NP/0IeiDvA1/Al2IYtBz4fRGaQ8lkkobO4Zrf0NyPQIK
cNs7J/1HTV5rNOBqJ6LJRlvtjy68VGi3YUIHxCBSuvz7i8+NfdizKDNUZHWQFfiPs3jUjBMl77c9
18KrC/QzovkA1Ti5COlaCnEDOgEShEubaAjkadhxusmztYj+o5ynGBaKpDLJxBAqhp2UoFEvg0TT
MlzUdD60dRZq6dOAqnMbgLGcbkX+0NT7fBbI0Koo8OOS7Nr0HRwY2AVehMQ/5S+EPKXjrhsjo+5D
Foz70r/HBsiTJlbC9YXbjMgfdUmMniO8UomlSCc8CqdbxqwCoYHjY5yjr+m4EkYufV4AQTBaj226
mLWQv+Li89bBOI+Da5cxF+8plssT0PVVM4g8/9z+wJ/LMYC0SI4nALTB+KLO8OvY2uXTjlUx974E
gIiR9g9Wa0UTUCjBD8HOInFXnuGFx/BKouKT87FjeYaie+yDTISXG56Xm5r+MXmxGbS1tW6LlxQE
BQArAkcIhJJiwEZmFdZsiyqepiivBD7Va+U9B22LnVddlBL3lfbHZrCRk9tnTlZy/6VkCO+9JCiA
9wcWVPURDHAblBkQaVV1CJr8UCfZQ+IPO+5pz6Ke3soKW4764WsxtmEyt/PKo7BkrLhVqL+iA4gA
RHHY2USSIZtYHZd6ou3ajpffplbTV1LlBSmSjgzUt0g28NQptzdwM5YzTut45K23Ff48Hou8MVYC
mwVTRdaP0AaZq48QTjnLVnN54A12Hff2d5Y+klLbJ7pxMIiBraNe5An0joe/REzBtwKJA0gT8MJ4
8lzlGja8cpveqHhc0M4HA3NlRcNgr3FOLVwJCIB1YPoexaiPZRoXl53NWZlqWstjDF1/1dmWpMPB
S0VE3N8FX3FfCx79SpbybtR27vMK2W/sTGh8zfZd1k4nJxArlv/5Y8HodZSEAL0HgkfFTTlYNkha
Xjaxbu/6frQOtsntXTPmpzyvH03SvHWdbu48P1ubOvkcZ0IyGM9kIAQkrApaYLgIE1Y3NPFUnKoc
CUzwiEqHltONFcR6sjYG/fk8pTj0vuWsEKq+qoUMJsAtntvEhbtphzutegTMYMVlLhwmfjHwMcjm
0UdRJ8YayDYCVnaxIfgdMDZPfvtGyR3JUU9x/beKbK3V8ObznQ4+llwhbEa+iOGM6wdINMLkXpt3
OLLa2U0il8uvgQG7/fwsnB4GCOV2H8z2yULCtZTBbUpmMLePG++nht0CTgVa+u+3ZSydHpDkoPqX
5Ht4s69lBIJy4tVOH+eWsdEJtoWgen0aWhadsMTsD62xec5u97eFLlRjwVyNVWEA+iK9x7/XUitR
ui2lXRc7hfVUdQEAUdYxGNIQbQeeOfczISGl+feeZhs3IZshf8xZu+KYF6oM8lfIrcSyyYjc4/pX
FDMjedJXXQxa3I07bvFQhj3bttM/tvVoaHpYVUPEAdZd0X7hu17Jld/kwqNhESMXApuM4v6P8De+
HVItrkEEMG+cx+zV207ZdkRfxAqDMvLW0pSFV/dKa5W7vkhnB48upOtEf2+GX0Ls09QOR6PdwotP
7QEEHZir39h4dG8r/tmTyz4JdgwBAYt0U2VfGoHF8fKhgeTyl+McTXGkNXppfTi37fa2qI/y3XXM
fC3LvD5j0FpRigwAFiZ5HvZ18tTZr6XABCYYkEELOHEtrH/8Y4mnsk1Rb7gvgp9ofzViO66Y2ZrW
SoJrT+got+nQxWY2HLEPDDt69sx5L0z/frLJirCFXEHqjVIv3BLOU01CwcDrgTip6OLaZeYv3xL6
CdWcYArnSm/+9HMvmohMSTdvKeZS+9BPct040qYpq509iH47J3lRP/MOLZi0cOwfbZnXLCQj875U
RWnWmCmlwtnOrknOdt6Y7Qb8pFTbGzqri31WOb1+HFs3t+58rcyeiCXKNbrQRfeBQgkqdaDRRslE
cVoEWGDs+5y7uPuObXd2mJ7NbUHvxvHnrB9y3ofeseEbaqzEi5/TDpwtpEnYGlr26hpfvxY57bMJ
95b0LKrdJAl7sywOo5cM37wiSeMVI9ZhpJ+M+EKgajq0rJoABAVxPvKwIPxgAoDhmUfqVZsOJbli
fC3sOdLWxhYWnjeU5wErxn9RflRpH3BNmF8bZheTwrQimlIROsO8tsFpyQ0CEwv/Cx5NpFfKI6A5
XdPpHutjXtx15J/E/G3+9Y4goAxRBfhXhuLivST19BQ88rHrfNeHmLPT0GzFtuL3AoOb7R0QEO2L
G/Z3ZvvQ8PeUsP3KN5S2qH7Dy1+gOPvSFHPaC9ojSD5laf/QtNih1/zOKCbstt2db3V3jei/dnRt
YnXpI6IAAnOVY4pgWLj2gHXWmoHW8D7WZl//UuWIHoD9TV5u67coBRk9ytRyYXKgqIfp9hRboJs+
dpxKPzKz4UcHc2kruDRTWrp6ihgaxeA3mHywnFlRJrOGrq+J2ceCYGjLISMFM9vYv9nCzTZznff3
daPNT5h58aLMMso7y01QFzF87MwjHhbWzmm3QY6vP2I6L0fHsvCPbCyxKDebxa7VMMllmwl/5TRg
j5U+9weRkjXU/ueAA1BhiXhFrRud4E/EpBNSAbsl/hAXWp39sjjLolI0xnMlUuN+brE8GfRVDNOd
IK7FLH09dycDjG0/b3+yT/cOvwJpB8qUIAgEc5+S5PSWN7RTzkRsU+tIMC7dZOmx69aIDz5ZhhQD
u0DNysLSJrXVqWUTIDNmL3D1HPY99Tt3jOpKAC19W51PXvlDDsqt4CKUxRrFSVpaSVMxNSLmYNHd
MKv4Uw5g3bHZBMp+Um1uS1s8PPDT/J80qfVF7GbmvlOmCCBiNyiTKHCZtp0Z+DsbFA52/0UUmiJy
HA4la+WVKylvxoS3IkaBPORmcmLFsPHIvNKlXP5O/4pRIiUOkEdugQIjznznK4Yjk5M5BNlKxrt4
bJjvBFmfKX2y4iaI3ouaZAOOLW/2pTFuXd6chG9sbx/Zoi38K0YF5fSBTf0BM1ZxZ/7uhpMIpmjI
v3BzXJGzoo6lfBqPzrWjOfg0PkbqPFT3c8wvu93a5jPp1a68HuoquEMozwHNgXkf5YWsA2oSmowi
1nOe/VN5CVjDsiYZQqFja6YNtO4mIea0wZ6Ftax6QUMwX6AXhUljwFVUh8tq8NN6BRvjXmsjnyEx
cpstNiuvpARLGoKkDJ5Cl2PnKsooMwhOzahGFHe2tR2b7RQSNhpRk0G13gdgt/hb7D+A+FiFDT8B
SCBavWoH0Kxb0AGZ8wgIglWEvOmr0NPz3ySrgJIfu+nw1yZ5JU55ufzGsobcFWMshNgF3tyGHQZd
wzopxo2T+CsP5cJlBmcJDAbVAozJfYLLdGZTWpk+xiUrDrY+7NHs+Vsgnzy/CxHKVbZ7U4D6xRxj
l32zW7FptQdqvyfJGlf4ogX+K+fjMb3wtGXTAx9rWmNM2TdwQW8Nig1vwfT3jgn+FZEFllMAaKAy
kgd97ntt58EAwaltdb+M9iWZV+L4JU0uZSgnVvfZKMpKG+OxnaKM06hvUClNXm8bmnQGqrMAJ+UH
rAZFddVZlFoNkG2TTTGSO/1L1oGYGyFZfuC1UWy1hpiPbjKJlRLw0v3F4C/KsmiBAXEmVb/4SDzo
+h6TYCP6qrYrNmhUFbizGZ+m3Uzs5qfjEftbVY31TmRa0h5vq7wUUAGrAHAYIMo6AlD5HlyK1+ZZ
KzScrEDd1J8PmnXvMNRthuMwzKEw87h3DoGIbotdOmm0S1DM/6i1q3Uj1wFbQS7yKbb72NawKBpz
vP2bcE8i+3pb0sJ7hjEJlFAlH6yLUbZr/QhF1yQLsjH2AsSKftLskoq6oVf9D2lX2hsnsGx/ERL7
8hWG2Ty2Y2Mncb6gOE6goRuanebXv0P07stMD3dQ8hQpihRpit6qq6tOncPUwIjNterw0mo6czuU
hzB1TsxdmnNYLoZCMcSzSIzm2WuGkfhWVtv91kvFBHmx2jVGXyQC7NWxXSZrBZmlicWNA04QwO+x
qtK1atIp14pen54nXp+Gimxc5u3R9vuTKuMb/Oiai7myh4e8aYE52AQEAsVwaXp71USjDgA2zym0
DwV0CcGgFdT9u5L+KIrvf7mUsy2kGqF7gEoGguLLudWMCVgmxcVLlAzbAjCKdIToSJ8cdH1le16f
CphCYQbyB5D/BKhEGlaZD73TGHX/bNtdaA/32K47Mx63XfxBHe4nHZI4KXnp7DUK43kMFy7IRBp+
zhkAx4J88hVsi+G2ywc0aVCeBCN5d9MjmpYCijv8rY+tXffX8R56zXBFoN8N4A7wa0ixPwUh2FQW
RH2utRMHgXac8id9zLYlXWuqvzqJvy2B8hxUmJC4kofmoomvzstMBY3DF/C4VWKXJbrPVwOihSkE
Ty1Q6zpe7CiOSkcg0cg4QvFWRRud88D1NrRZhkScXzm134LnkY/Ze8lWooalwZ0blZ4AWgJAMhoy
1eekAZQ9PajJB86/MN7/+gig5xIFtpkLA894KRTKijbtQGSkPqcfqtr5evbZ1qtAGCu3wpUXgwMD
yAcKYRAbRQAtXQoczMaDljfaM0/TN12YfltumKk9mGl/yvWgS9doWq5T6gAIoGsIInt4iyKOkAaW
9FqiGqNpPuM0bqdWBEZp7VzqBYVO/UzRwTc5BmrHo0pFlpL8uD2t10AuUIbPWpOY1ZkGUn5cQWdS
KS17cp/bptu16UMBluWiBjqEhaUaeeQXH9+y6anYVcY+I3lo29+UT+7fqq7gukBd0YV/Q8cPvkU6
i54oIOVC7fiZKjUIq+1CuRuQh8BcaGtpvWu/PbdeY77RfI2I53cS/OzaJ66Y62J6GjEVZCAnT3lE
7U0kPIjz15W5nb/60qVhVrGTsGFxAV89wgd0KDBHdCQyGmodk6T6OgxEe8gFiE6sQmFfPKprG6Ea
NGioOh0qzX5soKF1zIsWSShljbd29t0X3wNQLLIBwGvgTQi4pOTbLW6gXKfhe3r3selfhmIIc8fY
roz6KvE8Q2+BxwQwEEAecHxcXlZc12JE3j2JRnDUdtOLwyIIuYMpLsz1XyWvQ13vfWiA3jZ79XiZ
rUIB7HfXCW4vaQepeuKUOsXY8ioJLWEGrVVs/n8mJN9gWkpeKl1LIhDX+LHxQdI1FeKrvfkbtYxL
HhEi6tGyIBWBWq6d67CQwXPPeKtN6oAEtmrdZwggfGN6spK/uXLekkFpR1CaAp6WYNagLO4zLzlm
+nttf7V5v2JoaevhXgcEDXk2XO/S8jSkprlujSQiaAjd9Has+BQRRjC46l/DNX+P6Y+peaecHXCg
kXWFlTAlaCQUF1oVsY/odCX5cO23ZzMINZG2nl2WfKnbLMnHSY9xmNSfSant7LR9aphxT1B+pfxg
fB9APwCykIfcWauFXtewJNvSnUtjo9bB7UUi0wkmGhB3w7daF9Txe6XcVxAWyw9J74+WjzD49hlY
2DDg8END1YwTQvlMWsektoit9TjcqoP2i0o8e+bo+bTQntAAuAZeXNg0AGYAFgsnAmSgbAwwQCUf
CFayNmgS4HXxrFi02PWusTKqhXOH5PqMZEAqc251udwyxeBSfAjWUnu0uqgyQ4gokTpk04qdxQEB
MIAuCNStMH+XdqjlpEZBFBIhgtsr3isEGjJXW8lKXEWBCGZB3Y+YDKgZoHSk/d8lXZ12Nc0i6NdP
2YlAZV7RnjMNcPTcH3m7MdZ6O5YtzswweJrglSJtiiazKpAasizqu6P3hdMnAJXRlmxWoW7tlI/b
O3DNmDS8ohZKm6EjL8pSL+Qx4ujEDZxx4ygR89CD5yJIS4LbNpcOO+b0zwglP9lbddbRDCNMYiAd
zZdK9Uf06RtgBTfGMI9/JsO2xqvXWmsDuoZZ/l7NP5alS4fa1FBHgdXUfkA88dADG668VomIsvbU
jwlcqRO4fRp42UPX9CvR8DyXUsBwMez53Jy5UpP2lcpqzDVo2oqQ8n4KSQnegJXZXYgYEPrCraAh
EEUlOWKoGYfgfVZkETgUTdvXnR0tD0SH7nlYQ+l6uhtWnPfiHjozKC0nT1uL5QoM1vH9DDq0ogGh
voZHNag6ypcsI9vbQ1xym8CZAYMNPle0JUkGFa0vQUKA/TPwh3HYasUv+q0uV4zMP3K1WmdGpK1S
GUkmkrLJorjS2bab7PdUrzUgNgAAuD2cpQsIKzbLTyFdMEPlLzdGgY6TpsKhiFoURDXnKLbxwTh1
zatlH5PsR1XvxUudQx9kVFeO4u/K1fUo/5iWRuk0ulUYvM0id3yM6c/GvjPaoKnQbJT4Qr1r9E1d
/bBfuu9ZF5jN58RM/fgH5cJvqifL+2K624yviW0uL++fb5LOCWMgaoXoBNxDpsQbq8pB+o2q3Ebx
zEiZ1giqVqdAukaQo4FOgFPCBTbptjYH+HnaA5r/nlj9p7YlcIdohgo4P46/0kw7DO5+1LZZvofC
Ky8B7Z/gnp8M49DRdHN7Zyx6jD8bQ+4vt5ANt+xy/jSrRlO0qMmmMVHivG3lGqE1e0WwL835oplH
fj7gZ45JSTulTVqU52wWqt5DLOiu7F9Ko/aFvq28V3rI6lcIbt3xD7e5Ex0oQA5gU9Hebn/H8kr8
+Q7Zc6GJY+xUE0cOhB/lFFjbroCy7T21BU7FI7Mf7GzT8sbXrQ2EJPyxhAZYn4Smc8qbJyXed8p3
dOOZzyufdZXFuJweOZ7J+okb1Mb09H36BmXEotmLdE+rRwSJDS2fzK4KJpsfa77PvR969gZVJaI9
IzElDFA+daafxnsutkW1oRYBMuM+YSAtr507Y/CpK0JG1tJ/i87rbCalGIIaAihuV0fBNU6mrWjc
0TeruA5aZ1iTr7riZESpYXZac3kS7gsSQ5e7h7IadUMHLqQwEj8rWUBYcgDCx/A2XN236YR8y4sx
be02mNzej9mLSOb2W5MFDSIbp/VZsrKTrvOu0jdJLgT4FEvhbYWozVV2zfRmgqmGZGRTKtPWaH/k
1PV5/w2pr+3tvbLoys8nQ3Img6FPZtViC6fJXVlERpn5Bnl0KgjHPJZki6R2fBz4hjsnstY2vxR2
n5uWTjEfKsPJJpjmqvIFS6FkyYlxCFx+dfW17vklx3RmS64I2rz2shZ/ohpKPaZK/HFtBy9dAucW
pEeEaWZoiuywgkwXeyr0AwND+ASOetVJV1oNlncLeDxA7Tw3JsotidPktHXVD1nUgEqaggpl0zv8
joexXvt5t1emr8JeE8y6bn+dt+iZUemIKjbKEA0K0pHeM19wSMDuaz2oXyAEK45lQny8MYCZqson
R/ncsJWNuuQgzq3PC3zm8ouxoY7ejHN045a7BK+1jTea8OzQNlq7Xub3sxxjnNuSwpsUzctFmc73
eXlnTwFT7zUVnY4MVHS+Mp76gQRJ/YgeAXUlsJp3/C3DkmfSRmeccgHDqbMfjV8VnlBeMPp5G++I
8+G83D77S9fE+TAln5MrnlVzRN4RKR5qqLtl3RAkxre450GaTIirNrftLY8OeHm85eF5ZVWoflR0
BU3Q8LsHqzoAO9ebAR92rN24kVGvZUkWTzxe2ki9ojsYOafLDQNUcsfq2M0itGJ7vjGQyZ8sPClu
j+l3C9HVkp2ZkfynTgrAcAgurow+poavTVuneuy6I46Lb47+YP00462hhHbhlyL1DWhWrAmxXyfx
55N59g2SIx25RycrwzcMEEveGXea5qtQhg5486X+MD7xjZ0/UO3F5cdGKVDSWCMA+E3Z8t8nATw1
l3OdpD1RaKfh9lKRvD4mr33hW+5rh353tqv41sz3bf6cDyf3qfwCgg5PORIKrhKQMfR6tmMO8Rv9
E6neBvc5Y2L3/1ojwIUuP6+gXVfFHj6PqTuabfvuIW13Xfs+5VswQ9TudoqflPzUqv1BVaZNNvW+
W60hwBeTCOBdQj8oNuVMzHD5FVSHcI6a6CTy7vIMWTtdhCb5YM6paL9ldYcOSm1Tu6HVv90e/tLF
ZACQBbZngLJxaVza5a1IWVU0SIhaGfq2H1X2Cr7WAKRGK95r6cSdG5KOAqFTC3BRhfT1OPicDIHl
fr49lCWPdW5B2uhxX1lO22AouQVFXcCep+GU08che6+KrdWvwVAXzYFIA/J7eLSjQ/Jy5phGTMUa
BIlarQrAsLCJc+qzRmxix8qCEnwmGyOrVy66peVC/7kKuyBWAJbh0qhGWDHYA5KRGY0Du7+D4Hqb
PNneivNfjCHMubkOMAZIIMsdtKhMmb0wkJOw805FqKeMG6KT8rUm9UkHddITiJCFz6rKOxkabT+Z
uZUdbi/nPH+y2zj/hHkqzu50r3ENhXVZFjnaxqxbP+0OfSH8wr1TzH/Ym0AYoBpnIl0P7vNLU53a
joVa4WGauJV7ZLy2fDyNlZUbbvFh6iAsw8I5EKqRW2icpi9xISAIdETUJ8eh+oxNaUy/qp8FIBXm
k9blPvmYrG32HqubwdvHPBwe3ffb87p0EM+/QjompdCAvGwQWCeJau/sEvqbhUrX8JeLuUngRFBK
BbABbMjSnE6d3cdNhpCMpqHhKMHY66GloFPzU4znm+UGlXsPoZz2Y1TXAqXfdWl565zblrZOO42D
U3tzBmB8LKAVFrfKsSvZgYHFXj32qh3wPEOXxpvOf5CeBkLb5hC0UJDXP/TNu7DQF7i3tENTgv+/
2yTxd4Vnh1zL9iZhQcKUQ4Y+AdLvbq/Mf5kzRNFA1wCTJc+ZbdOibgVioIGFSfteqvfTZO0VEPPE
/vQ5zQ+kB68W3zqfbxue1+J6voDsNNFFPutPX+7/dvK8RsVdGzWp2ficeuixMtJqJxTD3t42tbj7
ZsGD/zWlX5qy6YB01DBl0QiEXwj2rWnPNW3Ffc1b+NZ4pMdIDxltx2tVPEa4tkd3TC0CO8n9NImj
OPkeD27oJO5arDdP0i2j88jP/FUPvLuuMiyeCz7DJLYCC8QOjoFHSEc2iQHZD6AX7OmE7kc1E5vb
07q0gq6JlnkEeqj/ydEztQFvGwbEs+Y4dqFeWsVWyVNlk2d28Q9+GREKyIRAZIubTxqnArx16bXe
nBNgoHDujqTfgLEyVHs7TIqnfxgX2n/gmNHRi/T/5aQis1TZIkvzyIjTxkcZVQRkaMCqVExrT4LF
KTwzJflFsxAoIDKWR1VL7V2OR06Y5wnZqswVK/fNooNC8e0/w5Kpa9UuV2I9s2mk8ho89a1bt9RP
vMbptjXpp+o+nrSBiaNiIWkQqINhcn8gA6gQoQxghTlKCSTk6JQ09kYW59qBTU7S3bWePuobnWT4
d2IURhV0g6OwJycpSf1LU9MKCRtbH3cCvUqlbxW1Le7cQQfhS2KPTbWvVd7U4FpQoZAxibScZRXA
G+OsjH/pJkQQg1gbaC3gm+SG3WrKKU5gS6Pa/dDs+giK/DA2wbo25mqklD8byIenCpJudDp1orgf
SGjmL8UQQ6z456hEsfXhkebj9l5bCOgMvHjRMgBginXFp1F4A21HnrDInFm80aVdqMXWpiL0+BbC
Hz4f3m4bXNhxqGghmANuE8JTsthKmUK/Xu8Ji1pQ5Qap6/xMefrd0tjakV2c73NL85ec+SZriGOI
NMKSOA75vit3SFXG4tUoyw1UxkvlvggVPDisMAavz2dX/WIN+6zfZPz19oj/y4cAfYhmCYgKyzcN
cwvucFaxaKzvRz3Mx4CqY+hBVP1V/1o/V1VYPEHsMENXqip8Sp4L3U9HiJI93/6QheByLib+33dI
11DtVFNWKSWL0NHse2KjVXcofExjkKwRYyyVAWaY19ybNystyvjclppoMrRbzH38qT7Y7gPvgnGj
Qten8+u3ug+04Uf7ORmPBdrzjLDsPlW9r+2cejt9K9ZgSksZCXzNb5rfWXZU1vhjxdRTvcLXdMeR
8mCK33rljrlI4wq+b5U7FIJS6820H8cOakh941OFHK10hdJsKbGMVjfwhQMNjpY3uQjRTvmoaEbP
Isg0fp8KdJC6te/0IbXARLHRoRGiRabyhv6PwVjzPvMFJV3UMz8fbkqQ1AFWKOUj1LSvC25OLOJu
jlJUc8dAq3Z7ey1FcriI0QeEOwvkczJPmEVFA0EgFYs+HW0egIa1QWbwlNqB9bl+9aCB4IS1tZKa
vHZgwHXgap5xKsj9ypkMvamczDRFHVGwbRhq7nvpFpnzDvuMER8E8OHKKK9r8yA3QprZmPlRwFQm
xY3WYLoMuM82cskhRf2jA6fzaRhM3xn5RskPaJgX1gqCZY7dL1cPNkGsNL+AZ75vKbZrQOZRlWXZ
RmZm3WkZcOhe+lH3xrbX+a/b47veKGCRAokUHsGIVvXfzuzMa8YjM4lr8TZKGvUEbkvEH2Ql5L/2
Q5cmpKDDzYaC26JqIwd9ubThyHfuqwoclRoqaiuHbmU4Mn15IXK7swhsja35nNB8a8RriJQ1E9KG
ULmdlVo3Dwf8bFZi+Vny5faaXO9xLD4CXPT04W80AF/eZGkTl1VvUawJF7Gva92mAeH2hHZci5Zh
Vg2/PLVeQbGv2ZQuC5QDTXSvsjZicRYYdnUQ6Jst2KcWQP2uRynQ3N8e5NI0ogUI7TmzBBvkgC8H
mRmZU5gFptGahB0KJ7P82la/3jaytPX+GEGb06URbcBPJi0OktWYoTJFltfjOohYH3RrAmxLZ/bc
lLRoQ85R3J1wkNzmBwe1fEO3r8oq8fKyFQclfwhR4MxKnkEzq7QhBFamUdkwviOasa2N7L3t1kgo
1yzN63fmGDwvzcZSb9uoLLzCj/XkmYAZADW+z0pVrnRFXgeJc4MucIHoIYQ2n4xdttp2zDNLtJGo
kk2RovKtvU+4QG5vhoULazaDZQDfwgydkLbcMFgT1yaYSev7BDKLml6HilccuEt8Jw11J3lIYyMo
E+OrxadwTMa/DobxAXM7GvDw6DKUtRBJwtBHVahtRPO30sMw6SlJ1xAoi5N5ZmQ+6WcLZ3cglmOp
hlF6yjYd0juqDJ+YsiqWNbvty0sKzHy4+9Eqgn2IdN+lnTjxlM4xY2wQ9jPGWwZg4QClWBU46joD
3y3z6fQTQi1I/zFAy8KsZ2FXIiVVZo9WXgY6EUFFXviUrniW307+1pdJM4DCV0W62oH/RMi5UepN
/FwDC/UrnkL24OwHDYCYjfPqPFj91v5wIzdufMuMupVdfe18MEGoOSAiBl0XctmXE9S1ZuHGYw88
be4Fqf5p1LU7yo6g/rbs1bzr7J/lMYPtDDQiaAtBTlsas6IolmhM3s1AnIn4gh3q/Hvphda3pPqO
iNgHqkJhP9HwuTLKaz+OcibaHn9Ln4PZR77d+Yg+Lgeo4dT5Ztl3df6+cmqvAzAYmFtITGR00Rkg
3Uw1mLxLamZ91DZDD859nqvafZ+jEnJineuRHf7tvWuK2xkbk7mT49t55ex1BQXYze1vuT5a6LCY
WWQReAKQLTMkqPmU5G6cjhHyFBrZoFEKjEnCVvkGRLprLUHXDhjGoB8CPmv0VgPoJW0fhWmJXhVj
pFB6MJloAq7BZ4zZKPyxWIsDF4cGoVY0kKD2Ajd5aS0ep7JzGz5GqMqpR2HH9sNoqsYB5DXZp3+Y
RTSOQkgJKCQEupIpYqs52I0xMIHuYsDB6V63SuPOiIFivm1qcQ7R7DQrfs2RtHQEa5eAiDvWxygr
SeMn+j7NuQVU3ggiZTGFt40t4EPm1l88+FEqm7GQ0hyi+DIgNOQiUkfF++QldgPFaitB8zF6Pr0p
SBzB809IOlLQQiX11mGtUx9J5dB33vXA+zplTEfo42r9Szswyj7f/sDro4rvw3MQ7Z5gK8Sj7XLi
664rpwJY4ygGUOeOOWYxg3/X9NWu5xwtM7OKIV5oc8eiFKI4U+IolaGIqALm9w6NL+Jog4EZJMMN
eVHNYVWd5trPwqCNvkUUKdG68Jv+6OzCs1hmdLlhCuAcTrS9o81O+5LZ38Z6NwJb6JrPI/gPWl89
8CwNkIz0h/GpTj8qc603ZOHFf/kl0pGduG0lfDSATU9Co7uzv9v8Xsf7uPqebSHDqRaWT3de9/j9
9rouVDIv7UrbHCxeyoQEnIg67yuH+ki+b6Yti7fIyX9Jfqyxci0tMBDcM6wECp/gQbrcRkYPAXXW
FFNEch1VhpIIIIPiR49Usd/rZb3y4l+ADSAixM2CEAM6ypBzuLRHmpYK3AFT1Bn6xiY/c+JXL/Hh
bdL2Xe8GILV1t7cndOGgoESKXluENuiQ9KTLVHhaQ4xBnRD72s02UzO+FU67hhaYf+XyykZH65kV
aR4r6qWgp+mnyK3LoNbiXcl33X1uAK9953rZygNv6ZRArQWkq3hs4RKTrlHa0iLTuDdFnpuwBxXB
sE9bpzpoSmPsGrOM+iwrD/8wj2c2pZXrtXoY4IlgU+0zFEP5uGNV6e7/xQpKDUhhAF1yhUFGQAnt
S4Kkum6299Sdvg6oya4YWdr0M8mBh9cqghzZq405FBg6FZl7vR2T+0RztnpsPFPHLTaCQHj39pCu
b2NsDbSyg+xprtjLNwkSTkoZc6ZGE/y4P7hd+wPTXDxAna1au7Wu46vZFli8kbYFk4NMzJj05mQ2
sTtFEzjADiPkOVChaMoAEtgiKHI1+dy3yFM7AwcBcU3F0Rk8eyUkWJxdlCSgHwWNQETMl0d8hlVq
zoAH+oRM1zHL3dYnRifA9WchdJ7cj9vTu3i+XUBx5qsQ1qR9OeU6A+0k2rudfmy2E9NU3625suK4
lqwAd+fMkph4rxuSF7GYolfWkII+0BmeijyvQBjdPf/9SM5tSBNXeZ3iEIq9nzNF80nfJkHvreIc
ljwVInCQthigpkDodrk8Tu4UrsFGWOnBPIb+hubOcYV3iMeZz1OFIFvuNl5YJw5aIc0aOJpE2L4W
JyKspiEPLaJ426EZal+rxLTpFJu8JNykQUoh7Hx7RpaODnoLkR0Gvh2aZNJdiNJLVXhMV4FzieMN
yD7RoNqikbjLaB79iylQP6NwC8IVmb8HUkdF0uSeCtHiTgQ6TfvXsgEjsSVQYLttanEvQW4GVEtz
160thW6jZRFCGwN7Se2Shwk646Gpt+q/7KYzK9Id0dbMcAg8dqS7nblNO14ebNqZu9tjWVyhWb8c
pdE55yPtWVenY5/biRZpDDoqGcgpQz7p2QPyLvbKEVwoBQFl8seWNTu/s9iQm6htZoqrRgzPZuTs
3broT9ooymGfGJPanXpBDOErzdTXYHGvmNgbxEPhSgPZGKpY1OqQBwLzO+QVrCbx29pCa0tpZmrr
/8usOKCAUUFbDob5yy/t1LJTWi1WAe/O+VFrHeurUIfmCRzb3kqSfJ5gOfAADSgACwjSgQSTjghK
/w5vvVwDikN/HSfrva7059SKEg2gTETPcy2yXQmplhYdTczzHeOBwkRWra5Tc6rGBjaHehZhsaou
4EqablFPXKPGXYp0QEo2i/TaoNOQr2qBcKDXSq5FaVb45K61N2Mc9s22HlZigqVDeW5o/v+zzRXH
cQ5Ky3LeyMUnlpKAJmwlu7JwMeJ6Qi0TSR3Q2sgkS4M5vyfnXZE0ybFom12GLkffGljglK+3N+BS
nA1yDLhM9KEaDnbH5XBEX6fe2GM4KjjXAj3pN3abQoB+rMcH16yVoCXlcGpr0wxiy723oSz5hSkG
X5nVBTA3cgJAByNWxV6BTuvld3CKZpxkzDTULW0/Ken9aKL3Sv9cu9QHmDOojmaL9thE3wwcz1hh
PzS0CzvaP7KyPChFMq4czYXzcvFB0vXH69JTBn0+Lymk88hWp+VdjFnoxODngwCf0clcAzst7K25
BojRwx3gjSW5YnfkppqSBjYTtjGzTyoIU2+v9/Ko/lgwLqd5xJPLgyYhatB1Gm8pajDeGHUDea37
Gi92AnnX+FR5a2zES1mSi5FJ22xC7pLTutUiUXzY+RflIfGQJpnES6aauzIjftlCAJ4EnlGF6Ad5
gJYI8VaY9xZKAZhc0LyD7h1htieTtRVTgZhagY8AUMGIwSipDEHuWGAU1oCBKRgybPExs9ttrI22
X2TGyRjX+LfmbSO54YtvkLaV0+BG8QTuwRoM199VRcXLr+j77svYI1KaQDp2GvJe30ysaFa88aJb
ORu+dAXbg1toZB6+A9Sl4v5A9BqYzvtE/z5jOs8zVNpR9DAQvUjbuI4JiGsh2BPZ7ck0IqXZmmKF
WWXB3V+YkPZx3+uUiqGCu7B/0NgHnYTOvieDi/vlcPvELM/an8FIO7dlgzXYNnYum4J+YnvLZX5p
l4/QJLhtaAFCdDlt0g2NIFDwRMXZ7JAVrPJDzbZ2YwaG+VNHdUxJh42mBUpmfJpyth3dHe+HR6Sz
alNsRW9/MZnx0yLqx+2vWnQYZ2s5T8/ZdafhsaQxCxPtam8p2UC9xTen40C+NcpjoT0aaXTb3lJa
C/Uy5PVsEDahFUAyWHQZyZA0wEXe+3Xso11D8O/2B9N9V/dr/tys4ZiW3cKZRenqYeWkinGe9yaN
Q15VvjN5O54/EZHsTOV7mZ+GTt/xUi39pv9stSs5mkWnf2Ze8ggdq0Rqx90MC/LqXepqmd8kVRbe
ntfFA4M6JLILoEnBTXu5jq0CDi7FxTY2QfMpQJjeuXqoaG+Mp5t2+nrb2PxjV07uzJi0hknXcjJ5
mFFe8m9NR4vAzTTNZ5Tm/3KfnVmS1m5whDOIEZYmqw2Z9ZS7YW3sG/sEHmvOpwC5mhWLi/7gzKK0
XB4bWDY4sOj0xc6N96L/2jBg5/vt7Tmcf+fWHEre2qx1jVq/F6xmfhoN2U5todthJn5Oqo3G/lp4
ClT6CNP/s0HkhFo8mlneWhgX1GsbUCeaMQSv1ZXIdmVjyLgqppUkFgS7UB+8EGiM3Jv8WH29PXML
K4QarKHPmR68NeXwmQ2e0cXgOYzKurZOHhCiz3Fpqe/pWGebZPCsv89jzUVxYJ4RrXuGjNwxM8Nt
0wr2emcnrLsRrdaKXmyF4uxvD2zJN15Yki7WwVPLGgkzDR26IdRuK0/zi+I+25jVW0MfAaZB5vXv
w2DkzBwLZLrzC05uo4N+hTaWUECLeDENB7Xm9Bkow2Lr4R0Wtp06PYPulqJjyjTHfTKaa9SUCztm
luZB9xIosUBcKrkSpaetXSJBEjWEA89Yh7SFnKRow5WpXbMjORLmOSU3SthBuXljpcljV7mbxJ2O
lXHkrRbkoIewmKX4aGV55IN3cPP8qKb5LseTRBNrHTML1+7FsCUvw6DIkaSDhWEn00tiHrVyuieg
8xaacUeoGTSFGirZmgbU4sk5m2zJ52Q5QemjhNWBdtvWTrYx+s1z8Da2vViZ8JX5/r3Vz+KKUSkz
zxk0DU2GxB/M6avTPEwmCBhW1nUOBCU3ej6Rv9+/Z3b6Phugr4AhqewXc772NT2Ct9WftBKkTgiz
qLJP4VdRr9iWaL9DYjewc74y2JXV/B2BnH2E1ZR9iZS7FimM+2Swju5YP5iZfWe1PYhzugMUTMLW
WJvjpcc9Bo/S9Cy1iyqpdHiqrLcrVBwwyakLZhO8eAhw2ADCjdBkx6EKpgkCeZYTjIYaNN4a/9NS
Ig6MedAxNGfs0xUm2/Nyq616V4uKboDoQ3Y/oPVZNfqHqbGRsh52qMfjQW3fNdPJbPJIZKY/kb2t
TH63xoC6uAZn3zJvlLM1qEetHbUMG8Gg20HNggbUVxtHhBmotsCLkf/LpTCjeVF+A0+i/JRXE6Wi
ja3gwTu+VUYwTFvN9ItuJXbUZ49/tb3PzEijajS3KQZwgEYFbYCrZwSqt7xuU5B9ZL2C5mqIcgXZ
gD4YNEbGAbNG7jctH0LDLb1N4075EfQS8Q7UQmPY6+KNOCM0Ib0mPrKOmeGkTy2IFctpQxqzf0gY
2gVvn9CF8HdOp83sn6CU1CzJ5wxIBNimmehRHlePbV1GSeeukZQsORtQus14kBlPJDdnEDfrekfL
MEu2EHtiJM7BbSD9jHLQGoJyCQ6ADCoAvCB7QB5SbuwqwanWaITrkZMb39Clhkab3aA/6EbmW16U
E31D1e9phbxh3oTWWCZBAcTW7Tm9CvZBVIksKPJ5uDFnJNHlXgdIfYqJ0zQvqsV9FX2gJok3sfGL
28km0Z9vG7sKVF1AlpC9RrsDyokQurg0phBFmJrSNy99ziOl0p/IWG4T3nY+B7uvMnHse3VQd7et
XvuW2Sxa1GfuxZneV0ryJ5UyTMwYm5dmElu37Xecnur8CQcNef1tK77W9MTVl6QNe63fDQ2YN3am
tUbu8ZuN8+IA4jOA1Qd4atYbQofi5ejzJksH4XrNy0Rep0cI90EAgPY7p/NjyzdDsUuU0ClO3S8I
Mwt+R+wt08LuifMwtY6QTlEHvzql2g7cm11+giSIxjbdeKdRv1Mem2iNwHVhZ6BTB6UkxFJI+MoF
B9ZNVeIBjPoCJNtol0Gnf3Egc6aV8BXwGitrdHX5zvU4CLKCjcTSsFzS5FSNGGLAfJuXrOd7p6hf
ivwNbb7oQWx3bZKcyhzdAJqF7tHhV6v87NwvA9U2Kx9x5SLnjzCBWkEnmos/0v7M4lbvFW43Lzlw
4IDJHowqe0qerHKTmXogWpBNQSzK68O4GhwfOMOvKx+wcEBm5Az6cVD9Aom7FFrGBHT7bkHaFzP7
Eg+tP5Q/wYR/MFjhd47qO/yR5+lh/NzUh4Hfc5rs6xTkfsbGSr4SLQ+4bq60mlynYzEnqDkZ6HbF
uwWMqZe7Foltq6v+h7Qv221b2bb9ogLYN6/sJFlyQ1mOnbwQsZ2wZ7Eptl9/R/ni7GORhIjsgw2s
DawEa6qKVbNmM+YYucwuMvjhavkE/A4JdwPiIpA8UxO8be3feNhpyVMlDJaRl24qSxu5IN/32c2R
oWcrANDO79Bc5VvrQTcEopr2EtJKtBJzlC1MbA72xu7zpSzMYA5R5gyUMtTOrpeK/sYoCGLXXsB4
2YR2nrqp8SOWH/QKJEqXgDoCddr2c8Pq8tCZX7zy+Ow4epCMm1k1kzYVErTXILEy5d74MA62MnSW
qh6hLIq30NKsYdhPm3H14oJznWwDuRKIyHHj5qOXYGFg0hB35nNEL4Z0XxHQ6dc/4/I+Q5H99iIX
HxCSOSjw8hFPqPNhEPB6jZMYTXKrVuRZlyKrSt7zLdHj5VpwaTHzBZJ8fDnAzq4NqBXaFXXdxReZ
lZasNpZReoZp2vBwthhuqT+uWUMLFqxJmDdHJWQWLCsE0wHIFWDNABgLDTf6U3pVwKO4xRu0aoif
RkDpcPLnPjhTxo4WTI4vklFxxYH8UiLVrPZVvHHNFyEvZLzhcdBIRMUPqfvslrdI3FWdxMlFfwbt
uBUpmUsDZlXEztBeESR3qDZu29rSNPRyONMD8C9fj/a3IFtLAF/WhAwWrRHFYd1WMO5cHtP6+fbR
W7hUrEzn/gvwQPiO+clolFHTipQlFxUJlVFEVmOj7W3pot8fsq03c9UYDjpGKkHzbOj8rn9b1NAz
nPNYSS5da1qJsWft5LBK3IPbirMJ5VuAjEUWjsWhSw+0OeJV0OHP7ElGauakq9ILbbRDAaZzGhw0
op/IVvawzA9nlvj7/W1ldVvhvRxgCVAv2Qsrr2q9QD9m1U5xCAKWN2ELHLi1ttmVjmqzlElRYm3t
ZCXRUzs8dPFgbdXUl+1kvPYoxwn4aIiFMZFxvbI4TwuRpiS5SLpTt8c8u4S9g3A0klNL7mKwWUvW
OB07su936TNK7uWfxnRuH9LlWvEb+OwRbiBcssazkm+7K0x9pIokTi/auK/1xyA+BtW9JL7ftrK8
cnC/OJiAPSEQRc/k2kqWhT1EBob0EhEvuFcemnQ/BlwW/l/xI5zwH/15RPqgcEfKeW2nLLu4Bv9u
cSGYwZ0MX87u1fFRaW2zfuGM4MnG7i1ytpm92e6VpNMHVYE9IXiQusyRq2O8Kd/Ff/RVcID3BVAY
QFRQ7UCQOrtqsRaOsl4L0aWp3wXxtdyKPlYWgRFp+CfoJeAtnvMvdYVJO4Cpo4uqfw7siRS7ONgq
3C+DOThcIDcMQA6B1EMD//rLIJgrSFDS5CKGZzpklpE8idm9MO6o+mlIHr0o4VE5qb/NLrdR87l9
/OY7iMuFAB/5D+bOMaazYMGf+riBrhm9hGAZSlVgRrZ4Ked7+P8tgDYIy4OV+XOZ0qEqhzGhFzpl
zsBOWYTnuftxexlrRuBzQZGBIjcfmLjew8pMcRY0gV50NUbr47PSDkm6+2cb4D6CvDSE05CdzwPe
sCBpRQmpLxhlSjLTEtA1CrdI+1cWwkMLtHFQAcCc7ewwpHKWix2UrC+xeEgwAJFGO2CYrdsrWX50
vEw87kNYjQH5+W6pmVlXQFyivqCDuDbJNAJauCxz/29WZksRWlL0VIAVJQLKm1oUM1C3LSyKCNgm
LISjBRE0AyI/c54qNeKkCWCiFe8mBXAM09MkW9MmK3wCefroMbujNhRiiGxVxaEoNmAMqxvJ5yhB
2QG/Oo/WxVRLVTnMm8vQMdPK9SqH0uUobi1z3Qyae2jgQO1qXisB104wjiFKNLXoCCoIKG3QdkP8
TWoslL2lNyH91U2/2saJOkfcIm+YP4N8j1Gp4WBoDOygGH19tSA3ifJwgApJOdZ7VXgNtMQdpR9N
snUql0f/2hDfhW/vrYgy6MhbsxdWIM9TRKsrn9StS7y2lXw+j8OzMGA2n0uJJqrmuViyC2gwojPG
Bk1nmqJmf/tgLspKX5uGHiVYKMB6geD9ei1Tnw+9AI3pC2Q+KHvXX4fmLtDfWOTpr4liixHcfOOl
ldWIu4JMYFcwXdkRis9RrlBgOIFwT9PpKU6JA20EG7MmmD7NTfzb6dyGOzr8UUeIIkPbje7NLRnu
tT2C50F+w1m78O2vf3zZgje4IkJ7EdrfHfRYxH5r6GrtTKGgonKMCFjdNP7n3z41KMIVfUjS9hI1
SXY3MFoc6sKowWBumhhaECtn43vwQOB7oMC/ByJJLkOJjjKqZ9cGhbqZVLPNW8RyVmocEx2VorMQ
eSYiZ2IRFMr9/GXaaeUFLIftW5FaFMmB1etOBRJ6R2lc9iInR/EvA/me9G46EpgPTsHoRFtx01fa
feunzvZGGjqBSAFtL32+G9MdmhtUeEflI6xtLr/jN+qdmft5/1iVkyX3R8g2xcJ7CekEaFYjPAaY
QSZvk2Gn93rtmJozmucOPZPUVYAcUe56yct7m/R/y0PdW2JhiWRXp480daFCY6auCJ5Z6H0ET0lj
9WVjB5gKwF/MGqv7k+a79mSU7qR58iH+SML4aADZCpauIdhyevPCDz4ZB1EiKoFvBynXPPut6xwD
HyN8q37IBOEj1tp75TX5rZO9ZnpFzS5G+yP5ZyLTL7OKhLoF3hP4dO6lvh1NmcZZwNHIl14F0qaZ
ql9KYr4JSXhvxpOwcS4XiABuDdKhIDMFsxfP9GfWkjouWg3OVZIzoGIvjdo4paA4OiJy7S2RH6Fx
0GyT+nL3MztjYG7gIS0PNhaSbb0elwrpULsD62RsmYYnJaHDXjD+CaYzILZEF/HNo1JuRFArjgWJ
zpe+LySeMCN9vVpwEOZKLYTthaj3VArBnrxVm1m0b/iGfjcxuz0kqgxpGgJ2qcRdiU2MCow3Rrsu
9FJyV9oUQrBW/97twv7HbRfz1QRe7CkPPlGRRRdlPm8DIjYwpilReyllV8/sYNdkD/k+FY45dPck
K3gUKlfoPzes8iBqaRUCRHyYFuois4fGIEJQyA0cm/gxHDRAH0JL+SW4iuzF4SG1A+FJHE8ggG+f
lezSNhZxJJulG7nlysvNmzj/+REz79o3kKCONBwnI2t7N8JUmN3HMrU7rXy9vd7VE8Tnv1AjNDA5
PLNkhoMp0VJF/wM0FfReqJl928CCFQ0HiMc6fGwK+P2FwHZSoOVdgKT5wqp7vMeRVu/U5KVWXupq
2rPBpfRSVpaZoQyHkX5hD0g5BOitCL0YelfnAabvij0tPIim3P5la0f76pfxSsI3z9T2tSxCMwaV
8GQvVUcVBf/uKZJ+FqmjTA8B8aqf7H66y5L324YXR0xEkw5lVY48hD+eFwVrI+pZW8mVj+aXmXql
ZktKeG7HJyiduGIfAM6zVZpeBvYoDPIpSnwBgFfxRa7XGoeNMiha2fgReQxHPzCJMyiPBdMtzLKN
r6Ark7UTbT25h1Kig4kkof1ze9WL1ryBn4CUX8FsI+joUAS6/gm0NKIoNlnjtzowDhZh9ij8yqBP
HFHBE1Viazoe5Yd4PGTVQY+cKn+SyN9pBCa+qx5N6NF+hsSSoexGNj7IvKD59cvQ9AHfFFqX8iK4
VFlbo0nd+HITOZ1yqshf1lz68Y1p5l4OtiYpFrebb4SmQKUc1VNU82cPMYj3CcB6mGoCVa2tREdz
iG2tebq93cvTPbPCI7hvp5sCl52N4Pr0+/yvzjqLMd0xu8qBVohGIA6deom0L4Lcrtp9Mb0Mcbxx
v9Y/+Ld1zlwpBmhUNQTWwgezaRIVO50w8HYVtk7GQzNRR4xtJS2hTmjl6c+fQ3VS0l+MvQB06QaR
E9A7BZqZZvKEdp8YFhsZxepH4NI/6EGqIJydXQgKBqJYS6bGn1CgacP9EDR2tqWct2YEUTn6bJjK
BpX7zEhrGHHN9KDxO4O8g7C+3qf6lGHaz9zCdS0TJHxu6LSj8MUvF/oA15+7kduIQTqA+Z3Afmlx
4IbD/RQ3DlN2Ugi9KQWx7FGU90XuNPK5a8/ycKe2+/ipOibBuCtzdpqy5wii8miM/IrtxO3RfAej
QVcdaLejutUD9Af++2qrnrV6TvhjywvDUFKdUwTRIdWMydSZnxLxmPaqS3pIA0fjOQ41S6GKnRtP
pPkb4ENFmD7M9XfEmlYTP/UxOg55ZqWZJ721oWOy0skUwSE41bdv04rL5gOUUB1HSRlkCDPfxcQk
VLW6Z35kd/l9i8IhGc7y6HeaLRa/+812KT8YV1EIviav2KMfgfrYgmMnhrNCmhC2fvuXMaBiwPhz
zoPz+NQPtYUoYB+r/zgxDB+IGraIeUgQ4vKC2fX5GWSUzQsVpCDIHiaQqvWRa4ZSajfbukU8ZJwt
jntaHakI4E0IX69NCdSsI3GcBh8ACaeUIJJmhjat9m24MeC0cv2uDPE//+YCxU4K65IJg9+xnZ6V
Fkvu2nELELyIoPjGfVvNLEA2mgbvXYPV9OlrmLyXwUYcvNwtoIn41RYwEKvB0vUiFKnNUh10Sz6l
Md1FapkeWS+MjjGNFK0cKXRuH/XlY4gCBdAHyNaAQwDl87W9CYTRXSrVgx/G+p49ZgDYB0Hj5mAL
A5drbYXJFiJluYMoAUO6BvPjkIHAJbu22CmAU3eCNPiZYYYuWB8A6Qf9z8a6vqjYro+dJIrIZlBq
5roMcw85Yoo5MmIVG9lV+qHOcsNDJViye6FMnRbyo/uBkHSf1VpjNWPxtzPa0Y0HvbPCfAhdYJtD
q6vTzkNlP3SNdMh2coiJnNvbzxe7+JV80pUnk+DxmB2nuFNjs5Kj0TfL3jLN2BZyEMf1hmP0XrLJ
Bri29XAx/7E22/oGcgCqNCIg7CrqhI26V5pio+m+tiBQv4ECWAd9LNigr7/uiMy47ZV09GU0E4KX
WMUxutfkH4J4vr1zXxRH860DARKoXcA0AYDRzIWlWQAOkrwd/aikXpT9EmrPIKWVMHt4rJ/0cPBM
4zUyeqcaRDsaf8XJOQ93CXR4RAfyAVn3of4sYt0yODJu2Igxl74IaLivGikmslGImW1Dr+u5OVb9
6FdpeIpVFNPNCkOzUZFtPFVrnxQNSQMZF2hTcYWv91ujrS71hI3+ZLCHUKn3Uh693N7pVROASmCb
UUyCoWsTOlHaRumxlkiMEMsXoorFCNPGQpYFAA4gRAsNLwTHvMzHU0eqiVWtqaNPA1D3BfALu1AX
mVNjMN+O+OC1GjfdviBRbefj2LjaoOZ3rK4bO2eJtOE/1j4gEhddgqwLADhzhpgs62lZJ+Loq43+
qOLgZG3+CJDx7vberrh7pISApgOjDpz0vCmWZTrOhiaMfgwR4gIIvXQq3Lr+PW5h8NfuJWeUwuMC
VShtHgBDBE2TKjmd/KZL/tSp6RT4h4UioSNN5gVakFu1uWUMhWT3m8HZDWBMCmWjD2GwZbteTGyx
/FCKSyYc4tKSjA+5c29v5eoBAl0RTpGGVjOc/vU5nTCIlOdo9fh5cieCGFES7wLoklgds0Lkm6Hy
OYLhY5zCR/D7HZoi3N/+AWv3BIwoGP1BNRIM9HxHvsUffSJWMmauJl/Xs8mu5bDcEUne0p5bMH0C
Xi3q6NhxTisdqcbsOo51RPIq1pHV6+leLJ1udOrYkpgT5JqVPMv6DtNMwMLvSoI5zrZy5Ek6Al/b
oLgdp796bZ/k1V3N5Ofby18WY/kPAzQCI2cicH+LwTOpYXWh4ocN5FErz6hP2BFxJQjQvsilF6u/
+q1y1tolxUagTQTQGmcRud5xSQEJQqrIE25P6JJA9tAVORTZFi/B2iXleCsMe4GaAbSmMzNSYQ6Z
ME3+MHQZcGSJiLpEVYM2HDDmPvq8vY8rERkiYSCqUbrBQZ4TA7OoTM2BhYIvUibsaJy+GBlRwTEr
s1NeJPkur0Xd7SAIs+GBV3YThjHppgABCFKsWXSQC7kslgkMmxCqqFTNg7qfF43607+vD9VWPiTA
YUFf1/jbNRlBq6QElI5+nXqm9gdNS7sW/BRINsG4NFtzpCtuCARO/IDIYDFbzAKEUSn0iVmPvi5k
rh6FaARCv81wRsyxC8K5KFHPDi7/vkIE8Lzxy8m+57AaqZ4wZglBWL+Guq7ijwTjFq5aYMTJ65IN
GPGaO8DwATAV0PrjMJvZ4QQtiJ4blTL6o6m7eksfaV846pB4QaId0uyUELdGJ6p/UuN+V0zsB0ES
G3ya2oOg2jGqr/5ofLbTx+0tWLkyV79qFtdCBKInJMZjPoQAuhndQUp6pwfiHpzXGyH02n35vgGz
YxsYOLRCi+w8lJTMaorWkqTwE0V0y8SZSnpsfr1hcuUx5ey/GOmSMZyzeLXHIoSW4xTD7zDBD8Jd
GQiuGR267F3V3NsbuXYp+dCOBNcDDzQXgArEKe1qmU4+mrztvg+M0SMKEppEnqrDbVMrVWO09rEm
aB5iXaCqvfZzdNSaSJjKyU8h4CP9yNM/mf7BHo3EiacHVv/IyGtRHlnuoNveH1myu21/bal4PtEx
B9AODa6ZNxcM0vQgR8OuKkO6AwHIhxFPoTs10F+8bWnNKaB2Bh/Hky7U5a8XKkV6ZY4i3o1+sPOz
/EzHR/k4STFwrV4YbR3Q1XV9szY7oPUwlSGh2uSrVW8xTElPRuxWbbiReUlrdw4ZPGY00aRH0WoW
f7ARYWYIVlRf6RywdYDQyyx90/xZ1CX0K2NrKt1E3Xektvvks26cADl++hTIVpLeVc2hkhIrOYUQ
j5GmB3W4xKUBph/9XtvSqlm7sKiuQXcDqEOk57PvHAyVMhhqMPlAkwiWXMtPLWbv7S6tRduMoDrW
YNDZpgb7L2odwBqh7oBSGyhVvzbw28tTjU3Z6JhG8fW3FBP+UuMYIeAr0OwenPz19hFb+eiIFUCb
iYgIOJk5nD4lbTgihRF8MFqYrhjl4NhhNHbrNtsij/rKqWeZMLoYqgIv8SV/wzf827qSxOx7Te9F
39DDi5YJuUMDxH/ZIEr2NNYC9BmBIB1qknjTpOXupE6i19ZCvg/hyM51PBSnVIvBv9Nq6dFADOfp
Xdd7chyHVp2Z7X0iKYVjZGJ9KlNquEXdlpk1aYH4JnfQpUMBU3bRvMyfslGIzkMUGpaQddTJ2jDa
8FIrpxyQZp6WoRKHvsrslJctq5KoLWSftqec1ff5+GRAdwIp8kYGuOYOv1ua+yOQm9EKqkqyn+ve
VBcAkkyIUWo3KuhejB/0DLMlXWynEbjxQi/5NQbHFkKm+kB+3j5LK4kFn2hEZiOAihXl/uvv26K1
U5smfoggFk6joGa7hSxYAMZxJ65M8OP87Qgxkk+DWaSyn6pHjT7oNbUIYgnO/KIPkDZ80AVHRGkw
G09MA+9jbWUJF6EPkvN/s1YE9Qhp8OjNsZVi2qQN0yrZVwVykkln62m8kaisb+d/TMy/q9QB9Zjl
MBF3ra1CQQmgpNuLWEmFZACDTd74hUTY4pDKQ11ORkEUvxkOg/a3UV6ZpYx/2sDLPyoQz3i37S2d
DcwByYkCO3cCc5aIhklTHamF6uOgeHHxOOR7Idviz1puG2SkBV0GNAM1ROAor48I9D0aLcWYmt9H
GrPGgmHgGn0D5/ZS+PW99mXAcMOX8W4B/jEn/SRNDlFDoqk+87SKWd10IjZ42Wr17UVMtkZbVvYN
s1tcGhjQD/AgzF7mLO3AZRqHqq9V+akC9II4hdxtDKmvtGYxaIiKBGrdAGItSi/1oAu9rDdYUlDW
XiOyGqQhDGOOwpieiiGKXU2ZDK9Ke3Hfl3puZ60ePegyo7tKgm5dr6bJxoHhC5vvMsCwqFLgDcYL
NXsx6inBfEhXqn7jGvobJBEr5aNX9yrZ3f6aS2cN2CtOhgbIIEaxFrM8bNIwbd6I/hQ5qiBb9EMb
PHXcAv0tvyPUOJBTIkgGjhglyuujGfEhlDHXRKRaVbbDBBa1pFo2XRRp6v3tFa3kW9wWv9cyOj0A
NlzbMvGiCWqjir44vcaN+SoPiQuRkzSFsnPjdnpst3pjAUnMjAkgl12sSftUscDSGBPAYS614qRA
O3Sft3/Xgj4N3RSg63GQ+U4jquWf4psHrzRM9MdoiPg9RplYYDVt/1RWb001vXcgcKlQCMs6TGOG
gi0nj9CGQDfpsa5eqdBfwL5qaYX0KU/GRh64vM5AnyjYKHhDlI/nTkPs+r4Gi7fki+ROz6nVj9Qq
GtuoI49OPwZilePbxkasHQYEXuA4xFbwV+16I4Y+LMQEf+Ln57GDJlUVOAnNEisUUpswPONCYljd
Q2VCM0V+jHpXgKx70OmHsG43rtlXyfH6nkF1AgOwHAuMEdH5+Tcqmnb9GCl+XwcmxJbAXFeBXXHf
jVXjU6UUrJKSANgcpbMCg2p7ooQF4OF993djV7h3XvwSXHdRReQE4Ncst0vrJtdCEiu+LkKlO3J1
8pNhMKIxIAmVuix7YLZwrBKv1N3blpcnAFvwzTB/Vr6dS4Glutwo2ILUhCylM2LUnuVILO3cvCPp
UxNtpEErZWAVQ6X8NqCEhQvBz8c3g4FBREBOas2PTjS6gK8UE+474icoqJHeKlgBKlmrMWVPKDea
6iu+Aabh7sDlwQcN5mjCVM4DEnat5oNS2opz2TKVX31Qg81QcMBsascZsSSvLl0ZwiwfcBO0dsts
bwblflTu4+QQhplrGsPG71p6e/6z4OwxQ2RwcZ3rHYFALCsSpdd8okp7uTmUIWa+J9EpqOpBBur2
91557iBACqYRTMgoOGrzueguEpVeVkfdbzMrqE415mx52S0ZvSR5HiMrf6z7e6ocomQ86uJGbLcS
yILTGrcfhQx8f0A6r9fa9gXq7man+0x2e0zGagFEHk5J+5x1n1l11n8MLrOKIdlNHJ79CpzMOGxM
tfDXZnbVrn7CLFASIrAsDHGv+xAIFYknpT+A9EOV8d5gxwRD8Lf3e+nurhc8u9iyIU4FIZPuIxvV
7L4EO5ZejphsMehW/rz6adF1QByIKBMVztnm9gWbIpYruj9EpT2WPyL0c7SjOFndUaHsgGJBgm6+
7mTBfdo+3V7nMpTAOr/Znu0qaJsSJjBZ9019F5dPNIDU5anfcB5fN3T27QAXkHFNMLqKAZSZ80Bf
XC2aTE7OChFwQqosAMVoqAcdxpOKJqkcMxHRnWSVDKBAzNKU3leNOLzGZVhWYOskLNgPQhP/rsBF
9EpME4RBqNwXD0k+YMiqoyNoqEz8ZWj+CRlwzV0cFcGepYkA8tYpmwzwoAA56XRhr/9puzYubUyb
09yOB7F+McCC/aZEI2g5J56c4xZM+i6Rc7zuaj/p2l3ahqT1FKVE1U6MgcCySaHw/ygjmd2nLPvN
pga0UxjEK+4GOQADVlarInoZ6fDaC23QO0WsdZiekMXcBgkwhOwoq/TCTrWcviX60AZOplICeb1e
kqwGXTfVHsFraDwNNWL3P2JDwR4A3VMUFIC3Hd/rvG8Ka8gDtXiY4OteW3BiTpYC2PMpFbOssss6
yB2NJn3qqK0BOai+YuQ0CXKYWj0KXo2jYW9SB2KG/bumRQ00afMOXa9Wkqi5I5OqhL9zE9T1ltCq
tPJiqmDKecxpJ79AIi47jQEwSBul95Wbx1UJQN3EGd6B2bl2NXiBmkiCbMkZQ/9PCWp6Yfqb6MNG
YMed8+xEoqiP/z5IhjSgF2d3LldzTGeGZnImqvpKAvZg9LG24UNW7hZ6MVzeCCNFuNr8z78/mbLY
hcpAUArKE7sDv3h/Z5iDU3eXf77DmAgDJRv30CYmN67tEDlgGH7P0jNLUI8KI8+Ij0oA+G+88WlW
N+2bIR6UfFvQMCAGhD4jZpTYe1C8TPXL7YVs/PeVWYzZxSWGJEeank09fTcFYpla+89oNkgW/e8S
5gFbqJFOw8lNzwMm3QQo/Fgsbr3BBCHN7bWsHGMY4iBAVNO46PP1XoWxgniTVOm5VcrTOFX7Mpcq
K22Dw207K88iKu0Ij5BqY11zJpqgKtEvDXTDh9t7mqTUCkoVPHfa3ch8lv8E1c/GwtY+EhqaPP1A
GAJl+uuFYUquCFCANH25fxaNO/Bl/zcGsBCcZmAC5XmmIQkdQBVhh5ky86QYj1OYbBhY2zJOZoMs
RuNUOrNj3KpsyGo9CHzKJDsQH8k0WnGTe60Myr4XpRK2ShUrkSJvvKA+jol6SI7PDIpgOZWlKiI8
dstHkH0qThv/qPsfZTcewLk7VE7bPpvUM8YfAgqiSm4FpqdWpZ1sSTMsjyWqMrxMzweT0SiYXTFK
u5Ri8p34gFzYcj0AkohRq2Rj9IYv6Nq7glj1qw9hoG0ifEU83xyFroyFEqlZfNYY8nJQDVfTrnjK
/kax6IWFFwsbX3SlMqjD96F3+FUUkefuXCcC1KZSPBogp7GbKN8p5qv5oaI8ItqtmN1NenQ/IU24
fffWzIJBAGkJohoJIKCZh090mVINeovnBnwDDgDYuZcjSnYDue7PwIMUB93sB0QmfXQAwbL4YqbF
lsLc8otyZRIUKAGQAbR1zsdDuhz1m2aKz2U8Ghiy1HGYGSWHUg22BlaXn5XT4nEVCbCDQOBr9miC
lynIii4pzroIEVgQ9Vqov1mF4U9TdgTDGEYK3ds7vGaRJzuYLkDeAR937Wy6MM6NWMiKcy2hq2RN
plXIp9B0aGt3ChTm9Y0vumWP//m3gyurhSinKuwphpMLE2iGXEl1wWcJN2pkF+l8e3krzRBwVP7v
+r5S32/2gqyc4jSGPSLaBvutQQa+PUYAq7Fyn2NULbC7+MAqiquq2JHPYhusabd/w0p6DXCRipky
yKWhsjOf9sybTOgAji7OvDKsnurxoSO/g/BebC85PbblR1O+m1C//DuIaJejTUVFu4kzSx7iY0oR
6Ib53VRvjXuvfAn8KjygusoL4/PiY8IysdK1hJ5F8CMxKH3BU+2GEu9beqqye30ju1zGatgELo+D
BibQX/MEt2jbRKtBInSOgKZLz5KBNzt/CcutSf8VADWCThOZLObMwQsyJw5smpqNCWRfzj37rShA
UwTH3sHJzt2ffyvX/BsH0B28NOpJjymw9sdqI4ZbFs8k+AmMPoAwhE8wz/FkqjEMFYq6yhmszFbX
PMdVbEGgpxR1/N+TDpUILXk0x8LSumDjqC39JbeN2RRQeiIVRP3q+nr1wLdGJIRtTbxXyt+KdCcT
asnCASVymZ6Z6iG/2bjSi8cXg0N47DizCFRd0WK5tpkCjJqGWWqeJZDDd4eMHCvFxuScvAVIWDUE
xDDQmfzRm29sOmbAZgWZeR6jv4GPUfYhrC3MTES1d/vGLr0GX9I3S7NnJ2/rsIEClnkuIUhOX0EG
qu4rzWrPtXAaFNscf0jRr0hVsLP7NsccwBb3x+K28BFU/M80gJnEns7cpEbTIp5ImkJLKrWGT9o9
j+BvGje5PhexpoLGA7oBqK5xqnZZuv520QBobR+m/bNBouSxxRicI1Xomd7ez8WHgxAhgIjoJ3Jb
KHLNrAiMVH1UKFA+dDrVVeHwjow+TYp/287ipeZ20BLmWGzEYPMxYUUdsywhrQIS35PIkGYTOzZ+
3raxnBT+MoIxeiBBsGtfZ+fbi1Kgxw8ax0l5Zt6Q/lJ+FZ0FR27KH3nwlKYHtRysLD32uQ3gsiX6
AHVZNScJNVVLQ+H6tEm4s7q7KJL9zw+aHVYUF8RkzETlufqRjy4Ff0WinPpM8iAJfnvti9OC0pmG
eyeiDo/hvXkerKRsQNtI0aAfD3qQ8hWVrNsGFomDCkQc+noowmLCFeDy64MCpjL0tcGhf2nQJbnU
FE6y7gdwLUd64hkglbQxtaCcOzPaEvhdXDhuGXcB0pl4otAtvrYcyXHYTRiguej0YLR7obo3n/6L
gbkvK3iU8Cogkp5ftyAArjNJsD61igBTcSF6bjG0lZKd0kwHTU+dbCeycPfvu8qlGIDlQm4EJNH1
2mQULxhQGuEFRRl70kBmJ9tlAcbYaCcmHzJqWrftLa4hyFNR88SAJ3rh4BabJbBEitnYMDAvFuqp
SZ5G9TMY/zlJhg28NrjjQBmiNTA79KPJQhkqm9lFA3RlkDsr3dKoWZ7Fawv82n2751mbJFUi1dml
M1JwQD/kRmGD95VwJsIzmtwbm7ZshGJFOtfUxdwNUBHm7Cslkp60jaqkl0b2h9ZmBDmdG/ZnIp+U
QnRVBBNBLhwooC216iXNaBVK69DaH8qTFoG3hnr//hlxI4Csxu8CF+nsM9ZS3vYSIqmLFkCTFf4U
A5eQAnIB7Px929KCCw81AoTFGBzEOBTu/Zyrs0wTVrK4yi+oJI9gd6Zh+Ufp25jYbUToH50BLexE
OptOsq43b6M0jBoUHIP+XhMZ9CAMYia4TQ3JPjDn2FYbF2jZQJj9vtlWYAR7DMOK5ZeUHodihDoN
saJJOYRC7EjZJxU9YLgLawwxtfASDYi4+o2nbel6sUMaAOEo12AAeV6zUYWY9PmUcdJZEAENHeTZ
lC3i7xUbAO+j8gTgOeRE5oFciSmUEMpe+cUQynKHIDq0QYRobhyrtY+NOEDn2pUi8s55OmQGg16M
dVlcAvT6H01SS2+AVtQ+KdvWjvjvs0Sh0wxLGvQSO1s2YmRJSO7B0q7Bfe6YkUP9tIH4JKpLkdlE
G79w+cSD1w0gHnSLUHRA1Y87uG9XnwX6GJaG3l2E0jYQY0Z13NvV5FfhH5Z4PfUk89x3h0SKn0lk
WlUbOWNzCdvIhqJMGDgycSFmZJXoIm7JzX19hKvKD/9teH4RH0rYvHmpS5iECsR9dX8hoB4ORa8M
3qFHC9aqM5Rn7GDaj0XjpmqFAXQvJvEh6LId2P6KvLIItfO3wXxDjwKhK808TXWjfJ9Ff1uIuRiP
EBJ28bfb+h6CHjEaESaAg5AX1UZm0dIluksExIflG1G8Rr2vygbCch+FQN3oIf6Td+CTeteSNxNt
ahTYbruIpTcGwprjV4AR4cDUmXeEK2BJJ6r9Ja/6wiq0TnOFNhM8JYn/NkrFVTCMz64l6UZG9fWQ
zPYbaTL4SPjLiYBv9gyIcaABLW/0F3V4DVTA4gSPhgdanEd6FuIn+f+R9l07rivXtl9EgDm8VjGI
Sp2oDuuF6MicWUxffwcbODgtShCxz7X3tmHDXiVWnGEEjUT+szE8R5xEEZ6XhmCVd9KH6orcNtvz
T7FmxjrMPI4DrM0Cqgh3YYN025V3sm4rqikcxkgzheEBpialFd2Lhq3FLSlrMhwK1QFQs5JOxrdo
mLcn9LIqgZcGdS0cQx2sM2han2/yXGl6za+53uMTyAVA37SW7wwZJmxUk51wOrAK4JrI1B4UCseb
4EnVDlU9EC129GMWkjBZK/ZJ85u9nOq/v2iR9Aw18PNj6PdeB8UEwe4rKOXdJwb031taGpBFU/dj
YMqo3+5VVw3fu2c/JDV3r/BgUr5ynakV1Nc32IyHMbQmzRSzQy7jcTBhGiL5myStsHPgHbCD6lW4
0ue9CHpQIQSRDHI5aOyBG7nIvBNRi+Qy7xMv9jnFHYACpvU06GYPtM/KWbi4p+ehgE5BMAnYFDgP
5yvX6PBHR0UvgTUCynR4FRkV9TamtzfIbzB6thwYBgdtplXM6dsyjIPIe5lpYlNAZXfgNnkgFyIt
+chPHKFSC4UWo4ZaetrKtTOljNU0ldNIR7N2BEq9qwAeJNwU6SXNwc0dae6PcCnwQ63vzKGMmtiJ
GeugpMPBW5oMKJmDnib54lNVSgYWEuJSHc3UsUlJyaYxp6C297iTgEiKbGA5+/fU4GLfZlMeShRg
gu5fVMRQSefrUeNWroHLCGC+dNHGBBQFtwD+/XzO2VgnpRSEczB0bO2+sVFW6XvC7Kaz2vxZ3jVf
AMoAR7Oy1r8ShYtVAKQYpXcUJFA/XMpRB4iY+EFFzSwLafpVm5HZlFZn1qGTWYG8YfWuqGgHbMoW
HtCQBBjMTqK8Ba3QgAxvRUa02Vh7gtL6T7bVrGor2YAZ6jXJDvpB3ALiF3xXCakhb/NRS0D7kvi1
3+dwnPEhdQFRwUOaGUTY8O++7sCWQH7RExoO73gyotprJ6fLrTh1W5V0wQr+59qko388Y/Aw+1A2
mQ/Cn3dY4UAeC6sWjHzAvZS+syXpe5QfDGD6c96soWRYm2q36VvHYO9V2a1ko/N9s5j6+W6cWd3Q
zL3gXWAbDgUPe3JP0p2meS7Zvd46yolPTzyzs7UWy9XRIGeN6wMaT0AgnX/siHpPbuQyjhts+TYB
pBiJz+76ZhP0xzXK0i906vzTcHmg/w+AI0B+0Ks/HyxPsjYyAgVKnFR9bADxK04P6WNrp1CK23/t
2Uan424vPbcK1Q4hPBhBsYlX9/aVBT77GcvMtBeNSeuheOFVxDUN4g4m95GQr8QqaLPhiFvbnWkD
yFERGW2u48EMieJylhvaO3ekgYnaivRxpxxf25wycecNJunsYpNZB4XwUFO3gtLaTBvmvDbOnc5b
0qf6ICBdcORg6zvGXkLWREKdRFQ3h23lHNCEOAiPIc1IABmf+9RFQ7G9V3+gSmu6OEz4H8BTazcQ
GK+Rykn3Lz9wiBpM/VibwlOTm/F957vV8THfl61VPGt2QVv8XO5Tf1diAvs0AqP73pHs8XFoaLH3
txrJHMEJ7cN9oTsh/T7wbms7pf1tEMUsiItdTvltZR2geUajZDOYMQMgkfpU+eCtaTfcVaR7utOt
kJq5bRlUpaFZ2gCLvroVgSsogRYttCVg5WajhujaigMBWgOi4gTwWgL/lve9s8HJfgRAybI0lDqT
g/EQ7MqcBORB32ZWQv71dkk6CqIgUjLoiZrQpjC+tZ3oymhpZKR0jvehWQzEVSP0rBAxQPn5AdjM
x943vxTaE51UPd2/8x+Zs32pdsfKVJ7vxM7qyFNg4URnXk4llzMf/G150jw4YFk9+eptvN8W9+Bb
Tk+gDQwDlmPXmzBgsly2PRVwL6GKE5pUZ27kRrZ2TAm1WkDJaAhAF/wyCPZIDKmWyeyo71rl5qkn
ksuT/OerN8W7zdepf1EkQsKtiZa+qz8OVrCVSbgh9bfaE2erEpFMAH8eKIGvewBvDCp9IlryNInY
te078bdGDTc+yhB7JNYTKCZWZSbmvrA7KtGXDnqIVNsm5g8TYFu3qYm7lQ50ejhGNk+Ex/oUkpR4
GdZXoN3x6OL/bPcEovY9ISg54LeYAcXsb9Svo0JKQnX8oZgJjr6GZv4xObZKjjn+o2DtMmIj7Hnh
Umvz5VvFR2+jGkkyIpPejErLSK3j5oWm37JzV+yOjOJLq5RqNDWdqLE0r3SMe0HYwcbKTE7fLgSu
sPP3/p622/Lw5WxABynJF78BgGozafbWSbcFeTS+gpyEP5E5vvr2Sbt/L+zyxAoz3xYtiU0cNJ4M
1kDHDZGcrcvlJqwOdBpajOaHo0gcqny9J/QR1K1HALbIlplNQ8kmJZjaTxv4Z/eYovx91+xSq04I
2bgWNL5Mw7Q0GljiPbgWZnJXks1IfczNz3dIEgdh9u709ZrdPcN3+yE8xO9mPtjThsdhYOlhq+L7
b4dMv/fV8lqd+42zauIshrR4sEYIbQiNpHeegD71aBaaJfr0LXD5xjKeR9/U5r13e8yLxAgvBXgC
qAmIKB5pS5HwFMwT0ZeBfBtpc2LsGVFAUJpqaHX+z+2RflOdxdcBYwgmF9inINQsc7A87MQyDYPe
0wczil4iCbsUbsNabxfdJlQdBqKEZEYIBxUSC3fRSCaFhpCU4GmaWX6MVQZsDxIhcWjG07YuH5rK
4cunlZ85h2LLnzlbG6AUBCUbBMjnb1uXoFleJwUyNjBBpcaSIOYH9llWSqTj3wfdVjkDjgoQiId9
SnH007eM24zaexwC1lhuC/DFpLzriAq6XBiYOr+2S+YfcOsHLvIcNc47CWWF3pOeuLtqmzY4Qw3k
dxEv+6+q6h6ng5FTKNh1mL7W5Ndy6UuwsQ5GA5iX+As9Gci3nc+QGqVJVjQifLSc9gs0ufAoam5T
2PhnZYWb9DCcFGeyRtKvoWGvnRA0TcCogdAJ/l42tqREhXqVhqwTLlE4yTrjugnkxGS6UzNFRt7A
CqM1kXiMEpLSKqpIm9YCWK+jzlTLZ2L7AwSG8Hl7z0iXwRdmBJEXRHMUGFqKiyXhp4QrhD4ZvFSE
LDgVGGqM21QiA0MDOQRuCMaPkGpKzJmGEOuP8fQJrfZKeoADbJm+wqUjxaOkVB8pOj45EccXYyqs
pj4U0g9gaRTs5Ej8AF0lAXViQMOQQmB2bNwYCbW6ErZeuRHwLSjgocuAqHn5LYUS81ovxYNXpjRW
v7unvAiJ9J48Safbs3Z9Mf93pOXdU2lCUIsiRopdQ6YoiYfBxzhsE5HyWL1/UejEEy37lRtPunZ+
gECae+xQ/bgQrNHR0k4QNg7o1ZAE+ilEHa3RqiH5/BRtp/1gkM6F27NMlVcxdNPQ8UvEcwpJ0REc
NkglGipCdR9o36E/8AzaDljkCcBwVw8cbosks1OPqW6ycmOsQeMuywTY9DOxSABfEF5vi8C75ZIy
Gzu59+TOT1HSxlU0RG1KuQkZze3luban/w61uAf70YeJH0PlinekV8CIKs3UEANxGaSx7UleGe2y
UIZLBT2f2aoV9FewSc4vlbrqG4mT8GUpZCenlgpyaKbQ7AgdNgHebZZ5aqVfQ3aAQiBlzGytfnqN
gQ/tk/s430rywYDUhp+SfBs1rhIEBAhrUJt8eBX9Y4aXFjtfRX3ysw1fm/JghF9TspHyzZjYYXIv
B3BI7kntK/tevuObYzxs/HQFZ3ip3TZ/I7pNgHXMTZELY6BUqSteR4VqPEkhaTlX3XIRnAUo6BEq
/1rcw5otemuf259qBHcEKbJteBPk64/Q6c9pvabRfFnE+/1BUB+H7RIqwsu3rlbVzICYPM66ySmW
r/HIwjsyiK6gIcJ9GsJNXpFyC3MAaCJWiMFhkBPRehvEtrbWL7qWzWF2oAcOEW2UK5YVRXVivCZX
+DFDbervA9vV9wBVVTVtLdUrHhQbPhiy2K1svOvDzm1blN/gn/N7XfypEkCXVeqaBPs8STZN8KC1
T/FXFkiOlFk5iHT8XgnR5KSyUrprXZlrV+1sJ/I/Qy9qqHqZR7U8Yj/0xpFj6OOSYTQNZTeWprBG
Fr3E9sxrDZQG4jx4HuHaPT9gCQMUcpoLtni4pZgOCW3v5NFps+047rXiBPje7Qvk2j0LYD3cQBBY
QqNPOh9wDPnE7+Z6bKt8QafhVP7LJ9qdjLZaCdmuXYpQVsKOAWIK3tuLaeyFtpHkMRm9lu8kK+H9
2uwiyIh2ZW+sfJMwh+DL4EuV8cxD1RpR4lLoUVFHsF/LbPBYsZOnf6mPZ8Ec4eVu6b6Z8PcqBJYT
d4bBmLzs3J7Qa2Ojt4ueKppL6HIuo4xakBjWEKc1fJRmOUe8lLdHmJ+P5dehy4+nBeACzObieQmK
pJTjAY4SeQ9OJOupgqw7UDdQvliZyCslJDTI4NGrQihABIZwsWhC39SSD5qipzoKT/wtCKAAjz5N
Js6aQYwPmNBCoZ6W+9xASkLa9+AzBxSmIXJ16J7jNbLglWDk/PcsJpdrp5ZPJwQjRWIoHXKvynAF
psDwhC+RtDaChr5sLVSVZ4ydfpy57eDU9kyMiC/DIY/0cgZF/9vrceXQgpyAPh3oNsbsrLk4Q8rI
A6nd1aOHtuewzUsJkKGkktEbBF+ljkG79vUstDs+qx25LOWN3ydrEpVXXonzHzHvyz83JJRVoy6o
9AEJR2y4aU4htN7JtLOZAk6U7b9pIwXXKqXlc2bC4yCxFR2tPaqsKY0LlzHJ+S+Zb4I/v4QBgINW
gYbQrTK5vTzQQnK0YiMnVDX5YXuI0UIdj1rgRu0upaLD0/FDk9ZejMtr+/xXLLYuvB76KhEMzIdI
EOSLQkn6zorcRqMjqiVZQuTpXjBemPEVd7YaPcIFGvDzqn3IFLZC3fs99OdHFj8GKFxk1ojHkJCd
TwnXjwkDYR9TggKhhrKnsdGetPxfa0DeFYq/tpLaXedwdpaADQ+ZG1vSSS2eJGHLxUTKXhBmhI2N
ris/7bQSZcn20CZuWdNg5Zq+Mm2AfiGjAJgZmsu/yNs/i5cI0qjU4zB6THzIuYakxlGuBcJaNIfg
jlyuMImu7JWz4RarVDUBUsEYw0mYGE7XiJw/sLmVKhQoX774BqNl9Hz7vF7e0NDv+N9PXAaxAFlm
Rpr0oxcGNcAeoVmP4eb/b4hF8i1D23sUUwyRsYjm9QeaJ/+HAZBfICAEFhHLdb6hDK1oAjYvk56g
FoscqSlWDtDle41Z+jPCYsumks4kIAFHLxL/cWJiItclEcqht7/jMvw4H2VxVzQcKwNtnigFLqU6
Q1btI+TJDWqkn0qzcgzXPmmRLPmcOBRxJIweP8F6SfrsOwVsWX/leb66vf5M3GJLN6mSq1XKjx6C
IeSjAcqzqvhxe9qujjFDpGcMHm6VxfLLUcbQ0cKX+MiIdekrZGud4atz9WeExfKjDVspsYavMOpX
pXrJc2vVQ/zqVYOfPxNhYHayjAhhHKrADj2aPFEcP8U4Mpkx0GBovljFt5aQIIf3+3Flda5+FyA1
UO+BBgAUh88PjlxB4A1skcmrq4OfHOv2XuDWJBjXxljsAFa0QlQ06eTF+kfBOmKIW26Vf7c2yCIU
ko3UT3kjnrwUiFlJcrtSsCoQom9vtKtrNKtEAWuAJGi5RvrEcQPj68nrygc5eOrzas+XJ18Bo6fD
q+CvUZWubmz0Y1HwmR2alnIQrdwHYTbmGE/8LrjHWvZuf8/anz/P6p/nLYh6mSu7AkuT/Uv0k8qt
EEOu/fkwSUBGBe1A3lhWXetYBOO+VSdPU4tXKaxfjeI/S+GCbwl6DTggAAwABL+INvukm6YKWpge
KqfEGF2mPBejeXuargXakDRASgjLNSCIlmEAr8WZWDBcMH0M7jXtDYiawxLXQP1P7uXKB9WmiXya
SRMTdupoGFAIETT0UYdO9gmUAVK7SotpjTJx+VyA0IpWPZragM+iwHy+fJAQa1Mm5vBhYjT131pS
j3codIXSCvXySr1hHghfjv4OWLTLLG4sjUgq+QJhUGbyYOdBmFrZpMM+NZ6kypQPlezkLeBhBD2s
lam/PNgYGkwbCYRIuHItIbl9nPZcgqvQi1PQPOGk10HLT3HEzpXRShS2kSmpO799PXHTPVR7e30l
tLgkV4Fu+vcHLCZ5yuAlAXnDwZMjV+eB0kooc8TP+pkBdALQYEUGZyt+DbvJUsJX6K2tTMC8gc+D
5bPxlyUmZLQpLIyRydQm08wRKoaPQKvVvtWhzPVsHJqQsE2xdvNc3nQYVQMYFJUXKI8tt1Y6IDXs
xXT04AaWKlZVWAoSh9iNy1225kR3bRtrgBkClzEjT+X5FvlzC2HhucLv5dGrJCdqHc63Rpd/MdqV
UuaVOgioDjNaDT7KUPtcAui1OAlqENV4z38Ykf9kc0fW/8lMVAbD4r33STCZyC+AxDO2o7wS2l/5
SBXy1iqqWDNbZ1mm4BjHgD7E4OloGyTtj6r/zu+0/6zhBCckEPCgfI4wCOTwxVyiUZDVVarxXo3s
VrDGx2h4aMX3YMaIOcYaw/ESwT8PBx4OJhQ9NSzh+dJVJS/WPdRGPUZ7uFhtyvsyo2UF5Kxhhtlu
mKwOFWqY6Zk4omKJZZViq1hrsV3ZrBCnhV7BzDnF0i6OqNYK/Dhgu3o12/ZOJNotxGodPdnr2gom
/cpLoEFUEW1WQPd/CWTnH1xwWVNk/iR6Smvx9XMSO9pAQo7WAK0C/gg/TFM0y8G7fQlc1rigBobn
H5DEucO1jAMCOR9BRK8lzxAgLG8VgIX0/FO1BpC9UroB5BeFbIjhghuEVtP518Glwwj8buK90W8m
K8XV9xYkbRmSuOQN0k+RuC90Y9xEBtyN4AIiHptmrFdem8sbHz8CESno2VBSQJh1/iPqFLYlHCfy
HkwR43TuTFt68XJ7QudjcH6p6njIcMHhPEJMYyk4oUEEhy+aSvSGxIM4HYmYvPJwXR0BqFjgBtAX
uOAaJ4UYKTkrRXjCg0WJV1Jp1kCxVyYKnVtwjlAFnDszi5g30MVAZrUoeZIMGEK36QCvWs18rux4
xBczLnbuPs497PPliBW+nUY+kz2pdmNjw3qV8vukofEjkDPqno2UaURci7Qvr0uIoCEjhB/UHGrz
i4tFYPLAp5Cb8MbOzEMzSnfDTnYjZaX4MU/RYh+cDbPYa3ErZwGDbx/auWyyDAa4BBSZ39thxpqt
HOIrZS/wQKFDD68awBDkZZWCa0DWKXrf8CRTIrmT77PBnJyJBifurnW7F8VpTjF0ixWiKQc4UKq5
DYpXwChzp8fyX0rqFo56XqA4/vft43B5gULlG6KfiO1mdVp5scZ8OwRZEYa+N1VA1O5bLXMLGRBY
aAWwNLU11bw93uXhwHion6OjAzIMDuH5nsqACE2m2vA9GVjpWEVKvXKHXK4rpCRwgwG2I/M8yEPn
A8g+xK67hpe9hACemKPzQRWNQF87Ue/UNdrc5V7FYLNSBw+tEB0NufPB6lGC3g9AJ14SPojZvmPm
yFGFIyt79ZJljyPxd5x5Vv/ESVlbFGLnK7LXwg6ovNN/uuwESTky5FbjjTumb1dFUC4fnvMhFy+r
oY9d3iD69aKf1yZ9Lrgt01ee1Ct7AYEDXjbQWAHQ/b1//nxVwFclvI0kxZNVaMEqkMvpN7d325Xd
DZI+uOVz+gJy3+Ke5KFP38JFTvHAGtCrY+Zvp/cwdQxzTdz5SoRp4OXCbYmHC4C4pYgokj1F9MGL
80ag8t6z0ha9bsOHNMjeZWDwVFLE5GmsHClybn/iFXzT+ciLvaHHfaCmoaJ45SdUHGtPFl0VbyeD
Z0AO0Oeb/mYYlPd3kEA3AGB86lfSlF8cwPlNCvditOEMcG6Rif7Cjf4sY1No+mD0DefpMCAfAL/U
PP2j5pw6ulcK4gvltpfeikkjaE9lhZ2wB9iMRMZAIr4kpQgs+0GJaxJjmtJtI2+SeA9USpbfdTrt
BhcGN2B8eDV3DCcL3u3pN/TPVuZwPqc3PkFe3EpjWYxtqdacB1jzj9S6Ilz9MpcZB9R1ygfORW20
Y97KoPMfemvQxeWRhpkWpgYGzRku/Kck5c3gXpUe0U8vqpqU3KOYr5EMrhyIv2u1rJlUsESCr0PJ
eYpIq8b2dQqEuMG+ux3IbJb0XdUu+/TJp6aQSSaJWcFGaeWz5xfl7LOxTxBjoicNUg+K9osLWuGL
QVV90feqZyMiOiQfug+eth9VZtbGE8czsq6cfzHV894EkQWxEuxNEV6e358jtN45n2GLNulGaV8G
HnqNu/4pEAgwaf2ec29/48WzgKQIzXZkJio6EhDXPh8u46GibKicj1QBPbbnMt9xOl7zo7G2ha7M
pYHiIEIL/AskJ+YKwp+jV+gVzITyhPMquPIeY2Or+pZIBx1+3p8thRZY2f/nVHr+tjn1A9UdL8QS
FSQIRcK6SuG8NLBY+VyoOz64K1sSGjYzHD2l6nCM3lDA7junWaPTXrwY8+D4G4gyyDcBenX+vXkM
lRCYKXJeIdx1AoQki3zlKrhsH+OPh5IjCDAgC6J+udgqQukHw8hYeBL1I54/msWulDyU3Ksqw1Ih
tzmaWbDwpn7wnEtv+k6aKD52LLeKuFNiC9qZKxf8ZfA4f7CCrYtQHCH/b5v5zyLDsr4uIl8LTxP3
ELbuUD3I/WkYXho8KqDsFlSsnkWwVqXmtROBNYbv2ESm57h/1zTaAQcIwU/4y5Ey/eZ6GsG/dCrs
Xj2g1dz1SF9X61YXocP8g2cHUyRzMDpYCnsFWumDHNcFJ3i9+aZgp6+yRjUCUeeJwTya6hLMSZwq
oCOuHNiRBD+3j99vMX5xxcBkCwyyGfqCBuciqNXaHjJUlRKeIAdLynu4iLVmCCKt279DQa5/n1oQ
W5rnqTwI1VtblgTQPYTeH0UBah2BEoKp2JlMcltvKXDeIMDIVsG9T4/VKTMoINO8+oggObIgkcAr
FsjHgIAKjr83dGpAKMVVX8qJTsfIZT6EJ2CmbBbbULX91I6+fLxtXnsAuwLJdUYkDlViM3zvAzP2
v25PxCUCAQJumH8REGRIXYNWd35eMjGUtWCUsZmnA+peEQCq9wy4OaUONhWQKYcI8MWUFE86+Avc
RvGfQHrtHluVsjU40CWEZv4tgOkAvmcgSFqCQUf0gvNpjKNTi7SidEfBTN8xldW3EttjMpAy8eqA
igKwfdv5VgaxOp49x0kZRJaY2hxEZWieWEL30q91K66cejAd8Q9sWlzZiBUXE1XGFUD0WXQKXe4V
svf+fRNv+B9YmwdHH9VWZESA33Kf03eW/Iv5A6Cy3AOYISvJy2Uwh0maAaXoy8/CxktNmGIY1Lrt
6+iUjvfGE/apss9OCCPZ+MDNvPXJBlEHwd1k8rpTPWndyvV+SXvAD4DH6cwl4Gch28VERPCYqYWQ
i09wwh062ky00Gjx3fgvhcWNu77KoerTkZod8Xhy9eNQ2FVg9TopPoK7RDn4HF48u4F5wWNbU+X+
9oa+SO4Wv25x/9dD2EzS/OvQfgFlIAamqcBdBwpB8egDDtqat8e7bAGA2QI/QgksFxUliaVxX1VP
bISednaKxX0Zmuo771ssNit+Vxx838ZZjjy+3ggSCU9FTKcKDgYrAdP8TeeX2Wxzj5wW3sGoyF9s
TbVsBz9O8lPO/xi45pFernzkHGhejoC68fycQ5VkMauCH8WJGtT5qdNd9jDsJLvdGVuE5EG9KUx5
x7GVXTa/ocsBobqBnh2AvKBdL+5nSKy0nCSFxcmvfwCTHdrnrvivvADI4sGX81f0Ga11Y/FNvpEF
Ytu1xQlPDjzDxYnksSc3lvDMrUE3Lutki7EWIUPZVXGqTE1x0j57KBmArrYLw30SP3PtnfraMArD
zLSwbq/ab06ynES0aFD1hm6HAL2I8ysrZpWUG5FWnkKQ7ia8MzBMy92Os8uOhtK+a8wssfh76aeC
5hHC+DaBaMeGewiMPaf8i4QYUDBSQWazICqEyWMICNA032gaJDOeWeNOsJ1p3C4CgXI74gGDW9iI
cCKmBXvy17ytLncEiqW4eudNiKhraYtXwtEnjPq+OoWRqSj/ivwgr/l8XN4dGAKcMdR9AeG8MHtL
88bnfGOqTkHTkmF4qsF0jB55OOqMbv6gPt5ensv+CNQ7cG7VWcFmVvFbbArQIaSR55vqJPng+RBo
vHduWDshO4KlataPwqNilcRIEoQlX2rlcCsH4NrnGnMAhjOA7tryAJRN50tC31YnZTJLn/SD7iSD
ZKYGXKXfo5YqzRrVS7nMsvDJaNQi94HEBmr45zsyNaTWr9hYnTpTGuwC2X0OrUBBtPSf6pmhsAom
rpVz1OfNNLeEyGaQFZDp9JiKcD3eQeVoln56r2LSWiKg5THYnAmtdbi30TqlU0Cb++E7L+kArTnm
luUHmEpsOgD4X2cb9UNsaMdt0IIqEc7dFyu1pEsmDmJv4FqRSKKJh5r4/Pl/4nBhECN96hRQWCXC
g8WS1i9xRoPKrpORSj0EGRwe6iihnbyNyuMgm3L/JH1rqHsoZh/T3CDNBDijZWSbGA4ijU7k2kUr
dxJNHtG7SGNtA0H3UNsxwSwMG/+l0q69Jr9I5fNr4/wrFnevUKUlJDXV+gSBgcgwtelJ0g6Qqjam
ffMzfaAKjSTcd/LvIiXB26S7cWwLmuOPVNM3TQzv863IO6M5qmbcbvrcMab7lN/LHMT47Nqn4aMi
3RX32r/oUYLEi/QS9CECBRKPVnAnf7a+pRX7FK4DLwO3qx1Ii6vGg4Y4+LuKHTidc9FzYjhNcpcI
9sRt/MQWFVofC6Qp5XGMSyhyVRRqUJODqmeIPyXccmBgqhT21fW+qdCbs4WOjv19+AGposoQkYni
r/seNcZwTaXzsjKLTQHOwPxAzyZCy2rGWBdS0nBafeJBBM+bH7gWEfUpf1Qc/EaQdVaSwSsB4tl4
SxaalPNqhn1Yn8SH5DnYdcrj9CYfep02DRQX36bRxb1emHALLRTkF+LT7Wvtt+ez3D7qDINC53fG
Qi1KG0oq5n2W4XuNXfWuPjR02OVmPdmiiphwB90lEDihrOCCK8t++JcSJCGzQqJ+bL/4mBqf2ibL
MqJAfqDoLHjF+QTYWqOiIGoZsMTAnCV3kHsSnH7a+7Q1oaF5DETCPuKHDhsCzHJ/TaX5svc5ryEk
X2C1BkwNJHsXB7sfUyPTouYEG6JwwKP4oxYG1fN0w8Q9z1cUQivHWvvPsSxGxduASB9+7Ij4z0fV
+S5TIsWvT4JsgQjGnocBLP5/4S7ontQ1LOZlfXr+Rn1WfdQRyl64R1SyiCInFzenEDlX8x22oq22
h7p4QalVLjdT/Kl0kGcEDCPYgiWYp2tkjYvK4+IHzDWzP7cn7EDDni+S5iQnbirMOhSQfkjg+7xb
VQ3Dn3SxRf986mKLolkijZmMT+UTV4DwdQxl72Hleb+SMOKFQ1qNUAK9n4tzoOYq76tt8Ltn4uat
UrxU2Sh3WYKOqHZSx13FHK60tZEAgIHsu4KqWGi1w9uAZt7o8NEKpPdKpjL/IA3RIH4OynOL16nS
g3TsVMyvhguPhcfBhpWCgDcG9IcUPi0l5SAdpQOAUoN5fZ+Cn55uc4Xevh+urTKCUrQSIZ2KuGMR
lDK/VctKabHKMjrSle2Hz1Px6TdbFDz+s4UTdhR6bhqwSijpysvEqCqTBJa6YXuKIen9iWufQwkF
STIKXCit3P6uKzE+BkNVEF0quAWjLni+fUOt6YZiqtqT1O904VX/4ToReHNbQJU8cCQFuqaBVTXJ
VkxWkqVrkeTZ0IuTI6hlVkZQNT3Vn8JHIklUGk0ZilStTmDDTRvCZLN4UhVnODYyUPZRAsuynb4W
ol+9Qv5OweJcdTIckXihaU8+FFp6MxEPFYeyTYwS20MLB3dGIWvPC1TrNppndCs76+pLa0CG91ds
HFfmYgUMafILrmXticENNit3pWzJFfWHQ9kqVm3EtBHICLEXX/VW1v6ynomi65+RFwsw5qCsNOgk
nuIGIlizX5mW0Qx6pTxKv99JY07te159ZuNTw3ai4QbjC5Byw9vKz5iHWd5ryDQFGXUACaCPxTMV
JhGTqgL3Wpf8Gw8dxAvsQZ8Ti7Hf5tb0zhW7RHa1kEavwp0OR71yLQKen6SLX4DGPXIKoL9w8M4P
gagmkSQ2WXMSXoEKvO+RT7ciVLJ4i492sZXLjt84aPQ1gz3ufFI7fgplmvi7RYC2rWvCm9Er5wwH
WM0pA9UiBz2f7j/TVHEtzOiC//mR8xX156Ep/Uo0YgXTBHvkEQxlUIOyXVWiGB7QVXWJq1sDOqKz
JDy2yFIlhGl5EiqAd5xgDkYLxJ2hf8xjM9ZW4q5r9yqgdoA7Q8N8di88/6g0TzutZF1z0rfCXR+k
kNuzchqzu3QN2Dff0Bdr/GekRVgiTH1ppCFGanPgffqcU+ygqV5W9vK8V2+NstjLgRQLnQycxglZ
6Yn7UH/iapP3tijt1ZzwhRseGt+8PeaVEgMwxNC1BL9MgWn14v5gfRTIWqcAaNOGVowDmpRvivTf
1wlLNKsIQwx6Njg9XyejVrI+i7nmlPYvkQa9oe4BIqPQ8JMQn/fd8H/5pj/DLRarj8K0mji/OVX5
N4OVYKF/lEm0cvNenTjgSfH2IdUBF+78mxADxVP7/zj70t7GdWXbXyRA8/BVsy3ZiRMnnfQXIT1E
8zzr199Fn3txbFrPQj/sc/aABlwiWSSLVavWkjGmXjNSoGZBBpCl/wzmx5aF5hSONRYYS9znt0Yq
buqZOUn6tzAA05+kTx0wUlt8FGtXKfKNGlJABCZ7V3tW0kXrC7Ho3xTuJZaNMvOYcQ/JFBPN7KEI
4iw0qTCtnYOOVxj3ywfvyEZsv8vzRnJmZZMBEYyuCEjOAu5Ip5UDoVaHlC37twnp4oU7dOjWfezt
K5cF4SUglTi0RgG1ejuf8yK2Vb70/ZsA0jBckl3lBb2btc9iYD+2RB9NyIiA4gOZNQAE8b6gOXqH
rA+g3Mv3Z7DH8WO+r0b2ECUaaOy7UwJBqnQLa0NP3n8MAuJFCiWQ3aJcRY5ZPukatT8zPF7ag3Ie
xHZjX62aIGAB0nqAQjft8uySFakWD6D3QHaUjwBT+MdNdRkEiKUILRFJVFPBlKxFTJHHDcizFtlm
tOdaSHWwbm+M45JlvD5niRmQGUBsGkkr8JRQZrhFbRfcK8MZaZDYlUVTrXVw8DFWynkR67I+X+76
X6XXWpsRM31swDTUL0iqAO0zROHt1gN7NkvURgPLkIzMSGzNh5I1yuTYv6Tiq9SexX438AeZf5ZA
qXlswHj22C3pDXAxj+IneA9wZAG9SpnXqqhOyno6x3Fk1Ohl6NU35IpaEY3PG5GZIOC3qFkGQA/N
WiqBhoON4NaWil6qMQx72EJttQmggHYSB0jS6Bp0o0mBCrkpZchN8MsjdnRyEWxX3Z+gtWSh0efm
R9Tu0+p9BOEbMGOCl3JOWYBCTK86Q+b2wBW8ct1eLtEKyAPGJm4cRneR9X+m6r+fT62U1AQj0yiY
qk7Z8TMiSh35uPAl1b6zVNcEtD4b2UZPxJpjYsqAEgDXKJDS9KkRR2KQRtEwnVPV7FoXxGW9V3nD
nhet6kfJvc6Z0Wu7IT1Knz2qsI99Y906oLiIY3ETACtwu2BJM3UKu3TgxWheROgPNK0XzQGY2BU9
QHlZ4HS+cgvCG1vtmMQCfVo5vnPqlqrj/TED1VC815GRAZky0Aq3n4E2Qw1x48SCej1ljIoHkXiW
zsXGIUDHqKjkomoIBACy1rgQ6JRhXfLMPEkq+k+g7SBkh3m2R/aZS6zHk3p3D1zMEP10SFKRJ/Lt
YAZlYAE00diz5IfTIR6tKv4cOEGXLsCDZcPaXSL0Miq0ZwGiDfUNVKpvzc29PCH2gTmuOtecq9Ru
i9ZcITfQPx+D26BbKjcSF6PNq0PS919x3X4BVW4ks7PZPbE6w6gPg5KI1DPppKiwpFAxI98ygSEg
nDJnSQ6g6k6FzVGTSbw5aTDJqAOj3R00CjheqUlepFpECjjmzlJrifOpOIuFoTIv+QtPst8RIqZm
NsP+ifBLo9xlpmm+kY5YW2aiTY/4Fs8Q8QIguHpeyWpQKRCw5s7Z+L1oTped+B4m2cwSMyi9bAm3
rU0tphW8j2hpwlahBpwLLa+F0Ek4Z9Oxb98brwaQB0TMj333rs2ReBO2B+kRA90V/vXWm4oRdf4p
bbmz0lrtWw4UayY3hoCUQgJOKR4q8Tyu6tOwfOZKsdeeN8yvLauCciHOQaCUcWvdmgdJWoh+mIY7
CxFoS4GcaNwmylBAOmnDz2nMdTxnJ0gHdhIEslJTAKNgTjoEHn8GCQZo5yJQdh4bCpJydIFLAbQu
jcSJO/OyXYLXdURq+qt651N7GN9i3F+PzV3y6rQ9oFywb9DZhIQhFZw0vaS2VcpxZ7k8ppxL9N5B
ZxcMxyUyuxHgmkVyBWgQB7YWmG31lrwjENXl1JnkMxq85dCXJWMqYj1ZLNCno28ib36h2Jbtyumw
QM56zq2q3JikuzMb+Xq89zVsP6TScQDdLlU9Ko1Q1YuIc2eoDAIlNNAtVm3dUGTFqbmBCC86v9EA
jjYlGofTtOBnWFRlOVdtrUvzj6R7nROnFiXnx5TFBktYIostB7irhMD1kOPECQZlPfxTpVYkE7tq
4OuBPSfSd/gFkq9BdZTFzqY/858uaA0l2prOu8Qq4mu4G4G24P5DKygVaqf5kCnCAo+uFhQFM8HW
lvc2wjmG1HVYGNXQvOLZ3IrgyH+L+I23y8qAb61TA666up/qgQNt4GAuSNzUaCQOylivxF3ViYas
uE3Ke4D1PHb9u2z9ZdTg3wQSGl03LN2sOWZzr85qiZBrtrNhzyitvpSLy6G+KabHaP5uNDsJAUGb
PElqUcVUXvBudTpIBQx/un5jJ64vAhCbpP5FwKZUACuGIa+kWgNant8gj12aU724JfNz+JYHFHxf
QeLZu9PWoXd/k2Dur4ySnXZ1k8QiIASciLCTAcuFyrUWaLuGya8V9Lgk7jx/MB3AOju1HH+V5pw8
jRwwpGAgXIqvWTx0xdvGmtDZzcuaXH0PtbPZehhjeP9EWqHmwlNSTtdKSy5QODmF3POs80lpbsaA
d7jI/5glXVh4OQCkTs39ko1lzQ3jdGb30CBSxBelnZyQR0tY9TNRPwXFruX8mEAYgnnVkNufykPV
7tJlJwwHsI/l9fPEjXoXnYXZkcUnNa43Trz7y4ms038/kFqnIQLSpWXxuklG4aPSmMiJ+8hjCn7Z
2I13RTV6KqgVUCCIwgB7PZ1D9NcGrwq0Gzi+Q9U4rWxGPitI/M+mgJASU5Dvm9rggwPTviTcqcle
OWgAhp8bPsHfHcMS4asiaUNcVEgp3/qoFC+VKoTcdNag9jFZRV6hLU9MxS9tVhe7kOq/HbIwT41U
BxbLTR4Dqhgd/Z5fY6bmG++0+5uHfAtJu8NN8HihTspEY6YiaUGol6UFVlsqRFC4ytnGWbC2K6+t
UCci8tlZLGQYsfSRjM4APVlOZwU82r+Y8WNjdtc868oWXbOUk0bIGfCEnFPGZ/JPNf+7BD/ln3zh
x4IRonAZpW5yLKdXfj6ClV7aGOpKAIIZRQsKh3gWPQV0ND3gD+VW4qezyn5m6lPH1npZDFaZuOhK
GRNPkcEKzcVPfdqZTfkpd18z5J+WYsci8FBRbon+gkNazm1x8roKFd7lZSmctJWOKhO4rToaFfPc
djUEQ7j9KI6QmXg8g3dJDlyeiNiQcwAwFizl1COomjUplXgGJKQAa4hmVdaJpQLwDaRw1SWASsyQ
NlrmZmPi+NVtcWWX/PnV0T3VYSeLqTydWygfBIMZI3cvVYIhBs9KZqQiOP2ZH1zlhMMBr/gxhN4z
4PLQAh4lM5I/8rQERTF6EbB9C2+LsOs+n0FmBa1oyCsg/XQn7Zap2IDLAN69RoQKRfwnq45SZmZI
6iY7yJQqI6M3+wCEu48Xg1+7QAh1KNJ6aM7GJ9zOSsaIo5SEWA0pGuxEBiBHVj05mPVKhQgACNjD
MANhJEicvQbNvtyhqs5Ja3KgnVhQt84XwVNCu5Cf5xJZ1M2QcuXzkKkVwZ5LErbI599+3iCPBZC3
yJs20xFVCr2KX/jImFAyTgfIUcznEMyAsy/tHk/Lio9C8RDlSgBQcGjR6dpMqYtMbZnhvLDvLVc6
i+y0ZW1PRW4J48YSkMPpNmpGZwFIKZByRFMpekpvh6hpuTqGIiQJxAmU2JE+jO9IP8u8P6ge4ITi
y+OhrYWPeL0QvCrKF4iXqbt7EJkCgrTCcAatYfk6TSFvVbBrw0vAuoHMkYDhn2Is5isfjso+K4qt
AHrlvFbBuAnaWnwEtGqpIVdilvFNrA3nFxWU/n0v6mzplMyfbIFG1ZaUzkUZlp5gGfQQUGEg7SQ0
qjRD/QR5axn0w/JcHBdRYl4ypQN1Sp2GqBZCKXQ/9fB4oSJ5iA6SZQU6OIpZ6614XnifWdT6LyML
szEHfY6sJ0CDvZKoRo9I3Otj9S3lI8FUeIBBFyWV3SGooA4AakQTVaPOEhr1C6oTlcP0EWczYxYj
DdKJeo8UsC2ys1TrbS/gvJGEevn3wxYks+gEAOEUGotEantPEVuHcZ6O5yErfkh8dxKZX8p4Gupj
K7xtONbKAaviVUwIuJHsuXOsTO0ASovK8SwGlibukjLYachCFhE6ZsfvISvNNs9/zO1o5Aqjz0um
b3zAfd4FiUm06CMkwzZCQ8jtTqqGPlwUCFmfa9EOgB3uoeHL436s0Eo2Ll6z7Ip4nzPAQoi/2f61
7NEsVctghP4oknDjpbDm4tDrRq5JAp0gYEW33yIVizSIUgVYYPCz7n/P2hO0BRpZV8pjWWwMfO0E
QZkd7zIR/R4oRt7amhUUcKOiH898l/xaQOSVKrLOLfGT/HtgKsiwGj2/Bd1aXewrm9Rcg5qIr9Df
D6LrgPkN+a0kcMoKV2i4L7PWYRaAbfvJjiHGEBSLyUPre2OxV+IwDBhTDL8Gm8El13p1nS9V1/UZ
10FvEkKNya7ufSk7pP0Te+A6KwZvLYSjmsrjEhyhi1kclq0WitUVvvoAams1fV6LM/E2NPdYUpbr
k1TYwTP41Zw+To9KIW6EnlsjJh90NWJc4XKSyFjmZOaOE9fu6lzzpV7e6udau3OvZ5aKphngJ0ot
wczOTOtyKWi2a1y88i4GcqpQ0DQ4L7o6RHYi6bnkPF7W9UkFvQJuX6SqaDYdJmhUZmgxRiX/rFm3
S18LRWfmFwEg9Y2AcC3kAhsfEhkCsYYXyu18xlEIdDzbjOex+DvGBzlSjIDobqMHxc9avQzs77L7
fjy+tawFoQCE7AfGR/rJb40OZVew3YB9AyaaWR0twZZEJ4N4VG8wkMWQXLXvdiDsjf4+NnzJcd/d
gleGqWu/qjU1K6UR+2XZcdFLHExvC5vqpJO0wdEUyRX0QRKdjUGbEXoZ+k5HoNRUV0O8NUK7comr
XSKeo/q5Zl95qJFOvAPs3BQgz8JD3Vt01eH98TevnudXn0yFCW09dlNfYq7kAflRFV1R4eh2zFZZ
e21qUJUg3aZoSicK87drEk1j2S9Ci2SBdpDsyAK3gdCCce09kBw0LmaQyQixAfJT9qt905ozA0JV
IPv0UgueeeaAt55cHtA7s2+Ocv88Lc4ouBNego9nY2VroC8fRQwc8OBkoynZ0JoWcRVDZsPJl/0U
nCRhV8dQtRGfammLPH7dGICLgAXhAmOpsyaIlyllcgn7EC3IhRsK0D6DtFv6m4WGRzFskVlsmLvE
rFdHWzJJUrXULBKqWWvUrGzNxVe4Dx0Jrc0ZZCUfz+RaJpNQHPzf6OhAQayELi0GERdm8hpA+otX
WgcyqbsCYIZG7My2e4IQn9LtVDhbMLGA16PMqTRPTdDs+bg7QEF1Y3XXwnJ8E9R1UV8G6IEuZEjF
wEPbG98ks+WzpgQVMqoZxHGHjlcMFRzkKExKEAINlT2AgmAOloDq3AhaVp49eIHAwy4gCJZudwZa
ttciAate1aeIf2GNMYD8ZAhJPX7jgbV2Dt6Yom7PpJ5KrRFkOFitPNWF233UhIkobn2W2ce/G8lM
gL5Gr8VWZZkcGtQ5SF5ZSBuTCxOn/+1mF9IgaBoOIh1goVB1RhtFXZuSLZJIyqHBS4WisgrxBRSl
VITClBXwUymdFo28rzwV2EGRjohk/CgrE83gj52ZOiTvLFGH18QtqGMKAw8arCcIyOyGzAw2QWh3
RiQ0A5KmD9IkhzISdVXOS9iwKY8Wdp4/5fN+aAjQgZU2yrQrVogBPIogn46EIXXowPvUlI2kyOc+
5OkLhP9iDVb/l3+cL7zngaFAh6GA+BHsP7frX06inIBOJvIFBaoGTmxwipdtgSSojQRuUBBfoDOZ
I3Uw1KWokagQTK7hz7FfmSJ/KHirZlx1/ttyG7kDyplhR4ScDt52kGUhpVjKzhjNeVaFdeRrs9+z
JrfFLEKFnOT3wZtClA9U/A0Qx9vJEjKoMAhKFPtJZ80y+u0QkW0cfGsm0KaAXiaIu2lACtya4OoA
7Z1xG/tAFoE6cba3aiQrcwTOYXS7kRo5QT3fGtC4uIpQh4r9YnDQlzn9+1oDNYuHHoT6iKQLvTey
TEv7Zu5iHxXgKf06F6pZt+fpH+kTyVLgNOFx9wOoglclNYxOVLNFZarEByxMDA+s+rXJXryyFASx
gJXAJSDjGU/N1JRoQiaUid+iWsu81+hbVTfqAfcbA3G9SLp+0HmIQIY6rcpkKIsWZCX+pO6KYT9O
+wwMX8eksx/v8tWhIGkoAKyKM4WeLZkf+mxq8sRX9BR5HK3v0fywkVvZskGNpWPFRJZb2BCCvTp+
cQCuVP++vwUBQnREsJQj8JXbFSnTOJ0UhOUADdixoqvsxltvbQjXv089CgTUr7E58Pt9c5zR5Sub
I7OVnVizIZI0KrA3uBM1ykYepAnLpGPiR+xxeuFyE0/lf19sZHtYnmCZ0FNFxRKttgRVkjSpL+65
wCh+/iP96mXrgUUcyUMUFXFxULdfMzBlJ4Va4hf5UxM/tZH1z98PrlxUK4HuRlhK92kF86jWYRLg
++e3zs2kc/L22ADdBkVGgM9WcD6REx1gCcqPpjwaQ6nO/FTvofbWOH+r1ph5IOv0+VWpQLxnfgdf
G0bvrnOYRTkc4CCkv8jpfms0K8IonRUFZaYPcT8eGKgYx2/hW3oQn5Mjs28gDt3+ml8eW10xCooO
JHoBHwTSmqbpqPIWu6kQFg/UjLm1BFbnJFvkI3cejVIJLhIgQQGpwbJR/pAnbQHYc7944549zX+C
DXemExOIfIBoQWIC/ISkU/PCWXD1GhqbHqjKYlg8ca981O9TTFidIN2MbrVyt6VGcj8YJOAxWyQX
gUwlDStdwlqVExnKREF5HJlv0C1ucmaShb4KuTEelCnx26S7CQboU6zrgaVNwxgMI4xBVIiR9Yb6
0RGIAfn0ePW3LFGXpJj2MTcPsJQw+7+owoeCIc1WxTiPzdyFFGRAoPkV0V+CG4YuoYxs0aGWqC0e
2MjcZmOz3nvw7Y9TY8hFvg0XFT/eMfu0fKmiwwKSicF6PIS7i5gMAaEp6SziSGXgdnPyIRNNVRws
XtG4AehmGQ9cAwni+tF+bGhtOIhXUNbkQEeELqZbQ4UWdXUdVawXF5Y0gJrOSwqrSN8fW6FS4BcX
w2WPlwMSFijxUFsy1FIBQPeG9UI3444omMqzPVgBYxbOZl/t2og0NCsjowOHBgzwdkQQg81QzGBZ
DwrEM+QdWSPoAS/ZuJrphAAZEggn0SxCyMdEkY692blttUkOBq/8GnaZ+bI4s/0JrczPxzN3Pxrw
ZpF3MHo0CfM3dXlGFRJsgpyP3k9x9yw8P/7xey9DxgpxNxp68K7DQXM7VUWVFFJZTqM3Thb4OtCx
NEnOLFnDVhB+v/GJIbRukEc9Gk2pEkiQqUGOh/DoxcBBGOVvXDQ7lKcfj+beyWAEHBKgr7zcAFQk
U4j5UpURjGQ7yBLLhvrUAmkPOdx2I7JcWftbS+TQvroB+jaTc0VdRk/4yJ3+b/CZG8K36Maq3m6x
q1LZfrjZrSniH1emMn7p8CCAqeS5eRZYnbF6OzdlGxK0ha6Yj2dwxdluZpBytgXnWqVMMDYb+YuY
mOPTuEUWQ8Oi7wZEhR0JZM8CpSFz9xQ9D53e/Rp+9Ga0Z+1+BwKp/sfjIa3c1rcTSLzmagLRS9u0
ZQF7nd3ENtgWHcFhffDH7IDqD5YNH6TbAenh0TyR8dB3Wsxyo4fWtTo2chfJJVTYFo+HfPEehx1g
bo5qs7qpDFb0c8sziY/f3uUYLXkhArNwQXbdjlZL8jxmGOyB0FsEs/zbleZUwpQ9jLaGHum5xi6P
rBnyEu7jib4PVG4tU+uqMDxqeSksi6mlJk4kOeoyb83uqoPingKuFxhvcOPcDq/K+zDpBh6nYbET
HTztPFAKyUbyBDJ7uddLqNCyaLc8iY3xeHSXPAc9sYAU/4eIAokQ6gZL+DjqGojCe4kvya4aGXbm
RUdUp13mIJzkV33cCc5jm2uHJrJUCM6BhiTwvNvBKsga1r2WTV7wBkYrt9O147SPto5mmtDz4rHA
tpC2JeBcgFy7NcNXY14sPMxkvmyVbmi1kNE81gdprxmNO+ynvfIc/1ps2QmfhN3jIa6t57Vtaj2V
vFClZSkmT3YG0GNDzm0vvz02cf+4wgmKxAwA7xBMQAafspFngOmJLWw0JqcvrrqLnc5NHcWoHPEF
qqC2uhEakFvzzlWuDFL3UM6m4tRVMDga4LLY2AL86pRd/TrlFVMTzME04NeZV7t+qc6tFX6V+rIb
dHW3uPG+NtO9vKt3k5O5/EdyVD6D4+y1z1sX09pJg5QXYYdBqQYJ9Vu3UeWlrQQySs2O37pXca9a
qTu4sd8c213/rzWh/3jplTnqeBESOS3Lopq89rt1tdcOvirYscV5lTs+jx/RMft6zV+3CNpoVCJt
9nK7XN0e80LYM5Vy8oYaLFOm6lQ7udb1wlRN2eT27auoo8cgfYaolSGchj23V/8/ztVLqx0QYUif
0Bwl0YJYp2y7yasXRx0MxMwza21sEbIF7jyWtPP9rw1qcsu4GpJZhY38BIaf4lOCOldxKIYXCBn/
lVkd2rjxlpAjjcz+36n9r1HqYpaVUOayroVRWYcuz6/Fn79Up3EZHWC3A/sbt4f8O3H3widuTabS
y6278vGo8aC/9WCx66dUaxt8wPwEYOW+NeQ/aLBtR0TBOnDhX321sWnI3vx/z/M9EqhtBjYG9yqy
H5bKOHFstd3G4bMa78AlAVdUFPjmnT5FUI9t0NaTl76Dw2UHiNWucgO3MhontTf8huzxu/HgigJ+
HDnQu046yDpFrAxwvQeS8CdhQL+JLnyMx+WHFuqyr+zHP3JvBL8Jd5xehFtX8uoJdGWdnJRXezMM
UDdAlwuu5NxQQG/4Tbj/d+HflNf5zFBf6z/o19qCntJNov9x2yurlNuWMTKmCzdgfgMLQkwcjqLa
2A1e442JDhBy4fpVbsZnbeOqXL/H/muYjix7Rosj4H4mjz0FB0KTp1iaUVmjqeq1Oe0bfYs5ejX+
uDJI3TQ49YB+zEZoEdpdamjHwFZdkAXXGxE6mTDaiSQipgKubOi20Fz0YzMivcXxUGRKdRX6T4XF
VJZc72rUa0oD2lCPnXbtdkbBAdh1pAjxVKS8JqlarudKmEMbtlFsnKRrG/z6x6lLcYqkBB2P+PHU
BXvoB7PxXl+NQq9/nzqoSVwMzUH8Pn/I9dP0NJnAJtWn5Is7hefO+MZ/bO3xlQcoxFAVCAWAzhDI
Fip8qiWxAnpX4L2+cObWrp3ovf3UFj0GAewf+dfm+qw9EG8Mkm1/ta27juV6PoBBPBX1MLe4X0yq
Z1/yK9S4ha/wORRMQoG/Nc6V0wQ88oClSiC7QwmPCoPFKlW4ZlB4bwyeB0CKntKD7A+iDfEQ7ig5
2nv/3Gxxga+4PqB0qNuiZQ90czy1w4SmjNSuYTiPa/fzO8QMCNrhh+zL3T5uncd+v5K0IMV7YKg0
lBCBnad8c2lkSVvw514P5YTXYbY51hiE3Ti4aFvIK7NJ/v2Chc8gtUw010DJTePIB4aT+65SJW8K
zfAF1AfodKpAThPq3azXudH8/AaTzONh3m/vCzEJ+DlA6kZIVG+9R4rjuR/zWfVYEbxp7/MWW+r9
oSgCPQA/QZ4JjyV6TFM/NiLTsao3MYse/BlO/ZOwOF0FnOBGMubeOWDpkpLHex4kC5RDFnkq5WAw
QpdB+RkU4BEy+tDMZssooGQg/XNkgnoM8os4GIFwQtP67bShxrA0Hd8inI5fKnmPJjgp2YpMSDx1
e9AjJYHNdWHMJtDOWxv8yALgj8wD7pPGX8DfKLhRpjvpmY30LXnWlWVCMzWqjZfCoEhra3NVL9dR
A1sNZ6Jle7JRUBP/1HgCyhsPspVlurZEV7TCaRzTdoAlSVeBsXZ6xTp2i9H/GbMN/M3d5QIaAVI+
RX87oAYo2N7O39wX3FCjl8GP2V0UWyGa9tWPf9w9lAmyu67OXqbW2CId58iX94XdvDz+8fvvR52Z
hKR4NgK8RksYRVFX4uEax74W+ZWk6HLr1MvGpiG3942PqSLKqIBHX/Imd4gbDsLZI9NnpZ8Dkwxg
3sfYNhAJ29gta1bAygGNWkQtCLSJT1xNE5cGLZc2Zem3OoSRMlaPIlcZdo+ni5zHt0O5gOAEAb0x
SM3QD2w5CEh/b5L72mSH7GE2oNcAQWp2C2hN20GhCcRh5OVHHg2Qm7sdzChI/TiDAtonsj4uIvcJ
fJuNPm6+pen9D4AaWqGBxMHyEPkL6oxZ5LpieCbIfVkxRajcGMxTbyEzCWrn6FndDzvhpQRSedDb
zK7K45Lq9RZg4+4SpL+B2kOV0DZxEzK535kfoxUZqaX3H91xa6wXX75ePNoOdQ3FTccweaflfm31
FmcPfrcTLe6s2eU+x1/pKd4v3uB1rmI9o8hvM47sgsl/j/7Gp283fwW5ua66gwMNHSu3Y3sr008r
7KHYc6EpAj4N8BsJ4lfUqstdrdWFCtnQF/Bq755CMCW8y6Xxt9E5o9BVHUrdFo/01Y/P0GiM1OR1
yajAXAdBPvx7ampmYAXWY5enT20iSAkGNtQhAcpEvyM9a7XaFgE7lv54Urp9bVSQjIuM4CONNg7t
e5+/NUT5vMrXRaLMMATxS7E3mcoZZFs6s1tpY/pyuAzoMr+gmyFKBreznPQNIwbqVPqzYoRIFg82
SKqhbYM+Nmv6V+YJrClGJYPuBSEsHlM0HWUeagMTjBoOv2Psgf8crRlv6XP/Cj3dZeslsjaDhCQJ
zVws4leV2kjsIlaBwIB3f9w/QYNBJ/8H0Yb+Ueo2D7WFffUVf2w9Fe+Sn2SE8A10JkIJWURQeTuf
XKrJcqPEtU+MhW63C93QbXYjtljY6pAY2FU7dR963S51Qe8BxptDmPmsOVmjH21B/i7d8bebHN2R
aBNBRxv2EVLot1+jhUonMnJV+55CZuC98wdTgkB56Ur475+/kG7WIzMEqe5//kqNv4OxGLPJWZCH
NyQDkFBjsmbsJ0iMb6wQfUdhqtBlJ3NYI+AHACq6/bhEGflqGJYWaEGdd1CBysE8trGN7vYr1K1Q
MABpOaAWgMBR7h2IbT+B/D7yI3RlSBb6VRTNDmwx+xluEQXf+RtlinzK1ZVb8n3eI4cQASaqh2h9
/Qj/BMNe/UeKP6LYBWUTHImAUSOBRmMsh7ZrFInhIr9UzLK18Yw/KMwzsxE/kOPlxnFgBRhOxPUq
6q2YudvBqFgbPmuX2I/1wNxSiry/46hfp1YeUX5UyAP59UZffkBRzv2t2pkl6+7j05puErhMFvpJ
gYUiVzq25O0wFl6spSoEdDd6ZrDlRPCJvGbebCK24yA/qg9bjcmXZwg9cdhooEQjzK5ALd5aTJui
beqWjX3+JKOH0mPBFP0WWgAtWamX/5ROop3p6MD7UvZJqO/qxN5qv7s70TG50HAnIsOEXe8OLBWk
nBwkWuxD2oDBERRai68+gzorMx7P7l1+nLgitNhR88DdQdK5t2NlVC1rJyT9/NmaXsX34qSiCNe/
hKfxRd6JtuIuTmam/nBqQE7/a5OU6q70QdunVjcGU5TGCLAPyhQ8B03p9/Q8maCBOCFREf/knMXT
LMZCw9EQHFFZ9opd5m5V79a2PXwLfCmkJQTn2e0kaPGIqnWaJP68j93ktecx6ZtVZTIS2qsgyQbW
VPKix99ujZRV2ARtA43gmWg1pqcyMYvX5GPp9NEZn5vQjp9Ay/5ZvjKfzOe4FX/fZewvEy2zSAOB
YPye/kvhezSJSAAqy6dpF0ON5B0KTvVH8BzodfHx57FbrfovydZjNhEr0KzfSsujaKcNgBR/KW7/
lhrlE9DkrbcVYK6eQkR86/8MUVe1zPdMCQ6PBJH29yQa58Ds/eU4HMetI/vuoiP7BNAyYO7B9gVR
09vVK5hlDCoCYLanX4IDUOGvxzNGP1svy/Pf31cp7xi4CcjmHDMm2Km/lzdC3vVtdvXz1F1QFnGC
cg0+f7BnK/jqbBER+K59Zz40lBvDPVIkeGDOv4NP5afI6XgI2pmk87XzeJR35YXLMFHNJEB2RA70
MJkkgheS9VrMcP+puLMhed2P2ACxyCl+ra0t3od1t78ySDmIxDSDJqhz4psLr0OWMz+JzlKZta+k
hlQ9N5syw+Teu9vmVwapexHNcwkrhhghGA6s+aTZ4b71/ywGXrxWuws2zu/VjXZljXpilII8YPdd
rFU+b4jAAgzfkvH9eNlWnf/KCnUhCj20WNVmSvzcVZ+h4eFtvWTv6l20X1AnMIjGiyISYKH/QllD
7w+ol1qVlZgC6omd05uTM7+kW10Jl2TAo8WidvWSF1BNi+AdogMJhPQnpHPN1mz1FKFzutcsNADX
59mMzB+Mw7rCJwiZndJlPQQCLgiB9MCY7a2k4upHgYYWjRJo6CIgq9ujBoFJJaYxOg0Ue2BwOQA3
D9Wp4U/mZP70GnqFryH+aAGbaf3K6b7Lj9bJz4LVWf2uN6tj+LtytgKS1Sjs+qOII15FxkLAx2E2
4aOYp8YGWYzZGh10hKMv8l4X7cf+dledIe5wZY1m/p35uAL6MSDHlWjERoyH3+9Cz5EyyJxZZ8zH
5mga7EuIeW2OOh0XfsZa5BhcbxXm6E4ffzg7giNET+OX8MRa3a/lR2Ple8nh3OCpwuGYHMAwzeuj
Gzrdm0rwWU6OF9nGd61F8NffRR1ecQbhlIDFd5nsgXlidqIh7AQ0MUGJCWCcc+ymKOgIbvHFWNxe
BgeTrpwiC5ijv+D1bBFEncPfgsE+sz5AiMetIsXqYX79edRR1y65xJQpVknAQ/S9Jv9TjM8FYfn+
b7qxRlsOSDfTqmGV1WICY+wejFy64NgfnC7qifW1GamtHXfX46IOo55hEzFViffhKIieGH1Aniyy
Zzs0J+SoBD1x3r8fL/XqAXhtk9r0UG5PtHaGTe01xfN+tgS3t3IHEtcGYwwW8Dgfxb7amlQSVdDn
37VValf3EC6NxgUOxjrxy+L2RnwSzdyuze7n4/Gt3VNXhmhoPijcA5ntMbzRknz0tOiak1ijHp0e
m1mJoghlPikDAiyG2PP2lOKA01C4cox9cTQ7+SsNfgVbm3LlrYBeD0I2g8cC2APInr06CLmoaRkm
E2Of6ww2OoAECvUFG1zLj0ey8lpAcRGQeQVvUBH4iFszctnyY93JeF5zO4C+WKMGK8mCwvumgu2W
JWrOGFGehRaCvD5kF7nwrQl1iNkk1tx5xUb0tzp1V2OijjMVYgZlz6kXS2lhtfFeLYwgfRv/UTGH
nOdoMSScvGDRQwqPutZBrDXGMpcCJagd0vRvw/9r89fFAFp9QXQlIEFAv+Watp67Qa5jPxUmAzO2
bWHl6EfhB8V6dLGhjZzC4Tz2pZV5h8gDUBVIoyJTd0GTX7msEGpdngnwJYYx48WSvHo454IZbZ3R
K+fmtR361ceiX0EaeyX2wTU7QiArMINgX2/V3resUP7aKkqVzxG8KNfZ4PkjVd4DYePiXTdxafPE
At8VxepIidIhw5ZAu+0EDRBfS616q0dh5awi6wHAAmGvwi6ndjjaCuesiXEkVkZbPbef41bH57oF
YNhREkA6m+69jNQ6XSqQMUMAfvwf0q5rN3Jkyf7QEqA3rzTlxJJKtlt6IaSWmt57fv2e1MXeLmbl
VqJnxmGABhiVLjIy4pwTbhUNrhByUoys9zcGAVoXlOVkBWxuahB9ZiSliKSGfsgtL0NTVM0J1Nu+
h3yHsFd4+BnmqTgzRxbubCeXS2JakYFETXSyew4rnbnoZ9+mnAY4s50cgF3gl8h+qXfNYXm9fgx5
BqjLtsgUBbLdmKsgO4B9a07buD2K8vO/skJTOfuyF6VcwTCC5/7WPMVPEwcgwLgvzpec8kz/YwhD
mdXIliFYlmIbzbjNcBd9jJ1nJS/Xh8L0W39WxKLvCyNS5CWHJSnbAPTZmx5cLSRiRV7an3lQwOsG
ngdFQbBt19uqFcKiLKBR7KviNjMRXKKNQs3LwTDnDa86BCfQT7+AYVl1EORliQRcm3tJ7KFKV6KR
V+7MkVfxshDMc3JmixpQPA5jIvSwBTgUAG0R59iz5ksG6xGQPDxQQbdbz1eitaSsUYILv3wm4dPE
Ky6wpgrZaAmUQbSnxoKsvx9JZl4ZIgnjnvsU2ru2+Sm+BsldysvqMcJSSFv9MUTdJdOgaFBomXGP
/25eYSqd7IdF8PTA5SXaWVOGeI5UaSHZfAFwNOOWTKUU+3fNY78fOSC4y68TCXYsiQaeBHDS1Hov
QJu2VYLsYf6iZ6hm24q8vX4WyRfWLwXCpgck6Fv6/iKGEHJ51JelTfzEepa0Ywo+kscFb7CGQUQi
EPQgR33R3agMFTNoSe6sQDYw2xbo48HbuhfUOYRBIKPq5ndpF0BE6tGqZ9VYN22X+OnLF7D4h8bV
/I/gNdpUL9ah3ggH/ZQ/Gk+he33+GInItV1yZM+urrqepVmD7IkfvoTgPquOqtqQ3RP3lXxAGwHk
tgqeqg7jUQmbpJ4B1B0RbCLzfWZTb7phySWMtbSF0r4b9G3kqqf6eRLtQbe7h9pELxJoldvjj/nj
+nhZ+wVWoWMGShkY2dRw0ZVriZJexnv2DqMs7pTC4yHVLp0cCEoIjVEch54MVnQ9uho83FTo4tQ3
fkjIZv992RlVUwg4kc7BpGxD+QZNLyFbEePz/W8F9ZrJnkcbnXyQh7w+U6xNf26HuuXE1kjj2YxS
X/ZeRZuTH2bkaKCxg27TuHeIHhXdrq8J9UqPlYnIitjAJSJl4lg/pCfjR/ol/so/JcMF37/92870
eIHBLNYftrFE0KVar405JGotqErqzyjX+sZHKG3kX8O7aPfoRNHa12fwMk6AMfRThOgvuthd8L7b
udWKqumxEewP5L+dQ8ZxfuxZPLNArdHcNz3IcLCQv4DBnt93u8Wpdor3GaGvg+CayAxdH9LlDbge
ErW3s7DX5okMaUQO3HSLPUTKILvJmbjvLoq0Vz+fOcpBQLk2D5IWZiZCW9SAbYFowja2wze4B3vT
+ofRjd0foYfeAki71vvwbvCevxYuJot1CNByCNRXxEeos1HjnZu8sHATZ77U3k/VQTX3VstJQTFM
QIwNklYABaPd5wXRtV2yrC5HAHU87QdotbxGsIxdCG0D8GghKAgJ/W9WxZmzhXfvq7icMgBnt+jv
Pezq4YizJfOUYZjjAHcB8QKh0tIA5yi0BDHr9cwfpa3WHsfEM3hyEDwTlOsLzcycmgQmpsZriwNM
CLxMHSOfKyO0A12WAKiB7KJsLKneCVmPgCjYajfBJtlAwx9wwHn3+cy7BxXGZbSyRd35cdgXQk1s
Qfbb+mUCCnkT3g6++LxsNCRYs5sPade50Cjy4k3v9o+Jk+1qt3zut4Wr3Mwbddd4AylDoIT3OG8q
7jm8zMOuJ4Pa/oXeVGh3ix/4IrmiN4Foi66nSKbrduME7o/yJCIZ92LZPNGp726VlANYzQzZ1Geb
dorNUkUjAGQz3d6ub/uDtDH3uqPgmiidyEn20i69rTaLa9zobu1It2/todlHyElvFRcVfVd01U25
ARL9USxteZPdS8CeRTuwKvFjFSA4Y3CfeTlYMh30r0YiC12IDYSkOM/rX11ZwVzLaoS4BqjR3cyD
d7NOsixBRgyXCbQ76aTG3DaJICt4PVWnCesQOum4SxW7q96vO3nWtoSIH5HEAUMMQdp6GIow1XOK
zht+lfqRtgcEDGhkk4f8YE0WEWoAZh0JcQQ0ayvpnKdBWBuoZvjWB5r1Xh8D6+uQSyZZVkBn4FbX
X9eyVJLLWkQWCwHS47i7/nXWSoBEB9QFERGD5MT660OeD7Oc1rjZ503avBuqX4QuUnYulxDGcnnn
lqgTOA4ACgsyFkJu7X0U2QB1XR8Ka7FVPGzwykP1AO//9VD0TBB7sS9Tv2q9IPXK8GAU22XgJGdY
VsD4tUCHgi4ZerSuraRLGaCurKV+E3nqdLQCx1LvU9m7PhbWZJ1ZuUh/S1UFoB6sjIMv1Vt0C5X0
03UTrH2FZDXSisiOyhB0Wg+kQQecCV3VkS3xDI9X4WNEV6gvI9gAHw7oN1qNMIp1fdQTHAmz2IoA
nwi2InlWu0lmB70crw+EtSIoEICdBl4C3rTUQBIoljemhHWvG7sf3QB6dNqhk/bXrbCmCw3ZIZuL
t5CIk7iermhqCyTGcVCW2Lac/un611nxL/whvAewY4A/0R5x6YRg0RayeZcNIvqf5nG2h9CRl10T
o/Pvg7YT88QR+632zLFMvBPt6g0dnhjXFF55F7grcYQgdThgYJYtDbdosVIfmsLThUOvb7ufO4sz
VNbWRm7AQs0NcEgMdT2R0D4tO7xcUr+DuH20RZ6DJ6fL2hB4h2FLfLetoEuhaRWToquR+qZ0qN+z
4EbKPN7zgWmDqBJCmQzJf43ym2WP9lJdmiPWfUO+pr8FMiBVec2oWVOFbjo6IIU47LgC1lOlou1k
klt4WoKPhmR23RyN+OX68jMOKhQ9oUlIMmaoLlC3y1iKStaHAla/fEUGA7IRGnLnopNl7u/rlhiD
gTAFLCBngfBdJzN6FgiFYlnnadFlPigh0E2AJm00cB4gjEUhGQUYMPAevwCATuDFCtOMN3HXO8Vn
1d2E1i7klfRZ45CAlDYBMUXugoZJaAnq32FWZn5u3FQfEOjmsWcYngZn8Y8B8gPOJkofq1lF1+jM
VwDYVeyR18qVNUsStF7AfAMu+UKTUNcDKVKt4vvtsfQHrTwU2QH1t79fbqCrSdNkBRV2eu8Khpo0
4QItVJgIxnsBJsb76ybYA/mvCRrDlBqWEIpmA7nVglz4+egs9cbiNaBhWUGsiqmCnDnhXK+Xoxo6
s9QyJfNVDzWlFKlyxYkNzlBYm4rIZ4NNh+mC+t3aSCaVTReCTOAv2LzDSysih8PJYDMqicjFWtAA
BzkUEQpN9YlCI5bVIstIhBeEhxnQv3vtWZftGRiw2W1GTuBKfjN1sUC3kySb8QIFv4S6MetZLaLe
xJiGn/rv7LFA6L2Djl/b/PgHVwrRCkT2DTqOIH5QlqaxqQYrLHIUzILa+WhM9/pGY63O+fepE1kV
g2A2eZb7onHTlz7CynDgRGMsEzpIGPDz4FRqdKq1izUNrdAwBKHfGuUBUpfD9Nc1JSz7mQmy0c/9
Sq0k4STmOckAIeGQxUdj4oRivFFQt4meRYHVmDCBUSD+xijU8p+MAu8hAE9wZYl0cqbKYj3RjBrs
U/ENowC45Z+NwjTQFgkVHzCQqYdEFiCLNudaTvxKJ6c2fJfBy5Wx7l1DBXIYtxScC10kiYvFMlpB
+bYhyLZa29Gj+TREx5EnVsSqi+ANjBwQKRRAHolyYKOsZSo2HEz9hsre4rcyBHVPUDmeAzt703ky
4WSNqWOPB5hMABEIW4CyXW8zqPrVZSQp33yTRrip92ip8lUlHOfyXd6gzYAVB0E9kNBRYKS2mpRk
lRzmAHfUnrodfGEHfhxaae6rU+mM2yKBFhXoSyT3ZOfg7aXe6/OPxlEOz4On7cITUvIAl+6NbeGk
SAGl+9R9QYHISbbZfvi67j5YVSLwqv77W2nYTjCmYaH2yKbI98ZPI7b7xW7fIOGYPpt3w3vws3uf
bmtISt7DPXJMs1YDK48mlAY0PKCMsl4NvYpDSZBQtywXZ4S+k41Lsj2Gdow2q0/db2typbfEnkN7
fmqfTOe6dcYNgMsMDyYIeED1mobHoMivmb0cpr4lu2a3Wd67zA4HJ/5lwh7nemMcKMInQ5qTtE+R
6Gxnm45LHnZAZUyaJ0/3Ue0p72Xk96bd82ovrDk9N0X5h0SX0yqBFD4ICOWL5GePFQJN3sIxnmWr
8VCnVi2jJQUbBhh12X3rR7vKUXdJFjSqBaCPC+tkbVFQRlAcwBMUbye6J9EYxtWsaYg+Kv0htmOn
dNOndC/awV3pV86w0Q4CVNF5MATGTK6sUod4maZEyEVYnZEKNewvY8tDzDFuJKjuiaSnAIiGl32I
BD0dwwRPgkqx29ehdrrEu77JmRbQ6JVgYlGOo3GkfV2hn2qF1ybEl4eSiPBUf/+sQRz1xwJ1hk2l
ClsQlPGenZ0Pq9sENzlvS/MGQW3pYOnrPowwiEB+RSPRZnhf/tFKnI2C2tDDMhdR3sDEUoH2qFme
tbu+EKzNBKyoTBi/RIyUqojq1RxZc4zXcgjEaF/ZQX1Mg/1o3n9et0OiSermUUkeFoVxiI+h3e3a
pZqBZpXGJCMDKLkGpNSUl+vfZ9BToA9DsKl4OoHaZ1I3aBUsZVnJJtb7CP0WX9yZR8XtNtrNsJNd
7T4F7Ul/jI/d3fKBtLYLlAO46MI23KBlDbDlxhYt5Krt9R/FSlCd/yj6IkGxoAtaFZtQuMt3AmoW
+SHYSD+CnejLfrLt9/HjdYsMh66Cww14Md70IMFTWzIn8GMhwixMw6NcO3Hp4Xylu3BfdQ/XLbE2
Dt4NIFQTLpBKJyuRG+26SQd6N9qbew3lFKe55zYQY+2acyPkBJ5F30s0IDbTtdjf8Pjb3/Ji9IY8
/zQV2PcVAA4V+fTsZW5upzfKNgE75U11O1/8au+L03Ij/VQ2CegtuYOSC7gd0vTcAR0ucZwhg+gj
oxXXn7mkDoclNnC2Fn6LBcWEm+gzcrSfGmqPEy7LzAsOii9t8hydNiDk0N1MW3TiTk/qTf46eeVd
8Cu/627TDfpdPlsIFTjPuO+g+tpEkS13tgZDtIhBFGKhsXs95Dmxq7wQiTtvhsJ3aJuH6tXqbMAT
LWfex/tJuB0/UbEEDWFn7P/dnqPOuAFCVLyQPZfjYs1eYjfZR39fqThbigtdVEGsughAttiH0N4R
SvNHznRe39EXKqixhu4MmoClFj2PJwp6/UgiebBeqUINxlIjK6UvDnRHF0hs8N5F30J5//9uuOj0
KUF2NRxM2HDRk0V2fkPz8zVx01vZewpvxue4tr+gCSxv0pN8M0OadJv+HJ6zHa+5HOt9tlonalcu
khg2dQ++i4r3CynoSi/dNj32d8Joo68hx5Gzbvo/BxSiL+uZHdFMUWkyUAgKEK1/9LyG1ZzP09GQ
okdtE5LBdJ/zreBMj+k2Q+Q127JTPY6ZHe+a6nYsjzPv2cmMYM8G9j3NZ4dbjppylmoMrLQr18J/
fJCRw5382kJFe9xat4Vujz63YRyZryu76JtoeWa2Nibo9Bcw27jIFPwcduk+dCSHhyNgmkGLDwLe
QbWOBuxmRm9VygJORgO/Cn2p3FY8AGzQ6P0m4LykWMARosnzX1tUpGao8xiIAQ5GcMzcBQoV4kbx
TR9+MYbKFy9nxDzqZ9aImzmbQHNWJh1MMLgp4L7w+N4boFIYm+vuljd91BkrMz0RWzKk/Dd6028r
CI4Lz6oIhv51O6ygBTAD6LzhvWuCq7MeTDTgdYUwCssE+ZwJN0pT2V4on6aRY4g5ayg/Q3pGArmF
rkKUMSqs5gSw68ZAcXXayrKXqHbIy0t/p+np7Y30PRJESBHhcUOtTtxH5TCT7nvy/eTPO/0Qbcdj
+DY+GKPd3+f36Fduxx+gfy1QcC/u502JWLR/rHsbjcdcdKGxr0/whXQucI8Qg/zzg6g4qhsTMw3J
D5odY2N5Kci45ba5STbps7pJ75TX5H7hZlHIsl2bBSrCirJZGUEuINTYaJucPgK38YTt4kj+r/zE
89CspT0fIfnzswNhNF1uNML3lBebLyi42Tx5Y4ZYxXoSqeOwtCoEVkeYqNzy1gIW49ZqHV910xv5
1DzUUBnvIRyRbqRD8Brum0O/F39w1pEByFqtIzmxZ6PMckAPdEKgyPaaq27TQ2dDug63K89zsm6k
s+mk74U2jxd5DDJkwDygshWH1/j0u+/hlc3x7U7PRjKES2PqBUai3NWgFE94qgVO9aoe0H6jvFX3
kBY6TFvlUXPGzezG26ywVa/4SDbL7exOt5EPbDiEvyHG9xHtCoerdM7IJJ3P9PfL7uz3TW2o/4cW
IzujI9qJY4AdbLr5XrZN7/qqstzf+VxTh3MphjrPK0xF72n75oT7H9rmM8f18VzAdyRwNqBQ7ZRB
JF1Hj9PnKd1PdmsP3oCl/UKBfG/d5Zyghjcq6kAOUjfXcQR7nat7FvCLZFw8siJxIdd2EXUkVbEy
Y2uAkUWyhdvlkMLG9cVhKFGtTj2t0K4NsYRhgISFCjyeO9Udnj3lQfZ0V3up7kR0+3CGY3E7vZRw
b/3nu8Hzo6wXA4gKBmoDqJtD3nB95iGlWU/tVAAqL6PAiVbKpcsZIsOC9t2qGb1vAWqjoXjoES11
qQZQEyHpoPHma7AN0PRih9bNj9VTiNT71ryXIk+wbLF2ILquRZ4onoogd3aFHb7y1P4Zzoe0ZJSI
JBXIPfT1qRQW6BN9BFi7DXlO4Hk4bvRSSRHatecGqBMXKsIoTSU4FDrgovk7NCm30s98Z2yiX51o
b59K5Iy92de20YPmKIpde+ltsk+RHrjLOJU5Vty4+i3UOZmWQSiALUj9I+Ek/DwujTsvXhG746lr
U7uNyD/XF5yVloJNSJ6T4hYRRV9vqbIRFD2NCIfEiTYT1FnQ4kBCKLmJITRmQeOhDex4jjlmWcuK
Uiroc1ApFiEyuLYqADY+xCkBN8RIzG+K6U3tOAVh8gnKH6DkDFliAxLI8gWYXjNHtTZKwGW68r62
p8CVEgjZlz6h/3IUvcm6UKbQFxz1qW/iJGQg16MZy7aoI6nK/aZ2kWZLodb6Q+wOQE1xFovhSImU
GLwQOkQAf0IlsuNMDYYmQHm4TXZFbMu/q1OAJFXkmGhU8xBi8X4s2+m3HkOjdpcl7sSZU4aPhVYj
SgFo+KgBZ0EdllRHn8QhmHP/rSwdK7fDxM54cu+MyVzZoHycXqDiVk+wARIqqpA5cCmFg17GIo+c
xTNEXRhiO8x5UMIQau0gdBDiLjpHlUiUcs41zxC12QNZr4VRhaFx3i4iOiRWb+Ps6gvnTDEWhzQw
BUABIBi0+qLGUwmNPtWSlfthndjAOpftoW+O3DwsywzwwRJwe1AXsehwsAqlqkignefX0rEc7xXD
xT7nSn6wfCHAgTJRMSG6sjRc1OgiLTJNVLbgIeTE1d8FqHGjPZJom2BIQAhOsItsW0Ni8/oZYxyx
lV1q+83dEoRiIKZ+G6EMjvyVDgpBu+dhexj37MoM2TNnIRgkCbMkCiUUvQ4bHk6F/W0oKIKZjMYT
dPmjtKYWGOs59cEIlH0eVugbGEB5O/z0/36epu+XrT5IQYbyTbafn9Vt/pUfLCd7hNryXeMdSsGZ
PWvfOTxQKgt+tbIrr6cst9qsyXLYbW0wHdzJJspDqp15PCI04+bAjgOiF8gVpCFobRahEDspTIEd
D45t4QqkHXTauqCjmrc8U8yl+mOKLrmFciTgDADLC6ZU2m2F0bm+m1lJPUAXIGSIWwNa2LRTQNvc
NigClG8NxbH8h+omPQie8VFuW/uXUoNgK+7UTexet8q43VdGKYdnFmg9MBgw2kD0+aHjjInhgEhv
W2BukQjSUUhc74PAiCQpSoC4NUCAiif7o8YpVfPN9TFcWkFzBlkh0CLEnZjBtRVVjvXeLBChDJIF
JW90LVUSl1dhuFx+JIsJ/lmD0iT6DlD3udnIFfr5NSDKxZ9mfgxmzkJcOjN8H80yoM8DwP0FKGFR
xzJHWzIgYQc7DvdwltJD63ZOPX5dn63LK25tiHJnQyKgb5AG5mIzfQ2qo/tont32doYHw78zRC1+
ks9Tv3QYUQI+fDSD2xq7C8/VsNYeSFKQVAxImgKivF57s0TPcSsH8LL1BEj6SQ7vHcecrjMDZF+c
ef8B6YR0ImjVai+5SLJDQFDkJKG/wbtrN40lObNBxWqCaGRTqcBGedDtZxVikSCKHU6WV+3Q2yBz
Aru3W69xPgt4AscxHRQ4aw/dmwXOL/k+Ktd+CbU50qpskrbEL2l8ebbbm/omfY9+Kb/bCWzFxqs2
g6OhJ9KD8GiC08irqDAqquuJoLZMn5pRLqGxK3IqBjSToW1s5weIP+WVQ2TeBJAYy03uI7hIXiqv
sWNsKXCN7+KNtC3elxf5I/+QPAnZHp6fZB5PA9vMIj2aLrgDfZ4qSS8AGQ0NR1dD0O5LO31vxLvr
Z4Zxc5I+ORCIxFUCTBSNKCSPraCNDADWf/VveN+V26oGhVN6WF64uEzW2TmzRdPqyy5R41Q2v7m/
RU3A8Zq0FzVOaZZR88OQMB7QpMG8QTOl9QkqgSpfBinNkYAVZzvzoycZqgHDR4iux6M78Oivlzca
MQfKDS5RTCL98JHNWi1DAv3Nsx2ePjOB31xfJJYFhBzoWoFSDtorUz6nKjJgvRUp9+f0UKp2I+7j
f3CjnVugnE7XFx1qRXLuR+2xTL2hcfJgX/D0thiuDQ9g7DEFgtdgxpD9cebawkybNEXAKwTY375x
5uFooi5c+wWv6wRjo4HsBbQ3bJDXCOXfZHnOhSQQ8KqStiAvJOVhMN1/wFZUVlao4RiVlkrtAiu5
dNAKGykhGW0GeduLMWnotQeIJ5afkAkpDxlOahNZFZIwZXYQJ1tQ3gm8yzj1nNuTMWfA8AFjB/oC
jInUqQnVJTbVqkn9n521HevbSv8589LljJgGGFK4AOC7CMWTcreFWGmdrCP4m7fVjhP6seYJbEuc
Dh2yLRetADRpaJcuwBOgaw94tUPu1rppzJvf148ia5Y0JDeAmUIWFLmW9RZWpiYP6iGFTMIDeFaz
asvNgVdUYY1EU8GyAqgYWSNaWk9Iq0aeA9iQfhrmR/1g9M916IOgfn0oDDMWpAsIWQWKaED9r4dS
ZNbQTn2AhHHhokWEAikvN7f+OspEq0HCVMLSQCxBpx5mQiYvi9xgV8nbGO2fQ6hiS072dX0kl48y
GCEyhOixQrJP1LbKg2wSkzACiwhYk4Ukn4T3RPCIOtmTyksCcIzR7OG8MUsTAOLMDyC+sNgL0g2j
HWQO8l0N0PEhZ5UufT9EOcB9x5sGTVAAWlyvkhrmOvpf1oXvCu3uQ0r316eO+Xnk7FA5QAIduhzr
zw/WCDQnmoYTxjWEscC++QekEoyAkDHgWhBn0K8lPQOAtw2lwp9Lz1KJiaF4vz6KS7+Crnl4kVng
8RNlfsrf95JQLWGvF75kv/KyMZcnfv1t8udnl1as54saVUbh47wL6hHZxjY/Qlnk+ggY6yADjAm5
VDT9I3CAtZVFaFO9F5PCn7rt8ChIh/vr32eMAugWJHwg3gf3RZf1WrlfSp1QYjbyb/XnK+frrF8P
EgZki0GCQq886o7KdegX1V2KORo0u/1KxB4NTDk7lTkC5F0QZ4H0dsFEt7peyUGxK/wqdLtxG6u3
S/Ns/ro+TeyB/McIYb1TxyEBk3cGX7AgVbzO2sTjY5dwTFwbBzFB3SCinoCxkmMcCIKQWi7UYwUO
AO9E8AZCuQ0tERRjHIkV+R5eypIOy+Jdn6vL+wNZFrIWEEj7bi+y3rJZmKAPpoW5mkRfgpIU2ECQ
enpTg6frdlgTRnpnoRIFiUFcI2s7ylguRlU3hb+Yuyq5y276ZZOmHCOM+QLYHOE1NhZ0G76VZs5O
eaPrS22MyIvGQ2fL+wA0kITDNGCaQNiADsPIuEG4kRrH3PdoH4L7trWNwFURmzrXJ4phAAEvHiBI
GQEdRXNQxXCqzD60kPyKtlZyp7f7Ini5boKxFjCBjBcqgqAd0dWstJeboh9j3LTiVs9BMn/vnkWe
RDLDm6+MUDFD1pZRMZYJSbEMJ+H3vxsBtQpi0VlRIeD6XtAxVD4uuwEqEAqnqsNcCeQHUfdDhIVC
yHqp9RA1+lnGSriFeCsNp5LX8ok5RYRvinIOSM205Gskl8KQ6chzpuIudfR+e32S2J8njw2EU6CB
UivQR/1kpVKIKBeu49g//ruvU76pR2voJZuwiWpAdzj5DNbMgxlPxPskxEy0tpIUdWOUay1iZ6Dl
4tv8KeVRvVlzg+o0SpwQtwf7ntpARTqrQdUgiSGODnJSPKgtw6vi+YXiNMoL0Ic0qKkXNcSysRqW
fmQ9N4G95PsErTHGncLLMzJmivTXI10Pwey+aJ09JXhvykqK/ryLg/vUyG1r5GB7GN5CA26ANABA
8I9k6foYVGGe6HnRlACjHGb5kL+1ENPknGfGMNAzAUBNBP+g9Vx4JC1IitJIGl9BBGssz8Pw3Aje
9Q3Ls0EdZzC75VZJ0gZd3hRnW4M9IaUcj3G5q1BRQhu777ISpCOoCKpNDL2blaGEyJU02x1vsXmf
J4+as+tNrfU4jHp8fvRap+dEZoyEG+IyCxllaNygJy1dFKumMZ903NN+MzgmnvZor/M81JC7hh5t
XBylv+36DLbrd+4dVH6i3E6rs0qDWQRhYAx+CqhDthmrzag5S3gUdM6NSqZllZ1GhwSIIeK2Q5tQ
8hinpi1qgbiHeoSfZRut3r3N6TbYtYozql7MK/ddbDKUYqBrg7sbYQiUo6nDIhZ6mUztoviW5umj
0wbbkedbLnYBqmKQ08Vxx3phu1G7YI7jqFfqQvY3C2ht18/Ihd8i3ybtHohKmI69sJ6qfgnzoBg7
GcGHVwlugr66pyi7eb5uhUzC+YJgIXSNCKWaQGATVeC1lSoRA0hSFfpN+GJU3gYdjbzhOLxeN0IP
BUaQzZXg/XB3A0hH3NrZYRGMtO/l0jBvUjRrCt2j0DzsOp7yycVIwFnHewmJfST3iRjC2kiuqNOi
JZqAZlxt/Tyg0/tOlBwh2QY8fdmLFD8I/BouErji7xaRdD68agHNMREZEjn1blPf1nbxMTfuIb/j
yfdclJRhikjE4wWOIBrPfWqHqcCz5PEI4YAosCV1L4VgjO9F1c5P1kFCZ6D39jMI3E1wX3xJ6en6
stGH9T+2kQKAEyWdsSnbehFEraSC1N3nrhA4bekv96VkW8l2Gu2aV7giL8HVToSsBJwQ0V4xvoXe
1+tnBnEoJwZI8KBvg39THzO7diId9BhewHHhXrE9FHg8jA8ZQchyUPsxQZK5GZswhvOe/OCgOw+6
Cs0tAZUontzbdymBHhaedSYWEeoCCG/Ww9KTuY3LokXz2G39oPwUvSSy7cbY3NcfGZLPJx7A+3LR
SAzyxx5xWWdnLdXmNhFa2ENnl9jb5Br6Pjf31pfKaY9xgRkik4hrFTJA0PbDHqUM1eiMWRk5IMDG
nXSnv5ifugvum7hrnBB/X9+JFyBqYgzJYXIV4q9L2vqoiWHRLgTUbN4nJ/0Qoq74kD8MT5JfQxK1
hF76vOt5e5LEIfTiIQMDCSLITaJaQGUvjIQ0NiBEHLBC9RmskfGUgRja7hWPx6Ngzue5LSomqpZk
kjIBtkbHIo28W/sHXv+gGXQOLwNHX1tkNs9NUXuybUS56wiXsPU0dN26vlb0tYuPq7gOkZ5Ewwmk
GKhxzFpXIdoWUSXMHMWTC66EOcNR4FInQnOkAzyWZb3Dyzbr0Q0CwF0ztYvP2nT1L/O1QmnCjUrv
r3WJMRwickh4Aki3g9++tpblfTMvo4ThED0U3+ptcVvcmcW77PafQ2rPPGj95T22Nkh53UpMGnVI
icEnGQxp4RmgZE/ZX18kxhWG7hCkfzx5TJBeUOthJYlZ1vqAarip27lnFg/pBh0MjZflK0wdCKxw
zJE1oQ7SyhzlLJYylCJNUIm+2s1iZLvpLQRobfQ6tDxJnSG9iZNNW7l9fUg3101fxB5Yv/OBUmFU
BaW0fLIASNCPVeRDsPkTUBnz498ZoS4UkGqWODQwm1O7fUve01cgW4OH6zYYoQDCQNxauCaRjEKK
cL1kEWhkC/7NQRlV0AZzcT/yw2R/gUkSOoWnoRMhrxHmBV4dm39lktolSxrOqTrGOS6vYSMeRk/0
0D2ms0+QqtxPUCPS3OuDJBO13id47+iAXRvQdoFqBWVQ7a2sE/oSelmzI3We0d8u1a3ecyDkl74W
DxAk1/FKxwOXpPeoqTRLqUAjicEffqnyversJcMO98VDOdjQ9YbaEue4XZzpb3vYhniToq5CFyPM
vNTT2pQG7A+n/IKcsF26Ve8ugn19+i7vScoQtRGVXk3kwIKhMnPrl9xR9/GX5YGs5sXO82/RTTec
98PF8aIMUlF3GMZRPYgweFx+nSJXOvCu/osdQQygYwWqaYgoLhDQoq6G7VjLg7/8KmNoiZey63Em
7eI6pExQF4pY4nVSa8rgR/FD0rpxc1JVu9v5wWBXmT28hD8mtB3WPoXNvzRMecVKq8MlC2FYu5Mt
9H4B5S6qnR/jRhF32uG1eQcdl2Py4vKkxkqtV4nQN8/JdKYROvLlrhU56s8KHY7d7sEqtoHM2ZHk
JK0ONOwpyKeilIjaBg7d+qS1EYB/SRiPvowegHv9hofqunRRlAHquowUSWhrNRr9YNpX1b6cvDq6
Vd7HJ2BhbsWb5/gO6v3312eROShkZoBWweNcpQsPVVzIeVZgUMHkyDZCnIYX77K2JLgfgI+R0sBF
bS4qskAekLT3Z+lNJBmMjeQ0dmT/zoAdVN8wJI5FMk0X6/R/BkkVbb1O0ZBOXWMQg06FFsGxY3x0
hr2A3L6gKM/x8ix3+N/RwRh1k4l6n45mUo64yebflm1Pv985Hp5hAQAyBIkGkFF4NlBHOiuTMY6V
csLjZHhqwV6QvKp2WvTtyTmu/TKSsoAjsxCHIjYEXYjuCyREuPm1eJj8Dh1ZoS4SlFtR2E26vYAx
sS95Pcq59iin0UzTaM1KN/lycyuhLZ1jWM5wK+bHqLUFdAbmvYEYHn41PnIYzh6UYyDp46j1ExjJ
w6Z1krvy2bit3QBMb4m07LU/c0C1/1YeixRBiSI2NC1FpNfobM5SN2nWFyNm1a2Plf1+4G34y4f5
2sJ3kuBsXHMI5cxKxboBfrpRgMftPnztMP/s0Os9cMof113GhezRfwb0TeQAKgGaC+tp7Bq1y9UR
0zg60WncDnscafSr1rYtkm6qC2mfm3bbeKV/u0zYR8KNts/dcvN5/WcwzgWm9f9+BQAk618xZ2KT
hgN+RbavnkYveO39CqyE60YY7nFlhDp8ATKNtQYkvP90cnigOsZuxLeB3idFZWiLUAEOqqjD3FnY
F724bScXsq2tZXdQVOZpQ/EMkT8/2x6NnphNNc7YHptRsPeHfsfD7rGurtVYyGKdmRAmeRjTaCJ7
XHYSbAdpA86AG70PGSQT0fU74Tj5y8QX2fNAPwM1BOeI/1tbVOZIbpZemnztUdg9BQjjweQ/1a61
jzn7nT24M1NUJC/ncRbVE0yBWShtngIXvO3trQe3uM1ufZ4KOcsrrkZG7bmijosEsffkCxJovI60
uLov/BZyt7ovHF6n+8tThNIbQBpIouAJDf+0nsayrSYlLKXZ/5ltOs+BtggnamIaAKgIgS/oKngx
rA0EswjEdajMvvIT3MIpcZA3P/V3Ca9by4XGGJjeEL39Y4jaELLYqeI8wxAuL9npPkKore3mFwXd
v+KDAQ27eN9uvhrP0O0aYY5rncaPR/2vL2vyI0wN6GLA8aCGuh6tBXn5SWswnbKOp2zjqDeCG3C2
/oVM4fdIAWEmpRR8UKWuMUHK4qoTjdmfINhmet2mIzoe9ngwnfnWXhzNAwgY+g+NV4CjkEJ0R7cP
hX1owEcx8HP+wRKTEh9Si8Bwgm1P7aFZylWlamvkn6Ho+xSA23sToMmwdbruiy8IhKh+AYAMGA5g
cKA90A0zjFFejLRIF8gzCvZdse82old6C7yN4H31GyVyZl/isvoYt+v/kvZdTY7bWre/iFXM4RUM
ohKlVseZF1aHaeYgRpG//i7I3z2WIFWjbNe4fM74QZsANjZ2XOtKLFsiiTJdGMuumDfdp/k86nZa
+YLh+Z3dUOTHE0kEsIVwbs1thoSuFeE8LfXDZ7GYx2HOZ7meunwGNGLldrFTxX4Nv9kNH+ODtQrt
x/6xfIj/ZDxbdxujnudm0TCLMVAkLRhDXhtKURl1NaN0MXi6u212GYaM8GepkpB8gQmFiw54ayGu
RTLqY/YKkFLGet6ItrRWHWMFvijCS+XeIO+clQcb+X8LYzkLGiPKAEMIKb1b7mT7aSaxPfu7w8dA
fkWOZJcLxc4XFWZ4FJvjqdzgf1DZqBDTKjF4vUS20blstBAzqJB98hCjvsz+idR+5+eO4e1Koqwk
sKHpXrnSANL/yrPwdwzjtXTmPRmjvh2EFNL1FVL/9hFQlLGXbBvfQCblZOMD7NBuHHWbboWlugZS
NeE53vQIr0MyfAKKU3i2wIIAfJBrs1gAnaKK2iOukIfRuN3JM93I05zWrZeY7JIc1LQRosH9kVGx
JyUyji7HdtxTMvS4opgkocEOgfz1F2SaMrVDPMyb6gUcJdmheSr38rsxOGUwvsrrzlbsAeayXI87
7twp/e3b1f8tmwlzDC03S1XsZyCmH8m0kBcNIHpOy/B72LQPeN5VpwYwaGS//6rtFw0mure/JpK6
z4vg+dkEJrRlH3LyHtm/Fk+g8AIzOYbPWtt930TAqtkETSB7mt0tHp/HtX7gWfd7FuFy55jXpp9z
Q64K7FyBObNuXWxy3kQOPf3r/UHTAUZxQIVFA1zW1uVgWg3VWDM3nWrvASiyKVc8zIY7bweKv5RN
FxoAP+fMo3jhoCZyq+bGmIYb8/n4Irox4NJaO/dOtujJS4AqEDfGRPjIMad3bj7EoikB3WZoqkCy
+1rttFgcylZuwo1Xx+78WhzJcvhQn2DK89Ze1GRaqq9TR8TQAXaasOfhbtyxepCP2QDMP4AcFHjw
1/KFIlLGvujCzdrKwQgtvwhB9rv8wnz/0vptbUenejruu0Xqtz5QavZiwBuJPQP/MIeLJkdgJ9KC
J/adeVCkrpasSjNCBIvgWd0l7wDN86ydvBhdzUsOLcm9bKFjKn8mCXk66E5E9sGrTl4DyS724xKA
T47sDYBWTsnsyrgdHMtwG+Ihu0LpeDAUCLhjNpBIxDoPu5NgbdSF4Glv7aJ6rl30KL2ixy6oHsuF
tI95zuodH/9aKOMnAoolxAh6FG7aQ7eeF9ANl/IhlDav6+KeBloYSMLpG1gchreuNSCsurHD5Luw
KSYSbuP9sFTWAF3Y1iJRl+Iy9OMAKEXP6jrahYGw4fVCsJYfKTGEFsAPoOIRAzB29zRFdQOItmjb
PO3M1Em2+jKDpmOxH5xzvC8J5Xta5KbUHtcLrTHBUNaxgCUg0b0B6qmXO6nTrOH+Av0ULyxmhgkG
dnfWvvU5slkLdl4lZkqR4oQmwZBdy86lUwMKCKwSkH5wTnfhqt9mz5j9UZeYzdukQR70y3qbiISb
02IfNioa7XUWZeOg43nM04qe1hIwV3W01YjUbNPP+jX8Ve/AZWOjv2Y1Kx6gn4SN8jx5wpLXEXLG
Dbq83Kxw9nKPx34yawg/ur1buKCZ3RXvqIPa2TbZaDEoQN6n9eCKj4GwHwTCbVpj3ybIx5QBGnoU
JC4RFjFnrpQjkGd7Ndq238Nqtjl9lzej8PTnFWTF6WwaWDzY+n+MuQO4beCGSZfmovbM1ewUq3ar
+VvB1b8wDQuGwJXlzNv6IQVhQwjX0fcRAyEgy7cWUhE/q9mNJ4fvocx9mI1EbyPaEpjlNkVsHKPq
lGxjEMbZwNt67dArgmaOmCQq2oGRx6xddXdy4cl9T2vRAa12tQ5bm6PvZ6W6OneE88hHo94IsFps
O6N0kiYf6yw/nrYFqeCNtDbAbgB4I6MnX7fnN/zn3x/7X5OT4SNn8tqgJhOj+ePkAjAfAapO/gj2
QF5nFMGQovR7Yjkj7LvtiDCC68ip4ZUCi4hw7e6Z+4r9cnigImbOQHyPnp/rm9p3wphbcTxtJ/v3
dj04vv3WOPNn70Y+fHPZBsv6a0J+A8ydvKku2Xmls9CXGqb/d0878DQSsvz9tPwcSOy8DqhFPj48
KMRZbQb713dBVqOnEp3sC7vDA5bbPs2oBNIC/7dxvgf7/bt3M6IBRWG0v/UdJkQ9BX/9on1iq9Fu
vEeTnGyTZMucBHAFtR3CkcVGWbyOzq+SPG9y4vb2z1p1bh79YUvY+FYYqrFXjWjarre/t6INNOWX
iiy3X7+Xi8PW2e6WjYt/Nu5q9b7Y/GkWbz7nCT6Dyfz0BYyXVCSntBglfIH+u3OajW4vf++8P563
dx0UfGvy6A5koZMFcX032Ngv/sYlZE9WZPHumNx0xo0xh3JfqAg7KqNPqhoZM74mA2jfmwEYp583
/Nzy/NNyGY+6HMIQtEQQ4L2UUK3t265CwXSdka0FPXtCEcm2se43zzt0uNKbhbtfLTaPr0DbWD8/
QA++eD7+eVKU+ST0D6DbidI6UeC762thCEY6asKcb98EMjhOt4zWQDAK8t3JKU2i+YBnt4+OtGh8
c4lP6hZmREJcEqdBOuDofafb7rk8cZIgN08bOnrOjfsiuF8BlMf4DkfDQkHeStutnqGp/snCQC1Q
1kyi89Arb3oN0I6KQQENjPMYeYazzCz/qJdGfbLqbouQdIIViNzMNp3QKbbFEo+qHXk8W35PJMrI
sKKQKhkg6rveca2eY9kQqn5bvCNjVnfIrmgunLLpS9uOXkhE30pJLHmxxdlVVr2Rp0f/AfwjzOVh
+OLsml5EQhIY+zphkNPdgDetc5ue9Lrf5H7Xc/ScJ4g5Pi3O8hOavjGVp9ptv1Mw2ja5jezpDSe9
cOPjojaKxC8iHcz1oLuRZYosplhqymGY982nBayFX/OX9CiuLLBfYJZuKS+HiIgjsd4BcffUPwGy
z/v5Rt8g1Zw/AG2xdD812jV4fZiqMMeTap7m/biKDirSWHiOhUBDNDMv6pcg2Rfwvqxl66fbQuOc
5/nALu8uknSoLGLcAYNNaBhnO3Lq3joVYiZI+wqP1nE1LqrRTXdg/EqPXs5ty6Gu7I00FPJ1zO6g
F4JN5SiTFCv1HEp7qXFG3Usd4zciiNwTN8PziSeN9ekpxSi6IzHwAAwaUNcylhJE2U08l1b0UAO0
IcKbi1n33inQuFg7Ktc5YCNBTC0iQYfOJhREzhM316eoWUkomlmfPlQv8a/qSMz98c/x+eT2y3xl
+t1zSJHeOZpzs51Ii6H8h8Z0sNjDqWM8KXHCgR4Vfd72du+OAJFFMnkpAUxoV3Buyc1eQhLt3Kbk
6Wg7Npi9LLSqMJIhErcKOTmnpRAktumJPq+LhXXJMaByJYbxUSfLAGCzIGBBq5OT+RlQGDne5009
7i8RFu2qA7kYkhvX52QlRiEKaiJuuyXuOBIGJmmdz2hvrwBCvfn6+YTur+d/wljvKLaUJK1mbFvm
x45lyxsec8GNmTxv2N8CmLcnD9OTMonncxldILJuZIcHtHFTsWd2jH1sjqI1t+MYi1vjsatIcbQp
IcjhtMH2vYY70MRjZaOT7ON1HIyf1kOIBicQOXoG0H1/3k72TWe/hHkUOi2Sj8WYitsWgN5UrLVK
HG5Oh+7ZlZFi9pSxx2OumW1Bdb1zRuRcNc901E8iY7CJt577t+rv02NuVRWFRT+kWM9kR+sUAOXG
g+wLyOD+vG23Rp5ZEXOthLxVy6bECWLu2ZmdGGl8eVm+DwueOp4HL3/aO8YioV97rLUBksIH64yq
n/kSiR6y53ptBfJSsY+e/BqKCNl4Y0+8m8DEZlHdxkkiQ7IMUsJ6rWCOhbuPPP1jbMcMfJ5jccJ5
zZ7lFSdf+Qj3mV0Cz412pTW2Hlh7tbWt3om467vpWTgrPw3fke6mHguTJjqWwDjT4pyqJQiTV7kj
L4+OsTABpMk9Ruo/3hzjhSzGrMhyOLWlmYloZ+rdyc18ww+d0o99xa0cHsD07csJo38hjH7MhU9Z
AtVgblMsbHnwHziaz1sIYzEaNWuPSoTfHvCcJG4BvR+dk4tuxcjhtnrce47hbxhIlyJjDjyG64VY
ylAIQnkUtyAVQn0OkETrbF9vQ5vbv8KTxJgoVRjgNCqQRF/JloQO+hRXJSq7vFt133RcrIkxUVJa
KOKRrml0h2VL0J617QEx0Syqf+NhXAhibFQdinIeTTW1USdHtelzaay6/751rIUq+6kyNSxocIbl
aZk6aN/7tkFJfeCoHu+MGINknQZLAmQ1tMGryBGJLitA0s1WfV4H391X5GLnGKvU53pehhlW1ONV
zBF4wge0uweRs6C7xu9vMewMWFgLPXgvsZ6TQx9feYlQyOZZnjtWXEIcZOoYvzZ0pE+vr1BtDuBa
t86KHdsphEyb4vWfH8yVDOZg5lTVot48q3RLUgcZCUI5cnmvxZ39uhLDHEttZRqYOxp6LC0mOEU8
fqPPtQT0pjOW+lIK2yEVifmUzEkrbo+0bd7uULuQULko/cSeZOQBaJ80Z/+oGftJJPM49FkDTJ0e
C1N2+gO1q4Jd+nlOekd0Vt88u3Dv3QMatoXoBiVeJOuZfZTCLkqrwaDvHjrbMeB2wi0y3hMn5/pj
t7kADDheyGJLMaOVZkbdnWUVwTDY0QGTsU6L2BGtUBv5MdxJdvUF2oOVuA4PXGN79zD/XiqbSSqK
trGU6CyemvXcabd/3eajN2wbO0acxznLO74uLa9pdLCaznAzdwEVPylPBxObmxAVbhMqAEggKmg+
y21eDHnTlgQPhkaraBBHaA4QTeZ9lOJjkiV6KuEtke3cAbffh1yT8Rflj6ptEwVE9Bt/iCJnkTeF
JlYu81rOJ00olRFyafuIZaF9L0Hmd96MAR61jfxCaUQXYw8KtHDXvdM2t5ZTDLrN8dCl0/5t2osP
14BR4kGSwaUygbygX2m7Onbip+SQHKiJM9wWOMBTRRKUBQ5lQMsdPCtxV68vxLO2W2jzKO6yTNrG
GLHpnG2zUVfdJvE9TwoWJzt+l2zpe8a5c6d576k0amso4KPkpOB/rw26pI2VLE4tzvwB7FJ+u43x
4IY+vcMykVGt4an0Td3tfNoXEpmtFvVhipSkA09EbOswvqNtPI4L6k+UfguaAER1yJZIRFmfQDBJ
o8jQB7SjTsLP8BOJr6PHD05uWimYj2Ih91MhiTthxjZYvrYzH5D9euhXsyejjyR2chG4Ce3n5AyL
GuWtAdH0kQuPf5MzZj+BMdtjmKR9peITTk7uxHATqm24l5ezDaiTrYALITzxXvOb+UJWJuPaI1Zq
dWHqofYuAHoyXzlHua0zORrGoB55wxL3vFVK2vT/tY21MEajaKNiNtL2t7KO4RTTsaTaRjHV59jN
O3HFlSDGpHQz2BVzEQtTcJ2qoLUFFO1AYJ4TTApxvaJ7SasrcYwX3vSFFc50XSNK5SecXYpa8oDl
FfsQ9gItiMv/uEDGHUeQY4CrjZ4cLguNAdHAbhuH0p8ckD/zXFiuojB+n2WcQlUIoZyAvXCKwPL+
Or0R4zXCiococ1PHZdWSMUqnTpmE3oCJ6PEQDcvUJJY3O50jkMgFRJ8fwggIDxr829o2oDyRkyPR
xN1jaolYR+pSWxlLZUZyEjU6TrVfdeekTIhC2bCjxkp1hK1kt3tqByxH4GbSbmp2zBawfqOOqQSr
oDfTfAhXxwCm0FWIHkSvHaaAauz6Djm2HaouvmVjTndY5S86at125x4HYqx6J0dbSmTX/zIBd6nt
bOdEcRxNSxugDJX70gJWKnT2C+2BciBylPye90OHCiWgI4Gzi21wq0EfkWIET9rqmNo1zhZjWA1o
Kkh9bhaVJ4vR8EboR71NBuqEDI70ePLo7NPgUPtf+tG+IwbmQeizmOJCG9z0EVXpW137e6mMyhtz
1SdJBPH9ykLLBbK2ePTSfwqQ/5dW/S2F0ehUV8KkLLGhow232S53yQM1i0A52P2rMOTi8NgnFbZe
OpVApEC2hSY1h6fQGejrieOTifrvIi1wQwFLF5hzwDNm3s9cyZHdmaS/bmuKMYIZwyGRi8NbDrgP
psdD677rtcFlBFwesLUgkzmzYjQA5zoKEjqIpu+TI78o3fKJFtKPG2Fyk5r49bby4m2FKE9YaDyf
9Z7G4i1Fjw4qhMg4MgnHfgotq6hjeWvhZpjQUAqwkOCxgZfOSf7cfbgvZTGbe+xNMe90wGZOC4TL
W8s+oXsBnbz8IITeM/YiXEpiXBI5KU6tmmJVgOvx2vfhyUB/Qghey+67eS+DowcuEqxw4mRP7rpf
l3KZ4Ad2Jj32A1bYOOFDFQzwSbU1GIm/DUAFKH9E0qFV4F/YNwCO0WlcHVihrJEPw1DKGq2X8c6h
M2NXrSJ0hiiL+UTENS94vWdgLmUxJyjpVZcc5w7a4tNKZPKnXQ4LXn3w3ot5KYQ5vEHDeFR2xILo
naemE279QoOD9/PG8cQwZ6U17RhG1XnfMiS+h9XoyCR0dfdnMXdTG5fLYbzIZqploygHGVXVYdc+
KOvIrZAmGhbqa8JBzOQtifEgO3mUjTkfqSj4/+A2BL3cCdrOOyHumhjHMcEbZ2ro3MCbSv39yKVm
+QTiH2l7/DeZvMv9Y97UrBCOlRRhUY1zcsYgcWPk9mMfztt/VAjGElfl3GKsCYsCMNqGJoSo3cei
eGaQnsKNcbq4sMz7WQGWAjgfWFC/om9a5qvvU0CD1A5F6h5h01wtrC+OFt5JVKP95X9WggU6VYZQ
6toYQmm9U0RiprDn1eQ0GOz5WdI9vxt9pyAHAyYBgOBM5ryMYu7jXJ1k1OjGIPPRSbBRnM8OJXh0
KIbk/RkXzT0+PkbOwwNva+/YpyvZzBG2ArgwRW2Wt+u3ei+72Rp4DmgwResleqeAG5S6hZcveHtL
LQVzoFdSmQPtjKNSyyesGPM7tpwhzghxju2m2J8CHU6m8vTzFt/LsV0KZDM9bWcOsob5v61BtpIT
rWtvt9y7ddDun/0vzp7esSlXshiTn84mOFVTLK53VWSyEqRIU4L5cM7lu+cHXclhrL51OiWd2mBN
b0dS/xJtATX5ebn8Q/vyf/2Svco5Q4+EaP/l7OYdFwisA0AGwxgM2vxYPNgEHTESZr/ofTwhQkMj
47ZedwGtX3PbDtQ7qnIpi7HQWpsppVRTWfY5P4phgBRdRB3Y5oYFqpWOJfAjIGqNWf0EsATGbzEW
C/h15qXriz4rpFSVt+piQPiLuhsyUstDhjhP9pCgc0S8e5xNvXcTL2XSjbio92qZWqowA/JW2oUP
xaFHH6voKs7TQM5Txy85wLW7QHFHnyP4nr5eCmbMTwgKUYziSjL6lMNVtv7I3MgVt9TeDQQUcM7o
xP4piEe0DnA1ibdoxvwMci+CEE2Rz8MOWYBBGlCKCAFwtsAoeqKUgrqngBgP14dnEniiGRukSrVc
dga1fB/bD8Whg1KLxR6J5tPiESP7PCN/785c7PL5Nl8cLyC+KrUuscuTrS8AznYku9+5s8SoM4yt
Dkvf0PhsPZKv/7rJ50LAhei4U4xBAtsYxlkmFN0EMi93T4s9jarfK0dDMvCBF4ZydOqc+L0QqTay
cUItjFoIIGCTFAOBPbK3PI/0ZgQRkbUMFEnaqErhU03G1hqNkByrUqP6k1ckxYT1ztsl5A8wCRpX
l+iA5zfnulCzemMbLkQyZlfpJCVNIuwmCm+olVerI9IG3ao56H5tcysk98zf5QIZS3SSpq6Pj1hg
HCPD6W2fovPVkN/ET20lOLzRtrsP5aU8xtxaA5Afq/D/dEW1gbvtVjZ2k+pnDvDW7x6Iuz/v6N2L
iEZbSwJLGZqoGfsjIKA+doIub8u3CDTmg1O/osPxqLg6D2fyrlZeSGKsTdZXo6UcIUmRSIGRGQ0R
bgJj/tl/JTwgprtPyIUsxryIetM0cmnK2wRjx5vDWGOY6T/tG+ugtm00q3qC1dS9fZLJlBH1y7Qo
D3zNMyGcjWPnObUkyjUjNmj0khSk3YKEq56IEtmTL/MO6fy43lwwwF5gcBnT7UDsvn4I9XYsrcJM
lW17RDVSP5Iiso8JET0Tf5Ao3I2vPBW8l2gHL4Mligam0gB+w1wzTRzzWspiZTtObuGPsMcqnt32
8wiMRBkxmvWLJ/LulqoWGEsobCEG7a5X2abHRu3TTNlaR8fMiag6pUaSr+kpfT7x2AjuRZ9A1sdc
BKbIgOnKoktVSWsCLqtWtv13dCj8wRcCJTi9ZE+Zpxoc7/Duwv4nC+3f1wsbh37WRqvEVmJ6siLS
k66Q6Cn6qpx/Cqt6Nv4XkhjjL0SA3jdGSDJNWwP42Ofpuz6SXPZ+vmf3clQXu4cG/esVZWqjyxmV
IxBxm/yG/6njjhWoSGb7yW+e2w9jOQJQ/vlnubyNZBzCGOBCdZhDbNWQsEF7vmegCr5PD81K2P83
UcyVExMLg4cp9EN4zA4Z8mFhSaonYBdX7n8TRK3mhV8QCgADjbrqvCbzRXoNBZIkRHiQIlvipd7u
lLwpZSRt8qUYkwBKuhamoAGoA3on5oTdaTHZhUtQqXNSL1pEruQIbuuYDoqTpFkUcOkx77nQPQBd
es/Sl8nBMLpj1IDUCAMDEmhMuAJx5/pbVGOI9Lw18kBcaJ/9YgY+QeqeSl/Zzq6l2T1IsGp34t3F
O/4RbBmdS6J8k7CozH4bbVaPZqzXQfI+e+X+Q7DHvYrxSNfEiuU1/Or82XB4p3wno3Etlnlou1PU
qYBWrgPBF20FM0PZs7xMFqe15Wa53aXwmGbkvmJMj9ORVABKo73FdKtXteVYozstJtefwtjZeaqj
SayxA+lyBhcDuNnw9qPnYbDFN2t73KT+t1/awt4Eq/TPun4ne49ZCqCpYfYFlbSb7pZZEQt0uiXH
AGDtqGECxg/jptFO5pSX7un5pRw2uRHpCnjOUsgZvPype5qRD5BIuhPcozMA/EdwofDbGP36IbA5
3icSPcau6Rdeueg/okdryRvdOnv31y840Lqg7hhmNjFezYJpWWCElppjB07bJZgaAEed+aKrutr6
RACvovuzmx9q+3lEn/ZzzoVnuGOvr8UzDqWqjUXTNxAvr8on4S1Br72AMqmzQJvpBo3hKal+cXI+
d1oRIFOmE+0G7WNSGAuqRdrR7LLTMbB8eZV+TkcS/tKdxm2BnhWu9Y/IKT446kWXcbPLFyKZu422
GTWp2ukYxEvtU3nDcl+AzfBRrpPllBBrlR5o8Q1dHrzI+TYzSsHYKLg+QAIBkMCutWxjM4MDEwAj
DfPp3j5H1Lzizc/etV24OFSBQMQMwoBrk5mDK1dQJjAjowK/QOe4J7hoCYrBNLJRUA7u18oXxRf9
TnkTcveMNUpD/5N8vtgXr1RTlBNY6iFZw6xugxhdO+RrdTfb75bTrw3Oft6co6YAPAkXBWQjKEaJ
jLpKiZql6jg1wfSighfYbvZH1e0tjhdzKwUlS3QJo4VAQ83LYLyJuhT1Nu1rIKZ7GFdSShIhtkNN
OObIuYnmYIou5TDKAbgSrVU7yDEnWH7RNdNFWiyGmZi8EdU7kvC0Y+6WYhzd4gC1xyia0V44BKXj
0Yx1SlTOq33jgQEP8FIC82j3+tFKYw0S4Ml6R0BwJEvTe+D5KbeNmLCQIvgjqQKAT5f1zgd0YYp1
MUy4yKVMlLfskD71L8D93Ld2ARyfnET7ZG+irDeDW0QmX9yK252tRGAAZh1weSMOYhO6Y1fqYtc2
czCBN+AENJv6kbb8nNByV7rTeiLJHomUdDE//mzDqDJcmTCs/FIuoyxJkfSlKBzn4M3ZcxJutzEP
89uMeVTlFHPSDX7bIuriY1h3yChq9kMGfMefF3EDIQLg+atVMBd4agwB1FmQNNkfxSJFB6G5VJel
Py/at9Z5b/0JKEh6gOcWCCOoc7uV//MX3L4+mK05k7NhPICi4jGmUlDL46gXqRachoWxGjcB4AzJ
83vw+OX8LMmgu3Z9YkAN0OhktIbgHLm3a6Ns1IpuZKOiBt1TdiIu+qIPlr05RMT7bRHvc5EQpJGX
+KsRCI7tupvVq/uHvG/enx/7NYBKvmKy8h/dxeaX7z/4/tvT98MjoDGctRMFb2uM6qwfJt753Gr3
9TczWhaFYl13J0MN1m8VgLIQCWAoYHYqIi9ywCIeCepe7omY6GbfR0TuVu0GamI4GjfffWY9YrcP
NI8YQJYkoCayuY3JikoARuR64C2Xgr0EYuIf3VHJp+Ea9p/Q+bNPAAkB4DTAFJBH31jmby+AiCPT
4YsXXZ6dsJ8+hdHaVo/iqTTwKQWZVgV5e7PIx+4D8zik2bx9eE9L0/lT2ICkQCvw/nN8K4GmUBPY
WXSPeu8UeibzHtaV269fei7Rx3mkgPk6XCtK86EqMElsFqGvw7iXClEPTl5BULUzyEu6eEGDsEun
hpAetHcR+WO4i8N+/2tvOgcyeSXZoH3asUdk0v1vPtLNOUi7+Sig4VJeZMAYGcyWdYrY9AlghIJ2
Na3Qg9djiqTD92lA+O0BFNC8rQGdsnpTAFcEVXv6U6Eoh48Hcw5BDFDZhz9LoA5mSx0RWGKryP0b
dhijFUwF7E22TF/AZ0ZeB7v1iEhQMXzg2qpbNwB4BoCpkChtIKVsvb6/UW5qzTEpjOCNpq8bqP9L
grR8jokyBMGoc+XobkRXDOCWTPSIv8loCQe6hF9o7s+WRKUpNXYzQSsJoH8ESHAomc1sxr5uhVQx
gt4evBP+aLCOEwDtcC8RNKDz/1AuTw5oUnHgO5z2iWTA3xpcinCUk320+BO5ZJPYrUxidGOuHh56
2+LQmCnUnt18JWDsKM06cpFs7iee8zqfCsuAC2CQfJkByUXyaBUF+DKRLzm02DCQz5xsqmWNij3t
sxvh82t2TPA9nD27fS+B0KsAORLY94iu2D0DqhYIVUp8TYN9qcgbclCOAfUriEJwYEhyWIi2dBtf
dQg3kfvn0ySfnxQ+6YiNAxa1+Ek1bALC8UPmlID5wVAFr2R7G/6B/RD8YSIoHUGjh/foWsfQdlWH
elSZuLsAEwYwamyffAHUQCeyN8lriS+g4xzAzgsQjDq8gZobLCBMmgLbRlSByYJ5U4zQXsvXhQF8
xW1qBjVl7FumSxHwMy3AECNgxwkwaU8WNi+WsXkVmVHf/YjA56Jv9qBrpQ0Xz+8hKZabZ9Tichvw
4LiLyMABV+r56+fzlO/dRorPiVBDNE3gZFx/6diMJV4nXQto8dVEMR08Q369Vzykp8hvFWP2Oupn
SKKSJwoZPJCn1p4NR+zckjdufMdfonA9oPgEFzhyVCzgy6ikVleIlRHkb53ofMwRUUKErmjpPEQv
+e+fV37baI07b1IcTaSkgevN2iFK0Fb0XWgE2zeNODOMqLwAOJdB3n5vP1Lno4JWv+HfEYG5tOnN
UvFnoef28Mz5FGryrq841owxJIznYfzqBjVI1+quScrWCjDsdXiKbQmG+tOwdWQHBZtiaCJd7kbk
90zwV5zCojk405qiq5Wof9iZyYmgbl0sfA8aEzFxJ1PiREZ9kybWpLQRrGA6uRrYC4pFHPMbPm+C
eAAoX0hh21jVeVKzuYaUObRDcAqqi0ixs+dPA+Af/X4yOIu64yRDnmmgrRxiaaRzreqakYq5NBVh
kBHhUYSdip/Qu4tr+YT4usPZGkAjgxk1VsEAv/XnM74N5CzUPgDog0E7HLLF3LMQK62ypglhETDh
VWNPyTzZoYSJNq3nOOP0t1h1AqEt/gEWHhB2GFmg5ytB5Z6GQR6DldfhQU/fJjRh0GBa0W2NrDYu
EPP7sjkeW12UhCDd0KTuCWPUApH8FkUyG7PUC3OZuELhyqNX2kefZ1xvk2sQj21EyoISzyJxcX2O
RRLKUVPXVjA4R8B9t7BNCTHc2v31XMMjFH3eo3dbkkY7Owo5ePGAsoWGI8ZRQGGujXolj3fFtwq0
SGGXL81V4Wbb0wFgkeFjBE8V9Rhu2efm6Ucuhib1kNCgoQ6bsi+n6djlE+RWLmBs/fEBLLvLuA2U
hc4jdLJunCEqy5BBGgVFRXzArDESNBPEJUO8W7/9Bmi3u9tJBNCIXx761DwYR3Q1kIN7QGBFDofU
8f6gD6CClxQ7T3/c/dNvwPv+6dAZsMGLugrsX4G7n+0gdr++H16s5cN6sn0DLuoKDvIv//HhC6HF
g/34YLsr5+ebdvOiMQthjFde1UgK04VEgboHsZwPDE1efu7GCzrLsEAVDWBagH6wN+BY6kMmNPFO
XElO+c5J5d6YX1weZGGg3JjqR6KM8V70CpSGUmhC3Q5kT5tjft6gM4f5lX2gv48gQlRBjIsqN1WF
i+TiiAxyLoVWvJs/8bSQJ9N5+tgBLyVDixmQAqmfO5Bu9br55Z5s98u0V+TdV06Lnz/jtuKNhlMV
1hANbsiwAr7q+jOy2TCEzurz3TiR4wQPUgUNVgAw7RQ9Qe2rzJ3buAHBAUi4DNOBVaMPCkwezAsg
SY0w9GZU7NBBYDpdiKZkxe7wttNhtsevr+9iN3KhqFl9RD4EbJEKrbEDwFg7p3ovdluap16PjLDb
AsE4BGoRyLBJoS9/3kyqcJdHivSjAqAzoMWBLAWuBFWpSyF9NAzZnEZAsiD/tJMKU0N4t9AHcUZZ
Rzx8/dtTrWZGVBtRUG/k2d2e0PRcLLRnE7dd4rzRN7bdQskGlNdglUNyH/VSxrYLTdIVxmBmSGRZ
XrUCc8Ty+AfTyRR8GG4z6C+leHXkFilZB4yKRZclrjISS1BLJntl5HI1FVqWU9eAiG7p7A6fNYDJ
UaHiBFA3qdazKHDI6ABvh0w2gIpDde41vcqDcnmkY+6OICFwwvjoodzFO/lXtB33nTujHyMhGbId
5ck+FhwLILGuF/0IOHcYx4VeohrMXIRWbJIp1Qs0dKL5WUFVtHgrZFJgvPILMygRF4mT9X4gD9W4
M5svgOrQaHWtQkWVx6Z+PFZBUjivljvQiBWpruD51Z2Qm3jpUYTVeYtkX08IhZOHWMKgPtdtR00t
xEoB/JWgzL1yAD2DBdxIp2p98CoUjgQkQN6+soYbNCSI+ej6AI2Ep5Qx3K01AIzvKIIQFrTL0UOX
PjSJ3YycautNnETFIKpFoITQUgEay/VuSpgKA9KHVAfNJsu+ewDpg1o6+2xBGwy4gGdOdHI2UNe2
BeERYAJ0uM4muI4YcZmWh1UYG8cga4huYOq4IvmnlpAyJstqJGFPktaZeVw5N2YTg594olC/lYGN
jUj6epFykoM0s4DUYtKR8ABA1IjlKQ7HW2BfcuylBKBWFY84hZhn8R+SwQgxm542gTW9aLmffIa8
ctQ9CTAt4OjGWVG6hOuF6EIRgqthaAJzMYAIfGcMH//U9tM0B0jzwAFuguuTEYDGuHpsFakJ5m5R
1QtF+fXz79/RalShQJYOdYMesOhZrWGkSnXM+yAhM2B6kyCv3jmnwIgAOwiSNSj7oN0OXN/weq73
6KT0p8SYm3k7yt4E7Kd4OzS/ee8Ye2/OUpBVkCyKOiyDV/taSq72zak15nlbyo7yGj6pToFMt+yY
xE55rMCM+kIWwi+kynTkn3B72IcsAa1ZEeeTvk0Td0QYHwTy9FrV7j86GioFZ68B4BjYpngymX0z
VLUseqRbt5IFEIeTsTVWZsxJQDL6+5cMOKMUKASizm7chWtxrAetOHWqvo3RAWmJ9kkbSDRzXF7G
f/k/IajpoE0FqRCW77qWdCGOCk3/f6Rd14rk2pb8IoG8eZVN78u+iKruKnnv9fUTuwbulLbypmiG
5hwaGnJp+2ViRexl3MzjavHFozcYh93FQnILLwGnkLrHdOkFyZOjGDQwe8H/8OMnxjekwDceLwb1
yEEJD4Ep1CLw5vzAEqhHDnSckVagmekQlLbMbSpgvIJuE6ZOamXswuNGby8OFW68MbCFzBUJ8qfj
qcqMlUK8Dofmo4gA3NLdbS/qS6H2bESUFWrWAjFJgDOHFfbMGu2peWpDiJVpXwW3MHX0HqOHQ7bH
rz3G9XwtJiMMCZkumv5z/PV4aWiAEmpdIoGeIpbGfGGlqJdZ6303ytloQM5gsPI3tdB74M8Qv4p6
I+qRDJoQkNG/oUT4UjrMJn4HFWbtBLYPTa+v/is/5xuSq378VT8Erb9eVvJVIF1C1RuXqihLNIGr
xCRNwPIdis+v+0C39yhm6e/InCPuTn5qTKCEGUiMjcSKZ60j8JfjL7pvf34S3jqOJJSt0+Vld8te
oS/QWiR17CO5zgNRmNk5FGiQEdEDNMmeoWDBoDfqaukXZ7fbfJ+3AK78/X48oh+Q0aMRUTum1NRe
ASftiGJFhpTBdtvaPDhKQvQEazZQ29t6FR41y93JpvZe7WpHkozgWJ+NVQf8Dsr8K0FfuFroqI/M
Mvq7edwqeN7hT1Cby61VNnKljIUYcYbyOKo5GqBYASo4L0+oIrL6QbwsTMPsuqFMkv3+az8ngdiO
nQaTovAmG4RzktDQJMYN9ZJCfw+wdCCXehWcZH0wvtWDsPYBQpSthjR22VwMMnydB8ey/dbVC5uO
9v2BlkL4C2Ek4JlQPwTb9/TbihGEQ80Y4ayhterZ/S6PPcJt0+edQoWu8OOZmE0EjAnY2QjvSR2E
Jf/+ayLkzgsBQA/cg8KbkWYiRZj4W3UJyX53TEAD4FlHZhKlPGqJS7gVXazAzIi67Hlc1RAwSMCf
hGJZbHjXx2OisQ5kBnHTE2AOQm4FqNbpoOowFiP0yzIH96k8cTeRs1XgZ79QrxgGeyNfpNbigFSR
FuaSTkPCuyVCe2CEg4ACBAfpyWTVrlOqnM+O0lUhjE25WZOMW/8tGD1O+TqDhIPNLUWsJF82OdKw
ivQnIjgFbaMC3XnBMb4kg+I2P/JQGX0Oa4NT9LIwUsgqLu3N2XtDrkLQsIGGDk75jHA/hgcYurGS
H6PvfJ2fIuigmgV4jm7+IkM7uYioUcElh3uGxxMEe3QMFWVeW3sRRlVBugYaToWRozq4C3T5r3tL
Bz1T1yGqAUtg4DuTiQoXyipYQ1Dg05OJBks2RvotP0oAgN9icS2ATTBahWDXaOzH23T2pgLnjVwG
okH4PYgTqTPhMRlEEzmlgi5jqD7F3S5fyhnPnBD02OJOBcU9LhJUhembpHf70Q+5+lh8e+dKPCi+
/dSCb/LxOGZXCLECxwpzRt5KOn7qsqrXmESsj6IjmMql2YVPjw3Md93UAJUwhi+ngQMEBnhUr2UU
32So80AydGE96DgaxxfJCIQCgOhCVxfCiNS1MbByJ3p8c/TXyKWt2z/sprx5Tr2JQHHivrbO42HN
L0XKHvUIsYnLgBKba46QEl57G/4mrnNLsKR13S0s0d2hATgK7QjktYDtoIbWjErc+ZXYHHNbQL3Q
rFU9B7tuZjfAx8ZmgA4HgD3eqtXjIf7o1k5PMeCkMu4kDc8MRL0ou0lTDEHEYEqFVfBeoQn976eP
apAFnWYRXVu4/rftKsYlid6YV97Tq1X+lX0ipSbjNYYsq6pDyz78CpYusvsToiAggDz2D9Rlutbc
OGpKJmBCQrTUgl1A731AXf7wvd20yG9Ha37B5bhzSiCS8n8Gyb//emgDoeHSQIbBYROvgXowOmHh
+ZlbQBYYuTQIVKsaAb1OLXBRKvmKNI7HuN4gzZDkew7Smq75eElnQToUZUkvGkI0RUHiWaYHkrVJ
kysle0xBu2lo6JBpoKXLm+mm3qfvS4xzP9HrdAeh2MUiDwvSCyTqf9CGv+ZNU2tegVQpc+TPyM8z
r1Ktr93a8G7pBsyue8Z+PDy6CE0U3kRQxOPmh6ANnC9qFqu69uOq4oJTB2xyu9KsGIQ5nCmg1B+D
toqBi88Ydoe9+cb/SU4NZ0ip0S29DfN4CAgsJCVIj4SEoJ2lYtVhCHolzbLs1MJs9FRepc/oDPEg
NGsQadrMkY1kl9nsNgH16rBD74oVO+OJvfCXwaltab2UnJm9VgT2i5cEYqY/ySbyXv9eh6oAfjUb
gTwBIQ0W4n35TNL3PN5BEiqDKgyJdyg6UpdFMSaoGoM//zSIdngMnvg3+Rbs2427S7+hq7gBVA4o
OCiDrWNvEy6Wu8hr+HunoVCILgIQ5JGoD6I3lHlkKBRGSkLhJG9kIwWP4qkEpW1gFwuX4mxLE0OE
NAYi4+hPBK5nOpWC1oE5T0iFk4BYI7EKlChD+4+wcbfQ57w+3s/koyeDInsY2TvkNaEUgFLX1JZa
hEzHaKp/PloLw1j6ZX76yyyjQX4TRdAzoAXGUkhI7zZks1AHxF0GRlLgXOhCYO2rmh9qSXbOTa8C
FJeX9aw02AjhNLsGZDrXs0b30fGoNwsTds8ynivk6iACT0p102G16pjHI5Pk594GuH2JGW62xzAu
qCH/dI7A1aCJ6bjYq7Ko5/Mz9xptY0CWVHDDhRjG41WnHT94Yj9JR2RSsMXw33QQQE51OSckxVmW
t2O56TlH1JxQMYSltuH5bOG4EJwrAlYS8VCGfLFpcolrynP5Kpjiqbk9Hsd8j+HnCY8MCsNEqom6
BYvGU7mh6fHzpqgvzNG9TyedWBLSjiAJpHkhfFdWs95rqnMQ6yOqJW3s6/64sOAzI3iMEcjzIkn8
o/ZLua5aoVaR37r5GQL00d9yvMGv+ccpQj4ezS1wLVCGweVM3ctZykhtHcjFuedNtMoWhfn498kX
Ti4Q/D555dF9hEBsppQluJ02xKNXnpmX5Cl611AKTExp0UGd3f0wg4YqIP0I9hjoDWrHjmzGM6lc
nnlI68SMCdVF0R7Qa9sCXZ4BVFfqEM1zhKu6LFI/22WkpAEaH6KTDHKtHz/919OWexV2YeBXZ4kz
s/fiKXsansKjCxyoAnzF8MojL9euH08r7axhsRBgkmQIgiYZLb/T8YpBzItuXPXn/k+AeivyT43J
LbUN3TGCjJqM24z0lyKmmRqR0GKfQfZSOveNkzbbtoLidKeeH49kvsVRdPplhNqASOgmQVTCiJw4
fL8K/EsbLTRZ3RkH0lMgXSC3GgkxqXHUgVr5XiGfS343KDsl2XYgPhMWlmS+00HkhJXgCHQfrX1k
oL+2QTpEHpi+MwxEtCX3Q0BKkG1WXbMJ6wUnc3Y945jihsZ1gHSNBm73qSWt4gQlkhP5zOnRHlkp
hDtLtDfzPQ0NEMRe8DNAfzPTUBaDdJDzwJXPXWQ5cWc9XvP5gkx/nXr7JVdiODnGr3skpeZERjw6
8dO/20AtCE4h4kekh6mrMxh6T+GKQjmXviW1xgDUM7cPmoWtNd+9+HUFsT68fgI8pRZ9kN0sqoYe
W0t2fPh618XzcWex4VbipZEB3gPkgMzlr22VV00rNnWinfdebbvsqi0NlTHj2Pzn6QJahAQLqDvB
caLOetznrTvWqnLuMstjt01iaK0VM87/zwrlHY0c24XAzShnDvTw4yUHeaRr5NnC+Zg/BmhVA5IT
0BCCaKCf5ioppaTrau1cNgYf6+UaptzKGpE/eF8s0d4zBog5IaSD248AYLo+cZnJWtty2rkN9EAx
/MI6hBtgp7qrt1RPmsXOaNwiurP/sUW+5ddeGCK19IaS1c4c+Hk34ydX69olWEPAwmIiS11S8r2z
uZEbQ7iOdDQSjRq1WrlYg82ILd1zCW4BZMBRtVJujzfEnd2NshhODqATwFDQwCE39L2szRj33PWW
VlkubpvK+/CWCgh3RgKvAEH5jy+FlZpOnJuqgNnminuuR5AKRbrPeIskU/OhANcG/ISM9meMaAaq
B7sx6i6pe1ZSXUK9xZQczen7fz6nCqJ6+FK4dhD//SSmfm0BKVVkDwECc+5AAlC+uI2jVoa0FMzO
3zJYQSYTYEOC2aAh2A1Tl1zpRd7Fay5B7DhK9xRm5nDN5AUHd1bzgD4s2sSAbgSgiXBNUheonPge
HKjauzwH6BsCk4Mud2ZybraBovsRkvY4UUbpGjsjKRZs31kwEkCLhNUNPsjPafs1lQUfq77btt4F
CTwXNczKqcFP2Dj9sHDrzXcfxogmNKTWMKf4y3T3jQzPqYwseJe4POa5pTaO3709Pkf0iwrUJos8
JCErR9gLoeipCVcbUiYaUu9SMxscop61+syJpIWBkGPy25kH/gjpTvIcodaHGJd6i8rAhRhZ4EaX
7Jxeljg96FnCj5PSiYJogVMJJn46hIAfuVYD1/ulfC2aI7cXl75+Pke4aXCBooMZ3hmy2FMDNScm
POYpu6hOaDTPMbqcFrwBGvyJks9PywKCNoLVQnJmaqJqNETn0lBfJKBMM6dHMVwgEo4b1srXICLi
9a5x5O01+wTznLQ2lQUszyw3RD5AJuBykraZg9Hcsg3dPBKay2BwtvihIs+XQXoxfwYO+pAuVtno
ewK3BDDJRMEKglXkf9PxRlwicv7QBFcBTXbfyrE1PzHm78Do3jKQD0FbSo8tCHmEen9ylxCEs+fw
xzqq3IC543DByZta54U+bQcf1tvXHsV0sMRqVpDp7Xeu50+LU0vWbrL5yVh/WaNuKiaIU75l6+AK
ZSNIdTNo34LcqME1JhqaVOvxeaaB0rh4iTX4+CjiycD/UDtJcLWk8bo2uFZ6vo623hlR3qYJgQFh
zXLfrZhbbUr5QjJgVvmGVUIQgu4pPC0I+6gxRoLPe0Pqh9fsu8sNH/2fqam+ffF/OXSr6bymy6tq
CVQ737M/RoGhR5iMoylR1yOXjmghgPz0dRSM5Ds7JGhL7JxxLRt5tE5aQ13IDtIe288gFVxkgOwj
IKTdwwQ+cKWxsCcb4yr0ARqR9SjVh5e/j9dwfhuQgf0yRA2scAFL5TkYCp6H7/yqbNWv5KPx9M6K
j1xCWnqFzduOR4dob6QXAu19/AH3Z/bXB1CxdcWKfTjUMZYTXbCXoddBmWezNlSubrWjrM0Fc2R3
UCdkMl7qPKYdqkdtD3OgbBaNd/7rJB5RkURvrrPTTmb4tURQfX8lAXIBEBIPK+09VmKpluitDK9s
suWRde+TNbiMn7wTu5QR/S9T+R9TdF43EzVfzTuY0rQnXrGiXYsGYwG5LPUl3PhfCzNJFmY2k/AV
0JsJFgyopU9vti4W4yjl+/AqPmXv8TU6F/vE6a3uJr745+jKLGV67l2lwAIinYCkMl5I+m30AhmS
CCyGV6XWiAIr86EYOUTR+n27X2LL+C/GZHADIHuF25valp4QVUmntpjLeAd/yNtzF8WQBl0Gdks0
g+uwVJq/80zBq4B3jr4TFOZYajpHtxfbjpfD6+Bovpmgw/d8jZdQ++RH6DUTgN+RkS4By6xEBYJj
FwHO2Q3B1Y2eG/87uR0YWd+wte4NfxmQSX2eFzbJzJ/B9UK4B0VE7bhoeCoaDDlGyRlOC66ox/9h
rllvovfolCAVvSrM6K8AseXWWI2nBbN33sHfZunUY9TnIzsWMNsYMWgojt67cGHt8Z19YZba8O69
R2h6+sl8Y6MgTJyeA21I4qDghQi2CutzBFn4FySU9D+eAVo/I1q6wIi7Qi0hUngId+BFk+uE8m87
ucurgQmSKxAVnJ6aLWPoX8LH+NRcE19fmMd7xghe9Qfei0wbdQrCJlEQXsNYuW6vidMUevscb4zk
GG6KhRePXLz0uPDQIcuP7DSy/ZQpOU/lDnDF5JrawTlb4iGm+4WJr0Le0f/8PHXvK14wDKlbJNdg
MJTMDEsnjG5hrA/b9Kv4zCBi9jWGWC/2ZVilT+qhA7e9tzCd9x5buElolvnpLZtRXPWFW5Sq2idX
ENtfRAv0SONn4QRAYCrn1nrSnNpgPzW4/Nmq2jYLEzyrt5MpIDBIBLDIzwDhNd2oUiWAjJkdk2uO
cn+HBrMg0mMbmCbDHdBu2ZjRidkI1tu6Pkq7/uakl/YAxvuV9I2wWhcvwefj3UVz7/ysye8Pom4j
HzWrSs3wQZLOb6qP3P4kAgPhX8gVA5oEIXsJIpCd4X4Vq3O2BX5FL7fM5U8FWVTP0Z5UFE6Cdb3y
9rH+Jli1g3aqfEQHfXMLF0UIf5xZen/+/ljqmNdZUXt8i4+N4cbHenIOZCO+1gZj8i8Wd5GsZuUe
2JdmXRurx/M09yCI6i+6K5B0hA+hUeuWC1HaFmVeX9UnGG7XfxCilc/JogrcHf8B3VXgoZBJ4xhy
xZShzivFuOBgCMDupxFd1dEOyRt93KBRwewX7uj5ezc1Ri1+UKcZwPZpfR2MAcxqH9p7PYCZ7Pnx
3M3dvakVatUSrcQwXVjpbf/mPy/BYeeXFihxsE1RfCCNr1QE9K+fOv0tOk5lEx58MeJwlc/CJ8iR
Xh7//B2PZvr7xDf4lUqSed9zmQC/z/tG9B5t/etaq/QInAFPCdiYlsrm9+yh+Ic0A4pZMsnaT+0V
ZRF6ipdxV+4aQzQxhKDFqOjhc3HrjuLnojs6X2l0hyHhg3w6okPEaFNzStYjZkob7iqrBv+0FmGJ
gKF3PLTTYviHBntZmFAyYdMbYWKRdoB5xh/Crqy5K3uuPlKzcC7u33L1JzwUkeEuGZu/xKSQSipF
yA8hHUiG/2v1eM8Pa8KHcU2ew79Fpfc36dC9Jid2h5zJUlL9zk1ArKFZHI2PGjY2Zc0rIpFRAoa7
5m99rSOF3+qjsWmd9AxS/U5v3x5P5Y8bOJlKkkMAogPhLuGPpbOPaOwUqqhwq1u+Vj6Tr8Bq0WSS
WCP01eoteyotAcarVWnXdrdqdqWVXLttbY5H9jCsQuvx18x9BeprKFeEycSIUQOtuvHQGyysCu2m
HlhvQgA0CF/zn68BTBvfnrlwz88AmwoQuUgvoksYfUJz7iEm7IF9LHj1ajIre/0ZgI8Pk28Y8nbB
Es07hKr81BJ1WGJeqiWuhKXByXflOjV7/SsF0H0E8apo1Gj4sTm0+NTgh/ZXrRU4qimDJJyzAtPf
JIDkefZ4WoqUaVrA2VdRuy6ThIakQlR40gMkQsO/6iZdp1AzIUzOwpYD+W0MoMSXDkYN0JZ3+MNC
GYdxeFtxIP2gx06EhqN4IQc/e3+pyaI87jEWWORiMFmdAfAEABOEuov0MS1su9mLSNmhnl+uyrQs
C3/sZM+EG4i492A4+fPyQYi3qp0LENXfx0bnbg0xCsgLQoqfxmpqJ2gs0yVSKqnX0SayrMJKWo2r
wOA24WFAa2oJRrwjiPDMDebVeWz7zrzixobeGxLR8Edp7YdOaGW/DHMGLrmeFUbP6h7yd7mOtBN6
49ml+ho/u68hMAFRC9Ra4UURKoDpFapGUZaHkRfealDXNftPcTMY35DNOiZow/JQ4UfvGmvWDnIK
aFpbQivMoPBAEqODhXAAAOaLyi/5vF83uCrWbN0LcXiTn6DoARbyfFXZRrPwzPPkkEyuUsoMdXl1
XBGWITKVt0R3HQn8YQP403wDgSm/LuE3i7p/aMAIF4DtUNAJXZEHis/HK8vPwn7qI6ipjoHaUKoA
H5G/eisGfBZQ0kaAkRnI26C5sgcvDzrRoIau546qY3vHhnSE0L3x+Dt+fAx6MsBEgAwVVHUIpns6
50XTBFnnVuGt+ogspFRsDUx3Ljj2eXDhKXZi4avsHOSOPQQVPy81yGohEmwETraTjBI6mJBWfJP1
Zg3uO4d18B4Y34jqIQKLyB46bz3RBV/EIf80b80+W0WnGilr4mBSn+2HYVtGvBjeWlsAef0aLZaE
uOg8opGRB/XBYLAQBc/XhQMZh/OlsTsb4NE1awugd9E/EgDV+16/BiZzWiTemi8tcF0swHJoPAOK
nE539HyfySUbRbfe1o7CW2El3/kpNHl0hipOvSotsIaAnHQhWpjVYFHj/2UWUMnpSnbAznvZALP1
rnHEc3aG5KWtWeOmQbI43ygm1vbIfz7eP7PeDliFL8nCvycVOZmu3rABEiO5x8a3cVedXwlJLu7j
wArtEcHoxTntdi/O1+nry33tjtGRyfV2yY0ml/50KxCXD/0IKJmB/IBOHyeJFqJsW6Q39z21mQ/O
ihZP69zfwSiB1kKeB54HppkKkoacK9y27NPbsBGfm3ewVr37RIF4xVyGv7XVXd0XbKl9BCGU3FyU
BScX0myEoA4g+FoerchU3FN2Qp0UvpDecih+ita49ZwXDkW5FNcBHPcl14dslEfmqGuYG6I2jtBN
CFczWSXnnjMSg11rh3Irr9GGsBLM4kk6VHZtIR3jBNf0Sbu5FgjdXhQoLh6Yt/hp6bq84/hhAX5N
AXVns1oQMrlGvslEERbMpYXj2xLUxngzs11QZj/e1nf2FF4g0jSHDUVakqdnqZcSrRflLLwdAWi2
LrxeLWhyzdqdcW5+WZidVqnPEp4fYEF89wqje46+IMq5jT8709vrwmoILXEdoL3yCVCKJWHrOxcU
xgW4BtJcJBikbgoxTYVGQPB5SxK9w9O3Ks+LiOTZkYFOAXB7sIJsHmlyoB64tHGV2ku87Jbuum/m
D4w9F8/8R7Lxrygsm9ImcvXxG9xGp+7GLmzhWXT2v8aBtSNYLh7Joen6tWVXZuoQwvgNHPUvvuFf
5V1sMafUCXx96YDSbimxBmpWaP0hYQdkBfUYha02Fo3IZticqmwXT1Fi9CPypt1CfnLmINGGqGEV
XZ0keTFmNwFQF8PbZk/xltvkB3W1dAksmiIn5JcvJo9srvLAY9+YrbvP1/ER2jA7/4K04b9WXH4G
hfIYeGVwfQM4MrUEThEhcjkuu3Ub0fKRZv7MX7SnkAgOnaRwkS1jlnWBPSQIkGCGY42StEhNYokg
KycX6k04IlnYXaqzeoxu/lb4Do5LJ+3OzpjYomaxHpnG85m4uEXbYFPrLrS1m5clVn/6sqIHRF1W
vqz2IFSAEX8dn4QVewQ+euFA3R0HUirow4DfClKy6RoFbhvxUV4Ut/FP9yEc/E+h1PkX9+PxrTvL
/mMkKEEgzQH6D5LPpS4mHtxuaALOilv8inLz9uLYdr/V8c4dXP3FOK+IPPJjk3fm7gc8gLYu8Oii
+WA6sARdWI3HVsUtuXjg9z/WQDAvYU5mUTsyboB+kOYr8BmBYJAywkhcJvuZXN0Ib/EnCDb6T+8r
rQwZ2g8iRseC+yN3VkoH0YHSPPP6xtcbXTJJbEKUi6+ENf7xuGeh3s83qYCDkp7wee5RGYfRV1Wm
RhCkgsAvuZjoRk1tbguFAQeZrHglb5EtAEu+tl64xnhy9f92MGjblD/TFC3aWDTYBiPtC8hTQkg7
lWt50x4rG+65na0/Mjsxn1lTtWNrieN3Fv/R5qkLJ25zgWs8r7mNNjghHHT5w2tlnXztxjoCHlsC
4ksxOgAs8gu/6w/pZilfcud2hTuDXCXpMEWRklack7pQ9oOmbW5ebgT5rvIsmdkyq+ol3Wu7pT1+
58YjnGkqSltopQPEixpwNURKzMRJg/dJ0vfhVdqvoBG/+n68pX6ouOll/W2G8tHQXa6kTAgzgxPu
+I10lf5wW9uGjrp8KlfuzpHedQe8tK1+WWtW+GEx6/MZQk3v5waZqWsO1Y/vfw2zyVr//ibq6JVJ
Vad1FTc3PtpW7V7IjRWseCCM1Ij+Qwcum+8BGhohBOxLx+Av5jleosv8iQ6oiQFVBqJrdDHCo6Qj
s0qrWn+Um+r2+n78RK6I0et1oacnEMoHeoV4n8T8iJYYiIt4YOEhf9Dt9EPxyiCXdjhsrA2rbz7i
1ZNgQaEMNwak2XzkGgeEAP/7pyPqdOvz4zW9d1RJAzR8GqBr2ZkjVQgFW/Ik0asdnzU9P4nQzbxC
+PFJNjukFAULQho6s2ZNDj4ds662qVOs/AUX4c67AHkPxF2AZQPOhmTY9JaW85DXADFubmjCtkvI
nSO7/yOnAJUCdExBn7rEDvJMaJiZS0oYs7gaW2hinHpeedFLx8b3m5u4FzftNYciluVtwNmN1mCL
f0W6v3cKe1CWbmg6DKPtUjFnB8pDT2Xc+lZZJZIoPiG9QOYx2knItQsJ3g1Xz+wU+gzaTdH5BRDs
DLRBmaffYi1xvTYTYJ7Z5jvmoBy0S/+iHJR97zSf2snfL9GY/ZdVJqJjcNwBsKZWuUTxWPb6sLm5
vZ48R5f86tvjSjOyP+C1l30dmBjmTbhdK4v1ANlyD0twzbmXg5UmfXi4kAmND3VZaELeKKHC1rd+
B4qBlRTpaJx9kpdm9u7C/jJDOaDcWKaAGHEQRvoW/jCv0RcK9TvxWhzTbCG7dycOmo6ImtJxSPMx
EGBqBGfV+4g53MegKUO6esvu+r3W6fXb4xuDVuMj0ieozeB/MmmgA55kelYVduSSIsG+AVNP+eau
5bdkI0mbzoSMMPgSoIqXvHipLi9x9sxSBJRhus9RrFiGKC7WNxFPebmTHe1V2xZ7btCZ78QOTos4
I/JsTq51pEzR8gCWAEIfAtduOlJxGMIikbr6XHSmzyExkqVQmYldC6DC4qr8RbZtWHjP5k85+PwB
sIXXAJ48bc7y7HJyEHpjjy5VnVNWbWP4g41ELVRLZBPKYu1zu7BdyXpNR0lUldAmQAiE0IRNjRIu
uyoOlc+euSsPJpzO4TtjBM3HN9csbJ17luAfI4+HgiqSeZRbKCbxqAHzMJzVfWyUoAh7vmSSAeDp
Ii/j7KATTCZ6y+CWEzAHreIde6rqxho3gC8RSCJEnKqv89tswc+9s1g8jgNOOppv4ACI1FEIy4bl
6joXzoORCmYsO4mRxYbilJuotArXjF8Xzt7MscaeQDIWpAWoSROGzumOzKUhQzEpgTSzru5LVCbx
h9v6ttwhgddDTMooRLgJC1Zn9xlllXIv3UKKGYHJoov8DtG0L/ckrqNds3Nfxn/eIGR40D4AXEIE
xpUaHumYqJGGhexhjOIE5LX5Ti9BSL9LHSDTFkZFLvvpvp8ao0bV+lIajiGM5eox+egO6DWrCjPW
oM0rbWpAalNn0M1FX504yVOzECRCygrdqHDUUYqbLmHMFErhpqF32X4Ol/BVkjejI/VWtg7+iFA0
zWH08UBnETBB64MPFQ3CwO7PODeVduhajg3Ti3L1Kt3uIQdbLfWz3LGBU4B+fuBOCAaIelibMo4C
VdTSC3hjGW8nq7vkjfsQDF/RWSgLoxmhdKR9t65sfreoAjH3K0BRjzMImmpYFzDM6ZQOjcAGMlD0
l8LKd9khXotn+Yy+O7BtqevxrL37l+4mOa4topirrZdEM2elPkKR/9s+dYOWuZf2WAHxwhvpOrej
TeLU23QFjk1kN9Ar73hr2Q5X3lFa82fhFNmZza8gOegs1Xfn7gDRtNFAfg4eDVx7dHtwIed5XwSF
dAGc8DvPUDxP9t4u2XknuJLHper1/P5DGz0ieQii4SoCQpzay+ygylXDM/LlFenDdxHUrOCPP+Z7
ddTHcLFta+55QNASuBREK+Tqg+HpOldtUZVNFmuXdgVCsZf0Wuz5N9fuduoqOoZOZfm79GtROHz2
luA2QgyPCAmElqQ1cGrVzdlQGYTevTSSHoDvEQIInnOQnx6f0tltRFmhbiMudvOkAyfoJdHtl3++
wKkfJ3fSr1yv2mQMyw748eYwIEV1vHUngBpzHcAw5/Ew5k4aMQU6UzS94gUGF93UVBGHfM90gnsB
V3GpM380O726b+xakPQwMNwX7bSIdCfHa3Kjotse3VdopSPcz1CQmJp0B9YTG4nzrszK2watCXF5
zeqB0bk2K/az3KuH7AW5tiVPbfYqwiz2A9gk0PhByJemZqWukEZf9P1rItoxo1cG2MIEFMwBtrcK
u1rwNe7sQtBmgVIKhxtyUnSKEaBprejSwL+mKP4qKOsIKFm50C99/9cFJD0RYJGE3CZuUhzu6bDK
zJULr/LjqwfiIkf+KpHAefFfGNwoOxAxf0l/+4VS2WxolEVqInve9SCy4MVX7k+K8vELBLmqXQrS
wCX6mdkrRRmiNorY9YXHehhaQLR1pAucal5YPZ6/2TmmbFB31MC3EPWJMJj2pFlIHTz+9fnxon6e
emhBAA+uLwE/79+yA4DipnKI5FXzCpyShKxTCKDi0uVBvnhyvCiT1OvWuoLrVSNMdtZn9xTzaKiU
zpZaQ6L379kVFi6QWYxAWSNr+Ouq0th2VEoyQNAAqsgVn8LGBth73GsncUmK7p4t0H/h6UZLM+mj
nNri+EYruIrHWkFrFPBGkEL/GSDlumIgP7TYfkEOznQe8TbDOcLFiMcSvUBTa0kyikXR9eL1NfrA
4IKLb8cv6bP8p/2IXh5vk3nyH81GgBEQFgqAZcGtMbUl5GNTsZEkXredATlfb4VezREdlD74tnvj
rbp9fCArirLDUofa/CxPDVMREdh70qj2BRFA/UgGmjL88Nb+whGbezmT0aHKPR0dK6bQrBp5GNnn
13z96a4jR9swa5CfWUs9aT8X62zZ/jOVgApOjaEdwQ84H1PZlis2M9qjchE8pLnrTbCTocfeHmTX
/PdOP3jLv1YQ2Mqp2TgbtZENMZHRs3DjgUgNLO6s7Jk94J7W490yez8pU9S1qOVFzIXYtFezOK/b
Z2YpOFj6fepKVLi+iWqXE6/8GTpHIW/6pyExm9HwIBdYQUoKfRwb+c84WGKwdF/eOXQ43uB+RTWG
6GdR+zEXmK73Ul+6ljtGV7burrbcI/aJU22X6CPm3jBJLf6fLRp1EaJzq5AlV7yyTr8LTf0PRONK
K9sttY3MoCXYGxND1Jas/GAUmUARr8q1vNkC6Ma37Jt4SrcAhIE3VDDKJ4A3AdA9VUv9W3ceoKlt
al+2RS8MYqKJV/A1eVv3dNJHh3mXnBHs556vLxq8c6FMxkptzsLXvAi8YyIapEaICIOq1SGSwY9P
wDwXTs0otUWTHLpjRc+IwDeH6/RU7FErds0SEyoY7ZO/aV6WOJPnvsh0HqnXAEC7Er142Jiqk+m7
3lo40/M7UkIsDqwFKG44CUT51DoFWpwQV1m55q/st2Kj90SxmAra6DF8HyDo/CXXZDYg5F5/qAkJ
IQ3AkdRC1YLgl8LA+0DQsSifeGvO+nd4DLGBmALxpgaKIJo+JWH6QAtaEW1Ma3HT73rg1aodWGSt
JTjEvCZEWaKmzxWKQYlEyb+VNrNiVtA+3hT7cgWmG8tdcedgDXT4plzMSZGfnTw2lFlqEiM2DJpu
hNlu45+ClWikJ+78hnaatWoz64VNPwtgKGPUpk/9ZmQYABdu0eHmRbp4HUHGGO6L1RJ+5c5mnK4b
tdkLnvVcaH/4N2alOortbdy/kiVtOGAK/UVu57sb8dcmofzVLlEFP04xrOBw5F5SIA2WxjPzG38m
jpDHKwBrgh97+janghZLESv4N9B7W/LGW/UrwXGPCFkWVmh2+cEQAYQS6CvcRnq/I8eTyZFcBrfM
Au4ZiPnYlLbtVjaj9WgQRllCj98BM/O8YHi+NYgmIbD6aJEHmRDtGTcZtLvcnA9/tr93kZDDir8V
R9wu4afmQAlpaolaLbEHgVXcwlJttgB5oyXAehGsapstXYhkN0+P1tQQ2Ta/Agu/ywJ3JEMCM753
eG9Pf2zVlPaD7V+8N6QFl7yepSkka/vLXj6EI5PXsDfgpiIco43dmEhKcP9+jDEw1DpAz0vaMGlC
gyBOxAIaVSFwmA3pWOUO6pGzfFSolvR05sAasli/TFEbPwsAAUFWO7wVVrmL7cKIzfcWosT/Q9p3
LUeOA1v+0GUEvXkFTfmSqZJa0gtD3WrRe8+vv4fa3RELxSnsdL/0TIQi6jCBdAAyTybrwO7XXU6G
e/FOvys2isljsPDw2P/6KPCMbd5WT9Z3qNQBIExQ2lvU+I4OLPsCLKPe6w+47uTNwU4dvN6vgk3n
NC/RJn4Oj8Zqmi4bOdqGqVRXqe3lgqhUJubrhY7UAR+CGTAWnugqk3usf/x6DUl5KDG3yrVdm1WM
en0NClCUqsP/YOwxCCcpk4kSMWuVDprVOmpJpL1vjjvMbtct/q7Y1+9bM3zID8UPgUU7dO1YL3Ep
C0pArITiN+B67zIqykQBt+msjtJr13qJQVlNn/vBVGY3WQ2HqpmfquWeEuc/0//jJhejvkAsBPpx
lC7THPS5K+RlM6C7hF/JW3fFbzEgDq8FlRPgiaJZuatqVa6F7YhSOdXJUIHerVk8tNfHBXwDWoKn
DA3lefieSwfRjbqeqV2enJvP6ogCPXPvbYpfwlN4EO5v28t1ejtRKH2RRYGcemqnuYTCSyKaTsck
PZegPRgtAQFL36iYwpoSY4tb4TWzBGL6eMrbgs5dBhMqbmZB+kVF/BSMY6DTS9NzRQocXT3bMO/t
96kG8p4VQhYcO6DAGINT3jTAmkpjFK0t8trN0nNk3rOOxtebBBp3UJOjKnaqHsUD5OXKRV2U96PY
R6jstEA+OGBwiGWf0KWP+pjbm3Sl+RMSrs7BcIDEAp0Jl0iFq7dxMY7ROSKWNjitiRvXcuKcuA1z
rQvAAb0IHvonTjgwa13i8HKZdokhxGheQpHaUbIqNFpgPK4dHt/ldQwSDFYWc6ULFCKlfWrbtGPr
iTGaDvP9IZC2SWeCDdUsRmfijnAfmc9gV7F3GoWEUIjHf7S9gan2UkYh191BCJIElVUakbcHVBdt
ans4W7fX8sohUjCUYLHmD0ndxLBgM3l6PX2y7quvkyMKgPK4lZH7sZcDwF1pu5rsj5IdEvO/v2RQ
MJTT5bV2zPNqkgN9kiFUTydHH7eDjLB9fXdA4VDpgxKMbmUk2Jba6R2I5DgekTc68UxtG6K+7/bu
LNkuBmKhuHHqr8ULLWVRbcnrZSBNcKB6qTfi78oCdw+GJ7MY5K7S9EmuGRClbn4/hkOXB8n5pSDo
3UKtaeIwVO36CDVhgOAXD1w4DECrL1UaJS44kA4ZMJw7LNtmH+1PD8xccsFUL1DES5RQLwpUEAAF
nIICcYQ1ylZxz/mEFtnPh9vbs7RouMjCCxNcNypaKGXoBR29AIGXnjmfvGQ9qmZCj6zXt0EWnOrE
3YepBlPzCagcLuXJSkMqZKlBbCDum3SXgneOr1dmxWiPXzTUOc60rrNkH4XeHMelwHkZXWIciHeu
Y7I9MamelxZtjkOpdBZLvWQEwHEfRPAEqXc4BNoMVZu81kXohqbNMShtlgsf0z7UOj3v3Gl6aPzR
s5rvFi1zDkH5Na7SstZoKixXvBFXvMnZ3JtknhhPpkuh7kKSaTVnu8KPtaQEAiQJ0XvglHuFpPpG
Kx/lFNXVT6zT+lI0mAtFKbQggF18qCBUQqL3KCAmq9Z9WvgbG0PXP8ZyKqglSMLO9Ua2wi1j2xe9
8+z76SbUPJWnOnv8vLp1c6LYKjmW5vpjQIt88eO2WbIUgH4710rVa0sfLb2D2ZgaSbacWVjJXkCH
ADP5XUoG5nJRtmn0fNtmbTntCxIBRwxJ5AQOZzG0jWGadBoadmrPlSOUDRP2Tu1UBGgGlsfaJJYO
UMaZxf3QDREWrvgMHXnz29htDHBF2NFpWIs7cedZz7e3iiUWleN0Iad4+QBAK3j8ney3a5ZIDLOh
GbcyN+ZdiQfAi4zyd/kXKBk2t0VgIVBuoMsLrhl5GKZ+2I1OT1D6wrJ9Rpyhg5kveyM6qrH5HeoW
i1Vpo8HLJ4yIuZgDfGsyirwu/dnQxJyoVe2kyYPZ7gsyfHTOdq2jLeTj9pIxnAFaXy+hSm+Uk1KC
0aAtITQe9vYTuFo7Iv+ofDSksIpbGPETAyEu4Rqp8gSem1ybYyk6HqpzMDjE29xkLeFSgjNfQsoZ
eKInuF7+5QwUULroZumMlrIudzLmZZpmbDLWcVqnf/fZKN65FMyrdDkrpcl8IvKGWcHgENo/RXcs
I7ods6+G2tRuEXb1gPXDdAt5U4GrY80Q5LYXRU31pSB8x/diUEL3cF6sT/q9vzNtU2f1xDAVYbLl
WchO86ruOAGC8J8Es7lH05zmqLO86G2PgIljlyhtKgkYnIM0qjNx/aObeI6+880AYwfb9xR0KNpn
s+dWqc060C3jTi9zuFLAFCxqESOv7D2O8+G90fFzqKaGl+fb+7TsiL4RqPVLlKDj+SxOz8Ipe8Sw
862EC6xwdRuEJQa1fEKhdCXvAgQ6bTx2zlq6/zsAKpXi1T7A5QUAkpHE6IPSf4VPtxH+RdH+WSj6
ChmjhsduGABx6EDsZY5HW0rtLeYPMU6h01pcO4BvHMqRun6LvCqNUtwR8M8goL97im2GbTL2nO7+
hK7pclFDqzoQZqHz50dvb/MDA+RfUrZvQSjPGeatMpRaCBeDltoEj/EciVaVFR7jNcs8J29/a80o
pxl3ZSIlNY6G4X4HBlRHl0BI9DoeUnPNupxadpzfUlH5lFDUbRcqAe4pty8YOn5iiHL9UvF1mPr+
fcriU6MKhLLB3gjVViOCaAkKEY7csbJ4kjglAVWQbz0+Rr8DU+uJiOyK4RCWFR2E1+imwHMBT1Pe
ikqr5H4zXY+CgarfCERb44EEfRUmK9ZNGnC1bTMkyi2gmLSJcwW3zOLvAszPuNLxwQ+16w/oyWUk
28tHuxkW5SG0JI2ToIVUA2qwPLPbv5t2vN5+PkvIUkSG7i8m3d9gdFU97sa6MeUA5m/8k1k4t13R
ojed/TrlIfTCyFw4iPT8PPXvPSa/Trd/f9E94Cp06grA9Ct6wlqBSgYFLMOI3L1lJWsMPUwIMqvb
INPeXu39DITajzwHO6/QI8/RVwikqycUIP0dgkQlvyWHejjfQ4rtv4CiEapVr/g1Iz1c3OhvKeh5
tGgP/b9Z7+PqgaGxi7s8+2kqwxWHAG/PFRZIfAat1BbjyNeMfWYhSNiiWeqU17kRoXYWrgzvgbV9
ch//UgTKLbt4mdM5AwDxfYtmcJt5hF72VbNForwxGqe6wdegqo2dPP7MzHuwW+5LkyEHQ1e/qOdm
CxUbpQQkoAwPLz+Nd2SYH39lDLTL9cF8ITQiAPwz2rlXGOBdrm4jLIat2UJRrnYY6iRT8JJzjjfe
E9hFmNfNi+eWGQBlz3qWc0U8nZPk1XNpSTv0T8JnBGDy+CtBaNeqyd0YRgXMojh6JDpjMvZ/z79Q
Aw3ad1lCJ6tGP3clhYsDRS1lSFtwMs/MwSGpx9KopeToAoUK8zkq1g38k+HBSXJ+CmQTbXo81Qys
9H7Bxi9wpr/PVFfIirTnJ2lw/t9MCzawdHdBs9B9jBHD4OjBEYWu/IlkKfVB1JbhJO6APQkkfwVj
y68rqlEnOIegFmvECBNd4ADhvmFG0/Nd7lRPOeYlCc9m9OEThrUvhL8LNGrJjDwTxjpXs/OLe3D4
wpTRONMi+yl/39ZkFg5lkmAS7uq4mnBQF4MRPkfTPbIOXiwMyioRQzhFbbFyg6muMCURER31PmhG
P9+WZSEOzteMvmmOaq3TognHKluStczLhAXvAgIGHIBR/YACAZ5aK6PuBIEbsVbBcweqD30TbDBj
KcTNEsv8ly6yLqCoJXO5Tg0zEVAKSrI1HFocH2yH0ADfHgj/g3Xhs7hD35J9RbiZgVah1EThJJlC
DIczW/MYOZ+M8LLsbWYgVMYIwpK+aXqARCTc7AZ7POKe5ImRCzFRqIxlUGpD83mgFLa8OkS7wvSe
hM+n4QcDiLVkVN6COTURqhW+lqx5F9bqyU7fPm/rs7hwe4V+2InFFPUvoIajUpesE7qy0+TpiOwe
omO+GbbJ0V2dXSs4BAdUJOxf++dhn1koR7BvYy9kGxibDc4zdH2j3oe2pTZN0bVfCjgBCla+GxXy
FFjW30FQ+tBqON5JRjfdC4umo+7fT6yCqaXM7EIKShkkTlQHsebTc1aSlwLcwZJHUgX3wQ+sDqIl
i72AovShqeVMV0tIU9nhJo/NF/Rwl2YRm9Pbg7ZhsdIs+LoLOEo1DF8UWi8B3I7/3QVEeL29N0tm
dPH7E/7MI4B0I65HtG6exzu8dGulCX6WlKyfs7X4eBtqITm4QKLiaoHXe8kTgDSsRPNQrfRf678D
oEKpHCllKKnj9JDCmz/B+cUQYMETXAhAhYUe9O9pGsJUcD26ke0yJu/rT0Y6wDLH6Rtm21F0gdg1
ERQ5QK2sMzT2IK1Zdy63NwKsCJcYZeSWaqYBo/k8ZCvZyp/d/8rZMrUA/eNUMPT5EiGSMAPc5bET
7hPYTc6dQczMMhlxhiUGZfNuobaCXkCMXYvL6qfuv7b9UjJQdh4LVQ/yMbwoZOQQkNB6NOyINb2L
JQJl3I2cp15fDbj74PEwF1uF1TLK9hby5YudoMzb5TCzS4gn9xFsDRP8Fsy5m9NeUlcrFwiUWfdR
UImuCwRux28P08sBulV75wlsaIya9du2gemil1rF4556rDTsSFEQnZgeXuOLNdO/L8TiC3koK88z
DLOOauzJC84XosnbmlnstectI6247ddBYX4pDMYQZFIqQ5jzpiasRJyxUnSaB8uUjTDGj/OtBSJ0
jGs51AXzQpWxUl+hZearsiSRq86HP+xMyXmb6qFVEtyHrCPfbbcLtsrLlXJlzVfcDAqmEMfhT+ZH
ZjOc7iICZg+AwB6sb/JVvq/q6GtqJRiJhoqibCTKA+k+GFmQNH3nlaHMUKgdr1JpDDxDhKGsNWJV
8brACdypQYICOpoMZHq12a541LdmSCyio7pa12ihaX582u/83ZZ1l7joer6/hlYR8MEEEsdD5ohk
b4X1ikYdxqouKuEMgQoCmZhlXuECoa6JYXL3uw7mejviL3q3GQSlGlFb5qmYAuIZ26YCJXPJbQSW
EFQUCPFAwsk1dDwuLScg+t7HfHmToRoM/ft6TZgZUtz4hdh1AFGI35LKbi3jzgk1KzvfFoaFQwUD
udGroKixXIP5Vo6OYZajaStPt0FYK0bFg7LXg0rFrpx35d5BfZ5VPpfmbQiW7lKBIGi7Pso6QGh3
TrsL1yzPxlKrScTZflSqlhlFhf2oM4wdqcGrc7otAAuAcgVGOuJtF/7/PJ5eFAwHYdYWL7rmb8P4
OnDOJJDD3o8SHwdKMFttDPISHXuCp7146zm3JWFsxRf31Qyo6aW8hoWk5/RXRu5g6cEHw8avifyn
RGwmC2XkFdc0aiNgtwu7Bv0qbyp4WwHXLB5bA3SKtKWpPdglOX2wCsIZmixStq/IfgPmJexSQgSr
CsmPbUeUj9vrxzBJmjNqGIt8yAtghJvO1p9/CSuwX//+O//y9Qo826Reb4wclJ9ToFYyNFqDsfa1
PP4lCGX3klsMMdolYffFMxzYMdmAFddklagsvaxeaANl+1CUemgnhbN6Y9U0uMLa1OfiJXLknzt5
zYL72uMbQZt+nQwrt+3aCsr30u4F1Q72h/Ng5/dRj56hfis9m2bfW5BTiOxPLjP/8GZjpv2Uqwgb
L1bEEB+A8lBv7W3lk05OmqX/yYntG4Z+vpTbvkv9KVi/8Kvd8FWoMXhW9vO2ti/f08xgqJxg9LU0
L1zsXo/QgFqwj3fXTFcMm1q6wZ/ryFcmNtN3DPZKB83HmqGesrMV33J1C1dpeFzxxQOmacJ7sHo+
mZJRziJwAy0bJhuz6pRkIXnHPVrgrEEt+JdLKF8GJ78Li0EOsIQ4lSZPwerHe2pq96wbNYbvo9+l
Yp5ztURQvspeQQS+aW1WKyVzxSiHgTazPlF6QBySteOEHylmrbEYSRfFAE/tVF2C2ShfVCUzTcCI
yKLHJBZkCuBNes1A+qCugz9xfDMMykLzKFA5IQZGKVoR6IuErfwy7FiXqIuB4hvlKqIXmFvRiOqU
u4Wv0gNq0aeCV40hy/J14AyGMlBV75JRQ/52tgbTvzcwbBLzLbf1kRHUr8Z2oYEQBCP/bMwXQ9Rs
Y0BaqHt1BpwoX2HiwxvGz4ItgJg2SE0222N13oUbztG3FcFUNVgsepbYBcuTTV4599lHUDabgbxF
zYNJWDHbeQ+NgQorxJAfPuFWicWKJcsKP4OjLHf03bznBijK7iCWqO4V2qlQRFwxbhaYOFSaHyRZ
l2SVNh3tEizfS2t52/Hz87YfYlgWTT5dJm0ceDxA0IpVPO/EjuBkhIaM2yiTD7i1Q1S0D3rDd8Gm
hbKUaf55B8bQP8r1Z5syyTlTxCFN/KFoJ0VUMfaQD1i3FywJKO8QiDVafDr8fo9+iGPKfNqfst8b
K0QHblGvhyFSsEJfT5XOT88ONuZ7yB6OyQKiPIPfibgV4yDI9LYvmnfjNBcnfSyZNfAMzaKjd9ur
buZ6kCghYOIyG+I/PDdolOXu/HsQq/OrFi+jaF3Rzrd1jeFhaZ5OTu/S6Sl2OoUbJ+6uPesYMaH6
rBnCi+KBJGCqd0OhNV3EhR6sEv7VgNNpnutdtHmK2HNqF49/M4xpL+dK3QUR13XA2KmrdM9vBUwP
HiTz/c/OmTp6WMEzA44Auitc1MIo8IIgw149YwSjwz9j+KICdg+W81w8Z86AKJ+mtklTFTwGqsGj
gcoUHXKsUtul9hXwyXzLQuUjXiqMQjxGUymOgOx0wFTp372JWG75hHXLvKhrMyzKr/V1P4AKGevW
RuYRbBw4QQSYHcKK5st68C0S5dyMUR9zLQTMy2iN+3v1rtk/MFnmFx2DwYPf2oA2yyrl4ap2HOKQ
S6fn/tbJ3rt35KWYyzpkRHZEDIi5baXLGco3nDbJPNPtKgSrM8fnGNdmjs7wDHYRco+Z3y+CzYhw
y3F0hkR5vMJIjTZUgMSDxv7Ot2RQEicQiKUMi7o9w6Gste/ThpPqAuUs4MLkEOe4P+j/NTRUKYBE
dGrTph/5m05uoy4poW5ggVHNKe+YrpvZ1dxL0W4ORC1Z6rq9itkbk5lGxwBk0S1Gx+x/9qSwxF/Q
iGpfnGvzTzZqjkotIM/VrjwOWECJjC8JzpU1WP9a3AmxgJZUfQ5EJYy90HL9kDTZWcO9YPwqmxV5
TMlol8d8e2LoOQuLyhbjkPfSusCe1Q4yuMEWJqtyKgxkhq9wboMtuaO5XJR3VYYGSqhi29qJ5Qoj
5V8zC/yJLHfE0o7p7zPT1SrJyFUfMBii+sUWBj6iO1CHQuVbs7ZBwO3BDTLJXliwlLNFnaig1UY1
OagR05vAZmPJ77KN+t3ajo/9m/CssodSLBn1fEkp1xvFKOGN6i9LGDPSPA+25miO8dK9+6aHhzJN
N3nFTu6Z7TaLcWyOTPnjoJV6XSkhbolVRhOXme/AZgLOp3zFJGSYlJDOPr+xrqhupSRWxVieFMcR
J8bDvSPsVTNRbDKcWNqzFMzmWJRvwTE75Gq0ikBJ4w/R9sivzmo27u7hti0sBpg5DuVNui7vajUG
ThWTn4ntO79rOz2KYPX8zwPnp1PwHIryJ8YY5V6XAWp0ZDz/9+gmw1RlVP4xk5vlxZNlBfSXmCpM
PzfHWhCUfjVMhX8a3mQwVZjYOU7crGEsy2r/D85XTJ2ZODJehfOaL5zqrXMEO139QQ2jgVl2IuIY
uAcxbOHSi3C6zNWx1k96gP67ac24g/LOJtCf9InWbR30H3grx8BWzM+8xPE6g6s8Cbpdw46cFLtz
r6yeIueDoW9Ljn6OQ8mjCNXgtxpwwD/5qyItCTaDY6wEPP56FrPgdEkRZmj0BvWBLCeuCDSMIiE/
+92v8XnLYuz5erW4sXR0ZcDodmXhT26hAwt7QjBl7K61VEzIwxH77nG0HJwe772NLNv9Z7jeGhsW
fe3iM8FcTMqI44AXk5bHF4ztVsl2T7sH79hgbOGx2yDt0c3be7gUYeZolB27YxNp3Ag0BZ3vuEho
Xur32whLdjVHmBzxzK56eeihpHDq3jtq21rf1Da3Aa6nxMAXzRGoHEATB75WKshQWuJErDJaKWqR
NaJsEvJy8B4wWYx0zr3sWf2Tbb1vU/OT5aWWjsbzT6Dyg4bTjNFTppQHPe8RLlJF8sniRGRhUMmA
FiSYljGlOs3zJrdr+92zWGIslojO5aA8R1Gl9aArX+qgYfDGOSCB7Votqj2e+J1xf3vjWAJR7sOP
eSFLJvch3TkTTG8OeHi4jTH9xg17pi+fay9zq6FGnMJFjPgukwRc9uAkZUR4ho7Tb8niMIpBHwCl
g9r10EDfPH7+nSCUW0jlvtI5DotlBUg2SWSOZoSKJVZd36I/wBAUXQWLnazQR2IjzIUsazG8/E1y
xk10L69vi3HNsTkZ6zcAfQjOuSgVgmkQu5X6tqNuVbMHEQEGkmWkRFQ/pqXJ5I+fXMyVEswwqfwr
lGIv1ArE3QhOLiMqGoan7FK1WpN3zOLub2Wk9kossryMEiwi8mfZ5DAlQnyKnchUz6357mN4Lz81
WbYrhhZ+RcBrOafeD9gwRrRPEXTmatsO45kLFfPgcdNoha+V6fMkO2/DnrAyzcVYjDmA/w+JWlFO
hjMaJCApmKBIagfDkfvMGleNyGxpYUFRi9lpatYLvjhFKCe0osN+O03uZb6CTj9za+2oQIiBkYGe
SNizKlrjuhZjh2Qi/xJssxsdln6wsKiQiIQ2zcMYIo1OCx7P0AetmWRWdw8B2iRYdzSLb8r6bK+o
8Fh1SpqAzRHtJmABkuxkb5Q4iNer6VSAkr1dtsZzlemvGIY+qcD1gk7M9RqGs6hfmdZMGaNc4zk+
knDjcLdxUIDWHfY96qn+5A0T15H/wFDS8bKUg/BOnu5tDNLIRNjlb+pPlmWxhKHie1SDIlXwIAyq
3Ariv0wtgnuXaM/gvLu9bosBayYPFeUbvubGysAxhLcT+3dM9tOhipX1LZ4U56s2hebZ5pRG3njF
tDlWvD+kFphkEXslm6Xoy9Hke3PoCO9qMqf6gEnvLae3Grt6Kjb8qX/vSGiWVvMHdZszqegXJS6u
My1zYVcvY0ryY456x5TJPPTlRa8UW8bgLFBTTrONKC8rcKCk9Ato3ESwJjgvgWU+N4EZraW174hn
1Kpv2sfYdllKuKgZM1zK56IgQFbzGLgl7vjfiqf74v7htu5Nu35LMsrV5qjrC5UKCDv3gJY0E56W
sUMsGSjPp6SlNxQ8ECQntoRHnqSrB1Zf2GTxl1IomLGGbl7MrAM1M31lLMteHWeG3JytDSsYTZ93
66cvt+D2Yl/njJefSS22MjaD741SA+6LykkOnWOyngVZC0GFtA5kvZ0nYyF+Pt6zqidZv01tpNrX
idpo+O3EZLLQL5xCLpeG9umewTWCgh+XrMfKArGKvfcQok4fp+fbe7BQ2X6JRPn1HN6Ja6clisgG
/LId2cGIT6pFHPP0mK52bxZswLZsNMjZjLq1r+fSW8pEeXoXfX9R2UIBDs5b9xQ86XZi/gZN8MFq
7x59iwOVs7kOTrbZWKf1EVPbTc8xNh+3V4C1j1QgwDSbkG9LfITziBs8Riy7dv+Xq0u5/6bVB0wy
xY/35DfLyhcui+c/ftULpjeKUnme0pyfI5s7Jqv8Z0xAeh0+WRyLn/+22dNNYX+z4FdjPEXBHUtF
nBb8nrGVrK+kzL3gKtcNCujyX//yhDzLFtqxkQx3clVg+WUl3rcVUKWH9w0cnwTdgK9WCCGMtqvr
aX36pY5QJtYJ7qDpk3Zj+pQpkQjTNJz9dO9akXRdOC9PA1mt7c+/3AjKpgZNS1uOh0g9MRk/LbE2
mTKpPkdhYKTit3FoiAoSPWSrrX23H8ijaT00ZL9+Nz9Ozc5cWRP/1VYKrYKV1TE+gbqHvW0NXzcj
/+4ErybXB76Acv8R8uzeGoIX0NByDu6mJCKxf4Mp/TYa68svLeTvfmvCmtlEL2Vi2Ob4cOuRkTVf
50gXSvt1npv9su9VQqkF+GVU85DIVo4KOE87wpq1JLJwqNgH9oaMq2LgvDjgoiDkcMeZb4ezZ8t4
ylmDp/55Z/Pk9LxmUdMwTP7rimgmoBdVhZBM7gR3MCx3wjIQum5W0/u84yZ/8rxrHce3ziGeP1Ly
47zBiPZHsrY3ymr77BMTLJsfg7n1LNYrz1fp0C2dpmzUlcW4qHvI92JZh8ePu7t1QV7PBXF2GUls
vL07DshfMxMDp1wLLP2gzvCINeJOz/xcPfSmfbK38u4UH7bkPrAeP0Oy3mx/r38febIyf0jkcPAx
kGet27c1Wrydkar09RFntBX6/BBRBefOtQ6bg9XhU98cZV3Bm6DGOXEksseUjuyOdfHMsEz6AjUc
hQoTJ7BriWmz1O2L6ujGftAVu2rnp30x+Rjr7JHDZlrplWn/POMlxyco3E0x3NH6CBAiBiRZaF4j
imX+avDUDY/KOAB9MaDe+phLH/Q/Uq7GXCTiY0BZa21eHn94D/LmZXWwNoWp39fEXq9McsJ/UXCJ
23DVtvGB5mp9Clc6uivXLG1lGCN9TcP5mq6206aDjIaRXS/m8QbOyBirLaKUS6ZkFf3BS+pEa3E3
cygFDNPsXvQ1ugs4q2LOO1vyZnMsyh8rPp5D+V5t4TUDDLP85ZLTtJe3TWTh3kSR5ijTas5c1+AG
SdSrCogBzEP0+DMx43cUwTHJMxc6xy5xKN9sxHqVGQpwNFRbd/ab9LMEmzKIwlJwPnKo5PJxW24/
fZbObQFZq0glTE0V4mIy/lpFzJp80xB7Tlr3B6zel+JRGZIfGsMY5BDPil0iJcT9lUApYljgbXEW
E0DUd0qY12l8za253C/F16LM7fX2/HIQUPOLeFCuObAR+3jTKtc1iuI8TKDSNvHvqTGvYBj7kkOd
o1P6L+RSPgTFhN48Plab1P64Ld7iGWjqROCnEYaKRgc7fnQjbjBgYAcDHebqNsSpsbZH20yf/hKJ
immcJkmNFEIUy30OR6uytpEVWc16mkbHnGs8rQvtI2di0YEITIhp2QYQK7cU0mF0jkDcDY9iUzCR
amgsJwzhrp8YJnX8Zxnp6BPJ/eglAoSLX8e1clyZIm4O/a13uo2zUFxwiUNd+QiuX7lyYLRnb5dn
a9mSWoez8x1u48VdgjkD8cFFjDdzssXgVaIeC42wDHzhjejyGyid9EFiXfnTRg6oY4vseq3vBftU
/PzrRaUcshtyHBqMsIkDqMBRAghGcOdJP/5BM9alQJRLDkWxMNrhS6CJiCRBr1znYEjAiinR5JVu
qSXllAOM9BziHhJNY48MsB+06DBCAfRxKoDGOEK4r4gEqIlnIrMUlHLLKc+VmEY82bkD9qF71eJW
HhCF+9sKuuz9v+2Acsuh7Kec73kd4nXzHK1iUMe9B8wHqYXO1Msdo3xJI+kGmOOxY/JD55vowoFq
rA64fcuRZBqm6wRgi1q1rvm6jQ/cxrur1qwn4QVJQRymyqKI1ATsYdSCJt2QlxmHT2idlwrsCyVK
yk6s6CNMCkEpzAUKtZ5qY4yjh/Fz52eD+GbUkx5UWB6pLBFvLbEdON5p+MlEXfCeF6jU8spJLMmJ
DGVpna+sC6c5wSam7myZtL4LFjGDuiqirFwx8IrJIhLCo+lAsUXrxKqtkFggl5fu/4MB9IXngT0H
VXPGLn1NnWBbr2W7eDAex4dYn3pD8JBp5gjl2fqzfBDXe/jUlGyf8hUaE1Dbb6Et2OLXBrN6ailP
u1gA2qNnyZCm0w5jrXndLEwDT0I/3f3973z3I8fTLlHXA+E2g4vrp9vGuuTJFQGv/IaMqkgNk9gu
c5tU4b0oDGGtg4kia3e/f8+ZCdRX69CVCs9AqHCRdGGHh36AFHZyNI7yXfPkbdVNsVLs4CFCs8QU
qY6pvd71Tkc+G7zrfaYPnIX/G1BBxzreLyXgF0JTUcWIlL6oNHxP6RxEm5fJqrfbY413PlbfDnN9
qcCScFreqBWgLHc1XbWBXO7pZLyyzhSLrmi2wlRU4VFIESs+YA4/ve29DpXpCGva5qIJzTAodyc2
BV/IAzDye3df2rLzgFMuI9llyUE5u0gVQo+vXcSo8D6wf3GrEoeUP4mEF/tPOTfUZ4phyUOSwq7s
zG5sVNcg6CbsaW1LyfUciq5Uij2hVxAOO9CooZd3J+08W7OPmVM/5QeWXEvXAhdglJMzRhS5yBxW
T7gTXng4ksNGI/pKsBxUcb/J2+HgbWNLhT+xXpuNmb4r68zkzL0tyQSuzSVmsdn6BwmlMSLaOlzn
uF23r7c9ztJp6uIjKWcQ4hPVuuZatBW5W+WHt+troiRkZfM7UJqtMUETyD8/CrRwBs4zA3xZh1VN
Qlkapt/q1Ar1qjoomY8VGszu/cXfosu5tqYsLNh2h1hHY9Bo5iOxg7N8h5DQ4K8R6XaGxRqCunRn
DRoyFIQjf9DFqyE3vMhJHod5MMgDwxZ3tAIpVqmV/C429/06QPHnK+7mTyGRd6gbtlhloMsuEMV5
mizJIP7iKReYSqVr+C1OEVJjRr8xLijZQPtZTQuL5jxDobyfF+WqkHpYbt4sPzgzesWFMIvJa9nF
zkAo3xejiV3UQ4AgRD+rKGsMcPjpzjx5uK08CwdxBZzI/ywZ5f8avuBLOQcOWNIexZOEA8/6NsKy
t5hBUO5vLBM9qSf1RLRo736/xuvM+mRgLBwDLsSgnJ+koBmiTIExmPGHsM537bb6MMMVi7l10dS+
Zfnattktl+e3oGz40jBod7/hHlWnxfXIbWmWTsNzab70fIai+qHGcQGk6R3JcTJQe78Fx6nZKLbq
hOh3qjON+TM2pmBvA1g74/KEiU/lT8JYSWUsw46e34TEFHbB+YzUkjMbBw70PtvkeG+X7g300KYH
hjNj2fDXzelc9sQP+VQHdjGQt7MBhs7AdAkqAFlqOVnQVf4220rKWfC8p4HqEC77xQrsw0HcSsfi
BbmSghHz/x8H1ckJ34KjvYZex6NaYk/znPx4FZ5DshOcNbsodPqdaxwJI3Nxs6xe3yznrS+2LmKz
QdBJk/JOYSmgiczuweMQgu+8uGdOCPgXZ/WNSS1lVIRN4unAxONN6sNVYXZv4Hx2jC1beoaBXWiS
jNnKCC5fL1wz3QhkPkibPOpwk40uYffZiExpl5k1znG6E6/N1+lYLhLOknFZpDyXqw/rtmUun2pm
X0DtoozZ2PUo+d35pU8JSIG8bbsz7OKrQD8k/C496EcwSmGOYLpiHl8ns7ve2m/xqZgwGJLM9RHA
+wbtXpuUuHubtLZ9ui3kUukPasQ0VZExxgtD6Ckhg9BvJF8pO8QeeQuu3wC+Dm2xZp9issghWMvb
giijVf9oQlKdMRNnlxcI53wI2if1R3TCv+uc9b6/GHVnH0UJj9c3bVTjFok6JhDEkSmfn0DdW/24
LfuyKuuChMJcQZYEmrXdU/Q0iEEFfh62Ix73Xs0n5tvPooXqSI94XkWVJD240wW9ce+7/SRJ+qK+
7eSH+E7d9I99QlJMnnt7YBUbLV0rKWiuk7CduMuVNWpDM3TCKZwbd+fgM3qepqhNl/2BuXd+/Dri
Yc0j2kF4GE2MQ/ZXecg6jU+5L622oAfDY5cuYmY4PZpmyPisD/mkQ4oxoC60PEc22Kf2PEaR9asT
q+dpoUtMgbDfcFS6EWRCHuhR0aFxHCzPxdHpQcbrksEyuZXCIjZZzHhFUeVVRdNgLnRJpZeWXZHq
0JfS6p3wXCemp5kq0OK1be5fX0ecPrJXHr1VjCC9ULwOOWfIVNZfu6ObBW3V/R+CW3cV7qerNAx0
+xAdkRS46GWkiksWOAeksgJvkNyMayCq75KDtI+JEv8vaVe23LiRbL+IESB2vGLnLi4tUXpBqFsS
dhA7CHz9PcWZscASzLrjscIR9gsTlZWVe57UObtmOD/T50LuRlAUco0ydX8VfwmFnAgrJFWx46Wv
+5tPD7Otr77BuUnxT/CxwEm8eE6TZU2SFcp5DMKZoPQRDiYBV2l90NBWeDW2M2ayevodfhNSiRc7
sl9qV/ZDTTj4DARStCqfY120NDs7zoGxuRSx5NbcvvOr3GgyPVpqT/WGlTKcDFRHZ6VjRaHl25gr
8AkrgrvZLrrPYpO/ZKvBSRfvmLbAKlLXiiw3crwtKy9Hbu6HIhBlGTMPc4X/Adw2JB6fJHmPDEVB
kpCB1TAbaCaGqHCXIxrUXYpqglW8F9DY1E9ZbJDU1BJm2fmFNK+Onp2ZycogTQvsN0m6JufNi7zr
u6FD5VtapYi93XijWU8AFg02M3O+KH6ztkvfnOAHnKTLcp4X570XwYSYZP1Gtcd2RWBjYCQHUsMe
mp5U4JKAhVaSLGqiSvGUG5IWaNoiDNbCDjkjMzGmL++6df0WLXtGrmzS/0fp4T/EaIXqNSnmjCsQ
e1aQukIxeo41AzwG6BOWnzPNxREpSqFpTdLLXcojW2Er+i7iLUDdojsi2dfoxJAiZtPvpHMxPhth
9Oj9p1mRxgC3JnmzaI60KbQMMDn0GWIBhhsz5WPwkky2vwiqwsuUtxQjHO5TTSI+BuZu0URF3NSr
8Yc33cBidxNMnwyjxvAyMF2PAf77kxFl7itqdEW3+BxdUagbCcayZmaep7IVZEcYCvoalhEplG2I
rsLAzVBpPIXY2jNsqydmCmnKx4ZICJwgztFGItEyIXRcnOZ4zKWZfm3amSEvcmATW0b+2W44JvDn
lEock6MkYsjErpyJHRFB4httThnG9xXrhaS6VevriHQdM4yYYuKYJhWt9Z50rRD5dtizhwzWDpP7
F2Ahy4sUg3br2LyYsD+uxBqfnTR+Y7KUE5rlTRoOA8hegPuGSbEdhqsEQD2IHQy8aBLtzLkduriK
1WVVmtHmYqFwxQjgpnwYEtag8UVWsG6OUmUXqfFSteJIHfd3YirWYLwnDgtjejJKHFG5vZbRO88i
uEl+IXR4DYX+ezfTkRU3sNai1utjvI5WSsFK2UwaoTFJ6gFeaj7BODcO1lvi53Ay7TezXYum/9Q6
ohv/CSyGgpmyCWN61Du5zjIO7Wugt8mBRR7mxuewjbEYDjl24qJ9sBJvk1lECagdogI8MhUl/XsN
49dy6AUi7IIJK1QdLkvPRFb7IK8iZu/QlPIck6K0TNP2szk2NJPyIVlf3Be6Z6KuitxXZpnVcbZA
uZTFT3I/tEUf06QEkyuGa4jmR+KDckaz9a0/jTmgaJwxC5eTZo84SarAq6oCdt5zUqoa9aJFHlxA
VFN8vdkG6HLmbd8IrHJ/db4eS8pU2zHRo3+RoySl5gYukwuQ68iA+VXfyImeojfEEoz5M7e2+Ndt
iU0SpW6sFcP6RfJGWFMdm6iRPv6SW8/XDx6PvoRStpfLJZO6fgaZVRXzTf2M95p99fSDkq+MX1/1
e782/h91uUkVP6JKqVstaeo2zUHV9A92qlcuwRPhrSDT2y9diAy+xahfsFEYEx6Tmm5ElvIAkEIO
4qoCWUC1ZLrD2SpyMjkLqlQkX/+Ip9SzrLD/rmpLkGnNeDCyBbdUGt3fIr353loE0FHadaj1HMhD
GnTFUN5CJ93w5y1nO6/aO+atHVTojPaLsztz+8rZgrFnQddMeieQQeQEeBlekUxdvJekcZxxPvFO
WqQoAdZltYjLfSbgCpMSddmhB5TevAelwTavaLBP9PipNmKb5d9NqovRiShjqojYyOFF4fXUlPpb
u8hXol6FOjoP3X8ALgTWjUhRgiT0VZNLCY4kY4ths202w1Zz0MABu6k/fqCTyRRQgvNPUtcqreO1
DFMwvAJhytcbdQA8RHWYo2C4eVJ6/WJ/qS6qqNUiWpWbzmU4BpOvVJZ5dIuqIodcAKUUffi11xak
a7tZDmZS68UiNT8eH5BFhNK8ouYBI7SEKuSXnqOtEh11gJRxEHIdPx7k6CCUrA9aianyBjQKK/8Q
lnNDYJmqqVobHtFfrKJkvB40vkxqUJB0szigkwdSfrWuTmw/5ta0TzMiRAm5lwuVmAggpDoSj971
PkNixHjl0QTamM0L8ZBZqdLJ7CHiJugIFBoQ61LWKgUcRAzES2KtAC/vfUmhHrzG1lPynuWr1Pxn
QeiYIMXNQBOFOGuD6+n827/qwC8UTVRIO7dyr0+P+Tnp94+ORrFTy5DYVyMNhkh6CbGb6uAZ1X8P
SgpVMaJBKwsMsIs10bTcV/wrwB4soDo3K9+cMV7SZJpgTIiyO2lU8vXQg23h1zm1MntRAN0XeYIV
4zlNa3QFUMhzjsiDQp2oR1ewl3mXKyLpeOu7O8V4SU8YbHh8N9Oqb0SGOk8r+GIdqSDTSLoaGFKC
LP3FkU8v8UdtpedqpsvrNXaFts5s+aUFerH67/c74upGX0CU1yhoaYeS90sJXxDBTUMeubLnjqoD
SuvxSadvbkSH8nTRl5fXapEThgZGZHtPqikuXpN95/6Dpt3xiWidDvCTSPAqULpY/jYwDp4bY36S
5VZOOlrf56EzqsMliaKmBBXhGJxkpKwKk7OZ0PzTimlEhlJMXOBF2FoMMt6nsAP4qJN+ahZWoNiz
fWLlG2QbGfdEDMUPQzIiSBmSS5pXvpyCYEuyY5dN7fqOsNyipXSxYmGOsnhIKUEu5rp544OW5sbA
Ur3qkrUWzxzjSCwqlAKUQuxpVshT5jezBjVNX+eOykYFthaDdVN2XhYlXgL2Dqput/nS0VPKpKFN
uCC9ouLlr9qnfKflZoQKhuLMLWyz83QZ1ZmV6hnB2z9y10a0aaQXRZUwLZiAtp3sgp0XPLVW88KR
iNVjJsvItdAiMqZFyWTtKVmiVUjHXb68zcqUjc5BLRGYglerRveptmfwdcq3GdOjRLLnsP8STdxX
UmzzrXNozQxuIe2zVeIhnkR96OviGaxp4Ek3RCb1UxQvOQ7e6b1iLFQvbKKEqObDxsYKX9E4YCdm
a6Cj+/g1Y8nOlHc1pkbZm1BI4zkQG6+nxOy3OfqIHR8R0nLoWaZ66n2PCVEWp7z4USzL2fVkCoNZ
WryOXhT3y7NkYGoy7o3IwQ85GXGQMi1YDFPOwwpnOmdrBSDi4ruQIuHXWiwBYZ2Jsi2xHAbdnDBv
BZjL9kVZhYv6zcXoasNM5k8pkxH7bqO14zfu+/M+70HKf/YLYKDPTGa9cDKPOKZBxQt9FSRh0oHG
c2ecV/H2TUDTqxn+AsZ0rhtHRNfPj2/qlvt5cFMi9aIHXwVKcgvtsdpVRmz9/l3oC4CwCIF1Es2o
t5q1wa2Ovuka140BgO29tPhgJqjJg3r0EdQz94I0Frw5ucVNbse+4S+uvW64rm9/uC2r2W7SHxkz
mbI9ZVEKZTPgyL1xBozyTjZl1JwilJlZxVeWyFCKRPKSmisKUIp1M9wiOYsJ9w9WkXViCxM8cIUU
R9AnhViWUiBqlydJUc7xrsX3epfwVvPa/pZ1fo146SCggd41j9XuaHQrhNZ2j0ID+MrKT0xe4egj
KOVSX8v5RQnwEc/mplwHT3Pbbt4LvV0cXlK0SLCg7iZzmuNDUxomvrRlpUSgl5vPQNYvjOLP1jD2
rHNNGnZVAHoWZkskieZt2veVkGPBGRYVnhSrWwAsgTX0MG1uRjQo1uVxFPaXhNBI31MFA9uaJZvr
+a8lJu43l8hghYWTKTzsSPnrUBTvtForr1wIgtzbm6Lzy9hHvfBwOAx6YfjL1NktToFZ+Ga+LI5f
7v7ye48aovHLAM5za/lokDKOe+g+liCTc/7QAqPPonR5EquFnBQijIbsXFf94rGmm6wnjE5N12iS
4CIpaY6f50vdd8TjEtuY93uGNZ988d9nuOmekZFIW2VelCqImGlhiGYJHCZIJeMkU4zClLMyVzRJ
FAApee+foFtPVRMssTidV2+cbFw6XbCMvWZ+5UbyaTIHBCdtxJgedTEeJ1yqVvBwqHOPCWQNDu0z
5gzMxWFxUIwn6+UV6TpDMhJ3WTu9nma66++AyfHx+Nw3T5YWEAUTXphP5gVJEanvuMReIWdq15/O
Z7TSDMC/Byzz4GIg6Qr4FH2tW+8RZoZa54jEt/Plo5gIFDMG91lfQWMetnzRVDLKChhSEmQn1BWM
zn8eUiOwNUt8cgCnceRevsq3+I9RYuPdV4eV2UNrsTpTJ3tjR9yQKF+hqYO2KdoruGFusL1N38VL
QFSLOj5lxhmAR8E2XcAJ4+8r2XT6tbVYrJj/dM9ldPfxABZURDJCStntLpKDVvTq7jQL9GTNL9t1
aolYUbEK17WlISCoHR4zf6yc3c9Hdk+WMuCeXLZDJ4GspHu4AHWxVvWEvSvt5zMDGVWWOKSmZRm4
AvfPLFUi3uMUVDxJX+EM+EPLktOFLb9D09ZXZvxqN0fUrF8eC/lPg3NPlGIpJwit7ClzZIyd4ldl
e7sj3BL3MY0p/om8yGvoH1bVH6idWMjQzeRCIfzrrdgKTMnBzBImRx+TmXC00I4+okNJaJLWYVXk
oNMYtR2iu698mWOjcI6lRazkxa1F+V433NOiLmse90qkXUCrW2brk5bquwLVR8UMYktYnPEwlsA0
xO5so1mpRm3KSx5LoKzLYeH4gRm9DxgExBr1cK1ZkWcq+w4wYhLG16FNNiYzZCcC+uhjqUturrGY
9A3qzYKeLAprgyV1isUvZH2ZO57BuIYpiRrfAvVaSm6QEjRHkNsmOnODTbPMA/2M9+65Tzm6XtQM
2kwE98k9dxh/9oGmoBizzQw4Lf99/u2eGOXvFkpfBF134x7ZVr7ybCw5qhgO7ZRqG3ONKIeRIYel
uaD5CUSKzdxB2ZBVopx+gyjGY+ieV/BL97+f+F3d9emtWrvzP633r2r1/Pj5sShQbGoqrCmNr6CA
LmwrMnNXJRAvJstrm/DEyXV8n4TiVN/ISjkDvOpJsnfnxIBpttXX9jm1mY4y0Rc/n803Jcrv8T3M
KFyT24l2oRMB3wKeBqad2U2l0w/0mxLh7ej2K46LBK0ApcqKgFYGx7jTxaMMPBKMmPlmsWINUk5U
He64SGfx+iLNpUgDF5+rfYHeGmOb7nzTeCwSEz7wPRVKI0eBGLeajGqNhCVavwOTe/WwgxgtGIoZ
MwwZ80SURsZG3oDzyG0BQcPCUov+g3RYu/+Mc4h8CfAPJ/IcpUxlbuZXEnZOIBJ88/ewzzmmg2Zm
zOmsDouJSA3sG5GiVGmXXZUint9IIXOAOb3gxTMje7b1MYbspBVavhgXNinyI4qUmqhkn/fzDFWv
aHE1f8eb63JAy4pvA43tMaVJbTEiRGkLxauySoyRaS2s81XRsScrMVhdzEQT/Hi/Ixq0ppi1ZRhp
8RWl1nOC15QsGexiHYJSENKFLxUvR4ZzlZAFeHq8QPWC1bk1AcJxLwWUcpgLg9TMGrAqO5do4nwL
jpvKQDcMvA1gfyw5Y45lOyWg83I0wPAf4iuZDxFt1bZe5Qb/ga2aT/FiKS06n3GJ5HwPGEyHuM1c
Di5FAWnZiMsBQS52yDAhHSewMu+OT4e42rVu6lQEkec20zdvnpHAZ8EMpblRnzwRgxScHljb5UHH
IKfDYbfJZ+IwHz3jpm+KbqSgAQrqJbF2U2Sazm2A+QXog9x9TRfbX8ZlAbDAA8sznyCJDBDA01AS
VrCzjBIuLblW2ObYYBJwAJimUWNY7HJkeB1TGoaUkPCPJMxVjj6XcvWT0CMdECnaqudmbrcr2AIM
MiVWoH95rBm7iYQzyisYBiNIAgJm6CmDUMSZOOszyPKqwsY/BFMb9Aa3JhxSP8Smo7mRmpmjHtJa
Z4FViROq7Y40ZR9mfBZKmQhlWny15gypp+tajUzyBedgA12ORQz6bFsA3t8ITMXobP5JPF6N9/h4
3YorDLiusXKMSJ5vJ47yxPCeJnoH7zlDmRVeakspJaUngkAxR+gQ42skqwPmmn1Ut9bW20oLVll0
oiuAUJXQjgKXClMzlIXJpKosshAaTABFsi873mIG3LfQNqgAq09ZHjs9W85MCahsPbOneMLtuaNO
WRspnSvX0kO+mnN4B5gycxdevHVd5rryljmXFxZOypQ/AsNNWi3gBYuaTDVhxV7eNp6I40p6uZib
jYO4QZeWM6D8+jYrbuCJDaPUoyjPyXZjXoMOkyjFXSbNtY0VlBkQcikrG6P2PNYfRbtyBcDT7czJ
LcvdozVTt4xXwEr+YrrKhH8PPoA+LpzKS1CTOkeN2HMOzwFQ7at4gwTedpkVugC0my2zN528I5qo
wqEXkux/4OZ0nug6yGmQCyqyd/yytwAvgJTV9gkVRv/PYxdiohAhi2NK1IuuJIWLQpInjN0r+hUS
mMDBLpCaEwiahX/K0Bs5GEDEsWZvERb48b4OlGvDVU5z9lzHhLNx9zGUQ1PWfNxgGhe2EIc2sd/K
0tdkfVtryCsYqz0rqz5lHsaHp5ybLC3FSM0UcrcXGN+X1xapUJPBYdahKAmOOVT7k4zcJdZpbVJ9
aAwARUSLTbaIFuUHQeXJFTNcKE5jZvqr5PCmpaYGc0KM/1m0xlUj9wzQLY6fSzTg1syrOU8K/R6D
jec3dfOGKqWGwYqtqcPXIf4OQal4fPiJSb97mpRGzr0I8wcRaHJ7CWIzP5LJdAuQqU8BuvU7zCGg
r9xjts9P8lziJBW91Rh4ovHxKk5GmrUIe+xpwQIzQ1tuWYEtiwLlWQx5hWR+F/Sn1I1MzUi2hvbx
mHdTmk8ZnYGSmznX9BpXkjPowm/j6rDuZlL4//p9NE1AB43cMS/iLnzd4wQm2YGb72r91fB+Pz7D
zfZRigxLbDBEzytINc9vvtOISFIQsACV70/VkndESwKlQ7zWjE8ZDTbtnqmtJ67ljh6lQQaxxjzM
DPS0I0lgIqFYodlLXvhOh82uCjrsOVRzT4xTTqhriXQeovkE0xrqzWMbndLH1roA5dwe4ezluXGa
TQpX80+1FjCiyAplJuyRhGVdwMtDfVPBFN/9tamzEBuFvb4/+Wg9DMyOcWMTkyDy3e9THEzmmEoc
0nl/Wq02txoFUimn5M/pYugL/c+6tdbxWn/FGICRWctjucmA6fyBVARDcwiTPB2dkxL/SAuxzBj7
V9BfsLG7QwgwDV/Xtlc9Oh4OQgXjtMbUsH4MMz3dHb/Uw9dKO32sWEibUymRET9U+pkoszpurylK
Ntw+eLou0kO7m7vph4+MxYVx5iljDICyOWpl8HSInr6/WylSQzntwfvSJotgN7thccrs03WFMMlx
rHVn5mgAquHtHLXF18czQ4wnXElAimjASOAk7Hi+XclIjAclH5r5cBlumaaV6swADTYDnmmmz5wL
QLtZ+Ysp506aK/Cbsf4G9kimfNcuHnqy8GCAitu0cHU0vV2XJ/759+6yt/XCXCul/loe0qdS7xfH
zGABeE0zfPQBlLCL0rUu0qQaTqvzNdR9zEs89dbmd27bqXEIjcK0GjMvAFdnLXkgDgE1Z4fEJatF
75Y4prXkmA9Eq40YX4mDLwtVMZyenzf5+q3Sf/cXw9edmeGgOdt/wg70FvsOyRqNCHaAce/Ma6Ce
2pXTPKwgBvkVyg299bbT7N/V5qovPkPDsSLETaVxOR4Bi7lnPvNJdfZ9AzRKodTETcprhPbqrDpv
0ceb+GuAZlsAlq+1OvN1+X5cdu7XEsDSr4DR+RXpzAB+ymhg2yhQJTAIpfC33osR+wdRq6JIGsB+
yZYNLkFndXk8vaQ8JjNrqwMEyrFJdYVhNSZQHlChFAGxMEchFiML1K2HcldmyOvO8dxmvBGgrmQX
m3SDvQ7RbvYLeaBIX2pLDF8tXbdxn13Ga59QsEBEETCrg2krTqYBAwQ1TFMfmyvQIbARjXBZmFDo
X3uGcE0VFMdkaKiAQo1LVRpwSiCw6ig0pG+l5b+y0/8T7swdHSor4klJ0Kcd6MxcaM7N7vcVM4PG
4FiQXv24d1mPdsq1Qf4auWWiwjQAyN8/WsH3i74tpPlJyaCrg93CwWsBYI61NB7f1M8MoQLpQJ8y
pqE17gdgoprIfBE2MRw1u9L717UxMNF/foYG9yQoReypfXbtygRGbjmsdGu93B57hnGbEIR7GpSu
9YtwmBUKjkFAVQpjoa9702KwaiI5cU+EelN8CH0e1DjIaqaLr1vkNW97pVhqa8IruKdDuf8zDpXT
SwU6zxsBjWzZgTXSwrp0Sid7fX3Jm5JcerXvz0f5YP5PQnU74EjnaVg1MgwX/H4FlyrTsU/3+JjA
RI3xjkV0zjkUWqQpW1CQgHgU2aERuK77wboJBp/o5KufD2nRSriI+F17x1gyqzlsIrt7fwzqmQfR
LK0HtCrADwVmrQNWLSFVvb5nDTdOADreUyLu2ehKpOiCiE8EpWG3OTfG+fwWGO7uYvzebewc3X5X
tGPvYIb3jIv6aQju6VKPn8v9spLI45+f355abLGzrEj/xXiZP9UzIYKmIw0xErQl9WCySK5Dr7yg
AwsZYihmeHT68Pr4JBPoFfdEqEczaAU/q+bZTVP+OuzI7iz3cPA3TW0e1vt4MLUcEHg+gY1hUGYc
T6SC6QB4TV7Jg3Kwbg5IxK8rgGfYoYP9FGDp/LDWX6zLAv37v1D8Vl6//AHNmKohMN/DRJbnjge3
FP5IivIZr2glB0Y/q7+esW9Btxf6k2IANvvF2hosof0bRfjXvdK96JVaaX6QgVyBJWHYjt2t9uY/
UlXfJKgXeBVltL6S6NoEivnFeAFYeiQyLnCiqHLPNurxaTVg8boaF7gxbdv+5J+cp7VF+kAj45kF
k8G8I+rFXZVAUfocTENsO9g7e45Lcko3c9fIimBJElZlsfrvfvrZ9+ejrG/LJWWXS2DisGpsQzs9
lv+/0ZLfd0TZXanNhKxPK5zoHG83GEs4IaOoB26+xWoDBi3yqffR0v1RKFUSo+AX8Rdwz9xcMbEV
2ejEMnTrGKLspZksAzDRs3lPjlIql0isPE6EZKxWqW5ucF2LxVNrOJ+1e4B3ucQEgoauM5Zh+xt/
6S+W0j2rPVeJaTbDMVPfkN6WEEUV1avKZZQvpw3oNxnKb75gN4OEOQ7kHC46t5B3ptsxU+A/y4Z3
LKTxmvq0D0stIPJunu3KQIkdwS22FGM53DF30NLNCjpYh6JUhtQHXdwXRX+Sf0mI5uwFVhOLpoOe
U2CFGiwWMq+KUh6CPK+ViwQRyYAZZvqb6rzE+M1+z7iqifrmPR8pvTEPhBwrg0EHYgidgXwYyvUO
Nuy5GuBumINGLHsqUUojUopB4wAGeHrGBry3my05fep/kIlCTGVgqTQLe4FlTiRKj2gADwplHxRj
HesbN5UNm7Jj2BOWrpcoBRJ5yH01OaTjbKKwdtIXyK6h5x/DBSvVYr3jiezK/aVR+qOKK76bqzjS
CuTeQC+wD9gnbTtWhqIl3vXX/uODY2znnlT3PK8inwcAW/EWvI68AHR2VvDvISlKo1/OAG95rIP5
yRc9+n1KEoGlmHlSixct6M9oq3p72y2QscE6kwYjgwbGwFgvmrzYH0p/RJASxSvGmObzEAQJsCHG
+0lgb9iqxVoSQZ7qIzqUACYSz0ltA8ZJWHDWvTxm20Q5DLIwOgUleblcpsosubHNVN8xebCeL4HB
52pPwIdnSd6kEhwRowSvUfpKbmcpKgUJ0gZIlrMSE9P66JvCzc8ZSZnf+LOLEuE4OXJIO6j1T6KO
kDzAzCFL902mKEa0KDvVCj2QAD1cjGZHu9xF1h/YuR8s54Lxbm45u9GJ6uQ/1y8cQ0dyHl//RLr5
7vpv+nb0637FtU1CnOVnrNIlZfa32LVPhbNwkGldD0ZnWtttaqa2iyiPdbSJfOM9dcpKKWpf17wG
Dq7QSTEskjmGPkrMmgAd2Kh+A2fE/XCPv7gVs0+RIYg3DTk6tpbNstgH4tJJ2akLCdlMhmxM+9Mj
2aAebTkfZnF9ISczkUSG97lDzFMjg9yZxrJ3/0HC+J6T1DMuW+BUAayKpLIAB2nb/1J+piUZS3P/
WGamM1qjs1GvWNIyUclUvGIoPksx5s6rsdzv61cGGcbzonuZS0lU8piwMLzq3GuNSoOHTVgGr7AC
LYYip4HtOq2ok4ZEyiuTsyTXW+6K86/2DT2PLP3HMlJ0Pesazi/ztCCkUv250Ou1La1h7RWkaTGZ
bcXnJTMcnsylfN8WnRTuAbkE4B3cFrJFullhY1551DZcq1esvtFpL2ZEinrOVcE3qRThVSEqIUHJ
J2AI4FRYhvu12rPGj6aTUyNqlMHn1GjgJQ8HM5HD39iphYLw4lCZzuvSWvb60UXYsPp4LJTT/iey
RZgcFFXAflM6n2+vcp3PEVUKAALZ5cfTAnEDv9Cx7dBwMUPw9dXdMnEMstNG4JssueSRvsoDYZar
/I3s+bzDsCbg/yw42wZ2q8LZNr60Ts/RKcS5KJfMGMpsoq5AlMs3dSp2CZtGSfiy7tFxXa+j09tm
oV8N0D9tt6yx+r95Id+0KBmKhLj2pQG0Vs+AGif1/hBb5h2s715Dd1pwiB+z9m+E9psgJUaFL2KV
EQlqSSQItQlcIdl0kJfay1sGLab0UC6jkGqVLCvE2nLOGQ3AG+KkevaLY23fLXiplukyTkd+8afz
+H06yg61ahtFV+IVw8LqKUQGNWznvXSYeH9/Y8u/KVEWqEi5Ks9nUG3P9R9FF/A6Fk7mDvDAXwDQ
OWBXLea9Gcf7GzP7TZQyRUpQ/TvJWVm1uQpQqlfXuoPG+MYwPqTF3jc/npk4E0QE/56n6CS6f4x1
HYitRnzM0jSxWW6juDt0EFXm1WkY5/sb7/w/51M4Wt0ESpqmJMZ403aeudBF5MKNW6TLarUQCKse
nYpSMXXYYS4qIEGhaZs74jofUscOV29IPiIzgvOt15Y7N4yjawIgwQ3NffKLldqaztr9pWoUegwH
Kl1JS+Vmi9Fkcwp15En0YYm4nslbwrtHB6Y0TTtTsL+hJAKLMSZ0ZWcuAl91y7AYMosMpV9UwRe6
sgMZNda1AK2q594Q/qRYppeE+D/SJw+3u9IXmYrPWPxxnPXrcol45WhZ+iKwPfPPnxf0Q57R5aTt
L2vjw0Mwu1xaCGubCyuMnk4cjS6AUlEz2asij2SdTeBh5AuMRMzgNuwZamnat/uWa0othWjZvnok
GXBBf74xe+NsY++yZtuJxnl0wZRGUubZRfVJaDssCtPTCUjR42NMJ1JGzKLUT+vzNV9dcYxYR1Jv
f0avBgG9OKBPWK/xVLeWET4BE+a4XzHhpaa91r9YSJdLo1zyNI5EbhtQrQzN4v4YS79mOMcMta7c
5GXkecRqFUdXkisCIgvxseCtOi0BSbBK44gJMlZphaHSFbp8eumviEgjpMJWbwWZ24CDdXgCmr7O
619LYHgeI0YMzBL5W9l4dMQmvwbccKvRyUuv0+d76AGpQ7xhPhYXJiFK49QBl/c1CXcvjvcKcw+4
TvfIFIzHvqJCN7hG3DVWhSsE43mVY2BS23Kv4TEx9jff8PGJJtrExp4hRk3uTWE74/1QmhHpeN5s
5jD5KUD4HGxPcVGzPRqugOW+DC4y7BTdoxRLajfXMjBxFWBVKFbf+Kc9Sz099poA7Xt/LB/QjDXW
OZDSW4ilkOUuPX8VLwBxRUjBxK26LbJ6oKduHupI/oJa6LJ5Bom/2ubbCm34m91pcQg3n6dkd0DP
UC/on5+6blRosgTsgLZeHeNj77oszjJcYYVOnkUVotOMPL3SXJ3fdvbpqU1xj0j9KIvEYDjDrNdw
iwRGx+6FcEgKcuyZa+eB7rmAnyGgUozLZFgBOn8mhZEvAYyVRGwyFtNt1FwfEpNjSOXfJB7/Usd0
Ii1qvH8XQmzsMUGBWzMOuvG+RG0db4/lgjLewC00HrFu8P+jSFYbVKC9J6BLPH7YLMfz9vBHFNoa
WZ5KxivrHRMJpd0isuvVH2h90urLanplaCw6G3dNcmlQr5CEcPlZsDF/WRJAORtSngp+QWrbJvpY
iTlBH61jkZtBRez5f2QcpTqCa9LBWuIsGFt6OyGfiTXyt/LDKv3NSicxDkZnyLI2nnPtHLRW3Rf/
Wm6/GE9nYkj3Tr3TmbGmCZMoI75r+r5B721sOAt7Izo25OHgO6jN6lsL3e5YU4/uI4YIMolTAUk+
Q29sWeF0F+uMXP7pzTZX4mZemJ0x5JbX7NWd0b+Ye/frmGyiC3TH6n9UUXTurG4ieVDRRgDdYQLS
DK4qeiES/DHOOl1k/HYkbyMQo+dWZsIcy3XITYbv6LFSDP6Mli4GFZa4UJEIQqvociXBZHExclfW
L6e+Z5BgKCaB8gf6QFFDLkZPB0LjcKk4LktVMHJRCr0Vcp5pkeRXoHDepFvOeNNzJIYAp+fMFoyX
zNBKdH9YI4h1I7eg1BnAjV37euwcnKdteUBZm0Fq/jhSucXmo+v34ybuOuj0k2l2sj6gwVp/Rzox
YHi6DAEQqcRFMiuaOhxwIkR0FwBRIWIQGVVeRooLgF73rpMw43I16ZGp7AyMopo77Cvx9U8EtToG
dLZYaI8afQUMfhbE4nTcIAB+X8N6S169Cc6Ih7w/9xSf2HnNfbZj6ySbn8iWWChpk5RFg8Hrx5c2
6SOO6FGvybvOgirKcGeSvrq62q/49+Pfn468RgSot1RjzWWCGS5IOmYg7LffiLxQkkt0/XWLgtV+
9c+kcESQspOZoMRq4xEO6ouF49loKdI9qz88PtfksxpRoQykmqfZ9RIS33owgezAUtmTmYXRzxMN
NRKDwE+SQCvIU5L3oZPot7w8Q8uxZI12lIHH+m+P/bzCXD3pHP9ETLw2SsM9Ij3DOtNkqP99JtpT
7gZBDTqSog7Wv3E1CrYgrWTM52rm/LVilcMmVfiIGH/PQInTMp7/FzFzk9jcH9dknWdS3Y1IUPWE
RI41LbylGkVjfnhBqh1RIstHnoAVhPMyoiLeH6RJ2ioNBXAtMd8Ahv15xcC6boUL9Lf4ufVYqJnE
KG1Q+F3fCyqImedzuU71VWeIaJu0xVdO3RULt2psBkXy+T+ixtHxaPVQZDyAL0CRLIu7ODpStDqq
Fq60YEk767oovQDAevizpNsVlWxMsaBfyJFQ912jYoHYUFt0GMN7fnw6lhBSSmKGzorsUpNXLJb6
LMZgBrPuw+IfpSiEUMtbjQhhtgg315VmXNFc+0Wcuwj/MkR+OlHyfVu0q94MV7nQNFB73iC5DhYC
9ck8AEcAfyj/kOFVQFw2OlZFMlg5XScdkaYscszHs6jXIChYTYmEMzZtIVnZGdox3/l6//Sns9vl
sBQ2fgwX2nUfX+R0s8CIOq1O4uLSpqSZc/WWfla2BAndq9Yzc8yaIaS0qy4Ovc9fBjBY0D2AUG6x
UJdfL91jyMqITmdJRiei9ErI11oXiUQ2N6R3DtiPMd7CEsUtgNUyuDfpsY1oUWpFTIVU4gL4AKV5
bizUmmCYax2wqJghQx2GQY3x6n547xcfa4WI6jfRF/jbh+O2OKAagfo9FsAx9TPDUtOevCRL3qzu
Qa0xNoXuW3MH8NCMdzddTxoxkFIkCg7UFCR93SyTNYBKv4SVlOo+tvVugUD9xfShWIeitMq18Tgu
VEDvNjuamNrb7OnxLbH8QtqLH2KBHAok7F1qIdPU6n/Q/6rqW+Rb965wekyOIRO0P6+qwEoWPHIg
QDXPt5kuH1ieNOuS6ImNJux6viZMQwuafvgkffoWwgRrXzKMJnkuD2wmjTR8kbVKUXIQ2mAv0iLc
PWYV69cpxZBHAi+oJGu8koFAVC0e/zpLk96wa0eebcJreVbx+PnG6Jbmleya+zMsi4WxYrno01pH
RiQlamSbGaWzQwltSkWEGE79bEys0Qb6KmtfCfEZft7ENwnKBfRmMn9RM5Cw/4+0L9ttXEm2/SIC
nIfX5CBKsixb8iD7hSiXy5xHcRK//q7U7d5mZbGVB7X7ZTdQgEORjFwZ4wppKz9kRObCC08J5muc
JwzD5gG8FvQD73bde+IolSu/XrA1E3sM0JKEfBHnCy2/Qd9KMWhtmunQKBeIlN8zLKe6e3DfNrZ/
W8hy7KGKIiWgAtUVO4QhTWYk9VVH/b4cG0F38MfQtNISDAdhSA7PEMd/WASAmTzGfZAGJW/pHODT
9BObj21lA9y8rdLyizoTwdib0vRx3Vs9/VQYakcv1x6DBGtkG5Fvw8Oa8koCy94YGLkVS7FAj2Yx
ArXzRS0nyrLU2TmJz2TyKbkB9creI8eMt8HPzREDDLFX7JRk+8jrIls0zZl4xvgvelD0XQTx+/AR
Lgoo5m8f6HISZiaAsX0h0s1eCsBapZDobhfZey9xuuc1OYifaMcbV0dMJmXPvBTMchZzJpaxfxy2
EV4mfXwanYnkz/EKza7nFl4tR79Fk5zJ0X+P7AprFMTcxOaJlxcDX810Lvv69fYRcnVhgh7a59ca
NXTZOsFGCNGDgtqz9vbJEUO/xB84OFOFmsoM1LHdqIlUurWjPsSgVz5cGwlRNzpeeApRm74liR7q
TBJqRkNm5FAo6UFc055t4qW/wlWorXmh1bVe879FyWyDlKyZUa1PML8tOjP1X6kMhjo1XjUhsudl
RMC1THn5Ik+8/3QejQSDy1uNYyLLPsU/ByuznVNF3J7PF4muQ3GyihB02RWkOByPXIJsjqXIIgMm
VdpPqRVgWce26rcoX+XADt9YP/4rS/mTc0Fpo6lI6KHuRLt6O8f3GbgxLgZSdIFrVLywcfGBnp0f
c8eswQj0QQVHXP4VpyR+2IS8l2wZ9mcimCsWYvOXcU7wiTBzCo6XdIuXjIB12dj8UNyjwx3Y4anE
3LVUK0LRyOgJOsMPLKii2eHBGd2G+DbnXss8Wcxt60OwPJsxZL04lJi0dEFW7JT3u/duss0jKdd3
d5XbefpeazDYjv3LnDeVI/9qtLPbHjd6rnVnGGXhtB/3LlD4tjnyFGT7grq8rgYrpRh8OgWbdewC
vjx5jboVjfCd0t/6G93zbYcb6VPLu4EubIPQCP6+uLTocpxd9bkeyVP3KyRe5QeqDbZAX3u6remy
3/1tpmx7ELaBostlvMoryeBGIHJN73SvQJaII+n2uyazJYwq1rD0p4PRULfkYmN/0V3l/8wI7fq8
/1Fie5rDce6WmzBmyjFPdlnqZaXGuOal+6J+tZsqIxvunM9tf0e+Jk9nxphZ8blTJ/g7mI4Wfqr2
uMl7LBW7fXqL0ddMEwZNxt6cqoTebu/wdfsvcy2AucxmLZRF3+L3RxGcDbICbqARCAkm3gQFx7TZ
ukKnNOOY0oNKfyTH6ce/wwS2jKAUeqyIF5zQLlh5hpdzMI/zldlGG9NI61ilp4QmsBQF5jcwVN3+
EJxPzPbYaBdBCqsSCgRrjAKcOZstOVEBmIR/95CkvusvxkDN9LQbNrQ1t70rYu+c2aBZQ9/h49G2
3bf7w6rSeDd/MXL8Nl623QYE1rKltfTmb07mIzz2anA+eQOLy6HjTAo1v9k9VKses0A5FASRouS9
0yn0FXgTkcYHU7LNbSej53UDqK9PyEwc+B3iIU7peWZO0xJbJjhHZC1RIOO6e7wDpMY5kyUJIYZy
BOBY1xDs9cqPlZ+8TMEx4sUePMRkl/Smgt42HcWZxjvvAgTdzYrPFrCYRvz+Umy5QJbKIFQ6HN0F
FN2v9a7uiY01czz051xZtr+nGM+y2cmICYbNTrfNh9TuUUfCcM/FwcltlQdusyPPL2cn4MRUEbNc
hUjDR+bSJWht921skuS1Dy2TPc2OkAmyLU1MsBAX32nQnBILmO6Pn9onCju0XsXzzTnAxLbvaIMi
TnUL60tRWIlfeuxz6J0eJPQXEHE1xGw3rujdxsKrM3DjdinMy53GaRkGGWQqHRgeDhn52YJPB/ww
nFeDpxsDGmWnyKqQgI7bakkckDMP1JdbDTV0M4Bd1LRUduSjjvu+kC1KAo2xwcITDunuzcbGgM0x
9hwuSd5y+nwmjkH5zijNDlvvaEKbjpc9ptsnc63+jLHkwnL8TUL8o//IeRr/x8f61pH5WF0lSlZO
uZmn/dZbe4I9HbDg74uL8NSo/zSKbznMxzpf8l7pBXqWWzAo7teBg/5hShvUgOcfZGdcgTS4vSWQ
8bpa8A1WUQCBDdry6DAUpvUoyyF1WfGu4FnBbLXDMf3l4OZbSwbsRQyodIoJk3zZQqS3GwZsaXkI
jrIjkiy0H+stb+fM/0D9b5GMC1iLdRsNIj4gWEDOxHy4o3xkYGLiaLb8ZP4jhg3bItCeTQ2NAF6y
u93FnjzkLcrdJaYLqrizgRxjueo8ezOts6BocoIFoMrR896LJ/VHmpLA+1F2Lkcv3qVjY7YwFdtC
pTT6GCIJt5rnYQ7ZX5MNat7H5/turcAz4LWZUFu/YZps3CZUUqCaJawkN5wAi8uimKMVD7nYeM0I
sLTM6CmUYEuPTE7qChXGl8Fc6R7Sug7nleHZBoMhpZWGA4pAAOIt5r7i19umd33rbx0XAx19oIRF
ql0hyjnJG+xfw3qaD8qLNGL8ILZbzBrf5Wv0mGTgSHKyFXdLMvc8GTCpWrWK0xEaVnf5/UfhAEPO
d3evd3gOfF5752KsbWAFLKY7sCKHdfZrLOiRqypBn+IZJFOFm2OlNaVQvH2qi03Mmo7tpuAYxFYF
lk8ao+J1pF/oOLMD3Og/Shu8T8Bk6/6X7jygdTX0um3o6fefIZgiTZdTklq6A3PxzEcttNpEDQTi
sRGnRNdO9Iuj3xKGzAUwn0wK4stUR6gObXfeh/dLX7c+bfZE2auAgXy+CN5tgYvZ1rlABvslIy/0
IUetCAQvW9Wt/PjB5+08pH+DvQpzGQzYj2OrWmIMGaeT54wg9klqTiS7mFKYiWBJptO2GRKFfhjs
qj8mr/VP1O7Ds/3JXXG19FbOBdHAaQbyfSf1Zkzn6dHCHmwC5wHNIxm5o36ir7svt78Ox9zYXbfm
2I1KPELY2cU8rctD9MXgAbsuNRmpYdQ+2QyGFHYS+HpFWgI3MDIrtcQEY1UDXR6FCltZeemxJUOY
y6Pez/zwZLT4DjHkKTFJXjMSPRYglLx9ZovFurkQesVmQkKpGcZehpDGO23hQXXue/EWu/Lb2SLx
utWQER+g25cfiFgbWXMn96/pN9bc5z+APjyzHzCEbaxrwgSQSJHz2H3UK4LQTFqRyfV9idO+wv2G
zDN2HgQNWX+oC2HuzgEptv5EE2oXaMlBv0W321Bl1B0l3VBkk4bZM80UWRKmeqDfD4qdpP+AYHJP
Lq88zLiG5H+c4kwWc9EuaD7PgzNkvWyx1PG9ejD8ZD+G5Ow04LlyjoGLBrGjrXsgWMNDw02yLh/s
7AcwxpqmGHEaJPwA5/QegEAOXr8PD9Xg+SFLl3x+qIy96mFeKnkFOVuQc1Sv4fH2fVi8czM1GGss
U2EMxgZ/PkPsIq47x/UbLjnuUn5lrgNjhF1UlmA7kHBW6AR6X5N41duqc/daYNzR7oi0HjjO22I6
Yi6RnurMFKewLOughESaIjh5nuCePXI8cudjeJoxD/IYq4OM3QmUgwcDuRak2Bv1cPsTLb5ec2WY
R1g1LqOUIZdMvRrM1GG9oErkVw4wLrqDcynMMzxU0hSiuAwpFTpXJ5gDVvVuV+7zxg89HlTQ2/HH
9YWPhoYa08QICSNMLwvM4GgKhLV0+4AroSroAxA5J0cN64YYNrFnBVaiipIKMbTX5TQ6xr1K0HmM
wtVfHd+3Rmxy7zxmWmBOBtXI2xXOuJ0a+8EmEdzcz/H/0LO9jLYzgQwAhZGcyloo09EfjBedPhRH
dTJ0JX7xVFtsaTZmkhgIyjMRC2BTnCKuEjIA0cMZY+cT2gu2DyLKusDX+ChuIfdTd3kXmWMobK6v
NKuzib3e4CZ3godpdXfc+F/a2rR5n4++F7cshYEoUHdb6dRDznbYWNclwdOjZD9qaGe7bZPLDsjs
NBloimM5PdcWTvMlRe4czVfeiFk3y16tVve4a1+PPo/6mWsqDEpVeluOdQpTcRpHuzZ9jZ7iyOvi
RXY2vJNchMSZfgxaKZEcmlGLi+D0dNBcuS9PggaU5zb/8i43gyHqpNdFYgLjRSQC+rVwn23PP++/
BuQTa+56Ed5nUxnnphekKslHnGH9rrxiJkhVSOuSZxcLKDP8PzShmOrqEclvQE3NzdouPtPfh8r2
BVdjosZSA+kvZxcrBMN7b9etlJzUMZke38TXxxdeV+ryqzMTyeBLAM7GQpQoRJ9KgObhDaj5Bf78
F+6H5Nxxtk84yzFHWJ81HK1LeTGrlgiu+up/3r54i44UmmyxjE7BvlaRuXfwWE1zkk20i66me58/
z7esxfffZy5Z2oqy3uv4+7XrgBGX0v933sXB8OBtPZY9z5kizAWLMb7fBxYEoTPZdtJDuAl3k2jr
HWl2jyiT32tPI6fX+n8gyLdyzF0z+iZLJAUyNdAJE9HFfjtUbH+aZBPV5POTOwq+FEcbugL7EiWc
m8kcppoOlz6gJoEN1cJHsc+fNTTDt8hbts8VtpAOr/w5OarDH0+Abpkm2rCRqLpSS818Rhm95K0V
xBOdgAejsUA0P5JseT02WPlxIannP2a2LNqcz6lyxDL3LGqm3orlZIILCeOXEvv12fa7ra9wEVOj
D/UtDZmHXGmxXUROIMrR30uieIWDdQreAZ3tr79QjXxwX9/o+uiAPG82G7QJnmjMAd8CpaLPT7Bg
2fdvCHIegQCcR3HZvmZnTw9pdvYhsuOpWeKX7RRfA9TcY+cXOA54q5q5cphnvhNBUCXSbwzVduVO
Vki4tiv7S3kot7rL+bKLD9RMKQZxBrXXazmDUnAJT9jjgij/XsIBZjavF3iRTg5LqP6xXea+BFPU
m/qFigJ/iLk6KWDZD1M3uPMpJ4rv26AFbYk+YDob89nUYcOqHPTkd1sEytzE0SLUzn4Ni1BGFGqZ
mOKUnfdpq3SeZV/f5ehZDQl3zOTqA94yawacWsFoJVmBOFrSnJzIWx/W0d4sbKSr4sTxAYqBbcp+
BSoBmPFxQ3foPL7wXNXFN/pbazbJKA5KJKUxbAufYHDfsXfUC+6UFUaiUQykm4k+/y6+mYmkXu3s
2kznxLxkF2gepMSrN2JCBDgHKzfG/gFfe+u4pXfOl2VTjmEQYUZCgMCtuoJXIOUoUGzEbYydOiAZ
+OSleZbj+JmCDGKpSZPIU0/lobc5OV72vg8aRA76cIDfYMAnreKx1AwIQbUxB/kiaprcxDAHeg0G
eJBDl5OuDemmy61neZpou3jIwJjJIzLgQZzBoE4n4O0UztDmBY4itkSMJASzOJ1U5hzbNf97494Z
DOjkg9GjJzWgZfbBTu4MDJMAdZBKle5FkB6f11+PqLEEtu5yXUbOo2kwCKMF3VkUGhxnivUDTvyo
HOiwHGYG7EIg/w7GDQZeElUPcbGprIZsTzu5sMXPCvVoLGUkmvN3wdq3ybNZ1KooWqNI6SP9fl6l
z+EO1HVHcO4MRLjjpWGW3ax/ng2TwY+4iPJqKAFZO2CW91EgFC22YIeMj/72Lz3kmWaMp4NByksq
gBKFdvxF+wmxLk6QN+3Ds3+TgYxxtGSzDCkMO+njaKBggW5CB4E8j0+fK4nBjW6QTblrYP+Yi7nm
/0Bac4cs/paL84uxxezkGPQw0jBVEjWaUOlBown4hCh9MfwWXoMJD29NBjzkosqERIGtb0/nXU8K
vyIgkZG5Q6iLLQozh4V18AO1LIq8x9ldVlFJ4IzFruAalh3cFS2pLk7VEJ2c7+AtfW6j+N7q7du3
+tr5dgO8TAZBBMMqg+QCM0EWBnN9uq1sBVAROLEL7qt1UNsBaGK9AV2UcuyGtunjRQ3hS9B4h09v
w7UlBmQ6Sc5Tvcatv2w8r7atC7YNg5VWWKN0gT1xt5VfzvV+2xO7kzWdsOVZEWFPyBzusAJnDW7c
3eHVJNjGZK0/OdKo0bBHbapYIKArpowl8Iz11p2s9ZORwR1UnHKnYLpr5cf7wv5Mdp8IczjSlu7K
XBpjwhOya2VvQRpmQUjhxPbrBd4JN0JdShjOxTCP35SVPVo48qvTIJAUTHr+5YNX/Fk0i7kUxkqL
qIiLQbv6P+iGj0G8BVpvlJm4levFbuW5JMYAL3UipX0AfRrU7doJS6wwjGzTrkDED1+IWSwsUOR9
q6UIaSb0+qNm/mumFcEl0ui3Ojm9SFe6R5TcDgHSJ88IeaKYp04zpwK8GBBFs64nx0L6YiDnk5pD
2stndvp3Vsi25xsSshcN/XDBKjoqE9FzFFxpGSDhkS4sthLND5F58BrwR4fmGZpdVjUGn7YexkFN
7AxAY2BINMup0XJui1sq3lgb6McNrtlYLinIoj84/yHMe5hGch+19OY5O6dtCaRj8TL+94WcATKj
ny8cB3SxO8VUTQvRnYa93SxxbJQLWixU2N6uYOwV1vpfehzOt6S/+0/8+hbDXI3QajvB7AvgFyaS
MCUNjrNnWmfheWMcOextUKVJak16BRGHhI8hFr3EYKgjOLjbCi0+vrNzu37I2bUzIlTqQwUK4d31
KD3O6I9g0EY2j745SAtsecnXxenDuUiK2jORlYYNQGYGkegCBv/I+07x8o2269YiSmQx3lXnto6L
LaRzgcytUPpeMIeB6pjtaxDQ+o+XFUcE73vRf5/pNFzUKeu6Cjqdpru0JtZjAm+JNlk6n7z9K9Ly
I/qPEbIzK5mqp6LYw9ZfToAsR0epHpw0PsblOVpRa75h7ddx45lWmimGuhzXNH50RHsf2WVNGl99
MjZfR+ONbrr8P+y65GnHvKaCJusg34HQaf8CJnyaYk6capvepU8gw+D1CS7SB8+Ng3lWw7aMi0yi
1njy+mMSOHDzsOwIxdrXz68vLuX5skvy/e0YABHPIUrDKsRREomTA1/TN+zhiQsgiz6Jqcjgkrbg
b4mMQV7O+ag3qolUMiinhkfN1TZ2InvZiht/L2o0k8S4dJ2cqqEJpXCA2muCaSNMGglrDJdzoGqp
CqWhXVRSDfSfmVi+9/sdk6O8aINWxTVWV0/Vh3UY3poa/Tzb8OO23S8V+H6TxDgIY6MLQmFqkLQ9
7b2Pp/b1YLm/fhJE+qD/zuyBaFzPeOGuYWZGEiXT0mlxhflggRiVdRla05OOXM2LQEq7HmwTDKhu
7Twfq121+s/g4ycPvJb8PdTAJNDNGIoqosPv94ONL5dcStVSpD3iweaJLuwlbxfn/gf2J3AJ2a58
YAyo/CaNgf+wKrBffOzEa4q2xDIn3PAflncmHyFJvAPIR7Lrtra3H8296WE+rrJBmuFvEWrd/sxL
oY8uQ3EZ1AGSoV/NYAZvca9VXTFEIqpn253s1ioq1PCqRUj0v6w1XWHDkUjBhNH9N4nMR27FSzyO
WHrwlD2gYmsYIMlEOhjNSJfXR/jVL/xEy4Kv+5tE5nZeeiEJpyARaSlypzjBE6WrQrqFu651yZP4
TRLF9dlpFlk+gZk1hRX1yM/up8mRP199u/Otp0+8gzJlhbPRxsl7pdSFB0OXJdkCywl4eWDCvwtu
SllBmJfBoDQyej2MeLoDB4qL5d0GwQuZ2LQ6iqwM2urrlflmolz/kb1aKzsZ7WHrY00IeIzt6KU6
2Pn+6PS8tOFSL/pvv5D5CH2UDw2WCeEXdhsUJkDyv4O9Tc2qdUHwhqOxiW3e5SrR6JZC8wM0ej2v
IX0JPn/7Ecz3qVM1zSMRxwQOYo1g0hU1Cc8kCdfdouf9h5HPvgfzgCdJaJWNVUBbRN39UX7Ln9zn
r/qDF94vVbp+04h5uodpgmsXQaNu4zi+1YItGtXa4HG31YhCIkwBVl66s9DuD492haW0O2x4gEEI
L0bq29yq8VLQ89vvYd52OcVLrPf0MzvOh/o2fehOQSRQFLakx3wgzRltA4uTwFmK+eZS2W4U4RzI
50yiUre7y338KNfgcoucB3W9Cu9GpAmw0yhyLwSU++irO28/Q+ey7T540LYINN9fnW1LSYwwGi0T
P+OCIiKyINhhH3gj9lNiDfsnB0apw37DwliatCEsM0vPahHvM657kDj9wUdigjsVtoxpM6WYyEHu
IrURuqsgD2nxTCFSiLT4aAuYs8CkhQ3lwoK7pel6WLcUZCAtBYOOWPYVFCzJxU03pT35IfnYe1FF
NPTE3GcZKR04qdXquBlX9j2IduwuBocRRVga1KNkb9rp698Ur36zNgbKqnM5WZGOOwc8PaF6hYEo
bCXjv1sLXuVvchgQKStL7cUAJ4B0kGgLsad+qjEaKKfS41ku5/1QGRjBfFxWSAY9bIcuPXRDDJff
0YCq86MVD7SWYVhRdNEyJVkzREYxY5QCqAWTevGcICFIIIjod6Wf7G8uyUwQo9agjIMVnRuqFn37
0k3nvUUAyttiljpC4Tl968OAHpJprRYEENPZreNd7pVtALK6O/JzDdAtiN/urkF9tuPmERZN5Fsy
O7KZqGbY9x0kj9i19Iot6uFnQqbRznA3ubudFh+1mTDGR+50cCpIFkUC2T3bMSA9wA3ERpYjt9C9
ELrNT/RqQTNHKqv6COsioJdCdlsJzdea+9aseLE97/QYaNOMQNPUClKEPRyPN0zVohUEnQmc52kp
2/ObNiyUWQ0YLam964btyL8CB/zAaoVp124tOP4n7QKJ94+Pt61yqTHuN6kMTJlyUWdDTM+wt7O9
edd58qm9d6rnL8H5jFbcnbhL2fnfBDLeVW7mUlMZEIjhdsk577qOHL+6D4AId5extAhYM1tkIOR8
LkQz16gsbLp5r4m3DkkG8q4jN3W2RCj3m1oMiIhTgsb5HKIqp/Xo6sS4tjGgahHdTl3hkMfbyW4e
v6Zn/1isvgzaVcOBZyrhj6dwpiyDL9iaElkWtR8aopW2/vOF15y1FP/Olbz+++zCmWBzyOsWIjr7
ulYUgagwYUT6ywcfoP3Jo0xZ9iqQkjERdIqSZDJXIk814TxgvuJJ3zQVGXblr3SXP/+M/E2bOsdu
j3BwS2t9nJNcvhQzucylGI0ukaoWcqO77al5Qq5G2SDGt4/or+NcwIVshi7PRDHXQQzHJj4LEJWS
7Em6RyX8+Mm54ouIPBPB3II0CJvKNCGicnb7/tVwMd519LMVL5W2HL3NBDF3wKzFTOvUC4L2xkfO
LifpFwommDWj7XWy25hEOjRu56RPrlthltkTHgdEwOSZ1+67dBUUSRcNBTaDXStMAiw2IjHQ9Inm
aarUVmricL0TemjsbVNkGYGKhP+oLDX4OU3Ds9ia9LZ5h6B3A/S7Niv763FAfwbGVjnfkCeOOVpF
K5PLpYS4lDjv7xPZr8Cmm5H7Z5/bTLMYnc1VY4BEuAh4xM9UNYSHu9P+yQN97yrwVTBlIK/M9b8W
v9b3UbJxWYacqKll//8odXvM4QwhCH0KV6O7icExFfHSDNew58bHY0OwTAmmJA0N3O+YKB/ptBEk
N8YC6I253bgrjKT9IncBud8Qylaj65tHB1muT/0Aeq0fIVguHM7XXQKB2YmzYZpsNkIt0RMXc7c5
b1erQwQ+0p9v9gVdgl92K3t/NXiqz2Uybo1wURItO+MMtqdThPwpeb3fyH7AXSi+5KTN5TBYaih6
GKIdDHfxKSR01ZJrJfZ6tSLoVxbg1tvJL6BqzWVgWXr7FRndE5JEM5c6o1+Pwhk2EwQIHwRwt5IT
6MQwM1eOZKxt1BF4n3DJS5yLoyA8exrzHu/F+QxxcGv6uzGxE99+DDAMtb5tK8uX5Vst5jgDoyz7
MzUV43BENx3mDm///cW3b64I8yDJQRaDSkmAIs4o29FRWumnjfqB9dZ+uOeOCC16vXNxzOMUtrKe
mPTyY/dl5jiV6l+80HYv3lu93rTvPncIeYlDD4b/fYIMlObJYKKfHwqiqlo4WDCCLSeUDHD1QNnJ
bVrKHYjpdkR3eWe7fBe+RTPIepHTUDazSHp6uazwQGI9XDoQnWf6HBNhe6qb0jwrZYUjbY+DA4oD
VMM5MdFiLDs7Q4MqOrP2+jxUlwmLJOBSUBJCUCjbdCTvYN6BggDbv34csZH1k/vtlgrU82/HtlIr
fXwZsTEbB+h0roAvhxTTiudIL1U6f5PCQEcxyVrTF7CQF+c9SwjWsYYPInkWCQr9oUP37/AcTvoX
/3yQ/jEMtqY1mmOlNBbOs2uIRIL1lNPGAqS7USD84ny8xcSKAmZ+FAFUtIGwhC/J1Oj1qOXSU3ex
HfFZosWV+/LBNj0eMdtSa6Q+F8WASd+2cq9bmUQfGUcM1zFG79xuv7lILrcvahGBZ2oxSGLKWQuG
/gK2cXJSt/EV2wEjFcddX/TDZkIY8NCHcZDPHYQ4Zk3En7p/zF85AExfij9sYSaCAYleraYsbfB5
BtiCH7pPZ1Lb5tp4l+xNq3MJRK6e6g157F0uCtDhK0jsPW3PLiaVqx7XmQ68diF5CVbohCfFx+GA
kqOTeBrYgfSn+IRJo/XGrdd6Sbo1HF5u58YiUn4fAnvR9byoOu2SSE+VSdLBnyYbWZcL+dJzznvK
M1GDuexWrcFGBZhoITuRheFDP3r0N8+buiJcOjP66W4dNeMkaFln5PEFR01TBLvdOgF/VE9Wd3dv
mw2X+G6p02t++djxiViYcmQ1IW03xgRr7BJbPQWvPFauxSBd0QwFYTqoCXSZvRJd2CpdUsJe7fBe
cepVsFYOhT8eVLpPs0F8h6oKsuzKZ0r059uXZfkhmglnLkuc9HqgFrUE9wGMsbu9bu/hZh5apHka
d7RpDdd31MNf4fW3WJYjocqkusWiG+lJq/zCv7fH0Fa3KL7TvQF/VSacHfC1rjV7bMdAapUAe89R
SXjZ9V5JsFnH6h2kwrdc7qpFC9VV5FtAOYbWDuY8NQXcAcGloYDtya5uI/Y7YKf2eb05foF78vbX
W36JvqWxxxjLQdXll7OEPAst3YSb8YMOMqaVg2ozR9Yics9kMS6LlVvVpCnQbLdLQkcfXFVGq2Xt
PbfvxxQbH1a8p2KxawJT0/89S5ZHNmmCQpsaaKeQ3itk+24DxlB3dGULdQznczre1pDz6a7tJDMz
SZoqKCdlkJ68YVX4qncUOYtzuZ+Lga84TychGyChEZzLQwvKzhTLMdZb3mzZMibPTo4JcoooUZWu
wMk5yFjFLkqJGJZDTzWfb5qC0x+IPJPEOCjtGRPu2nmUkFc5OTREfJLIU/1c2mvzbvXDttO9f8zc
I9w+XjfGMm7ORLP+SqcNqTy0UHL7vnv3ni41wZI0Ymd+RMTrunKfB1u8O8BA9ZTmVaC20Bbnqkm2
WJP4udjSGfHjpSXHZNN9lB+3rXIxBz+/BQyiRJIRKZUFmeIKoTGamAY33lmNLazsc7XJbH4+adER
/D5YNp/UKUNhRBrM9AXcK5GNruppVa/PHyYvnrteqRvWw+aRkua/56mV4C5Ast+j6PzSv6F3ZVd4
1kE7/Do8YWFc9zz6QoQ2knKtDyjk8AJLaqa3fgg9ktndl8tWbUaJ2hJm/5t95hVgZDtdPypljUTF
n/NVOfeGpZ8wwqYpswQ3tEV/t/feri1yRgZ7O8DT8Db6BwpWHImLIdLsqzLgkzVdbCljR2+qtMfu
2su1UUl9wipyXnir8I6TwR/5HFmiOUFW7TYe5dk/FXcX2wTdbUkwaiWtwMH1Nrru60oFIwwmMLDr
ElUQy3G2vIPmGTMDUJqs6noU4voUd9TGPs62vm9wYbmhGtXplgkxcCShUToPLOgMbnB1BdY7kGYl
rxXeyMK1/629MkDUBpKEXd4QlmT2but91JpdVSvz3kHvYmLHf0NarM9ASGVAqKTUe7oIc93CO0RA
FRPLxgvpB0jz3LbTq7t74xzZ5XfV+aJqZUxflBen3ET7c4LZoPV6X2AJt6CRdmXDSdxmdrQDYWK2
++T2Tl6XFtz6BYynE+ZBouvdBc+0t9tikcZuf7Y/YpJu1pRn2838TUVk7+35yJ1N4rggGgNDYT6a
RR8ChnYOujbPr7wHbImMY/4dr/8+w7mgl7CVUerxHXtvh44mxau88nmwXMtFfw2ituPwUdh2v9qg
UXD1s7cfDg/5qkPf4nMEphfwOKymlbi/710sM85s/2UcVuPDbQtYTGliw6JOoyG0e4vMlY3PrSHU
F5EileBjzDVbj845dbTYEzIyrK2XTYNNyttHXmJnsTw7F8xc4bGPrFYKr4LFR40UMcFYwGknXjCi
v+nexHqHAWweWC56hXOpzF2uw8ySalDSPCEld9rv8kMa2lKOniuVc7UW3cK5JOYW53Grg0+HSrLQ
Da3aRWv3OMuN4ko74+32V1zsFpwJY5tmQIvcqWUKYVsMqoS1l75He/0pj5xubZcG3pza9bHuKHfu
3XvF3hSuj4utG4T37tFaJXub57+Duc1ihMC7bKjSTeQIh+xC7GpDuW5u67sYSc/lMHdXCot6zK0J
+mLYaL+v7QMWCa0M2yUbvG10ijexeVXUJbyYy2RyL11b9lE9Qbexsz+8BFl4tPVu8ta+rRvPRK89
KTPYqNX0Pya6bY/K6g2McY+mzXupqQNy60MxTkOeTKGOj4UDtPa7XYqJXfR1RhZtfvzkl+/o57gl
jQGZpC9rPQogLcD2+cTebPrVj2rzyLG+JTdv/oEYRLHivi3aUJKe5HQtHFCanSI7EHhzwUtjJPpc
DAMhWmfJfWFS23tBl84eXTrrA3l4xQpxDNMet3w+Yd63YpBkGqXknGT0W21bx9FAD/CMLtx97UUa
ujS5WZUl33WmH9uPMA5ZhjlhiAPXjuUVWzTSY4UH+gQ4dr7kw+k6ZmN0TZUljfU9pEmLJAUEdE/l
5Bs0jZvY08cQOc8bVLMT+B7cDM6SpzyXyKBTK5VCVEoKvMZtE5BQQO0ewSQyYY+Pwt1t7RZtcaYc
C1BVNHXdQI0Ep6gWtoZDfLktYhGPZiIYPGr0XgBZvCw9CR2pd9oreFk6O/bQuHxbzvJLNhNE7XMG
SMUkZkncQ5fBdrKH0m4aQqctt1zuLp5FMKDUhpHRBzG+z7YPCLzszT0Wt6b7xyPlmOGWYBbtfKYW
A0qCIrTJKKh4q4yf1ZsEPv9cclLRQfKEy67HszwGmqKob1Xjag5b730/kRrmgNIthuC50QNPLQae
arG0MAaPQ6wccNlMTrkynoUNYIJXmaO35Q9Qn50fA0si+H1Ls9VoxnDXP0mHjew805f3tvUtZp5m
l1Zn2qPKKm7MuIAYJJTV1Wn3/r5fo1kfaxzvXJQCn+1ttLotcrGrYC6SwYk+FYpeTGEZ4AncNQhl
ZTdqvOR+WyUEwdC/PEidwYrBbDrFEiHu5SQQdY2yPlolbqvEgSO2vyQy6rGVEoiIEjL8EtGuYPcy
zyKWX0aUag06eWtoFoNI4SUf5BSErYioghXexrW3/vUQ2ys8jKDosbHjkZ8/W/Q4ZzIZcMJSPLWN
Qh23GENC7/3d5V4AQzvP97s6XX8a+7dqDDSN7ShH9ZmKoRvVB3cildcp6KBD2wyvq4WCwS1ZDDDl
zdCbOaKHJ3CpS4eAbLhB37I5fGvDwFEsN5oU1QaFPsQmp13t7sYInKzKTj3l+2r15fO9mGVw/5bJ
4BLWxjSgH4dWSDeeGpm0ETHc7EdYkSPy1Zy3cRlvv4Ux2DTJrR61GRSkwnbx+vZtWkwT6/8Ync4u
5B67IUlSBboY3ge6ig+HdeHTbDha4EqszLI54hbd55k4Bo8qUx2CSYM4Ad7EaXCrY7ZtXsD44XAE
LUG6geIopdBV0cfI2IU4REV2QRsEhj2d4O0hd0DVguk2jpSlF2ouhbGEEQ31ad5BCkoJFpL6KnEV
FyvGONostobO5TBGkGT1oFxqyLmuAQElxdMaraGYCv3xA0uieX2Ri32aM3HsQ5XKE1jUc4gDQ4vj
hfAnnry9QTo0j+wuj2hWMMiedvWTw/nt8v9Y+9Le1nFl218kQPPwlZo8D4njOPkiJDs7kjXZlqzx
199FP9yOzKjNg3PfbjTQjQ24VGSxWKxhrc1ZIxu3WxTgocTg6CRfbi+vQMV5vNSjSZbhNzGWk4Fl
9xKVdENbZ7nDHDYBwya6deCRAVn5ZS04504d811DgcxdprVGoqDGLiP6kP2kI+o7ooPsGxWGxl2u
yXH5dLJTbzd9egIaemvHe+T4NBsA25mFnk5Xct2crGzUznhYbmMeYfhhzN101lpBLk74sH2BNhCL
j0o35t+GApiLqMurU9We6VJ7y9JORaL4/w//Tnrj3Uaj6Y+hLOY2qq02L0V6TtEtiuE2ZEByZ7oD
LKr49id+1UGHfsZQ9v4S8Hq/eKtI/37wFFCvTavV1MYV8Glbq9R9bK+j2cihYowDkrM0KrvbLs0P
7xH4dJ8MdwFrjcGizU9LjG+ZZckW2MQwZM5oU4vVtcsxs7GbAx/u/T13gEjiWn7mYOqU4/TGblzD
+BHFKAbY2KjVcogS/f3yU90lHsfbjTbQDCUwXrXXrhgZTiHh/Fy7aH2nYACc3Rl33D9KMA7VouDq
RggRDj3NYKacom2G3xI6GvIPVGF7Qtv+rCqxVVMr87xuuYvWf8kf2neEocrvbjKJfd72/Iuj/Ec1
tq+sB35LK/YV7orD0gNeHjyUv0HgSifLeHmI0arLUD/GSQayWeutBP0AarA7bUMSztIIveYEFTof
HHb28/lCvgFaLWxoc+8XxxZHM4xD+YwvpGMocS9DfuejjwCuCr2biM15NyI1BzaOHYphPKKhXY2g
v8JcMJhRknB5pVUMjk3+iyv82TjGFaYmkALiC3RBcgL0wCSpAAgYk8xzzv7Vnn1jzmv7fQSyO+cs
jMVkQ+UY33FGBF1UJ8iFucDzmm/1RPwsP3lieGvI+I2u/V+HOHfM7cEiy+rjOlGv6BWLsWtAjfVp
TwtHt7E31VA3xpVkUhul8hG6AbB+CQa1E4k+eIrx1o/xJboeJOczvcJOJN2oqEvcJqt41jEejvxj
HSzUrlYUSWUqMEHYueZNP5MZmuj7BYIwy8bxjp5WM7uaq3N5jpEBzipyNGShd/VcE+Dx4VLmnjQP
Z5Z98Y7eHDB5HDnjd/KPjow3QQFXrqQeKzlHfbG9kkagrQ0OMkyAP/zMrqhR80nuRgcTBjbCgvD2
ViuKVgXtKOIVOoJuIHMglMJ0wp+Nv3hzI/c2m1Bynw+cI8HOWYpnrUPBmK5r2zveFA1/QEx4Fja0
3R1ow9waOW8fGQ+TNH1nnBSsLxomQMqpTEA4Xdpoen+jOPuhh34rkO0+3lTefcTC9KaycUbOAUpi
eBUQfrhrd399wJ0sXMyM85Z0VJopiaamqBLembrKhHVWnAlBQlVc9h4SN+gBIBfnVfNn0BDNsISj
3diSDuX9WtKrqab0WQIUsxlSeiXZoWHb6RSi2SvRm9mYpLPQnsLLrIxFYRjPNWRNoRGfxjyH5PQc
1R3Ia2G0XvVuoG38zDv2Y9Y5FMGcRi2+HCWllGCdjrP+bLxnjnMeDY6GAtjLu7dCWUshAJkoGvqj
WQKvWowDuRjBABcNR96YBx2KY0xDONWXq3DEkpkFqUN0gP/lCBjtPB1KYIyh0qIW0xCQgFou6mmf
JKMREADgHhsdVw5zYwNKqg6qGnLw3j4A9TCyd76xReiDAXuOKPrJbOQzVIm5taNjlyL5dFPJgWNM
PckH4hmOEi/PNfpgGkpiruqquEQg6+ypc0IPn1QCXlu9Us8fkRlQWR0+UvlYcDCUyFzcplGfCqQ6
sF0Xou4Q0PFvNM4xZTMpp+s5SrQGIiraNofYEdE48siv6FzYfu8f7xXHvllOoPx8UWLj2GIBOzc6
eqbEZdnleAQ2934qOitvqDbAdYiB7TOb2DxI/NFU12BTWAee5llxgYHThMDhoNuqvSPwCQv3uFuB
c5ZrdqOZ/qE85syqVZKYNfUKzkE6iN8nUkzXaOTMfLWxe0zfTGYnibxcIrJ9/uLa/Pjt8Y8XZ5/t
WtmrfdNR4U4DAhwKe8c7wGMx1VA/9gC3ly6VRRwrTBaUTyWo2nOSbVYTEGWiCZhjgjzPpDOHuO6C
Tk4jaiGHZQt8O29nOk8+af2XL05cMZolGCrGnN7ynIOTU4G5AyJbmZR/tLevx+dpNDAcSGAf730N
3Hkw50KZJS5AZXIkGFp9fqKDGajqo7HNf25AJTnnFT45Ppd9weda2/dSjEU8+lturyDPz7IjXpJS
Jxexwq/vHe3PPJoinYtiXb1TNTtNgRmGfAu36PQvYdk/hs5Oe0VpYGpCeHPuSFCBFwJomp+h+wZ0
jw/XLqe8K5LjC9nBTgX4za0R09Ci2Bw3zzxQXp6XYme8EskoUvSxUDs/4aJP3GxSkiU5hkQJiVoD
dLtKcBvzTjN3HZmb/5wkrQLwAGqS4PDtJ5FDaYk/QKU62aKx5f94nFnWHLFuM70/4wQg0Fh6krO7
gE1VAw/yFK7qi+eqOJclS5QTaI12ieXbedO85Xv0FW6TTbI7TeGr/j8cBMaBnHU5zC4tFecgWjss
96J/sLxYssMTCZ5QLzqCuu+xS+EdPvYVbxRBD5zNmzdGCsRbP/nqzndns9v8GhcTjHO9sO/2i3lU
utyAhg16Tg7LZYAq7MmdWLG75ZEIcEIDk3ksXLLrtVeV294Fm9MC73Re2WO0cD1wx+w7vTZPqMjT
9wggt/FqBSz1G0o/z8im8+6W0bTmUBTzVEiyy7lTcxwztDwBwgqPZORRQzBJbswFIYs3kE2A8gSE
J5RdhQc6w3MuJhOSoNk2CmUJigKowEudYuL7tosGIjwlaOMB5zVxg599EOKzD/Rai2st6SCuspEx
Ro4a/LctwQTixievi/wDcddz9/qcbs8U3pw7kDUKLjBcbCZCSTNDbw0D8hOSo0FFdYIj+UY0ztGT
FzCwLDpAQzkKgkJ9J0rPmRuhFZ2XJ+baKONTOl0wQFVDbRSxfj9R/Bc0VjjcS5wXmrCkOBJyjkfp
AjmFd0BvBR6AuxSF2sB5ml6J6hDUHm3XniSCzcsK8MzFYjIPNVAj+0SB6ANtU/E+p2CSwq3QTig9
p99uA8/XSQviiYW9wlwAKefC4ittCDf1MlbDGdiNxbgcoJclRVrf7AaJpXqKKZ3pjmZ7gKvwttIw
qkPNlePAOW9GtjFIUKSzJZ8gNJpeHec4K75nQP5+LIQTsluM92lNXY0VeiCc99fJ458eLZgMF43x
LdLVOCYBzbl4y3a6DtGihW6mwOWI4bkwi4lTakEOSkuDmP1SQ25n3eIR92ezAPgQGnAdznrxEkkW
40GuQV8UBt2UOR5x3vuyeVpPnzDUKfirq936QATimAH3/DHvnM5M9ORyS11heLWY9g5KvGjJIOeJ
i1bc2lXsF8zfU/Qqzv7R0/XAWVuMg+lVsUvEgtpG7dSvPYwcHOI87R4LMdimoED/X+3m6QI3oLfD
6QZowtPmz2vn2bbwxr1wRyMVjGzDz5vI27KNg2bZVoBHEeBUrqgklmT9BHQgHw+tM6Ecv0AC2/O6
w8dtdCCTST9WXZMHQRzIu3wq9v6qW7wBtsA9OeWahmPPz8Cd4TU6j7+PBzLV+/T0MW1axaog04mm
y3Nt90T9kmYn4MJSxjaKqcixl1F/NRDInPegqbDovUVDwFAlMirAAbjM7MdSRh+sAyHMaY9DBdhO
MoSotrgJnv6rV8jg55njbZz0PDZ1/DxFPXKS3q137WcXLyiW4otdvFBigscKjUIRmQORzPlWmkw4
XhWIxOhpSqr+8Me286UxBUSJXZy9LdcaqQ6/zvVAIHOuE6sqIvkYKqC7/pp87/+rhvSBQmwuw+i7
QhWPMLw5woUStIwn23+THeRyJw7PHMbD5x9l2ARGkYQiWPRwmhPS2GALQVfPGolPHT20G8QlHx8Q
O6NkUbxOeN6ZZpMbkRCViiBB8vyANjHadjPdkIVJ3kLMIPIAq8Zf4wM9GQ+CUbWy1URsGvBKAQ8J
QlkwmW30nX/FtBjYIMNP7tKOuuaBSMaBFIUCIDpRh4JzzLyv6+fUKf3IkWMi4cUK+I6EVvIc9JXw
LgXOIWdTHoV5UlIU3GSA6OyXy2izTCYeQk40zjj+wvAXNvjnQQQ54aUFOCfDYJxLmCT6KclwFD93
NAF3XT4+6txNZLyLerwWaU6vniU6Cz0PqAH+htAaFLjgeJHKePg12D7GrxhmdgzzBhYzfy+3ln3a
gO6RN7L/L4cAUSJQxixVvA0FDFrb+mMsxYqUKNDoHe/HHkY53eAuncUgjtmC4I4Xio8/e9Qficwe
SSXALToqcZ5O3+sppoQQeNVLWibipQHGg72BLGa/imOFsfwrZGGKwnlHTsp7gmf5A2DL1MVs9fbr
67GBjAJ1YQzgn+Vk9ixQpTy86DFcs/NZPWHkJaucENhglxY8FlMiT8mCtO4HeMwnz6iff0ck3dKn
x6TfJAR3FOcdS8X9vil+Poe5KazmrEpJCf2dZNI1JJtmzw4vm/MvdvqPkNuhGZjQ9ZIH6LiFzqdk
cn7VCo9MML25R1PC48XlKHMz5YEccBIb1/4EZbRPsKdRkgGN47dGZ74G23ezp4GIs1qEWZhFCvLd
az2mg64zpyGTGmmjx7qMJzJ+DOVWahpIytI86s85Fg3Ff/yD9na8saTGcXjRyXi0/LM76n0UWYN2
O47OEDQXnqPnoAIK8iR83h5FwsP6/5er/EcUEz+e21ROjjE1/uWt77uzoRZSYqL7nr2k83CHrFCD
cYF0hR6SmOebqSIPbF1m/EpTmVkglkd69A7euzcFpgt9SRJ0vs8oMh2FDOXZy/g996Mx419qIyx7
g8qs7L0+K9HQNUO4ImzmX9xJkn+5e35kMa7l1FWXODnDNue0b9cT0CQ69YFM5+IBCbR8jmq8w8Z4
jubSXLrYgjQnCoi0ve4n37wAjOc4WGgxTTIrOcTw/G5OG2LQXAuytvM8BZqJyvMdXFlMJko7iX3b
SvRkLz3dLmJwqoaesOO9oXj3KQso1l0D/azfdgns27q/fP8kO4xJv701DqCqeLvEVYuJKq0uzyI9
oUYvIcQz8TZEExHtTnjsrkbxSgaO8ZboG7iryorSXLxdJIflefr+KRC88RHQYZjJx2AFSnMA7zjb
HdppeTnn0ZhOM0EjKGoi4AsZFTUF/lhRTwoeCKXbo7eDc61QS/7lNwa/zzhIXWmVrOxSBOYWXiCA
5LgS8avjjeWMZ5QHYhjnqMIHBxpVY49g2FgiUY7H9eNdGp3gNAcyGBdYm8egTCyoAnILj9ZO0UFX
z80j0PzjZeSfHe5I3agDHEhkHGCbhAHIwnO6ObJ/dVCnshIkdG+znLybjG7Eo41iHOCxuhpxYmUK
8tiFQ3eqXRQp6CQnQGnhrSRdqUeyGPdn9mHWqCpWsoIcx4scHaVTPNN4dybH+G5WMzhXlHWiV0ER
u4vPTrl7Ru8oj/+TZ3i3SGQgQjvnRnPOIGKPUvrlpSZpZ19Mj+vNOdtzc1UDOXJyacw4hJzOnx90
/z2bCS3J0Txy4S3aePD0Y3W3MG4gyjKL7BRo2B3gRILg0kVU0RDa7cvN+42mxAaSqNIDSWkgXLLK
hKSLe3DWN/zs2xC2iwjXnu95Vdjx62Mgj/ESfRn0Un3GIio3Rt0lZk2eDHtzBZPEG8YIwILGS/qN
xocDiYzPSC59ewVljLI77nUBs2lonNpau+w1If/d3TgQxTiLUwqWgVLBYiY04jXA44UWTszSoAqD
yTzK+czxh6NBzEAg4zEup+DYCToEir7+Pl+uPRS8+lX5B4yo/0GPwO+VNIHnIasWKE1kWWXfQXVg
BRrGshHOZMmk9wyibqOLU8uza+aYrxzVfjuOe2FMPNMUtVpLyQWnGrDdrYPEDvgarC1qJvjDuSFH
MtH3wqjmg1NgCfUlA/MVhFF0vX5RRCRypuhsKitaEuKJ++1878UxN/6lVIu6byCuLBZXp7Pl2YUy
CDvGcnG00T3dUiYXh7Ogv8OMe6HMyYvyY5a2AMlCbx+eLI0FWrSy84AZBe68XuDGo78dy7045thJ
sWBJTVXAWAD+pZP8Q0RH3+SxTjwbYc5bXtTHsMkrOK/G8YCyqW5E8NrZ9mMpIwmde1WYU9YVgPtX
DaiCCWDRTnL3FGIiolurlV1JiAR45kG3//5uvpfH3M2GGV91oYQ8R1kvi10ikH6JRBXXfXDMkH2e
dD3Aewr5tkXZ3+KFZ3C/ndOdGixk9Bl3f69fsDuYF8b4nYiThZDmD+DgVDeLngyOPI59sw8TAZM0
/Zmu2nJ//Ii8ZpPzvC1nX25IrAMvUYdJKZ0rKISx73m8UxtHF7x0f8aLn4eENhLp3i8ecy8L2tHI
ehOy9ktHQDNdMK0x/nYj/+Ks20j8dC+KcQxGBFQFM8DCCRYBy1i1iSCHl6YZSRzeS2H8QZSd1OvJ
hJT98lDt3zvXIv15VjmFTl90z66tkzfQdqyEt/lyLqyXc8e+rCm2yMT5L0KC+29h/IZ+PDXoDaeG
f9RJ5f9NpkpKgKTHKxOMpNvuBTGeIxFTs+o73JiU0dpp4qlhW4ad68ThtqJwfOGNfnlgnJUUh+U1
rJE8JHPnXBNz0f1JeFMqvItSpV5/IKUvJVVpGmqWGP50TN8CpeF6R3w/1tEDvOc43t+Pr7vlY6GN
8yIAQ7mIfTq0oauRYgHMxRCNV662raMlvyBBD9UDx8tSYJUyRiCiE9YQLc7RZbZAmdOwHWljYQCN
c+pGMvf3ujExgHiRSzGlK4lLJXhHExYgjIGA9OSDoGS6QNMO97bk3WMq41OMKriGlwbqOXDH6yXJ
ls3U5sakHD+sMu4kLC9mcO0hBTzus6wjyEZdM0KEF82Hp0QFgOeWOZGGyniWsuustFZgJf16b24v
qCFV3BzNyIvsfrsYl1FEp2vQNCWNtA9Oj1RUCyykZRK5j02et3iMw+hzObw2FvWSgDmc55xf57l6
FoI4O0eFWNfQItufdGLOjme7NKegaj551ps1eawLTxqLBJiDF9vSitua1Y64tzz5q5KJPCn5DF6c
k8tOAIK9y7AUBaIoKTTqYJ64LL3LG24yXrZuZDL9zhJYfOGqK44a4PqVnY5i/kEvgLRkkTXKTyWZ
hjPxucjd1r/g+AJtiRMZ8pwGCz18yfVS6c64TxTUH5Ygx0Cj1RFPlWxpAOCiQqu9TF7sCtBV+ZLj
jDn3i8Y4DzlPqiSjV1l6ddXe3gl2ajpaz32m8HaScR9SgJC0KiCHghj0kYN3UeohmYgQi6ORRB3D
A3evMY5DKvsuU0B6hVaa/dLC1OiTturfkQULURPjZsJ4wQCLwiTXLZ6Z9AGGboXl+dMkz1QKt/zM
04pxIaahZpmoQUxj7w/G2nNkt6lcVIl6151cNd7jiP7co0VkHiuFfOoSnb5l95qE+H7en4noA7Sh
BbtWMbGBZzCZGFx+UJ4/ZmcJw1TN6k6mixnV5BzYgBBJnG+MRjiPndi4QwbmnSIDN0tku/+SUxsX
TdIhOK4o+I+wVUubc6r/RZcfGUyqo7akqouuDXVe8/bVRe6B8Effxs/vjxAmxXExs6LtAwg50PbM
0p5mNrqBVmgFmuVg4eX5fnpMf5vFjzgmvDGSRhHLDlHAfAmKwaVdOpTul7d0PCmMU9L1XNF7wIHt
9meRBOAKe7z5I9Un6ut/tGCcUX2VzUQq8PsJWI8UR1ph1A1NPRwxt8rto8ViHNHlVLdB294MoPyw
vB7jRfiD7s/rl2Xnq8uRNAu7AyULpcf7jl84Wo4HUD9aMrFNZ2SBWlQQ763BsuuDHJmb9uVtFOOU
jjmAolWNanjABY0O4fUOqG2bEOh6b1jT5xl4K75552r0vQ4uMFGTcXx11kcIidpcr0aPJ1FE4kWy
St/Ev+q6muZugqGm53jCayxURtREy4MpSwDcV2W0eeJUDJ5HpoZ2dflSyAhFMWOUTpECfg8Le52i
YBWu1lNp/iTYIEZavOrgJTuTNAQJQrUoFyv3pfafeQswchVooiqKkmho4FnUmFVPM000wmuIcOFq
H3onjogFkMszyOzAew22t2bSxo6+Cnh3wsjCaxJW3VJlDSQlbO/Hta3T8HKysNvry3v9GiyE2exb
iYm24XjnsTv1ThLjADBOHvbnCJIKDxTf8c5yE4D9AtuwIqZdeI8PyljohzZ9zZKwopg5Mpi77pRe
VFwGsOIEk07LS+7WMulDPIIVtCo81baKdveyXwnLVie1/4I6A3duZ+Q+QtuACBBH0DqoisZ8Qhe2
baEGAsKjmbz6bCfXIzlOEIwZop9NARMNtsl+3fC8Ob2BGAcFpU1ZVIANI0q3Sb6BXYtNkglGIFk7
ZCPdei5PL9OIyK9b3gEaYW83LQmkb1hcUYTjZVxRJsR63l4UCHI6EINePkRabS32KVnrmK3piUCy
jxr/pSylyH6Nj8iaKzORYjCYBpE2PMc10vt8/0HMEYolK7+mgmztSjdcLVPvOCvt93AiEGOVpqRe
xe4J0/C8Pi36q7/We7AMzC4HTRRooYhlSI/EekoWsOhn3p6OOIfBUusiE3WYlVWWUqhZu3k8rdzO
suvGs1YqKXfAbcwdylg/i0881/BYM51tdsjDRFMvZ51usDxrPhSnKUnsZbamg+pcsV39cHK4iSSe
UMZLRE0qxH0GVZ1iKoCRcUUxhR77ht/hlSWiS8NUdVXFSWHBC1rMR15PlyTYHUR3t4tsJBQPvH7n
G9zDvVncC2FOh44WKetcQMj+sP7reXPTptN7GEWWapJNTv7Sw2Qy2nbXU8yAhZNovQGnJ2b7Plar
lTLLNgiSt6ASJrPZ0QNbA4jkeW+qW5b90SfSrRh4ivAIAopAwyc66Ej9/KRjvTWmRg8Npop3/mqG
JoN+NpPs3sWE9iwExNPjfRgJ2bBGmmlaJhy1BrTq+w/oj6EmF0UQIEnfe3VNtEk/ad7OHUknp7Xw
xqv5jjwi7+SxQCPhRbmemtoKcAPl02NJALMkupfZxbbsaBW+nUm7L2yZc3hHIkZLtICoaSgaaOuh
672Wx8vZbPNTrtIhL0rJpdrAowEMLMBB3hbY7RcUgHl7O9Kgh0sAtzqaf9GqhMj4XmhYpkFcHht1
h7BGctAfhWrzxQnWq4+GnNzKNXArPn883s+RCct7oUxsrOdRIAGfVIXDgFGDDww8jH8DZ+otD3OA
SX19nSZOU08uYF6azUC7tNUzYp3Jdv/4O8b2+U555uyZglQL1wu+Q6UApqdZ6hy34TbYTEl3yF39
Vf0Udo9F/vZa95ozR0kGrlcXXyp1Bw6l9zOo6adF6PFCRGoozHm9U4s5LmEsl+lJgxDHWr/rf5/6
FPgkSD1vH+vyO2y504VtHYjK3GgLuVZ3ph+tnzbKTPh6LIBnnGzzdHc8G4FoQUK/Ft+veD4pDhpk
0R6rOot21hxSwFA0HGcz0hAMtUDTbsimJYsGi6yRdNlJ6NMOq4fJR7TkUqLs5Y4IdPZl/gTiIt/W
7GdxDviEHASIypSj9OiyDuQzJ1JQAV+faS09HBnF66Pj+RcbgNDZcprYm1c6Mrh6eY5mkYtcE2dP
R/Ab7rVnjmYWVvkxTqB9fTh+6DOczHbSkif4XHfzujhNV5g7jnjFuzHXd7fmzEHEgwZ/TdeczlM5
3lqb7Ka6gFZoYApTrPbZd/dJVxzIj9zc7+hpGaw3cySVrtTzCmgItIgZIoG+T5+npN+6brb5UBcU
Bse2/psq4v06M2dUVYza6A3scul6ubOD8wOgLHHfDJ49j5T3IMkQJRWBDHJd7MSYbh3jPDQl7CiO
z6c0n/qg48BcLVA8J0enI7ya/Qjg1L1A+pIchAunY2hcpR4CATsCuMApbOgJIEm6Azx35LJzP7fx
lOPmSEdd60BPJiA8ociHXlWIRVV2efYkdZqu5MWXsZtv03faw89LI47FRXcry5xUo89OBghoVVTF
gCKfTC5+PWlfT7b19Bc1d0BAEvfj5aVYJlhla7rV1sbUdFNXXXEc/vjxGajOHFr5GoEjIsOHJKgT
L7162oIyCX7yuFgsFJAyzk4O6vHif1C9GL9CB6KZk3uJ9UzSEoi+uHt0gaBN+OQXHeJREXg9PD8x
khq4Ny3m1MggAjqdzyIU7e06h2sSn99mJfp1tjS9zwn/ebqxWDZaBESnIOhhyEsE5CapkSpGzzjt
GMdMOsfzjnRR3unGYtmYBUg3lAJ+yFxeZsARIMRHvzrGJShqau4eHYNz04zU8u4lMgHnKUqSY3KF
RA2Z0HfPT6aTx3cZz/ewiDZlf83MtIGEs+Npk5BIK0poiwcCghFeJmf86voxRZNxAEdFKxQtx3bV
jjkriWw7u9uVvQHdoOCnk8wTHMHh4ZSOxwsDsYwXiKwslqUEYikCM0X+QojiTU2HkD9k0Th4HIHl
0Pua8Nq9eaeehbVJFcNMuxME7w+UWcDzJBz604sAbPI/CxfvsNmz4OR2asc2z1Z/JwPvLYc59fE1
LRu1gWjATW90W6KwpvDvC/T7uIA7e0b6ZGvyWOKpF/sV1g4Wmrmos86MkaiDUJE27WNvd4AwnvqA
Y1nJaA/gmC5PRcbVxFGSWmoFVzOf640NMKQJLalwgW7G3rbDS4QFurlqhZlEpqzuorfoWf7SUQwQ
3sCfwAXUvfXxPFg/FtemtcBxKyYK7CVaaOtkhem9ZbUvFpLzOQXs2ZU8PeHKWqxkDHuudIIIe+Ea
/ltAiiOdLU8+/28rzMLbxGEj9RU9r7IrAXyKAGUHmMmKHbnq02NRIzX2O3tlQW2u4CTTgdBMPTnQ
AcQPb9oSQo42zPUF0I0w12/eEfldgLkXyXijGo0LqZhreEacvXStXVfiFIW5CRCmLKeZAwweFWnr
TViUGXms7K3l59E+Mw4pjkOtSK9QNgGDuUFE+yo4T95OcSr/EhA0qqEBjya70e6FczR35s+TZ/vt
7RXRQm+/gdGFd5SowEcfxIQnkXoporOIW0AHe9WngMfEVPJrEDZMvivy9Vh7XlDGZptN8VxGXYl1
TwB1WrlIUXlAW5kefSkj8p83OhBjLJBfAMXuB9KGcJSPP4CnLOOl9Cip8i5Wcal+/km4/I4SZykZ
r1QqJ6UBq4e6i3FsCRCAAJvmPlaAE7+Dn/0+fm/76xH8GvB8Wjj3wNLQA/U/stEfLaAmIpCm8vEu
uj6B+/piTUSSv3CODl2hX+ZiiYYuouoG6HG6BoP3gxhU4TG2LBzWfKF9qn+AS8KRMB7ZDUQwTxSh
DoxI6WEkoq3boutvXl8lgO1RnkeHG7SOPugHwhjzL6K4DKTMVDEec6BQIXTG9+kFjNlcuF3eyjHX
stheQ73soNb8mDv9XHV603G4cRZPH8bCc/AGppFk0IDngLbvFixqn62LEeKj891MLAA+7E37sU2O
B5KWgWe6roDu7FZjGtpEbMGZqpGG9nknXeMow5V+N3OE4ZMvbj2Oxr2/DfAfYWwPfaHVwqlJYg1x
sbN0UhPpJpPYmO/lShq9JH7UYtvpLyZQCcPwqN26ldAIezpwsa7G30wDGVTbwdJ1haUCYD+4vYvf
a3DX+JZP0ecFJ/X3nG3irRxzrk79VTK7ALKsydJRUKH35GnrZm+rijdOp4xGgwO1mPsVFdv8IsoC
ffM6S1qOeF8vK/c8dUrb2z2Bs8wC6fcC7BbVYoVJ39n3N1CUuC2/42+owWcwl21rBVEYFDBM0C/T
Sbtg6lVTec7r5xjBY0M4MZDDOJHkqFZVHIQ4APPaucAVIzGJSeZ8jiQDChKAzszt7dbhgZGMzCzc
y2VcitTUaaB00G9/WB4Mr1r229ULNR+bG9+PeS9ahddNXVRlmR3Xrqv6ogRNqu3KGUpgJ6J3eOAL
++NUPSBUQLj0xSNRpLcle9AVEIrpMkouimgxm6flYXAyRCqRnCUCfr8P6a/ICcdGr9OhEGbn6ipK
BbM+aTd66ffyI1kBj3qefS8PRzQZIJXgdIv/AMBv7CgOxTIbp6onPTj3VOzy6kRHOroIkFc32F1J
6fiAs3BBuQST4cRfo6/woVzmdlBPVS80XUZdmkEAz0PhHoCKtXBfgMzDvVvHoq0fab9ilWup1YEs
Uy0P6OVSXpPFrH4BrBFP0Gh2ZiiICUrqLNGiigqiHDqAJvSQ2QRsIMg8CNp9ND5IAv3Bf7dN9Kbc
u+1YNa9qRdcR/Ccp7VKzv7/4462j53uoF+OxC+tcpyXeKRBTOAfTN1B4NNARcZ5HT2FMHIe3kreh
lUeKMY67j8NKU2RIRNb0sNSQNDwIE/FCesvR/9jOZE9B8LoZ/vW3mBR6eZm5vf2ap2gqszE3z/ue
0ftxuAKME1CUS1t3Cr4H+X8vc09++wRSPqUhvMtxbEdVDMhpNBePUi+zowWAZqo2ayBIyMnSOsjA
qfNCZGqfeWdwLEIbSmI2Va0F04orSOqfEXMKqQ3qYK+GA0BrE7wczV8SGBPn8h/z30OpzMZacpcZ
7aXVdrFFusTJfPGKjEkPXrwthdmQkfT74mW+6W+yxqTqlAUPnbySzE4T1RXmX4pO04DVKwHH4YTe
ISKRyNMs5zy5FE5AQFkKKhK7mmQBgMg6/7HSo959+AHMUsdFKwhtig/IS+eyR8VKfLPsxaJC3g+3
JDH8V1tEo0+07WPeeo/tskHbxaC5ZEgs5YBo5ZDbRwaScIDMWC/3p6dwG6Xk5aV5jVBm4VjVCJyK
haj+Rx6zv1mGpszKgLx5fEZkF0m27tRAZD7Z51f0qSH313mLWUOshQZcsJMb+R36tyfKf9GeDhpQ
RVZV0EJZssE+8cNGTCg0jrFL0XwsqiQyto2nza40r9xNms/tVu0JJaXi7PWIgd/JZa62rDCiAC3q
Bh5yQH3E5OsBRMXS7rOHwT2pU3X3Jweu3qx/n12XE2H6DXLzx18w0rl2rznz/AdBMsBzZHxBONFe
MUv0icGU7f6gzg7zcvYVet2Es+ljL2Xa8mloaA7Bk/yW/R6+Hs4Yjs3QtbJrks1xJztIZnfzzKMv
5W05j3zt7bGKt4Fb5kTfCWRU7NL8GKa1ACtDr6CUgfpp3TrHiVi7wks2/Zg9B6vnmUui/S23jhom
KphXwEEmaA59/Cljd74qw+QtHQMWMmqH91dw1+tSY2YXYSeIToGL0Iu/BMnV5j3uJs8m5tqWluLu
RUSJeMvtQRqJbO6EM6etTwULr2EIV2Q7lu2/T2uaZz+7reCiuR/wvROOtvT6uVt4qKkriimht1dC
pzOT9jErUxTEog12oWl7y9Pq/Ky6sWcYJEXye+XatYuKsZ2tOav8Oy3NyGVWuTibsRbJkFtK0+tr
MQfFKjA3S1uZ4E3l7JYissOpR/zS83e54/mhHyMoiKPpc+paOpqDcj+1lc3j1fj9rrt9FdjnsBAY
mWcTDmZ9DfJIVdDzZvxR5tZWs2cvvNGv37nKeyG/Eg0nwB6ZIoTg7ZpN4FEMcpifnTpy9U3iozPW
3BiBq3VExOC0B/eG7PE3Bu3knneX/LI2+iXocpR1SVMk/M+9qVuXrk7lXIe6SoBK0vpzTTnQ49LJ
A7TDzqKWs+u/EzqMQOaYixetiLJaC3ZtMble0VhXf1VLY9m7xWqV7XoXBJx4tMsTjtzfl9i9XBYm
OK/PeYAVD3bz5Ht+SFYnAqKEnCTvgfeaHGljBMpXND6yNlswQjzzPPjoKftZaIOxdjM9peAcNIPd
SSNiSa4iubrCNtvgyoAXeWzEvzuvqbK6aqgScGslg60QVmFlXUU1EnZz1Q+28SZfBG5HYhfFclud
AeEQPUXA8w39Hj3Cb1lNCz9ovH7+fvwdvy8R5juYt6iE7vfTSRICDFz5yYWcDFde2IlzdI7ed+xe
QaA853GM/B7bYGQyFm1GAghGzFDYOekJYFjtwkv/7LxjAoK6JWneVYV86N5Ens+61+1kkrrGx0fn
fLwghOCFDdSUWcdqaCpayRSJBmuMJ7fCS1gGXSlgAt3bh3j997t6HR2ylWonM9Nvlo1EZqlbIlhV
J9bs+h6De2V2kYjDa0GXqCjmUyyg/CBQo9+CJtP7Y342myuQzHHqKKnmCn7NbYGZi9RthDzq/5D2
XUuuIzu2X8QIevOa9LJVMuVeGFW7dtF7z6+fxZq5p6WURpxzbnT37o7oCIGZiQSQwMLCUuhwZ90a
EischwGeAlZPCWvCqK1KJWLmNGp6aD+6GPkHeS/9fPJGYnZnBxkrZbEt6fY9p4Ep/R+xNGqji5W8
qdKYQQLCiLFGMSKb0pItRA5LLOr3LpjGS2B+F/AHD6d5vZ/x0Gt5lENWNxfXnjvHEpz+HH+c5ntF
UE0Fu795FF/zPdKtqGt+Qb36dasvYa5uH9Xzoi8+hNKxuBjZYYrxIS9rjKUrvi3r42O7Xq+dAiQV
9T6D6sn6fvx7qkvSns30xM3vhPIdPiVbzl3Md+tGzWB58I5HEQc9JtfbggkiYtC2Pe6eQrxtBhhz
qPuR0Vs8WKy+85kFd4nU7+4OaIImqqgZaZJGPwqCuvUk1pODMxPpwb4k0Ruvq6tATwwLpG56Ah9q
ouCbkae9aCRObJjFYRVbn8qno7iS0Via0/uLMeRteV9Dc40wN2uxeKZytIZ4WRWxnRBn59bG7B/1
yXtH8UI0ekzeat3kzPoLnvx262d5Im4dEPOyRCNuhjTjFF/LsjM62H1M6/jpv/4PWLubugVWJWiq
AsIw5E4Blb0+4DycZzyUQX4u3LeGJ2y0lk+Mza6rEe+/Bech3CiTilyJCIi6jFf+TcdfFKV9yoVD
efbnGTzod/MRlqK41ZNu69W69tQ6hWg8FnrbFaZdC6XctDL0LAoMELodTvz5y/qKjslkJGvOnvRV
g+q5ZeqKjd6Lo+TqUecsiJ9zwtcXCEh8dNkpEvqTeY6eFhI2tSBXqlid+VXkbpm3fWunJUkaHUkV
YzKTgMghYcn0twAnOMosZmZXNiaiLkRLvxQL9HfIqLhBgQFN536jqYvXX9kxAVqK1Oos7Psf5U++
K3eNG1gcYLn+Kd1YmLQJq6JPVrzzibKV7GgHimY40XNCXnV0QILzjAXJIaAmrP4CsvCzI9m8Fe6j
hTzM7ctYw1iViy+lnE1ZDIJQ+fhSbl9ZNaKcmaJ6AnBaNQLLcz2L24n7BGTl7dJZ3dHPS8l0Da+P
Za9ElqI6aw6vh74+wAUgQfCGIXs8CS1Ekobg5utMl949vV7lZr4W3Pm9+lhn7hhA7ACoZmH/BEUG
ev36TspTVgWCGtVndrVl9tFpstjPPYDjsp46zVxzhu1rZoSY/toCyJ26uLAk0TO9MT8LUlo/ieuA
bUIC1sm3FtG593ZJnZM2eGIo0Gvq6/Ksz0ElWzdn8Lm6p+go+aR+V+yjiufeXjH4w+PduEXlQR80
qK0g4yazwm/e7kJzYy4YpERpm/MIzXxCR6xo8JlebseIaOfi40fdPUsw+6HF6WfJTdeqGZktqR3J
5Rc4vm9T7POnaLyKJCWrcZhrdX0wEpeCp6+u6vOoZ6dWJhimlOuT3RrjW3wa3cDUjHwh5rytwlAy
5+O4WH7VRjlIZ39lakAAFZsWZQvBgEcwkbKbe3w2wky6bGbgpH+89b+vVspooKlU5DiZ0ySeE6lo
v/UGNQQmsj73q1EXzfZvSViJFEbrlGZjJE/+WvgaSEI4nbU6PcSfgt67ncm6A8pSwy4+LiVT7n4S
YhHkSDFhm1fpMZ9MJYuMINXtuTISdzA4Q/wboM9gQsGjQgLeVN1QT111H7s9qFcOaPQDhFkX9ggl
TNHB1A+y8CS6EzkizQKfxgLIgm5n2rJqvadqZZ63Zy4jpV2euS8WQxdMTa+tBlZT0QuSoZQlskBV
GNJmjWymYon6ukO2dSDlOlnS0ttoHR8kaEjxwsfKaDG/1piBGyq166r2vE4nMgED6HZ7jKA8jPsR
5a3Jh6NJSbcxihW3rZYeqvMVuFQZDf3syLRxaEBDxIj/uBYedpyqtKLfn/3eaN5Gk41Mwc7/1hmA
z1vk0ceNDxyLqveGwy3m0elgBn5WRJoHQePc36/QD4ZpyMWpSMrulEfu2wRtaL68PXrP+k1+fHw1
biC7syiEgRJOHLlUlsYhtnLLdVNYdejtke1qo9rqSl31L+rKdzgjMxhTMUP0YZcup2t27ha71g0c
HlNvtKUA52bHUWmfc/noDOEFGErKX0ropoxD/O/TsNeOeUXq1eDWeqmLJ2+jMqTySbdKN5v33h3X
wSrkFozEjX0GqgBeU1HxREBjikyDtdt8zOLBU1iAiFC2ISCEnREce8w37ACc3ry2xoQrcAyQiVkc
iX6TcvwVrkpo7uU4EViDOfy6sI5tlIZ9o2TcaQupwGSJ9huPyidHLAyNQt+GbcdAFrsnjsTmRIAh
OQsm/v6cM70j+VmsQd7Yp//+IOgGyoLAN9EDETvFi5JS9lgMvQMUN9dPH9sP8LnF+qS3Vm+XRrKr
7LVzPO524AyNXx+r5U1aYBY/t9ayKityMAJUOD8OTa6oFfZDrUjwNq1De9iJDoe66xGcwwuqR6ca
IUwBdQWeD/CICG2pSAABb5wwUg043BueQgCk/n28GtqQ0b9PafYk+2UmhA0A1d8q6CmQX3G7tSrZ
C3Hf7MWuTNb1MujcrdYKZdSNWMYHtw6M0WgXDmVhm+iwMlVGvywZ/D5neIa25d4f79INQRG1Tb+5
6Ys70Egjpmx1+P0ZaqPgn34nrjqXBKGeL8iiXzO0KCoY0YS+UAoNorztV2hK22jBfSxtFeW6itCT
hHH+ff4nsFSN8EudB0sC5v9/sVfhGLetNKvUzAGugEtaxdRXo90gVzrPJMNfLwuns6DEv+i3C4mT
F2Q9q2BJtVmjCxtkdBiGjr988gcvK3O0ht3ybJP55j1SaSpwiyZFqNIUy0Qni6wzn456+F5Y13zU
lAjYGPhbxBiCLNJUETEj1/EwN7du2W125PR81YGcNkKT97pfiIHvXNArUZRWRGE4KGIG1Hn2Hq8V
E4SI/HoJs7Ykg1IMrVNUjJuBDLYE/RYJdu3Sht0EJyCeQOlVmXMfAh4y1N0JEoVtmISbVQ/vSR2v
JRtov5EsybkTD1zJoXYLbSG8yMgAlvt4L4mfru8KdvxUEW+3lJmff+lGBS5WRO0ZExdelYVYEaD5
3sIj+O55XPw25djDaZIwQx2/ndYEmZJ+s0hFsbRP1B0Rc6kq6rnf8ZQOxgEtK6IloCE7Oyy95+9Y
gKsDodyknGVcNQUQtPYP1lesCxjstRCE3bnvVyLmT7gwMr6ErFrEAOgvr7b+2jM6s3fZBTd5x/Zf
yvgNxS5kRMDMyRhBK57CQ2snL5qxRJtxVwDiJpRqETgpdEFPiXzeY8HcdRIIZ/hIgz22WEs/P+vD
xfejgbHIxRQ/X/9ET7k9jSCBeizhXvSlshcroKIv1eP4xoMBmLPlMwft4TCQvyvNnrn1HotaWgxl
TJQxz7oBbDcnQxqtvtXz0+PfvxdUACUiaaKIXAfQBLM1u9itJE6DDvN4obQzJVxI/tYGv9h3fccb
XwmhjqTJxrJLeggJjMLUNv+fS6BOg1VKqRxb/HqOhwmvWyiRSuhYXYqCbwoDCIquVkGdhR+FXVxn
gMoD7fjy/JK5ksU5mKW3NA3mrh25OBLKsPeT0MNoYT1z7JKCcutU2MbCnt01uxcyKJOO82DzMMJa
Xl4UyGB1xCvgf2rAhLd5/j9M47xruC7kzXp+oWaaHDbgVsSaQsfdKgfAQtEwuX7bGZvzz+OlLUmi
zH0+FVUfxuhF4p8TS3Q3EzAwS7nRpd2bv+FiNWIQ55HaYDWRW5Nws1pqRVy8lZSdH6upBc0Njme7
9neZezqhz1PMyfPjrbqvaBoAK8BKgZmRkjLFalY1kjQzh2Qeyf+2gXHOl1BK94QALiCBDQoVNTQJ
XO9Vl7dKpOZoRxh11R5NDi8jH0DLaiGOuGcoL8XQl6ZoRxgBNJeoduh4lmb7+8ebdU+vLgVQN8ar
fYVpJghAjvSnPPNvf6LVuHQt78Uql0Koa+LlfTMOLISwCYmeaiI8566851a+UTtLpHpLO0ZdlKhE
3V0eIIu3uY3n5O5SOH9fAChMFOQpkTWlrD5q8MD6DmiVmjBkIiSiG02IiR6fyk3afDbKoPlE9RQv
FFT1qVU0chfFlSfMs+jeBKN6zdaSPugFZqi9PAswMe1/8tADtShgdwISUch8Uoowsf7Y5BjOdAJf
+5b4q3ywh1W30x02nSkIvxmr1Yf90mndtBP9LvRCLKUaY+5FHhOpINl9MySWREcMECyASDJ+noHJ
+flJQBuQ6LWjoigiAYeyFN3eZkLnnb74AGqnwawXdEqOD8BOTxZc4MtLY8SgPCdPT4cDtzv+BGZg
/izhWW86wX8XPue5UVKea2XUzc46r0/ZIprdISRHqZ6eZYBIC2CVVzvd5HDc3inaSWjBb8niqu+9
5n6z7P8jnTptqePDqOEh/QWzAN7WFhfrngsSTPt9haLpsZx7KDN7qfxxN9a4FEudNlqQuEauIdYD
REX9zlZgL5mb4R7fnnu2+VIKdaRDWIisX0EKKxv7GcWJSba+C0rPx2JuAD70EVL+Uqmblkk6yKkx
5xgDiLb9od1KiYG6yPP3gg39LVbRr9XLRVFeLW7ihpESCBMxGQBJsoQIjvekHb4AsPnozejVMxCu
z8iEASvu1qn8lHMzKLnQwwL9sA0G62Z/Adv0jePP6vx5Rv54wfFKs9O7+UZQx2JoHPLpEk1XiCEW
shSr/X+HeG+/FMUK0lSqPWM4B2c+ChAzi08jh9onhl2lJvnzJwZ6HzQ9lVOYDYpxtRGZKtR/5XwD
2t0TH6yzP4X98/O9aPPuGx8UQQQw3ooSPPm1Exd4P8nHFEmg2uSfi82AvsJTbgdW8Fq5Vm3XxHe9
P5kt6KtwD0yckRtAXbsLWjRftZtNu/gISouiIc3jKcFHCPtkIwDakBzTbXzWtiWk+VawLp+YJZn3
HLLACSyiI/TcAjR2vfCiV3OV7Uq0x77VeuZObi+SsTJWRW8u6MQNHmK+JJeiqCvP94wgp0ounlBN
m1zpNXMDnStt7eNHAVsoQiYPuUvV8kEV/Xhj70U2l4Kpw+1UwFuFqQB93SY0cS/QFxKtlkzNHSHA
Egg8cNkoIEGPrjcyG8Qx6pqOPa01yaxt748H97lfYHK4Y2gkcY4ycWLoAQCW4FpKEKqlMGXSAIpZ
nnCTkXYm0SoiudF2JKJqvTzeuTu+6Voe7ZvkTAk5SRxOop00R2kyOmccLVzCmTINmH9n/MI/Tog2
jxH9JYltLOXmbrAKGn5fQQlGFYGgQ0aF0lCvkeW2DRSAngKd1T17/qtyBWv+d6APlTXwdrBaMLJ3
/BOAXQICLtTC50wOlTbwBl4BSVTbn5rE2soyGre1QFffzOl8rJ0FYbPiX9979AxBZYDFmCmpaQis
zGVcmrdif9Iwe8qzLWVccIPzKT0Q8Psau3jOlUzRi/UIAWuJdEu+79Zq4euF+emrImfE0udTD1kR
jarXn9jRUcPR6up1rg9FRdp3v7Wrdt+uVfB1AF4xYgxb9rlI5n17864/gLIrTcFFVSIFwwk4Cqs7
tTGyPLHZ2rXePO0lS7A+MNnQmCfcjsauS5xGH+y5MUvOl+hHb1oIoKsIo0RR/qUJQQLt+nr63pi2
oxJDV4EaafSkRvw6EgYQj+otimw5ikgtHsq3pm6IMOnetNPaQ6O33vvCvb174hcfQj1NyjjPpzTM
h5O071BPxv5zhxqgK7QzcHaK5HCCEzkokd754KDpN1N84CqrmfQ6bo2mtCbE1/uA83XANh9/2l11
wY1WxLmLiZOp61xHEeBRKISchC5Hu3n5PTbrIP18LGS26DcKLyGax82dkaeUSqhCM0pchHPIBo4h
eRbqqseGhozetNxrNlq01Dxyd78BUVEBJQOIn53//8UNy4a469M2GjAiNItWQj3Fn2MQZQvm/+7e
XUih9m7QBC9RuBJ7F7fixutFf10IQWDlUqMdH++geBvBQZUVSdBYRAXArVGy1JbNqrDBFsqd0VkY
g77ibd5mbe/MWBiB/gZtsYY/RuSyK2Abx31u+5vX2B0t7aO1fLcwW4uzeyv7CT4lRa9bF3925jG0
ZvK3x996J5t0/a3UcQviIIhyAQsQ8QHJwdHAyWTwtn7xHPM8UUvH8w/NdonC66Yh6/e2X2wRFVd4
ZSSEMpiJTkyxDdmP3Dt2gqtmewmM/elTwcHKPF7o3fO/EEjFGHmsciBmS4aT0oUj3uVDZeZtV7my
GkoLLuP3itxcIQXQdXBRyLin1OIqPmtSP6yGU272q8bi7eyJM5g/8nE+3ewn38hWZtfO4wXevbcX
QqkFdswgo903g/1kem8deUKoF1Uubqo6kEiQCz6JYzSNPxZ6z9dD1f9ZKvWgSvOsVrMAS+X73Bwc
qcH8h2FfOX1uVRmecSbvka43mXTJatw/z38JpgtFXDtIkifASrNSs+cxpWXMTZXpF4zh/3I9/hFD
OwNgW5K2KYaTqj2N+VOsqXrHrkKP8Mq3/95lAVG4I7MUGPDzz95oEIbTyOhYBPJfo25l6vEx1/oQ
G7KOn2q60oikCW2+DA0YY1caJr3xrJZFkJD5BvDDhsg91dm7Vn+Wist8+swPP6zFnNFlcSlavxdV
Av/6z8dR6s1VTJfFAq5S6pl+ZNftcxOdVNEYezc1lVZXYys3pHgdtSppMMdG+7ehADBZF/IpTWdC
LesbBkdfZD56kNJ8EytmU1S6UiwxtM37fHsOgPkC1YbC56+lv/BNjJB1nVjBa3jiGz86cvsuMwkJ
7Me36H857n/EUC7Qk/0MDG01jDBjieIr+m3wIDk26b6WMKkgMiSEPECfD6qRQNckKIQqAvqN+CNV
HDbfDwwGFYVrLu50PuQW7vjSHlDeLGTEUuW7Zjh1eEWIcaBnniUx+XM7LCXU7htOTHP5f9tNqf0A
/p6OY1t4hTi3onATa7uyjN4L7UmLnMwv1hP7LkyHlF1FjeO1rREx9YpRN6XG/AeLFkHbLQFUyMoK
PUIyVINmkPIR5kUph08x7GY54mAMhcxtujTFJL3HOjArLa1plwLnmOJC0+pGE6OgxOvU39Xyk8A2
JMbs8tAK81XKJwvC7vkKgGTRw4RXN3fTy6diSCQ/5B5u8Keff9WBy/YqaUvF7r8er+qeIDw/58c9
wNGKSB2ox0i9yhf9eBrK0kAagTRMe0YRzpnycK+KS9b6NiGLeUQqJm6gAC8CikpZhjFOGtHrhPE0
5Yodt+d+SK106nS1XQnaWiu4lRD+aFltPl7lPV90KZZygj7XCOATUsZTyD8r9Sos3+LYeizinnpc
iKAHtU7SgGo/I4+nrn7ru31VAfYeWGEiEjU+VfGSd713boCQckAPzPUTibrzTOiV4OZmxlMTAEYc
49mnPPOto/atE1RLla1bYTJQy4iVOQTLvEJjF9HmM0RBwCJRgkxIZXX8p/CR80SJF/zGrSG7lkNf
MRVMh6EPOQzacpWPSXkrcn08PD6o29fMtRDKlDddIiVjxCP2F/lS50WPXTH5yC6owx3ANcRg0hmr
AHM7M2xcmwst5ka2iwQ8UgcUOdQvRD8DkOWDOTGGXxNm6tz8jQ+/mfElldbK+D0ig1AEjCH56A4S
Iydo/gThX9Gbm/wytXB40eVzw4en6dteL5e25VZ/r7+X2vu8D0NJ6SdYnPxpnJ4bpzY6meS8Ifv/
dsbyWhJ1AKkv9XVfQlKluIHqxlJpxv4rSpA6G7FWJi8gTO6k+SAPDgLpegUaTHfHYlFMEA8aVhYn
W6ELnLowq+44COjr6NtjxtqZavU1S3pQr2ro1xdZ3feRaPHshnXbTueyzyj7DISepGhXChZK07e2
CT27SAOihwcTl7TfAP7Cr/SdqspDzY+nduQ8U61KsPgUaKrt4ujvY82/UwScrQXGws1dQmgRp8yg
kHNqrYAK8CRWcNGDzg2Wn5vKeNSkwySbRbnv5IDEzLHyJR0Tc6T8uWCe0XAqhz+RtI6C6E+qfiv8
s5i9y+2bLOhM61t5s6Agd8zA5WfSDSI+hxHboyfyp06MeYuTJ7NRynClSWr8FIxNaDzell9M57Vn
h/8DEB8dlyycEj0JoIJXSmNFBKkdeiIYELKB+uXr60vUv542r6+v7+/vu93n6jxPyEOtJtG/H8u/
cyyQjzwON98LGPV5Py40oAhkude4SToFmxSgIdkeLMmq9XTr26HdrAVQrguH1J4c2eXMfC+brI2i
QrKKzq3z+FPuvPpVTGCbS/4wWSwAsNefEmq+KidaIoNDoADNVVOanm9mJvNeO4u579tYQBXQsoY3
OI82IAANrmVxQaSEVavIJ3YVvGNiq4OS+A5joJxqIbNwB2YASWhHQy+gIqJrk3KWIytEAsa+ycCY
oXu2BZvUGwqmf0VM3sKsL9AxLALK79QxIVLABuJCI36juy6UVumLAlhM8Iduq6fTHpONQG2rj7oW
ki/LnVv0yckiMCuH+slxHN1ZmaZNIiweI3cW/OqdB+H111AXP5j6jGHzQj4pJDTzzqjPYGkIT5Gj
6yV45xNkk1aLLcK3hu1KKA1OhEZz2jBgC/DgfNE/xq8yMYVXYTPtMlRuXxogrI/+8bEC38nsXQul
0gFsGOEJHpTYd1AJf2z31n4PEqN9oDPzVLmvedOBlFMFkrvVzsC+H0Gy9MmjmuU8S08t+bcHvmnc
/EFovsErRcNYQ0r3qiyR/XGoZTRjtIetVW2S0Nq88pZm2hMQxtxfIAPin3GlFAtPiPlMaat2KZiy
KgGwSBzDQ/DEGbyeb7Vj1dlljPe/1Qhvj7f9TpYJqwSNLGgxwArI0s+IQWvLPGQb3LAU7Rqddu4n
4slPg7/1XpVQjw7BOh5fHgu9jUpRNQNn1wy5wt90S6cyREwfDr56KubZl+a5sJdgO/fuzZWIOWi6
sMxZqA1Z73kKRmCIKw13J7JCk9E78vrq66ID+pgFX7QokbqpExu3QuKDjm0A6WmvY0rqrlrHZ+7A
G7kFBXWy7VID8a/5ozRF1IALQC0QSRTUBK9XKXPlCIhAjVUCSNqtA10zS/0rMAJj5vEoSGrlYB44
oG12Vdr1tse0p3kPUtsnrHXAED8nMkBrJNkVmBEikE9GQPLMX9/ivwobbc+Y5vY6Gr7eryU32TJu
g5Z3Tw/c0gSxGrPIo3BXMy4WRKm+nFZpyCiVMs+C8J/P+X4J2H3DdoRbPTP0AX0JgnT0flPRsoKq
ZgNmQuXUGKIurL0n5lBY4GhES+nkxB+BMTn+qra519qqiLrOgW8ISGM3doxD9A489oEFNYK365f9
6iybOs4ZDI42S+TDZqrK6+OM1C7M1CRUgdAf0cv0UbmKNW14k/gYhat7r49v4Z3UGLbiQhx1RyAu
TaYsUk+t2W1qVK0txUQeiGjmZ45+/8gOZg6sxbFnd2D813Kpm+J7dSBWApYpo6u3cfNdCFhQRyrz
tXQ7u9t55uOF3rGnM4IGTwi8JZDAoEKjqQrVOkoG9eTZkSE4zRoHa7FOuRCCLYmhHJiglhyyphCD
MNAZXP9ZA/9eoSvvj1dzp5oL7NLFcqj3aaLinVD2vXp6y9ACHFjxs+dqB38rb2aqhIwocJFIar4v
NkLOP0yrp6Ch7gKqCE1DLvFaPWWE8nkijeqp2ZQrGTMPE6MyRUOxx2P8R3p6vMxZ+WhhYBpH9kIE
5FOhG93ZyCtBqR5oJ6E0Q5HAQqGI5mdkWqTNuRPNzpzm/5JE7affCEE++ZF20jAnUpcCX8dMesGI
26Ns9pzOL4R0swm7XZgM6iVhpm9XKe2vwTfWTGmmnbJNdJSPvDH9Rzv3LwF0tb/JR270ZgHylnE4
izn4G9YSF5T93ntDEvHQAIJJ0mBEKDsq+76mdHKpAe7HfpYr/rv6iQ6ZyR8We0rvnQ+iBGBRFBWP
PJq9t009sVWaHkOzMev3EP1RGoIseUL6gEyfysLm3TVOl9KoHEcTy10oea2G9BzhWMKXJMekWzA5
rJUdG+vVhxARPiVLL/w7jm8Ohf61SMqTRy2jejwHsdq+2UdH8Zv72y4R7N8zUJcyKOeq5YXChXGn
IaANOtJ/Sjt1X/3kVrPEkHFPxTGE+heADsoCGnbAhR46NNMMHJlxjZE4/dnln0YDw2DrDWcCqpic
H9uKO4ki4BNR9wZrGKig8Ba/tkwJ22WM2kAguwItOwCSkyOtW/jPAFVhwKNBPJ8CAyCAlLXQ23X/
tdQ7dO+hevUF1N5mTeMPIxgzwVeRE/+ZKGZgCV+1LbuvO95IMcAqOUd2+W/bEuAg5uIZMCXga6F7
Bke1SrlJAUuhwk6Wx7tlxa2mH6bprccbfHug2jzoF3urgsIMNZvr/a3ksq7bAsSMrFasEIf+KSdf
cdIMOL+CH9iFUHr+tSsLCeYPjUMWAy8EDlpEhUGjEMshW8T8KWFghOO+yozckyqTF1pBf7ww8eZO
IA0vw5AJeOgjiqaLURgg3EbjJEgnZtpx5Yot1mrkFhpRMLLYY1497zsMHS3asoCZ+MdpeJLAZs2f
EaXpimAP36z/2TqKdywSfTpzqGDj33+rzzx3NPXYVzpbPof+ehxC0nqW5xttbTSYfQIkfVWbSUra
1zghTWfKJQLzFDWw8xCvBX8BoXPjTLFKuFDEleDvF258jthWTZrNL8osUD2zrEdMRlGQRoyKljGT
MCqdgC98s2xHb0Fz7kkGWwcAhGgXman9rjVHlAZB8sAqdELLC2fzQwwSIYEv3HrAJoNWJbWVOs6e
JW1cKvTfO1ppBgAi7NNA00yDUnumKv0IWTHAb4CT4AjjeYSNV1J2FkAPvU0Dq81XPtDd0XbyV5G6
z7RYL0FU3ess5wSMPgVE+tLG9TRZdUV8+YlrA10uPnjfiVVT6EJMJWDyl+QnLLdp4+lIO7fJu5/q
nUTaWFfX/Fu2ksRnVp1mjl6vtyp1I+C/HuvwbRz/q8HgnMN0elECqdn1HstiKCGkQDouYvknvJ8q
QDUTDLErC98p6mY0KlAWG3ElgDJFqp+bRGaNeCyPvpy2Bs95qi5pntGn2U86r1D081xvhFQBD4CQ
CqTUJJF0GGHuPv7uWwDIjLXTgExDPDujvKl4Ugj4Xp58NTmD5jdxNZ5Ldzwju0GSlJgY3urdAMp8
wRssrcBdQ0hcWFIa1QvbdxvJAMcrgXIWj8E5k0wbty4X6iKqJu9URGlOGi5/jnBlxaonmKBLSpxk
LDdPgfKyyO1zm3yBaBUvd4ybFsFyRMeCoicLJVux/jnNba8HkXfPWR1r940RnvtmBTim5P0V+YW6
xS1cexaLNXNgWwO+l+awluNcYNFS65+jVlNNlkG5qPdYMB7nXWDXIchmyq6unQkk/is+YDpLDhTS
RlNhqELgmVpfNkvh5M3bQkTfNjDqYNTmRWTTKR0WuyYL5aj2z1UsItMW1TomcEq6pGiSVQn5aLWA
FBpxU6q25rOTHkV1ZoE4N3LVEeNBHmvmbZIAX6NBJ+F7QPKFQSTXN8qP2LBoAf85c0c10NN4O/6w
Neb76WxuR3hngZa0N7PQFLw9J5q1bwGak4slYdN9kv/hN7ygi4WTRmaCfkJUx77HzpaiVS6ZCreW
BEPTXpSzL+oKs7SPc3h67Tvx5ZjdjVkPyG8gz3H95akkdX6e9tCoF08mgY/3rrBJn1tlV4oaqZu3
vP87rqPJTuUlavRfop0b2Xh9okKFP8Gyey17FHq+86fCP/PqDsbDM/zDyAAaR4Ji1aKTonNi8amR
LNYzQBT3mTyzh/5FNMfBkKI1p4N5hCfCk3RKVaMHxwIzk9YvwbJvA7X5aC8+knZIbSkpQZn75wF2
Zc/U9iCYgrLytxLqhs2eM8V1+jq9Cb6jPDOw+pUB9j1p4Zh+C0PUVqFpALdwBrHO+I3rrRIyzHRt
JdU/131s5s9j+ZKV5uDbXq7L3t+G2XSFXbbvGWahCOImGP9UrCFztgJc0CARLrORYwAJRbQp8Rxh
CzPpDJGxp3ElRbskMSPvKQfhRmUysdNqhEtM6Vn4RoXUO2qHJnKrOgbmTY+Yv6L8jK5q0nLbdjU1
74pGBl/3Qzc8xmNL2GyFRuWF2yXf0dGrxVN2X2TSTkxD0T/L21q2RqYk9XAI/a3WgeY7jF7LkmRO
Gr/2eQunTYrwPXuKcieWjCnY+I0lS6/8YIzfsu/6zEEEMjxfKeCVgsXW6r3sofOsOsDakGw4+7yJ
Zq5S1MP+SZEtQSTKhye6SndOYrfM9kAZBjB340YGaeC0zYp1AlxpSDrGxXSHAoXj/CWrjEIxy2EN
5ljluXjzy4WA944HR6FJBkAfIRpyKxId8aJTz2cZ2T83sSWXOrDxpe+Cf7MzANZKCB/aaqOP27yx
udjswdmiZ0bir2RVl8etWC98zj23dPU5c1B3kTxPMi33+9rzz+M2FUmsWHVs9CiiByzJg5cGXJWi
KbKxofLVgujbcPx6Iyjz1Sb8MKUi458x+ClN0XlZFbpWK0SSrTojVQZixSRbkHn75EdsjOgfxh5N
LjML9fVyW38SxKryg3PD7hh4nmgatoGvkroAniIjg1CYcT0S0MKtOATNnYrrGIyupi5RUt+C9PAl
wi9+m5/za/RA1zQq+FJsheCcq1JPeFQxdlLLD3bZKZzej3W2qZVEPeVc/+Q3bLPONH8w8nT8L9Ku
Y8dxYEl+EQF6c60iKa82ara7EG3pvefXb7APO1KJEPe9xRwamIOSZTMrMzKiJ6oviK+Z2hh04OPI
FAsh+845dwnqPfuF6JwEc7bIgyxGY7ZG5/pakFR+4DSutC6D0DS0kgLKXmmrvLL9prUqbpOGreln
jyH3HJd7o7QjDXDlz9s++rregmL31J48dVMAvqUyF7may9KgojXRUVcRIE3Ci2YPB1xWkUxFdyMq
a2QM36I79KA5ty1fA4QmywaMw8MCwqgwsUoLLIZYGX7sqMUxNezS22nqOougQOJI6leoHcCp5KLd
gj/WqlXpkzQI/5qLT32emX4qUMQzAJq+dqA0H2KX6nmwhamUcDWVlG9fX3mtv/AAvEovMZ8sX25x
QY5lDnFX5IhqIjk9riE77KoKKJ5YtJIyTKncZ/5CgD+tAOPkUOdDJILGVSRx2ewElwLjG/Bl7JSA
ROyrbOHcTlvt1s8zbiQQuxI4dfy8MBy14bn71qRtfmx1upTYn4mXkYVAvw7ASBMXG9t1p5WJm0mQ
uXeGeNx64UEetkKpHdxmXzjFKFtd9pYP65YitjA52X26vd9mHih4OwP8AP3NKbevM3FVAu3WxvVd
3ymFqb8yhCj5QOLObuMDSPNJUq74pd6V6/1yaZI5XPGgc67QGr4z+jmNxIbEkoAGrDfQhv1wSDLd
HuE0gMuVBOQcVJeyxqNdD4obl7sTDcY9qtNa4Eh+F5t+M1aEz3jKdVpEb1v6W6orU3jp/XFWIFXI
zGVWVF4vaGHoZOluUB+8dqS9jF4z8QcZHeWjba04haQOuHO7varfGbU9Hnq4naYiqbiLliq4M+Ho
RNKBxC+ue7D5ssKqWp2HocjFoVNzh66nWS7ShHtUHlybG0mebpI7HSXJgVT3kmOo9yWa1HOk+Xqi
pQtTc11XQhYR5HVIzQLpi7wJc55yvk/KLK9Dp5S/8/ypLR8q7l5KFDr4lhcQ1a03TegovSmhVixv
XQPRWbQWG5GImXV7mea233RhAH+J2g+czeWGiLKi7wS+A0wKopO0NRqw9kthDVxuNq5DrYhNBAlL
75c5oyD6BavyBJMH1e+lUSWqfBCQB5ET+7q+ltuK33TNm1C3O6CQRjzxQmMhEp7JgAA0NgEhAOTm
MVTmmA2FG0DwBrM6yl/ysBk0cFcmeG/IFUlOPYLxKrCExtKXYMFzB05RIBWBYuiUHWPCLLFr8hCP
8NDR1HY8CPEhihL0utTluHB3TX6FPW6aMIU0CLHwlxmg1HT8oOl+hASHT3gpwOW14GTmLmfx3MS0
rGfBqou7mUuUMHL8SiCCDuVX8CF332Am55759G2QCNRZq2gfosV+Ae44t2POTTPBkOpJBsKhInL0
XNGOWtpzNIwFQJJyDc9dkLbQOEyS1X9+NqBTNfUugRIY7uByvKPvCyNvVJFTDyEaZp9cqTB9yaNh
n+M8Jktb9NrLIuWPFh0UfoETuqKgcLM28scMY0S7qmBn6DkgNeQ+tqMwPnJByZGm0SLTQ6y6Fpoc
yLAQrboQtQnMmivROa6PqRUBY283lfqthYO0awIuAHW6KC7thOmCutpsKDch0Y0OKrTIX85MDSKE
PBkFLEeyaxSkXdGqR3TpWGXoat6iNZWvVtESJ9ns/sMUgatikiFBOu3SKp8pgyQPSuQYSWV6Q7U2
ihM30iR9Qq5bKu0GL/Re31W8iZ5f3luKgqajyg4aPXRTbdTgoSQgXpqveVfMRzGHQE7WBgcu09FC
rcfxfSj7TuQG/F06ZuNK0d2EDnn39h/vReQvUHcDQhMEJX8x+tnZUyQvyvu8jp0miNBtu5MUsyss
GfIZ+fttS390Q8w4L0wxNwnXp4YbSVXsiAf0XG5etdiuXeuleQ2oDMRKbKMJc5tHVAMRfnIXRmRY
e3fqYjV6MsN+xiSLAE/5p9zAnL7WTaQxCuLEQXq6MjNRIMMYkVj7zx0g4Mz/zEyrfjaxhZ7FSdhF
iZOMIbqUt/Jo+uJuhBrUUq5z5h0FDPM/U2xwKxaezzc6TEkncTWC4fpFf4PmiG5yGgRPkAIL7B4s
N6fxtLCi0868mkpEPWjk1kBM8JcUORujL3FhWwZ54gBuZiHh/jE41SG0f8I7CIaHpg5wSWdW9+rO
Q+5jB/+xFHzNOCeApf99AHN0lEENgCFME6fkUwgxq0ZsedGQ2rfHOZNNwQSfmWHiCk/OgNzPswSC
Lqp733RmQXLR0lOS6zYnrqsnsdyq6XrB6oxvurDKXIaqXpWKbGBw2t13+QX6+FUTmfJrT5EJ3pRU
2lJr+Hy4bXTGV8AmdDgFoPKhj8rY5D3RA4dBnThchBdlX3ifcBrpym0mQbs24FZNJ/ZUTrMlQOlM
6nl6jgNTA0AbcqoGcyxRwfFQKGpiJ24K/y6s+1yAK/bkhno5JwCMpRSjfppyb88eHw016eOsVPZ5
ltUZBWt58ux7YfsdcUbVfuO9Vw1IRbcNB0oOQy99tI8UoMUuBTkvTT5UtfHgKSN4RIKyylUUIzrj
i5MQK9t9lIEw0k/AtiPEvf8p9YEXmE0fltGhreI+pVmqwiPISp125u3pnz3KgEpNLNiTxh4LdBOz
VlGKvIgdZBJqrjX1igge6BHcB82g3V5BwVqn0O6M/Y6ivxedrbc/4EqrBa836fwDmCcE8EJpGIP2
xBnCdaPwgJA2gUqSaFt5RJJoVBDtSxft3obeQI7SiO1XRNlxDah76t+Se/WfMctx/Qg+1EQJiJGc
CvWAast/8ZmAOisoOiLQB//T5e3aofF1yMMxdkb+J/jg1+Ge82USiKUdNGbb2WpJWp3gkUQLr6Gl
8sq5xwRI7JYaZUx7BOfRxnUtlCkjkZbRpu03JWRxoE+jQeHtaeFr506yjPI5ML5Aa+Jldvm1DRLk
3NgLsZMN60LdNQVE1aDb3qEyAMCu9NN0gVUjt9+GAmmj1wEare42EHt8HFFRwCw2uvRsDFTt0M32
MoSPA+ANiVkWHOmWiu5zNwDeUHjI4z0/Pd0uv5Xzy6AbQiN2UNVvTa9Rc7NIBpcYmHIL5VSVxHGS
rcuSWyITmnnSTEhB4FSmhhzQ3VxajsvMLSJVxiypvLeuegnkaNIwHpWkyBec81wMgMKjhnoxWOvh
Oi9N5VrhKeUY4EKXBBlUT81ghUb2jDLPlo+KpXLJrP9AUCsC0YcUEMhpLs1xiC+DBjwuDp+gzUkw
7LAhdUXd+kkdwItoBS/RaA7+ktu6gt3hLJ+bZbyjq/uBGxZN4hQqUYt7TTk0/E63cUC5aJf3q2GJ
QPwaxTVZnHwHgGMqQODMEvZKUQm+PybO0CIHAWQRcatPEWD1ijTiC4oh+r2PaCi0uMFsK6rZPDwp
QP1GuBHHX2HYuvLCW2smuMYXoVquaoDOoEJ9OfV8IXBBw3GIjXyj3XYDoApCrZxErlIOoF71d0JW
eJTnkoA2QOwuPC/n0gNQhAXLjYp0FRITTGEi0lw/UkRIYnJVQdTwVRtQ3ZPXnLaVpFXa16vYeyj1
ygrqpYt8Ghgbm8EoSKMmBSYonV8OXBYSoIhaWO4U0hcPFZ+axgiQQGhFbUJLPqOV+tLWe/TyEy+x
FRXyktNbMLfQZj8KKOT5dmzcFemxD5712ORdqv3HBBJQx8B2mbI1eH0hwXD5jdxQK6GQCKlTuzHl
pI1XteDEOBhL+JqZ+hAM4cVtTOlJFSCRS0NF0ah6HkmpE+/LE7eBTCydKDtBvvr4VRKxorcv/Lmc
4IU9Ztd1Y9rWUChMHTB2+rb8OzVtPP6Mx/tor5KXnEjUqcL/g/eeOfEXdhlHAx2FSh9DMXXaL7wD
InmX+h+ptlKyHJQZwUoudeIqB3B08f2p4nYuPic348jq0TrU7LLcypa01mbO38UXTTfx2ROBG2XV
xbMzdVAkn7oEoPjOJ9j1PRH8n6pfJAuZtQeoGq9Ac2tS3bq0NwxxoFU57A092ifXEyPoBnybpx5r
DmQ95QnNoT4eEqstKF13xPxOdm5Fnm/vgGvez2lrn30Hc/ySFi3HvoEdsAMNCdj1JRSESQVBSvQ+
Nm+rytyngLRC3sQ5dZ8PD0vp17lU8IV9xo1XaSsVQjHNOwGc1fVpucerJQvBuJy5GD7Yd+3AfPA+
b497rtJxbpdlHgqGBiwTAcbd0EEhaLLHI5vGruWPK0iD3jY2rSVzxV3YYt2q3AWx7mOMurZrhYiE
9b07PPfezyIwZi5FdGGKcaWJHsnZIGFY0h0kAw1kYtAZ3O6qDk9bUsrH8L0DRPHgLmW052+uf/uI
LawonoegwseJHoR1Bj3rjPIH/pkft9EPkDljZHKgXcms4iSqC/mamRjpYsjMHYbt03XxiNnlpQdV
AJQutPueiovB8eydNaWyQVIJ4ATLplF2KierHjCdCrebMI+KnQhodhAhQcBBrE+bajuRXX6IL7zS
UF63jfCI/GSCIqFRLuHqpi1zvaX+fQxzXaWNEPu9gHUO80PrWz3eNRyNOBtt8DFwO7vE5JbyYvO7
+J9J5saaHr0gl8E8S8peCO16iIj8ClyxsEglMhPaY0X/WWLuJFEcy9BIsZfs1ERbIzhP7+jorm8f
yrn6HGgqURGZOOUBJWOmsOPjXIhyOXWe7YyEd75ZHYKe1Amh2+namfhcu/WJdsBALbjdGRAOLt0z
08xUGpzmebE2Xbqm3fyg6oau0dQeid5u0nU6UvobH7LPLgfncVRR8/bA553+mXVmetWm66K0xsDL
r8rKoa2qwKk+UemZN7dGY5X2Q0cekGg3l2he5y8J1OiBA0X2Bu32l04vkDgfKo94zsQgd0auWspM
FfzqIbQDgkddf67Aq1jHaIza4JYqYzCohgsHZwZRoePJCP4CoGBRYGfhcJocd0PKl4nTtyTUVwDb
1NXBs4DdwvGlw08S2UNo8tFqlDfGKjqUd2UBnl/ZVvVNuhd+xsRCIq3ehcE6XWpEm7vJwD6AvBIu
UhQVmG3RhV4rdhGfOIZQo0s0Q/6iGFKYDnMwfdRLAMWZd6wMXl+cMxlMbDwLaxmQYypUQ0Hmtx/W
YxKnBNikBzSpr25vuD+FBvaywqzjSMMWYLTMSZMGZKpatU4dFT2Kn21OMu4+8YiB8uOz8OYWhP+p
8p5WHcnzbbQpfRvA8jGg9Vffr/jc1EITnnlMzFjeeij+iNvoRdyDRla8B52ei8v+10ss+Bi/e7j9
6bP+9PzTmSVxOymqG7+B61ZN8FDRoqNqBkTEgS/R3cOFm7Qg2bq7WxKLvub7QFymT5tBg2oz7grG
qwXRoLmehjvQVam2NwSCGo8ZtOZ9RmWqgONzVROktIrvYFU5bkiG1hKB4aZfcUWqfSBvGmVhGece
zRefxATtiGF9v+3xSbVtDhbQtD/2Rr1fpWio/cp/5TU6UBMbcqyrhoqPt9dBmoZ7tYXOpoPZQtBK
AJRWGOHvNupD9PEq/94Fj9pO3ST7gJY7EBjW1i+tTLpNwLCqbI4C9e6oRPH/tmgGC7fI3HNZxv1l
TNrB6IP4y06evRZ4kEHVQ5FkjuwPUbEJtQaMfrUrJa8tqO+e62Dqe5GCoSipKwbpqRkT/nmo9eQ1
k4zYW/Anc/cGyCMUUKIrgO/8LdzZ1wwAESh4T2VOU/tQmK+ylEZy8lXVvHJqS74ntxdj2vPMWqCY
jzqgjHwF2lmZkN3otbBRKi1zNEmTN3og4H2A/IWpcYZCpUJPSFzGS/mRa/J8wHVA0j8phgMXhVvo
0neIgxAJeVNnjhibqkJKSCOoZpmtpccSXZorYXiUzeJQqjtJWGs5iUrEZvrCRM+9VqBoB9g7IImg
OGNbhaXBH0QlbzKHW6vCQSxJB36YfYGG/QEky7Qx+U0lW6luiY095iT/0haeEnM7D5eoqAHzjnIW
oPeX0yD7nqj5SpE5n58RGBiS9+yppoUdfN5e4xn0pQ47BkQRkPnQrpxDnorSyPsYKWBvBAOtxqfC
L0iN3VQgFS0XJFHRwaLQyEMypvToOFrKc2Q0tFCCpWmf8VSg5kL6HNRLmiJcDVrVWlRYUqw9SJez
rbM9ceYWYHWCIOX7eaHTce7OB1EIQDLgNlI1eMfLKS5bH4whypDhSYrABCHArkyImlLlWLgQoNFS
xNpkKSibeV2gpwp9OYhE0V/Jvi6QAeOEhuczp+NzCM4Vg0bERpDXueKCPz1LB6K1kmcBMPTUGZ67
GttFJN4fGQpzsHG4sNgIPXSIXjPOrhWK0MXJxze4Lv+CchL3nfZAL5mp6KKQJJSZbxAEUODp77og
J0YGqrCjGymGvyrcNopMADhSYLX62BvBPtc04d6QAkC6+SESX9Jckl+0HhrjlPerriIypBXgM7RM
2HtdzBvEEDv/2c1F5blMq7ayE42THalNc926vb3nfBkAFJO+kygAWstyTMYQGSldI8+dzKehagk5
pnc0M/Qq5Cnlik/xDZ/DbUUQHNx30J1vBKp+dq+FrQJFC4B0CAousHve/qq5+BhtUvgelDQQBsrM
zToh0kvoAnmOIecrzYLUOajNjqq26n1ab71NZ3aaC956a5QWEsB/+abLtYfIA5omEZyDmR7lhstN
XzSerEd9Gjjm6/tgpZvDaNYb8CGB7QwTQe4mHfpJBd03dVBBfBFCT9CleqBbl3Tmfj/RZLUggnlD
rgrqgg8Q2zmdUnrKITOQQqxru93S09J74trv4cBMslEoxuDbWb8HRuekkAzXfRKKt7Tz0HO0ifx7
v18IfK793aUZ6XJqfDdTdJTG3KeGVywvPlZAwoK9lCbjTkqWVO5mEnKX1pjbx8sKOJ4I1rzOHGi+
0cCSU/3m+8PhAEUeuvn5QlGt3/aU7Mff6F5ZAMjOnIxL+0yUJyAh3PGTfVNd1QE52J9TDhrZSfn+
/oVHJlBFQIWGF9qQZuGev77mL00zQZ4uRroWTaY115bzXyG6ixR1wcZ1IHlpg9nnnpd7Ca4V9wmg
+qJB9+cSMeGM54QFtAOjOj2VCxRmAbmudyHwmXFPCUSpfpDHbLdHtAt9HyBWp5hLxcjrXMlkDZHx
VAxHfwIzZ3yheq1UNtwT+B5IX2/ACkoG7qgVn7X60ikLge/sCk2dinBTU0ctE324YimP3NDCmgK6
hWqVaM/SkC1dg9fJLYOfGuSnDhX8ZUnhhrEDBi3lODDvR1ay0vc62UKrC4CCBUtzFwjmRVa0iWsA
D63Lk60Wna5Vvcs99ags9aC3qyRSVYcCffO3b/a5K+TcEDNvUgW51yCHIZCe4+0mkVbmidSDaY//
iuPFZOySOebGqqpGrtzS4Ca5m+ixg6IXhxOM9/WXQMHUSLfqbuGhPHesEJICEIN4CeBEZiZLqZDi
UcYAYwMMAxza2fFuvz2HM3sPAaAw1SuggYBy3OVi5XFVN2KQeE6sli9lUO4LNCsQP0is23ZmThTa
oYBVxnDw5Pgrkp+9pnQt7MJ2RH9wWmVb0RPuXCV6NdLgUwLrapG0Nvh8F47VTFZqasH6Z5NZsF7u
fV/S0Sp6sEE6GZoewR8oTv9syGpD4GyhAeceY7xpTwvR7l9rDOP4L0wz15VQoqJadzD9+srTZ9V6
7ugAkjyFmLa9MSx8wufTdP8j31B6JN3Jpkoak9YrZAmr9S43zd+FzOzM7r34omkjnC2AxklGqNSF
5wSBsVZH12oVfl/0gpmUNa2qpR71WXO4ZKZXFZCWLOghFHLw4SSe50RI4otW0ChU1ddRvQOQbuEa
mHOuIBoRgFsBeglFb2ZoIuSl615GM26zLXRaeZhQiaQ66TfhXX2fmopLK5fUMRysh0IchPZc8JHK
H11RkuwN5b/bW30G8AG04Nn3MN4DKHyhKDjRc8zGEl4PoUxDWzr0v6A+8Ki7EGNO0Su7086NTQtx
tq69VypRWxnoRB5XxWO754Xdh4JEknIY8oUoZgafhoGJ6GFS0II9CXte2uL6mk+KKPansuZhJIJg
Dd/fu+cYuanvbi0tQVvnorYLe0xOPXR9peUD2OvCTVvvBM2Jdn5rozcdqluBu0Z+IBgBYI/N2JdM
Sd61wZ3AvybGRqx3ncUDwMZttdTSFM7s033kagtxz98D8mr2z2aEeVsMfjy6IBv3HZARFsSwUfQA
vwxBePntbelReBdDsya19fN0d2c/7rlVfKSnB/P1sFuf5M/gDiKodO1a35o5SVGui5fbW3H+aPz7
PpYbP5W0fITstu+IIJEG8v+lQscntLeBedS2obLJttCTQiZiI5rxw6Aeiic0YfQf9SOX0gG90v79
7Q+aSThdbCGF8TfIjQRBV2FJFf1Qu28CB8FLYy25udnVhqNkdlaRTkLuiS/NErjD3JRMzfgp9YPe
eiR2F1t2Z3wsECFI2OONjg5KlqOcH9S+SPnEh1yovgUXxGp8Ee8Dyr92YH1yXWgD8wsnds4Vnltk
3NKQikZS+5nvaOUazeJDZcdmOrwjNQ/quv9mulGIkCaacw3pzMsT2yDD2yoDpruQbSmhYmLKp/Lo
A+xoWN0xJqmp+XdobdDC1WiBdTAeqfG08A1TGHZ1RqDVCrz9BPX5S8qf3VDNoJaJkTVY8no1quA0
4KVt6H10Hi1E5HfTcIMC+0p0NRLzFVWWSpIzyb0/8DY0xxDfwBUxt5bSqm0ap7A/rBRS/GZAYpEM
QDxKI3vB78/ekJhs5HrQgjYpnF3Odzv6HrbT4DsJl9he9RyNVuL6QL08iMEuVGV4expIYKB6K3Li
cSavgSLleWHC52K6849g4uIxN3i/T0bfabQTeDsMfS2Ee70nemYOD5H/MAyVKWSBKaMqtxHxxFfR
lXr7G2aKsaAjnrhpVLiLSQ/pciKifBTiscY3oBRqJ7Ep1ORNoukxPTqOk9gROHX9idN9UStxdvBT
JhnteACTs03LfaXo4GJQceNRKC6hD4Gj7nrVWtaHQr+zzyV13VkfhSDnf+0xKx6A1r/oFdhrtma/
L5/S+8iq99o6O6im/1GupeO45VZHsB/kNAbhefPpgY18acnnzhg6iCBYgPcqGr2Yc156ZSMmcRU4
XHuKeTN40EpLyIjobTXjmER775vbSktw8dko99wq4/0CXwn7soVVX6L26/vB/5rkMdH9MfnBV7zM
081ANXDhqoF1DxQqGaBsQI/OUUdzf0mc0/CyW5LgmrtdgbVWFBlB5ySbe7nxjDyqjQTASyfIV379
VDa7VHzTpJ3fZ0swr5mc9kRzh0w+VCdBgsU2/0aQXRpjiUd6r7MCSNoPh4CA6IMeodCiUOG/8Z24
WMB5PME6wd7ADK1MilKKuMDJGs9S5C9PI5Jo5cCzG4bdqPdAdQaVxWW/dfFT7JPQ9CFmocoUDeax
sfT4nowxtzpmV0GuF13YeOkz84wyWFEEHlpQjXqlxmuBf+hAz6ssOLDpbr6yIiETAwOCAva7yyH3
kA+Q4kEKnbbechKtQetqDf69Pn7fvq+m32HsAK6CPklApqGVyxbTRRnw31rhYidqcrMH2x8SPnKz
CQ6ltA5END/IoXnb4sz8gcIa4hcgtAZUkGfvDQGCH1EPpL1I7+rtYC+pysxtzgsDzA1cVuHgpg0M
ZMdxl5riD6hxSoJ4jxim8bRMoTk/oImXDGoaSLYzS1WkCAFqGfZktDJUL2ioTcct1FtuT9tMOQWJ
abA44G4HCRH6uy53hJAkpVgVYeI8VxYAYrWpkRCExu2+IMIeb+qRPLZAld+n0BlIU6t+htL79rS+
/RWTEXa7nH8E8+L0AXDy2gYfAbIXSx576M193rYwM5sTnRA2BmLTqSfncpid2GhCV6FtV+jhuMdN
EIAwt3jwFnbhzEAm+jrEKiDHgEbC9BlnsVmZunE+ZBhI2SbPGl/rtlCWS/0WcxHYhRVmMK0hyL5c
Twgl465tt9LeDSDXmrzGwmHIXqVxBSgwqZZiseviH9qZzsbG+MSmlEt/zH30XdBIg8j4bzU+hGB8
8Z6ECu+hzWIr+8wlgggX8shIeyAPwYYeZRYYUH9EJyZA9w1ENsLocejfSgjaig3J/Yel9/jVHsGF
CEPoYJloGMGHf7l4rSbGRaZmqRMMIRSFYjB9eCv02AQ0jsSFjXJ1ETO2mCWUwVTbQ/o4dYRKM8PW
AJeUnVTtKnB7s+G/bm/+q10JYwiip7SkgaYNg7lKslQbKi0APqjFZeW1n21Zfd+2cF0UnExMwAe0
4CPXz5YqcyEOW0FogVMEsMJHTah9fRVcGiq2dy/udtzSZrwKS4FwwPECxAK8yoCnM2sl5UUYRLGc
o/yNC2vTmhzw4ECDq0RbjbQzEQzfHuH105+xyKwY6vBqH3FS7qDZZ/fpkWDV0oD+hHZLxsGiDw35
XtPoy1wEn8+s3pT0g1MDK8rEi3m5LbPADaLQCwoHrxvz3di5HPi+iSeaH/XKCM3vpXrD1bHDQAGm
0JFYBhgOj41Le16Qqbrbd4UjrzIUu0HcrPgUTd35T7+QUb6KLRlLzMs9TAykGTVYaoLvWDVPDU9O
wxK3x9Jwpuk9u5KVkBPTdjKSEHmgqbxWDeLorvlwe38smWFdmMpFYukKIECyoJXqhUhEG1YEzvQ3
5SkI7NvGroORaebQb4cig44L68+rnw0KcaIS4XgU2P7qu/5uJ+9GdWw2H+3qBF2v1vovzE1U8zwk
QmSQ0zKDUyHNWOfAXTrAvWpkF3wUmV3J5gtIuk6eqYL+fSFOvc5rYYCwhPtERCCJi+Vy1XhXzqvA
60oH1bWBgHUuj20eBJ53GrJWaJSVn6DrlpmaC4bpU809xj/jUkR5nXdmvoHZOW2QjHgC1qUDhoXG
O0ADNk9I7VOaAyjQK+btSZ670c5HzMxxrmmtWxh96ZS2t4538dIazl0j57/P3Jh85etSplalUwQb
nGtiHmy9IHz11kfmWrrXnsqlTTqF3BdRHTN/zI2pVFEkZl5TOqlxUNRV+8qJ2D1h8lC4W6MCbJYs
pQIXtw0To4RarkS1hG0jZQeBM8cE8NMXtE4mdviVi0Ru77KkIQnkMlMAA4nARVR6A1RGWTwyV9ES
Bg8wMXowkLRBZM343LqLgEDkksoRvMekN2PwG2ggo3dp3a3D7mG0lmrs14h5eEF+Io4AKBtn/y+X
dnYnIIYfQDviVk5fvoJEXXTiFwUpyWSCqYdHnWiHdNd1ZNzqtoRE0e3dOxPPoDkW9xF4smR0hzJn
hedbKYwNo3Ly5jUEF4iptqckJ7q8YGfGZag8CEGhRIeI5ortB2C/RBeypHbC8HGU1mANLg/YSODi
7BeqM39kU8z2/ePdB8AQ1Rmd9bvIiRQNh9y5w1tgO7M/gTPSbG8bOE+HEIo55GMrIvtCwTdL0pV3
l1JqPZ7Kn91rQcyIdAsDn4s/8DnIRfHAU+LGZ87vWAyG4nZqDUoH6ic2ZyeFle6Dndb/YmXXMWlW
o7GL6o0yrkUIASLfzpnyUf+NX8to4TK5Tkdir51/DHO0vTEI267UazhVsETsPjurBcyVjDYouggq
HgTam6DKtjSCni5zt5S6mbnLoLWIPYBAE72uPBOiCFWutlw+NE6pclAPMCTwC+Xy4ignJ8PuACAd
8SqekIYI8C6dUNklkttwk5mxJMKaE8HfuQlWRkuqxArB0LyGboimEW+05G5VAEwN+ga0jLQfevfi
g25J3jUgwvbfbp+1a3YP0DSgv0uctD6nv4yrwGM+bLRE7EGASNRHl7OGVVta0ldkausYfWzeCvQN
Q067Yj+KZpdZgnQXgxiRX2up2UU7gMGb1SCYefXtgoXJAhN2mFnu+B2J44Ij/yMqv5zDy29l5jCJ
oywSPL53KjTv4pzW5juqBhNyYET/ZmA9pbv8qNBTTBFJfN+eqGv+DWaimG2KLGOgZ8XY48n6HtPD
YCFnCcZo83NKnj4dDPL+EpC3D2UlUIceXz4W7F8jsWEf7eLI6qGQjucXk5TiDLlP9ULpEaZ1MYmg
qJYAfhiV6J31bM9UoN/p4t+C2WlK2Sk/t8qcjkQyal1WjN6p++OgID6LwcxkrBM0dd6eX+n6HF6O
j4nSRGWU5aDC+OyE2Hfm+0DBa2aNaBWrAb+w6B5Z6k8RGexkZdCSgOUcPcM7ituaLOWpr3tRmLme
vvXM/YHap1cLwe3B9J7upRcZfOvj+jGGKR/3UUFrbDjvG93w5gPKBqa1yIp67fEvJ4M5ldAIlaBY
hA/wim8BXMSQyZP3USODt/gtCvMJ+Bl7S15/9nyh5x8XIbDnYESdvups2FzgZSIvcBg2Eb5s/3T/
vuG+6k1oqyT/+JA0oGHdO/cokXgFfl0O+LTbe+AaFTTNO/ickI6cJAvYPa54gSGOujc4MD/E5ABB
2Kdo65HHH/l79biJTyv0CipU/JSP3+tfWtKlovx159b0BYAmgZFiIrFheTI40IXKbpIMzvPu9e4Q
7D4luzjeoVQVkMd8t1qtjtZpINvtR7U5OtsY8kcA/T4s6aNOy3t16s6+gll+Ia7FzBVjzINI2/IF
hC8ka4KFEzd34LCcYHmYVICBC79cbUAPcg0US4MTjJZbaVYsGNbt9bwOsKZa+j8LzJEuKzdT/bIA
91gCfhzIikkSDm608gTNVKBdoA5LgnPKdex4aZI5ucIQ9gbYIQcQgj0fDigWZGQ3PLy+Ht59evdU
HJ7g4k3wRD/2ZDOSjbvxyJO02yR0RYhlOZlAHH8Lb0eM+/UpJFsrPaI51vlN6bd5e3LmblZJQo8H
WjLRHspmCGVuKtAmOGwdKK075SEc33PZChJ9YZln7YC/EG8HwGWhb365zKE7jmEynakcufAp9akj
uOJVACjq39sjmtu1U2EdLTQAeoEr7NJS7kp5OxjRgH5poyOKgoZBVexIiwzo/8sQSypfdZi7eDqk
RvLmiruaB3XM620Ts7P2bywsYS9yPFXeyOHgaBF0IL19goeBEL14+VKtbmHSWIBx2yieAW86OI3c
44GV4hym2f9wdl27jSvL9osIMIfXZlKWJZm27BfC9oyZQzOTX38XfXHPSDSvCBzsgME2toudqqur
Vq01oOXIXz8e0dxxv1mdXxS80C5kegWG3BZvKg11/myJwX5uLNCkQ4gL1zl2FN1vgFrlxYyNi95p
wFPKxQCPegfIjzwexw8Yeuocb61MAqFW6VqeprCCVBGk4fE4ue6PrHm0nvJVQ87d9nxu9LfGfPsQ
efLBEgP9GY8/YTYWvP2EiesEdqJxxQIbMDeu4I0CmTDoZCzreMZVZYNMRjilZPdhZsZlBRxFrC+4
jrmlRPpdQxsPrwLfMDnSPY/OwZ/9X3cAiWcpUaMFion5lfxnYfTsN5EARJtkL+wwwDICZsE3ZO8l
55YQev/PSv6zMnUYUsIrZQwrQbhKyMs+G9EJx/UZFJmBc26fvkQCwjgCMRbjgGhvnEv0YCz4x4Wh
/vCm3AxVaUONZVV8RDX6R+2v5MSe9Xi/zJlAEQ9vv/9lU56cC67paK14Pc4FurfLVLJcqq6ptoQX
n3lJo1gITA/IvZHWQKPQ/arFUSgKNd8MwLtU4JbJgLJF87mxjvbE3PFQmi42ykeur5aay2aym3eG
p9W1kU5HlioYFkjh2/JHEG3Ld/aJNuC3sSkEwZ+yz8dTOhdaIEhkx25NXGo/keTNqrFcEVZCVg5O
AhBTn5oiQAFhfcY7+T0KF7I347RNHQ7soJcfLagsHsn305r2NKVlyw+OCv6/Or7UXG7kAmGvTHjS
hHyT0KWendnH3q3JyUqGVZplSSkMeOxte1C4Ai4E1fN3wXi2PIckNSgmibCEGfrZ6r8GitqQjAwF
ehqmuYCWTyMIV6uDM0SWFlu0Ywk4N41EeA3AZ8ju6hpyTksorZn6A4eQ4Z/V8Sq+WUqvhpy8Rt3B
acBMJJO0MQEiVkS9qb85XUuegicOFADJ1eVXj/fQ7LreGJ640SJuKMvnMMxrT8GG40kcvbHZmy/Y
xQaEk4+NzQWmt6OcbKJMcUF7mI7GvFPLeET6m2d23J2WsCXCGFT/XsRRGXaUkJGm1Y4IjbVeIkiD
s9+X+tZCFmnVPFOHMW10MeqBxRoOp3/1lvlxSuAi6lVuf4dmvT0tXFKzAwbbxqi/h4M67a3lqCsE
raYNDjL1gmpVK8HXU32xsjK7iDdmpvNaZrWo9TCTghfo2FPSwhGkRNNV7aXil47I7BMZPJHsKHWP
XIwyXs03m7WsuQDIMp91OLJeM+bZM5+Pn+8QLn0/fq7X5zXIVSyPWcQl/77xFYDZUDJDjg5lVHXy
kqJ1ndY1aGcdduAdRsp1SVjycr+F+bABkW5H8R31wFGF6H5oGVSaaFGHrYOIBjexrGuf3BY3MUmP
67/p6usVAuHAz43KiZeV4xJ/9bEBTdtJMbzXx2dlJv9y/ymTWQbCIFdiL2qdF4EIR5B/EM7CAw4Q
osQGUnrNru3XN/TIHcrj5USXcKq/cUyTmRjv85tFVhklSfsI5lXn2n+j918/cgQk6KDLJGd59/Uq
HmXydjiAO5v479+o1j8e//xq/1uJiUccIrGUoworkfevSXWkykKtfGYX38/vxPNV4A9TPBEDzI3C
aKyrJerD2H1VeeTJhDrYerfRV6s/qqktuNwZZ39veXJc1ZptlSKLWwSWJainWLxIDc0zEsjDxiBy
UUDxH9s+dyykpzjdJvlit/Fv93j/AZObdahUdmgjzK1ArtHhHcUY33gWVus1EQ3bZK1NvrnAIy5F
mTOx2Z3dX2GmP3QRN9rdNgjNwPMVW89/z+Gr6ZKN7psr5mmFZtnH+2gmuX9vdPJUShglTPgMRltd
qonRGe/7z+byHJ2es816bUvma4zkdUpY6w3BIam5sQQP5sWlyHTmUrr/kMmDqZfaNAt+fAs1x+Pc
mu/v1bNGoPOLl5OsP4fG2U63JNnt3qDkeYAPJ0Af4O1k/1nYgkun+2eL3pxuXqtplqXY/Mzq5Qq+
C4rYStattWtUW984/1XMnamgyx+6Z87mpBmnhdO9+AHj8b/5gLpr+iTxsSr8vjLARIboDvcHJiEg
647Y+eoJ8gCvprnBDMT7k28vvKB/38z3izFxb32vSknDwL6P9kK33aq5w4HaxE31kC68I39zzt27
0p/e8ZuxhqpWd9roSqmZoKS3F83j2uTXTya3Oeg8LhJjadMvTu/EuYGvPq+hltI6QCVIFmes/YtH
mjEuwLvyDLjTbpcYcNwbdPS//oF2p3xe6uufSSPfT/HEzSmRywQBP552kBpsR6AC0ArspthhoaMt
fO12VNN4en2tDRUUEqbQk1HPFrrox5wAoo6lX60Wlv2HQes+Mrz/qInri9KEekUzftS+NY/INeJu
R/rzbH8ROL7gCT7fw25fIgP9eTY8sPuzR272wKD5TBKNdsGfuE+IUe32loJeW9c4n7vzjjAnbAWg
7PAuXThqCzv9xynfWHbBrONGLCwLYGpHvsrq82wbVBD0iQYra3jzsb+dgU3czfAU7lYUZeYnOewV
xpV+7IUd4kFitxZKdE8Y4sWzjIVFnXmz3ZucRm2gIGWiGCZzw927tmQFG3clHt1tv+Q3f2cx7i1N
3Fac/N8NNvZq7ffNDkTGx2NqJLpH3J39hJRbKpODYF6wjbZLWkBLSzlxWpXWlZk2nig5savSdtFx
nxR6PKyZaOm2milD3Y90En9FqpvnhQZbvW2EAbniiqLEQvkJA12fnxT9S728ZfBjhvN9Ar3BdmHb
CqN7+HViwIgtQHZIlkA5dn9DqH1chmGKKEncb681UptUt87R/qw+B61u+8jonNa+VW2FM6oWEL4E
ZbCensbLaqUOI2ZvEcg5AxnBnNx80mT1qReoRRXik/qTCB0wfQ9XTtbKAPyoa32RA1J0Fx1vgYWp
mF32G7OTZUdrYEITAUsBeipD1nP1LQly3aU2pNweH94fFNWjSZ+segbZvrjRcG9IpD81kHVBmQTB
P69/pugCxdLjH277XGAXrHGqDwfeQPEX2jmoE/FW8bJ7FQDjZUEW1JC/RUXO/Pq1tt7Cg7QxQRJk
nNAmwO+ZndwvTdI494++fHLj8bHPd6KYtBCO5Q91xDoMJyzV5+ffZNiKI6AdKjTTigh1Uxpo6hg2
ISOljBELslEuTr9iDgcg0tDVYaKHZZWieLb1Pld0sX3s916AkB+ryQoEBNFnNa0vDZQvG4g6olTC
xkZYVevaZQqddZMDNJhIyiqx8XhLcGN8fD+xdxanhSaaNlwb+mnvGAxPor9hqIfQMD8xBjbjgqnf
3vXe1CRU78FTFUEQtEeoztrScbtV9e0eXFiIWXyDLpyqcSv/GhfqsvAwY/5rirDjmqwqmg7jAv14
QAn6XY2F0zSDnsR44LxGmKgGGsNJzjso0e3XDyjEgl5jbLp/f/dWoCUYyGt/VGty0E/DkhrUjI8C
cn7UagO3K2R2p/UnDTW7Lqy8AXNYmy0AY5/H87CSjdICzjdbE90JzZZ8h/pSvDdzCwNNL6IxAjRB
aFuY9jG7EV4UTC31Tlhv+tbMFRnURIeyAqQLvK9K9QXCBpLmS0nF3/fEvdlJmNnwvM8HFGaROTXx
2xkEmbsQ6kPrx7vzN5eCdG9oEjqGtFAaH93qzguSbKlxRD4k2j6DJw89f9q21D9L+xiYpc4h2xiD
V/q43pn8dhMYDuiGbSez5FVjbzaNfaDWpdLx9yazLixhSY/e2yUgy9z2BsUR0mVjlzHIR+6vT7mC
/lAu+QPUiy/pllJHC6yo9Re2+MxDA5NyY2Z0yzfRJSeWVCtabDd+U58oRI7sr5jYpnkYC1Xfl9jU
V5W1uqw+IiO2Hy/InCtEPhCuWIQUGPb7vWme5kmeCOngeK6nV9rRFYBHC7eMkKAdUl0wNvNwgGoD
DzVwiICBJFGavN41N0QVMkNdIN0x2xwkedgCDB4PZ0X/RI3uVcUquoTZI3tS2EtYqHFrTX3VrfHJ
YvJuWRR1jASvF6/kl1xGsKMgy8t/l3BbBUUAUi0ST8z5/Vubk5WFOLPWeAkGzO06tPDmK0XRAwb8
x4VAelRDX6lyerygcx4EDUjQohlJzfAUmQQ6XJvGjRBzjaO8wuWD0jizqGiI2r5x3GSNO/2xvZlZ
vTM3CXbqImGo17GNI25CAz1x4NzkEp0pnzzfdqsFVo2Z3XpnbPz5zUER40Gq4hJjE3WFsfrUoMWV
HitvoU43O4eIDEYkL0q2aEy+t6M1lRyqWdU6HQuVTlmK9moLaQbf7SWzpgWzbsOEIyIYrJPa12xJ
7Jmla3zcGZPdioMCxQTwq42I2sk1DoSqDCUmrXGCDmJ2tpSPTJbMJnnlz9kn/RRaknw+Xkl5JnK4
MzkZdRLIXN64MCmydl681Z8M9ykGeh5s2ZRw1AgiEnBrv3tjscydIeV7mp5y8NimdqftY/cl6Y8V
4JQSOG//RloFvteN2uldv8/cs4j/G9qN0DdjsXjSqX8HdYHcWf5gJBAqonqg2nFq1zlpL8NGQFWy
+hOCNXeTsjqtXv34S5a+0vYs17rQrqUSavUupG3MTlkHGxo24DipdBC7yv3u8bT8ZiWUQDXAw1mh
qQm9fdLEbzRdjRpJgZKJmG+HS8npjFWLx6gfW6oyf1N3IHI2BRXc7E8pWrBfIcT5+AtmLue7D5g4
ESQe+lhIA6Q9WkPsSfLd+98oUSeNXcsLO3+mvwCDFdGJj+YQBF0/e+TmhAlsXvEVLiOHp5ZE8l1j
5DvBsMJjYxVWasfrrerrvjVsE8e1BsjY7gXdtRI8YS/Ke6cXEHS2D8zCvTEXA9591cTJxHnHNFyP
rwK95VVyyR6w2RE+y5hXBkR9ZbCtfVvPnQVfOuNuwKkDPT/QlUPH+SdLczMZiZzLoBOOOycdZGxR
Vk9rBEdIKVO07YXXx6s8c+AFiMsDMqui9x0yBvc+BwVYNc5a2jlKxQQvDV6nRJQ7d2E3z5QPVIGD
IjU4awH+Brjj3oykZT7vqoDpK3E2amVasWtonW+AqilvSKE4A8qrqNJDRaxNjABq4H2rx62ii/1F
LjZlCe66glnlvskJ1uMZmDtp6KvTAEbCWUOHy8QBharH9dGgdE6ILqjOKpKdKOXkRP2/PLgwUKwE
ozDe0qXhMjqltscuHLSZpynkEG8+YHrUkzCAQwZ0PHkBw5f13ppXw/uMyOl7hcrKCryuUJLj3xqW
JP0W/2UpBzdz0sECMAKmgcUCk9PkfuNpA332As+pAth1ZIvc1thHK+s4EPYoH9td8FSuw83q8bTP
gNAw6hurky1RtQP4nHgAl7aVFQMxQaIDJYJ1tJ7Pif23IrvW2n0pOmCt7XrT7R194QPmXsd3HzB5
FGAuEJ6K4+sY9wBngdKnMboP3gNE67Jwr87NMArf0EoH7A1ifZNrtc9YRvZ6FhEo+s8kFCq6l3R4
HpJVr60VdemwzdyokGSHYgteD+iPmj6PZYQKadlxg+MnunCtPyLAKJB8eyKy8fX6emhMtMeCOvHv
pYgw0qVpXbI+/vzGfSk+Q9VWgfWK7sHBCb8poPGHaJCw6gWQzZs1iF2ileLr/LNPD775eF/NlGjB
zATYNiRrlFGgcXJvxVEkR3nVA1qlWHTvc0T1vgEE2Pp4ycbuzpOOQ7PyKtKzC5ZnFvnO8HTgRauA
r6nDeypc8dzGkwmv7hSxIRmv+9nC623mjYhOGmiNAJQqQQdycjdpNK8ZtcCzohJ2zaeofRfds7Yk
NT4DR8fLaEwLqAoUcSF+d7+WFC9ErtJwOwjkpddbU7qGf+TvbsdZYLvXJYuS98FqDFYfdqrdfnDW
/tkGtGHQ8w/c0nTXmLs3tDlsTHu3Mz/6NWeKkG1avw767m2z+T4teLK5FRAVkPFD7hnMQVNNMyVt
2DbM+N6J8xPoKjVqaBE6bSoIziBofrzPZspCkBK5MTbZZwWaWlklgLHt/ih/xAbo1h2inKvVl22b
6IoGgSQDznX+tV102DOvnzvTk53WaEINCCbXO7xNERYF5NPa/nnZjyqA8Ytmbz6YtbTgwea85Z3N
yYZryzx1Kwk2E0JfFHIN13vukL+EC+5j7rEuAoEN2XdQJgGoNLETi1XJDA2mNUMCLDUyXcabA5TS
7BoP2BLxl2tVpnpNDHpk1srTH+kZtBfPS3I+M6UwrO7NZ0zuxMYN3d5v8RkgjOfA43uoMLn8Zria
4pFxmk/0WnZo3gPn6/rCoZ9QWthe4+6ZPMQAQcdfMlosQDcwWWLRLTPMAk5en/0tw0Opnh9v3x8w
7W8DeFzw6M7+jUAdwgHF1K7sHMA53pu1YAw78UXdALsvA04QGygX2IUZrWlhKLZzQWlEM75HkQCQ
qzFPDRoYK6gH9UidLJ3i+aH/+7LJvYwnMGWTruqcQGHLbeRJ6kFS48vj8Y/z92D4P9jum1uqarVK
4PICRlz+jee9+oWmiC7RtZTuH1uaHQ7a3QB1HyWhp7lVr0fjQk0x0X7oX6iKXnth6cJfMjH6xZvB
CFIpNaFbd85L3esJBCCwpMfc+sEE7ZI12g9lQX/bXFCjfjy22dMq3QxuulZ8xwzcj+Urv9lbAvrM
Mvsc2AjcDWqYbzz2x+pbW8eoqixl1maX8J/tabpcTgW1oXXTOY0srVpoV2qfrDyYj0c4d8/eDFCZ
RG5sxXTgJ8Jm9LK/lWso3SsXWKGfGP+FGbScIAmPnfJLSa4rQeDTCF3n5Lmnq9WnJ1hNfinx9H5s
Z+6xg3jhn6HJVkmGCDwqfN85KleaSYpubcktCHZQRlI0bvsADkcBkmkh/y2Eip6Dea9pUJ5yJdGi
Srf2ePFF65KFHTxa/XUab75qso0ECWB4jcVSDihiPvOlGll+XAAoWQF/4vs0OvWN+FkwqrAAJZx5
a2M6UPVADyH6NqXxZN2cnATSIK7EoCu6zKtTywcmpad+eJFSfgsN74WYbQYWj+oOWg14vIDRHjpN
RHcpg1c/RV7WLQGWCQy5IKkGxDgpIaI3/BErtPZt4tcKTC6g6+i+5UQfBDAfLuQzZ+/ykRhjrJ/h
jp2eHElqNAjXAAVMvxPv6nKiEQtm1uxD4UMRrbCDiA5UdQbturD5xnBxuswjidlYVFNF1O/uZ9v3
+YZ1G48F2IPVM6SJ98whJ8mT++ov5FDmcqmgsUTeDCq2KBJOKSLSvmu8lE8Gx+BeOZCafNo1it0p
KV/rBR84E4zhBoUQD4qEEuLkScAiRPJQuClqGeG6qvXOKIGA63oSn5deNiCO/j1/QE+j41UCC4OI
RPv9/NVRKVZRjqBfg2LJXusGVzbLCslgC/TGnEpiWvG+TgdX7KyYV5hP2onutc+6hrFZNe1k4o0P
QxL5OBJ6JvgSaGQbmcn+doJfRc91CmFD9EiookdYD+B3PROhMX9WZK8E6KigyEMEcZbHO7VSAtmU
c1HLzCxB9vZPFEcua0FNjlGRYFWzQFdFie2NQmzY9Nj5iTRKjqFj2RxbSlMrrYFkJbxQgXRBgyiE
QLyo7wOja71QXrdDq52EpImFY6ZkXbwV+4z39oUfFIwh+4wrkITjc9YeMtRRtiBW4MNjklZScVUy
pcmemjAotHVXAS1pF2Us5Lja5QAY0aGNRUvrYoGDLHnfFxs+kd2xhsC78p7nWIrmlNYVOCuNS+8Z
PtDvLkkfxOXelyRf0YuREZoUEgXhbFYEIV55mgjSc00Wg+opSto8tAYgxmo7yTS1MMQh79Ga0SdQ
vwtcJgITDx+ztSm5vOCvuELtAtA6UTZyMjFu0i9JSoBkJ/6ALNlnwuc8tMwiN2P8A+oDYn6Sk1YT
V0oHYv6TQmsfPWV9ITCEr3iamXGpxD2mvuiCQVfbJEveUzBWyWaAhEH5Vam8V3yJZZ14YK8aSiZd
1ZmotRuPYaTwBYw2fmj66IKNn7Mo5CNKihKddFA0SEL50DSKFDiQX/DQxoYaEJrotajLUe8pGg1J
ec+rlVGWW065s5e19WDE+DOtCJVq/DvXUqiGa9DwNdvca7xtWSAx8h17XBC3m7KJJf/A1LUsveHX
5IBHJErbvFdCVVWQr0u153iI+550EDPkTVoncWa4FITMJo+ZxhdpodIdqoLxfbPuQ162vSwOwl3N
az50wnjRjaQdEjRMsHULl033TIyEmA0HouKXosN8KwxizZCkabLO7IMs9Uw2c0ua6GWRSZGuUvQD
g/6qTPvi2YO6oRBCOUVr00ue58qwSxUKwZGY72JGFxm0R62ENOIFU1YwSRzJkaxoDXxL5a0r6Kum
YOtOU86smUJItjRjU0ye31YS1FIR1XBofasitSNoltQY0pRtQtdJ0nL0CQwEsQJ4b0/7fuUGTMle
JLUDZGbQ5EJ991pFCT+HrMgl2+sZuUThQw4as3Fjrdd5Pmh8i5O9SMBSCZ14GGSwJOFs1HTD+b0M
0oqcr1k7Los4BWML5bQvJk0giMB6tScZA/Te/mpI8fgWVCw9/+gXuc8cuCLlIjNOPFqZjBp0mcUF
PJsXpGGZeDA8NKOo322aMiboWobXDtQ+HlSP2u7v40tmpisTarwjzQjaeHn4k0k2NaZBknUVOpWQ
6KmJ65rqBki/+BLvmtVwZahdvqhr2eC2iarL+xIaGnbXGQqKS56tlpsKHea5+eJbeNKFp6XLYibQ
AWAFZD0QjVNUThp/fhNveFkHmE/QsI5L5UJvG4rsMheBnwJTSPjOhQ7mAOq/oGPoQiA7V82AQCT4
XiVwRYJWnL83rQ00SluuZfEOIfxpUM9dif7i/lPZFJGtcVYg6t13Z7e5jlR8dQie/WAh7pi7vkah
PCStwDD9i0NI5GkRRXjUObEUt8bQJD3hKdpyc7dZ6hbnZp5EkIhBRQMRgMSjJeh+tKwE1wjIJfvz
vEWaCjDE9/Kak01uP95vM2jLUcj1n6Vx1DdLWtZgARXYhEVipAGNDaguyPin2uwMbyXbEGDUUUsk
KGcFDdkAaCbZ4MKon3vj+/GXzK7w7ZdMIpEgVlK5kvAlyOGPH7FHk5f9hK6n0thtQnSvLaTb5pIk
d0OfJEnyCoc9Ff7X4MiWbDQNQR5sHF9jerquQ/9wIS/yWwYBK3o7yMkJCkuPF7waCwt42eendrA3
nqGDLHMxyTb6iUmwemdo8iYJWqWuO7hldLxYxrDNLXGtJ0azN5ZC1bmtijqfxuNcgudi2vEohUmu
NsCuOhnxAv3dL8zidThHqFO7ZOzQqo0/4YKTnHNDMgeghogSC8ock4WLQzfji7JjHUtidO7MDPrm
xC+pmi0ZmayUjGBfojGMxGsIIO40nAodJX3NWNj2M284EO78G8xkoWKFKTueg0+FEEn2Gr9B4vgl
1E7+EchA0FFsIciBmzUOzUo1fYWIS6dgbqPICm4bpOM11G0nDqDNNFzgfcs5aIapXBJBWhOUY7Gl
Xg+OHi21I8ztFhXJUZCB4gEgTUnKZUpVtXXF3mEybp2VWy5hrccTOpfZRhv+PxOTAVFFTqSBEXpn
uLgRWMI+3i30D66LLeh9zxByIdoeQm4pOaA4eUIQ+GfB/ngTTU/erf2JH8siRoWoG4aoOlKBvhvj
/TkwM1s1AjtqN2PDF5zLioFvcU3pz1Kr29IET84Gy3VtEqvACuZxd1DlbFUzeK0/HuI4gkcjnByN
MsexbAsFCXzPAp8s5KTWak6t0qXP/4UhlIhkUBSiiXkqUCsVviQOQggkmD+Wt7XqOxssUVw/tiLM
rRge9shUA8ExtsPf34FBHHRJprrAVwoE9wB37fVrcTWuwFmCsSjROXQutW+Bbpo5gcBsv7045ZO+
5LLHfTmd1duvmKwcjZQkLEIGpDf5yZf2jLxtl6h75hbu1sRk4eKAA54fHOIAK2UkUnqggnpS1OAW
FJaSRWNm8ddoUHUDChmE1wCD3M9pFQh8Bn3fMa8gXZMVtwUmP/xM1qASjQHW/FxYwpncDFRG/mPu
V06ItqoPLVeQfOApBew2wBmdgT7PdaYjm7sDh4npvLnH1y8EbFC8uZxqsijntPQNk2RrmwReIg4+
Kqj9niogLspPrGp4qEm06O2Uyo+gNploUa187gLB85dFlgiCCICn3M+0ODQR8nbZ4AQV/EyobZvQ
wYlUAgeoRqJJ+y59b9RnGn0CwU+oH3x3XW5o7t8ggTKE9v14JWZTVz9cuQI4nwGRnRymIhlSQNNH
cKxnMRWBzDVnA4CiEk4yVGo/tjazoYHDxb0FlBlGP6VVSjXOZaDUwDqprCaWwKgvkhpYKVuHRsj2
ifXY2oxvRZIMwreIlxEVTyXahGJM2TegPelDiRppFXgmkPZvj43Mxf5IagJwBAg9yB1/2pNuInKh
qtWQ9UF4EjOgpEIBr84PXI3pqwDnkZ6lAa3bFUGppjJjDyR8WmFkqmrIi4w2c9l2lDAR2OGihvju
tIsAQFkvijgkfJOD/OKNKJN6oxTbzAqHNRgI0CfMtLq2iwrSL4GA50ozI5UOvAcq+DJKfPe7Wonj
WA5pzTqN99Hxlyx+DSoRNwARh48kgF5a++SX0caPxEsVNOuQcW06MjNfa0DbkkpXgxVFf0z1Qf3M
kLxvaQAeaKm/dubiQAAKTJjAIXWKho77jxwGOeYjEZgJcb+/Apr5vkXE0X11Fl7CMaLgDPygB4Cf
oF6O3s6XhY0y429urU/zqb0H+T5kcwanKzf1uVVIoryyjNUJp6BEi22xpDo5QzQEaRcsiYTcNPIT
v7LSmdo0DSejANCRXgn1ztNMN3DNPjqwyPGI/h6owA37nPAmDyz8wnBn7kcwcAArgrfGSOY0cSyh
zAa1XzEjv1JpXjvLyHo7ZkzQNgOn0KAR0HxscK6h5c7g5EIe+nToVMljnY4C1Ql0bdXqWQNXFhnd
Zx0NRI31AsjGvPnyPDvPDwx3ZARDxstZtlvRLgITiT2x03RvqRYz4/NldPYgBQ2m7lH1+37jQdqE
qZgE1HtIh7+roBH4KKOFotasCWAIEEsDiQTZsHsTReWGWtHgACaE0ciw0pzuJXYWpnjmkYW84T8j
kzWFYmpdyUjXoeuvMHgwnAabxMaVLeuGNVj5Ll1LO6uVdWhkYENVNlwAvfgbdpvuA2spuzW/v6EF
jg47aBWALex+yKioN7yn5KzjKeJXWAcmX66LNjKZ+BvCuHJrhczfOrCgP0TSRYTKzDtMhr/jwQKN
0tovyISSpV0oDJR12o4hXX0NCFuzOiuTKAZceiBIOhE/5azMHwiTv8Th0+O1mCvvySLoSNG9hSIq
rrn70dfxkKipj7Vww0stX3Mk6+36RfV034dIg3gRUBYSSxaynHbpQ8jBqOqjAC6lx58xusxJ3Agk
Jx6j0Elh0UE0utyb2w+BTi4Hscw6vEwE9om+FJoRrEvfECF72i8gt8c9/NsYMpmCOJL5TXnMFLUc
xBYZfIdTAdPHORJEJMgXXtjjHn5kZHJJ9JTyXdjAiFbanfwCxnkO93pzfTxvc3EXJu4/Y5lemFFD
S15kGOyfXtEV7a1qXpJw6/snVdrHndkgBuPWj23OTt8Y4wlQD0XpfzKyrFM4JMd9zoHYnnZovIVf
/yNG8mvm/v3+6ZCqiKKPgM14R/A8uSclKwYnllVy3vJYOU5J4A1pT9IwHT64tkguDKQURILaTEqN
EBkCVB805O+J6EHa22r7PDZDyQXRZ6shs2OmdaTtOvDY4QYLOcTGblXjrTxAqVUirEqhlZ27YJs0
k5aJ/nRJXL/7qMW3pCsG3AhIVg4eUbtE/aj6fgDcy+ujkARly6U2JzVtped4voJLn0GKRU/zRDqy
DWITMxFi8SXjUlU0epDGglRbCqrMzvvBt0J5AFWvK1HmWrRF11mPl2x+m9zM6cTHlU2WaCi5It1T
lUhsKStwOiHfOei9D/GDx8bmUjFIX/9ng/w8vG8OM9sKPWWakHOKHWdYJcQk4vVgBSv1r8Xr1XE4
Q3j50O9U0KL52/o5RGfEwhfMxUi3XzB63ZsvqFkRvb103KLsk8pAYRelqKMk7Ghs5sMTqm9dvlJT
1YgLi6VXUdaMRk4N0T31vhVV4FRQn7R4qZt77ta7/ajxnXHzUX4modgpwyPEpQnHww567L7yiwij
uRv81szkBu/LCsXbHGbAVR4KO8U3G80WkMNMyoWTOhutA7Yqji03oIObvsO0YVQS5rDQEpEgpoV6
wRbtGNAmSOBQQ0Bp2Z248gm/ijfhqf2E4CsdaxmL6fWZrAM23L/vmMxslPtphpZ0zkkao3qqoFi5
VXfpQEzUlF8fb625VP6IbkTpZCSm/KW3yPpxV/dZyjksZFxt9EdyDaphhnbyrhv3qzzmkLK4rBaM
zr04bo1O1tQdaNL3csY5/hpRWUlSeZziAmAUQz02TpFb8ZJ4xuz9JUCdQxmB1L+w2rznu1AOzjnk
U/lNlhp1afL+wq0/eyJubExiD8/LyyTnYANSpuxJTk02dTI8a0m/1Jk2e2dBzge3Fd5raFS6P3tY
s1Qq0QXqqLHtxp+SvGWzhahivPZ+XVuqMArAInj+hQGusqEVOjwXnSwzKWQL0Pvk7XKZsE9Stw6W
GDyXrE2mrve9OhYyWCtcuwOu/eiOCbYIbd75Qk5v1p/cjGtcxBu3xQ5V5PENLKmxUSEE9p9oaDbN
JzoOH+/yud0AGJ+CcHgECk0xp3zRe36FsMkJviMPXIhVAETfW8aCBFz+b+7DW1uTQWXIubZpXfDO
cGQRTGgBYbgvAa1bWqZnx2KTL+Xr5jbgrcFxPW9mUa4DSek1GIzQWxGmK0G6xn8fz9/clrgxMU2G
qgMoJgQXJmowt5rD7r3Zpi8qZ/gL+Y/ZB9OtoUkwkbcgU5M8GJIoqIA8VfeHFxek88XHgDUD/3gn
XuoL9WvSBfL68SBnI5lb45OXgtplXhNnKe/4GtS4DCwepMQ51FdOwKYsKYouDnUSSLhgQCobHkMt
Cyuu9Cxee/kTU27yXZCdB7bT4+p/mPuOJemt9MpXYXAPCt4omh0xFzZdVWZVZbkNoiy8vfDPMBGz
0VIPMcsJhTTPQL3RHFST+jNRmISa2qgZHWx28a8P13/mfOdYQe3QRYnY+f0yMluAVAM6EePPT/aL
SMUi4WPKHxNoN47ZHUMF56folPl1dxdbUgqYmGequQEUkmwNi5DbuaSnIoBOBNrpXwJA5/Z5mjEu
zigScZVeVrcpCCOMTpdMIVtzoc3KWyquOtHQ9lqwEDjN1WVAN/PD9OSoMHxfVhUC1qP0ZkWOZA0r
HM9yC10k8DdakK9P9UKPQEi0Ug6iAy6geM1veJbw+IuxGVvcDjpwk5V9eefNPYg/Pgs41PMZCSUI
aqDsAd0DiO8hsY/mgssG5s4vOkiAowbWdAScnBvwmCLv3Lbkji0yq3buG21O0Mju3SHpuuAgz/Wb
odUMzYJjFgZtUpP7r89ADuCJHXxRg3t1DbCqrlGbPIxiRn//oPB4oO4L1gxZmRI/dn0ZR17LcUdg
mtqocVwtMzqemm0TGWVZEMAPQRuyYHQ2mY5WGElAzZXlvul85K7CNn2uIvgGx/0AFGJv0r107wK2
a0a3m2yz5NvPoZNllAcge496OmqJ4+45Oa+NIDRDD5zgSB5ebnetHSuksHTPEG8uT+isA4pCM8iC
EcuyyP2fWyq6MgK43OWgcvzcMh+Msmq9d5muUjO3y1DnfYNlzbLUg6ew3RTcwiM9t0lPrU/GyYi0
19xstC5v6swWXwrvIVJXpXctISu82GU8cw2hMw5pIXR5I/s7JbnvAoof9QEPVrho0HloommkGB6F
1EQDBxDoyBOZ5S6NnOSNFuatGJvguQUQ3JFWkI/svM/UGwmwny6vwcxXjaLFaIxBMQTI38kDSAfQ
PGVjK5uGKH4oAhC3LxX0507omY3JO1f3SSPzKWwwVLRaJrFERtzK9NjWTlfuQm/XMYZfqnqetVZW
XHPlf/kLJm8f1D74eoiAqMh6FLwauxwQqVPR7OCdccymcr1NUwB171aEtp0lasmqoAvou9mZBsUC
WAUUEbHIZLuBh4d2dcf2x15onjtX0ZkwXFjMGWJmSFCf2Ji40qqS5UoxYKZ7u7fDrb/yV9R8hsAd
/rIr0t0gubT6Yp9e39ZkKQM8V2+AeZQxAYv5Olnn5xnAYEiVd4BuQC/p1UPDHqODbdGJdBuQkeNI
1AQaAce3D0vKXzMP2qnhaZ2vr4AAkjUgVmoIzstXSv3Spo+xvFBQWLIyOStqNmRtU2IXVUmQ6FpR
72miOkOIlBtbM9blg/n/mUzA1jkNWCMItp1PZu7/MZm1Xhm73XVqUTswB3JDMJtgL69X4MI6vC+x
V85tUwR+wLuh+35UdD43G3as1IOpC4gVeR15Nzx0lS8P7Ouim0SXiIn+w8LUueeELiyR1UJRlrS9
ru4gx4seyOs7bE7IKd9rO23X6RV5S/QO+xb88QZvdivQt6Os8vFAmHVlSzqnI7uuMwJpl/L3c8QI
Z983WWYmriQvDfB9gHEiv4isX2yFVmZnO3fvjlJf5hWI4CKrtBMrNpG+RW8dY6U6nI7LMzX3Ep99
yWQLJGqrAVAzoInGc0QdpBzPaMjdDVd9+Gc22+maTC5IWSk59JqjDpxgyHScdAxZXflGQwD3Ars3
+LThJbYbkMEseDhfzuCl/TDuyBN/I8Jtkmjyl+3nuwG2wa9E/FVC4HYQLHpH9m+1lZsNqZyP7QNY
uwg6KVM93nkG3Sziz2afKxRwOG4s3IN8cPI9okgFwfWHsdO6RBuGkx1Uoy2vROE24TgD4IxaJRE4
LFcLqz2T6YXG2g+7E28IEji1WsWwy9sQUHykH65G0OLrGP9FO+M1dzLfTdAKrRfBTkQqi10b0gBm
w5a8L5iZuy0VcBaA0FBBHX/KSNZAv4Mv5JaFGentGuJ5NsTy2NAY7tEGBtFn92oh2po9LqcWJwMb
0DElcC0sFvk+ldD2IuptjHQimvGbrb/TpCt3CY82F8Or8OjQ6MCjXx1lx/PJZFhRLsQOINtdYyD1
9xxAnnClyaRGv4q5MKNzG+TU1iTSCZAXVvmoR9hWk91jq6I5Xxl2hrmoGD5D/I9oAyPiVZwCDt7K
+ahUv3e1ouWA3mdVvbYLZavhFHLrZGWTm1Eu16KW/pnuVFB62IeNcHcvXt1rRkZxFS6t6njcptcD
hGhAowJONoCCpsEqHYaUEzHqXfjoHRSdW+uVPcr3fuLwL2xaYSZDiIH/MDa5+1sldluvHJdzM1iv
z9Zzbbe2urawdW9uNL0h8WZ/92E+mC+F/lDa3THWndjUDO92Od6cg/er+BZ2VLdWJWmKkWg7NYo1
BrWAqhHTTR8lRqnFKtZ8QNshejbWEl/7hjZ02TXLeCPFS69solTO7gM5ZVcSSnN2yA7KVZMFY7tZ
3tposVKuKf5DgtrTFm6wWZdFVUHcgx5bCX7L5AZjhsDPB8Yd8wqGayssESEqzBqhY+Bt1FaH7PWT
MaBTsaqJqi+hXeaWTtUAe0AFB2iPKYwf9AGq32bIwNPBHLhXgbvrGcsnudQvPFhLhsYNe3J/qmEi
+C6S/cdGOT6Lda4HzSHHhOZLlNKz7vzpkCbzGcpChiEhjaKkBEqB8EdqlH7N8slXiYQmPohkkmiv
bnKdYci7c79w38ydvJF7d6yZgAd1upwJugq9OIH5vPT0WNlJwocYgrw7CNBf9/lFnoxOu6ZAxZHQ
fM15ZiQOd5c/YnZPIT8wtt0Cc4828fPZrtLcjdWo4o6pZ4/SB9rLA7XsCkozoEr1nq7W64PyhFuH
W9Jq4mYeMPCngzYKmFRch1NPWE0YQRlKgAfrdUQg2E1bc+gx3+DTcQ7CviYL7t7cckMXSkHaZZx0
tOeeD7WL1FgMxvneCOiV7shD+TlqJkHRgaAUkuqaUWxSXVjdO87lSR59+skVqyFJh0BjJL1Du9a5
4aLD/SOUPECoraWlz4X3VrXbGOI66NwQQgM8KAsxwDiSSwYnR0jiUzRMItF2DN+4bKdwpSGrS2C/
mWOKQJtjQZiJhmZcSOeDSnhwfmUFbCTNrm/MQQ8GIF4X+AvmMEdnVibbU5QzmvsBrAxU99bXwSFy
WBM8dm+85kESSHbwJjpJe8/m5sJ2mcsMjpkEpOiAm+bxTJwPMJB9MdAa3LZqCiEO9VbjtlliJmgC
TUnR1UbJFKT7AJV0z+gxPS5JKM4MHZcDuJ7Gzil4rVPuhiAXuaQZKh7YUf6gvI1QjMi0OeWKfXQD
4gCFQE3XHPaX9+qMJMy52cm6DqLPpGBp5Y9peZB7z+BTgOp2mqW2TtkQFSz5uWJpBj4h8V+kGxZ5
DskQt829FoE4dsE7+X5H4GN4tKVj/CikT4XVGq+lEWJZHu7fKiD+ZqEQOxOLnP/+yUFBCl1o4xqi
bYBLEllZiYGvI7WoS8MmLW9FGVJxdKeFRtGvsmFXNUt77PtBPbc/mWwkIbomGcfH9yR76PZUunMj
w01uIvdleInka6XVlfcMLDPAr15e6BnX+tz25GjlSt8IhYSxxzE6wK2G5oTJ9t1DQZ0SOGlTpEul
hNGBPr+WYFEEQg+VC2AYp215NV/1kQRir6MQVTHQmmyTKESpY7TmKq0s3kYuz97WNGiMohkGSW9T
X4KafQlOFyIWLKCFTSIJvdUVarAZkijPQffcdq/R0PYvGZsM75niFYl5eaK+X3TnXz0JCwaQI/Ca
DIRQKfqgyZQdAbjtyN9IHdVDNV6wNrMj0A4z4nZHrOc3DhGOq3I1QxveMZAexGKlhndJbV0e0Pfn
CEKCUEcEVnpkDpm22NWx2gpp34wYGMhb0VjvC7pi/MhQ8nshNto40bNsKQXy3dlBugvg1ZGkHA0/
U5VWRau1uhZFgESiMgQPT/zSNT6z4DrO+BSwwqOmAmYU0Pl9xR8nvmPaionnBj5/lCng/fGaliQQ
d7UPeYjYtZqmCAktB0OtrSB5LGO7Tg4JqPOk8G2JvWmm+IJPEQQJFI3ISKMd5Pz58GhUy1GT8Ed3
l9+BPM+QTHAq5xtqmCoZzFQkwoIvN1OChskR8Y1+ODwa05QA46t9zUoo1fWHjIDKGWKMosFddfpV
ZEh/wn9DFhqt/iPHPgfen8m5QNCkKEEbA0QASQETMMb8nX3h9UQHPwcHZWFSP8r4P2/ah9C+vIFn
IjdUIzGzQByB3g0N6OdzG/Qy4zJwPo5+RlDHAhWh466qjQIWO8jUVeb6o1gBdn9E6Li6bHrmCju1
PBXLQsNvEnt8Lhy5JtKZ3GbB3tcCumkOoJRbYsRZGic/cUEYfmgzhsE42c/cKK4EY+WtEx19xu51
aYpoPHSRQKzsyCfFUj1t9iidzPFX4HBylCp1EBM3gu1831WktlPD2wjo5tRZ39QZ0LJsML968vAn
Uj5nizv1lit48HWkwLCSG9GLqMfXUreVdPYODka8JFc/9woirwTZHKQG0YaoTLZSWiG5pmodECrd
pmv0RiPvnmTlmgFsdOu/DHQJEjN3wZ8YnHKO8gOnQZ++wbMLAD+YWXhQtxjyFuQJ0rrdvrgP6xgx
yFL0vmR1spOQ6O6qooNVcJuxqU5rsJz/qZGBkERGOAeB8+kVz7R8XUWhALwNf18x4krgBqMCeaTE
HwuBqMwqYdVnLv2kLtibLD50GNdp6cITMK7XxMeQ0OIIiCdeUQ6M3OdXQ+xHWc4GqXBs9W4Vv9Yr
z8J8LvlOY2XggpXpIuagbEKrKayMinnic2fUNvdcPGYrlPGXEvgzcSveewSuI4EC+JWnIXpf4ZmJ
QQeIIRmJAxY1PtU7iI29tW/q25EnGkfkDb8brtFK7lsCGM5v0qVob+beO/uG0Uk6uQ06OkhRJuEb
IrTfaHoQ7IW1C6HQ10Xm35m463y4k3cliNlQqcfhgqBbfrc9mzwQYf2ZQe2WLhWjZo7FyAoufk3t
mI49HxZT9m7YjbZ2kvm+uEvmfztiOFkegYpfoOiTSat52cs0IRNAPJ7e8bqVOKCOpAZrmdkTtolx
+WmaC2YwmB/mxs85MVdGigog7rhGpLToZ2sDWI3nkL2ut7e104R/6hCII54b+BkWgNlze5LKFXmU
1gIUUELSrhvB5NVd+BocQA5ExH1T3rDDlqaLWlyzexEqUmirRFMzaEfP7daQu+HaqOWPBkg5B4Qq
oX7lk+7Y3iJxdFjC68yAzMYcFV4BSKWD2lycxIiVGtW9X+UAliRmzhqRprt1YMRsjB7GyPRi1UCD
MeZgm+cBafOM+MKBU+CA+a3Z9Ecu3vjDOgZJNs2cCiCQfBvx0NW4bTldLHX5WYCAWG+wzXuMOsqS
EtEMaQ6+HlUGbSxzI8s9mSw/B2q6lWr+eA9iNtI4q0hvHBaXIyI8cN+mN/zGoAryxaBqurwfZ5iD
zk1PDnLYFlKUeHhz+gMPMfvSqAz30BgakQIiPLClaT4h96aLAXl6sq+aHbTpligT5lziMRDgUSFD
3xxCg/O90nlo6tJ4PO8CgVSkl+kuB2Jf9IMe2j8Ry5+Zmsy07AbACQ8wdW8Yj+K68EjEEG7HwkFz
HHEB7TKjQYnJRVZRG5XUEE9NrCH7pnhlhKdVeqQv7L2y6YzmTriKzDtFt7ccyIlAsncoj7e3wvFY
QofyIXW2UEVf3x4gc3p5pWeyNGffMllopeuFFK31gGOj0RRkX5YkYrnFpYzF3LkHjSlIHICdg3rY
pFLVSIUS9eogHCvpJtRIktqe2cE1TM0gOl4e0ZznDcLLH7YmD0PPdLwL9j5c3QaaY7RbKLC/BkfG
7K1t+gJp+7WT65/6gtW53NuZ1cmN2qDaQcOWF45jCQAstVt3La+bOwgb7M3ttoSO5csw6L4j6fT9
8oDnniowJSErIIMsAZDa83MSuFU61JGMSEPVm8Yj7W3YPl02MbdLQPiAhCYP6Iv0FTCfPk9DAMY8
isHFPUC5Glh5622YrP2FlOFMT9kYtoCmBXnpMcs02Y185alKwmAoLdrJ+nvvAa3Dewqqj8YhUDB/
wwZFSPwGFVDGfBUo8XubW5hNeW46T79h4oVSSfRB+6gKx0wCtSXhIxpLdioM2oNW+MWxirIeFIuS
8iG7mlwbWe2iW1xkfGXXeQN6AbWiqRKzansQKBZx0QtEiuBiEDmP2Fc+EQHMyRoUlUhRMFTSBQ+s
kOgjcVP03XJhjDyVJ6VvsSwmsSW7iWKWTP06oOXkqvfrHGrb5VA/AY9frwauqwsj0RjpqPBUvgMz
brzns7JByqLi80IH1WyR6UIqC55JgWjy8L/9/inMlBK5Ui7PHUZM4JhVigbAuR+qu0gSYiePlcHx
c9l75yXUfPValMDen1YpR4akqdZqyjOrOAcpJIm5XGn0nI/rFO3yMduaaYk2TAIqAUCnU798YeO2
ZInctrWro1E3ek0wVZSMWm3Nn/FqfiwdxEzOT0IbNGjshPLGMbwrVICcpVsNrJx8RpiVv3FNzbM8
fyEhN+vyntqc3jaqTPsUJdejv5V1//Y6NLwDZ3PghYjN2JYWDuJMzQ8nBBVkNFDjtH/rGFDbONXC
1MXuNP2t0Vg7yOEUACZl5FG6BrfeS5aDkdSQY11nMttYeC3mRysjt4maykjfMTkckhi4vdwl4lFs
jIY5DNkhuhfRKFQSdoU9pQigwqK7urvql7Bx42+ehm3CD8vTF8TL+CQfpEA8ao98rkdEKG0+22aN
TZv9gjswewPAtwATNO5UaQrxQE8oeG67VETA/aj1u7oBaGChejF/053YEM+3apL3fCCxsFFauw3I
RcBG5Rs3H67lbRsIC62d209HWd2ri/Hv7OAAmRQ5YKoRO40/P7nKGWFges4bxOMmgJnLz8TouHxb
o5PfPfHYaqSOFWH83f3RXB99AAAv//5Zl3DEe/7x8RPPSZG6EFQ4MKCGjmv7ABY+Zg1KeiLKeUpO
BuGQ1TLRsm1bLThtX97mpbFNnqYC1LBJXsB0Zu52z9cW0FqkLYD3AY/ldlusrq7WPDFulZBAov3y
sGe98dNhT05d54V56PmsOLYd7PrPZ8QjRDTRILS6iTd2/vnwlNxdrY9AkBwc5BD+1KH/MetTVCrD
5azQhhh688htr8cAwDUgUNpf31ZAP9rhwi6avWQQsMHvR3gKkP1kqjsQZ3NcgCs1AtpxB9kIyajM
/m4Nnp13d4kpdM4zPTU2mVuta0Nv6CWkEUQzWit6fONwT5fXbwZ9B28UGA3QSoFvFTya52cubSKv
cutYRKrCyjespTuHd2dJKXk214SQHvkKyHlJPDv1QHEuVEnBDRmUuvtpvRYkdfEuvGqb69VTY/o3
oPy+0sHFfGyOkXF7eYxzHiKAfiOBFpRs8QXnQ4yVOhEg1iYeQ/m16F/67C5hXnrevGxlBhCLmTwx
MxkjIwhpLFMBt9fjeGv6erMPgZgqyOsd1LxxHkRCtsxBJe1Wr3Q5Ai1qACUYBgoxYIWrUXG4/EGz
uwfYEKBTOSAqpu9h7vMFy/eKeGSfmeu4teV6lfEGOijkhdr+vCEZwmkawkYs7/n8Kjy4rjPVl46V
ocqW8Mq6TpqaTeTkSyRvgjBzi4PWAczbo+4eNOHOTTGex+RJAlOZSSF0xNwO1iDo8ep5Bzmn/BZN
ux/emJyKCXeIP02octyBpDXZoys5MEAaebw8xXPVDNSbwYOkCEgNg5vt/HvchNE4z8fWMnatviu3
GUFZXy8f4k2ylda+DM3xpRM7I0CNXXxic/I8q5LrM1UMm3A0kP0A/RZ5xhtza2GbEfuNbM2q0E1n
JPc9GPcLA55bADQdAb4CtBPgs5PrglbiyHSA+5a5zWPNEuJH1b8RQBPUpSZ4z8IuB+G7DfeLwe5e
SsLPvrGn1idvrBg0Qyaq/Tj0nVHutQeFResvUUP9E7yKzsJYx800fVbhFcgjThj58WmGblDdjmMC
WTwmaIepVtCwLPXUV4wobNAXrhpdaFT+22Wjs2/5qdGJD1QHfUpzuLfw2e8f3R2gXGR3Tcnqo93v
9w/ZdivoV7rj6PdL18WMgwTOAOAD4L+DZ02enOKoCN1Qpol05D9BUtIizWuAq6Zbkocdv38yqWdm
JicmE704qqB+gGzLkNtDqGJOmSDUexcViMtzOZdtAbQbnixoBMF0PA3ZPSgaSkNTSEfkIsnIxXtj
7229JP6o37hZOBrjsTsbGB43WMO5gIAKHpnJKxMNbNHGktceUzX2DL/GwOrWrxdeme+J19EMJPIg
KjE+p9N+tBaZeKn01ObYXUdXnCE4yQ5p8Q/QddmBLu0eKlM0qKE1h4Xhad9Ow8Tw5OxJgRSmYLRp
j5585ZYb5rZaCckq8C2gWpvqReHfk173dXmLppvMinzrVXuJRRN60bH2xFOQRxrJDXSpd8Wxr1dR
8AB+ipjX461vly6hDbozqEHhNpveXXadxXqz1Y5c+KAmum9AhLKMr7vclgqdBqADc/JbudiXXEVK
NKgxJHTSF+gWHqhmeTziXNHJ0ea7DgACDbcJZ7S8kegRapSQDvKIpJqtADgKX0E+tRu793eFlBA0
BqHYXjEPYDNBXkA0/Z34GtLF1vbxKH3bKidrOD6oJ3GO5gYoRqtKc5TQ0H8PGVWhAtH2lgOZHz5G
OUiMSX1zSbvu2zP9tYCoSXEohIPec/puRH7fKOMCcpZ/rSBX5UKzdeHOXLIxub2aDMV96Fq0x41o
o/st3/BLZ3p+G/4YxeQBAoVsrxYejhlkEIz0GuJizX2ELUKKjfuycH98u6smMzbZ8m1fpFLDjbYI
mgWlzBFiUzpcuSQnnF5Y7YbTb7W/W9RrNAoIDGJgOG/g0j/fHEkvF7RiIxitaG3VbhyTnos6M2tX
ZQLEUVdBBddnlxirvuNCv+zCf0WPK6Cp4mRikyxMoASKpQvDZ3ZAvxqPbpirNOBGPDFliQDGyc6W
3wN+m3+w16VqQLCCiPX+8qR/y6VMPmMy58BN9imbhu1Y7U8tBmXwEkN2zQD1nOI6UZZ0rL+qpd8O
I4o4f4x7chhDKRvErsJ8i4VV+UTSoEURhKtSNKq3TCLKAGmKDJRvuryHdHyyihQne+M+GiisIcQ2
2XcOKMLs4fIsLK7GJPSjflBnCgR+sPWy2InqG4nT/Vcvv9P0BLpCq/qxDbYRpgTaXLIRMZugv7n8
Cd8je6yEAnYGuHqQhEFx9XwjQgYMgke51B6pvAlk5Ij36V4T9ApK5PmT5Kakc6SUxKtCgmoHWkZC
ot1wwUMnWD00tdD8ieYXCbnclgihLbQ7WVxJizibuat0fAdHAks44dPsf4/qmMinMj6yJPI67LCA
8iEVV3Jle50dB+tIeqbaXhJuL8/O90QAjIICYWTKEBRIwk0WSEBUSRkZCoc+Lu7ghg6dPnQgNi+C
fSg8dzILSp91yVsctNkZKGjJ2nNZLyBfp6EAmhyhfKGiVw9apyzC28nejRhXoVKNJqtH0X7EDlFD
oj4hsLQzO7GDWgdSrXciC20gO/cGyCpD3qWAkkhff12ekPF6ODlG3z5lMh8MIGVA8w/skQWsXYha
ErFXAHO7ycKYpzHA1BA3uR8FUDA0EQNDJRgOA+69c/dqkRNw25lSKVlVoicboYY4evXc16l1eZST
2+mb8YmT5wVDI2aUZY9Vdpe9uMntwK6Dxgk4g6ssmVlIrk1e02/WJi45xzJqxfRY3gjFHPkuaFsI
MtVGUl4n0Bi7PLLFeZ0cd6hcsV0moQ0zXbGmR62CdVII84FwJ9Qr3P6OZHaL9BpfqzXdNsBbgFiB
k8GV8hXwn7hCXFD2ysBjNVEObVQbwj9WCDpt6JAAfcm9LjHczI5ypDTCVQFJJ8A8zy+1OmRBigoo
/jEUTSnWpcoJV5rgFP0eTqQff1LNLvHicu7bwvTOrSVyzCzShmCjAX733PAQFQq0kdF+JtS+ey/X
fWt3PCpq0EvjiZD4/XMfNMk9tDrDFccqvZMwPdrw4uwpGcrPiEtamypidoiBhbseMh64JVZ6yfsw
cy5/6dxBRiEcnUwCL4vaFOvcJayfxS4+NKBWjdfQ5+zMENRUv2xmmi772tyjpwEEiTxipSbuaNO4
tEU5A4SgpYE6kR7uwdK5Tw6yGb63dgUBBcaUzK1iBSvJbo1kxVoFSmUgNz1EhraCHAb89cBilhzM
8QhPd+Tpd013SMbxriDguxT+Q05ip7EqGpgd0jqe96y0CGOEVJf+ZvUf3rp/9D6y/d9+P/3rX/DP
b9BHLAMQyU3+8a//o6ZV+RIHL+lPpC4/Xuqfss+fbquXKqBV8Eb/Mv6y//jD57/qr/ZHdvWSfHz7
l87+DAz+/kHGS/Vy9g8mRAOq/lB/lP3NB63j6uv349PHf/M/+8OfPr5+y12ff/z681tWp9X42zxI
/v38+49W77/+PPoR/3D663//2fj9v/782z/99n9/+9ff/s9v/4b//stv/3v6Jz9eaPXrzyDU/YVH
ZhwNH+g1ACc8i13cfvzxI0DjVYBFWdwqkDCDB5lmZeX/+jMn/TJeMpA2BdkKmgJG2hya1b//COlL
JIgRXENnDciXn//4xrPV+7GaP6V1ss+CtKK//jyB0UAaFwmAMT2paOBkgszSxIvl2Db0q4ArDL6C
0BCyHKwOaCfPEJeJu0BPaqEaiJL7PYolcHhxyryYGhLnykYRJSgXtRWrfkRpuBabnikQQud7Lu14
u6ay3BAt4dNPPmNYZL2ivENHaafAIee1Fi3siULhrzFAQ/ihJ25LtQUgQm36hxy3Bm/6Iq4ZuebQ
nFRAbrPOomGtFUG3cbs8g3JlXpaBXkCy0ez84SrnquL3RpG/a7Pvgrcyo9lndXFbXzcfZYWz8NPu
Jac/WXX6jtOQpdM/899wl4+u2oVd/s///j///X9hj//r+Q4f/9Tfdjgc2l+wtdHEi90DPvIx8/y3
Da7xv+D1GnvXRFB/oEUIPsrv+5tXfxn1INHhM6IK0dGNo/b7/tZ+QX/UiFpBsYcfU0fy37O/J3lv
BTApkMEiOABzG7r7UXE/f818qU5xwDLZSVUiDMbA6QFDIt/glSUSKB68/Gc3Mvr6lRFWgL/x6EIZ
E//nxkQBB1oDsMMGiKVotpSHw2AxfNPXBG9jco0eIAjP1jHfy2sQW4CVMGaYrjRUf2g3UKdm0Qfm
uW1FMjHnb3pfKR9Etkh7PXQb6Y1txfKx69s8Pg5qH1YkLbUeCYU0R86qbJAytZQkSQSjyMU4MIam
7jmiiL5S6zxHO6SCg7xM7brnJSTkwQTMGYXse49+phQwOWANidA1WUX8ROQgb9u0FiRIRaBppcoD
wZ4b8akTe8nAIprLNMWQc5wBEqG1aCviY14SXwgghlDmDeSf2575wBe3jM63cXEbV2n7AdlXUUYW
PFdXvR9Xrg2r3BZivXJpub3ovXBV3FlqH8mJ1VVQDbfpAMCOMWh8qJDMb4KOdJEP+GYZQwzKyMRa
fMsbX3sqeKlmoc3W8qUes8KA64X3pOuyy0XeHhTgQkmCNS91FQrsT74H1ALxeUbkddErgYykYcBl
elikzUMeuAVyvbwv35UsGhRJrIpgAA9crzxSlqf3fB8Vn34Xl+BaHAQFWbG4SwEbYSV8ki9yw43v
NjI6qoO8weWpdBJoddi8e2VqBfdoIkB+mGRI46PXrE6QQgzaEnKvSpkgQG+4MiLoimdSnZe5aIPU
cMSRToJ0k+7nbPJeCGKHrq5SGThwsNP8UY649E7KilogUYeUky6rYbgbwAXnXTdKCRB0HboMCnwe
K733ZQY9+B4I81daFuyjxObFHuTsiIPaNAeHIo0p7lEm7OrPkYaBI17caqPSbx+s4lKk7VqtXVla
9a7AdB9SwfnIVA4q/9mBxnwVBzIY5SjPQSO3kpQKXcIt33+gPzFuSFMXEM+Tqk5210lTyhsXTICZ
nsshUF59B81yB8NkERqqNRBfQdOpOQjmwwysjoHMrvq+om+UoyFQlpzLogHX1XwNuRBKkZ4UmxAN
nF7egDPA79SGeEkkXBceV4RGjgfoRlbr8LEqQz5ZlywTPsidHKmm2wQi0GUJVXkd71yItik/CV3d
CyLYBYslukN7N6p9m/fA8rmP5CaiRIIMdKyDia/Od4OSdJkDGZTGSsWikUHUqEoIK4O8u+lpAUC0
wikg4cSmTg9jpQqHTYuVNwUuPmcqDZwGq0YEhVHGLJI4bdaoJZayDFk9DxHWk5IOBQ+bmZaaYZd0
gVEJSfsqNHH/VHQJAwk2rvIRT/YlOs/QR9HWpA3aQCHARLPvmcD7O0g5dC99nICJVI6zQAQvnZKD
GKv2ZMmMyz7uCNgKhpzgGqiYK8gK11eyr/iVPqhskxvUzWKZoEsV10YOAfNGh46Va4PiqH/yyqxX
oE6uuCWYG1hakHh84DM5yZ5dinxgRkVw9oMvRNmwQ64+REkOqGyqULUCFE/ith4jiuucEao7LREr
ZOxSFwLXrlgwocGkEnOsAHjPQZgbdp7eFSyIYbpqaK5YtfOROqh4+k47Lc9XPa63HFLj7PDoRlGI
49enQWoAocAci1juXFvz/byzPJkH1KrkZejl4ebsKjR3lxCmgbRGg75TXMuECYcsNxhW9e0ai9lb
MquB5yTja54xINJYHjxcN8yx8bOakqyAhjrJOZomJgBmyjXCiXDQy6wYaiIn4NrSfcWtD1KawOER
8wGq4YiyRNVI3CBpSO3XikuUVMJ927NNSnVJrpXUYPscnPtaBGVuNasVgKppXr1qPovsGpszMiSm
SsAS9RE6Cy4rKuU731fyV1aMsK8rOVaBWkgyDq1qBYUb1rca6BbqiuKZASSGi1eyH+KS9vlGeh4i
1+XMSqjDXTKimglgGMCmtLmImCZotPj/cXQlS5LiSvCLZAaITVcg19qrq2u7YF3TXUiITUhCQl//
vN5lDjNt05mkCIV7eLhfkiVfthohG+G/ctPz47SjCTwQTgmifgYYMSJoyI7hWFJIH4+C9Dw/9usm
IVfuZq4vMgwWMs6ODeBqFRYJK2pEeOrzwQ3nMXH+LQ3pmlVY8WQfxUQTCAF6mul6jXAWKtoicKjS
Zcjg6Y7OA4bXG05GxRE7NDV4puNzmY9L14wou0nFdT9jX7+Le8S4+4x/Ss/0uxgnP9WG5xls+Ge/
PXR7L9taRm3yJyCiDja5ZWaA8A2sYKq+59s3dkA1PIFKn23IbLPjBctXA72KTizsZsJvB3MiH+sR
UN13t2amfYx3r0PvnC8MhLBfh7Q4IjcKa6/d3A2HYicoVwGTekyFbZluiO3SaXJsQ74UdU6WFlL9
mZqi0QQRLFXoxwFpnTwWB8Q/gd3MljkLVxcYPnmwSfQ8E2lw0uYOl9zkI3nrF1TOZrEepi6qxaJP
naLsQ35qpvyJzgxbVDp14weyfMyfeVIJTLBdp+3ZLaq06JMGBaNU36GsEbdACAJWRRxKrEa/Rnsb
QTg8oTepYp935CGl3O3XGcZARZ1gONVCk9uSLygADW+Mg7NUPTi9IAhgWmd7wNWwHvY1Kb8CCrQ8
BDLxhwydUXShxSQi0LJizQ9FYgEiUt2333kuKFa9suDOqVwZfr/Bql/5FLoNoENvSa0IQ8OjS5GZ
q3PKitOPn6JG29fNe1MEZyC51ondq87vA24ZtHIHxA2X240ycfm1wQUY9zIb1lOv6Xhtp7S4DlSK
mz0lPXJ0Xd+vOLRh/0emBF6fEuU4mpev3KQ3nKx3RicZyKFcRWu9z+X6MY0L+dAmdoeiGGEMul55
im3ZJev5RQ5RVFuBzaidwhEUHDouYH8q2crO5TJcEFlorjYXClpmG/BfzRhH/7I86ar2p9pydCJJ
lbbdXFRyRhp9g9xk+R0ypCrYQanGZU7WSRhIM0xtJg82hG2oNlzNeI2IzW5jSEGHM19nXMp5H0Wk
DiYUNYp9/pvuyD2x7FFuHv1UGxcHxMzQhqrxgSzQMsQdeMsup49jlGmCT4gWqLKT3QO6D94dl5Wq
ukQYGSLXTM6qfOLzZeS+rSbsLLboH5P8OQ2xfF2w01ChWVmTOs5dVgPVIZWmKIsqbCQcfO9whstx
qRMGmq0tZVb3y+LpIbRsOe+x7VoYV+Qf5TihqJNDO6a4KJIFW+3zvB9xuLDenqsYj2dKj3tQRVa5
AoCXeg7HaJa8jSQtj3qSIqtEiNp3l/SgUYriYtto8+cxQoNYSazP/oMV1nivEJZzjsm2IURo/f9P
i/u2Gb1v7won1xq0GVxIRRojLodQexd4t8JWyOvhT9517NPs5qoKCNj7DRfq2op71f5kpnHW3meQ
ctTRaE7DOBd124MzqJJN2rNtS4I1Z8TlMUfwkIQJx0Iv01OQhpznThz1OjySMXwy06tfynbyxm60
xeEfNLYV1XMfDEVSYi+3D70XcJSei/64roNqeDupsyoW/F1QIcxvc4qJGpOqmdUEw/hFj8krTANM
gp7ImjtbCnIXSSVfaKC3arEBf7AYr9YSYIGonQ+xVa+tGy52E+NTANpjxxWuYZc96slpSREO13ah
sTNZG2qIr7csP+w63Jt0woEK6E2wqFvgo+vlvIoM7PmYffcWUvfVmv3Z6fgTDbyA21+c7GdgE+iX
SZsfXTfh0YMNMfAc3KIG7bb97aNxeFoY1s/Qg7GjpX17NgRFwMZq+c5AW9+lK2J6kYqyNdrZWZ2j
ES2EX+GanKtyPWzzpo+mG7sDJdNLhBIs6xay/L4CPHDneVSHvhy/1gmTHSwiFFW30FMUMo4mHc1o
pNG59wGJjBjSImeGx6xKsrzpeXgorVhqLov0BrHTz4KtT5DrdPVoaFppOsX3+T6S09bGJxTuN4pB
zdStf7UYDsEhmBmEzHIQ0OCckCF0THc7XHe+v0i8Vn4lyI4uBryb+Y48pf6DqeQy0/AnS5OvPdaw
JuCSwEAkwktJVQxQUOZwe1vguMJV9k2dK+vdl/4wZruuDU7g3U7wN5epc8ekzdvnYf8BH8WgK7Cw
UFZhZX5p5sJ5pCVxiEBxpbNqI3a6RXeXXJZ8n45umOMqcfK4pePrOCzusuV8rAbMhmoV6A47bnOH
qCmKsChYKowmpUACtEtPYss9fMjCV7q7N0H5Ch8euT6gJH3yYnsBUWQ8cgR7jWhH7D9bRES13R2b
pK8TzJ6uI9rRigwDVBghDXVUuBc1yV92KR5BgD1NK1LlIsAUfbBqbO9FkT+qciBHk/RotVALcN5o
8i9k+5ohajxipwJeVnrUN0Wk8awlXi8mojeqd6iRkjbUhU+HGxI78wki5K8o2Hqy6QTBCJ+iP2gd
bvHutJXLuo+SkHPHtsc5L+FJq83tBMyns+xIhnm7WZNsWitodgDGtu6tSG34lRbdO+sk0JNq6blM
encUMWF/LJV6rCLR26Qqtm24DLoAaB5jLHBgv6nA95rM26jZLbTDgMC0PKab/BdwmWDzgK+6yWdy
sUt63UKiajaWj2j4umYq1npdZlsXhQHwiguEN2a6WWl6lzNpqlak2GaZyRUaz3+iWBDzJfGvsjGH
w3pfzofVzu9BjuhX8QQiV21ZG38kMS9+Y254VW6+eMz7D4MlHr0D+qQbOXtzDEPGGvilDkimMtg2
BRlfZRMMe4o2P5kVP3nG+Mnx/B2xYhUr4GC25DczGz9a77fbrsj/M4RcVeT+srzYb9RiHsrEQe9u
HGM3hMRPXR76O7VvkARZfwReOK5peY5nxEmIRBa347SL+6Sjp1UxCkv1H4kPL8sH9NtYwSnQ2vaG
vCcTvlTuhvVQisDRTA7Pe9GluIpk+k7RnKHZG87tHr2UhXgK+3xdV4InOSP8rmpXldaz3po46b+7
4G5lvHSnJDItNm8W5Btkbgcc7/xZ7DBtH8QKsJen/hzT0TY67fu6TBaHrLaBNlOI33Zj+c8ULEb/
SiB0ARE76POIc4o19lhXSLN1n0mRLrXObQT3d+CdbLbbhdNet/W2dkFUYJNK2D8q9jAO0XQ7cje+
9wuGCx3f9mZMtPzAabLvVheqIl48Yve6thMC3IC92X0Qe72lS9ykuguIlgcFBmfh/Z300bgddzP3
TxLYBfORUkVPA9/+xhCpjywK1SypOawtmvzcYTuYdveUmq8l5LDLjMndMhmYAMCS8h0GUk/WUfmK
A3w7lDN5YVP+kyXki3pmMryLeQj/kkBxJLQD7Gr7Jxh8VQze/NU2FdjsYrJElFnvafQPjjXpxQ0x
Xl/zQD1gaIm4EG7j8iNEkFPAQDBgy4xp1H91jEUw7+zHkBwoIlfXmUFtECPH3uT9jZq3220wdzJ0
v0wPHWZox09nF1ft+XrS3fjVrtOj38JtL+1bOsXzY5rq7D33KW9sNL7Fg3qhkceisgqQlQGDKJeL
u4yDKftJkLF5gpBEYf/xNjJXAr4lJknd5svVxem7JOYEIXl2gl0UaBKYxA1xhtOq5xHxlMly6KWX
D86W5DfcOO7JOOZNCYqpGgG+jsol+Fk2U8I+e5zp80RjQGPfGdxcZLxuWdTVMQXO4AlMQ7loP9Bz
w+2XY/XdKVnBNvQtiu2AtjYqq9XIO1Xu17W0Z6xBDIhr1ku9QdRleG/uW+s+R0X+gaW1sJdCKG/p
0K5NLRcNGbcdDwxyFhFv01fHlTrmVt4NfG8IIxOw8wK2gbgJasKBry+6dG5uTO76RgBJVVtbfks3
14FNGmooImBqWowcr6aD4RjYGVB4MTvubFG3wKF/cG0WsIQin7jvMDzT+KvxbdLkNsLfXbFpKQ5z
HD2YFCvc7QT7KNAPgmKnHaRO2bL7ian9lNlwE9gYA6WzscIrf2YTlIYt5NcoB2vHb1wOKaQg+pCt
okGD9SIhoWGN64qtQ6h9CM/dQC8b0is2JJ0y6CXpj9OeckdS4qvBVR3Kxpk0JjWXJPMvcWtaJLqs
S9EgV7GW43weA55aoBl45D1Mp23KQlOsAP2Cq0c4lVDkEa+MV2uhyLkgaXGY+qGtURiobPpUJsdi
BmBaTPfz8adw4DM9jB28Wra4zV6WgALlucEOPxMUi44arlKii1itd2iyokXcqmz7JXfXbN6f5hhL
njTf/zGAlFob0BdVv4J+60B1V+voo58vhY+fgV/GGhLyMlEQjoR2GTosB6arcaDXQQdiHVM02zb3
n7uKod5HnDquK49z1rtVnYnNAZCSjVdpom2jogxuhdMYXbG+eV26ArCch+9o2i9xAtLQpqedmTcN
mu4ukx35HVw4IyrzdUu3/+YIs2tEXvIf2IiqtI+g9ZLYgkrFb3IIun1Zs/IZ041SHttYwSZo3jrY
MjIH6e5iP7dyB6tGJDgIz1NQ7x27gec6oJJJwX+0cGur8962J7BG6TEiba0p3xqR5H+YL8PNPLnv
WS7HaUaQcjr7/WJZOTfDYP5N8aJr7+QLm4fT5ue3wPiX32LsU5nl3AIyYnEE7RTSu3Bvx/LJFqs+
kn0JV4wjf48KwrF+v8olwOJ+mZJ609CeSpCVhMNLqezE9OKyES7o6AfTJQUzL99RHMDXdfE7fsn9
AFvuhxEX8LADaHraTQgTIaC3S5eCAuhPidE33oI4UH2/QFVLwU9BUx3VCDrYAMymcMMSTq/SjmgA
pvW7ZSarQQEk70P3/6LXbSt8gaCrk7v4BEqL4CeRbJVA5t3o9HuHQQoExLwdqoGXT/DDc3cTbpXV
IepbgZhhO8ADvj0/hg0DjMTlDwG0wa953W9sVsT3ui150w+xfWiX8RdVyOco1YyQ5ZhXSI1bDxPb
nyPUVK7yR9CED0JzoEThpxMrY6TkFNG3RURZn/ka8peHnYFz28PyquYEZn0wwK4za9/o8jOUZ+Nb
UW7FZd1mCHujDv6nyXzqV90fHJPve4paY4CYmOPisHXm0uX4OSib3e9iW0BVYfxWBYnAhI7p8477
IVfQJZc8WRHJRuQzU61+AZBQzbSE+Bx3uz6uij6pLS1vSuvUQ7HEV6v64feYpfNfvdJRV8mIeLqJ
y6NgagY2lBko0vwPruepmfoSvUw07+MRyR+6Vrp/SK0ziFGJaGMyVMFxmQ3EdcjdNWDRM/VAWjRU
x0Syv2U0bECp5Jz5srt30RqDNmXsMGJ+Uo+D6I8sDvOJwxLqoGLMKVrSxYdgZnMteq9OICdfi3Z0
BxdUaKCdFw0r3d999uw294nNQGkiONxDQIWtwsXVsBkej5jTbicJ/+oTaIKl0nt7LYrhH82H12l3
Z8bWLy/Bc6tc61flogI+ZiVQzCFbkg1RuLpUAUtfNDpwhT0vgq6jrXEgJUIDjNzfACG2DYwunpjq
0GtmxJNQk4JA/w3P1KUBEwmshyv9a48iisiJef/lZxdqZ9X+y1kDC4M4y9IbECyg5hiWwJGrCszd
LpH6L+Su+90nEXpDUOfRYac/8VaAVhULAcpagF2con05tiQKP52+xNjOtM494/6z9eJW6Ovj8ddc
TqzuJ/5nRy5N10SFN32Vpt4tDZJFqKhzow/5IKc7PysozdWCm3nlbGhC1Amcsyncprg1m12j2Vyz
dfhOQvneY+GwnlsKCz8b/ppN4LXytKZcyzrkZnxJNoDAMYL9IO+L+NAFba4pZ12zFbv5O4Y+O60c
NF9RZOa5W4JpwjQ55OCRtALctAdvRrlVRdsdV+RkvE1AIToWX6zD5t0a6VMXxwcoVzDC9SS/z/o1
PiuLQ7uRdrrEY4kFijIAosE6QINhzXl23PK5/bVInX7E6/CPO/Fnn7onaWN2MGJFRqjuzmvU+nrE
iPQmBUd24wvxHcbUNkvr/svb+StKcF4j2OBi93dulsKPL51uu8825i8YDz5kXf809EP+G8kHWEiR
wRyyXr1iSIgfkoTLNNOHzQ+oA5sql9q2yds80TcQb1gm6Nv/QmjRpQd9yhVgYyVU+QeqCItjCgoT
RCIGZx7ujZvfcT9m/Q+xlsu72GHqF/MAFkfZz3zy6gBJydcoY/svWhYsIdiUZ5fJxX9K0Uq8vDOa
CbHjj7vllOcToBPjt11J5VWPvXibM4zv+v55xRSwWfmUAIcn5ATndYX2F86wkuIFrfLW7qI2Obmf
NnMYiggS2jY9wlfjKC2YUGhJUisf7W7oY+EtyEQR5LHw9Brldjj4yF2JAn+n8YwuaPwum84f1LjK
2qzEqErNwr86Y0WVFY6dJpYhFFolcz2VChztnua1XJcIxb0rjhm2PBSCxiDfpd++588kTjAMUOmx
F1hqxsl5BpLPqnJDw0Z1zo8e5+QmnsnJM1jNFfZGyW5ua+T4LVemBbLBYBLxYuWPkYQRl45bizXa
IWBg79MnMfKbgoczForVuRQ/o5pA/dW7kSIzeS8O0krwXC1meUwR+qx8GU/V5tz+OWAgfZ8Kg/+t
Q25Ft9J76mHngJYa0wX3KjFPOUazoH8dTEo6AFpt8KYt5TWCI+BFs+mRZ9slZ6S/9vmcvHuECjct
hOiNjMqAJmiJ+qlaGQgFKC/Woyxy/kG7hd+BRnTP07IC/bXo0UDmJgk8OfB6P+Oz2r/YLouvfFXZ
kfIiEfVa6umrNIKUFaxG0MjkmBVOhy4RGLGXu2GAKQvaElUgxztvd7VV+xDaolEhWv9FsZzgP7L+
YHhBwE9y2WKSvkAyaaZkPeEN9dd9n4d7kmBajdsYtJxOUzRFqa4LMYFMDFqn39mC6gXS4U8C7NaI
OI3ug9SkaxZJihejloigWMT0JH1XPHk9C9wjuU6/6CrSDuO/YvyP6Xk7Y8wGBmfECzilua6hWie1
Kruimaf0dkk9YrrE9J/5sd3VFBHNdoazdZ6h5yzFqH6FpH+DtTmG8ANyoqHxPmMQiNsTyeuowuP4
y47wZ8T4B8tCPcB/208LtKLUfxBN4LWa+o/gUsTP0FHwitkku05jQBPHU4/av/U7JAR5n/G7NSzw
nxgKyA6qtAwGk6mBbNExGYr2Y/Z6e9U7kRffsvVdjX5DEMm8CIxdSKcw8kjTZ4J9IeAWDKaLhsFr
kWOk05efhRQjBrnDEl7wVFBu/AY2fecr2tp4EcHVM7K9P5RKQRtuWLIDTuV7nafz+l/xU3zg7nQS
fZZgywL/u0hh2TtgXpjwbj4H34F5THF+GmANMjTRwMRfHnlRoqzlRd21/j7TlhwMVtLqkcLRP5Ft
+oaZE+KA9P42rXp8CF2H+0M7gYpI6e3Wd0MEEw5kkUyDoVVihuw9myKZHWKtMXHx4WXpPD+qIlJY
csww+W5xk30wIfVT29vu0ebra9tOKCUrhsDkoHIp7tI5mOiQSJedo5jbk6QjDqaapjpPtvhualkX
Iz1K+xUka8QvEYo+Ovk5nHzu2hv6I3UbXVibBDjsTrlwhEszgE3C0kta4vT1sQCXsUt5S0yhQMDK
9gUykvSZy52HS58rdRdDnHLNJaY/OmVnsaGPQrEW50QGnNwutr+LAaEPAfRIk+F2O8w5+eptfF5d
9N13rW0o6Z74Fq0g9LzFSIiXcPzJyPK5eotWfc9/uAmsolRisN2vUuMNQoeCDaEMRtMyZi2Spcim
PySZ92qY9M0i9uQ+wRv6j7K8e0evX8rLkEwaT4CPp0gnBI5223bqHNyH0fAJHZ3a3M2/c0wimolI
fkkmcgFLRZoO0ahVYUqGOfuIGXzYu/s1QFmUYGCWmfGWEIzF4PJeukNpw/yPGktqjNC3s1IDVpcG
sJOw6LY3gOdbHQ8MmoEWs+7c8KNGUs1vGQ8gFFFY16b1w94sQbjjmqT8AXtr7r8+wRgr45gMrVhl
A2Bv2wp72fZLpaZF2CV1b2Wf02+iNJbMkpm/IzDXv4GV7//aJMogR1RFqDWP/QvUMdm1lxoyDRt6
/tqinp190Uu8fb48WRyQ36VIQ99kqyY19DsS351FqsYHUKx2rYDFUQG64NHKiYBZlZhM94CL4BxI
g7H8JwDyuqPE7dGzV7GELkF8TzLF7zUVHGpj2oaK0jWuqUecbie8rC2hw/e0xPbPtg/8LNHrVdCp
0fvexX3d7lAvpeaFjKa4KxJpDhvYiKYQPXoKGIktLeRKfsdAfS+xS6RNj2STzLIK/yT3FuqEFwbl
zm+CIADsO+4+gZnp5HEXhBi6JSzC3iNykI8YMrfJK29FDwlWEukUQ6tEPpBY7HjvIYC4QXMTIrR2
HuNPEQKuq3GeWiBOTtw1Sl32kQf2M65aBwrswOXVt0HUgqN81EQP0HNtfGOkyveA+aCEIP3GjGb5
teoZkKv0LA9VB+NMZLxBvtLkxQTv1U6lMebTAvRoEiZ+zIDT85yoK7QJIqqphs9HkuuvYfHugc+x
/723eCUm07FbQuf+kPfQTUnqyv/ifttuGMbPvnJ2wIjVjb7iafLJlgREtEKicpJ0b5Hbzd3ago3o
bPkIDQWzqOEj9rJWOMbIKrZTiu8T2KGLPIwQNRrwHzEGRg/9DGl5Drl86by7JHOnL1hsegdkWysD
+FDtqcDVvebXxf74X4GLvPbr/sBb+dwLqa4JmCFIxvIJpF36ABFRs6/InyxbkqeNhJYHUXLF/BxF
YO+SXLYAsrmHSx8LiDYgat5x/+iyrMD90ardAKdicLlwpLLskGUmbSg4jprw4VMvUJowiBvrFZDt
FSMIfWqjUH63JVsgAZohzoPf7RTB/rqX3R8O5AMSBfEjt7rkL31qEELNMFGpZQsZww/fk7WHoQXb
ve8M85FtyW4wZh3PFpQZTGL2wjeCWwiUDdD5BJkJls0CQhIzNbdvnnn0V85TCbgMBdoLabW/9siX
weH/UQqpXjwixwP7u7sd/yg2i7c8V+QthkIirXMW2Afmvf091Nbip1ZE7BUcLuBQsm733HQxOIuh
BRKOTRpjUYxB1yFaR6+6HOI37hP+nE1zWpE0cksdgz/8C4pzveliJBgMnv2dIg1LO4gfYh5DLA21
kYMKDi7/01CZaM2rPtavxRwO2HlPmhyqsuUYY6IF2QeVXw5jTIVhEzhf+gw8emNsf7tD9PGq5wle
OWzXAKr5uDdZqf92Kfu1gDa/hBGBUqvg964AlVR0f1fabp/W6r80NuxRmAW3m9g220TQ7mFIBisM
3h/Stt9PkMy/ozkrnrGVTj4Zjy0uvrHZ1uk8lsV+S6YQHcu+fVkmqQ5p0nbnSQdgFKrLw2K3HgVN
45BSy+K9lmkhqz7rv2QbDVe3kY8w0u8RF9dFumhBtBHi7kA47ZTZh0X2883ismvpIXpri/ji9BhX
IoFPaAmXt9Zm92La1VuxZzcE8THC+uu87SAxdjpWOeUQyUF23NZ5WDBLXjGMBA5MluQWYHSn9Sp3
MCagkkEE+HS7Zi7G3BNl64ygwO3IFnm79zk0O3583j3/NfHgGzOzUzSYIqthbI8XuU0Rc1ejTZj+
+NSFRynsfRnJB9zp01+p4/YDhQX6GR35/tmBMr303bI8ZYvEJ07GOJ/Bt6/I3Ck31KCYGhBJkori
EYqOfjyBU09uVjng2gGvRly4ygk7TeOAt6KKimx6tRlMorBrTvhvdAsDzIjXbz1n/MfujmAnPBpo
/7NrBopXFcn+IIpZNzP4q3eIdqaH3PM4rSK3ruXBgv4MiF1KZtyCBKAXL3mU3RnF1kOCTu8ecQny
RSUCS+9ACai/oxohE1ae+gNUlwaMAlE3gutGQJ9K5neKDIdKZQs5cA9ksgBD9GF5NIu7n3h3CMrW
erGQBC7U73dLNGbXzhXrcgdxs58bxeLV1YmfOYgIJ6g+duXPfcZJu2NdMu5hD6nNUPgTiirGV93Q
bv8J4gG4ynmg4msBP49AHtQRVPgwYO74vZBBwAUA6AKYbgvR9pjxwmCjp6XLb8WUf+pRPLNPuozz
L+aE+Q3zB6GbbuOBHkeZ4HfYdmzDH8p4W9XBzcP0pLfUkiZe2mn6y8zIh5+Sm4sbsUWpuCRSRIht
kdBBHCMTh/YCx4wkOrB5B6oABtt2SLL8bm7DOm9xtfa+YId9WczY5NB2YqtY5Ak9dgNj892kU+QY
aSPz5LL5cTUwFNmm6Y76CSTYsBlwln6NefkKYVj+F1w/wVWv0hk/iVr3F0gGMdLgJuTIluVSm38j
bibclwRjN9BhkeTFsdhCDJIzT8Zjvs9J2axiy8qbbMSaSEU2WAF8Bo3r+26Rw/DLJKX9JeSKMX+5
4prFXYMhf5MCdcc3+QCbuwPk7Ql94StSexuII8qAeZY0rN47TIzOW9fH7AkUhQGmAEufN5QbSOfK
ucNrgaTUKWtgWj1nxymZFnEWZSeTv4KS7BVSzAGX4PSjkZRtHCGrsIW+ExF25RhhLU7uO4Z6KVAL
7aIkq31n2UcOaY+4kx0gDT5xOv6ljqu7Qsc8gtiVpO5ouxnEu+XoCoceukioKkr5OEcgR/GaBpqf
pTMCRy7sWCdYwBcNV7au/2cMJJQU+7JnQLzSAmzuGWRix11Ao3QW0dIhYQeiv+g88rXYjyXIpLX2
sYzUg1dj/AYnO4Epse9LfZrnEQIDSFkGckqHZR9qHCLW/1QKXZ6GyIxFjf4NolIqYpgyj25PNGkm
MUPuwOxooUgSeZc3iwtGfC/rCoqoMBSyrZFrl7/0c69Ak8ZU3A6LTfIqwzFILnpeKFbJcxWgB6c7
7DSlDKO9ESGVS7MAueUPEwYI8GkSYddnlgxhOTjMS38WW2dVnpRLZXaG4NUPU6041f3ZwZKoRWmA
ghhkH9Yrq14p9mYoXB7uuxIpdDdCdQo3M9SH6WGesBtwA+GoUxUAVY62Gw3v+45ZNxi6Pv4fdWeS
IzuSZdm91JwOksJ2qkptre++NRPC7DfsSRFhJ+QsC7WAAmojmahx7SFiR3XUI5ARnihkVAxz4nC4
/2+qpkpS3rvv3PtC6EDmWi6KQF15B1EUejjFVeBnBy9swWpXf7KcH3Hjh9FI+6NL76bsdaZfxUqb
/T5Ie0ohj3R2nVaZKU7gjat5ogDoqMbLNBqbZMDiSOUWwoMT0dEE/qGHdDN7izPTPUx8ZOVtIMqR
i9dyhuA0pcEgr7twib7kPDrOfgB28pK50BZLHMicyl5BXpvshn1eAp64BUTbUp1iAZHlolkgsqTZ
ex5DMgNAMhV/4TKbH9K0lnUySXnZ6J7D9d6WZekt1wEN6szjtMo+EE7acSO7uCCkdOjCX1PkGO81
0jqUFFmq7h5ylVftqbI12+5zBZJ5l2PDoHsLbF/cwMxC8zEWzISzbHxk9vrUlZ5iHRHXmXXw+1As
21bJHmyzs5d2i0UkYzyM6SfbMc9r8rs659mASNz546usW9GzHitzzVnXQb08SgHJxwnL9JHi0EDv
Iu0whnhbgmVKXyTo23wszdTXN17rQav4i/GL/QiF6fMdwL8eTMNqgA2MdRxtnSjrf5C7NZmktxUT
cmvOWUZSF1EvTpmW3pwgV88PwNFG78q8iG+nzOvNLSL1mEEMs6RngkMsI7IRMtNdOVbZP4NyMzzj
s6SAsezApkLIijR+mKfV1Idw9aEtA59SZDsVuc4PyEnVshvsnEjWRShaKRD84dOMES2CH1wg1EJy
UhxG+KnorLMUqCxWg/9NUiRlR2NbQ4BQjtNvl/c69HYTjo3p6EvJMRb0Doe0C8P/u7X2smGGIzfY
loNe3nMYV7Vdc7sSoI/lxL5qrzbj3u907hEtoDNvP6VDTfVh+emydfEcIHEwLP5JfwoF1Y5mkNsh
lk6zE3a2fg8Ad3POacMQ2htM9BJb8XjTuQ4oZV0rR90uIy7cE9dxVeyHvgs+Pb8hZISs3X6g1qud
6Shppb/zMRnFfLSKvrpFFN+9cO7AhT3Lx71oe9zLvNZ6Fxd9f5jjWcy72i+K+q6o+2bZIX2P4w2Q
Ux0CCRp6EGhJVzxSkfNU/W8XI9s/Ze67kz/bp0H//Dng2/svYNaL/nOz3v/607/+6d+wpf6fvzej
Xv7OX6163m/Uezbhbz4RgyJ2/92qF/0WXkLS0C8JUg99QtX/ZtX7TThYoG0ueRvWTuBp+6tTzxJY
9QIsrMC4kYvPju0R/4QV9WKO+5ud+eJ/BdPFIRvgnnN9ftp/MM/VUaj6BrBZKxidjmpVFoHcmd4V
/yCG9I+vdHHbCuA2nK92jL+eE+SPrzSw+S1tMDdEiJ7bUBHwCIfj7mSe6t3v19gfzNJ/b6/9oyHw
r68k4vD3nJqQMKM/vlLE1KQxPmVKTuScS9+LBrmYf2AE/3/8Orgv+c6ikAqVoI0/vkjmR1rp8LJV
IFRQhF121y962Edu3v2jlRd+dHH//+1b4jditRaxBLgzSSuLwpCL6+8ToSiW8zGDJhepGwkCdwaV
3sSqKSru3TqSSeqXdBw0WqB82SSQ7rwIZE8Vq8DjkmKB2q6TGdxEthnkTpQNivU0s6YVBSPs1qd4
LGyxS2nlpm3Zta57mzFbvKsoIvRhsEX2XTm0XSgSo7ks7As7ZPkUH2Q2G4BZS838TzdTwa+iZdiI
VJ3T1Ilu8n8Va2HBtwOTlg9Lg8S4dQoKBQ90Ldt5wu2Y9s6z728rWcfROS1DTHyjK/R8a7P2+GUc
WFjLA3OteJKzmxIeWQ/4uOI2JATMTVn1Y6q4jrdVFS7vprentxxrTrmNy1RD2tQTps2opf3fsNIG
jir3IXpgCPqfbTU3KCC2Wb6mNDWvzJKaX4zI/RvVVXOxsUQ+PhqYkHJfZW428YuDsW2ZVflvyEtw
fGvbWV+cquFL6jXVSzr4+rL7LXUQdMbLAd/ETTm+YQ2EsEicvBne0F3HuzXq+KTbqJIfbJZjHYbO
6gydfSaNzEL93c5eCAs49PHwpv26+mr7ovjirhk/8yX2Sxq7LqAT7lw5XQDZ/jN0+rXerqwAeWVt
dIEZLGuaLInEglHHHdT87nJf+ocmWgCL11BE7xn7E25d0ccPmgF3yYcpBt6EmqpX40a09qIyd6uc
WbazjkP11I6asXBbNd43ZzIsJ3bGRX0VCDOvJq3nb4rAmQh5aym++wCxT30ELbd3l2G+0dVs2Dpl
AoLTgPPMNcuvgixxphoWAmeY/dOe5/L7lHXMal0qJJ92UWcPbuYyEYXfRauD+pmqQ9qWzlnhgBWb
mDHZdY3vhflogRyLOjakXTI3fvsw2Cz+29ak2qfJqBfAdqfLWjaJrhCRD2ads/u2caaPag7JTdJM
sR4jYhne8H6E9O5DzlBCqyjKSY8Dvdio0Z4d/ruLXDSpCtxpGjSeTlM68nuvelRUnH/jm0MjO27c
cBbfKxCNGat8XuNHSg1a3BCC/6M5WtUtCTWTt+mGALG+NmsD7RflVMZe7qJ0wYkg3PVMR8qoWj4m
JqosKVcON78R/kXCTmvusppXpBqANP3h5L3tw6JhcqHQsGYvoezqXnQ5rS8k40cxU/wg/zF6+Eox
aOXhO6G3wYOrhQMDy4wL2WII0MpxFOsHe0x9l9myn0MQIbxIJrA217+NK85D7xcG6tdr/Pe+t4rv
UR809wvFeZcsMALMfnvI1i26NAKUH4vG3YogzfVmxfb1tjYzKsbM/ffdcAE9itJ96+KUbwsn1Xzb
O2b5GU0FV9Ko0opCjETRGiteGu0YF7djEkkbAa/qSkQAlRrvG81n+IEmGs0bfwSFTHjg6OYUB2n7
WTRLZpGBJRBe7WzR5T7rehay4AYmiAhTYgkrSCIH5H8tlhtsBQO/pmfNd/y95kVYJX/AsfF/Xp5p
pkmyLBe/VodLBQEUsSfuUJwSU+A62bR1nPe7ol7qBxeXD6t6vG5+zPgFIO8xR24jGUxJoGu3SlCc
VLjvA29mOhJ1pdkLv/CxL9P5RoeJET0WjdIV4M0w+FcicOZ3p/Wl2TpNwXuC357rLaqFy8Os7qp7
yG7LO7p2V+3iQtpRQnXK+njb1815qGtU4aJztEwKJF3EWVMRKih4PocpGXlC4eGMtNhNTthipJmN
HW+cRfn3emo6hjirpqrkaoVPdsHwEtCvukmgaBnadhnmww1uvPy9llmxnE3rZz8LZ/G9XeaX071X
N+WUZGUtAafswTxB/ELi4VFRF1YuCrxj1caxwQhPR7UtxDLAcjtT/z2d0jHf5jidmkTUkodvbw0O
aGTmxhs23xQKKEQzzvTarN70YTgBxlr2zzHtFGQLc+tmM4UsT42WnIyy0EWl8PDkHC04+1PltYzJ
lBPk15MGMRtF6l0tKGTPdlXHX5by9YcTGawWntVnfTLrIbvxgV1uB2FjNyHct5t2HX0BzsA8Lwqy
l+riBYuv/TXDUjx6QI3NltPdqg4dMS73DQ7bjiUrrv4uq9l5vTDdcImzhU8wZU9ouVHlBI8xBqH6
snm2geZHok1GFximnev5odMwYB77xO85FsJbBG98+ZZhs50Vht9nfj7mwD7HmTcHw6iPVTRHd8sc
XK7zTHPIqNJvCRAJ2/457YFy6djNwvhOhD8qL3WDLbBw4ECtuoAX+OwDoE5H6rNVEHO8zQgfzbbL
zIoH5otDZLYoYPo0cPF9KT6NYRsHDuTlxJZ10JUCRbfJwG3buPfvGBgULH8Ye5toOHhWpkuxesqm
MPwslOrxXq3TfCO9gMRPQgIGwqWGkkg9RpqHJoiwTmKxWF+5Np3PLlaehW7jcICU41INB+FMXE52
i79lE8lyeF+XKquSBUe+dTEF9UxiYs/cYbz0mutu8VfOFHcpPdwcsXoH9uU2DdeuflgIifmV20Le
jhwUXEfcfdk2nrLiwx0u90fpiTFIHDxq2NEC0YIYOsVHUPZA3evkW0dPss4R6CDtE0sL0EwmakwU
7XjidJijOHjJ5t4btnYbjoiBizeQlMD4WOKEGF0o3XLh95qpJuPNsGb6etECuxrL64uOJ1FgO3ym
w8CpvJuGlUnBJpvt6aGt/a56cEAJpqveUaoSJ5X53oMbKsLBbLfnuxM8o0Cg/axesNj76ouId+TI
1UIAjDRihFnrqUuqKS/MdrbdqLpqJzEHLMngucWF0zliN7Cw5L7MXFDKEQHAujIL6ubGzKE1kPCM
mWJDgKV+hm+YDCweLAu7ZORwP8xNS3ZpE+kj/KupdmgMBGksfnkBaEaPb94jzvILdcgNkiVy7XNp
KfTEOa8a1hMRCSDuRMkdx0FiuQ9uz+adfYfChEmUwbB7P7hYZzCMLpxd9upG1xBL4bQvmC1h/8qY
SN3moWRsvbBesNyPhrCB20YF5lMzDMTwz7lYJ5UlQiBVgnF+MNlOqSBzOnQmWwLRFD8pcqkbXt7z
uGQRQ5AYQ9U2W4fp7Jmu/zGiMkNRBR0WIgBnp9k62rssdO81hghmXZNkIBlAxJiBZzCsp40Fosab
18wgKODAvlQPqzEX3GISZbyL+1TEewyR07Gemjxi8Y5F0l1ST4GH8oq+9xXOTh/u3FVX3o68Nrdn
UuH3pbgryAPfjzGLXU/NMlXcGHnACYQ7rj0LdnRaGngKdXNfpGnh8MhxJ++YBiT/A4VkMTlvl90Y
TYKVfAw+HaJLwKhTmhDOZTtrg69ehsLUmzyMOA6mrIo9vAdkEqAI1/KNjEMI08XuSxuHYmfkZ1GU
sbqvvF6F9xJw4GKqzziDqeuC6uc/rzj8f8YJ/RfTJf7zpKz/+ef/8af/jTRBUtaf/+XP//3yb38v
UPCX/6JPhN5v8L+0lp5w2GAqLklrf4kSCuzffCckDQiCF7EKvfjf9QkR/UbLizhB7g4ZcDTHf5Un
3Pg3wWpGHpAUo3/5X/+EOuEggvyh9SUSzyXfB1+fE15SuZzwP0QqjjKze9+y0p3T0hxZIvq5oJkm
NnYtryBBv/bnsxrKnFHclJ2tKX+vvJIp6cTuXpctDo4GFepY/EN5kAZ4+9qLlWDMWPYLUWt73MGR
ju9Hf0zZNDUVIY7wIZvr+6r0+2mncs9XNj9FufgeN6WpOhe5TXr6h89M7mo1zJ1fZQw58MqZ07xN
QzjdDF74hXd0fKgZr3AXxD1+iChv5mYb2PjpWDdzUgRMTBAxVUK/Fj3k3mIFQJbGbhnIdVlM/z53
Ot7UQzQP13FUROux8BoQOsRpEcnxLCOfB52uHXraYWQqP3MaW8V9uGLs8NOeQrZQt43Fr24pcZWn
48eiGYGOjYcqCqGhiQ9rrnu/JRaERIAwYQxYJoCCwQGLP9yE06KSiitYrfKAh0D1+0kxHdrEdjoS
wBe3SJlT6hNSvYLLLm7S9+T5OFnJiTt5C7Emq2iunaDAjtA1ZqebGEk1qwMsDDAPduP8GrECl00/
PzGKuNXj0me3krkKBa4d6m+ah4LvDeVNz4/EGbwSu3PCjs7rAojld27lwvVhQiL8bpk8f8uZJy8w
Uh4T35MPObne1M/jNu/9bxZj1347w7rlW2GDhhsSZ9A65mjfjf4yf1sWJ38aYzFc6Zx2tpglmvDo
NXuGPZwUtievfD62e7uUpxE4nnHZPR0JG14c5SY1CluS6WBP4fpZcSRtfAdOy18JznHjqt/n9agP
UzyDhNcXO3LkO3ec/6O/q9yO5BbJJTOd58HP77OIpTkbCwhmPsm8Xl6Yljmch4W87f3wmA7lmap7
zfdhljE57tZaprtcr7XaVCPzI1gq5j1lNN8wzDjhBRtos2lG5EPd5Gt+lvipG8QB8lT2fs0QOPFL
wWDs8sy2a+BsrwTdVcGa+yAKIftjrew0mjn9iN0pY8bb85zXI8Ejq2923Nbl1nj2+mRqv8EXYWY7
GesRh9Qa3pUjJwKWTbf7YWSAZ55KbjM4rXcn8N3i+GopOYOrec3GZJCwzK2HmK2L5YNx0K9WFFgS
unMmGdjCeTVV/BVUhDdUMsQAq+Pr0CnSb96cMwYcS7nnJKHW8duh6rmPClkkiN/pcOiQLJqfLjcT
68TFYs5jVdJNrWt1Dvy2BZVt2ydvXTm3YadJEDCSlJCcR08F6KDMfWhTd5BPg78I5rmdGHVnVHOG
gKLErGV/tlybPl6HISWtfR3APrT0ltZyHvV0lWZzedWJFvkN8p/uJx8DYKYimHyxnzv4OngSVe9X
NNhDVAwTbFNo5/XBlCur6JQ1MHTzYiYha28wajGx8c+jO1Y06zUZOH3PID/ruuLCiS7tvTsqgrml
oWc6AFA4X1PmZNS3eqaVrREifBAcJuEZMQyl1WS/1nIJeM4t5PA3AtZsroIHa6Hb3Sir/hXPXvlW
o6mkByYxvwfnQP9YusT0E6XkjxMlUjwyPMBDVcVnhYAN80rdo8DKtlYmxDNc93wOAR8vQKM4NEWm
k9KJSMHpVNFWO2sZ9Gmtu9g+Aql/eKvVn+NFuVchMDKAHZuI5o0HzH8YZHpB7HDZzHvlI/35aoCP
cBuQk1Rqi9CT+XO4dJuipzrkg+Uyw0TfdROG+9Xg7rakHvXeIsQLhim4ZEX4tbOeyfppbuHZ5FsZ
9qzK1XF/oOTUmAQLfQy66BlZZswT4z9bQRrVFHQZg/3U6JfMc+9qQkYuA/tjUCqY6xxEkfzsN56v
+twX4XQd+/i6bLKsjtkib0JGnDZKnW1HmMKlbbCC0mKmpBOpcthrEyCm9L6LtRIqMl9D9iqgTOC9
Vpo8N7Sz7eK5YBkNBGxwlEURPFRWI8+iL9r3qSqhVEYviDbKdd9FrBibarDGHD9so+ULV3m0IVGD
eCxBwpHjPQTU/zaIprpJY/9nuVQ/ULL8ahuSx0R0QmrfMp4H+QfAMTwomm4lIaTReIJmRQQwK5If
OaKic9EySmIgZm6ULZvnljxKfSHydsKy1bV0Lgl6a42Ks6YauQ3b/Mr2P51MMBhs0BoT8lTKzaBb
jtyi6c+XDK6NW9DeoZKz5LWapkRqTdqJ5V1UPWmtQQIrxj6JmLQYomOvO1fcAPs9piAgw55mq+UJ
WwRp+qpaGxELDYVupg1iLD3toV59hABY7mNdFAjNFvjAx4r79XkoWCFfDG57RxpYZ21L0kWWTaAL
YjCLMQZKDHT7nEJ38kXmGOfxq1Z992A5TCRLW1SotBkOLkJohvJzGWSDiXwgSOHgFeHyBBrhNATK
BxdPmDt+n5BX1N5TsQ9QSKbNt3WMijN7MNsdPRKVxuQIdR6G4jb2IXkC7JAzBuN664axfY2kXu6g
K65NFFrMJvJ84BTw2csehP3wXoV+7myJGnOIXonT5j5YRnHpFez6ZiAlYLiyiSw0NFLyOiaZ6D3M
Ku1em969JR+vvO9rnHNji1O1br+3pZ3AsYkahY5ckq3bquF5LSobz4KDVSztmhT1CWPrDtwICbQp
s0NVhuXZ7UX8LEZj/G2Ukb6HStzuS47KVk4GB2suHgGxoAi4THJF2HQT3xO8Y5FslVKubtCa668M
aySW0MApXQJkJGBO4fUp64VkmndJERMNs6lcT1cJkxUhD5B/SIwD2a7D1rHzNnvOhiX8WbcTwDq9
zxbxO1xOnqSySvgGafPWZZHdN0+Gkl1xeBz0nmCG8JP5sH0jRwNt6VGUprc5BhyNC60sQALqAR0r
ghAmuMqN0+BY6sJayeoprHlvNGLhYUJe/AVRAatsaetb0QDaL1xKR6u33T1ONMbl1kDTve/9Lrib
XG5arEJJbsrseum66NyDf+2LbnrVOc506eBCBsYuc9ZJYUdM4oLAK8OVllSk7eGMkCU3Cp5XvqpO
vhryYtBwAtuQEuDZ93Bz120HNAMVml6ljYsFmOSbPGmZKJvDKkeYpixv2I5iGqLpQI4XDHcGCWGj
9LqegqgrzrBKrrWNUnUcRjRJuBpN9mX9sy48SMtKuLeFrcObdJlmxuhLhvBttdK9xTkzffmho3eX
1Jwbu2H/KY1xUoayfEBxJYUsCpbs7Anw9cpxD3zLFO2i8W4W4eeHeLSetLGLi9et6M+F1ZkdkVEv
bhYQybVW+fc1X452BQtv005/C+eWNQBTGYkvVLX5OEad84svVh6zGvNFPFsPtBwGeZEIO7axgboy
uzQ7FIH4Qyl2v+5z0xfnbMI69MKTOxrPQ5665wX8Ydc1c/SSc04jgdmS3QuQuPPXZNnFC3EahBGs
87QNiBg7pBPrgC6pNdYp7kT9mQusDIO9MLNye4YKawcsAafv//IFVQxGcXWurJHJwIKgxm4k4K76
ekRnYxqkcH8SUlTWb6uZmh+1CKeFLJHSqw/tPK7xKbLAAp3UIoJJriNWqLUbq2cnWKd4gy2FPxe5
DZtwZzSEZhPWTGduIkRs/yb3vTHbdVWL4VyXeJGmGPl/u7SYLW89nSmzLRlJcdoFANfpHIEm8Ocm
8WTCuBxOno5LdhxIRY7BnAEfkMBXu6CPIh7c5eB6jPuGC6vfWpzPuMEuQHVkgq9yaqZ7MgfgKvKZ
im/eZdxjZJ9BQ2hGlmjkWC5Y+FtvPKVPPAnQloA95Pi5toPjHKHBluq6XwtCWBqixOzRGjah9iv1
UNuF+VGFucseYBVThuKj858vAQMUlmPoy51UNQfvAijZKM9DKx0c2KQayS/dWV39xFbpujuD5OCq
DlzjYM/DnEcITaqH/ofKmT/t51nexTj+QpE3L7Ze+jfcXiTRWH0evfruxJO91LVCT7R7fSfDrrpC
gPG/GmyL4WaKB+998thevMvnCT2xalQLSdZTUDVa35MlxV0s8vgTjKOE6pYhgy2MehRyw0DGGo+U
ZBr9LCaevzLIpD5ui00eW5O/a+qyygGYZGHtbQ6vnCEH3/3BnqsMHNUDNSqIks+O3ZqKAJB/CEIS
KoDzGC/FwTaz5srbI006wQcM0cWUVOMeSWyyZr+BswbTRtVLX+0Wl+hFlLDAxyrecbblwF/jNeBT
tQ2mIQtAD4rLnUqI7i/CR4J638Wl80IFozVRedOlTMqqI/aX9jYlzvDLwIOqDavX7NfAmhnvIiO3
JOt4VXdfxdKvcUulLVWc6PatY4tpn7LFpbzx6dTiUwnpyMHfy8B+i+M6VxvpSOumLrLgSOZUeqsx
AeNgy4vuBcRzKfZLNkwPpLENX5os5i3Tr/RX36ppXzlLsAkhPAnsU4ZqttZS3BGzM0m8jqrL+Cfh
phvifqHcjVDzoz979ZYV3KvYyBUtL0k7e4jwwzLWvBnjpVDUpCFFpMr7joSakcH1Np3Xlgl05Ltq
56eDl+6xNI+vRkr9GK/piEsDXvcoJh4Cl1GanZ6ZJs49dX1Ud0nu9p7eYiC7uUBdj141nevMrg4O
s6N2Eyjj3k8xaUPcA8vYH3KfqgBHQF2ZG+wC2Qb+cmB23bfFK3FmpjnHU4ETrndsm6I3X9akwqOZ
MdKNaYKACvDaUVM70ZIwNcqfonohCRCsPKDj8woMD8qZg/mEuy40sIydHG5yCKnuvs/KmOTRuHT1
eaTb+p61er4sC7PTPXUuR1k/y+E99tLK2gyjFVyBbbq7kquVUr0urQcYRsLTTGQxxiBEINA0V2Nk
F0nqAeuXzFFvkW2DE0pMf69rUuowTDCBtYL2LRRjdk0JEp1i+pUn7Yj8o86MR9FQE/AqaNI5S0XK
JAVXDBaOqMOJTQSQmZPKbdzrSTog4E3T7QK37c92vKx3hcf3gJ/mlvCNOYktzVfO4yAxbbrkt6GA
Tjm6juUsTzCH3q9cmFJcVYq5+DFmTnxkkh/mCFVsJSestI11QtJO0N5jESWEclt3AUlsDJZNy7xK
zI1NyHSsqo9pbuQ1tsAgIH7A8pvjXFgxthi7HY8eo1RbXBL+PP1Uyu7JjvhqY/+HRd7W61yH3JOO
ejadRMCx9D1Tx2tt1w+En+FDcC7mlnK5G6n3niSl9sYK/RuSHI6MJDHopdk3aOmEbXBnNTVfFK2f
Vqke4l4+atf52TjltTva4bYqm11HOq6bW0XihQQvpOtjXEI1D4T2KfKfsM/7r0w8mLX73b2OuofI
ad597T0VtnU3155/3WUpAVK2oJrJu7vG9HcoN1dzzEWmHVLXuu69I983If3J3zeSQAzDo5qobf87
jkT3R42VjQcd8Axg6qdxKzhYzIMxSVp1jI4C7U6WBPT/EF/2sNmEuEbWsGwqWmrGbES3EPJ2JFf3
2W60Qoeh6uRq/zmLy9h4ch/zsvumezoiHzV+CeRId86snZzjXp8sSZ9ztEu7I9IBhn72Xwi7WdWu
lcvIWwgD7WVY24Xa2au+5oC+TRfNGceAFAORufNVfMzX4BFR56Zz2tPcBruoRPcA79svl9GYv3QJ
luijVHZ/mq1JJKlb7kPbXFl9eyuo4dOKmNY1IIShWoNtUOfXc2A1N60sbSqD7s6eauqSYHivjVj3
lS7GfaWK+OSWhndi5B0FV493YdrkfjvvmjEKdvYwvMRLeK/Z/HonRcayczL8eD5hOoqNegHI/OXW
gbh2Fi/CmkKbi2ijrqxKrbekHt1Sa7mbLgyPTKTQ0QYbk1b6Ew8x9ql0/WQe9+4EVb6b6+rUFVZx
3XfZPYEsB6Do22lYvEdRB0y8iI3bSHuMzy1XM5y11R69lrMpkChUIaNV8IaGNXREEp08UrLi3NpL
yRvk9IfjCc4sxQNBWC18WSo8mLq+1Y5vTqT3PnYwuuRxkQTLTrbiurP8XuzE5TtP6VHXZvpKzYAp
z6MRXC4mPcxThDSQ97NxazOcQq+9A4J9WpsaGWmSy11cTctX70WnIEu/jWL9KLrx3IggPIgKyxkx
42ReiUeH6p1A5+K4AIYcmpaWTzr+sXQ85xp/CdO0xhdbu19HrrNpvfONK49zKA/MDqcNxxCXE09v
Ql+a/omXkbto5fa4NNRHwjU/FeYpdh6GpGlLGW5aq7GPoLEM2LR707rgSxGK2maU1bMOmke/TN/H
iAiOmBOcagNhwE5/1sgwVWzfBA2VaVoUA58r250v8HYf6fbcEc1DNUJ8BtazYux3c4jlHBOc/5aR
jrhHAbkb8uhDpOqqwyHShROBrk5EgFiM2F3H2QzVJd6xeWtcmettFLKFjojFa/Z6Dh8xcDK+ruKk
au9sDyra5MyIyVTLwpk+EssfO+MUNNcROrn2j+j8CKWtH2Ttd0H6Rf1Dx858WPMqvoYoXp/6riOA
n63JD8TQiWfS69brCQxhy3jxFZip2uV+3W2BYLDgEjOcY2gn+IShXv9KcoS9afGx7EIS5PejS55m
n+brGS9ow+1prP24IP7brg6/xgZBAw/CjkRYsr5KyUkzGfVUpg4xKx5J3NElCWGeq1PWKmf/+xRy
kIhvZXHuqu45AnASoXjOqPPhllR4NelmOZbLeKwpSF3PPVDN3bSCkFmb2wpiopjgdJZgH5REedI8
PDsVS4LRmUhxKsjlUBQpR+JgdyiSV9y4rBNFmSMrVL1qey1PVY9rsBmwRrl9uSaTxGFMUNtRNMNN
KFAnmqq4Y7nSy6KCo91LmXjIZ1dVLtVPa6UKyMZLkiXNU4JB5JpwB3+z5ObUxuNpDg0hGU36lMlx
uc7wrrDUmMF2dkGnUjizN4k1/ajWEpYtPJZ5U92IeibJjgxXgoyG4L1Q9Xc8/f4mxXCGU3d4WZ05
f2YUZCe5ktV+jvTZgHAfoB6fdQgumWv3rFE4ZTEpdPKmfXWLkDUIY/eVWdmX7NtkTunogScwYtXz
r4qbhAA9x8FA0zFJ9XjSrnSNtJMCfYOWlJ9auRO30thnxPgSsERikrehK/6B5eWDoJb7WjsHn+fI
qfDqHzQ4HPCWfXBVcxyi/M0QU+s7y0sGRblFLX8JPBm8Z2sm9lx7vPmoz/C2TdUNROkX/lL/x+yv
h9yEH2nRvo58oJHj8J6VYlnGIk9eFZxMld5MKWl9NlGMjZoJH8T7hb3HNWN2YiDWbPsxZpSEaO7t
C1V1e2WWIvG7tgPg0zo9jzymvgl7fCtZHrGLVER+UPlOd/JLrONdZYp1r1xMy4INsJPwUXRGscUP
kCZtjmLDz3winp+GJ+WrwzPzSWBOTGguw2EVkvfTeTeTiIhFcxzP/azLiJWKqS1MikFtuFB0OFiw
iU1Fu2nGsE88TX/7f7k7kx1LkrQt3wt7K5mbD+a+gMUZ45wTc2YMmRtXjj7Ps+/YI8ElwCWAxAKQ
uIbmjng8q//+M04WESRiA61uqaqrMix8suH73vd5o9FpmVgSoJTU2/TNEGL0L11OCzht7UsPAeR2
xGhBBUZvg9ArngEZOlceT/mrLf3mkyHsZzk3Q+NBa5tcvuo0bm5s+lCALVvbR9OCW+iaHVduXszo
R9XBt+ox25YDt2CNU71+xOhLDSMm8nYKhmMf4GZfza6eH1xTTmga0sFoaUgJhzC+MS29jIUP8cVN
T1Uh4B7bc4YODll2G9/3c0XaWmfUXYwxrhjCe/QPPzLKaNdMdo/bganje0IJ/0p2Q/xNOS0km3Yw
ovEBzWAvmRF0fuFWZnNM6nkACWgMRFxccXU6vAkrK7Ihbwu5y6htkUmftCb+U7Q1a/zSG5Rd9ppo
2o9Tll0l1kip1YEUWUJrwY09rQv4G+gNip3KE3c3RJKqe1815bVw7avMz8UXrPP+rYEMxzWp7yC9
wfY5+JSayY8jkuRIlpK/MwLxlenmOp9NCDetvWmghSwl6RHEU7gGJhAjyEm9ZIsFQ321FahKPh1r
A1CpeK442dAGGm4qP0ZVUOArW82euy/NrGT/zRvWljuEsIFNy6S2BfWl76EDZyK+bDk6K4fDprlE
JwC/3SWxn6JgJE6kYTeQY/dFAYyOd23rZEY40gAwLq3ef8Y7knyORY5Ik77zaMBoL5xt56RrDLF/
6s5/y0Dx/6ecQStMhSa1d5dYLEMZxHf9pPtfksZeRoH9u7/9x//xb/72n//2X36WNfzlD/lT6KD4
cX8KG5T+A98M0aUK/4WW9hKM+U8ZYJJcJf6D4sG2XQOh8T+kDSgbLNPV0nAwL5guYsHfMV6cZySZ
CC0MQyrkFTaQRUufGQjGwPYHUbYfp5yu6NYCS07+DYY5YnQQtGsN47Fw8vIQNvAzanOqj2ZlEDEE
Z7Ks3fsmofy6oBuwxdUfC6rTbMkGbKE0XiBDsZeqZGjpL78vpvl/zb5jWK8LZf7D3/4b7p3/hEDm
vyKV+bc/v00//ujf3x71h+1QhsaSo/GUSMUP/fNtMhzeJgJW8VFZ2sDhgoDm72+T5f1Bc8Hl/1MK
ITVZsP94myz9B4oWAw8Psx1/hoi63xHKGJpRfvKI4CTix/DSMgYdPZxGyz//KSqzgSFINCUxIX6d
qfADlX5do0uTvdwKCJXJulQ1FKrAc2gY1qadfoUkEKzmDq1n3xUUCJKJBAXPNzjNpcrdU/gD98mq
evAHVX0oBoIuoszwnoPMHx8zfILEg8zv7RLcI247iMi0HN7PaND3Q++BZjR18i1ty/jUW0n4POBy
vo9r9CVuH1xm7iwuZEXjWNd9/kVZbCkozPePJWVdcJC2uPPLVlyWsfYoOOim2tl6yNA3T0jyKwfp
Spt/ruXjQrTFkJlio45i68sQk0Kc3IbWY+n72R3MS2pmuFoOc9CsnW6wvpaBmb2zmmi8GWjKgFsD
23QN78P+HEwc3jqAEHcaH+xzPrG0bxArZHsVeCRuxoNzF5O/cEDs1x5jSVuGOaQ9lqa7pi9FZXRc
nC5d7F7A0wJRg5B2xwftbL0OwP0w2P6zB57ymoQdY72k+2TjQDcIyUM2cUJAazmz7sUPHSUblAYI
Zfqtg+r8EqfjcCKnZd4VPcCfjoLXZWc3PhAg8pAa+4uR2IgnBmO8zbU9sl3KcswEyiDMR6SrwoIS
zRmRACNOVnLBMQ+J96giiidjLd1TlzVcQgoX0Qma5khY1YjLujlSzKKkW1tfhctlR7XNAufk7wV7
1CsvLEk2KNpxr20nv+SMWQLMjYMnqpUp9T+7XldO4zzEkf2hkoF9K1of2FulTao2YbnnTAjVxQUC
zDmugQibV1/8mNYO4h/zIkGde1Qh9hyzNotPHZmEDTKANeTBO0d06mowW0hnXvsd7RXZrHiD4aIS
GUV9rGihK7ZIEqoOsDrMDFRaNplghdWm926wxNb2fXaBoABC79whCZgCnkc7to/GoIfHERThuk8m
CVV+frDhaZ4kG6IT8UBAbPKu3ylbDOwH4cCXSEJA5IEqGRCcl3bd4vwc1XBE6EgvzwytjyWWhH2D
bWcTclYkmaIa0TVH875Hbrq1Jse/iQu3uio9F6dSW3FQ2JAE9gF5LDkLRtrdFKTp0U+a6NdR23iS
/BHSpKMgOGRmixwYlx+M81bTvEan3Fe2vqk5khbrNvGKx9yagYHUA/JnF7enmlW4CUaljyhCnTVk
k3ILLtF/IMCHNzpuppPqVbVLhFd/IRyiWLWcfzdVHRgPVmDWB1oUJLawquU4jUvjYMgaWkKcfBh0
yzG3zWMwo2jm0iC+Hz0b168sB+8rb8+npaS5atDMHcOhIDa2cXu6FaD85GAV66YEmQwaib+SS/F8
dj7Obhh3WzkJCA0DCmWp4nCX9VV1ynTgHdAmyJWtK9jnM9KwzWxpZqBEEDYSzs1NPpT1u4zT7VFq
ENxhkcRbRc8aFZeVnXxl0bMfDO+9E1N7MgMg2JJYQ26TmLAd+wokP1FTKyrU6oI2mvUpzJGOIeJZ
kkUCIlqMptzZYVqdXMQ+7wQwom0AbkfBYmbRjz4oh4W6SD6ICBt3WSTqWluivAzDIDyIJHg3T/O0
LanRhjniZldT20v5pGHmjjh9BiAxaQMB1a5cemrkh8ANG3BoFQVPsBiSS19Jdy0D1IYW5IWHsRkj
cCWWfpc3DV6eWgY0lHx7G3dIoioWoksUeESRwVrK+M6YfYuyJ+LNkbfwPT5H6sLC6bCdtNrRafwY
iAsH5CrhBKAKzETvxrL6DCvHKuAZDJdT2CUXeC0T0gVEJO5Vm8xoupD9DaV5SMSwtbVXbj2EYivZ
Bu0mifoSlZrh7/pyqA/4YGDiN8OTSOx4KyUkVzte59LH/ZXOONuD+NYhkwORqtiYKulB+6j80DmE
fHTQ0i4Ad76D33szoTBcF3avtuzRs+suEf3tQPfvSfptuSU47COolRallu3e0gk0dzVyioiNe27r
Q6WG9gKHmHcc4ME51COlrdp3tFV3Rph0ezHog26rXRsIedIef+UjRyq3MnAiKj1VsQsGcRxN77sZ
x7e2SpJtXQnEaGPwSXoBMV3GYFyjWC+PgI7gQWR2t0KJOH9pMXxsME+RgOiU7WJXXQWOTfk5kS1N
YNSqpBZSwq2m8nutkg8hTZqtJTJF5aIOdrBmsEyN5DtaCAZQ8YYXPUWsi1kJ+wPGC/eyKUO9FQ4I
KsACp74M3C2dhIqDH3PVCGPkiEZjPMQuXP2ACOpLtA9X41RPRw3FCGvYHR8ZSCTar2sV0S/UVGfd
JL7pUiCbDvlN20L15mGaB7QMfmA06G5dJGsAWuTOQWQIAq8Iv3u93z/YqDAuUmsYsPWb8roYUnat
6MACGeiD0wwmRdX6ex+m6Q40QQ0n0Svcd0npW/gkbbmmRBuchNuIfdNqYGcSccrGF759X822dR14
XXnr4nZeBW0+7SfUtvfATuR+4Jx67ObWv8pc19lVVVce5iktTqHhTwcRDUTbDQ1OzToWDxRBgEcX
ZK1MU8xq186E7yCjteYHL4hi+CVu2Xyz3Alz5qJN29TVAEWJdQLKkq1X2B+sI9x5b53mon2M5667
jXtgtMQrD1/z0qSFNNNdPXFYDq6yGBa7g2MiGPpLrYCwAb24sDspdxi2qoNsIQ4jCNpYcfiO6DHr
azKQCeewZB+I28wue7Ptt13DYdyXOSgbbr4GHeBQgTeFfzPGE5VNNlmbUCj3ok/d4CPBZmz13INy
vdOoppNDVSuxxA6t0U6aem2W4GsRiBxhKx0qKNu070+dq0j6mpm8B4QtuzBOr2zIz/TXTbSRUHKB
PjQYtMwNDJb0soBws6uaHOnceJw9v7ybekffLUbk3ZjR0XOC6YuQ4uCXCA2p3eDAvZ3aU0Qryyii
vQl9TMfBhzGhom6PxZWM8ms3GIECiunU2iJeF7zI+86un4xkvuo1DMcis1eOXGohQ72e0QNx1v/k
QZ1ai6QXe4WswQD2piWJd4LYFPj8tIUk2CPvS2iQqxrGvMR8I7soY98n6s7bh26w7ZLhMzSutkTg
yDdqjFcuS9nGnGuEaPQYp8m+d/1654xLfbAxzF0aW5dxlzz0yAppqFCRpWLMWOy6guLkTimV+PzG
AwFKwwjGCUF4NI0oY8dYxFYwTLJNHuA7MdSwMQeYERKhDIy1CiOSuwk0e3A6+tlBKP9L0XuPtnOc
VHeVsfVeERqB2AIdak1WNN3Gk4l3pgc6hmoKkqfUTDQhvSvYEeQmmqFalR6hOVDu9lZgvIfuemHE
drmBAjvd+GH7NRzGE0LqfpNMmUORPnxsLXObyO6jmRfvijb92tfBdx8e2SDjixAwGQWTel9TwVxN
yQTw1o4gqgzdekaQdAnko9yZPZvfru8uyRb1sFFlRytQOwSxOEDCLtqCymmPKQ9/5SS2+w7sLp4i
EhZKx0x2Qf8UmqWgbW9Uj+iIdhiVrgM7YMGEn6sL12GFTh/yosrgAlWPgVbQOZArMadOdtbejQHs
XiM4tGhpjkYVjzdiDoYntUydol975WfRmu/7mb4HfdDoUvA1u2x2yobHNHYXdV29L+0Ia0GLxjOj
KjbGaXydExd0FFg0LzAoWPGaN897LiHsrxoKdd9TbPEfU1hFIyLCcMqO7Ph5qEW7pXqJ29dR6xRK
MVmDHueLkfCZlARDuF347+xK199ILJ13QYd/vqh405UF+BlOJjr4uGcDl4vrAVkQUlHy2ozgmApx
lVH83min6WniJe5D69L54swhrxHB+GyMZndbCZoMCT92U7sEQCZZ1zwZMR4l7fU3mdEZOzSNxb5v
K3ESdi3XmoyNK9DlzoObYK5k81LuVaGLbVvew93l10Y51bob26CasWjzlI/As/3Ut+QFeBSXeYSz
dKZLF8pJMwExttR14UfHMqoo1gV5dAS0sqe19QGeQnFDTZlOIJoFyqzMTtiXdskQYEBzryMQGicU
ImhK6sq4Yl8CUGnApk1rY8d3dzXp7mMie2cH7PcKwSOLHrSNQx+n7UUzDzEifveWZQD53Oyf2qEt
tmlRjU/49zlbVMO3vIsR8znUFDFqHHv8piwTAkhT0Pds+2siNkLzKoyae4AKVHlVu9B7S4vvJHpO
e836kVFozDA03vSydZ4b/A0c0FE5aGE121C0nxGcOmuXgI5dQudlBwB214zFezyzjxB3mc4953tv
eO9QH9yzIkKbAq/Hd3pwHaK6auXIByLBCBfNyNea0mlCL7KQ+ywP2OrA71l6NWkT7XyX0TMi6zT9
pAIkriqcxIbeL5sIxARbGc0YWzj255zk24ic3SG39zJHS0KSxkYYfbYN3DLA0VuSk+N4W21axpG4
rI2ddCAohMvkGutHZQQR7Tn7CIBpXaXeZUiJdoWrYjygtAFNOzOxzqG47+nZbxeFGQwSZEKdT+gm
Jt2J3vW29fUHn7eP9cZJr+qCNLU+Ul9a1T2yObrpMuljc5nvlB2dSK36oOLKInGRHVCGast1fZ+d
SWzsQ0M+WYl2VyndRn5/un5VPdCIqYvHwqNBOoahvDIdNAZselN0wG75DfL0dESMP3AT0fqiKMLD
a9vd1w65Om/xSDznqvFS4rRzET8Xrtte2brp9pryM806QLUQwSf9CdS02teOhZY/S5P0qOLMf8Yg
aj5B8VpEUZE4gUkdCFCzB7yJCPYLjHb7Kcy8A42Q8gGlBL7drDEXqeuIUVPS7rudetiJYTxF69HL
7KdMpIOFvy96JtmHwsDMLL2iYARziELgdO1U5kTSXuq8L7PuC3Xr7BDERXYkLmOhbrhq009sj3PR
gxiHcwH0SheXIrKsA5IpvdEAru4UGYMrmRTywKwXvadTGu845Ylrb55YeXVLGpXtW4s1WuUw6aT4
NPhJe4fmitRQi4a/yDj3wek3rrzYG99XNKsuJL3XlaLPka8qPlKEHnH1FPWjvGgBfhz4GPsbPihF
tsmUuXQbjAx3ukU30LAXx31J4XPrEDt5P9SE03Q4Yzl91Tb8YRXzljXiHqPwTP5LF2Fk4Vxflzm2
4sxCpQxSYBdIX+6RTJDqU0TpThs6JrGonMM7IGtsHmsnWQM6LU6pgFbcwLH/jMhLn4yu8Y7cxQg+
otb52mp6Bp0bPsTeBNGEPYhlfMwJKdiWLrHdK+GWI89YjbvBM+td1Q3uKSE6XK6zfmjY2egIu8mo
ESkjc72hoV5te+2C2cixcp2gkjgfCCaUV3XQtuupt9ONJmbzmASe2NSZAbg2H3ERR4m/cy0V0x0M
PlXU7+5GPX2yBRVAXCZiX3n4tQnpMzcpGLH1EDJdJRWCYR6htbU9YBqy2DiYcSozu0Lib28iSZnO
nw9FAYasBYoGz522/i6BYYJb6b3l0sJxk3BTjp3x1e60e2Sj720QBuFZE5W78LXKfZh38gDcwvyQ
g6KMcz/F/4xGBbUVO0vqaeI2b0IwhRYy4yOJ1tFFLSxvSQQqL7yuFp/pAAPCAgG/d+qwDLetZ6kH
qPj2u1zP32LhMVtpDMd5Hpj3s6SY1FOhWQ/AuW6JGSgIxRkhRy7u40qP/e1oDNUdZjj9xOySPnm9
Hb0PQl9fSzmG+wKh+r2PVRBKtyEoXuKyOMwR+Sh55VwrKxD8BmM+zJh2/QFwm8WOzjUslPdDqgg7
tjEZXBtjaT4hVDau0G+QchwFFiewAtH5waJ/fzOa1qC31iJVRR+JoTwm93av9VTcQisu7i2qNpQF
7LT7gE1IJOSK2jDCWbbIPGJKeBfCr0/WtiukQZnJDNTWxLp7gkTqrP4vV/9BNH0poGVEQdj+q/9l
l2rpdf3jX2v+AQ9bOjwv/mabtxyL7rpv9XT/renS9p8K5Mu/+b/7D//eM3o/ld/+5b/4UnQ5rLb7
bwGAmJ8L/Uq+3iP493/775ho//V5f+DHH/uzPyAMx/3DWzhejodfVeL4/0eDgC4A/SI8thpSKYpw
GlF/bxC4xh+0cj2N65xSDfV7qvZ/d9Jaxh+Ga9NvsEmlMTxP/Va7aelb/dQesKiT0LSw2QMpiGMY
fc98tL5ZhLScPcTipbSCXZdLth1BF9fd82i1sAlYtspkyRgCmnMrJcTSe98FXIQOkWMOUi7e44To
Ss90s2UXl/UXwJ6RPadTSzxW6dfyjm578QjBzwUAjMKYiuNAwO+2CB3fIQHQ9v2dKDIR4j7Nc5Qe
azILUI/tmmSqwmxRowz1FnVCd79EyZKHq4S8dYko+OLJVky3JdrQoypHY1731Aglgc8ROaxeUA2S
UndnPxudidVRxV6QbSgq2myVxpLTKh9otErYamHLsFo2RHmHgQW2ig7RyUZ2ci8wcFGIjPsy3Uni
CJyDNOI5tXZOM3GrUuFVHLFbrw6Qx/7UuLz9E+T1M7Dsr56NTQ+JUzQP2lVnz6YSea+4Z7CBRBHg
X+IEyzm2n0vvRKYMpIfXhzOWn/fPOLHlXbCx+NB//PFfa2ll/dwqghLZ8Mq1FsYBEcOPxtKpMFw4
gTV8lihZIfW0URWShFZM6ZfZa4z3FOyaZ+jSvAJT1ID/ef1X4gt4+RvZnLBNgIIOiDiIGWe/Ebyg
GSh/bkQrIAEYoy3CNDZdMROuiDF1mPc6HkDruGSOOxtVoebb5lSA3/o11NJ0/fnOkM7i8aHQmTWB
9vFpvrwzjpN3s0iR5q5CUI4O6GYQWzcJMdXeKgnbgYAdSk5AaV1DJqcxcMxvkszIjTEKSqRJUmJk
M4O+8R555V0r2KdjH1YkNLtdOX81WtPX91aLQ+vd4M+T/8Xux6ZcnOrtgOHr9Xv6siFIE5ALwdDP
tELdRtFrfnktIKRRr7c2AvQocouPszZRZTmhmcZvvE8Lue/lTaODzj1TGhPv0gJ9OZCdmz5vh8/a
FpJ3RUuBMhTHsWwEMZRnI4GkZNql3RuXd/7R0OvkkyEc3kAqZEBJezkqGLWqzJ2QVdBV7LrDpJx2
JrpEzCdeffH6rfzlCm1m9wWRAINPSVgIL8cKUC3APknJJKQ6P5YbAzE4yTlTjupmQgykgMMPI6Kl
14ddsH4vbqxDup1nKpPhHZw+Z8O2fo/yrAmAjVkB2tzRaJLbzI+rjr6u3zwaE+GCbeaUn14f9pc7
y7COYzqS3iaN7R80wp86ybPCf18QY8qwcoaYa9jDSAA5xeFVZBTWl9dHWz6plxdpYT+2FocqPFGD
PviLyUi3iOLmmXIfhVEy1+u61Hu/M829gGFy22jQ3ZljznSMxvGNV0idiTD4RhyIF+xpgdEA6PTO
H6xP3QpbKWlCwCFgyGOi8awmv29qjGOfUgBVqL84/nv23rVn/OYhRCGaZEYvsOUgj5UcQwivo+hC
XyipnelWj3GfX009JwV2t12qbqpRENWyShPVUk3wiFyZ7waU78Xe5wEvPeoccKQzGBOc/c4fqum+
bCXJGnQAhHM3+300fzfpH9gD2kknmYxVDz5tfqiiXvTfAlnNwcNgDT3a2Hhy4+TKGiK6zFEujeou
9zISvDnVFQ4b4dQM9CmReqIsOhgDgkIossV0DRLNyrYj8P96ohUQqblbd9Ca1FMs4ML1B88KMjJD
O9rx6QMlIRN42hjMBn1iHSJljM15nJ+pE0cpWAQbRgToaojfJH53oXAPJbnk8YlYUzO8pkydx3tI
55l1wc8IqGuFYqSgu04YOf7MOb71LxUKSTg8eEmZOhrpCLcA3BO7AKF4czWmi3K0R2/Tzpz5WdVx
6pNE0WlFvyutVDaat5kxVpMFQsDJB3b8JVzviEBU4iXVNhdWRVw6yK/JUita/1N+IPtCuN88kXnd
g6qHZPqeOHapybIoQAZ9FpxiFOyDHPllZI4cVbaeMQj6AaGtW1Rocxh/w1OU5kdhYvpFEEDKo7oU
I+nYFRv/GWcqChOcbAlm4CRZYQ6Bo6FiN0+fLIUodYXFqBiOCjaAdzEE+DnWNuQDEqLzXohrB10P
q4/IvbB5F+YRPn/2LuX3LC5d754GJpHc6w5gePIMAjMAYARwsaern4yTvGJXGBFMC2nNPJFo1xQ7
s1OTy4sLOPnotiCBnU0Eu41ElrJGlOtpP8EUak38XkaS6nVUIoKwj6HO6/cR9A5vW7QD7VJ2RzBN
5s9uLnyiuEoeWbGKEVRayR5DoZm3l01F7dzZlznnJ6TiQxLOCAEDm+hJ0SIlkQ3JpIPj9mgOG1J6
DkPJukLOKcnnnRsc3UDQ6N3q2LPi9xqQZ/c4046dunVVx2RFjSbVI15dLCJY+BSwOJB+kqoWRTh7
MKsnRb1X0q0IeuoiPc5cqmdApmn2rOBLKuKa4Dw6DuBxgQwZwZUVH8yxL8W6Laly0iWiL6du8aJy
Z1dFWc3WZ7CdRnTg4YYlCR4GNilgZ4kiYstmQ4qhbow/jiqW7o7IlKq7Lmkl55fz5BoTwvhuiGCh
mqKn4aKGSl8MvuxHHL608vbuQPL4lbHoQB817rSku+rjrHQRygPkRGXAy2FRUouIK3c/p5Cumwcf
yx78h7mOU2iboR4wEZPS43vhA5kJUUR3sykHLAULb/bQJ8iog507cmRSN/WUElmOpx9I5R0lrZGS
SNqYzBSY9NGdfZiGQbVPncgITI2ghcnHTHeyO2kwAOMByhkdNkHH4J60S8v6wqFcUwp+fa34ZUvD
pgaHtme4DqYeBFcv1wqDQkHkDrH/HVeoeYw7Qx1sTRL066P8stprfrZtmtrWOIxgr78cxRdETU1j
Wn9PmIeXZjaliH2Rst3YVyPehd2CnkveGPR8B+yCEWZjQYFJ6WV7fob4JcpvLAvd+t+pgrv9mnpl
nuxrgkAAQxb4Pw9JlBBK19btzLEFtccBF5acnn/30pU2TNABypTsOsyz32K0ncp3zXBZDymDOOae
Umeddes8dc36quLYgHDArEzIC68P/HIX4HgOtGuKxpoXWkk238uT/2nPocxgUqqyLFyMmHxXfkhA
B5bkzrjHI15Qi8EKvyL7qHfWbWRjRX59+JdbHo7mqPfQ9WkN0soFq22+HF5gFu8w/2oyyQ15kZqq
OgaUra+B0xAm/ttjcd4HtLUc75EMnt3jVLUz+JhM79h6eZcBC/BqtO3ktnTicfv6UC/f5OWyFkGt
zXnfY4euneWu/3RX/dwOE+H6OHeX6Dysbc2hyQpwpbqSq3LU/RtP8dfxkDmikHXZTXFedc+OHLHk
ort+glPnD+FFHhbNRaEhj7omm5p5Nu03xjt/a1xJmwvtpPT4akxEtC+vT/hO39MJ8nbl0mxg9h53
YwiYh25Nc+l2uDYROLgbQdjFG2eeszP0cmuVo9kdoyFGCWxbZ9vWjgIeOdAzBY0OnO4xYWlF8jim
/knKsHqSTj8d0Ip79rqsa/KLYiynu7iKG4AUOPuPrz/oX99ffptl3mDSMpE0n30+aSf7YbIrsRvC
AG6hS0fyFBSiIrbIbMvL1wdb7uo/79h/XDoLrGOj71fIvKR6edcnFVGxz4Ng38S1eyBQ3iNOkz6n
IpBubbq5JCcMTMobl/gXo7qQ73G74WNTnE9ejoq5hc2viVKBUmh7Vyg1HBycyvhUpHqXEia9NjC2
1298rD9OyS8u1lGoADg5WCZ6cWupE/78Cbm5ZhuivGhf6Bk1CSDbgY29IqZrpYzM2QFAJHt7TaR2
N2/R32ao1yap4SNLKAjtG7/OL8+Z0ojFxSsKFejkz1eJoEPuWjrsqmhF4Uksu7ROH/uOFFh7qqL2
d2/5jxWJAy9oQJcnfTZ9xHVo0HGDWOK6dV+Tr5NVdMLpjVpTAj1MZ4Au0Rmlb3zVv8wimskKIICB
qJp1wTgbloZuMYLuJ6oiGeW72FTDvcybAXNd1xEVDgjtrRFfLr680eR9EOJDoYTDNqve2RstEwOq
D9s/AjaNraqz4IbGnt7nqi2feKmfUQrm9/jbxkuEk/Hd65/TL5MYW36DQB12NTxUlsKXb9hYWjKt
HAhlU8GhM0lxnSVR0bxPLdWvhrwxdvgESOaIk/GN57so019+ydglsIAzfXIO5gC+vG4/rw9BLiAQ
j/2+72g7Ri4Je96YeV9qqK2HaaENzkNLA4zIhm3ad8OFkzjOPpG2R5ylizKyA8RECiWBuq/fk1/e
c14jvBY8SjTyTDVnE3sBJ85ZUlf2gg7g2rO7ck9+4yeIIG8tkb/cfUayqHFYmuK9ZZ0XO+yoyrqi
mad9GtVqPeYAZ2kbtgfwj+JDK8IGfCGGeKEDktt//yIdxS7KWgY3zysfBeiq2pq9aU9VjTXL7lvM
+2nwyePefn19qB/fzItpzHW1xV6AhhjeBcoeL580qk6SwhAi7rkDzbZLjRFJZl3s84yo2SoFRFsg
gFkr2L3XozcZ+7aJkSXIWr4jXNvZQRZ8sjJVrmHj4DEEwHiVJUn4LRdIdV7/XV8+EXYPHg4GLtkj
KYT6iXVWTmwzcu5U6RLpGtmmgZBltOaPQqSCCSAgTV2XurknxtAp7LU3DfKNp3I+PFOrZ9ke9iCW
U8k09PJOJYM79imNS6B8uj/koszv7Kr/lBhhv6eCkBJMO+AnFziaX7/ulwsca8wysOZUY/AyWvLH
x/rTx2hnzZg4Yyh3GqzU11QQTrEJdU3obGZCFKdB7vSPEe2ih9fHfTndLuMuG0T6VZ4nIbc6y+T4
07jQUIpA15PcdZGr9hTd1SYvRrVPQ9q9yHPTw//BeDxjPmw2i1T9Xo5XTuZIsYdSuu3r5qTxqV6J
mC5OPcefkdfJN6bXv7o8tVTBPUw4rJ1nU4kwyxqGOupG4ue8m9zG+rJuww7aO4dxym4OsqDfv0BF
uZZUGIfX9zxTp2hNLzI4pu0QawYbCUltP1E23BIEGq+y0SpOr4+3vJH//G3/+QB5bgbnFsU0fl4m
Ti2YimOpuKEWOhaYNT3Zlw2SN2dy/w+GIixCMRhbIfdHl/Gnd4WMY85Jyp93sw/Gu5kmpPZFMRLN
4I+++K1F4M/rYnbEIuWhzMUq9/JFaY0hAA8RGbsYmyqY2tC9xCNHvhrVuvvfvYVLIZhPj30tC+G5
GS8bHAc9mE3ce+/prRd6CewIv3pImkr/1u55uSoHyjEuLcuQnLXP9xqtZ2dlbDhyl+Bo2dpWZ20Q
urvrcOD0Iu0QQP7gJW/MLb++Ig7FajjPS2IUgZpn31yHhFv2bgsXuYg0hBW0EO9JUDXTA/ui7K2F
7dcp1HH5uplQ2KkzIZ19csrrEgg5kdpFWnTVjVHoagKn1i7+lrFGWUV8hPIX3XHrTu+JaB3N6I0L
/nUypVS09Lm5Xotm/NkF24kS09wjX1RgRGnPEWKYl2m5q6j4rDGV4bic4/T3H+1ypGeyMVm7cPW9
fGEhkWXKHhi0cnS0XWo9h4DV7jRF2tgiwiKbvpvq3/4kyaHiw+fAzaopzWX+++mT5OZ2lmuM5gK1
eO5lOuwIsbPWS0zFzesfyV/d02WjxOtLv0Sft40FnrnOFIWJTpzNuMrT7sC5aSF5JpiZhNesTIg2
bxy0/+LNdV0slIgjPL6K85NthH4gRlcFximaQtSt+HjQViUXTVrZ29ev79eVgkcmaSjY+AkY7+yd
iUwKucKZDATgRNaEkTAJcY6GS38U4T2wlOSN8f7i0nhD2fdpvWhDFnPoz08uc4peDDHjAQ83N2BK
x1srzL4mFUnVr1/Zy33+jzmH1wN/DxfnOep8a0HvaEiSbpp3pRe1z7LLMUzJNI/fWNl/HYbKA+VZ
OmkOOwpv+ec/vYrYcbKxzgNjR1SORZBEQS1xrSCxPr1+Ob/OLxTQUNSwSaJayNrwchzXE6NoYsvA
AuPyTjAR7WbKWl8JHSvXeE3qLYXMfkfGwFsFp19fkUWqY9vY09kg8tmdjWy1URbMo7HjXGJse4uo
2rwyv09lOF6FKYCy1y/0r4ajBk2HkunbZU/xcricg4MR0BLaDY5pb/jKy3Q72DXZE16AOyOaoF38
3ohLudDCfU9Vh1osO8KXI/qigtsazC39MS/EX2l863AKjk5JSpETDL+5wjMa6zolUFQv6KKss9sJ
Pr73Cum12w4Y3KFiU7gXWeGnRG67ZGv89qURHOZxzKc6yYH77GbanFUL1IXttuxUuFelJzfI3avj
3AfjWpaF88ZH97KosPQQuDgm5kURRj9Bna2CbiTp7/ZWux2N1j7kQYnUzUt9G9ZrFp8Yr7kiVsk/
qMaxn/mr6jenl2V88IawXqhcyV/e1SZh7zTEot22QQrnvEewO9HgXSVtPb/x1pzPZBzS2VrzPzY0
HNnOD9EjBi8EEP+TszPbcVvXtugXCZBEta9u5Cq7uiSVpJIXIa36llT79XeozgVu2a5rI+dl7w1k
I7REilxca645BExi6Uzf0NfX8VNN9226d5I6e7o8j+8N5tvkXCkZEIG+1vTf7DICyZowEos4qS7T
AzCAErY3JVIs2up/fy7yjUsuwmZxeqdTOIqwsxpcdrazEWO5jelUjyt/CEFsVQ1N+f2fH4yTmo+P
w4fRvJOvIescrKh7vr2ImnrANcn7kjW0CgCjsz5dHur0KGfCOA5Qz7AuuG2fqgFT1Op5E7pqW4RK
7WnTvuVuYW0dnAWwMcXNHwl0dWU9Gst59vaewqBkLgl8SbGxXE73loQmhxZzJLl1a7980myWCaax
rbqZBwq8YWYYB5rdcPVJWz1ck6ubtsloJc0qnrUClIZF9YJ2wvnKvvDOu3BQVxKJezZn41n+zc9U
abgU8+kfKYNynDEkA+A+bSPkIzC12yRoawuv43+cAv46zCGIj8VybxMn25HCtVIgFcHVtrcnxH6o
Ci3sKukNSuZbXbVkHQx15YA++3SWMRedITPBVUA/3d2jURtjvIPoOs+zv4nofHzAfee2qnX5r4t5
GQpXC59ZJ6dzGnJA6a5ie0qG7WDZtOcXNKumfd7clrQxX4lLl7DiaF0xFJd7PlLd1tmElqd+syEk
89zMjeMMW2lpFr6vLR1zOoLsf58vrm3EUMsdEX3fySj5HCd01g/bENjjDqvIJhgTN6dhBweDEoXa
oVXmHPwXgy41D75RJEqLcvjtowlbdaKpo3FrNqbY+PbcrBpkOx/iOglXRjY4Qd515b/uess+vujq
lufkwriEX2/fJzgHw0g7BnUsZ6NX1vzAPjRtsd5v/v35KOewJ/ARLP4pJx+BWU+q7DySuoM5id+4
Yo3FOhVluB7rRD1Xlj7uQi6oPy+/1Xc+g1dBpEPkQQx5VmyO9bgVrTFsE7v/K7rKuOtQsZBms6YP
/81Ils0+y1nFMx6/SqsoSXDb8LatBPPU2dHYWnzpYxsJX/HyUKdBMVsqD/V/Q528SjeM6XAop2Hr
QZW9S92MntEef9Y1tBQoAFMYP2l9hBF8Ww1XIp0TGR2hzjI2InU0kmTtWTbHj9mmXuLW9B1tlcIG
RScuvvUBZT5hnzoiLy4y2HVlIu2PFc5LoABw/XjS+3B81OGhHeAufDFhmNz0yVQsBA80D9xpde3K
G3pnn6BMzHnHQe4g7Fj+/M26DrlF+hbpRho31V+jzKfn3nS9K9vEaci+vAqOVWrSKDcXQvTxILOT
Z+RvmHHZu9kecxIn8NpQ3Hl9LLawTY0rOYezKHMZz7EdUg5cEsSZ7Y8grVHkeGPKxjIDGojRFXRW
EpCFMmiE62TA9hGt5YDyP6/Hcnd51Z0dnq/Dc40lIiP3YJ68086aM9AqKNoaZ8zvjcbo9Z10vPHe
rdrZW0xtu0dcAW3r/vK4775mbpiIZZa62alGZzbyYeyBgG1zkQMInmbvgC2AuXGKvN3Q7HqtKvDO
EndQxbDq+IoF96KTz6uXSBtnx+i3Nd6wIQhdJ/1DytN+pi0CtHSft1YwIcb93afDAidJomaj6Vbz
p5qMDBJhXNMA29OEve31EUd6hNLVJvJG78flF3O+t7EYuCySg2I+EEodrz9Z9UBlrL7fmj0XU5zp
amPLjbEy1gZ5lvBKLH4+DUs8QRGRjJDNdnpy9PKxCQdjvWEr6LOlmzmev9GowSYT0m3dgxv45/2U
oIJipbsErpQsTr4u0KTAKWevx9rVMzGNJ9s64jE1z5AnmKHq34dzX+/55KDB2r3C6d7sGPAApqbT
caCRdZLtZipsX7H9qH+EZpSm68sTd747eYZJYoH7Ig/IKjueOER0kzfp+bSN407+MXtLIBl2h6+X
RzkPwgld3g5z8galNbSDk2A70yN820hXxS9Gq6fAa4iR/zZCutq9ISoDWbPWd19RiIpNiQYXAoQU
O91Kyk9NIsNuc/l3nS1bQjjBvYecCmlxUqPHT59zzRMVUUJghDLeFMjcbip4Qxj6imuf8tmaJb3v
oRoi1OfIIrQ6HiqCThpmWWsHVdLjztEZUIoLdH761JRYLOBZceV4fGdAQ7e5RlLIEC758OMBcU/p
VOwaZuCB2rvTmfwvwqO3x/Nj8Bqdq41XDrqzM4H4jcoa/yAbZ/BmjwfkApfjgZKawRjq1aMJ2uDj
AiL6G1l0o6wK9KEk53TKKHsYEXpxIxdCzeX5PItGltE9ejQoSC2F3JNlRqjnizzrzSAq4+ZbSTHz
ATOe7kWXqsKNCpLNRna6Q7OG2VxZ4udLiXeJReNrxx0f0knM5cZDZ4XOZAaUVpbeJtsHdyvs7jYq
JsvfXn7Os/OP54Rh5OtIhEzKYifrllbg3Lbm2gygy5WbBBHyR97oX6jj2LfSXoflMjiry2O+94DU
Dvg+UXoJRGgn0+v3GjcG3q1tD9l9Nmly2DS5dOl+m+EZP1we7Z3FhLzNNBEjcsk6S8BjbKTZ1qBE
wCUWo35zAnrZePUGpm/9SeDjFOhRlt/3NLCBRzGrP5eHP9sWWSho7GjForZB0La8jDdbcJTO4dzV
uRHg71Xsw84Nb2ewMlem8UTmxWskhGCxMo3UixC2nWwKiP1gape9FWijDiKMrt5bmVjhiyww/Nuo
LsRGL4tlHm9BhY31uprM/jvZZ1qm//l5sQTVl14UY8lvnfwQG22CrKmRBbT22l8aVGe3fS6bK1fm
8y1pERyxO7xWBal5Hb9Vpx09VXIvC/I2+WvhA4+zgM/Mohwv7kIPhfw/PxXHNddF8pFEq6eficic
qOduYgUEC79wwzE3NrbAV17d8qOP8gBMHCEBBrJsfsSiJ9ue1DgxZiWtwJrsCJeUql5xAZMgRlS2
u/w8Z++PRAOduTwLUkfiwWVbeLMqVdlysaNfMUgGNKirKEIi5JRe+WSAfgvTrP/XT57xWJQ+KleO
EYpFJ+O5ZqLcWVF3GOPws44+boP8v1y8rlsRXpmssz2NwVwbeeFrdhW9/fFgGjioSqapEcDumT7N
vpKfi3xGhy4WcmhK9SOt5vlK+PPOoEsK2bI5t6gJnPbAFqAJ6WjgCRF51nd1j7WLA6Ryx/bqbB1f
ThuF9+OVJz3/7O2ljYAgFXUUEsfTAoTSat8FrmMERoZFgGFqIFAT0W4MByJHGms6QC/wDb2B5V0H
pmPflt61o/Js2fIb+CSWujwZeySmx69bLzEA15yauS1ie9vofY/WAahVHofXKo7LzB19IQxF3ZZs
mb002p7KR+sOy6iWnpXADP3sfhin6DCntHJd/jjemUqCZT4LsowuFcGT80kb/dJzJFt2A+QhiJMQ
MyS0pAEQNOsQOYV1QJh+reD/3lt8LVohEkabcnoRdTp3TlyPmRyZ6XUHXHKPTgUG+0Q3z+Xne+fj
R/riYtpMJRw+9cn34YX4vktqEMSq8FMaTWhrbEPkJqnBgGiRea0E/t775DQg0kUSS0pu+fM3m40I
Uc4vUrmgxUHy0VQVlYjSCLfIY/21COFEdU6WBpcf8t33SamT+xbfBZv38aCFOcEwpRsCNoIOjkpl
7So2seHU6WK7MtQ775N0CaEFDbbocH3zeCiEy6PZtzHxTK4B7qlzQhoqnJb/jZZLaxPZbnvl+Hvn
jTIiwyEl56J4mq8qnHQempCobWEtwmxOZyTOprujkRDMzhR/nzzbvHILeOeFsiwZi+IqZ9TpZx67
zex0zDJbeB6tnd5Kg8H1oINBv95dnruz4Nt+DfsFdyZsJfxToUatj5aZwQELBP2cQSbqalOOEX6r
dQ6nsi7mQHq4vuLK9s8Fs2VkpOLkSbhnkvg/nkqr9aYywZ0pyBLIJogKFW49FRcs37uWGn9v1Szu
6YRuRBZIm46H8jtPYQeHZCsFER94De6AadcXj2YMYtnU1LUk53vzJ7iZLwnxpd/85IPIUGjjBMMG
Ey0LByce6NNWWNygdPh9efreHYnqHKIQDibC3uMnS7Umc7Ge5qHiqTR/44fcOR8MLcZ1dzKj+eXy
aOfvkaswxw8H0KLaOD1457k1ReazUdfcmwP8drJtwpVxh+tFvtdzypGXxzt/usV2ghSpszS1W4v3
/tvdTKElwNahxLAq1u0bK0fdEJtz893xwvjj5aHeOd6XsZD3sxaRomGhcjRWh58D9/8OD4/RrW28
5gYXHg9UJLcFwzpCTQxsRQfrg4O/aoZDsFR4V9etqCj3kVwLo9vLv+h84zGWGzGNbq91OP9k0YKS
UE2lZeSEI3x5m8VZNIt+jo41Fxt76qNiSyYdEafbJ4DuL4/9zkRzJ6bIuchXEDYvf/7mGMFFtzbG
sLeDKKOVgSPEM/dlbHrwsRdfTKTHV0K6823odYelyElQZyPCOx4wT+aBEKT0g05WWdBhRfUSej12
8rDwtmmjyftCwDYYQognlx/1PMvFN0oyfPHeZwvEa/l46NhVOKB3I3rOuNbDlR0x+X2DCDAtuvoH
DmzjoSgXp0K7dO70EdFx09fVrprH4dlyMegu/Nm8shrP3z/pLTKXy63LJ7Y+SRX0dH+LxKkIi6wq
PtgmltA47peHuKrmh9r2ruQu3xsO2Ry6f8oy9NMs3+Gb6UbIxzGHWDfQqAJ8akz8B9ap1+P8Z+DE
v4WL5edXzp3zT5s8yHKtRGFKLH2aeWEyvdqgMzcQWVzKVSEreqwlXNgAA8PomujEWL7e42iWhh02
ZFYWyQnuY8dPOC90DUxLuTLIpN1Y+KutHNmZH0eFtSuul2pjzxlN60Ve/GT3fMEzw10XI9VUsMrV
lWc/D639ZUdDlUA9gjTm8uW/ed1FhjqrM1qTckuhdlCgwebQ/xVXVz6q82llHFY1V1w8fLzT4FqX
Zt8DxUVbW07xcwG79eDkRnEoEBPCsPd+Xv6S3nks5AnIopf0t/iPgcabx5KZAwTVQl0KxqnFRtiz
H7y40p8uj/LOwuFpOBKW2zQ9hSdrtfZUhPc78OsK79xnNcZ5sfKzYTgAmezM1eXBzvdgykZLMkmn
cubxMo9namqyiQtwSH5QxvGPWPPtH3QiRfMt6WDMzzknRm2XtPhXXJm6d56SbCTbIWf6IsJc1vOb
d6kMVy3R2nIlmruDjW0GkAfZNTQMavrnyw/5zjJhLIpyhGNLpHuyHD2DFMFokc+yMZPcx2yWm1Rg
iUAXSLyN3Sy+okJ+d7ylAMw08vGfnurSc0avcx1O2mwOb2B05XuXYOXWazJrY5L52f4Xz8e9nQhw
EVqf9ggS0rZOC+cxEEUKX8NERVtlIVTR5SI2hY66dqKcbTaUsvi4CVxoXVladY4nDwBjLOB64Wvd
zi7M9VK5GP6PDYKMsJVb3ZMu5GW3taKVVssOKFUu8TmdqARjzd3iq311yzlbT/wkFO5suKwqgdjm
+CfNKE9BWNV2UHL9O/Crp205ItHI3Snb/OPrZqhFAOfQA0uW9PTsitN2TiiKWgGF1/ohqrtxF88j
9ocpPQw9je5XltPZtsN4aM2WJKXD/nPaJGEnYYhRHMA5Zbb0GcqCMvdqngz1v5aGOAxGf6qn/5wW
/7/12pI+p7t1+RwZD4nkqWQ/w6XKrfvM3PFppoEarXQ3+S3ezq359fIrPHsk9GXsO0wUxVKbrft4
tmASSydC870T9LV8YtHYe7oU4ivNc+ej8FdTEl82GH1p6ToeBbsTeNtK2juj0kSxTbLUNKNVOOaj
9K7so2fLz2Vb5BZOi65D7+RpiWcWuaXgrHg7eAjZL+pLzk1YTphjZfrwz9pdxkIph26DIgRtcieP
lbsGZDnReLsksygf6a3aYI4k7kKB0aWuhVdqHudvkTssgjJEEpSw9NNV0Wddljlt7e0sB6I7ec/5
EOL5cXN5Rbxmid8GMLSUL30NS9cd2TL6gY4nq3dcpMCVqjaDNsA0FEabl+0tnc6ds/HT2oz6Vd8h
ObvnC+GVmjR2hDvqpLHY05wAJ0T5melzhkgX4k5b5gpSn7DFKhrl1AYGUvzvTWcXf2LQLp+GevYe
aQIWT3aYgSEHBDF9RkLbHcLMMT8NYwe+JepKz1g8uU0Y3mlk/0pHVXdr2n71e7xqxx/xYOL/2JAZ
PqiUXN7GNSfIEEVr+vOeHBb7X2bVylyV7uJ669DA+CEaTNo2MNTVqge96lV/F9auAD6SZ85vX+Dn
i+WwFT+HbT78KMw5Rinhkhy5i6SF3RGbT6NuQkDXD5XsBxV0hav1gWM3ybxBxlZUgYsvCfSMTE/d
rTOYkfHktbX8PXRVUe6o8HrbEBcbjLPscR5+i4iOShg4fI3IE0WCOf3U2llhARGPs3yTW+lY1Puu
HHAVSB2K0bhZdYMT7ww7xZpspbyoDUFk+llXPJYyj+Jt1AJ0+yOssQNlYnEOrBM9EcWtqkdQJtAo
GrhaiaW1Da/Q6sgeEI6Cey/E4Bf+SvcoXmiBL+N0vK1KNY5/irqxG9Jvwu/Zjrpp+tqDDgfr4np+
6+8k5Xlrc2VFsuCOFiT5Db40RC6w7yg+nUQNlDVmo46hjCRYG+/S2lKbAulIvsLRHuIhtYlVVM0J
XbFltW2V979ww/93Nz6NIpB0EwAuTgt0WRDVL1vOmwipn2U10XycbkNnrPbKlT/CvisDB6544JqV
er7yuKfjcfln5+JQWywAKDOePK+NNz2yTjfdwwSrw2DwzaIN5rE18SwtKRRu5rhIhlvLrE37FgaZ
p7YYdpmHcdYxMXdH27R3rpUCOO3DRsdbvGl1D2N4C9ekSCZeBuIkxowbTfSo31ednoWf6Fuje0rg
P9o8wIjR99RWRbPCTIt/anwLHwrC8P6rilyj2prNYKqN42akLWyRYfDcSgcctl0MRvhY9FUlN7h3
Qq4Y3IhIiDJG2X6TyJHgoWVaTE2WXrzn2qSP/zFDzn5naHUDb4At5afeJ70FrSZNywcfswexG5Qe
GzdmamZ/DSvNbNAcDVesFbtG6j8Nrll/lGkffWOmCmdtYNx3nxoy6e9dDKa3w9Co5NOAfZd+4LeO
yc/Mpn7zJUq1aL5TmJ6LXSgat8JnoXBRXJYZ3ceYCqA/Hw0ph6dkxBd2B+6pymkyH8W9XxlT8lvM
frnjPovsBHNqAqKtTUFMW6Ud5WgA8Da9lORr0radgAzBv3tpVNSMUK+TOK5BnuZzgoVoGhnItbA1
Aw87OLMNYMwB19y3fhM9CYAM4yecBo3firDOOJA0MyIMkGqf4qhn5sU29LEKXFstLmUvl1ciV7eT
T2+xb+GSRVoAn14y/SdLX8bJYLLlVZiKF0Yj1w25HDegl5gPPtaqKlIrm8++DbDdcJ4BSYx//Yht
4anGHtxbZRVK4ZVsTaRlivROdwPrNfmpe2X8AASV/sMCOFC/FoaJ33fCBwEwA3spmnZxJZxMfMNj
s3xkjQ8gmAodD9h6mg3FfOlV9dRr0VB/QGetFYHtFWG11fXBTtZlUwqgENGA09pd37pGtlKTjhfK
Wo9LZJwVTabZvVakSbItm8LrMXjFTM/7ak3Smr852uzZL2abVz89rKux48M/SN56SZRHeA3qAnc6
9gMzf/AnvBL/JFPo12xEjkynBwXiwdhPXdZti3KGau/Hud+2vCYhAIEgDJTfqe25QBHAbK/6uPah
9s0x/AL2M3sC0RQ2TbJJ5r6aV0acRmGQkgd8sMzKl9gnlmX4Df5V76xKC3HQbQIbcArSiK/7Psyj
GtUbixHQTCLSfShbreP8LGw5fcAAze9Wpj7ObmAn9IyA57PMD+0wlDeTH4/YdTsgkhZ+gBfC1bD9
D5pdxF628lpgRByVZjuBCWldlX7OTNd8mdsi7DBSbfn6cJjRmrjdFLkq9I0uEm3ahHmd2RvoJ7a2
prIRV85ampx1sDAqy1scmKYC+jywnn5YOXGV6I869GX3FzAmiEDpJKpiq+K2G3Qwy36afyBwsQEY
lzJ7JvM8b6Blp97eTr3oF5xJ42PdRb1xy+vXp02D6+WL4vuJbrD2YpJTlNeNtgltAAhCT1N3NTgV
jffYiYkXBPSJjcFul2w4OkWzS/D+m36UCe1mjxLjlelH7UvBNBnmmD+MWZwnK9pVxueo89x0bepq
AIMhKcyqPi9vogqHsM001HiIrcIktmnexhzNXOWY6kKC0abwO9g1JR4TZcxMeDrocUD3dXFjD6De
nmF9TcmdxEiKvFHdV8lzKGSRmrshdxP31m9Z/TC7EiXaZkP+Jyu2szWU0zP+l/Yfiz9EHWLNSF5X
AofUfFr5aabkrow45m6ixohDZztZrbTWaVrP6Q93pi71dQihMxKcOzg/HGJPS619PMeeG5RGJu7g
UsvhZqpp+72PfbCJhznUCmOTq7TuKUtjRUpjjDf6W7PqTHj1sdn7B/4um2A1FB2EMrdxd50zRRgu
Rkk8im0facm8ruihgCCUSVl/740GWoGUjvlLD6kE/OrrOpGbuJhV9EHrRPvFMhr6U0pnFFC1Bthv
EHLi5NB1Yzbdt/ROjSSgOF22uTK0W3IaGsFf3xNDgxnz/Q5oDj6ogb60MYxk4Iv4hSYO6CzpUHSf
mxKP77/EYKLEVy6s6j0Wf4OxGlPd+B3pcXrNVMBYrgpvYxwHQQOybg77pVZ1dm0ZnEnVnlbCBKMB
VqdyW0MiBNuMia9bi9R7QNuJ7WYfJd5eM7lFTat2Mt15bXRuBipGdK3vfsh6ORerTOZ5/5ymjpci
dAMABLSvS8w1h1/+4PBf9UObk96+cvN6LWYfPwP3fu5CaL6Xe+upGNniPpSNlLf3niEjuidF1eW3
mOX57Qaz9IygtZLJj7ysvM9WaTfFtinc2gWPNgni8JHaw51WRom+XCwMq1lV1H/Dj1xxUrqrosgU
+KaVhdjiulIZX2Wm0r1V1QaYBSuzvnq2MtTKSHD5vHXqrvCuaLtfZQjHj7f0JpElX9omzhtQfIVI
FEBFvx/QJNVBXur6fedwj61VWz6mcFn9rbI60Jt+NIYxOmv5rZ3KSmwmrGP3mjd9s6is/EGNtkCz
iqn/bHX9bw+O7bUmz7Njm5wIAkCTLmTOTNKKxxGrRb2zdeU07FlXUz2sRihR1SpKa0rBYJyTVK69
JIW4pA9jFSwStH+1U6FCiHX6UldGxMJ9fIlx38TMVhdThQwdfa/IOH6mhARRChE4dqYpG/4YFUSO
l4OVs6gZaTmxChISpHLM0cllPLU6s9caqe81lnm+M+ZwmleZS3l7XKW2NIy1Atahfbo86msh8nhV
IBAmcEKhRwrOOS3mRRM6nXisAQtx4yo/eO0Ml2BNbrH9Jcw4dh7stp9DvLPQ7Wy1ri3GXR0XBATW
qNnzkz9iHAmlZJj/2tM022tZlT1I49DGTHc3a6H8OQyyz4aVGgbdxa/C8O4s3wXyV/Rd12dX6jPL
3eLocUhuLff+/6S8z9wGujxyM1uM3j6S3nBbExA9kof379pmdP907aCt+R/Ka4mU81FJwpITFujM
WbOnO4cvuiY0O9K/de6m9q5NW3+4qQa3956ifMrj58wXyrvzDCygr8W4y7dw/MRsu0u7PmZDjG6e
rNQyExq5obo4yEz34X95OBArmpOiDwll0SetaUCCpY2w5MrAFd98jDMcRwPQKCGWaC3muDB7w+Rh
StMeUurUtDasycLMX8bIpAtEpDWtB9xvyr+SZxS4Qoa1f6Wv8ez4eJUzU7ek1/BVZn38uUVSxp2p
l9redbpg8pPox2Cr6Q8fgv3EWRhtJyOG2AsX689kz+GV9N6rd9DxO8RUBVUOtwU+BuwQj4c3+6Qu
cdrODv0sGmMT+9Fwl6vGIVtD6AFxKMlwwR7hDjefXNKlDSe/LZ+wWLfHdVhnhftNRHYVbU2XADdc
93MRFj+9okugpYVeFWQzV851NVauHFcx4jRtm3NKtDBEO89UTwOi9TssIAEojRYwBNpZapolIdXV
1m/L1uBeoyvDyiZShqO2mKvH0YGKlW8euskcvNUks1r7ViuuyumtJQbHW5Oy8nUwd4aiI1iPQ6nv
Lu8dZ0IA0oaLvleQ6UXoy7+OXxuMHp/EmJ4eBgeM5Er4k9obch4eyKBXO/IA6cGnNr7Sjeh3PXrG
nq4i9ePyjzhdORzTOFEgfCCVicrpNF3vV3UShU7XH8qWStBtHrKRrvjGDZAmfU9uU0Ds0TeW0Q4i
0OxKTw5WArYr+OefQUV86ddjI/CQIRy/inGeByhmsTpk7tSK7eC447rDyH5c2/C2jVXsJWprR5l2
348FDMc+r64s4te0yttFzJtA5amTdkGHiOjxZDZaPyYll8TNAQhG5O0WU4Z5JXsPN9FZdUBAknDs
mzuuWO1Pq1GeCQHAqh6A3XbtvMIv290vpDX8L3ulyaBrk77dtEbjZPCzdXNSN14Phj2g4VjeVbNe
jj9C5tjf90PlHUorxHtIc/N6L/2oxZrfa5vaCWzQH7sQBkG5vfzGTxPlPC5V+OVBOd4X96XjNz4Y
ppgjza2g1zq/Rt3T+k0aZ1/jRtXWlRLjWU18GYv8AQID5pe638lYaaq8HMhNdegH7ddI55kF+BNG
5bZvpmRXd+RGV0kr3CpoS1V8HsI43sxJ0X0jI9ffIoq7+u2dRgts9DrVFZY+qhOCpBPZw0RCc2in
tD1oSF+TtVJ9BJ8ra9Rat0lhrk2ZzNd6YV+b549X2OI7RVzE+mbzOI0V2E4cfWxUd8DSDtCtY+e1
uOkBevU3Q6bw1bTAg/bJQepapH2a6BqsHxtoF1BOc5W/zDEJqhefRMdjEvtatC39vD1wszNdUqOt
0f3GMX4YA9eZ83CXkr0HQO5EbrIpM5CK33p4J5xZokwG+4EWl2z4QNsXhy73WvWiWVWipUGDy1C1
7nu2ahI31ug90ETURFcW31liifeP0ApLb/RKi47zZEXUQ6hZ4GSrg3CEephiW4/Qncg6vzGoUHp4
gWVGtGltENlAkVT9i+6O0QsMuIQTTXUs0j3NEfomQfCRYJ3lxF/yOqqmm3E2tHRTTyZETTvsrmqz
l4VxMoc0nXDRWfpcKM0tFdk3ga0qEQCAiW8PrssKfpQVJ/t9EpMdNgzsdw9NZtgP+gzKdKeZuR0/
ar2VyXUnnAwbaJA97tfL3/E7HxeaFrLFyHioPJ+1A5qtPkG5s0a2TlEfRgeaedjBmTCM6rFrvPhp
GPzwiVuGedvaNuBdHWczSJu+NX6NWkST/xiIM7XYK3iL5mSRIp9KfMa4CIehy8VBkkgm3zM7w8o1
ynlnNdT7Z50y9JURzw5SKqaLbpZaKbvLYuB4PClV1+dGqOnqIAbwxuuhdstxLVSR6Bsms4C411qD
KT8aKf/T1qtIs240ckZobsCb2ldm5Hxv4fH5EXgy0CV09msG1wojvXbagy1dJ7nNZ4pgGz2yeuen
Gw3QcCWMEe328jJ4DRaOFyZN3lTBlzoJXlen6mEzzWB7iFodSlLd4h7yQggkoU/R2lI0SMKnGqC2
XKEFK4p1mM/Or5ppGu5QA8UPvjaT0C7hL8dBhwWKvtdHP9d2fL9ggKu4mIZDLfL+e2rSjLNNJk0D
OJ+J8kqJ88TAnNOXrn1K7PjMLDNKP/zxTGZpjtOn5ilOClDLz8qHRZjmTiMhwydeusrCdE729O/3
j20pu/KDUIPZIR4z0/gLEWR5JSo4C4+4ErBZL6ZJONQisD3+PdAU/RjjZyiIvNs2IwaYs3mNNbMU
1D8U2Rzg3G71xUyguWwgFBnk/7W5EFeUHufTa7+29HGnXspQ1NCPf4i0W3/GPyy9S0NrBFRZVoMc
Xiq7Mv11SVM/hcvJbZV1k0huqatSUsfdzKWh7iYr6tRh8FqgmBtUWXForBH7eXq+0jrfaA3I1IXu
/cGmcyQ/H4XVnVsD3uDWHOG16oT91P6+vFiXt3a0VhF80u1KVW8BSNFae/wwMSWnQUWheedLvAC+
6hW8ErPmwAIN09dpt47rKbSDuZ1V+fny0K9CqtOxl8YWw1q+F37A8dh6j0lZ2UnrQCHKAodZTiPA
IT1OCIQpYmKI/5zidBTzWygQ2Cshs7yHHRwOrZSrBl4SvlxGGqL8UE70QoDH0SX7yLODRMSp2PS2
yg5Fp4/eR5Oq3Rp4iaPpq8HIC+2gwrL5Znpd9VFTFF/x+vJVe6eFiZ5XqxCcLB3ObSY+jYmCQRp3
4wjpyi/FowKDpO3yLp2iOzKQ7d6LKfxsKQpHai162F9bl34s56WQ3VQGWJWN9xS4y2qnsr6JAhSJ
9fjZJNX6RfWU1jeK4t0vzZ11966SVmzAea+8X1CGSUIWRdv/LsKJYwI1uHRWmHmJYlfhTjzuHFer
D3llU7dXhWntJCC65oaKSm5u3BCGxILLo/HyrnZcSRgj6cQFfG1P/kFb3P93Q+Mat1ntV9CaOquf
rsQWrz3pJzPMAbR40yzZ1DNJa6FPNpoWLb4z21qlt4NKy9rgEoU6a4UbV3oL+xm0t990lQ8TOK1i
s1i3rQsDF4ku4VefhXfIipS5rTxVpThIItb5iim3/2in/aJcs8wc/tlg5lH2gJpqem5q8ibb1rew
3hFsVXu0CdknyFFGuWPe6TiYbaeds80ooR6tRi2l8AhnJzTh00kL3nBoTK4Hvcv0U3QTlxf9aT5w
cTww6QzC1gUjL77/4zXf4fDRRMr3D+5QDH9qZCY7B6jVy2xY4ZMOolWHDzxAXhzj0r+yg742/h5P
B95OJIbZ0UmhA447Htx3J2haheMdhiIMOU1UOtiQhZ20/OnGVRp95lKWu6TVfeNH5Co7+SyJhZ2f
tjfAN0xIZvZrRzONH+QwlGpX2GJNj2KI3N7YG2k2pZ+53GClvMo93ODHNaU07QsrbSblaYdF9BA2
sZ5sqKZ6tCTPbT8EidVk/pfIiP1HL5yFXKuGL7WFYEOmXaNiUT2gnKjw8xzb5udojBWVq8tT8vrO
T14LjQ0WNTfLJ548fS0zBqKmU+v2YezAMxCjU97zHwy76bZjMTcyEG7T7+wihbgT21rxYml88NUK
gUQz12RxZer/adrYSfZ6HCfJqsTiQvvmtw2VjrSAwoWxnu0k+TpKOstaW24fOp/G1muUtq2oonOM
liatqCujyDkxbC+1mp3VLozScBh957tdgMX6ZDSjV917GXjOjStTyQza3kTFeUwT67YVWtl8Qg1Z
iqcM9VJ/p/AXA/wQj3O9HoxksrfoSqpkWBW1aWzMzpvLXVsuTlhUfnmt/C73Q1twAXrw3Sz9WJZu
E4JAdyYcszxZN+HXKtXTxQ1xagaMKLzMSl+cUHBjk3w52mfVWPNBqBLG3Yqtzr+Bufo/lJ3HkpzI
FoafiAi82ULZrmq1kdeGkIUEEg8JPP390N2oqzq6YmYiZqOZycJlnvOf3/BjiRQjUI4A8br9I0Tu
M52rhZZ8evs5/qWPXz5HKm8Hfjn05yuXQVHoUHOHwTgVdSckvkat/51KKyGitMON9qeBZ2Qa9ka8
bCE4zWI7o25Q29HjA9gMhGolbdjGc2fez+1IxHbrEdXylLW99TGBULpiwRLc+luFLZT3PklzzgtH
V43F0bSk45e6K7z0Z5PiL1qubUewDZrODqKgzzjCfHxB3weNNATIciZ3dUr9dIOf88ruwm9C2+xi
9US+51oP/9MSQc7xC18G88nVYr+7w3hyeLQ02xru+eZM/WS3I6yQYBxEd5/1+iJuSR+vywkoa+A2
QFkrQ+4y+kUxb0QTPRqnwdW75D7v9eS+tYd+jIwi1tPtTESZPEEMWtrd209/LUdfPnyqiBVGWR3q
mT1clKtpUcGsHKrszMxV5dul18qnySzQXupO7d3YSa8mUH9Bco/WChoU79ulFWPv6K2F6N8/GYkc
W6p4P7GSQ4whC7Y2liqrL0MDozdSlqrzCDRUc9gINc3YSb03/W5TDHOnTs2cTXsfqZod6kuSjU9l
XRbmkddVSbINscRObtym6wfEW7FyJVeKOx3R+gb984boRu5nqRi1UzEJ39gzGNRl6C21L58rBxpy
5zrjJ2NYdYhvP5/11bt4PtTuIAEBXSEjyfXP/1lYYvNnmcOSnhnD1WqDPHA42NgAu3t0Bcuhx1Pu
89srXhfqyFNZEBNckPDr2raULSahdCPnphL28CsYlfkNHYY/7vGySWpEx9h2cuDEpPuFAfBMxCQI
XhdteeYoAJsSjkAK13gJFQdzcpfnwpj3S1I508bOKtNlRB+IT7NWK/HOSfzKOwyN3d5KNnrl1cYd
jreMASL/tC7rZJIsJq3PxNlPcd37sODfZX7UhwSOXkgN7Iy3Au6utxHoFwCS3DmdVsu4gICTaRya
NBPZuc+CCrsEHUbiZqSEjh+ppn3x4OuxUYdd36U/BlRE3dPbT+6Vd2WdYqzZXYCCqEpevit0WF42
OV1wagjhvpvixeX5eLn+NGBddG8W8TLeKMsukm7odl1Y65yHzjpiZRpwccm2HxDNpBN+OirDA2Am
IGt8EqPEfk7Tq7b5UiS96KJ8agXsIEZTfUSIaeo/Gsksv7qJkcTQ1UaIde/lOMPwMPVZurdwy1de
aQcSJQpaQFNUIpc+/bqmvDpw2+TcBDFldzhrY778hPM6vNNmQJCwlWKBMFdaXpgXaf2wSr9WGlYf
Gw9pWfdlsoO3o/VntwdUC11Tptq7oCxcEbVz5XcHbbKcH1psaMSKDzyDcpd4ckxuoAvX2xBejmzI
iLrZsJlxvnzC5dDUS6fl6bmaDOMuw9EVSq8uUu0g0sIgoV2D9Vused5lfYsd8der5eVWBDiDP/ia
34K+51IiJS2HbNUp806qUPUj4vnxi+OXHfVX45ZmG3q1Sth9l55cTrvr4xiTS1PZgn8aFbEzxO+c
x2zG+2KG3NZS/GCY/n2xC9l+zKBlLJ/gVA/zttNEUH1tmtk6OG4+JjGT43Rt5/sEiH0b+MA20bTI
Mt9U0KG6badwLj83hhzKn22j1aJ9SIk179ptqo1ZmYQzOXZaEKnRLb3zZKFZ/TDCfT4yMartXSeZ
ooWceVzDgnSwC+FHlN/5VAd2MCcgIjrJJ+2bsvRkKnY2mbuA0G9/uq88WGeV03qotVBPXXqD5rC9
1mY8OftsVXKD6T8djZ8uaJOZNaj90rn+BnMtOFj/eeFVDAJav+L5PNaXbxRjalqoBNY5mqchp/WA
O92OBOpqgdZqIVBbdmZoequfe6WnIlmBngqhOcTkKyWpl0qq7zFeTj5iH8+LIOC57W6GNVSEVeGP
v/WpzuKQbFYjuIttf7lv+7LscYlVtha6gw2jSYnMP2XZ7G9HqlNvxdOMeIeNkRDRogcSzp3OYPwz
tmSA8F0n5+6egtvwDzE4wHxKgzlzT+NMQtT3Yobz+07zwJ2fl8bOv48TAdPkZKnEjZwYOpvaDj5s
UnfT2XlcjhtQ4Vusl78nxMtPbCXmUIhzgDDdNS/KjN6UmmeVenBy+GKMI6lVXrux+rycn5uyKj/x
qVDayCwJPtDPVF9hGo7+hEtVtnQeWKmTlvuyzLRfONpDWHn7VXnl1/HtW7ga4Yq5jsEuEbyx1Zw0
9ovzVAxLjPVoVqv0aBuC3ihYct/bJ0bV3asUx+2PZj0R2hvC1hdYfE/GkH4IJODpBnBZ2N/HGS/H
WwlB118RwCslmr7ao6wqxJcvc7/aok6WrM+jo7I73c/iZtO2FDTJkWDobN7jkoIrhK2GrGxv1LbX
h+/aBqPgWENm0Y9ebM1q7pd8hEQKEbzz/yAEUVDHW3FocwDC0HBrYe9uPI+rSQ56d7BUGgd/ZS1f
TuNMDy1LFpvy7ExuRu9QxMI9BLHy960onwySE//kzC1C6HfzB7dVuGI0KqiedKZ29Q30/gpm5vBn
HglEs/oM+Ze33su8uiPyHbDWXXQV5b6Jlqg1Nfk5SaAFRk2fMtfa4TSJPZ6ovPJ7Vhm2Ntz4GVc0
xPXJg+XRYxB1eI0y58nk15je9udsGbVZROZY6+OGEtvHon92JsN+dBhtPAzwY7QIrqpTPA1LM6Kv
EXLWFg3Cx+Sn0Lf1Tvjvm0qNthsuftxrH7tCs+MnNkMtPXZLsdSHlYmWPhI037i3Og736oXiLIC7
DpeIMe9axb58mQsIzdLCE/KclH6efcssKy2f3XT04ZtmgXlne7Oo4FyxbUOrYFK5GetCqE/4PeU7
4WpQ9zm6jCaPCNmLSxiZYGcRW7v3NTY8Wb4n06Z81sXMeVMUS/wtzkcSuJuKA25T1dL/KDwaQ4yx
Z06dzLJjb4+7b5ERQ4ojj10wgLJtdedUubAiLY0ni7jxzDe0ftMjApOHeIilv1uU6STfXJRV44Z8
Z93Z5pVRMTCOU5CBxezQ7JB7Osh3iVNYBM9Xgf0tVpmh3fWT6XbPWjHhF5+Xbh+aaUsgLUQSUxx6
pxUtwjX4dMeBz6MJDWX3fVjriQi2xL4o8+hCaogP6WQwNHQKk9IOboOHM1MfLMt3UhcdAEvsRuoE
f+S2Nd2IsBFf5iGk5UL77EJugwaZWi18qbc/3qutCjPFtQOmcsYdD97Iy6eLLZ/roClJzppbGsOP
1Bn9CCdHhQRNDdomGEicT4hPsG5t4lcfKgtzwjA48Ggp2ateLtynNfMQ303O85IqL+qsYDr33JQe
hgpJt99gZYvuTjRG7R1aqLZVNLOv/XBU6X4lrTBHtKVPeTB/1YWu4wXAcIABaahEVQ7H3IXbfJfY
BiYVYQ/x7UfKeXZLFH09MPYwCmPABtmYDLOrct6c8sWSZpmdAw0EaW9ks7chBsp+51ltfGZuA0nU
R9YCDlioYi9BodLIzgwr9PLcgx0Pr/MGhHQ99+M3rVJdnakphNFL5XRCh9e3hZRn3nxi5MkhsIl7
MKrWO3dJIrQIlQZFA0oCa9clTfuj9OLgKzx/NPmaVanh09sv2PX2QTlJ4BJ129qLXvITkt6jpCKY
4UxFQ7R5M8xy0zd9q+A/yjQcuvjGgO8v3+ZF8eLBQwSQpQWGBgIV6+WbVVC9FDkBzmct9+sUylCD
eAn6v55vQTJtKwL9FTnlnV206RjNg+I2bPwCVpsdykRrxkdDOG55ouROYEbAVQ5gb9lgPgrH62SR
6Y2P4aphRwr9NxsdSIfZwmWwEqwDZnaDcs7eZJd3Q1557/2in9vQdKvhPT4bUx7ioKc9lGPq3bhd
1+0UKlhc41amARQmzquXtwujI6h8S2CdeWn8Mj9qnVF/6m29QlpDcAd6hd6zUof5Xj0LaW4d0WVO
HE5zi7bFy4zRD+GZOEPIsa/rYYoo4Efa+3N1Xxcqb59sPevmfWXOhREyLyzNqIUj9aSacQKrh0Bo
pZGvBcOSb40uF/N7Xdds/2dutPlvOy8Fki9TjMQ/S2tOI5OZ+gdRz94UzrNwvG1se0O2QXPUB6dS
n4g53amxI6sqtBOmjlFlm42TbdhrNGMz69jifjWHqj2rLG0SFRZIIa0hSmCeP02WUfg3phNXUCO7
AzsD/unO6ht/Ff/LFBBUu9HLu6kdKyesiYdHgrN4+t6Zy+HZFwKNnbOKrKhcTrMzyJ2Kveqg10jX
2LTJDbZb4842Uv85KxX0SxdVYYio9FYvdHkUAFHx19oHUTZSV1/syClcsWy0ZHvXLDg3+UUhflXM
CQ5zo2nb2sRquMi1G7vDK2tCUsQtGLh7Xf9iTSCESsWdpu6KZtQPYqrHKNbNMiIzSx0MCpNQWN54
45VfS+B/Nwj2hr/8aIP6DKD90oy6zmq4v34zHEp7kR8cL/byMGXugpmZzjDkxhtwuQH+XY29CFso
APUrez+vDzSGofpwqFFpg4OVQkc503n1ZjamlBc0GK1bzKGr28oVrggJ/AbeOuQLL7/pxBxV08B/
PwxF4HwmPolIqNpP8vKdPWU92jetLT7InmrrRhv/2q3lNKRjhHGCF6z5cmGSogKMr4zhUPVdu/GU
Uy07P+9EF8Ko8G6hFVe3FhybqTSeAd6KD18yzluCjURJ+32UNo6pU+5m24AyYIcR0I+2puN4+yj7
i368eHFYL8B+lvN1dWG4Mt6WgRqCcnEPLfS5AvFVMyfDENmlkNljkxm2irxhcZcHV8z1XZtrtXsu
kCHVj41saf2bxUi+Id4wxaaVmobkv7cgj2QBe/vGdDPnq28U+veGHY10ltkGrXJVlX0ocWvNtxx4
QXAQfmk+qTnF0jcvzak6l23gqkMgCpl+DAhKcNJd2cdzY2554ez4p0CzaHxPmaizeUC46xcVNfrQ
Fz9bIKhZhk3ijNVGZk6TbgpG+wX8TRH3UTPI4acZN6Y46RqpSTuUKF7yOafzHo5YftWbBuFkckSP
OjYR4Sr4R5fssuZZUQtvcVKFk9421uhGSF/HqoH8YBk0QbiS2XflnJTD6oQ2th+8LMhvGUu/8m6s
fFRQLMhzaMIujjXNsGmHsiI9zlViLB/MNDPCKpf6bzW1y/CumPHLuvF6XG4rMALAdHGHAoqGu38B
ewdipNZzCnHMW6N45w2+gXc2MVnfyJIWt9K2LksGVBb/nwDhWoNE5+8w9d95TFX1QBkzbB+0+hbw
BtAhPNlp48c4HGhJW2/LztfpvTQyV/7zhUI2wsuT+hU+2KUXqyMUHqnZ4PCRTzGTFzLVE6O27u3F
HH++vdQ6G7n44tYMex/yJPWJecmtJk5voV9r3QOdhAobs8rQJSBv/K/pDNxOTLfYMv+Wjhhcvty3
jABDZMZM/iFJas3+POqjcu5ka+vDrR3yamuGWUqwCRYuMJfZSi52SCFMWO5odw4DAYIPjLHVs574
BhYbZb3gYFEwdgzUWPzHmczqDEjmOB3pyqW8Yr3RD6eOUy/BwZPksO68GfbnLjCpdYsOWWbkQgip
Dm8/vKvDgDXRYkJVAdNdtUEvbyrTJwkvKNYOQLBZfz/rDRC6DdPiHZaX3/7rWrwkeO8gl6MBYs2X
a3mN0xQVJHVISnr3U00y3g6w3qww9Wb98b+u5SItRcNIrCUrXsaGyKTQ/MRT6Z0fO1BjxgmRuAUP
qd0gPR1vlWXXGxmfOkge5ym6OCxKX17ZOi1zocPFx7oI7EMRzN2jns3NZhkCH1Ku7G4kDr2yHhNe
oF+aem5pcAFeIqfWZWan7pFZw4ih2JQeRr0CmEDSE+yzTojpxn7y+ooExsMlNAkBuLhCcsfsaRkW
QjQb55PwG+NRb43ujt1FRa2jxv3bj+8SeVhFMdRGcNrALewrnVqOewI4uu6wT2vLBmzKDjVHr7bW
kBthrGvzQch+2SSkee7jwJK7t5e/6tDX9WHCcntReuG+fHFOSMSvntYX/lHBp/qa4l5xSspJ/6pL
W371R60/OFVg5simSv8ssSZYM9LsO7nY+o2fcn2I8EtW6iZb3zo0vfhoHEvizQyQeixhM20QyMw/
6Zy8Xcv86yEzejTeNQScQw4L4vfbd+F6b2CzhVjID/hrOXZxPC8U4J1wCveocfjf9ThnbAVmLO+9
qrl1hrz2egUEzLgclTz2y9xnGcQ5KlKWqku73iHgrjaNX/qhBml77844Obx9adc7PFsCEZ8gW8wp
QdZefrDA/ZgNzQavszHbVqiarDv5FZ2N0enomGbyAyLu6i1BxfVlrhHQzBzYnFblovVy2aFsaW7j
yT56mKJ8GY1Whu4yIJWwOj1iPmrcQJquL5PSG14o4D+YBV6/L9cLFmG7GCegDinsKeqVMDeBnfbP
cVzGDq55SfGoDWY3/ucqi2UhhDAB4krx0Xi5bFLG+rrr2myHo9gbSeMcfYZpYVKa7o0z87UrJP8M
CdFaFtAzvlwqG0SMy6i0j0hR9T9d7LefcYS3vRCVDOYUnELLfSkhtd+4sxyT/J9flj0MkP5Z+eJZ
SiwcYKV3zBZdSz1LXGzHY9269KaGZHQSTm2QB6Ed963zrqpkrf8AS+uODd9Rf9TLcYqh8QmHWmk0
FX2HNcM6iMyFQShsSJP0ga7M5LytCF3RMUCb3Mck8yy1sfRZ/8A5M3WRCTVCg7WcKOMo0JQOj7qF
mHS7jLFsPpudq+azklrrP44VA/etlwY1hs+kLLWbGQ2e+aWGpDRGts8tvFvMijBNayRlYTO29TJ+
6vCDs96zDxuQwSX03lBvUWqFZV7EHyu7LM29WaJG2Fb49Hwq0QMkG1OK4V1tYd0SGVzsO9iqMj01
GBM9a9k0FaEQboGGa0Qei4mC+90zpfe+t+MFSyWSbg6qTaw/JgTtH7ozdloEd7esQs3WRIYxPaO5
sLdqXukB0vIurYe82TIfEgNJSh36n0Wa7jviUygUW0PODx6xj8+rauhrSV1D98btCz2on3cZfmZp
ZDUgUhGDE19+NIwyH0OVK/sL89Q2hX5rLM0W9XNv7f2hnE6DnDSIA3ZhbpXWkO+3EBCqQv674QTD
y2eiKVucPcaqqE/CmwOStNPcwp1pDBp81JhguPd+XFdZRPOhIVRxUxN3kUxxWxfom++Hpk3ivRzz
9L5VUAxC3a/VT5JonLNR2uNA05ZoPzOcqURIZFrxNVmtPlfzubbRnzRMaNKzQx5h8Yj1lq39yK1m
uetk4gc/VJDLbDelZiM346iNVaSaegrucMvUzxjrqjjs5rmRYYL5GX26MxvNQ4kEHmjTrAt7Z7gV
B0GrGwh208AIHpJa+A42dmPDGB3XsnyPYKybIuFjbfGzNsasvkeECvGisTEU+NOh1k4jB6UOAm3Z
W8sW2y/nD7NhsHdPgvnhuCIyK8RA0XAeYnJ+MORxF8yrPZDKDQ1jPHzSi5YUx8juLfvcw4PrhhAu
TKOgjM2T9ls2wfJkIwFZvg+eU80lEcuD/FHjgtN/NedY+16rnq+nIZRvxGQpRsqGIKBfaKsbUZsl
DmvtUPVIRVIdn0hckcpNriHDPXlYXCRTmLv6nLO5iFyPSL5DKqGnea6952sc2+fCrPDNYGQHkSzt
Wu9n3psaljLLiGsp2pV+DlDX6+nnHFOuNMzngKQ+Xmbnp66oNw5Fr8A+0SGtSq7EfN+7KM0PmLt2
j1k7GB5h0RiIRZWYi99tIxob75S60bZW6Tcjv60r+s+MXVSPr4GQCPb7FMBydhDeJhWh2YdyMYIl
Yt9G7F9DwplPBaS67pcnAI5/jZpd149pXqcODoVGPOLe1TuVE9lyaI8lJN1mX86jmkOmslAbtUDp
gLe95tQkq4HBP+RqKpiLWdb8i/F+MG0KwTiYQdkstHDsmP9uubNm9wh32fY3IPnG57ZV5aNwNNff
Ja0/VeFsVrhbDWae8WF0y/C+dPXpiSFdFZCDUXdDct+tMhHwiZ7xjmHhvvOb1z/1T3mie/d+UiFb
cbESCo5ZZyYfS6bKDJ+8hH8hsFQXDp6brG56vCo7mEXFXWs3NaxqkIOT1FZeqyz7QkZdp7V466Az
zDZz3+ifArlo7UYh/AAKFdNAUIwn5NG3Wsva9Ki6GqyIFpgqdbdqRmCw+/a5aRL3Wykn/4GOdRqh
hgyDFs6FPWZbb+Q+/GhVNpFqXuPqFE1jNTGRZnwGtcydsHFsoS8lu9ppB4KVslYwnEEsYIZNqrLf
Gny2P6pIgh+Tq6cM8K3GidZWjCwPI5h+jUPG7kPIwHzK+iR9XtwKatsYKDaOIk2DT5o2WvjXpMQQ
7oGZliOmkzM+5XEVf56SoingwQ/i20Qswr3XlMhVtaUe7lMz95MoJTl73PqDNh2DoKu+FBqcx1DN
Zu2Ffq/1nxL4xH9azcT8u3K7ptnGsraHaJg88Qv6eCnCtvKqwApHuBDAFSVj8309Yni41EYf7Cfs
rkgfakfNiKZB5yEtHWZ6aTr5IqIomJ9M6PJpOA/OUDwEaT596q2keMpEjDGgFrhN9WBnjWY/WbYW
zCnBikgGjxOErz/9vKpyWitv8qdiWpzT3CsPibs2l9/quJ++6mnj5DsdDI+IOeI7zimpYbhpFb39
rptz1wjV4DbAAm3rJPvGWNyzVxqaGXpTVX4gVFf7zbDAaI5YkSlwvabjqdhQ8+gRsQGISCZ0ZYQ+
vSqI60lo6OK+RtKpYihOB+tvLHkOb+YenM/GD9Gy5T2kFRfleK1Dl2mc4M7NOSAwXLczeWzjRnVH
iyal32Z9NujbtiJALowzLFWjIuuasyVwJ8RRVKRE5lRFD22pw5g3dEXvqHsH7vyDokFrNpledvib
ddLGLNNyxbkIkmDa+RXZW2ebAd6vrI1Xc0roTlAdleyzcBBW9+xLpA7U8KLItvSow+8BZerX3gKO
3GIv2mNS5uglIxJ45mGMX9iTFHE9kP2oF2NoYAHAFD7gYe2FGofn3F9QDa2am4e5qj1qLEE3hvWq
tzyUhe2rEK0SIwKD8roMp44ShhOnrJhIo8fQ8A41eo9tKDB+euRnKjiBqr/vNb/9riW6ys+Wrrrf
hgT6CJcKouJ7XRZZwjMt/c8WwuwuMpQcf2eaMeXHAaFmeTCNOsZXoy2tIKo1TCbDzsR3xMf/Izv5
aad+eWNiNFHqNk7/yaj6vN4mXasPEbNfyzgQAbrKcJaZMZywjd7ci8Xvn50UVyUukPZlQ8y57yPD
jNuYVh8rq3mo3foubXGsCMle8azfEzbYYu8vZpxvsFAYt0HV4YtK1Tj+HjlP+l3lTxCwFBHE9r2T
K5f5X+IlXwK7U23YuI2ZbXifxyByEoKIQhNgLT1OlZyzvab7M3aXg97gNob1rQ05yYrLQ5GrdMs8
EN134XXWJ4wklmrbIweB7D3M1GVBsMxrSumEtdxEGbk1zdIFH6FOA+HWJsc7yCDInzWhYbWRMEP1
o3rx/EcMIo0ZNq1h3NcBISB3ndGQzmnNhp0fhjzxf6dBiRUclMPR3cmpzKpIpmnccL5CJNrk9cBT
D6q07O8wAJFg2b1Rpp8baEBtWMWDsdfLhdAoTNlaLMJNc72eGW9tjKNcQ97HUFXifVMjsQ5FFYvs
mMeJyYeoUD1gpNbAKiln4WaEamtp9Uzzbqi7lJcej8GyibGySzXGwlpC6mSF8O8XYpb8GZs6SkHH
47S5UyYslUEVfAA5bjonvXB5QjibuV5IdTrgBhckGl6S+BAtoVMulHRFAw8ttOc4R+PsDbz0G1dM
o76+1JlE+5FgkWD7qf5eTJVnPAbLmnnsKymaUA96hY2Ik+anfFomfzMtXf7g4tnXnnBA6DfdzMaB
SKHq+X67epn6D04/BN3GT2t+gbc48mMpUQV/0GsjVtFslT0fgDlkwU61WoW3o9WlxpEmdMB/cqrq
fnowFU40R5P0ryDsKiFTNvC0xpRmbBV2nqaO5GmdQ1FleyY0uzBgzPi5wn6xpSH3x2RjjEVW7WAQ
e8G2awbtKQ9wJP/mp/yfw1qYbYyzV+NqZD0bhfaIl4dBacDOVW/wHmZZkgtkdc9svqNMkYX23FSL
+uC3QSFOTjP0OVNtZkRa27N/+xSnU5RrfVmdzcU086Ntj7oVGkHFk6sMNQ/vGDl5QZSVfa3u7U5S
zoCHZRqWPDmll5M0pfceBrz2FX2zFX9bVNO+6+HV9Xuta3T/hkX7a80vwS7AJWCdDGYu+mwnBzIY
+sQ+JmN3t4xF/940GjOKB83e6XL+042auX8bOPnbu1+2vTAXcTqAIU+Tv0Ic/ww1FLbFDRpK64hM
1MvOVjVO1kZSwMOVwWZEMMCpewcvz7Yx7+KUbSis1WgeckcjmQOZEjQBkvaCj3mSrp7NbOFeCOwo
cKEGVgxdI0nPepsO7cZMhPsBF0+7PMPUM36CA5U7osHmFK/bnIfXz7DvNsM4YJKDH2dvPddeJsyT
OSk5nVsFaQvPx2LkZnR5FhV6VT74amRTDDWkf9O3vK5tJ6wW3/6DVCO2jwYOoB9hK8XzuWom57Pb
I7UJS46QP4IdxdoHbqyJXW8v2E0CStTixDfa9PQNrQ+dAaU3rO+qaDH1mEij3CO7rfs74SFjPM6p
0PsdKMZyml1lljsDkaexTWc3/zgH/pB+rLUY6g0tITMbe8itjNOh/6+B4RBAYYICrWJYBwnVvsA2
ER5MulPm+P0KfH5mKPgnxr9zVLfS+xDHxQ0k/hUslfXAnxhuEF3ATOXlG4NcqQbNjZ2jWwfiQIR7
9qgtyl82RevOn8wW8YTHPTyZYkAGhME25dEw1vadTibyDUjzFdCGEQubOv7WBgOyi2unYjKDvvSc
IxrY8dDWg7nLJqRhlhlgU4gZTPuN+JofWRrH3g3E6LWl1/RV2BuMlbClfnkbDAxbGPvo7hHzL0oe
Kvsdp2i7C0C6qeLicvjicZtOXo6x+tsf7WuPACAXXgPUfWaSfxn2/3y0lt34ifRm9wioHW9MUiu8
kK8mrmEcaEMEZIANgQJ5MEKjhw6DkGBieE0+rf8OdkIx3di4XsFB4QPwNxIGprHOurH9+3uQVeCY
7YHaLWO3r1UZNBtt0vS7YSpqAciUTeP27Xvwyu1nyTXDGHYA0OQFmN0F0OvySjlH2DvmRgxpslcO
I/1U2Okdtv7TvmvRfViLLZ/fXvmVXZqISojXKHFIGPj7cP652M6YYBJOYM1B3/u7Ik6y7wVE43DG
1ug4oMVema2Ej7296mvXS84YTDU+PT669c//WdUyZZys0BLsY3xtvxdFYKW7Ebv8SJmeIu9Axfho
DxgZ7NJ5CW5R3F9dntkBf60GY5fLz9q09N6gcdH51O1KyPwnf5rVY6N6r4y6tI1/JqLqDiUFrrxx
Rl0Pj+B+BAz9DCKGKDkujsVyAmWk92c6NtCEY2fIphTRw6InDzpVZmHmDzKaTJoJV4zuPeyP4j8j
4HzJWEsyZVjZDZd7Hh49FjkCvnNEQW7uJIYEx4pcy9wrlxtEqetvm+gK7EcRyaK0Yth/cSB3noJN
v7CvDMCd484qYRusRoFgSjK1i+Y8ykLk4aqi8nZBk2fNUwAEne6WPPPPajTGW8OVK6Xf6q6HcNdY
XdAYpV/Oz7HyKg20tv4xrRtnb7bUt6FNQbx3i2A54UDSZrhKTMujVzR9cRp0OIUnu3TR2cjFlBtY
JzTzuSHarSa7+NbDufog+Xl8iwiYYAnhJnXxaaDLweUYLuLRTcv0vjHBhqOSDKpzL2fjTHYulBjf
FYe3P8irPW9dFbh8Zbpg+nM5qQDclJ0cRv8IZ917xPsBJqtZq+y7bcP0DWVu+zdWXE+UF6UaJSGV
IcUa6BrN4MWJMyW+H/sTsQnYeZtY25QyPYiZLL6U/ecWkeDqg0eLvupI0U4ytL1iZzBQ6hBOWumd
FpT2s+qs5ZxLYcpQLcXEjDbxfs591e7Tafjw9o29vkzHgmMGhQUtD3z1i8MkYV6AEL7K7oLevfM9
Gf9GsRDsLAP3qRuf9fWbw1LgoqvBB0/pyj+ShCm+xiG7K+oRkNvNxh0D0WZjJJ75e7ErLP5ABm8s
+sqdXUeGsFNhaMDPvniMS2d3DHXy/M6RJJCGrZuY71ovb05pkhTLsSuEMQBMzVl6SPB5d//rQQKp
gdcH9TXOmVgJrT/vn4PE0RuTas1GI6WIfurJpkGWzNANzK4wmkPWN6vq0onHrZa44/u3n+31tSMj
+9vhoCMjIORic2PPUObCFPoYJy1KA7M2JF5uNPhJl6g7XRuqY+v2qolgy+l/3l77mhZMDsvKCuY0
WUPHLs8R7PituZbwt3SEqB9xv2nLvW70E+0sLl3HTjFNO09lA7+kS2Uff0K9AluhHlbr597F6WRj
99VYJtGCGrf4bvhTbZ6QCiX6PpetdXCHfPry9o++3mWoM+AFr9/931ijl0+rxiwWQNWuKbbjswvy
82WGX78znfbXOAX2LaHv9bfHckT1QVFgjyEE7eVyxjgxmm3c+lgkkBlt0Oo/SDzyXV8aXfZfZ/Zr
CcV4jlcRfTYLvlwL3yyYZVVTHxNbdM/50KMb0f+fwWRgQrRVOI5+EGIebxSr1ycsdxQmERu3BXUJ
cPflwgMsU85UkhbaQI7THVC1ue2tcrwXFO1fmxQsoIVYWYZeUGBplVVa97utRlB8eA3JDerP1R3H
bA+GGMpzRin4el3chXrWQK/6xjoa1f8oO6/duJEtin4RAebwSnZuybJsBdsvhO2xi6mYQ5Fffxfn
vljdhhoDzNNoMGym4qlz9l7bnV87ZtAPtiWs4CgDe7wFhLta7yAhrJxoHbA5SLjLM0eATXxDhQyH
jqFJ9EXet8Yh5cHzj+QHd5Bq3TaPo5kYq+KGff3qQfZZZQmiDFBF8lzpFzu1pq+atKRzcFxcVZih
ybtzb5UM/CpzfHBr7wbw/vqycjjkCpC08Otf7ZAE8AdFo3I8tpk7bep+zj4CR872aipuVebXFxVf
PpoaOigoXrAbvH2cHLuVEATK8WimeraXthlvsxwtkRT0j7FfmB+kIfobltO/HRQhD0Jzrqd/teNC
BoK+3bHHY7BGam2S0i3GaCS3TYRMg+3iIJam+ZWRz3sLjn+1hKMvZPUM1p0X3sRLHFdNC8zz82A5
Ih+LX+1FmI/0wIl3suJR705zii8fFpXUzCgN4tTcvb8gXp/4vxouqgOsBKjQLz5fA3Q3jX2tfcRv
GzRhr3tJWNgAlfspN7d5J381RtzfWKqunyZ0jh7rBfsuIJWXjblU5Vo28y09VmmdnwrDGa0Ib6PX
RhpNu/jw/ilevSrAgNAou6ugGVXlVUsuSJiyGF57rpt6kqGf1owFhUgYysJp/EW7nCv8nw+JJ3FV
55k2a9BlzZWWeHl8IkfOyPMMxsdTwUCzyCgQXLJ1xKkWxMW9f8h1lX1TzcItXnESq5zZ4qN8sfAh
Py9jHqThrEMCMiBWe/1wrHumsL/eP9CVd50OHGIpFjzL5Pyw6b19QVv0FG6W6eqcNWjCjimpkWWU
0g9P/xGdcj/7TqfmICKoOs2jrkz9rzrPr7xnSJV9ZPQ9pT+r0pvcEKqMN92oBq9vtreu/ezr6WaA
gbLe/jit80ZlikE/15KOb2jicghNxBmPPta3g+zmG+27q9cXvAG7pDXVAiAoGc9vj4cNFvitAh0v
C6W8U0duzgfcer+BiiR7YOrG8Jg1ln7Ixinbv38jrt6iAAYUCRd0MWyL8nP9+x+Vp5GA9ZcY285Y
mEd3CCV09v7eUaT13OFbu5WVfv2AraeKoJbW6OpXuTjThZwvv45LKM1+1dov0MIBvxPw5NQ3nuTr
S0pPZsWnMcBccU3r3/84L790GHa7K1eSiiadt31djbCQ9CF/lc7sqyNx4XH7SMKiHH+6sV19ff+6
UqFxhD/fpX/t92xkuLj8Er58b3/BUFJXu225nNopyD64ivDLjTahzgtlkPhmmPaldXLw7mURkohC
fSS3TfzuBgsobZnlpffc8t48lWbT/UISND1DgRTFQctMV8MQyTtxF6B2S79WcirULoZ+Gd9JSwBs
GRlU3qHVkOIlaezkl0rXKBmvdKcXq+/HEdKu2R5mRoEIW2uh/U7qWBn3DaPQZKbLn9XNA9vQ4Q4b
S7uUIe2tMtt03TB0TzPz3XxHclztEFRTLLq5R0NtGyEpUI78LqvGINaQqd23Zmnm7gM4WaKf2x4Z
RYTH2vo4qHKsnqveEeBxZmMg2EdanaMfbKusfiW6ZzwYyTJ8K5XhgrLBw/UsGF0kobak6nc/GbWG
ErDNG9zNFgVxwJ0FdG7D2dSa2LG3Q+FNuyp2aMUsGAp2ppX48SkgMw3YDFhnYjzHYCyeKgQT2UNr
9Pp0sAan/TABV2Kk7Q2Jc5icpU/2pFWqOMpa5WnbtG1yed8WeXy0MQopwq/cZnic3UYZkVExDeWj
h5RqJ9AqiU3jAUyBos62Z5Pqcnqe+liWD3ZqEGxWlQveRd0f3fNsO00cOcNA1zQgIASOaVf14Vyp
8dxjVB7DCjPTtxKsgIfMvVH5JmNaNmwEjuuvGPBtPcymvpuZeybqx6BhXQ5TZEe//MnQnQ9jbsGN
6QvT/BQMcys+lDhQ5/u67YlarcZGEia9KDQOcu6ts5tJbJnw4sh6Tmmif3OJ73yckoXIARymMwky
IvWSiPlvYkH7tYKdR1KqvTdim0cEdfHcoqLq8h2j4xE1Kk+aSZAt/ZpdY5HudpjkirdlAcf0ZAB0
+mecRfNT12sn2xK/ZxQfbY8Aj7vFj21jr41OY9wHcWOx/Rxc/2UZnKU+BiMyCcdzpoFMlcIy7miz
FT89BQc4XMjIS6DVj3XHs0bd+xksdz3+Ghol6nNNCAN6ssGS35AG+OI3E/Mkf3QIalS/HaZEORD8
wIs3xMi58cESTQ0OYchLhttswvcTBRbFuLLmj4MFFHNrW4BQjzNpU3KbiQWFoeQdqDe53XTdhggG
XElwcEf7qOyRPjQTa934xIurWZ/JK2b0743ANqPCmuyfjPKmYiPGVS0DNs82w2Uo+v4ZEY35SiB9
qT52U0Y6Z1XoxlOaDOiUYsPX3M3ssbJ8yeZ4YscAoNkNTqZY7H8w7vM8oBTR28jLF/m4LKn7LIly
zTdDojvPdBxU/mxSphIhZ3uqCwtag92xEqk170hSK1ot8u1qMjAFoKMaN0QLBeV3SrPuO92g5RuB
efo/eiqZMY0Jso1vfZe3FQOGzt9jBgtgElsx5NHYmGISaC0czhvloNxFlz3yH9pBL1piSthyQqbs
9E9FrtYuiOqdu0mX+HM6NTjNpiMbsDw3uPWWyIbKvvGXzoIy7BFAG0HuGB5U19D7bfR2kV81Rg2I
CDHm8X44IzkMvA9tfUenLB62euPFTqQrlxaDCa/8hD2Mr5+l5PQdtktNdgOKpj6E2RqcjcFW7XYh
PsjZxWXtQNoxppxc32yJv3QpyUwR/Rswpsioqi+jPddNNKZT+2UOal7amLL91UpF8DUbRtu+90wR
bEAGOsNJa+N4H1S2tgaxdYM8sDGuiiws6FWd6sVM8z3qRKoPWWu1qaLMdlzkgn2dfTKScrZPFSbe
5GiSGHpsnGWoHmvGn7UZAtmBN40ML70P7HyYTwNGnpNGO9ogOi0u3e2qpX4JCrR8m6GTBNbEnTFp
rMiV9ZV8lIZI0AAl7Z7CNPM2PsIGPUoULHDimzotBuKFHkDPw2Asq8+B5PP2aqeFWX6sh87rTq3f
IjHJarOWDw3rjnaoSGf+FXeOsRAc15gksvbSsNXGmnqkqzMyOryfzHD9L4Ewg1fM1mT4QZ+THigQ
iAobJJwuaBSB+PqIFNqfgKzZFk4/Q+vR3mQDW9yHue/j6kMH9Xs6s8Mn8zKSq90yC6u07PqvRCLW
6XEKzO6u8IM8v5Njq05STwr90xgoG9ioXRph2pjasJndHs7zoo/N0TJgCW7YxpjyWI9jn0UTjttg
41CefVaiDZ5t2JD2oa1mL3mNKz2bPq5CpK8sINWP3kq0+yVNreKUkPPZfnHYzE1bUnlZjLR/8w79
GsrVE8ofozkNfpzsG1Ca6VaHmW58p0LSQKiYTQV9JtaP2iAxkELZrUiEIeHRdNCPpIsH4NtLl3oP
AXipeZOVnfd3izkL7wPg86n9NbiJ9wvIaFXt2Ozb/UFf+v6fuRNoSau6hqPHS54xKzWYkFabdQaP
IIYCar84ZIz9oCE01RvXL+xfAWz8mNhSlRg79MWGvVGucIyfdeIa5V2wBE2MZhtBb/EaNzynR2yR
RvIbCI1phzmz2FdV4Ow5iHRpReQXcjwY3EP/aGmp81KQ75CReDrrbH1odCVnz5kVQOyy1azDrHmN
HU0p1Owz2Jbpe+qlsE8yR9O1c9K4hTjbg1eIKBCp7d3Fo6/vU4x5xa6CJq4/60oPiN+FKBEiWNDl
Dvd4Vf7AANwIQPiNjU7HIygqUugR3D1RM7axW2+nG6kOVibMyF7bVzYSK3T6bO4/sEIJyHpCVNtk
7Gk8SG1e8pqkg653N7Wh6fVe2L580awMRV+tDXa8k6XFB78BF7ZDkWFOGzMtzWTvLWrOdtSIBG8I
sjyzcDREPd+XMzrbSJtEO2wNomOHjdv3zqsKpllEsIaY6QOP97LtVAXFj2ZuUmNXBCOitz4tvJ1v
JyNljF/FVGhBg+LT0gIA7rPX/fAyslqIaxX68NurPGRGVZ/hwAJmSJtkTEw/A4C7GGYfunLJ7vOy
LpwjfPF0U8Rr7o62KKsFnFK6M9wfr3PAZNRWvKUEnlFOebkLDHzQvPQboImCWjeZ1ENOp6iLnKZ2
h01a+qP/gW1nlzwQmpwNn+dRK/cS+AglHY37YK/1nVciu6vEjOyq6VZjdVgH+az1ISpA7yM+kLy+
B7blTZ/YKGcvNdvF8qCClsh3Kgyz2UxWPX/RqhF9dFi7hTSjkZlyfdA6ffQ2bVo42hbLDcpvskXq
zVg6aowmzOQKCyCSpJKE1kSbfhJADDXDqyvL3vJwI3DyTTnTf6FlB7XBku63PLfzdhs32ZSzUtHB
2CjT69xDQ7LDWZDoJKJmsrr71HI794NXY7MhIB2paX2uIEDYW1dDUxol1GWAObTMQKlb2BYN2ckP
yntUynVLfynWmiyqKI7lHUEheB4Uyl5UCMh014qbXuZjw0DIoXi0G81b9aINKzPktRkBbts9qbZ0
8o1R+SWB6B7gqq2lyuHBXTJt/jktWgVEUmbTsdHzFqWWJMiDMBBCSLrI4ktgfqyDqXtcdDHkd0jz
A0Itui4ApoQLpdL1u0UayTcXVF17jIdgZt1iA2h+IpODzGek+tSemO06Mg9AQSdjKEA9AUqtGgbr
hVgSa8cXdZAbP6P1u+kJRRSbUkzFwY0B9t8n+uj8QMRdM3/uAy/Za8QrHFI4SqTstXlOVDM6Ff1u
WibNitCJp+0G+oshdzKlXosUOpQnDk3Qd9/MSwVrqXWnPQ9R42B9yZQexV1g5Q9z0ZGcRfCjpDFS
J01kjmoMPkChplyyk6Q0XuSy6g0L4jnzUxK3c/Ks8qGDiAm8+eCKItW3JJqywTNQlNpRlSPc2zhV
pTOKpeNNakPoNDDZWcmaoIxGQoIlpUifTz98jYIkLHrfUVsRBAVBNIZw6pA85W4+Uo+Y/WFZPaNL
E7iA52lGxqgnGZmEfKn6gEehK81tlyJad3L4yfdlQNr9lquMBTPRW3Yafb24T9I1qT5XD4M4d7Ps
GpwqLr6YoVdYRgqpUhYrkvWmwl+SJ3vs4l1AlS9gj09B++LF5pidiANJn2C1e/O2mLH/QR/KcPYy
jB2yaqvSslDR2A5tceiIOXOYXNMXgbJokKEdyhZJOMLMwUmiWOUop2XqOl/jZUYjGJuL5m/RFVI5
Q46pFZHX/dI7bCK11IiSnDWigpbiFPmdSl2vu9dcE9y8SYLiQXS+T6IfZhfqXNRpPVDAROncNznn
0Ti28RfXRx8TuniXNkvBrhAHCs3TqJ5U6Z1Ewnx0m6tx/DYPNrkdo2WqbksFEnP1Eeu6LwAparSV
7jTmJz7p/laz1FJuDDBqv1pWkDxGJuD27c8+r7KvjdRt9SKLCjuXHuNNK6fU+omHoJnvvQ4l5H4y
SvEtsZZxPunS90ng0aq8f+zitj9JiDjVJpmkNR3y3jR3gNMDNIJz0qQnWXmi0hF7Ew6+HxfyDDfC
mSs+ZFY6IBag6aH5TzqY8/Y0sf/63izC+F2nLj6Ewrdbe28BpdopPmRyGyiH1LBysDRiwmsrbZok
BH2LhYT6HAmd2eERIxVcwTkEB6bvEBMWy6mkkdbvvKWq1YZNjTNFiCWq51k2CA4RH7jBvJVNzkqq
O4v9SnR9obbzCOp1ayBaNjaNRczwwNxRvlY5J7GTiam5n010r91zo5EISa65lPZGLE5iwytNfS+0
U6JEIhP70vIt7lylPvARnvoNK7d0jiM9OHa+jo4Eq8k1wprRN3skHCB/z092z8/HZ8AqJiJQ5u6w
z0HddWGWoQsOF4QYiR02Mpflh6kUxkSR6C79lo2OTiClaO3pfsjb7hGPQZftXUi8zn7VqJ8mF0VA
SGYLlg8HZHezXwwYOAy3S72+z3l5vrcpCwXJ24RG7LIGNi8CdBBd6Ta24LN+CNym91740Bres0gN
yv0QxU373YidLvvYoKkw7vyu5RMAWKFZ7jHNGGiH53n1NnpN8IOVle9YWamkhiFBNRnqzYzMt+1w
VGyLQWvSncqE/tqhadSjdkgQ38ZgTVBKzpP45Yqs19nHuVovQpusEa28MQi/lBXRNLNtvOirnIoR
5OUwTGccREKTHZ863Wx2cTwbG+Q/Fb0Iq43mrvE2I9++Pc8hbZmxT7fvd+0uG7/r4cGOgc5m9mlA
A3zbs8viopsqK2DvbOXlviqZveeG5Nn1/eR1bJPgxvEuu5QcD5EiwgrQeXQKL3VFYyr0loFZclZC
k1+t3LSh+znmNjPZk0Uxt/L7RP713tbGQty41JdDm3+PvarXmJLZ9CgvOvC5arQuNjk2e5WMsMSk
OaE+x8zh1cuXfpLli0pa9fqfLzDqDrhBTKnM1R3+9gIzEsj8uWjTcxozHAhT7KSf7KmBCdQrMI8Z
1iZxY4xyleXGiZKiDLbTB+vI07JeiD9awZiiTSMQS3YGqJlsuzqJCYDM+4+Wl/YbV7nFAYJbHQ1Q
hA0alfiEvcENblztv9zpVavGLhs8Iv3vi5FChqWw6TAKnMmJtV6DeDAetErJM40hvMFOnKlT4NEh
dgIM8u9f86toxPUCIFdw0O8AG7hKiewwTxqL1WdnurhVccgx35CCKvAR0LQV9XNbYKXlDW9Bsi71
shzrOeH9yoWGZ6mfRtBJrTnvIBZmO7ge1LES1HIN0uGMijv7PnbJf6XDrKo2gGj07kHm2UyL396z
1lhy3nGdMMrCLMaHzDUERZNf4AvBk1vvW4++5CfJF6w7vH+1rl8LRB1gkhyk9Qj9LvEBrpV1fpaT
u2hVerlrm5KCRNPwEYdemvX7rmqK8ZTZrXsrreBKAsF0ERu756OAYKZJYsDbc+5zzGmCKPczIhi2
cnTcCo3+d20iARBCx9XnyR9C5ZiATIAVoduabjTQbP3HIA79xqz+r7+GmSeSZiTETK0vxhedpxyy
LjSCx3zUJpT9y3JidEComDPU9XOD2qw/z3nLjA730LfMA5q3Qa2DFdPAyfP+Tbl6eygi+IcdOnsv
B9rC20ujKSK7A7MXd+noFC9msWTHjjg20JV4csIxr9XB7D3MOZV1i7J99UmwkIQhZ2YQu1IhL8l8
oMqoVRDdnLy8kl/MoY13JNHgHrKt8YyB9xaB6epUefAhoiK/AR6H3e9iWTagMS6lNeeniZjAKJkm
58FpKuN+4TfyCKw96al/5aOc3LrjV99ejryiZwwA1vjEL/EzCoZc19pBceoUrgjCU/02e7ScYVa4
eP9VbQzCi9wZCVDkJ6pMNuPMTmfnkRq7n/UWj5k7D3OwbfOxDF4zTenLPqdKsXeOW2TJniz42T4W
vpGXmxiv2q2V/urV5QRQ6a6RQfoqIrp4Suol9tpSW4rTTPnsUqxPpvsJQ6qvryua1/0kzUAC2QSZ
XN9QCP/t0ExQeV9QnzKiWueef3xj6mXO46oXBUN5qX/gNsk0sghJe9bYUGcRTIHfZOzdCqa7fkk5
Y0SLNreLOZJrXnxVZAyDofVnSQNTn63QmvJq789l9gmcZMneBtXY3m29NMWgZ/ofcjI94DtotvvT
bfkMvv+S/vXXsGyZaAkRqqH8fXsRHBNFsb+4xanvtAQl0wqfGsltfbI1vtAhphNz3TsGywtpjWTS
YI3vsgjH7ZI9kOTe31Bx/e1NWgPIEcquk+BLD45bT8OoS12eeiLqUrcbtysJL5RVjE9+EFjXPJOe
s56YbAPfvxTr4vhm9otjDAcElRUWNDwhF0t5gbFDb2nGnLTEaQ5uYlRz2EzeD7urxPP7h/q3Rrw8
lgNV2ME/g/7msmZlu1XizsorZAOJPFpWoTmbsujSxznJq+qJwLnqK159LdkxValTDPO9Ib5oELft
s134pgl2IYPImgZt82tyR+95sJLc2OnGpM+f3/+xf7suyIeR2sJCg/F7Uf4VzdKPaQ7PZaIp8NQ1
4iWb2+Heit34RtHz1yNRZ6FAp+phWbh4FhnLgrkX9UlourlbQ6sZ9CTQAGW98tjfP62/PGksOauA
GL8TepH173+8/UHXMVSyjPqEMd+i6+TJSR0R6ogPk9YaTIfByX6eye6rYRZIf7rxoP/lXNFTMBvh
EwXD6lLrAHJjIeIhr099I7OHIZHux27ppq+GPlmH/3qmHAg4mQ+omSaZf7HEalU72t1cjieBcXGT
91jKtBIHSmuZxb2mucm93i/Pgylu6VTWBfTNUw7LiYWF0oy9GTvEi/vZlKPuxTTDGZn56Z0ceJ5p
0nj2jUt5tY7j8MCI7fAi0Xwgie3tnez91E1NvR1Oi1cYW9VDGChFu+yhoRFB0LbdQYnm9f1ruv70
t6fGlwPVuc+MEh22c7GIu52Xe7XrAEo19RS3bV8024qJw5OusPiwXa+8j1XdOkxHY0EZnLdF/8/7
P+Evp025gU7Gp9ihxrn4CR3t44QWanAUnusx+oVzFhrmspwzIjPzqEIyHBYDHN33D3t9U13qHDJ7
8S9x5MuUbb3MM2eitj1VOP6T0Bi1/NHqEU+8f5jrDxPPDkWjjp4LcyQK+7d3VUtr5mGYnU9JgObs
GewLBuOFqWH10i6BAUI7JXoyDYPU0I5EZZT9bqIaF6HvF7BYDvWAjfPT+z/q+q6vClGEiwiUEMN5
67X5Y81o6zmASaWNp2JwVWj2ToPd2s7VkVWmtEKILvmvOIunLUK0+mj1dAXe/wHXF58fgIMLjRuX
Bdfe2x+gDcyaBqeYTkTCWf9Ys2YNoVbYy39+o3wf6SRKajxaEK7X+vqP8yzcqZ272htP48r5KKzi
BUuZv0XIUt/5PXK6dWhxfP/U/g95e/tO0VAh9s01gNCuscxvj5rWPWMO11Snmaf2I+r8uo64GTrB
3s3aa9UQ8j2lXm/RbsNETIForHQDtMTzJnYsYYakZxjpByfVklM52jEJu2i04L2QZENpl3edt5GG
ivWIXj89xxYPMbobXM42ZVeHMcwD+P9ZBz9URUr2xrlfuRl4r5Q/Er22xMWDJNip/pz7c4CLnkHN
EnljPzwJsk/5X1FV158ZlrXMCaY0tZ9sJuTDAy+Uf4AGnxvfDBRNwa9lBBcfKQ39yHZIx8m9I8YE
zkir3NZlctgw2k3dRJdbusw9D5lW9a99LOoXWCBBfWqcyvpO/6SbaeaWDQGnrA9GuXFXfXxUNzgN
0HAOxb5W5K69UnNqv0qms8FhtcrQBuaykDTt97QNR6l+J5UK7sCWISng2et9tAPeEuxHfWADw4B4
vAtUaq5JRHH7bGdz/pSP5OTh644DpDZj54xIJtpc7Ss8nU/gMRhK0+Pm/aDhPNDBQSqavC6mis09
A+NM/coz4BhbpfSRbNoMscuRgCocoJ0zoV1pPUu7Z2Q9fs6YhDRf0ykYP8ZYzeNNazuIJUZvEctD
TVAN+B6z9aaPZp3kWoj2OP0cs9XKI+ESirlFp9f4R4hr2FOaTCJi71LSlcLSSWX7m4vESK2py6SM
hsxfeSDS87/FRTFUN6qbK9sMjRE48RBqqTfoVTgXu0QAw8qltiS025r0F8gwIgFhQvefoN7O+mIi
zZgjLQMpc28VnjLjCK77+oDVg/5QOIFAkhf3g8JfhB54J3vO/pgliwX/jahrnUFpYNXLrYV4rXsv
Xsv11+LBpseBT/ri85r7qRhnnTwTb0CI4uI7HDGEZxXikGF4jlNPfWLbWSF0beWHDtfLAdmLceqJ
wP3mSG2Z/2ud/m9WMp96PkA2Jc3Fdw9iYyl7021RXOBjy2KbtsqsTc4mEMZ842N33Yfk1Fekw3r+
fIT0i00BnnVUKV7ZnXi9uVF8f2CdVHYX/MRiO36UBnKK1qfl7BWV/JSoJtnFBYrJG8/OuvRd3AMk
qSyZLPzsUS63qgEbxWGMO1wB3ezuUTaN98RDptvCqowbh7rqnaytTtoJdG2ow/FhvF2FTfpFlBwT
zNbWbB6LvETLM4qZlaGoksaIxjqpv7y/9F9VMghN2FdwkTGTsTu+/NzUpYdVzWzWoAjnEchSdZR6
pt2blVx+aZpAEpLX+a3net3ZvrmmK+LBNqnB6eyiar743GRjaZYBkKszSlOkUYgb3G8Ldj1mPG7W
/wQGAFbMSZ2ujShu5x8TjLlkMy+9lq6aPf3GN/fqutPuBX3qG2i72RRcdhKXgkRTITzn3InFOi5s
WHZ9YWsbwxw05mI4F96/6Otre3H6uMXwWvxrSKaoeHufl9H1WrtN7HM7Os6W78H0MyvM1tgtmDKq
re532aNI0joDE5pDcnr/6Fe3HHX3OkBhVMnHj2jZt0e3545AKdSi59jhJR6wjOCgbKcz6YyICmgZ
y492UGm3oMF/ucg+SlDTWU1UOFYvDus0yvLHwTfPKL6CSBp+2r4UFIo/i0SU+kvmmsGn90/0qmR0
2f7g8yGIEPU1Df23Jzon+OG0IDbOXjqbL37tQDdBkrPvZs/6iQslQJiKnJWBpW3ubQZl9Q2/2F/u
c+ARGeJA82X9viR7iKnLmctZxrlNRfVFqsH6TICGtkFcrx1yqfRj4YrmHuNz39y4yVerFtpr7i9j
I9qi9Ngu3mtz6CX/MjDO+dzPXYjDaXky24ABt6BDecPIdb1UczT8ELguOJ5Ljf72StuWNVUDa/GZ
l3VtNWvVNm/0nhhlatxNybp20IK6/NWg9/iMO8acjspU2X++3G9/xcU522PaxcukG2heY/HqVC5L
JqgoC+1lrJavtNntqJZCtKEISnHLbP63K46rwQh46njDLq/BLJGUlIorrobYixpkK0gpTU0/rJj2
9MbtvX6yCC5hFqmzEWITfGncF9KVutvAhEwAxVnQCnyUeZUUR+aQbopwyu5/xlq+pPdFXA23LJjX
rzI9OlxW+E7ZqhAj8fZ2W1kyV9iI3LO2xKidBRKAeTMPKWDb2ks3SW06N/rFfz0iokIeWfpGbE3f
HtFHlB1U9ErPVinrbYF/GbypXhqPddC66OBN8/D+2vGXu8n+nhYTX+R1rLYuon9sw+zBiHVygr1z
YxTB2VomS26llsc6QuC+uXGwv9xNi88gEKSA8TYTrbcHczXdwazumefcdYMHZeXuZ9QVy8kclybM
9XICou/kKeS22Lux9bs6T0or/GQudQ3em6sGzjQi4GjlUp2zStjdTs+VTmWcL3W18cwGbd77l/Xq
PtLp5ollQTBdHuBLhr2OtprSRm840zUHxojTI1bf/EycV3Is0NH91yvrYVhwgX5Q4BguX56LK9tm
HvaSvD07ENF2dcObCfCpJyfY8rZGlRuvuZakz0YxWo/vn+n1hUWCtcYSrANK1sWLBygYNWd0zLk9
91lvPuruYj3kmsyjDPnWrWCVqy86Z+lTvbHyknYCSuvtWSaSlT1I7fbM5M0/OqLPTy1fc5SiYxku
QCKb0MyaW13cv9zLwLJ4fmgYQ9ewLo4KCE3KUijoARJzUgQjWXtqAX9+HpENbZEcDzcenuvPDK5V
1BDMSlgKcMSt1/yPl3JJUt/VNKM/a7FdfELrFLc/XR3sNI+sW9LmAxZqZy+x48ivnYyz9ggJPk4C
+lJpxSTnv95hiy2QS/WK45Fu5MWvQUvNq5X487mFUQ7ObZUoiPknZdut9fa6Iedh3WXrSsUMv4eb
/PbEq14OSQs2/izoIcijuQC1yEY9bvbmVNLZLRVd8o2yhLdtFldrn/SFcgZxZGXPc4iWo86e3z/5
qyWLX4QcxcATAIPjKsunhmBnJ0jRz7XqhQ92xOgKuMNskc4o30liSxAoppFIyrTfl+y8/af3f8D1
M89CyarF2NKj9LisoWfpz4JhmTrbKM9elG8NZYQfqXAPS5Oa9i7FJDp9c3rfutlMWDeef5TvfPTA
LkDOYaf27/TOens3WLB6h/2CeEBm3SznwuMWeGeEq2gLQg0XUlNGcqpE/l0NMNi3QiwVBhQ8A8Fn
I2v9IdjUBPQh0ODUPOPGin75sHBLCAihardJJ+c3Xnr51XoIe4ynBwHU2+6ggWhsHMM0QQ5+8Ctt
egDNBYaJ1rwSrrFdYhq8Rbg0XlMdtT7ph7BnzVhuvb4XjwxXi0eGAokVg6KBHJO3ly1eykDD94f5
jEbeHE60sLtDUgxYMlrXm87j7Mz3joFXcVePM8il9x+Y6+vCEqU7/+7iKcdhYL09fsc01eC6mHeN
b9V7yW1w+RgABfs5lp7Ym+Bzil0wF3kuw8KYyhq2RqbPm6CPVWRY9U3mk33xHHFBPHYnABD4HJq8
1m9/UEksYpxoGQmamCwOMMiaOUzQz9/6PFzsg7jwxAAxKQFVwypy9dEt+mCGv157d16h4djB6UEu
6OjkwMCLEnHZdpRl5UYlbkoZzosbp1GjOk/+t/Xy/z9jnV3QcfiLl3lgkN1Ylebf5Q4y7lBq/OgQ
Vnw3AtcmLuLG4a4fN86a2QVsEkaMSPbeXt2gcPo2Vq5/N9gmdOh8NqqjrcWYIaskj5oiVRtPM1xA
0mRS3/hS/e3Y5Kgz36SZA4Nm/XT+8aFKh0bWaix80pHpah9LWlfMoeLJPCZ5K7QDqB4RhEk6l59X
WdctTczF2rheaXQFeEQZI1DUXY6NbZy048yG9E7rpHOyxVhuWLGc3aIZXdTOs3bokvRWOfCXcwY/
BVqNOSefBvfi9TJY8J1c74M7tuNZsynwxQN6H+p549ppdhYdpgf0LM6j1U6GeePl/tsZs9tFeQXb
gs7kxcGx/cLhotl0x2tab70xKA5zFlv3rm68dmUybumg+7sbC8rVewVjB50k5cg6OOduv73LqNyE
WkBl3+u5sMDwZ3bn/7D02HiqHBv8K/aoQIapMY7uU6nns/ii2poJJXOY9KP0C+czPsSi+LQsI0k4
hSNm7FGz8krxCqkpbmusdIsxRIFer1lOa/zK+2dwfQJQcdaqPwCEugIV3p6ASpaCnKbEvR/I4wW6
UhudRzwETnY98jJL1k+9tPSekU2sGAWBN+hxd3SDRXbI+7/k8uH5H2fnsds40q7hKyLAHLaKlm1Z
ttvtDhui0zBnFtPVn6d8NhZliPA/g5lND6ZUxQpfeANJJLYtZCFsH0IdR/7Sdwem8Ab4MFTBjyPk
E7janjIhWoW+MXraqN73+7Jy+uYG51s1+6lHpQeN4foveGsbv3/VqYchCUtvkTxIJYOffU3UlnLI
wJV67wFfDzZCjcrgZorBra1iUTnKxg+m5C7GCjg4UNXUvmIOwSWyGo0msF77Ak6AsU48+l0Ptc8B
Qbo1L5xp3agV3qYrBFEGnGOxxcxPwPntAYIJA72UQRja21QDUooXphoaT5nfT9Z+GLrhu1VqYjg4
vlBVzEBq0e0DKyu6bWCGuB+3uhqcGgLgcGeasHLXberh3uQaU9rUq9zvdLWifZW5G6gjebsiukaE
2cgEi+fhiPJSko+15Yp2W5JsFKtxoGt1hgVDw+z7VHtK1WA41AGqxCfNaPR6izSAYW6wwhLOj7if
phc1BMeFsDJKgTfXv8f8RKPVgJQIjyPhArXKucoaHDEnxDw9vA+gS2s7S++qU1AZykMDeWZjZfgn
4cO7WDOcJTXAjTnJcguCa6ch6siN+m4j4njQZ41VevcuFjXrQkmaQ5MXzDEfB/spgSbzyf4CIxIO
kdfL64kwYC4Cm3uxoSR67N2L3HI3vkNRQ+B4sCEeg5J6fVEvYiAGsxwyb4/JoZM97+wnA82jpi7D
IyiwSUMAOwLbFdJqNVYTjb+RipVauJsqHlvJiXLgVjvtqCabyArDO3mK04WTf7ng/CJwQDRZ5Ro4
s2OHOxbN4aAPjrlbW79HBA2+ksDSiG4knhOHhKXiuwwzz885A3Lt4XBMSw0JtfMvTCw0RIhTBsfC
Mto7nWF3NPyiW7sfrIVX6WIomAogk6WNpayKzq8UEXY+WQge9jUIvwehR8MDuk8RvLlmSd/0cijK
ubK1Kc0lpQ33+axqbMqRD9WMe7h/xXb0Yi1eG17tHbnHRmVhG12cTamoSa2T9Efl3ZvvIlVHETWn
u3EXQFDdoqoHBF4r+lu0JycUH2LtWXTWUkV7/lghMkkpjr4BaTDNuHm03KHFIQA02XepF2Es1DaV
t+1aH91q3L/aZKWUqKf2ii5WtRkOP7x8dB6vnx65hmc7h5DqzTqOSgtAEHuWwAx9LcqqTsVRDdED
36SN4aX3QTVm46/rA+kyNp2P5PIku/9fE7RmX7MKErtKkF8gHUKrcd1MBlIsfWj4mzLzjcexwOpo
VY1aGZLEwWtcBz3GDzs+FjXwVROltvKiCbusj5neaeQWqejhJ5kFxHc3tujRQ5K0vdeWfD1fGQBa
Xv3AMzpnIQ6+ONysGIJJ6I9S9IMnNJuHVteC0mzQHKmOtLeiQaumTiLt1ofr8p/AfGd7feE+GI/n
WwLQuUtpos4uE61rtFqzw+YouqlYp6af/eIt1kdos9ljVhb2wiN1ceqoROsgVgEXwJQh8D0/dSj/
WB3haHt0p2q8bSIbd6fBTqZfZH5LkrIXh06OxYMIoo/bi87p+VjgYLzYbdz2qFa1ftTiQdlhj+vf
YWWo7xphDf/p4TAufMCLQaWKLeBcC6IX/uxzLU1pTNXDLFaPgTNNa8xVsBPX+2SviRJ8HRAfZ90l
RbJgyntx0OSoxKVoQVFaojl9PlW8z3R47K16LLUJRKFiReMPUIbh4fpuufh6IKeI+tgtUpeUJ+h8
mJIemWkolnZ03sy99NzM7rj07Ce9d7TP7kzGkhuSCj+zooZ3PpapEkFHEG6PQ2Tmt5wBRP4l49OK
3myQ7Lx8/fzkZM1QBy4IXnIeP5VqRB0s7uB7j42nrti9EOFxqAoRXw/6pX3yhg8+u7FI6XnrCGJY
IBCRs5M+unmVOKOVPEx+gH1aXFMe3gxeLGj3SjuVqaoMDwkoq34tSjv5DgAITQIEHrH8Kjw0JxWq
jepaD4b22QCpVK4zrGROmPyk/Yo6m6P87Kj0YmeB63T6pxkytuJYO2n3k9AUpahdKkp4x10qslfM
Et1ndG+IgrEcAe8PxTwqvwGKVaYlLce5bhnVNjiJbAsIeiTdF6mLX4cDeIZAO+LsoTYeWVLtTv3a
Jl0bcRIMXWxdes88UWsL4HoEgfkYGyXSCrFJdkOHFAXu2xojJf2QRJjHrbXYcoZVliUN5pgN5eu1
W+H88lr0WRbm25ouen+fpd2AoABaUPgbraxIL8RzgaPc8INYX4s2ftMOysJtJ2Pf829MKxvpQWgv
DgW8+W3HTdD0SUlMMSZh9cWM7Qp3IXxXbirognwAhKrqG9+R1d+ah3rafXZHE7DS7MT1m99ge/Ly
fxeaA7hz8ewo/SOvWwG+Vhe4/nQSrkAaDork+miXkyUVJKYCo0EHiQ7g+WiV5kiAUaEfS4RwcOxK
w61j4lnoKXF0Y7lJcUAMCAWMNFmyKZi3OWT9FksMk8IN7Q5ZYjgf2hboy4hw0o92G8R3sAyjg56G
yC3EiOSvwqrHjqVs9SO2f+g1j267oqXeLBUHLt5Sahqm/NskHUInST//FTm2e6aIO/MepTz11Ig0
fvIjC4GOpBjXOkhIbWHFL94abilpG0SnDs8AMFfnA3Ze4XTF2KLAlCXTv6qOf/SSioS4lb9G0Mdc
x1P8STl67mQwEBif4IAMRp521vmYUevidtn48bEvlOguEIP9G1GCn5HnLREEL5aTkagIokfPkwbr
ZLafRsM31bpXk+OEjgHcbM0vq42R96PN6Q3ETwxt23xhRS8eOMYE04XYLNwaQobZOyrKrsG31U+O
iLvkhykQCrimvphAnyrBy/Xz8uFYHBiDYpgF6GW2kl2Im3IY28lxQMJthRqq9stAvvG3kUddsvCY
fjQW1y0VTKrZfLvZWhaMngWmlnA2S65UKOEb31XFIdaUeEFo+6PPZvK0EQVBCr6YFvoqdLT9LOXS
KeW2F+ox6tFgtrBpLBCw09olktrlMeC24cZhTGIF3KzOtyTqEIEDkCU5IvoRv1pR7L5imdD4AIDj
ltOPW9gqGEty9esf8PLaYbdwBMEBUkDWcNM6H3hU0zRFiJQv6HXhLzRuzG2XNlJSMnbbXTmODqo0
nhats9hExQ7BxlcdGt/Ct5Xf7uyRkb+CQMmUdREKrLPLT6SW1eF8x4ILdXjE8fBohdXfJBg69VAj
grpCuGUycJwEmkh9a6mKffG9KeXKtgynBkUFGGLnizA5g6cgIjyezDYtUJQEG9ainoJRp0WlT0VV
oE47y3c3C4t/8dUJCSkVUP6kTAj1fFaKbVssc2ukdk5OElWuvcorJfliGBXIpXVVl13RgZIMAaG0
zqg9axJ8eodmZ5aubZT4tPXou/Ff0PNIYXb4anvWijza6W+dzErHewcNaxP6niN+L/xueazPPhei
x9SKCM5kFZzS0vl69U5J7burxEMELWJTjKOgFxxCj8fs0ICAiyXq2kH16C70NOVLlBTeHuXcsl33
oEDUNfJ94Uvrt8HCLprbvWjAS2itSWYuYaOE1pz/rslqPb9Quu6hi+DYrtB4SsM1qnC2tIfGhBTc
S/2V6AwxoBWOBNWuLW2z2QxN7cYYeZbl8IQ7nPyFke7FJ22IFW3hxrzY6eBSuJjJVonTESKXEci7
eCYqhFmobZw8qONQuuvQ0MnghRU/ZA3suE0R942JVJBw4aSivdvs7RA39YUn4mLfQYLlCaQ6BT+B
lZr9CNcq+ipO6/bBzug+ilCPfltxpaLR4+Xay4iIzAaVy+nb9W1zOXWSZcob8Kepjl20qFtL1Pjm
2u1DUTcCcVy/O9hjPEgRywTdAH1dWFm8UcbSfSptZ8k84YPRQQ0A2wCBRHCjz27YwqfUJ1RPPAQo
3H1FsUEVO1LgHrNTsu/gV1eE7SNF2zJY91064K1YUQ59ur4EFxcNsSwoWIdTLzmQ81JFQefd5AVo
H9Dn8XeuElYrtvH41200f42aYv3j0+NJyB4UH9txwWDNDkTtiCnFvSE+NYgtBqthrM1o7eVJ+agh
p/TP9scy2V8fci5aziEE9GpDXEWigTByHn+MblzQIhP5KSDMddHo9cdAWRFUKgYmlcKHI2gbYc2x
KxFc3WaDYosdoW9d4rYHUu7V0gO9uzfQtohgiphVqA4LF8VFKAEjhD4pMvX0LYHpyr3y7hCOBRIM
etVHJx3tLmQJmxHnmLwW/mviD2O1u74ilzsPvAqrzMPC/qOceT4aw8fW0FflyXPyEfqcgo6ZF1nf
AnxUv1St+4O6NLT0sLNvUSNU1YXD/kasPbutCeTBQNDjkkhsCgPn49dxVgMO6cNTAXHllGCTaaxt
GFfR42D7lX8MB3MUryHs+XyDgHJcPoRdYuJAz+X+o6mT0b9xYGy8cqGhQYm0rxeA+yQd26XYWWJ4
OeIwgPpPGaN6NcRwhTCX1Ye9m+jFI3PPiUJBYGurRkUI8CFnnx8pG8RPmVcrGi7NUf7U4hvs7SsQ
n/XGGRAd3jRVkudbvzBSxN1Ko4EKkJYaRpiNr3xBiFGPn/ACaX/7NPUnJEFjDSHlAH32+0mzJu6R
KtFf0MjzX0EIesatLfUit07q+Om/QIimvEu0sTS+oi7VjmvPSGtjgzpW4G8aiEPI/LQ4gO9QxiPx
USBKl7uR8sNwW6In6NwaWZM/UGsoo7WFNW5zUKA3GYcuhqp9YgsV2m7oJgPTKVQmobkpQeM8p71a
hsrndxfpKparYH+QwrgIi1Vg/EjWRCerbfvbsS6GFx1Y8r2PQwGnz2yqf0pSWSPVGS3CHTdMnU8/
aSjmUPAkheMXqHMjGDVRBaebKIbii3iulTR8CcOs3dSOmvprlAibdaSo5oMZlf6Osoq6EEZdni9O
MT0kKMnsIm9erkxrZ6JnpfsPvhVG9S4uvElfeW5vpWvdTaYaEfJ6ss3vsSuqo4Dfm248ZDGThWV4
46+cnzMSLu5YfgdXHxiQ83OWWjbCiJ4enaJ8mvCb981I/eLWRnPf913jwhXOsnveZed7DqflNs+L
9DuA8cB9nnj87W9pXJbxi+Znhf3DSumB3cVpo1hLfRx53cx+JsmaLF8TdVILnV1HDTpS5Bc0VjXg
YrejHvv1Osx4mlZKiJL1imer+HP9BrzsQCIHTZuf9huFHAl7Ol+aKANs5SGCfOoakKlbRe3zl8ht
8npbdJmUCw0t2JJo3TVR/HUKPSNb67nSH3strkDyK0aQWAtP49uDf7YOMkxkDaTOAq2zea3HmnLM
lPpMe6yLOvUeSj8U7eNIEq/f417W9BsUmzzEJHPTC59Ga7CUo5OUIzg5tejClV7HYfoCkLro12rb
0XnTkdpLtl095skrWIW+3GPj13svQynGYFvQMXqotVEdnkcxZcOu9I1AXUhcdRl5zyYlNawMZOE4
k5STzhfaqETiitw0HuF8Tgd1DKY/rihy44uj+8HeaCsv/oYuIefSC/vIu/Uyq0kPZivab4ZdIWIa
gs6+t83UNL/VaVjdOz3lij0oW6Hca3nSZV89C2ur58zpdGVd5072LfX1aIn0/sa+OpuIS6ZicKAo
DfFCqrMUI7Sxx3SyVJzUxmkQx8eBfdjYKrK2z13fONEqQ0kyvEFVt4d3mgoMddLR/zIFZmBsEz9O
+K8Huy0/e9fwW6jlgyqnJyN7r+frG6HfJHK8t044MTvajRIawcMUVcWtDzxqneRp9qPyUX5csT7D
y9S7nxTfg/Ut6xIURMkhKBTML5nOjwsaFd5wMgU48xXAGfNvZteRte4RHP2itmG/MOXLEgHavrJY
BjYD3YMLlRAj9AgbQXmd1Cwyfqt9dzviqbmTMJJVTFqOX72b+NVac/zisSHRPVI6SXcLV8hFziJ/
hU2FkFIh/RtvtvLDoFdGS1JySvQJWRxRVWa7UfJBCrZ7iFijg6wNB7Wjxl5YY5ffGUjIYsyGeYOB
xD2Xs/ZtUCYjPlp225m4jKDyutG8NEYCCBRMv7JGbYnBcnnx8asJv2BZkjFzAc5iL63xIRDD5j01
TQn3IdW737wf2bQthD49+O30B59wpP7Vrna2SiOFNuFfPym4siyZjcqjf36iYLagKEPUjToYeMzz
rWtGJhoJiVzA0nR2Yez+NYtWf1FhRT0kaVN6C3HnRS0doPZbi8Sgj4jm1Ow5nCJHHfTWHU9c5/C+
w2Z6LFEQ3ruRHnwJxWStpsHjfDiitr5f3ywf7BUqOdKkEoonT/FsaEr2NWXszj5NTde+dn7SRDRN
EL/e+ohXPBpN+l9UeOL1+qgfLDA6U4D1oboQCs0zTBgJg1c2lnPCSDjrVkoUJrvOsacfWdvER1FF
/10f7yKLoXxARA/g1ZEtxrmmUeN0ddPDbz9NyLreZJU+vIi2Fkh+5ktIy4sQazbULHme7KRW3CK2
TnaeARR2wxqYjmoV7Saswh5bHSfaJ16WbgdjiE+xYS1RiC6DK/g0FO6p26OQgQzKrGSB6h/y2r6n
ngazcpODmZVlc1P79ZTQKKzqGzfHPnuLcGb2J297lJoUEvHpkLaV+dDROfptTF38VAEhFGvYJNEu
T8JxqXtyue9wJAB8zBUF5dyY15+UTisHglD9VCoo6brqIDaqXfcvvT8O4qijurb3A5wSP4umAngI
bkTiYKWQx7yHQjtgqGMi9BM0LnS4XafE19p0ngoqrTcUGoLD9Y33JgxyfpWA0KOUKG82ClnzcM5r
osEsy845ocNqa/uEsAIxliS1tVWpBqlzG7ZqK1gAezhoorfHXRs0nsKLHLVgB4wqV9ZxBPV7D/dN
O5FFDf29MQkFDOJoqv9KPXLHvdPm7Y3Q1NFfB05RJavKHZwCxVddjTeFbqTediKZtvai1YBN4gPS
Sf1J002Q9M6R6Mh8NCs2jY7V3ZMlLHPvQ8MIv+eq0n+hIFjnP0et0V9Ri1e4GejjuKsuKvtD2Haj
f1vTPf+e9VX+hHS58O970mS8A2A/BuMq71vr3/VVvTzOkg7IDQJRm/bjPI2yMOgWRa05p5Z+Wbjx
M8tXtjlwRakqhB/EUuX/8n5mPFCv+ElRHAIad/4etIGhoL6sWifcpcDNGIVJ9JfQmkB621L3TuU0
014bI4HNg42X09bouK4PJa6iN2Hk6O3PvsgIQeJiQiRa9n43ApwrtiAeGOMdxsAaZb0mI267vlBz
qVb2uhT/1CXAX8Yjc42IrKzzAX2y9oTSk8MPzfRwo0+YrjhUTK2XwJQE/nRQ9P+yRCTbhPaV+4gg
SY69Yx4a2jYaazxjSooFa0UVRZes1FR3xC9FGvo2upunX1jxYFpqL19eo7SWKVLT6kVLCI2w8yUP
kkjYFWCFE0digjhVhCs1d4zbpijKVe0p3iYfqp9epyY73pBPt1pZNjYXWkrgFYit5fv1ruoFnszN
k160p5GX80nz/PAnrHxnK3Vz9tMo6te66YCYXf9aH2wz6RiNbBC1edkMPR9VaVNl6hynODVDX/gb
SEj+xild46bEJGQz4KHVHrges5ssKIClXh/88kkmhaAlwOMomaDzwQuzsCLXSutTlqf6jVoNRbRW
XVw2Y8qQ3zFjS35dH/CDFwCoFo8UgBgwOPOtCROqsLMx7k5FZTTdZvCLQTtkIgs2URn267ArA1KF
LPl6fdgPFpm6h2TlIZeFQaL8We8+bZtU0+SGoj/hb2qk3/kBMBEcB8j2pg+asvlbS4ntYz5hovvF
8cd24e76cHzAVNJYngbHPMwF1JcThhXi5Co6Okt1BI9MGNj27UevRsRpNOxRxTapcaN9oVh4m12f
/0fLLiEqfGFamby+5/M3IGqXqZaggawnWrUy2zhyd6bb+U9GrncrZCKwlx0GJVoobHywv2SQSRWB
ywihsFlcRKPL69AoY95T1R/0PrKDVYhXzm/dj7hNe99bCjE+uPxQWwBSIFEMsJzmol25nRgVu7c/
Da4TDbf5YOT/cccjOJ04dtLcCWCxfxPZQtxDYvf/9LXTKZu6Gjp/rWNMYN4ZvZ4oewWPIDDDAZRs
6mMOlmxIZ4lg35pu/LXOushe+EZvUcF51CB1IigEUQmX8gWzm6DXY70oRrzHYi3qn3S8mo1N2aQB
vXzDx788SOLHMKA8vZ7wAAq3CqYLzWbCR6q+a8IwKmiG4jW9KgZVSTboS6nVavToCa8jtyq9m7LM
imbVO3VpYIZU6Mn3EsHHfl2kg/MfFk7aN6xwOH/4B9CQNIq+SFb9FECCu74ZLzcFuHa0VCW8X2KW
ZonWkDpaaThKe2Krxjc1j9LXgOzzmMV6tOFUdAvh2GXbkzKWRDKiNAlegSf9fPe3GpxCT607ZM+q
JJ1WIh9iWsF2BcnOcEUmDlyDJtYdGP2YP0MR9XecJXT6rSDHm1fPLYgpFmz8b3qhiehJsyf792fX
RMLluA8p/qFmNI8YFfSr4qExp5PuhZqBsKwZAurzIil4J3ZJrIJUvj7i5ZXAiBSm6QdzPrkTzxel
HkoPL5t+OrUmera9meq3waC8+G7JBVVglvEn5ybaXx/08tNTKEFnmMoi9U4i8vNBcTDM3Lpt1VOh
F+MmzxNp4lWH391UvekHp365PpzF/+78RJ0PN7t+ehqUiML26qlDshnDFq/9aYTW9ywe9a/XR7qM
XEASwcihckAZAxGQ84klrjloaV2qpzIbm53T9b6zo/Zkpb/R+CMeTvRmoKtlmA3IzilxkzXW03ht
rK7/jA8mTF7NVqeiAJNjnmIL/BOdMfStk6ON9bSiV6+DAwzUbQOEdOFYffAtZSTO1Q40jytX/pZ3
b6oZulWR9wXpSZdOeyAVo7kyrRRKVd3YB3KeTNtdn91HI/KAwv+WjRySgPMR8UIyoboNWLtWSv4c
O0m49wZzQK4vE8FmQlhoIVr5YDllaYoIiRoCQens4qiDBpdC3HZPeTcN09bMrM59VFPTG1dg2nxz
IU+VF99su8JUITQiRabzOu8Mg1nVva72tFMRccFkiuHFe+Dgtb5QBb+MRiSakO4GgYjMcGanUAnL
CdBQop/6thBrrTFpBKVWv8tg9+EioagHRN9ilPVa6sif/oScEBIq6CoAuuaiLl1gGENFafaUpBXu
Vl3kHwwf5AncYLHJkexYEmGSc5mvqUbsJmUOIR6rs08YVRQXgWHr0ORyE5uuGEVIr8GUGPPSe82P
vbUH0eypRZ7nqPiVt45qgd0U8i9LyhgfXLhITsHUkeAW1CHkFfLuvJBkV7kR99qJJzn9MtVa8hcK
dHpjcu32mIFm5rTRFN1VFs7pR5uY6rTDQ0s0dFFnFH05RmpVaSe6vsbe690uWinyBsIm0vl9/fN+
OJYFrwv9Jeq085yZApSZFPz5ySqq7meFByTaDhaA6E5DDOV/GEviKMh1JR9yFkYUSozb4cC8SiMb
/nY+hG4ETPXO/FUIVMcWzsxHXw8FCURNKOwAE5jtIy02vammknpCkdu7MUcj3Jpx3uy8Rp1+0Oyf
VlU9RV8/P0UQIuCB3rbwvHBVlKYQop60E4REwo4gUW8zvUqzNY0XOqj/w2CyiwFin4LpfH+2jVsi
ImjppyJBGuVOhVi+NVwFPkKkpNbCcn5wlVOZAR9nk3VyA82Ws+hd0ff4yJ6wFo69TQL5SiXR9vSf
VdUrG9FF3ZJr/EdfkHiTK4DwQ2oVn5+/KUTdo1BS4+QobrWJnMLAwMtx440W09XVasPZsaW1hQvo
gxMBjIxKEg8krYV5Q2x0aoHbs8n9E5X6D57tVPtFLaW54ZEzzafrn/CDVYUcxGOMBI8L1EH+mHdX
DAKunTeNNvXVqE4Pfd79Kxt0SJFtdFT2Z2IsSZ9+sKYMiNSMPBIEsLPP6LhY50XUtE62UariT9d0
Xn9DDdISe/a0T/lbh3+xQQkpmBZ07T4amtjDgaQEwJ+VPZ8rHpuxwA7UOCmOUj6C3sqSvWOggLMH
tJb8JEPq8/WEhv7/EPfYksIKX5ZTCSnhfGA7SNo85A4/TYqdbGokQTBSjSb/OAVudVJFWtSb65/1
oz0kRX3QEyQzAMlxPmKAwoRqNIZ+omysPEaG42PAiftoskvsKUsWFvaDnpztyCMp0RogNeaNsEEr
oUSZavY41WSDbuhl9sbJWsoG+KLcEqBFuw73lVXfZijpG04QPYSlEtxST9Ger8/8EiwnOZLAj/iH
f0FGOJ+6a6RB0mh4vUaBzbcuutYwUbUeoueinoY7XpX20MRjeRSj3fuocw/dxi6H+i+4SWrWcYpw
touWyILy3mUERY2ZwgZpE6EaV9j5z9IwEBaO1daPPlwQlLH9krACsNY9CCDqwUiyf0mk/2g0QoRd
ePfe7sbzkIbNRzYrKT+curlABSi2JMRCu2XTl/80ZQSBH1rWfZWHzj7Ukuw5r/Nu2+qRubJFgC+j
FXcLF83l4XN1JAHoOUmCJwnd+fwpjcPNyt3hkYAmFushAgM3UB55ajU7RllMz/Crr5A8WXijLi84
9iPFWeBMtLhgH5yPm5dt2sVe2T+OvtH9m1yvPcAJapSvwPd5gi0zcIJPv1QgTKleEZRLE5B5xdIc
szrAJ8k9ZYG2D+tE1/Ftxn7UMjL3OZsq/9f1LX952GUaiWILOgS8AW+n890dHk5Rjwi86pzIk4t/
XddZ1Edt/1sPWfLL9aEuTxcSJwB8iJ9wKeSlnT2JZhbw2OZJ/WCJbDpgUJ8fRIVg+tbrM//WTJHL
6kKhbsM2wTmx6gP9q2W0IRLvlhZ9D42x+BMlWtEu7PCLPAjGBdhT1Oz4ztxBs1dFr/2qBfJSP2RC
r/4NnjrAdaKXsSROerGbpCAPeSQ6L3CxL4jRrRflpuaL8QFWh9vvzRxTTttsSdHR/M3/4etr766v
+NKIswX3Y7tFimAYHwRMjWaN2FN64wdtcx+Bh9lHkb6/Pt58M3E+ZQdIEpV5sqg3nJ+Xym4USE1R
dixzMznwLBvHwvBPGgIlS72b+ZX4NpRL1op5LbW9efckrbIRp5wsO0aOT4/LzIoeiF9afAdECxfT
be1fWlHk4zrRAmPhzMyvIzk2rRMLugB5LSWt82mKxhr0XrjpcRjoSUVpZUMDzNxVYAtMYOGPGv/y
NnN/XF/c+cd8G1Vef2xSNPTnl1GSV6ZXKmGKPM+k3umF+00zmxCgzXTfZ2WycFg/nCONRBrYZAP0
Qc/niAUEVoNWm6He1MOJC+gW6asRdKC/LbWgXjdlYN7CHDbEQvRxOTAZD5kjIQF2cnDPzweuQj+N
EnPIjrEfjrdBXHwVopoaesi+dhMlQ3SCsz3cfHZtHUr4xMyYJ7J3vdkXzTq19K08yI8BbsXZqkgN
r9mlkTn0m9zyDZgJfVMsPC4fTVSyEKmKEFeClT2faFcFvh6rUX7EGw5/47TxblQDSHAALPwRTYh0
TWN8adDLE4pnDxBLoP4cGnqe54MGYTfSby/zY4Vk0raLJs1EGlFMx7iG3/bJi1VKvFBjpMJEOgIQ
YxZNNVWEGW5gedtAy3tDNnX9eJVm6vDZEj8DeVC2oK4adPmQujifVWVoftpljbcNfV4TfzTNZ3jS
3UoCkE+t2xaf06qnn8h4sqREk4nQaH4U8YHTlL50vG1clM6uydmZuDjSujX6YU0dbWG4+Ud7G06m
HcxM4spnu1OjreWGiu5tU7esfkZKW23L1o72YRpXC9H4/C18GwpBVRekFuWFeVNIQ3YJl24TKEdW
WJsi0BEe09tsIciZX95yQ4CcpJoCZAUVJPkr3gUdVtWjC4dON2ZVeEMFZmFvzRC4h67l2c5WyDQK
r8dBeMD8/fpBv5wfI1MOA5VLcsz+PB8ZJkWm+3aHak1seDtb6wX8gmBJ3mhplNnG11HrEpVovS33
mIbygGbvQhsUxPW5zB+Et1Vk9aTtLE31N1GEd6uINo1R5kbtbalSSyJIb66DIhx3rtWKbdQig3B9
vI9mRTkKpQ4cQajCz7YhQV1Vm8D5t83kxLtogi2l9+mSlsNHs5Js6TfNSDDhs1FUXy3rNgvcbT25
9k1CNS5c1XrubKfCGLc2XbQl396LeeG/gMKJjEklEn/eJVKdyRdDqyW7qXOLY2uP1REr4XhzffUu
DjEIYYA6SIFwVbHl5Z+/+1oBxvGtkQDUrSa9Wqs2b+hQ5/HWHat8YagLtLZEI3Pd8ppBoSVrm+0/
xS4VBefAZNcEVfw1Bba4tzyBlU6GeMZPEx2gR+7/aGs0LmZIbWH5p9Zu7H9B1giQkpSFzYW9On/s
5C8iJqT9yhrTcJ7NvpxSoBA+JoZo3mWHzGjy26EM8w0itfS77Um7Hek/LlxmHy35+0HlVnu35AmG
D3UJPXpHpb3etVrtb3wUqtZdDJ/481+XIrQEHhBJELycD2WhsTThH5rszLCIiAkhZcEZbsf8pnPj
vPwfRgPB84ZPg784r4MJPxE4n6XAkpoI1eBa56isiacae4dsR7VUork4khLcTngk2+hg3Ofpdwcc
amyzPNlVCDQ8qGQxa3WCRhRnYbHLYqdf2CwffTfcSZgZJSGeWHlg3323wIr9ztR5BUaz0imd9sPW
iJx8UwVEZde/28VLRIULjQ3+kik+WNbzofTQ1IPc6/ytifyw+xWdLjO7sZKwqA/4jDrGGltUHzkz
QkdAiV2FKuTCrfrBZG0T8AhPrpSHmHNQVa1FMTwWylb3e+uvX9uYTA2ZUT7iDFMUCzfDB1/SRh2W
8jD0Q5Afxvl01WDqeZdUIomkGGykLyLggK1ThuAGqZB7JFL1VH72tUe8ihQNKC6Hg7B+lkogsdxS
+G7S3Yi32BrdunZT9rrYTeisP7JnxaYN6nA9JeWSieL865KN/v8pISGl9zhvk7e+DYp1MsRdBvBk
2kvEC7IiRvOAhn03buDkNB4iQVl9FychBZ3re2v+ZWUuLIV4paMuejJzhw5pe+D40Jju1Mx1a7wb
veoPiCtj2wltScBS7tP3Rbq3sagQwiAn8YYUdf5ho8hrkgwRZSR+Oz3c1l1mYnXqjxWGDpHebrwq
ieNn1w76Q4tqhnNPyOAF++sTnl/y/AgwFjQSuACpn87jVCNU0O32YlTEVae48T09ePLi0X2Oy8Z7
mgal3aFKv2QwNN/SjAQlieqo3FwuZcrzmbf8mgmRzuEurNSh/tcUiZeqOw8x13arxNrU/sq5RsLH
61NdGlX++bsryk1QCqCL1N/1dTwlrxrWq9amHykNfDNt2Ctr0ur+5fqYl/uJTicgizddefB7s2+s
KoXV6U063uVKM7nb3Ii6bgNuO9FWbtT0S+COD6YI24to7w0ETbZ/PsWuRJYAf6bxDny4ve+sNvia
mLzbyMKHWFaNcbQUIl3uH1CTOPdQ1MGUHHjq+YgKkqmVG+JnoE3cFCtLazFdqZpWO6iBqtg3Hc/B
Q6vb3kLT7KIFwR4iIMMw6M2DjMbH+cDgOWrLj8b+rg005atb+wIvyyxytE095Y+6Wzk3Wgde7NFv
fDveoW2pffUVy0kPsRm0S3SZy1tLKk9J2XIoVizGLEfxkMUo8i4c7qpYBD8Abge3SaH+E8gjfeFQ
OSc6MvEzz1W1cGFdXiIyZKQhy2ECGTK3MJlikTWVUvV3/pAPOz0ygk2APMxrabXafR6G8VPfUfUy
/ak5odqe1QvjfzhxOh00GySK05s9FH7XabXl8Bmoa/0fZ+exHDfOruErYhVz2JLspJZk2fLIsjcs
hzEzCQaQBK/+PJyzGbW71DX/elwDNQjgS2+YgCy4QU9bf8JnM516d43wuqheOqur/nbV0L68f7uu
HD6IbAjekKGDBLzUU81o5clk4cdX2artAMeVD32wmF4o1TTGszMOkBT0/kZpf3VVWGDbfA/K7WWm
vjAJYJ6E8ULWZvlO2Z46e4AlYlMvRY+K9NgceDNv4ZP/mOlw4JklbnM3xIZoL13ctNLQM2eE5XH2
E/AEKlj02OmKHK1fNwue6mTBj6BdsP8rnQ/alvkZwOQP/8OGb6Y1mMqx7+bF12buwqvJXP6sZcn0
HQXmb1mmZ1h59rX2Kcny7tOoZcH+/UW31PFtnOSHo1i11SEbKvBiUV3l42qM/kLA792DBrdBoMKa
Jb/eX+baZyWtRI+UMSrbe7G/KIhuQzGMUQys7Hm9PFWGvq7pIkLl2EsjayiNDwr+o/iPqfP2YWkn
+tt7xjTj8grbClP3Mq85xZ4Qe2xgk6e56z83Q93cOLnXLivroClCpg7OYdvpf0VASkRdmsO0nDd0
1+ehU+ovsy39o5ZW5rz3PCU/pGYfUHsBQr3xYF+JhMR6SBObpwas6ouvmKzwb+jZqrPJuDjkAs1n
cyra/s5aDeMW9/nKq0h3lgfBomEKqusi1KPQ4K8ppjpno59MahBhxZk9midKbHmY8voXcubWb3cp
PttWIX7+54P0TxOcoSewHESC3u6ySxG/Toa3njFNUcmenFI2ephjopVGi5JBdt9MudRjb87XW5Yl
V74waqIAAFCY3qC7F1FRWsVQ+OVCOAZBp2EenGTrvb2q/OyPPr2FvoAUq48auO8in5pbwgj/IDov
7irPIqQoqmoYWJcbLzFXnqte4ysHPibJehM4WpxazjQ8NGa+NtGsKTxZEeoxvSZKVy/VT81qFCKm
AeGaSKQVOCzb22T8m45NAIZnedXG0pw9fboRuq68K3AymSPCKwbSdJlBrJ0fwMY2lzP6gurVtxM7
8vSuuCUmeCUn27w1SAO5d+SBF8dhQofCQehfnWktFJinrThk25YMZJi4ddEcFkfe0jC4cvx9xmvk
ZEBhaQRcZCNjmYqiMNV6RjvMhDTSo+e1Fp7+iFJv+2EcjbQBqeFZ3anM3Pl73utgnN6/BFeuO2Bp
fJT+MS2la/z2Etg1pkWjU+j8CdOwH/RS5p8TCAtdmDlTVf3HrhErbS8nee+moEI19Xa1QgWj3+u1
fq7cVj0IS8JpVdCajFOT1rV34xm9Eimo18h6/3+1S1gzgJG8SvJGP/tWOh8KgN2fcjAeL7ol9SNK
tBN82lLdqF6ufVMPiiEPN9UTVcXbn0jEXFqjzvRzAZ4nGvrAvhuEykJDmPVucfECX0wN2jsG0x8S
q0tvBOFrvxmG44bL/ad5fbF8NnvomiYGHqHK8n7WcvXumQxldwgKGW1Ehp21sas2HND75+ja7SHV
+H9N6z8bvb5mZmnZT8bZFdac5GHbrJV87InUw36ziEfe1MQ7M/n9/rLX3lFkbIgePAxEyotLu1h6
k5saFzPTSis2sO949pWOqzKuLzGQjGLXL0wXrWqpbuCGruV5jN42oRcQ0ECrLs6yozPtQMJuPU+0
r/JIbldnoC8Ar/VzFZSyCIsJ2szXUdbz5vLRehHuk6YR1lZi/Gdw9HaHGQRu1kCkROBp3h47u7G5
QJNYz1nTw/UpQUh3CepbShdzrOYeDV2EFw7zbAcnWfR1nLS2Hg4IBN44CNcKPjxMmYNSRsMMvyTI
gQtAT9PhL8GWrfuupCu+w4/QomFI82OuFgtbKrfVQl/2dNHXXLV3wUgbxZjRwLwROq7cBoaJFNoo
8XjbNOftrmREwMKfTb5RrcajQ2dux2uzzrFmTeLRLPUWcliT3ZJBu3IqkcreVIcYA2/Z1Ntl0TJu
G6br6qwCbdAjo8fPICrp7KCN4/ooj0bNANnCTxaBSrZB1/DG777yqtOD3PA29KxAUVz8AZZGf1sq
qv1M6TbyO9isIovWvPq1Z9x4ZK/+Vp5Zeidbs/eS6Gu3GMYz+iOGQTw8q6FYzj43UoQzD96DOUCz
CgdVlPVHga9Sd3j//l+9hWAKuIYbLAYhgrdbrTWtPSDRzRfGGiKabOU8GgZKZij0ivxu0douhtQv
Pji1TYm90FsPna5NbpXX1zZ8Y31R70ELAM/39s+o9LYznGE79LYBA6BReZwKePkNpqE3fvKVdIhW
DjNkxuPgii91qy1Qctghe/qZYsv82LnVsMP4z/j4/sZeCWNvVrm4OWnXA8sYWWV0K+PLuFTJa4Pi
3t7o/XGXGNJ/9pqkOnlu18cWgKEv7y9/eXGBHnFE+R/CbCOaXaIyyQRzZ/FXdS77JHjwvap7Lbul
+KKrOkd+SphBE8oBib33l7381YBvASMyGaGssMEfXIyaamY+PR5Q3tnK6rWIUpA6QYjGkTqU9Shk
rNxc0GgV3XM3+vg64ngZ3KIOXR6l7W/Y0k/wfFTTf7xZgTEPgSoN74y85OTH28zUjo2+AOVRlYNX
3ngq/txpppkoRMKpZlbLshcnN8CnvENIA68bVf1V10UX1fgNnN01mD8qWGc7L/eN6P19vswWtt+4
9ZbZ601V4/JdTn1ZCLtpfExFcaEKhK+ccBxH77m1gTCukE6H3fsrXvmZgPc32ug2+PpDkbUTA58u
E/5ZJaqMdDnKj9mi45uMEkce99rQPhvB3NzS9L+6LM8SUH7YYGSEb3e3lA5WeXgkndPCdE6GJaH8
koMGH2UmzRjpDg9lY2+59RxdvhHs7wa22sbCDIgIfm+XRUnS1ac84AwJV5YhVmNBENeuDZDv/W29
clhZiPEAcp/Auy/rWBsh0TFNK/9cezRgmjKQ+y5xzFMNeeHL/7AU4IhN1xPuzqWbydB2dh7MhX92
Vpk9DL1jIsnViWg2ESr/70sRz/6RJqFxfRk+B1iEXtFlwVlIp3swdNQxgUE5X+bJuwU/v3IT+C3b
/HfDRzDgefulKAqDVYPreZZaOn3oVyw+mOMk5zlJs6dBLMHp/Z927WQArgQuS3cZaZvtwP6rtbQY
bVMUXm+ci7wcX4dxLX8mJv6R769y7dgDo2ToSwMKIY6L6IFXJjATsrqz7+EbGKka7fyw90bnhByG
nhwsJ2kOk5X7t+AZVx5wfKvoJoE3+adN9/bneckwpaYsrbMwR2MNIXeoOxsc9nFwNHSHASCah9rV
1b2ERqxFiVNntx7Uy4Rou3tM64gfwJHZgouSBAVCrwhS1zzPsrOHcLW9Fk31ttr39TLJyHcrQZZQ
5DgSmxXzpf++8ygjYapB75fy5OLBmXkOOhthwLOXDXAYFtEfMW9pd7mW9c8q1/xwgKUYv7/otUO1
vazbj4Y+fHlfwN5otLMy42xZYx3njO1+5GPbfX1/lT9yPXYWPDKtZVRHDEZZF6+a3rR+hnmveW4w
FbxrGNLs3HEA7a2N5o4Zuwe0TROPXQpDvBpRKI2HPPBf3v8rrhxtmBqIHQCy4xm4RNuYTuObax0Y
58WxJzvdwe0d7Kgv4UhHNZpgJdrrzK9SNL6nhjtyI3JeOV3Ql+kLM/xGeeuyusqtCbG3QbfPck7T
h7z2jc9pOyJy18pqjNS61H9b+HXHPtqYNzL9K08VPYWtuQ+mYvsQb+8W8aQdVNnZ5zy3hvaYy1Y6
0VCawas1LI7Idh1K4+YtvZMrEQZ5Cb452BiW9S9SsiTtAn02R/u8QFLdJc46fELgxQeQbt1yO7vy
eFDHUMvArHW35vvbH+itVSpmIcyzZhVNux97c3bjqU+FjcQEIFhM3ykonA+zrTX5cwdL9dTMIrgl
vHnlNsHV4uOy1Xzoy32ufUSsBW5l8DaDKgjH3K52CJ3Z642jdOV7wvDiS0LJwgro8jr5ajb9wc6t
85gH6e+WhlQfrk437NLBx5Mqm4Ybo4UrV4dUhIYn9AXyocu3afVX3kGzsc7TrK/fq7lkDDisH/NJ
+AfQxfP9WgT1jXbctR/JfUHQkybRn3gn25wkjMXMOlcDZF9/nmzwRmBiDUfaOwrjWyDwq+sx4OUE
UYDT/3h7hgq7InudeuucF3YeewnGx7neN1Fn1dWBBEae3n+OrrwHNDfQptuEWtEj2v6ef8XzkkhQ
yFXgGokdbtuG9IyD5WuWKV/uYMQaS3pMhoBhbyKqTFv2M0Lmt0CeVx5muv7gqwK0SjeDlYukYiy9
VmRj5Z79zvaFiIzayMRfcy09Uow+x3PYKYppMndjUDTFZ4AjSiLch3AIpsvJUt5Kf//cFMomDBlp
rNNnRgvs7aagTemVqu3cc0OHvdql7SDvSqwMo9Syy4+lV44f/aEMXnyr+R/CP2sD72agREcEwPzF
2nKFpMjhOs/VOi0RsQSRvlS2pYcAWyum+9kf8ymi/YYj9QDW/e/3D8Sf7yWHffO72CCxHlL4b9df
zbE1ci2xz/CuWztcm3o+TPXqFmGnW9WNwP/ni7kthinrBoQFT7H9Mf86fWNhEgntxjl7Ta52fpE1
+7LLvKM1D88kIMlL4ED1bKysOaxyKpobL9jV5dlj2p2oItBqe7t8LnPhpHLYdJ4GdQ8ijUkaWoKf
5sxQMRR45P0lcNh49iqBLTlyd+aNdOvqbqPyse0CL/XlbCrAZMLzVo9wjGPzZyyGPg3m3J7yZbl1
0a+t5LAIcD+Gnu7lXKFf26JzM98+a112rFI3+Znmtr63pyW7Eeev3R7KLFiL9C75shdPGOEW0Uqr
d4CqBIN4Qv+i8RA+zfJ6eaozmc5ZDHcyeAXPqafndcGQ8L8fYZIM6kn0RYAcXX5Wqywqp3Odc7nO
1rmvhuWTnnUSbyjvllLwn7F2G/iB6GZmspnUbP/9Xwe4VKWFKGLgnHEtcLuoJaHPd6lrNV/e/0l/
hgWbnaRuJP5tn/DyVmr2KGzReWfq5Wxv+MvHaUiQVi8TnKnbZL3VyLp2WjY7lH8aADRbLi5mKoiF
nWS9xJ7UEg7DZo85zk1zdKdG3Dgw2/f49zAZQBEk120QgrU8j9tFxaN1GFNS5njn1q/cF1wg5/4c
rK6sfyl/sfvv5mxVU9gnY2uf/vu28sCYPmzFzU/r4qT4o5wdvUzcc68zMg99R/Mj0TpOpNVVUYZG
W/74Hxakpc7927QlLye2vdWZfpv67hlpXjEe/QozDTT4qvTD1NfBvIMudatXdm13AdZwfEi7gTNd
fMqpm3xrUppLxi+6p25qpmPmde4HR8jquOapPkSVnzf/vYwFKgaPGAVSsgrI8W9vBu9mCdGSE+T1
tohGUJEUrH1Z3Re5QGjDGZXazYm2Pi9Sv8WLv3JbDF5U3lT0KEikLnJ+szU1K89y/9wkmoyytdJ2
eZ3l+7nTkwgkfXPjGF25LdAnEDUMECzl0ly8eNLU28HQWY+mrnMCoOffT7Ktv81YJNwQhrr20wD6
b2RldvaP7q63UMTanaIz5wprp0+VvgNwY0drZUywi7xbxKKr69F5JD3bjLAuccPFVCWul9CAbMap
Oy2zFjyubi1+rLoaHutyugULv7aV9JIRrkackjO7/T3/elBzb4IzjIkMAMumiQe8LT/N2Bb+tVhK
uwXv/2PUSHpHjCL2Q+bfKLwXZ7RoakQVgzQ4J1Pn7Mc61z7XfrHuhqZTe6x4+8jWrJJX1lNTbFT0
pEIvcYwvNGWtG7XNn0GTP2Wb+HF8CJqXwFI3J8dmDhIQrrQcs4gi+9Iox5jQbR6rk2so68W2u7Td
90nZfH//UfqD/L/tA+OgrdG7YUytiyhm9n6KTsUQnKvV1KHYNs0mDhkM3wc9n6pwsevpZAeIm2h4
xsnQwYiUMViA7U+s7Mn/stnqbFo6t+4xz9TF+TN1cmCey3/u1qZQf3G10k6IEjmNadcaJgCh1ilL
K6I9No5RVqZoS7h1olfxhPvix96h0A/HHru4cJatNhwmbe6b2NEC+ZfHBlg7mYEDiAJLUldZVev0
sWv09l1SWomz28xerGhZ7ORLpo10ueCdqPVlm/McDVFpWjQ7SWGpqCBxXcaoKAJX2lFtm5WB8kUi
p1Qik1kbxRqhf5Mnj8WqN+UXpl399D3VzQ4tdZcc4Qh/pciGEBsoJ3nRpNmPZpjUlrfMkV9pKsU6
3O/7+e+p3TYZD9tp1twwGet5/mxjLZVjk41u0j5bCWpfaS20CqGftslPlrC14NWZM88/JpiaCBUO
hABjCoNuSoYDenJZD5tzTYP6TuDVKEOvwHn55OrCTqNh8hPjyfE7EK+lkJOIsjxdXPQ04GWJVwzG
2KG1xH9W5rqqZGjYKESdVG/C3QqU3+eHIZ27+l75YrI/ZCkyaGcFYjc/mPZQ+VFQmrWH1YRq6iNK
pHp1amCcLn8BzVjqqEE5MdmZgXLt16HsVXlEkzhpdpZMHBWOKeXaXuuHxN+NtWXUEeOftIt7NzWH
j7M0zPVXQkPJekDq3FgeoAFXcx4GDsIdjxpy9ng/Ij5QPUnXzdZfjtaX+d4vijx7GNFL1PYLbs3j
Ry9tUDEsMUpqY6j8G5vKqCERnEG3TelyAv66BlFfVYv/OrZpu/zNWHsx3E07txzvKnesh59rwmhZ
xPM4I+27m+Fb2xHC7AE3y7DWrqpCP2vSDMFwq7OkGeHvoKd+mLdwtv4y5Zgw0yE8ju1DUCmRxGlG
2TeG+FqmWhEGWmb796uLmt1Oa5dxPpqQhvhna5W3GG0xEXKz/CFZR69/yDUoaFUkXGVVRpx3jbEe
F+ZZlcGP4N4/pjgrUk9bY+mmWSTm2u2+KNSYqzukc+xk31gVgL8dovNFenSWFrmDHbk0JlkRbVZ/
nENDdXM2wxFeQdbFWJeX+Hk1QyLcuybwIBOvDEnaExLjQ/BkiNwq3MiQRpU/ItaWDr/SZC3zaNGL
YjB2mVvLYYjmdQD0YwcdbuiuhhRhHQbzzBajVmdl+RwZbca8LpbOajQ7p9hkGRsNRGq4SC3wvms1
pD/wiUb70E+qaMPEKMcg3OhG9UuJf4jcjUIM4iGgzqXBXfeifKEng+peWiej2K8dwz0zsszMNR89
RpxrnEyDbd5Lx+2ck/I9Sqm4agGQHEyV1N23pGZIcNfUrr8+z9XULRl+aIM0wmJey/QXUlzYf9E/
SvKAfLbo9BVHd013hwP0+wbUk+a1Whuu66onvFW+TMWx0DtPnqCGFWha6IOpngZHDXgudWmaBOel
T501rNvCs3+VrTmkuNgX81SEuRVoGxx18vTkV2LXmvpuiVb0L0aaLeKuL8es/JTmaadvVJxU+4ZH
hmXTd8dEPeyC1Q6ekl6X+l0Go3I9F5o7mOYpQwY9EeHQMjyIzRT9/XJfOy54ia4Stfstszot/ZnL
qXdACDG63GWmLOShFELv9qaczPSOj9uLnwKpif7BXRwNuWvXLnXuAsZS2fxDpk257qGG+UUVGtKZ
pmM6I0hBmPFH4yf9fT1Nwx4xGPVJS3r+keXnSXnsTeV6+5JuXfpBDJ2cHo2s06aTLoZ6eeGAeG6E
CEAnI7e3B3GYXGPpjpk56dlRjWI77k2/TD9U63nFeu7HlNGTO1VGcUJ/Z07OucrFxCMlNAZCZtrn
xvcJAMNwKvyuwaZzRJfneyMIKJEPGGmsQrf1x2ndWWlfLEiBCDygX9agtZ0xSjob5oaeZrb+DVqo
cO6aTCk17qulTqdX0+qRf5h9goKxJ+zU8hAIF9OUkM4zjOsMwgUGEWItijYqknkWR2Jg131GGKMd
XkHK6arduTIZum+L4vgQLJah8ShywC+JD6aRO+pU+kDQHj03o7cJ/T5Jjsx9lyaIsjF121Oty1w7
sbbnPq+zmvO/spRbfULW3VuOQjNzIOaO06o8RAk1v59GNxmpTAe/+u64mjufJXMQnErtsVTOCxOA
EsX1SsyuGRMIUIpCKhbVIIIm0l6HsnOUnLERhrF4kEB+xk/0mO02JmNv6U32whGuCIGpUa0EHUDB
J0Vfu9k1eJkg0lk7dYt33Nzm3lMhyKIfuqJe6105+Zo1hiCW0zyuoVxrUaP57oA/GXoweigRFmmP
GbL+BIsO+G7EtzWR4Khz2z2muG8hFF0CSz0Hjd5mu1JTbfbVcdtA3Vnu0tvzbrFqzIQBvvvBVzlM
Wv4J/T1T7lxY27117HsvwftpGGEUhWjSCKyXdO5p8+jZc/aX1EEM36MNmGiHaW3yPNuBGM49Ea7S
zdfv5TCL6vfQdzp/YUunO3hSad+tL22R2WURCSrmNVJ2nZA7Lki6z4+WHHC+WsfAUvtqQFMVWxfc
BTo7Ik4uyXOCbMF+rbVuBF6GIPGhgZdoPqa5ytozszMIrjGcDxxsAmPbkQoE5S9epWbZjW1dxega
QMpU5tr3IR5+VfdUdBqfSs1Vg4YsG4WvjAic31VW5s9e32cTkdtCNkbKaSA/w/f0XC4q+dnlA1N4
TZA27FSGgl9kMr/76hS+nz8K0fjloRr8vjnIpiQB19HAgOecmt0eYqdT76VIMKdIOpEh4EpQaR7n
PnE8VgPufFDtgAaRmMbpV+5L6YS+n+bfUFFPX3pL6cAaU28y9nktK+ykU/SSl2qdix0gEImqTomD
XXCA7GKXe6m8Tt4vJSpgR0OTIDe7nDB6V1fN/IxTaLI8dZ2vBV+TpjTyEM6w+8mmgax90lCPm392
de0+G60x4SnqJMmTWh0+52JNKJTqei1/la5NdKtsYT8PY2s99ca62mHQmEF3Vkiwx2ojAp10FA6L
UHjLWMS1Mbpkwp3tkNqZKMJj3qSM9sBrmzpHYQ4LVp/CGp4FU4CcoMA2/d23dtdH6EKvKvbdBMHk
1hbZczJxICPD0+rnvO3Er9L3x+RgBrJV39bas6pfasWtLFJe6XKaM2HoOMfhhpzsspnJ5TcSTBl8
xEKznV9Gc3BGkLspdhUrsjlNpNdaUd+TJwk62UNJMtMTzDGjQ+PL+0h4y/W7meGkHQe+smXY94uv
73OO64oXZ1p4vxOwWxRnAeXhIQW7Ig5YM2sqmjHOLcEETLZ8MntGiPdoPc3zq60xtgpFK+dm56Z+
GhxLJChbkqg1TQ+FdFPLibFEcTk+jrV4u9HOvDt7US7ZssEzeD9NUs8Php1qbk56F7j47k6O/qkq
q+XvQsfeLnb4Sz6XlhaMO0KYbYauP03qw5ooI6CKskkT0EdcVZDH2CrRCnGqrivjUk1Tdsd4uc7i
osPMEQWw1BPHFn558JXwWTu7giilHRimLWsSrrrea/HcQghjVu3XzaG0cL1/RIfOSr+UXu81u1no
g3UoZltvI5U5Tr9HtSafHwbVSyZKohna73RNZLXTvJIQl1o8Z1+7Ym3N04YBzCEpzEtwTHGJaL9Y
9uQeukT0QH9qSyFmWJdLmaEI5+bzE5WFN8fkjD6S8aLDQMoUEEepFjERK5Oz3vpFyrW2Cu+OF2Rz
DHJ6v3ejouwwMQbKjzzjHNSCHTVHZt/mgt2JXVWzF0G1y7rDClFrDG0/Lesvba9bE6rUllhjTy5S
xaXfJlOoAgTxT8tKdb8zUV2v4kKghBlZpZMqTAUxVn2VosKYtmkRJNe5QqRY6ZG6Si3j55UuKkAK
ENrBDLR3MMZahlrhplV+dpLFM7onbbIItfiRNFSgNOZd5hHV5Ot33lgZdpx03eAvlMQ47JLAQju/
79bJQI+LpyiPGnsRf+do5nUQBk2lHtwaM+hHaufG/pHxRetYLn7GeZuMkRoutVlqCBpgpsYi3WeV
gD6NCyx2mt2C/NarD0ieu9dr1quyrRzTqC6pGNaY2WydjFSO/Z3AJNmNMl8hzJnrQ/DsernzV2m5
6ptDLquHC8Y6I/7S2IfDTTFUteMWo+pXuir1v1eNpxeRJpm5wEjFIwHDu9I6WWtlf6ypt2iUDEbQ
nVSjde2hM7AzCREOUX4s+nYYw3zR0iBOfPzDYm1RCyb3op0+yNIAJmRkC8iGqkjM8Vy2tuI9gCIW
FvQni1gZVp+F+PnpznHJy9SKMnSPX+l4BPm+zf3RQt5dNF2EenYvdsUqwHBZfubZ4YIQZhM2fu2q
g6nVhDmclpb9MDS6G9p46/0OpiH92mSmroeY3rm/9T5If7irt9bRXCBFZQW9wBPLTtSDo23IBL1y
Jo+cIyi0nQjstAoxPHdeZwbCv7Nlqicc6WWnIjeY6m+lV9mUTjnPQAxovKX6EUWTnNZCl13ktyCI
TavKHRCfdFTi0c7J9r0gtY3QQmvhh4PwdxfiLeguYYfCxWe3pzgJc3Nxi91SVp4GQs6rymiGZAjn
dpZYJGraOGi8pZ782Mx1H0QJXYx7bVro0Uy1NIZdZ6sUS2mSTC20BiWxV7ZVIqMWUfPNF1Q2RpRT
nGTR3PaBF1bakn1oFh2vKreTy3qYqEE+uGW2Qc4TFFX3kOsl0jBJPt4bXgH7drHl+goRmLpvTrqV
7kC39ChFIxPyWZoFLlGzZ5c/Kc9aWMJar/rjst29+6nrCyMyujyfwmQKYBIHajCefGstkUfQg+lJ
s+1SxrlSruQi+f79jBrNA7SJSkQBD+TM4zuI3+ZQuPou6WWFwN+otYex5o2OQUsVQ+SVlU6wXJIs
DauUsjjUloDJ6Ro02BMMKOr/1vIGE11jQEYl4pRVfTSV7fjJ5i8zdmC90mw36mpZ4yxXSOqVNC28
EH+q+rNozAVpw0UQHbKBhD5O3dz4WVs62rOyNYwiLmg88rekBb4hqCK2TxLbP94FV8u+t+bYlNB6
S10LKWhBuzuymrF+o/TYrxQnD0Ct6IL6c+FQ0C0wHnaIV7lTbGUllBHfG90vc0uRPfpYO1D3uuML
c/LGCS1ntUxe59Va0MrTwVfOBdDAZBmQKguGcTMjG3wSHH/NqAkMq5AJe7xlcOaC40jcju4vjFmg
qNamyiOz9Lq/xay4N7rxUmaDv1W2zg+RF8a3pfTnOOgVsjp60hSPcqLZwmuS+J+7VPX5vrdcAm4G
4qcL8Xx16YG0q/U6JoFRQaVwMNSs6R0cuWaNxUPZGXU4zMNihYXV2V7cmKtK+X/P9Q5xJgHL30Kp
LgS4hIWrgS9Nxe4QJsJhMYwEHlyNEq/fKJccFD8tZwPUu3OYdOUEDzU1pi70RGGmCAi2dR0bja8/
uvkw6gRn3cT6THWBiVduEfyyrRaL2oyH7zU3MycP3QSzvdDrp/Yj+c+Ib5tV48es3BaSp0k2MH8E
vJgAEFD8WR03t6OzYlVNXI9KI+kRopsjL68W+4ObgOhlRwxzD7ufDpdR604SO3mT/yBjMGHedFL7
NbdD6eyWqnefG4JyHbUyE9TXup/91ouxHXe0n9S32sQVL64lVVs4ZjDTohVrs+EZ4HJaf8i8cRke
W93q7rzJzZ/zAoe/sM0M/DYJ0s1+9YH53uECyR/ZSM9omS7IROxSfCx/r948FlGxiMohubeYPKJH
Px1LmoleVGIrX2KJHbhJyNnCIa+mIZHtgbNV7d6m76T29A8pWlq30kPRDStxvZ2SLLJtrRyj1IHD
uyO56ItzRZ853+lMVILP+rQm9DXduaJQrItXNWu5v+vQu6TmF2Nd7kypFx/dXLP1k8mNmSOIsY38
WWk6yOi26m15b3S0+E+JhINwTPK1qE4BuYCIE7KiZ2GtBW0XVJoAWTRmR1eYKnmMOjV41OjCtB8U
03QjXBo0HsBau455SJfBVbGaZMY/GT07PZGLLHrk19q6hLqFQkbEwJRZk9GoIsO+DYW4yM+dUefD
2PzXSs6T2FfWrOoHTVubMZ5smxtsyrrQj3oBCDDvhVseWn0sCsYgYI4iKI96EFGR49rAgD0bDnUn
G8qvoJ+dV88pvGnvDfSDIiyoizqkHTqOPzGMdBgoaNSeUZH6Xh032LzhRLziA+pzAPTW2NrB/yRN
cv28UtOUH/3VnF+Ar+ECIoTLUs04ZsNDVtBdPzSp1J5HOrxm2PV1nzOBmlqvjaZVMyBjtYn72zYF
Aa5B/aUOuzygBG4k+u+hAbRH281URUu0moN5EsHYdYcG2MVLCuayjqYUOneHOdy6TxzZv/RlUI6h
4qQVcUW9V6M9wkBnR6SnZWi1Q+btbK/2PtSaR7/GyeZRRwy94rXjuRc7L8i1MmK0oD7hOu6/6qnm
F3d+ukrjyez+j6Lz2I0b2cLwExXAHLZMHZQtS7K8IWSPXMxkkcX49PP1ZnCBufZI3WTVOX9ULfON
xfCW4k6exohbRdkPN9RWJVa5H8fFR5D1o8SzMSXrRNFNWre8lJl5LLkX80rPK/3g7L4XTCj5szK0
VOk8uOYP7txQ0k1pdL+mdXZVdNxiW+5KY3adtHMUq0+42vaPBrS0jAazE39qv1NdhDbXzTFQzwNw
REkTIhtcYdkxGffq4lQ47GPptPM/vnvxPc9hN0Q188A/8i5Zbrq+OprIGJ0NLkLJ8pYbBYeQhVUj
q1TXSyjTirKeIG78qfnb28cwpQOJJ9y/x7489tq1/zi3xSeaDtaHE8tAKyGKm/7aBezayR4UVp6s
wzJ/lm3vfXnwgf9ys+y/ZChIBMxzMZqRQdPBlnK5MFVVUwsYNrUEstzXbrun7bBMfVKDB/A7s9VF
g1vvT80yjW2sq9194bv1d15mp3t3lN/XJJ4Ut2TbYnHfW5YdMw6GY3YYXz1/jvnZ2j6TNd082UFx
MpWghHTQ6eAcxZbOnNAPt7fyjQCsfIwD3GZtmkNlHBl14Nar2vxbSoK7vo3BVm5JWRPmfd6tbX5F
x9IViTPq41lN3HBp0PXzcVcCCu8paxZfV0mAQxi3i4AKoli1k3zsi1PFHkkIY6xzZa/xAETSpSON
3ToKZ5Rkkbs1BataUB98zkXnlfGhneMWc43cq2X2pYh7rUIFVDCVfuKPKkiqZiF0xyOAMQNLsGTm
GNP21+RO91K5t/KyEBNWU4wJOQIxN5GJs+YF6Efl9EU2Ox2fYEdubR/1qixe594DU+fZ7X715rYx
K63eWsctIY9DpOe+ez5UqVSiLFG9QbUbZQzLfXznC4tRIptmdOOhLoPXrVfKPykC0H+H1GpcVzHq
+V56TnEp3WLyGO/N9a1yV23FFcqKDWpJd3uCr6haT5qm+Et9KD/MgpzS7diFORJsdrq4grWsOqKY
KbwqB414ZI3HuMaLMRV3iErqMW48Kx+SmovmyjasSBzwR1sn7TS0Kh53BCexGofihrqFvYGHAFwT
CHXpoXJrOeOpVYd8mwhqUqkL78Q8xiRWJbUU+pV5ul+ixV4o1FuLmnrEGcv5PzsPsAjXVn888Isf
xYPrimK9lvvCqm+1rvwKyGES0bgAQscOj9RD0KNNjefQ6j+HPQBBD8otD6JKNfOvY9xFHu1toPJ4
BpvYM4l57t3Y8HgasHKfeeGJN0ca+Re9RhNZ1n0NVr0fIUZd4Fdqndu1N66jLfs1tszCvbOZSZfY
dvbu7Rhl/m/jBN4jluj6ycFHakfg/v0cbQStmrE0TPFZbaLu0jpkBYyRUR9VKkK7g9+z++1WD9wF
TdzO4ibQqy3gp3oIyThaPB7EZF1wEaaOPkpGvX1wvcibB9J5+lD61Pgd/jwldJRAJrIa835s1bjC
jAi3o0kxhJdM1tFlFzDGYrev7qyEGS/zBEI0OEv37NvrzXG7aRVExIi1FDqEHZqkvN1++cuwymx3
Q7Ek4EVLfhFy7KxHgXi0yaQH2Mt1Xfr3BGOvFhBOW/4yZzIMGXytvgUtuDXy9pval8x06MWMib/i
phwWk3fDV7ti7ty38sMeePwyvygov+iPrvgOVHAcMF665K+VfuEkArqUP99aa3Au2WiCbHYLELTN
LClbcoqmOIkGcuE0Dt2wPGrcpH5kdSsgILzHwp48MsmmOIdUEDPNViX7G2d0hu4rX8+5qWfFHGKZ
P6vNL44T2DWD7NQWa534ZNdsTyWGYN6c5lY8fnvQf+B0Grt0adbR5JKQRdPwwqtCgARS+beSiu6t
w6nUk5VSiaN01g+zo+J9DoY6AkEIjbPnNO4HZyoPZwAQwNPXrLTY2d7sCi54hhJs6eN+N9SjBqFc
hd4jAWJVRhqWD5xeVltFiqAOwng1vFLFVlUwP4Ysy02UdyGhez3I9IfF20rL7Wh5ty9kDquIR49/
KmnW17aawteDFkIvRvIG+rhQ0IqBy9mqrx0Kh6mmQ7aQFnK3zHNljvvBVOfmX3YbEkprb818JIYv
iqtP+s6HLgpUzGYwsiegLgmbtPJWPTDWI7lA52YQwF0vS0n3dsBkgjm3WmLiC+ojmWfL+dUpuRFu
o+zggYBGBnfDXMd7+IteniANzfYa+G5ePwgqAOVPXGZKnBGbcOWbh7NA/A/m/hmWs4ITa4lcuHNV
WekPnoiJTmlXE5xRMTmAzefWWsVd4C0QfnZrV2lZDD7HvV8uQSbXHJJLuPYPqmMLK922TvD/rr3S
IBpa9gzoBm7Uh5vAbn9cAWDad17Doq2jPFyt/aHpzKp9Xbnz33Nptfsr8YF85ERiBW1qk/Xwxxnt
qc34sbYCUx5560+TxtH3WW+mVg85su75tFrFlAYL0/2571quxOGglz5yRsf7vfW2Jka65aU79ySu
22djHTrj1UG+cCT73jpTOgXeyKFMbszOMaiPF6Ns2/2MFgjeKDrMsXBPHcCVGakOQud+H0AeIoeR
Vb/07cY/a5Dvg6Wc2Cf3YsGo+78aH0EKjqVw2Z6HTfOFbiqwNHhp5fav1VSINj4WCmLvloqNJhts
4YfPx+ItItNevwwpKYptf1cExjFGNhV/hI8enbFANduljvvOWfv7omxwvd4+pPWuCw/X+7kSVb89
mjxhklkGMs99PdxpNd0U6eOoqtQpWYwZJg8KEupt2P92e8u9tXDtnMfAyt9XcCesR8sGFwbzHviR
msdxSfJajn/mBdovhRurfx8IhIqUDp4mTBZv7/Ab66J5XFxvby9SzHMMHLTEyiheWKhHzrT6ifvm
PfeCPA69cfzTrPNIhbtyf5W3AvskH9by94HnTjyaq8OyO+EA4I0JvmqCct/91f2oSekgeqwZ3uQS
lNTMstLbdC72TULfW3cqR9m8m3pzvMwYGg1UUGy/fWcLQ+6qJp//a2yzfvSMETCvZgKZI0epQ1zn
sAxoVp8dsNBqHAmu0Ysbfh+zhqrATV6epXLDR9QWAFd5Lv2/ynakk3H7h86P3t8HKyuY1rakrWRN
9KJRe5FLNa91lq51nCDN7TvwLnA9p29/WEhRM/CNoItEWSx/HYt08wlpBOeNU+l0DIZqydau11tm
00VGE29LblDhEhGSwvh3qeEWRLJhH3OTgK0EIsev3K+qK4ABgvl2vEi553+gsYevoNqfEJqHXVJT
YgXiPYYUrC8W9rpoonWliISy/HSUGnB0KvN9psJSL6fJqZwx9rTR6pPVcEdFxeyXRsKjE1Lx69Vj
wyDJaqG3YzF4bR2WBQon5pclX6fLVOLwZWkK698MCO0jSleDFcwb3fPIM2mzjc022sxB1kHWNGXx
j7Qu71a93fufNP2EJutZsP/tJUrPeM2H8tsv+FJc9yj0C35TP0I+VxeQb3P3WLmb32TL0o/2L7UH
3fc6bDVgs6FBpn1d7B8k50rWg+MGALmmIe7rNhzDXzsKIPuxsrvlV3GMcwfS2G7inDdzUyHMGekR
6zvUK9HhitVPWiV4+wNtwReOqIlPdn74eaYMvxwflGhWD7qvcL+LoDf+QxIrpwg3vmH82JmKsO/Y
5Vq97o2BdbINluBbHDlvTr5Vddp121Sc3NWHeR0Zwu6RVNVXNFYmeScSNYfDdyXgMbYp1W7dDz94
BFkAh3arzczQxrTGpVepMV0ZflWCKanX33oo5gUtjsVlIzj/zbOJjwlIUwGyJTZsyXK/j5sy+c+p
EPk4F7Q8lVVgF4DDqy6Y0Tt3ygoqrqhohhkOu7hBAlInuW/SqdCEGyP8eHj8VF7O9tf4yM6yOdwd
dm12juFmqp4oiC7qQcRmZQ4ftGDz16+lM5Mvoo4qiJZZ5ogbQht01CboImS4cbgMAlH4UzSi9UcM
tnp1eZWjSV3tNgzut9BLNz3uYmG4cw5SIpGiGGFEv6X31xaz7uPJGTediEMin1kDRKvJ3lF0H+V7
NczX5jh2K7ttBoBfBk+Rt4K4R9y6Tp7qndsrCje/BJwZDpVCO6D8CHUVIjly5pLBUQCkxN3soXip
UBexSO8KKmNopmK8en1xeGcfz5+meG6U+4UOMadIS34ZN1s2as8hfdyuiLyuch+KrWpehmIbP1ho
chZuYXQ/ZG66F+4abSThMSs20aO7QfVzIy5je8g2wmndV2lejt2PHRr3T7Xt4aMz2MPKHDOW/zQj
JYAzDGwfyxlCH6D7WKyzv9vMXsjbnipjX74NUdZLtCGes6NWhe1d1Vf6ogAaSWCB67pNpuYYGW1j
fbO0twgPbav92fttXSWjMqHe6kk2ZoSKy/BjM9DbZ1O024X7/rjzQejhNp1CNgmn04s8DP4X1MmK
pVqYQdIEzU4M81rwwfu5gZyNlvrVjaA/9jDVgTNerapZ3x1S4t24z/N+S8t1b64bzFx/JXG0cUjk
FrOLqVFVz5Zc6+VumdmXyg4ZZYQrn2xaCwLMjnbHHN93q/eyCZcPagKLZM2sY6K+BV2VFauJUJMP
ZFLnTaSPkGHc2srhzQ2q9pvzEAFILZvi2QiMIr1d9UcSzHaQfwdIArMgyCFaK9NtUIuofHzPScGA
jGUwDkjbz90mqduOs4CbnJBCq0BAxEvTOFxo284dsTnjOlPbgDsWMYZcswXN/n14bNwvoNXNFJN2
fJQpEg9oY0EXXfODCsvu02lBKOLVMVv7UhuNbu79XrawWtY8DHtSFlYBiYa+MoX70c1p4vdEcqpd
t41Am7oO/p7HOHXHohySxlMO/IJdsTRsBynYJ8Ua0T3qcDbWSw5YBEmq5pNSe/Vjgi6vU13Iqnlt
8ho/U8WPy+zQ8itSTgQBIiV2rLMuc13zRZB2eaWLhs4u96gd8EWBSuF+kqxKCfcfHWcHsXNs2+4q
kCy0nQXe5wn6uWtE9+z+O4k1sbaIy4l01XRz0vha/7fVtcz5oYOmSYH5kevOLD9/PL8vrASK2C3i
sBG2ETdG7n+57kYYwwZxnWxSYbbv67DI/Nbz7xtnHf/yqYpvY9iHIVUsocbZ7nyqiH0klLBTFGap
B7+yxhmFYdVPf5BYs7EjILceev84fk68Tn1c5mK525nFt9TsKuMPuebr/U7eVnFahRH8WDGbOJHV
NPN49uaDadZtdW3FvChVg2mXtMLYbheCsTQqUpAslfcMCj0xTSwIuf9+uDuwjbYWm0LYIR/y56lx
ZHnZEXR4se8sa0tqlW/PsahL18pKMRhcALM5z4k6yNWFNW9C47R7HhzfaDbT40FckKIhK596nlDU
+W6UG/4KXTCG4XJy8m3Lz6s1oniig44NYggYSOoqqOwLSxBWtpm33Y05K2lRnUrgv+xoKvuR3FAE
IqY1lGZiTAfgKmDs7EfS3YyBWbzbio+iLAPx+2CBkqceUKyJeUL7xYxgX7r1wgXpLgkaVfC8DemR
n6xFjyLbIZvKz2YfzDNeV9dbzyt5P3TU1tbBlY1KTvJMD1wnvdcaXyGi1u/K1VbDj5BP7slkCfFv
f5K7udp5HV/hUikVHEUe8CeV5KRGaGP8oAJyRaCMBaqKHAG3svlT+6vK0ZY9EJsri8xeu+2jrvVY
xmtZeXbmsJtB03Qd78s8jxtHQOjX5mUS3NenuiRx994B+xIZ+5evIws6yz8xY4FiVoB4xhkPixCJ
WpfxztYzpQ5dzjkQBDUfrxDqv6XxvPkUlDp3mEDK+uDAEc547218eXGryuVFt6g5wYXc0Y7C8Saz
F9C6XebmRyWfjsbWYeLNtjNnHneE/8/yB/8dS2y+ZRscpn+twmD6Y/Neg3+0Fojc4FGOFRkAtuTk
tRK1yjF2bczwND6Yg1HdVebkZLVY1odwKEzCBbgSHnuaDN6QSE5eejRYGhAFBpP9gMAXmkyMtv0y
UCss41GRXXrN1er8dEcVPrWO2usErr9dU3Nxu1dMgHZ7J5F/UDNZFwb8WJCL8xwqYBVv6y0j9aEc
2Wmc6n2fpT7e2qr36vPBb/yIJbQmyM1DEHOienu4xw+E1EUtOCRuOpFKcW3j1OVS96SXoPJcZeSs
2mHWPVwWY9+esJsLqvsIoCb0EiYpzDUoGlGoMaGo8h8JkeF+8vEc7UlFb/NfVLFogQuwbQ214RzZ
iheb1tYivxKHq4d0sbfybZ88nrUbm/lj3yV7O6TqTT4uC23EeinLz00A+0Ye9zBC1/x3007+PUT1
9oIUZf/v1jqMzwCYG4QGkSvpJUXd9vdL6aB76dbFSefSrd7nwQSGWbkJEwPR7R4NMDs/0MnMf7cF
5SSLQeU/216x5FFXEFF2w/SHu1luwXUq+vBnD2X8SDNM8z2FM9vUVDj6WqnafS6tZXnqR3P+ZQx2
yNARLuuT4ocD6B/c5qNSDPWHduct0sPofLcHbyqyLbLeaum2d606DOYubHiJQ+/ig2oNqETuktb1
u4309dY7/pozwPuw3MT52m1/6YDtZ68a5poGysuSnhGrwNnSG3CclrOnsnrrhtNh+t33sDX2Reeu
d5lmo3ubzMm8k84koFEdViK3G4ok7KH63Ml6QEA5p+zR6wvS0/+KbpF8HvwwXUUykWhMJguSmVCy
tPlxborwC/8dER/VjX8a1MnwB/2EDs57u73Qp9qC0hMbP/Z6OOW5s6U+BV1wLwcAcMvZnYgoXwhm
VzWfCHnDR7jfLAybl64JLOhN7tq4D52sWvbpTpL10BkzPcPBdzuvSBG6/a5HohjxbzdgLG+7n4ap
/5mPBGfG5YASZ30rB8F6RdrnHOtgWPoEpZz3Ftw6sFLXn+y4Y9d8cAvPRyM+6PE/zzssL6vNxn84
pkZd1smbJNDvqFDCBz3ikXJ5xLfO0w1mgNo76OYpO/qln9OiqnfCbAbTj72gdn9p6xAvBwbQ9zHA
FFL0cnzqRSf/W9GLM1qR4vDltY7xMbNQ/BajcH52ojWfYLP7Z2Nq2quSYp0So6jtTHJX3Jv90qYh
QPQdrD5T8rxb7T8KJiVCm34rosAZvHRGOQT/boWPu3ZvSqNFp+CszW+zRhsVNaFZXRv44lOARhrC
jLT1d6/bgy/NrX+1oEv/hS2KI//RhCdRaPlnMGvmHJWhlNgeSK3s3qSpmeIDpe6AyrCtt/IYXq1c
G18uzpOUMQDydlHgdeFhfYrRQSp61FY6T6PzFvCunOt1KaEzFoDMsn6V3NvPJrXTvIyjb/0pw5vp
YnMlej93v3LmNrCHVjchdQ9LM4Nc899DebT3jMg9bzSq9GezdpoPLmcf6i63roYg9BMRxJ73dNKV
xmlbg+bO6FBmIxwSHfSK2W5/bEcUL5uHL6cpK/Hod/X246hGa4vsSVnZMljlb7Hk9me5jmrDcDHu
F4Y1sWAdcfJXsgPaz404H0TDplN+j0Vu8/fLvAQaUYv1G0BA/8CQNKBW2T2eua1v+HsqCPJnFOCU
CDBjy/Bito4AiwwxMHGMEFqzBxLbwLLyvskef8zQtWW69sp+QEw53GnkkXcWAo5I+93xtJEbVsTI
80yRuGuHEDIoOOoa9sgUqLB/Dod6h9EHQXzL5VS+1JDeSEsNsQE3y17+nve8m/FbISHSh+j/K+ZJ
JhPSuCDytBuyNLjUpkZmVex0UxNM/hAyRj4OQmNL8vB//YVXQYFoO8Hx1nchnv4QhxfGMe/mxLpK
Iaw/jFctDVuoRfXlGJz8RqwcVqHODCWm82Jro7SubGMgRUcoxPzdt2o1IjA2490u1OQhG8fR/pkv
iOHPtZJr+3eZHX8+afyH9e+62VuDhS/Ix5S95XDjYBb1T5SQboM4pe7MNkVnslaJmprhYJnqPJMk
omMYseVsR1e7Pb/cWltX7B71fmHX0Aj5bq2ceH4AG0hQUtiyBpy2g6CTeFR7o9+EV6C3i2HwyyMr
fZX7zzrIA+tBtoijU9eVwQVPzPEf8dhlGxd7Oxfngl2gf+5ahoYMXdC2GVkxmm1wPPbCU/6QTewZ
lTxNPlhdGQVqGRbMeOGwl69KoctduPf0EXx2UA9e6pZlr3/OdnuTezT2sO+4Flx0y9PJHlF1lLjo
DppE+x3uIUUoGyBj0EeucA0LpBTGfdOjYqR5DkqG7bY3Kmsa0HhDLql4Q2q3ycRevcJ87GCagrPV
Tjrn84TMUX855CzA1PVQ5qIvVk5lx0c7HYs4IUUr9RwFC1pemwE+n6nNMoIp2CeqyNiZjcwPylX+
nOmWt38EM7GTj8hixhlMY7KNmnJQLARvntnM3WXBaedDijB3Xx0kAyEr7bausSOtnPzzBmFmWqL6
q+8Lx9d5wu9dTgYsmhVsv/hGCmT43rp9zRhujZ/7yEn5e/KNdmM/2Cugv0hOsjU+Cci2SJ45mFzr
F2/W5vg4wOhaF6zUvXUiQWNEKe+MkDM8CfWAMWpr2vLRG+D0EEVOhp06UDf+qenzTv/zvK6eYGpQ
IL/iasi7j96eTXjo1bJASOxNMa8u5WCWj1uLCxbgnI4ZKy4xIuWnY/M2WDaWNK4O2xCawbdFfZrI
gLijOwPlRn7g9wjsMhOWXdq/Cl364gHGc+frHScx7Y85FFfwE2cLBgOjK3rybo8+rJ4bpMOUp5P6
k59xU/p5RLr8flzaHYPe0xSWUw7b79vsF4fgP1pEfFqBPItg3rc9LsHKnC4Dze3LF9J63OqJNg8O
5CMwkFR03uCCAdFgNo5PoliAQiIpVC3DWMNbuO6JXzD0z6bh1yiVcSbPzQUr+wx77I9Q6ZG39lIS
7MQG7f4ymmA2v5yKmuO0XjWelRRn8ZBDeWKGukUH5WM4n3rJEJQO/ISWmTSa/vaTvdOxaV842wOm
7LkcwYo6a7Dt34MheET8qRaWiG+KeYZfgXdLLWRn5cyv+Gzc7T5fQG4jTjrRJzlfpz+j/ruBIbEt
ugE9BpB8br5XRm+rZxfFUPWUmwG8uAKkGP+h+Wzl1Qn4a3ArFUi3IxsMRV4H7a3LCQ3jmn+RyL2O
/0bVu9OlswBsU1S+Rc4zK3d1mv15be9JWhDhyQ8ALs7S7w8qRLo8zxPTRxAah6tjO79xnTpVSoz+
uj5X6JlENoEI4mntsGFHux8AkeFGhsEuOpZy0ECpjlRIa/B4SC1SdxKjLlYrMauGZz8LQLzlBzOj
Vh38t9hs4+qGqpzXjOvFgkAYS78Ud7to0bjq0hAjxHZNyjrXh9ehb2fo2daG3a6bxzvHWcIB0nXS
lZMo3xG7Bi3Ru/kqNugHWCaW8lfvwCeC+Na0lwdR751/chs4obd1a2lsw9jAv7/Rw+gKthHf192K
TGi5yZL3KqYkUKlP3MbVepG9abuccrhae5Lp3ApzQzjoKt35UOb9nLvk2L72qodesOzeqe76fDDQ
CdvSgAFIA1Bh9aT9qqp+D2YleVXZ9a2jSXofq2yeMQC1ls7myuyH4dJhM2rHU8NHsg/vngav/zTw
rlg7IC2v/XMfuFPjvVm5jb85Kihn8BKznIOSjUqqJrh2g+z+LZwkYSyapQozV+oFAzPafOM45Ztd
r/dElGOFPdiolmcfLynOVnJpXvx1MVmI7Lrd4rUh1oc3Y7Kt6U9P8rqJW9GFZPCysqdD5GkO+7Fu
YxBRUd37bi2cT//o6QKl5Gjusm5wKXSIBo7iwsCujgXvojwnzO9b3zPBJBoq9ZyrwHvdpDbnJQct
usbwbocA6C9IF2YIbGV1/YOyhrq++tyzkDkrZEcfISNYQx6mYzUzrwOZPTf2RtMi/hh7lB+2qOmg
B6MMhXVezH2wzbdx4bz9W/h2X3x0NUleNnpUHLQ6gnc8JtRMdFd10TLVHuqgSqMR2mhoKFJ3AV+w
WCPXSV8nOwSoSlfanIb7TpsYbshIqv0pnshILV+6AKK6i5pg6xEdQwk20S7GMvwaCQ2cJOC8KMqC
8EAyszNnrJzVSgns9+zlKXDn7rjgsB66P/gjIDz4LWzxMgygnvdmgJi6SAYh2dfadZvzHxi3NYUD
K6hFHuEVRuDcW3Rj3/F82TWU0SFdiVk0F9tpZIL9zz08pa+OzgmjEIs3w5j4KhxeD6MIx1+FQFbg
cK7V4XCFENICSBKCrB9xfzg5e07N51QkRbBCdzLwKC/eZFDXJ5b1ARtE47bN34YgseLZI/Si/Ydq
UhX/7PXW6RlNmnhyFO6I2XbmtNJQGLeUi4cTD6GdCEu2LnBsuch3PA5NdZmRqfZPHnqE4qUx8V1l
R+X43WXdK80gdJAA1VzssndZmX1chVg8g8M1oJCR2n0tneZOImpPM/gs6zS0S9YMWlR4x3W4L6fC
NUzZJ9UCV3DGxgkpn99a2+6Mufa6VLWj+b13TVO/INN3pwWNKu/etUXPda0sgFJGdezAv/o5DPK/
qNTnVUTNjKI6UajC/CDx8sEf/hhbnR/7eZfSn9/djjyLLiosgp0iSWoJGS9wOgD5wSJrlyhfN2Df
2qzN8xPVymXJBqhX9dmOgO24Iw1z+0BysXSYLbh/zJ82EhtuJuGU/Zh0DvKzx8HaA1iv3TTkySAc
DDWMM6wCLMms84zLn4N1ATyHrQqUgGJcNOxn1ljVTTgGRWpDqBubdTGtbaxOOfPSfO59xv2KCbCq
xecB1IGytSyN8MOZewIcYuDJXG/R7DtV8x8jvkS4S/wsW4sLH5vf77b2FSkdgK0/oIBmO67QbjNw
waF2zxIB1v4u0YCRWSG4rpM+EJ7zl/tFGacVjxlRq3kJoL0UBAKUka3cXGVlWFrqEdulKNNA74Pz
X+4b/jLFjtE6a1aR3lUxkqBf3vgBpTd+AV5RGuyQfFXFpnBAhCKcd3hxd7ex0HnLUpAnMAcwGsJY
NMFyU7cMlFDn3eTeZmY5vAl/2RDdu3NZtZketV/80znHGYpRuTXrT+zXwX7ijCfXnAVokwSOMx+a
Nw8ZxkbEguwlljnY3Z/96PLVSIZmYZaYx4UXxOuW3f9J7v1a3SO2wdVdLTd9wOjPZXsu+9lAg0LX
BmkNeqrt/aejw8W5URXecIetmJVK+NVebcyQ+Lh+ky0yjifl4kM763Bres2TPIjtlYgJGLxs2CeA
md1dcBmdOqaeIqFV1TL3TKwojE91IFl4+apX99S6s4eaEiGTZeMrm7YcgXy/S4x2a2417j2f+7E/
zlthD5mjlyX8gyeVEysxAq3pRpGltf8caL/9RA3mfA6OuXGLDYiLyvtqdgEDU2SmJDO41mwWd6bV
CQxgPOfViH5Eg0ElFBc1x70uRmv6YPqc1Ie1YsemM5irar1vGB/kmUHMH5N9xjzeXHjeuylIdqYq
XLWLzwUq2KMWHfw0arwWwUmJepaoR/PqoJiq6cgMD4ZwmzJVT7t+texWryvi0rXoHMiHAfUmnT1o
jabzhEus0sQWHXP/ZPq82R0w/3TwCA9jVWyvaPBF8XywPu+/axQq4sslaW77U0sKGy89B2t5oDQ1
zPCLj7XfT/vooYfCPLlVMjHaQW/I7VTASm0szn78Jb8MqxPD2uJYvKl+iEYcMqwohR25WgMA8Byq
RfzP0Xktx61jUfSLWMUEhtfO3WpFS7LkF5Yk+zKBAWAAwa+f1fM2NVX2tVpsAmeHddQGBkbopLiP
pLQ5vTlwI3VdQRgPeo/cGHct+YZhjoJdCDeiqU7hHPTVG7sVOpLlpB3E8jddc21/kATc8QfjLvJf
Jhqs8X/FVBv/n7uoYa43mKKh9O8lSWoz7DO3ndujcsuB7/dg0jlOOKRyM4qdt3QQJbax0j3tFumO
pTxK9H6wDD6d9hNuexkelzlvk+cuh4tyB+JUjS912yfiQSsna180Fmv1oTqiXYfCrGn/4OLGRZvA
CSt28DDfl18C8T87C+LTnCOcot5uZol2uXWLkNWMHhZQ+Lai/0cvruXOCv0kaG9/Ax73dZltEuhb
hNKysEtzhGB4dsEcNndZ7q7ytxBSpC902ujvMybXfrvzet7IpzSrIu+kULjCfdzxBrobeS7UEfhT
QNKnd4EIJwX7KXZ2oXN+saVyzQ0ysDKDCLAMCy8lq8LgiVzOGp4iD+RTyYcSTNN41ElKbgbb26w0
eYSNy8vMAxZFO0oEcXPGllL+Coc6RNmZ8rV09g3mjRg5c0mTqR3bOwriX51IHP0NL6aR09ZQnoTO
b5WzhHe98drF2a34WP+f1BbqyOR9K3qYtIFXUdkNac3A+WcCriM9uyWjbDkSozTlg1BUb1hzvQbF
IZdDLk5jiHRVgKFgtrgMy0rJi556N93iqRFF7Ht+a65lKPaankiAyZV/pondhod2dZqRy0ezAgHo
aLAl99zBWu9ppjVn9Z46PnAJnzfrdD9WKmoPhVom0ZMkSd3oi6t6AVeMFjAj2dBELXMmGRn8alJX
zicDhFh4ogkvLdswJNo+7Ihe5tC7S4occ3VNl6Jsmc3begw+HbSq8FnVvLDOxYLFcdeSBaYkyJk1
QyqpPW83tFFSoCVWeVtdJpzSCmbRyssMMItC4wYXo4rDyh9Mn+cisvo4gLwaXjUBktv7rQvi6L2x
TO//ACck/dsUtZIyV+YvMfW7Fgv1nUKNC8kkIkv7PndpoA+K8bn7JDJgM3J40ErKH9O7c/9M8NHh
IkdFka8x6Qt/fnYsJGN8NK9Yd8QtZfOcNNMtwuIpj+u/TiYak3MkjRNv0k5lKroWnSRcr3NiHYd1
rObpaMG8lPsQ6IWA0aDJX1zrPKYFnIbL0vzqwrBPH/t6xX0048TPahJub96OpW6T+TAFH2/P3Ufw
7j02FTLTRaKN13vBZ5+m23rJ0/CYx4n+HG4wADqeqSVKMgee+UqmEZrjBa0Pw4lZDqoL92mWCF7j
nibgnywJS7R5ZryeO7+P71C9r9AJDDc2wrM1F/uIRCe5tYwiIVmJ3vmUsE3HV6ypsX3DM8Yf3XTT
UJh7kghmvf2HkVA7k9I88dsRRbv00tbqR6/QeR3vbdp5iNDZGLAqhDgrnZa5dQM67cof7QPnZocp
5Yz0O4hbdvUwF5jtRchMUNViaMgPB8QIKnSt8iFLQ+VsKYSO+muxw9qfyG135TYvIwAICdcdkkZl
bgCCsntmEiLZIApIjBaVJou+D4tApm9L36WkesM+ccMNr69CMX/4sHo2SGOLoAuTKP7JCS3TXUkH
LnlbW5r2VC3LjNfavvQqNilp0Y3UyTsVOxTMRO61665zM5mED7nnc/M416Fid3OkOt/2T2RwpkK8
MFgF7K5mK2scvlapG5jzoiUAahRbROi8sWmMzlSVwQFInus/y6Ytx2dhUcDfRtgJ3oebYIIeMkAl
8o4uMTzX2Z27JNtEhcgi0ApxnzyYaaybS10OHRXRvAzZ6nIsbGhYpqgDyPsVEV1bkLTtbhtL8cb9
qmG0F62sxj9dOvV8GIXnXUySOuUjjbieUVB3XGV2LaWQ9ujMPQbxhnAiJb8d0CWCADh3BZyChhRG
Qcmj1jFjK7WCTK97HGA01IQMP3OYU0ah3sN0mtNHlN2mPPG2wZFC73P85LPrufV+WK18VEM+PXL/
FBFRxGgBe+Hb5Fiuyxtq7ES7wDEiLmMJxS7/ZEav6jxTPg13FeeUqrZl3qJnxixh8l9kRlJp3MZt
la+fIygMwHDsiOrIKxD6zni0grCd5n2qyJgSDCwqz98DCyI117hzMjytuFLo/4RWUiJozgT3MrY5
YXPIFLI8+eU4NsX9DXuj91KvliTTwBjWPtaIAm55nm73spKLBKXAdjfNY0dGiexmNCX5BZGK2e+h
Nyl1BRL3Ypz+YxKmLbnF9bklr9qokssvbTyQYAc2snvtHVO/df+tg0pVwCo/XfjOwQ+XemJh0NTx
ia4rHsSOvm5mn2VfuM0LgJckMud4DcJeXmidjNUDBZ3q0DF81/9Q0ecEgagmhDdSQwUm4nvTq2ei
ifG1H83PQkGM8zJfzQu6RBIf3a4r/xY5edTNuogpiFFd3cFpNiuvr+DgTOn6O+RL8TebQTaxQQi8
2IaRMrirw0Wb/7jee0952JYYmlORejsxUVeiAKX8x2VAozpIJyvqs5P47aGRtghoai7D8+zdYh0E
l+f4j4ek2kEaMSBlSA4RrDQUlqtfGuJg+1BwCtffM71O12MqT4sZ0ckfAvPGezZOgo0bdZF917Pl
hrFhVPLkoUOau8VS/Wl9GHr6iTQWVz1vPe0NDD7hfJsIwk6wvZk+EGnaQhFe8hc65uSuic0fBo54
0BhxPsTPHDzut5QFCXBKP8HFiLjojqSdGcxn0GA+z2jHRLudap8GfEEHLEPsKbHWg8au/g7Prv03
+y0M/JiY1CvBnYCgAxhU/2NoEtZsyI7c2UlMvaovVdIGHvTztPH37TBU07UkyaieBSvRgt8EcMfw
d96Ek/+YJYgZdw47TvVdSegASoyMGl//RsIMxRk+lrz0g1qQ26M2TcnegHk9plkBSJcf1qnPlcyy
kVBq3kXBN0m9VrtbXQGGO5PJiatDEax0tyLPTZ2HoZQzYndjmXg2WL7J+l7UojH3BImAQpj/0+Lh
bBdPIVFRiBNyTNdL2jjR+OlwWiYj10VETVSVtuC/wf4bbyLyBm9rJoKCVYelMKucJ5DvynPtorWu
3B3GsmwRYdMmXvb84pa0oSJBagJ7r5NNWm9FuNbEv8CxoZAS083a+XeAYBqSPkuQ7716cMI7rlGR
e5eTxZvuHOpQITnRuqun36EQyrm4KSl95Hex+KTg0mHWJx8NX3w5qQIHxwIFYc5jXdM67dOufiR0
urTcuIK43ntCc2HgXmN4qyRmjWC8AJGpybxHKe+p0uNvZqohoFw1S9jvE9ku0UFWKawdHwgiJcKK
gmu/IycyfjE0L2aXMIVTKK2M/bU4VYWC6psA2FJOVPLBV2btbiWN6IlV5PO8l02em/2ABVk9mcyk
wc7lRC8erLS3MoKp/pT0dR5yook08jziz/tICvuiKjLW18AByHW38IrE06q1f5F0mbgic+lAKl9j
KlPPiHS0OSE2ucFR+TSnCZ6jmD/poM7Oklce1aSJlPwjZ085bBJeZMnpFn8JN+Ameo8nIaE4Fk5R
RMEpLs34SHi2Dn4MfImc5mjIuh+HZKvVlLpmNRA6BpVWKEDFoSRcorcpM7ZAE+u59bKgZKi0NXu2
97KgIHcZ93kzmhAo7bbS7jhDsnCclPt15/3H+1QSTlKU6Jr2kpeEWcMjRbJi2nmoYet+WGweImv6
zXeyWL8ftkuiuk+YnhSJy3hqktuuw9FJeUhRMGiLUXTtCTb2xXxhCaPkl575oFOOq2jjCJJ7Vzjd
aV1caZ+BeNCmYrYe7JstiBhDpmmr0D52XR38p4Kg+0cn1BXHVCT5Q5BxxdxX5cStym2ZURiVGQmJ
hw9sWKYVVo4fghjrfMi5bJ3jvIQgPWaOBECxlgH/NqgKN826icb6kJFheSEWX1HeokV8BSHY0R4n
s+0d+DmCF6pe7Zfn+XV5qvjlNAeptUBTgNBoNzGXFOfCX74cKidey1+9WP5f6eI6dslcFsLuQB6Q
CGJo5YuLrhRhVpjiJ5DR/Brzhvtx/DCx11KNsX4YO1e98RMN4Wfe1MP0LQokIETtsW5PXjnr7lxI
jTGquj7P9pjI8FHydKCX4FnK8LgiXb3voU0QQS/KZnr2ibTbk4M0DcrEk3V+5dFqv1mHLKPDqsvs
ZUIKDHZ9yO163xCMmnkKqF4iF4gi2YFDJVqds2GENIseXLf9svUo8i0PN7eiktFQ7X3WMdTfdSuB
SiFsZYOkIN0Kv/J3roNNuElScpU0zpScoxNo4hwAR1JxLaRN0PNFsns2jXX9FidGNbtlRiP/45Rh
v5x9BTLkyXXzzN4oUSxYJcrdyxhog/K4YK6KQOumcgccuE1K767aT3XpkEADCycecncY/6HXOeLv
BNn0Qw9eWf3CBiYJEuM2P+APAo5NVuOf8co45XPlWueEypn8RXqSl9SB2EUrIyz6fRjH8TMZ8bE6
RIMBzkL/04O9DB64ASDAMumt1GDsALVQpiZHS1/jMaDligyYqRL4QL06tPjE2PvbGatfvdEd1ccM
0dtyxarBawAp7N2HDG5Ode5SQcA4C/JVXFTK1x8b3ksec3duu+244K9cUAxnyY2qB9M3dx4xx56D
ZkfNc+yBEVjz4JPOnLcdCDCP2FQS/zKMY/1B88D85wBTvZEIOsuMSjbVPaR11mTHYkjcc9NLFV6R
LOlXDvUN+8JoVbzWSD4w/5gW/C0Q1uRoMRiR94X0aIA7rDC8V22sHl0WJMst68Dav4YHB092Zol4
hIrH4gj8dYelJQ3G7cYrWy9CESEMsqvbuGaP8ZwO8YmbAMbobGqXyBn2EbutzKpfeBsQ5l3LYlh2
sIxWspYYz0F6tKNaH9pY9E9jZkJ5jG6GeIRpEx+jpR8gtqZ0A8q7jpVdYXBo+UXVJ2yQnCGZWcvb
K2cQsb4kPbKL9+71jhjVnnJhQRSApknzx0yRV13rgfrukVtbM7KANcr+Why2u2zykv44mgraXUDx
4KMgF45Rysz8HsH1YPTj+sSOjIhzwjktQIXHr1lSpTly01zbXV4JXoXI8lTC8zry+Ypxdw7vcjiG
7n5F6LJfoFDw9L+t6lqq1G7WFBLgYJ+5rEWllpvkZCRUcufyJ+PmFeet56SJFa8M8iG8wctnb7IN
dqZXlF5OlqgrssVacsx53rzLIV1P3eBN+Yd01wysog8gaT6U2raapgVJ3d1kIoAUg+95wcYP5vQB
wu6Em6RIiRyI4eIZOY4DVijx+L6RwtZsU6JxWlOW5vhaidcv4/RRgq9doAR1S70LAIale3x/qL3a
+OBzeEIuLnVMfZrZXfmQ2DJednFjZxbKFPNUei+sIpnrv4tSCgchS3ogPsBmvOA3ISpWIOx9RqPu
7OsY1NTYdumnwnlJ90hyqOCl7P3p1DcjNfEky6cLRTSR/CQW7MMH73hbXIFO6N2SkhvHTZmWc8lH
iTDSJPCiiWeUf/06YvE0p6iw+A/KPDLDL+2rhDn33zDR/6OX3EvwA75YeU0O7VA3O1UaMsU0hGx+
DYmCIudUBuSH3xDSOftA5eGelI2VR1OnizjYTkv7q/RZGIqRmib9RcE1LUgJ+Zk6JroRNG17ZN1N
tRKpRQuG/1ojSeJonHpTLOSxEuASOVH66kBeh2kzNot8jrDE+105+nV/WAp/Aogia87OPEnNdL/0
VX/pedbpmsWrc2z62zK9qVXuc6YqJ9lXgZiuq1o9cuAr3+w7SbKUxnSnpnMVUMXf5f5UUwCwJbHQ
LPOwQDfs/uoJGo7xcF0ooTNBrY6+trmiQ9fOXNhetcPJePRnBplNbEUl/jQjjatNjeD/lyM2f0oG
GvhHqmPVs2OcEA7CzSxCd9aLJtGEB+9s4HjgTRlvEX/i6NZY4VlhcqdlCG1F0TTdWU8VTxpAAX9+
nvPfA8vkzI5ehSf/oLNPwYZg4PoA1WjMt6hHMXlTlDu4XFIQIU9jPyTUO1IxOngUsvttYmfnTzQ4
40KR0WOEmyqQbtTux+/FzhS2brgGAkkRO9zYIDc/wLJnVvbYEvi2dPEIBMQLiFpBMTZ/IpTV8lFW
bj5RWXaAG/LKbPT41GntU3qnd1QdCzfiHjs5M3UEFnu1+Agrq0b0MlAjWFJA0tTtmvKou6Cf7hU3
3emkapN/zxUvYZRVd3nN7WyC/WRXcE4l7p3aIQhxp4Gm7aqtZCPMCXD4jFpfVNNrmpciOjSBMdPB
VEb9FCkX7dtQPL60lSMAVE+E8yDuRAFkHWK0hi7xGv6WhPzlvq5tUG+WouIhDiUH/4ZJ3nykeR+3
O9m2QbUD+jDjdfV+cmzXrqQQ2JfXJrfybQQ5QUiybes/BA1zedfDwn33fDg6d+CLgmd8fvkOYmfF
zfPz4ZIk80TDnCAO4bfVGsqU2bIG8oF4WvIPRzWPzyHYN3MhZNephzQS7XkaejKlACPSN4rXQNVn
Sa2a4FXV24ewyanYlzUWXDHPVbDHVJj25Aot/TA1SSQdlkD1N2xXRrgXkFH6L5rnxppDyDw/H6pe
4DxkPjzuQ8/CgmwLhCK91BlBlh09xdqc6jmIzgASxyMIw5HygSlSktuGy8kD3crG3ZeddWh19+yy
oAxHKN0nbnssg4LNOSNROya/1da8e+rYjQ6AydY3L6t8577oMKtuCHRNJxFSAF/gDFy2GctP/FeX
R9b2cxo/yKjKnBesKdyjZBF6vLiRCobzonKpDyVBcGdTOWn6Z1EZKArJjQ/47uJTx4qGJXdPtCOZ
ftMWQ+RV1YnAdHeWWHxQNq8STo+BwIRbQ23eDVPsZR0RclshEAU2xjdc47Ztdn0GWRvoeD5On56f
Mm5ssqEY32Z2gqH9eqPeTaMTly/yFhbejG3qqMdas0PqOEqWFZ6phDr2OFZuDCZsVgR3VlUzzw4D
2sV2JWfH4Mi+K32d5qRtfwaIB49mZOq+ZhpkLBFUcvoIMSGY8M04VFF7ReEHLAbnblakJlxe/sbS
gNx161o912EsfzJ+xl9DxbBDx58PEtFynl/Bg44awVGu+L+xBboP8xx7oBfkwYO+jZHC875ud2W8
Jv0psmS2eK3VqXfRcRpflsEG7yIpmwfWFwPW8Yi0vReuD5ErjH1IpYiYyy/L9Qn+CwXz4Z7QJJ55
vhDgpJQ+ed3OK5w2/loN2zIubB9MimM5MJMzZaIN73r4dZSIHaiIYFF43VQj1YytH8J23cTgcN7w
bvkFV7bNeC8U8zIeuF3KZFeLOQBs3DnVxyAi8wbGHA2xB/n2TlYiq6+stnOGzyiPWZbnzoU+oFlI
9wEAs7hvA+wGnMqy+rFu3l4LLXX1b/ADV7OjBVmai34C7ZQlD5hW3IeBV86zHXG4TLiqD0M1jipL
w+/tRHS/ehtZmlC/jeOq7hPc3+YrEaFQT+ShzH8j1L5qK73V+8Ntqm8vMKp1QxbC1N+9cOqnZnBr
AnqRD1nO1m5KcN0brbn3hUuXiIkG5WRMXa2f00JgNsb8tq92rsqfKchc59ulKkthMdY2PvBYZMwy
jF9y5/kxvSAswvC0DEgBZ2g3c/iMDxe7L83KTYSXb9OJ5U66hZ88x/Tmgx2J/qW+eF0z/p291O2P
k0lld8fCSImVUwrsydaQO9uoRC0z4p0d3J3xI9SlzSicVf2SfdikT+Rv/YX/ZOv+6+oyDS++SHz3
gz7r9NKNMjOXoWzmmEqE5w3wXsnmPjGbyOy1p5+QbWdy68teg4d9WYgDdlgO03BOKzT3Xx2AXnZt
BJM41u0AD5z7PcQl6gkVyYhPYmqRuE8g75abOSHvyVYxli6c6pTkJc27Kq0Pg5sQCkuxZ7YhnOg9
0HFWck5l6ARP2rBl8JpZfyR6pepp2eKCISs2Jl2eC5uz1Iur+zhvbVCKz3rRXpdvu9xrzKbps4Z8
toB7R0ZFFTR9uBSARNRZ8C/skAzuXZJXvyHuVe4xw5iIoQj544swHFK7qOj8leUifTX+FcDRsPpS
lBnYtHzY+4bfM+GaofSQVtahE7uywma+FgphzxfNFH7Eo5qC74Tb53lgQQIyIFtq6p8gtMGw5aLT
UTPgG0EcIhvTC1KDx1i/Nv21HFk5uaMWl8FZ7ZiqtoWLn7WBmqc/29Ar8Os7LQRN4lh9p3ULJEKv
oS5xpEbC/+B8179OFjBBgIUO/64NbY373EwWkyupMzyAjpFGDZPPqMYo3G3Y6MF1DRIvqYFZS4ep
tZ2h04HhjHmWZCiHR3atINhg3ObxVtTGQjId2POoCZ9rSEk1e0YYs7obdJAw1Ik4RIYoNpGY8Er4
e1hPfTRs2V3bKhQcz3/jxh5B4g9ayGJ1DZklKMS08TmW/vMsoXLouLr7YWFAztIKRgpexRk63cad
s/GJ1ufE6c0BWQCOTMyrIWbyA/IdWkNazsYyOrjwweg9k3QWViwnj8vxskGHoe2p4DY9D8RXyQpK
GCobRWIo2MGEnD6LeoUpWqNcsWolbKLqvlxj0BkxTQVivWLuPtYBw/0WL4qBS5nmRa52OvLEAOSB
eeA8KzIzGRe2Sl2CNHWpVQrHhxZcT+F/QeoiazhBIA+lrZ1v4vWkvIROq8dp6XnJZaC8etRfqd9J
WgCIjSt2kaGF+sO27m+asUfZ4VYXgR+6S4PFf+/9wv01NHPX7jGkyV/XU+Pzm5jn5S9CSfMmKAIK
kFxYNRu/CSY28KCc0J2AvNeAgYsENdVm/exqJb/XyC+giWLSsCyvCWm1ZeOYodzVUYSCjra68YKk
eSlMTApJGgK3/Ghz9GNhqp74pUV2W0DxUPTgytI5uEXUsx/c3sK2TV30T6rp/ZyCZ4ngQNRtLLaB
TQHxsjF2lVuP8ex1aiP1xNEpARQK3uj0GVsW20ekrt8b15CZX4pu/T01ESFAvplNsY3nKHksvZmL
ApP2RDHSd6zcTJ5PSBTSZgdvJ6Nkd8hoviRbdjo3HhNChQJO9r9/nwd//YIhUMUUNklP5xiGwOXF
XPx3m49B1q/u8iuOawHOjbAV1zg+b+5sOdqnbVnzEXaTQ8/N0lN22ajxqPx4gbULrzfZ3OKWR9bO
tCkdW025vUINKbcV3+czfLtEXazEDt4UcC3oyxYJ+VZD7+XT+LUhBA8C9nmufXwl2WbJj6RMC8Mk
ovh7iPsoefdsg3AuucO+oHHyP0my3hbYlANfTGec+ni/djGsjwHq3rr3k0w+l7lXfPXTjTxI4845
tBw7xVb3A08XNJzsIfIa+sTcHjAL+SA4jW2WcpmO83Tptkt5G0WatuWWJP2oy/fdHAyIflWpCFOw
O+yNdCluO0WYWxXbpvo8e0RDdiNBg3/O6uT/2ASkfZz8xD9nUbP+nnkPTtt0kPHHsji6wHQqyzfK
weZDNsJPqIGF02MCLMnddoGBvTe7nFqbklH2Vzp4GQJuNMEOwsJm6A8qIusIEcQQ6VXV4lLFQ/c7
tahal4wP74cYIRwRYHKM+GtdxJeYGGt5kB10BEIA47Rvpyx+jIR1pv0gmuLqNwuv5GDJqgJWh+gf
56FNfmzJ1+VAISN1NuxQ8ps98EgMxhmbAh0a95d1BBFz6NovmE6TWEywE0IDWcWM8v56ReyR6AsX
MZzKacie6yYAizET8C92C+zibtt1o4FKpUs3lBsT+D4Pi2vCC40z5ytFfkq5gy/1A58lvvXASsgz
1hc/AS2gfDq0bHNixhqW/q6r0Lt3SRpY/h+k/l9BhpmmNlg8HndGQP2U3SlS009BAGq8a1A4GSCF
HubW74p0VHxIBmD9VIHQTPST1ERjN2xU4tvbrgroBC5zntzloky+XV8T+g46rf4zM8kDVoR0ZmTx
5wjY82f1IKOEm8brdfJwowOQRuOx6gi9IVEHJPlJdLT+0cD2nj4kHQBNGZkNCwtkIpJL7JfJyhPZ
6h4tgRDDPLIJ1uWq+xELi0Z/sEyR4gQuFUsTRw3+ME42R44qkuWE30zpqpu1PVUsRuBuGNcFy7tS
OtmiCNRXqSOd7JPCk0CWVVR897yYvqhMsLKrG7u0YMIukO2WdqSxqtEn/6ZpH63ZtilUPHaXVQdB
ckYI7unbpsRq+fi10FN4nTmImn+s57FMtePgt7eVUPo2yoBxaxgp+nRK/8QegbEdomwuKJlhyRz9
vi2uQUPseHu7zEHslwt1NEsJgEan1EO1XUs0h0kWHp3/IDNfeNIh0QOvb5erBXCego732S3Ph9s1
htgQzNZZvQhaFiqi2ROz66Pk6k6ROUejOU+r1m+1W/HnWEdh+8dyQRDZxNJJvtIMqhW3MjoGm5bM
df1k8npgI0ud1d8xkmt6muIxeXN0Yix5w4g6TdB003/KhnTEGuiR/GIc0LxsiWaq38PpS/QxHVT3
SmxRi83EtRdsRRs37MrJ9RK/jWw4fDWwuwkTBOlgT94SwLXOWapjjynF6n4vutZtdmM8Bg94PtPI
qwDdNdnQ16rVnfF0OX7n2KzuP4e8us8pMUh4OxS/jyZYoqfcoLj+7kuD7VwFbm/OXZ00FMJBp3Vy
i5hVyq8Jv3Mcdm1B35g7hc2p4248Wn/OleGGLxcp6fjvPI0gAPlRHHkt2zVIAbMMAjs5q5S4GxIi
mCxVKrNqM4aiZ7UUVKfBf0yy2zWwZwHACpCziEjCBXVdEQExxm6x3QrgXERDmmXfuzLTULv9OjCP
vFqK5p/A6NanEOGWxR8Tqv4GilDe/qLf3tkXr4rsiyXCilS1zAlf8C6CXsizWhqo8Gvl/1pR3wuO
8XQu3mA7p8vvYqjm7up6o+/fF6wC53VXVSEwBfoC2d1Elo/1Rg11uH0cUU+ifVz/34Cq9CNKQgXx
qK9qvetZ5c1VVeCwbNDas+ExmbS1JyU7fcfxzlFD387Mf5HEWG8kyB8ROrAZAbOp9fVbbqs2vje1
SMXOnfgX/5ZT1YUftEq9+DmG7cqnTSQZ2RVSFuEhNmNNj7zEO67WPWy6PV5R5h7MNOVHbuNlvJXG
x2jn8Zu6TUOSd/giE44QCueIzGNmDeId0B4gkrlcZvVGWwoQRp7obHrAEujEvpvQ2D+nle+I5HcG
x/dApkGWz/DGcEjCaJLvhCZVtBmVNY/FYCActeu8EhGF5xqfAin65Q5TV/nv3dCv884RmjWQG3xv
Ot0mc73qP8yCJThrOhfj08ACvP69CyIeE7QUZA9BIpuH/q/B1yVPFDfEMVZviKGJTmTtWZNpiOsw
lLSsVwBGH1KdwT7q75hIGbsakj7hM9spdPIWAOui+UoUI/tM/KhwX2AbzuC/mHIvQGl0/DCRQBmu
Erv2iPbRtqTwCS+cqZYA8Vk9VMlvYJwCN4fgs++cy9mJqlcujATlAfNL7c7bpqLI8prEug1fKYEF
4ATR4ajwEYR0tgMACwqDVJJdWOcwBF5LshDRkeu+eyIaIZNXzD92cnnkKstdH1n/yTRlYU8C+MHV
mNx7zdKaAqJDW2BfT215Ea2L9oZnkYNXKRsuS+nIo79dglleF3VrlEQT3tlz4+ClX0b6N7R6qYvQ
NZgtdB5ihaNzXslEFrQYXdiEj8GQszkyWAdjH7CRiGqy4bsM/tQeru0n36lK7Al6EvlgUhEc4ZMk
w/mHzfEEL2MkBXa5yVjPDUvrLYoFl9yYVsQmDjmbLz4il7pvO9x7mmHZeK9SJyUR6ALhi2mkpdRT
NfY9DQSw0kWKHzwSlroPglS9EnJqv5hh4+wr5cf8muIBRbP2/RonpVzb/+i56QS9TPp4SMuyFMV5
6fLimRT2mu9G8AfDdgLzCr0E++AetVdjzPFbKuVW+dXtdSRoc22V0/g7UYWqeclsP3iHcG2YU8eF
7Cr4FLNa9n+58aNIGpEc6rRFKBBJgRPRzgs4j6xR6S7EVOKpK0vT7WbOY+ddIOlGH+PovOU0bihT
dM4xjDkqwpZPeMNiCD+5Z8PLOiPdBB3HuqZg5HNlTXuneujCZaVkPNYl9qRWOGqJjZfr6LOmmmsa
KHOWcKTN1K/UF5LuvpOufrNK9zec2+q5TxVqsXOvQaSHT5Dz6/A48W3Xx8TyjXvvfK5Xm9GDNwd0
Lp3rYzWK9LMokvhfQoSYC8Gazn/rJmpY9jBMPUgCgO6/9Bg1LN9k905LHKdd3plryXTYcvauYUtU
ig1fpuAyoqhqnTIUTJrXrCspzl4vgAuRkKBGupZsXziWVDC+YoIL9teNcWAfU0KnoE4Vpu6+sWVe
biOShdVRuqpk1WejfmQq3Y452+kJTjqpCU45l7VuLwj5X1WKrb9DWXcNomLvGxCrtL3JOdfycbZK
4CBBSnHfIeJApYNWzQg4x42/Xpe1AtbrBWk/nZpo6NXBuojuhHOUL7dsffWcU013mwE9qGB0+REJ
zy2rGV0UwZiW0y7DBnsW3CMhisI+HgbCq9P/ODqzJTlxLYp+EREgQMBrzkPNs/1CVNlu5kkgJPj6
u/K+dXS021WZIJ1h77ULnsPFaZfP4P9pM+VgC6y2gti3eyT29kwlFOT3QnT9F51pMx6FJ0OgCKMG
0J6JfNxh0+px5UBQO/iyNQcnIiRkQ5buYg/NmKji3BRo3iGheAkTT14apnzSRPaYsl9qHjwqhPUa
hnIO91MaiVvORzGX3UmEefCU6jnof4UFMdKEhyyjPrLNjT5SQsSgsdXsO3Flx0DZAMsTV1AIZzK0
S0LAOIioqAI5SMrtJM9k/xwsXn0OZF04YG79cT14DMf6Jzmv478E3SsrjGWJveY6dtmy0+LGwma6
tO5mh2H9lWkt6w2nw+DwNIPnJ/gGw8VTLeK+OHgUHLckk64MvgZE85jPbeF8e76Lv41NT9DsUeNp
v9jOwCfqE+uH9WUV2ZDYo8COFFBgY9EXfB3GZzPvr45zRdKEPqRpUkrNTDrsYWHqYftUVXngOHGe
UDD23rabsFonpPtVstnHMojmbZuzUkBdrXw6U93q38sYV9fQItTaJszek6PUvhygJ8H2kZSSERXu
dmmk4gbHDhCdaaY9i7ZfchGYFlwxK5EV7MDKPlPmCdrXVtrK+czRIF6VriO7lfBylgNJggShDg66
ASpKKmHARuv0uWIKag5I8UAkTxpEEfrh7pkDzn0lIiRdn9UQUeCx2+xaaiWL56zubwzmMGwcQAj1
9EVwHaIODx0Ritg2fU9Rwv1mmShKvkPLAANxlPBPXRM3j94QdN9de6OHrAPM5CFJFv+udEYu/2kV
Fq5S2bnXpvcW/dO4RdI/uxgYDxTMPT39Esr2zeubMLtELLrri8ug7BgUvkJSYVvhPvesD9F8eFJ8
B97tSSliYcj968IODoofY/NcgB+avSSaJKUy0R7Db8/L+t3aZ1C+CYokPIgdgp+/LnZOg12DHCLa
Wb6Fan9jqQYc8UR5HuiglpabflLli1rc2T0GmgDODRwMhizs1QBpzMLFqMPMXDvpkWWyZHE4ZmkU
HtO517dlyOivL0Gu7F+SLuS/gZLoDipkjkBBkF59HFU0r++Iyak2Qs+mf5Xus+leeU76xIEDIQvh
8gRWzAfduvEnqvzz/zNCvlyzcEGigVep+DNFGdnP7oChZA+pnJOz6fPW+XZGnL1CqCp+rPIi/MDs
0bm/WK628YtpOSeRUnIVugQpr3249UJ3nX75dnYdtkY36cMuz4c4RQ2CdXlj6ABQyDd5r84FYN7o
DY1OABqLpajza1yD4ArqalEABEsPu1RSaSjkOvThp7v8C3CqIWYdKFbtxXhRZnYBJc8dUr8xu+cr
qn9h6awI3Rj7aCbuoRvv9QjSE8ZtP8/XycsJldvkfpPxQvOVt98ZcyH5FfTjKGgc2oqILkauaNXp
ifhaNN8vFR5IrYCzpyGHO24m5w7zH9iYCSPLb1gHScwZ4KbzWanYtqc6Qq97CCIO3EtOhReeXD9M
72s6yfUp6FdEH2O02ozAkFxkZ7pg1Ngbl0VlehluWdxPaArW9egWYe8+ah8IeQMsDSmA18C1UvWg
qVJbflv8j1UiwufWr9TlZpJd991tQQAsw3+SgKz+iYVZ2m5GJYVamFzxHQ5A74ItWLKE6+IsG9+q
2Yzzn8lpxnZC+KWi5aWL89rZK2NvD7oQktaBSuotExXJ0BvDg/TNRs4Rv24KB38PDTH1nzxT6OSc
9DRr900TyctKtEV4h7qSqWDMKz59MsTU9TGpfcdu8zGZoMEsatyBTqmn/cjQgts0vtlgt7UMpP1e
0nSET8zja6d1m0SreXcAefuPIVgv1s/kSzPu3/WLgwn+1rPdo2pXwwOzRDkeOpoKVBh5TeOOoLGy
39PSagaLqjd/StOny1M42wHz9jQnBOdw3mJtC004PzNJ8Tz0dzd9FVdO/gADM2qYwDFQY5lPqNZW
hItpnwnsHOtjPrNQ3BoyRC5uM0nyLszEKVoVZd/twPdFjzdLLu0S+YzBRlqvcZ5aMsmWTeiPRK1M
A/zFg2uwg0MAIxB+Z0IneyUDRHgXFL4Rv4bO5uagwAi82QHA/haCekR+ip1z1m92jrLo0BSecyFJ
Cc2KKKHy7FmFUk31U+wN25JoT1w4JdImAjrK0msWKMKZq3YrGB158Jm6/bhJuaSsI5LxgXHQTZwJ
jXaX4cZe+TQsvD6MH1QgJtfgwRhYNO2BAQwrdijjN/KZIEdyG02wxv2ht4okGr83O4a63VNW4sfe
DulIp4DCXZGLcEsIXjyAc9t4cmaXrd4U/on6RnfvE85v8cjK1xXbQWYe0k+AhffoDqurgra4btcS
YxkpaU1pLgTtlf880EDZIQN9dvUjVWRwD/zBvrfl4CBvnhLnWpKqJO8K11+TS1GEXQ0wK7D/EtHr
4pOjbH5ukiLqLuxq8cpuIhZkz2Xi2Rup2DVMEuMZDalPqCVB5ranuTCsTBlEeZQ5np5w0JJjPe3T
Lu++MCGu9SPfZtte8NAR1LYU4NDO7BAxFfCY+8vfkpKHO0PLsdni6xMkFQhG2DsuGvbzTp8aYrpb
IokoqNM6JH2kQtfe47+PN57GWxUDznUR2RbdpQYmDcKHadgpGoiggCXIMGun0UKRgM7C9GVFGRid
2BJK+15PESaUEXLDSQWqyrZI2W8ZlAThdC9Thn5HJqZxXmOLtZLjjWXfE+OD4NnpmAs8ZXxCxKXn
KSOeAAPrMXJKRKo9G6/vriFyeNMbpdEWRIE9OktT3LO3F8Gx5AS5GNeaHGkIMM6HJAg1ySkcwKWP
9zWM20eMs+5RkmoDsrJr1XhYcgT9r6wrszeCVNv+1FaxczTNRBqJO8TqUsXMG58t687yG5u8hnMX
y7X4q0qHQFS4oDz4LEj94XNGsnGJnMElM9PiWp8HJ2vuzIord2NV5cM5jjDWb2Ncz/1l0dCx2YIl
YX2ItGMh7SzEN/BvDGQdj99z55DxwFRiZptGrkqYPc4g8OwFkg9A9hza53/ADzVaJvZ6L3z/Ob9f
HBXRvvJBEaAnmGr9Wddph586YmcoyChmAsm+pd1zHargOHHr4Mwh2MnbqKUGRIrVQt81LbuqJ1fh
gmJ2gX+YRNSi25uhhDvIAmSl/AXjS6qlGdN1nxoDOjdkJBPdBdBMn/KZDLttn+fV59TEpX+IiZ0v
SFdfw8el9aZ0j09pCHEr3iDcK6ucZ0Q0LDiY6frIIUov+Y0JCeANIJFpeOgYikcbdDX9b5h0OZOn
9EY6LCnlWIzNOGgcWZcE9pW0eJtwAZPwnBgXLaFwy/65oypzTzQK4jMctcd6uIzNifzRdn2yLuos
NGhosXFTr+4V1RHBY1b1cfKSR02s9qsoFWPhSfzHRNTQ3vHk/aWkNheEoiiQXc5i0Cizcv+7iZ9J
oCRW0b8MstfPMTyjcOs4BvkP6jR8owvBXzc69kBGka7qv95YoGDfUtnFB5AtQfqm4zG/eCAu63/4
l3z4c9hfBUq+YhwAEhom8wR2+9adjxr+hP0IaGbdv6nnD8UpRu/EUBADM8h8r32b0xD9zBoUGf7f
bCALdMe6bJ6uADFiyPLYifYrNH6sCm2wvI6AQKi0knxJfpEFGEHYEYABIZu0+QMhCwuv9OIjPsqd
SBRgK21BEmOBlvSaxkX53xhJNGYS/NnEUCYuPUwKt6xNzOsURdGssler1vnOLCyLtx2htOnWnZqF
yESMZo+Cu2Z8C9s47TbjMLXFsZ2dACREYrMHVmr84kJpwvVarxPXZIIJuFHpimfAoGDlnELs8kOF
rTP+4oC5+0ZpMhBPUQ3t46RHZzh2AS79IzEFt8rQYdF+HpqhOlmFwn+71NGKqS/z1BWwrP1B3dPU
BEhQaT0shQ7SXT52Mexijf59BwwxxI4qgR0gsifC4eSqeMmIIwhSsvm8pkr/Y1zEkQErRCc7Ombn
G1003WPeuaAc0yDQzUe1pCtrphDr+it9PehUJ6Jl3KKQQDsmykiciNDTy0Gunewvps7D7o5Sz/If
Cif8D8beBLFqFNExTeKYgEPZoL/NsNMPZ/IEcc0tsMZSRul8YB/xVPhvYNdjNsQSXxVcmkzA2ygR
Cq64MNSJ6UY/fWVxH0Xy6lMmL7/a1SrnbInivB9lgxWJSWPwIRGxyG0xBkRtwTBYCWEwTjciAZR5
jyiQLExAAG6i5JH3Jw+OJqlg95WIdt5GRTzZCQR6Do9OlVrcog0CiLDuyECPRR1Nu5grWkMv0ZWD
2cHqm23IjfeBGpZHUEIiQB2bjLe+Czv1XpR+Oh9gHJATgwIfLnc3u7HaEC4Lk5QLV98RZ3kDWqHO
pTdZrAOkyS/XHWsErXaJWdTnbMh0ooZBkLZngoX7II6EfoelO5E7SRvwS6uOZXKPmJhjHdKai5Cf
2KpNSjuTELE8Ti8grcimoCd1sK25or+o0Uh159IM32iLU2SOntsOD7ym+Xpdqjn4XToVXTspHeN6
V5WL+z0STNRv07WP3kdTtXTlePlJJuUkzbf4p5uFBT/twB6Go3ynOc7IUSh9ZyBhxE0ebOVO8f1Y
Gy5osBnee26G5IFJdVVw5+U1c/LWmLtWdIRDwU2ZD2oFjXZfmaJ4tJ6Js+3QKbL2nFK3+YWLp3ps
aFuJgvSiJL63jFmxavuT/18JfePoRUuFXh+G5IEpiCMvEDEth4VI8ycuM9dsWGRLb2/WAg1m3gGb
EyhheJyGwfnCzi/+xPVAvCZO5eFIHFD9rxdO99NOhKchQkoZxNPJlmULdTbznkLyKyEMBcJBiglf
j2ZYLEwptqM3oUNPvZG1bupPJLd2TG/vZsLcxJaXGgrU1K/I+TYRD++yy9Yl1Ns+gNqz84xTHToG
ef626Qs/eGaLXum9JcrptoKfVbpfV1DfqFWdpr+naCD1bzOTaPjKA9OSfMj0ki7KT6cPWXWUYm5J
rBSW7wTVqDfzUuzbGFH6DvoBTvERl++/QMzxe0VZSzqzzfsf6JKoRYQ1i77vTSeGT5+N3z5StQ4Z
GTosTmC4T59EegBokmgZH90+R7VOVjOKHdBanw1ZUMkW6wXkiILTPmRTNU+XsImtu6uEz4KkIsf5
aQkYdp/GcrLT2YxF/ALSgLlBwNQi4UfXJA4XfObkLYHT2RBQQZffJikZijhC8/gUD2GElEfgujwT
FY4YGQiZIOqPCMkPnx7C+UFjnMLlMkrd29Bk2bM/R2iqmdt9IfRB8BOG2Cr3TJ5yluxZHbTjZ9il
yXqmW9MzfNEuAa0ep6t7UnzSzL9JA3Rv1KSwfiGJY3lcdESbkmM4O+Nxy5pDT2Jm98CqK75C4g15
6CSmHZALHdzpldya+tqAZvOOqfo/n93GMXjSDhj+REbWPlnTQB2LAKzHb1T64tFYisKdRySG3goF
uYvqawG2sUUAkhNWYk0f1WrTQxyojvgEZ4yQoeMJLq/Aq8kh8NfnWfgR09/KjM8N/DYmxlOIh+sj
dMkF+G5AVMhrAmcWmFgSZdrrn+I8QFO9429rF4fruvIYXTDz9FmGciEaGEhxTfTxCmeAB7uYme17
iGteQSqY7mCsiZ8pLINuP622vfZj7c670AvwrncrBckXbVGeHdkazIzCKzFeEh9q3o5iw0/29STH
93bRtAd97hqoQ0sRnrqImfNeKCH/YhLWHI6a62PTt634LGcRX0FPll9xR8jFhogWTV6eksN3p1w6
6qEjboEoXBQzm5AFGR2ON4VPiDlT0vKiboz3kxrbDtNjV519RDb6tHSdDY6MZ0gOooRkcWsrlNZH
Ehu6XysZns6X6y5krTtQ8Wr6mXQ+kV5qnxJMvggsnKHqvh0Hme42AXtADSs7pISE8DmMPnLV+L9h
2a7VeSJQ4H4EsGI3Il2m/6BalHK3Bj522VXi6D6RQ2HknulZ11xms96sCwCYkK2SApew3sPIjtYt
HP9EXhb+5P2A1Tt2pnrFXkf8cz63eCVwqdb5OW895xl3u8KUFiO5uCOfIXWv1OcpUuhFDCY8doRo
ZWdCeutdo1PkGlvIR2lzShKAJFfjL2Bo4BEgZAsYaG/paJr8yuZ2eU4LHtITds6Fu1nmJH6qkCsU
SR8cnQOVPfK4NTJD+IotjtjOJtO5v8d+hI0AoaoxoDECkpggq9G5FCPzc4jovs6LfTTVkvQMOEWL
vbUQ+EvAlKj1K5m1Cc+OW4/Fn6qqsCg6jRKEr4DjR8u3oX5cqez5c3D2DmxYK+XtSgwd/p6YKPL3
ZBfQ0Da0cysgCOyBJEfxP95hrEKyDyBi2lPtJ/80MtIJ+fHAIqgLaBc2IW0/cxxVZ5+Z3zLSfJSs
YdJX8uLwWQJpTDBu8pIghLku9dj7/6hC1vIwc0H968jC+dVPhGifk3iAZmVY0KwIGwRbE57ANrlg
r1AXUgmy9NIPo/c6JbLhtWRb4R1q/FTmQnaE/Y9UZvdPyxSovr0wdbzHfCNZgk5xv+6UC6EbLaEz
PoBrM867mLFCpUvBlIF5Y+XTKGcFki2mY5V+awDMuPdpxiz7b18RF3BckCTymYKxCr54ADFfbEdI
T+kp58sXP0pOrndeCtR8zLd669SnKPLdCvOqCP6jiR4Q8Fu+oktqJUmyO8cLJvSRAVO4v05YUoDH
vHuEJaSjcs8QsDAUO0h505O38FBeUtyuWDoE4lFOJAGNPg3doI9IckVuvZUpo1y9ExZaLOgUOCds
4nwn5BrTPpeQm+aOvO8BM8MbTSh69lkCfH0PdkPKF88b2Dtjd5mLgzvzEz+gjkacZcZQnaXjSP+8
RmHNTC6QWLVmSF0+vYwTDodsiOoHntOUhLOZKT3Q4woATTQ1cl9Axwr4SFkm24ubI8JjRhzG0XuD
xwFQXK0inwVxp7/cohffA9qZ5G3EnQgYnwXhJTGjJm1XltEL57xDwtliGLXCJmjv5j4giHNYG7T6
EGyS08iSilx7b/KvGmywPVJi0mz3ThwzXcTX0uzC2AbhAYlBVH/6JauPc24oyd+SHITJRk9ZLu+J
mkAEDVdaFqgLykbmr4xkQ5r3ikGBPE4DFG9Gu80NTJGE8FlBp0fsbnZr5tCzbqKBVNNXBFZB87DC
qSoOTNLSn7YDUopnETnaoZnIyNw2nmEhRYtEjp+NevvlrLP9yiMjnVMf9lFwz0wNLx9SymqngJT8
bXUfIGeUpQ/PdfQ8Z9Pg7TZoCyWDphWtQrVZZhfPfKm1NfuG4JuEXKugb0+TQ47lPlQxma4uEBbn
3MlZ6Qs3kzefYp/u6wUnzXzzFja0ulMGk71IWNZvVpwGhJIFLnE7sZuGvykeOFHGlkrsKBYGFpsU
QQPS2po4o2OTBMTMY/AEdSqm0DyhvY7r94ix3S1CWIsrv8DiczIiF9lVaQJh0/dh9CZ1v9S/Eozq
C4SBvpidFzm2yFwKDWQFly96jQ+AvRKUIM4dFPcGeYDcK12OxTUl0xkRrhPk1XXpTdD+WiW5fd/8
UCr97kMxRN53O7I7PeFGz5JD54/+wxTTv2D5zjNnO1dALS7cNyv0SUpA/k5Pts5LCauK8czaD+v0
ajq3q1B/a4gDFw2fTB50yAjswmZCL9+5qOavG8kU1IxZZ+aOaeruwDTkASMbr8nyMy7qyIEA3Eeo
QKdsdq+OcmW8taQP9neynklWTBjBMUAugqw1hJ9xdoKxgDyXb71KxQ+3rQuqpbJoIEtqgF4bhL3R
tRRpRoY4RBtk76SH0xMjhgLweuteunmNyqONmzLYk37DyyNHIC+QE3kQXpkzx7CFloSzHXyJY7Y2
Q7OG1jUJuMW6KUv/YGGZk+decfPeVXaVfD6SP5s8llIv4xtZeKp8luhzbuoc7aVUDeTk4F5mmXlu
4V6B4oPMh7e+XAoJ0QpT8iGyiaBdgFzfI+sr0vTYyRxY/8azfE5YKAooquuusb4SBIRHQftJo2uf
Xem3HiDaAh8CAzJ5cVkkOTTxToAwPqrEK+nbK1ldpgbcsce62MQ7wbGKo6bou6OWwxC9B0lBV8ky
cj1gw8blMMD8mZB9s6lh+2TY4heRiN45XlGD4xyWvE8q0sQhQtr6Pc6R+JuDk0NXxFEJhzRhXITM
wnU/cwavRFKiGCSa3O3D37aoSK2mFCEZni6ToMm0J4gHtgnX5RMqIJK8fK/1H4dFhiSqQRunXuzG
iHNsM6QQfLCdK3gPokoKd78ga7qFnsjQPa4AWt9YNLNHadFUV0fJSAMZWPb/SGSgfbhCtBLuJbAi
KaHPS0IEVEMlw4JwIqF0Ujb4jQoFWgkbMzyGS8xcHtLqENbXpFHhwWdIQazLUEu7o3QUnKxk0aEs
l6Vl6aY1Qi/Onx4uO+4Ihs9cz+kWqkb2r5jcgcDFbgYtnaz+X12QwpfVafFDDwTWAg3iX+ixZDt4
eMTPfsOobEMAeen8cA4j5U9HHsI9RSLRn7XjRUjKauiDd10XwKMLfD20p8KiikUEB6j8Iafd/t0w
qyp3kYrKN7cPHq22Sf2oSivuokhXdruo0CcjZonAOCaL4/qnQdoA1AfrQGbiYB8Kjgi0mq/06ZM8
sFtdSTNYNWVOXS8llWgzUl9B+VtNi/2yoX+EUoQAEIJ9Wz1HvZiLey3W6o+3doG3bxqsDZrfzKHt
2dK/rz/Vgobw2Kx+b7eoU4nezjQ94cVj9Ddu28gr+41TyQ7JQ9u4n2quzOfgDdFwaGLjJXtVeo5/
7bIk/eKZmIcjHNMw+5xrgNzbyBkZkEfRIu+bhZ5iF6P3Iyba9hkxT0MqFm7YVLwlsSGcrk+mdf5Q
gwHBaZLQvetIOGl2gEpIBmXw5dtd5wX5R7u4OK/8CkwGViP2i8nOJujttq4dx+Yeb0lHRdu2qHYW
b3Gv7hISVt3jPAWOEWfaRe1WNtR+by7OP/dlxoJVXAlI69vfjM0nuNAqxyq18CTatH6h882+wO8x
XMOKxUxLR2kWbMPMdfAiZg1q32Y3EjOAyK6TcOS2Ku+c6W5tI91vF/qe4nUOB8UhZqMw2SVIzDAS
zoz5wJrhSbHIjNWQ1gGHunbxxo2O5me8aUwwpTBgBQXFAz57Y3ZsuxH3a183fQIzHTZTzxpjyEpm
Z2WPf2foDcPJtpAaoa9xYg95ODY8mop69L3OPeYEmpj1HtdxzkJ2cLDbqyfRF4N3oPPqu4+ldVeS
u3y/n5JDVaQjPnKZ41EeJR7nl6YPNB8sZDmgE4iMNW5LltnJclErMsaDJS6nuR/iVsq7spg4H69e
FnQkq6DUjmdwdpxzAdyDPtRH1vJa/7CHsuFXyoa0/FB5g5aZCBRYCVtvJNR2V6p+be9chvWoyRom
uGDC4nQCFzVEuONnRuj10Wv54695jd8JxBqrCoS6vQ6dS6mZUx9Xt8mLp6FGq7mh4R/4jxpjciB2
GXkBaN5ndTd5tra/yqwTBLA5S0BMg1u326QPxitZNMH66sKZ8y/9XAOHcrxljs6aRthuCkpQ4kPJ
o2DG0MqFcjcYwDAdDeuDP/Q/Bm9AFXmIzCgiUVJxSbdQgDKwQXRS0EMvipWq3qbaFyv9MUjtnQfh
ExKCdE27mzo0xLtEOLp+cUsy/9RmkITn3quFiwu51wSw6Z71g9QvpfDH9p5Cahk/QkP3y2yzyrJd
6Fhcgz5CXNglspv+TKG/5g+45sVd62n1hszbbU7+IKCDScwgLgODjjibxacSrFvBLKjzWpdNUDFM
d6XVcJBrk1q0JsN8I4J1gKJ+tSXqWGxAVfxT8X6ZPWBRWRPJQsm5mXJAYkhR3QQCOl9MEB39IUHV
XYDilaclWUfWbSRm1lsUW4ShgmrGjZRQBhIgGwHtY9VuTH9vO0Gb3g7ApInatWgHK0JXknM1BTr+
8hjbfnYof9G8IMK5z+uyWB+ceXab3yBGVPHUYriEtAMmZkUOruoketX0acMO1oL57kaHkr0LqUxO
6OHTL7TB/RlaGap7dHEuLz3t1N3cDKgYp1uhRqwjE6c3Fg5DdAWoi6/ARXzpbc1gPXvS6ArEfmi8
ST7lPLwYwmoIHw+OJtNhZ7n2fmKFnP4oZKhzHJAMFzfKi2W589q+Ti480aRTQPi75TOY/hebkVrt
QkkvAElkXC6W79vdmpDB8t2ArgDVBuzZ6ar6Plv1KdSr1/xdw3hxLvwNUfNaeIN9IvnVuneOcMNP
KsOgqUlvtiW4TegMaEu2fTnG3qdtArtUR76LKmMRjX0wZLJIxOnvPvd1eqj9qPwoWKUSs1bx8mHb
uwHUX1lYJjnr76Sd3tMyyxQWe6EwUYLCq71DSIVW37N+TtPfvLyrDwyXhT7ahSHP3B0d5s23PzWG
uGT8TSpqwACIsvyeKoCdt7OSDqgMhbixTqowEjsR1wz2dJ2OaCh1UQTDq+Ef63MVcgpzhjJ5Dt66
dbKXPClBMAzcLaTblB0W5V7CjAcSHN4etaqU37RhwfjZYCy98IQZVPRzjDNL9JJGkET1AMpvBoT4
Bx9WGJyiuCSjPods33/WbE56Eqf41jHzLx5CswHE4EGgEv8MiYt/QMpAVCCsq9EcSBoTEyKLtLeM
QqJmYkQVBx8gIiWRbfXs+O9o9IPuaBAeeefqRgCinCLD6EWG+Hm0meb6VAM/z/dl6PX4PhHHXU3e
ZwlRSrgs9r6H84/SxUnPbm/xGI1rWf3wkqvfBps7NFnp+l/sj8ilW6AiJsdcCkKb2aL1X22UekTY
zmP2sQ6NfgIzxeS6w+2AvI1gaRweXTC3P1RliflXOT73Sx8Si7nLtCrsBXNJ89ImOv4vBz9iyGQX
JkYMG0PGKvOprbZIw+36EdlAnMcFr+TW8dlabicmsj0rHK6iIwvVFClwq6GkFG0YvHaxWircVhCp
lFffKqbea3wWF7dIdTTnpWVcSMzoOZ5mZDVNPzfNoZisVDtDZUYUJER2EoURGpP3a3vWxnmSdUhk
VMHsEjwlYkZqM0+RUKLFQRNT7uyrMAzvReVoNB+rXz5yvbCJnxMhYMmrKGRx31k5RNvC4XQ6kKJi
42NqoxsbHLh2OX2m1Y02VKs4U+h2XIyYY2bG78orwK7FAIQw/JKGMOM/GJmbCr95axHm8J5TyAUb
g1EFaiz2aDG+GJ0gB9igtV/F/YyV+L+1ABW+VSZwqm2zMMuBiEAWTgPVLXv1hI+zimd++WCzRwUN
A5BunDnECJ+08DokvJFx/o3lUFyDpkuqS7dmfX5yZNbetxXB2Zj+hnkWG1usPtndAVOd3Yyh7JfF
IZddCgmR74PKobxqV7XlzUKbdPeG5Aj3zxIKkqfw6aYgdxyhvnhs4HJnmBSGLfPjELyRLLMP38Nc
cxwagdLyDNi7sb9mvAHIV22Y1EfN5OwFQmD8d0bGhw5/brzgl0knbe+J+SHKE30swGZY/B0hYBMm
/E2ci55No9f+wWUR3xOVi4DBx+XxGhlB/jCaicB9jB2GXsPZW92V/SYAFv3QeuFEboyrGu8pXG3h
H0NuowQpuBNUqj/ouarNgAid1AQNPAwBIRV8G8buck2o/CKQZF4UzBuI0JVDs8IKn3Xh4MZ/cUXF
AT8E+c8n9DhzRNwx0txNU4yMH/AzGnA47rhgly68EZB9u0goUgHdEo67BrcLlae9S3qSuQ+BceML
ZIn0Z45Aau507fn9F3XkXJJpz1nxLYBkfIAx0cSCZO2/SM3m2AbW/8CSEf3LuZGJuvDoCPCIk8xF
0PlDgrbA7MQACw9jiu3+o7+el5N1S3B9PQEgH2iyOfQx1HEbD6nLJiQaBFOa3MgwvYIJXn+jSlm/
sWX6v8Ea88uImLUOEzwsdYcICdEtSgfTXUGYy3paNSXDFj8J1qWEUvCLiGhv5ZNPEnsiiUPfnII0
54/MjUv5hHqqdZG5UHEN92Eh5HoHrdBZdrgFI/zkRKjA/vNu3C3V0iXxbkeAARW6quZn6KUZzz2A
JtgGkV/W1xSelQOQmViUl9DlT5WbFFUmw2C09hyfICO8ewCuFbbCWUUvaz+RsoFMvyDBWuNr420g
EbngCn33e9f5ixHe808RfDL32eZTyu2NmoDQFHxp3U75TVM+3NTt77wl5MmMZb1sweCUglXsUp2E
N1Qgq6uUeK4/eFkQf06pCE6aWBQWpGVg72RSjsG5JJQTJhs1PzR7LEekqxQJa/vuw6nLhkasoGsm
yxZD/N6fG8J2Aj2LCe5abvrfVgkV7fzBm9Yji9tqucTMtdi9Q1xu/6IjTvggSt7v7lcjAQke8RX4
5nALB1o+wsqZp21Z3difwC1IE2GtNaTJi1/ynlO5BhLPGPZ+IEsxGANV9aTVbkq0Khu3c8jOzTLK
qYtMmnEAxIvmPD3crnNgMDVJWiKYbupW3xNvLeuynC3oMrZbn6B1sV0J6Jxfayr5/ABHy33pMtCb
G/f2LTPYbKbiiL2nShhxdJyodTYZlESmce9cN25OxE6SVUGLtA4nwD0IBUpK+1/lEmFmSDhpTzMq
V35f5GdPAGlk+gN7rMA7k8mBkidV5AGyXlru2V+QXJHmoQP7cg4hdcUcue9GLIjudOCxL7XSV5Aa
J2fZu8If/Kd8mVduG5z8iIHQT79NuVhwIq7FcD+7XM+J6E1yyAOPyRQL2XZF6VsH5N2i+VAv9BMK
Ey8+on9xM/jDlYwBQ1aBLfQd730Toct1+zeEGQR/o+egf1FOZVKAhIvO97oLw8eSPeEKPxPDaKGG
9afjfc/orjRcY8byoYdrk0UfIBSYtinUBJyv/+PoPJojRdYo+oceEZhMSLYFlJH3pjeEpFbjvUng
17/DbGYx3TMhVUHmZ+49l6gC74znhh04IBmYex3tH5Irx7fzk8OpU18GurA56iEt19OR5UlmR3yv
Fmb3VCt2S+XkbFHHfMcfwr5h0+KeUHWMnI9mBpLSerKLnC6v66VhnMbGWfuTtAc+BTtjl8CjmKAP
yY3VfJ2E1CXNloESoTWZOYVmlsXe7wLfJSYFitQOhGYd4LwaDjYaK70MvGJMVssnhIvrepe32Kt4
lsHYNtPccpmSlHDLMnRiIDpxup0AJMgvlhw2Qlj66vHU1SDnL0gmUVhlBUSFQOLUeNmNYCn3s9Fh
k6jn4TY3KHDJdlzZ7RiLPTIbTkaqxrG0EfsRcpDgFELPMF5pgwsjxATD0UneWp1cueTfAqsfVHLP
VB0GkManoyNPiW15nfORzBTKhhQ8XUIq5YcqzPLWT+AYkMiMcwbDNlLw0REBw1KO89jo1LdAUAIR
r0PDGw7Myxkx1On0uCUDCSdMHtQVyRukL7ZFnFxbhaH8t86cpnNJBkhxcNWMNIIksBU1GWP5XRug
+02Y9Qlmp61v2L6m3hPwIwi+TOnVXWWZBFU1eNN+N1IuxxABpRaBudsUzm6VLjCNpE8XbiBd1eiq
HHFu0xWK6yRJG6AAqpU6Ur9M+r4lFSkqadC9KAHE4dwMyu+7qCfIRBzmCRzBschtKq6ZPLX8soBF
++2SBYUddkRAm+QC/us38uPOqeuB9YbYQqLKmeVTtl26WQMkzHIKdt5kQbA6mKw+OY1sbljpeh1X
9F2LnsRz+DaGdj4XxTD8GfJllCiayHveU77BOXBv99OQtTd4Zzs1n13S+IarwrRLCx0P1+mH1bW4
DyoNcwhJVlfx1Wh7YbPZ4VkMELoDcOxpY746ry1mFAdrt84IM8G7fMZm2ZzAiVXmm0AMXjzB74j7
uwUQ1sa5T22hF5iL7h6UmsXY7GxWz8wWN0gL6NXwDB86Bm35s1t5qA88crUVi/uUijindsenVCSD
e4dnghwgNgA7o2UjXGgNGntgy1AU87D7VqqCTLusYKBo+dJ9XDNyB85eqjizDm7J7Jwku5GoG1S6
HP9sxsuV1WwciVLVtFE8lSLOj3ZKyCV8lgnc8FNRmZa/A1iMYXnykegjs+hkW42HggjLNTnSYJSi
C7e18f9IoyzSsLOMbXhtSW4rwhJF8h2Ws+U5M+JcH/C7MuhZ6OJVMEAuvq0ZSD5VPYUyu8lBXznK
QaUpMe4/JUaS0c1oQtqPhGbmFw/R9HpqIdWKT4NuPSejBfVPHsxGnoD327ISLuUwD9vnJjRC3ICX
uwSka9q6RT0Lh+x7zKZqz7/ytdvdOYy3uA8ZgKJhV7IoY9alSErX8VDFLXoW08vgsYmUEfHd5CEv
uVZQ5NgIVjH6yJC7ToojGd2GIs2CePLmjgMwFog6E8n+ESM9YK2g51gS5It7CWQZwFTQQEP6t2ay
DzYLR8jt6Niy8kc5qNA4LTmX0eGTtQVArSC6EUkidUBq3BjdYq+3U53I9i/DwIXpTWyZLub1xs6s
Uw3+CJVeiaEdgzzk502NEfL7IvlqLOXbkVjSJbm2Qa1MJFtaSxpvHwvX1d8UNdxCGTWY5SPhLvgR
whaFyEKxO5TWXZ75u3eK5vetr/DpPbF3dMRH64wGEA9bzFZ205hbL6NlAecSIRcupl9BDyFilqop
bIx+5vKVd+xtZYWWsYnh2FLpOOm9Ih7dQtGU5T1mu3Kd+zvcnHMRcQ6W9T2AKIGWEMRdcpNJpBsP
vUWD/R0vA9ynyBrEErM8RtaZ4pVnSeP+SMoJe5f+xuWHw82Gx2NiinXlmzCXP1aseUjgq6E1M/Zu
DbsirVnttaGNaduPKPJh3/B/BDf85S/T5iYvAnsDS0VWLJl3algtz9+DUFaPMzdtjaNuetc6qW6k
Zt7AAqaQiDwyNsIBRZhP+JWKtYlpuqLECmyDDBX23KnX3KAC9xPC1bJNsHBB1TInl8HqpQm3q3P1
+t0QG+ydZuGyIoXIizP5s8ipmxFe2mkSzqJpV8SV2q9ulqKzG3LTUzroOYYB8m1pCcdGM4oaET5w
CcT3MD+4HfDsWayy/NSEulu3M/bTIQNl6c0tUBfAzKq1T1u+9csdDFpPMHGDkIPgx1z814WRRxkN
lb96pwmPzXBs0WbnS1DJsSLxHtKN+Ux2EMmaDKfs/mI67UCucCaKkjMPS48DwKSJZwbPoCYNj+Tw
hd4MM8VmZ4AEEQOhyfepb6DhwmM4QhXs6uJcAXkQDQYMDkPS02bP4q0lOig3Dyu78fazGMfRfXE7
hLLkLfUusUTaI/UyaHKdOgNWcjpa9sdMwvw29HKsJfxLthXf9bQWdYDbbtCHJYlN8VmotM/Ta94b
z8EWXaDLb/ASgMw/EBfCKc1I2CTDLzH7GGqZCyLuoPLOhYLZC/IaWIctAJ7gFeEtoGNu+WV6Lu6P
hdmHc8O+ojB/3RplPVLcxQBfjFhaKMIkCqahUItJM3dNZPNgGz1xdtpkcpAYrqwUriqXSetZC5Xt
bkfT4VQnKoTMK8wzaPBGZv6BRMrxp6SOm/+ib2DsR4SRrSbSUDooKQJCy8CVp7XxNBKCQVclNA+9
sDrXdfF/s1e/9UCPiwflQNCZYOoCdMIJ2qTT00T51flXTLMHQHEBrs8M/E6N3bfM7jyIQTq/A07Y
aHVsgKx1XYTv165ALNamZ6oAbD4+6ZXsA416XeXbfCzq3Cs/Y+qA+Vrx5I0nXfdkU1SJn2nW6PXg
n+fFGvWpNS0S+IxBgCtibIHRVVvrSrrSThm9MO4fZ2TAKTrOfqhs8GBaKRLVE2hfUTW5y6Wkt0IN
yodUhRV6NRbJqBUYmOVl9oRStmPOL+eCZKOOtiFY8UG0YV1T84eG9kdKI+YXdGtpTTodymn7MDjr
mJ4Z2Mj17LH5M0NWWuaLzQPkn01Clb855RkyVrkrbhpnJMTW7rf3rjTtKTKrotbYwgfcWwKzCDMl
GaMiwG3AXLRd0vlCRFT8OzQOccqtjNXwizxEyi9aG6vlK0EBF7jIWOSZcOVOP6KeI/ZmWhzoCk0+
VN6RuR4M5KIbjKAhWo11nzMbM8s8TqQhbPH0aYwmmxLfhdLNNdqQHKBesdFFWVTtFESlXDB5JDZm
NgWSFMN4V2TXw9A3/jXQhbnBzVyiY0sIsbcjVlOUal6SEFni5RkPlmc0OerNZpEbhyLkRqS8Kv0w
xibbzhXIxoFn26rja04BZFLjrMaflK3ji1maCytfHGco5a2GergWyD+YTVEnMBSnYTuoQjXysGCX
AyqxurwDBshT4pV81/9jAQmQD6tDIRJR3bgIUGhQ0ivSZbz5Hql4nl0GX47mtbeUq4xIhkhfh1ko
hfqXHvAWfnn3livElV9unTCVqyU4rTCW7AWObWEZfxIly98RR3nNt2ENr5OxrViqyPyrAo3S6xtY
DBZ/cnhZIbTxnr85u2b3hCW5si8byW0/ZeK2DSgnCOPo+dotIzEw0TZrvlxfD9A3f8cZDRg0Ut/f
HsnNSu8biE/rKa4q2QVsePfwmsb0msgjzZmQmd6rz6iMUxFabeN3zEAROT6ONrum49gTS3W/jUz2
n9lWkcLB55M2HLfEIx1YGMgTLRK0vHQo3kAoOP9kk+VnJNVg7jFuZS+im5LuKncd0Bfk7MBFd5Vh
3q3JjPOXaNHqaTbF3Bwrd7UUCUu+IEoP1G13EG42PHf1UjCc5jA65oib65PKmuReCVbb59lh2kXs
TuljS52JioyMoXOBR4k0Ng+OxwD6Pq0r7YIanwTmhmFUDGSS3AhcK8OCQAaA8C7MWJaLZ1g4vSft
CdqEOsHcQwZ0dweXl7gdw/VwnFqIhwipxRpDDIXvGqe6j0nFKFAKFEyfRU9UT5+xhyZY1Hho1AKU
EK5N7hwQpSWoMnE67ac1prZj5/Iaf8UJRrbQiw35hO4IaP1U6+Sxq8z8rzBy86ZmTM4g7j9Il+FL
ZPvFtu0HIt57RInVOsJgH3NGaeB46xsJpgJ92DiYu056iX0ykMCZFTu0cLyGNeAhNxs2bhu3qPSP
ZVEDeyQZQNnwmuwyE0Wwz5lw/yEFnAXZXMZWjaHptt16jbY9aW8Qp2GJWPL0k6pvdQnxapOXCa+H
vNIyJfEKZ0PxXhtj+50THv83h7JpXe1Jzi9Gj+QyYMtYX3X8SlmYYiVnXGORt/HSWIP/lnCOPsml
aEv0Xxy+Jhr83nypQOq2F9J45iN7Pz5lFXsEETqt1IGH+HyguAEcuwB/jr8ZWznIOaCUlSdT5o59
NjuV/Wymuf1VLJdIXJy2/ORDsMWVZ5SmOlPqrawpfX57EqrNBKsqr45Pk2tqL6wQfxDtlcjhZgQk
KNiO86QwN2kk5E5RMDMjgWm70tPswd9CaH+L1GpMLnyDDtBmC+1zWJuyYNHR+nR0i1HEQLrHcrCu
RzyM2WFyFnxV3Lz13dpnesaeoC2oRLZVh84GXedm2/rubVLF9IHPEZyOb6iiiLyEOjKYRmvvELOk
/dMxDIJ5kjFk+6yNefjbbybGe3/UhCEhFslddV3atTt/47xjPAt82P1O9MpLOdmiWw4s98xfYk/X
Xzat9XTTbTFyzINbx8mPhYSngFO3Dc5ZZSR9HxqAO5ymqOHtIzJyVd9OnZL1caCtcwLH62T/LKqY
RTixdv4ReeBExgdRrvtL248vOoHCErFG3VGCiCgISKJuJ0EN/gvdbl6nDo4jhG6BHgWGiSRN7U+X
dbC8GUgDW15q3NNAbZy0IrYX0RJmZ2MG6+PEhnVRk18S51L0lMXuGMv6GlkZGaEAJ5qf3NiYRmcU
9s+qEcUHTrLkO4aDp6N65e5GzeHTmY6zh7M9E/193FIlBkk6Q01vxj75BK2N/Qhsk8tqrok7hkEJ
SzxEjxKwD7rGKZSeQxYWQVVlFRQClz8B994eSigM8YT4h4WjmxHEvBDPrR4qy3X+AgyYAZ2L3vkq
U/QkZ+wWdMROg9iHsK/Vi1zijOp7B9tIwf2dmcWdZWLUu9NZL3cKKvwDTFQKd3lYSrVdoK4vIAqr
BWSiWfmtE2aLhd+l1cUgqOa7CTQm+sLx3M3NAtgMmoZ1snwUgvxUFeFFIyiSMMVWbB5wd6jpUfe0
PAfVY1W9agaZn+uJLuF67dIOQHjPBOCw0QDJKDWm3Dtydq8XWgqBGJgoV9e40wIbhnc2Y5qeCIOp
M78zFk3N+6plj/APWw0+7WjyWmCjxxkxdZbcsvwjRPrEosEZxij38JTSf9izzPmci+TZWEyZAWPy
46m/qSfpvHKIe14k0zQfgtUrk88Bx8Twd1vxV4uIWe5oBa7Gu01gt3Cqry4t3etpxD6AvQQpQUUI
FBrjsFjF1N0ixFuH46TXBkEhkhhjCSWVWMzTbhu4ILuY0d0TO14cERJWbnco1tL2YTR4dv/uwnlt
Trhw2+ZuxRlqYJuM4T0HILjq9IHkr8xm8r0xtEF1syIeZnEK1QF/OYk4UMfcMigMselrzcGYnTcO
aHRexAYmeJARGV3Qj4w0k8Kb96AB1+fQwPJWBps0l9d083uB23eo+iOyIquKLBSJTzLBZBZ6FflB
jFOM8jUnIcC+jVuX4pWBBHJTJvu9eGUqN/36vMDUykrORAIuLtcy3h/XZBtIcG3AU7Mf/17TVSe3
lbN3bi1Gy2y1QNicWe7YyV/ivRBDgisU7rFpU4TeHgbf9EyCzuqwOBe9WV/LdBqnv1zwdnYLFILP
K8ewt0N0GvFs7/X6E0qIJH6GMrVvFNdNACcoVx7r4+4YT496A/XFHZco+yxkguiSKnZ699Z0zU5J
gun/0A0LpjI6ciTr9PImg5XUonlxKRkh07ilqoJcUfMGNQol60nS1LNbqIhSz+9ThUGVGwCEVLFB
dqYogvoIvEEpqQATtesDVY9NLoCCCnUL3FH+DgA61hvGGGp4mS2T0Ddm4h0CIs/wLlUBJOlRZ5S+
Hy2OCffsJAyHkFDVGut5us2HNZHG9J6mUjVXjUZQGzBZbU3irbrev3eaZTAjBpUmdwPxlM0/22Il
eES+JmGcpnXKCNSB4/mMvn0uL3OqGZkxj/GRPiVIO8WjgwD1c8IP5tz2pBaPRyumwIChYGP3WQu+
ruNMcvtOi+gX3QWY+1IStPse0ckPExJ836QEiBvEgIsFLJ4oA2SpRtymL22l1i/qinV+7HwCnIko
0pY8oYCzsQwZrVDVAa153d4mST3k16Q1ePld27D8CX0Ahqys8XrUDHeAdjsYNrEBAuC3HeiqDMAV
HCb0WG3nExWAW224aVC+jP3jUsk4f5mKOUPfz9fCobXmLOO5ZvzYeMhcy+v7FzoNTfRoYiUVGyhj
Gwmi6EQ8uu8tBpUFiMWEZ50/UY7/Pip/Hf7mPm30GSPUJM+zklb2zpVnGQ9MzHX8JJK8G86UMSQL
6sVz8Iw7FldKJQdRPyxos9No3/lYZ1PieYvcDOUWPTXrbHZNJhkkscBuHleS4pQyZyBmFtKF0SM6
Ekdm05oK2ybMSF21CYabyJXZUP0AJIBrsaRe9tEJnVwWgY2FgZJNLhaikfnVdpl0IJrr9HKx5hxP
mEi0+xOTtz4EPYNp0ocKg0vU82f7jlE4USRFzrMa7jeYu09d3XffBi3EwBtOFAvABiwNMiHgm/Vg
9edtNqedVtVhqDJ95J6sbNaiBSqgQJH2tdquYg8rEzOvBWZkNyuzAxCoyeMZmAslQTEiUOlLtfwx
6qx8XFM/TTFOpRLFJlJsyM0w8d6XlvsRS2SfvJopzBem89q4NTA54FQaeKECBHlU84jWxLxH8GZv
6K3Hf5luUSMZSPDZKLeZ5D+BkMFA3chAllMA/sV4jQVZoiaO2SHj9QtlPGGFRP6NNLnWm3ov3CJv
wg65/Qe6fpZ7mbtocmbxGX6iqbEJDCJL5eJK4uuimcH427jtO57Brta7nof0FqYhg82yaNT0Dla0
/No2e9iRajo2gtSbnEdQQfpJ2/H4SWZl/c8eRPEdkzd7Zdt6AuLYIsw/LFzm2NyQFn0xHEV51a9d
30Y9HAYj8qsy//CnGgSehf75M8On9mygjU+RNyM/CTWWxbsqJTDr4PcN+isgbv3PUFCtsGe3i0es
tM6bbzr2vyLL/ktrmiYv2FTVo86e3M6EfGkVRAOiPmZ7l9RW6Fo25+KC9LQI2SJX1wplJuQjYo67
AwpGmMoaXGnNodfhX1xFR3oR9kgWGXnMuUYqCoujSrmYhGyRc95u+YqNoksRrx3UYNIR0O0ZJY4+
0fzrRTu4AWma/S91VpNFtq69jAKmhtqZ17Z3PSI6NHFSCTbhqmn5XTvCbTLaCs8vr1ynHDEWcV5N
hEUhXFUmGhX0ink8nzgMql89d+Lb0Jy3OxC8Mq6m1u1+PFZ8Phq+qib51WcgHyUG5Kto2kR3NzqW
eubOSdwzSXzEN6zoZoFh1HxOh4lzle7NyLz+0jMCBe83J+Vz3w2EUtrc1yT6NixtI4uVyz8xTMaL
RhF83rrWvoepvNN1wDIN7MyKFMEJV3ug/dyuTlmcYEJb01Jd9+Xmv9ZQMKZgguOAurFpsI1kNkUK
KhDsvT4bwQcD0Ux30ZWyn+Z5TB+72OIuTAQBWkAHkuXOGuYaMAdScueQAie7xtS3fZsz1XmQOmRd
H9yFLpwNq4WjVszL8qbNFU4mzSh7T3bWPepsp2YmnPrVRSJ2moOpl+Mja7XuJU/W5javicc6oJlh
cCYHb3gsoT4ypkm85Z9V5GhH2IS5J6cYy+Y4muSTHw2DBPoA3TkBlqpbtj/Yp7pn1c8JIhJz9waP
s1VXR+omEs1575s5MA3KqaiW2aYDnSnwVojpzAMzvuIhL8z0G9uTx4xINzIL8TDmTz6NrUfVGFdf
k2N4P34+znnIk0BGVktL9uRD++HHsPDxRCwRumt/tykEW1IZTNq2tnjt/RWdSmVoeZO0Vm0ffSqn
7uANOQdo0jNIIjaIc/XgAyf76JfFw3zs8v1TNcQ8GlxoCIQ4G2CzT21mPZCFyDkFkMv6StgT8VA1
kzgN61h+yMkuPwC31J/j6CCstMxV3LBwyF/i2oUFPdaM6y9zlVencoH2Fy7stT+R4dAhxV6HlF9v
iKCoHXLKXs9uIG/aqM3TM5QHluMD9tb5ImraZxUj+AbvtLLn6nkZwTO1LeUAwTaIrCzPhGZM70ie
ZLF5P2S59xqMmew/KrrNZ8c1CF3GAKKwA3XO44pbaIkMnFh/yjSd77XCpEd5bUuKtrkS2y7EYgoG
Uq58NUyUXgesoyaayCTxdci0Z8gjExEQQs6BOfBhmPwdv862hWlO41lviveXhbpbF6DHNc3uIemT
aQwYDs0te3GUABHCCXjP5BoX75LgL/OwFZpY86IfFFi5OSUZohtiWrAEbJg4VhyVd8rbkmuEMe0S
wr/Pk898SJ1/GVIn94CGa2C8Xo6YMKq0+cpANVybmd7h/9qCTkzXkSiCVdb6He6vtd4zrO2hf6DY
uk2Xxa4uVr5AMgHaUYEqsjvInjmNS3Ou+3wXXsKggPvU9WYSGaCX52tQlSwTRY/Ck2GFJe/mrjJ+
J8TYJ7n/6PBaE411jkTTH3etLNTv0y5gd2a5S16LHiahn7fdc7FU3rffD5pblDMQnyoskGg1bQFV
iVHojZgEmE0aNFA9CmhaeSL1EG4c92SnD71tVwvRBwDkkIdiI4Sj05UnEosbHEJdEqdn2TaQRpSm
eo9S+GOSQ13qfw4JRklk0QqNbLEHYzcltMMFK6f1AWCdHe7ichMFGfNq9rkGGHRgpLNXM/AwZXzg
RmM1AuyL7cOUKf8JqRpXN7a15JadMGss05zp7UxL1+8l4bg5dP0mfkOoj60zTrRzakcWl3w5+Mkt
cgn3zMxF7f7qmt7NbqvPvqzq9JoCQtzz/Xeowts8/caC3LxWqmL83MYiqa4SCBsM5g2TCUHGKmk4
9rNqnmMSciifi0TeClxO4HcWV38mycgtzY5D9GFq2YkXzS459gfTrlp0PUysQ82mSx3mHIckQv2h
v3dofPHmS6P75k0nD8N14+bfguuHPFkkFghVxZR/KR8HtTPRSR5rM4UDhTNvfPSJG2LUmDf1BQF7
OzN/8ogd24tOhh3eYr+XQObZh7Ar3r3MxNCAq1T1pUzSffw/FOgFJ0zC5BWwf+U26lLUto6z8JQS
MFPfLQC3fxI4RYTdbF3WBelYJG8DctKFF7ce71RTLQZLDF7Wg11MuFdKpx9JOPDjXx5wxjmQhmuG
67n5zMlYPSdb3dehHIf1j4X14pGFwygDxusdqG94WHfxNu5PDJl175636gtJtcIMtsE3dx5VDDzD
SuYiAUyybB8WUudb3IAYK8wJkAYfn8nYzZNzi06fsGkNVTSF8ciHQbe/LhbsLpPFKkVLYcgmLH3D
ubUowMhqySp1Tfo3ViW+TrsJnd5hdbguDsXYSMCkGRi6t9lhU51gBbI2X0d9Ybh9hEibT59jyHsr
RcbMNkXcw9yja50zzz+/WltZ3btrK9q3apmZY4wInh/XardKUdyqsAavn++DHmyxHSUtvqFS0JZN
mAbOPa4bAluyeX4l1LB+pvGev5c0L7AVDcTkGIwa2qBmZlkdUiLFzSDZKutkj4QdUq/u5t3eqYs3
JOv92wB5L+dy3J0MmbGysfaBecNjyAn0cubM+8ehorwQ70muIl2O+iuFivW+texfD67DFDciLi5z
z53CWHZKqFnvBzXReqEOz9F+6TJ7cwTuBVCcBNNfpYNRP6ErTNHqYJDHpxXXy2faUmsFac2kMoTV
aF04uWjoB0QoZWggF9BnrATJHWYutloOkw+ojBnXDslklcwDvIaujwc/S7gDWHUDSU8a/V2VbHyO
OKOGyCI6gC1hh9iGcWffGyFb/Dl9Yr6cUG61jREuOCHNu3HJrSX06xKd2apY015GEkZf8PMOZ4CB
JuvBDbkj61pWrKyw7XyK8mmLQS/wSDghJB7nczJGuJE9CZTjJVWY2Y/74yL5eHmLIrbZMDdoQKFV
ohvsyeQyPLc7GtieaaCIA19hCZI6vjQd5VWpBGwIJQg3QKRE7iub1cEEgeg3+qQs3U0BxSdXBzbl
7skjqyw5dpa7/BmyZSe+9DaGYVauAgUDcg9iu8ap+WLWKsAW2NhQDgZy49ccoA2UGIsMvUNXI74M
RVHA4jHNDHFID1EbTF3WWF9jC2Q64Ai37zd4Q8hkpCY7akazRRDrKFaW+f6OlR3SQm8Xa8mz4VhX
bvmu1jWVhxbKFgIM6oXyPA6tT4o0Tr74RFYXbQjTQ1ClPa3Nv3zK8UDaI2quS2V4A7RCShlmj0KL
+JwwKsHavpB/DW+ovN3WWRhcL8lcv7ge8SchtonYv8s5n/9MqU7ZFTWdssKujjXtK3m+3wwGYI1M
y9AyVGKX5zzChmn7EL9l/pAVvaORNfCHIYbljfcCKwmZ24oiJ3SkkX5sokL1nWRO8lDOtTNGpDuJ
0+yZZCotsphuqfeW7GTTUmYHwUVk8vZP0HQGo7B+ADzlX9YE6yXoW6PuX+C0q8fKnNgs6s3uzZOc
UIaiW+5p7tghZPC7IVAx47G7/Avbaf2LudxqgtKM8WwQPWltkSHc1MDRhbuDYz0zmKnQp0Dao7hL
Sb2cQy7MnkoGstfHXChAff00ul/C3VSPN8axEGIm6Z5O7U7zOZ6kQAhJhF19VFS8vw4DyCTM0ZFT
YGJrecAuxIUrG9Z2mLDGX8WIpmckYXvAlHDFxafZxHUPlkJWbyiGWN21wygiBiooQpjo0ciVkBZe
mLe1Nx1DOTxWZV/rlwqgoXdAkMO2BW0OqcrImG3GkrmX77h+okeTSmbnwZSVx1NcrUDvGbdOfzeU
VXk09EgsQgu9xkfB6f635jh6XkHQZkEt3S1StJzw8ZtEvjlTXl+bA0kmoWgctuiObP5UnoOMBoZU
+wDYLL3fHCUwGkzl+o8p7fJrYmf5pJxsrxTz1jxsQfxBrRJjFZXQRt9SvuAnllQohYqJ0X6WNoDr
O78WaMqrfdLmt9OwsMSpiJ3CzFPc8YbBNKLWnXUL8p1o5+kvxRczVF7KNi8fEc2kLhpV1cw2owiO
59BK14lDxLTl7D/7eNHq45jOrnewrVUX2G1604vnQ6XYQ0/BZi3reJMVdsN+GaHV8IccAD4mr2DH
zIB7yEznksDpn1jdNGuH8oixMnv2erOZeAWWUbEBzng+9xiN0clOI3GBC7vu1eRN6azELwS3HlrY
y47pcEh978CHjIXvLA82shm8FJITrHuIbc9meQNbwCV/LXfLKXmzXcusVDDxneMA7XIJ+B9GFhjL
55xQaCD5uvWma6LrfHEU05rLk0ugYf2Dp9X24EXY7aBhMLaNGwF2AJJ45fiQWan/E2sCOp+WlouL
l6HnMt6mavKG+qx8Mpfca/z6LCCiLFUZH8jitBB3oqHAHSEiUIQLGJWU3LqDyXzf3LsHOnw8fQul
mm9sDyWc/uqE5JvVHQhPDslKjFz43FCDd5WTH2gEi1U3pE4gdiJwFaPVzgLTgNpz0sc3gDkkAwdp
imUd5ILN8YP7J33PfQhjh7xHl0plkdUWHlpXOvTn1HqhILL0TiKtJ+++RypSDpxPB/zXxp+egds/
V4j+jVluPwQ5qAEKqoqglmDMYvnOUpsEn6mxLTR4ktDzMGsw0IRmokonmGe3/7dLhskA0CLfsSe9
xIePlJ2s88IBOQqAXNCOLes/5WK0Jgi7WtgIIeun8sHSUET4sMwzkkJbMoJo+9t2MuR6gPbtf3ul
Xo+Q3pnOE6kxojyaRqZonnBQxelpzD4XJPp/EoLysmipnZq5E80aiWPsxeSZn4Pdu6Jp2M4Ypqjy
AQRTlLVLB8I92eQk+KehbkXVAv6mr/MQAW0jjsPFpVoNIIDGfQTxiID4RpIqks21/8FkHfkKVtjK
vXJZ4SOpHAoEkP5YGU+mK5jPSCfv/qUMYdeg2qScrlXe28/UfCi3Ep/C+LCZJIdGWqB5OUgJWEmY
ppNfyD7BT9LWLFQCzI+ojzJbkeHuCMPrrsb9EQlzbDPGydTLlkGQshDvxnHuJQEBZjnID2tTry4d
LctUdBQ22XmzjREM7SdZIl1Bmrpe0YctrLGo4WyGPm2LAZzjgfwzmmAE3tAIaoJDprRX7nno6/Eq
j4fEDbPZ1nOgZMwwAvwKfxuujjzkdRN/oyQa3n1UoRSpmCx+pdU5fwGEzTwm7sqT3dojsPgFbu0h
G4GXhljbxLtvMv091kypHxGMMV/idyvOExr7RxBLy7esnfbWdgm0PWbscOKIqBrhRwMhbNyYzo42
cnr21qGwMR4HsuMLJp/B7cuAVA2marBcffMAaQtmgZrjlWVpnv+ty5ps1nqojTugTiXsN8/sr+qi
hq/suao7VRkBjhcfy/21OfbFh5dyIJMRCkgwhHeABhF1M/ola3SFd4i3rHpH42Hh8wPG9Z1mxfqj
IRjTX6M2GQ5yTbLswGCY3od2GOgsHwc3/8BM9NVNbf1pb2PzEEu+KOaLNYOI2oBbT4SYAy531eZX
XsmaNf2UPRXWPmHNKmedgawrnjdB5hz2u4WpDd0eJgKKVwwBXqLzL7MB2moV2YxnwQDkgO9py979
1fLcMEVL6B9bFtTtgYKATQFQZYlJz+KyBnCuU0ARBGzh/MU+R3Kbp39o/lZikrtlvOZ7xDaUW3G2
d11M4w4TRxEwy9aWamcqeJ/SF7steaug0dB71cjhyKO4p8Va6NiNTE5nJpN9F0yuJR/A+Cxf+Bf7
r5yO5YddbjLR8G3LR4m3+In95/gBtrt/XmCUQxlKLfA6luPyGwOB5IP4H8431JdU+lEHn7Q9d6aX
Atbo/ZkMrqllEXSVoesnnsrFR/B/zs5jOW5lW9OvcuOMG9EwmTA3+vagfNFXkZJITRASJcF7j6fv
DxypUIyqUJ/YRwNybyWQSLPMb/T1f/7rf//f//Pe/7f3O3vK4oE2+3+lTfKUBWld/c9/xH/+i67C
9NP9r//5j2VIVRVSOKAqLQqeYFD5/fuPY5B6/Mva//LVwK/KikZzbiT1fYsUfu767dPlQeT5INBF
bB0TFU0HwWacDtIydSw3EyMtc6DOiePF+AJCtAbR41DUWvzzaDYxvWZLwzANXux0NJYCZEPbAvmm
Ek+u4Vwh+j7oTnNj0G74c3mw8/nTJN0F2zIdsHm4OJ4OFiGETxsdoy/AZyU8JYw8OaMU4/XyMOcz
KDVwqSrRmy4skHynw+SgqhCDcgQ6Y7DK7hHoMP1vHWh8czcI23WfLw+nTX/fX8tCOI5lYehlSEhb
UkeL8XS8gWpig6OeeUjRNYd3kKH9QCjnNRQAF72sim5LaxZwd6K1bYGjgz4QhjuNG/9U6E7pa6uX
Psc8R1/b0oIZqxE9oNRDI6QVOQezGYYFigowfbipt1eeXjt7els4JttPF8LC4336aH8t6gErU0Bk
o3lA/jHBoMBACGjA9zGB0+Dfj5mZfEeLcLK/DLkuuLtixEby7jUXeljdXH6Y85lkqTm2ppLTmpJo
+vRZmoGQmoaAf0w9q8KjSngmAVuvfe9K30KLCpqRSpvn9vKo5tkMOIzF/9hx+FnKaT39NQNpiN5m
07Xtwe5S9xe2TMkLRymNkYkrTmGoFd1wd3lI7XzWGdPWdaEZbARNTr//e8xkMphtVPUw8G2cPUjf
ASVQvLjpm6cuLkXdGniuueViTqjVOr0Z528K/rfjanA6r0TDrUbD68pp4JzPhKlhw2w4hgnCQqqn
T5WPwI77tkJFC1/c2opR+GJx7Ds9FHJJizZFpVBwEqHVmxo7f+AiXl6ZmOkT/7WZOGJVDgaAvuBZ
hCON+Rlh1SjKDK52SEklSHXzNjC35Mej8mpg/fc01mmXUt1v0Zav/KHyMRZSu+SG/qajRjeGH8Eq
JJGTCUIxHEdidfkB5WyN8oAcFMgucL05jsaDns5RmZWuFUGpPnhdoY3hjdmYaEJR0PAxQu0gOCl3
ohzafj/6NkRdum2jpS3D0nTMg2p3DnrOpYzoFKQIeEDrSLFnfCaW9KpbeOMoslPu6v6UiDhjhloo
9POX1dAlqAOGCAaRrDch8qkD/lNuj0F0WT9jQOrXBUSJnGwQGybFrle6p2g73D5kt+k1wpJHzIrz
aEMyS0AJrq8dDjbaRx0yUrVfr2Gd+906jEGk3GRuABIDSGX3Ilskydc4e9IxX/rk1/VDw8krDnn0
0eKNlbAznzDSRbgyJVccl0gS4XmmA2LbKmOkKkeeKn7VKBRNRXiP9EbGXdDuOlihyU1T9A+jggTb
Exg3OLxXlvN8l03fShOqQ9sAT0GTy/v0W2FKo6boaWqHDh3LOwSS6WNM3hyYtKJKsUwFVhwriCmw
DCh5uMhkdgXNJN/ayAA5hpfLS2daGadLW2fVcNsajhQcuLOTts464SGOUhzr0X3sqt7fOfDNl11c
iZ5NH/2xRYqsZ+tmV06bTweWUtcILJzpPDmdBqUTOcpGeXlEkMvfqSF29lZaUXjL9eQpRHzmlUIR
PyzBEO8uv7M2HRmzl+ZwtdjNmrRsyOSnYwMIYy30g3/MgXE5KyJi3HH7HO4eMGcAHcA4Y+MlaDWA
CJiWHTsw3t9ih1Tn8oOcz4EhdFXVdU1KqTr2dAn8deAipgNWNlPgr1isdOFq+kKLk+EuQbR0q4oi
+BGqpr9EXVn5ennk8wNDmFwrpsPUY8Gkz0405AlGBEcz5QCZrw83yHv7wx2pdChWQujDSjPpbi8y
cPpXD9OPtzqdfd4V8ImqIREIeX52zahB3FegXuMjqaiF6VFrwEza9Gi1aTFyNqjy0gyKueuBzuJ6
5DsiHZ/7Xjbloh7gE/krQJEhgDWl1c0dHL/OPegcd/2fvsSzKPw9JAhe3w+tW+jbLkw6f1t7ukNP
FAU5bETzxqf170PBXZg5Jnho/ZSafigBfd3SucUkMa7YhTRVAvUeQxKdjFpV6SPhPQSoBF4jDmzU
cdvy3h19KEHQWDJEOL0SRQeo71FTvRCYZU/QMsfvLiege5BZUZjbvtco1rawMZxNIdSw2lYwR2lq
1yb5uW82qvU+wnlNaJDAsLmRpkQBAlmSjv/W8EPziXZocpeGXaNsB7SBQPehjgKydmTC6psStTJM
qJDya1ZWa9j4N1e6SWkLz4/i2VeoFT/hTl8nt9BMcbmhxGJH3iKTrYu/IhSGILir+qSPNlbZ20eE
IpBOtXy3/AYbqg+hNiKO+ybNRH5Hpg3lArpRFfbiVmpum4C2PzhXVNmWfofAzKbW1W5nJ4CXvnZi
KHcAhEOwpCbJM/xGQrwFfKvBX5uhFkFgxSKwKnVIoJUIf5U0dnALQ83YSbfeUIjiu915lvlU6rCA
nqywAnltZL7EBHlAAn1dERGh+AqYCIGGokvVe/pyVlhsxm4EklrikGMvoQmxpfsMmuhbaWpddmcB
TbjVcFQ3f3dDYiP2lXRf9Wzo6X1LSi8rD58xvDiSvFvDftWBBEFh20W9RZK0BOfsV0s6eIOyVOPR
vvEhUw9b2dnZd3wEwOB0UMe+maqMkeJUTHQ6TYQqsAAaPb0ctmanq+Er2q6hs0VjNR/gDRdAlcvM
xhwitKWPPs/QdfRzwKw68X4w+ljdU/NufxZx4lEUQ2AcvqVAb+pL1ZmjcddA8rc2vg70F7mvurUS
rJtDfTKyFO2tZiWWeK4HDfXdSQldC1YicczhkYUQJz8q6Mzug9vrWbdXgGsiva4oYb616B7B8NS6
KLlNo6CWL1J4Xns3FqqsFm3v6+8jKiRsro7Sx22nJ3CXl+hfFJAbfVQGJkvIfJtYILJflGJURm9j
krjuAdACwthMQQ0RVWKpX3olt30Up818cnVxZbYJ7UrvkwcEXrtcAWc9lAZw0ag6wDUN4ycdsxNc
yKNEcR8vH5KzGJybGnwObRSyecQohDo7qMCWKmU25OGxbQrvKQ9QAl6A8qAc2AfI+RDnqFcuhI9z
d3Y2GoJriV4rAC7LmAW7+H6wmylXHKKA2jAFGRRql75p05vE8y7SgOHgADViZWZs6gI3WubX9R3M
MTWkP+5ym0r+1qu9rLihp2OEk9o1mwYBlBE14ETHmEKjQYSOQjYYzi9cqNGfBkHeBxm+DaCjaQIG
JWftlQj1/KaTkvchlbGkSml+9l6JrWIeCXjwwC7hUek09g0AWWrsBoCAwBRbHwhK+2DQGc38VQWb
wP/3W19auiaQIORrAoKa3fpmlaBe2wfBkUIjMRc6A9Fj5WDwJJIC+AL0sJ1EKH+HMq116B2lWivA
76+ktudrit1OnQZhYYdL35lFfz20u9jRsECLZYKGAkjUYPC2bNzeXnsd2deeQphpXVlXn41K9Z1Q
i+qDqc/zAwyt4TNjRn+0VNU/ZEAbftcuIjEmCNRHqDua8e9RrqlatkqApXFL2cYsrmzzGht0I82O
FY5O6U6BXtfDtECGryyyzEIJ2rfth6HovsJgDLctoF/IpYSJoMJ98XR5I5+vPlO1TZOiEouPas8U
Df0VZyE9ODq5puXHrszi7xXiyXeIzEqUAsf8FqDGCFXc47jpeqW5El+fB1pEOqYpJPUKA07xPNCy
uP7jvsiORlOFD21jqKu+k82P3rLRMIwlSTO0s+Pl9/1kUM0EjUD1ADcBXZ0N2gN5SyszqI8uHfFV
1WT2Osx99W5QM/8LqiDRDZ0qceVNzyaZaIEcHe0eTi7bErPtFVkDboK56h6j2Gw22DQEL3ZoZ+/I
zuExmxGIaLfwzWD81w4V7ctv/MngutAt3lUwzXJeMEI8OIN01obPIPrjceVUstjR15VbLcfMzXKC
rFpYlIjUlZpiwXd58FmFgjU11fQ4XIgorCmtOF1etBWhLfd5/Cyk3wHgV/myREp3ah8jVocOMoC2
yHg0gKPcKEGoPV8e/qNEeXJp6NpUKuNPFWohBb/T8akRo57DZXT8UE5eKmEMLSWzW/m7d/C2o24l
gHCoVrUNCzN9QVYVIoPN/v0yuGmyqJEv+3r5kc4WIEcMOoVTNcKcluH85ozg9ysx5mhhFMRHI7GU
nWobmIrpSD/swqh179oRg5rLo56dcjR72WEITdB516l/ns7D6BjoynlCHAtXce3bAd7unVsk2VrP
CifC40Rp3i+POKvq8uV125ymF4C65ghtdprDOwNcD3/5CEwteakKHCstEMtbVGSNK4vsfEoNQ5MG
qbrJ/ak74vTlPDBxLZRZ7xk+U/kt6/Q3EMYmArIGsO/GbaK1qeThvybpRLGCO1NXJecnhYvTQUss
d3ARhS0bVIZ3S85mL1WMkQjzXPmAdKV1W6SEfQsih/ZKAfR8ahkZlLlFAEaRZH5wjnqf9VHc+M8Z
tRnMTzzEfbW29B7RaYGbe/k7ovjBm5zuIQPOmgNxQrCLWLunb5qxmMmhAutIlFCUBygYXcGhNUJg
XiOXLqrfgILd9gW8hQqsydMSyo6E4LSus6ZvVeQRHHD/VV1r6cbUc+UXKhO4p1VBkDx1GD+6G6PB
4BqqEhgRCnBF798UdlQZGDeoFpZ8VYMmMl5Bk352DUQwmDgLSbnvOnR5nojGteYdaIUTP0TSLlSy
LGSV+kfoeFjQ1YqRI/bXVRhMG2TVX/MkSL5gCunjIBoEiO+MUHExUmnU4l3jQIhWmRmWHriVymjR
IUmjh6psbHdFYK3i4eWn5W/ENgY0Dpoqr++BRCpvoRRt86BFffXVLzPl1U6b6j1GtzBce301Ppky
cbESbIE23qlGI4+iT8b3jircs5+U+HJELaVlwIU9bfpA1xE5pNPl33eGHgCsVVGqv6mTMDs2rtbU
+zStRrnK6EwscyQd7Bug/HgM0ZAHqSBQgk+AZPejt6P9BvrRhoD6FQ1lAFqNV+V/wAdCXoZiU1bb
2FY7/zklc1d+Az4rsqehicIV0V/Wb6QzGbm7lFnu0CaCHkxht/7D/4V+IBbs3h0TfNJa1JgBAE9T
2y9KB8/wW4ZcKGZ93As3+GYa9jro3CZcDb7WvEEELLJ1WI5ptaCAV4G/pCRrLHKwUsS3/Nxc6bAU
0ETXoywzMSv0aGxiT6U7TzbZUr+x1Wwo7wS1i+CLrELsMyY7qR4GkWdA2O0JqRY+flzWUopM7sos
RSGVimOWLRpoJmIrgyRp7ouB2gkiUgiGfrVkEbk3GG3CmMSp1A2Q5SXfcvLviT4hfSX8mq+NNbjR
CtBas21xrDOe0U6qBH17gNMbHMgBzhNGDrA1dIcEVdHdsQejkdmvFO8d8x1YJBiAGtn3LwWNc5jQ
uFKGtxJ/kkmvRYMykNhNku1T3w1+YNutwNL0AoVUvp1AxKs278J3j2sKi6am+J7EKSYvCrpVm87x
EUQOA8++r8sRY9rCxXz6lfJ3lq8o3Q3W5DqE6oXF+kfWcXCG4FsLXuwXh39dHRpYzg8A2DBbyP2E
pkHD4dbAL63piiEEr70iFVqrT0iPmPTtrcA0j7ZL0f8uRlz6ritbR90RU3GKUBOIwDnim+sXA4ic
oAgeoYv1/caZgG5fsrb/UFCyhN8teNRBBdWa0EKCHKOkxqZvO5CVLkLY7Q6mhAJXo43AU1pWxRNV
aObK+9Av61dQZ837iOTmr1hjcQNCmcQ8q9apvkNV7YM7XMzCbN8PKdyWcUAsRwRhj9xEhR71Xu1d
pSXbS4NX2eAo88st7VpQEmgQM9KbUH8vRN27uyhvsOuLEwLkVYfRRACEi77gHnW8GIsUnCHFwXfQ
QV1GRtnV724FROamBWk/PoeNhGQI+7qmeihNJdoWoPthdtS5/NqzHiWwFm6LXTQoPe1FzNeAhPht
tAnzIMiXau716NcRQKNJ1wP0W6mt7Yo9vMcQPSELOiIziAgaekaJ7lLBiwNtVbuleLDG3gIjHEKo
CTakwyaFQhHnr8LRgm7RSLfLwEZZeOq9jfz9eEjBM92kBBDyS224TXPfupTTlolmp+W2T0zogsLT
za9wBWFBuaIs7xtmtZGrYvJgvjVymBcbvaVIsRCKFiabXiL7gp43bYRIpEDK7ZI88+iYTcHB7GCm
Yy57kM75ChKPgipRNjhr/gK92JpZnf2OhqD7DT4+/WIgTdjsWocPBEQEANvOK1TMXlUAUBTjLVn9
yFtDlw+qEWDlqeNihqGckRv+zVCrkAspFaJ6uCp6mA9bRQPNckCvp/yTQd7CRDzOlN/ovnntbdM4
slgXmC76/xymCBqIU5ODlh2p1ixiEEYncKIbjCP9XQ/5BBnmK1XY8FHlUB2xl0XGyMua7soFfh76
MaxFVk0OYk2Kd6fX91iC7UTk0jhOhFFwdYi8ckjYD1E8Jg+mmV0Juc+DMXa4IJ0zbIkH2LycASN7
SA29Mo6KbVbfYStP3p3gRnAsoog3iUPtikKN/zWNpStrSur1FjV4CcXp9CWzHKnJsPXjZ2T5kdn1
nAKpvyxpHzHjhE6pDCgS1/RLFtKp7OzKhz1PcmxN0w1CMUgf9hmgIEjUlJJFax+bLgcsZwrq5Bj0
BGB2JHT9JhKAXkeqOstcG91vKHeDJb0cpX3yCAYVAEpyVJFILGbRNk3gssfCI32u+wgTyi5CGqjD
hAi4MzabND3R6vRUvCphpmJ5Ekeyfbj8BOfLDJlfGjVgbVT0rubxMCmuig6XVT0TuBqT2kc3OVNp
4gYudnqs9DL9cnlA7ZN3tkB/TfkUUBhqOKff3MrzOkeED+YhqiRISXapvfcLjTJCNEYWKnoyr8w/
iFwFj9SOFeXGM7jckLou6eYCa4T2HYUR7jcBB/NaFiL5PbHRaat0LgQo6aDisw2DsruzBnS1ryya
831i2zTOyQLRQNN0Z7ZiPdOqcFv2y+dJdCQn/GucdR9rNkpHaqsAsvfbFccFwtWXp+181sj/dMei
x0XPnjV7OmtOqSpMXJ0/G1BDiJShHifburGRpBpxACGAqfHuAVs5dK9d1MAng5fo9Vee4ny1kInq
cspJSRFRRDx9ioK+RoyuYfY84n/3s2BcfJl9CG+NnylLvR/V/eXXPhvQUSn2WBwRgguMRTAbUK1g
J2Ar9azBnbsvOnVYdYGQN3R2ihsjtNsrCfd5I5X6HngISWGXI9+c1xWtzISuF0nsMzN8VOggfTj/
OgBHFo2iePjKwkr+0o229SLMBh1b8MPZIyxmIa+ki+dFkOlReG+uHG4BVUxL8a8anyXz2ijC1n0W
adNtDAyTHiDZ58uAc6uirZoGG3SOlFXnqe5brKOrGmil8R2cunbM0Xl0rnz8Tx5IUmmdgGV8C7rN
s4wS33t0/rgNX5AHlngSFf5bA6cAHWg5pP4SV7VgVYBkovyuj8ON50FEXkXYCX+Teq7+rFvkqS4v
j7Nd4UhKY5pJCZ5vRV3ydIqAzzpFqflIZBUw5BYoGNg/QB5334U/yjuultdBIrqUNaq6jwIMmq9M
yXx5akQGOvGJPQ0vucZOx3cQOJdxA+xWKYLcv4lcZDufrByP6x2sbVTzrVz65pUje34EMSi7Ag14
Q5qUJ/XZZ0i9NEjC2LafIoT5f9U1WfO24qf6VleJGNZmjyzNBkvHony+PN3zmiS3pU5hCPidrlNI
n19XQEyBrEE5PgBjcX7iQoWnaTZqsEx0p3PWcgyVNwjKCi7kJvjWK2fBGc5kAmqCbVCBlAIABNxx
Otsg9qCUSekdsrTof/S6Yq5xxk3ypQHH5S32rHqL04hywDwWyitMPwSS23FhE4Bfq12dnRM8CzVw
mg9IpIIuE7ODSSlcUYF1iA9aEgw3NtJakNn1cIec1XiLoA8o4MZxPLx7CeS2rj1GX9tydI3d5S/y
yXNwIJGDgixlWiixn84JjAaj6SgWH3AeTfflMCQPouwt8kAgSu9lZGs/LNFXz8D6ld8UKL01DPUr
V/r5sjCpa6lsRKpatIFmc+FEiKSGcSsPTUuLc2mmMGRXZAnql1KFqbbyBc41iM5iPLiA5dJcAwyf
bwhCJ0tQuATzQ+itn85BE481OrNqf6gNIzlEWp9sRmsyhXRhH8dGp+yZomuBwDSxf5fXuPttzeJG
0oAyUtKb7UKUB402xzr6UNUj0i2mm2LU18VS2VPZCa+cc2fnDMMwt4TKAFzYArNzLgA1UGKgpR0w
ZYMzZlLCXfhJ5f4JsLLbeIawr4Q584N1ei8BpAPEmEH7QZ8NWCV9Be0MSJcYRwc9jjG9N32Q8Q/A
Lto96zj6SidbrqnhIoFnj7Fvry+v7M9emVOdsNhSDSnnN7/IUCItca48wDLzsNlyy3Z48JD03rhp
oGn7mE5bfKU9fraQeWuJ6igVft6ZGPV0IQXgS5IqGtSD9BrQ+BKGxY7SSoNsv91axh1VJGj9iesi
I5u5/q/Lb/zJnE93CUc6qRhp2GwbmXXBnkGm6cCdhndPYfjlt1xY6gb5l6TecXuF29SnStX7iYWB
k9vuLz/A2ZI2VLYvvS6HgIM+2zQ9fwUcNBtydVB0OOL0f+qVwKBQ7GFRKYvScXFruDzaR+J8soOo
WWsqB5fOa9M/nr1v5ac6NSTHOaShA0CrKFrogitE87s7Ono1JrFVBL86cX3k2TCfAJaZIVmi/ARM
YhhUrNvW2DVoj69RpQqiTQNBFcpHK3zAS8sCjZvkFtq7miNll0l/Q68MdlUWSnLq3ELSKtdxVEFA
bRyqxWiCaIXuEiSgcaEeUxIP8rw1YY7ZmNz2ckoRa0fUj0Hbh/W1WG8KnOdzQQamsdKnXp+Yrbyq
DXD6GF3zEA89Jac2O4SG6MUC5w2xwsCa5M9H3P62wTx3jQJbtxWYs/9AP314dTxcWsCOqtceavoA
s4eacMqThp9t6DRqTteDL/RW+kY0HrSUYvcWHljp3EHew/QbvnSq4AMU51QZW61w1nmtJ8rW4xQL
jqGWp8qV5XJ2yCPMb6MkBTNa1R19jq4E++aXI24PB11PfUz2Mt9dBUM/tEtLy+XanqpjYeQaq8ur
9LNhHfg7ZD3EPPY85ohzz2qEnmkHdF5VuUd8wASrnvlUrYsib5W7CljUpirq+kqj6pPNyH3GKTDd
aNQnpt//tRn7Uuo+uD71ABgt+mOWNg4FpYIsYIjoXnHlLT/IGrNPDXqRAcksiezntxmXXerg46Ee
XDgjbx6tdjSQyMuQXS9if0VDfwxvge9jVIJYDm6OXkfDQkvDcq+BMb6Dfj+0T0Grmq8tnEXI7coI
N7b3SnVVmnU4rLucbsRzA0DbX9Z+GVirzLaKXTBK/GyzKE+dlehwatoNZTth37WhRj/CNxwYY5c/
6SenPOnL1BiDEUBza7bXNCxlmrLtjUMeOt560k1amkaBkxZo8HxHiRljjpEO7x8l9cXu8tgf/dP5
RNNSnyaZGN6c51AC3FxUVa5+0BwAIlRNncgtlpU9tuV+AChtPCPd0W1xpDfUe6od6b1Dyo0NFunq
reeP9oAsW91NCqGKTO7hJXaPUZTa+pUV8cn1S7Vzqk3Ro6VpNLsLNE+O2KgTAJSDpX6F3I61V1T1
zTJB+jddlXYZPF+emvPPAnSWdr+hgrcAMTYbMUH8QEviUj/opjp6jw1S9198XYmHVW+1Wk1ypWpv
YO19b29Ylfh6efTzy5ciHKVW/uTqhTJyut2GujXA+XH3NRNVqEK35N1yZYs4LiAqpcC9nEqgg88W
9fFKwZry8vDn062hDUFJjK1HvOVMx9Bfu523FByuo3Hw8qBetwhf4pWS6KiPRIFGr0HU45X46vx8
IXDV6MA7HxCPeXsYAGWDlCO4PDfwoDhElqAJiImDtcTGVX+6/HrnpyiDQfshQ2GS8bw9fb1hQHu7
ylN5qAcfb6TeqpU/9FKgApiG2t8PauS/JHX97wENJBJb4x+LdNGevyNTGioJaw2/FSX6qSg25UCQ
LdYNRgy4Sv/7O06QGaAMGsKnzmwF6bRqEItmsBwBGNS5e0U5mK2rPoJA9fKlTyqEnTwmN5eHPc8A
WbNTTW66E03zrCKp+wEQy8wVB0RGcJofBCQ36Cso5sgA1/A0TapfFU1Y6vlKsE5H6a1JjvS3/5/H
sKZU1DAI2LXZJ0bqCukixRKH1lA0gEJGtDGhRADGQXLtFg8HeN7hkL8PfmA/VFXmUpUJrt3W5yUC
OkocrpzsbFOT2uHpQjNlUSM/Ymp8hKrBzHKgG76lxeQ5a85bUFtt6ZtPY9SbKUEhBlVQi5FP4UDx
40krpxgOl+flk40NkkqDrQN+Dczc7IFQKEhjBNMF2vRRcKOWgb+BoaJPMszRXY029pVz+3xbg5dS
iZoBrHGf21Og+ddB4oeEu5Fs3Kex4GJeVGWSf1Nj9GNSRFDLK2fI+aE5AeN4MXhatkTd5nQwx418
WMp5dNB65Kcf6xJh4S2ZY7tCrc7H7RS1c2uV+kXxZppj/OqoLSiQf953JIh0yTi8AUSeVWxrY5BK
JofskDVV8pPnaTC6Q3xlGWWJPW5d19NvIwTErsSjZx+Wc5rVPsFByRUp0Z6+u8al1HodDbOoR7d7
40CkpPAI1rWe3Homl8l/XEiCvhwRF61IUnIwn6fjZTDehjHQXYwp8JTa10aTvog8r2IgBB663pHo
xys80fNXZEgm1BYcabQiZ0OmcOTALdjOoZJ13uwzRwZbfHkclNhk2nd4A6Lif2Vaz4rMbF85lRgl
hyiF3Xkk6psxvrxZ4h1jFN1QRhrVtHydjFPGl77qRYjljOZUN3rhxPcWlYBhPTgeXDMILUm/L+oC
Y7wWjXflysY6W+v0+SFMqqgOU/k5T479QeYkX84hsermS1R2yStACJtefBVU4rHFd/xH0flNfMBs
MV3Dug+u5GOffA7qvUhLqlTbKI3MAqRWSwqUrwfv2IZKd6N7gf6GaUEGwQszXeTRYk9cWXNnIRnv
TGNywpZDRQbCf7rm8MHAqpzpOEA8GpXbzIiTfZzbNru5R7gCYftcrPDCQjGS7AL6yOUlf3aWCUrq
tD8gk5H80aY8HR7z0TrqQaEc/aLGM69DVmtbISXmb2WL+Nnlwc7f1eTY5D0p5VNcn2fgrVEHSFYV
0TFUlHqfU/Z7GWVhfCejfXXAU22AoGIRTUeRltvloc+v8OmbgrIFakt77Sz7NzIg5chvMzbwgq/A
2MVWwwhsX3dK+Wb6MgPnFQTL2lVKpMbS4E8PouPKZv9k4034dloKFFAnsKk4nW28LRSst1vrYFQ9
XJ5FbtT1c9B7iny0cYwbF7CLiF4C6s3w7QGWuzuhpCgfaUUXohGn+/pdOYlxX1n2H/2Mk5QJFidU
dQnkHMD/WYCT1pmetnbkEMVxta9rTZHFCqSa1S7iUh0CyHM2+le576loxJgVqolQzStkwkrP29mQ
msHB4Mcb4r1jI1WHrUjyTR1s27gB6q8I4DED9JQQTOymsZz+D/DC9qmGfjUe0TfPcak01SJf+3kd
/rzy5acSyvzdaL87GucrLmLmbNLDMBo1q27ZYbRNynXgGdYSU05vX3PMUE8OPHhymqDFQe/+Nh70
YTtaZXRnIbh8ZbedxehMMw+CRoEpaG2YsxSk4dqxTKqKKMsaMtnBF/W+4uJXWutK7bxJ2cpG69LD
Bfv58iR8MjCXGvADYLnkInPCLgKcTeZyBB0cWWoQmvXYew3A8bVbaC/9kgJU++J7vjJe2XbnxwsR
GTR4SS/H4MVn5a0PrSB4s96xrqWWQB7TiiUo60JbSOT0rpSWzyPTiZ4KyBksN0meOs/w7Lys0xZ+
zLHBt++371pVtEUZ2agfO4Tr5HoAdTExpk2lvktq7POegUmgiGxoEUJ4lVooV/bVZ6cO6cp0nU2Y
aOpMpxteQT5VFK3pHwP0Nb/k3OYPTabSotGMSeawDopFEkf9PknQ9Afl2/YLnIrq7eWv/4EZmG2B
j/YRLQdQFaT+p4+BcQIwGPz0Dp3SpPleBArGrPAXdRj0AKTGdRJkLbAzlAJBGraWfPVkBTIwxwS9
2fWZkrpfXNzhMJsS8fC77wzosbZTWI86GhNPo+b7+LS0alss3aFPnwfIh3Jp4yJePwB2QuivEYl3
P3p+/NtqCDzgF6fGXekAgt54kREGz7YaNP5SMStc7uDuDwxuR/Av4Am45o2GsvpaNl5QbrDFQD3I
LUJb28qsVjBvtGEBSRcWGYUt1XVWdIiz4D3U/GJXAmpA8RftxHBZoXOD9De6QPaGFYv2pWMPkXbb
OB3ei8S36VMxhO1wV8Pc7hCJV/ziBjEZ1fhhyBhdJsT+9GHdI2EBy9S3cfexg2J8RI3R+J47qeYs
UCULvlz+eB9Z3fzjQRTh5gAZB7TdOP14WJ7HEoF/91CLdPg1pF0xbn1bMfFtBVuMgDkUR4ybhhqZ
26Syk+anzlX2IXGERHdU1SX+vm1RPwiQzIgh2lnzDmCzCJb4vlf5lSPuQ9Zi9rgUIGz6tVPCwCOf
Pm6Q9i3ya45y8Mc0aVdeg1HvMvPcAfcPat3+bau3cfHo1ZVqbxWaYyUc9o5Mpkqw9VrkQIhJqsrO
QI5c6RtVrFnaza6JqxA8OqqOP0dXZR0YsZr/0LowerawJEPJKBhVzOlqAF3rbNSTR5l3JtDNyJQM
XCUhLoItTgms8jZCQNihh7mPC+ZrkfvtUKxrpJCu7X+dl51PBjgXckQ0A6a7/3QyVAoySAE47iFI
KMr94KKDl7vIwIN6i7IecvGaIpaOY143pOqDVdbODR54SnYDBF7tkHBv6/wmo+pzLYc9D3QnFr+A
+IRGCZTC2cFs1pZAlclIj5GPM8kj5jnjWyjKNngo4Zft6NFUV+7h8xGpxlJ2I7BHecqc12783sBe
KHKSY+BVugrjXSegSay2XHjVcMC5KLpy93w2IC1zjjtwFNSip9//labj9qBZulvlR2T67R03IOzl
oYmDX7mL7dtWrdy82l3eq+fXrAUjSVLcpM13XnmOPSVxRq3Jj5BuKqyUE+utio0RjxVcm5cGAn3F
ooTHf2XY87yJ+IaclT/A+p2FFUmGEbUMrPTYOTgvPuBC12bL0OmLX3D4QeLrwh4xBO4g9y9GqbRm
uJDQCJp/n3B2PNkbhDqAZM5sTbUWNg4lEcwRzAw87kqVa85D/80ULuIMRZZfCac/+cAGpVz6ZvSr
bHrYpx+47r1OAfZQHjMY9dskc787mATegcautsj6+MfLH/eTy5xXo4PDsgHEeaYvldKh74bBKI4u
5D3snAYMSrBDwO6TINkYNiXxhr8mxtH0W6DeqOPKNsOMVesR/bySKn/27g5VLxw8EO5Bguz03bEk
iKBtt+XRc91u6+ljfmdEmjECksgekZynU3f57T/4gKdHmcWyJoZkFwNDmRcNqjAUDvX59GgGAi0p
18dvmAJZ7+zGHCt5VD0nccah8hhahXYfgCr2skcVTF2KMLnR1XhMFjakEjVVDAhQGhbUDmBgdHtE
RIpdGCJfVV6KbZTajBiVNRwjSDzajQExJovajY96LD65NgSNlRJi7vbk9Lg6X37RT/Yw65cKnyMA
fwFTPJ1ZR4SK0Zt1fCzKJn5RsV3bxImSMKDR3eT5GO259/aXx/wkMaQdQv41hYqmzRlyOmiiY9xZ
uqN1FCCmj3zOcoWirPG96Ep9aypV+E33cb3ynYaZ9jwzvymg7usIJaLuicyPNvzz3qJLpEM5586a
YMmz9TU4dfD/ODuP5baRdg1fEaqQw5ZZwZYtUaQ9G5TlgBwb+erP0/43JqgiSqdqvJnUbHT6whsc
DIOc5yDSkhz3HmT8MnQqhi2ynfpjmYD6Wvjw11talpNVAMsOUG14FZffIIww/Yu7xHlOO7xIYSMB
jecjjK9RrCYaqqX1sBBaXWcnjGggJCQLfpJ6cDlij36BmzaMmPjT9B1XLnOdTlOEoXeVd9vbS0xD
n//bxQGC+AmEUb5/XFvM83I030oqgrzQ45Z2pvZHaDaiw0ckTtP4jTIMTr+7YApRCK2KJtKRtukT
CByoOQXmKyc79b6BvVKEuuJEYXkKRleBcoiXR3qwCjvFWremqUyDOO7cTZH0bvADbwFEsixUP611
jABefRjCPLgfVDR7HlW3Id6CezTA98l68xg0RmB+liDrZFVK83k+hBa3mD0S52nEJHo5EueD0tHS
DcKPyngPlVX/pAeZsNo18AYVqppptToZ5ejprwo5Gg9BGQ7AWfHARTHIRKzKygx/h0QFwomWWuO2
rOAdcXY6o/ssA/rkUNuxtYN0FTabCumDfNNzHlPa5IGHFIyighRe9wj8qK9tZTTqKiHk9NdlX09f
XaXynG1qed1baKIEtXGtAufGpldftMHSRuxPcrPz7+K4KP1HO8SFjyBes75mri9yoHOpdrbyRIyr
qtD8L3Ex9OYmmwxRb3C81n8Tj1rGKecYFg/IbSNs1iVT9YaCZ/2jbimf7VtVEw+cZ0VZxXqAj0aS
4EN+rAsarkbfpt+QUKq+RmZQjcihJv4zosAWHLsySdZZR5lug+e6eAB/XMTrqBqcZxu22wkLkO6Y
OIn/s0s8LV1Rfc8xzdGD4FvpZd5vSpOavwWhXgUveUGbc50l5AH4T8DVXENvb9LPObYy/ecYJ6E3
p3HIokYtpvxbGYiWr5QUou4qbHWUJUbqheUm8oTawMrKxRvuLrX7EGphjFsnPisR9kqRhyNdjob+
J3fyG++rA2EeiRA1sx9cfexfKXdi7SFMD29T2LPeukavFonVOkThdYzG6qs95bgIAJALmlUc22VJ
ciYvAOwzhbNSldb7D4WE4kdb6n3ymUmFG8Tx3XY79X5470Mv01dmr7b9y+jiYbnB/XUctrWfVL9L
H/Ao4Z7aT3hZOm362tI91OEWYrO6NjuhOUdELf23HnsU5aWlsI1ju5pgfemUrR/uwwyJNwoyY1ej
IVuME/7wmWo2uCZYeAmVdNt+1A3tEOyHEPrexigqyeMVoJ0XRQ3WCy3tdnRohlAjF/PKTl3h6oyN
RaxWcAlsvdO+dTkEwe9aWZn6UwAhqH0x+PzfqOAU3ZsZ4j+JxbYn9OIuDNL+Ue20uvgPW7yi/Uor
dgLV0ddoDCHJKZyfrQji/o8II9P+LACMTrvMzPJxVaLzf1+okTesEEUt8dtTgfZaifCeSkwbrAcM
kNXhoU07aUNRo1K5RniZrGnjQ7D9DDbQyu75F9NtAyd1sNdAESlPpsRKkk9DrHDA+0+LTpmVhGjs
qGVzl04VRkBT04x4JAG+Qdg4wGEA7ymzcp4BnQUF65sId4NBENYQTV31TzUmg9od6Y+yt7vY8rBT
LbEZbRB/gvjbjlG3y70GMSG9SkfQ+oErgjt78sbp2JklrkfM1y9e4zgeyCbTGiCZVun2F7NpAm1r
Zk32u1HgW3/0qQQ/BDua4qJN5dSZi6ZmhRajJ6qmL1rZVv5OjfXht4IFB+4+aNyLe1SV9IWA/7rS
JZFSRAz0ccg4CEgv3xJUe1phsozPwoiKVWpBXo1xyvpUiYrLG9mS8nOPSqK7GUUq3srCl95sJgrg
6PPjZHj7abt6uCUiGRIFwSjRgjcXpIvx5skCPR+ecaK04IZrzXpQmsZEiL1xvnqNEiz046/ebQZE
UlOTYA7avnPpijxSnSltjfHZKtNp1VehdciMpD+NTeEvMTKuwkE5Fu8ykBVAFUAcLr+0QTGsRJZz
fFYD3frqg8PGWprbBY1xBLnvzcnUor2f+skSXOWdSZLaIOLqkUxJyOLlwKrpBW5H+v5sp7nyC2+H
Y0NBKtroKC6JheD+nRWkDA+ggG422flchUU1kaOwUsN9znPM7otyyt5CEtdq5Y+W9aw39biQvlzn
UrSb2LxyZgbIxznjc6JumNqVDrsewssWnLT6ORqK/Fcb2tpnrRbDvWoLY69NVofBG/L2mD915rfb
G3eeNwNhAJBEZZo3W7ZE5Wf5p0IQ0cPGAM3JXvTRKPSVUdLj1NoiesNLIN7VakyiPKG2M8Ab7wGz
1hhGLFSI5ttL/gQa/JRDJOwSqefLn2DHroI5YlC8tFatBxvPaDzAlhUiU54TN49hW9dofBfZ79sz
d/nf/huLMiwWmXQdAZ9Sm56LZYd9iVhkrZcvLow2/8nPc64rlkqcJyMM9mXQFcEmy8m3Phmw7s+3
R59vbTm65Pmy9MDf6PnOJ21hKwVW8YUiEJSqLC+cr0mqd3e26OB03x5svrcRuKHEhcALETl8KmMW
5DtTgvpAkjgvet9IxwPTC1fgFlHOoo+mv5kBFt8LQ16102jlk5ajrgPWE1bZvAYKN7svQmzhjliE
w5BYZepoGQgG5E5MWFZlwQF0ZK+dCnUgVieen7wNgBnjrQh0Wp+1G+BdM4jEmbDhUlWcL4fYjXc+
H+nRMnybB9bAuA0hW3f4RIbd4V8vzUDWDdp2wQtXljquOh/uxCpth8F+uf1Jrzct04NcSupEH5fP
e7l+bexHPdlMc2yCIXuWaMXHmgzhmDTDuFYGYT9gzxH+uT3oFayTAekhoXQM/oun9gq82AZuObl5
cUSosy7XWe1jadk6UfAQWK1j3YXIXm5Qc8qCXTbWlnPvIuN0KIVSG3sIKl250ux2LPcktMMB2+l0
OOjY/AzPt3+nfBAuj5aEEvMSEt9CW5qX6yMLSAzanvoLdrElxAKqJc3ewG1x4dW9PkSM4/FZycIp
Ns6R41pToGxJY/+lq0Q87vLJ+WWBOcNSt1Npc3x8Ury2zEeqF3FnXq44fEO8x9AYelFyBZGHJMjD
Owd5iXEhsHlvUv+OM8uRW1eL016Fi0o2UOHC6YFEwKZZjL60QwdKdnta7w0HFQRtN/KI67Y3KgdO
ObiT8RLR/+ZZL6MHy4rSnyo20EvV0et9QekbGqO8eRlyDn6I4rxxwkgn1/CT/jvG4riadNQ1Xz86
Jer6UlxAnk/J1bpcqapS9Tqmi3wMhgpDLa1tJuIyum3S80Z/uz3Y1TNCNZBnC1CHxlbz5pwpGxVo
zUWw6GgUSYtBZJZ7b6R+EHjc1hwfwYlFRyuKyz+T6Zr9wgG4uoXk4EAQTbImdOvmyFPgAsaUUJE4
kjchsePpIjM2OVpH+DUHqb9vyiS/03x7WijWvTdpNBGJkoDDEYDObr/IxapXOHV8DJvap5mDoMIW
K/vgOCEMeCwSmdj3rWpj+2JV9oefMyAMFFLAjJkASfgJl+vrIAqDalOVHrESpXPdJ/ka1yvlhymq
8q4NxVJV7uqIyPEIv9i0wHutefwLutMPM4CFR5gIrnIf4j9a7gYcH8DPJPnoLTydV6cEUw0JvkIJ
ELIhCuyX09Pt2tGJ7ZHMqoMmo3aSmb+8qVwi2V+RMWjHS7ydzFyg+xnznAVPK2R5q2w8uhEFkv+Q
ujSczVThG7uJ6679ZKfU0g56a3v+1qB1RZW1t6uq2ueWN96nTmRhGWX3YjqgMd/Ym8YqR3eLRJ3o
Q/LesZ7uK7tK66PrYu5SqGqtIR+gtLgldROiZLWukNdjfUxO3+z1JI0o0pS5jdBiHf8IIxEskXuu
FhJbFF4MhzhXwiTm3ZKaWM5p/LA9TrbigMcYnG8aQk37ym7rhYz4eiiLWJYNI2O8a9QDln9BbxEA
HSGiNMcwTDwdZ2vxjBSO1e5uX0HXsdZfPpcqwTnguyhWX+4YELcR6YVeH9sJ6eO9P4j0gGKwh6uY
HzX1H4ybsCYF4TJZ+9Boyxcw/xOV82mg3KH5IisA7k5TmG9U4ShfRzWrsFaqxABsoAtMVHrMYPoZ
B9iCrdFd0v9YxGsHugdjuVMaqXEVK6GonirojNkCouXqqpHsUI+glTyFQPmqtEBHNsGgvT1qjuhw
0IFbDP2rbL8Mel2cRx1bcBMRyT2C79rC7XoVNsvV08h8gelJFvzsIGpehh0y6kXHMqSat9YQf69W
KLOZ7bqO1ErssxB7poVBr650eRppH0Id4oAClbpcy7ZyeSQxnDpqldYOe9xAc1Ap+NIbG8K1/nMO
F3uHidmHnxLGpYGICinRAHSc2aNZ1xauV0bdHXVUtfGkR83uHvnXOxeGzveOAgwqgra+lHVfHRMZ
HSIpTMNWdYjgZsFOF6Lj31i+csxbqpq4aQHkWHmdkmY7v3fScnv7pFwVjehaOsBHYL7yeHCtz2YJ
2ghcWz6GryNo9YeoohmthX38SK3vU1QXe9uMtCcM4MVnSnXWoWXKn6u6FwuLfJX7o+fAhPkZUv+S
J2z2O3ALydjuSfwqAjFtzTTScegJhXTWRJ0L/9kpFI9jWZX+ClfbgZI9IBFoBbbwFj7J1X7jlwB2
BJ9GDYIwcPaYNlFf0jAY4leD9zqBd+en+z6awr1WTvU3rxuNLeH70vV41e0jE+W6kmYesviB/uzl
Nheo0HXR4KSv2H+XTxWSlfGqVDPjru7xBV35iqlEiPR1uDuaDQ4AtVs6n1yAU+G6LatqyxrSXl3Y
HVcH3pSyApRkkLumnDd/H2Lf03o1KMvXEhfxBh96FzsAYbT4lgrTFauwap0GycjUCTZlPtbVYcDl
INmmCIQd3aGKf1Wm4v7MlIZ+rxGSiq/1NGz3ok/7hfrfX+D/RY7Ffy3fMXYRN5P918fqn8JNhUm5
mKpwfAHzWeV41RCrgeuJwLCBoRH9qosCrnXhpxrYo961EMDzrPSP2SnZN9ZGjA9jWRQnDGj0j3ZO
acpzvoBiIKJBzdCUEc7Fb+OsG603oJfvYISDRsyzLjBhkban2R1SKYg33l6665VjRNnGdEk7adbO
XsDc9ESXK+3wkkZ+5mFvH/qP+PXgRJphDxetysHAEOL/MyasBWJCU1LML2fZJl2md84wvETkp8+O
7eJM25T9WRvRo+HQm39uj3f1EvJVqTmw3gQwhC/yLv3nq0oASMM6Di/mZN0HIhfFOrLT8VUvHaWi
bIZEHjtYfKlqu/zoI8zQIOQplXHPSPbu5dBIvUQuuMjxhYK6OLSuYm3wfbZ+FqUqdklrmXdqF7iv
WW42r7cnLSc13+YkGiD0wQbIItZs5EzzXVcwspZNyVezL6uaTrymbZRANz4aswExBPAAiIjcxuZe
vBwrKCsPd9hxeklaTXzTBrd58B2laTd4f5tLtYt3diyDwVewwZRwNmfvPAF5l6DXNr4AYqGu2rii
1sDAtm25EmobfqqTyluiBb87JgRJSeBz+DM7JX3ToXLVNUwwsH4OtYt1tktzUtkVSW3qeGUiWLuQ
zLyzftKriN1DSEGlc/ZNtcjG/DOumSaB6EupF0+5SIxTOo5vtzfK9TvGqfhnoNlpdGsoLZ47jS9c
z3j4GhCJvXrU13WbOa8+SIBDZcXWz9uDXn1QmAJ0REjBAVtLYN/ljrEqXBnQPh6OFqab9coLe7yd
/QSNyF1UlGm/tn1qlYfbg/4ta/17JuiJSMK+BJVz64FIuhyVLHfCB9spX+MBGCWGnVQAgeSmRA9R
GWOIWVEkvUMmSD9UoSaUnTtVmnqX63Bx90FoiOp+0s6OXdZnqN7OFxPRezS+yumxQtutahC9cxBZ
RXjXCWFiD/ao7sfKQDpwUixqX0SKiNO2YAjCl8D0h0PjBzgh2qFAeSco4yBc09UxvhjItvQHcK/1
qYtSmLA8Ov232AsN/1cfDsH0A3Oc8leBWO7joHeGtwYZGop9VepusvDRriI/2UiC+U2NhHAe6cnZ
Upll5/hjZZevtaUk6S5EsBhT7WYc/L1GtputytJS2k1sTN3b0Ni4m6dW7+B9benNoUa18qPYTLJ7
VSXwoZIIFQfxzctVVMsyFI7rN69aDpADn90CSLaf4z7jZ9OUbDJR9wuH8SrqkmOSUgAEpTgGkHq2
cwKMnKq+KLrXPtfaHpnfMYPG2JkpPsYId5tbR0u6X15coldeYev9KYC3OuymsjPBwGtTUa9xPsE+
eOEpnd8S8nfhoCiFjrjqAdddfouh7Bvb8Pvy1Wm67FMwtf6B9BoTbR40fOBvn5/5oWUwip1/Jd0I
9Nw5A6mmvwbuVRGvuA4Yb77fuj/NwOiDjUDbEGVoB33shd03v5wYkpYi3xv0IDpyfwHj/zzdwmgA
vDlV+wpPfFrXXl6dSHnVnYDL+bPmRiweUrsr+oXOmtxCFxcF/XiqD7wvhIjyAFx+1kygXVl0pnI0
Yi8Te72xnSejdcV3zYlRfcm49Lmucqd4QHejWFrUv2KRl8OzsWU3nKoo33lep6v9iF702DlHNZXC
xdbgpsP3KQ7wF7Rq22lehQEwxs16iy1X+K+UUxTrMGJrrK51s0l+ZGhyevseAxZ3PyKW+uKOMUIN
iS40sZ3MDvh0M/ZmvqHHqqPrOtR4yk+ideuDiemx0pM7eKIf9nAz8CzfgnZucR9OtL7dDKXjujun
Vb1Xd4zUeD/5eU1RKtDirWJ2YbJPCnaCNBer2m0f4NC4Rz5ZaT4NQ+j1TxotmN+kcW75u4/H0XwZ
6VWVXy0xmozb1QgL49NNKbT+ZPswAn99cBOzf6k3w8WXRQICiMuljdTWqdwp8I6I5uD57ZhKcAQm
lj2UelTaW7pDKMXfHvJqE4NYh4LIdiJtJauYPeWVPhW4SVbF65BHlb1qkJF6asY8bbdZYOPwrPnG
oD5rAa5gu//HyJxVel+yWavPrgfUqCdN8bv8lVev56SU6kpt9PbJyTWVgshIjT/FW3Vhvn/hvP/u
X8ivxPUWzSUa5LJpcfmNHbA5hsvr9zoQENq7WmjWGWy7491XtGOcHYm1tFjHxnw3xIr6QG9OKdat
Z4rwnk67HeFijg3WSkV26UemdMVScDVfEaSMJQKEE042za+dnW+8yVWgXIXy2iZ2bWIDqZc/aATU
xdYfTaQLrdF/qUbPXSIpz6/rv+NSSCWkw7eG0O7yw4R1R71uyIOTYvnlK1g6Y5PVnfs16sJie3vp
ryol/xuLNiKPFnqwcwrD2GtuWWmK8loPpXhoRFP+QO0i2yqRjmKJVmFpmiG4Ya0xslNjpAk1+66x
HLEkxDe/S+XvoEBFHiJl+KizXs45MUfFgU/gv+IG6xqHCTjht1RAwS4gtNQrUwRmtM6DdtIfs4in
cmEzzh8t6pB0BChf0UqHvDtXypuwmSsdv45Pg69iMzH1arvuMJc9I6WC1aqnK/7Cl7+esBxRCvGy
tfj6swkHUgdE8cLk5Fd9e28mVrnB46//nKWu0q5qg9dZDXA1p4Bvi/3tVZcb9+LkSfoiBAMo8DQo
EEC+/NhRhuFdAyz5VAWpCk2lVx+LtPV3rtlIxfC677ZNbFhPgATrLeiHfKE+d73BmbdEAZEJYjc7
j0cSzJDdBp3+U4DQ8YOiFc7eypGETlpTWXom3/vO7G2ZHBEF6u6sFIiRZRL5WpSehgmjBixAsu/C
MXuUnutkD5dz+k7lFhJXkyZLOej1/SGrvWggqQZNRGu+xMg3Y8oxeMnJnex0l9Ve/KKGrdS3z6z7
SXjV2Vc0b+Eyf2cn00ZDfQ4OLmSSecl3GLK0VYSVnsxE08qVN5h1too0k153FMWS6G0O2kfV9Tk+
MrFHchBVWaLM2Y2laIZ83YvslHmRfd+0U3NkZyFj49BcIOUx7G/NpCyhAt/ZRrJ7wYelWgMkfHY/
x43nT60x5SdXz+6dyEUftqe6stV72H4Lx/WdIyORTFRnpITe9ZalpUWeamWnwve7/zJ/8ICUIU8B
oaC8C91KfyipS30HQKJ9SkvQMh8+sQxPzx3pXlLiOdyHjx8oVWOzqi0+qA8DRJh85RY1VdysLZzn
auzaVaj5qrUJSVg3FS0pe+GOfGc7wx2nniL1vaTx5eWt0UQD1Wo/yU++0MMT/4bYJE7trRqsNCIM
JcZgNSAg9MHamNxacCgIciG9UH+cLTJ+KV7dl1F+wkIkONhY79pbUGNiX5TCDjBNbaq1mnt9uK5I
sG5/9ffOEqnTX0yKg5robFuTscbQtrP8hD+roq77Ih+CDQ7ev318UFM4oGO1dDVeJdJSGoZ7kaNL
EYIscjbfEPJs6ERGfC4VHYOhoq/jeB/1TbhtLGyZVkWU9l8Q5VY+Dx2Rwp4A2rp3ateO12yfOF3I
ca4DBPl7gEKRNqrU7uedBB1f065uwug8+oGR3ZVF3/n7iKPC3WLCiAUhJqJh6yVl5GzVocFXowZo
3iJir3hLcrJXp5Bb1PpfoKLLfsrs44xq5LudbgTEiXHzc8wK5xGgoe/v23gYhz2EX9qGeV3W1rq1
9Ti+y9ESX9gU7/4GqsGAS3nA8RW8PAbGCHkIN+zoXAtr2vTEjwcFL8UfSdL96NXJeY2MDH/w3A+n
dVAl4cJNcHUK+QR0tHi2OROIHszes6Iv+8JK4+Ccq4Gz5bxU8Yo+ar3pmsb7rrVK9ahTlP9oacOS
7xcQMKSyqauQ4l/OugD0PYm4Vk5BHeLRBVlLXSOWnuxT3YteM3NwtrlbIRcfqs2jWRfxoRkT8NqB
2j/1bMyFWvJ7i4CDgizV84t4cS5/zkBCUoNHC87G0GndKswNbTOMxaTujBymvZGNzmPgJ/WhGN1i
w7ldEt67Civ4HrI3IdtE5Ifz5FuzsPqI7Sk8J3YUHPMm8U6Kl5uPqWOmr7YCkG0TRVX6c5hAjX/w
VmJo6AA2x5IU6ErjZtJH2BEWO0AbRHFoclOwEhXFpAoNcwta6EK0+M6OIx2lZ0VNFCboPEUwpkjr
NFuJzkRYPTyWtCEV01UUTix1M6GK8CUM2A0fniR7G6lBmR1Ktv/lAicuSM+h1+Oz1zr2k4pz3aau
NPtlVAUsDmVJN+i9Of6VXieagJLoyn/+TwVpJDWwBWXBc6wE7qOhKtNap+qABVfYeWs7ULMdPmPe
wuV6FcDgv8FbLrmu4ISuXnWl7CHuD25yzvEX3sE8BWTbTupeQzdjqSz33gzBHxCIwuWVOe3lDM1W
8NhkpXLqHFhHA8XqF+TurXU3xc5BdFZCUosnwO1VfOeUgIuWLUoJ36MJfjnoFNqKgcaNclJaBWH1
wIuTs4FOySZIrW5DtG506zwv9Acntp2Fe/qdl5RYlCqsjUgsxel5Qy8ve1WPLds/BQUYtpUO16Fe
NWiThutSaP5/NikAoA8rzVYe8WuzLsHVUoYdRjqcTdrvb3+Lq8WmQkhPnvyWRZAR+uW3CAkcx7Ix
wpONE+udPaJitIoE0I9N2gA8WAjWrkIXORr7igRE7mt7dn5q5NYTgbPJyVUib+t3mbqv/OS+zfO2
WoXl6L3cnt3SeLNX0deroUEBJjy1QRL9nhwf7RNE5vtsPbb2G146zZI35nsjSpErUjr+ouB8+T3V
LC6DWpjhKarKH4HSjruucZIjGh4qE8RX7uMTlL09y5JoJWKQy+FoCkPoTIL4pDYiejZrL7vPnKDe
KbiXuFDIhRvf3R7xesOQPqIFwAMnmyvWPEu3UWdu9DI+2ZDVV5XXafoqRixmhWOBuvQ1r64HKWsE
9x6mhjSXn9cAXXC1GjXX+OTG3HVKrDT+PTJiTbkZarTVN67jG3daiC3L7vYsr5eRgbn8YGTLq8KY
veTaqCeWsK3oFA4NALSx9FJlo5hRom272BGvvaZN5cKXvbqW5GRpJ0Jt44CAy75cSxXoxuRiTXtq
mqZ49aMWDq01et5nRxncoz+l4y/fqHGtNNMQAavbE76OqKly0bGl0GpS4AOEejk61Gt41QneCwQ3
/n9Z7SZfsyw0gr2S+dYbJoQYZVFe178YTkjuLkYxbPVcVAu/453tBTbKAm3Pyw5eYhZI+gA1s1Y4
8YnG1NRt69hKgq2a9CNNOsU53p70Vbwm50y8KiNIuATz7VXzmAqvVJIT7wFuAF4+iLd6pG7rUrfa
RR4lAzRrmvK/PA982gRJmZxu/4J39hm589+AndIqQn2XXx3bzclNJmpOSCa3+tdyKsN9EtAaWo9d
H+zUKU21jwapspzJE0RjnHN11XbTaGoMimElp6lqa7GBW0792nbL4gVxwuLg1sL7GYwIUe6hwENQ
joQfLuCY5KwuKn38BN57CbYicacZejnrdEg8BMaV9FT51KnhFDvpp65Wup8qZWVvSzOid8920hcL
p1rW7q/HJUkBgUEGP++EJpg7JGDX01NmxrHYxnmnj4cKia6FVX1nfrRcyUwkc+R6X9mt19pZhjms
hxP0N6txszsJIofP17lHPkfwNKT2uPC2XvV5qVPLfUz6p3JjUoK6/KoVPP8AJcLsBGp9CH4kvokn
VhfomAz2ihG8EErW5kblWW/f1NbsUV1M6rxe+1rX3omhQgZcQW5xKSl650Rjwy1RNmQmNq2Vy59l
F7oWZJ6fnTQD/ve2HHRnRVvE7R6QYaqHhQj9ndEgZkgWGlVcBpxfYyZQh7ZkRYsQkeavQVo5zoqa
p5P8snzdjBbu7PeGI/knkoHKCLVzdn7pidWFWoOos5sGh1bFIMdaU+8SfxSUzb7fvize2b58P/Yu
OB5Yx3NmrCbaRBntqjhlqWWghea3+XDvx3nyenucdyeFGgnJPJQEjunlimH6WsRcDcVpLJPyu+Yp
zioyBF3yQusWbuB33jzg3dRvID/gJz7fHBg0tlDu6/xku1Pb4fpQdQ8TWtqHdErJ3YWtHXs9RyB1
MtoFE4x3rl7eGWnGg1Ybf2aXUK5nuOAYY35Sq8xWV6Zds/8T39mLKYheWlwpFrbmO7cCt53cJUS/
NOdnAw4j4FAjdYqTA6X62QvsdCPIwg7BlCafQr+sgi39KKCct1fzvXlCWgRrQnrPjSRX+58kUmuq
JhqNqjzl+litkVCItqWRFBtjFKhZKNNSRnE1HuuJLBc4a3xPIRjPdg8W5YKSS6qdTFrDD4VeCMAt
Jp33VUqVFBecRlvqF15tWEaRZ50SFEUbd85nVkyXMjus6lMwBfEuTEfxlIRNhr/PIABT3/6e15ES
Fy1NG1CRQMo90EWXHzQ1mgKYt6afYm0UL05e9V/cHm7JLsuAIK37pLSqQ6dp8U5LYYhqduXcgRb4
KHafqIXohVMKnog2wxwMYNB2zHiFjFNH5nbwJnM4WwreXdys+Z0rrD0ytHG9NHk5uYsnVI4KHJTz
QlPemDus5lh0jkFi6qfBbdNzHHbxfnCF86UdBaKawTBUb1CKhtWgNtM5L+t4M0DX/OSqPqJ+U2U3
K5Q2ht+3l+R6y/H0EdMAc5L1oHndrUjgLaitZZyUPI3eOhGl/saOek/fEu0E2aHGsbXd3B7zes8x
piU5G0hA0BWfbfOGZB2RHNs44cjo/IgRo/xc9cmwwSJqyYPu6t6XL7vkDQDXx5lxnlPqXTzJB9Q8
dYjyNOsmCPJ0U/fKkhPc1QXFOLJ2y5VIcIgG/eXGDtxWxaQgsE5qmpaPtPXN/4Iur1ci0MQvywqT
dNUaxtIT8N7iYToLFgpAAyCt2Ye0lXEoEn7RqWnVBGdDC00jgs666+ivO9+G1sOo+ONrR48ZWhjO
NlLf4nKidVPRxghq9Iyi0nxUAses9mk/1Ouq6NCMuT3Y9erRMWFiRAlcTox2OVjR0DrP4OKf4Gvp
ClqX4M62TS1U++ftga7eUrImwBlSchia7ZU9AzByADOTZZ0iQw18UFAyH8cCSH0Ouct2uRvq9qY3
YHkMmIKn29ujX28eRudelEpmvHFzbjxVwzIPW9s6lZE27IVSpoe6r6pDkaPpFggAKyvPHqvd7VGv
N8/lqPrlx02TKkpTXWFUdexewsnL74rWNOFl6NafuBqn/e3x3vvGRLFct4TpCOXNFrNutLjX7MI+
KcOUblNXD7eUEqNVZQfik9ajohT76D0LL1ri+703U+ZKcQDfAh47uc3+ecbjDkmtoZ3sU6Ba6dZJ
TTXCQRjb0m3hteI5HIN+CQv1/pCcELp+CKTMS+zdgLAVbtP2qUoT84Cqqr9FdhIYPpBCG3xsYldv
tz/ve5uIJqNKREh3j3NzOUllBKKYoDxyakrbPXf1oGc7VPpbfR0HemNttaygqYt+XPBhqw8EWehv
MiyoSSyp5tWXgRlV1mhaJ9D4IWJpfv0lTLAS26KZKu6UkDUPwOi7h9szllfNxXsqzbpkJm5RkJaC
tJczTsbRzeMmzM5dFagHSx3sAZhb8dulpdas0jSzSB17Z2NrCKRnnv3R/QyIkDo0Phwwq42rmlPb
Nao9DEp5bqNAX42maM5apLVb/h7Ccl1mvGr1aDw4WR0ujHy11JL/4IDJpbXBB5+jbYxisKCd9tU5
xgwel12cfqu+K1CsiKI7cyqD+wjHroVH+52vLeUd4ZSy0FySs69dlaUL6U7U5xD5sHNdBNWj5cfY
D3Y0hb000ra2EZbbehirZ7NvlIXb6jp0pHsuu4P0KoF0seyXq13mgeXliVGf7anV21XjKN5vG1Tu
9KQaSITtHYIlZC1tSxGELlGeHxStSey7ZPSVhftaTvVy49GxRShBVuQNrpXZTVYOickCJOIMY0q0
q2AyVuY0Rj9irbcWXsArqjLCwLiuoPKJzg9AlXk1Fassj9K7WZ/TOCy9dUBYi1S602rb3PDEYz22
SrAlmPW3TRaHSHZpE+XyCsdpyk9hBDXSHBTIzImN9N2auw9qyaSkQYSKpOJ8MUJL8XdjPdjhqoU0
O629tsAgu0ONvVm7WZU467BIppdU1PHX2+f3ehtzbeCZItu+skw9u7GmtOirRvjirKeNtcHVplgl
tldvolCp75q2/ExcV366PebVvcznRBKGBhZ8Mlpns/AFSCRATCdozmaKWavXtsNuGOglTVMttqpb
frw2LAeUSH3JWQBTPjs2YIu8GsO65ozEpXkuBc1HLn9lFziqck/BELBL11bxVouRPl+HLv5BqN8F
z7en/c6nZsa0QWUzADn/2a/oOuEXg1q2Z3BN4RO/FIf4KNh3kLO3alvrB7/Rl8BcV++9S8EKUAf3
M9LW0LMvD+wQxHDHBrM9p5XnR+uCMw2GxKqNVTuq5n3vZO7e0BM/QP8z+3Z7vn9pbrMjSrWHXIu/
MHaw5oPrpUDeu0vPVKfD1z5Rs4M71K2zrnBkhy5ciXFXBEOarJos7B8Hzav/Cxst/KPUZdfdtUJr
4c1hvfILxdfhKfb9dNdaRXGwNYyejfJLWOxURfcOMby+fdQC9V7dnsL1fSuBUnw7ScEmM5+dDuyO
uzpLo/RsJWP8vYGb9dikZYh6JbLGWwyA0o3W0liAExyuqsnQ726P/85JgflCT4WSBEDyOevDa3xR
BGqR/R9n57VbNxJs7SciwBxud5JkWbblMKR9Q3iOPcyhmcmnP1/7D9CmiE3IN5M8QO1udldXWLWW
X7tG/EmMavwhVjTxUOidB5C1dnZqSvrGeYEDnIyckiAI1vUn6/MMDg9XK32a6M37Vney+2ooh0Ni
o4B6UBqz+ohye/xV6A78++Ewq8qxhL7hOWNs9UOuO+2XeWmm/jDCvnCqF0f8Q6l+OYG99065ZXcn
AIvKMz3MrD9Ubd5nx4lZ/fvG0IsvEK7nR2debIi3DN63pBDm+yyDWnfns+rycVidTNn+I/1lGpke
2eoqTooHcX6tF74HDtk+mOHsjKfabqry0Fnt+AO8ovfg9Rm0ofTpjOjcdFDWPEx2UhqXOY3RuiiG
Ovm3XWolgN7UbC4MppnWYaqpeUigDNIZENAZ74DrCDBkemw/1TqEgMfbB+TPxPR6JXwm6igSL0Nn
8/qCC3o8aEKMGWFP0qDIoKcGRKgQ+hx1isb3s+NV80ny+X2gl5HK90VzHgojCr9GVjU/t6M5/jRU
mmcnO0RQ85QWi33RVSU/irj47/aP3XCAuAHyVvJJ3u01+eVAcwQIRlP7dq4pwVwVwwdwIXB8hISp
cdhm97UVFn8Rs8jNIWxhYp93XP6qF4nHpGe0OtGJ8rlf+cMkDOV+MJL+USZC71WjXP7J6EUwaKla
76YoL47JXKXf37zyPy4fD0K0/Ao+3E2FCpVM3/gQJPYH+u40gEc3/06pf/pgINByApYXvhXjCesP
VT4H8ghZdFmr4mlmTtFJQA04QCB9Hudw4htX80Mc69/iuV8eLBgADmWBTPTt1b72WhjE30O1RBL0
ip7bqyyVWeRq9Nnc8aFrjeghnFTlPNXqz6J22x0n+dpnEQ3LzBJaNRa6bivoUdp2Meolvgf97b1j
pygsz+50qpzYOEVGnj636G8/j17v7iz0NRhGIpcxDvwE+aJX6bSa4rGmpJv9GhXyd/1SFCdHMb1j
KnLtmxqq2aVGQ5nnAgZx6Gbc+dTGo34/KW/mJOGNlag1YmHOONW2lR+Ip0UU1dhNfjjN+u8OzNm9
ZTSp3wph7az6Dxjy2ucwjUoCQLgIjoKn/fpGZUOi2DkzY743TF51NJJlwZkPtH2P2eK48SGvc3wh
ihIJyjpWvfzbU05m5pchlPYhrrz4W6PZXnHsw1R8NGoaywjKT4byLivG4odl0TSGg1srTRRI5y6C
lSu0vt0+o9LDr9dAuZAqCJeE2HC1BtedhUlGPvnsKcOac60pFbwT0AxS9m9+3Db2+kJAtSaVokH9
urJhfL1hEIJUS8c75DtOElLNgun6vBQLQ/pgQZgFEjoMvHe3bb4OXeAD4V2AfYAhMKxf27SiAaJn
o9f8gnHpo24ow0nrnGhGy0uFEbyJtbtSAAroMn2JjsxpTJ9u/4CNRVPSBmQod5hu3Krgk8tRHOA7
uj9GUtNVt6v3RTGrh7FW7f8SdKveHF4zaeUygMPpp3O6zir0sBFLTHHEVzo3PNtOBsM3Rs+21ngX
JaqjkxuDZ/2LRRLj0swgYqJFdb3LTI+DBDM73a95fe9g084fir7oPlhLV59LjtPO3Xt9bJmUoNzA
iBOnicrHtT3AyEq+EJH40ZxnQbu0HUpbUa89z9NgaTth0tYRok4o4aJ/hO+l433xchLywVWftYbv
lI0W39e91yG7Ry7VHPD7YX2uumE8ROaYijPYbedTkSjOm4dg/tAok2XCRUI7d32OScdryqKG7Te6
gM7JBKZ6N0OEcbSiCrJUiNzJUa3dHPXVo4JZl4bMn4o0ocMqQiwUMByWJUy/XMKehH6AIj9hCvyU
porlO1T3H50WxUGXwfL7N54pRv4Z9pHNKVlXWtM9caMVBRIrywdul/5gejd9582h82zWenkeE+at
/sKeHMikHybrpCtP4c6TO/OIW76ZmiVu25nq9ADMP/ngDlV818AXsbNC6VyvnC8rJCgh+QPqwGT5
6hRTL6y1kLvqowM+fpNk8R8NwNAXRWvEKY/L4VtTlPZerLxhlTQOeBqNXbIbSzqsF8c5K5YxZ45e
8efE+ebFUXisNK0/FaENT5rojN8FIMQ9vZ9XFxYXTJOGxjewevzx6hwBTsqZy9YV382H4mfd2byD
hqi/DYPjfLv9HV8fWWkKHCwBNtH1msDIzVSzQcRH8UM7UR/rMa7vjCk2g8ZgRG40TYocHVKlxKjh
HnZn0zSYfVqJsiy5zkKqoe61KYmjwKC5On/OUf397FkFZBm5WoaCipliXaCmY/CyHDU4wW+v/NVT
Q8sU8KgELIEEZguuv+wsUjoZehMHZlpX/7nl3L+bJkc8z9qsouaF1PZb3b40aEIBJpt+DrOW1wbN
yUOXstbjAN2IIoYOlvLGVHff6daXyDQgxHZ7gRunSPbqsSS5U521QGbeNUaxRIbnzzUqbMRNBBNH
pWe8FWEAXNDOfm6ZY/5CUoyDAKN6c728wWYufTac0G9hEDlbgnrWQdVD9V5vxly8fS/pBklaIW4n
b+hqL9FMhoQgXKJgAmCl3aMsaV46eAi8o0VxxzrZbS0e3rydmCQxIhSDA2uNAa4zuyaATVBgsfoC
ntB4UL4gPTlNR6gCft22tXE2abOb1I9AVLOfqwghhtTIcGC7DZrMq0+pBkN82eTom85deil04/df
mGMfmeyDWIwB9OtPpyBGbc247UD0C+iJNu3Md3radJdIsxblEC/THhfz5gLptzNKSGeP/v61RTrD
PWpDeRzkepV1R6QzkuFdm5aOfmqWMs0YZskYHrq9zI0TCpEc2Q6zuDyT6z7mgEbQkglH8ZU0V9Qn
AX1AeWSgce4ugHusvSd54+nAuXH5KBcx3r2uIdTgIOPCK+IAdpAuPqKho5QXVFCVuyWdRP1ESfkp
Y+Ripxz3epVMKhLvybv/Z1rzemu1oknInoskcBsdMDV4L+tYNRMvtTbvXcNNW/huqBnI7mgKXNvS
Ky1jqEokARTh+oNVdsYFaZD+CUBgtXPjt01JOiiMSaTntammc83ZqBuWBVywOk2Vqp/BjdvPnooq
1ptPCnuIq/5/xuTT9eLVV0fJFKm6cVCjGiEOlTPMkCTqdqrcu2lp7zjq1wcFa7AISvA3wc2f+uoL
a42i9Z5isLTaG8z5CPU9FU20W0o4mdzqw9K482OJu/j61uvAnBOJD1EccQ3l4utFojsRA3eykyBJ
h+Rey3svgO+hOquxsivPufH1JCZY4jepKlFuuLZV251uj7GeBD3L+ubVyDLlocPgalrle5p+m7aI
ZJhFlG3mNZGe0OepaMYlDubCMN8zKac85R10X+Pc7mVyW6agQ6SF/meOaA3784D8URpV4mCJ0XA9
iLZFh8rqxzY68jA48c6xfO01ZUuBKWgQNfTe1gcFLa+61+FSDRqAlp/ssfo2MtYlOxva12Ts+8+3
D8jrAO3a3OpZmO0qtqIojYNyXBCnA8FQ8PiMo/fDbW3x0YtqtfrajrXlHjJ+0Pm29Z3FrjMaJWFs
2EPlKrCHZKAeoA+HkOjpk4LyG/Btc0+ufcuebPQRcNPeouB8fUTLMHRHk/cv8KALfMy8VPkSuc7A
OPVs/WymwnrzXBixC5gz3BUgCLDb+rXBqtOrkucjCYbZC7+ok14+VbALHTsktx4We+h3BhC2Picg
HlSA//TX1hR+ntkbYugsAl4Kysah7ZNBfernWIznEr205d7rheogNTgtKbR21h4mbGuD6Q9JBBrQ
TdAm1+sdFKeDZFp68NockZGriZ9mR/hFqVa/2A1lx61uXU5bijAw4IfZdb8mz5XEiNswCfK6GT7n
Y0+twzCT9MGOFohSb5/WTWMMwPFNqWJr9ipim1xvyCZXjYNKCdv+Y9MN4kGv6rn+MOVGulOkf11C
hqAHzCekBDwalMRWZxUQtzb2jHAGBdyL4RFsQIFi4pRYBziol+4wRSL/4SI9eNTjEW1ipxhRZde1
7P1EIrYTGG88XxYnGXQ+SGsovVeFyrIs82HIay6OVtnWRyPyphYly9C7jCEn+8CkRZzcU1qr9yCN
r6c/2AdGKw0bPQ8J6ZBf5cXLGXZFYuR9lwVpifjlSYTd/M20Qxga2wymQRO/z181mO8PLTSVPnLq
JbFDZ3kfZqD3T8z0VcfbB0F+6OsyBUhEWXSSEYRsMFz/JKMuHKkYlgZlYRXzEXVT2KyR347ubtvZ
uE2wHjiSydqlTryGc0YTUF8rXvJAN+uJBF0FGbssbR4d3LlYfveidZ5vW9zwH3hFEg+6Qsi2rMuI
esbzDiC2CPKoCB/n2U4mGCcW+LxDffmVCE/53IZae0gy19mZzt5YLPkr3pIgEzD/q3TBjstsWgAb
GEMZiFbt4Ki3E8HsslI+z7G965s3viLtP8rQNNGJV9b82IOKhnw/eOxuWvTjuRIeh1egvNrt+I2N
lQHOoiQAyoOEb52kT7kWmWpcF0GdmSoigm0DCW+TuOJQWAK6BLvd4/rfch5AEygxWYiXs0r5nV9c
mh46qSYXSxE0SahfkGq1EXJe9N9UF6N3nVkm9xTfuiOjl6Z1lH25YwbHxyXVlPnb7RO14TkkyzPx
E1m1xEpd/5JB6BFUMnEZxI3uKZRKobJNKu7WwQYEnagOQ+FGpp5vW11vuWRzk6AsSaL9R7Hi2ipg
yt6hWjr7YtDqh7Eym3dp0uM763H47WRe9FZIqTQICyk9NnwUgdDKJSzNwFvESumrGe7jlEbdQzUC
eEAmc+jfa5OXvDGylwbJ5GX/ROaB1uoLF10WFQw06b4BmrC8j8HE/dZ78HWnNlv2OnvyI710eNIY
fT2iPwrQQOvkdr84TjmVwYYJXtUPlyxPTxRSi/az4jlRfDJEmS87Xmjr68mxM5nm0TFeh9xhWUmW
Ym3x47x10WWHzTN/b07g2p3ec09RZkx75IPy+6xXyFtL0Qe4Kk/76vuJIda8qWS0A/mYBZpM2hqN
apWPI4wB8bFaSOFVbSy+U7ZZ7vpECtzePrHreyK3GCwP5WcZOBFfXG+xsOq6HupU83XqUsVB73Xj
c2HRjFMiz/x3UPr002B6+ZfbVtc+8P9YJS9lTJj66Pp2wk1rDUs3a74qhFYe6pJcCyVbyzzdtrPx
RaVIlsxCiWde1fIgIm/dpE5Uf0HJpb2zOsYgTj340OQuSXX166CP9lsh9KxNNi8IG7gewPxWMYvS
FdDheJXuFzpIcnTbmDZB9AfmpPRdH1LhO1CWq5Tvt1f6CgqLWfYTxAEjJ+zpWuIFxuWRytdo+Gm7
VJ9i1SxOalj3JbgZMfKP8dkczfSzNsxmDCB3XB5zvbF3oseNC0tz/E+5nzketNCuT1NqAJHLGACm
LuzkDfO5dvigxkB4D1Zu7+l/rIMGuWImr+HEJWFFKGG10QxoTQImDsPPwnnx3qkaBP5Mwz52XtZo
58nyqN20hlO9R8l7r8i4cYBxENwY4B1Qlq0LHEldeDWNatMfZqMvTmAaU/PsdVH1cPuzbhxg3m5U
Pf/AYYFZX29omeuC7MUwAQtZjQeEO0WZqI1DMxjnJf1Of0x497dNbm4rA78ERBQEvDWldpMp9MKT
kKWNYzTftVGNGGPndpp5CA1Ded8tXq6dhskMg3xc9iAsGw5RErEBSZKcDa8G+KNpKek6TLwvyFP+
rIFtNXcw8urZBeDy+A464nJ+ADA7frYQjUSswULK+e2vOMIFZBxygoEJMfnxXzw7cTjVQ29lmg/m
Ns0eZ0WvSe+0pPY+FuBitfel7k57qc7mwqnVwYQPHT06wddGk6gWTg0ywa+bWM8+KOFUnFoVno6z
kQ+jc0RYaJEBcFlB/Mz/LA7oGGrB7W+/ddxofPz/H7GqGyh6MsaLVuu+ULXuI4iq4ntBeeRsl1YL
8Btlmdv2Nl4fvATxC21Q+svrrrZw4gU9ek/3dQUkBq9yPpzofupf044m4XnOo/lXMXl2uPMubNnl
OSE6lgPL5rrH081552pDZvhx1bQ/Y6vTw6e4QDD8kiA+jmzSnLo/dFRdPt9e79b+8siTy0MHK1nF
rz+yMrZhWNSm4VNibs9KaniXsIe29KDbS3JerGlvvmproQzPSmVF0NYgrq8NggmlQ9e0pu9WWvs+
88bhqXKq1IV6JHNhgCnLODpGlK32Bls3DQNtB2DIRC0ZyLXhDIqV0mkqw1fGSrskjNYfxjFrnjx1
FEjJJyEs+OGsx/lffFlACgzgULuAzm51jaCoGzQzagzfroz2AwyF0+ehGOj36ChaxgeaslN8sNPO
3pPl3Hr6gMHIDBLvBaD0esGaiKtkTFTAKQaQTvTSdbe7UycTESF1YTrmb9YJzIQ6Db18GvrX5qwu
j0bQPqZvI4DtZ7WyfFqYfQoPpb7U3NUmNs5VLNW4bp/gzWXimCXdFFywa3DjomcxxIQVr4Mba/pJ
mxf6T0nileNpyinj7JQ8to4Rw/aEUbzk4Del13zhivPSnCerKUxfTcwPiuJC3uMO/YUtbi+5sSwf
K0OZv799iWSxFJ4gzCEsX9nUIqUJ+4FIylOn5puhCPgGwaflFwpxbbHzHbf2k0QVFAgZIwR4q+/o
qKje14PDsRGK85uxOD2Hl3oAKWrOajddbi9N/vRVuiHzG6BhlB7A/61uRxTCgqTZre2XmhU+6nVf
Fadqqp5E0wRKneZ3Gl7RfachbHgowrDeMb/xNfFEUPjywlEGXw+7gx9iQsupbL+dEZO+U4bQjpBD
MRkdg7uxubeVRs1OZpHMe/xTGwvnzELnAhAPdop1kyhMR8cechfLFvqxi4IQYJjqCTpkdfgfQQYC
7RGS2dFhnCpA91OVmOrOl95cvC2rmAAgyUZWxyqt27QyC9XxKxuhhKHQGMNWJnobsWct0KjhKi60
UfOdG7Tx5NCpAoyM6AAJ8hpNpbk0+rradXwxGmpyFpaRDQdNeP8padTrh9oejZ2vvLXXEr0lHT/z
RabciBd3djYWlc+cOH6vjFHfH/Mpjf+t+7SIT+rQhwrknXOr3HnmUkEl0zj614b/Uu8ktlvrppIt
gYISmLh+CKA+nNW5SR0/bYoGJdXRPqDQFzcHKw0/Q/gS71GQb33flwZXsRNzQIgmzaHtq71SpWdI
x9TPycS80X0I2gRBcTBkBy2F4fl8+1JvuBASeDlrS+RM7rgaCmp0JEbzUvCFy7iu4QJqtUe6TWV6
NKOu35mVM197EMCztJTBe5JtrvFjhj7lvW2Glh9ljRke4M9JzEPpDnu6cFuLIsECOAbXEfCRlacq
yTFS4haSO0cXS3WojXJ4jqeaMadkMubGf/seSuyG5HilEr0+LaaatwgGGZZfzXHfv0ti12mPYW3T
+ExF6e4McG6kWLLUwjAEzxoAqrXTN6NUxdVbvl1WHgy7CagmfezULyWc/d8sr1c/ojxffk71cdrx
QpumQdtD2kXBh8mq68tplzn1gdE2/Yk3FyS7obYPZmaW6YMO4Kh5p4sB2cUhnpNfCv++R56z9Vn/
sGLwlHM118AVWL6HNus6xzdixuyYpEp/qIMwj7Nwmh289+v7CJgKrkOOD88NIeH1SvV8Ypgo0XQ/
VKNmPMJZXv+KLZRILnluWP3ZVZM8PaiipBt7+zC9dj3QwLE+HlkKpNRBri27ytR3I4mEX5Z2dBIa
lCkn1HdN/UuL1Nj9YnXx8N9tk6/3FZPQoHIrAXBR0rs2qRmo7I7WAEZXFP37CGbF4ijIYY+qksR7
3eXXPgAENvRSLgkyodk6QFK9BdrDPLF9faiS/9GcWWsvUe6J/s1PF3YgsoXQlo9IoHu9qEnvNDty
sWO5S1NessxJllM6O4p1ZxuVc8psaHV3Hq+NUwPchWIoiEoesXV92+0du7WyxvPpuBri0oqKplQq
oNkHqdOGjzWUc79bRxN7pcrXryZZMOUW0mH4rDg714tlE2d6umBGw6qyvOOEFuQlobuZXNw2Mn4W
rbuc0HFBKllBXsI8FVOf7dUgNg7uy9+wbk0JvUX+LoqSoLTU7GPUdkl6zmo4Ik5u31dHVB3hC719
cF/7I5n8g22XhXeIkFbf2B3drh8skLo8OUv8CKXXYBxF4mXGwYZ46bGFALY5pHPR/ROmXb/j9ret
M4WNrBg1tjUEO5nJnBFLjgI9tLSvM4WA8Eg4YX9tOhPMzVSmnwhRqy9JVBg7jnjjxnJbiZAo/pNK
rVvbhmjtPDdtxZ+oxjyaCqzqReYoXzrwQHe393jrszJeChaSQJbDtfKEedbmSzllUVBpY3MYqzH6
5KXhfOqX/Is+edbX2+Y2rhCqmExZk8+girJWVgQHoxbDnCl+XsZQUSxaP83ngs1PziYkT1N0aGaw
aJEz2Tu93A3HBAqFRgodDZyhugrB2j5CX8gO44A6+2xfMig/nbvOSay/2FCKvzB8kAVTXpG/40WE
Oxh1WonYSgINSo87HpnpsGiMauXuMrR3iaVQYr+9p1ufkCeFXhjdVQRYVtekKQbUIicjCTqGFsdL
AkCgvPPmxorvmSJwmoeissXzbZtb35HeEAE8/VzSFvmbXqyyyEKtDE2QwnpnOO/HRZ2OhRKqR6vq
vGe7t5pzaxZ7BCpb14LaL9Uxdpe+/MqosjBeogs3CtCMdCakC6vqQUdr4bltGFm8vcBNW3BWkexL
5rFXFEDU5xRQRaDm81F8UjO1PoZj0XqnqkeCdOfMbJ1Nwi6+HjMfoOaN690sHS3KHS9Ogkzvip+q
llXRXZcnojy9fVGgRIjR2T2mD6TLe/HV2hjSCiMrPB9J1eGSVZUTHo2ui4wHa17aPcbfrS3kaNAq
gK2DsHl1Lg2rthJEUzzKQaPqnEUr6UbMTi2Tc5sa8a/ba9vaQ5JZGuwsDUCI/PMXa5vC2olzIg3f
or3/QeglECBAUU12vm1n61ngIf4DuMJtroNkOb7lZn0e+nQ9rOLei5zkiUaJ+7RowFgRWnLLASRU
3iQ/UQNVmx3zW6EA1RGpPiL12tYcRqoKadqwCMXPFs8tDorRDudaF9Vj1Q4Mpk+euLDFyR1UFll7
Lsq2/HZ7/Vs3n+kAsOWgQal+rGIRLYqzOkzx4HFfh08hc21PGTnL+9JacpoPNl2hpjB2buNGB1MH
Uyelj2iaSuX4669rlhrUEmHi+Vo0N9lTVTXhoYWpwLjLqdroaGyGReQe0mHR9Uf6ZcWH0IIFJyjV
pf19ewP+MBxeF8ookYEqJn8gHaQMeP1bIsquQ+1VoV/kOW6oYbvvGZqvw+OQa907dfCiu0jLOjgk
ZutOARNcHElLNTj4x3FG+ldkJ4Ha2f3t37X1DKBxwG2Dswxs1sqJRK1uweaahoxUVYV5mtpcjA91
piaMeM9Rf6/AePHwFya54pIAT6bHq69SaEof6ZXp+FO3mAaHUXRP/LzRPRvmZBCaxYX1z22TrzQj
5asKGEFC74Cvkktd734NCV1ZjL0NrVPtan6sejCzcDIU7UKRuWkPzFjoMHOmStEc43iI3ju5oX7P
lil8Dj016ZAdjcsHT4RTGRhKP1qn279ww0Hws+RgGzm8FF64/oGJU3mhYUUhfZw6FQcUz3vvOJNH
+92gK+l4qHWrOFtG7lqfrLo19rL4jXPA00gBF/IGLs06xJqWOXNbCJuCeWqtJ8rv/clGK+xopqQO
0MHPe3DIDZcEmEqOC7nEda9oSp1W61R9UkO/BzdY/GuW9RDo1Rjei1mo3lPK8FDxmdkzy/6kUbXw
jmKJ9l62Da8kSa+JKQntJBXu9aaX5IlDuCyKD6IijE+i9FRidAF6+9eYgfk9ZqUtwoM1R02945G3
fBMwMvySLB/DXbGyDclnqg9gn4J0Goaz20fpsYaC9VLFoeLdO1bm/CcYSfrQmmVzp5ZdnJ4Xu9nj
GNvcgRe/YnXshrYd26FlDm42qna8zw3gDgcvMZbm2U6S6fe4mClBWtqYexONcn0rf8iDyA7Y3G3A
8asaYx4WTFdkhuLrs+SPqGfTeG5rqpnIXzM89vbbhc/leLt03189vxaKQ6KJxjgYGGJXP6t6qSuH
SWPo+DSYWfRotp2b/YZGYbwr67LVd8xvXS46eHTB/y/H2vU5cxarzqtGREHYMBLn1UX6cSlL8T3z
yuYL412lveNNti4XbDcSbwwW6hUzAR0sLxorJwI1ObrjaSECOgtEOo1Tp7iKebeYigMRbopw8xGu
5DpDTSdTxA6Gf+sTgy4nE+UB9ihPXi97EXWvVfAEBjAwh/ej4YUnKK2tk7DLPeTOtik6XqC/oGRY
32TFyrG/WFGgTWP2T6PLfEn3JvugdYOzNwu8ZYyxAPCKyKFyiFfZr6HhI+2OMWumOacnhcwphwVF
1HB8aIml79QzNq3hkCWvKK3v9S52mjcu8HWHfiwaTTnZmRHPl1Fpo+Xccqady+2rsnVWGR6H0kJ6
Z1Dy1x9Nb7spqmSubQm6HKOjZ6cMUsZPcwx7aRTOb2//Eg9JxCnbSd16XbVIVLRkB7VWfLO3w0Pt
OZRQ8yEqv3pmnO/BiTfuhavCNoaciHx81q+s2dDCURiX8522iI+sc3nHQH710C/1fTsP3tfSSJyL
kSlQ6bsVhBM793LjW0qctpR2hXnhVUBaM4MY0geIgk6b0/u2n7vHPi60gzBFuDd/9Qo6TRSBMWih
mNQDfLWeN7Aaw+mKrld4Yaum/OBEivMLgaMmOfH/i3Mxpk1yXDJJjtsvi1odhesV+bl0hDOcRFu/
eWhJ/iA6lTRNGYOAo1d+nRfJVhghQQrxDUer1sa7vHEMaNBiWnb11PXvNPZgD1S39b2ldAxD+7iG
V/tdZInStEj3BqY+/Adx51KcQtnUPLb4vntnUZKPoRPm5zA0XBja9sxvfW5ZfJU0VX+INq4XHOmF
qeVJCDDfSo0fuTsCqYgX82eJ4/91+9pumgKaT9kBfUFSvGtTthP1reE1adDDaxkeyfiYyKRZN9aH
Sc3FTllsI1oFqAHBBdQ3Mm9YJTOmPqVT1zBsly+90XyuaqtQP9mpXY/fmiVxvOPiDUPxP6GmtXeN
Be53p5C04aSgOiOPot1EWWI9nVUDegqj3E2DOjKRj41pd/9ngs396hitNVwKe4r3ut6bG8zgpPtH
ku4VPpM6KNhjtBsDs7Tn6WhPlpMTsQ358jFMJ22HT2nLGiRp1FcdsBWvsD9hB0YcWuWM+ZEphOpu
EtHifCyQVNf/TcbRfPsbQ/Ini0hwWMoC8vXpyfuijqm2pEFlMrRyGPGS5alrq+VeOFX89pYdKt4v
rMmv+9IP6F5YwZ2bBkZXZMvzLJYmfEwqz/rldvF8fvvF+DM5QfmB3VwvzUqTxRwUJszLOgu7z1Oa
p+5x6RlRfoZiMrR2ag5bN4NiKkmc9Dlo3FyvrehEpcwoVAVgbIfiYNUkTnppaxWEj5Gd3kWj61XG
QS+G9hct4rH7i5vBSChHBpoU3IB5bb+GTayKagfmpLZxfrbO7NxBiJ6dK6U1npOSJvHOgrdOKugb
WVqlqAunz7XBzrT7hPJqFoxaoy4nL1MK+6CTQo/HQhXOW0cX5RvyR/mA+gxl5PUbMtTx0NWgEwI7
NkYG5RptyY6t6hTHzh2bHfC53KxVjgKESmrdgwuHCGUV6M1h15ZdnuaB14+ueFTnZDEex7FN3t6W
9KTCjSEhlXy8lTtFcSEaGgSjg7CYUHzXEtNKp0MyNvPFEsqyvKtgVN4rSW74UK46X40xUADn68Br
NGJHDHIcsZ/CkiLYZMbeQemnsT11VWbYF40W6d7A4cZpYZ6X2g/FMKYa1n2OiHK2pQs1CxSriZlP
0SCABikqRFgnJysuYTa8ff03V8lbJSfWiGbXc8uz3kzR0lZZYIl5/I5+3P0c6UZ9rIVWdGdQXN1e
sreRUjOuBjsRowQM/qy5A7UuatM5GbJgKarys7ngbY9Tstj90RJ42SdPyWztTlV7p3j7q0yPmb4c
kB2eRm9195fJhhcurPOAGlIhLlbdzWf4wwvjKUeiVhzjSYcW9BDVoeoeG6UY3H9ub/bW19VMirwS
fQ1SS/75C8dO6XBQ88guAr3Iql/u4ClP9mDY4XEaxbSTU2/Z0v9MqMkIBOzAtS1PoXmbIOYciEhY
7xOtLL+RGoUhUpfdz9vL2nIDjEvI9gdNZcLJa1OKiZqCB/wpKMNIm07FDMvguXUIrW7b2VwSRB60
Z+kd4XKu7VSNrY9m55RBFLvWv33fuIwW9uWpSksmov/CliNPCpkQBldnpcg7G3oGrwjc1srvU5Bz
n5jvd5wDJ2wPKrm5Lrwn3VtZ/17ny6ggjX1fmnkgMmYgHrJsbO+Qn9btO62Jy6+3F7Z1/Qgv5Bgs
ZXaYbK43cVm0mDFQZlSzIbXBf0KP5apR/jEbSxNw4DT9buBmf7htdHOFlNFh0Cbep8R/bbRxsqXq
cw5+k7VoeXd5/2u2mgFe4k5B7Pq2sS2XRmYOUwB5mgNFwrWxYjIZxFU5+Wle5s5dgwj0fEi0ZiiP
6qJHkECUar8nbrK1QpJ0FHNpODKLtroDHp13aCCZw3UR00sOsKIiNmfM7mMdOdaOH9u0RTABtFSj
JmCubFH+s/VwCYvAs8axRPkS8GNljQwXaEb8ViYNAgpmTxm9YmkSq7cylphO4tq5TVW/by3UugeB
rnMawzQNOVHsviMn3iPs2fqAL02uTosLUqJmMKcMilax+/dJbgw/mFtoxNEVav95FP3bp4hZJEdF
lapDVAVWUWkquqEd864KbJXpjDb2pg+hkmjpYYDV42HW0vLL288ogCfCCsl4ADvr9Rm1FnjDYcOr
gtiJi7uRz3mw4ew79kXTPvI8LTvubHNLX9hbfcXRiorcjMoqGJk/7VghH5HSo/mb2Lv8mWu1u1Pb
lJdsHRpStqfaCJyMmeKVr55bjkvUNlXgqEVTnBp70utjW7liJzTcugtECBJ6Al6Cv19vZI24Vg+q
mo1sevE91+D2bqOieu5m7804XAiepYOWKu9MYq8sLR3gPK0cqoDpsFQ/510Z/xRQVe6FgFufSvLF
2YbLUAtB0vWKEEaAeBP/EaROEz0XlQi/pEvb32vD9LkUjbHjTPbMrT7UaCkCbF5aBY0r57AGBKsP
VSm5kCcoBOqT7bR/kXKChwUiL0+/VMK4XiFxs4d4jFnCfAQd2clJHeNih0UjvliNnrk7z8HWSfxD
kEATCVTNevIsVkqRRfFYAVGynE+p0ifNIRO1tfPEbSS2hOZSU4AZVaCT632cEH1rZ6sMeoBQ4SO6
Wmp/l9e2uKvJXN53FljGYxPGlfpULvVeK3/rK760vnrzVKeV4YpLaLQY6nOEoHqLmKNWeYfM8Sb1
5NXg8G+7sK19lRsKtgY0Icwl11+xbOwcrXitRN+uSMc7XdFGcSkH1fkrO2R+zNAwWbBuBIquoKBP
qhAUWqnU/+Ml2lh/8ij/KDuGNveQNgL9b2hUOTLXC0qdaUZzp+cmiKRQ7uKieWdOFdjl0vkQV1VY
nm9v4LY9Jsokrg3GG/nnL7KBpl5ChSywCswpHMQhH8Pqf0k7s924cWhdP5EAzcOtVIPtxEnsdOJK
boT0EM0zNT79+Zh9gJ2ShRKcHTT6ohsIixS5uLjWPxzmCKndthG9HcQWJjy3R9zco1g9As1Ga4F2
3fWIZWNkWK4o1QXR3fbBrZYO6w7d+LnQFjxzWrsnSCM4JOjcfLdH3so6rd9GXh35VpSjMeZZfVm6
1D0q0zjf5UpXIJFSxucF2uKLV4fKznQ3B0VkGDl8Wdtex5kqsusIYYnqEtKgnvAuCV2/Ht3MT0ll
DiphvA+QCdu7kjYPBlQNia8Fq70WN6yzsaZTHhFwXHonZ0RaHfe4dKa6c/VtTu+3cVZf01tUKhKp
TdIyNke7GZJ/IJFpLh5oNOWPCUiVxywS4o2KlDIfBJzC/YR6M/n1atTEnPtaXeT7YSmU6ZxOfame
GmOqjfeJmlrzTljdut+xkgDzyZ3Ik2V1KHk1dP3UetnFtDJd+RsuQ5894pRa2yjI0S3e8+nY+nig
6uDPSvDnK3EiYeIz5MWivLh5S6FO03ISwqb17D2e8Nbppz9AMYu54VMtv+5vp9/WECBCwiC/OFmV
/C0q1HPuKpvzcKrdusNvxjL6u9uHcHNI+fJDZUrqL62uqEWfDXX2RHGBmFHEHz2rNoqfQ6WJ7iES
wAkDFHGNdie/2AJ2ya4zWAwPctErQik99MZRE4Ra03aJrB/dEuvViWyq0P7TzKFaDohj5voZgSZb
/ZiPueakgdYKw8pp+41x7zvV5LTntuni5P1Msvfl9qps7TDepahgSVo6RfDrD9EJO0JfK2SH1dHy
uZy9ZfDnNJ/vo8LzPt8ea+vISlQHkqcULaktXo/F61eUiaHkl76q5vagxnE9ftaFmYa+SiU+8LL0
u+suhb0z7taulpYIcO8BGdJlvB43FhSFG9TMLkPb595XxzOFkgQabNtpZ6StPSZTINiWNrDzdYmr
nFqhpPVcXDq3r8KDnoTzT+j26juRheV3q9Pm8+0l3ZoaNWFYK2AAeOGsbhYnr5xCzAmbWinE9BSL
pc3PbeWWe27VW/tEHh6sRIEpv8KMcINZS1byKhVZbqD4rbVJf+eqc9+dunge3Z0bc3MhsWvjqIJS
QY/p+pMV9YAoiJ1Xl1JM0znRDfWdu0DO8ROROE6QxtMU/slSog4hm++Ustbw8zYDWKbqSnnRUhgw
R6wA6YaYfV79d/uTbU4NTodM6NiT69oa2oFTmQsev7YiEto/fQwHN2nNZAx0McX2IS1FsUehkvtg
/SCVi0kHBkHzV+X8IjOqbB4N0lUHEKmlpiXuZfbSHZzFnbNgoCOHnmIY3hVpVn+CO1H/fXvWW2ef
wjfFWB6rvFRXHxRsPdGdjsFFRVIk8UOhavUpS0X0vUlr4FZqZzfpARav/fX2wFvLjdQfE8ftiTC3
OiHpnHJN8vi/uJWiHknWddO3B+HZB5rB3ZcOBNuykyRszpWEC8YhquBgZa43r1rXBr42SnERpTOm
p8wTjvegKHXf/lDSJQZC2gp4Bn6B/dtekrs9NpFAYtmICKt1bvLaGjUo5ZfFoCIQWWnhvAOXKtE5
bl5+m9y4M/zBAEm30w3bChA0Fej5S7MbsLSrSdtzZ89KR8UdnekBLYism965NoHv2VuwjNsrUW8B
WEB0QWgF+MSxXfvd1B2CA26WUndvR+2rNcX35qhTdVf7KXofO232vU2H+CFFeu+rnpVgdi089rR+
tp5u77DXS/5L7ZrsDBUdVDxX14uWTJWzABq8IJfaoBKhOO9c6YPqN20atj7WWOCYO2/qPt0e9/XO
ZtxfqlBcN2htrxKaAfRFMmA3dTGcoT7ruRmmRw6uJYIcL0j5qetsJx/dwKXKMbGHliJYxquEVF0m
ZYDMn/LSFpnjD86S3+kURccvUva79Wkt2c7DlHhdfprD7F+eCZ0X4aYy1dpOavU6pPFTeACg70DT
4BVz0nEgvFu9k1zShpfNkpTTf5g2LslD0YBVPoaTPYmzgmgJLwSlcANLZKZzvv0JNjYhP8KlmS5T
Jzgw6/cApYESbdTk4qRksLrSVuKf0ugRYMw6++gkSf4IxxLQGpt4viT2yH9EczQ98Erplmjn1nyd
DSBcCJlU0oAJO+vAU+uLaNHHR8N7cu2Gp1CtFSdqeQDEb897cyBwar/appQFV0G1mlVwS9A2Lk2s
iByKX5aMpxwJtj1czc5A62uj1VvbatKGgQyvuUsoUqRHp7KSeudDbp0lUDuAB6hv8iSR//+394jb
qmqWuVNy6TLsUlDMo1p+NhfFGU+NbeXlhyxXmz3ur9wc15cyuwadGXSGiZdwUK4HbWjVKmWEanZU
jVX8bkmN6W9Py6MPU1VO+RlURYxU+bgM53Ju7GznG27uXSZCQiDN2V5pQeqJ1WtGg+OBGPrqq2Ng
QTvEIrJOU8Q7xs+72DA/RFVqL8eUaq3pa9Mw4k3qhq72X1mr4q0WDJRmVHRwUPKg88g/qytEmIjT
hB7qy+lolV9zdWnptcBMOtoF5+jtO1iHywB/XQKb1pl6DJi805Y0u4hRhNMjUlh6eb+07eTtFX+2
tjD0VFmlh6P6GmiZDGEm4o5ZRaY9H2qQs+JnLpR6r6vy+gZGuBQwNZ9U+jFqq1iU5nrXOEoGuEfP
P6hTXH1TBvHPvMzOn8QZaLW08OVBoBJyvXHzUKH/Btv/ws8Yc/xjvB5BGfoC3Q7ybCvGIw8nNR6l
EPnaOLCwwcGXDscyiWNnfvaqMU9+tLqVpD7UvDr5kLnxEPr6qDb9eVBE9BHdldAObu+VrQv+91+x
uuBVY1B1IBPpRYhOvRvc3J3PBYnzQYyt+WDllv4OZEW/ZyO6NawMDrgm8nh9BdhIaeJafR2nFyce
y+wQRZF5X0Kc/QucFZwkNE1DBQPXbtmzud/aSCbK2LI680vh/vrzJv2IVkijp5cEfPw7wJTkL7oz
znZgTWQGp9uruzma5OTLEgRw3FXG6sWzbaXjlF4GuG/HZp68z15Sz5TwpmTneb61nYjuYLYkPp/+
0vXEcHJuTKvGdAKn+RCAt45nla+TDKdB1EWWHnSOAQi3zrI88aMWp25Vi033+e0TtiQWTkovSlOr
61/Ran2/DGYZX9zQiujKT4lWP1VFMjq+MVRQn28Pt3W1oZxG7xpRC54jq0nr8NMFrlUYwFDo+W+w
1K9jj49Imgj7C5judGe4rc/5+3AyHP52k0aNOWsI0EJyto2sPU4NgN+nelmAV/C4TfZusa1D8quk
JFHjMue5Hq7ohKu3WhVd7N6s8veFjoVORtEMS+dzm3rKdydsRusYK629py62OVNKFAA6uD9elc64
BucJWhRwfcsenwdMp2DmKXV+cEvV/YNc30JVS/L/OCdr8I+Y0fY2WsaKG20M3Eiz3jV1r/rA9OND
7EzOmxvYkm6BJA9POQt9wVWER89lLu1MiS6LaZbTIS7syDsoSx/tBPitNSR5p5xOYYL7ZFUSdEYB
3h7R50snmuRj2raFLLooGXYPQkccemdaW2eB0ouUmkUAj4rn9W7xiqEI+4Z0faL/NPvTYlo/lLky
ji4GtF+XCQ3Ynbtjc4K/AI34fSP1tDoORkYxFKtf6aEQDad8iL06ULJK/KQkE+6pe28ORmNZdtW4
MNc88jqMo8oB4n+JdaMtjvasVrOvJ0ou/ArV750EcnMxgVDREaGP/QqtiW6NCNvEiS8jLYrHxO3q
Rw3E5gEUTmoFiZqQK749lFF+BNlEhNF59V5/Pg12zpz2vG+cqik/4jH708JK+Kls8DXQEDE8/J+G
W99MrW0rPcJ8GKFY1Xgol4lnnB1lR97Hyc+FasJ/fzKe5MJZQLRfNSj7SVMWxcCCKc4c+1+AcI/W
bGtJUPb2jGGQNfxBqJa+YBJsK5Fbq5uhsXH702gsXAa71OagRhPmL9SyQu9Mpr8nvbv12OEIWCSM
9JaozVx/O7TJu3GkYnHJtUY96tT87mpg9u/sWMUvwTW66h61Qs9fGl358fZ1pfgJkRh5ZfLW1bap
Ri9X20HJLrMwvuXKpKa+jVn3O1Ob9EcRqfnL7fG27iRqnSwsEYZa62q8LCs6q1Qm6BmO3fxHaVWU
h6LKyuOASOwd6ax354WtvhxvD7t1+il58QfEJozA1efsnAJmm9MDpOwn/X4aKUQFrQ2JqUxr5e06
olR/eGZIpj4qhGuCrnCqpIvUOAelNnQXGNCcEMsZ+mPrmP2ejOjmzMCi8hIANAOE+Hrv5GpSihRX
9EsWQZXohFc8uUpOw6iz4j9JKH5B/pCjAN2/ZjgWU1QsQ6tll0npm+XOcbPlh13H5acEjr0v5sxZ
fH2I9D3G81Y0JSF0pYct8XtdP8VizcHmAmqGSJv2m1m57gcS2eW8JMao3xUU1p2d/bK5TX8bcfVe
XNwEj2fX5r2I4AYMztILPKWJngAKmIEhxVt8u5jj8+1duhUHPDSLpW4xp2PtG1BQQHT7eYY1QQXv
KbdS+7NhlIpyBAWc6MEyewjf5rZ6NtoUm6Pbg28usqS+0MGilW+uXnJOY2VdBkLuknbt/L7KjdJ9
ct06fB8qXVje1y0p1t77f3OZkfzh+mdKEMyvN6+Gb0lsCzW/lCUvR4SbvPbfMhbJt2HJPH+OtfGE
J3BW7dyVG+sMDosj44BPwvpnlXigqkgpuEmyi91Mz0Wo1IfBzRqEo4ZBK46oCsQvmVbhDjF3ee7t
ZD3yL19VthhctiQhmFLdWgX7WZ/HJC27DE/UJr5veGiJh0px8r2e/sbagnCWZXeyOkn4u15bu8Wp
kWGYpGIXR2zDw+MIIKtB+3sQX0cPiEaZWeO327toIxyR8MA0kgEe0tjqi7r9VEKKgQ/HJp8qP85F
OD8qiVTmMCtRx28vVTEc1WWppwaEXP6c315UU5VZ+C3XRIYWjQtPS62XGFDYHu9u42xgakE1R56P
19ywQVu6aSiaHEHAiYK1VqWtcxLT7Dspolx+1MR6eLq9kFufj0KqtKUCKsRWuZ6ZEim4TCTwfZLR
1JNnwEnoxSmMNB+jsTar724TqQM6ujgW7jw8tnYo8HEOCAUzeier4Ac4F1D+APkW5TZX8pviujlk
STTc/cEUfxtntUPdIVtcaP85TZqoCSbRRJ8hODTHvl6yuyJOtAPCXMnftwfdnJzJFpU0H0niuF5X
8MzLOBsG6BqvEsPHLGv04cmO0+7wJ+NQGuMJQHK1NvF0vdaBs+3mgCBnQz2MnbpEzxX4Vm9no2xO
iNYiOAfQUK/AifB1bdH0ZYGRVm6ds9KaoiOytc6eAdTmhqQejPGJZMWv+xp5boX4/OHiZedO9KWo
vFg7UnT1coSUO0d/IOnqtKPtUKDeCddbp0/qtP3/kdeNDmLYgM4BIwOSUT9qDkR4n9Cjqf5cFu7f
nUiXnRi9NVcdpC5FN1Ddr5R5FRVZG2I0RJEe071QTeJHgTfokxrP0bHIq+Rg98qQ7Yy6FTspKyI+
T46DcfXqyCeNudRjV5aXMEtpDGaA6f7GWaXmSeem/9zenltr+vtYqzOeTU1FEpfwNRNDfPUU0dQ+
AqvW3aRGztNQdM3z/23A1WFHVYVuJTaJlwL8HJNT7KQ8WoNbf9Y63fzWlGP4B09iiemQECBy41cO
SDHMEL1OOIKUxs1z1luWeHRTD9jeghhUcVic1N7j92+dRmgipux2U45an5LQyzOwHDw06mTpGmDd
OC8fyZuVneXc3KH/O876TFhl2oDFIe1XlvgHvh5zAC0VnrKbWe5fZVaNyX2YhM5ewra5RX8bdhU9
hdoW8eB0+WWg+q4FlluEnh82VZWdseoxk53YtjUc198vqAj8inUzJRbpMC8JEK4aAM4pE7N1T2YY
PQxjsWemt7WggNNoD1HWx2xVftjfMgmuqTrKYpX0Vzenf7LY7B5KQ4eInrvR2XabuwH3wJ2PuHUI
CS9wYfgjJYeux7QLfDytmAsQ9FHmBBZGVvclKPR3Y59H5UlA6tgpa2yBFEB4g5vFEEDH/Ea/HnLO
7ErYCuDSCcWAH04+ndthuFeGygmwSSmCaK7xgfC8eRJ+q7i1OFlj2e8BlDe/K9ZkcKtITxH5uP4V
iydaqzBQoVCwRqx81cz7dxF4IDfgxVHvAbw2Py3ULYwHQNPzba9Hs1LF0aOZZlFoG+J+Kfra8id7
0Z/tYlED9IfcF5QjzZ0IuxUJpHK1zN9gBamrCGtm0OpnJOnIhGPoW2Ie8GVMtHg63A6sW2tJIkMG
7NILg9J7PbscX7kmMmBNm4qOKA7CnP1pypZG872iCXeAJduDgSmRPWiZDl8PNlRjX8bejFs3CoQ/
lDBXHlTQ9F9ATPfH2/PaOhyweUEB8JBAh2Y1lDBmu6Tkx1dD9zxFF4V/TXEzf+rGDNyjZw3Nzhfb
2icoU5lQgaj5ARe5nlxTVGrhlDG8ftEaKOJX0/g3yC18z3s0HMRBoQXengVE2b1MeGtZOQ5S4JOn
N2TD65HdDgsoxaawkoD6E8Gc1NpxoQI4HtA4cXbS7l9CsOsXKO1pqiLSjOTVC5QbMSznTOQXK+na
oDbN+C/K8+JUOY1xVtISxyTcFsyA0ur42ex7ewiS2HY/dQ1SDt7CXx24M+RPPwuj5SvqZ/b97U+/
Bb/A9VNiHuDMAkVYndi5c6u8D/mF8+KO78fQdu4KpV3+yxBe+qllWvZRAQX/NKC6XPtxr4k+qHn3
6afYG3d+y9Yx5vn8Pwx2xL1Wn0aMo6rhRZpe8qorKr+K1SgJqlHt4j+4634faLX78MCcuqxGb0EU
avd9qZe8PugA2bT7vurQMLy9xDL6rPeAw9YF7c+V9wqcpcJdF6mLTE4OPaQKFr1TFGgTQHGCfkK0
TJYwH5spTT6oCKAEbx8cN2B55cnn7RrMAm6PYO1F7otT6Ivtd6lq1J9EFZrK5zrV5/TchL2VPrZd
mYm/Yie391TYN84b6T37X8pNg7xdxea+HuO243e9WLqIsoOXY6RyZwqQNXWFyO3bp0v4B77DTUdZ
ZP2ezofM0SiheS+q0befm0mrBK4/jbecLMw/k4NTdq56KKOxfa+0ebzrEbER1ySThB6pCtWCluJ1
dNEnNP2zxkTMVwDyOjgRcIUyyMPGe5o1r/RDM4mjZ6vcF8DeCjVgCpD0x/GJEs26vRCmmmhS5Bhe
7IFeQDD0AHSws128T3VRd/ap9RCse16UziPUeSMyy8gAPBkq5nxHJfTa9mCIYZzeRyY1gWCp5954
nKcSxNDtHbn9Q+myUviksQt76XqNjJZiVpvo4Ys36XaFI22ZYthhDfOn0uT6HpS5yHxtoCYeuGJa
+vsQX9nxjCfENPp5PVjhOWq4riLf9DLnzG5wz1qu/gGCgNeFhOJx/eJnsgqMbdSIMaxV9wXY5nAy
vRASPGYV/xjh2C/+7TXZ2jakwnyRXzF4XVvLckWJ1KIIXwysC5uDZS4WboHNqL1ThjJqUr/pxtgM
kKr0kh3AtJzGKjrJ00lDjBuRh/BqmkukTBIF5+HENuT2oRdh/gD/hxe/Wap5+7FrrepnTvrxHaxa
/jzlipbu3JJbs0evgbUGiUK7ahWOc7UCTtSE3ks0ZNZLViozaMe6Mr/04ZJjEokM3vc5HLM9tvBG
2kNWTD9OumFSCFhNXY/Kvs11Db3zMUVQCIGopgxSIJbFKVqy5FxQHi935irD3Xq5f8HTuQpcOg+r
VGsxs6Qb6jDEvXdqk4d6wF82zSodHWWes0d8y/rWF0sJUt5Y4uHb7X22FYx/YdV/ae/gE7Q6ep5e
arE2QAMrFH0+2F6SIyKpu42R3g2maPdI5r9QPavpguBglUECEBDXGnjjwO5pFAVdUCpWna82rnO/
hFmlfY3SSX0emmr+nIp5Cco5ae4ad9LTO1cpa8UvGitkacpKPSpuqO4Us7fSHjIeCTrljfb6Ujad
UihDjbIvwn/J16hdhseMtcGNNdHt9DB0Q/GhWtDUORhl3pmHhZj/KY+H3DgnuVyu2x9mYytyEatw
FqhAU51Z3RshTAZ7nBEYzUNaBjwKrdT8b8mTxS+pSkFSc0yaqbfH3NiKvMJRupSK/wTj1WYoaKq6
Iom8l75xjIeq1DGCqFGadA+e3WT10RyLsDtT/IhCvx+TPPx6e/yNdI/pUkel8g1efC2Hq+VKUaOt
7OCVmhXf5gbycYC+KY51t8fZWlu6Fnhr0OrjebgKLyCZ9cZwamkNgc+YX86a+t6JBy08d17cPXhj
NQxPt4fciGgGMYXqDeNS+5bn8LcKx6QNXhW7ivfiRXX3LoV2HZ9Fomc+lM/KDoo2RWakilBpO9we
eHOuv3onCCQSXeQ3/21gqx/s1htH7wVDDCgIddg4vq6H5lmq9n4ZtKh9u3YZM6X0TjgD+oZa/vWI
AyT2uUvK8CWPU+hFiR59mw2N5jRFW/VQ98mknW7PcSOIcVPxBJd9Ly6N1fds+6qM41B4LxnB9ARp
Nn+X6clfWTvtsVK3diiZJJGLI4lu4Ooz2igCCDI492WGF3foHV7igYIDuf4HXw17ZFNSWUg01lFy
iGzq7IXivphNh3uuMJsYTrxhPxtKUuSnslLeLt1J1APwD+xcNmXXV649aX1SUfp+6Sqz8Q4z4c0G
EFbb1UMzmIl4ey0DuQOPZaS+KCtR15tkiuMkxciA4k9aRAfo8sscFIh5+hR02j3tlq2vxo1ug68j
yyShuB4s1XCp13UMNVw249GiSVMEmZUvexy3rbP2+zir+h4iTBMqNIv3UqbO+IwRnJOdKvy7a5/K
sBcGLo43/75568tuCzaGUnaKnO16atqMN9iMecmLous/zDDzXhZjeYEzaj/dHmireMlIEqEMU5JU
e5UbFeU0t4nBawL2TXYuRKs+LmMSOb6ltOW5VMRwzC0vrzGiSdwXa7TSg97V+X+3f8bGEgPoI/uU
qi5kqeuKAE+5Posn9g0i0UcjtbUv44jzMuMVH7S6HHemvRFaeCRTKKVSAxllzWWr4hrtkdBTXooo
JQFf3OgpC2PtqSl0b8/mb2ObyrwTCDZun9DqV4HTyxo0c3UzfFGW0hZ+6IVzc1ITWTF98yKi+uFq
FNpIOKlDXG8aPXGENaYoWptu102BrvVZ77eFpXR3FuWp7gvaq4u+86zYSC4IGfK4Y59CgrWaneMV
YdSKBfO10TbKz3EZuUdNnwbn3hq7xTho86DHj3UcJfldMTV7G2crv2N8+NOwwnhYrffvojV220wh
sv6tow0nnY3k+WM7RF7gZqH3pFmRfk9ZAiS4WvaNn+El+20a23w4xx7w3ODt34CfQuMYASTJMbj+
BngJZHrpAGROlNmgFDA5R5qqKIvb2eQGqbVof90e8JdiwirzlhYtJI6Uf6QX6PWIceTUcHxxV6hc
pXHuqYtYl4JHUHOHnWLsYPZso4/yyXEjIzxgoJualyEfhuXBXcpCPakTxaG7qBKx1/ruoiUfehST
hD/SDWtP0LjGBO05Mwq7AM5jOL5M3KCPUNYV7aPbJcLxuVnU7AustdFEkr82nWMNpAP+axqK9u/b
s93abZSyULZAzhg84Gp5o4y63WiiIl/ZZLAZ9PzGmz4W2lz+NQ2l81RoTnE/5bbzfsDS8Hh78K2g
wfNG6nuSyb7CWTY4k0ibOkxSPK37GiZIW+lOWXZ+BsBlZywZdtdflZgs2cZUuHi8XH9VbMwnvbHm
8KVsDZ6IuhqFbRAOel/7UTE+Oui6VjxhXK07DtGojn5PmpjubOaN7JYOL1GL6AV9ZO2Xaehd385C
PurMOByAkuVG9DksY/WZQJ6Ph97IxeMsrKn4+faV5k6XDRgWgHLi9ezRxlcRMRH4QGl1dbQ7N4p8
IvN4VBFXP98ea+sGhMIKFonCvSQ7rG7AprG8BlwAZaooXgw/qYvwvarMURXYYzp90qpEZCfXFQBo
UUKmJJTAfHZO7dBO9V4rUUbL9WeXyna0nBC/eyWYXaazpcVYLL2ktpu87yfT/KTXnn12Z63AsV4p
PyMQB5xOtdOPGFMZX+3cwsW1VRaOniAbT/DL8Hbula1twMdAspgCr5Tyvf4aPfolbT+44UutF657
so2uVO+qbExUf0A7UvNVR6mCmf7oH+w/mGiWZNqA+12DNyLHa7Qa8ZSXJHfjOHC6qf+oxi4og4jy
PTb3oK2OcFk7d+f0baQjiCXzEkA3GOLGmtgQx0g4itnwXozMWg7uYqnQ/HOJbNbujdkYdz775nCu
IWvn8HuY7PUCq0tlYwAbs929tvhiTxRA/TpV9GBy9KV74OZLhh1mylZ8IYCSOdPEBbi1Sriqahlr
L+35poPeNn4SYneiKlmcfahpxWV+25hYwhq4BH5pTWSSzFi4n28fvK1wymxVC4ghrldrcfjK0Oau
nWzvJbHK5W4gSRLHonf+7dN4qA63x9q6N+R1QYJAfQC9x+sVTjIq6fbEdK1yXO5cD287fF2G6d9C
BcaCZE6kPNm4//Kxa1CefxBiID3jLyV1+CFfr14Qs1LFQ9dzc4wt1Z04L7tnO7LN9GjObmEe7Wzk
7Ig5vMyGe4riYgAiUIHtvL+9ChsrDqgNzAcqqFI+eXWQO9wdRVu0yguq/NZXNEKd5myN4segQMve
WfHNsSg2IL9Nkg3t/HrFsVKIe2w5YXQVbXKfucWo+06e2yesfsY/ALPLLoNkkCJFTBJ8PVg/qFPv
YhF2GRo3fZIQNH8Oi/xxKOvxoCvVXh994/T8aqSCtpCk5DXiA80w7AgHqOy9kRldIJAQVU5jK9r8
vR3NSw81Ybb/VosFui62z/G7Se3j/g9WWBZjZM3CoXexKgG5Y6Rk+JGCG1Bkax3wW/XXCODzYnaq
sROhfvWzVhcTBl7/O9hq64jBMsDtoR0Qm7n3TwImWT2jR9mf2xl5a1LtPgS5q5qj9d7iDf5ZVIMJ
PnlK2zTF5TYrqT4j8/PDVapFDzSzn/cUMrc2HP0beU0B2gDyf70HjMwE1h/zC2fVnJaHDLlk81wY
Aqd4iuC72hcbMRs1fY9TDaFGVnSuh6uSxgJo5zEcynX6KdehT5+mwsElPgfoE7/HimIn+d3+CLDf
ZKJPsXHdUwjjOIpAoUSXUvdAVvlJa9nPdTbPup+LZKzuBnVQvHvUeLv3ZeHZqS88J3Niv8ft6F4l
d6Gs1WSAkRQA3v+6vTlqOzjnra9ALUZenBTtKBReLwt2TX0xg5GDU2b3aZCB5Q6qIqzvlLafzZ3E
ZHMw2f8F2SmRSKtvEMWGU3Qwji6aG8LFh5kuxGnJh0KclyYuf96OnjJirY+AbCBQBaWJBJH6emrN
YM1OPEXppWjKGJ/YDrzic+HOy+51Ia+DVyOxiYGSWMjbrh/yoNKRhygK9A4axUmCjFL3j9IeTe+o
L1LUGcSTQL0L0CzF5nS6D420PoJnrYLRspq7KjaG0+25b+12C9A1NyfVIp7b13PPRd3jcKKmF/d7
mrTDA3yz5oMWxknom6nZ7cXzrZycuxIQ2/+M98rl2ewiwy7t5GKaqTbcz+ncF6ceFdo2UO34XUOV
Jfw0GlkU2LbQnDteQF6CfVdT7ZEyt/aYDfaU4jdIN77/9czlXUIGlacXvSya2VfDOD0s5WD8Cxt1
T31ma5Up1eKAAD6aXHC1nxcxegsmRJB3SytV/W5yCnw4e2B9vjo0jhmQmqk7uclGZkQBlcBuUDSS
oeV6fpMmkDFFDeAiLdjLRy+cMnHWYE4+9tgiZaekGaP53NfFbATwUMpdItrWXcoBpvpIVxhLylUm
WhcJQE6T3EjpcJvwp2KojxAaTTMQBnbpyDbys48TRccvFiQ831FK8w8guAisMnvqoBRB1+Z0CsL3
ocrpvhiVMnwd6/l5KHOPewoC9+X2SdraT5RgyDexYSN0rfYT0uwJSEJIsHEzLemD3anmMTEz41SU
Va/e3R5sqzoGOIZ3jKSEU1BeLe441T30K0qCXqvYh7ottB8tDCrjrBUVt0ZpqMtDLPJYoTftJN7f
PdmLe+hTT/BfOiaxk0ds7XD2NyJWpGoUFlbXQ2L0pVMhEIyHkeI8RAtZUt9genCs0XTsDvRhik+3
l0Du33UspVzDaSLzZejVClgTinupwZ1ZhGKIDnqoD+aDhxZ0dawVC7VZxR3yg6lESbSTn22PTHPw
f0ZeS52qYaa2Gkjny+K6vXGks2sNz03WeUDYJ8V5LLwCoJZHQrSndb05slSyBPaIj8RaJcw0s1rh
csE+GSLTE4jD8AGJycr8MfC//AHcj/uAhFzz39uX+hfGUyYoeJGuPq4GcpFCpIhB52riNCAj7ieE
8bs49+KvQz1OIjCVNNvjIW/NFolJCuyMSlq+emk0mWv1U0TJtRKL8RnHdPdzly/NQ6OOuXHKiiwP
/Qj9670XzhbmgWDBLS9DNjAnedR/68FWDMztm2BpqWrj/M7FkOdeUyEoB5EqnOelboogd5PWeQfE
1go6xzkoDZsBwd1+mU+eWutfBNDqPxC5kJ0cWuHse2wU5IL99ruMpSbVa9l4yHvCpCtne/yuz7n4
14Vs/+32N9860JQHsfMAxylprtdj2VML4Ns2o0uUj5oZVIMzYdfZwh5yBq0/5Gm9Vxnd/NxoKsuq
Abxze/W5KXrBW1JzJPCyqHqeFpcGXFJPP3F5Gkx/oapwUNHFC/5gniYVWaklTPhe7e2JcpxIRRxf
0iVZLvRzevXT6DXG8hwCa2oPZqftdty3rgqyWykzI6uTa4q2OZutEVkDgmmZ131rUyRLqdC7deAY
hdvv5NKby2qRuMPsphG3HqzSizJpoQ5CoY073S9qZ3ni1aBHQTUZbY7aXrZQFkoq/e0OQlz9NP+o
BFEqoPR5vYWMJUUHfOHyjXM1/DFksfveHbPBONE4+t5ge9fufMutdaXYy40ocap8zusBQyXXwyo1
0NmA4aQHeuh26kPWWbU4Dryokx0I0kaGRUMTWw8eiXQP1h2qxjVqyhBs2Jhneve+M8YKcxYnmt2g
KJZu/tD3md7dOXmYaH6iZPMfCAehW4lQKghHsFmvDP2WZakWpFMufazph1qvpfKv5f47g3L8/OZj
wtuILSRR3bBh5Fr8Fnq0GXZ3ZiI/MyHjMx2WxdTqB4Va0HDQ3An45+ihLfj2i5bKAnbmkphtvwId
2H3TUFEzE55Lg3bwvDb2DnijOT/RwbHetVGen0MNnOvONpKBZpVZSCVYNJWlBga12+u5OpHWD4oF
mANgLaKUtZoM9VPR43+y86beOJrSPgwIh817CKLo9UAYnOh2hFLgC2/gUA/y3Ik9HoWuEx7cCOeB
p64y7C6gXw+6/+3fk3MpqU2UHDR3FWzNWG8Kdc6BWODg/t6G13Aa0lq8g/ynH4SmzDtRaGtNgY9I
1o10klgztOFpNXm6CIAGQ6iN95qVAZJ16nzcwalslVIQSABgQYvJ4Fm7SsMtU5SKl/fuC3jE8T6t
lDiAGTPez86sBJjdZn/pGIYm56j9f5ydWW/cOBOuf5EA7cuterPdjpM4m+0bwc58o12iJFLbrz+P
gnMO0uqGGx4gg1wEAzYpslisepd61xaD9g+lHhzwYle63Q18t/Z7PXuy2dfKuqbDdylewHPEAmxR
bzhrPjTlrNSoOv8XaKFAv2sKHkc3picH9T3Le1cLG81WjwAprOZg052Kbz/+zckaqMZBtOLv1Tf3
+t5JvRm0rNeU/qFKumk7AdnbT6PrbJo5+g/EYJwACP88CuBArfHsvEkSq+wYr4Nd/qYLy0RFanCH
fNimAlPsECPJcjiOszmnX9+f6qXtBmaBa325eYANnp6saIK6pBul9ivyQGRtLK1R/a6UXvf7P4zD
HQdxbUGBrOG4keXVpZeAvbbmdLzJRYtbs02B7hoC5MLNht0E1vXIUyO+vi4Q1okxo7EBHFF2+I5h
41MeQe12ewiB6Y/3p3R5KAqRpJm8L9c9q6qUWg20hCkhAXrTl/pbHrXDD9Fxl/6HkcA1AIMinaUM
c/qRTFW6mdmk0a8yTeQ2r+o+bEWv37OHoytX9aVJUXGjErF8qjMhAxwhe+wgOHpG6s7hVHbltPVS
USFHIYLhyl15KayThYBW5WW6iNSfzqsqRmzbzFj75SYxfrOpPsxUN0Q/V5vcLurbgLbjfBdYc33l
0y2xbX1x4UdEtUUnfca48XRgq6Ae6wAIfuJp0r5yPsS3wtPfhDKDeyNLogPdQAysxlQ09zKX7f79
73lh3r5OPoLoB5WAs367FsGHlXHP86QMqm/4Eo3TZuoDcTSdvnhxmyD9hgWNNK5c1xdeKjzWuFiW
LjZX6WrWeUPmEfs5LvGeXz0v9zTQy86JQlfL7UeyhuxKcLk4IFt2CeG8iNf7VkYQLYSDLX0Sz/XP
Zk6iL2MXfzNKlRtcJEV8ZYLnwQwcFEXKBenOiGuYd1M4QCx7eCyTX2WPkWFzX5GEWa8f/HxQR/hy
4EGozy6KXKvdk+llpTmJeOrctvgWVIYvw370BIq8kyWPem35adiVzoe1MlbjrrIgVDowto8x8ILf
zaUQec5XfxjqQ6lVwy7zUl3hFB999C5cBqV+Y6BxCJx1/ZQuRjZmYlviqedrbnn62du8FaSxbmI+
BkLVH411jMfzcpFxg+J1BhA24EBSKUWewoXD3sOTEJYeSukK7XMK4OiaF+7ZUVyGW+qClMYWzd9V
CpunPOe8IW+eHNoK2xzfvi02qtVN3jrtoRa2u7Exk7hyLs4H5fjzeic+g/kEKXS6gRAxFaXtjPXT
Uj7B/iw45lHaJaE7UO1G9pjKY3LVPP0sslsMyiva5dlHtHVWuxa3tzYpTa9+MoJB97YJFarHYsr0
advIq6+gi4MB2uVTwvSg2X46w1w4E2ofhXhqyHd+4j4kvnqCDv8sNX38aMa8TOyvsVbZWp/67WBO
lXgqJtcZdzKP7SIEbJhfa7adhbNloAXAQKK29FmXptVfTztzFhltqQHlFCH8r0Ouqj0+4vkm8mLz
Lht9dSVFv7RNYKGj4eguCoPrBGPkNmiBLOIAxOPoVrI5bi2vmoZQFLzqvLrTvjap3L0f3M5ybyb5
96CrbYJeZEVRB3/Osq3ne3aGpjZeitvkzp/a6qdqivgtCZCr6ksnuhJYL+0aJIfANgIyRE91tcAW
em0jeg042VlVB56r8Pvt2Gueu6W1Pf56f6Jnl8UyUdJt1P8WpYy1pljkF7i5ZHjw4kjafM1HbfK2
TV1V14rgFxd0sa8DyQgLa33YTc3yNPxU8YeZaE8GZSDDOJj/1+rRGzYm+rRRtZPQVhNVcSV0n2U5
f2b4/0amn3a6X5u5N+NItfiesl9/isWgwp0BvJoqFjeF6oPvsyVGEVZ+VUQLWFr7/v4SXzowhscC
gxRF/ncty2mrIRAitXCcHJyjaQr7wWz9bmcWquTCNKuX94e7cF7A2UD2IKbSQFyXmURA0Obso3RU
25JqxFjOofIpShI88u+e3vr3QxZdU1O/MEl4dbwA/njrnclI5qiZVIHyqyfg+t4x1evoALmuuoP0
aCaArd35w4aPwJe4iEFXg7pA4HgV8BoxtN2SOT5VQua7MWnN5qaVXSE/fBWfjrMc17/iHRbfdDvx
on6aVBv1m4VnfuhVb3phLil+vP/xLmxWHtt8Nz4GyOJ1rqjKlIQgrTFys0RjwOkO1K2h2u73gqTG
qT6Dmhx25Hxm2OZt5z9myMoGh/d/xMVviQwwqQfxHdjl6Yxb1RgpxV++ZRVNlJby+RDLyL8hIUEX
VIKbf3+8CwEPHJpvgMhjzLNkRxkabOfeqp5EbjY7TRLlwo626808B1V1JTu+ODkwxSga6hDY1pmc
6TQyciJ8QucpVZspqedHeur6bdslxkM+FfGV43hxcrywFjwaJ2QNETO8eMyHmcnVed/ej8rWulDg
dFBhOjYG1v79pbx0+NGepDxI44em8jL7vzarK0yvLbq0fuJ0jGGWlQh/Rp7+1fCV+sKlPu8iq/P+
fX/QS1NE9Q80DFoeFG9W2WPs6lXuJhMnxDb8T4EwoHkNmfNSeeU1xZBLXw9OBfZN9Jh0ePqn8zNq
K2uGKcHiTGbVeF9aWard1aMypk/kyGP0oiuN3uKVPXNxVWGtgu+iGMl/p6M6dUu5GvbOUyZ0/TtI
Mox7pT7mb0Zj+t+bKP9U64mnXRn1wpWJqZJNHP9TW1mXez1pA5m0uvIJa4H0R5BNTSiVKfytP6RG
sYkqJ0jCZPLN+ibRyjy5klBenDRsMGQCFmGnNVaVXk8dGRqiXUVRFyFuHLgv4ujmh5psjZ1KZuyK
i94SV0ovl74wJhUsMoGA2LMK6wgXyEQkCBKyg0sQTf684Y4UN1mDPEQMXuY/THMhVgDnItzxjj39
tjDarCoR+PTB5imetdxoti385C+zLvtbR4Io3eQ4sl+BXV/6tuzhRf2BPgVdmdNRfU2PLJCqSIWZ
UbqJJnSBSIPiX4bejftxUNpOWbb8jYFP/u39w3rps5JGY7CAORDSAKu9XM04iNMbL56aXnqfusqQ
mzjDGygUQkxbsy3FNnDENW20C/ca0WVBAzAqTdv1ldLrCHikMfMl2bvBsmh4HDCW2VYTjMpt2gl3
CPNKca0lQeQ8Jm3vvb0/72XfnBS7FnVZQAFANdnQdPxOV3zOe0OPGn5BZc5+dpf2ePHSP/E/rBn+
Z5zlnULXAkfjVbppZondNh5SQ03s+e1GFZNSt+3c5vUubesqv3l/WhdiL9sIL5DFrBQF/9X2pQZj
Uo53sydkL9hJNfwt896N7GiGa1YXCPp9PCqdDLgK9vMwu7yXUe9WRNptF3jaGCot6H6Jlkdg23f1
TTWm1VveDPOX9+d6ITQwNEAa2qgLHWg1V/zKzTz30FWyYunjpqmUn++r2VQ/m2AI/smz0rmyaS4c
FkZcQNUo6QGZX42ISvko7c7On9qmTT7rVuIB0hrr4jWlMvFvpfXYldVun1xZ40un5e9hV2us+qbS
DNxInoK4fa1F7R0rW+Z56NZ98yqi9giQ6LMjO3VX6Wnd7P7DMlOOBlaBkBmJ0ulJ6aoJcJTkC8+9
iJ/AHh6bMp5epW5PB1t6w8fza54LwHZ4ovFnvYOR7M61bMgLnHTkW9fWEylKbDzh94gX9fszuxB1
gfVR0EfPH2muNbbBUCqqgsU8AGOGu6gR5Z3VRqMKOy1WBxx+Jd6oSeTfifjjeOglLPw19OqTBo2P
VWGHyrWBOyhGQU3g7QLNdn5hCT1eWdFLu5Z7EmQ4MA4i3uoKBY9O7z+3s6e6VH23yWZT9ndmU/Td
vtW8YJtrZhOFfWM48837C3wpGlHoWgy9QdjhqHe6dSoVB7LQQH2Dbp2OowMdzYcY8NtWnbqSJ1wc
ihyQV+AfyNdqqAhVcGUkWvYEBLm99Zu5u+1rmJ8FauKP/2FWtFGZErQsbrDTWWn15OQ4yaIg6JbZ
wZ+bNBxzZT+kHhfJfxjKxd8U/BxF/DV5wZvZuMbijdDOTd+HfT7ZezexVb9PCq8er8SZS+cB0Zf/
P9pqo2AqMSL/iDSiiWVrFyoBtOuTEQ32Ji3wCGi8sYxCJIS9g3C66koKdI7t5kgADkRIBHUD9stq
WWfAl3rcMzqWfgakoGQoUPE0zQE9BWhiHhjr0bynDOd8K9PO1TczKP+7IteKa76Cl/YSwmSEPJhZ
vGFWuYHZqMnImqx8Kodu2PfY4BxpzLc718m1az4fF8cCyMwbbXGeWz+W3FzCtjIwo28bLB/SUmXG
RqQdoOpG0np+fztdWmNwOPaiRYneJw2M061bOJ3QpqrOnuibygmcr5EPu0mf1a4vWmUfLNdQwwZH
Sne6M6RRPwRugmUDqK/m6/s/5UJQ4n1I7MUAA9eENUAwDvBO7wrE5dK68O6rdLCCjacNoRP9jsp8
+ealeW1/X0gYaH773GU+9xj149PZ0wlz50kA8GrAnL45QPOMvdeWqfc8ZG2DMEDqV/nu/XleHJNH
E69UDiq3+OmY0qxRXZ2xjvRVld1F81grmifDeAPNVH+Ie137sBQ3CJ/laQpTFSlu9HBPR0TSQU9G
N0Lwd9KwRjY1/7bTsuIL1FV/42bxcG3AC6k0mBk+JCkC0hlrqoA1yFr3egbMjMzdKGmO9S43BkO/
spSXtgzK1DyAeXRzoa02b2fE7hgbPkuJidJXM+tEc1vW9hAfB1qc8aERPrXFCI2J8aMjc2JoTS34
NcpEoBpOlzRNQUuYBhSfagh4WGNe6CbIN1miAMibx+iRgKNtN05Qef+8v33O5rzsG641nmiIOyLo
cDoy4kM6UsOBeooN2uMbz8jQ7sBlJIHSnbqjtTGqWe6n3rgWKs7iEgMvVSNAKUAUqa6cDpxVvp/W
YzkgiC/bT3Xd38UKHeJwqsvhoyWxJalcFHlpchg0G1cbdkynNkKJy3vK7W76VSp7fEzjKNkE/eRd
yfjOZ8VQtISJOAAcOCWns2rawRl7I/OeFK3PYVdr4AHwjXXGY1nZ+fb9b3d29JdpUQUjawZ3A27q
dDCR4Rg+Z3bx7MNS3+HsOf9rD+70K+n0+seyz67ls+ebhcmZFNWo9kN1XEu4z8Iqulbm1fOQOOXO
brs2CWfoBMciEPMLImTjLVKbwX+YJu94YGmLh/MZviCKpFuNENSfm6B1t1Wla3oI9wTkY+CWN6LL
pPGfRsTUd0HIIHS6elMLTmJGM7x4LsU8hCMc30+lp+JPyZRVe1H7w5XxzvIiPiR5s78obiwSuqsN
OlmuGLTRL59H+EC7SaXaTurO+INui9q3SYzhZpmPGQ+HIPqghREXBq94GLbgkYnrZ0/OssoS02di
34TRhnM1b+Q186I1GYgUh5yLHsPioLxkPMuh+atIjJyIptzOMl6NsZn2dSvkM6U+qAGzDkHZSp7F
2Gn7HJbAD+oO3X2muq/AoeT394/LH0mgv0oy/A7gfn/0CBeAI/H29HdUtQQpos/Ni2MWriZCSyvG
/hhbEMaPSgUITYU1nIJ0hxaGDk8iz2KrC72oy4bPc2HP9k2s/Fr9lhJNjm0pA/+nF7ntm5cD7ILf
MsJBuNXSGiAD2Nagf2gHFydazXF+KU3qXWjYZf9gCVelv69MbYkrp1PDTA1kDGS6JdSt44505SDS
yEhfxgG48wNIB/mSTamDD1YQga2fPD3e5ahEOzep1djWrnFHvbB2VVoV83HShWF88VItKcI58YZk
O1VZPMH0TGdxwDg0jx4MINX1bRZT9Li1RjR2bkVplsbXPOcfPbe3nCsCT6voxl0PcIIDv3C/F8XK
pWjx166ZAfRFntdMr0CN60dTBakKAwNrBWkG8d6trrlEQl5dL6JPhsx7i5IPh1BfI4xEOlRaARPv
xSlS4Ry0buIhFgKMb9y7uRy9eNf0SF1vPGAxxqdWQRwL0Diadk5UG1W4VGvKfZvF/oueJJqxjYKp
zELgX72/aVLM9faZlrTVY9nleh4O9Rx/dhTcj3vHl5YH3CYYqkPiN0b1q7OjKD62qBrNzed5lKKR
n2Q5lQfbosfyOGeISt7ktSodWtiZJsqwtduxP9CNae/0rCq7sC1GI/0yG/HwqXJb04fAqLI3t0tS
mNF2O3+3KzR4tp3WcyYLr2j22TSN/Y0stTw61FlvdpuxiGvs44omy/ZKBKO6G/25pQI3WFPkPtRY
Wf/OKYv1oWdGbbPzLK1KXyd7QlC+ywsv2xRl7sThiBanne3dYojSb/BAiudgYsmOFY1yb9M4ZZF9
Eg163YpigU1rPpRO42hHq4m8F4/0KNlZTVB8btpZSSQWosw9OEioxbsumAr7dvRTQ2ylCW5yN/ft
IHY+G1uGshiDR+RVTRHqg9MFB5B6eRRODlT1zRh3VrvNhTXJPZweld62GnUalA1m7bHjMotuapQH
yhD41Zh8D5pB+LvKcBN/2ynQrfeVrosCyW23DPodyh46To3IqHrH3q4Nj+YB6nKbpoky6EHT6P+0
KJO6R28yg+Y7rydbPTi1U9lgAOb8zlToCHwTCWf2vq3a8UF3WqXCwknSAK3auY1vm94cAy7AtnF2
tlUb5UFTgZd90nMzdx8ERtege5HWn2+61M+CUPoJKPZyriDo26N2TBUNuU2vZ0P1EqOMpjYj1/yb
73betGncWnwhfC6rltnxuLNRT5+OFtoSxYNXD/M/8SwTtLJl7Yk8zJBRQfwBw9HIM0PRp4O/4c5y
p0OMeUz5MA+6ZhShlRNcxVYrkRD4ZJOYRN+xujHUbdPEgfHJ1lutuo3Kuh3rjaWaqvwel6UW70e0
D5NXo3fxv+10r5D1tpNFZO6GyBRoUXllqmc/Iy1RiRkORufV5qYc0tL5pgM9dI9lDcTq1mvquKZp
xOthw9FT8rvua2YV783ZskS8GVLN68OhdO3obhjcEbeSNo3zFnZ3X/iZDLETQeaxjcw82ZruFFFZ
x1jpSUxJrP9I4lZ/nGkOxmFLXMhuU0KzsUfy3/xfhGcYvqsoBWxhi0/9zuxb3fo+J9o0vBqWsICj
9LrKfgyidx5szUqae0dxN4VEKISTfT/W27smGoJxEzumbLd94ALOGcy61B+zpsz+p4C6Og+6zrto
orLnhqOWlfOmzjLnMCPzbIR667lv7lxZvxrkMAy2d2K0W3easS2OhDUUkEC9rgtrVI7ijdnEMzrg
Xld3KG75SEvYpRgBHM2pgWzurH77RjKVmy7Xyi8dwEU/TNzaH28qmi1T2HdxNIaOV9XlXYMlVbfX
E5nczlZhGdtWykkLg0lOEiU8LVP6jqSqLrco1Pqfe+yAm7Czcefd2pFTJwfLzkw732Gno6ErD2M0
v+1hLnVgETBxdJ4RJil/R73NuS5U0SVbRGl7+zN8PKnuihY92nsU6bO+3Gf6bLt3aRslv5wim7pt
MVtOgli/aVcbr4md79DQs2GrzZPX+yG6j30dh43PO3pjopv9ObbzSD4VAcilDW0iM8MhUF9mV4te
29LbN8WeLACRLqEIUV/r3uxv9KEyebS1cEk25ZiU87Ebikh9hn+NYEIBQ/eppXn0L9ebHf+Iq2na
jwbqVr8lxsvmxulmoF4o/RfdwRFz9UUP8sDZ1G6bOTtrtJXYT7Sc+o1wG3vcazQ3QXDnOGGGUw7y
8aagS5Jsq8j2flVgPKbjIBe2sV84trpVMlhsUOu0DodZyuq+zcF87YSbju5tZQzsZ1japhvSR6zb
RzutUnEAy9S7u0ivwKR3wtOM+75Hb8jYdkhWGW9TiUzVgw7NFCq9M2aFeR8vhVTQADHrCQt8VJuI
14z4pbJB1OkBnrqtedtCJHO5uZIN2WcXOejOP40U0B1QZFd1mK6NfYemQvYaJ1J7zCCyyE8c+Lre
GoDQ/a0TU307VE7vBJ/LEs7urtFl0+/aeOYmza0MODhEoOY2Akn93QbC2VObk0H/bzQkfm1v4Ver
9OegJbq+hxxQ6rdp0Hb/NJXrFmx2v6yPM8i0/oYLurKuABTPEyN6F4uaPG3NBcO/Khb02eh26AA5
rzMpTruEYCP+kptJexy0vk1Dyot1e6VAsXrXkowhIsXluNDdFrWwVercqsqfTKp0r0uoUSGg9iG9
Uxrv3bAOYnVNunTVkKJ1uzhaAUiiakk9cW1XAPwhUsGEI3EWO11/U8ey+N6gE64+R1ZElPZJBIyQ
fMEd97WUlgjLSvkfFDpafgU1WjJP6l2I7az5mrhVGK6euMZrZBUp6xo0T4YM8gqS0DU50bNvylBU
X+hhsHGpiSw7+q9kF/pJlsRSmK/ca9VTN8n46CVp+yLFPPUHYXj5NYua1ZuTyblUuQF1I6VJJWZd
+MkRO8t5miRvQWEnTqh5Yngw+tK4lxpCd7HAE8KrBR4YozTElQN6tpuCRbScctOfV72zhkhWzkBv
r9WyNynF2GzyyU2fS4qKW3csiiuvPmf9NOKcURpZ6v6wYBl4dVziAbnROUn11zHDCW0vhFGpL6PW
DfPR4SEz7JzWmGH1EAicbWUW/gvojN7c0JyBLTUh/TEWYQajs/iWNIjwuQeYpHP7YIpKGTfFFLvB
49yQoqdhtrgrV6GwrET8L51E5JCe97ATxrBG6CP9IbjJ4l2EDkf5EPhFWW5MoIv5zlSm8YzG5GCE
rt00YCcFXTQeOSLr7uoymZPvdiuc9ktcmbWqYJuPqt6C8tbjjea2muZvkOuMstvSBlQa1mlkYngM
aVPbeWbuZP1Gur3h7VEDnmest+zOQzuHrUaBfFf2Tj/WW1XLiiZalIm+e7RnrrBfQRSX1ZuXtE73
wdoVO30hCvK8w10dHMF6w6NCnKVDO0zP9AviXTpXOBYlqf/gzdYbFo/alT7XOqC4sN94IMPlopBq
0tI6PV+yTUZjSKT+rNW8FfbulMf7ScvNL3rhFPFB9+d+a/qFlYV5gmhH2Ll1bl+Joeszzm9AmZcD
TgmEdtta1XSIdS0ugsp8jt3Y2mC4nn+vhjoJqeDbpBxQ2a4UI88KL39G5I4ArgG0icrA6axzYSin
yTrz2bPJKlIJeb9I2nQ/1FEUaoM7H1DnMDZVKn9qqZYdDWXHG78prgnqX5g5K8/9gWAFhSZzVU8r
naTkriis50im6a0O82pn9+30FeCVflRSDTfvJwDG2ZkHS0+Nh/C2qKsSa04n3k6eGpzBtZ+nLOj+
8WThPgS8e9wjdBpPD1OV+cFWynwuDth/aTxxW63dKbMX8zYawKftwVpEVwoaq+opzRJ+FJqy8Bio
19prYkGMBY+C6mY/AwNKNiZaSzu/bpQezn01vJQ1WgT7ubUi/deV1ViW9+/i0DIwHUzoNsTccznT
Lp/AtxEZn5PEj36CMWnLLeKa4qZJpBXskjqZ5m0eZclzHtTtL7qn2Q7irW58MHH58zsYH7ASlWlq
gqdfxQ7SOnOG0XlWXe9/yVrT20RB4kqSwMYj6fTrXB3en/uFNcfxh8o/FZ2FUrsK/nQjdW1GtfZZ
pOm/2WDXR92ucZ8qoV1tKdfJnzgRmR/DDS0fGoEQGMU2SsKLiMbpPHuDkoReKve5Hwf9xtYTfDmG
eR4fKXDboe/k8TUyzoXwhojVsqiIPQBrWa1sQI5d9KJynqu2m9tdNbXzEb8Xbw6R5Y4ewGfJfGNl
Tj9s4APVG721pivt9XU+sUyaqVLApjHAdludcWU1Ui86Jq2jBnCQgD/uyPDqzcgja6vnUA/L1Kq2
0+hcczw6q9stQ4MbBaEFfhWviSX8/JU8KYsCG/aF/nM6RvnwKavYEY9JYTugQXLHVDv0w/L2Aaq3
tZlc5Vu7nhf8sMnQKX+okbxLbsts0G56N1Lzv5jPmyoNdboO6b7rPGP8PdqDVBlOOYnxOEOv8DcC
Mtc91KBOfPiSoAJJqwo9fbpHANRP59K0NQJVdcEyCq7wzFEyC5PRLkBLBHn+YIAoupKMne8dRgTc
Rh/JpwexFtJ3YzsyJDXq536AdDTbmnwaNTntZVKWdwH2VTedpU8HwdV2KLhIrwSFZWueBie+HoHR
I0lbzsvqjsKRUNq8jd3noE/UwfRruY2TYESNdpz37weDC/chwZcjiQYtQEkaHqeLm1BNnaJRuM/u
0KLoptBvupWBoZKwblxbbntfFVSxlPEJQ/kquJEct51JXwvYXSrq+MPBiZ/DNQWEXfeXbvrpz0EU
ye6LyXCfm8nsvyZu1OwSMRV7LxFGOMMsPXiF/UG5UoITg7Lg0LCQeEd87nTQ0ddgXwrpPpMiege3
1oe3zPMAhXTwdz7WeP2/Y6HhQQEf4bz1O5wSsdW1We4+G7WZ/RxQUwwrVP9vu7qurnzb8/CzzAth
jeXGBz++irlNACxL48s/F26PvRU3cNjHZruZ8vo2dWJtE88oOZpOnF7Zv5cHRoUL4Dy8tvUcE4ua
kN077rM2dMF2TPvqBm8KXKCqADFtVe/6oX2NHKO8Em/XSiIsLqI6DMrzjZwSydPTD+n0KnXspCle
7BGlku/giwMjtPzYoPWr9CKsHbo9+6m0BnvflHbjbdlbuYE5jhjKo50Ykg0/CKrIXW9lOwvHlWtm
mRcOHD1FMvwFQwuhed35S2tZ53U5Wi+JkC9RVOR7p8+SjVUU5jaPsSAEi2lv7G4WYROPxaYb4+CQ
Ubrbvn/yz4MMVlWgMDHqQPDAXSegMtU7lSS9/4xYVwLwqB+/dE2vvU6Do12rPp2nHCAgUYugSGPT
3V9D6gCYi9LlBfac04E4RobV3kaJkwG617WfsyFz9DXba6d6ObWnUZQ+EXh3Kgf05kkCTjdDNsde
Mbt9+tKaFs0LmvDPCp+KjkeVrdBfVOM/76/opQHRn1tsEpaixdrfiQrXkMS2nr30nTP9AsDb7YLW
1A8QGqYnJfW394f7kxyvJ0h+ATVlcXOjZX06Qbi3nlCeF780qS/cb3WZm2JDNabTj0Wip6EmKI0i
sPVPNybRsbWwVgwnTxoHQc67690uB0k5pKrYOwNO9E8CquuVJbnw4ZEAD4jj5CCQL1cZ0BSMk5VG
nf8ctbbY1g6JVzbKglpKPvy2S+WHbZJxwby/Mhe2NoKt8Mt4W0D5WtOjta5oZuy1GRWNF+BKuXk/
B6PzpGtZd02u9DzWsbf+yEqSbZKcLL/lr0RLK5ysSNBNe9G9NNs0Xd0fyrYrwor0/egmunqcDCU2
cQ6p5KOzZDSIFADP8BU7ox0ITAq6QSXFC5JinhWCUqo2Q4cjSJiX9jXp3QubjdFA0wHNhKKMHvJq
nvhtqWno8hdsM3VzU8lmxLnQRoj3i5Zh7LizZe1M27hA7WtX5IPvvULVHj8LerBR6JiR/q+OEKJ3
nETfTDt0KP3sey479ukHl4W3FNhqDxMkypRnpeAUW0zcSmTylk5cOpsau9EtWfIU7RCmvoafOPv6
S6aCrCdPWF6wgDlOV2XOyxabpyB5K80ov+/dvDj4ZUmfnOUJ+1qzfrRuem91fXvlij2LNUuZiAIC
+SnyVDAyTgdOqpFKGYW914z74ZUS3XzsezF+FUUzvkINuWb/cXk8QFzk4VSnzopFlWfV9pibr1FX
VjdmgV1XP1bFrkIwrwljVJmvVKcuDcgLBu14mjNclasJelExpGk02q8AMfzXuR/dL1VBd0zH93Br
9XZ15To8r48QnrBt4gz/ebV5609p6EmrHFP77Zetcrf10EhePGZCCzwK0upotUnRvxXG5DnabQLh
uX4EES3lt8qamnifWnPftDelMU7dlW9NPs7XPIn0CwcYrgSXqGec5zWdHmetRI35N6iABPFgM+gS
MimwvKm3GcbKd6J7n9rNIdb8Yv5st/QSaAt2PO60zEmCBxGb5RYRmsrbjoZTDg9SKKRhKs/Wu5u2
8obqdtRihIYKiNYIMAKKcm7mLrXTmxbrzn4/6H2pPclIAX+kUGkVO1/J5LdFrpBg0yPJzofeSKvH
vEAGPtnAAK2mbOcKq22asKJz/IP+rTY9BYn0ni2Hh/Enw07tZ3LzrPg9232sdllQFckGwELxlkjp
paGoPGz3BI6hhyBuUNkf+nFKvjRmS6lCCov/dePoPEZQ36MLOtzWseukj16WqUe0KqPxRqui8psN
nmkKtQXHtJ0yjzaglo/iOJnS/D4HnTRepnLGcqvO8zL73NNNOrpoQqbhTEexWCxB3PJHZ4+6fuuP
HVi3cO7ATW8718ruAyiv/p0d+5YKvVhrMU4p2hwH5VQE8pamW9L8ryupHG26xmip589m/ZjBR7Zp
0qd5cY+fkKXz+YLoh+Mp/F06o57c0HFzG/mgIdG2aQ014IBUs3YfleUYbNLBq9vvbjMl+rBTdiPy
audGaPImeAHFib8fgbQ/zVqm27/zpM+GfVpS5d0HjWb9a6fRXJcQmfyAgrk7AIkarlzAZ2FxKWct
gG/yW3ir67KeEcR6Wgp9+k2IkIekGNQ+tWW8X17VYQv+DvFdLLf1dMivPAHORvYgiQGipY9KyYVr
4DQu1i7SAOXU2/+4g162CEzAK9qCoDO+0qqsf7Sgc7CfoPpZBweJbTyNg/evn7PSAYkHoiwoTYEb
XIhypz9gKsfUKcsq/lei0Rd/tXzpP2mDMZOIle1nOOdZdpybqN1liSp/cDtNVwLZWcoFzpbawf8h
7bx240a6dn1FBJjDKTu3JFuyrWCfEJYsFXPOV78farABNVtoQv+HCRhgBlPNiiu8gUYWmRfd5llA
QudWSUlcomfCe2UX4Gkj1nk6pJqLfsk3CUM5m2a6ky+BJucXNtVEtGEIuAm5p6B7lnvFdlH3eSmb
zwMS7ttiHIpDrtr5LkZ9FIXEAgeMyzOtzy5FmqCoTiDTQN8O/O3cy7GJBXrDVu88o9hmjWCI2tiV
pjd6QSd9Hk1OqHeQtrxC6HmYlBRPV1SWpHzklXWeqRQFrt5X7S8jE8kroBvji8JoyD8hUDDFk0Qv
6uQFdTqWOujeEKid9yzjCrUPq7E+VkEho4uLPEvRLkopvwfgH1+W9wGBJUH+47AQxpwOiCR2HAdO
5tDyNPw7q3Xa754NCbmVu/owYPwmXC+nZpCUuX7QivyvWufS/vJCnqXE7z8CThdxFDuXzvLpjyhb
JactGjvPSdGo5dozR9sNiPDu/bodjt1g6xvfDKOXrhfeq+qP3ffYSOXENRLZ3l7+LfP747+fQqma
/hA14zlJOk4buR/r1nnOHbsxD07bpqXbNpiSuk6His1aU4qR9mMW3inNIO4uj36+pVl+dFT+/+iz
iUCISzca5D6fiy4N1mZlD2Kl+ctuvednlXFswioo6NQg5mSrQVP7zqkrJjxWo5+6AyfHHGtjx9PY
XZmBMy60eT4bD+wK/GcsgYDkzu6krLXNwXEG+7nvDA011x6782HoVjjk6H/qogwW3p/PjizkDSJj
Di3w+GmePyRl7YTk7RPhPMeiNG7VvhS/U9/uD6Mexktkss++jU46pYaJbET0eDpWVBIRljgfP2NU
b/W7rDHjq0wL7NGVYsnBtjc2tPsvbxNgJwrZDWUbxIxm06kraWdLYeY9S57SiFVF90ps5YinfOGK
/eQ0TLYFLBqdShq1s6Qvx/tjwKHAe67kPFtlqecAsMmljYlh714th3hVZF75KwzLanf5Ez9ZwSnL
gL4P1YC69GwF1RoBTr0onWcFG3dnN8pjiGuVro8buQd+txA1zN9MTj1ylCTwiCii+DVntZuBWkux
IqTnWJf0airIDrFbqab/4uVSTBRRJ67QHO/p8kd+snW45BGAoDLGLj2rO+OmQoXZYHq9UiA0kbV7
UsX+IGFksDGiZsnK57Px4KpAjCGFY8wpdvlwLGgGlrEiD9LzhI84SrBy1m0Gi2oj2UF4rTMLS+32
z5Zx0sEiDpooMupsGWk7hY6HhMmzQHNTrGHVeitJNcN0lfqht7BbP7k9GYtMiaP/3v86/bzY6Pwq
91vvOdXzRqWRrANOUvpRXrhdPtstxB3k+3Tv2S6zE++0ZaFFo+U9W4loDqPaDZsojoIjfWvv2irG
+FAOo7fwSH426GRATlEbHh6YjdOP6zMvc6KqES8SmcJKj8tug480hh6+UuybvNFvcjUIF07h+aDo
pVHMVGmgoqYx5xt0XisHnmyKlybwoccmRtHSIYKUtrV7UVynaunkLixwfX35YJyvJONOERB1LWhA
c2MeKtZlL3yLMxHVWukWLAQhCSWjt8vjnG9PLlA0mphO8Db0aU8nFVc0M6myxn/pO8u51oZkcMPO
Mn/oquRsvj7UxKIA70FuwA8+HSoRQRRiPBgwVJdcD5Ia/sJbEmwzUhZfvlbeDRhhv/DmTrCa06FE
UfkVtA6+ytHSm0SqpEM/KByF1r+2/SrbXv6yTzYJ2hw8Dtyhk5jN7FbRvdxKmgD+TiVXxjqw+vrJ
kbT4kDhhAPxSU1GgzZaE2edpFpNIBwWdcFoXlPnm3wi+pUz1NAteZLnrdpoaemsNl1Q3GCLtGxXm
Gp5hrz4A8ug3TiSbC1fNZxuH0GIqhU3srbkWvxcUg1VoUvBCda498EyGK91K4x/W2AaHy9N7fmmT
FVDJRhqds8BuPV1NI7NbYzSL5KXqY63YyEmQRbc2kvnqPRWq+k7kkK6XhKc+G5RaGAeNZJLQZram
SR5FQNiz7EXpIPnK+BjfURfSroc+9feIbPQLt9sn41EnIHHGwJNUbh5opI45lsCfshettAwXIGyA
tmhX1etu6PS3kDLxwot/voDTK0hDCo09iprzeibAoDAVTR+/yIM6bu1MWPdtoGEMpLSj+uXNAskO
yWK6EWA8qRafriBhROZ3XR69SB6dgl9DVJL+e46XSIcMusCvy/vl7MumPE6ZYNBT8ftsKlGZFHmn
BfXLJPP0p0b7yFUIUHl8Ja39P4xFZgZCYip1UAw7/TLQY7kpj0HzosmZAUoAWasNbyIEj0oKlloQ
Z/cMSTi12Sk34svIE08Ha3U4y4Wn9i9OX1XXmheYKwQoje99Gx5aJ9wEahotnL2zdwi0HLhy8Gkq
x8CZIzKz3PbSWITqixzJhC944hXyRqVWuJD3na/ZROrDbJxOPVU6bToeHwIzJ2qrljxNfanpUcCu
xWPk6PdeW69i2VmKAqd5Okn5Wa8Jawf/FP1lesCngymVAeelceJ/sdFogB9T4x5eaLga+9gCABqk
K4hszkZEavrv8tY8qzYgE4rEwqRyjf6sDELpdGitN7WkKdvyjZKp+TdA6OyKzGr4UYSwjeJSdP9y
xAN/hbrSH3GbtB/UZOgW5npuFTbhnS0NrVIK6cQ1/HX6I4JU6r1sNOpXTYMmsBnN0CtdI2hEQV1s
aJA3CWS0jxD71+8lPfEBxQ2ask86o4yoGSfq3zqCSHGIZSWTtwszNN9xE8Cf5wyhWrJkBCxmP04L
EBCpY0N9RaxI+9HqnvZXAmn1RMW7xMFMgc7WUz3aFGSiV0WYttbKMSRl4jRmUzChtw/lGPWPYPib
JUWGsxbJ9OMAkE4Oa+xU4MOnM6eUdly3yqi+ymXt3AR0np4UfCALV61s7XsHR7BznRpZJbejXJ+4
dCd8f92WebevdR8Kra8XvrGwnvOnY/pRJMJEAmQ1E1v79EdZLXFiG5nK6zjE/atRKNmbEVNV1Vm1
H4iVLXmefbJ/OKDUqCcrTLJvfR6JQyxKfKW3XsOslHGj6NIaVUQrqd3Cr8T3rMpT+dryB9nV47Cx
1xlP9Q8v1VsXfmDyLx2IZ7a+Wifh+vLmOZ8JSr9Tsk4CBKZ7npfYcYauRKN4/6LG+CtFpke7P227
a89CuzEJy9fLw83vYyq99Nbh5rPVSEjmtUrPaSpYNap4FTwC7ijjEVNJhXRV5lV96LS0Peqd7W8u
Dzq/vN4HxbuLCj+4XSq/p6sNXc6HY8ag2QhktdZ8fUfLy4EQmCm3Dbqnux6NmUMlYPReHvmT2eWO
pq5NoXsCK8+WvRv9wjAaSbyiU9T9zms7W/thoF3pTR+te9vfXx7ubHbhn6A5yi3Na4cGyexDiZTk
IAjD8JWDUyWuhrDWS681Q4VER9K51LVQ6DX0dinPnD9FSIEwq1NBBFDBeUFYwbWmwTUiei1jjg7s
rWwtnNIz8Prl3fvqjmUwWpswywnFJu3q09XMS0tt7bSJXoFWBINbwGmVNrFG9QP8vbRBuKPMvxiM
8X3U8SEuaeCCiCVmdxgkyZBGeZu8GkKk+9Kz7SvYwN5hDICwXl7CT6aSoQDg8tAgYjNnbI2QuvNI
zpNXP1aDTeIo0rb3VTWFlkiBYOG7zrbn9F04jkwZJuYYcx0SqpChImE79gp60V8FUa/tG5pRu2Fo
pdsEz7n/y3gI1dgEmQBz5445cg2qKVSC7DUIDYEiRJ4V9UFWe+NKlGkmuXmuawvQybOzP30ip2G6
bsCHzpcu8unJS5GVvJph2N95YZFvyiw03bKJANzIlVpfF7ox2STn3VLQ9Mla8rygg8TemRK/6d9/
iNAGg4RBQPV89Zs+g87UFtm+KrowoNOdmLeXN84na8lgpCXc48Tyc6pGmmpBEmtV9jqmkbbJcK/f
ACnsdy2qjKsOFufCXfPpeLyctE4nLNl8YhNVbfw86bPXpgzNPQWJCLfAMrnl4Ur3Fc/8QjvgfDJR
V1Ko64KPnsyHZpNZ9IklukSJXkerk38UoinWFJiHWwr5S9jx85CTIApuE4nzu+6ZPLtHlRx8J8FS
/CrsIseEZ1RjNBds89Gp1PAOx3g4Y6FcgJxqte8m9NVt1Y7FQgvxfIL5ETQIeD3QIaGydbp7qEoO
cjhkHE5rDHdGlIXITaTaP6vPo33lZF9F6zASHl3AYSkaUGqa17PRNW7zWhrT12rQ/1ZNUe+FxsOV
j9Y6IFXaXt6u58sJNIxOLGXJybp8LlsFRaiJNE9qXrVI974F8ohwTegEB11rX78+EkhCwg6a+7S3
Z7Fe4GCTWUtl++p1an49qo6/6VoRbDGbL3eXh5q9v8C6kLQEHQuEQUEGbG7HM4wVUh1Sor6JNNNh
m1bqhqqaeMhFZR4S2xBrz5erJdLKp6NOkDLuOY0Ae9pIH66ZDqBmV/u18gbhQdc3tV2oD7VeNzsQ
OtqLlqvxY4PIivK1y3z6WIohtHhI5nn+5/knnVkQ0Uqtvg3qoODClXraD4Em952fVJ7ihlHZLrz8
0zP7IQn9b0SsuGg9T3fAvBxq9vjHqCLV3vyeLpJosvFBDS1pocozO3f/jTJ9FTEG7PA5PC+pKUym
qaK91eB4DgiuAJPsJKifWZTiMjmo+IZ+DbfGkO/VeZ4oUkzi7dndZvdN70iJrr0VGS7bm+nvya4Y
AigcQQNIaiTguLxTZ8fvvxG5veEuUCUktz3dM3mRohKoxvobEMRgUzmheQh81EqlVpc2l4c6n0+S
LfoAtMn4g7bc6VBN5wSTM5cvXFkM5QBCbAzWRpV5iIjLCdQJrXn+8ogoq5EQazrQDf46HVERdtYZ
IGeEq4eVc2xs5y4k63XWYalD9K0wcFvYmedHEMkx5pFnngcfDsPpiIOHAWmkI93hNgq6ajcNRBSE
QKThrYp7e4PfmfirgYZL/17+0ukhOj0RjDepDpLDQs2eA4mdyPBNJy4RVgX1Kd+IvvEPqITZrlbk
4lEkkXKL1g2OJ1alX5mDbC25Tp/vI3Qr4TrxUiI0wRScfnitOq1Zy1ko3MjQAZ9g6fidWYbCrWdL
DJGz4z/poAJzmcai7DU3+8zTrJOkymoF/Rb0U0Bso+LT5onIv7qaDATJhv0DjYrzOK32hwvV6op+
KFu5Z8d6yRhtHHT31XVcI+J1l3Ilmi6IulocGxUFjoXb5x2Ee7KkDE4cN1UO6VNwz50O7hWm3+Wj
xlbyoC8N25Eqonrlx7m4DRINIbLYtmoZbDhgw/UgFbJzVDykyWAhjdmqCIWZukWaDbWrRl1CFtgr
xCqhi8ZGoN9mCbpqK1Q7at0FKWtijotGRPDXCJtMujPL3E+PRii1MkR7zPJczZQH4mKlRywpdz24
oUG/0jVhP6NUlD75iY8aozlapdZsvLG0tWxNEWiEL1Si9fB0ebefnTIem8kbiWiasjEyy6dTQ0W5
0OJeU4RrOkl1SCsvudH0Iln5fp7+IRHsnyrbLpeYAbMUgq4RGgvcYZxw0mvSiNNhWwOhGb1KVOH6
UIiqQ1dkQ7nqWpT4ruK8teIjXKnuCkW3PNkUNEGW8oizGxQKzKQ4PHXm4KbOkTcmNC/oPZ3mo0Sl
OoML8LWmjg2WX15lTto8m7owFm7ts49mTKQtUdEgcprKvqcfDVIcIZ0WPSVXN7J/GVZu31P0yWnc
ds5R7Xt9Z4Du35r9aC6cgE++lqgbs2qe3omOMbtLSY8iw4nQUnSHMthbtSiivVDVUfyoA63SrzOi
4GQh1j7bWfTIKUZNAqAQrSCdnH6tIvQmbCgUhiBwdd2tUSKsV0ppKImbdCJfSbnk3JQAWLyFq+a9
vnZy3MlowEBOzD6QJFB+T0dGLClzEk2DYlLLbZ0ee9LJqlzljabEjzVcfxDGeqPUextHwKBeWTbw
neveDNLmxko7nvAtGTUaFyW6j9+bZpR8VylVYOiJlDT52nZqfecTrMLjyyv0owmyEXxzofIK658f
xWaz1gmP5YOlkawitkTPzrtyak6z6kqppQT4ZUnVuNGTRA6+mRFFljX61GW+jgE5flHSm+iOOw8X
eLIedC4p5J/OR0T8LJP3qI+d06wN9d6JfTcZfn7tIpkPMpv0qOlqbVR89VH7iVyG5PaDG3x3FvbU
fB/PB5klkbWP+7chCfWR1M3VlJWQjmVwsJf0f+dbdzaMNrudTAtKdi69f4vYWz/kn8Nh6UvmUcZ8
iFkGlQnDIIlgTRAa8K+V2pWGtfkiftX36o/LCzO/deYjzW6dAgq5JZeMpHyPjqhwGRvjxj9ix3J5
mKU5mz0kKlj/DN6d+ujdpOtwLf/Eqf72fxtidosFnV57kheoj1zUK33tuf5G2l4e4t3F5OPdMZ+t
WfAVYEGk5QWfUfwtvhW7bQDrwG3uW3D6/wLJDZ6cg1hLB6TijKWK6FwrYH5O59lfEkhFVHd8Xyh2
pb6vvNWQ3MpV7ZaScVRUFz2Yb4a9EdpB0SRXMgoAOQdJvhqrLb953aHZYf5CnK2CYHx5WuYh6XxW
ZjeIDHg/jHv2kG89J91dlf5uyoX749MDwXMx1Z/pncxJm6pP5IcGB/sncn8lR+WP80esxTbbX/6S
T7fph2FmpyEbwsDxI4bJ3qJ99jI8SYdh978NMTsJkpnXWkK78rHZiM20TQf3q9H0+3p8+IrZSag1
6ORjPA1xzK/FUT0Uh2jpJEw30NlJ+DDG7CSUvp5bpc4YyvfUcdtrMFm4rpXPeek22ir6Jz//b9M2
ixcq4chSnbD7s7fxSnrQjuluafHnvPT/TtiHb5rtYytS/FxCVPrR+5Nfq7vsj3nb8W4f23JbP/j3
+ujWT/6COcvSjps9jHWU9aUfMOYwrKRHs1hL+cr5Zd7/b7M3exnTXMQoPDJ73abf/7fptMPlIT59
fCmaEi8j3sUxPQ0jcNgZAelF6qNVHjPpp63/NLrR1brf/9sws70tZ8KLw5Fhcn/jGLswOub5KtAX
Dul7O/rj9ibFh25E6mPiLQAWaPYA1xa88zKWx99OZfupqwR9c+cBb2yhiUNM32Zphq4dSljBXsKs
I11HKP29BVGpE3ZghbBQdZhPLoAMcFcTiBWoC63j2b00dH2phbWn/LajGPs3uU+/l0TIhGuF5pKG
9guR1DSLp58/ieHQ4UYMiKLqnJ2E0ho/J3L8P8JIHN31wiDG1dmzlsLC+ctB9E/SQx4AbhXgzFyu
vuk9ZLl11fvdVqpd+Cuwbo18JDEebWVFs6r6omMXgBpgcsS4IOUnrvv7I/uh0BADVw1EGed/tCIx
Vpy7VF7ZEm5WljFiARzW+ZL+5PyAkzfzZE11YkQvNNxlTs9FTZ0K7JUW/K1UKbga/Sj4buJpeIOg
sf19zMbsOgawv1BsPFu/yR9MsZlUhGlorcwOY6LFci8hvIz+owoKharDDmMAdXX5LJ6tHqr4U6cd
IDc1ONBep58m5TaC64mS/i2lwslXSHBnP53JUnkHxCRZeHHOPwkmzOSxCf6QNHUuaWnn1AMxvkn+
5mbaXJfYNt6lhbE0cdNqnGx8APATjExBUAhKwxxqLHlIFemRad4HftZuc8k0blorUPahSB46uzX3
ErYVuStJSrsam7ZbyMTnfTCAITQSbfJSODgcvrkDtiHHUSH5wr4vfJ4FqK69Xf61ehngeJr5Dcq2
dhkEYK1HWLy/EDdNVcc1hYik1yjmP1uY9HeA5Ww+qPujwQfElH+YQ7x5Dj2E2XXxUEtoHyMFElVW
ujOauhV3CdId1lVZp7qypgNdViuBELLjyjq772eJ2kL+iodvM3irCvW8qHZNCNlm4TpxZVbHRK2M
fE26W7fJahAUt/aDXoX6F62NmFL6InAdQUSxf5jT011axA62Bl2k3w+tKX0DJYyocEt39rG0E6Xd
IoKTAYK6fDLODr1NU4/SFEeQJhHAp9MxSzawb5uJfZ8rTBpFT89FCsM6ojGvHTxwwjd6ZhULL/D5
3uXMAyvia8nkweOfDuqpXRuPeeXd+5VP46sM9SrGSbPS4Ig3tW3t4k5ThkOQtHIKM0BNvbXawWFe
uBXmGeW74zDcXsAgnEhwkqc/o53SMB2K9b05imr8hqKKKNc4kJvawQd1VqzHknrehgpNTiIYJp6x
EOycXUuTqsjUYaGaBgljXlqSw1w3AlnNHsZoCDqaAmHfb43CG3w3bUyxdDGdDcdcg7djc4EAAvA6
u+BtUVq4bVjRQzzGMTWfKoUBL4XQyt2Ief91eWedze5EaOHFRLKJtxl46OnsdhEkMsNvpHvspoa7
uNGaVR5r6S6PROfaI7WlIQ77NQU7e2FPn99N7wVCvHOmP4DyzTY1VSoDfZi4fND8UvpWJo5zrbeh
8y0bGmPFR+tXWpSod4qn+990xX9TlTpZiMvOzhUv2sQXnAiD/MOcMegYSaRLoiAa57EJJ12+aJOr
XfSv64z0qBfid4Bu2eZrU462N216MFDEQZh3zzE7ht5NEUVjPJR5lt5WdEHvuqTT2zukw8e3TrVq
c50YYxF+8/zRW+r3zBec8jP9bTYW/Bqe27kTJ8roRdTaXf9gZpZ97cWUIZ+rXHXiVaCFJV0D0DzJ
btDrbpcNiOJ+ddXfy988hzQB+PsZysVrBaVPMxgeOpIjZeWHqn1MI7uJjlqLCY2bgV3/llZq/jMs
KvOYtkPwrGVebyzcbvMQePodQPMhV0xIRkrVpxtfMpTOGZpCfiiq2htcgoS83HVqHZcI4QkBsqhJ
8gUEzPmYAI+RCWDY/xpup2M2fYLLA1L9Dw7WKOtab53vY+EgPRJJa1A+S9rh890NLgynH3RNSDpk
ROdmN0lk1KNaVXn5EI4Ihvht3d0g7jFuJccRqluw0dH4Tap/l7f3PLDSYCHwQiGvyu7irZ8daxEZ
Wg5i3njQGmylJ5nL8NHQB23pTfxsHA4PqoEMRj9p9i4kTWcHJbo/3JOtFBxHT4qtVaKWpb6wZecX
Mh8EIpO7GGTIRIuZ/v2HGL+qBweZtkZ5EFFfuZHiZZsODXjXl70lC8Pzw8lQRPUQAoC6Ajc9Hcpp
oE5isqQ8oJWfXWtjaV01ne7RmmWLwkYI17Wfjc9xi8TR5VU735ow7iYfOgAwrNkcRaxUjoVmqSo/
YJ5mbdO4tORjQcRhuwXh6y+twUbpyyNC/acVzBYlIJxDJroolaOqlcWD5UfV1jOteusoqbOxkTdx
LQiVCxCNs9MA4BTmFhqMoF6w+ZrNrUjp3g9pMz6EmRrvyoGyUgq8dyVzRg4ikc1NnjVPl7/xbI+C
GZ7wC/r0nE9am6frqbQRBPQyHR+izJG+R7Gmb7VqyBYelE9HsUFjQUSHIDcnFHsCTfwGy8AHR+nr
9VDEOpZDfr9wYfLT+bUfg3cEpyZMHW68eCTCWpllgUabjg1SGcG9J5USgn7lgGGpqWVF9NybRVDJ
rh/BjjBcgGiFE7paGPjp01i2RjIpwoOg/gfOohr2Zhfb2KzUsY/LbZjiNrOKAV05z7RCrCFyHcQY
vCfNCb22WEm+2ZWOC+C6kXiie9McV9rYecn3Sssa6MRpX9XmjsZ3Q6ErhIGirLqh9I1o7WHsOvQI
71p5ciVyDwsKl848ld9dVbFJ/FVYj5pJtd3GMuiAswtYfhdudmwD/iiTln68Fut5a+wbTIAx6Rgy
tVBM1wchHVlUJlGedNsOksa1E+JQ8w0Oh1Z2awSF+iLaGEVlR1fokvnZUxCqWfYTfTg/CA8YvOmw
oTtT9nBVGtJ+EL6bKyo2Pq6PlE0huaqax5jTKFrWkudItUk/sDOK4kBlQwkfx1DF0971PRQrVHfs
ct9syJSoV+wT2RjG73WFFNKOrM6O3sB5OVgX6AKlx++eMTSUPbEsDLclxljBC5yqNN0EuMWQmOJf
CMZEBnTeHjteEG9L8m2Gb1lfR/K2QNWnWxnF2JoPGuJJhasZkZps+yAb5Vtb6H59rYrYCHCx0fIm
Em6s+ZNMXFhjJ+paetTE32rFiwG89A3eznso1Ja0F0Kr2x86OJgE7WLu+43TO7FxG5V4tPyWZQot
/UoJE2Q4VrCWdK1kk6SZOCiqlL2imp1PyrVqH2y8WOuMrSFweNk5TirJ60Gt+uonvoJVuhsIdf1d
Tl1+OPhmHrfrvNe8cN2mvqjWli0JfdV5XdxdNUIr9R02LU63KgsN2yXda/PyiNWkaf+MbKmxnwZv
cMpxFbbAXTa9FGdiFZSNb+wQb0l82Amm3W6Jx+AsGHaFyW482mXrDvy/g3WrgE+JVk6A3wUCM8Cc
rcFVzc6OSjY7FlobBC0KzPlwOqyHW8mXpPFIR0rU37u2UYPfrVrpxq7zQJPcj22s4RYv4r5zE3T4
xr8ixGNvg5NGk6QEddVk4EbxrZJ/QccBPm2Zmm/aG93K0eFEnVTXtqaJ5fwNQEt9IraaLcItrqiM
Sk7htAzQxV27QUbK1WKvKn/xE+zu0JO1xvuwaB150+han/zIgKDmrwVpfoTBDtImt4OtFIa8ClDF
Agqndkh8qWw/THeKUR+yVR5ZxpCu5FgpK3TqiYqTNUunBTjBjVhvfMt138JDOQ681vtT8JMw5pGw
VvOMdVzpiHB0Rer1f/W27z2oOZpAtDlJuQhuwshLxAF6Z2Cbqyyvw3pykZJT5Zed+Ohk6iAGCIOC
VISj4cJCbXhZlVRIyr5tgbT/SwFPBPU+UkPmY60WZET/4ErYwSaFgeQ8X34vzl5hJDf+M/gkG6Na
Ootp+JgQi7dY+qXEVQoGTAZSuIrLsr8x44ALR07zYOFZnEc3UJWB1XJtkwNCH52XM0D5AA8qpeR3
6FtFvfaE6pTbRgq0/gU5FcN6u/yF8whHn+JCIFkE3eA0ABOevohpiDGCU0Ylw3WOs2q8vPRfoS2k
9lVUttw5ahRabcrCj3W181WjV35f/gVnHwziaTI/dwDawlyfo1OA9Oc5F0/8mGPb9uj4mv+vl+3q
TtUL7Py+PNa7ss+k1wi8d/4yaxVGhkNthY8Nqq37LDd6dU1dum5dPynsYiGGO5tbXD3IpSl762hj
IVt1OreqPkg4tzXRo9JluKUBenN+4E9b33ZBkuwwJFR/E+ZG6jq34uzx8peedThAglNIQLsBaD+K
APN8KtANCfPkpH5ET977lZsh5YttJfo8xz9ZSvVmEwus7Vd4aKovWTmIHnoT/IPGWqmj3it3reVJ
/ULd+r2x8DFkQTmR1IDpgCDDdptPSZUEMCRFKT+gOddqwc5HQQrd+NQmMrnlzur7eFsDftYp6ISj
RS0x9Ev7SaRWAhSvauMqQw5cxvlm5RSpLfYUBFNTrLFg447R8m5RAfNse5ITU9VHmmtSdwWsdrqI
jpQNQvNS9alHENDcJVYRqfsud4iEiJD8pYzjrAozKc0TORIVA+WfOC6n4wUFOzEYDPkpCUdd+0b5
Xe3Xnq1V+TboiwT8VCe4HnaqKtWh4lpcQeJW5EanbUvDwn3y8j4628NAfgmWAU8iHD39pNOf0xey
KmrdCp6qyrM2Shz1QOZQ1zVCpVqro99uvdEoVr0UpQs9qvOJn7RA+BM5IICjxiy6ZfGlIOdVeCIt
I97URh/55NxzdCRd4W8nX6wFoN9MGD3xJ8yJXzRPzpO6q8aE0PfJGq3oAJ8sOJiVI/0I/Do8mI0a
fxHOwngIfylc91xDlD1mE5tKSll7cV89KXXmYXVktslDHSReua6LTC3dajRg3WmJpy/0IM7nlRRo
0tqfzh/g+FkVoqONO131/ZMRYDxzLEJHSm/8IB3DtZUi170wr59s6OlJQwAfljuq43MRi5QGWdK1
XfkkQXySfwVhRdxeFXaK48kg9PBIhQBZvQz7jWQNCrju1z4qkcHKzoJoqUgxf9BJ/SaxZn4K4skg
n6fJ+VA7SKLE9qO2858meOp6MEzvUGnfSktbCWpa+8tn53ymyS6gAVI5Jm5hxNPBek9F4bsanCcb
yYR7KAjKbZib6GzLqF/+uDzWe+fo5GadBNaJXWEfoIAIrvd0MM9Ma8dsSukpqVNBXoU+rlUFK+Rn
HTqhWR4nw11GbJ9cI2klS7i/Ij7wkBe0865zTRKipvkzmVxgA1N23r0cFv1kO41hrL0v67ZSbqIh
9+NjAnQNIXVMwox7v7e7n5c/5GzSgPwTEFANRRqELvW0gh9WqBY4ylqprDzSyLH8I3uj+G2TFPpo
FESmtP7qaEhZoDuKVPV7L2M2a1pSyujkJuajLkXGI4a2wMpMydgUeW4vHITpXJ0s0KSaga4ZLJtJ
MXPeCx/QcMOS1jQmDKoyZWNiHRRjtU+QSV/TStHdkGU98OyGGzHq2VfjyklQeRJixwsCHPC889kY
oIaioLAfPfKRgI6Rk0bbWOClciWE7EgLsc/ZQYNeN8kkw2Kaxp1TCxq0Tyn5yOg4G0290ttRW4WN
EEemoALSnYYLOJv5eOwaAM70qmnCU8ydA8iiAEtrp5PV51Y1b227FccyMptfXZY8khEtOXKfjUZr
YqrYw5VGKges8ekmzauujugp9C8QB+i9j6WMD66VOcFOtfIg3wyoEy9VBOfVHuAq5hSlT4QYbtQ5
vy9u67JrolF+cRwvvYVmkV41oVUsHIhPvozq9CR/Mr34pDynX4bdapDqdia/SI3XPhit0W+wMojX
2YBoo6tKxevXDiC+TDJAbQrw1PyBb8zGa/ALJyT1oheszGW3cPx407ZD4rZhMS4EFOefRpeFReO4
Uz4mnDv9NApRzG0Z1y9pb5Y7OR+7HUnJTU4AeYOiUvvFXOMd/Q6eZ+I5TKy32XAEsWExmOOA2mY3
OWvY9VboIl6ZmbnkMzX9rz5eLQZBPvXp6QxwdSInevplfThhGiw0eSqryfBpT8ZDgDrDtY9N8sPl
9TqbRBYK+wGkzXhEiVpm4SkqtOagjUbzMtRO/GSj02ILK8jxfaz9fSnMhWdtioJOv2w6XlQ3qUfz
kM43vSGP4BNgyLwIK7eejFA2qKH1coexdWP16QadDSCvE/RIfPG+pAmJLAFtMY7c5J8zi/v1LpeH
0U6TFyfjlXOJ4jx3JAte9S2u0At75XxWuU/oZdNp5vZic54uYGkWLbajxsB9Yjp7kUXtmwXz4NGO
6Z43Ilu6v87AxtBf6LNO6hIgUsAuzb6OEpcfQ3KSnhG4sftnE4jbeJCsMPCUlR2XXlqtrHGIcnUz
YqPRHfI+wGgiLYLMPwyegSKh2wZsRjdv7DpZ120QpjWmYF0a1lch74LqKnIgSw1uQ5qXKG6DkJC1
ikNkjiWcR8uGBgoyNPmSFtZ8JicsCNpGvAC0sGHSzbIGuVKSZDAR/h48ZfiRUcHcx85QbBBzin4b
ytAtrNz86MEgomTx7tzDPUbe9v/YO5Mdu7FsPb9KIefUZd8Yt2pA8jTRt5IiNCEUUog99yY3+5Gb
oQ3cgYee2A9go2zYRtnG9TMo38gflVlZUlQh5RzauDkQMnB6Nnuv9a+/+fbM6YPUErPtrHeYGRUR
vJA5JOe+PJRMv77XPL/cATbDJrbujWfGioKY7dvPEjn3gE0r/ITV4+g+Sz0osBVLl3TQqnggZ0fs
07UFRjYLh90wGnNIkHOYt5tYNAr6LSoiQq5WWEWs4HTZ5LHY3RCy/JJX8J0D81cAhIttCdQYGv1N
jAvd6ttvy86ZjVUiqw+DHfTTs9kSNItAdSwncrrBcrWdlSm9fB5Tjcz5uceZ/iYl7LqJUr/JkSgV
TMBa8Z265MWCAhizufOgSeLmJiLoZZ0w0Bmtmqb3t56gEDGtMdgj9wBn0/10V2KVdFBS1LtfXzRf
9kBfPhURa+ChDibi7CWIUKddkbiV099iCgY3p5iyY9UE7akwAT86ZxrPKCDGvc2qHbnI9K6IQf0e
Mf3FnbF9B8hKFJ5QB7lDXpr7Df7aicQO2ls5lbKI8Dgz/KgeFv/gdcq/7NM8+57O728cbFC9zQUB
WhZd14sLFh7vJGdhtLflsFjXzTTLg0YazUOWBn3s+yw5a2Kbh18/2H/zQ2FFMnmD0PBXbqJaDkGo
r6futiaK5yRjVnHQjTa/wFItiRAzjqEmiuk7Z/jFMvDl4GIZ5nBRgXBBjfr2Ym8dX4K+9OoWSTta
s6JjkbOgMKOl/K0+7T99lgucyPSIxOCXdUxVaB1TDrO7zYTmNicDAIJOtoewk7N1VSrdNwjLmO2Y
fmHcdkZhL3GWmF0R2r5m9mjZjLT9bZslvh4sflQDG5cQhtRLWuOK0G1mKiJup6Gw0L351bEPdIYp
yVx+5wZ+sQj+9FFbMcAngo+9NPHAVqc3J70h9qXK0wstMMbdILLvFdsvmrUvn4L8m8WW/Z8C4MU2
0hs5vUYrm9tZLNnFINSHtdbmO7huGUZMTrezsPMgwatoj1Ao3/36FfzyYtqOJrixvdlAIFB9SYUt
tNQrxtTOb7U1KG7YpbUoEOt4ijue+M7N8jeO5sYm3AoBOidYQN9etwyg5kpzanGrjbgQpmrur0gA
KN//+g/6G0dzY4WATcB4JSntRdFY1WVCYJAmb0sDtR6paF1UJIkbW0Hm7cbBbo/jYjOmbrdc81p6
3zOLe7n0bW4oqM/ZkGD+bm3Nt7+yasvJ8oaJRV/vsis9kUypdSvXqxgPfvmucdLke3v1dsN/Vbhy
AW30UHpubOA2Z61tlfoKxoDVIcusNYdbsksxY1OGbsZmsxLTA++nSeOK2ellk/TDh6Dt61NYLP2H
IcjqDwaGfk8Vv+PnRK6/+zD/M3zWrn/6cPWHv+fvD0Ki5E2z/sWff7jIP3RCiU/9328v++Vp377o
D1fyubnru+fn/uK9fPnMb17I+//8+fH7/v03f+wabG+Xm+G5W26f1VD1Xz6Eb7o98//2wd89f3mX
+0U+//6HD+TH99u7pblofvj5oZOPv/8BK8uvrsft/X9+8PJ9zes+/6fP//3zP/74rz//j999/g8/
/qvP//XzHz//41+9/vm96n//g+W8AqujRrCB3kGEtv53et4eMa1XXLj8B8l4M9raOPeN6Prs9z8Y
5ivqTRCdzUwB44Zt1oJf9fYQL8LSGgIRCaDsSGgFfvjzcfjmjP3lDP6uGeprkTe9+v0PL7Y22nEc
1bmKochv/d5LGwUihbKZDvYR8F2/J6zZ2hFAVp2KZulj007cNMzH1v7Ogkugy7fX8oYCkOETsDww
kcTFZFuvvrqWnYCp51KNbwQMh2I3lH5KwMLiJA82WAceIPo4TeGi6uomGL2pj+ps8O5NxBZPFv3v
oSuF5Zxwq+TVUXPzguTDoXfMN7NbkGtiumr+OOZLfuq5idL3VmHzFgUWC85ODf2c7uUwmPKAt6V7
kYphfEh6wkeZW9EwXZQW0OAOVsdyhZHc0kfMhR110LjbvZBUT/9Dw9kuL6hNPJ+J91wKQlT4LkMk
NCkdLXRHvDM/bTmcyaM3JBY5akXOaJYGiKNtSsCqde7ErmlyLz9ZOcWqIn+q09yHLCiJYzbSINGR
xs1Z5xSx9M0hoGfUkikWqymbGzMX+tM0GcWjyHLZHOaMUuHWz4V1YU/+lL7hISiY4ewHWDZ1LZPe
aBqMGdaBUTh3whjmN5grQo6ZFrXKkgXEkvsgsztXhe0weroWptj9poc66+ZbSffm7yEY+DvIV7qK
s2zQjy0XFXyKYE1SrDJnJz8Ms4ZNY459xUVeUAKHgzlbkuQxJzVjXQn3SkwdKg+sJ6RxnFMtC0Dk
NXYJY6TS3NUeq5cXOiZocqTUYE83Mvf77D7z6iezmyQmpJPjT3EeTCqc6tV9J0vRlWFRpNoYpg67
NiD1kPVRxpxyiI2196HzaXNVRpiELCIsSXmxQlPW5UNmu+Nj7/X1Gg64T/mxHiRlEze9gVcZbWaH
t4Fp5Sj45kJKiMNro1NTV/rebSf5Ou9GYoUzf9HC0eW4HdB39VaoDWCxoUiqDPu6QNXtceY9TgJw
mjOYEHx25hXPA1bxzzjcrB7KhixJo0w52bPSybeKU6xEIi9tmrjdwgCjVUjzKIWFi62sRVVj8GGn
Q+R0tADEB9XTeTeXUCfY7rIS4xF3Jhk3T/KPej3PZtRaSfcwrJljhZaa5EfIf10Xu3ouT5t6aV/b
0mzb/bgCpIUAXA7EoHqavJOpmZpDzaynj4j6TA5e0nK9rH6RtGG2SD0lCzKp7dgeUuc2KKT6CLs7
v51S0lHhFtXdJWQQ8cbWR7fdrZqazrWu4G7yy7K7JS90Ytcup/7Uy9u0Poy9LPdFpquJucLsHZhk
MT2Y63k9D+pyRXawNtUI00hMc+R7iqz1YOXzYM5YkxUmRNO4YW3mYxmWSyfKsC4xGYdOBbc+zKy5
HPar7mCEAAGwu0cQI2+KEhCEuXW3XuBbNz5iL+q8E2mwviUPBEO52SyGa+C//K4gTOySYm1N46Wb
gk9wxgIBTW32rFMjrSyS16e2fbATvHXDqXK9S6Oal/tlmbmJ3bEPbu3KXd6Uw1pBYNkGvEkCQSqq
BJZDoT9WehkuerVcC7s2l8gPNNXvpDaXWlitBkQesunsMlJmkxqxrmf46lCjZuYuKRwIW+Xgt4JQ
ocop/Qh0h2y4HTPWXH7C7He6K53U655za1mJc/TW/iJwF6OPLF+YPQFqdQM7p2jkSDxxapqAYFzu
zOt9iOK+qWoHUxqbcPh1WXJDhtLpnGFfNvzUi7STjvOxxhXaOVVp2yosoyRMubha12Redno6TyXh
LmRJcKlChbLzdO+vq5wi32nJ1NmPpLi94STDJYND6NtRuVGWduQfejj6id4c46lwjNI7eihyVL/X
pMdx2RM/7btP7qCt2cF169wr94nMS0DRDuyVpchMHc2JVxKlVHEhupVoSdVN/RqZYjTUMWvMzK6i
wYLKhbdyuzQmb21ZvXlZ2ig0ueRHgo0Osq59I+NoaG4pY8vMkr1rCl2PpsArl2Oi9bPooiATrn26
bVFEAZbbGOrYYtXj7la/DljjsrYo9O7cw5touljURjUO9UIp9z6tDWaKkZV3hr6tqo13kC60wyZa
KrMe75OxzMzHTsfDcdd1hVXGRt92yVsjn9SnBYHKm8kEnA4HzICehTlL86TR06kNvUofymgpJgdv
ycxmr3My/YHVLvm0qik77wu9/gRzyj8p+h5OUKppdrNThd82YSEg0ISzTIYLfyntIs46azZ32CGL
WxcywVvJZO9U07P+PWQQF6cJr2yfbNDbOirqmR88tiBIWA1JKs60mAoopIJ9PNRGR5/CtpP6axaP
bvNpG8UlK5YGca308VxetEyddB5GvDs2IbMNx7HFpw4M3jprjMzIQryFYEPmXuO9b9GCGqHjSZt7
H8uhlbhjsX5QCXs/ngXDwO1d1vpHy8/gsjW6i66Kja4M16r0blPsMIedu8BRjUxL8uXXoNI/dJYt
1jCQVYowMTef5pVrOlzciR86LHLW+6jVxo5N1/WbbC+rLHMitynxcoJuNt84k+8jI2r7fqe3Ve3E
MsfLe0exsHSHWVj1GHWqrTPK9XRSu6pR4yOtBEuWKJbMDyGIGSx0bVsnUW9k3mutdspxj5eSK3cB
3qx9HOS9NRFC61XVHhu14hF+l+NEFpT/jzO3tRMW65C9T13un7C2m8CMoCHKGb+HYSjg3UGPDmWO
9mhvi8K7JP61KWPdXCE3mn452+GsWeUYsgTneF9bQj8LsjlIoqHLqUFYkMchboJcuhf12FXsQrIY
EiY5LF+UOCu2PLW2fXbn6tI9KUZbe0u71HiRsy5mjpoLlnPozrbR7uy5Fu3RTzMRhGZQsqK7pE/1
EXrtDK5C5c5L7E9LuxzWnIVpvwjqn3nBzCq2lSqrEzWJ0d4BGHnDYWGKsOIdjXGkV2Oed5rreXuk
H9bGeDSTQMdOa3BZl3xW3G4iQhxxSpKcNzw52Bx0DCNMloRoeBcnLg6x4yXOMSWRXkVqnYu3hD3k
LL4mgrhwrg31ceg1z9jPxgqfbZ4yFPk1wZgibOvZvi6M0b8Zx1k7GqtuKOisDutH2i46nsuac6ng
zb4L6my6sHuXtZsIs/WSS3N+RxuYmXt7Hqc5tPtKO/XH0bvSZ1fvQwfh47Ps1/l6WiFk7XEa1d7y
y10v9It0vAeKLIdQLZ6DO5LKUjSUi2+/F55o2KIC6xkVhOTutBOjiMjsrlntsjq9mptCe+cXfvdh
6ZBYR5kYSE5tmy59mKkWrpNkyi4mtZRvOVvDCYzpfAw9vzWGEKqG/NTkaMBjFMvmfYfW1CLKaGaW
OFdzh85IeeshadXgxIOjwVwbhV88TvR4dVgNZOsexslPcbbQtHGN0kSAP1X6WBLz3DYO4cBa791V
hejTA8kaIJyU+ClXaDlXb31KFSes4N/DuUuJSA63Up8VLEdyG+a6VUAcNuciidJlHMzQk1YKMuC0
0GVzMbvn05Cut06VFRlkbBtnFmjPptoHkEWuc19pnxwTX6B1pGAMJ2V4Dw0X/LWqCvsm6Pttvl47
ioNfouTPstStuBQ0FAf45U9O1CWp5WOTtbo6pmxJdumUffDc1Kn1rmatGSNF8K+214HYstihBC9D
T1vsZh+UdWuc0LOV58gRt63HB8re1zDi4c/nKwR2u2RxCPuxgUpcaEbdxryUKrSFANTu/Nrtbo28
qiHmJim6i6l3tqe3g8yjgIKuPwzGMFw3rVbnOyoZrkEiI7sr5ZaFiqSbW/tixbYg9BqnufImI3io
ZT/a0ZqvFtjO0rQnop8K7K0wTxV7uGTac+MlaR35eTrU5wXi3yxWfN4aMhAoppj7L3PvfD2xmp1P
mTiHWVGvV3gZgGMkeU6Rt3ZtSshxMSrnPHe7rIkYe/onU1e011W6aF1UQf9NEEC4pRuVOOg1nDEn
+MjgLn+ouQlezxbq8pDmZg5C6S1+FjFTqZ9S35sf81FxuH1DWE/+amLXPdpmr2Lub/1dkwXUrdL0
sEql7HkNXT5JIhjZ4npc+UJRKQTfpyzy4qm0db6EOSbBrSFKDKpUIf37qgWvj6eu8g62GlErV+u0
aeCkPlKCGEOLI7K5du7Rc5rOjSySkYOokjp9T99q63lKjVzvAmuY6p3GstqEjaYCN8rNwTqajDUy
1tZ2zEOc5rb0eYqO17hnuypq522ZyjG1RbxgazrWhwPbcUg8IxHRbMZBTcZQqj0Mtb/cFAlVyI47
qhx3vZcYHORJellITeXQZrlLseyLSlV51NTwSnBzzEgd8BxTHCxjZEecPWP2IljunU9EwLjiFK5l
ePvRivycvPubYKb/5wCkjZr1d38GZv4aQPr3oEZgRhty9A1utL3sZ9xIfwWOAPAPYRMaClPcX3Aj
/xUbJFQzeDBQyNnbfsGNNOMVLDR0gHBleAXAKMDpz8CRZr7i2R6aSMwzXIIdXPO3IEf2F5nyXwBJ
lA0bpZwpzEa3wBXX5Gt8DeKIMUso+ry7vsxY//Kg8nGPTYITXNq7N6bZ23jWutVl5vriplkX/2Iy
nPlJ31I1Rq6/2MvqMiZUSF12DBIfzTmZ7haQT1J4gSMG9poTp6qKN+ti3GtGur42pjRjs1LpTVIN
65nd684uW4g7JEUhXejL+bspyv7EGmwv8sa+OrfyzD+t+2263Fe5le4ZdQx6LE0n2W0s7YfSbxd4
UrhTYqHdeM47h91oiFN7Nd2oci11hQrHPytap8NSNFH1qTtMQRV2rcs9u3Gf/X3NBGej4AWbrmNS
Wkygd36Em06tifuNWEKnt+VNbTVudtLrw/BGuQaqoNZe7Jt6Kr0DX0VdQMx0ttxN49qWixf1tgHg
szjyxGUrc8ISaGKLzJuJdy/ILJLGqRpEc0is/NJ2M/2MdJ241iWFgffACnLd50W4FDDe3bb91Frv
nEybbtJpOh2V/9SVy7nVqF1Sn60iP53G/rXHRgGTr9tNuNHqenenZ8lH/C3G07abHqRI6pNBjuZV
Z/uEopVZ2FnKi4HHnkx99s9V355yqK78zL6bAzz87XHYZy0hikuSpU9F4VRxJv0Pjll0UeZ483u9
7j+6rioBNgJja8AfGSyfTKZ2ii8wqBTGPbcT+QcHp53FRwr4O7fpPtmr8RoW7F3i6MdlNHZl1+1V
4pdRo/F/ranseMgtewztnLdeE9HtWZnlcakTc4c499aV9X2Hzui8MKf3jrUsgJzJsR0XjukwsHiX
62EEoDTPrG2rnUV+r3CznUKILCl+GnDCdsnU6Z9wMI5aUwuRYBclKjZCIEIXaT2CSnFwtBpP9uEE
YVHxBoXncjp7bFdZF1bjw1jh6fhRy4e7LvXitHlsnR5JPJxIhH01tgNiQU0EZzDzIULbXYYpeeet
oeMAxYWOZhkN33kZTptAM4eQ/a4ez6l61HtN91Ccj6m7860hPaGONLau2EBz189NHsKqiMl8rN8g
iiffZ8S/L9sSbtLhkrx4/vKCa69og233PE62ekvu6K6z6ltrWuI6Ne+KlRauWuy4N+XNkFb53pmV
HmIHqs4Ga0bMYueP+lLQKQMm+QzSQsxbT2GNmjviLM8blWVHOeTn1gAX1+9XambbPy9hOYZqnNq9
3eh78DB1WZedfrpaVCWlmYoY4okTilGjsvNW/rFBz+xSegdsQa5ao1RmOLcU8/psYx9dnWv9Sk/W
kK6ktHrceVoTxBnTaRrc9K7Ocv+kWWbznv4qvdEd2htZcigZai17CjcsLYN++MhE8G2ddycboLuU
xn3lr+2ubl3tTQNse2K0wTGT7VvZ2Oa+ql2WJxKlytqLB9cfDtPM8dDpwmmtJUWvi3AwUSQIK435
4trrChEdcdTRatlHm+ysPQnAxgEHVe/JQPS5H7KJflGu5uMyB7dp2YA5oNXCBwMMY37CPPqGCDqQ
O90ltCYuMtHfqRGixkKTBqhEurVTJ8VhsNPIV8WHhEMXq9pTsUycD9lYnixtGdPDvkml+mAvQ/lU
NupYdDbw80Tf2A4gp3Ye0yNGHP+r3B4uG8O5xeRZRrpGq2Taw3H29Qe943bUA3HMaT+EyTnIpzku
x0SEDZSZpkmcS/gX8pqf00WzWPPL2sGRuDCK5KjZw7QTvnWK5iLducl09FLDO9pZ/kZ31xgkyHzE
ohwE3vay5L5v1vRU1Ua2x98tCMG6RTj2Sfq6Sqq3RWsfej2zYst9ZHyIuoGhfnMkRdVKdiy29tuM
/fPasqT1Wk4Y5CR++mTkYF8unBaiQl3a76INxeqNByArJ6qr0f4wjW3M0oPlrdk72okM0Ddac6ad
4RmuD++rsq/PbGPon2gpaNtm8n8+NCaymNhL8AWOjdyxnNAv9Tau19Y75EY+XoocS9gLZKPG66H0
ED3YhaYdkHdeVkExXNaElFOTdYl1PXeAdn3XGTErd7BPtaWjJHaKM89IBiTcFvJSAa3ysmumbD81
Lubb5VRxYyo9Zv7LNGAMnNBwcpi6pbMcZt/2Nihn84y9tJP+2IH3y/oo5rE6GmbRHK21Ggdok2Xo
qnQ8GcV0pCH/pAWiPbNmXY/TGVPljYc4EM1ia0efXoA5QZnsEXdHKhjXM4SuxrXSkOS5E4eA3zDO
7pseAiNfKJe3q3L0MFHvKa/zPepL77WG+88elaKKe73vY5Gq6VjYKtklfuu+SfVSvCeEdL2nmM93
ROlhL92WxRstn+CR4f5/sK08PZ0KkZ2WZqBdamSG3Wi5Lx/zxU21MKMUYfdc/OSkBLBgw+7d277T
mvM615s3vSGap8xw17sc2Wisu7OKUezre7/2k2tk/VXsIjBCcLisH76UgL+pzv3/c5y6mUD9SjH8
Hz//z8//5fMff/yXn//3j//8858ojP/Xj/+G4viPP/7D7z7/Wx76E3/8tx//4etKeXvLnwplw3iF
AxdZAkxRkTkyLf1zoey8giiLA1WAZg0qNyzIXwpl69WXZ/MQmgB0Kxt/6s91Mu+3OYYRnLGlEUHt
9X9LnfyFPPOXMpnvY5HZttGsPeadSI82KsNXs858DmypGrwaJSYoOzupRvfgW6ukTavz5kFD8/6u
CIRgvrNlLSCabpv5UDdG313gKO9N8VZfOqGJO+K29zkwHJLRLR8atckxnEmfq3AItOEDY0HtPbiG
Xp3ZOpHZUGh1oeLVdLRhq3z8e71ZEjcKdJxv90j3u6vELgOTkZs/hF6C+H9HXLrM9hjyzCe2tMzm
fPA0qw01Ca3v5Kuz/PMs+uvZ8wshGHyGL/wmeDdoB+BRvOByUWLPjnT80AuS6VTPsWYwjKE+mas1
O4eSZByKoHBABWqRvv31T946k29OCZ8cwKD2Yb5tRNwXHBVSMm2L3xUuaepGgyv7y2U25Hf0A1/0
MV9/CupTLjpWdWytGNU7L34fotulG1wGN0NhpJHltcy0c9beG12jHLNOnEI1I94BTlveAOCPN4XW
ZLkRZtowlDs1rW6Xx/PAjBMDgU5OAgVX2p1jkJaDVhZLrUKtSnFdGSrquH2No48XGo032CHRcjYa
Caf1XhvBKIaw77a55KphCh/ZszPC7uyBg/Z9ag2xB1fmrpTC/rjIqhWxnkGWmm4ZT1a3w2TMjx2e
BpdllpmfOna3PJYpTOZTOGs6iRlg11GGz2UXmsaSxK3wmyZcllY+BWTtPMtmlCj6sUNpT2sLdVas
LbNW7Lpq1YuLGRLEGtuinlBhdmOT7tpNnlMWk83YUPnds++OjA3ncvXNHZNARkWiUF4VemmV9BFO
Uq5+tNtKLTcJV/t1kFbZElXMeYods03jwVTjFwxnYHiQp6Ng7mqu85FKc75bm163D7UMTLYrVPrY
Y2LUHjCDhcB6ViZuzuCcXVDEnt8Z2O7aAludVcfZIHGYeThptURINpXa/foF+sX79C/XDsQiFNus
aggntsw+/aXWVqMnKyv1UfiZOHUQb9+Mc091nvnGHE8bSNbKFnMKXTxOGQLKykfX2VR6PLUlE3cj
S38Snv3T3vQDlq1fnZu/Rmr+HbvPf2b3YWP6dgf68sKftiDNe4XK88upAhHhzFmsdT+RfJgZQNgB
rdF5PjsQuaK/bEL+K0ShWHR9Yel7zK141c+bkP2KWTvRIuxAWxwpguHftAd9sRX4y/VE7gtyW95v
o8oZfNUvj3+1CflLZcPqXJk9MWvae5oLVlhCFtCipM3nPuxNfRChOTGrYp6XkKPRFmZ5zW4mHZwr
2t7d+9bUAXUkSb1PBiC/ENKZVRJ8BMcmLleZzbFHEMp5g2MqJaPwhtvMrIGzmdxm6T4AZdciDcCQ
kaTIiWOTuZuElQZwH4/+uMErqa89z0niBZEc0vpMZJ2ARQKEeqpPw6xD5/OwshgqA88MT42yQzCt
BWcT1Kq3ldVrb+u+zYyjLdPi3k8qAgUb4Z34JCQMRC3ou3qicZotpvO7AE1S5PY9OUeLTIq7TpfN
/ZRLpYUs5tNjX1bm6VhKzDDcYpAbp8Mb36X0PykL6FIOBzxVbH2XLE2H5YwSwadEWePr2dMc50y0
kw2CtaVBihUztCgXpupC9BgU4rR9/p2nBMN/mrjEjLXa6m6XUrfeNyqQJ6BmhX7qLIt4X86mtkZ1
WWnnzbTIASlhYL6dK9KvDrmqfBExlfe70PJSG7OawhrP0rbz27gfzOGxMNPprGy7xo00I/NXRBWe
vMZJpsIvpF6nIcIIpjgU0pv8SCojtpBb3CawZs7S1esfW8OSbVSMvlHRpua5SatEclnY5isBNpZ0
zAsoY8ZlG+TIXZ0lWGRoL1V35SKtdhjdWz0Gf0b54Jm0gLFT9Z44Hflxd71dk+fQ4muebVPVtA4N
1CN+aFIqzfE4qfmKKsCB+uAo+9mdg/fNYjHsTcuibyIMvJDrFE3lXk3A2nmcYCtyv7GdPo76QoLk
4NvDoRbQzM7yVPbyYE41baUPh8aSHVusXeeVdZs4efPc4Nb0EfedKTkZaaMPMhkz5Ccg4FeaK1IK
p8VkVL3ZjJpY2VTWkehwRkqeStwLyrihOVmk1gFuVKlrhYxil7dBDvQf+jLfPE+Munm7+KkptrAp
s9+bmZm+Vn0GWJVCSL6ve4a2e4wjOiuSs7Y8GqtgjKkzstUwbu7kpWWKfOKMCc43xibiip4eaDFt
2lrtnGz13y260jFeaLxy2pUI4MeLxRitKoJh1pnhUBqLCsd2aP3Y7coKG+p1ak6baSJNzC94453X
BmvFmMItZjY0AzQtN8csAD+ETx/qg5dXcVsq3H4oUZP7Gd+STwYRINYe8Qw27jqKkYceCoAWTbOo
qxDPPc8IAbVMQfb4FDwIs6wpTPDnckPdQLi8Ti3k9m4xLrom8B4TExA4bJAiAqWWnTbsk0TOn7q0
hXFWrxVgjmPW2rVq9XwIEwN76Z5IHeZUTdOqUGjCcON+NdY0MrCefV9klo28yOwn3g6XkGh1KvfC
b/0ZMC2haDvKstRgWmQVxXULirFmKNnjznaFhGGyivtggRG1w2JWqlML2vsnV3VEZ23q+6hu0VNE
iN4r/TYw0+y9n5isPqGzEpvGPq0TyYhknkJFjmWubsceZt++F74EmM1M+7JdWKdvfLJaYJB0i79E
HuuKvxvpdfc9at2CRLCuZRKWVRhJtb7qHmo4X6eumhbuHdFMV5u74WXeNV238zWML8I18POnZJD9
4ziTgxkmA6efsyYwrHJniunBnfQP/rhoHijvgnQD3KPsAI709U1VjZtHBIkx4ZgMgbgDVGthABQN
6o6raeqt5YrBfrXsq6mt8jg1PUh2feHBvFDVWgNV9lVw1SWovqAjCCClXbMpb24sTaQiDBaVZ/Gq
vKKKKjUWy/mK6R0Aq+rkBS2S62MHPJvvlOBYxXhROOLU03T5Ri5Z00Zp68hxb2lbDk8pWn/IoHP0
BE0ta2fUEU1OrcW18pCBGWr2CMtJpwHf9a5iuuctfQlmU4rHLsh05gdLrp81+dwYcaZybBF8vNrv
l2J062PBunWxLCpdr5vVn7pDIMbykM4pfj2FbNjzdKDJdA/PbL515xnLQJznTKLIsgavprOtrJuv
vL5P9BPdm/NgjAbVyCuH7NVpn1WNrceDX6prjROJehP2drTIokjiLFfDcNAMMf5T+QYV/AtTe9Os
/Rq28OO/+Blb2ECEP30NIZjbS38etpmvDCACpBkoQ/1NBPPn+s3SX6EzoH7DCBovecj3v5Rvmum8
wup/ozFjwmnCtPoLS1szKQmxk2Qwhh/Sbx62/UTE/qqAQ5yD5p02mS+DsRGKr29RBCsd0RXMjJlT
PT3gJXBvz9q4RM3YaPChubTYKn1vF6SNHTL4ba64ofKzqfg/zJ1JktxItmVXhBJ0imYKGKxxN++d
3nACIelORd9DAcXsD2oTtZFaR+3oH4v8TQQrKkJiVoOUzMggHW4wQPXpe/ee25dv6AvDr6sd6B9G
NowllmgbMEdQ9vap7fI7NRtepNucgrCZWL6L7DW4nPFU/v0yhtyLwr3inJRHThokCH52xSSeuZZA
8lqcbA1Lykvn3dyE14U9v81Dfw/9zIsZu2f0je01sVX97MwEoTnr4L7UBorQjNjcaienqaaEMtBl
HJzqIvUtajv9YIdeGWWjfGmf1qyp7JiGnKJVR8X6xOaSJaLaisg0hGR4sJj9LRbGOl7zYbrHeqLQ
HOq1tg9Biv6Tvqfo5YvdOs38bCFEBYPbDzpPpiWz1IcLtYJz9KjUtLsYIJrYMUIDUe+aAlKKOsvK
xp2eFuumzRgZTR55uLu58kr1ShNBhwmSc++Ql7Zipedc3CT2sNro3qhgHzJXLDcZpMYK/mDrM4dx
FrSsjg5qBJ6pfN6ssJ9vnbWZDza2ZCNuadlD+gbea6cqTNrQq2+Wyjpw7YdZoEzzW+LepDadaDGN
8QiOW555dGhsp3yLHX1rox1CUnwQnkf2yFwryONlgaFYsGLP2dHNtbvP8JJwVvTd61BkSVeyX5vF
9TSUz73fS0IEh6fQmOADqW178K2ypNefvyKyyG7sLCsOQx7Cdyhqz25opTLojHudDdZrMBhh/SUz
a5uidKqzVu5AqE16Rx+cNu2/fAT/6FD6l8KAPzhS/p+t1cv1/su48v+H/+S39/8vVrX/RY/0f9Mf
/Z//59/omv5iPvntL/9rXQsuqxCDfrpPLEZkIfzXuuZ6Fx8J1Bp6nRcLyMVg9x/mEyHwpTBnJ1wT
WpKLx/S/j6Xm/2Duz+SfE26IBRPpwX9qHP65+cS6SBEuwdmsraFDfvYvjqYmc+t5mtS2h9+FXj5Y
0/LT6gQD1M417OtJ1OLWzZf8P3xLfI1/bnr5xQ33r+tefnkW1It99pf2X54tfbqkJlWLl6rI7Nx0
P7hbx8tUeX9jY7z8qP9etv3fLsVqzZAUTzc9gF9c8fWWocWcTL1HM+NfVc78EjKW3NvbpiKmQ/e/
29v+vqP6r6ux3YQe1lgg5BcL2e9O+UuPoKSYVr03fBXsS9+SO2VW3q4Pp3zfLXA9Zd5bce21T399
4T/5mJh4aFawP3I8EL/4efIFiClUJr7JwKf6HT3z5+zVOsmLzUoY/f5d8NKfXQ+mz6WtQtsEB94f
P+hQaS9LEdQTEE4IJiJjo2CMPmzqwRsCDNhufVEW/vVn/KVpzM1lowc0Z/PA8uLYv1xz9CavCBYx
7FU5cWj2GKYHkIwO/+wqHg0frO02fDK8fnRr/vjJjMFdPXfwl70IKmb4HQwM5ON/l7jw6xvAVWBA
Y0qDAONBHkNb9PsHJXNHo2kYU+5VWjfAdqs1f8Xl4qMrczfz9Ncf6c8uhvDIpR+OV/P/eiqnzOoc
nGTrHptkfvCy9Yu0N3/v5Pb7X1/o12/o8qlcXJLgkHDaBr9mEHVOcbFU1eveCP27sgPs0Wfh3yG4
/vQirrisW0Sgsmz98dbxRDNUHqd1nzruD8ctV3olafA3y8af3TK8gdwtVkUyZX65iJOllScDPgnh
NurQbRvntJDcH5l7+7++Z5en9ncLFJMxUhF4BHgOcJmzJP7x43i2XgIDmdW1mTSR+TevzC8//DL4
YmeBPQiJ5OLT/eWHL5lCu1XXJfXGhrJly810eHS8wpoeKOPG/LgiIvHjZsPJEqmuVd1LWxnp+vjX
n/Fymd99xt/mb8xhXI//8Eb9ykpAq+AE22qV+8lcyu0tQBwbRFluQ37M1xJpkN9kztdVQVj+Z4/+
b1dm2QexxI3wkAz98e6id3eqYZurfZoH1UHnjdjrgqM+DDLx/M8/JMsGuzyTTYIuLt/F79Z+N1ON
0+CQB+BsMEWX4/CD7Wk+qdTdDptdz48lZ+a/If/92Z29vNLMS3/jvtDA/v1F08I2cx8PwL7NLQDT
M4feVxWW3anxpnXYrdKeu6hXrfP5Dz8s6y/xEkAkL9hViohfrmubbVNii9nLUE5Phkcyzpw1zTtg
mf6wIIu7b0jdff3ri/7y5sPttaAiYcZFWQmBzLn8+9/f4cV2faLF632vreBhmYKl2kEad/4h5ulf
17nMJl1odaxovy7OgMeWEc3S3pwlqV+lcu+RJIuHTOr2b97+X78/1Ife5YyKD5cROEbcXz5ShsGi
lLNFzk48fc3/hk8HwOmyUP3+1WPggNqUbYbvi3zs8LLQ/e6eIcS0ctgh7kFNSP4SxobNlYIhnzPF
MjAzFqXqpigkGgbtOmmdiJGaYMG/MK1I3BZLelh+RoOSEOKw8cXvNLPPtZDhmzsJ14hVNm55NPhj
RdMqEFKSqzJIlpq2999bt5qvMAZopq/Bun5am0OTe3ZU/kIbZ/JRhTe0e5bGlxi3Budq3oZR3FT4
vYIHaddM5N3cCQ6cWJdXX/oC+VxnZ49NGXpv5SiMd2xu7q3FgfiHr4X/YZKT9FARe4W4lf7nOynZ
+C8qEzl6XErwm9GADnvF7gmOL+56fpOdN7X6SObDKCAzu2aFDdbynniJ09t5HDZ6VyKY1D5vyuZh
8DanjlWj3DBm2IC8bxqFSBxryseda6XlevTyjj65UYb+c6XG2U7WoF+9WFiS288ZYXWPDS8oRp3Q
0N+dTNtvWeVUdHobi7Yt5p5cg5G3+ys4zpZOUmvCSOLN86Up2uAIivxFNm8yRwrLyd2sHnqfATpn
asu5lqKnMV8VYkuP6eRJnAjBsk3Q1Uemr5h0q/lYir6B7T247UCj3x+f07Lidc0Dy9mFOlu3qBrM
knFCSS+aXnuOqXIMp/CA0ZLUrYXSjs4eYcq73puMck/QQPcB93+7E/lm2nsH3vV0MsquuulyA+UU
rbrlXlcNSrpFlu10nrHyrqz8yyxQOQ5Nc3SD2frYcq8dE6dpqvdV285XeAkL6Mrswt2TPIM+45Mm
I7KMJO5u16eSpmOKWb6+KUk/kNHkM1OOZOCodu9lk/OosLrme1QOzc9QIUGNqpTROCkt5fSe+kyE
Tj490uJ+KMz1uner0DhA2aHWA4kNrLtgHTq0FnRTPB/sYcdKuv0SawL0oLV7I7/hykguUePmGMeJ
spzGxKhRXsqZdAFnYoCStKVX9buh7Zl+GbkAUF/U/fzDMVILF2OvVYNiUdnXnYcxed9ZjAriZp7N
B34dnKeDiXkjTlPgi/Ey4m1g9rLhoxroQMlYLl3XokjxlrutscomJodSf8WG1rmRLf11RO0CleBc
ohOH05NfDPjGapgH09ZIEGuLVnkiC1yWewduZHrys2qakBFsSLyNGbbQToeufcWd0EVSUqVep+sQ
tnHazlYfB5movlgpHQwmHyDsr+Bz8cjBoTQFtuliMhLfCReWFCfzNfajfKtRRjDPx6YdDggtprEP
ZbQ0MuUM4WKGTdzRlyrWTBC7eDMn+X0Y1CJ2dV8Jd58D98ZRTfxAdiClYmqeQ7edg53qygllz6ZS
c2dOAbJthjs1WRmVv7wtjfa3WGDXeCXaYBBfFtH5L3lOH29fOqX+MELQBdHmmpN7GjeNk6IL1nZE
vJOPV2sPVCIuxhazeb2m00ma1SDj1veGV/g8VblTtLQ+4OQ3BPEw4WBklJceEV+gwo3Y72cyaP25
S5c9QK7t1aXyPze9OehEYIINki5saM1T9Et3v5h1O8WN11eHQWPFTIRCfx7xQ13mt6Rv/Fxws1kx
iRLlbWqLutsLGv+fXd/wx1x7Fi+dVVszrv6GR6AbQXbufH/KvuF6bh+JRZT85SrFV1YBjrWvS+az
l1Gkj2GzcVHHRlPXruuh8zIlTngJDJWs5cVt12wba5RnpcMcbZ3f1QiKdX+sg9VKE4PTdBWlyFEq
pMIAjKblt0cN+/2+dbepPclyVtBSitS1Y2ttmxnN60UOjg04vb/wF34AkcpuJu3zx2iFKWi2GwKM
ODdc/FR4CsTnjGnPP19y1smAkBnAAqOnmxxVtA5UwneR8f/rJs9iiFD0Pyu0pXkic7VeZJdy8o6o
hUtx0NS/ZlQjHkcZyxJvRBvxIHE9MXTHPKAv0SIYi3zcgjCYmuatG6ADQXfhOYd8auxyETY3hpry
74jUPzgrLHHup+ZdvTCCaPKlO6DcRJ7fUmEk+A0fCRjBg9tWZkbWm4US8rcmS9xUOJsin0Mtd7Yc
w5uRUoHfSa/9NfMR1R1wnc4bTkd1lTJ9Pc+UYywMbTILBrKGfTdC+0mauv5oDGCXQdsiiTWmDzGP
29Nilz/Bpu0z0z46efBU9XO7L7X5pge5y8zybaoLJvX2o5AtY81+HCMdFMWN42NUzzbxxQ0qrLp0
ciMcT2fSLfU1qinj2Oa8WnQ6iXsVRoNMebpy0fvyEfwD5Jw2rlQ9nAflEzs3TbSgy/oet4FMAliE
UUkqRUxve461aO148OsiMmQzXhWa72luJEbwTZ+soc7ustpXZ8bu25iMGQsfQ2BmbTtT8M43Qdt/
Or3VfXhjPa8Jxsn2eTAVIicMZ4j4Od3Fl1LpgNfD2C0iFD/GrbU3PjvPGoL73n7a8nR6dGuHOjYP
9XNuDWnO403Dq+CDHGa1mAcrbIo7cuq2F3ckxLxM/TNhaepu5Q2SMf2V/E12EmW01QTVXR+kaFzD
YcHWuUyT+0HCEw0Sq6b9/gyQIkN/Bdkz/LIo/S0VzinV4tGbJ/x5OEA2AyMPMq+nKTDbuBxX+7Hp
ygvwL9X9yVOO/+jni/NzVqO3I4QDj/+YUX7k5m5b2ZWaEhVfjOAut/Crm8P3lFK2gFwwMivFWYx5
elODmYjSgZzW8F/GzkkX+6szOua5tY0CKXto18feH3kb2mW8xwRl75je9bcGxc/3IjW25WWq9eIk
F7Q5Rta5rYq4M3v9SRbaeqXX7RMH+5y0izHdpHQAdqqtxauSZo6cX4vPUQUTMjUM59GctS8reRYP
K8hW3DYV8oGoMD08MnLuMHIMjv2Od28+hYtr/gxk/nUltuTB3pzmSU8gAKypSizDMn4aZT2f2zDt
Y3wCb1nQD6+uMFUM1efK6nHlR+UiZ5YpuQ23RGOdMFkEsa/H/qGfFgySJK+QFyTD+hg4wU+1YoHt
dQrvYy1Qvk3+ljA5RbgP9aCL5sXWzyXK0l3ZODIBnLwQSTMVyA0y/VmgUroPus0AmdnbXNhqsO4v
x9Dc7gJjg29aBpZ/1Yt2CHYy9bzPkcE822hrNEPUGdX8bSHAR8XO0C4JVamJCL2e9tpjJrGQiLDL
GQwtqUCPb+d2Uix1hctnEPkuQAN0AvrjYIUQa3eVAs44tla37vvZoR05e+GunFMB0m6ErezCGAKg
sL5gDC2fiG9WlFBdqK96NKrQPeCMrEvavDvlbD1PQJHOQaEpVsvVu8cd6TxjN80fESKokZ0iIBsm
n8jkulS3d/k2FuhvJh6qOljKs8ueFvlDR8b9aGeHwXGXnbfN2GeIrkMoP/HK6cISR8NIr0tjrhNs
15r5bJjt143IrbxC6CeLCQrdyLzJGhqdR3M9N1emHMc7isAhFnU9xmkniJxKa8+4prg2xljPJB0V
bq1eLgIXUCxws/sYgGN2SLseU+rWBlGgle6SumJD32+bLe/o5m7QFByNKjgs1IAGuNWsGlOwXS18
S/sstDIjpggk2NvR/n5SVIHR0JAUhC7Lhr4oPCPdEr+GcRdVi7QfUPhs07HIZ/GjZs6cX9c1URAn
x2M7vUlbVkyJUkQtZ6cOcF4U69xSsViNk9D+7ccE1gj1R1Cy5eWtYT27mQEnBvIiL4ufSRmXLpiL
GHrVVu8Be8DgjGph646FrUfQxRpbeMV0B4K2HRJdI6Y/LQzBTnhYsfOGwZA9e+QVzA+96XZ32K8/
u84UOwSlVuKMIWQgHOR7x2lrfg05fQmpcT77FuDPoa9suA5UdQnTTPNucYv32bHcHYCcu9yY+9jL
M5S4OWVZ7Mtg8OMl9zhsDkG3HliHinlXwLENIzlTcKEODtf3rZzdCXoRganrosv9yiZbxXpA9KWC
jn285/za5Abxjs1lofVoeGR4V05NZt2QgPAqCZy6wsoW941TYG0Jh6sKs+GNb/byrIxmfsJqHDQH
d9tmnCZ1dpSp49BkHpo+yj2s2hgX8/G+q3R3zmcXeowY7PuhhqKQeJ3Xu/sBhiDlj8e/d0fvlkCd
bmeI4agMSrutkOYWz7mU95youkiSCxbRngEzuPK1ROZSFXdFbbwOiNgOjq+tH71V6xfhlBmnEpvT
kTBQgdR1p68d1id/x6Sj23MHXpg1YGdxJAL7CJnv0u43XOtutAQOvCFZuSEHyE40J0pD/+AMvVtE
rWjlwSuy81AEP+xNhieOLjduo/FirJXC99e0uTr6ufHa6G76kluGukWdYd4TZAmjpC0dsDgAhoku
uessUjuGvl0/eLJe6LRhkNRWRjg7ZuazWkLvqu6dA2gR9ch05OQvuZHHukU6Fc1yMU8EQemLafo9
k8tl3zTXg4WYlhmGZW0PKBE5v9vOhrlSBuHRkXi1XBbFuGlq+5XiIX+eqrkxQF3QTUe5PckuKYa0
Wg4hhAIiqLwQE5xW8raSackTS2X/lZ0x46JTB9rCrKikkHGNPla8yoLDYDbpKYDf/LZ0vUl+3To1
XwgeM7mt9mTHEO3SJwmu9wwDJ41RDUDgSUCtrOfMERBNVGl8sRptrojHUoa/qq5JU57NN5d/fqpa
b0DUXKlverS+0GFy97JMt0inCI7QsitcsAOWwYU6cg888ZwriE9trcB8IaZceygiAfuPV5vPxtQv
n7nCUSTr7nUU82LEgZGS4Wd2io209B3+EjXHZxcOLOxOVurxZqjXbv1iDkP1kYku3dMHbt6lP7iv
kwxJTXMmJ0/6IQu++6tOE2zyAz8Gs5w1RZTCei+V2fMNN7V5h/cVdQ/ks0+vQFnZWdK48XwjwKUL
BPgBlRJnB2XP+h3iPpADSRFxm9ZhStxMyQuLIlQLktuNkWMF1d1Xxu/urqh19WmPfXnTpwExtkKZ
T47VIbCkYYRPTQAqR+CaV3IXIDQ/oOevPF60JrgbdNGQ8zc512mG5GGfZRtJM35j+000I1mKumIz
dl0DCx+CFSywyOB2INQig3SIjHW04aBlfPsxbiRsx85kr3tXbI6NlU41gmQ5b3qZ4eWhQW8772oc
faImstKHZTL3nmLFDrDwjrMp+D7lCkdMbX5/468gtfY8IBUEl6qub2yvBPPW2VNTxkM7599mh4oy
zruhvU914K1MhWywRKq1rAIBntbAmACZ/MhHFvUdjH0Ic9ZCG4XUtrl+LkKTLGurM+15R/Dzsu28
RRvYy4QhLfSFwfi4rMWFFjNONRpOnMRgIgLf+mkEGIG5/Rctlxj93osg+2SQscrKLMh+VBcYBeWA
uet7tz3QUig7toLCM5PK97ufKXNifJWqrgAi0G+6aRnGngutOQYXhc+qjuBN3YfOVlq7lMf+3lBh
sWJZnTOIHuCtrZhabp3O4SrX4dgwgd5wODecCu2Cw0mWKvdZVSVHlDXtNyceVMG6p915e6Nhg3Jk
XMbpXPGNN7s2FavaY48W3Fcl5F3PBr4d2tXkC4b4mlG5D6EPtO4STYrlprFoL/kV00RXp3PsjprH
hFfLYVVxtWxOSz1bY7JBqkH3KC1xbpd6COlD+fODZKsyaMTAxiG9EBFp1Pg+uDtdVr5xjU/XLxJ/
mADYDVk7PFfV6OEHX40LI2qtwu/KonULSh1gHMy0HF+I41S52IWt192Zhcmm2YIHS0/4NLCh9Dnd
il0pApySfqjqr7kz9yygq4JrtKpZ/AQWId76kFiCaOzCwiDgSaAp94wWfzOAfH1DOFyHAnd0+jt/
87c6Lq1Zfucnej/bzKbUTNUo34U9BT9HZ91QixKihO6vhkNZeKGrDzosMw5+evTcqGHqaEc6tzGc
t95CzxaA3uQQ6QVMCNG577zpHK4lOBPDFEcPoA01IjFqgJBMtDAskrM+i6m3pksTjO5G2m1SJXS2
1J2E4RbERhCueLlRBQW7Hhgq/WpRr8FuoCritW+MnqPaiJLn1My9FHT8KvchK8GnnDzLA4MuVdYc
RFqYRbytPSpuqzVK/94XhTPEBs2tKikmFI1R2Oe8CbTiwOBXjqe/+n4uvvCZw6ccFhcllu3gWEJS
OAxXzaz4WAG/Ixsneh73ul/qcj3hRHXfzJ5EpghgQP2mJqqMZEvxqO3sdYa+UtgwOnpwbEucKmsC
dNkUhI9VoT2/5OaAcd0Lp8b9rgMEFLeBQcLdDVUvNrCizrvP1ZqtPO42ZdnRgrLWPU8dLXLkzaIF
Vu/Q+nJ3/QjN75C2vX19kSJzidayTySQra7zkyrVGIPYzAsxbrGHK9nq72Xp4Sa/DkdrqtkzSRNZ
2sRUY5pXkJgYI05Yi7mtuKWF3xry2JLi2rBAdVWr46Vss/Y+YDNeIpu2O6fpruTIbptNX+0qhjpe
okP8CadgDlB9NA61/a4xnW7bdYPpgEpvx7p+NZ1mmCII47I/yLJXfjyj8U0Jmg1GK/bo6wGWqcxA
7cqyn6m4Waz55BOojmggi8C/GhXH35hcYHlphW9+kV7XJeVrkvaVXN9U11vbyZ7KoKDzyFFzB4GV
DrVtoLxLoAyquY4GQhPDnetiFcwAHLavhMku1B85R2se/6KxTxnmn+x9EEu2XZsYjytoAVbXfmMf
mZ1rG1LNhwLLDQIiyDmn6cVg6EJLGAGDM0qO92tHVXsovTEgGXYoHflK72BIb+EJ1hS7rQ7XpHHM
HlMU5x4jWkvm+LQJlOw/SzTRxsEfgO0l3Vo74TuwGAapZW9hSdTCbbJdySfKrrymmF+LgvZIbED0
J6KWbTHfGUaBXxri6uZcKcAXIfyYy2nrbstq3udA4jSgdyXcZ0dcMlzLslo/J/hxj507eLi9cz0b
ZNun6ysKxMm9XtRs5ofUWpvw7BY0bljUMv/KEM7qJzn4LEBLiiyE+7ls5SN935zlOFtHA/RSl9ot
e2UgQ56peWmSC47MjpSFZOYtJWBWnl2h3PkeYZ5RHjxiDDUyQfeiD2w8/c0RuCMiHiXsA9gRii1x
ZeH/LJbZouNMbyM09xQSLifNWXnuTvGcmFfzkPb+Q+9Bz2P7LymxF8tjGm4SYUpT1GkCI6GfnTdA
HeVaHzteyWmfrnXXHBe/X39Sducuewxa7Qe89s76lZDTLk1kR+7sDl1H0ybATycEg33JcT5Guu9U
HzZYDU2ho50woZdpgOusM6Wh8zEJi5mfZ0/BRvm0C7A4o9wTywCvw4FF8Ym+yMkRGDrjU5hmcFNc
7VtPm1uibfTb1njapLZadKGeWuMJ8OR4sLfaB5nnr1Oxs1pTFtFGDiNJeOQd7QhBDPvr0do2sBfm
5tzXbuc+VR50kdgy6/kjlIiYYNCLIceK0Bv3nUMWczzUtffkchj+JuysLW50tsmfjtkoA46g7IzH
FI3+o9GUAAj1RA70u3acdL2nnbo8adx+3lUXeP12Hbp+J49Kc4Y8Exvskl81mW14IKVpBpKnsR5d
nIpFIO76Mq+eVukraz86GhCbwhbyEl5aQhymJ8EJPZ0/6JFxAt8GTBmHdaBBsk9ZLZvbNJslR3me
NBUjXnXrPT50ASSBp/tuG9PhljqMzNsay2ODvpdM50Nuam85zx3xdjFaIfGeOxDPOblylE2stOf0
GXCU5Z3si/QHpct8XbdsrtEWwMm6CoaBLEWom9mT7EN25rAxqR+NqaZL3htuC/OK6jRpell+6Ufs
wIfV3gaKlNkkjmZtsopujgV6skTb9tHJddQAp8izjgUSsJy4ZMSwzTVramnfcipmKmLSqp140S1k
w9Na/zRlaGa7YApFxWO5NSRK2oS070Zmv9bpktFa7cXc1V3sWSUjpYg/Xqtjt1X8qh7m501AqSko
+gu8S+tdaZiKxlLbF3hY8rwnbnu2qiUZMC0x/9CpA4U5XEhs7qGlvpEQ3IDgqRlS4z7wLXVN8DDH
bJ8OhBuVtigrjuXziCR4FMVXQsk7+Ap9E36t65naxSwJME+mgXkJ5Vnm1BUvXZovt9LyAGTzNoDd
mcqJHptwN+9TAJnt4pZ/Loj/GObpppxmYDrO5vRmYsIxvpo0M9OdYzrrd7feimsGeSUztLE0r+vC
7Xjll7V/JwLM5wANgHClLFyyL3htluY2zJhbMx8o9YGvhOlNykPrJdiZG38HNnY75lMFfnEi4FzD
Hd1CI5nr2pfngQ9Cde24mCcohkn1ZpzQZVf9Kpz6sLVpU0SFtrzpsCoJxoa+Ml3/xew4QY/siQuM
0VZ+xUfFBJjZB212uj30URhxQmRRmPS+tFnVm1dh4QbLFbwbcz1tgU91KNupGxKIrHOQjEHWFVeX
+Teiz4L2KG4bun2r6avtaI51tSXZZBJzIQApWZFqcvO4VEvzaY42asYMOSd0zj4rFIxO9PBsvUV7
XISkQh46vZ5Tzs/wfDSsSho0gW6PIl9dWql4df09ydV0P0Jar7C8G1eXSVVdlMwscuZb2pO4wwJy
gYvUjLq/61CuJRps0dLQGqdL/UUXpk7yzvKsm5zNEdc1vXNqUfbeR9tbcIjUC5UbHmfy4w/QCvBQ
wdSDdsf76iz3lYICEJlkkVnvzGrt52FmO3LM1AiP3ibwXY3kKBnsWJto8daU9fQ4UOEwN0tr43Mj
iMg94pgUpwpv0wtFSUlCNtt6vVsLkX5xW1sD1RLG5UBKWAqGNCt3sUo5qauToLR1epxXRYAHgbdW
faJLD5MUyyNMoGPJ8/bqM32HkTPSREoQdeDJmsxqgrCKq7h8yn3fZsTvNfaS73JPbMN+WzxRfYOi
kU4PAnPWOc05iZxnJ6DXBoEAFx++t3y9poEkvjblCsL0Ukymp75zGSH01JBqb7ut8J5EMYR3M+l6
S1LZ7vgYYHOHTNBVHXCkqrMG0ie3zmFy7S3PpWXq5ZCZkxBXF7rBBSODJf84Y7TndEzaFtEIzrKp
/cwBWp/wKS3dHZamgl9acpK/VURYrruwXAzKvNR0CkCJc90ls7FatFy1wHC3ycY/F1U6+Adg7mP/
tetLEzZYjSfCSnAFtuMbkoDx65opf465jwzsC7+9YK/n3r8p08L9IXscqRvfHqiGUtuGexYe72xi
jb5/qyu54Y7ydEtHN5gLxDIiredDrugEntqSEz6TfUEHKIH0ilGeAtv/3gduWTAvrSTICNwODWVa
0X6ThovatkHxAwSo6rB3KnbS/squyMmJN+zh4mqTmWt+TXE2WGdsY7PQdOxSx4/dTvfji79dUBNn
BMbrunM74tVfQLVRiYBfl1i8SJWEUxUvfs35ywKGulxnm65DPBNVPe9n3+tH4r1aW12tJce8xIc/
vhw99jQFjKl07U/YXbARl8zBrQ6MwCpO40Q7DvxsUPxwqoUBaTdIgVSZYD3veqFY+yjFUg0EXFaM
Gqt+EP7DDIdSPPnjslQQeoc8ixgLEP+ERMJhHME57Kq8XA26i/PBgJMezLD0S39EpTJ3B5pZwxx7
lOj4c4VYroZ1sOfHxQZGx+iP3ECM3uCL8Ib0tPDNzP05Yhk0bnmlqi/jqswvWFSXr4Cdxf3E2Yuy
Vs3dd8RMBBsujj8s8SJE/aAc6oGd5/YL8wEfp/TO72hPgJNjdBbltrX+9Ihzkge+Y388FVLYCzkM
zMVvCs7r/MEWsFHMZMP9ShlGv6El2bY+0+qkcEJu0wPT4YD0ZmuD/0kO8EV6PQQOs6g8h+6Kn6OH
qY+luQD0yQ33zto3CqD+qMKGG+SRYMnQimEWtLhLdOrWXNl7BNGjjPt6BsseEFrQ79HzFRjUWuFW
SUfX/61fHRuJklUz2gsWB26sZ9hOQ03tswxrcKj+0ZSy5DwrPDa6PINTeUa1TVYuOKvKOlI0p280
GkaqgtKwtsRDUPjhidpgXrp4LUfjITUTp6zHfO8h6/oG+KnX98B2KZwNozEHG3il6DWxbKAdrses
LafEDybKCcMbgBoXWtXyrG0bt3Hl+ot9vVWpS8d+6dprSYsdwKyr3MfQMBna1m7YXPPtFxhqM9yn
SZku00dejsQwtRY1LZixZuticufAJfl0qw18trQH41xRhcdb1WOoZeXm/BdsfE8XMB91b2PnBNT0
M3/7lG3q37k7l93IsTU7PxEL5Ca5yQ0YPQgy7oqQlJJSSk0ISZni/X7nrH3mBjwyYM8MP0DDxhm4
bfcz1Hkjf1FVxyczu0+Vq0fHBioLVUhICkWQ3Hv/a61vJfZWKxAzYVX01bXs9EV6wGSgoE11mhk+
DOyBgqUxrR1Pa1z0fKW79dUYKa32dTeL3lynnXK209TBO+3MLp+kI0iMNkHV9JImEacwqrW3kDft
AW+EvaygvWTvhoVbZtPV1Er49DbwkbVkzc9RBCj6Ggsuc2heVryNu5QcP46ANl4RrpQ308AO0C+K
cnzuGUcIj67G7ENXjRlcNkjAIYN1QmqejdyarUwOPDdDWMhzh3b5kcsYX8yYjADTtXCqAQwgzTJA
yBvz3rKaEnY6+q/Lo70bOWLLsrgxVTcxuAJTwJYmwzS4qqVOWwen/3KlQZVvL3ppex0NfTfhD0u5
wMB515tYWvObbgv71jFTE7hehlyTaAGbH8WM9Zr+jcpaU+/xwkTT2adjP82PQ+TaL6O0wi8OM1Ag
a2VnXQW9fsFFZpn4oE9OFl0XVa0xOuy5ufyEgdsb1OvU9Bt3AYcMtEC+2flcajeNMjtjlRq4oXYW
VW3vbp5cmFxm3tKRKypMUMtQsg2bRXwC8MigHkZypThAakZw6OM+rZ8lrXYM04OkyFFFUxCESdmi
nNN+1I4ro+5mxOMF5N/1lAYs4yG5VxRmO1A5BhM8BFcIJxDfgOOBwK4oEuNetQaCWGFU2Sc3tSEY
hMDUxxWuYjYZzdLF74JbGJQyh0WqPvKAGBi+LlfbN6WQfMZtzHgmD63B9a1s1oHFddbggaivq5M9
oQENmPYUtSmOuIqSRI2bWUXipswN/V0Zaad4oM4Jn1TYlid4FQtPgmVa3u08TR80TMwDdSmwT1jO
etwUGhGGVWeN47Lu7MUosBt0CTx3AgfUfbR2aH5urCypr+h91bP3OE70+K126zhd53mUNl5nlcDr
slzFr8ijObicsS+nfRmyAwaUP2C+itQ000U9Q8LP+zE51ZifEmymehk/CIjF7A7ayF62ThWF4g13
wdCvY+ZzyyPfcZYbmIMcc4ISJs0KYWSgtWMssOWUpQtQLe67fAMe27V9Lcs66hu6vJ2tHb8Hs0BI
AW65z5UzMflvA0b6AAk5aqxE3NSm8HA441FrrSAJ11oTcUMw30N/Q7WJqAHRmd1jUwjkYyWD3P5E
ADxdrtoUGDdeC8deO3ASgpVt05UHy7dS8V7YuK/uWlF0R1j5TuqnbkG/BHgJHFU6OKpwh+xng4R3
5JzuFq6z9ExjKpWQBLkwrlpyYd5h6+YAsdsO9YxNfxFpm9pkH8pJDe7EpVqG+XTFyJdRGpiPkA3f
c505y7IbVKg3Hwe9KsU1OxxyWNTaGvlbslgkvvPGsJuTloFTj09zFhNR9Yy0pI+Ak1kJxMIOhxB9
M82oEiX1Djsyr0teM0a9srjSQvdCrbehOgT+QENDeQLKh22QrRIB010ldQ1MDiC30F2ZbPx6rLAR
zJJ8ldoDz70NOl1ieUM3wsNkF6EVJSYLyUf2Fll10h0qc2nbatVSbjGuwmYq3tiLDM2mmezkUz0l
5Az6ioKf3cQFcp8PWEX8DgmKib02NS/6UoTZDVxpRQQfs05+VFoEDDYrR4Ac9B5O4e18Kcp5imND
7090U5T9Dr9fFq8LYCs4TSdAX2ILMMR+SsLQfAeHxMaqNu1g8sNSZBdRcoBCz+faovHorIekdgOt
zj5U3IqJJ3DVjv60wKC50lm0H7l8p2YbILJ8yejTCI5G2w14M2fAZack48C3DxJY3Bt+R2L63PAl
ZQ+jZUF3sThlvuRT6Fr+YhKO8SIM0JHOIqIj+mt5xfoRD1wnZ9q9g4RTbdA9YmTD+GYmKXK4hdM2
3IFPcBnLany6rB1J3r/afQ5nw8gvqLQgj0COMOgohkOB6u2GHsk2p90toqKWnpAv8N5bXCk5Y4nF
Mt8C5r7JWk8sS2e+U/AGM8oI43UQFS0uWL1IbSykGa6uiropPF4byxmcpyg2sSgkOWaATZ02dCEw
A6+Gg52pYgbeD0Z/0zEqyQ+hgS6yCyx+HZ8+IWiQrga2yjcmKj4Y0PVJDKIDxkK7Vvas9VunIzBw
xFZY6V60dDa1UXIuMAiJ/gKFCZtRbQOFveqTZtDos+b8Mzc7Med6dMScXQg/mmsHwkobLxSLRra7
rHE7EqA2adLmgR9xUL/u9U7CYGU4pGP06pr2RKscvkg+ahK+kxg7C2tjfxHGyXmOd9wNYE11MV0E
ykxrqMFqFu02EFUlrwwt0K3roVnq5SV1Wcz2NfhkYyVZ0bWIORNJKPuIZ2PgvokghRdPgYTYcSw5
nTLAoaoyva1EMMec5ExmQKWotPyxbRfm9PjfQ3i1CSrhTVoFZfuxAYljXJFOnwkvqmqqMs8ordj9
HDcLGhGUZgbiAH+DnDG1GC36g2klKYpbSiCM/pHUOaAZ4h+Whi+HmuduWRtWmrafJGNFNnmI9q7p
kYoFqAELbRm5+kcYHU8jrhPJJhDGcesLEVT9Pde/Tj9EANW5G1apmgSUTNIL2XaYMwxBWtTPIaYh
xo8DjRygh/dJWuXhYaa7ptjOVdUwo0DHdz+XsVvGj46R6dq+l5zDbhdK6bCv1EEaGdfLaPQjDpF2
6T9BvjDEqdJj1wXZHjv1crGL45JnDxuiAWdpsnTzsQxlmKZHaGRtIa4HlQ2LizNeCxq/WNBItpWV
a9mZKVtTXiFZ2vGjdLDRHClbbufrEfaQ7he5onSDpU9c5Yuexqu2bdU+lgU6j2RIiglRgcKg4qxy
dhyAEQ5jdnE4QUh/z6QacAuuqCOy3rKuwjcILKlm2Mbs96h6i0NwN/AXx17ngKU5O7aG4U8UQ6wB
wbabotCatgH9PH11p5KY0dM+gVtgFzuEEJE3Ly5IQO7INMO1OB/dyiAasNhD098Out4LZkl2njnd
x4FZi4lElKdJNb/lbcnpb8OjTerdgQqNqHY349QxJmMBs63QpygmtrLNkInIwPYQzy0F8VBfMYJS
G6/Yxka1jR+gbeEF8fQU6IGsxmEjNVy4UT63fjktETok/PBQxetRN1v5IQiCKIHEBO3QbPcYxOzp
JjOFzlIx8NrUnSlpT9k1CCuLH5KyZy6aFXmzGsfW3XalmXys0x4ZONZD/XY0l/w9JhXTr+xktL+w
rA0WW9LafXSWInhWmHSpWcZWfJ/0rtpOurE0O2hY6bPR1PZjodnqKWqLaCAQk7dJuWkitgarobOn
bE2SyCDFEsOcXArU7X9FLv+vpu2/Dtv/3a+m9/8Gc/nMPL7KjP1zWNx//vGfYJn+8cf/QTb/D9+w
Ri5f+AssjtzMD6RTcXHCfhOXVP6fYSOa4YgfMFmTsYc2Ignuk5f6JZWvQYsjb0p7PAA3lDJS3v8n
lq8pcHEsRArWiAsbxP1dZH/326AbAUKyWkS5bX5bZdvW90G3CzJ1XmSl3wnjFpWebtFgkxS3sziW
4jiGexMVjvN0QfEavnV5rnL41psLEHLVPCqmTPA71aEvtmV1CCWMedIV76WPMdK+bzZj6ZNBH5Ib
ZzpzguvBgFjXOVN949jJm6E/qXHLWHAyr7ARQATby4UGqMRjKkn5exI8RM0nPfbQDGpcFV43uPea
rPyuZp+YHOziJo6fNeOTLLBSndSya+vrTFyT3FnpTJtceTLSj6EF0E3herJ2c0is9o4xJ8PCVX3d
1geklt/IwV4wC1/F4H55R6H/8ZGTVwct+20MDmI85Kco1+/a2H6yhxCuZ2g5R7ZLz87Us6NXfllr
m/ERuc4+OSZeG9TD6rdexj//YB0a1OUFQgjglszgty+jKNBogYsvd9SKfUSXcjHf6/GxNI92nLAK
li+ysh5yfdKYxDVboZMTs81svisTzUfvf/jq5rj5OQb41wGwvCt0VHB5uRfWJa/n+6pgTkcinE02
IY1odDbNsdq0i/XUmfOWw/JBmIa2Z4psrH/6sZfHxV/4D9/11H73v//vPXgkn+WvAEH+A5TK/wmn
8h/4819//OM3j57Ll/6COTJ/0EFDABHizuYpoRMt/aWL1qZw1rG43y+lynwaXBp/fvAY9g8XpASi
DoQk6fDA+suDR4gfLEEE12Vgy1+TdP49QBAegd/eKEA0GTDqyuAgCd6Bh+S3V2jtFu6shlHHIiPt
fjeXfdAVdyEQ2TY4TRxqtW3UUPh6SoJWbmqwE0epjOZ+KtjLtAF2B9ORBjjyhO01Sl25V5PeHOOK
5ikMlxMDet34MDvuI4GMIymDaQuHctzWLgKuw/Cfrrk6oWOnWY5FFA67scK/0xPesAoUU6dq751y
dDc9Faq6PjrUO+mRdusmIYmtHlV+WJG8Kt5Mvc/2gHGMXSM5BVvRguGfl7/D7T3cVZYLWBBfh3sU
NK7D/sGEVQTkUYqQVJAMKR/LcPL7pVU9WUb32tvR0ZT5LR/pRWwDrpO5abAqkU53rhUMR37oDZjh
jZqLW2wZ59pMaLuLo/7ozHgRkEbTot4ukQjidxMrWsEEJ8Jr21I3smVAou9LHQfeAfFH4jI27Bc8
4O0KMyFGEd26K2ruRfzP4xZZn6HE6F6CPwWCRabvYicxGKvYvbOBkltsGjas/ojBZoXuE+OdH95y
2PCcBObqup7DS8doos7SGqXvpkCndar0SOYED5hbMdxXFT7lDj0Iq0FET2bU3iyqq/adZk57A7L1
tVHHjGHboTxqmg3CeUprzzC7cJ9oXe8TMDXuBzcoSuB7RffWMOXbjHFrPC35YB1hh5jPWUPcMk+a
fEcEbNi7XQ9OuY87fS05RV4snAVrCukEQggW9bWOfdVfBpNRmi/TagyaTWpEwIj1cZx3lUKyXDHO
sRovVYzCIdUt0ETzxnO7sj3MCfHt3I20HaNFnv1mj20mqtKjO1OdgYBlbcOs5z0EHMci2WbOG06q
8oljcL5LXSZGSzWJvTWZyX2CDr7JyTevUsmAmAqIksODaI4qkMbeVDntc/zWZ5czBG0fFsOXsQLM
uAaAoFEoYVhXI5zwo0yUQQYzbEf6Dmbb2AZNVr6gLw3b2SajWROGZki3jHJHizpKrZmAlx5VY2EU
C8Irs+mwMdHvwnXtpseynW1OE+RYsCZHxMAG8y0atFeDGk0H6niApDhqH1VmYJHsFFv/vlQvZdHW
D5oVWXdcOAtXCtOo1k6nW8so7c3UkoGJnK59CxdLO+jU232gnEWj/DZ+LHLL2dqFTdmE7rYeAww0
l2WIrsbamLD/5eam0qDPINI3G5Y5bT3ZJRZincgSsx4ioe9IQfVWQYI9Osl8G14G9gKCyG1h00c3
ade0g6ptk5e7VrPz89TgGumIlilGCiQMizuEsmrLZXB2kC5p8nopBeoydLHdKLG7NAWW4VENzzM9
BCfaFT8gMrwudnjJQFjNNqrnjB5bM70zAJaUtPYaZ7cxnpzJkh+h0ycbs9D7nWisHRVzL2kg9I3A
RncmdGx6iba8mY02vI5Ddp0G6r4sy23FHM0HT+lj5bqOluUhV5jw2vQ27+eXUYRP8+A8cHz2W0zn
G7fDUOwQw2jZpIEH2dqSeh3LDo8loyUjG94ccbF912OwnrLwNRD1NWDL6BlDmQRsi993EVP0JZDV
BxU557bMSQ5O2iM0iM3S4jErMurfJCGTCcdPpD1pJL5vBOfzNeaNxyEEwRsTFDXbCJtpdBM59cGk
4nVTFPpB64tqw2zoSrr2dmghuXXUQlGZm6xhZ/K4cByvbvELyU602yyZeTQi8cb3U23b7xVMcDBI
4Z1pIeGNkhNkxvsXESbCtKXOYWfBfy8mnMgLyshMVd/aMiaJMRDf24JVwc0/W+iTG7OG0MkzgzZU
EMkI9dlhlqU44FM7K1jHq0pzA+glbDWbzL5yNM6p3ZK9JWr6Ei/a1tbEvKJa5ITt4BAnjB4mC8Qm
HP+3sEsOS01MYCh2Um9MitumdewGJ7OsGz8aWVO6xvkSBJL0TiFvo3G8zzN1BDmJAX4Q4qnXuJ/6
OLnOB4ZhU2RcppnidhTmWlfYDQyp3tOQgy6tg3ITdYqe0UY7JzGrJ1WJoefwDTZLnU+eNMutExPu
DpfOWHekWleWjahRUy9I/7JzTKaBMppoecBHhizD8JrVlhyER8b7LrpoqbO5POOEHWgmdrMvLv1x
aGp8aKgY00D3bjHRktd1W0Pk9ZvbKCYKlxEbrerN56UdKHrhN90qobGzx8UP0mkYo+SI261Tt+jK
XOALQQAvsjpkBeGo4MxpeiL8MsSIxXU2Zq99N8R3Vc2//UYvoMS6ETnKXT+XTPQcedtHQbkm/00S
BiQF7k4GVdFCelygnhHsqgcghxgBLJFeYXYh4bYEmk/ULvYk6IINHzZFNm69FRo3nFYwojFEnW7k
3KDnd9P0Uus5/MSkM7H8NAQCkGUwdK3kXInp0NKYhvIYt8N0nzNzUIe4xGe6hpTdMRyVU69VNxN9
8cxTlnVe1RX0PpgjSUFXDi7tXQjeMO7LF3rOSUmEPlwgn5UFQ336iYAW7pxBR6VJrccp6bs9b8yN
3tqeU/eYuimpj+x6PSKOBH14Rg8kDMDUIiIXaUAfHuiojI0jZdSv1TBfSeq/fRw1t8jV2OAreYP/
FFlDZ2WlbmdEYaj5HdGcyyDN3119JpQLuZ6gdjH5fIT0rI6LmvweV5NfZ9lLInEN9gEzZKsEmFgT
nJ1w6vQFThjgqbxLJtPcBSeEPWqvczkl11AZmm2uzKcSXXHVt4qWWrsIkdJGehFK+RDX8ymiDGCn
6KpFiSSExiBTrQIdKwdNcaioKaGuMWXwEtjzsE/d2NyRr8Dcq0Og9VMrHE+pFkZHg5wgMnKTMuWj
gk1vSR66Klg8Z8Q+jg4fx+tq7IIrIgbB2WoyLHK2lnwc63w5DoPq7pBcnp2ISvUa/+bVPHTvNfyj
uualME8E9T0Oe7Zh8jlpDXCdidWR9G9G+uMjtTGacosKyGWEtianx3QOamC7abhmqEpkaO4QC+ST
bREY0sM5uc9zbvim1AMuARKEmEpYBLEDvPZ1EB/mvJ5TTzpUNTHLHl7qpPE7Dv9sbrp0zcJWFfNa
RqKguW+IRaVWNk5kj+KsnDegLHu5wzkPKphSIi1fi3FKAUCTmNLqW0QhjL809GICwahMp9Ox7Cac
T+ZsTA29qzPhA482yLheiDuW02UKx/BsI8L+KZwxaK21SKMsPI9cLT/BaKewaqCOJdxDA9Bv9cTQ
dLR4kMubXF/i7EbjrGg8tya+spp+ijaD1znn5ccoaRPQol2eRmeDsXcsecDOzpeqIBZheGZkBtVB
YZTsthCsx8+UyDqD5kumwMwXdFVMj3ojw/fJCE0a4qGIaoBQIixaqFaIKQcMy63ym1601QHoN1tC
DWbXsWD2Wb9WndsjpeAzNnbYUaKEBj9tiR8qNreHSvaTl2o8z1aTWUfxLkjM1lv01jqQEZsZuE+Y
NlssvBQXzu0YPEt+wDHW3cnFPD4OQ3MGeEKzWkP7xn0Lnt63ii5et9ZY9EciOfGEVJwxx2xMF7Eg
0mxgB7nK+Y0JdbDsl8VlUM+PeHEdDBODl8+EFBjNy3S8MhbMpeyRQSGcbTkPnEyE1gwMeIL8HlaB
/aqSPNRZ/Qy38qsFEj5iQ40XIVuQhno81gv5Tkl2UdwkQxJG+2FIuMrGqXJZu9BanguyFrZfSheb
RDJVBhOXPq7E0xiCVDmQ7sIoNeKN6BnMKittYSAkTbULp2bSPlCXh0MCaZn0UBHLWj0aTssDm5hi
rG+YzWvdlntMx5QokXVxc8blxaDE0kZYTISx5heYHbVtUZZFwRagC+UJISg2D5NBPnYdGjgmaS0m
VrDKeHI0n02UP1YfuhKxCGaTfZWawcK6F6jwo9UVxkvn8vhdlUXQPLgxdkCfpSEfd0ETfNCJAUh/
mZ14Oo320u5ies6Mz645uO1Wn2Z9CL3OMDiyEFPs5yMukPKsdSyCW24xUudlF1C9OLlasrWixh0+
ai1uSFKp01Tc6PXIPKYg+04TQoLIyXi9xbRFXnhFqsle90PwVCLrfIj1NN9T/Itp7rLmNEj2nGaR
M5phSumvStQ6SeZph/GH450Q/d7FqHfj1Hp6I/RmgF2h+FwbvF/00uqi/qRGainVZFmfgih64NzE
9Wn0OgacqAgiT3Dzeb2h8qcRvv811WbQufVOw5dFnGLASo47EPj7pL8o7N0zBhbdXLWV06ldzV78
kRMfZIumnpz2UGWuo/tYyvpjPRVyFRLF26gAVpwnayMATBA0nToMyi0yvyLveC+n8KVDCzvF+J83
NMYrr3et8yLQ6TM+gCLsT/gRsE9EyW0bWl7kJthQc6efMs6yRnbdhMn7TH8iuNoyVZsZod8bTcQm
ImcTA3xyYCumGf2LZuGm/P9/HmVcQIG/Mo/6T3/6dz/+I+jtP16mUn/6A+0p/+3rmdRPX/7zTEoy
8HaZZkNxc/DD2pf+rJ9nUvYPDlAvGlKYPJk8Ub+aSdk6E3QLd75iHiVAjvJq/tycoqDXwuOmVoVc
lDDc39ne9R1qVDc48Fhg0kzBVUds/TsU41zZUUiTJpPoFjaRiVNo3eVhsVJl1rzVVaUI0oxMEZLc
uJ1VgP2p1sw1Wa8ct3KeEARaGI8HbHJw5Iktw1n3oxLZK8mnbrsY4+gTmTNXBI1f4ly+VE7wsWys
T/A00KFMZ+PaTGyEvGdmM64k9HiqMoici8asvK64Yg+rDsx4PrBf/mxZVCO0VlXvp6XmYBJFlBC4
4L8E9s9joYi81FHwigWPghOjmT10rPhuwl7pUZlCBDbUnVNnQI6WSNN+Eeo5upro10VHydNUoWVR
5rJs3JBgaFTm1rUe6GoXyHG6gjkCGwv3q992xZYR9oOLThXmQ0cPX3obUThNeQSv0lP2UG/x9KeH
XsPaksb4L4k4PjtK3Ioo4exd1G8O5/mD6kBVoOgxuwiOLhYF8o+muynK/NVGKMeiRo0NDfX1JhGK
OUcrlw0xks7jw6GmpKKxm2M3kYDchmAh3YtLmY31GHd+AqLrgG82PLad+1y1QA0mpxGvpZ4Q9sPt
a2OCyZsj/N6WWRxhkHB0HgodeBRH5/mUzZ3mVYJIX2IK0ioIwJe4yD5n13cZNW2wqNbnsZwNv2M6
yN5tJngrig8c8WyKvBQkD0oacfmIU2a3mHVKiFR4WFkapjZnggS+ZhasQTU4Gbrae3zk9YMJNn2F
a3r2dGhLsi/v9SFwPdeeFpBGw8eKrR2Tqflkj8TVRgaeZ0Z+lHl2MzWqMec26rGMVazNOzrhw5WF
u5es+/DYjSV7TlHftUaNq6cdTp3VE4TD7scOP+fqreYN6QNw8LwCjncvQRVwCDCu7JosBQPA2MPR
dwaClfltIF71mQ7ankfqKquoN7H0Tz21MIQugJLkUe7zJDhmXcp0NURThqv42gx4W7JiuYbH87C4
cpOW0P/EpHXYvB6zWqMXAxV6gy27XoO6aJkZTI3XiEKsc7Nv7sdKh53CibwJrM/haGceJRmPsrUI
jjLy2kftNDE4TXBkNP0nUuX3lBYFdzaF6jvGCubajKItHdqSaK84iNbdIegUKw1T1r6sHXHh6DDZ
YItRrFVmNSxgU7unkUWt3Lj5hA3ngj5wL7sxJ9glGAQ8Fr+DPvT0jXXmXk9cd6dmcwsSAV8219ej
3jWvndRT3yjK3i8vHwLmr3EjtXqGvu4+k9Cnr6N+GMwLH0GGM6qxXjDfwhSTq0Vtjb6UXoTngF7h
7AxdMPIWize6bJ1jypK8HxCwr5Db2bwW4IcKJv0+1RoKky/xZwBzzzwTIpZEPtdoErpvyPSxcYF6
xhaBaezVdybOpjge191CWtIVg7ll557RSUwLzUB8dc+zUWwxnjteiS3FU3mN8Ezk0t24Wne2m2U9
u8LyuoVtg1tU5s6OaUMhTYFn0WEnMLqpxVS+te+donD9NASt2S+ZQdEZT3/fMOZjDtWvTUTDrQZW
C0/SQs4TIEQ/xLe6MI+iGHmqaEQvixdrXKYPdZjtA5Mdk5Y5jR/k7O3VojOREx1zm/m1CcZ0y1mH
s6gdBJ+jMAZXWPEndh4U7asUjoxcfiEbl7hfGE07r9CSr7Ih5RbFgUEPXW1SUlM/sltKfWpXd4Ah
Q9qB9VdycOYWcxG1clkSbIKEu7PpplWpsetLqIjymbOSzw14PcwMcD/Fzpe06RkGZ7ia2TCeKE74
XM54TTFDYlRry72JU3PtBKP7syz4u/Sw+zLnn3/zjeT+E9n9razmS+9B93f/d4r+9kt5fsm/tN9/
q2++898KZJ+1/lf2MP/xT3+4aGk//vc//dtv9i4mX/bz3sVyf7BMHemdOCHA6Yue+vPWBbq+LeFc
OfgIlc0VjMT/i5xGoYjBl0CvNfFP4gX4i4wvkPiFdVHyQfMjgFm/a+timKh5X6nODl4By0ZlZdvi
KIdveJGDv4KvzqnTW3kjKt8Y26nAeAclB9sczP8GbkhsUq7WlODOvMAuptFretZxmj51isH7oNER
6acwztGkQKhehIwAOlccBQeCl31M9UhQ555UxBxXeRzRb81IitE7OAWwtX0q09oXbdEWO37S9MYO
ezY9DGUAWBoeTKafdcN0KPVowSdFx9gtVOPwA7JFNfpLJuhuB281XLhYvStAo2SywqBD5lzD0Egb
tTNwsxoObvqOnkZWFWLcJy3A1bYr2gy+TJxbBWqEiEJqSKz4JhdYZ6iXX5zICxKOxP5YlC4P1CLo
1inEu2t96c4Lyewz8C3tJFQobX7BxkpuEzxsn0KO+QAtmnkcdppjsh7YfNtoUsFH+mN4KtsL/wmf
xbK9oc6t+cMSTPKGY7dm3jE4CAm0Eiu011lYZM6BtiDNPrhGOYabjJhLu55ZPf2aLhawBLRG86yM
Zvq/Qm0ubXIykPC9iK2Ice4HAqaeDPPSwxGndgUmsmWb9pEZ3RaR6qeVHprdDtdbF9yQX2R2OJp5
dzBDFopdYpbVcaprIv4sKIwakRjFO1VNsB4dlVxsS7Lyct5lIl6xvAsMI7tq8bMBBJ0W8mXx0IzL
qnIJekRY6d+iFICcDuTEekIdHHekpaB4oPadbXN+sSTpxCXnbQRKiu3Rtg5B1mSPTpphPcpoNfGS
EAdXiNWeQ2wixhURsoz+Ut0grjJP19RKSdQ5GlEHcpXIe55yxnIgkk4V6jYpp+b41Z3+LzgTjO/B
yNhsbHjPLvcQkqr4ydDx1a2DtVxxiSy9X4UomKEWI9LqAckYZOsclJsrB8pcSz6i2rQGAy1SVyus
iHJnj2Z1LJLSua2cEhCxW0WnAPvmA2Hq1BcQbv1ff60WT5nvbnNeq0MkGZQzFRM/MZi/fq3dHOhp
RmVWSFgf115iBulNELdsNhIctqwgSkK5iifQobtKkFRbFoizLI2pWpt1S7q+oZRqpXCGNCt81+O7
7BiIKbKhXqUpHHkqte5ElF6AzXlDCs9JkvLI4FD6RVS804twMkenPJfciJsiyqHCjm1PDlG46gsx
uuS2qpbuOSeAX6/EAOuJgbFB4KyNjOBjbmvalzkMytvacrMzyCTi5EFtYo7XW76FlzVRyAsLSEj1
9NqjCWrUO/x8Cv/GFPK1GeUna8HPHpVLj9TlaYnhSnf4D5qclCm/sx4kxuSgNhCKSdLY/lDmzfDU
1/IhBRSPSSjr9jaVfJw2IiKLxLU2Wto5LxnBpRtHG429HOLugUwdWkE2oDZFGhFlnPO034nhNz7y
b10SP71U6YLUtnmymz8fmb9+sCs4xOBMoJguBNYeoQgl6zHBwlz2+MJxYNYbnbWJD556oN96m/6F
OwM2Ob0DrHjSstR3b5NSkJnwQHK1TbbcF2nDLjkBVtEtc3XvaoNxZqfabVA48g0w227dl+XgLaqE
YrwsRKrVF84cGjQ+kSP8u4KQoJX+RveyuADgv/0w3Qsf3qQghEmS+f2p3U2KKef0AOfVxZO9kIzy
+7AN7iqqlTGozRy4WnciIMqUCVstBVZ0apvExp30SaGJ7wYyRE+C8TOmc6GdKbVr14Y75AC23XlH
zKbfhgX+OIO9c/iv2JD9qjPyGw/lX92X/Q1uucTl4fUrW65//9Oo6B8xM/2vH/9B+/G/YKP8+x//
6evd10/f4efdF9Yj8nj0tdGJRthEXXp8ft5+afYPtoG3Fh4kUyBmR5fn9y/7L9xMOHCZKUmemC5f
xF/9MjpicmToloP10cXPBDnN+T1mJqqUvr8K+Wa4NfmjLhciXrdvN2BAeKEh10iyY4mVvRvqhZtD
mV86zYlWAx2IiIs4XyRnsi21ZeJTESJSDhEPXEkYNp8IyBGNWUdsUBQgGX/Edr5SLj5Io1LOcQHC
AWYPLUdQ6oVpO95VGcgRiPcWh4tG9zusv15hPTRNd6CQnNSiiOI1A9Z6h5ImsW0kd5G2bEfMNBUA
+uA6ZjX1OiU3etOumjkIT5Um6rULDOUaD/KFr0A9mqHFTKL6hnQ6gptfzcHtPM+PQYFxkTB1VztU
8wCdhtgcUocaFJ7hFFeg+aSfpwsBnEWKp3xqIxRdnJyitoDTgHuCiVkPKHftAyKsfT12wtxnlI2u
HJm/Y/dW5OjH9kYntfsOlvBZcGpFnDaYOZRpshex2a5zfuh1gv5xpEogvcXbZuzzCNRSodrhgYKY
EppBMBkHOwCNSB7Wtj9YIc2lwJtuMYNRCCyfFankz/DKHIYPTIRGv0Bbup2nAjBKTRrryhWIGfxU
aznV3WKesLUxKhnDRG5CkJrvFBHb6wgkWLq2OwfHFmnR8FPpXsC25iRaeEfCYarxv5k7jyTZlSzJ
rgglAMwAA6bOuQdnE0hQcG6ge6mV9KC31sd/iXRVDrqke9aD/JIi+f7LCHeQa1dVjwbCw3c0T3dl
neUX0aTEmIEMTQBplNgD/x/quxaG/Dlu1B8LsRi9nI+wX9sklPaYbtR2nKDQ4N/XfkS/ToiGhz2k
8PBFtX2MDawY3KXAHcbAizb0ZkNoGL/aNgxWBm2q1yrHE4qPFtzbU435/NI36r4A+r3OoQtDzcxA
Si2MBOyOZgTms6vTUxmDDikTUWgCmmN+GG3aeHufbyNK42od6ni+Bsyu0oYuw5BUjBe4imJh1PlE
AF29KESf9BDbEpswolBPzou4bADer7A/6PhDMjLNpR7n+DWmj3o1l4W/SCABVqazrWdHrAKbbmfE
2evUuNFhmu11yB8R4X1lygmKCdSVQZ6gHp6SVCFwkivU05uqk3PISjb04mPR2d6KOhWAPyGgjLQH
7A3AqjB2LMlWES60ylPYmQFwk9MDoqfSq+jVNoN2hv9uNebYAVnuOaadYcG3G/BIIygUmJ3uXouH
ng5VWoiQ0pfkBlMxr0c2d25mvkHnax+6tLsGZOhGWW95HHWbBuOZGdjHrEGYnIJzSHRsLLNxwRkd
cqC91kXer/3Z2xFzDHYZNui5qflWKcH24qrY81URbBiPGacxjqz2tifmhD0OXX5wxZ7gUnvowQne
ORH/v9FtODTyUK1rlVWP3DYnK7mbqLj3zI849Sjyow5xBllOOrXu/L3IgW9whpp0crWRjqpUgUKd
j1JKukv/JE8VNVrRvhXx+Dw00NGsnLxIUmMxVHKpgob8lXpWGQyZtM0dnnPtR8D4TVB0AiCXxn9l
lt1lSYUonhAlQ2F6q+rhxwj8YF1zN+5t2WF/yVcoNxd6fz9ho24tLDc7LayvCbpEeM7mQKzYwXbQ
fIsguy/hXq5SgyTRwpzLJbTZrTIntj2eXV30qJdUl8Xhvi3mRmySCrdH0sM+bfMIXnCOPSJ8Dv1e
LJThb0KyszpKV4Y5rQmOPIZp9AsA5QveJo+4yMNphWA59+maHul5Xbi4jBLVGQ+w/dofMTcPBK6C
hwZvKhtlBoskoh0Hl4Lf18jffn++VeKuiElhIqvA/APvz/YhSKcX37KpOWYb/maUxMZs2UC+L2b/
oUgSbB+pRUargeIuxS3DaOul0va8biowKl7pJjDo5dm1zccoaDipxt5bZngQqbJkBMDbd6wPTc7M
SXyIROUfvNAjjWgn1SmwWUBHGZJh5S3bKn8CuHOX1f0q0hWIw1lnpxp8zBUuI8/+6BmZOViVpn4l
Br+R6WdcUuYRhY/I+jZuM/PXi91d6AaHAlBFH6db2kt4qwiXJq0eip+R1t90oJJO7r7xjUFTbiWa
X5neNxZsWqMBvxt2vHyseJePFsUUyl5XbspSl3NFAKYM8oms1p5KxnUQAsZEo+R0MwFnAc2S8yi0
B5iOxBeIFn5ThHGjPhUwaPzkp6dOBAxD8eM35WFIsaUrhn4AQssq77tlYUbrJMgvUx5fa+isi6TB
JsI4vk7VtATxQsgagUC+WOPLPL+3HKDgRmGv8d6wt4ApRPRU5SsO5xMtJzm55mQNIWhHlUwMR1mk
CjXdnl+Vl7LLfHeb9kYzOSs5PoXG0CwK4EQrrhJKLlgmOmrbUTjTZDd4HbSd0OV2AE1CkvEu1NUV
XC3OZ1YocVJ8KZAGi9hrz/Zs7ru22Q8F9RpFdvZr+Qwm/Q0iwqHvuwNBv3tYetijkmPhoqQWFubP
EGBIE13cvNoTg1uCpqA7/hWQ4sE2xJNBMgW0tnFRfvE79491q6KN1QfYfyqW+v0k/1w8DvTLbwP7
U3I09BLDYkkRUqHiPLITe5vav1xlO0gNZ5dtgt9gFhNmcilvjIigYZ3gxSC/0eG66A6rusTYhW/F
mUxuc0QdCnc2nhedI3EcRJDA0f4GRrMPK2eNcWOVVNWyg5dxi5JvfFBpngfgFNBaxCl3PdnW+QaF
JbBo7D2z3WOvZu8PE8maFiY0j6h9jcbwKKZX4CJbLw834zgtDdtCCzGH6mDaI3AL/Kl97e/6ebzv
6ePi1MN+OvB/uGmpmRbbIGtvGlgw7Z1amMt4MH7cqtoTr93wgS25NGC2RPsyn3gVetuClg6qKFam
++QYzWcTmVtxC2Lw2CC2UXMDNpfA5JRc6Ae7ycFH0Phu1PsJ/5rK/WUg65VVixjDlkUePz17LSnP
Ocvf0xZ3nnsZi/bNtqZNBzxDps7GYb0PqoV67qJcmdl20Mkes4wHYcjMMbE32GEzwdeLy8Fn4eA4
EY8qeVLSPk04aRamFd53qnsuB8j++fA+UxCeu1m5E32ujmNrJPyi8J50/sNXuU9tPpMSdFGXn7m1
2KIkqz6VB1ww2PH79NLUt0KKQd27dDosFdn8teicc6VIGhKPXLeR/QDybuSbaB9qBo1e93fEqeFs
WisnGvbNTBLZp0HexmJljQ5Q2m4xwK+DW4IrRQ8F90Re4YfFHyeJC+4oqnvzOWE/9YUENuC0Pp4r
Lj+3x19asgF8mkT8ZtEOP48XXYnHshxXDrSUztD3kVcfXds+KT2wAcGsgUS9kk170Ihubljfy8Zm
xdnvqAj+GEzvDts5bYUnezAwPJhbECF44cpVJttTPnhPZLP6DT00P7cH+iaXOe+Dst9mjp8jLT3X
cCDNGWI2s+kmrZRPxMl79qNg3XhIUURaVa83anqVBKmVSeqxiJ1u23qHDMAFjIQdPo1obSr6GiYH
DJBZeSsnydeGb3+HzVcRTfGWUZ19qZRijRL8Uoj83Zq8Dzsbg4OjYOT4SGVUlvM2S15pT1rHvru3
8GrSBsE7g+dCPxc+ADubNweFWAtC4J/aoRMduUrAlGU6WaoiXkLGWAdIX2DgqRw55wKDHRbF+KNA
fPXkFf4uyrCxd9r6vaUNOs9IMoMbYWH9IcJskwIL1hQADCG5aLNcAyNdgJwzFtDbNthiVjqw0wXP
mM/aFdsEHd+L+UIc40kN876Iq2XlxlvOnzv8+ayufC6egTVoZW+Lwgi2cclbI5FrqoDcNcRDQqyS
cjsZPKj6I8k9yri9Qm1m+SC8HFx+bZDJTb1NAMmthjJ+s6juE8ihS6VOHPA2gQOoLO3SJUUnLzVU
n3hSOIb8izPVUGezLwz6S2l9tkreTVJ9WeF3ZrojDZq1taiTQ2e9itL+dNBQb00IMDwjggEYgmyF
294g4zHKtkbCrcVHFFjBO3lWXqSFB0gRFWzazg0HydguSQw0zWMzYj2IygAfQEwu69yOlbPRccUM
QUfZXhOvRouHXmZL5isROjOPCfcoZPqF++1t4PmMlhtY9HzdLkm3X7dhfGdP4isfFaGHuH5kxbYp
y2E+UHD3atfRw4AU8ZqY6U9ye5cG6QmfIf1Pw7aZ43tnIo1hV/El6MyftjYObPTF0sUR5KQKnkHz
U8sB5ky+8EcPnrV9yaRct1lqYONlhWia5ZY3/xoS+CnkVXoHIGRe25aRnou+TtBKG383UXrDdEoc
JF73EEd8iwVq3lw46RqbvvDFvhtS5zHTdrvBcBS9aYCdH7SQ4IErZqBM0m5PbsZYr4kbfBihrpf4
9oy1S7jp3M9w3XzPASJt2dgRiCgN7kZns3HCbwKKWxidSV2biuEWQDqQf5RQVj2lPNDJ0kR019Bp
jBRhwfO4ocraRS9vu5CSDKuJ4pXVBUByW7yb1qlkzkUCLWiuKP0dS3FaagKdhs5LjiGZJAq5w2Zr
VJNxpo0Vvs/oo74WqC9jnDB3zIzgd9XQp7hqeeSCEw9isB83l60y9F43HfHhtqfoIc0i6+DZzYyb
LYMxRKvdDV9aldJa8WGh2ho9Pqp1z/qDFQeDxWvHcxRkSGpzFJWZ4e5m4eHOYOsLliQDvZ5SYFDg
5LZCOU2rKJPuZkgZNkCBtSuGVL1zk7iSF4VojBCeuPF+bilOWLThFO4Q3AnAdBkpiJw3QSvYjjKS
ldClTdBrJCxzifEeppa6BBqeZuxC3cDXUYe7jul30TdRce7CmV++o9zinhVSNnnroSWMfvUsHHub
Jm3n+QnFJ05XdAUZnCB9P1pMvhXv0XynYEUAf3qpi5L8uSu5lxoiq4ydIfb/xKxaimJNXmBKBaS/
l5TzGta3x2vZ3GuqD8mZlcqBw7tLIGrWYgGfwqroeRKkmVaEAoZxHxR+kZ2SYTRHpl0LWyLheou4
DXxV1VzwpBDHyWbljo9J52TWLwe4SP3GOH+WxLkKiigcHBRvORUdJ43Ff2dabt4xgyH/jY0X7+y5
dK2HWgKnRSPrrCNrejzgUMTqaVtoMABbR3uYmQaZsaioeZrwPANXek7INFeQIah6WPXjmAzo4y6u
BNMnWLNIYMYgFs5Je3bbHieQnxpzgzkqdb5KR8iQEIGvu0MwQgDAwzMF+4bOtGApyMs52xxmrQfK
1aHbkCW3ulajB0CO6J/x4LaZ+C0qv/uybWHfYz9uf0vNhJLhYF3ppoq2I+baQ2X25XtlWfQ2j6lj
z/vBnEz6FHy6+HiZTPa6cKpCbzFJ1A9RnFSHHiYbyh/B/pVXz+Du8Rk2GzQOe19MlIM5WHrf4ixp
j/2YTfddazZrSShwogFEs8Zy54DzQxpav8AR/b3TQwGotOM91BAhzrbunHvIzbRKpsVgHZq2Atzv
5o6PGSdx7utisG/H7iSFEea0UKndGmQkxKhkOtDqVN2+/SFhIUIh2B3nJ2c5GgkkPQtcQR3dxCcn
SJXcjAjEr6MT6T+z8bjWh8AE2S6i4rFggX4tMDzDOiHdncuQ84J1iiGoc05JmSFyq8oJYE886cYG
QOLCwRP9mPK4fKMsu6IksgwfA90wjwDs9Fll9WzbHIbxSx7b/ltL7oJXdRwk/moKsGlSrxhtocXP
66Rtre8Uz0y20L2VvyTp5LBmDA361qqovMzCan6tsLhyHeGA0FXyBx/M4kIl5lVubd3yiuFzdjd4
iy9mZrIkBUvJSTcJq+4hqXNrAL4cyndR4r+jxg5p+AQFyH21xoppJgTlNlWit1j9WBzfZmnrissL
/QVc6Diz89PR8MzOdZgW9mD2O8tv8KuVgG4ieRUuPmgrE3JbmQLbrujo+e3Gtt2xhhN7Zwydu8a6
scZngXlj/oiahwEVfEnfjnli8zkpNT6qXsSHmrvwINxZbGJF7hGOWMn4bFjxr5WSMSMaH0zkU5rw
LgSz8ziIggOCxJgGyKd9At7DwZcVdLsJO2c8Z7dSDxVWD3Mqp4vl1FRtaeEd4fBnOz5vfU8TgsnY
0RTrYXwSKRsCmxUDwQdAtlKXFApEAD1g59Ucbyq0wlRQs1d7Tb/JREKVjaBWA9qpuYRUyUZVX7oh
OmPH3qH1bbmtspXZpG/15Dw2RFkHcjIjqaU8/Clktm2xSRmMNpS2wr2adh2274VNuUE8B2szmLvT
4LWEW4n5LiuAplycBcF9dbM+lk1/luUQHFDhHQ4/qfhxc228IiBHFOaWg/uSwtAYhLXu7Ttsc/Gb
2ybHyaubr3HOozPAT/E3MDgARpdmf6xRQd8AyE+/mRTZuyU16vRkrLwxatZNEcB4YiOjmh14uMrf
a9qZiAeDUhu3XJ85hncU5LdMFckP4nZ0TdNZfMMCJolcKyNeq1RmzzR8AyQo/eoiYPTgLE5a4zNs
atWtiIvtoyjtnizYZgkMIb+/TnY43w9KB6zdwfl8JY1MDzZk/g1/aNs5g7kzR+n+VFamThETkrWm
ba//bLRkPTHo+iqKjGBw7ZhbEmiKM5eat3DMF4Yo7seR/VAXkB6gGjLTkU2J7hhRy5db2yEizuWb
wHny8oomP62CKnbxQGAVDOio25uB2LQ8TGsTOxUvcgRh/3ZLjrHGClCf+wHKQ1LQZQDH6chaK1l6
VBasZWZhJwlvLVCwh17wZ63HQqBGG9GPpghhAX3/qMd/ckmd3pEDk6sUQDbJCnVSPhv70PEfcwO6
fKnbfgcaifYRao9SFqLKge+clcGza8tkC2cgOZUQKUHAaiqSSIjdqbZ8J9jxm/TjKiHoG4IN5pBV
FIeOVfzSpm1tlVrhodf5iwF+VyA/fyqkQWK6ibFxyYV3NYofVpF95RGYYqX+bLlc+GQ31LUDcn+M
jbzZsNNaT51mpPOMesmCt7m6lfPYDyFWOXNGGG9V8GV7BW5cMtKOnrdmabzXFRtMmi8XEmskVZs9
kETUId0Jtfb6n8QZOFz49q4qsIZOur8PQrdeSFCMyEi5Wnde/zqGacN97FxY2iQvjJ/ptnR6aroa
Y4sbIF2MIZ4a8vUPnsCkCxImzCJofb1fknykhLgUlG6aaL97sDPcykXTv082/ba2CxYqFqFxl0Gv
8MgodQ38q1yDR+NwAwjv3kp9NN8wOXaTCHd6HnEgEu3GFdLQszzmaYgsTiSklfZVNC5r4thagCVM
liXNAJlTrFwWdd7w7UFlYuFhbjheV3vLlv3iVnAxqNR6yCK91qYiiRT249qw6jVqzMfk4U6Ca8vE
1OlXmbI6r/16Q60gWpp0hjvDg2uaMYctteGmSzOg7nmwxn076l2GY3qZRHFzPwxcMWk2XpAUNM86
N9lAs81OeZMCKApAifitte+M/Km1ppMdjj/jSIVeVR+9WZ2IE7z4/6z6Bv3IBH8r+Myz+woVHicq
30sSNZe294wPsGDqiuMTRuDYdDueu93aybLsSOtCwvDBLwOfcMYNlX5piAKLgDstQl1c+QSPFwCf
Q3Sd8JI30bNkiW8mZc7+3may7/Y40ZYzcV8kQrpR1S6KkmzZeyNvJ1qMXUGavCXua3TXwtHrakze
dD+r+6mmtbEBHZAQrvksxx4wCB51stw86ZiWzOxIHoSxYrTl08hJYEk5YLseoM9SxlBshGCPmaOy
bHud6dOgxMFmiYfXbLi0QduRZk6jKxL6hlqX+MEqZlZu2huXXUX80+qnGQ6V91nXyIrkpyb7TOaR
rU7bB3uzlCzEcFFn5sc01xZsY3xRsW+zCBy2A+Vj2B7EU8ejBKjK2MCdyfXXmEyKYfSGF+6KB0FT
plnMJ2IoD0ZrfdGigjtzBqKOxGDw6gXxZfuPaYFqE8a00A72HvLfMUzl3qagTvvlRzVRs1r0x8HI
NYN4o1eyKtN1O7NOrKqM1ToPdj8DNdlW5rfoC6ih/DZJUv/g3HuoGjLyIr5mUbOaknhcsOJ3t5yW
pp0bmdGmt7OXieVjH9niucvB57DIK1LIxl3+z1qQG2GM7PZlnJL2dcyNdVqjungR4b5mmOyNRWfq
UTX1OyksyGAJYgEKN44GPXYbUMfhmvdyvARa8aZa9drm5SPH2eyZXyfHXz1Qdu7thwo+tWRjPIJY
7JLwJJzDEFUQbJPobqBhY9NNzjWJf+xsSLAatexlKJHe4NolR9TM72CDx68GFOK1j2/U3HDoXOBA
YlyRdLtt0uPaD3ABKgTq0mBJSuRQ+vc5FjzGYG/0X0KOIMYRhdy4iskr3svQcT7N284t46d0+UO3
+8mrzMZYMrc17RqHcA2Cj0qBlV1MmhGmyOB39aa1dWxi3SJo+6vN8WSFF8s8W66bzqtGIUhJIGbf
KmLEYB+T/zKMwm+bk36p8XfwAKOPLTyGAvGSZfAvjvZFyxwU63LY2gxmy0i7ybvohmk4B1LQvN2S
XQNrWJA7zEpQFv+YIW4+jf9rcM3/0e3xL56Q/9Y98v+hL8S6MWX+G1/Iv2PD/Z/Abf7Hf7WC/PMv
/YcVxPP+zcbkjXnrZrXAvcVf9x9WEM8EeSOEIELEPwB287/8pxNXSmWbnjSJ+Fgcdf+3E8R2/01I
xnAPFy+HRmn/PwG1+FH+1TWFDgCxS5k4pv7VAZIQFQk5zTXM3U5zTyF1d42iAO6+D+na8QwD73rJ
wOrrPr/FMhzf39pNa2yTUHUPZWr4S1bgdAehGO5i1rFr8IXdX57H7opnR/o1iK7febSk4J9Mkv43
i6CWmreOj3LA2cQaZtjkJGu28JeixxpT4yUqiZDLqEDKpKijXPIcHc9eHoSPMyutdThb5m86lKQE
5ESqBSSM2glS3fe+mceHsh/Mp7lKShZlceA9pLmH+c3X3lsPImif5FkG42JM3tsUjXZVG2ShXU6n
q0Hn3tGgTA7CAGvqs10Dq3ZYKK68xigOw6jUXlLqsWePrx7wiE0XEQ31a22X9BNqPPbhknYavKSW
lmKDf7X8Rdga72s7QiDsush4V5xBEQGoT7rUJJDPrtk76yTOnTuNkO/RP3Ns49S66NwZd3UwTA99
UmVvue2Ez3FauzSsAize1b45JegdHNr6Ums6Ug2LbVGWx8CnU0LrpnS9bcpR6tSxe/sYnYFjwuS2
f6Kr0XQl1TUpoIJT0voAXeLQ8ej2i0we5mlv7WuIKa+Q6ukaaek/mkZMpjdZC3rwpBKb8qyItSj+
X7gmtuNZ31U95d+lnRf7WbfVT+pUwmTDiyY99xxkoGVMq9ZyGc2F5NTSt4+UQedboZ+q0BcLerkl
q5rydURLc6eoWEO59tk9U1Y8Q3F4CFERK+nvLeepqBKXeMig1gSW8q1KkRyM0F+5KSl2egN2kaUv
wkoW3TwbcAxt/wG7skWyeRAro/zjaWltY2oZl9T9Eg/FeVwk85c7tZye861hpc2KNRctJGmJKAO3
sZMPbKZge1P+sQtSYx0Rohhi/3NIyHUnHitk1/lLCqrZlDUKQji2NH8Guwso4bb+qqofXqBetcxs
dB7QscXKkf94o/UpiLbt/Cx6Hfx8uLaYa44Nr4Gx/XLxaviSpKs24NMMiizXyAvT/nAsfiwOcRgV
jH2cJltU/+KDFnJn4+UPluyrTWGkzynpjcx86pikS06VVee5FK9RLx5jai28msrH/h5sVsREP9wh
SKZEsDhAtBkh7eK7BsC7sDz6J63g1S3GPQkbIjjx7C6LiTe99sx9Y9ZXWRvo8WzPw9J59+LwR1nJ
tWsal3nF+SU4d5cClVzkQ4XJX8GckRMueTmyF1Vz4K0GYn+GDgF8RrCyU4tferhTkb+OqG6RRDIX
VpMZ/IzxA2WU93mgmufaNzimaYT5hvaI1kKHcYgOj4BGcrdKMHoiLFDOtsposx4ERT3YmwBbWVyJ
GEaBHcfkmtALW5HXzGbMqNR3yH0us0e7Lv667HnwZpPQAQTLRtDmLLg/sQ/lt+5muTYtXeIJJe5k
TGLvW9okz6XSJ9Xb3t0wA/KJxl9WUvHBU8GzobPirmPxtZJ0z1Wx8jY+BXaaZ2yq+k0E+Ib4jgBg
ZSxpLr73FDzz2IBpQQ+9+iv0jA+GmtGuz5HxWL9elJw/VVCR7AuoOPiUU8WAFBEsZpiLHBcehszv
3abpPkemoiWNYw1Vw05IlqhKLqYNYnsRVjN1ghaVlX0FzT0lVQi9cJ6t5xLuNVKfZR79iO/XGarv
aZjFp1EO8fccIZ+L3BR3YdPKfVzXwybwSxpePJq+AUS/ONoAFYGWjmXAesluCxrfqrjciBUsPBpY
F64/NAcgw3S4TiOATzeVwOdHcWzCkrYw9mHLmXb3ddvpj8wDCDEBupLGPB4tAb62qEy1zkap8Su2
F87upEyBZj1VftXd23I8FoWq7uKx/8RQlt4VtwS56mEqIUwG1wCb3ndQBuo7ywNUbAox5YUsFf6b
wAZ6oyMq45ZWPI1rMu7lPc41xHWSITRbtk/GgFFqDK37PLS+Z9ACm8ghb+dErv3UGxUo09IyEdCp
/+Vxlo6nzPYiilZn9abH+rHOofmyRNfBp6kc5LyEIzilZtsxTE5JCfqHoEPBIxXyO6BBj3eOb2U7
OhMnBMdh6wW+WFkhbIVVPLaOtZoiBVwsiNzmqyLDsIObPhx1L1ELM2+4KNrS6fBjO8PFRwCjWvMY
y1acKLGh0Skg2ClwnTXNGciA5i/q99LOAB0CQF8BA6KMqyCPk0q6trV76fRbVjX5V9lQcJOk0lqb
9KCu6TNy1totuL/xUkX0IHDe6HJexsUABEplG5kYHNYrvvp0WlOhCbhq5BddmIIZ1lIsoghqUPeS
znhHJHoxG1T/NYlSnIecXXk1+Jx5wJVwEm98Sk5FQcOx1L2/mv8pboruQjD7S88Pz4UMljrMim3E
IXLVa4fDfVIsa7fdzF7z1qQa9oP880yOnPz4WFfR8vl0+ueBcOOyI5Z8jg3R1wtuJY/Yi8EZszlU
woBqwzB2ZEfLiT9Pyfq387RsHF4c8+1vNXAtlHWwKe0fQ2kgPaH/OXIyIl3i7Evp8h12w1ee1iev
hAyVC3D1Yzb89uOAm6wxBofHy7C2B55+vTRZRGW9vRMAM2iNge2jpoPHpt0H0dApy1jJ2l22HMKp
uSfjLQQJBMMxD3PmY3XL9kXVv5iT8TG6dXGZLeUAFpxYNPZEqKJZ/ClbXOcQuGkhhgNdgTs/Tc4J
FVKadC+69FgjkZrfinogWCmzXpBmp4WG/2INt8oc0f5NJg6N8eo6zXufi7uR2O+2FEZ94GSzCDxo
a6rOf7VGhgnJ7rLFWJZh/cGQo4+dBpPTVWm89SEnr2YxnLveSe9xBKFUYWurR0q+ONmp6SlIiwBi
T0sXTn1uXdG/gW/YifHB6nKTXqTvqA7sU0iBpqb1lAN+uqL0fSnZ8QMX2fSmosC23xD7fo2KTnNK
zl8sB2adMveTfed18pzpaW+2rnlIasKyfC2YM6LP2My9C2F+Vno5+yEx3zsuXNm4vEDAu8PKgTsn
xxrKM3rn2NnrbIBm8EaSGGl7xkVmEdsF5nKQfY8O37GLJac8MgEcVBG9tJkhH4vZ+2Olssiax8iL
ahbh6Ru7Np7QUfDN8ZhAQn5KhzFZ0j3+5aI6C6D8zCJcrAa7XwJ0H94QJ6e6dpapaVKuZ82E2Z0L
LbtYG2JBh+j4NuVefK062axuH5NjJ9kGIac+S2nIS+o+1lny4o3F3jEGiBJx9iC68W90EctlCeOu
bw3kKE82P0bsHFuiyJhsi+c+Np8GoJ0LM29PXLMpQ1f+5vlxwiNg8PAKeSzYYE9RwDjwyrspbHg7
PbeA91XiLiA+D6jASD0qo7J3lQ2Lls1i6Mp2YzkDZT8Td9oiv7kbnDySyynBf5cWyYVg3CmvGGq7
sXjoQndXaQC9hvfEYZdJw3Kjx85Kd8lAmmnIilUbwyOMWF118Q9liXedMLdD6K4ip+J6RkGm4cE/
WdW8lXiSXKu7o+v1mPrOOZpZOQR9aC18tiu7KtVeucLtcuIcHuEnAJzFspYvwzVoqHDwBw0Yk50x
VRu/h7GWJhtHoZ3aYxFtHbfbNxzyOddMvzz48bYe2Rxk+25CPwktZqoZ8BOqPa8VqraJLFpm9ehM
Ifys1HSfjVQcTAfWo0kzkA9+nXalB5u/bWXJ7KaPYC+hldswnxpGHrsWX3XfcFLQ7DtaHqJVL5a4
0a+BQzcXcJcT76STGZQvOFTrJcDTQ8hDHC1/iyVrF2VZtPQSfTWta+zZ+5ZFapEYLd+IG5B3s7lZ
7TlhlKuOgTIepan9ddtGH0abn5PZWbBW5rlB24URU7DXVE9uO+Q1O1e/uPRD4L4H1IU4CXIMNM8v
Lljew1MTbeMMd1vU0URje3+OM2jy8RGN2bHmww4vxigVFuA3hin8NGQlVkncMfj45rBWDdzDWF1K
wi88Vsv0pXfpQe2kdXsmJVwOtB8v4OPti37aQB+q937z07gBtnqLrzqO5kfFu2UZBC+G1R+Um8ld
nj2JkY5qBAWMEiZvFrfC90mQahGkdoTBGbNJ4dneN9Dy8aNz/UtsHGJDjyvhhus5Fyfb5MfRuodQ
YXsG596aAUhL7OiJN2yUbrZ+Wj4bowub0f5JO0wVBbvPvUjl0qjltqjC54KtEagnYDOgPvZe6SS3
3jyu7kY/5oOIuMUQNpyks2HnufdFih5qx/pKQ9K30sY99EFIjU6+ZRd4MwYcrMYOtzXNW4PrMSwT
E4s2Udwve9KOcd5f7MR6o9SkXgq7PJWJ/h3VHONLoaeIBpaviT+CaSlb9f2NN2qw4/Wtt942ixUX
c/tghfG4H2Gp0gnBGSHO0D55RH7gwLLX5Rj2d7mXz/dE0dqFFZtLt3EkkyIhPxT7u7LWDzH0E9L6
XbIEGXoSldvse1TolVEYX3kX/cx19KmAMi0xn5YLmlF7tv3Nmyqr5g2PyDX3xnjFOaJahdrn16ho
xyUraqqBIjAnwfudy9su2XiqjWza3QqTkFa94+BXv02kB6o3GpKIQuXLQPwv9s5kR3IkW8/voj0b
ZkYah4U2PnuExzznhsjMyuQ8z3yA+yLaaHkFSYA2eofSG+ljVQOVEVGIQN+dAHX1orsmp9NJs2Pn
/P/3N4pENBmAQq1WuhzPzEHc8stnW+yP0VbTw02bdmJACx1NNAKmnetnF21L6wNdCTmmNAhAToE8
idQxbRnS9JXa0Ni4a6xxN9Sl3BtGm6yJEj2vfJxccXDPCK/cj1XU7huViQ1QmZuZSiDure8NLJXA
u4qBVAad+z2IWeK8Nv6RQ3FYAeUkHZGmgAhI4/XUdeYN6EspqR0qrwlUsOuBVgqKB4wNSGNduQ/C
6BwJO1gljL+I4qVLYjq6/GGAnxSQaDVMVgtEVvCiKmcLcm8dk9M5hd68iRyN2U/UMMaMJbHV4dhJ
rLVPZiDZKm29nQzLBFMUyRNt5Z+dQ5qoxiNi9MGVJQpgnAOd4CHaTvyqq7p6qlml0dZoVNw2Ueho
KF9Yai8tz79LFWzEKqZ3lLBhqHpYYDPhVeGr51yN1+iRk609DM0p9N2zshTfosH90RURUWSTjJHs
QxalOL+R+QKjjF2KDXq8DCD8ndG33Q35Ek+yNx/ckF3XHqGyYb4LO70Xktpq0ZS3KTOw0brP2g79
l0In2xAqW4VHI4qu0Vt9g/X2EIP8teLimm4ZqIaE2dKcR/fplN7UqvqJV3R5Unw4KTPiKzdGBR6Q
9Wzo/FSFyc8EgeI6MI1b04ivRTnzpGcAJDWRUnbHxjOz92H821ihz3s7G98Gg7V2nuKZ1Tgl3qwb
mu+NHHziFSxi8UjuZkCJcMW6KCbAjOhEfCv8GctoN5ANLOTYPwR1v08MitGS9sqqKzidkLf4aEbq
W0qe27ovG/5OgBHQg9RVpm1nX1ZCHFFaKkS+lhHekCbfbSaP+oGDE3TM+ZkrXpt9dptlMFESa4u/
pr4CzJEz1Iiqp97U/Uo2Lk2gNnrp3Pl6mopmW5v2HdjJhxh+62aKKAJUqB/LceTgMTmblD67QQDZ
XQwiLfSj59wGy5PV9n0tnQvM5hdx1HM4yEDXPFiOhtiR5U9RrY6JMf1otHdqjPoqBDJITFe1Izxs
5nzRtVvDsF4ydOeGo2IGk/3ejpt1yUK/TXkUHSCJRV8QUGUcvBh8JsrFbYYMiPoyIBMu8M/sJWOE
bk+yaR0RgylhcSGF0tf6KUoLRkloIB2jXMwcp4UGhKbptnfLfD354SP++B0pZPGus5LzquovZSd3
g6xuuqC74AhbXAIeuSrcmRPH4KM9CJITfQHua35OxhgCQHSHFQMflA7X+MPSFXvn2gGZx6g5hgYg
isvOcK+QUcTUz8kVqtloH6NP8/N8l1o0a9mfEhHepnP+ZI2j2NmEjG+0wyylRTI8JRJZRi5uAs4I
JsFqOAf9YV8aLD19H4i7sXnq7AWosFP4X9edDmrECCWPxCiI0vtOQ4xpi8B0G0rnetAI0OZC7wEy
7GPlQ2OpKVR41I+9eeWRPkxq6jJdv+LgeZa1+jeSbyBcy/sRc+JWpAZ6UFpYC9clyqcncooOSitq
AMxCDjGEi5UhodIWUbxq6sk8DOMdLgoasJz9kQ/u5wh1eYxH+gvz/y+GaM4N9MYmQTVndE8B+Ai0
vnUHC8JqrkmJJjA2nO7TYbrq2/aMV+qEVOWBEbW9GpzhEZEusg0m/8lUnOvcvSxQyds2Kn5/LsFv
FZ3ifDWtdd+e81LAKcjWhDI8+pwJVpZhHMy4vI6H+jkmnQdHYt3tCWvAvwsi8lzV1TmpSgC3rKtI
m3d4uo5u515VMFhqlZCvm/5wUKATNaoBPtEjSyuOdmo5K9dfiEtapZ1NW1YNyNX2Qk3oeHNWgQa0
bJzNm0pxhK4VpX2g661TpcQ4UuhbNsUnuWOXjsnZL8PolTUN6K9qHQ/JGclsxH+a6bGP5XdI849m
i+qmKlv0+ab3A8B7sao9nm8wUGj8oFjcdk0XbY2iLZ/oLZoxMWjhwEkmoDoPTcyLk35BFf5CZFi0
ScWQEJkctyyTdcDouz7oZDizqzneRSrbTLhgIqOf1xBHzUNR31m6PSP99OdQdOGDLex6Z2nEMfPM
j4K8rb/JZ0XpE030O5sKOVvrDnsv47DqIpFwFHZKI01Ops8c13lOOH5gowJmPKffI+CSs0XzLGMq
OI793rCplOrywdX+C/F9CPp5w6OFIBhAvRpPbu+jd75NFYVjhWigd0nnnjYWkwls8yjU6++5KJGl
RKC/m22ijSddO0fs/9t5SA/u2D8SlnScke4QRP5j0pQrbXhnqBuDc15LPoew0xsl8N+RqXXq3ODk
x+W2BLQcC8hUrTTiLYkJaDpgCyIpxfYvosC6AJoBTQWfreHRmJoeY4UHmIb1wM6LUm8mCrhOr5mP
UN66DAV8Wkc1x7tdTwISAIbg3q5pQ7seawodI9Y7wvgqS+27PPzaioQy1t85XorM1LQebJ+cWd3I
62REzm1YpTlgVxl20cAAv2i6YjfR0twCyVWR+30sb+vOgpEVcTkOSQXs3hwJ2yAmvpJHF1rKZdsa
q0Q7X9tBErw56J0jku2AzMdzGuqSdq2MDBMM1Lx1WAiw3xOdkvGOA9yVZp3gL9v2CZ3IkcHsFvMv
/HVLBSfdp84GqueXrk4u8NfjVYl+o6R8dBlIbZOSZyahfjsakwThNSqfeDNxFmZLDxQDRmQSnxrk
dBEJ1cRl8ENh91k5YQz2OroBnNyh45GYOgxxUHS/aRPXP1t6HQY756a3IjQ3jFzGtNugtlY3xRxF
ZG5H5bmH6HFFI5oKl/2S0AGvRD3mrVFLksophb1nZlcgbbQPjRvuYMNcl8zC18gK6a+O4hD6Cpx2
1a7rSH3BXpbRcMHQUcbnutLIMkWUMbZoeftSVVC3TMCEL3qtmwOyZPo58Wzf55XXFmtSIsvr0Sw0
+gPX++LgzrmoCTL4qoFzMBcYA0TbjZTELKN7oyBtQovc3JEsw4J4Nyu4YRjtiU0HoX2k2T/a9ynC
13ZjIOW4GLo4ZTAofFwhubSqI+sOzQPV7chp+JZNogLO11x7XRFCAYu/iylFSeXsRnIIkIHMF5J0
6dUfhDfXLi9n2gXfqtLPrxFoB7yesXsTWFgzoFwtolW3suAHBmm8L9uU3ypQ9ddY9AhwEa/kag1X
rtn5MlKbAkkIUZ9O7HCAGSlASrva94FF3urUYVkMUVna1SR2+VwQk0CDxEP9RhgI1o3xvG5jF3EF
6X4pB6+t73TVbiTqeCkz5HZuu+iUeNK9DPH9b8qBOMiVpQmm9/Oy/oEnD9eVrokM7rjGJO+wHI3z
0B4054izIQ2SS8eJxK1D8kKyHlw9H/055+hHZb/4WLtGwSgl5PPYz3b3DWFWerQdpMexBxtcBLha
dMnh36CkLKuZxwaC64k7uvjVao32IJ7zcT0uGDDk9NS7vqqXZIfCysYdYm5McnkKIlboKLuazNE9
+QbxxuuAPPSfI2BoBPoIjfi1nfhh7htIfFbX0y0S0nCeurgatk1SFgcgARyv5wRPQ1Z5/XlTU1vt
yIVkJ9JhHmENayx5qoKBuqnPWmombDWqc6MvMCyN3wxJTOIqBBO1M2s4zb7Myp3m43Iqba9iE3W9
r8E48m8jpu5Sl+G8Y1KL5Yyum3oZM0muw1yqjd9DaW15RRI8H36zn2xy4gIaQYdkzF7capjvpTSK
vYlNhJBr7Z/mqUKYRT1zTQ9jOmJuyHbIL4OtTC26DLokJcrs8JPQxboKuzGBM0ILqk85xK/ysLCG
K846jOWIPKgp3puono/kggZ01Hn7v9Vh7Fw2Uzde68LwEMhxYEcxZBsXJr0dhFLRhKkh9qIXPPb1
hRW66dVANuG5JBDjxfP8ejpLGhIWDwVV8YkeOwJWbFVG8+IkTosheKSqLESZ/QyMEgBgYPgjTnfm
gAc3CKBm+WUMXZ9TC+PH/DzNURyGaW9E4BJaiA4zaVBMy9Wor1lAbHo0SeVeKruKwkOatWVANA3T
7KEvbLVT9C/2JGYAJC6NW0Sy/AToEcXBl3l2NpO+8TgbffPk0svFziSRczl9cKzKZLyo3cLcK/dL
hnp0bzcyJNa9ld5dNJv49JRZbmclnBKmQRTeNEkPK8wrWoxQRQ00vGOJv/UJ4Lue2ghcP287USFW
P3AUHKKRXrs7DHa5AqPgwXXw5/PKDG3ajF1NJpjt0pHZuU17rewU0TIxohcux8h6JQwiI/qMKGys
nV76G3+uNL+T9JuuSRsp6n2dIfFfNgYge/EAo49glvY+MBX6xCQa9GPH4eqpsp2B5oYzDWed1Y0n
umwYWwotTsU0+l86o9G0ROifA46cAYNBJ7qoAYxsi4QuPp1qqghSSL5mVpfcegD9wWmXpXseQIN8
rkZEsr2VERmY591N5VTWwXRnvUMrPD42VXjnQgy/IcQk2MmopuPJ+um8IBgIht1A8CsTQfxjVm/n
4pr8oc64m+rBuXQG58VKK/Gjo1e8ikhRgQVmMUFBCsB5rbY8jQU6847JaJf+tcSUdT+bxDRkbEp2
QywKupEH5pXeXR9ZS36QQVe4nJYx34QkGHYanYo8HuYNlq/02cOOcTuhAn+KrMnaDikpFBr6G+0d
oBqbDLnnE7c7Ow2WR0PPMPzkXHDwXacTbRzgQ9g62iQ8TQ14Eo5alvkiQtd7mhkz7LWV7cKY9lSA
Qwg2t6OfOi8juTXTwjl6IfcUDyOS/GhsybqIB33Wo3jZJnbBWabTM0BYz4rvzQIHuEdsxSYy4Vo4
ITcVqZ2/a7IWcLtBqtoGk2i2QfHCHu65JiFwfXM+wRy7adTQ3E8h/IskbbMLICpYB1FQc6Ydy7mg
d4Q0BkaU5EyFhnULOcO9LBOV4lDNCzMhQGQmEGdOOxIsQOEGF7VVtzVpVVTaKwBh/fU82bROfae0
LqbZBCFp5NOwyYRDIk1elpw2bBO2UKxG68Q5r90GVX5Da9tLV6lH99Xr8CoWKNc4WE2+ydrHBAV1
3/DNx2vJ9x37q2KyyFglfOVKF5iNjVzrdMPKPLmbSJbOfV+kTOk9x44E2pWg/GoPs1NsTQIttnAE
6LcaYK3ghsgqXw2C/cjsI2hninjop4l4DnSn6FUuprrvcRlKdROnkrlVApp5B0R8eI7/GLUBNAww
QyWc+Bn9ZlcgGuzmoDzwMyaP2H4u0QgowyMnpzFMnN9jfja1Q/3TZkCFOcCZr5UWzckazeAoqE5x
3Zp6/A9AlXB/8d+3aMpXyrn/h/iVyFw+FM39l9//++//Dkjpf/z+77/K5v74x/6UzZmwkARiNSRw
phba1bAo/5TNKe8f2jFRy6HYsADk/KWaswiKswRgS9R2HogtBXWyoeca/uf/ZMh/WC6pfJ7H2ISe
ngkQ6Q+I6Ft141///1cim/mHOu4vihewbRx0QP6WjEDXBMK38JV+IdsNKVpXDui3VbWQG+uopZko
pi7kgAOI5mIK6rsKGwoe4ALkIHRIrS50YXok+6RF+ALCvx5XmT3wetfShhSCOy3Va+AuSMANjOjE
rMWSxl6TBTMtL10sRv14Hp5FWuiJkdwiI3YDNISrloPMPV0JlOeqcmPkOyLMvhIbCzEmCKy5OlWW
gKS7N0PRLt1D7Hn+jTfPcNRS+jg5TGgT7Q8cggT1kbUP/bJUcl2w2kx3wxSE6XmgG4ARvZ3BnNfD
xKUOJVBwjO9xdFdbmFj3giouWfdYTFmyGlWEW+rykaZ51JIQInq8nowWZPY8dCAqcWEQIQV8RsLd
Jvwt/ik6xVZlR9UltVZu8pf8CcVcFHBua5uOUlbNKeggURQ1GDlLjR4dFxtlHCj2gHkHFsZ8y+oh
IBlneb/37Tj5HjtjDb6fpFy8N36byl0/CPOLycn3oUStDl04KOodfJ/K2RaBUhIDYRnvU2FxPyq3
Kb1zMoBRsdepK2lUKj/5rn0ov6AHqrl5imiTey9KGOVLPKaAKTH8KIVCo8dDNElr2I5o+p7yqEW8
M0Y8J0A/JrVGsifpAVsDrU2jTMsEz0W8wRuAVsrJcsQ/SWYmp9qRZH4kRc1Ml40bY6vL0NHbVnC6
Efd4ut7UPPUhGJkleikDgXGiBF+kekM2JgfTHK1x01eSo0UOBJUcm6bhHO4ELgdQ2zFHJJ5o8iif
45nDW0Jqm2bFNmzCw2HLMH/X5KivTM44iABpV4gNQ0D8dMlYDN5W5qbPEHVqwh+Sca2xqoMZT5Qp
ZZWuB5/MBbwTxkI4DujfrJphcC9rpSAHD57h1ZtRxm14waEl+SbLXF6PYZdm+3TkAE65xSS493L6
FT2Wuvsoc9Tt0AIaxuWdLPzYbRLxBjRrt/NN6MQhiGL/ZSJTJ/0ZZNjhDdxx9twdg4jgwhizwphw
zugQeODuQPp/QcuHAYrbLW1vnEvNPuRxa9cuyv+r1JxNAEzzVOsLo2U5oKfQ9c81aM4LD+F/ucc2
AyEVhCbKVidjhrDOHQsyC9j66EwxgvptshcDc9W1Wj0CfInl3nPKMMUqgL3yCO1v2pv0Lb75bejc
0w9i4Dk32DNMz+mHlWGnzFUL12iS89Yx6J5NnTEemDwESM86xu0rBK2XjLrsZJclZXywCKyiy+cG
hPwNDdv1VCrvpyg5Knp+NU8XYO6rZlObyr5rVTS8iD5EFy4qr5tgtYXh40BRTmNOORlYJKvadk1V
gLYO4zZdlyIsT0UeV9UtHI2C7qQd28hYAWe/aPiq9Juq3nwJaco/VRl84nWWjlA+ksQmRc71hX3N
jJPnTlc1R+mRlOhN4+kEipFv+ZdYVdjva69Ozwhcd8v9PPH47mDCLdF+RpRMNDdDinnZttPPskDN
3px059D+2Dkk+VDr+/mQ3Qp0iYCCy2T46ndpcYXCGZVS4IQgCFrauNFmCVW8iDsLm9YYNix5Zl5N
V0GbIKjD0z9UO+3lpgV+uyZ6y9cu0mAfO2oJQYdUnxtLhGRu15ShRBO4fjOBY3EJLTSGJosPUlj8
e7KWZKMvY63TEnGDO7LUW+R+fvNcopV2dhuO3yvW+WdE4843kWfy1s5Dd0d8kEi3sIvn5no5PuY1
csU6OBRGAavOTiPvuxZDTjfJYRZw5oLH71YT8k0kKYgqBg67DErpAOsZXWvve1uNU46YnxFc1IpL
su1tnHTzl9bJeCUcL1TzugvAbmyUzTRuReaF04EDM41gpxoLRjFJVRymBr3ETeXSaM/nLsE01xRi
eCw9pDcroSF3mMstYPBQFzNaP4l38/+bDKiNQbwq9XG99F+xGPyv//Nvv/+33//nkleC5eB/v6qb
ln/8n3WTCV9SWjQYF7Qow1sYkn/WTVL8w9JURUIJljfXcjAC/NNugBPBWYoil5MD8FTP/gv87Vj/
YMbNaiDgqQq04/8S+HsJk/6rasJuatNzNx2pGPPbyxW+rpoMY+zoPwiQLrD7rySIa4aWWBSYAY6Z
555khV5sx65sMCKNBIYtA/OB8/RLsfk5QvnPy3A9qJgulFjLdbhHvxZvua1lQ4nAZZBqkSyMARTm
7AfsuXiD/C/RPKsKOBpHzq4i+HTVweAAeGTjazh0ZeUzuRaOdSTywzER4wfNmZ3UtH/FVFH8xI6V
B9efXPMC5Pz11mH1IKgLupjLdWMjWWwcvxSccTyzS+NW2LohJiiBz3of+bg8C1uU532gUGImfniL
PCQmQzC2j5kAFBVXloRdxnmujilw6En78B4/ubTXLFGbQ66luTao8VoIyU19fWl0JbnZhgQsM8gM
2d7S3iXadzuG5qK9m2/iGdd53qhmM+OyOEQzRQu9HRTCH18Jpf+7e6RtDW9Vma6W+o2lJRkqkKQ4
FLYULHTwrMzPf0y1kV7ryqBVXxGKxTgO6+cExeET+vBrG80/bwKiW8CuNgcXl7PHr79P7UczjnqH
34csEQy+AOotJhkx9CPWfuzTpU5Idq+67hPisvyb24/MRGqJY8iz6dS8/mQcr74YSE/f5kHAUNoY
PboMKJKYCMQO4KEhq0kCcRnxDBgaBlBjK9qJ2Q0CT4QgH/8Ccvmw14+pdtRybNMcznjJ3zymNlJb
TRtOoY4wWgE0wCBzLZYmwW6FKByFGicv4rM6VlO3nu0x/VriHIedU1bB10+u5f1PYlt8FO+MqXhI
F5zurz8JjSuq6KTxtnT7OUlYPWFdDjqSi6BLcIwOdPJeIothdYC58DKy/OmBtmZ132uB/DcXCxB8
Kl9qazRO5F5qZtlGeKjm1n/6+ErfP7d/rIsQgbUA9r0cnn+90DaKdRAJimljCjtzNaIRR7c8lqe2
Di5U6qeXFs2qu2kqg8PHn/z+4THZD8h84D7Rx8OI8/qji2r2+5psTg5AQuykKifybjvP4AgHveol
yhr1JLt0/pl44XgYmbkzysGmn7hOe/XxtSzH89fPDlfgEgYB38yV/PfNmRpTZ0wSXTDuqihCX4eb
CabQVLCsnVoznW/zzMsRS7JCX80Tx/0jZEp0cW00uqhzXNSvTQpT7hxDhewZMQebIg+0sWvqOS5J
MeqARJhikiegUAF6dCjGiKvywiG3yElTb51MI/Xnx9/q/RuBv449hrdTSlZJ582iFAN2xCqQAELU
bQvVbOgOEtTIGph9xLmsMHdmYiKWylX8fQTPdHBR5Hy2Ri8f8uq15CIcLR3+YGfif7z+mVmSA5re
2G2VjcZ41bQVGac9SZYXXkt2FMCy/cdf+29+TDZXGjG0sS3yq9w3n2h29VjKCXLsaE2cMsyi2CVt
at0ztCZGp4rmbk1o13iq5qI8eSX69UnP4ZlWrXNDitZvjRrTR8ZWyMwmFT+WBWpKp9fnoZwgVodZ
kx20WBxVoc5wj6C45KRKIuj3j7/Hknny5s7xPeCvUFWxkCjxZnMzDdOaAOr2u7bBrLlhGN4Cbuia
Z8sIqvNC9vrgeyjXIgNMCV0G7G5Z4dwNTXkzWXW5Q8NBMc4U9tZi20MrqAccIqZ75SdmvylZQT/Z
D94YOtmJrCXyhVYY7zTdj7etqc5rkTq19bCDLLIEtKWIxnBcXukJEhBMeHVQvDDHTqvslnyA715e
gPkDt71pAtovW2hbxslFsn1fuHZ7pQqYc+TbMz0Y/Xl6movRWuDg41U8tg9OYCRHXI0XhhkzIh0c
tlhh9P3lKOfkkxro/UO8vEaSJYJ9VvGDvH6IVevS3QL5ueOENp0aaGLb3uyLKyq5iTwlABsf//bv
P8+jB8nbK8hckJb5Zv/QHX7e2NfjTo1j/my2xm8UHVGzqerhm6CrlXyyef7N51kuXQfOe5pmpfXm
8+qSyaZOOvQRjbYQIerkB+Yn51wTm8t0qtKfLLhyeXZfrwoexhWtbZsoAhcd8usb6iSguAPSendl
Tc8HogddharI7ghhrohW7Z1LI2TfqTqj31oDFkemYTmSag+J+HXntMG92dIVaVu0yx/f+vdvHVem
yXKQuKMXF/TrKxva0gOowiASKUmy9yGZPQZ+yFwltbvLsXW9bWbbwKvaHjWaypvtv/7xiESo5Khm
efffLF4FCTkADYoJwGUyPtDak1+YuewNK3PhfDStCfylpT+lyzMgLM4nX16+jk1Z3mCeAZOziV6O
XFQvr7+9yyiYyYUGOFlQsxAz5On7muzEdVpNqCzjubkHA+pc4zA5RqFnYR5wepgE2kVCDB4OgT6s
aNBuabvH8hU8/It3h4Y84QEoeCSFLv95fXl22kUQSUgYsykFDnjM1FURoNJPVVU9D9r87iL1vw15
q3bgDsTdx5/+vmRh3sYf7KlCcFR9W+9G9KNm02vQByDrNG6NoiseaOl6wyUtedMizgxQ3Dpg5Nii
LmhKEtPp8B6kBP8Onq9p/+XSnwti6uBJdjqTb/WmfAvgQoksyS3WiYEkob41aCKJor0Y8em8OBIr
tpFbx49vw7s3hA/lHaHgV5rnRC/P0C/nQYCM/uiZ0tolQcPcL/Z6+bPVet5PGepc5trZd4jH8tC6
MX+uMJCifXwBSyfh9eqh+a6mq4g4tZYwizePwRjSygvpJhF9aMKfQAwwxwQ5DhEUdiUqWngkjR6n
qKtoTvO3nEKjL4Zrs5V9s6GHmC8Pr58Vn7y7S+/j3XXZ1PGciZafRb/5OSJ7Uq1UnbPzaQYvZrqq
1+jDOkyJrejncIttpBjXEzeGINHCzkjr7BuC6InJsY9jLpC+k+FIlooni9nb5cnE6cHsDeEQNB3q
uyhaCCMG0Xv+vhkIGKaxbozDZ/f33SqgCVyl98HsS7pCE7n26heuofTIUrb0Q4AR+YelW5KiVaxo
OYR9OJk0JAMcaqHZtBiCPZdY+yJ3BHYhS6NdnNqp3Q9R0FzR3Z+W3q1jlhtzIkv4kyt9/ygCkaAh
rVi1tKS19PpCncIm+yHjhhs0fxhcTxokq4COkHoI+yb0jJWcvumyQE6jot3Hj+G7TZMChwLNXmZx
KIvN5eJ+eQ+sGgFcEkV4rgY080mOtcQOPXFKJIcHUfvV5cef9ya/h8WZD2RdZmvQSllkZ7z+QBoM
jS1D4m9DJ+++lYY57lPOvBsjtsTJx09ZbH3M0wf2VNJPA09sE4YOR5WyEEErzVAGO8lGB2Fzbma6
3GdTVBnbPKUbwqjPfQ6ZzGO4aKivcD19UmJIk6t7teVrxVZv0SGhztB8iddXH4YCi1hHQnnOE06m
h+fdM8FpzotABo/ZyJmX0UuI5yWa2hP5WP5aEoK6KcfSoXtkxv2uspMg33x8U98kXC03FRDTEqfs
OOx3trX8yr/8ijUtk6KczXnn1wGBSCSo0VKvlF8+RPBKwUNYpMsdB3xaOOhUbxfbrKvtE0ot56zV
Pk4CwzCY8DVdXF94UOr83ZAZ03A+ICcjk7yOen0qcdj+Ry7co9iW7NOKi39z4TwJCp6wMe0kKCvs
rtAcwLtiA7vOHdt/ydsK1o6P8oX2odmhgY+lHL50TY5niK3a7HDI9TJcR02OetBwAudAAExBrS2W
iruRnb4JHcsQn134+9Wb3YoJteewuLjKebN/DGXrMGyW8y6qBGGEgSlblBTuFdjI4CaXI0zvACYY
hHDjBhNJc+8WabwexJhfMgnyPknF+pvNhLawYKruMtpnPvqm4mrNnlMHNf8OHdRESIS5aH5HmC62
bi78xi6zTRM6Zy4jx7MCd91lKueMqdx4dNQUfJax937pJRSJtwMVAXdIv93RGdHHKmtGKpyo2CMG
Y64tMJ3eGphuljaEOjdB2u3athILv7l7GBOAMp3V9Nu5m5p1E9fzdQG1Edxzn35Stv/NCsQJ6A8J
AhHkLEJvViCV54FTiwoppN8buHpoXzMC96Py2hjrsFinZhQ6T8ZktFCmjEHsXHAV5Ap4AQVQCjGm
2IX40yX0vAWo5Wu7tDcuem9iA5I5RIencggBoOzbclNpHxRfOkeUmThBzc9u9d88h8SQLtUkzREW
gDdfhkhNvIrIqnZ5jj0jClXNMRT//RgjRFzVZJFfmJgUjkMf3BvIMq7NOrYPpoc4ExOm/mR9VH/z
y7Okg2oSmgwuuE2vFyKbXy/sOBnsQjubYaLn+WUOoMfdSC1mCKTQO9vJJNqbnIetP04okzD8XbvZ
SOBk1YsDZpkqAwTjOJxMAs/awlyuwfcxBlzPUYaiIzU7wO4aMTI5LvGXSoEiCRgBRwVoIpCJ9uMn
i+v7NZ8jrOLbSM3rRfrY6+9UY5wyktr2dooX7CqUiXlh19jAIDYnX3sHIVeQ4K5WIpoYbPh4N4Lh
Gz9ESe7VFN4i61efVAx/sw3RE2NqwAq3dMbe9ihiVDtEPM7+LqBRdCJgtDwR2IH/GK3BBq38tCcv
qHv22JUuWRemzUgRtzKQymxnvsrVLMhN+fg2Lb/s652RS4LhwA+JjZof6PVd6ht4zkI6YBwmbT9N
MR4UBkXFBTV9vw2NwnjAypp9ctT7m+eNli/PGnMxJgeUFK8/NdFx32VYaXh4AmtP41MdWhJY93GT
jXsZZtk52ZDFc1TH8XnZCPvnYCZfQ93jvYYuUewTt60RMXjgG5SZn2vV2JeGh9YvmaUVEl7uAWXJ
UC0asZFiKCn9+6JX8T0bDU64uXY+uYuwyd7cR4ufdXmRoUK4JieUt98oRd3Blihgv1c1eIpxtudN
q7RzH3vAijZGX9ZAs5hIBBsWYXQv2BK845i1DZajiSPnilAv/O14p4fyEexkECA8jiciqppeqMtJ
mMYAQr8f6y+jTMdtzzhiP+dT3ax7GFXwGtCZ6iScnn2EXYxe8uSxGNHOB13Y41DSeb4xEMSUeABT
qvfYrFCs+Lwm+LKpjztqN2u4TuAI0H+GRwSDI7TGL9i6GigLSYRMZkz89MwkqWzY9kUvMVtkSbZ2
7cqYN5YcDW+T1xggV5VtpYR9w96+dFRq1Oj5TbRXlhtBUonr5AfsenNJ7Bw7Tq59EPTnPVWOf0AS
iiCYvMqm4QtiecQ4KJMbGjn1z0ipAe0TX44kEwDYG8YDQBcqmc7bqGiqSyvsESykZUPAUTEaDTjL
wYtAUTgaMXM8AiApCnMyzju/rZ593yqRVTG95bRkDEVMBCqRKXDLCjZ7fF8eRw27qw+Nrvpjk85t
jXESLv5MhhFUpL7GstdMhjiTBTO2bTKnhOmFgVuJTQhmwCetpcXiDM45RcTcsRzWyXKj/CQQa95G
ICqysJ3fsirP4s9OJ+8a8DyQLOdKU1VYHFn1my5XWdl1HrKkQ7SK5BmRDvnOgBWwUrKKLsw5w7o1
jWm5k2ziZxYi2iPnR/nJcf1dr40PUEuzbRl8c2y23tRbwkLP4XJi3E5x2S5ALoBGsRYEHkaXQTfk
R1jEd25jRHRTg/o8QzdymBzP2DMU8YCJTzZ9oKj58fGi9/b09OdVUeMQmspsQrw5PZUVqz+aMlJZ
pmz4kSYjRO/Oqa97BCEEJqfF7uPPe1e7sMJxUmODBX1JCKb95vxRJj3ioLqHHeyNHnkBfnJWizB9
cfseNzVA8BsvsMDWdBmxZ/Ni4BBhvxyzJGBSuHT4m/s4nB9toNAYbFV8p7OyGdalY1+IrGONqJIZ
kTJpWStL4JD6bH2z9HKJv24UFoWhJPGbqpmtgj3z9ZLtWaMuEWv621J2s70tLKd2j3gm7RQTZduB
mJjCkBxpFrS9QEN2V/H8BSvn/1J2bktyGtG2/SIigAQSXgvq3vdutVp6IVqWDAnJNbl//Rm1n7bl
HVacB0c4ZLeaoiBz5VpzjjludnSYfWe+X8DnzUfYLhvRGhOH2pusp/mmTIEMDZjSGa9ZKWKIUPZn
VpbU3TiTAMaCOSeBR9nt8N7X3tUipqU6pnL280tnDNlpqmzy5TmvwkbtGnfE/7e1sv7Ig21m4UOV
Xx9p3oUEobQYY09mzgZDVOKS6v00Ts12zkJdD09Rmq59XFShf7mdr6PEtXsiI2s4XdO53KbqR9sW
qj0UGtboPuUk8QNjU61PpCSJMgminsJRe/0IqV05m3cpNoxDUOX69W4raY0lZcb3RdOu/8kCoYc3
mjD9j7yvA77JMcs5ThHQUV3qrYYnj+W3Q5xdCf8W1IibNbQVooxi2uZPz14r9+AtJKOwpAXks4zB
bcCE0qXOzsKT2QIjnDb2Hj35YOKyi/S4a10bzBL3HwjMpFU4nzDN6voiUbiv90Vf4fut5609zvac
3rsuS/uKFf92r92XtIkoiNYbs+9mOPP+YgEKn3w/GgGSQXRMxFJbEfPGwj2geRVYUIvu1cMea53S
hqht3Ao+aUM+jdpH4FFYJQTYoHw3Rja8rry0XYB6VvRkIG0Wce6QnrJnK4p6lmGzvdUQL+b9zer/
hJf2xuMup+l+qeehB4XNZ2zmoDYnvRTAy9NGgmVIRytY9sYiCP3Af42inZ/TGN6NhbfpV9lX6oE6
X+aXJcymo8S+VL8qslWr/bZo07250hnNk5Sk+x07j41pj6HA+lkCenTOmc+eSUC88UCaE0T+haSZ
aDpEHdlEOMqgIBzolmNVzSePLtmgVH9t2nZt9nr1glsoUAlvAT9ohBtAAYnrnsSktBMLtdZfooLu
0t0SchMSmZZ2H+NlGo+AQYidUL0XDse2KObpbpqACMZ+WQIJqelHp4fCUmFxwPakX2q22SkRtVoT
nzjb+sk4Q8DOH46Wju3FceuEp5F0w3mUN5QY8YL7dFvUC24nYk2LMUyXO9eIrX21thZbkObdnM+q
l4KEgm1eLZI8fPhgXjhClPCABBZYwyS8bl7wik8t2kUfN5eAmqMTTOSd0tCH6+u3IFbt2c69S9VO
ROvSHQ27ExmvIIAcZY1Qe1TnjDuXTicMhbAtRzw1nkOGqUanDGDRI2DVy3V/yKxulYcg7BFSGSds
T5WVdizqnFo45M3R99n1TBADdlwAhcn+ji8SlDt3bDmPpYV5J4Ve/drXjJGfWFCmNakHZ8mSabuN
YmamoBjg3Z7dKzQmybIR1+HksG/et45PPg1RtWF9cIh/JKxtzUUZk/Y7w0DoTEtym6sdWGTeCi3f
QOW51BUpDANwop9+PzYsb81URTEEXeIi4G9W+alKPaZsFt1HQxDU1n/z3BbpeTvpukMS3AI0sRzd
VDu2U1AHA3aB+Wy7xTju57lX7+U8hr9maYt3r+zrLvYtH2Gm7SMLuHa6rjwQ1tgm99lakx6F69kA
D1MiGndCVsWPFIHjsCcjw7wHjHv7I+KNmQivBV5iMmUgCo66kVWO1w/p6FPOEzPEo1e3w7PM+aAH
xC5UjAv+HbNHiL5cu6jUfyEVtUA3RFB8kDr4m/dsD+1wmb2Uik97mzMzbetNcJ9DTvtuVSUqHndU
rBONn1OtMFjHE9r5gT4BTSQqJNMjrzqd7DmCvDHY2PF0ODzbyI6/bKYHZmumcijIUyxMux/oF7hf
ImG8v7m7fn2tOGC5e0OR9G6tHuwPBF/bHfJh80uIHt1/vk2h3gs5DPbZsjb0rJvK++AlA5+TJr7v
z+5xWXj1jwsV8bQv9JJ9Gfu2AvzI1E6cgyxdziTA6PFcjl3zaugD4GsOhmq9X7AijjyUPhJmbTnz
BNpmq3CVy4EiLbQNNvNuZZ/x6aXhY56AHu7oIQ0Sry5ZGIkAKJaUpUVgkhpsPP4pUBw78cj/Ia4J
quRF9G5VX3An8QREVc+9r7d2OBLz7oEmbG33jUAmo15TYFXhedQ4Jy9NPm4DJICSKIFiGN/aSLdX
xs/Z81ryju4RduNrz6vgYyIjaTlCYFvHewgmBKcIA0rCVK7YHodyI1fK2aCK7Er02PklJ4LDivks
MGZ0p2aZoBPOqf2KBnr9BlOZZBPU+pc8QKDLHq3cr/k4YiIRG5lXxOAsBpeUr4eXeZIocgMpZ9Jt
+LmeRX9x5B4WbRs+MztYmsNCHPcvSFPcF4wDtCjpD7cG4JOH37fIHf4Wf2jaM1lGy3WbpnlMEMkD
biJDi11woCJw0TX2YKPmStF8i0Z63+uMpC4p527F3FaGaXMY+CNx0pMHfjbqC0KD3Lpr9vWcQ49v
hS6uWLzKFQia1GtcutVcYXgIgouCGwl+gsgL/5wGIP9ra9R9HMHnBD3IbX0oEReGsaxAUZE21Q/X
VTYc1aZCjnmy6c23gcgFzrUJLIJnxswsyx3eR2azm+7HQ6vClQbZQoP5kpYLGyHhQi1VAVjEWJgt
eEF2BPYr8LUdvZHvPNsPFWOz/Ap8JfiBdg3qUNS40AzzvgduA7GeSMva7YbPfPCI2vFHwW/jlL99
k1aFBRUsCADfsNmMf+NvwggSYtPrbiKr6qVYg23YE7S2/BwJQPrEhAP8sG+5rm7EEsLqQoNpFBoG
DRx/+DqNLZ5TUqTH+NblRtLHBMq5twqbgKYgK617t7bol8tomSx+BzDsU0lY2nRYPFA+xEhCN6i6
aU136RqGl0GOAEeKWnNvbKeCL033dUd/sxxPs2fy7N7g/4X7TFcLSknbQL4oBlQtZ3oyyxlmszu8
kPvdWhCHOu8XSMPFOVDzWfYzECjIl7zvAQQMkQ/PXsQgaj/hOt4Q6cAfEDXEX3xN5ha8VNZb1oAU
GaIL+6o3JMhUK5KlUcJOp9qu4eSyamBu7fUUEMYYRQpy00RL7pTOa0hG6yi8564TgPe5fus0+DOJ
ER0L+W4JZhI1Ud8DqE39NvTOsgbixVX0FgPBcLBOYx9uwyeNT/u+CQzmFagiuFyycDPNU1YFY3q0
2yBnrOmI0t4Z3yFdSLQKdxL1T3RQDfS8Y6ixfx038HdkyLZeQEglY9HizAcM0pdmLNwzArSUNHYI
CPmjF05+j6zPsewj2VbO3zSdxHzB4GpbsWe31n7SXgXLhoRxwMYmqt89ZQ/yVCsnqHhHlfjE6yDH
2FhoCJJh0Vv/MFsrlWUDGag7eabsSdjrHAmLhSYAxiaYm1VGlMZaCUJ/g1x/Zk4lv2iCA2d0/2Ng
71ysvO5TVBvWdOZo5MEG1iK/lQW076e2rYv+AA+JdShsiYY+qW4MMtLCQzs7+XOdP2KpcLsrKzh9
GJm7y8McVlF5EdipULcxItxiuXRzcSi3zMG0lW0jsAGPFxWUDm2Ox7kFUntWVabSvcuk4QnUDBVG
3vahC+6xb5hrqzCf7/IITsgVgzmZdUTtFvkRmEhAgWGUlRDSwZqqhKheeORRtCgksWiuPI0RB1+I
1xyIlNFXx+WgmUyw0eXew6J+5zophwj2YMe5z8jUAqCFNuVzyJvG36er3fwsUp01FI2E/6W108HM
KGihn2y79F86AQ3+lHsIxvYcWKDI5HVekeFKbj2wE2wwMOKHmStZZACCYq1gj9uqtDiHqDy7oDeN
hhhYE7fQuvHn52qEpAD2Az/1JnBW7RUj4P3srPDMyiHrfmXexOBr0dYsHgorEKfU3aofkMU5lYKW
DRFKDQ0c6Nqqul9LT/12bpQemyNIBclBn/y6DJNro0i2ttIMsplFXjQOlxUySyilvyOk03iwe1Jj
vVQAqYlg3m66WL/y+rfb2zDHXeUDVi1IEXpnXtm9OjzRKvG3Fnoy5KlZsDbjfYl1xlFsZ4eqMBgQ
PeXHhRHDcWgWpfYDqYpvs+NkfxNsrSBgjV1pGDcKcRm0rIK97bWtuoA5mOcDifCkL3khCpCAlctN
tORodcf7PD5lcx2Gh6Gy60+nMDBmW+XZxZW1d3ieOUoAii0q/ycBdo6VJfYm7NcIY/wVWGt9os9d
A83ocDHPjbDlZ+Rv9gNhlKFPCl8PFaEp5vAtGtD6JeHWMq8wNkeFPR190/wdLKupgWA6aX9UVpvp
/UgS2tuUje10ZqKUwi0N+iAuXKcnlB4ZLKxTp+M822dKh/ugGOW0U9EmIRxlPA9JSgzK5yhbAK+h
0/cRlAN+RpQuH7qSIXSNNHS9n2q01Ds42Clggtwur/Tt8hfgjfZfPBVluc+pkLBRYwPaAIGoIX/I
WvAOSe9P+iccBXPyVqkF9CiL+kCu0FITT85meU6pLezEdZsBkTT5T03sO51DKimiRuDEFHCkfG21
C6qr7ricZjVTFCs3omfQS2YiceDO2U2dQpn6KKogasmIWokxKRg++slC2+7FQ9O1JNsEXwaIQJcS
ARsZN62eqILKu9oLrfEulwRzRtRx7r1YMXxRPVeRerJwS4JomayJ1Brlzi/katMwILQRX13D1iK/
MOWp+z2ZFmBPGSlFw15kSyce23L1j0sxEs5kW2mkTrwx0TeBDpSoXzdiE6Bo2eAElT4ddDziQdyl
eZ99ybOOcsDFtU6JWclLHq39mtgdSQZxvxobLrbnOs2FTGoFVAgFCcsTg7xTKJctpC1MF0hoe/Kg
E90AgJhLmf82hYDe5pERAQU5tz9xOYakyFDpXFAe2TNRDA2pwjQd1N2tLZUBr8U/SrIAePqXaKXD
r51gRq3Suqz6vmzNcPXB6TTHrRUBEcWit/Ze7szwWoONNMhmdPQhr/Wt64uKMpB4XybCVbfMC+0d
cj/Vsx2WISFUmtYz6Ndi7cozLKRIX/2WKLZTG9UjDWeVps/Y5CwChfPZP/d4mwdCcNPpew4qXR86
Bv5rMjIJ6B6h1WsCqrvRih6EllCMaFVLeu3or9klw/kbhFg2K2osqoaamW9S5yMpDxkg52E3thKm
T2hRMJ/7ok7ds1zB38VECrOldI7Ju9Oy3ZZM0DFNTfXBefkclqPfg0+sjP2+cJRd98NM5bOHcNdu
h7YoiWM0bZl+FkXIMrhUHKcYOSC8T6wwLV7ZY4LgxOjZHaGoZPaIe4Wu2dXylbAfucnyB9jpII2D
NIWN2ZOZVjwS6V3qpIKs/1fl0JSPtb1uxKNB5snJ86yX+lRo5ZNj0YjivJEHwRnRDPpSeMCgdg5z
ExP3m7N8qBlwfrw0CxjSUWNljaOchzVuQaDEc03zIBlD5C+wOAnnIBNbQZUWfOTdYkhpeMdFyNl1
RFibH3o0cmxN/jIOD8MIMjxGVwPD3G0sdb/gOSXqJczDDqIDp+HHWtvl+9KUxaeYSp8A5K7Is5Nb
gEKHzGIH3Rm4sAuNwcz5B6MpoFwC2BikiHB922qdMVfg0L1cOOiMN37VmO6JuhX4dweTX1TUEiKv
xlw4cd3Ba8KW7OTgmOyiuMepk14L2cv2zq76mzGzm1rv4rNvfAMKBh6izWfvR0TDLyPiC2TSvSdo
ihyIHSTUOrc54e/g3Ww06+hOLtcIcuf23JYRqnRZY1OJDQ35j7mSRX/lwZxZjyG7yW8C/tCHs+YM
JKE6NUD3ACH5cTqs43x2sqa5L3OrCt/7gUyWpzrI+4uuyTWgKOyGClC7oRUYBNk08g3Q4TmaqcX6
gj9b/5pkILFGeWEB6bNo6mPblhs5FsvKCJbUPPFjqhe7R9Z+w0JF/LW3hAc3PAJm4XpUlpPl4eJs
fkYB6OG6zz21Z0CdUrQterbvnc0O14QvhTpcSEs8Y5+WDtVxFv1CC0dwYDZXhX3CbMtscCJ58ylv
YdnTpuBOcjCcYe6W2xhxfCJUrK82l3aXzOFtjisBdIfIWTusyXwioNpNqThwd6jDdky+MaBrJatf
CG22c6hH5we9QWQsOg2xoNmbk1ictzDLNqb+WLeydDk1rSp92vLW/Vb0S5AnAXrGNllGAwd5TKsb
SBmvyEatZRlzyW3jqaQlz4ZW9yyfI6EWIG5YzPsXweYU7HvkIfWh3yShG1BQhU7oSUTexR43eMWU
uoS7RVZINIqo56UHEt5nVmIpTjjE0Xjz2U/ZvwBIhsTfAXinels4rL+alX4GdttuqS5t3tn3A8lD
r7NoOZCZkIStSjSEGQ8bMOTe7eGAShVSYa6+tugdttNC2kAGRm7HqYbcglaSI9KaEOYxbQx574F0
6y6MpwksyAURCrcUcKKTbbn6PgDHFeb84nTl8AkhOmcwGc79sclRioNRs75XAVGlCC7n7EiFWA90
RNr2Hm3qGp1TZKkFFYO1+qDJC90kRuu+49UfJu/Ws5BhTHNv848dcmv5aNclLpxhgxfLTy1r8JUe
ZkuWn2gqWi2q6roTn7iAaI2CEYoYPqvp0mnLt16LVNjbZXCdUZ2AeQfRGTpZMSVZaN+I3cqE1p0y
U18efMAJECRZ0bbrVFOiitYnEynFqdpRSVQjUOm1ccGNW1Gl3ce2y+0zdSU00mFzSTahanJOc+VK
BOxORA0e0fo03zuDzOhh1mLWF7hO7YdXFvIHamCXHBtyc+1joDvnLcVU/Tyl+DFiu7cNR4a+LNYr
Js+hPppM+HHf/086kd0i3lq7JrdjCAfjiuPcNF83OIsS/DcgicT4DRnoGaHKoBfB3pWJR9/sW7R1
4VdZLzeJfEoHKqk4EBK24piVBPBs+dGUVf7DbsbsezoVZj2F1pyiwQkq9ZMW33j25hHEXW+nhOg2
INtKkGDF+IpdCEQTBV+g4plvhpZv7hKYwTSov3VCbRN7nd+fYXjLr11pbz9LBQTobFr/llZaVnBm
eZ/bADQHHfLEmQZB5lRZzvLaRLfuJ43hOb93Fndq9jmfKjzWU2//osnqpR+yK5rgO7PbNb3j9OgR
8Fs44GrLmsjtlxZNkuCgJ5fpV+Cu0ZS4iqSnxJk9hKsFT6J42rqt6uNSKPrgFHPGA1ou9f2N2ZU+
Mx4uP5soR27kEwgFJcCTRw0LsqYPKXqxu1lDjtwMfk3npBzxXUKbqDfbCINCka4GvDZfjn7IZTAD
mGYm/X1acFY84RRSOXSVqZRXSklY7uw58C1rRcw0fTaCOESXpsHJz6fqZ+sasBpQK+vh59oMIwKf
mYTrHTjSiYyg0OZcv9YV8aW0AcroPqdx9ZzWZdAyI0PvEUeMQb56hCqsdykm/ei0UGslbFHsCFBS
2LsqHth3kzpjuyfBWoMW9iL3ArCP8T7JkC6UFO2RlVYWva3/XvytAPOHPBO4nV8HG2CSKM+3mP64
lyJW6ueTahiWJTOy95+cpos1WR3X+pvdmPNUa41GQ561Vpv0CZ6ehw2TX8FLHLUnpTwZ3NW9QLJE
gBnZjcRINBEAh4pYoCEYzJupa17Yqlb0UVXehuG+GQqXMDaVutC1c8LCQOaWPMLkSFfj0VLcgJ2T
TjOuWNTSkkSLTlyIPgDIruygtnYs2H3ir4UQx6KCWhPbqCZlAkWvZ7/Fz1p8zP2Wu5w4M5F+Yf7W
PKIWgVudj/1QXsepFXZcoedWR9I/okdsY0G627LAteJ5yHow3QtbD5QKbAlYmYgm2RbvVDqd9XXu
WLh2bQVGIWGNTlOOXS6LGr1lG38eio6XLGfmDHszFWdLz34TYxwVQTwakT2ooeqLw7RCKTmC3WC7
WaHYRWwGeO14wUK6c2QAtOacTssEyc5baXSaoETnMo9qRPrrrUGQ0DuE1upMSOITAvcacOpBT29u
gmhVETOjFCeNvmqecTs6wAWtbZKfixOYt46l76N3SrggOAghuZLmI+5zF1gQiMtle1/zLnQu6IHz
kpHCBBmSF4iYKtHK3IAQBqaRgDUPnZOvtuYv2gzcqzYfbq/TUIIp1q5qwYlUOjyanMlcbOteR8cB
HTPHqUZlcpeZdHk3JIH+lZKCyTyVoeUNhifT04y+uI9rDnkgUIB4FImYQ+86de3GJNaiX7bLcGZT
yEmTB0fe9tG7Uq3iszOTH/ziJNQt8RCujc+JQ8/hBQMWEpK0ga9JsQr4n1KGvLh1cUZiXg0CW9qi
rgM1mkc+Rr3JQqmCHJHB7QB0b6PdtvftfItn1lG7HnKdTiBA+F+eq8qZoCE1GvDu3OicqAA15Xe+
ivpfS+kRXjFN2tIXKjdN2wI7Pix5DqOHuspJ3Kgm+jd01hijEqI1z/VjLm10SgQlmuAokbB6h1Az
A2SGoPo7xof0Ces1df8uslJwPVIv/qvuRaoOaTAgXxBeBcFDjUzTCaujfx331praScCZVZDME9KI
cQItOFNBLdh348IdrxY/vZiltbO96QL7u6ongg3oOy7Tn6Rr/xJ6+biWvZv7g3xnvJ6/+RMysnd1
5IzwaVJ6SoaeSjJM/nixLTXhH2yyn5mdLkyqHWkOND6cw9IEnLbHW7BgEBJuNm/uhbC+4FQ2vY7r
aci/tLyzFPBZ9s2xtb/3TANVtkq1+fLfQpTbxf1DxAGGwsds5/ougn4wxf8Ucehq1cHEtOTQYP/c
aYBE51zKiLHOJM7aaIYotVzomzK8+4OERP6ux8SLe1NaEuzJdJh//+13M6TaQnJxtsPku+Zx9JGo
pYPnuLtaRzbxPOxYC+pwpt+E3KUhJP8+CNbgWMlZiAPmBhAOILAh2fVtbfso3UNa+5yykcjNpiSw
UFBkqysbXfZM7Mr8Vkh33h4cVYTFjnp1JqjLaREwL05KANrSgQqj0KNFRxp6O/WHfEpDkiQY/jBg
YUjj7/t0qdqHTK/5V+V7N482vNjzYpEPREbzMH9RmLNFXG/DT4GcKaahW39FBDs+Mejo9zZovQxZ
y+SjPTGDDOod0tKh5ZTGreZLCtQzJcrWfeZFGhCiMTCF2+FiKD63ZbvFJFFsW/UHTWec4cbzLRnn
flP+rLYafbqzCvuJOD9kL4xvi+klJ9FgOzoesitW6LT57kM5pWHezLeY6xZ1uU1i5Egr2yNOyebF
pqEtytQ5VHBDvxUBTIs/Ke7/pRu6fe0BtJEbIOJma/znI+fR66X7LrF3ams4sMaC0MKOdHa5/XsB
mSyZ5Tb96KPy2xR06peXVvJQZ9t94EnGzZU3Pc6Ka/7vF+FfUtzb0+h7zMBxGP2PPfyfl5XTM3Fp
HS4HRCjtA5uZ/R4Bezp6wFleG0b3x46nYUeHAXzQBGfr3Q+IICAqnbw6N4dn6s6V+INc7ncxLhfF
q8E9ciVSHNAi/7yowW270cakf7B0m136qCErMR274pyzKIK+VPnZR3HzJxfC7c3756rgY+ULUKfh
hg293x3GgRwonDyGWaa9pYX1hsqz9PoHtPTISfA7M0Hj9PxqdVpdOm/6yl9TP+qw3k5ZIO1DbznR
k1/aZr/1JbXSf39V/9fVgfdgrQ0w1tu/P0AOYuiSKahzYIV9nMvaGIJSq+6+dfU4/UEI/y+XJdWe
FyBzi0Ac8nj8TgzIGTLnYiTCHO2O92M0nQfCTa9mP0w2IdsrtVqnGnevvHa9r0l2S0LdSqbT6bb/
//3YEmwRdk9Uk7YEU/Hbs1AM7QxvazkAzxpeSo7utJtUFMUhWQA///t3/XtbCF2EkIDT3Zv5+Pel
mebkiLoCOrQguYswIuShZPUIZoINxioWnjL/gLZPxizFwB9+97+0mCj0o9sdRxiJc/+WO/2/PVBm
CVOmTjzzo/JuvGgGAKE7VWIXGiIvHF9a+R8eKNf9/XnHS09H28VyhevB/v01c8Z8C11iQPcj+HW+
QQBHcMYnMjgHUVHTCzVOZ0LW7AnxX0nW2VA7zZEGFkd8jkT2uQ49KhJAjiC/kHQP/pNtlYQyOdZG
m7KkHOCpYRIg9im1IiAxzZFPeUNvLsjIiID976/P+f0e+hEMEylD/4ag4aH5Tc86QGgXoss5wCN1
/sF5h0TYGtfiG8t/fe0yf/7WhR0qywqI/a6SeY1iLKKb0d8Msmy//m4UgPdMl9n342iJ7wtoybv/
vsr/6yJvhQd+Rf5B6/3PL5qtfqnIIK2PY9NI57BqNa5f7MaSKraHxTEXzG/j8Pnfv/RfLzS3hkfU
dah5AjfEffHP34p8ye49iD/Hthm7M50feNkYEl6o0dL9xsD8XgTpdOpXhie7ub4dGGcpshPD6D/Z
/f7HnPy/19nAFoCsWF9utlHsP79VQJnlqsZm/HRMHRt5XYM68NoYAyK1zDZ51wZupa4bZ77ygTci
dY448Ap57jk74SWWTDF2Ea54keBkjKY7BK8MMdCQ9c51ah1aN6s2/IndG5ZxqzT+A/MVvRFKEZru
TN4Frvomy+385Jo2vYsUAo4d8Dvaxu3iqv6+QuQgL6XHOnchTNZN7/yNBltiZvo7u82b4SMoOnME
Cmg4eWQaouWloOWMdYf43nz4oGTWb9lW2MVj09c0dBezbtd2IgHtKrzeEw/ugJBJkYEX3GU8avDC
icbZDo01cjBGjht8kXi802SOKn9+QtqWLzHtS5wRPUbY4x8ej9+XgoDt1r4ZNrD0UxL/vsqueqjp
Ny72EeOBncIYiIiRoe+JzSyDDY2HssP7Rw6VHU4Yn3JhIQgkazaOUjXqq72EM5qfzu6nP5QCv+96
rMOukGCYbigI5PO/GcSwedrA1wgY3fRAzt2QtRhTS97W7OZU/cMCwkb625IIfAMvCoARjjbUH/I3
G1CzFlZlgiE7olyT3U0A5jSPadOVf1fCate9wBSBlKtAHfY8RmZ+j0ghCC8jDcLscZ0wpBxLYnTs
70BFOW8vPmKjZ/pv+UNUIauLsyibvGuJJsn5RkqvXt66XHUanqvVL/u2Nb29BzdpROLPNuW+WWEh
3acN/XaMLP9zwxsgYA+bnWZTPHL3i70kmEUf03K2XLIuyCJw3keVLevJGE9vXwj/Q1U3dx7R7B5A
E4fE16g+ehaWtuQ2Hv2InDT8NTQpXZTMkYDsMrpyFHb1sFp7OG3Vd5fg46PtwPS+aGdFhYtJKyXu
p8S3hNEeogm1vzCPSLh7n/E5tdWRiViVJyZfRwKIOBWY/SisKf1iGNofA/ruOvbXqvlrESRvHNAg
9SG65LZ7iyC7Mm7trBHIZyV37RbN+i92DTo+VSTG6oMxjdsRqaect3VRRRpTDon+a1v62Tnj+FSd
vdGfXkTTBmxrKfDvs5Dp8lOwsrLEN1jkY1GO4xv5w9F8npkeioQptfm4bVbRrkNhmsd+MUP4b26Z
Crsg1OJvR7tAjBs1rL8g53uvAtqq/FmWIXJ0K++CGupompYFzu45yyDiO+TkODwsdysNSXIdDbEn
RO7hLd0jt9EdAqx0PHjwfpmv9gt9RYY/nGKQ/oxW7IbKhp4GkpcALtF0DVfh24JtlDuOfyUssmPA
gZUsD2esv4ULfeCdrCaXfhbA/e9skBuQVmLmreLYLNLfuwXSm1O2FKv7jnkWx7G7DdPFc3p1lpO1
hXt0fSE+asZ1rGdj0YYnDe2oIoYjNL+WYmLuWDkZ58gOmoNF6rPH3AHh2jBfOzag/ECyYJ3tLM6/
zYm+hKyv+dhm1xl2Ynehxy4xZCko8btG5OrHUNRFi9V4hgHnOKqq4pKAIaYX0ya3mDWbryGvfQ8p
8bTWbsL4MnuCHowPRCHYKxNLzIXZW5W/trEITPVqI3UmPL5e1DUkwRr7QBf4v7bCpdGPMyVs47lJ
18eKHyeq8AYYf6RHjhAm26ynpZH9J6f/ILp1pojrKirzwys3slAoozjrSBznxK95i45Xr2olA+J8
Ank0OVHs1hXl00zkTrYveqEugUNq2p4wT+R2VlW/RUGxnmtkBD/RlHTnoAwVY2G3LL1DC5s7OpNZ
nqNn6TWaS3wyYZtYnGO3uPCaNdwxKRR3yvUjdumpRgg8+KZFqYM/luIbtsJlIorwnXbs2N9nQ7u8
kFsoYVpWrXOHpNPqk3WQXX1H4xJepNykTF9ml2j3azGZwk9QtvCQhv3mfqsdm46aURgIdzTUuN01
skU8ZU5mL0lPGbvsg3JZGF5BqiOdu0vLJ4vU2PW0LrS2ELIV7oDIi04HFh58Cjvtp8TuMXdVCI2i
jFUousl5JDlkd3Wr1nkP9VIJOtFWTQRS2314NMnkrtl8si+mJehjAav7ut3c8zubEkEQBIl2ZNct
5fwV+HfaXMJw8ghvKJ2PipqUcL3VqrekbotsIags1B/0tOwlpvvikejGUKaKsW0VMJ2ifM9bQUtg
bl3YMjCdv+kSw8spqjr1DRMjFpo0yubu6Oqtfc8KdIFA2+TCysc0seap0Dzb/PXhl5mwgoyBUFp8
bXowQ/DO/EXvN5Q/h61YCESUxIHjsHMjOz3UeaGICQ7dYn0evKqP9qkOvCdyXxlxwBtuXkwa+G7S
2/VNHrKhlY5vsxxCwYDSKPr3rvdXW1K3E0SyyfbseMP2MQc5ZYggZSNW0LyCrxpBPnITJEtFQgsf
V6I7kO2ZTzMD/GZt1ywmTMQ9rCmt0NhZIp+stpIIItlKBLm57Xd/BblPjbQ0CtAHonn5PJcLy0+d
D+n3qmJWH48gilh+wgih4zD7eExIpvyyQfYip8nr3Vfqtpp0zQkawBlS2E3PHuFXije4wcmSM0Wk
feVa7u7/MXcmu5VrWXp+FcNz3mK7SQ6qBiRPr3PUtxNCIYXY9z1n9riAqnmN/AaGgQQ88jPcfCN/
jHuNDCnCClyPjAQSyIyQGOw2117r/79/lHUJprEqm+DnJ5rM8ci0lHV8HMMrI2iS13qYlctULqpw
K3IInCxYEuk0wegrxr3CXKV0rBpK0B7+goSvUgR8jpiu3SsJmSxuj56vWDHqFJ48MeoJyJAo7+sy
VHuvtnJU6SxTTJt1mITwPSZbny+qXA7WEpmGqjvPMjFdU0upBG05UuQ1+TkZm1OmAOom7bH5DUQi
iXWotyEhXIViVW4IGP8rjrcGQUxacp3DCk0EcptUWEgSzRUWpv1Uw1/AXdnhDJvVaFx62EX1YjGE
lWn5qtrgCkjs5rYXmq/flIRojuitu165GNXZEre+4NFz8f7yUQPlRG8LEHTlmAYCDC+O/eBKjTHz
4ADvx01N9dCwkGPVcmxEbVyRltanWXZzcJEy9zvZDQIgj0vbPWlTIpE7mgRSb64jVgl+ZlBsGHiB
lK5qc8QbKo+q3PA1rWp/10dSGh3ISldulWGysx1te/xftOvblwSdVo73ovLlS0vO9JXZQfL3ECOF
NRIwhSwYpazuWyMiPTQkflqsFTPE7TFZgLDQtyaLw8MmmhMQYHCVsCq/oP2OIy6ipovNwuL+gnw3
j9ZTNHZ3Zij7L4Yy2+PW55auwiQrnxM2ivO6InftK0h8RH6EBTF2KQP0V1gWiqwjVzOfchanhF7Y
MESmjNqDbxc+DKOd3R5jZ+cMQzUeTLY8TIOVuR+2klSD5WnZ/LIbBuh1UlNwPbfgen1mt9JYmeu2
K8R1m8RZsBZ6zDqWCq3h52U7vTXnaWj4/NjzWV8k8DmBAeW7VGVLwIvXcdfaPEDVWhjirPRhSbqy
heFh7c+kyTHQsLD6WaOK9FmK2xg0b9lO8yVmvhLoIMBzkpujUc+8Oskm5uzCjkmdBKT4OtYBSdJT
VKr6JibLvOY5b2jqz7KJtrO1eA7soLxWslgNkKN1zW1fTsT5Baahu5m6dIhC3rPIDaaScXgWtyO6
M1pnZHjZ1ViRmBfwBgXkrxyyZJ76M8Y51TOAK5wHyij3xrnEUHlwrWhSTgDyqTXDWSlHL8+VKDzL
27yrHdJm/SejD4yvFcvJEjceG8Uhn3r1AjMcAx7Mz20iDlIOI96Ly2qM91YE6pM4WBbrM7gYJbGt
TD/Ji5LHSF+pgwKBnpd+ttDNEaVhtyxaR4kZ/FEpp9w4dCXF/KVeBBKGnxCYJxGY3CRv2UojIwkt
Ij01GWXZWo1r44wqeZ48O5F1dDhxYT1IwRjKLE5IIJwcMIy1DYMkxAE8RbNEuQEMiLBk1L25YzKu
sU+hzz7CI3tkJo95SKr5PDHECEdf8zuLJADRzlsKdL/pPIIJ8P2DflC8WEXdsEIvWUpeTyAFlYyM
WeWhREJirNO+qBQ+WxJxN42qt0eQ0lK2Jyshep7lTqUN3FXRiy+41y7umq4lZg+Z7AGcfyrOQR6J
/q0x/L5fJcj4+10ez/qlFEe6saGialj1UbiNEOnRfmQrShv7UQn1fEsSIlEl/BYdj1MD9OYiakKL
EUSv5vLKpGmRrWJJwt2mk84dnEV6YMdXqRhComhZvfrdYKVBeGNixlzskKVG0mISy9l5NKMnOWbQ
YtM17pBgeFD6gLAkJgxWSMwpQ6kzMw39fsMQrwiuUvDY2AMIKlA6hj6imdZCZD6hxcGYWoxmQwXb
JVJMUnRFhUoFIb80XMBnrWlppXFxGbQNMnYT3t3gagOzq7NgoF96r4d6cYn6Ea87KQM5jlTiFR/k
KYjs5hetux97SFT66FgUyxSaDUXjfTcnDyLiFthTbZCqFScgEE8lBr7BYWYseyURVb+AziyNs+87
NpBDmBPAESFchyeO+Jx3zUmbzTfZt1NHZnDS3zVaFLl8CeKrIWy7NdMKv3PtfHiAM9MdqXd/5Rv/
2eFpAAAXo3VEp/LD6XaWoMNcM5WQI1K/PBKqQVw0ul7fDnrY3NlKE7ylbYFyqoiaM0mT3j5vj3w8
/jKxoT+CmJsLQX926Z58x6eifTrVNWapDe2awnJwcNGFoR7bIX9qV1A8qtVsFf2ixkNTT21ZeZ//
Az62JZYuCPMZih2FrrSqf7gAJdWEDOR9AheGmhzJdbCXolK+tzn1M0t0/aPBt/gXnfcf0AnLUWkF
gQsTjCsp89+fdoA1T60JIUPPntwxsYn2/ZATsopWNfLkGJNDQOT8IVaAa6TIvq9AS2S/6P/8cOmh
4Bnf4AkgjFXNXv78u0tvWQNmYe7MJqQMLfaGAOp2kIeuH1wAiBU5fZCj8quw0uvXzA7kc5AqbbP+
/PJ/axx///xTVAE1AV3AHFbQJPtwJeCy5IWiIBOPJ2PS2Uf5lN9yXQ7za21UQ3+FbEU13Zp2irF4
5No3lUo8WqfAmtpjGzdKekz1QZUuktwumrehLVNMwBHJRYdAN5N5SwlAkmNvtxBg+nJOV75fmgQ4
kTSyNfRQsOBK9dStkgpZjCu1Siof5pHgG+Q6YTGsS10W/jYGZpXdYr/Qiwd04pZ6It0Y44UR+l2w
pQdcAr4Q4Km2qdkNOoFPdEHWXWHrKRZyHIfOKOm5PCy55cU9g/dJWXWdmr1iHZVbZyD+E5Qg4LAb
2u8K2x2oKekhyUbf+EWX/IfBpKkwWAYgQ6La0iPWPlxyGRHtZCYDzjKwzt6IMmbtk4DuGZUa3cUI
Qc5IXR73XZEVTkF1fQ5N3tgk5TI77ybCTGWSRT9/DJQfngMGYQzgLMiXJl02yG/vn8Z2LvNAgkO3
thsLztOA00zat3msSHctkdEqhtceZyQ6ysoNNHvOV51JZUTkUa/wjuSwQu9GEirqHbK2Sd6g3lEq
R+9perzirW7uLGzzwXbyaRithlyqHk1iHlB7jqPxUHaGJahdzepeauo03o8xCuAUUG61DjJ59re6
irXA6SoVEuyo5ogz4GSgeMn8idowoO23SiPiYNyB+DzzgF1jyPd0Pwz9ctDisVynOnTZa6sVQbWj
7GxlxjdFqK8xug+S00qxdZbAP9Q9UPbGvVoRF43QtxpJTdc7P38sFZN4jKnVO3a6ADzqdRHTPiFU
BjQAxm1aT67StgaaC0Vt44uJQtXcs/1h4A14eo5XEzk13Tk5ZDkdxLyqr/S4lPmgIs+ZdgIQkLjr
SCN6CqRYQzyFPkMQH6SodySMas+NZHTloRlpv6zCEF4bEliVsMd8ZryCQrpBlxuqxTyvU+Rl0Wlo
64ENcjNbN3qvT4ablMF81fBi5W4BRER4MbVBuM58ia6aaWTEEiMcsPEQx/gUEDMwDGNOaPcno4/t
wgPTQMccPmS94i7MvofHcErWjWF1z2Ua6OR0gFzZjwqx1l4Xxs26G6dYuFRxnELYhQIFEwFroCRs
Eo1tP1OkVQNWPjrvYxA3+0LOeMwNBEW9awZlMbzAO0W97/AAwGaGttqC5mEQJmlnQW0v+1elkThW
ININ+lVruiiTRi6dSDKbB7ZkFMJIX1DCNYkajudBY1fiSumKdI+YSUE5bok0xLYTdRtET4VCLnIS
hJtcGhXjgBOQk46AxEUngAb+A1Z3GOh2Yuk1SAZoVFmt+F/1sMUPlU4DgrEBauO+SUez2U9SjZRJ
EvlwlyVNZzp0guXuF1+xj6USgEPqXmMJv1nCU7QPWgKI58RWRXMAXQs4XjDa9eVck/JCOTPvch60
vzjHXY5HnbBAvbgfivnhg0Ux2nW9yvG0TNKu4Re/TPhcSMALwi+hUQ9fPl+TfhjicjxQ2ZZNcAS6
BRis75ckUyLrFEgMbjjTwDhj1uN5GNjrGh/kY5xBlgFq1aeHzu4Lx44GXSEwUB03zNqtR1UEz4kp
52yQhe4NswliFnZ0bLm5P0S+Z6OUc6mHirOk7POzEFs0ftNIv//8HD6O3ZdT4AxU1WL0oljyh1WV
/ZlPnifUvYAo5gy3gbI28UV5wpzpuQYqQDSZNuBZhy1h8/mh1WXu+f2XHT0OwQykHjH5t2GxfZjG
FkS6aXHni3UeYblBvpgAyG0IRZw2vmx09ilXe/xEyI2RujYiQOshDfH8MLaV0XlqCwXcpWiE7NSw
x8aop3Xqlk0m3gbwW/OLSAXPmphpTOD0ZBPj4u+xw7VldIiZg0qRjmVk2mBz6D/1zudn98OzzxCA
a4tqhCVI0T6WLVJOyHFe9CSpNVPsCfo9b0EMz1VRMJqiRJfiX9Sp2jKOe385IQ0CsUeFRsVIzfz+
aQxgDYIfCqrNMMl0vYmNVgBXZVDqcF7yIdDrITqYtCOyjRrUQnViCivNwwGkdSu5XTLe9ELGYAKd
w2auI+rsLm9SvUWBEGEaYD+GD9kMNUxGM8PqOynrxttAraJgh5SIZn1UhITF+Y28xc2XsWfV43aX
oOF4KdkdroZleszq29x9u9T/RAbrP0JBm2+hoS9FSTJUELYf/ue/nJdf8+u2/vq1PT6Xn4a5HqOX
msjOt/bj31qO9/3v//P43nP7/C/f/i7/mOV/MDZgzHTZfa2nq69Nl7b/J870r/zhf/r67bfcTOXX
f/7PLwQTt8tvC6IifxcvtpRm//T97//z507PGT/3+3/7+7/+Ti4ZyWT/Xfr9P37/2+//i2jXv/3w
G/4IKIPR+RuPBU59fdnOAbfnhRy+Nu0S0qr9tsTRkGIE2N2Sv2Wl/BlRZv/GI7UscYtkgk0vxWAD
JJJoV/GbzepusUlQNAKvUTn8lWTXpaj8x+OLtYSUMxn0K4A249t28/3jW09tnvnzAgGxlecpY+6C
17prvwBTLHbfXaWLP37p9yGy7xeeb4dSYMtai9BNX6rc94dqFCWuqmrc1YbeuAPQOMA0rfWLBeDn
BzGRE5FMRcdgWSC+2z2ppVq1czTuSnDYnkF2zkqKq78mTPvzTNgUcdUUBPoftQMj6om5yoYdF7d9
XTAa24Ie9eWoV/4v6NsfT4evKtUyu1JGzbLOzvD96WCKZrw2FLsYIn6xhEQngVsmReP9tVvzx2Es
6nAob7Q8Ply1FiNtSW21i/xWu+nC2ndlxE2/2Ey8X5s5D1lQIMg81QY6VOWj0oDWLpXfoG+pKadN
N4BAdjSUB6mX8K/aTVpZ7f/qWbGTV+H1KzYbe4Rm7y+e2th13ZnaluFAhpJrksmdra3V5wf52Vnx
aqOVNg0VDeaH9d9siyFsgJ71ETNbFaAfdCsoOxCsSd2sk1/dqc8PJz5qqdKsxjguKYxXbWPNyNFw
2zJrz8O5wwfKwOXy87NTl2Lx+/WBm4ZXm1wdEmFovYkPfTA8uaIrsO5SyuZPBXbzL8uYhHZhQo4t
6QcKSmxazMnFKHqkB6pf26Q3j119KweEsnoEoxPuFIB4fWT6Mwl8hhjet1QEQ0ZUQSFum6zKMGE0
2PLRKcj9c4JLWLqs8f5z2Kahufv5OX1c8pC8stgB3RaIHnmBP9THOOl9HV31Npwa3MhYjY8Z2q3t
hBPhF1v6H28WOh6D5d0moQiZ3vLn3y1GCLuxMU3NlpaIvJK0gGlhPfVfJwAbLk7L8s9g9Xdf5O9X
2J+dGYchAk4AG6Y+e388hkRKg/UZcIpJ9ODQTxvLGodtKo/JzefX8Md1aVEo0YrloTcNqvH3RyJV
JBZBV20F6YIukWKSl+bRrzS5PznIsoLz8eOLwffgw43qwNpOsV9sNfZ2G91kdksOi7L+/Ex+cs1I
ViJVRJBuhLL8Q6NR1SJJ6eAc90ChXHigFtQEBk1xZVS/0Fr99EgcABqoLLMeLaf73dNgBMCqpbHY
xhZMA1gP0pr8inKVDqH2i+b1zy4cHg+F//Cgs+C+P1I1yeqoSNl2UiXdCbKkdxGgdL/4nP/sdJb9
JQ22BeVsfDidyEgqXKTJFgLJAtsQREm3Cp8QPE0Xn9+in54OnXD2mMz72Pi9P50hW0amxGpI6OI2
OMYheeiZ6X5+kOU+v1/oljNBGPxtW8Zm8P1BhDzDr2/jbWHaz3ivpmNpduURt624YkM0vTKRK5/+
Hw6p82VH346MyfqwCwxpQ6nDFG+Tmbz4OGB2Iw9KthX1lG+JM6FPIUkgSD4/6B/68fdnSi2qCb6N
Cl8slKTvzxSPShvoNSZ9ga5p1YtBfmkKHGEOqSvFAKQYUntMmIrq2F3ZPmpyHX+BKIq0AU1WU6+W
3depLPLhfBoYaDq+KOq9QK7yIFuYvVyLJUhmvg4z1Rn0xl/3ZBdYTJ/JoEXtZEf1wqS2zEuMGPrJ
YOTaXcRApaM1soWkuRJRjv6MqAHyZ9jytOzicRO3UHiSPnw2UKrIV2qko1aKeGh0V5Cbca7WSvwW
GXbV7GklaouBRypupJGx57pXGznzomTYynOL4kVjLnmU1U428YxxMVy0GsNeo4GNwYy9G1ayzO9X
WKxH6MRpY50KJfYfhTb5YMOUXt3l4LDfkH81+mZM2ukh7XQTBAimSLBqVRx8lfI492hxobPKjMhM
1kGg9IkXhQS5WUVbANE0fex3RT52wgsyHKhbu6yS3ilR5tRuEOIQdHi9LJKdqolFvIr7afCSmdkB
zkpzit2YHplKrLsxhCtapvpDL7PV85Kmz97QWySnmuUsdX2t9a+rCiedC2iqXE8TO34C70flVQ+A
OjpIh/tHOVDKeaXo6nhs0pZUp5zsyVdpKmvF8bMGSnUX0hPEcZ9Wh3ZSZARq6MpAaFZ5K7aM6MnT
LmyahE4uQW2EU5dPV50uukfo7OS984I1XqEHsnBoovY3MaiXq3AZ5TtQojJYetXIMBhy+qCEkLsj
wzrraYrE26nJEuAPALyPczhIKxEqiPJhCIBMnbEVbGoklEIqUh+TPt+8khgHec0gE2xpCZpiE/qI
MNyKd+2KEM4AWRV5Y/vWSpI7IsTmpzTIlKM1jsE9I5ER56gUJzhaGFBPiKzz7CYQraQ5xlyZD9lk
ISkx+aJH0GpadjKlWUsZI3A6BDyQbfNlghLeo+xRUszPsYie6Xoar03LfB/xcDDNLoCwMjvEBNiX
PB6gZBxlGNM3rLMsa6AKVBzBbRZiBQsKZYeh0Y9uS6nhas+GQBg3tG1CmzOtoUEPmYbkm71ky8ZN
g4HRsaSAyCQyXXatMCBZukL3egzAseNKzSb2RtDuRq/zlXH0bL2WNtRDICG6PpTuNBPhq+d3MLsg
qVfo8oIaJQWRGn75RO8T3G8kd9MmZE1D+WDiWnTgwcnK5ewrpLaElqjvhVIVxZbRfe1705Rad2mV
jUTJh9Osr1EVdeFK9Il9N3XySERTFeE5LAKYV64hQ4ygOZJmt0y/GDi0zPuWhOlOH1dVGGYvyThF
17DVjGY1Dbzop9I0s9QzRaa/pVMB1nRu8pL/zsoaF51vVIVncy+gu2VInN0eaAuIQCP3X0QDdsqd
UKNhj2uLNF3D2cCDDrg1zhxThH3r6YU6vhBc045wFc1+BnmkMmup/aAG4Boa6XA39iW9WK/M+sLQ
XKg9kK/8STOXlPpQhXZFPy48Cganf3yB/1IH5v/aV/m+rfJ5n+b/ww7MQpP/pAHz77//j7//l7//
Vxow//Pv//Z932X5uT/aLor5GztmeqvEnqNCWgrUP5ou9m90Hmz6LYtlhtJoQcD/2XPR7d/4GDM3
XobftJgXN9SfTRdd/AY4S9bxcWj0+DCj/ZWmC92I9zUNJbrGMI3tFDtGzFc/VE8xcZqhNTMcws+B
gbmDopNOUOzMB5+1f62Z1d6um42sbbRS3iJdalckMphR3Lk9BCwXdVR4YxsTPkFdCpPbIS5WUlUB
IB5R5N5Magg8Y+Ezome0M1h8SmQI104wOaSIXqLoppnIDkQ5ueuhu+LPcEQBplIBMwQTe9fh1lST
hxbUx5lmf2EjvZ8whOWEjzk60ANPZyJeBHzSsI2E52pHogUGY4ft+DHPVRdn0hVsAuSc9/A/eI0n
epTmrsrIzEvl+VwXSYpMKLpXfYTtrH7uZEorqT4Okg2KVfKyJN6zeXoclaF14jrZVEq5rqTYrXPA
y43/0E/SVl3wMmMMlMvANBw8FcjKw2GvlE9tazuAUB8EyzmrQac9dvlrWSIFGu97CcTElKja1rQz
r29YfRrR7OtOvkX6v0G0ftsl+ssczqWT2MltMe/VyfIiXARrK2nPyHh0NNq4rqSNBxsIJ4BOl+bN
utOTYA8wenbtONzqw5U2+vshzMc7s4KEYN2Y9rlZwSWTDMvtEEPCuDqv4xDVqwI/IgFGOMdmeFnF
Yl2H8lbSzE2lZmfyyNIb25epYst3RWlVNwppfEfZL+5ayjSUd08BJ9rI8gMpH04qV48o4fZtwqC4
vo7Dxs1Y6qBE4LLPmEzRetdJhq8LtO5wN+0vsyUdk2Y+4EtCLjeWq2Ye9qgyLC+ZtF2Prq23qugO
wL1bDRmOVNgbK9kqLurJvwNxUn2Zq274apX3PnpU2E7PsGW8wLcu8Nld1OoA+fcSnYcjgdOUUuYs
GpjtLCsLF015HSPin8/UOXVQ6t3Qs2zuxi6/RVIFpQnJMpQPeEMVyCtMd3xwukLZjCC02DLyKe5d
I781TAtU5DGa00tVlAfhS72bzRj4LN0NY/uE8Yo6JvAaMD1ZbFyWtn9XFFzSiVFHstf50DUJo2Qb
GWWR7XxwDyI4lgJEL7bATEbTrW9HqfACqcOPlN1igXAN8zUOMrcoDvhUz0k3KoClehbwBrVbT31/
UEkkQJV6o4b2dZS+zGgfpvhWLQ/81aPAkLFSkW+L/gmOpd1cIonYa2HnjcWms0svhO8SJAeads7Y
Ffz7lekwSPRmfdORR0gRenjpq/z/WsZ+laZd3dTcZOp0icCmKrplI3hBFvj9FFgnmU8vQCjktEBR
bcUJx8q1zD1e3hQ/2OwA/b2pRHBZmjttTHdUpzAXsc5kTSEYIlqEw8dV6ajgHZ0SfI7USG9jZEYH
zDsXSlIftap7Qwf+lNV83ucpfiiwtm1CBH8oz04kV0CzI22eJExjelHmKniYgRZfIm8ipMEH4ET2
lLrKNeUGTVG/ZyLdnGcz6LK6IvsIMQ6vVj2yUZLAzud2fQGu5rrWiqvEGo6JXW/iNM7f2JAYd6k5
oIjsAt1ha3BjEBea25LDDSuj5ioJojW6vX0gN1sqnmMHaB8sroNw9Qnud+i2mSgdQ/2iLHxpvz3U
k3TtMwh0zfhRhwAaB3m7Gq0+WNJeQRTjbFoFnTV4OuN3twpWQfW8KALxhZjM1NXzXHsbKujPsRgf
FuAHLZO07DBTa4xn6JqFr4M/jA44L1TgzHjsaTsm00r2rQaiWU1WTzbLTygYzDOlDn38IVaxipq2
XYGLtkl05zGtLOoNjH+S11TnCXAlLw50dh9+S0qgVj3Q4roJlVrexLaEfaSa5Ze+sjTX/kZZnKtp
RSrwqqruVbN6iCGOOr7/UGd7qbatqwo+EySdwE9NAiUA6PCSxYixdz4trFx4knkeyXu9DRzGla32
UtRuG/BqlKyQ1YF0uV0W9E8ixh3lW/42DbQ9E/l1wmNYFjyy2nMUsnAjjiYCAWGv7iRD6oGgpQTV
jynAFJK4gdkq4UaeHugUuqopPcpz7JlVBlo505ONMYP9Tc3CXEBhV/i7VvFQn6FIOCuz+Co0xLWm
EGIN0KVID2VmnVArPaGeHhDRj2dYjr2+Jmulvo7UMyjWHVQdHhIVx9hsXVp68JhFkQdulaRIy+ua
M12/rlhfK1XGKRA86XHjqWzfpDbZBKStDrZ9jv3FsYpdQ/BA8EDw0JPU8FJX+14zwTRjnQJf1YMv
h/blhWbtJVJwqvp2YxbSEfvEY2SOO1HdgmJ9sMppArs0HSwFVOcQaNMql03QxKBhnBIhaGi35kmU
TK91KPJhXwPRbRn8NSRFoB28VDn2Tp/LFixyMG/LcXYz84SkemMCVWT2d0p1ywGmhNraftUn0hUq
1bPgNTmxwRY5TNNN10eHMa52HWz1oKTQQMjkGkXf74Ao4/5KwS+VeoLNr7jxh/wLbI3DWJuJM2Sw
hWPVhex/Js1izQa4v+5yQucS61UdE+HBJn5thX3fKrDHSWnZ67z5iE3UJRarFutJVaSDD40LdzOP
ip1bkJNmPiWPo8A0McHABIeDPGtIHwjwHHdj1fAuqkCKLInssIyTkfsbZNG7gq2S20p0G8CfxGaN
ZyQjac+/VKpZWbN3XIeVbwMHrTDHzmm00VmqwnaGXWuvF0IUco5DCT/CHzc4Ht0C9mEsurtW9Dsz
I1oyLKuOwIAZ+q9KZTJjubCAtRf5eRfvkNvFTAhUeVOZXB1GUyJP9hDytmliOr4+HKJ8Q3VQdFq0
4yOmupDECZ4xEQTZnhgj3LVQMWXpa6+BALdNz56iSyWrrvFiXE5Sd66K8UoKi9Wo+dmjhhsp7cR1
UrWPsvyWkf3bFW/gQ/ZDc1CC58DoCNTNd4PcwWEftmaFnZNclYbXBg9vkB/D8thbTz7gwv5O4Y32
c92NstVQ7o3pnibBqpKnbRJvbWhtuYIBKexRzN9pwLmt4bnJcNhhMlCTU8QP9mjVuJ3cO90bZeMm
JtwiL8YtW34+F9lTvBR4+OrV+zo1GCYYboFR2QL3b1jjtFUHK0DNZx6UGXJRjylK6q7jwRIr/KaE
eMVvssWr1CVIDIezaIHUmXV/ikMcQuZhTMn3EJl8GsfKizr9pe4qF2eLviKKYLv0YyFwsOqW2zIl
DQyqplcZOdP84lIksDOt8UteVtthJkim7iVcDupejcQuDaAlyPO4NkRxi5N11VrVldIc1ZrHIFQv
u+jNlBNvVhJWW3lP12uvzfkFEq7ImzMrdLB5ss53dxXwJlu0oAOwTGg15FAi0cvIvtP7ehdROp3w
lpSZi9HHbUAI4b2SZJ59P1kFfYbRUkwAqxDMj9yL2CoAQ8udkzV7zTh22Siz6Ghvwp9vi4FTwDJC
m6kzr+xY87eCzbQL3vsCM6nl9NmlUdZf6PS1nj1yT9jLH6JYukpz+4kQSJz00tJyO2+nBHjUq1FU
IOfZOmQowvcpckqVr21jxNfdfJsvJA3CmtSi2WmJDS2KPbZZWEc5bfZgnu9afcawM90b4XCXmOox
jZQD3wmXqGmYW0jxNRm+Z3hUaSpglMJhOncHUK8qFjTYBX2NGRUl5zpXiRUM4ROq2KVXQNsP1UK/
0jti3uAQVrXiZkV3Ezfz1pYSj63OzQIWlEhmaBhB2eRjn/XAnT2otEjh+/aWQABq3U5GmkiqeAz6
A46O4cFkfG4idgFDJ79QutaPImf9T0ZFPkHR1xeycL6JGmIN+k4BJyAFqvAWdyThRWBE6etWBxNZ
4jZQp02Fg39rwavZpXHgRXTrUrE4kUYpd/umLm/ruWbFxQg0mOfSNCbnI546Ryh0ufQe1b1NqhPm
LOwoJYCBnj+BKCRye212oIJZ+krcRNI9mUL+haSy2es1MgdnWhoTnLe51sqt2YGMkKSTZVU2D7zF
E1kWowXgZVBoyogeb/S8LRhoQp/u4K+G0n1osR2Ic9N/wk5zEcsE0qjkOjmKmpxPsTmvVbB8O7IN
cXImBcuBbq7Kotgntn9lgmWDPlqewoixS57nF3XvE66Tv0axsUoBzXpCL7VVFSUSwVzQzUUcX0Rx
0LwqxtxsrRRdEUNzd4go3SrSJtzBBJJmFVJz1po6IO6Glk+DbL+CKHYmWj5kcE8d0OzS3uj1G1VK
iVIRFvGx7LSWiERzVJ9pFWvrImeyFemq5A3VYNNPEnSD+lrbUf9sAFWy+JFtPS3S4sbGq9I36zKn
TyqIP4EYTdLQJZ6m84zyL4zo7SX9K7kR9MLnziGI1DNn9auWg/qeEet09LWXl0XtTFfNqB5bmLyI
2SLhzkvKAHU8xGA2u5u25bb5cy7c0siaNRElAPAwlLMnap7KWoUcqFxppUrD1DwrqgqmSX4+8mTj
vqdZbT3WIKwH23zLo5jAA6IYiRiNGv/ZMu2tmr1Y9l0wKHea0lzX4OmNMSPVbQpfJFM806R8KrKG
uI/uKtI4e0lXz7OwxgI3i+eS1IFBjlaTHS6RLO2uUWnrFbTZoteMTfwhFAXTcMIoYMppwjEaQ8Ao
pukHpHxuKCTAC9zXUL6hQcDHqKbUi63yRPoHKs35Ui3HcKulT6UCXiWQ0fVFRntemNBvjTRNIcQ1
R1isxklt0sxFjrW22SjMhXzV8PmAVbhXx3KfRd2XcMwHB+1nySIjRmTLNoseXYux3RO7eY8J/rrI
05NvNKdSJbU8pZgq59c+YmrAh9cNEXc6QAC8quVzzcyDDfKwAk3nyWm8YVd+BU9s3SaLf9ucngcw
W93cSGemFbxFlDnosA5p1V/kcv9qtwIAIpFHzkxSA87vB2s215A8S9c2NYr2HAmY9VDHGRdItmAz
LwR+1WReoXpBrDyB8L2IQn8LqsPRlg+JKqpVCq5vZerLZjUAZzjvU93e1A3JRCMJVIq2WAkcOe1u
DRVQcZiZG7rj6x6fG1RwL4qwfBPVSUQyizYrVSKmbd2OcKrpEHWaej/HTEcB9mxR2bLNLp16aHdh
JyilzGc9KpACNvsu4kvYlrtOo6Ux+lLKKCmpMO7iHKJEnXpfucBfcjKiwW016Q6BVu+CfKj44sYW
wyPK1m3QlN0ZyTchpShmZgbp7Frjtr2nIurO7Ep90fnWteRqKgOlnxU2dNOwyJ0YlIwBO/FR2SGb
Q/NsLsWJpIUMBObSGi9N8BGBx8xyuIwbeIh0M661inFVLGvTQ1uq+6EEPDoyQHPaHqszBqovuOpX
9vgajzqeuvYmjMZTH2lfiyW2xyqG6hRopUQHW6+nW+JghoSGFExfj9Y3JUY3EZfEB7gOUHpWDIGl
Rr6Cx3ngn02chNxc57i3nJmXZNUO0uiM2njeF+3ChHeLloEYf/k85c4DB8bRX/1v5s5kSXJkvc6v
whdAG2YHthGIOSNyHjewysosTI7BMQM7mmTcaq8lV1zKZFpIeoq+b8QPxUuqq3TZzd7RrK3brLIr
IzMCgLuf/5zvnGM92Wa5W+701isCPKZuYLfLe04/qge5MoKvHsv4KXTKjWcjy3SD41w5iDmXnltj
bXBEttKJnJx3qKvJ3ha0XwRONdhHtynv6i5LrroJdrxIiu1AVGeXt+NxtliUMVuTsCjS7EHVRAHz
icp5Y4iBE8DW5K7quELy8WteNhvHqNob4gnE3lEpCmFzEtkPLWikvt8aOeFiuB6Z2iQjl33bR+6F
h3wGZwxhL+UswPP6lTkLIeeB/Uvr5jsAoVQHyna6dE4zPk55Mn3RpB59ywrkzu6icm2fqOirZbbQ
PSorXOG0LRmFcNjiYXqUFdBgzT328skxOEeX4TqqcN16nXPfCWzL7bjPcMLsACM2o/3NStA+cHlu
GOTdjoSIrRSSIXOcaQWi+Azs4Vmz9EOu1XcDN/GqV/FdA0F1FYXOtzaud8sexXKHTahfxekJv2BQ
MrVkeLgzagmQ46tFGZNM5KaV1h2O1SmAGnsW3fBhDtBoTFUewEef4IzLvTmHd6mtzsqETjIiTU09
f9pjsV/L5X2JZXJHAOKc04201aPeXmnKSp5l+NqkQLnbO5+WGLfYR4OzzauZdmz/3nUidE5JreDo
rIRQxtvckBYHkFBsej0NKiUvdjOek/C9su6TWVBoMqPJ1dbLBE3YeTHR5dD0xplC4D6lQERbzyxL
WhvDGS/Cja2anr3ITJ6jP2Jf2RsGEgisyKMAzUQwgsOAoe77UOMAlzivGsWmK7jC2Qr6zxqhfuVl
3l1SOYyl3TeC4C0Lt79xazMhW5FDpaZEJnUe6IYLHB5mLWtsh5hAaPAkS+Pouag9CQpQo6d7wqFr
iDcrCrkWnp99IN6yhyiwNvHL4Bz3nscwrVcOuKxBg/Ucs9pUGoboon1ttOsGVXqKVl5lbmjsBnY+
7tiAr9wmpUJk5nk0k/cN9GgcXuLoNtfeytYk19KgkUTflhvM7au1TnOcVusvRAwX9nSGXD9dhuh+
FN6xEc7BjXWAItSV9bvef864fkYi411evmW2jnWopy+okge/5ZE8tPeUMlF09ZC6YYBpfD3w3pM/
Pvc9Bdv68oD2d8X4FVLPG3UbAQ0AlDUBdNsOk/eZcsqBYHbMujzI55icPbhw0R2zsd3GAFvJX5n3
8fhp5l+k9zIBo4Tm0XrUdNdMyDtz7WavTfKIqqHntM+gQus0mqMrXBrpbJuGY4NhXGxf22Y9PXpO
0ZzyCMoNK4uRn6FsLoO/HYwEfoOJFgBlB7otoQRQ1EB+NqxSb6vFz4wjtxx0eefs6GjGb7FpHQqZ
H4jVSgq7iHV1+zq39+T2GHe6N05x71lfZGetIFrRWG3e5ZJDfW1ru86kV8Ous+uG4p2QcxuObGsD
WJYWLpo0Z1RqQDy38C/eczv6KA1WwrGpbqRnIt7YN06uX8089WiUOUjqtFbIWsWx1s1nQHoEaJ9V
fymYhITDk2El2yr6NjJPUNm6Np/xTAwt4aD8qZyoP2P/bLtzfjNrnX4c7OKgjXe4LzJez925I6Vp
mXe0k/5KX1ARJcWU1ksyt4ekGh6k+UZAdZX24q7HhpBOxcqlHNAIT5HzaifevqgoOWt98dgtFPRp
kDB40x3opVPZXod+Vz4QL0dz0rAWiJVRjpwUfSpH78ELnfDJQObRdpY5bVMnooR+oMPOZOH3cFLe
qJjelKU2K78b7Ieim1eeaeZnN6G4+a0zjxOCb3vQOii/NS7BgUJf/cicx6ivOEvZximvzjPxuhSB
Mj5m3qFJ5oNGQzQ75BggA5vFZFMUT3K+lm6+hS6lsYynV1V5HCOxxyuzjkcCTOl5SDb0jLCIgNdl
ZEa7TZJBQFIKIlC2XY6Gtlbuk/kjtBh2p+Pt0p6pxmfPntaR2dCG25zRmMthkZ5BxjocIwdrqxdQ
d3yajgxA3RY1V8mlVtDamGKV2Qifhq0S6lri9QEQoINQzrViwxQ+swSsQlFsdHVyqKeXZ1d/arR9
2SIXba3EWJXV51g8WQ2Dr01isgZW4k7l/K9GeQbO/0CcnVZBd6vNFO3l2hO+lk2bMOzoc/hklC95
826qrH05VJQIdgx4yNpx3UY75Q+vVnqLzWICqIbEQlixuirgIiTdGom4tXiwYBsQ9Af7tLaPxju+
nPsYM8Oqzm8wiuP48RmBeOCEfHHSTE1hTckZBNr5uZcpLHFfPE8TePNy7vYZRzC2UBvYMgcciTgZ
DFgQKcBxNpjxpaJlmXsDk01sJtlDH3smhwQyTz26iBMfwlAaK6V7oKumhgOavKoMRFvZXTVzW+4L
rbpu4/DL4JZvgMhQM7tniK7qOQVVdfSprNhGpOLPk1+/ZuPLjL1kpTfNV4jiV3R4rK0uQ+3p1gms
eai+re5tc+06C9vVIpL707SrcRVqtbuqpmuCLytjetMKxUnYhulSJo9kw5E49rbdafux2Y2M/cFE
sC1B8n3IOF8o2g7pYUk2ecdYrbqaFBv+YpPjazCeVHqxzHDFFp2KeQUyOsQ9JbeheZVb/Y3RfB0s
7ZCUlBZ4X8AQ3aWosGZyE9Jl6hGlEzNpnE5ta5TkrDzE8kASNg5fzOFUOPeo3Jc6t9h/w+MwHXA2
+CYYnqn2fqYdjrCs9eo7UGl8esYr8IJW4FdM2RTIGKE8HiX5IZXzWZ+sjyJ6txGPgw6dkpiUAuci
kq0SxQW9YMFYUsOa2dQN6/yQjZ6si8HZ506TXRdhnb3SAeFuafW74d5qNylzks0c7zwUCV975ZzN
7SSYAjXdK01q6ziDNCqtW7q1qpXuJp8hYMJGmme/j+ZjMhabNov2itYnhDl2KZ5WgW/hSlYG6jRy
KFQaKDBEwBgsQ3qoau29pFkJun/Qa7p9Af/gnbyk7R/62f7i6tzhhT/e0TG+JQf3rWvVAUspvYcw
Xxh7ofj7yJPrmlpwbRxvfT/Vv7SO5u6bufOOLkcUMbdAAL+Qgu5WwDhHpCIklqh384Pwp3PTWWpj
iMgNipDqbcOL1a3mhHd43Y1D58SPvkl6GSUS9HNY6dxPTbRPc8O6xcka+lbM9vp6iGmfnGiiWcF4
+uLHNJVOcbQwoEf7Gs44SFTqRgkZ2IzRIz0JnzkY+lxCPpUIRtTuvMHXYFp0lJa72Lu2Auk9gKy0
J1H9HI18GmrAQGPXz8Pg7fHyffEtZ5u5NoNs23yK9JkjmLltYFBn5nzt9urAhHgbeVyBTXygPvyq
9fWLwJhFLY1L1/o4UnKur6rOj6/GrNZx6lHvSA9aeyPc6WSUUe8R/42iQ5E5cqtXYgKVn0r5bHaV
nW5MVJIduD4zDoBeC6Az1J1qPE+ihyTrKrBuTYx4mcW8bpBO6W5w5aaprPaoWQ79eLK0Th0AnE3D
1AGNts3CkBqGxNkSI4fOrhd3GKSLuxLEwMqfQnFdkZnaWUUKvgDf3KNoqnOGeWrDUbNcz4JCTaPi
bNNX8L7yEqlijvX2XqG6bFD0jZtB6jFxw8lt93SbMqvuxnxe2jmS6VZR5BGv8JobWzgy8V630R0g
F99nYfW18zoju9DdZSE2RKX1OuRCfesXkTcyDQrgSckHMlP1tznRMxBic/fJPdizkFjd9VzWYmPR
ErihQZFhcKWpc87fw8kw9RyrCAMMHGAim+YJwx83jDI/INQ0KxlL86Z2xVNPWG9lV2TlMW9s466w
Xhm5M5guq45yiRlcDdy0VUNHYKBXANkhlvkvoFrY58p2eCPU9BkXym731NU7V6oZrC81pVCnCL/D
Jz2ZOPknxc5eN/CcDNqe0iSYLv6sUNrcuLuCJ1fsB90urlwN0akM93wWVDtx3jgSeP5se6O6dvyY
kyPjSNbbEeQcSxNaj9bb7OsG/RBr7Mv0Zuguhpycl77wofMaTeN/05PRKlc2aC1AZfBVNM42mySl
0y/mRLOrYg3dN4xVI+g59WrOwXKSnzUMgvuuDas76qcaBigzqd5hfmvDIt/q+Sw/feoe6qBBLGIU
S+0Gq3FSpLdNR6RXg8kGvk/4fMg+p7ue+DkbC3Ptq8F8NYrOvFZ6aL5Ct1UHII35GR49ILXaMS85
5wd2OBU7qnIStolH0DDwyyibVXHpw9FlqFzua6O8SlMfeRDUDqbGMdnYsCv53GoGKmFWubtCP2fe
pDFJHG3vo3L6fMNEG4Sii7vlWi8L/13WmrFLZ01sgPY45xB3+lZnf3BEoWYTxVp63fTa+Cz6cVqb
tenSFD9RXyD7ArGyctxTTUXKxcssEcDkwAljcaSwfA1NZ1SD4jjh9u9yiJylBFLjzBJK6omtutCP
dePZV5MZGXdGG9GaU2FP3IQ+41wOYFMA4L4EMU3cbBXRjnbGEmJDnyyn6KZDAN50ttHfZO7I79d6
GlNpA5Y8pIn4DNOKa8PKEuSphKNcZrY7OiVIA2sgQsBfzvVW5cm4tynyeKMKHHKonuWzCljFtDsz
w/YjhPahh/mIzDCFH3ltmzS9MHRyLMPYJNip8O/2oX/xI1STWvpd0KZiQX8kzsFonJsxVDmrJoym
TVhlEdKGC/CgAnD8bMvQukHg8Wt8RZU0LpRSdhpVPWHO+aAyKFXROipIvZTaO8Msoeng0+hTpw9I
rgDBJk5hTal3K6po2o3hkJ7wYPebkvTDOiJosvfKur0L5ZjcVpwvqEXJLykbSUwfQ/gtwfgIz0JF
3rkqk5uR3o9dnBVrgyrGLXkoBrnhjEpcmeY66avoZciEfUwH53koCwXFrhhvTLOdeVyb1oZfCw+o
FWKutbv2pOgMeFkehVvH5wxl0hX1OOg9HwLXxF2Umc5uqiv+LtgnKF+1frDJFD5QuIvqQth541mY
aBL0iVsdgtstStXCbaqnZKD7vPfdgJLbWqxSzXaqQLb5Y8wkgVIIm0rSnDLHbIJDNTSKOwLP6ugZ
3ie9P0xpHK/dlsSI1txDDFUUwVjc3Pb0kQ7xdEaQey87JuaNV+38uWeS3GbIMZLO4YugyKxY0Z9K
nVmW24e4znTsqyaX8GDt4OCBdvC9gwAhx98XCtSGOirO2bdVYXdnhpb21lDjRFcnVVdaK7nH0roI
aLJ07+iJd8+mN3TQcp1xn4PWffLKFMWpgmPYYVMYuwumVFSmMFlIxHzpZiR0vo0XNbY147spr63r
ic+2A4FJ3y7jJLGX8fhEwYW8dVy/u+ptET6XNB2huGUvBurCOtcaIyCGXe7rkq7b3h62Rl/TDc2u
8dF3uhff1L1NNSziKAXB3ZM3WDH4SRW5ICbdFjlpFm21rxXIR2fMzHOa2kz+o1Lfsv1hjiSZSsA9
AKfNgPSaGA+2rBwViEnyCUSldaGSBVRmNr8h9KDPlMP4HtKXtrbliPdicOkLdE1jM1ak2lYtk3RO
DFTEbKoxR/DU9JBpcU4/fF+IZCMGWQRsGFoWDTYiRAUws8Nrz1HzyAsYHF+ApJkRbbs8sF1MQz5n
kCAq/eyLUfDRwSltjxbBOX2VJYv/Qo3097gRnpNW5eFnERne1YTsp/DWBLOl4eRJZQANQKx1fdCP
XKDZ3jcH8Z5ndAnqDCWvMXFYvFBNc8Icu0x56J+66GbM711m+7Cl6JzB0+ge9KFnCEQtMkdncDrX
XG2cy5NGSbxOYXLXYmxki+lRQZZWZrJv2X+seFnvme66Zq9w1k2QZHs+lohYTh/AD4/dFbLgeG1m
HeQSDRfbRegSbX0oxkNqhnA2/K7DcC6a9LnijIDnC7d1UBnR+G2A83kNL9ldl27PkSyjAwHVwh+P
+F+Z6EATgaVAJ3BvXHlepW6Ay4bvzYgve1W6nX49SU19TFQDfcskpCJ/1qdsI+hMY3jRLxPYMXrD
geFcazzJt0SS5BG0QFJijnHiWypMiw3N2O1pALgDT6419vPYN3RdzlEQ+Q67aUtWdz58tjMaVrnJ
B5NddDy+YtiPuRNLDcGwxeTx0IXj/E1CFjz71LBuSznTomOaQEIaR+jrTsf5N9OxtaEzPL+DVY87
FnTrHNDAgo81H7z6eowoLIM9vK5Ykg6uVxhH+lx8rEhjcaYfrAioF5uuMbVfNXUi7kLmk1vw++lr
7GXKXTscW0/wOMtAG91NrcXzmwrH6qFpfexZacnIFVrkk95wUQEs1GsEulacSKZhUBxuLTd6QYHH
jKBP9UWq1Nq1hdldj3rIfDrJhP9Yu121L1057PrcUMBKu+bW0paFYezBJ1Ui50nakshbQfPEvjRP
3mWmrSngntGuYsuw34EdJufYMoE1R5FizF4g4xESJOQRzcPtnBIdsHqyGhh8XLI8I7UDC+7LAMBj
vHdMFQ+Mhf2VjbSwGQZtWigSVJdOKfdIGEEBJgo2D1/gh/m3XnSWIaOP+OQ7N6Cx86MbRUCrCovV
KbxS2bxDz8Zo37IFqMN5K4xlNZ+1kwJcOtsdEMrx5PS4DmvgU4aNpTY/0V7XBm3tOxwnw3nkpves
qGYOFIo9GxTnKzMJ+5WVI9zhVZSgf0rhfPWVFj51eRHvJUIG03NG9AAoa11jY58SS60M2w6kLMqV
bitw3168y416H8Hc1JH/urU3G9GNZx2FXe/rEHm9qqnSkWU9H6RAvE+iOoDbdcrmhmgIDWBaNl+F
XveklXzFAgAtTZR8Z/r87n3/UymAhzLnn5/RCj9EAP5jQYHdZ7lADpqfv9V/woyAaf1+SOAf//Jf
wDL877/8/W8DAt//0l8TAsYvDrEYYIJEVTC7CBJ//xIREL84JgIXgpfnwRERBOT+mhCw+BIOLc5x
bMRc3VmwdH9NCFj6LyTNdQc3rm+5uuWYfyYhsCR1/19GD0SLZXnCIohAUmBhR/yUKmfIOI/6xCmK
9ED+JtnCHAGd4p0Ju/5+gDsdTPU83gj4ACcW+2b3mzzF30A1/JjtXF6eXAToAeozXCLtzk/xXnuy
WpVIu2KJdI1LiSz7jlFgvG9FXP+p/C0vZROOcUH16LaLX1v/KWCea6E9NoMoVhzN5cPYsmSVkpIu
ZdC79/u/1f/3ptqEO8EUGRB3LE93lt/6NwFcziQjRyf8k7rTAAliWq/h7+9zyhVnh+JMXvLBpV+U
ipIo9j+bgYjEv0R2/t2E9hJI+fGD5bfUueYwnEFNImzy48/QJB2b/Toj+04FaokdY8DN6hSyY98/
J7ZPQ2RVb+upmpkETfLViWwEDEJL1ZMFFCbdakrMH+6gGgTroa7yP8XPWD4OsVzDFFCAoKPCaXkP
f/Me0bJHWNMlMVGIuTlT1NjTX6nyPyAzfO8V+uH6tgULLxevzVzad36+wBSgfV8ZrMKZVmCRcXH3
0UXKXJo3ozb1VzFGyXXeaU0GPSgf5h0ncOhjAwbLD9ykdXyb4Im6VQr0OcUJkPk3tFDWMuioer5P
m1IM645vvTz9pdjOc9Rccl8wMBNDq9W7GsnS2k4xJQwrlVb219+/0pZE8m9/PZPUukUsnoAtjxcg
dD++ix6COY5VBt5ml2VbN0N8VtxuK44Mw6Zp4+EPEtI/9QAJkxcErSIW5Bc3kfkz0wB0bDd4JeVN
RqzvbHoCOI+5QR8CbAqzNy+s78mJ7lKFy620XwfdPepeGBReS2lFcY6WNxFm2h9c7DwMf34XwBka
LgAbnpjezwVP0Ld1uLdMI2Nm9vcVT7INXL7Pucm802hjbZWqkevff+d/vr9wf5Ls4iWXO5y7/af7
a8atgYyATwYiG7q5qWeLS7//g+K0v/Uq7Hx4IaLUJtmDHz/fLnG8Ztler5SsirUFy2Qduo37B+/f
33oVVgFIDgJqDseSH19lGm0KiorlVXoZHQzcDyRshfxTiBkuHYgRZNtY10i+k3v/6VpVfpFrI2cV
zkTqS25bw5uhavvjDz4Wc3lLfrglhO7yMjAJdJ71bNZ+/GWW/tbS6J2vtd/xsNdjWlv2bjL71adr
4AJGdo2eG4DE+j6ybY1SiGymv4PUNKd8NVCGeulaqzSxDCWkkzs9E+XFyp222Te0TCDMMjRSh5YQ
grdOx5p4rjk2iccBizDDbd6TZSWOIz0ggUtV/MXu1FQd49DBxWdNugHYvAnTbt+Q7GJyVMcEqajL
sq9JqiyIW0rHc3KxMQ4CMuz+jvEvjSE9Hwi+ptwh3F1H6fjecvxOKZMdCvjf9OVG3FhU0V9XfWTt
x6ke5bPmWJNYt6XAqijjvJvvmCHM+mNI/s7c9Whf1Fr6Rv0V560WbWumWbjdW+ITe5HQVx4s7Tp9
AM8GUUQJTINBW5qoKHXfTPl2ydZHu8me62cd40IedDhsWoCOlYOZEGUDRKbndcdwrvoZH6BTGkEr
m3A621Wj4mAwR7RTh3rkJrBDI37w3LnTER5iGmApBXC9lcFBcFir1PTQNCmKxs1T1jQ16pbSWL6R
xwzCWLIDmN7jbdWNRidPAO3FOniGzftDUGU+eBluQjTdSH+j/bzMNlUCUhOvqKOpLYUAdPVGTK2i
tSNz2dJU6kS37Tiy5CWs2ZfJTJjuRryl0SqtwNLxYUyM/+d07l/HqcLfOFh9w4E0zehs5ad/rIl4
nExp2wiSEw5mvlkd0wRvwOKuqf8ddzgN6TxKsnB+zhD29fNYpnG7McZC9zEgjIAD7bwID9hEUYdM
b2qRrWorkzc0g6p6S3UWw2snjXG7tUanvRh0OSIJVSpXq0rW+atn9fl7mCwlKuxJk+Q8UX6KT51w
UHoxylm96pzmvCCnOj7Z1/SVL4T8XH30BKyYDpgJ7QZGhpc9UjSnrodGNodypi6AN94pxjXXEoGk
0NYMws6eIFHeK5p32EPkdcu2ETLOmkOb9e6UpadtYpKS+mrMtbjbxoIz+qnCsIpJMh3S46B12bua
WLXW5XJUJ2pigxIfBfbHdUTOg+cetYzZOilF9AVOq2/vXSXtepNPmvnujQBI141eYi6oc0C7QaTn
7QV0eSEOAM2L+piGaupvHOkj3ioy6/hwaB8zgR7U3riGNgArT/S+gCIxxYu/oKhIEzpOZsL1nSut
vUAcs8ddMdG3fdMR5nx1NVVVN2EzReGjQYA1OYIxCA9RbuLA72gkU8QhF/W7yUbTXSdDTN4rarTx
NR0aknMZ7dVlgCsS0aLxm+JtgiJ5a+GlY9BqhsJrN6iWDoPkLHTSrd20rrup+opknSonDrVxVtn1
OsnmVu7I4TronZHBoLPWe2hUHnYJimIAwR4SSj2Kq9kRi4OIZyYVj9gB6YfrIlyy4+yLbmMx6jup
qgHKYUo6Z9dz1xcXGnvjEgxKGSPDDzlFHabXeZjYTGV/6Bj6jZ1NUD7euukYPxuyxPBXMTP4SKxW
YKS3knJDsJh1uBtpwDAKv9HWReqRnKSi/IEfKTyHaUOAAuGMOXadSbo1RgmmIpE1atGib6LL0cp+
n1i1fdC82h8CV5f2OasEJlsVinwg3II2HpAMIjmvJ5WPd4cT89llN4PGG1uYqk29Cu/xTvEbU/4Y
ffhRZ1w0exbqgJN3Gta2R+A2YPbZzbtM+jPWYlyK6qYP29k94FSl2YakhO+uXXeS4YqiYPWldrzp
pAPXTMArZgL7RB/LJ4oI0ZEqnla7mTIPoLxFbKlt4nsE+eg+ymEYh+6qFTjj5pFOm02lOc2wFDK4
y7TOyUmX2DjKEpBfVy5TkBOSOyGl3vGrW5krM1us4MiAUT7A2Z2BLpCFYEabYGjGvbYCa6V9416A
REuz45eyKrHNMxuysN7lscstO7ZIeUZcUWQlvFBRZDZGhGnijEYl7r8IzITu5x3J2Eo4bz4gLgSk
uPeabSlgD2CujttirUW5djMBps/W+qBp+nrmNb/axUCaSNklRhRtxsC/bpKcArYhZQiJX9yKXlIW
p+JoR2aM8V8rlbOqS1e7jsLc94O8m8r7kPEpUxPcQ1w4sksesnb0Hv2xCr/lnZ82a3LoDIw5TZEk
sbKJQNMcM6ZovD62D05m5U8TOzgKvaIGoiiW7ImwbRJaAsmXER3Jw7qmjDJsrjRualzkmahu3Mod
2DESS32UYdx6zMFz73VuVXXraLJ4pDTEZrJixiDRTN2sFMk0XNaBE7rTxISTiSzzlFSOe4NpWbab
hgnyxfKGXKxClMMxbpTfw6/A+MrzRQ1f8x4w+ArKgMoWHDLBG57qGNWq1GHumxdY4dyWYue8z3uP
1/R5jJgG0aw93pOMZarj8kXq0gQlD6253FZ+snyq2FDziz3TuBS4fjYW5LmS2l7UqEmjf7bSRXRj
RXYx3muGnVJFRAVoK44lf0aUZSLf5uFZExN3GSiACLM8ftzOQ7YuscMHpUnyq71MjfWti20jD0ZG
QUW+abKE3ofg+8buT6lP/zFp6XdZof8Z9aXl1PY7EIp/+vV/gv78P3/5h1//ByzQv//1//Lf//Z3
v/73X6GB/uW/8qX/9SuQUP7wH36mVJjLd/6rCKX/AoZpUT48iwkZULV/FaGcX3gEIo0s7D2dBMjy
lX/lVIhfUC8sWhk4Xjk2jfT/pkLZzi80GMCb42wC+Yta3z+jQsFY+3HXrhsuShCCAD8ZxwPd/ekI
YgG3VkaC8Y8qx/gls30eJ2YauWwB0xipVOkNUIm5BkpB+rePhcKMr4kb+lXCQzwr4lf0t+OM4Pzt
N211H1vjW9V05aENO+M6H0v/lGkyumIA158jDwpLYDZpeS4SPF/J7Nrn3q83jiNMsDW+O6+KvumP
YwKy1MuiZuMy8SUU0RvDybG0jtGmmx3Tum23RlPOr6NIjWDsOa6R+yQ+G/WWc6Kk8J5SguRMdrTa
kbCmALHocdlETVS/tKEzbpKCSgWz4pnuwL3Ci1QHgipfD+twHO3ENKQbFkQrAAKfyBWRbWNVx4kD
rcHiFs0TOd5CcbfRtl2fCkzE/9ZW9s5CNj+Kth12MiqsbW6K/usgRzLulv1ZN4m5oQyR1DP8LvZB
fnp0JUMf9L4WfGDdn6n96I+GVBkwHewHh6Fn9AvhF5fXyrCidj3KJn7Ri0l7N7UZ7HHlZ6yqksXN
SKYjYSDCCsIYtde5Nsz3vEvFHoNLmqxKV/mv7PCyY51M1T22pgh2Y4+3HCzCt5Ez0z4r+u0ITWrd
xN2078uiOMT42gRFRcwqKAfZ09dVPQ51M6+72onOkTWLUxM7rCE2VKp9GTcNvW+UGZ5KURrsxRbt
PPO1i5XoiQ+gp9yRkEyDqUw5GSRWjjNx1hKIUbIk3zlVTdA5zjdoy+4JFyFpjrCcbxnmOrdmYSb4
FXLvQHLW33kKkQfyQnPq52TpOM7co4sDmT4gfGViwNQY8aE+mlKDeNYY2RbV1+RQ11TrkbbHwPFC
J1CWZjwYti7NwFakhHIgGq7DyKIaBWNuVsiGJOdlyKtdQx7ofRCC/wu6I2+d1AmUiWef49l2aF0s
yiLEoZgq6P/RYJ8LcE5MFbEMSwFUSYRYq7PcEWx65vwQ56rdV77Dwoh7O+97/QkN23tAEWi3HA4N
bU2TXryRnGg3bUdZRlym9gvKaUxcR4twjURmcQr9gtI+nRJQko8epwW7SY0XdrJ4SNO+/0pAYGJs
Y5mKkK3JQWPJzAD4hpCkF0m8i2Qd8i+nxcLOBNacLYaxiXDCtT8xq7XMzNp038e20/cR7rRMc9vv
g12HES8kFH2N3EVw1owdLHnDW6aRgZSGtC5G3Z8kuVUM/syNLc0xroFRQRVfpsrDMl8uK7qQipy3
qO1d4ww7mLRwkVeM5v04XnGhOSMDvpihNZVc5Ge/j7LDZaodMt7Wljm3+X3ivcy+G4bg+jINL5a5
uLlMyElkvpRew/5nmZ5zq3Y4bpio54zWReiLfbdM211zuRo5zFvXo01FU4K6Ni3zeS3JspuQjUpg
fx/fMykkfvJ9qO9/H/AXy6yf5shxby3zf4i34lMBBjtNHi7THEnEWqfEVDizwUFb0wbWXuW2ToHY
QGX02ezavF/RFUpsYIRlfmH/kZ6AYDlAZrN6V9rQVMJufteGeiKoXc4fSuB/Xdm5CwZt8UIgIY3b
xtMggM/S/zRCifeV77fTFh8FDvrhBENnKaeYtlD1H7PvtgvsL1gwHK0Di+d1Se9fgx4gYqlxAn1W
3OqXks4iCHR0Td5S6nv2otoOKKs0DyxlcUieToWSo2nJFSrs4mEk8VIddD0qgLExtw9S6jRZb2Jy
Qhpj1mgIOK20iAw87sjHVTORR1NuvER7kl3rnmbqPB/Mzt3m/uDhl6k1nOWlGbQml25WxuluJP1A
7W3UYAT1o4NlYzyLemhzUUWXjlm1NiUN/VdLtaxYXZofrG7yt9hv8CBMXEHx6ODhEo2P3CDTdVKn
8zlxGa72Sb4j+kiJp118dbP6VTaL9bN/EZJcjB7fu1riU8UYpRRDFS413MihUJqisdq3WfWlD63p
rE1ldOXA511lllXv9YSG+85qrQq0SmTsq5knJUUkl8nvrBeNoOQmknZ+jD02h0CEqocsEdNboojT
p5M70kPcybXiuEuUYS5fTale/H66ZIN/7bU8oFA6PtoaQaI1O2Qql8rAMB62aSbGy6zZJL/5WA/S
aU6tMAnk2d6tRdXp1tSG92LQwue2qYjHZmxRKQCYWbY5eTYDwdHEIzqwzjgG/TN7Z5YjOdJm173o
uVmgcTIjIOnBZ/cYPebIFyIiB86TceajdqAl9A4aEhoQIEFrKO1Ih1mF/jOzSln4JTQgAXopICsH
D3fSaWb3u/dcasJYGw1b+Xd0joQ3aGsOELlUnbMM4a3p0ssuXSwHLgswLW7krA/MsMz7qpfpG4Y7
oIKZwg7BQSs4UsxS7xtqQ3naddnzFKRUPCox79XXVDudL9g7ZfnSQZ50NgnRk1UlS+8orMp+DwSY
R+EV8eITt+WFC9r3E2dj68bPcvNMxSVNpVTAqRsHYH9GOBjtJplOgwzBAPWjm1wsDaGYuoKPgoPb
SQcsYl45nkMp7HvDtuR+oPF8FzYt8RAJJMdP42GjUMVe6yl2aVCubOMVgkd1LNwAI7NZuMQCWF14
Liv+47p7bky8rKXLTNsavZuUSCDWTfIr53Cc5VthZbc9x41+x7ZqJuuYN8UVl5giy5bN/u0wT92T
nZrPTck3CjxOiH0rw0IHJpCQepjtSl2FW0hS9qMF/fIQ1r0brenY5WRFcIhwJb48CJO+kZFsrbwX
AFmsg5WtycHUAYi6jEA2TrM7HTYjLre03kSgYtZTrmgbLgm+rSxEyY/8jJmzEnSgs66gMV2HdSAu
wkgZOz+cEEYcOrNcbW3tMA8uscXY+ygzbLEarCwdmbnlER57Bv5+F+0BkxSHss+vhsUPl8rMD0+4
maBr9ZEp8AORbk1xmm5ly7yoJAoXbHFCOR9a5aJ4WIr0E31E5Ms5Jn0qLD0isfjTdRlU0X4O1Xwa
tdAPSa9watWCCvteIC0NwkRCqI2qPVB/7G5GvuzuIUo8ioziLBAfFJ1C7WK1GdYWFQ/7MqbHUQbK
uMcow4OrDDwKggavepp1Ur9qsuTmJX3lwWe6kDpxHwUFeTpKvKi4h3gTrOdYftDYemEwjbFj7Yin
GeuGfuI9hbzq0aEli+anL2Xr2feDH6iNQslYRSz7ILXaKsezXbVfg8b1PnVb/xoPKwd4kr9PtPXS
bMHvGidGfHtc6OBd26i8d5xG7xnzuru6T+c7N+FWqRW4p5Z236RbyksnnaCSs3lcYWDNibOQ/Gq5
4DfY4J8d9pK70aW0Nw8lWCdKPT4rOnchw5DA6ojkQl5M04PZRcQsaPk8jPQ3Pxao8XTzfiCvgq4R
FOlamlwbGRN699mJLRS4pbxK5K+ywKeHDnrpuPN9qD00xtbo35LWvU4gkdw2IO+P7FPO2ql3tHxf
ax19tkp/q6birjb9z0U238HH+2in9HqWpjwM5Wxdogo+DGo4Zpm8DbIKj9kkjiQUG9LfTDeb2uDJ
GXlHHXqsPSPtqDwIyWi57OkH3OxOtLeo+XwfE8qQkpTB3UZCN012QeQ1d9NYLx2wMSGcY0Ihl3Eu
ZevKs5HGHyU7WEKudvsghWOTZ0K5XxXWFJ6NsKn5IDLEVHQhrHl2fh/kNhF4n77drm4VWKSMxo55
mG98d5rMlUfMjm1uHHgXihI+utR1SOU9mcUzWZpw2vmZaWwiTyd3YccfCQbswWK6MofKODR+Eh9U
NXNaIBdKe7LpRKSsMuNWzqW3MGba+drJ+viz6eiQI1dZrmNaiZcizh4iSezeOpYmjFLFRHdHMRPU
47y479jljPG4z7KGLKjMAEpFXZ0Diet0tLXJHrBbqqJDOgTUbwUJoBYmsZduzPOHtRckVALllaxE
OF7lrQNINn7xoC9TQ0Pm7FgsIp6Ve3sddMjZXQ5BSE+JuK0mFleGDnewK4pN0b0UeUjFluzu83im
U7MjlUpBsN4pdMswdOWpyFuEHdtu94PO+nNUW5eZU996dTdvqbapn4FW2Hd1CgSusyB4FJMFqbOe
yagN1FXLBBygTmR4pD812FOePm8ntuA3MlbWFXg2C5ux5+zdjBgryIv6nOTc3rNFh2bXIH+O03jV
ExuWLh46px2M4wBSCLsUZFMaFlBevYgWtV3LROMOIMenLinFAarIsGE+YZVkhkIU3phR9qXL1w5b
b0P9ThyN8aO0ACMCLfDvBBzm547qUyS8oA8djFlm80BCJOb4kNN0xz+Qy8uQkc4lfqbwHAcWg4IR
cZZZEFGwSPBEMNA4AcLk1M86xUtoO/61MBzuNiZw/aVbxKphHmO86FIl2zzPuFpYvU+KmcVp7mcO
rJlNJqwiHdhryTEyCW/nIfC3POHyO9edCZRqc17XHkblvPDGd92LGdCtwW0HTKP+VFV5+ey2MFVX
7chzaBUiMaBV0m8zuIH9NNZK7MvES+97yHabQbrurl0K2UY5p1dxQjN0L9n8dO1knmajqZnqVA58
Pizkx7YLsJCaU8n6nHB9CQR0K84fzvJeIsCE43iT0/d7r8OKPaFFa+1Lzo1x0Qy0w5ENqa46Gy+h
rafpQc1utZbdaLwH8zQBwG/iL6L1wE0aU3JMzWZ8+IfSzeu5pYUJWAX8V75dzRresX1wKZAGyG6+
CZUMF//QyYSRFTXtjM9oujcZyAKO9cfrKvGuk7gL1lSdhOwWMHsjZ1yLUUy/2Qf+FUS8/xOj2f+F
Gp/A3vITie8//vrf/8d/QNr7T7/+E1ayf/rWSLb8zd8kPMsHDWsvFVBEH9DsFu/Fbz4y8bXEB/WM
CbuwcLrwO79LeAZ8Wsm6S3EINZUobAp573cnmWFR8YPxa2lbxCZDs4v/94h4i5XtOxWPrq9FwBOs
tZR4LOaeH2bv3MChqduc+DWmMbrebd2k71BjebA6mRjwY3toaWgQrJoQhszS8/H9Nqq7HaoE7J1b
G5PYkInCDR3yIZhXHNuWYWQ4hAzmaBJ1t1FuEd0MOzoXT2bbUCysMPO2j3KEwXu0Zx0+x50Ym4O3
uJ+vfBAcbyaDj3xd9JEgSGP06s22c8Cbkd/dBqNy3mRCPi4NmvQllqW78wYg9cBX0lewR26BtA81
kzjJmlENuyWZJddG6McvwUi0Sgr2SswV7WejcLMPcZMVgAg6aKRZzJNdCIC65pjzCUykAG0orLfQ
wwOSd7jxUNk9gzSa8lg7TTkZq64zYAaNVX2jsazlm4xm5XOHVHSR++h+bMDGa0nzGOS0pMXF3jWS
0mzAl+Brmx7X9eh9MuvmlTigYA9QtDittbhtwkEy/B2Cclc6lGdCmC955nX1uJ+JIvTrlp31yXS7
ln27V6qbRgbxOwR8DLsye8C8EB2LaAwf6ChHkDFqFdICNtCWPcXqMe5N/p4GjLdFz/qiVfWa6xQ0
TTcPKy5td2pw7wAMGKniiXz3aODF2OdhlT569rAzhpKibWfAEszwFzQP4kHkFe6uJJp60bIr2HPB
DJzyTfMIVRuaRACCtUwfY9sluTAxE9xYYxw+zRMdtnnYErIpgz7/pHuCyIbO5gMmqZE8EOPMKw/s
CQ9eT5csvAhpET9bvkairm6aph/xw3G1xmyeGZBWfnTsAlQA7DnGve/10dpv4EggS+MjKKCioBBR
c8++ZA16xT0FGYmzRJGYY5+4Zc/j83rNtcfJC3VwKbdPk32IC/jYMADbqN6+KjQYYi/1J1gz3rVb
F7BzaNVeJQhU66jR1r7NrPAqsIbqoUiI4FCRm3yanZk97NR0+TFjWYdTO5EQYrl58orMvJuLulrX
voo+Ng3GjWa2k31RoBi2hZlc157gBjSsC83HdhvbyNYNIvE6Mub6VExpvNN5fokYUtEps/Soqo42
znComMdZVEPVgM+4COQLmQRzeEhIrcLJINwS+VHz4LhK3HEmtfZJEmLdiKdHK8ZWhwMJeFxSRtMG
Huypy11xMRtRtSks8WFAtD62TGbvgsQfphXBULB8kB42Q1aNN6oY2fNFdrIxjZ5qAt/cwyLLb1rD
LXY9NvarQBj+TYOMcE29a8iEFdWBpOMcrSo2J5/KELF7Itp3bNhVXtQx+GshG5wTqCAIaGo1cfq9
YobarqXtPYWW8sYL9j1ZSJAgaRXJ3kaAczVs0gqYeo5T6DwUAVaXFTwquaMIeHxp5zJgHz1hTKi5
5HC5sg9qtKhHSPhrZC80987YLjYHvlujSDdkwm9UNOI2SaMBQ5AVopQWjQK3rJNjwJB34wVh9jx4
nX2qB4HzezRSMompfSpFsDWl/mT16XtMMOu2njo6VRemR1NNeMOpzGmexjwh5i0jooK70KES0Vxx
aQ/GQGwW0nFqDN070nTU7zHZhUALyZFcyKEIBPGI4trvhk6v6hBIb9uP5RvxjHBNd4OPM8fxrgDs
oEEnmUlyMYprcYe2JStEE9vT6ZY2XIHzACfUyrIbilfDnAt5HrFg4e8Bj7SyB1FuAFns7LK7Gvvo
0JRmdbB0xZkqvSEBCeKC2+9g0XjIQY5zUzw9VcwnagbSHq9xacb91g/kuwOLmuTQrpLOLmlNa107
08HMouvQyoN1X2b3rQ1iCsYr1t96YyK187v7Rpi7fAj4NZxqIklKTh+d+N4EK2Ao9xVaJ1K9uUNH
3kPZvVKW3hXJDBQh39qwEspEXVTEGXInu8BYcBFAVS6JFREOZB695MCrfdQU10oTNtYJBwl/m4f2
jsrim2nhqw5UvPsIFRNORaIwK9E2BPzGCn5L05wMZsTMXOCpp0ZwR5cwDwfrkC5w2CK4XErbDWe6
xWu6GlvTeeABx4zIEHCBWMWcVTJYVKRy+EXTlp03ne2cAVTQwbyz8uhc4x/b9qq4qW37sgyT+5RT
gs4wrhoJ6JHctA4uXovrLHOjTwbDOdLzVEefhWaxjQxqxwoVeI81lZP+NhXpo5SS6AOsrlUCeAdv
mje1656H6Y5+SggbfmaQvYd6pUNsd6gLXyym1ARNsBvMhbiEu/Kx8nikeOWA3SEKgHlOc3f0x+E9
GJP2KogYBY5UfB7TOgropiZAWUuC/IUNtEMhH45RC++aiebOT5wTj0VoKUPN9rhqho1JME2U0SGs
fMBuelp3bbfQSVTJFCasACjIejtwYnxp2/5TMJdXIh6PUqXd+1zYG136N7lNqpH8ElYzp7xHs7h3
yZmu2by84SqniEVD8XHBgqx9z17zDN1FGbOZxGBLTUFGJuW0TrLh3LMuki6x1xgTuNmpBWFUEjJF
lCcEj1MYNGcztC/xffCQZEKmOhhTSpv585AvmLupHw5wAAkNFZN8GzBanzIflSdoA/jcvs/kwK4h
dwxtJ14jzIwkbcxVY8dht5W4LDAUVOpLQxr90svzfOsCQXyJ8BW8DnK+YiVB4e+QuFYBc8LPMT8S
NYHWsa3Jy/AMHDDDkF6ntvADZgm1Dc1ObN0B2WHVyazYMy18FWPoQqIM7ofMp+wn4enn2SasWKDl
1abU0HwHp8xvPQvx2OzaXWKzMMXV/Bz4eMF8nd2kxIyq3jU+tHPDMxAYLdf+sh/m5JQ1GjnXeBVx
vFNmDWEWcwq88WydNPbZnXNC0Il9mXeg/jBlQeHAsrf1McZglXSuCCLdzWZ61+GpYZciuH8ryPQg
UchWjZGffklwc6yN2fA2jCPpy41hc1LLfEj7XnKYDXH/9hNMPN36qxY+7WMT1yWIKzZiFZgFnHn2
qxL5FzdIlhN8ogjD4nySlb8mFPfsJbG7DvuS4F4i+1UX0OqNJZ7eqd4xa95TpKurKhgJ7mUjAtg8
PFgWWygvd94CJcZVXDfzMe0BCcieqp1e3EWNukkS6kHqAAnyUlPvc9tIqXcUGAho6bQg1oHh7VOV
lp9Ci0PtWpjR9CjM1h/WHnUjb25TQDBTmT2vYigSNj0702U5ju0Z0DqyT+zUFByO5pMVjD683MHe
JLM1Hyej59cdKDHjIJBelxpJh2RiAwal7UpZbWOuqbmMXTg2Zx7Y4zpnyr2aohp8PT0H9rlooC86
RsgLWrO6CRJ473SaL1iJMbgmLzrftlU224e8qOdhXWWYypvJqj+Y48Ckjj3vMZVmx2o09sc6gnIw
AfcFaG+oS8OQeIwoX5qvpJHa+5yo4Y6Ntzxx2n1J8hb5yBKz2Dc94KBGhM5LM9VseLKM9GPr1rsx
zhsYL/HtHBHBdsfxfRw6AZR4HIvbEDtVtXEjrXrsX8pI9lUboIcbhjecZq2bkWxBUl7rqZsuOiEM
cGNinMwe8yoA92afjOUsPo0LdZQCsmi8EkRNPRARighgnA8HP85QB51u1I+RMvnCuG0h3nq/jp4y
O5j7tZGN7iUVvsYgV07P8D+XSw7ONlLPWw0peWHUHoxx22JyEvtkdnnsXZUAo4sLntW4lHiMAwE1
4gJBWscl54tJOS32sr6lQXhlTmbQ7rXnJObOkg3jduihtf9cIJg0d1mkuSTRqEfjbmwSXR0cgWsM
/xgj844vuwc1csT/KE9zF1fWC61RRO0qj+EbemgggaFHRfMBsyweW5nnUBHSHgTTUbLsWLe9M2P9
yOepgRjgTJzPKHjy6OSYaZSs+MKGkbkOUtd9d8jbP9RMXvsjTr2+v6/7PMDR3QBNhkvjpcMlNs6F
oySntCay3+j+raBYyohYGZ34HOW0t5/syHDLBVurNK2bQITmqY/HU9qnVXdB+Dve2jrnfZHBWWj6
SG2I2+FGM/cFeFjGn7GaMCBsRfqeRcVXHnF/DozWPSIpe7dRrnBgdDPz3dQDPisbtQ56j/yeATp8
o0Yjuh2tPnuIQ7XJAAZyWx6VC4YyjRhVkPs3NzibH4vMuLFzcq+pAJRvN/JQpxLYQ1PesGzAxyk4
zYJQfUkyVW29DmBrmXP3pOCoZCPquy6OWyb2pc9Yr89fcOu+of6pg+P1T8XImCI3pN50TiluraCO
7gPTu88YXa9IBT3SsURgNgC+FYDFykMftX+4bWNKz6tKAOExLihtCPhx7YfGEhCtMKyJJntioEGs
OqYGayahszZL5zzBLNG5f+KUEKwJEZA0BrHC3PhzW3rbsZyehsG/HqbkOegmB096N2JwdZMnLvVr
W0e3Uely3DPqt6y8Ldv06Bbtx8QEFepNl/Ocu4c+aV4ZvxzV6K/zFjYVfLHeA1AZVvWR2gkeQ3RT
WRS/1fQGRL246ZC5V2BGTvAkPpt+BcYJm801mPt7Is3wCM38NnSGu3Sur0S9wKh7Q6+xvF+NQXMR
SOu2hRSyKs32i28hjNQg8IJxurTtiF1oz2a+xAVkwA9iinaey+xl8sGgJ+VwsNPg6NX2hC7HCYmv
oWcufePPQ0G1SP0lWSgPXgAvjqXMtrdZ2+14+PZrUjcfsna+iLqMfD1ew2BunJ0RJHvQ4JswU+/t
xOfhTkdmK6+wdBdTUvw6Rc24ppz+OM3BK3TXjw6O3AthFh/QP46TxmvKQ3KTT+G8tcr8Ca+OCTuj
39Nv92YEVLEZM4N27cXDrjeJDNDid4DrzAfWUoLg9CPmrfmtdbgdAZzwc+PJGGhxPHYjPs/a9Nad
N9ubsuFHtviXrKZ4FSbMFQLcjHVV9knHdFm2xNVtHuhrSySw1s1LJY1NUgEEM4CuYpMkyoHEeQen
+REm0LmBbli7rj4z6efEr/iUlcdgPcYRbB3U3K1n/j9WarlXbXZfGc2hJR6MuXgfJta9ydbdHEOG
RCPC8BA8Zl2+zeJgI6352qa1x8b8SSzgFPXmsayMfTzrg5y9g9Z1ttGIvwTZt3grir0JVatvA1K9
E3aHlrN9+pjR6+CpbCscCEZ+cW+pagnHZwDL443onfiS7NGprcBwxs7RbgziG12xrrr487ikuNN6
tvem00JQLrah5d9RHthQOcsXnHW+JlribGuRul8Rl9mkb9VsqJveq0FIiyOSzUvSxJ8CNoYzSzSD
5jS4jm2nuzSHHkp8Xr7qaLLBAVGSS2vmRkc8MZK+EJskoicw0YZ/OwxUh/QJJqrKbGAm1eXTOAp7
7diWQ5XqmG5sSD3njNgJckF1EWuWX91msBnN7IbB+T1OauD4oEu85krFVKmk7m4efP+uC7FcFAaF
F1NlrqHcoHMsPiV7LVF5TnPlnIBirYnFbPHGGLTF0K1TZtbWctz7FoPTRNkba1u4qUGhz7VygIih
JyF7nKEenRC3OIWjUB7wf3EyNCD69FC682JfmxKyeA6/o3TfZyd6aQz/JNNqi97EFyXG6+2kxbWd
2Gtt+scakgHnISa5njzJbN6q3GdTw9xO+dtQZQcHIviVAUWvrC/zoaatAtBbCocM1yL9R/6CGgs+
FTGWqAo/czUqdhOUPQZT/8SsYOPXIRN5fP1zs29YskvOjNJ1bnler8jbgBmmpqRlH59L27iCkH4X
BP4uK7zt1N5lOAl0rR5Na970c35n8YE7vl4qNg5ZwR6dTMCAqRwkJ5772UQrLHEr9oHrcDafB8go
3FFDWr+paN6GU/igB47iGO69nYAyg4knrUhg1Pj1rM8kvQ6zmL8oHa8z+L70aoG9tEywUB6EDqYu
/UMs8WEKfvSmZgedeXdRBZdTJWrbLHUEhok3LJbEUeriNKQYupKIhpZg14JG87L5WVfZq8Am6gYV
m5XKQ5ihKaszhlsV2tvCbS+mor4a2HNImMRV6TyNM1C+VMTPFCLe9NjDnK7BVu9AAjbklZvz7GD6
wxMsxWwtgxDEmfs6aecmdfU1Ezv6ALDI8sTPWkBu4shG4qmi/MAs2Yp35St62nH0cnh6WDVT3G6g
B4dL029MZlFIvZbBkXDsLKjN5abNIRUp/pmVl45XydzJlSrie2WS3MH+uolHc9cQDF6J2MzXqe2e
WjoicA+GgCJrIKmCQhq3b0AydViyRZQgrQrn1RnZUNZVOOzw9TAPjjkKTn2lTxWRu20REUdB3nvv
uASb2B+wm3j0Rk/Oa9pg3heRBjdbBxu2pNW6b/xznmSPRdD5w4vPMYqtbOxMPiO2OcuGrOZfXfwJ
mxF7ARcTY2YIIvk+b6I8E1tDVePUGWsZa7JAHZHJdDerHGa7VaV63g20odw1kZrsXawYv104CTBK
SpoS53HOsclxPZa2IGfwxENekWFbx05mRNs4cOWXGTYJSydPWDjB3BmfShkM/S5NW/cLtlp5V879
wOSe+k1USQP0xMjuSQLWqXhGYHvqUDgrY8bbG+rqdbDBPK5BGhmLI0TRE5XnA20iXsVswScNwM7Z
d2AnKuxuwF6nl1FWsOaYTBjZTuZdxKk+4jnBz6jiR2vEIMzksrGrVWsPcum2KubgkBIlFmDjk4I7
onJcXe+LaJbNMfFLT6y47Pa47dIG/hiFx8Z+nMr8g5U47Rl2yHwjxhQmaUF0Wqz/v8G+nY6f/t2/
gS3w0+nbP+Kk/29M3v7rr//l28nb17/22+jNFb84wmZC5jPgglhg/0vLo2P+AlxJoGqRA8ZHb9Gt
/PvoTQh+SwFVsB0La6nt/c09b4hfPG+JUlPNKC1XuEr+PZO3Zaz2TeTVtgVDN9MTti+UUo73Q7+z
V+K0hE+FvBhN+j0ebAR5UDTRX0T2+dT++DK2TZm9L32XMSO//01k34qTBuIZoxUvS4jM4As7ovMJ
WGfoZpGc5P03l+H2tzfwbcs8k8vvXlEtYDvmlrYrLAvOBcmZ718xSFsG+xBu2MWWCRUxZO3AVWAZ
ztHSI6J/LfZMhB9syHijsfkp3IT1KfawTxHob/2Swusi91pMPUUO4liMjr9znH4qFRJI5EMma/3i
a66gNZYqvzhOhtZdzIcU76KsRjakrFFOATIdHkPwQChFRtfrfRuLBLEWbdIR/VrbnZT4iypKmIcL
3dPW8FGIqkeG5RvtD9RhmSjv/brn+03jXUZIQNIlovzc49BT5BMuvzo2ncWmaFI3FJCvyvxlAwdQ
RIu15cdsKA5jkYUjk8u0sIMXdxra+UkSgMLvMjbCNg+tjvlzC2fUDNkW1h5ml7afJZiiIrVLuKz4
H6eRiaU0RoXCDLopDIDhyZRphUsbGAUO5iDTI7wmD0Y2djPa8qKRqjuCkHHu4jXjZ4FjrgzHJjPu
RLqjqSAFj4QhWGWGPrPsm9Ep7/AhrrKUN05WDgRtfsG8J3uGlVd7xzDB2AiAahZlRf+fFOEHArp5
c3R9NVFdJXVulV+mpNUPIgdQdDRoOAZMPM5AiKfajuBSumJg04RX1XqgJIKKuLAIAYkn9FUnjHsS
mGCeaUhzz2duLMMWR+ldFTDT+ziklrI/FyV1z8smbBYUo4Dnzi/amrMFk8aFtwAqxOnVewqphbhd
PLXRzrHyKdUQdmYvMta4UUR+HTs4RKj1gwwKbmDEYVPNhlGePFkYzIZys69od6rD2sgu7bHouvul
uNy7opuvqO+mBAcOAnSWmtfZYA72RSmWfQ15UmNk+0TQFxV9NhDsabywSaZMEOQdgmGuGZe7uPHx
bHktUQXIUlHVkRXIi6q8MJLSp4Yxdt22PYopNTXh9ywvnS2ilVfprRNiBsKaklgV3v2sptNuF+qx
mV/9HkQqoiShE/MuTxu2La1WTnpV51y2WwpXLEyBYVsZSBUqze+N2I67a6bYtnhwNDU2KVyjwjga
AU6pyTOp1fLQPCNiH+G24FBDENkbgqy4jsGgxFd9PAG2ne3JrY71KPOwvsJeRBHhGnCSDyVJDrGZ
7ZWaq+lIXbbtnRJM99M1Pc+RQm6uPLEZmq7vOGGH87zUgtf1kIg924MYXJOoPP3q100znPFqB5m9
mWmK6u91OjqYckyjLhMcdF2WfiiJZ7YXRp+m6jEJlScXmUmgqW8626yZfU8eI1C05s7Bd3M3YOpt
kKgbZvRlf+/kjqGr+wlkfuxf88yimnqtByvMOqQfnxZ2MraSYPw7icKWcDqBhUA/YDZ2jOm+hsPL
SSq2YYh7mGy9YQV3PUy2JLBNxqSlr2uC5omXULgnkx6qHKHiyFv3ohqggJQ8Sv0bhq8cdeH8apI9
IDB9STY6NenRyw27CnezrgPMmk0rzRufMqMED1NhGFu7aWF1aOUGgKhbDNUbnRgxTVSG2VVHjweH
eDRSo3b3RRYzN++UDJxT2lb6ogjNEl6Aw+VYSYMSe6rjHWtSmymYW4OKnLkqiGzj7A17H728ga7O
gRMOZ/KK6wtz2EU/wWbOzjTu6SGAFJIHEbrJgPDV/bbT+V+ycb5fLllV8CFbLOJAZ1wBP+WHrBkg
3a4F6hGtbOhZJMgRwwgDeHP8/PP1609fR4Fm8VgrLdf5AQPEum+2mUOqpExhSJLKr/r7pNT+37Us
/75IUrRD2zSrJbSQ7xdJqutVLeEnYMowIMCRv72ozfrYaFdfOhH4k93P39by7/1tt7F8fKSF4PeQ
JSQNp/wfXi8ggT/OHoqNPWOjIN7M8QqsETNcKXDu5ZyDS2cy30ASD39x5b7HRX19afYEPEVsm0+P
vOL3b7U0p94LUu6x1g0ygJZptmtrKJGmqYfNz9/lHy8ebxKHk+UoIE54mb5/KRZrN+9dXkq0OriZ
Iiu9DDoV/sUb+uNnubwRy/YdyU5Q/UiK6iitb6SNQ8EZZoL7NZncHeK1++JAR11DX13oy1Q893aW
/3YZ/xW8eP/PBWoF98VP3Hb/+Os/47L751//87Ln/37Hz1/8bcdvsHsHm4U3ji+u44JYYjf8m9tu
sdSBW1JEufkKeF8JbP+y5/d+AbvlOEpySmC5s7jgv7vthPUL52+itD7ZNFdZ2Pf+/b/97pnV/PDr
b/fGPzjt8E7A9DKlZzkOjzE2IN/fnmUAWWPKg7MXG+LF03b2SEiXXaYYO1q1nJYOyXKUwf6bD+pP
duTffyncr6+6fPvw2YGgA7Pz/atKFU5xXfjn3nHoyqER6b6e6L7533gRwGVAwVipbPXDW6NJGXNZ
q84pfJ6XSermIQ1h3v5dT83f3grWR77aiynSXKB83x5mOogH7FvVmXM7ldyKXtgzx/Z+G/qDeTAL
+eHnb+r7J9fvL4dYzS1jSduycHV++3JpIpipd/JMNWN9YY72fTgI97Khzfkv3tefXSL5txf6w+JW
+BaubkndtRaU/SpvZWrcQj9/N39290nbsX3FuiM49X7/bryw6fMo8s55oPw7/hCC+zhgDcnQU3aT
z8QUpydozZ+/6nJs/2bl+f1DJFfi8430WKF/eNkswVcVZeoMEwO509EREakWmmYQufZuBr9732mf
NlOZyWeS2N6Oxt3wPUaQDVY2Hv/VmFT5hdR+fRqiTASbDJ03/osL8KefDVZa0k6uAK34442laXv1
E3mmcarBA5jOzlolDk50U8VfLHv2byvbMQ8//2j+5KqzKkNwpJ/PB+D1wyeD6StyosE6Y5CBJssp
dTMXQfT3fzFZCvnye0C8OKz+ACPTzFOZK5hnPwfjZgWKMY7u1Pbn74Qs4h+uMkdaXoJHr4RK9uOj
rSLgqHUVX45zj0NIuy7SI2HZkpQenJblaA7VMBMJXQ69JboFKjPTneVwcOsOk2nWX3A6B3B4IWcs
22QHNX0gAiH3esbaycgiCi7JXih/M+DYJ4I5+95dOkzMIzj1BbdzUqAr1FG7TBf9uHqUXl49asKu
dMCO1CdE+I1RvENl9ujeNnWB4TymAoG3sp/HXveQi6w2eWhJ5q9VztgWZofdfnXIwDWI44bWUcsj
GtIiBoJaohicpI2N714F1qYo4/TNFUk8rsHVJIIUjydImtv2YzA4BT5Fw7fvtF3bRG6LitZ5cmf5
OTH4Cu5T/gd7/4H00qoZ3OGDJyqwJ1ldmCbTx4rYRd1USATlBN2L70/QfnZoXTDWKc3EH8POGr9o
+NtHFFBJPH1wXVzFaDD3fI7+0RqL3D+KGUMlruUmvPDqkpIXyhPbBxPHa7KjtD74n+ydSY7kyLae
tyK8sVhgY+wAaeK9e/SRERnNhMjo2JNGGkkjOdJACxCgDWgFAjSQoMmTtlDakT7mrfeqMvMiU3cu
1KQSkZHuTifN7Jzz/99/rExfG2upbAZ3GKdJG43yWif7CjRbvYk9lX/QpceDGxt0tLdpg2zy3NYp
nauUQNlp1SUuefKxaglyGIcJ6BlrwiH08sw/MaLXiDEhUzxXMGIoa7A11TjnDdSlbYB5eVFGhJ+c
1G2uOY82l3XJK6wxpRYIaL1QrQBSBfdsKvGef51KIKDUesI42gOgxl6KFCxvr+dBuRylw/gLcUT0
0rMsqay91475I231KtuluTt4ayXG/pyuMCMom0Y7mWKz1NHeNOOczoYfEtCYhBorcmKSnYG2zTB2
ftA21sb14upLag2SZAcjVQbeaS1fShUhBlKTW18iTO6ytZOPqEMJQHFwaGU+Tt1pzuNXF/Q9HZdK
+iCyqnZ6NfVCjSkVBnoHivqDL3swLHOS0TDyRbCoHhvtUNWhGr2s894uLhq9EFFLV9d4TPNAf+rS
vDtvnNr5MLlDp+ucHssZqHN9WWdOw2m0tye6PRUZB6tiStADlb1V0FyawxzGY+ESTxJq9DY74DX4
10OhhbnWXdvSeSonAuvJV2K6bpVERzUc2/u1NWg72iCrGnr8KCMZIrGZ+B86qMhlaYYAPZYyac2j
NyEVSHh4SVHFm1m2ZYA3vqa0de5tNFfPumvSTz7oTvJ9M2/ysFP2zhdNyOu98Ev3Jnfm9CUcy4DJ
hwhVu6Hlnh9r/GblEafoiNmMR29Pfnh9JAPPoCXE9PAlRXfNhQ/c8sWEcPfEO1AP1eB3cKCq2T8N
kBfyDfak8DlEh+Mybmk9uZZhV7Yboninp6iCsb7Ff8+sr4vDPN/4hmle0PFpn1Mx49KpkOi+T3wN
GVqlargjvL1+9RB8PgVV0MgVsWHxs0R4/nl0xCIFDbPqioHrQDM0RL8Lg6jOIREKdkKwGdl4HRhY
yVYGVsinyEiSCxuIOwRJI0J25GussjuQFq3eoUODwFFXDtxxA0nmfS2G4Y5oEO7B0ew/o+Qx4vWk
MGMwipLkYXSEyZvreBYanZMX3aCELvJ9kyoUQrPFtG+PtpBE6koPyYXppGg5fXS05HAgrCrQiVSQ
EwfGRdkud1PrQ7fEF5HG1pLLMqEIRMqPVLRbJbaNkETSE9D1NDFWcQ3r3OOoTo9n6By0B65NrP2I
Cz8k26nKNZdpKG5y7vuAWY/EiNF2wr1Wmr7HGmnOfI+oqxKngcrxOMAeCy5GVnL5XPYtZLu1sNMI
Z3HFMJQU77qi3Mab7ZbpedDiVIZN488YKqR2gSnSdYL798kt26Alp0HZl10LFJLF2QEoyAQptE8G
/Hl1gbM0MxBwVDy5rrRphPn8P+ZingoCb8NAckOQYrNsdnHLsmnriWTVmaTOgRTvM9L9yFKu+1Bs
i5F48NnRMl4LpIaE7whk/nqIkIe6uDDOjAriAeqH2Htq3WI6F7DXBga63kC4rOMZb0NuqM8FgSOE
Jo4T7lka6+lzX5b5tVkVwzuZTdY7528xo9tK+eohFya4DCMG8RujVsW4xfwhbqSdJNUWUCaZPp/B
lJl3zbSEGJAIFKeHJhhjwtvdNAcH59RItYyknUZcyiUUqY4uMxbnInPe3DGzJjIracQdQBC52HX9
LLfX9P3NkShmmRtbL2h9QHRLIB/5tJm1nZwGAwyNQSPdDjIvHDLrBIFtWeePG7sLy4fIhJi4Gnyc
x7BJuH02RhiwUVZiubOE17iI10vpoZNzEuaXgO3hH1SV92VsdV5t8Vr4kvG+QlaJ+QjUTut1kCZc
VF7AaUSJ02Hs0AiuHJw7xtbMRBJvRd8zs1TkpSIiT4ro1RlRKXWkmOCLiFqeHUQdDbPTICyiLcpE
+q6cZmjeo0apurXIXJgWfukQq0JiMZrifJi9EitrPTAapKzoVjqNydzVKXf9lo4zgQYUqLlgGlLE
zTozErZ5ZJyquTDtUXc7Zelg2EeqZqeC4TJlh5ScEOOcYKshOY1sBTArXSSMxxJxwYPPyYz0PlUO
m87w2kekCNhLO6KEorWb+wTcDeT9RuvKiNrwroRJXMmr2VqkwmXZujdzafnPdqPRnUV4JDif0P/D
MZ9HJHD7Tgl8xkVFQDRiQ5t4PTuUDCuSgIwrmKnWtKbDnWE3YehQYwxAFc4IFTHsLu47izG4y3lv
jf4YkUTri4q2qwO1DoZkTKZ0C43wY+ydvj/Y0ZLKPlp2gLs6MsbrdEI5v6NkTzCg1iOmZW1lJUgN
pw8OxNj4BvntOLtwTABRGk4taNnkPoIOQQaBO4fYc0MrhjfEJlLtiq7tCWPmwRAbSY8X1RcAzfR1
CKYaZTbpSqRSaIvJ/74ZYjB4+EUcIh7suZNjvutB1+ZE1+fIavPqNAC4HI7jLNrFCFDiNdax7VTc
DrF8V1xovGPoSlFb9kBU14wFJLkBwi0sTMuTdd6j60YUzEmlR+rSMwHAgoe6YDbgca67jvT3zGJ/
XZXRXNznc5gRsDjiW11Ra+E/HxHGbscgMe5Gmm7tWekRGHGUDGiGzVyk2SMID7/4G3P4/7ef/onW
8l9Kns2X7su/ea+6tJuWwIN//0+//9ff/wftp/9l/P6f/s9/hNv2Pxeg2+///CfY7b/8/t/5w/8m
VeC/LSPp5cffNKmWf/5vTSon+I0GhuNQxZvcMl+Hz384Qr3fBF4dBsw2PGyaEf9iB7Xt3yzbt23T
cimgKVOpJP9oUBkCO2jAZHdpi9CjWP657zpSP+tQWX+rOv/sFLugFRlHW2ZgL7UcIQPfNT1EqqjE
hiXN1bNKouQ5oK5cm46nXAm/659sqEHTajAq5ZMaYs55A6BoZOASxa6Slw4qB4E1Acv/ppXtWK9Z
biYKNgeu1CXJIH1woxtn2f4xfcfRbS5EO5xXmVk0W8eUYXtARZLBsMBdfuIUZyFoJjMtQV3jCT18
YqhiI6JEXshxxTfsud/EXTMpxDVEgJGjUiIoJ8UyMuIbMnTnceOG7eQ9mwS3sIuHfOp4z9JJX3c1
N9E0XgHkHxGRzii5hq1uy7y7ZyPx/HWDQxcnfDDNxVWJO6ilUGuC7JNpGwi17HSW5QtMWP/GjSvP
vHF7TxALWTdq3Dhj7Vcb2xrZeXBsLCYlSszgrp/wqir4RQGjl5DpTPGC81FmbJKhngUbYbTEb3pg
lS6GumsJgGMQ7BMexR2TzSiQ6Ca4i9FRx5cQg/ogxXAx1dMTrhxjPumx6eS7w5Qcn1Q31Cr9AgsW
VEs4I1+j4J6tMOIsNlUKP1KCyPCGYOKsfU5cP1UIZ4zAYHuUwAhK6WTBR9Bz2IKKWc/qfQKVCqJy
JFtN4EkBireguM3AKmICdbsK1XHSjqjgNx3w4ZkkXr6Sj9EsIKik1Ux9EdVWzdfWlExGRpwWEu96
pdEQeGvWes/jAxL0DUAl4M2mXAhgK4TpNWVbqKuiH2rncgircH40enJRmZ+PaT+CByo8Sz2TWaui
x9nGTPK56XRdXwMX2GJiaRDgpncw1BHuaif/jIW1O8aabD64bI9i8uSbVSPwRUI0PJoBsr0oRhK0
3Lg3SZ4js/bGGLOrxtxUEizWgt2CzLQax7G4zuLadx6gb0b9E4TXQsPvabuVyyEaVIhKTYPzQi9F
H2x84LwEFyERKO8KLFBUpyKrd+Bv50ViLlFPMlfj1GWil/BhngUbJ4TwoDgrQOuyKEXWYBu8pyZy
rOwYummLcwroVWpe5kvO5rU2wohNnwmo0W6IUE2RM1lSTNS6U5qahPDZ4/ziiWU0uiW1y7Uvcwoq
gpQRd1F8Ihh8gh5tbxthkAtcd1Pp7OuwGHY8YdETfxV3qOwXeZSwG3IBYv67CHERkBlgpXUItK4d
ulsDrgiK4aRLbFAQjBl5cLucceljOkxqeJmoNvRbIJbgNNPD+ngwZKHTC8qS2v5oTTOvd5bRp9EJ
ExhFY2JOSBxhovRFd9UqWXdIP1V5KxwsvetuwgfNrdfkDulZpN2jEYRbaw6+WLoxA7Vlj0LsCWYQ
CPMsdyRijJ6l41JGPDMMr/AazSEXdaXpMRAFzRz5QLaj68P18onArMuGsCy/gywTBzUM2bAHXdX2
RnYOqIm4TCvH2XnG3LScD51VL0loUV0xpJZxgK5V1+Ujc3vM0kxN8zPDaYdrsOaglpws82hLSVFQ
Fzhu9djb5fwe1cI7syDgr4c+1W+1HdDkrrV3WybB4xy50y0OHeEcUz40WKSECkjbKt8vaWdbYssx
JcJ1jU+8EQMElG/WR79Jrf1cD3qbeinvjAA49TSGo+eu0tJIX+NIGw9IJ+Ir0GDWJvcU4dlYHW/d
Kij2ksHCnpSx6RwQVXmHqFzfKMQpNmJc9eGZXgdsjiJ816DnfpJzWN9nvg7Iq+ws+4OWH9iXlv7w
ypgCf9VCO9IoIzrrDgzkjNIA08WHCZwLbhpnSgSXQKLSaYnK6hAznggIJEEqDdzPqBlHqqkIfzOn
Z5okds2UrxtKn1MuU4grVIP+Fp1CkG8ts8UOij1pfO/b4b5rcYJTRw/VI+ze5o4VwCbXVXBYY55s
5McendZbUAzhZapEvAncKt44wHkuiFiLnvEqzdZ5UXd6O/Rgrpk/6OzKJx/9hss8HoGp5M9K9gx1
rTrod8gRabEzZBctmLR4SNEIOTbSFyRGB4mT/UGz2ccbOdpes/cZz9wWBq3/zvKTR3pxKG0HtIRm
ZIk7DvftU2vqfmcFnrfTo5/eSuGobVOM5hJ5fJqwOK0SR96Z+dhc4ivUDECVkR9apCprR5YgnXTr
TmeASDz+3B1SG87Oyoza5tBPBHI62nTvWyt9oTqtTpgAz3Nc/9aq0G73GcIJMkqmaBe+6MGNBMUd
WLoZa9LQwvOck81Y13hG0+i8q+GmwyRob/qir8/CeTkKONIun9JI+Sfb9oxbNLI5pva6vkJeTAQZ
aLSnMEWg1ZT+sCUNxfgoZtsciUzNsBJLA6PJaOL3PkraUSuIdB49PFSzSI6z9LyY+484zRBGpMeq
aaKnyLKvfZ2rT6JpjG0GQPmBupNWSiov/aK7aK2mP2aJJOPHqEvzI4Lvv6L7eoYQBkFtI5LPYLHh
sgK+oHkqjmE8cFzA2duEhrmog1hYmAjU62YkaoY4Wx3djSEYCna+NxDL6bBGND1hYu/3YZ7VZ1JX
u6pqM1JGVYFiRtptToqhpBvdp91VRUPyjENOcGBBDc9BYBl7igr3M8cgw3tu6naI30ZvgoVhFgiQ
8q/ObVk08yZMDeIkItK1H7K0dpxTS21z5wa1WmKvMQ3LjR+3IaWPy2HtUMYcSm7BNWn/qQit4SWB
JCY3CnHsIc36agOP1NwY0vqQYACnHYtc+Z6z5V8GvfdQ1EYGJiJhea5hvwGqKdewuOPmzIGdT6Jh
uEgLU0IjR7ooT2Of2YQFmc1FsdjfXS+VO0hZ3cI+ys9LOQWPPBnGtMVp5O5584D7IPPF0Mo72liQ
GIxjgTow2fRWjBy3t5CB7HwoO69jAoESKyeOtyshomaPHrh5dfGtbYnmndazpYvnIcpKqinTw0/j
DejpWsMOdxlkKkiJQhKLJ69sqJ60AdDFrEVSxxsKsGmiOy/K86hLeT9xhvNfz+dupJt4V8qqOp/A
AOPRmqo9dSfp3Z7hE39h6YGWuWHYK07OhCqQhkDz2NPoulHA9Vs1OPrciWg9yXSUYtXSon0Ls7z6
BOasQkLu5o8YMsXjCMP8dgwJ31jF/tzsBnMKHoJWdYdhyKvd2Ndvc+mbhyYj1CjOTLJcraq8qD2t
6FLPxVupbWffg/U7JLmGkBvCArBrp7xqaZzTws76jYpVejswmqD1CFicHMHy3nYB4rmIHx4SX94X
yLc4IgcmWKV5eLcZRMBl899r7ob9EBagMt3QWIFPBO6cD7ccExSbaQqXo2lCd40/JLi2GWkds9mP
L9rQR6dPj4m91owu8lq9A/vNjDX3f7hheNXctnybzknRZNiovi8fxAIQAdRe7OEAJC/YlD1cMgEP
HK60/F4RjbUXKOcuaw3yj4Da4k5lJbB0KpEREABF8r4bJcdTv5qSK0HXchlC5dhs/A6iZ9Xl7jqn
Nqw4m40DHdnM/qhSt0dIuZTaajT9Lb1pu12D2KRx5KJTh72sC7zqUnukNyMmXFVkh21CjPbHlhiN
bItq1VJoB9vIOCF/y+QaYE2/V11k35ekf4TcnLLb1EGMYnSMbPFoEP784RJQ8GI3vb5Iw47TIr2F
5wl0MUMxFdXrNjNhxXUMj74gYShPFlyplTcvGDQUdeYWiqDEMNM2w02JAIusFm+OOdKp68LW4pIA
k3ZvmaSdEJXb3cIkci870+LeVhXxWjGtpWolIpJ2e7tv5lVBw+bk2bOJcNJk+oAAzCfLhQy2Hk1h
ZvcQmml2WSO603VrDAatlTJ3N8KGMh/5yQyzD+HTRc29XSzstJaPhJPVWZmNQyXIHauhVPj53Thr
9LrGlETyDNimf0iaAO6aYU6Hps5Fdhra1I82nSvUvWY6Z650Nlq0t8XkrnvfSuyVSnJrfOjVdNEy
vYpWlpEXRHiQRHyYkgoLRVC410404JaNhffq2tp0ULnW/XXAMnwUU56dE04bv/gKveYxNmPb3+Z1
3W61cKdklU/EUJKBVBOKHGYjpEnI+/OZi3WxWTkqHXakceRPRhZwCCy89i4eFY8iUzaOKb5rfoig
K7deFGVHYlGch7h305eBlIQtVJgBapqqrnrB+kQrp4G5gbV/1XaJcdXPfXylO+SPdJjr4nPkZPi8
2WCmddtMyaXAELpNMnpBtCHxFGFeN7GC5f4lUV76Cyhldzs1nngd6HHVhHhAPkA9GrVXBYvisY0a
cY44vbqrgDA8oRXhOC1Fhw98lJ28lTI0d01VFGeT2ZnPCwhqW2WRdzS7FrEp20/0JmQH172M9KfA
aUkJrXqAt9OkdLMHvRtsTLez9rmXvoY48j7nQ50BsXGSC1gkkPjaMgLp3Tjq1qI1iGW37TOKez87
p7UXnKBq6L00JrHSMFNPjRfMxA+Z4iGxrOjYdsP0iVZh9u51WQGcyUGpWXMr9mYXvbqMLBGdqeTS
K8f81mJRZONJIYOHVEs3iR0W3GCj+lKHMgR7B2jFhhazxZl8dD2zPy+8Mj5VocuUOODjg5cumk+B
KKPnjkjgCxuq9UnTZz5PypR9HGbWdEkzWJJGfyiiCqK3SulgrhFgO/gxo/LMg2d6nmFa2TKu+6Rm
Di00PK16F4JZ92BYKdIbmmxK97qI0pNFROnaIlAMgw+Mws9iVpqhyMwG7VdARPySmpD1u7Ruwthm
wNX4io4xuSgc4IFtibVFciu/ob3wJo69WrLRytmna55QXNM94VAdp3zZgekdOk5NkGXQVoUbnxHr
l6atxWM/Kn0vGbe5azG6rk3ssRV8ZnwvBm6nMYSd58rwbJqbNHvBjhiGh6zhjK/DMneOQuTNuDOp
8dSeo/IblAXyoEylr4dKuIzmm+DDDLLhSaWFqc7GGWjMVW259JMCDvokSxUTwKw2f1FuO453xF/z
4I52Wq3yRscPYTR5BzUK9YnGR8RAa8SVzdzNdI8Otl2imdt4OuixdcXKLFFnI+lwCHiHS+NhXpza
ClYLntmVbkIM5j2cpS1TwzBHd+A4uzBSwQb4r/vmxWazZx6e6W2RcBrHxTfna+1HX2Xg5rs3TzRB
atPejsyd9VpZiJF3lKez3nKPW+LItHroNmNgw0noWgLEALET3Mp2WQDlGNDNEjQmVgOww/uxFUCS
mT7R9QqXAKgyLV/pprsnlQwdUyyCdQj73LS9Nl5NBTF3nmg+l7MzfkqyVJxzQEUuLcl3GkvbvDSy
NLuxsD7vbe04WNgq/wJm2fiJoVZ+ySelEDPK/MljqVcbguUJqFaMl1Y4bPLLKcC+Vbaz3LKvZjGu
XuYYWJGniwYlp78KaTNG6xoY3M6tgY16dcTkT1VFuE0mgVeWkqu4hoSdA4GJate8sHyAO4gXSiJQ
ZpRVwFPmZDZv2yIc6Ls13VSc0e3AQ58TJ4PaY+xd4q99x3A+tVLV8bURSRBfW+4sDc7HzhPhvYty
7quXPi4zlyll24BO6AJUKcyBmrn+jOTWCw59TrJ7vwpASEePndvDZuEu9CJjb5dD0ocbENKkOBSZ
nzOFpBgHZc10CyXCoClkIG6E0Vliw7chjDnlVRPYrucu/IMPnXVZ+Ax7OXKBFIGimbY14v/2fAC6
dU3lILL7PNQQwMSUpeoogGUGu6Svo2CJoB+jG6yMwN4KqgZ9nDVL5Q7QG68K08N9q6iVm80cYJmp
LXZmhktVmQ1ry6eyHUmeEYxhJ9eOCPjyMTqviLMwHbgImSwODBOMfstrd7g559Daxv3QnQmCtVPG
yWwzt432hxl5hE02ssnT5F4MClz4GUy4SRzcHJflgf5Q6Z8VtbD6vTPOdCRXc4/Q/pZZMS+OG9GA
tccHjfd0CqfhGIeq7K7x/CAbcYI8mfZZ4JvGLk/wAx06ZRvGdZZKRjUz5xdn5U3Krg+hYEZ9Xpgj
Me0tZZR5Ty/dY9mtsh60SZsJDQuaKvE6BG+NbqoDkrv+t2SiBo2JghLyB2Z5pDUVp2PxJUwseVJm
FAKrTsJ43gSM1s59i1zwdZkMU7DzQG5Pa0PD7ljFbuldq7HUaIc9WszQyzcJ2UMrqpPiMIto72mj
5YDUESyfqxnOHQrSdZeHnDvK0nthqB5vh9aM7mljkPJptv4R4IImi962zrxpbo9RH8EQs6nicyg5
28RuX73OTtdB3z8SSU/gdWo3F/Rf/Tu3JH58KDheYOz1EUcVlG5XY1e9ESB+PwYlLOU2eGynclxl
c3gCmHSyuy5aDd6iqQlJjOfURRoXNAvEGzmR2Ch+1klHR4ush4cWZwE+cEniVkO+mQZKtWOQXG4b
2Bx7Ut+Ngz9AweoER7AKZk6e671yfG/bBfAZJYHeu6g08byGEJxojFvXrmogd2F6LbfpIJPo6DKS
jVcpeZs0VVjAJyFANFdW+kU5SbBzR1bZPGeiyJQ9GRzzYm7n7JAUPpYOFR8ypy63wkimXWMXtypw
v6ResUhgWOJv4oA4M9xs+dHTQh2TSdp3Xe7Jj4m54aWiKGtXLITFdTGDO2oa+GqBBFrGzK15Yg7e
QRKxiyNnfKJiJC/3jPiFugnG0wZ7mjiL02b8gKhE2pmreLC9NGc2Ky3vBfvu+TCPBaP5Ln4YJMgh
qg3/FYeV/2KWKS1LLuyjrzh3DCpJP00Ib1cgWodLyyqmbcuICFKRrLalA0PKGQYy3owY7HaN5d2U
yQMuwSnbd1aD77TFG7Oe7DC+NXpPHpSXvmNl945pM10RG0BAyODfWxWOEys3WKoxptEIHQYCaqIP
MegMv3EZvNRukJH3UV83dvk2SYJgEbrLzTy7D/1iPEM5igZVc1o3wEueDX4rr/1y/MKRnhC4YqDl
wYO3YvwcX6cBbhHPoh278f3+hjPYS8lDu5JRyO4zgotgfAPbAbiERQjh41znLdBnAV5TprL5lHcp
BrU0G4vbuZ5urB4+rzH25nY2tDyWPemeoqhGsJCmtZmKFM2Nk3/KktJYRU3YtpuIR3afJ4oghRx8
YufcTt10P8Ec9ypoP6KrH5Ep1GdZ6R1Sy4yhrHBfZY5+qqyRCId+OkUwybeeg91NJFLsUfJ0ZwOR
pxdlFYwni5jaleZce2xsg7pHQlCxUtfah3MVX6bM6mO4w+9N2HGcA+m6tICDduU1Xn+Eb/aaQkzg
qYvyk9/4zTogYaSGAL9G8FBA8ue8lYlwT9koNiqPp83gxRDllffIGjo89VKfQHBHxzRvYW73GVEu
fYO4nOG5OuCUPE2FbUAckCTZjyVpgCiRXL3u7MG5Cnw/F5vE6dySCkpUJyq3KtlYPC8kDKHBO3Oi
yLtEX+Jt5JyOhxBt32YeigdCk9hT28i6N3GsM+uDYMR4qTr5Cf71CcnAqnGre+joj3jiEDal3bgp
nIrl27ceShv1LF/WUrFlI9rAYqIblqoA56DpETdovdZe0mzykkA7JRbv/cjzPaSVey6q3ngLoxFV
nV2nawn/dD0n9b3M+UrHnnHX2qKPR+SPsk/ekAX0WCAszHnB2W/s1S71QY/MeQamP/HKJ8xW1rY1
pnETD2WwlhnDNgrHzL1xsJVhB10Wcghyy0YwxW8Uopw17IUukbM2sg5K7uM6lkiPyVyIgorQiqj5
bLUSTmtM4zoDb7dm1yE2yCICYOXg0Nyasesd+rjfU82klMUd8SIMCCcNNjA970uvP9EcZA3HJYU3
VN1M0L/O+A6rdzFjw8I8SJFipsk94hR1rrMiv0tqDhsrYFEVHy3DJrw0hz+MjuN0TWLWvT2Z6YYg
hICmCaOjDdhqvZ5NB2IJVkUtLlrJLQuVyX0e6SEfjRD3GqzFRHXb0ScAI0xQZgRtb3/yGB5uSmt8
SWwD/ndvtBGyPWgzzqbPDZMcu0rAUNW+7ZzGrO0eIjqpZ/XEZpkGibxhul2tcyOFo7W00tDOYsCF
omp8oYHBIdrI95Q81oXtdMX9HGVQV+eKm7ZJ3wLwlxuaUjcWhoXOAO+5nBS9tZhzYODNHG/wVNPI
BrawImNs4dei/OEM0iCpkcFrmiECLhlHkBQE5Qo9MfU9IDKBbGlNYhfQiSmmIewRfeEySeNUW9pX
yL40DSChdkOKfRF80gA/hDg8pjVS76YZIDpEMXvYyWmadolJDnEl4Imo0Cre+7k6Zf5Y0Hk3p7NU
ER3Leu3tCUbtthxWid4NIvPOEw7pWpMefpE2/Z1JgTxrX2Br9XyBt8US/neeJ9yd2nAqgHa5PYAr
4eQ79RYD3sn/hUb+W7k6VnTHRBVgWdZioRG2vwj9/+IkjzQaID8qs3WLw7Y5lQQ9jmeTO1vmLywD
32rJv1p0LMe3hOtYput73vLzv75QQICaROO/JTlX+9t68AmuZLoSPQ0kCxFRxEVFb+qGyZ0Ve+6w
/4uy4+/4Zazliv2pgPj6+hh+HJvcFujYmHa+fX3dBGEE5Dol520he0a0YQXSLoQLkKecahcYfigf
0U9kw4XZF9a1OUs6DaJxow0DdSM5j0NphqDgenD8X9/cP6TAuaspC8t/t/zOaw1fJY2T7qvm488/
XaSv9Izqj+6nf2v/Xi/yFvX9X/rmX0Y+8se7W1Qx3/xh+1Uhc9O/t9Ptu2L0+i/Kk+Vv/r/+8A+d
zd0k0dm8oobqln+NpkP1VwHNInn5iTvsPyO/+Q9feRD//H2e4vKbf1PeWO5v5uIfRTSIugUP6b+6
w8hF9FzPDvm2TR4i+kf/Kr5x+SVv4UCYnOJxUJroYf7Q3gj/N+6Qxe7g4hrh991/RHrzrQXFRwtk
e4HFwRcPFQqb7zHsM4+WdLo5XaNfi+moK6/S6HZFRORdynPdXhCLO74SNq2Of7lWf+eG//Z5+/rK
XBWb1MjFMQf44tv73dcKqWucQB+m5EfKiBrxpUE56dNSllNPJJgXdgxHu/xdlWisf7GuLEa/vzxv
y+s7tsfTjmGTsALze/dTJ5RUEsA0A3biUVDLFwA8AxLh97Uaw3vCuIt3fMk0wo0crG/aSaved8oU
v3jwv11Jv74Pn70Jxgdvhtvju3VnMOELN4tUKctm9wxjRPIonF6f+mQEM/Xza/6tK+rra2EwJp0T
RyDCyIVA8tc1TqJOnwcDqUJeRmK4CyIO0pTYmXHROTbXfCAI6vrnL/njDYaDemneLepeXMDfLWtq
1CMq/kUuMSO1WElFptmx6JapGOegEVNFajIdnZX58vMX/nvXVXhU6CbZo6HjLD//y3quKs+fbIkZ
wKii1rskyjzKTsAdipYWmMp/cWV/vJspz1xQD0GwuDp/+BYBhfVoYdCsgz8+U6V6ywS44N1MXeIM
ZDkaFODs5jCUf/Ec/Z0LzArCk0uJxAd1v7t/ZN85wUSA8TpHVHE2MCbYxgO7YxFnb2Vrhcd8ua9+
fm2XL+3PverrfQTXBeqNWEA2nPy/vbZ0SHuPeoI63HTNF9equVMzVqpfvMyPX6EwfdbOZTtm6fS/
c5EhtbMDm5HaWtOZXZBpCbw7osrfZhrJ7S++wa9msW8/1KKBdLEFCNZezh3ffihYBOjsbPh+A/qo
z+h3vJg8RLPn2Jj2ajtKT6AeoA2bg8xxDDJQu47M58knGxEHgMuAPqmQLf78Uv94DXzMehgYOQGx
gVjfPT95YMZ1F03gyhL4jmc4vicGiGHOuC5Nwn94LWLDgQ3EWrSkgHz/YvNEGtPITG4dYlyAb2Km
ezd2oOUqoeXTzz/Yj/fQsrlxcCZxhAeGQJFvnk+PFQjvGLl9Ou3DvZNp7qFSylj+woD645PpI2B1
PAJI+VZN97sLyHhhrNMqZpKpifPNJqPYz1q7m2JuwNR5bhi/msZY3hGnPWS/eO0f11vf4vYVkA9Y
2/GGf/sZu0rFtGb4jAmUiZemT2d8g7OXxmsCPO38ome6Zv7ihvk71xUSASdlVoXgx4eGMUns4XUj
Gdyex2sD+NpnVt5g8/Nv74dVxzPRJmBRX5Y9wAfLz/+yuv4ZEFS1lnEdiCy6wIsN4mMJBxpFID9Z
PLxXP3/R787IrDusrUTUeM7yoPKq3xUD9TLwdYaxB6gfJuFZ5MTBoShHSUM0mYODUTAO2ZP2WFDz
1j031EQW+VuKdfegzGEOjxlqehKh+syaf/FVf302vlk++KKhXWE2Rg/943kG50rYTTQt1uQw1XtM
/bBEqfhidFn2EBDx5mdn3Vgl19FCvp0yymJwozGP8Zy/p34IXNgd3abeBsQ1/+q5/uEhgPURIABH
5sSl88R3Fw77Hw18p5zXnZUFDwwwy+c5DCxvy/A/vcHFapCfUxjcmJwTOQZaczvaW0pQf0W47f9l
70ySJEfS7HyVvgBCFAoohq2ZATa6u/kY7rGBuMeAeZ5xBoqQB+AdSCE3pLT0HbJvxA+RWcXMbJFs
1rJFuKjaVPkQblCF6vvf+57xWYF0Osje5t6PJ0mebPh5o0cKwQ53bdZMM1oOedEN1k5r8pqkH2gv
c0dA8nyMFmGtqki/lQ0PEwotSRV/npyORFmRS+JvGsPNjUkciDLicBI3ozU534dcL6ZDG1gU3E0U
YY5+hf+AFjbESNtD1M1OIdWksR+uawsZFcQ6Ohm/hNtjY8FSdhVGUPg0JJMpEuOUfbWRP7diHBl9
ORM4cWITBt8xhkZ+LdMFNGU0GQ4ZRrMuNkM1cCLqltxJ36DoTLcxaKjO++sn+s+fC7s653jX5sPR
VyLbn9459KNNUU5t9Va7xe2aYxXLPHNX4s3865+zvi1Ykb97PrE28/3x81s0qgOVMP+0Dyb0IHRu
AwJJmrEVvWuoLNgQp5kKMEkrBvpV01KXhzzuLSLBKJJ0xjWIm3DDiHpgqNzB0seRrG6tIiQBGFpu
dF3axc/SCFYVCUJTWhh/xzExaROSwQPFIUyOYN6SaIzypaO0Ic8YBebQ56DDNf7YxV8WOWiIJ0sA
EnSMLQqWx8zDpyTemUofyqlOXkWThuA+g3R8jGlZQu5CAGYc6NDuEFVyDcDqS7Kz6vp+3RJjvy4D
80ALeHWtFzyslzhO6dJwSqvZJ50IsIA7jL82+GAMKK0GfP7CJF7H+KpYtllM2aIXjA5ghKpRN6ul
A6egsPw+0gTir6vVFV3FlbWPonnyob80OHF7fcGOHR8rxLvlnQ8d5GuLjLKrAaK1e83A171pefM0
vpblw5MAaEfvBzbztkrtTd/NjEqHCq9Sx28xe3qNQnpwF0c7CXppd4lCsQvEXD2gxKaPUkb5d7Pt
W8xoUd3aG53iXH0bVskEVDSERV3VgHMzBpEb0bbuD7RDSowqTVOvwVBM87bUF4fpiDHZ285oDYY/
9tRfRRzU97oasqPFc3Ip6kCdtM7wrcZ1aISfjDN/fAHi1MROZkKuj7HqU3ygq67xQgip3YE8yfco
mL9oUH+5Svaj+9rwRD2ASCedyvwDH0s8ljg8deOtEzXlgi5J3iILXlQxymsjsDENi/ymJ2GBi9IB
fOEsTFTIodOVRNED+VK6aeTNTGTjnOdKPVTuz4FLHzLlHBLSe/yw5sdE7IFKSXBwck/Vqp7eZkH1
1Y4YYyeU5vQN6cn9gAPHIKGQUYLqGPpLhbQX7oNQSr9KKnEvGXBuEqEmMq+VsRY7fG2YkW57lYDj
H2gppIahf7CzqvMojkdpdPMlhU9Pt4tJ4cvW4kHsduxayDJpz18wgfPvtZrWnXR3NegUATg4cIKN
jbKUPEUy6DCABJQIYq43oh2iVLuXbqUwCTCi/txOHUm4MlUZO0YY8hpBMMIjh68oXzSxzyYiAL1u
LjdhbwGhT+joXJr4bTCiAgtR8xgYGb3WlG/UvYGuuLw0iXpJuDmStaEctdGK4zwFEy4kB2oYG9dG
RqTSLWb1flb3uvKWwVXfZEISlaFOp2e71iimu4rYLo1GUUjUlmqKbajGxYuzqUYbnxpvMEPzfphQ
KmUTXcusw6HGuG47qOi5UEo/2m74WDHcv+9nVNlosPJjUWaXpGufKDQLd1ZOC2Kj3hHO31O7Wese
i3RYk/3fXKbw20kbPpqpNl8p6MXuzc2FqBwNqgOcvYnMB43XxVkQMvicUKijJnsE1Bi/6cu3poif
ndD9Fo3Q/RZnPs0ivGGTIi/YD7T8tnvAbsRZLKIdU2u+UfU0bDMl73StjbedqvykWJ4Nu5twekzn
0JpuipAQqG6Vz3ALjL2a0x/9rHaVI99cVX2IKH52ISaAZS+tLbklZ0vN0bvA0JVs0mr+yvnuYTKW
Jwd9l1Q7+ofEXoZlvyq2ZYHBK2nDS8UzlpEDHRr9oQ7ISke8eC9lbmAkRXWWAyJ2UyZMki39LjNn
PqEFD3GUhBeOn4iMWYnMU1lyR25au6X4FB9ePhJ9Mh2Dn0BJ2WRFYidp7iC0WZIdLUg/hkZ5W+gA
42w64jedwRR37IyDVqTapjASLO7WnqPOwgFB0ePAOgFzTJtHFT5KgzXkFOXaNL11uzHnJBx/Jx5p
Hjm9KWfXEH+CSaqrb7ThkPhIcm361mWqe1WdDlqfdXYxy4XELYRgvYr51Yl1E+QY7hjlwlkka/II
WA++UV48QwE7LzZ9sY27XjJC0iUYSnGZLVihnZsFEgN5S4JyWCN32bjGpmV+HvT2tUiDU9sw4Ikn
fM6a2XsdqZktUh9t7AqbS9jEkVcNTnub2dmzjbSYb01d8MHk9lONkXNXtP0zkBVfU+E9Y2CGHQbx
o0yN92nifA2pm9iyx4YXrVZMJjXq1+jUIE7AjlgU9gzXMqSJUGvVzqVI7Sapqq8yak51lDonoIH4
p7Lih6P1wFWgVvzgekguPQsENcRl9K0LluLcZCr3HdPNHk31c+xR86EAJ+Z0oy2eqICxd0QHdmkI
bjkVQDf6fTVKHOSW/C5zl3JtHVEDi2N8EzOaPDbV/BBRxYHp+BF25IVI/EPRTsnrNNX3mLrAg0d0
FkmmIvpMbzC2auO4MMlHz5qplo0DokF14wXZ1GxwgdD8nlgPuEcfhCpXHsS0t/BEmOV0Y9R1tEZU
nglJ3UAPYoJeh9ckjU61pi6URt7LqGaj64dbaaa3ZPmfgmXgxIlqQc/v8KNcunKDlH2JQp19AwP1
IHsFhXmtcNXED6t1q5kPRRpnPC10pMDcxx9sbSidllTHjheoJfs6x6fFKcM+Bu10bxQ8/YyVKUDP
1g88797scKCncjL3GhtODUchSm9FOFLxga1DukXxDN7hKzcb0G1NO2qMTMp+hyW65FlczB6z9Xxb
t/Opo/fWM3r3jQ1cYdZeKEsCAEP1GS9xw0o4p2jhRcfQcGNOJFvkWnpHKcH9CDqE2KBkckSMai2S
wzVA0J/ES0c9YjkTwg4Sf2C4gBVjHzlrymzm/9PFD6l0eZPTxbRtqPMmyWVv06X4JmLKqFEDXJ/2
gY1jrtEd8K0bzOR3wPuQZIgeWEV9WQG/m0DSypO71Xs46ueBotg7Qtz9QYUM9ROjrbHZajgVrPgm
y2cbCy9QkTIPiMrE+yxPjyJ7CuyQoqx5Nw+VZ9b6GSzsjR0lnnAa3sZF0W/HgKF4ndYA0QPDG7L6
WzxEXy3CF+H6t42s5UmJhqLaxbSPo2qwKOa4rOocGa5hukoXCngfemD2VRTvtTFLfNXIq0NyRonH
WpmBP9Xt3jK0FwgGuH3hjUiTxg7bF+4ybEwYLSga32Q2nFoI5IvQ9o3AFa71JL+pLvLDdPYH27mi
Kj+LPPiWkExSnfJQjjyzx3Vb2o+jyu+W1dCxYHyzmwV+zPhckqeMet6wbal7JpkcvyOo4RtOdkU/
zbDe46eRuTFua/D3aGAxpp+ej4OkDE71pL1NEgoWOuZBNG9uIyOgAgjPG+UZ1NyrAXjO2DySo2cq
rVW+g54GGGM98Gjli+iI/9gTRfGaeJChfWsCX9laE20s2IS9TKTdyZoNIk0DATN648+aGRNBUNRh
6J1W5BvNcr+QyTCIIcDl51VAdb07X+c5OS8Mr1NrGm6HovxqzwrC+5gkF1CwyZbT9Gcnr6+2M+JD
hpJ7UDJm1Ti8uvNl00gtPlBRodEZWuAUdNwPq4dgEdvHQdQPjqU9gR/ddi0C4WSZP2L6OriGGlzd
bPuLcLEsxxYNMiPUY/o08V04sthKXgIcsYc35PX3vsMyGjT0TVmF80S5i9xEuvRx9C/7CSfJyckN
kHLOYxRpeBrN+p7w9D1Qy/JWSEV3S7l8MUeN7Eslt5FFO1xm2A8ESDg3AMCmu6+60r+ebVuauVBI
7SOHtP2cqBasO34GO1Jk8ZR9FwcYENvSqn3GLfdlnXykTW8BCInuyirjvAUHYwJZXf8w9ew+b3GZ
ANakZsmqXlohiT7M1bfSGO/JtuL5BJP/rOkdLjAI1dssCOmu09vpNFDi3tmq22kyHHxFni7d1HNu
4xao35O8v8isorQ6t080cwU7g1vPjvdVjCGWjeOG5245T/Hw1hWZBSx7Zp/jOLKwhV7AUpQB83ur
OARR+VXr0unUdS79mFF8h0mWrFF8GgfMSVWeuHvMO7x1ZlKOmjnSUMnEe6M7kdyWKe0sVE80XkK1
DwQubNBukr/US3uwnYntjJ0FM7/tzTkN5EQ5FhgmpBX64rnMte+LIv4hwhaejFPPp9KupZ+Da9hM
pa55GbGYG2OofUFhDhS0PYMh7W0o+MFWpu3d3GYFOSCZaEq6Jg5T13Z+CYfupXRjXGpzeISwvWc3
24kOv3k70YTYtQDcsLrJqr4YS+C5ihrDdC4ULy8OOWkePfSu/VQmExyspbliZHqdC/eO1vlDnwua
VRz+TJpDAjTrRy8J22dz0Z71uBbn2invRycEglQ+5P2M6WWJ38RQ7wGQrChV8zJkICVKfCmNck/L
MnkwgG4mgcGk4gbDq9oHTsYeVdq+2Tf7ccIoYkwkTTqdFwuFNY4qpb61nGK+EAchBje4xxhcJMb4
cDvYExSyMTi6Ve5TB/lCisOhF0j3SD3vtSl1uCnrP0BVrGu30jcRIEoPqF4FzltnsIafRwrurOVg
4KrIZFru6mQcATWN0O+gdIzuMxfG7tEV1AJta6GlEHGmKmJXSZIAhjLj+uVWZRygH6y44TU9Y2Jq
cYYO0U1N1PAemHL9Y4WWtButaTky1kZs3MqsKVGz4s7UMFuh+WzDUslvKDnqRSOVctBENN52hhV2
e32yp5cqSKq7KnbwFJMppqeBQI68YqsPeFnTkWkdSyPLvE7JFKgUh21aQdux94hePsFH6YFrqM5+
sqouukpU5V0fzneLDJ6AlN9DFxEfBLfNXe28s99V22T+MChpGO3G2MS1TE5WCOB1Qyo+waIlRPc2
8QfiCWuNzWoM4MYbDfdK5jRxrYyclssCNSfwBp4mk76xgt+bYPhDwOWZYOJVhnjvraLYzg3grNxV
dxOYGUKMZXIjScUR1w7a4ENFSXoXJZRZ4jzeJiW1aAvpibk2P+rGsb1cBuMxY0j8k8pm8kWL2gqN
Z3erGt4yzRie6AsG1U275l1ZNOehHz6nMbWkbS36p8aWb4VTvUC8R4TLqF2JSG59JBNNf2MZkPMM
k+VM8oiTvh19jlKFZVNvxHDI2Us2WateMmKfj1BKXiVRCp65qlSblH+TSaZlR6wSL/eASYfqyaJz
EA5ohQzDOjJ20QDqNw8xSbXDUTPqh7g37qDHQV2ZZHBmvP5REpLch0R+H6NKy4dLP/XFO/ey8KMu
GgcjYbpW+TnZQ1hJlF0we6DdNcUsYXxAoNzNIWVOJJ6u09DSBYLrf1/2MNB1IJ6bPomSiyhC9cgC
f28b0DKc5u8KtyG67QAU85Ji0p65CKO4ktMgVNI1y5HXYkMMRyueSDqFpEyX5IrPcT5hoP68iIJ0
l25fQyP5bPI5nEuzKKlUcJcXzcp5EDi0tV7bOuIZw7TY9FEaefit82cX4zQH8Fw96iFVm42lA7hh
knmcutrdTcoarySoo68OxFqIcWp46TNF7KEzX2rIHecozrO7JMSS7KgpucmcYOAowRQdK6XAxjuR
TZzl2WkG/GUVnAtnbD0ByP3Yt9PXxG5v+FiYoI3NO5Nt+q5UdQ9vYXyvItQnVoyfTy4eRagDZ8Yj
ELlAEB6HouuPTpnlh3gIqkNZqeHZmOgk3zau9Sr1DmoAh+gtRyndJ8ukYyUg9EipZOqRCvFweeuY
ZGZ5MAoLmNg0WwO5fAJC8/JoDRTeltJIT4toB58FmELBd4eNrTjINE77Os7jjwT3zewYgZdxVqSk
SEovjgyD3AWevv2Mjb98DBtBaDAnX33TVQuKlWEM4tmEPb2REtfpJnSTN0SStQXGImHMgF4/Sypc
9i7NaltNm8HEd/11NjhJZ8rKjgP0M7yMwsXJSSyGNGbV0gmqCMPlo96wvWfaEftbctuQpD3FoUl/
GnXZtLZbBhg2JwwfbZGqG9zrFy2XOXWqKnujADx6K/Ai4ihtqc7OK1u8yyhtIB65xneHCjGGBBRP
bPowbt5dN4nMC20epsccHf590rT612pVmrkv1cmO3nUOKqyd0NxOhCZ4IGd6GTbgkGaOi9NcWYZf
LT2eyJ0DygCuxGRqhNdFXGAN76mrVIe5aVAqNFRr1veoeghsifu+CBpTuZwskcuJG0BGcNKjuCmP
Q9ABFIPI4gwnvdNj83vXjQOrt+upD7TypWi+ELJpxlfDbXgX6GlnhB+uBIR8EUtnxUeyB23oEe3O
XkgK/JxKWOx2fcvyorbcoUCMlwSzyJlTf8dZW+h7Et6GOvKusEquQFYYP4rctD6gRlrXmgt/eLB/
jhMAQrTJkePpbHKgKNpDL+LKuSdVHAwnk6SJ4Qddm46Hssu7zyUsK4pHUpomDxPxmYSidjK4qxBi
g9uP5EQqBpYqJYDbFgrOdBqbOctvjdqcrtncJ41v9MI4RMNguduGIBj3K3RH9Owmn8VHXudim+fC
Kb93UmvNO7joZk5uLzcVozIlqDvDyzf5QHP6+oAsnw/bKaIMw2N4CVSLNxcsEXuo3PRkxEHnUJpR
8usBYeG6vdcX7X6mr2zDC/Ejt+29Icc9DMuHiSau1zJBfnb1rxom8rxs77BF+kPTWujCFduNq1MC
hsR8vyC37mhL0s982m8Rp9po6L87nVi8FAThW5vFO9NBjZxb0nvpgnbHjQu9wcO1N+J/H63dnCC4
rJd4qjfKyuaq+aXBUR5uhaUxNgpb3ecWD8RnMMhQUXYak3sftPELLe7WbWkBSEzdyQ+hcN3xJSaR
Hz19MtxevQgdVk6vpg8Hb+5a3WQT4TMgMixZRLa3lvap5HfdgA2lOcZFpvRa/IrodenguqSFAX9Z
cJYzx4YkObAbTI0171tzgIxbVPPEErHq3Lj0tig+qLOAz5Ym8WCeaoiEBlpDsiSLr48yGQ+U8HGh
N1WKWb6IOu4FoGC4nnBv7HvUnczd0/M2m5eYSF/p1RXBMjAlVQyDb6wt+wyrr802NDYWuc8DQxEy
GYBJnO281dQdAS/bOuCDBmhB+sHl8r2o9EYfQmGdx4qSxSMfb7wcdHBNyy6YOn5v2yYWR1KKecUB
NwfR87LuZHrPiXkKn9Y0nXFJJ8FWYA0a/z2zCzkbIUq3A9JAAQ0HmODSmG7Q+VPhtpEfKbMS7C5O
6GzKJi2NS66TNntMjbHRzy4By+wgYoBEBydXlCZsft0mBifp8y+DZdXx1QQQl9+kNWOdHRALQmQb
Oi0wcbpWTr+ea1UyPvCdSUwGTZSd9c5RqJlNfReaDTcsaafzSZU5r0Twfnc8w5SZNYPR0X+BUWF8
6YECeUYzkfVytag95BrXwCxD3rimompICAL7YeYDF6ilvi6oWncHcBmHG+fO2yUs4iOzuB+uvXzm
lcoliwP4uW6M+Y7NuzsT8zoXA3WAeeRae+wKq/NjRMsxVLen8mbxIlzq21ZrSFzWLmcjmIXHqKUE
qVmH7/PEXAv6QW9862lM9JmZB69BIVuMuhUlhXkbR6PfjpiSuOU3TXJAguZsOTQdwJWmijjUxTwL
qjXqc2YbCEFRZrm3ORiFgwRjy6XLTQBUKAiVQZnOyY5nmZN73hbt0zpW8XsQ968T5SI85oZTfK21
dPb6Rl3CIE0/plCf7yFoyvuhjUfSp05KwlFbwuMixGNPt+pGA+TqY8+wEHIym8hdBlFwrt3W18Je
nmK2iPo0cSHbyz77noVaQj1iUD/KRnKrQZAz+ZfMy8j1r/ni8qE9RoxPvgA+oN89c1vCRbAIMhtC
3kaUGn/TOa44zc7IW0sjzMNCCfqpILR1tbmpXm2euy0Es8/EhklOMamVHxkqAoMzu5M7Jhzzc8qg
9SWiQuk+1e1XY0TYGfXc8fJpCO4D0BiTlzrzNW8Cwc5QZltbFtWN0wCbacrOuSNcPQZIeXxOYs5A
AhdtSmja7ai1sVL3Y8QTu6+GsbzQ+9beGoHoNzYKJbdvReNWtO52FD3rIjDOdtV/NKnMPKx+RzsO
pss81daON0Z363a2ccJeBHqYT/vdjlPSE3otZ4+8zKqRJsZQ+kwTKYxVdRBTBGWYH70Whf2Wfppa
99o05wmD9TC/13aaUEETaJJrfxJfXQZ3r5E5d68j7a17AuL3Gt/pZiW13fUGkyEOGMVyEkyOyQ8y
MrsdOYr4rVYM30xVt/fFErVXrelPiW6jG+nWCNTTxUa4UY2BUKQndG5s03Ix3qKaUARdm7Dcyrm4
BaMjDo2ND2DjYK5cCDMnUIqAvXkWRh0qX8USfQHm6fgaCQdqO5lrM4KtKvZVp8fIVU3oxBEBKi2V
ZzKi1h7UOez/KJfjdqwUfnB8sjpLBcKwhJL2aAh6TmcclQBUlMtQLwrknr4A7uw2PYeEoYvFB5hQ
3wDbaj7sOTHoiR2+96Jwa+5KlLOPfbi1S+gfOwAU4ljk5URxJAdRlbrqDFE3Z2As1N6sYXpuuiWA
TiPt8a1qK+nugqGeb2DlqIciHDl5UHrpLUvh3CLgOJu0DA6DWg7c32K/FcT6KjE94AnRnmar6O4b
pmIcX2mJ4vnHHuGKxIfUaXxudbXe3AJlHEPFkwh+rLQfghgHgAOO4Og2g3uokj449ImNQhe7u8QR
5Ykle0ypK3zDTYeqHaI9Clq27jUzaAk2QpUC2Z2kj70x6q+jkuGtSuOBd7OM0HEseUco/iW1Vn2V
eGOy75Ue70SJtwA7XrR1OeBzt1txcjGttkGU9tel6jOOGVnA8x+5340xaL/lafE9S8h5NHXfvw+J
tG/r0qzp7O1xoNptz89hpsewe6JXGleQM8qIgw30p9lufSfTSdjryjdrio6CYiCiHy6opQqi0AiD
0I6rrQsHr4XnQjfz8Ex8+avqsJmUGlyFGd6KKsSlVG5tclzALxiAfke/Ak+OMSjvfC1fzzcaUC7A
LqBO0OkuBL4RopYpekAKL86w7B5AkWwGCrAA0LZcJ7SecaSB7fZUToKHVc1cmcMcnMW5berYd4ch
POPz6Pgg2BOJD/MCztGwsmF5JMpZ7lI2UW/gId5mI+3ThgAy1ptPtkg+cvxiPoUb4Y6BoMfZS3+m
mfyA1J6ccnde6dKU2/O3+a6VvI9iY4zNrWXMz4tTUZBdxUCreAksc05JpROdtCV3Pwd5kCNY2nPM
V+gJe+WQtwmhWC4GPUEnAPOq0M6ZxrUaXhiE0bbqTrIf53PI63nTRH16gOcfIcJP7R2UFwQlO2so
5c6js5PaBaVhVIs5pP88E9kZXJPYoylyCeHatS0cA+efO4gtnajVE4Q87Epsql6R5coveQv65iIT
b9Zye1ehvVA5a6EFixxJMNZhjrS2e+6KhregCtWDCGyasee+flYBl9gcpfJVs7TjPGuncu6F3A1J
WV5QsbdgK77Evcqvfa/cs0XM7UTvi36oG619DhxTPze1cC5lWNffEI/FOdbq8KxD994EtKXhV07E
HQ4vLfDYz5g6MCZj6BMWW9Ul+QE4ldi4znpmLBeaiSElenNWuL6EGEnqO1XdtbcK7daJGVuEXPyf
Kq1yrgGOU4+oHS9zSgmAvs1Z+SBk9e4YbXFpgS6VfjsP5cGu6FSnzDXZdtPcfbjQEjcZpmqKlgmV
Jbk8WxNXrxtgfdNDOEZMhhdY+vp2QOo9aQNS43pkZAJUgioirAKLwZ72aCb6yR4zDeIx/4KiwYCV
jCibPoj29mRNkwu+bZ6dU0lkcx1yl19mdprpwKp2H5syzcItmZ2J8pKW+tuu18rDPOnsAXHWeTN2
tUNuz52HN4HVBs+i+RzQ+kElLyapZjeIIW03KHfiPDWaeQrRVOTW6Gv72Qyl+BE5s3sAvI2reo5M
8Vwpq70fTVN7LuJe3kAzaE5kwD8DnshvJq5Y90aimlMeWOWDls+k5UDrGkfLrvsGGV0udJgzHAPu
NnCzF9N8g7SfeYqLITAAZPzymFkFu7w1hDr6ddgMJnHYkGpCqxNwEVVVfAW4EPWeK5fgOaq79AfN
78SXR413geMwaeg6wWNDLzr8nyIuhUufcZw8yWqGRYErTv5KluAMrLfnroXex4bGmS1TazMG98YR
yy9YqbZbbPSEBSOnhcJMvKu8AvyOnKd8ZPezZpxx20AznDvSqQT5QHw2+ouJp4LDU2KFJwdu+ZYb
uWUcZIHQIOj/BYQSlYw8aD5U5SYaKjDOutmH3wU8GuaiNjatKkpPII31D6Md61MH46zaKWNiimEs
l2rloIXZUNyUoxZ8lsvyEU2Fw0Se2Xeq2MfGOL6kqT3dGpNIfbsi0stocL0lm+U30xmPnagC0FTJ
TWn3bzEPOWriFEPYKaMBY5JyvHoyyf0B6crzLa6r4k7hmAo9TGjsepy2D3qgUTgtY5Sl3iD0Gcqg
3OthXkNGmvOSfxNkLixIDlwNy/6KjBf7TV3sW6VGL+qL9iZLANg1UP0ZXxFRwJJN+Y6OuyVplOtT
zZofJZeGrTE5X107xOSAmXKf1zq0NU0Pj24ZwIjLuro5IEdB+wkwQnDZ1TZzPYVX/t74iPDjndMp
gRtfjOXgLwRxICDAFdKggxRa1JG/ZoqhnV2x5E9ryq3YWfno6PyPxc1i6svVcSsDVZ70Io09FfXp
B5vpMScoRC/moybDoE3Ow+d4U9wlxzakRGD934TXskkzQM5rgWKGRYULSXgYLIM6HiUgloUYS3zk
P62H/m8+AD5PfSIUzIdsExPWpL7AkSDxrXMKApal7AM3rO51KeLxoBtVxsHBKUYwi1r1SjkfA1WS
pfZro0iy45yY85suUMl5FBO/B4c+UE88+kXYiwHifnsfGUia7dpLsenp9jzGCLD/runy31gucelY
5Bdtw+Hu6/zJ/l2WfWcOTfmbnZ5Q6DxtR8qqyRWyySHGcERgz1pvnZ0dHOfR6d4Z1tsMgru2ISDj
cgs+jEGQ8cROBQZXdsPp6jKR5DSWTEW6WToDrnuVQW36nsNNhWjQl/n4q3/4/+f//p38n84n9hf5
v//yy7/88j/Bbv/zv/6nf/3Pv88Nrl/3WzmcJT/hVVdqLVykFfonRftX8DY6xydJrkWS2/lZ8rYm
Uv5WCO18ki7hJSDbjjIxbpOO+C3/pzufdL4bfXKEjUivOeY/kv/T1wzN/7UF8xthWOd7wPLWlUnM
9k8ZmyUfwFVbIaZjQ2Qszfhz6GJChoj7FXHmw4md+76e9UMkU2gmQ08S38RY/7u/G06+OSyL31fU
/cmcvP4W5IgwzXPOxln2bwJF0AZIPI6OuRaninOPrusUREiT5GnS2nOcaDQcJvSIlkV5gX3y2/P9
h8q8P/z8P8YZfv35GBRcgFNMJXXxJ3+8O6P1tTAOdrnpaEiNEk2+MtP6rspVhDMY1Rg/j6ZDmJwJ
bVZUS2FCAs2ZYmLP0Iy7fIzB2dVkcGnHSSLcyD3Sf1M2hyyrqvLX+MU/tCD/39K2d8P3hrPX93+6
ea/af/L74tt7R8r1P0D4FhTg756iNdz7Rzj+f/vlX7Rf/usv//2X//0LJY1/WH7rV/62/myWH/VO
rg1PnS3YWWsWf1t/7ifBZ02qnLAXMVtW29/Xn61/0rlbrsvVtcUaivr7+rPFJ4YbFtlcfcXl/y18
/NtT/lfY+58h+d+tvXVdm6RvdfSLNY4q/hSiic2wamtNW3a5tRSQZUv8BcnAyL617BQQTWA7ABdi
Ds0NOshtHao+PotF7NCwwyTMDpoWx3h7AnLtODRWZSPCUkltBVYt5mB4Mj4PSoNsXEI+/sKgIbax
AwAgot4O8RQInKDGIpG8FTeGWhFf5SKYLFXG1RLx9EM/M1flRM1g2oBV7/YURu0XcoH1pjCr4h1B
dAF2FiT9Y6fmXWfPWgyzshXPAAzDHBKFm59HTSzNzog0Kj6WmsMKPtGRhmriBqfRUslXOS5Hkkxt
vk3kFJ4qhhzDdraq/oXFque7iHvRHoFw8pUUerYv3O7JLZhG+g4CdD3V0cEMrNSnjKeE9gG7wV+A
i75L0o8MuHqHRVu38n2qku5L4QxMEUeMeqrL88PPJ/AfWpb/0SpQiZD/5TJbV9g/85//8cv/+sMa
W7/st24J9YnsClGzdRP/uVr+tsQM+claEyfEU4XiKbdZfH+rl3A/kXaGeGA6Ju9AlxX69yW21qbq
EoyrwwesFE+v/o+sM54/1v/v33IWcWfdNllu0JGF8/P3+H1cDdoj6WrycFCJHC4Z9PzUy6WVQvh4
78uXqCAVhPNsPZ47ZuNPmaOOUZG319jtrV3hYApuZZM9WV1MnVyqNSdG4gvHyUq/gOPgYVoJOuGC
XWNjDnV3CrHjHyF/zDvLTTjh1ufGGs8KB/t36c5vOcd/KJYP3QKFCePJtiwHmEYjNiIxVS9mJ2Z+
E4zzsjZPGT8dl8m2G8c7pg1qTVPVoFSKjKsQ7YJkUVx/xOlMUIbLow6gRbqf+zL1w4VBlBbpx1ln
4jON7aYntOFNGgPjahzJO8Fu9ug350APDIu6+uCprt9n+HjciRR3C5pwQtPi59f6Y4j938X6/X+o
O5PkVrItu05FTanhaV4XXa/gqAkSJEh23Fh6XdfezGFoJlJDY9CQtKBMsx8RSv2fqZ7MXphFxHuP
ABzu995zzt5rI6lR/VUsrrOeb+5WIBJigjpsgj7twWTg2pGQQAx36Os44elq4vhcMpwmamh1Y1lF
Da4fVSF7DpkxYmABRWidpTy5xSJsf0q9KUcrCUUo0uv3kErTLnqw/qki/2Blid9EdC3or7QlWDSJ
riWYSGdo0BknEQvmTD08W6ZnTBGB8tAgEUHG2WN5x2xXACxEpdhnlonwbOgYvDYqPYZB/FJ6NWbc
/h3X+i4WhUtdXDW2ceTTYzYcAS3Btpmmj1abhg1m7OjRlNoTk95d3d/KbBcuVuamwJRQiGvg4adq
O/XSK3cUChxz3MtW/8jA7UDcH0g6JmebfNAf1nL5oU+dujRcttY4j4FWzZ/RtARZT3qGAcBpGuLV
adfiO0mGr0jVzqvOvdSyphVikzhpIoRAhKZfIAusn2q5LbTwrtRa7E5kAFOpQxrMsHEJ7kkx5hGO
m40ijPEant05FaOSNvyY7/JuPciloW7KaQLNp4SPrZ4TyYRAJ2X+GIZJFiBAOHW4dW01b77CQfoq
Kw5sy7JVMrpAhg4O3CLcqZVQJ4R9jTs8Sh8AH/50iXaR2vVXnkLKu6ifvUoCI9ZCupRnEscAsGk1
SzUSwWdT7Z8zBK1RLSLj508UJn1aaAwudW7umrPiGbCdq7XZxXr52eGp9Yw10j9Gtf1Ux/F1tEhS
deZUOhMN5yK2uVrohBSTgYGQawisZAdo+XfU945skDoi4gZq5/KhuVNRFXTgyA8HiRQR+SuLSRqI
hfucdaanVVe17qZCvmsy7QOipdfeVapgb9ZlixPGHpOHNdoTRunQjnJLUJqcm++pUORBfesLLeMw
2tTDbqAWl2Z7nLG0DFSlPPx3vhv8rgLDS7uBpARTs3WrNsQn2b5LcHeJiJDw2vAsTPnozop4KPOb
0j2R3Oy2yH7SO/Iv4b3zyDtZ80G3oCPRyahvo6l/x5xBcV2NILzkBDNQ3TiMSBCWDZVRv089Hh8e
z7ISSHUIV7m29axNo7vEXUM/ZC9KvDya4iIsu7FdUZ4rypJoX1o6qlbiq6w6KXlpQmJCrA9nMX4X
0xJApmMuRlZeRL1Ty7Mh1UXzVtVJQS2RQHzeWW1DcW+Ts1obQbjIMJtgGYTZfs2XTLc7eKrglUSV
E4M6xjFvqo+UT1Tq5lm00IG4kiCMF2hWqoCQXq23c1qhKFEoaTSnT+cYoVKfmtAEG1W55Rn8Vnta
mMtuukbRv6AtkxHZlumqeBhxR1bndG1Qk+ktLHy0XKmqezns3c7RaQyObjfSGvZoMiIcR3kpaW4n
DwAwmzoKLbT0CsxqVcmrh5VuhRd2rcn8R43e6P7Y4ZLzwJtI56Q4imwdG+MxbLttzlOOXDR7xfuS
f+BCOZVpflaZ1h6BMyvXCouzU1dhKtuqvjwppKrYmmr0b1VrlqQNhS9gZYGHTQMOKLUOEGIWZ6kf
eXR6sl61mknOHJRyuxMYIqPq9Zepo4ub7XttOqp0byw8v+iHHH1gER27YGSOEZHmJYrVw6RgxLOs
TabwvQuSI9Rh4bHSLkFEfslEDF0Y+aUhFMfRmhm81v01wWtJByhE65R4ZP4Yh2nkfwzdz6rmCHgL
uHYIvYvECO5Y9EZG6TKnSc/cl7CzNEG8qVZOLky9N4Fa3QkxWG96ksowau+AohVbnhV63JpONh5P
0VaPOCYyBW/HcXXUZNetTFuzJrQB7N23zxjVaHg068iHMfcUwquwa8NUrtESFwcG2QC6RMHWo/lC
K7DYqkCnizbrbeA3oaPT+bNH5MB8m5uhGmobk/JPmOe/1HiSrWAyRnizwD60sjxQUHA6nWF4uG5m
PEaLV888eyuGVjOMi4epWHxpLH7bQTioyE5DvXNx+J3M+A07RudHVbIvuvqhLzXnLvfBVmgvCaMv
0opyGHwAw15iYT7U9fqo5/DGOV8A421JgYOq7fR1tsnrNTDE9ldc+geDCL0zHPzCndV100mt6Umz
cBi14WS0ZMUylYfAPuhVcrVUSIvTmZk8XohUsDZTIfno/RxrPbRg8YdyJEBCFtlKzfG7IpkDdgOg
PIPFv5+l2ENf1vuYp30jLkuvXprn3ph3azyup1AoAh0e8oEBka8l8kN/98SXJEMDXSweEG+A9VfT
6xp/lGPvwa/0x3XaYjBnnspkmz4sAl7iH1aRtCbTERCZwmEciBbu071ZqYtncAVqqKaQ+VmPN/rd
PTCLRYBWKHKSWrf2oEN+DWUFAil8IgwOzIobiTkR5gq3pmHbW8BM2oYbYFiGbJMly0stN/5CMEMk
SkFkFG8MoY51FQcNWLpINNDmlz/492noFR4N6ZxjDGzcKrspWh/oGs9iWJ4ZZPAYipHpI/AogUPP
GwIpg6WbfcYknwRBuWry0IWHmJle3VAbLTiokQ+SmNjNNS4nir36eVQRWAB366dbo3SBuOj5y1CL
7IJnaxWtTdFX2yYUAgY+Nm44RwGRjwznJjYfYyF8WUhAW0wX4Sj+JEW1l0nNVLvQ1uYeJbO1GRLh
uYCl7kWpIW/KzCxwwVo3ieSDJ55JilCDXa6KxmOliZso13/1VPHEniMN/GpWXybEbJWzU8btYxJ3
zeKS5Iyhqr4RANo6Gmxg8GrlRqtUXEM95vGWpdDEqoQO3+5wHqZYFq13PfLkbN8llyIBLT8CTe0S
wlarZI0eprq6aWZyGlJ4rlqvbrjVDDuKAT0Dpd6PPVuGWH3Mar2ve/NkZZKwbZK6pdRtA3RZ+upE
okZ8LCO73CNbxy/Sbn2dMJew077XuUXadCNFnkV3ejA2EeGkziieVJS4KDQUMwjlJnxOpzCwkqAu
59e10C8541qyTtU3q/nEkuQOchyMFTMn2rgXg0ko00qRlaEjWVUl8LjPhs5PsQTTrZ/IqcXqlnL/
LOg2Kv1kSeomslaS2jSx4UxUtM8V+HcDn4e6orqsLKxoxjLitx9Td2jm1Td7eXKlOyW0K6fcbWr1
SgAtGupae6iKZX5b5W79xUbm3hH0IJriY8o95LXDA/bL53XBZMeQjryPLYnMuBdJnWgZSeDAddMl
Oii54ePc8lsEM1rTe5qaY1YoDOGyLpitCUMeX8jYuxYyJyxh2Tc9ql/My4yr0POHiXQTQn3fGmGg
FIhYeiZhppDbONYO5hwf0sSymReehNK8DcX8VXfpKS4viO4+Q8DebC6vzQwZFvkMQlMvBUPtTYwe
r5pUCsGqa5gw1HxL0z/Q+2ovpetRJgCO1X/ic4SMdYbSG/F3Mcs9FxNqblS1yDCoEyhcoSQzQakJ
ZLY76jsnQpg9acZDTQJSrKqutfRfY1HpAdUD8ksMy40eBR0ArVqtJmesuXidhmI3GrMlkMz5WRGx
KFUFkx+xz64oyY/EU2xaOdyiA3rmILijPY+opgONAfZrl0w5Z4JbYw6WI8YYionk+QIYv5tYv8Ky
+LRKI/YGfKjrkmA+uLCtXDX+UqviFckUGbZkC1lA0EabbN+B7slwyxTB0RmFrzWzUK295yYnP4A1
/CFKEa0NhwEOtg3p4VXt5qO6MPeKrAAyjq2HAWI9ThzvoeEnLTXB3VtQpdiIR9HrczRVKcWdl+fl
rakG6yVdhv6gYLhUC2N2mnzw8cCe14QdOTGIXK5J2nUjZbrptfJewuB1aUqd8l74aNbEa8uCKSYw
grSw8GpI30NvOYClDDrNZ4RITmi0TMmZIYlC4061+mAaMUY2tfTJoCFpG+EyD0R9yRvTn1ajsZVk
+o3Wlo8YyhVLBA3bXmZdxQ6meBZe7maWPwDjDjYQ+O8w1luYwjFq+LkIhGwuEURmroIKkVTZEdAE
xYdijMVemhHVA/VWgTM4Ebb9XaQtT+aqfEZtdaW8J7gHbxvm6tDy+2Hwixyte5fhuqmiRyRgvhbK
jxNGiZGMD21KvQpZXtm1gTnNT3pYv9Yc3HMp56hEjVQydDP3Vq76kHyfw+pQdsWFHn7zGCIAT8Yx
aFWGqSMun/hzWPNNMt2GITSObdMwTVr19J0wudYjcm+uiIhoHiN9xMeCBMFA4g92D56pnOTxT6QM
6xHgFVZ3sSqlLXeUUHl3aO+t4UBiQxBXtjEh0AjjTPnaSXL9IEqryJCVe68hycPJxWS4FWU+OBqS
i21u6IvbLhTP4boem4IjrlqTotQRPI6zRY2pqLmBEwIzXR0M4GZdh469QvQnS/wM1fuEUhQjaZsV
ErZWrZmDxkjyTTuG7wLJ5M+S0AoUdBHKuzlvbh0Mpk2MbNm3ItqTZVjD51XJU1EZhT1QwkqXUBEm
gCC6FoTNiKmUgBTAB7GpPINEgFxM9iFUCiFa5EcNNKzG61eUOQKNpmvIVrarS2gdK/pK7OKRzDIP
HplTfaYtbBp6Vh3YWjLi1NI1d5EdrXzz/XDE6iKdSz2cdlink8IXp2z5ph+Nzo8x7ZYVqNriVFu2
YxUJSAlKao9exc3VRjQMEtlfyOnFQmHMt4wkza2WyfNrVxuI1RjWswHwNh+RSUy/IecpMhs0Y1Mq
Y4gwdprPM46S70yzKHrFYvFgH+QwVkhURy+QUgVVfLLqkKVR7ElVvW76OJqxUUTmRuB++IgYC23w
smWfLOS7EQwKRotRDEiPg7vMTjX/qJpZv/bjiL5YznTlOukIn3DQqAeF6TuIilBFdWZWSQB0QXYL
SvUuZa7ZaaOSQYOpqX8JozDZDwtcy2noD1x8ENhd6YiRUGNaHJAljcaIrvHeX6xZSnSyGLQpzLAp
g6KRe+Nzlov0KoK59xddkVM8fbXg17IYXscprvZo0BEPJ2OGPlLcQwjOGpssE9TQaNEI0xCr/mIg
Nn5H3za83UldrKl9v14MBNSAlMEFfUaYFbAQdpXgypxuA6PpQd2kixIgw6eIJeODpAQxx2mbNMoU
O2HYZ9uGqEyCDLpspwlVekg5Hr322bRsUwSQe3r391F1aJEdUslyuFN4VXs1+0b186pFiCBVjXKj
fqpsIO+kR4nGNkHF3YfrVrN0MC3cA2VrPZLM9SGHxNi14W7K8EtjYiUBDJsQmI+sM4ttH/YMsJYO
fTlq8co0HURPy75OMpYRvKeUSrMSp6sDrn9jJtPoUsiPV12YZDjCCrRtDMIx8gDco9QeZehbvQDo
nXJ6A9bSUFzMreFjNZXxRuSqLNqCF5dnYJMBM8khOA8UOxGaDUg4ceq3Zi25RRczWDCN6cPsq9s4
WtKDIM4q54BynyvTsRag7YOp6JH0WtBx1tU4CqrxWKmFX5jlZZm7cdMrK0mxVdOM0aadBuM4G6Tk
uG3eDU9RWb9naHd5UnFAbQuoL6oD6BJehVC3yb4RZfQ3pHEZHErWdsPk4VML+wUrKs3XY6SVFoa5
vNAPnJBRRRAowb6hyMzdk7FvdiDowVyB59uAx8EoqcBT+M7llZ7nigiebxRtnjOU7QUZQk8Di1qK
w8iA+bi+x8KvAz7jlSwt0xaQIYYusHjVWbGePQtdA5vA4OfuwohwL9T4+WE11DFgWrPtLcMg6Usc
jhOkBU9Bin9V1PV+9FjNcTthEqanaIQwBWhUsL1mdXecQ1DTYGG0g1yHRFCuo2T5ykSFyLO1SjRV
+h45Z+MlBWVgCQ9/ZC60aY1x+JRg17ndRDWc6jrMCDBllj6iniXvrZkO+F+nR5l5Cn4zRZy/DCJp
bC3nHELBnGkr9TXMgZRNfEt51fxoCQr/1exSbPAj+qY80WIUVPG8X/WOdgl0o7FxAOdFCI2qB8bq
NYefImovOWPx94gajFSJobmTOWZEwGEa7ZV72GcKsf4sG9GLii4PlgONxT6Cq0TeQinIuksgi6Og
WdzQ7lC5vEiWKwlauqE89fJmxdH4ZoVCdcgVOm1wPXYMpO6lTfKuSEIcTHn7phfpgzT315EEeZYR
Yn/gepopdbhwGrGSc7Co6Naok9uI3SstMP7IQuZLKKE+zk04+2nKvYSFRoT8IqglZdhw03JkpeEU
FofGeJMr9YlOkrQhJVO1rVx5IHoTBdVUbQoNn3hWCUEyaS9dk8dutKr9hT4T5sLZB4kP7v6qrJKB
5hSFPeuflLf0e8kbag5DKTQX6EP3U6sA52vhi0Q2hyeHJ8mEwyUZ9OviZfKBEMnvYCcRC9EHc8DG
Gs9JS3hRJwAxEq8L/Xkbxdl57jg5IHj+ylX5JGK8IWunHNzBJL9YA7KOVrr60rhXalZllyyTs5iN
nRc3aBkLxZ2M6SnX1X6DsbF+HAfR9JDiHhpigctV+ep6/aNPnztMTWJYeck6KpvcuFU5EwgimOk5
9cDcIoA5rqR9rJbORUyM5wkO9oJNDttzxF47OnQRV7shd24zgKuo+8lFTOdoUfUw0uUbuzqY69rj
o/ooiSi1Fw9XmE/d/AJDin29IHYqbNKdBbHunhxR0HBVHwl6DmmbttdpGM6hBYiFAvowoUeGXkEW
US6LXrLkP3E3wi/rjUe4BSn0wdA40G8ISOJLjpnEIc80FV/BX/egSNQFktX+KDoH0rWqygcaxI8z
p35UgdTK4aQ9QTDdLTXN7SYxLK8XJarkKWCmo74OKGe9rH7JEVdRFzUkERU/U5ISvRADoWJnQkma
gPt7VmSz3BIqRBACWQxvdA72Q0mvWjKnF5OYvdWY50BEKNUs1Xc9DImzhhNHtKr47ZAe0V/5nUvp
RhY4HkCli7jjkfAlkZZsWjPOfDoqz1NC11yMmksk1tmO9vN6FOCL+cUUdb6aF7Vj6MbgNh0u+mV+
13Pk5CgfodgsnT0V1ZVuvGB3hbgjN6IHFayqTrd0DI8YZmy1pXAqtWsMWwaWfsR3qxChrLtrZ24g
/4muKDVcOSKiRkTkXGeNXs78uhAh4pajdciGVT4KHfkrmWBOl3mAHtSLVLGxtUDfr1SPygCS1dBn
fMKVdDa6YXWTX0Jc4t4cyVdDbtAgp6n8PmjxFIiTSLAFRC7sQASonPUU49yoYF0B0Ns6c/9NmKa2
XYWse1rWMXtjI5/3VRV/AltI3tQ1Mk94soNy4HaJBJ3ypLmPR+AnRXWzoyoKmyz0khBaiDQwuFfw
mHj4cJaDbmWCr4BBUPOKAKFyMxCbJZnWx9zQsKPtIdCSYjBmKcux1wicnqcf4DN4arLXmDlMxXgI
b2wWrHRxWNFCJ4dM6sXxoB1lnee0nnF7qBnMr9gvoe9JHPNsYwr9XMmem7bXt7kEkwldN6HUijcJ
Al+SzJmaOi5UnhNBmLEio2jECv2bds3riifoYBmk8KE2tQsINz0nDFuJ1nQjJ8gZSGAsG3GL/4Cu
Nkt0TIWbSOv4rjUCLLGwm+CgmM/rpHyNRrKHFrCTUiMgtWJjZZyrkPbqVRfEgHhAXDeHhOCz0yRK
oZNZd1SkzFINdGB1GWkscK0gxIqJxaKW8iHpXVX1oRnWrdyZOafWQQsk60B4XBGodZ7tslDACF2r
5I3W2XUJi5ugzL9Msfi461knDpKl/X5CiF8tGkzDkM+4OlqO+pMIfS4ha01AYlTGWxXrB7S1fVhK
R63VNylDLJupH/avacfGSHg3cnnxPtf0e02p3ZQUitVgukGkOB1H0drnkhzBldVu3UogdjRN0BFn
TdoxDrkKVuGMQ02avdC8hUy3XTyQ6jHjk2AUrgWnBqKHQJJzm/JS4VGefpuOYQe5R7BQIIPaa6L9
9JH+3vZYSg01AC8mMcAqafiqivVcaUqx03CBM685KeNKtlzyUYntmzgzVijCGlft4kzRqRnxWJH/
tNi4JlU/jbDOWFSYliTYsjIQrsPxjGMDMYUVLwvO8DI2KW4yrkNKlk8YYbXUQqdBIdZHKrr3ntVh
NWk1ZKj00duqNgnbnib5k944XboGmMBhxNVQDWIx7F3Kfsxr+AtyTWLSlcy7GWHQJkb09Wxk9Jen
FRaWkBndGbHa18C0Y+yEzX3EORKzCKosjOE5SqXb1eu7llYXUDZTNntknYnumkMQGvLq2nAVDmsm
sYBL+lXKeH9LypZHqKmbkUy0cKG577QRBJX4lY7t9InMufE1I+PFH8S7eLirQusECvfSapGTGcqZ
qCx8/HXxkskElqkkpKT6+ATRTg5WEWmONXy03F+pnVvTi0JDFlU6Tepev4hyFKy9ARmg2tBTZagR
Y9W22Nrv2mBRehT1hJBtHta1TZ9JOwEbNCm/+uqXHZ8Y83yVYTSFv9CmiN3waMMpu6wFw8Z5lnZN
tD6GHEFUMWbuzIgkKn4jJEd0tJFDiyt68oFjK1vNuWGRN+pyo5ia2wxkHFtzRJpjuI+mYg9OnPJz
1QfXyIogLRWYI+zVmdjlX2wosEgstUbj020QaRNERUwqXLTmjtlKOBwU5ZlHC+5itT5SCyGZZygX
Vqvq9q1auVWejxg6pysdYNpdQw2lhmGw9M3BH3+lcCyR+4GgyL+jbjrqeXvDi8qjp1jOGGPVAyLI
nZxJLMiE67nR0hxKDoXFLZ+GrRQySFFMemr6kLwUUk60DLmMSU9EnZnVX5OSP3YTT5moi1tVh1Ix
J3urRjAgRa+ZwQS/lurfokKOsAjRpmcLcUBj3UdlC01/LYIaPSbHIpY+h0yvjvLd5i516l6MhgHk
EFqGMfYsVN/vuli0t2Ttx80k0PwzaAq5nBmDfhHekLVjS2to0WmTiw4EUxTwnM7IdmrxTTrrqS9H
x1pidscZ9ThR9OL0VEmV18r9L71O5pliyIMVLs+TmSbvw1g+AArxp5YGdT162YgsfjCbvdn3e7ke
Hsr1LRJXpzYLtAPgZnLjQttuo8TqZggT766MkbkXQ6XdzBLNu8rA2Ey96is50JGeNUlZOrcYk1MP
QbkY4awVZn/qarbmCnyZoZ4ZD2zrVIIQrHwJDet+1PbHchQPLWu81ZDJ2l1GueOciaQD9fdZKRt3
VF5I+bIjBn+W+lQa1a5fxF0c348CKoYm9mwqQNE18Y0EpvAqNPjgKbL2nUGmdrbgZpw5KXWHtAp9
dlnXHIduKwGNE8ZANAsOkdx7ibnpl/hruTtTKixfVcWwpeEoCgkxMq4dvXxceflmULGX1WzpVvYo
d80tXhpi/SLydaGZaERWsUHGv0rEKgt4EdRVtqXGx92v4+9D0hT10RY3+bGTEp4sGapnFt1EYdxl
Eq2V4sJxc/JTpsRzitWmSD80IGnQIq59gSdvjLw6ZLS7Ujco1BatxNhA3g/tPTp07d1VUOjiFj1t
ds0nrq7AfyYSY0TsermiBJhVsFTrRgq7XZGirFrBk+XFh5art9FYzvTcctJHb/iP9mPbBKXF5qU1
8UXoyhDjj7jMniEu9OnTevnBRyEzK1d/cS47JA6y3tePopU9rdrOKoGo5vJTUo4nwNIFC3tLRVVD
5reS3kuzDFlEtWHUCA9xFKijTe7shf3RK5vspJAa/NxxPGWBjGm40k7BrLvTltIzh5w6VFq/Og5O
SZs9Wfn6ZHZTkAwmc/LCOqar2RwacUhPSJLWczXO+1leOeqE33/Q1v07hNB3oZpMTAZ90juFH2U2
QrY/cNVra1xDzE1IaSpDOy9ZqDcbtRyyb8xG+a0h9lp3knIxDjN8ak6A8QIAZcoZ9Xr/4J38RRiu
G3flHcpwDW64JeEb/fM7QVja6QXITbDOWvdhwQ5S4WB0pE/mRZk9NoUgfNO2N6/5UHVPZq+ghIb4
Alts1bOf//1m/kO6yn+n3Ln+KZ/69uenR+/8/4PIWeO6/x2LwV19+d/553/8p//8P/8rIUP/zL//
t//yZyEmP+FfhJiSpPyTLipYNXVSHFRDR6L5L1rn++9oikI5ZYiQxrW7nvlfhZiy/E+kSogGll4F
3rCs4kL4V6sBvyWJuqkyFVR0/U6O/4/IMP9C7xd4FeShGuKyP99JUTabdWM1494YVY9jDciF51k5
TlGCmukh1Dx0YTdEURPuykNmKW9/uGL/xjOl3H/+32TWf3vd+x3+h2dJjNWulwGDYd/z12GXS090
UE5l9Ex3j4607Jy1vv0Ic+w2ke52xhywEwiiN6iPTR9A9XDEHHzz+iOyMQx56VnYSCv9PNFoAo0c
GBac/+yN7DaI0ftBvUulP//+e5fNP2Pb//bm/0KGx7yOeTKKx32WbGfxJ9U+8wQlmKeiMUnLN232
m/qrlH5xuo1fkh7EpM5ND2IK0HQ+AV+cwHoa+Ul4Sz75r3u3sVqp7g6SfDj2wq4pnozsObNghBY+
iXo4OifOYkBx5l313vxm6uLS/EZoF3RBeSzfYcNj8vNFt/HbzRKEHixjt/MGb3ZXV7ABstqJHXmR
h7/QERw6M155FuxPw6bfDzzMZtZ7YKLXs3eHN3T3zNR9Ob/K02mOye7ehtKbXp/y/Lmcd4XoGcpz
hvgcFPuU36wZ8h1zMROZBRBlJk3MB0XoU5E/KuwKu/c7tXVHY19LzjVO4keKK6MLqDVAwPaVr3Uo
fTngLJabobzjTyiXbDkjKKxCmhBB3l55wZEc8lZyJdLM65AJ446W2VSgAHhpyh0DXoUisA6QLwHA
nceHZoDTsZOajThulfFbrxYX/cWA6bTyM34tta1By4XlwEGnQrAZiKpXf8bu8NxBhM4e4/WoHXN2
f2ocL7dcjVMimDq7JmzG6V8E9aijG0BDrLZnC0BT61PTkaWJzxDVu528TTojbOLMP9Qv8WtQbFQ9
JT1z3ZxtoOC2pLv8NG4Y6RHKOyMJJCaO/lWFZ/NTjfM3HIlc2I5YxjmArf86I+JpLOk2wecRo1MX
bpbu2hWNQ7UHcq1xGc45UFA7gQxTV6r2BRi5JfmAjCDRZ9vQYeE6xR6aRMwxqc7o1I3RRYGcKV3l
hVxkxfLk1C/Ii94isRmAIxD0revYPF/gbzW+7I9et8WVvMufrUDeab7la77oWa4Olk/dZJ9lcvr7
j5h09/b8H8uDij/rz8vDrEtF3JsQ1ISn/CHcUawH8Vk5aUdlV57mU7krj9JD8Q8ijaT7Bv5vvdpf
NvZ0bpGmQ/bYE+b50pzah/mpeo+fog1Cl1N7Kt6WJ4hnR/NU/b++4l/cJfJiQMeJzWFPa38X7vSX
ddts4nN21A/mWdvlJ/EA5+dmnpTrP7iinFP+L5/yfq3/sOSOVEMEDWvDXjk3nGL5erm/oBrerFOy
Q6y3y6/Mo6nAipdlJ22bgDOsnwU8ArvWH3b8Px+ryLbblQfrS/HHQ/vQn2s/2ZcPSYIZ14f8GIfH
3sK6YmPU4gQKvwrA2+TDeY9kpIvkfTmUTtniGL3TFKRcgwwFW2vLR+zkjDJKZ7oksDZl5K82UqWB
6DVP8pDFGuh9nMOp8i9Gt5nRIy5brXe01/ogbyIANPOhHy9i64iNX/cb0lalbhedrGkfdgeEzwaw
vMZefpfSxSHXvWQL/zEXzoqtl6ShXx34IVyETXERjyIo99I2P5rH5mTtr91GoYFB00NyCKDKjj31
rT0iBnjlpL+QZG6HfiFgYQfFvYu2vMB5JXTCtjzsx6ZbAwVJXRSaKEGK3DV6cmAxx8Cu3g3Nj8Xq
W9W/1mvWfeX1W6+8yOVvJG5bIzARh3/Jx2kvvGWCo6WupLrpptB3dQS2zG5/xM/0iLD+t9NQfbvt
V/S5vk0GGQsuabnF5/wgXl4SHNDVfs7eAf9FjN7A2emwKBiSI/mnGgjgYPMv5CNwQ3S/xmCvX8lp
8ZKAZOQXpbmAXWcfURy+JCvo9suecFUUI4/io3jJt/FVeQXoZyd+zCOZH6tgcFoeot79bh3Z1f3M
jc4WckdbmlgemUw6oBBG7hWMsay94H63wPr8bFMG2rH1gB46qy/DprInh+GZ3XjZqaIwc+rD6M++
dcb6/7CPXOy2TuLyRdn01G2K6W3+2njWGcFpzs1n39nWtupNRza9LYpfn2Hxjo9Yby07dmhhKxBL
flIwALflLJ2id8z2PVROyO3LS8dzEF1pq3BrVui7nKX8FH+sffNYv7VMgJyGX5mnphsY0W0XMLUH
ICI6GqpzW3OiX9FHaZk853tdEHyGfma56a8auLOYINjFrp5hPPNX+QF66SD9os+DYIXWxEV8uCdq
lI8ahfajuBUu7Ud60i7Nq3SBPHUgqNYvPOUAWNFBB+b2duqu9lV3ogCuwavha4f7xRQc5m67d0aG
/GlgMU7pln7sZ0fDqe03iLL+cNX9fhN7S9D4b7PzBZvWXw7ZN12d5K3/SB7yU/g0vGKFYZ6C1k9/
yOgm2fefRqmxW3fsWW7s4FpRPzKF2GQ3hfHRuLSou8mTPmml4QPx0IoDyhotlEALlEKFx/N/sXcu
O3Yj6XZ+lYbHZoEMBoPB6b5mKu+ZylSmJoQyU+L9HryOTh8PPDgHNmB7asN+Axu2gYZxfPwKVW/k
j6pqt6RuqFCDHjTgiQpVKmnvnZtkRKx/rW/R3Mv2gjD+LdfdxBqc7OEU2Vxem+BQHoYz7jb5CiC6
egSQ4JdnWo3E74atg7sH5qw6dHf1BfjhYabnewOR9gjJA9fFsTgv4v1ax52de3vrMrpJrIfqvX8w
5wOuZECrxW78NDK7DE5nLnwGDMOxcw+MgRP3MIHk0Huv22bv5T46kW/cA/ULW3XqvHPeuSdyb04l
2MxjjphwwL51SubvUr0pHqyz5Xq8GV6EB8LhhNhK2+CwpPdmE3MlN8gOm/QlheN0g6cN85+FOBIf
m5XUe0ofO0brZMAecq6zs75BXN5Bsvfck7Y7W8y1AKBqg4/vNsbb+PlOLNfhfDnNexjYq0P2Tf2u
vMvOojNzjpOhqh+E81T7z0H2Xlnv/MdoyZ46GyAeRgLGXoBvNh3u6k/MPsp0n97nNznT0q7Mn31A
pSYCWb/BScyTEpTdxQSX4zlAilR6P88bRDraJ+JX63F4O1wH74acGAnD/feV6EBMH0C2IZGK1evC
Fw+8+mPxUT/5t+Lavp6vCtQQen3oPg9fzIfoydwON9FjM17nozlikd4zZAdNuovRoSuBk705wcwY
Ju+j/OgRdUGiQ780q+H0XranMUWV5S5hC9Xella0NXf6o3mVasOuOWm3GcDJS3Mln9Qdm5x+fpSW
OvUNs9VJnK5DZcKQuAw384ckuRqGYzScBuIkjw7ytnpF9BzKE5T3+k4/2MNz1r3Ozqn1WDyYR3lj
c8UN1J1XKJD5G7ClwbPoGegT4diM3OI0D9Txth4elv5AxRXeYQcn4trBVIc7TGjncGs3kYougu4V
BRNLm6x39bjHFtzg5rqv82FfMVo27+TOv0ANZAKS8Nhe6afbJjmq4BYDeBmeuea6cQ61e9VbR05G
LTyJDY5mdS5PsqvmLjxgHogfqLVeCSfkU4A54B6kUB54Qc1WDzwjFkA0q10U7SUJNVKaBb0y+2m4
XwquMKTbJ1Y3Plp4jt/yJnyJXmPcYJRDPNTIi8WTAg4Y9wdciRYyPANaKHg+LP/9GDGyYOS0IaUg
qSf5CMw87o6ec7sEN5458xk2jet3mn4aSD1di3Nzw+RK1Cdx+8F1z/LwvJDPTHxCDoDeaQdmRl05
LWPukqEI1taRFNYWvGLBzAVfX7XznDM3PZvyZyjNG0VWr6esm+BunD0UBP/U9JqEb1k2fTYwgJ2u
5geejTeYcDrueuvM7S/x3mc3ck/twgfvCnBF9T5/BAdZvUvuqiv3Plww7poHhh7Vabebbp331zyT
9mZb3ye7qtnXCJoetloY/3Z1UmZ7Uj3MB0heoZPKAC+h2eJsD/Hqzs67Pi3PIgYd9sAA/HRm1TuC
07xuuw0Jjvk5qm7EnRfsiyHbxhxPxvJtf0cpGq5e/c65sN8214LFbNnSRsWpY8LAwTT0ZnxBECSK
z0XXJNQwnFIe3G77Axdk9lLtvfMULsg7/60+dNcUVKT4zHbUG+GnyO7Me03dmn2wAK/XZz5W5Zox
1zZgXEewZJd1J+lJsWueCTNRqcLqfNbflTf5RwvZ84IrPIIFyT4s3lTPyaf0fHrC/lnKjbqPz7N3
dEpgB3HJhmyd6ITJ8/LavAvYkwHDJaEh8d9gJNzkLjZVLJGb9mDf8jVrmwTI9l8m0OOQc7PhLAlx
hVg8jGwA7UqnN9YjVfD3sd6wAmQfFTQtig/sy7S7WJ0U4ZuW41LXPYhp57HLOYzWsI2Hco9j1bbH
Y93SjGY9Oc0HZMb92BcXOZEFjtMB3DOaaabq0+ft919BLLv8MCTlp+pvQCYTkvPSd2Sy/7IiAH76
e+vHfweO43//9Puf//V3P/7hdz/++5/+bv03dLP/8fn3/uFL8ezz3/sLKUA5PziO5yGQ0cLsQQtA
8fwjqcP5QSpbCGguCi7MZ4jHH0kd7g+I6hp8AM4jgBzU6v0R1CF+8LSrkc042WmBuvZb1DPBX/TF
wZGJAcqcAlfgSZfyPjx1Xx+tqJ1rtQVwYucMpVrtEcA5NypYueN1gBNoQ/pU3MvMdTFlB/S1iLHT
14PJu3vbNJiHRIFJoxIh45+2YcgOHueRqgfAWyD9zmvA5vHWoRjirVaF2hWj28MjJ0JAGEJoqLPi
/Iuv6PrnM++X0A3xtbT1+RO5gs9le4GDxGyvn/iLw2ISWL4v0zLbjQl5yWjWxbWsx2qTpoSfvJlz
Y9h166DESGjdVX7htp286TU5J0KIdNG4BlRx6lxT3c2oPK0EJbnOfaYibx8utAeako3z99/0+lP+
0/H983uWklQ65aoeaXL7G1lOt47tkdHJdrNbFAczUrjA8PJhXBidJcXqpsKY8GvVon/hByU9LkrH
CaSrnFXW/fIHxZdE7FoLHjwADEnHzsRzsHM6vQi2FUMwoVp1SEmyghX3k0Pdl8GviQhfiyQ/f25a
KtFwuQhXlfjrt+A39Tj7A2+B3LC/V27M9kY65ePkuNjWvdi/sDvdkgRXzIKs1NpnM9t08hPWXimg
hHHiuDAkspcaXBRRbsyj3/9iVo7Ht9+MwnvsKYVbiq/nm/tj8Uur6ClZ3QXuQzJc0JizbTGdrPA5
EDcw1IkV4smhrm2xpzcCU2fuvkL52KQW3dkhqXoAujArABByYtfstla56mmmt8uS72o2crRNHBK4
c73cfP+9/4Uf7opCcOCKCN8W3771Jk5p8xAsLJ1VEbeY1iEbsQ8glwvinrXUp99/vW+6atdvU7lc
vpD8PUCD4rN888Wdpz2Cu33gpIBuoHKMOj+jWJKVehjJIiHqMWF2n3uTMtfNq3GvM3QWf2RH3zn4
NHSnmEqHLP3ff1t//mPgXRFi8DxHO5J/fn2N9YFuc7vnXQUtAJBFrm0wtWlPeMZWu5m4/u7z6/0V
Fsq/YYjOOkH8zsL5n3/8nz/9G1bMf/zxn79h6Kx/8OeV0fMg3gDx8FkU4XU4kkHKzwsjvyNAsDAa
YtH8ZeD0y7poCTg5JC80y58QHsWF3JC/rIxMNVg0A+XZlJ5qqaG+/Zal8fPS96eHMg8jh9WZp/K6
0Arf/fbhJDRMfyoK2l1JNYp16UOer2j4hQ23G4CO+wd3BppHQLNIAfwOwcBRVczWeOa0knLPqVQL
5OAwSJejNVRTDWYXBvmpw4GKkFdjgMH6jlVzlPFim3l3MzqrxU/n/q7jqYvM38bimgejhdMrXrkc
0pk5xTiF375GMg3cbUHV5q3JyF0g5tceOWHg02pHcLs7kRFrLaaD+rEjjfsSWYn/LMu2ev2rXe5/
a0PUdav2nYv8P7Lx++9c6H/HAPVrTtv6B3+ZnUpQNT5kNaan8JqFzeX680Uu+A0iDkHg+JIxgecw
X/zT5k+z4rjrfFz56z7w/13j8of1Uc4AP/B5sPs2f+o3oKKU+HqI6bs2d5H0wEVpzwFbpb9Z3vy8
ExL2KQpJmtTTcbZxc2xcTJrB6ZLbs76sfXjyRMKSLL7ojW9w+xpSrqdpNOls29aKg+rETuGt39Mn
SzhjjMarAIsrcpFHAxHTu76xNTwTp8RdL4UQOccukdkuEzHo+huaJKzkAKUTUrw/y5SOQjutcOOW
3Ug2O4IXu2kTu/c2hbFmZwMcnS3lMKU+TjHYTAym8DcjIOTwXDHmZO6F9GLr/WIlCrGjJ268YX8+
X8guiN7Tf+CmJJkF9u1SAXmhllFSNypHCtU2mY78+gTKQYySl8G8AuohiKS7YwrZdYZHCxQz9UcC
MElM2MsdyNfugVrVGDObTM0nspT5Y+Bn4lLGkto9YirRFYWJwYcY2NFjFRn9Sk6CMWo3ez2j0HYt
C5373lGPoeAl30VOg2KWynEqLmZqF4o3ZHVQsEo22f6u92yp4QmUc3XnLqnCSlMvo6DPYgk6wBy+
poBziBFQUq/XDxW2MueODkzieF5KgDFQIY1grrHyutwkXQ+Ak7Qd4OMutPNTkfaacZ4iLs1aPxlc
aeP0SOes7hnh6RjRdJjK8KGKgXQQrLNi4vAhVl9koYYoZJN0zXM7l+t+A6PgCyyVEO1OzPJhLDzz
ZCfUHO2dPDNHHF11Q21TqV+6cHXdpWNCaq9dKO8iu7q2wpbaI/qhddSepXiNEZtVP3uHllDQvM1k
AnyIzPpAmXxfYDKaHN7W0evUxPi54QmIkdN6jQcrgdMPwPUMN1F8a5mk++RIeW+SCJ0j7hybdgWj
6xomjU7u+rEqQaUDyjnkucP4wFrIYGzUItx3oprojcukXaBVzJ5320u2zowtehsiQJyznxlyFTBW
4ZQkNmYqpkeWAdfeTk1fvpCBRODTrnEoWVPectPkyuO9gR5fp+WVLjd5OdAi4gZ2+zEWRfgSciC7
go/vPCc4tkHnRNVEBRQRgWGnhhAJjrKh8b3mzm9QFmzRHulVR25MZjb3m5663A/S8uqrwfXwpjVN
C6UtGyptdnYb4ifTQNOXTSyStHojTIvolUAMXkuWO3cE0A7aBLgLNqbHPIvCFzqCpH+si0qUZ57u
I6pT+qLu7spIADoidZaA6aCi4xqMvrgN5zo7d6zFILi3mf3aNINYDlFCCoHKz1Q/pl6kbowywWPl
+zkVi8Bgk9MqdyEPxGNeMEqvmGkVuQiRFRMChrT76uij6GhSZn1sNFT9fFzEFnA3XHCPFE60DWks
ux/jKMZeJ+Klv0+pl3zq0/X7CfI0kRhYHW3v1Dzy6JsIVMAjomgMidjVDQ8pJ2ouAkxu97bg1fah
z9lomUc3vgIu3uLiU6rPbgkOtLQZ2paCPK0p6qECtxmPSiiKd+FhT0CY07GFPwMbPtq5Vo4uVDWq
5WycSCZ7QQhqfpORnSVIE/SYsGUJlX5XD2lsH5IyogUmqrL108HTrXaWrIaGz4tps7OEKwkZ4dDf
0LiOPqtbN1QHqg+HJ8v2q6dCNoB/x5EK443ViGjcmSnB2Q0vZrXz9vCSNsrv1BUo4vG506Y9q6eI
GoQo8EpUtblG0u6UdG+5YFHsMaPnAQY/GY+kTxqVQxPgEM6QsEModMnLjdtQ9i5gKtStce/7MJev
wtiOT9uszxZS1X50mzQF26SJhvpDKWgWkI3kK9Azx6MNbO+uuMDqV1Zn5G+QK5s5jeieYQ3q13ae
lNLhsDDBnmBn+R5WJhdFn0RTuTVN4N92oRUuJH5VTL2kYb3jsp6SpyQhSLxtu9LGGM6t9paTuCFK
F7rVm7AQMOcB33rpNpI1VgaepjYOWTvvW/B+wqMAwioMuzknR3nLyS534KxF8UDWjMy/byDUEQHy
iMPZhFMfoCUF1rbtMy6+IbFLmr3KwnuKzeo1hq6S7FqVLoRe8fCjryNVvGI0tJsNa336pL2QCOmp
HDtvHB9I0XBDU73ROq+czMvLflmSbCOcxT/1KMkYjvCZs0/pJPJLb1LevbCS5YkmsfYltngWbueq
Uq8QSKnuAOZuP0xVGswI2231SRJLpYzUr7D5L8v7xBHgyEIHqQFquhtg6UhbShUpa8i2SVM5t5C5
nXfKwzwEZaHKAsIei/8YEkul0gNw+G2WWMunzDKUZxHGR71NyF9Rh0sAPR784EqKIpmpvKeXcTO0
IHSoK4iZPJh4cE693uea6ccM6XvhpiFb2Y+Dy40yqLdZZIFwgyLnDwDipWkOMo3qHt53Swxj8DL7
Is4biq4pIMQE3dQu/TQ5BX8MRRdKhbuEo8JlZ0wdba1Ij8BQprQsAgb82ZC4H7LANuiwE+WV/Rl5
g2K6XpbCY8cu1Njr8yhwhuxcRdZAFokHaFi+VXlCfge/suQayPyJngrwffZIjnvt3pwtL7dviGPr
tS2mzYud7aug3BFnppKlajgal2alBPhL6rwAIBrHV2eeI1rW8zAnDVzRlUkRd0A+ch6z0F3/5Lxs
AUuDBsitdNy69lwAW3GUJIJAjjIMd8tk7PC0gzUTv8Nka0kofV2ZvjUzNbm4hFM7PQmTMVoVPp7y
zpawLj+YwAham2Nay8P3vZQdDJaxDEhk9JX28QsE+SBRyJs8aFaQAQGDj/Ql8+Yt7Qr7SFecNZJ3
CTxpxo2niT2cY50N508mAJZ+2fGAaA/GLXR7kWRR1V6EdpYGpzEslcWDU6j7iVGRTc75EENn8s+i
LIVPRXCpis7FIPPouYJUGuyoHF0JG5SMmS2sL96oiHvaIqewl1SgF1NEj3JPZ0D+JsqGOaNWBwb5
tmU7bR3LrjEYVmqK9bbYgxcfK57VqENjL1mOhrNU7tal/NZ5gHAnkmPU+GyFuZC96V4Paak3JZz1
ZEWZNIQpg9FxHqfQmsSx0H34ye61q4DcpFAK8giZalOEq8FPLFzMOzMUvTnoZsBDUeZtBt9IzFm/
ne2B8gzVpo25Snnw5GdxKvqPFtvoCz2F/nu/nG0fM/icJQenhSaCF3sI5v1YJqUgTeeECwB/pMkd
MeZE80MbqsuaOKW7n3vHXo2FXkQXPB8MbJvlOvNGs9UmclP7zTPPBLhI3tBpLnWiARRxuuOgr4zf
c5s7OicIJtl2NOzWaNlhfRdNj/KmbWrh7YwdfECCHazb0rh7OosawhdQEcMdUifNxMmMTnxkgyBb
Wjgm7rcw8Hjq1ayb9zDeMM5wqzZvK8luGluMT6twO46yI9/jTGoPfCm9rds5/lQiY2WUjKi+wIgo
5zMDM4x+G7bUZhW1OG5XbceQtmvUuJLxCqVp9Yv4Ebe+Hb+zHHAe215FKxrfbdNiW3r9ShRrMju+
dvs26k9Lr0pWfB6VBGdyzJt0M8dEVbcLClV5EoxVTYc5XDfo+32flRcNZWuMjHLdCMiPFX64yG2t
eD9QEAFBsXJGa2fZfAv0MavM20tC1Ayz+Mvynd03cYhpsSVOhkOdGvJo7GZ/N6Yx/hG7C8YXBDqC
TUsXVx+jOsmDfROWFDjXeS3nlnI9NL39TGfLsluU01ULzg5/0P3WjYxqVyqf6THzLZ5fO8OBY0eA
Y973IsEwqZxcOj/AcRqxzbLS9680z/zwzVKatIXiVUzpO98bp55SsNZNSeC1bP7lW7aeKYXdEbA8
s/wstP41VLO/NRlBoWp/R0b4Tz/+E1Okr0nT6x/5RSULfuDBwYxIspcLhKPRAn5Ryf4kGAiF8KWg
3uKoZnjga6S0P46L1A8IYhIFy1HgnJjw/CbBgFf7Qg73mV4paNeBTfyEDYl0vxFTE8MtWaQErRwe
/lTzKc/NDlaUcJoPptm5HpLFMqfDoIfmwgJvicGznzTAOboDsZfVrQv/ZHLrTxQgj9nGhv13mYoK
n3BT9D6/xl2bkh13Alw4dei96M5wR7jRQBQuDIg9nXkZ7BdyM4F3R6nX8GDDmvLgsVXMkf1WlHIn
g3rsCYk19o0xVvxYLouHyzeGrrfpbG1zly8R0Wdi5SI7gSvq5Wc8/2MBiqOdngp2Bi12IKyVmyxY
cUMJ5yaH+A3M670xTtUfRJV6b6gtSUPqMwhfbGHxLMub1qUKZc0ZO9k+qJdCcgOygzp0WZK4EEOZ
A08mi/2NXNmPZ9OUan+bRDO7MhM17CQ1J/ITQnAOocNwbqw3NHeJbJeNsXs30NVVbas5W1j2KYn5
4qr7C3OzVW/6+qtVcK4DycCRHZgXrFDlL8dBOSQBoihKQpoJ6vJk6C0PQiscuvFEhbm6SfOKOjDP
KnZGxP6l3dlGbdkHYRZ2Rl+f8BeX199/T19L9yhfDo05NBUgBnuSEeo3VxvohaiIx0Dvij5zLx1L
TdgVRqaG8USHUxPqw29+PZRoX/KiaGzi22HoGNoDnA0MTvgulkNv2uQp1JXZAcLrXhyRtsfvv976
/v+kMK+fj5tojeMwq+TlPkcMvhiYkJ/NGOBIir8jPlpmReMbAGDEnZIw/5WPxgPkz1+Kx4iQMkDw
W/MhX367XYUu7Niu3llzqmlimaqXZKxZzL7/if7sZXj8sNHjV4G6iXz59csko6nSJUr8XQRgYB/F
5E/jaPF/5VWEcL/+OISDBLjtdQYO0JvP883HycZJjskyyq0Jw27gREjz97RzkLyBybomae57kdve
E2RGh72fL5JPUZkK+sbTptKsa3HroRnm0kN9s+NsAmw05jR9bcwow6dURhhRIlHB7sJxXgsOUKLA
cp+OsI1PMq+yPgapaoqLIHJJ5/XTot7J0TLY20zPBQS7VuPrINmNAY55ceFsF+NRb06YaSmeYkc2
DAHigDKzg86miMedKD2SsK7l5neja/GMMEOblbs0F3VwZJRNLx+cjSHeFqS1bDq8itgtdosH6eRM
hT29dFvPAiMrkFZ4AHvbkISmQ/y8iL15TZbjYIky5cP3L70ZwioaW4U1UQ3FpbMU9AwahbeH7hj4
YuFZX02E+0KK52zAlI5JD+ThazQaNQAeOS8G8r17r6Gr9jIc7VrdqyLEEaTZQ3h0Q+LM22P+q/GG
664rz6CAhY8E/axuF9CV3j9OgdAvC+WJN6A6E1SprnESA7uaHdJDEcRpe+POTT+8ZQZETa5Osiq5
WLISOaPjSE1YI6xHlTQ7hCaS44An5/7ELPXQEJKe0uyB/nWZ3jbCQNLdum2cXC6ASuhdTKd+fvby
sOStGPSeq6FX4bxrOKDEB15RUwVM+areLYn0nucszy9GIF4jBvMaWkBrpV39GkZ5xmkwNZHuT5jd
4wha92EozrpoLeve6vPAv0flhlgCYxuHLLhJHMmydQtz38U9MJaBXPj0gCAVlbQi62k6AoWCN+to
ax6uSBaWkQX0tsnDRzn4ruJgLVuzUVbkIH/UeUxXQ2xGn0a9xvcG8YHGBd+ixNOZiuYlYpAEDDIi
eZxRUxckVExG7oA46XLax8/HAmpKbL4bbY3AK7IEfDCEpFA3m6AlXQ/e0gryN23Q+McuHjne1LJi
5g0LEEAMGahaH7uhR4IzluX6ezQ1C/4rBZvloWmXXpzUQVY9zYJrcrf0TAYowwzKaUdeCjNl3kUh
2Imsx7GejnNt6BtrQ/OGMmTSo3ntLcFeMhoYwQfq+V7PYUTtvcyBZLhegpDFR4VTojtHbbwRY+WS
+rVEaJzow7XCUmIfsxxqFwvhTtmRtj6Mk5w55gkXazxDPqldGxKlpNrqYGtnmE9iUXtnqUlEyUmu
Cd4nlR/Vh7ht/YieJ5HWhwY4ijpVRRMbzu69st8wCSfXa3yo0UCndHkhsiGIrth+t97bOGbYd1JR
pY3hLrPpEB3YkPM8qgm/t0UYvZUDnxdnucXiollnCmq7+tQtlouZiR5SQLcEbsFbXkASo3THOSKI
7jn8ANJdSJRYKYDYYmoTEZxMrBs8gTg5txA/+0GJCMCHy7msgJ1T5rhEc500Hdj2pS7kMQHTRMTm
+0vANzYAXzJt8X1atOhVZztB2PPrNYBHCInvLByxbaR0GW+0ykJ52bYuxvO+9oP6YSpQDE4FrXTJ
0bYi8d5wm8DBqJrBAOnx1lr0krP+1jFqDi7jtAmG+++/y2+WXvwm5A/xUTkOKyIR5G8cN7TIQSts
oQnGYymvECooskdLgPPtWL+y9H5ThuR/fi0XD8bnhZ5N+DeLFbvJmgeDT8VkO5Sk0BdgP3ocsUlU
3sPsBclt7RIpSDSoi1BjiK2mIASkHP+aQ2Ndfb/Yb6xvhGnGeojQ+M4c95sPHYCOco3PeEPImXga
S030zPl+mjZ0Ba7o1DaU6lcuh292BFwNbAMcz/bYymFHsdeV/Is9TgqAhGIHuFVOM+L6L3m65lOV
7b//df75q7BJBNIn2VJ5nFHWze0Xr0LDfRLXgzPvqpE0aERFwHFA+/mVfcdfeBXB0FVwtlj3pO43
uxvK2ZFoUDHXgnTkvU6K09Hq/Jfvf5Z15vrlt4TTwPE5qiFecHHyel9/FrcT49TkoNYgCgP1DGBh
enXuHALAFsdRRxRTWjL5+Wv6/+fvfyH5Fr9z/P4P2Dj/CZvK/2KO/18JQv/hp3/NTP/3azz6p3/7
ux9XJ8vvf/w/P/2rH/8bfTV/WP/z74hMY2th9v/PX5o+19f5+czu4kPhesc+JxzOEbbiavz5zO4Q
faaxjXG/69POpgIeBb8M/b0fXB4QABY9z0ce+3zQ/6OxhZi1RKrEf6Z5YNmu95um/nTefB2k0w6+
G5eTHh1RPP94nK4X+pe3iy4H0EkEJJJ5GsNdEM1UvFB6MdfVp8ruQI5187rXqyAAkD1D7Ax5eAnx
VCsLo76jRuIgzINSs8GNg+AHOzk+HVjdu00RFHm7CwtmFcdA2f41e+nmg+r76C7OLJ5uLpMCH9zy
1C8bwB14/qgsx8eHVcU+9bws5UisFWXKqRPDslsqW4NGUWMC3j5lAD8QYmYrMU/iHZw7Zs8tGJb7
zkcu3nOH1pQGhxGrvztMi3WYmd/GpwwTDOaAuBBwdtWiXuI4nJ74oRt9VmUqA3BeVvlr2PqZOQzA
sy56m30ZnEuV46leOG5Xbsr8sJ3VAiZZj9UMubFjHz628LsTNylfOKgs/ckAThztkDmQg5Jn8rcd
ZEALtx+7QFJHVonIDuR6NwG9PdpGGKjyVO8c2sn47SbwzHgHMhh5wsBjpBHLHxvw7BRv79laN/bG
6WyPXw1IMJidzjhvg8ab52MFyj7fCjPV2BIp9nwcS+FnjDhS5uF6SfL3WlZQigbR8jo+ov6n2c6W
K6wQBOPqjPKZKbcWeWLYJH3yLRaiTUF5Nm3hNYzaEyu0k+UQzA0FwQtyNxXAUlYTW+DWE4eks9h6
lBgI7uyptAGTKMt+W6eZ9z7xyduAlTL6wRuA1h0RT1ZWUde9ZLi4zMaGAnq2tHn60W2j4WFwJwIV
aYvZdoNCIG7iSspXvx8aZwPcFHj/FEjyb60HgHHX1+6c7pG90Y1E32vUiMFx1A2FZE1HdUYprfCU
+lGvZoSUjIm5yLrcZvRTRH6wKyrMKWC/tH1g2Fa7x6HwrPcNhcSX9Ir7S3h0oGkRqWnriBxRaFI0
noha1WSwZ9tcaGxVqM79QuONzGGiMB6IhnYz+GPSEhgqp07fhJ3fTDHfRNna5/CITEmTTEOjzmVr
UDHI38mVWxg0c/IAeBVwGsWF2XiqBCBVm/ANjQrvZ9bsdB9IyiFoMeJi5CATBMO5HSeAW8M2qOxD
LRqr5x03PfJTXlb+tgF5WL0BPD5023SgtBEGjOV35J5piUWhmz3x6JbY1e4WtySlE6oe+FjX6mXc
9WGc2/dDnsO4H0oRh+9z8MHFQ98o4vXwHFV9xtQr9R7LKgmYaI0Ts+pN3Td18LxEaZ3e5n45xATU
eALd2sWak2LCExJthy48XtYMe4azOmMSvJvWMTg/sICjBAK7pgcHRRyqmYR7xWW9Nm2R/ArbK6Bd
yQpJ8ddej9C4HPLZTUZ79sQO/TgM+54LWdRroTf1d09RniDspemYP4ywOqEy4wPFlWR57XZpi1mf
z6obYTQZz+ZonTvm1Ck781EOWaEvRj+DcUDfMozArK0m64qqYM0gg8eMObRh7PYf5lgud2GaEAzm
uZsmO+Z2dXLhNBiL9mpoiu7WLlU2Mv7V8sYfK50d4iAcbtSEGYrvPeahxCGWTFFovPE8CdUIblws
5iDCgbs5WavmSVLxlW4CM1a0V3iWwHNRpcWdlybJbZK1+KKzEhMChg1dAqkfosGhGADw9IENjXeT
gTh8WRLdP0o2li94Kez+MHrT+Mz4e51UmbEtiKmlSTw9NcLtzCaauiI9cTMF6QgppsV4ohLeSWQ4
e+3pQcq7GxrzgOz1II0I3/WlYaoxJ/ywrN4Gix+FDo5yWTbzFddAx4mjl0yWskYWFzGNZcmOrAsB
aewj+KIDMGdXhpxERr0WbI/5k6hjOPeYkjRJxyic9HbQOQ19XZXo+jgMdv4mq9OmBK4IFPoyK012
T4KqJP8CYwwOE/UW1zmiB8nFnD3itgks3Dhs/ZNH0wzuU+7Pgt9TTv0kVaq8/TjDj8ZjlndkqO24
PvcWZUAdOIWiLBrbC3mneYmDXc7t/OA0QT/vnSHGIdSLZHyiTde/s5jAdLuYycl84dRRdpnURfip
oq+KA5yOYNlFphuPjcOFd6LcoaB5RMdEwT2nL96GkQ/pNJn6qd0wfVmCzew7gBakM+AVBcRdUfbR
Ixj56fpW6QLJk23MqXUmghERgw7LgEvJ84Qg1xquoTwGyISEhkLPN3GRz09Nx4N6H2cpMyE6yDD6
JNKyKdd2QdeD7kC2YZg1ESkF1ejfw3CGAUzynzAq+hTuO65c96SyuoDleeJ5hqbQY/KO09nwq1XZ
50VtA4fDpFoG21IksC+MWFp1gnJXN7uktsEXFozWCJcPnap3U5v7x8mztb8zaa3fIr3x/fXjHNzm
0jY4FNMkfc5ZmQnaLymPsyJc4LALZ02BpQ6YjXpxNTyJvLvimrDfp41H/kOTQEFb4qfxzI7Gsw6j
b6anvByLZ/yVuOExajExnN2GaWRfutbbuJMxHMkmeM3x48HuYHugtgVzNapNwJaiUwSFzbIZ69NU
tbyfLJeNd263oJM3sMWzATOHoqc9QOvjuscFRk91IOjkSxzLu9PcMxR4lA4l0VZUtzG5WZwv5xig
IupiCsf6mEWdqqABjKBjI2PVp0A8R4arOJMU8UMneByCtLrqp8yjDyvrGCKnQdVeCVQpvU1ZrhNS
qWl/HfphY45T7WLpmgybqw1I/hJcRpIX9jaLeDa1pgrxKcc0B4AsdQow9ENpJ9huXP73MFk0Tsmq
p4sraWr2KWilcXiIsjg/R5rXMPMyZt87tLiZJGCEO+JySaz5aUDpGo4eBUqf3JbJ0kZ2iZ6QDFcc
cTdpFG+uveVcMRN69abEepeFxISiOaoVWNsxeK7L/8vemeU4jmxpei/9zgRpnIz9KFGDy2f5EOHx
Qni4e3CejDPfqrbRQK+hUQvoNVTtqD9G5MX1UGSHI9FPXSgggTtkRkqiTGbHzvn/719wwOyR01uu
u0HnzyzMp4AompxYBs28UEH3nWRiKaIqvDze9/Ttn01FJNZKAPNtyeowNdaoJDqMkhZ9Tme4fD+T
aNyrrO+qbh2DX4/JBhwYEdHpSc7NsQZ+Vcd1cNDtnsF2rfr2lhlS/Er2H4LROW7yOyhh9RcPFepr
2I6E9Om9S/TQ2JvxlxoJLFEkGD4fuogovrKaqhvUjUG7lsTq3CvXw5FOTuIz5WvA92cM6oVTWd2S
BDeqdV8a9HgSVSWPsR0b34Sa5rslWnI/aHnJO6418aXXtfxIf4vUIqPE+sewOotfrKYtqcua0Pta
Z334CViH/cww3+Pb75ria4WWMVt36eRdtKZDfRWgFF30hko+5awUMOegvMlYSTIMriaio3XRZjNp
N7rIOurgSl4M7kTHaYLWWwPa1Ahk03O3+urUNdkoU1pBTGhVV92H2jjAQBxHzJSIhW+UZS2CNKHw
ilvz7N1NRWYvoXbk3AGpSyGPynT4xJ4GQI+gS0VyHxs3kp3ZdCmYzKYvN4mV2WpTLauFPptEPYyw
Id24uULUglXIHraKVuJbJRr1xaJTW6ydgaCzzYDOEdIQEsxPAQjnF3S7+j0hbbJaRwwJl87g7D5M
kL7x1c5JVwJ8cBjFIROjWGD0RQ85bGAqBu3oTBvbbtGdptUSsBQEOtlP9CstD3fcBGUxNujcM2RJ
W2/PSB1N3Iw6NgIFQj0NHjEF3muXFhZmqHQSCVNWaSRCBEjoDM2qDvyR4LEmnxq8CHWWBjIQvS8I
XJLKNmFbT9blSP863ysPHemq1rKB8tLpnU+OYTXGyrR7KJmyp2Jf921eCYTNBYc77KfybRx7x9sE
A/WuL6SyKFknBqYrgsWT55ZVkqPKGDl8iAHTv4waUgjQRnSw2B1y8AAycFuJRpsX3cTDaH7me65u
jDS2n7ASItzpOjVcabSOPwet6AR9Uq+Vm9aS0WOExk9u3VmL5nPulmXucwODqlDQLnyb9STATisN
nSAc1DqwRrhn7IPS63DeiYw58FzYBAaLUGeqorjqlb4E1I6dOIC4t84zY5HQoqqNttZILppP85yL
ZSPyhmXUMkkhZyJXOPHtljgGB+0DLtqOvWbb2FlCsBtqQr6aKNSiheaaV7uGqEQYk0Yrt0li0Tsm
Ig7ofsfMNl1JC2XlipFhp640u23qHfaL/NIdk14sJFqmL/WoAQXMbbYyv0XiwsypH42YRG2LetPt
CUEGNREUUH8zJ3buMpOBj29qIVdSd5hj6BhmyTE1Bk4LH6x0ekAqc0r4wFiWRuX3Zu4UZ63MZLEO
C4iwBFxNHOg6g2dq8Rl+uG9zsphoY8ei2FHMNPcoVkvCRR1dIvYnw5EtIzVIoSRSnF22D237imAQ
hoVFOGjHkVi9dteoDtzMhPDVu+wmwNrYoZGNcOB6HswLZKbr2l3uw3QgwVxV3DZwlNtOs8yeYEvt
M6vtHyBD4/mvHIiEcFobIQ4i0r3wQfdQZ20Ijhhq+BpZRgEboVeHU2DgKuD3gpwS76UkvXRUVrr2
Qo4hRkYxsLQ6Y2ltFUJojYcrE8pOM2P9WmYUGX5D+g2GHcMgCKG3A7oDqut7A/4qSthdToJtcIjM
BglBk2dphSrMTaIzAQnZ3YcczCXjrQxrwizDKr9Ekx3HAID1OOT3TX7shsHu1J5VONqKhWHqMguo
l7/bjmMRbaVB5tZa2FrT3lBmD4uk0KvFK9naVbWtEHvmV2FozSSTaGFWAy0DtwfSNIdXndhDHu2r
3omMDW9wYX+pUJmbGVV8tm47u1WblLkg8SVcEL8lOpzhnbsc7z7Kd888RLy1mdie0pbXCPtKuG1u
3M7+ONcVJIVpUvGZZ09WR0LZNMYbbZ5EvLWGvijWvWD13za90GHVZBgZt5VMXMPXgFuXO0sPAhDr
XkExuIpFreS2N7tmOBvG0h2upwphG3FMZUfEEXtEduuVwLbvA7cmLKaNg3546m2Eu1gQlvyNYz9z
2bzwzMxGmz2k5Nj1E1v8VPUqIXtkSrI1kRS2vTU9hI73XdXHBoI82RGXOBPYMG1rrriKazqdkw0L
ChX3mPD5yTZFAH6RtjVZDcTzzOUmG61QErbkVAkzP6eN9iKxCO0TWVsBd81mWDANxtIGoVvhJV/T
qtQ+SzfP60NVNrMkFk2Woz/xiJndxkXbXiCbn1pO1HjSdu0Umsxg8J1UO8fMuWVKWux0o6q+AMOE
Njak2o51CHSDyZcB8DOJNk3bwGp1auDWZ3Gaw33lgO9YabZSzrE2rSg5dm5hIHyxGd3s3NSEoIEe
sRvX6EIK4RtEXnByA4nudqY3mheaZM7pt3ELIKpymIauemGqY+JkyfNQhDZUj6ZijDp1itJXNTMS
bGj3IvadKmuupFO4N/oY5gS89Fn3RbaG2s1ko8id4BflbEY1oxAueMflpiyIBw4jcvzWjFOmOxJH
AonfLRktDLAZaWgOIvV7R6eFTQvAaHVUQF4xbRIaggR2pW4h13FpSPSG8Zzd0B5Ac21no3NG641M
tImwMIALTZI/MSclpFIbvPYqnjGSbzUuup9jVJ6PMNGnijksq3YdEEL7xYit9OtkTLO2qhNZcs/S
JsaNKOhRKVsG4bip4DmzW9JD5DjPucuO0QLBR7QL3kHknvcl01oDijUeemi6FFscJYnT1Cvlls0r
P34NYrSrSF2DJGxMn1TM/eBs8sLxseugDPPwleLWyICXUjTthw5sb4I0Mbnkx1RAzZ36sR2usqqL
OyK3EDJSSJWM3HOTlJcIiKSj5THEEA23FUFEATA0tW9ZJcMV3a0kvM8D9KwgOAynROesGV6vkYGU
W2m1Tb28are609n0ajU7bKo7eHHI/G0aSs7GDpJ0eOnkLAyYFZZdhritFZjfnR3ENdfIohv14t4o
c7veSHOEo107WG/8UNIvqrblpHRihBurq6ds1TBAtbSthRxBIvqO+njbq1jrOAG8DByiawaZ39cA
4g/cBft5Y6Vc4MDzd3TFAdIatlS7pHVn47nPJq8/ZqGeEwIXBbbFl+2E7rFIEe++NURXUqGqrONW
eT7Erg0zkxsNV5i8Dm1OHi7IEdtFWg2ye4m8qB8u9Upxs1PMAns0mSXkgIg+XR5CKhoGIRCHERs1
1V+DRE3Bl1Y4aXef4jegeRnrAbcEKEAOjTGcWE27iM0KxkSfKaij5t4OZ5msZyFk9CpibYACzuY9
Ondu5VF8e3nJvH5ltV4s6GHiGroOWRrlkQMpQGaVq6SqfI7JFr1tVh/QP08PKjJGxljSLFsg3517
paulwUuYJt1LzZr3XP1rwmeE1tlrvrj8DDC5Ux86DYOc30ZLjtswRtmbPgX1W1UibW5B/oNGGuol
p6q2KA/j2okqNtcxqXYhTtIIj0Qxa6Scoez1lda6Fy5uaeOQVR5ssaGSQbPGBBTDjDILOe4kagIL
OlRFnWxwD2cX06rprtGIJlsNTT20B5NEIpJKeN7UsHWKIqKuUZ/46HtS1CqkyAtgE3STaA/p9WcP
a8SrlmTkf7VTqt1VUemBbyDpWWwmOkwzDnZ+2GfFWEY3veDftA4Grb2kTRRC5qkHnGIoDIBzod22
bwpRCoLoW5w8oFbMAMgW1qJX9IjjI8N1VLpxJgl3g8U/kno/YErkpx3E3wy6oHwENwJglCsMFms6
mI3wmV5g22lL2b/UZov0mG4ZTjIZtIaxSaZBfS4LE5CEzHpxTIZ27H2jnYwXrmnhNnaz9JgWY4Qa
Q0YEDbRO/SDLBElyN9tu77etaLg7iGW2YvRDQqBPBZAUBDKePlYzt/HRBBi/xqnifkGSa2OiD4V6
690ON2Ct9+kt6UAt9LjZZZn1+lztU9b/MShc2WwmWuxHiwtKibQoid5aSsQj7RCeTt+q4a71po5m
oKbA+/VaY99o+ORAvc3EQpPawy95TfWQwINQskNEUcTQcjKtHD7l9mJa7itrvvQIOcsXqwQFJhJP
KtG5X3QKQ0Trz885/lKUHxntjjRR8lmLvWFky6vyb2WYtW+9GcZ+QJPIn2o2igstsDm+YwQT3NFp
RHOUxVMBKTAHlGtRDaPeKUO6/YM2DfcBo5fozMuQ0zGGikfpC6PGMWFp7nA5ekvmWUsU3Rv3qNjm
6ZbygkCHQSNfVLf9hGRzgYql0sYzEVuyXmfEz3+zC/RO66QtGNfYlU1/xTIxJV4lg6ETmlDpLntK
lsJLjC2nBhhHl8TYKHa/6KC6EDSXamkgYZzJuGDqKdkxNXujvpprzbgPw6wnQi2J9XaJpsfXQR4g
8tNKC6n0mYUBZaJDwzjIkYorJ/QfGh9cep27YDD1R9kG3rzNZzO6NZVes4qSOVlCG4r4NWVzpx0y
SHJGSZ/kOk4bw9IPqqrqF2+sxweDXxKq9sBorqouB/zmOqV2m6Hji+mLlxMutKZl6tVhw7tXhD/C
4wqxEqCq0rjM1x5DkCtKQnlbjWVn+Tjp+JNB23jgwuj7uvsZ9osOubEmtwS5DUH0wPD3c2AN0HYl
nWE8opgDV8g9EMC0GCrzM+5+4o6bG/k0ISXypsEajHYoqHIIhCNzuZXoEwOHroM2Zm3WpiJmZC7J
gal7mF06UqpX15rz9Oi0Tev5Ql8awLRhGARJWXbHtpo97dxxC/MKdfwIicNqk89OjnMHvRcWVQuj
QnzR8P4uapl4Loi7YH5EMoginqPOJD2lL6pvVlXO3VofBFVGo+lqhDtmREesguUzaAoCOye9bh5r
rwwJxqiy8ode4G+N7q//fxPFLyKY30zl/8d3KPm//fv/ej9h/46I+DFiR/EOTclyvUX0QUtAoO/5
01ev/0EgpSc8xzCE7ug2f+cfI3bnDwtJEsN1AwEpKnnm8n+O2G3zD+QpywDeXuTz/Ov+hq1eLIKe
dwoOfdGHWKj28YFCsEBn9PN43Qpwn4UVuZKuG1QecBvDAsZZWOJZkxyyfpn306esivp7NY5fMr2B
QjzHRNXPFL/YOoyIEV1qt/l5T8VbbeaGDtvKLJnJbkQftsWmi+veu2HaMDXn42hoRKM2zvj47pnf
/HjD71FKpnsieME3wEdAiOkgVxAQXU4+iGykSbNG4TUemHns57COup2cGXjRwGQQSh5SFr/GQnnn
bq7Xb3HlSYie9UC/haCWEFSrGy/7mD3XEZPnKnxocxXfOIFFcTuXXXY+olNK8KaG7VEPW8oKGC4O
cHJ7YkxWY9SP1pqUWbjXXGes941oJxiPOtdlVIMhw6SpLuk0YfM/DDk7KhJ6XDQrdoNB3HghFCVr
ivlxe41OVwFBsmJTQn/4Usko78H94VQCJz0xRiCzE0ePiltctpgqJZLO0EnsTTHI/LubKUV8i4eK
fphjGkxkUnSaHEthdROZLeGzhK/Qj23cXlY4tQN6GXQI+4uRhtmtIzP0BKGLwWqTGBx49HkbHOxt
jmwU8XyoDVvGnuqioJSWB9smcXZHZcSoE81u9SpjFy3f7CFQVHI5N5NCka3dqydACPS/4yQ0eUha
XVN5ECbkksrlzcQcd+GTPQ/tTR+1JsDDUQDtzCkjrqgPOiQKXTFEEMZnrnREqWCrZliFHFebQgzj
TmAk16ScMlnpvWJ+DVpFgxRRvvmNWBSIA32ZDfdG1vUaCcuReAtFnUSgC1W8IRwmuTKiNhHX5ViI
i3pwhgUkXC7OSd4xIxUFHZdBJMZtmhf3qYn97Og6IWcsPfYJtCkznGs9j5l2GQPpVAhSuMT6Zh3b
F7KxDYMBVynpAuZdHmKQs+xHMAkSaXswYU7Qoogzm8PTWJcF63NtKObR6yj0FhprajCPjlU0Ec5e
qPF6LqKBnIlCT2qfCZO0LjSNEnU3ZkmvzmtSbb4N1chq9gJJk5xrVNlsWYnwJYgFnYkHJhj2eajy
yN0sMvknksw5pTKa3YwYyVsNNqFRDSEuL9u6E4TpCCw7wAVxC6LHZSLerbggETY40/Ql1JiyXUM8
PGVnrL8lu06l9k6zOsywGX7whCyTYPgE1k0N4Hsl0etMwAFRUOt+ChJDHgmUmYd7UzQg2bKS1hQD
mOGLRWTWSK6VVo0ruFudWNtFgXxn0ka9WdGpqb5pdWe8dFpEyYCad9rnFElyxx0n+4Z2vL3M3bS8
d0RPrE5HeicNZS5RGT/icz1Qw9ecS+vBzi3IN6Hksl5I+dTCAWv2czQF9+RD8mVHGqsPV10LPVqv
vDMmqc3M7xupwkFUCfVCo1eBwkheGF+pSXtjR3yp/Ox1Xd/uUdaCYPYqwF8wcxi7rJtwRIPcpBRS
SUCttDbsABgA5mfXJETIMKezSVUmbu2GNss6NDT3W9NlRnLW87x9GTklbVnNbYmkA51B3a1UOZHW
jOiZoC8RVMRn1Q2JV17YBBtlZc1XYafNJ7sIaa+amR4cwp5QmB3DKo3IItNqS7/PEGCvOZHEfast
8ojJIdbRZ1I/sxCHCJaYYKLyldlXWWwCmAGJJ6zwtjSNJt0YvB7o8aGAlB/jvis3PbMuXNQai8af
pWo/kYNae+uUUrXFug3wYa3BTXOAYveDea7Tt9o08egdQv53sIqcIP0UT9TJW/gEGKzHRYiCZiML
j5HXJsiUu5j4LKNh5HDuwe9CaGy3AaOT2luazrTfuGyaJn19CAfwJh2HhPUbBv1cbqI8ZhavMywv
tw5D2NkndNACY5waebxF2hRekf5OCoamrIAn5OIbusi9hbziEbz+TJRtdC/NxmLsxNT+VXSeNYIz
yfqeMWEy5K9OHC1pwqVgRDgzXuDFTG5gmRLefNA0oseJKHByy69EMREAJiTkZKmPz6lMjct4bJn4
sTFbaLUEbBpWNcFpIJoWOK/TML7FDH3nxU57PtTZ9BBNDM5Z5E1xWzalvHajVNyKYGy+KVmKr3RK
R7VFrWAvLYQOriuiJiCmDfdaYN2ayc+fjGRHbTI2bnjtQCmu4e5xVJSDvSBGWV2oIYLQuJBV2zxP
8Zy6m6LzmnIlzQl4LlU66df47tqH2HIh6DDhpA/V9K5NXIamwVgu6QLWW4nZ9ktN2BRmO5Uw6yLE
Ph6Z89jpS2TblM4F9tBkof8ScCppmt/HwcQ/DZWilwdmE4vnmt/HDV3LZQhCVCQk5GGSIHJFS2eF
ioaIi5Al5mMsaIDYdnEz47+37PRCqNK7Gbjj3I+5HrV+0Q7BzaRqg/ArM8rE2iB/WP5Q/f6tyvc/
aYDPB2RS6uN//zdq5J+5U8sf+rM+tv+AXob0GpINVk3+6z/qY+8P/k/E3J6OGlx6wubP/Fkfm+Yf
lHtS935wRZea+s/y2PD+gFHFNJ+F8uPv/p36+ESGLpaC3YQcAvPUchz+28/lcQPksokA/XB9wsfg
tc3YbWShxTc4WdSdy75y8/tCljf+vh7nGOUqYFN68hG4NZy6Vu2msFOnj2hTcZb7CkG6zznztS9U
sP39Kwn75MNhftAt5L067r7FS3lKXdQtCUaohdc/V5MgdDKrHCAod5WHcoZoWbNepiuRi0rf2IT4
DoCBUL7oqULhzYV+7gHDxFGbxsaa2ivcU0Sg2nONAeZ2Y9ElyTVUXjBSdPcic8zqiqA/sQ40co/8
hnDmuw4FlYbPYzQpZjonMy/Iucnqs4gIRyZyRtV5m1LLjfJlpBwat3Y5uOEOraPDN8IluSROLW5s
DGIJwzE/T8laR+0kJ+JxcugOV0x+8uamdJxYbNCmTOllUoXjS1fFzbmK58p9zhMaCpcgcdyb0I6D
y2py45eM8ybGd29wYuOKw4fjB643YzhIE/oLNudqiv4rS/TgspzHFAgJV6JGrpjP8yyRLCoyQVeD
MdGwsWHggWZqzAxjQYSIbABw6dQ8GJb3S4j2jRwa6hc2UEQTSX2OrZ/cYrB9wM3WXjDlxjnoo0Vm
a4+lZOdnAjqzXYfCaezJX0bRM6M2BsrWuMuw5SRo42KZxgyNuqocPoPXHOpLdsmiuF/UwINDX9i2
e4+ITL3XH13UkCSUVpiPGtALcQAEcSMHe0DWRyxaqQF2GbWCanoKCK830bSh2qVS0Rs1W4ck16LK
vW7b2skb4gDyGoY+EzC9C2k1BLlEnGtZi2uqjGx3vnGZcMG8jdvEdPPruXM7/Rg0RQ1PLIFASN+v
ikToo+Qdmues0EomZIzlp+mWDwBE1CcVEyfWOs2tRtUYDqKS2RAKOJyrK/SDU310mfDlN3msWdfo
FLVm2xhxn/ujNatPdTixiOq+wc9YKVFqPt+jA+o07jxgZlTZ3CFjUn19Gp5Jvu9TNUmIXYwrUWTl
Cidg1cwbjuekJ7S7MsPHTuWlojRRQie6ltOtC6+pUGMiOwX8H4YZvVf6okiAEteu7JaQzkUw7RSY
UGmQh9LbwZuI9+bQzABY6hDVeJFL8xoFUMO3aS6Q4MKJO/N1MOyhOgxNbpdXhpNJ84IpfZ2dQ7CI
zH5V6ZNGVLg1R+NdYrZNsw/qevlH0RRy0PKrEFeOluoJnKBoQEVoAfIRjK3TVN8nTDHJPg1dp3rT
6QGTS1N2U3jeOG5IPIQw1Nem62zGT3Y8nsVtRW+u0mKCQckpFHqIq7zusrbbNLgq0SJIWn3EmgVj
qzmE7dLiRluX9ovWCgJh6NMnroxd0+gIVwlhL2hHRVO1F1PjMFwlVzintYoBdOmkUpN0lVbQnLDr
Jt3mfccATyV2sZcGFiK0ZwWorioeyEUwtTb1blIPLPSeNuFwnxqhCC8hqoxyZ9eiM+5CskD1ZqNl
mZWAngtGZ2+iR4fxblqFXSdPY6FpGeHAAHXaS0cW1JU6Iv14z2TP1vwOR9SSWhLDHDaTSKsuiiQB
IIWXGAaJGoLotcDXQAXIDJx7cZbWS8ZsFF5NocpMGo/6zOwxQ3NsOxVjgFoW9Xk6j3JcDfNg92gg
O7v36bDbuc8QoRvvWJWD608R8bUPCITHYURbn4UxyvnRY7N+Eq6sEKGqCtH5/DRRnRvHgAxj1BGM
WCfiloqeC9yToRWhx7qEkYGeIPTzKi6UWC2OLBiBZTvLbngN6wIQDTJWKwjK5mtfM2aj7jInoiWH
11FE5GI9fD+S/qtI+m9L6fKbHuL//I9/+Y9/xdXzv6mUFtMOHh7cO+8bisu/4Ee9pBm2+4fJPkZV
RJFjYbT5R8GkMdj9AyujXFi1NMSsxdT+Z8WkyT9gnGHpMT3uC5hZrH+2FBccLX6ehalg0cOSjvu3
XDs/W3boVuq8D8M0KC1oyInTGsbld945yBmPoN/w66WhWjNPc3ccnOQSh+gjUU6wduf57t1T+4su
4M89wO8vvBBM8XV6cJSN02ZmPjmW3WAoPZoFYRVokVDiuOTj/v5VeLzvSjReBcyuIYTAy6NTGYIp
+cmRZBdLz7/DVYeu81Jz67fA0KJ1rI2HlF8NPPeDa+g/rg8v438P38q/+GQ/l2q/vuZJHVo2marG
RNdvQbnR0wpd+m3oCSo9vJGV+uDFfnb1/XgxWs+uTiUKH8FZHsA7yxUVV9C3AI9vo2LQfS/trA1i
qMmP+9V8l+tD9EEleuI6/f6CYLilYTMosni+J5+O7GATO7UrblWYkl1tNchl67MiTc9oNTLGmbSz
WHSH2toHJIi0kFh//40aP1fd398AXkzDcCX9eKxry+N//4nNalIofMUtL2VesLdfodaqdoAP3D0m
BqZYTuOt9b4kbSsq2rt024sOJ1JVJJ/iuDjTztqGY+L37+qX71wI7qM8FcklZzHV/fymQnrcRpXF
7s1s0d6MG3zgKOK8FeTUeS/H+qM19utT4AVtkOgC7brkunDyvaveaRxZz85NYaMhnSCMKkM7R1xV
o5GbsKOgYLjPCEtYRXT7bOgfXK7JukQ0fCZAQvh6Xt6Fnev+MHz+Xxf/L/sJ78uFLsywBDS8u2yF
778dXYzAZtG83pR6Td6KfWa1wZc86WrkU9LYRY5+0ak52aPAUx9h/39ZGbw21nB9ufy5pFyc/NgV
QdVN1/PaDNIvcjf55k29+WCEpKTZ7viJlNJr/PXFbrYVxAQaPGcUDLvShWhq9tPEhYbq6u+vC4ZJ
bP1sdQBZTt6SJthfw1rwNVUqvYHZQs5g2L2lmvVUNFJ8sApPH763bHS4z9nrhL48/p8fPkNIRp/s
gkeCIp/RA56pStuSc34/juJLNLcPI036tpiDDzah7z/6f06mlrnYEvjAMbbQbfCFnnzrAy5pKJez
cbS8uxhXDIpin1HMKjyE9lWvXSBA6TtMnTm4QIu6HRJu//T7J32SVfnnexAWp63BscrS+/nDo1Qx
rXkQxrEHynTpmuvI/GqJbedcIZZjLXxzne0Y7x0NQesa4lF0BtYz+YhU88sP8/ujePc2TranTNFY
DznEj+E3x9qqF6PbG5Gv+rXmHsi2Q2pACGL27CjfNQ50DD54CqfnwenLnyyBtgwBBE68/ABJ1diH
Yt8TPBnj97wetH34YBnYEdZqfljCwj4X2Q291ujtgzex7Ha/LId3z+BkOXRJXjA+0I1j5+Rru37q
RbrqJPbF8aXQbysWiPKmdUPI0+9fWPzlpzeN5dA36UN9Hzy+Oxt6XUG9Arx7tPINUzVLXwO14mrr
jLt+PgZ4LQmS42hAXnyZNOAKhy8zIcvWYRq2Q3bvhpTn5r4376KOQvuAGgjdQOhcEsb0+3f6va76
5RHxe0EWRlAPu9bPqxXLUKfK1DSOqcLIuJv71TXOFfxoZYdWBx2ZDyc3IJb4Dk9S/dJ/a85sUprw
MpFRua2KXU3cnrGiH1yQDOnrW/uxKeH5r6F5WMba6/biI0zByfz5xy/sO+lBp1pkpn2ymVURmFyN
SRlCo92Q7qdnJS5CMMDFk0sicI6VbuXuwSC75aZONo7hz+HtPDyM2gZX1ngZfbDbWX+1zN6/n5NS
ZAFzF6XW8X6mNUKnKVy7V7K/DNPNHG8ddzMyy00vm/DMxDY3brkCJebemNBUddfhFyhqSXab6+e2
vtdj7v3bVP8EFkaVG1EfXHfTK+u8tnbAROg4ZJ9TeZsFSIFX+jGfP/jZLj+I09Xw/pOc7F2e3rYd
iFtxjOcvmDs8d5vlu0A+d9Ojad78fun9UsEhVVgapPqS9WQ4YgEMvD+iLW1pvhRcN8kedW7Nbb4v
d8Heu/S+uIf6+vcvZi//sp8+2cmLnXwyBnGWG7ms827wK5O/cPFsYseD9rshwNwGvLmkMO+s9BzM
kxng8KTbMR/jYV9OBzOBonTF6Aznd3pRR5u8XNm3OiimDbzyBuM7sXbZyriL71KMAlimP1vbEpa6
c5ks/o2SsL7hvjH3c38Z4WFAJDZdmKHPH47x6kC8OIriI+Ld8pF+/cgebBIabpQjJz8Tqk1klMVk
HKcdAkOdoEF7a7yYnweHtsw2iHdNvu5dP45g0oDA/KA+tn/5VSxPnEOY//iuVznZfDHWWF7CwOXo
hTsiX5N27YHRZQdGoUzeIjqQ5KqwdyTlJNvR3hPQN74SEzlIvzXoNV7ir8WINwAbEMmjVq1xCyHR
C/Jb2PAWv7XsYm4ewa0wa95DcTbTjXqrF03zZ688osEyym0E4U/ez8a5Xu1xGSHn/ihl6te96Pun
pGQkx8Lx3O852e92+qZqPHcOechZtGvmdTr64pnc0vKReDuUp51xWYdbMR6KYF1ddYsEDAbPemy2
iePrza796Nz/jk/55VunxPvHGzo5eIO2N/IGzcyRwRYZw5p4TKyLIfWja+hVfXYJircnWdM5dMm5
4RyK2SeciEhDsiNnyBcrdMJMHGm0NYGPRNYhw5AvBZP4NXjXqFx3X5tH96Xyp2N0az87wcrFvIcW
/mzrkJ+YMXNcqaPcBp/JNzcfUZaHJM1+42iRaIYfc8yTK4/gYezuNTbHfi20NdBVLknVQXv9/Y/e
+uUYXr4cyczHprUBcobuxfsdRiziJV0bjKN2513bL8krmTL211yct9aZbmwdbduxXV+og/2m5lXI
9PCaz54/U4h7n0mrLJ81w8+v2qO5qR7z+/rM/qauWHIoOorPaMBbDp2X+FhcBOcFkpLb5qI5+zCJ
/PRK932bREaId2KJ/dGXYvvdChMuipIRRMmRh6sQI5jrQK3yK63yldpVCIpgfDor961lnFlwqyg+
+iWLX8p5HuNyybPoYHDnPiX2DI2n5U4UiSP9SRCjDxGyjV2KP8bagZSiK5MN28zbsmnCmdc/i5U8
b+6LI19od0YMKIPgzOJmc9k+4OOTs+9qu99/0Yuy7ZetzoYxRQOJCxe3qJ+fkce4pHIwDh+JpwQw
nK3Ge85/+3ZDuElz0z54H5yTH77gyeYG8rzTnGVlFUS4BivnrSAqVmc07ePrnC+R3tOYJhL1//Fz
nqyFIi0CmS9rIXiYX5AHDFfdm7w3bpPn/tl7zD6on//ye//nU3WWHf7dyqP//uerhY+BTUjoWj6L
V2JrYfjF3QfHxV8vsncvtogO371YyOAkamyubnDg9fGMbKdwui5L8JII4sbyc+Tmq9FC1+RuymxL
HKpFo11uY05gHFPuvkQON+/h7er2Ep3xaBWXFssNp2JnXwf1HdkmH7zlvyxg3q26hYP0/i1HyFQ6
M2arrV3fjPzpoSj3JL0MYAQmznV7yXL+aOH91aH+/jVPDnWGP5kTRrwmwTP4PKZpoxHO3dxRYwK9
Nh801y+ODGr46PYNErsPFuDP0k9K72UrgL8pjKXvq3//Ft99S2jOC6ubc7JPvunP4XQInjxjg/H6
HKGH1l7H+Qe19a83+p9f8JTpBm2maDCHiyOmXiHhqKxt4oGne4KnJ5wlYGpWcbsrxLlLnZXqDuji
Dx75Xx0i7z4ygaQ/fcs9MkCLoaM4ImcFGdX5ERogghzT+98/219q76V84Akj0F06mt/rqXePNgrV
MCLT1O+GkTujWmXdYaq3PUEJjDbxbz/9/uV+7VOcvN7p50rJfVSA8e7SaZPJfZdvkOwxREZZiOqG
TIc290V9S1xbyuX5ob9tgKNia/jgG/7oY5/8iAZcWcGAlftOGgcpsbqs8+ZghE8xhmfI2r//0L/u
Micf+uTnYydQ6oEC6HeaXEl4KRCXm23UMyDEBb8CYNo71/mlJOsFvO94pj8RS2eGlw6R2ZGfBiv+
CvXt/2HvPJIkybLsupWWmmuJciKCxsCUGDcn5jQmKs5COec6wkYwwBogvQ9gRzgamd0VYZ4djh60
CAYQqUFlRWWYmZL/33/v3nMXsAtBmbpdSbQ0aeMzB/d+/01/NAl/qeMuvqn662OnJT4y24Jvypya
vPWgPIQM7Ps1A+TiFDbboNiXwXqqbDRKSr3OeSHGXsb39lapJ5X0Kx89m4EFfTHvqPVxMHdzdUpq
GmDOJMg2UrwiPeAeXWXBuiOCXmPjIuxMSPFpdjbeyhS05wLY5aBaGeesf//9L5SWa/3pFyLiURWa
1Yx9LloPmhDGXSTzC/v86luJYhjqH47I2nA05VlJthZH+/k6He32K2ij9Olsslzcnz76sl4wI0sM
RT46VF3DWscDF8HuWscK7YZXQbZl/6ut+9PKefGRFxVDDhTlz/uZHgpxS2ZWv+stT9Tfsb/P4lGx
XKP5YrleZFCfLjFGjUX2YYLJv6zcQtynuhhP0pkuXFttVXEN7j3Ed2l4GgAXxuPpanoAD5FgIIl2
ceIZ4RrHYjh4MpaZll1zm6VYMpcuELLzWLB9g4R6R0Xkcjs8W0fR3Prqm/Bteg54FgP+6ha5+Yrz
sUpy2C2wL9Vfi5ltHc0I1YIDvoEzAYVqBNWIJBX4T636aFbrFj5PbRN4U3yJPf+rB01WUCsxKwIR
Ll6sdHD8OhnMjHgGq8vn1Y0dHPrvup3PnuFfWWidkfxZaxXT/GtXrOcIS8Oqfhx3o02DwLwTbhOo
niYX4EiBp4auaG6UBjn7JnoO7pJjxnu5GjUXpnLar8Np3zXeaALgRU1I6vy9Jbid+r0TdqloK4U9
dN6MS9FcyWtaRTMX8zFE4xB8+PkWl2VPVzj+Yt37VMnx8P18BS4W2dZqrKaLed4b+QbOQt2vI2Gj
b1+AQq8kYfv7F3sR0v3FU/eP632xyIaCOQmQl8UzTZZt/WZwq83MHSrqR3gnQWkDNhE+0hRn4arN
1zJF844zJueqt/obIB42Gv81+aoD9FdfallqYE+CmvxR0f+0vYrw96OEOKJzjcCenL/A5lzy+x/+
uVhZLjM2QMIrZT7osuOCODqVsnqUzkj50UYIaJAw472nrwGINtBh5ADVK+zRebAJHn//2fJyCy9X
058/+2K/UEbFCtWMzybBS30wHsUPUm94BLXH/hGjc4bpEU8vx/Fnuj2NZAePPj2VDWxEP1iJp99/
m7/a1H/+MssT8tPFxhWHanccpHNLLHRmFzeZZouNUwf2V6Omzyexi2t+sYvkMOaFrJ6lczMh64GV
U/A2OmIHd+hgsKuDplQ8QTxO3Rc79JeffLGJJLAX8DDwI2so7cqqGlfBAPXAbjihIIwpncpckd9j
fHkKXG7l7271xVaCWE9VJo0P1r91D/Uzz5j+gj8DBpTwIHyEIv5jBwsElcnv7+pf7tg/39Zlmfnp
tmrw8kwj4Vpryq0iOWoPWWMtnigglavpRf3oxjVULcxeXzxOlzHlBMcvL9YybhcNjaHuxQpupUar
9IMoMQ+x49pR0EZO4AnX4HWc6Ztu9rBP7+riKTdmoGxvUXCe7udyVyvPlSStMukaRvwM1R94U+Bj
opdtXSZ2hbhK3CNMWNzfX6i/fvz/8XUvlluodAjA+OQzbmzYCCX7TLP1pQfGj131VZv3L/f4pbml
iEghaPv9elPaFFJRCeHjnLdupeM5KWHXqMwKkBocwhIgPmbmcPdl61NZnu9Pj+FPH3zxNFRCYZad
VvArKdtTLNArxkbYQVPZxSUnEl6IE6t35kcGIYnstYINXiFBk9jQCV6JituBr+ncMHfCZDuNe5lh
OK5UQiL0g27c9Oo5iLy43/bDTuuO87j2my8W7L/cFv/xC34Mdn56ns0cYB2KNB4rkjboTMNxW9EN
neLndsTLQ72TOL9/Mj63JJcnGSemhrXKkNVLgQZphESgYJc/h8ZWmbVVHR8aCUKHljsqAbWd0wSe
0a0r0a5VZIMZHjGvlxQbLWRae2n+oGXHJbEBX03raNHVOB9N2e4FR8GxUm6r4YhWlLr/sRafo+7Y
9O6cPqXqts63srkhzYukyUOJ369MKzeP6ZfL9FSk29A/RM35ix/76T1gAKAgRdHpRv9IOv/10cR/
HoWogMWzVR4LSjvVhNOP+02CTPRQW1ujvYnLK97WLNsH2daIvTllLHujNSsgeT65DrAbIsf6aC1b
+S5NboisUXY6ajWKMIoHOFwuOSRhzrltTzJEahNrO8Fu8RpjOzzJexHFM2M2RDBAxm5+//Mu7KMc
1S9+3sUGIGjz1PZYos+4eKyOE6LdVHbxYtrCztr2iRdUBLG4YX1DF9kAUja7gbFXNRpSnlp7tNRK
fptqL3FTsusHtjV8jwWnll0cVJ2yBg4dS3YDTwqn5ORmmT2Sv3wmX1WFF9RsAFBapo23Sztl2MFi
XFJObTpaYGcz/qSXrHNb+UiLvYmcTnaY2Naknyg4SjFbQYZZtd/GalV+4/hay15aztghbdX0au2x
tA6/v1afS6PlWunYk0VcESJt5F8fBbC+EkqbgNJIdSfZI5NmNbc4fBckKxmS60K1m+6aPId5qb3H
nd5+/P4bfFqtLr7ARVFa9/LQ6hX1n0naSnVftidDtw15Dx/89x/0eZe8+KTLSqzUFDRRFNui77Yc
LafpCWCzbGwrEJzFzvI3Sb03IqcocDRsvvjwT0vaxYdfVF5iplSjvzyTFRnSEwFW5NHghduJwnrI
D02/1RAP45vyd1G9luJTUK/12rZycCcc2r66FJ/O2Rff5qI4m2ugN34cSucs37fGxmQ60bnquXhH
t1chH2i+qsmWu/jLnnTxgRevJIoetZ5lfj4Cx3x6r/rtQv7QlUcxu83BaDQ3XfbEVad0wea2/f3F
/3zwQfVCBIRCvJiOYvaT8KuRUxKp1eScaWVP8Q2uT20zrMLW/OwbRerM6Yx3L+++QfAK98ly/Go0
ZXBw1aUrAji19VT7J0jFua1O03dTxqEpAUytW/0bNd+0VrLpLQy8fh6MIzvW3dzU9RfF1vJ4/nIJ
+REKh0UQ/US7YKH69U1dRvUG0JvkXOeLqAJolzuyba1/f60+N885jku4pAz0G4znfvz5T3tva5DS
GAdGeK5M/XmE7u4qEZnN0kIDakDquUiVDxarGvI0JqeETDNC+uq3fl6WfnwL5KNYS6D1mxcjjhGf
YxD4U3jWR0aZCbp2s9JjO+8afavWTmEim7JUZXA5oWcF/vNDE8tno5LuOzDdXzy9y9vw05U3SRVD
v8ZUkqBDmTyEi0quwqzahr4fnEc+xKmi9ByOGHKB3XwfahDMv78DFyFjbMssw8AGlpmZqCEWvfg4
mJmaOFsFv71XDoDRJE9a4MfgYe99EGEkcUabVlbgkebZS0VK8UoRC2FPfuxT0bOLl/2Cl9TLyg3S
7I0BaIDPYwN2mtPmqCp2xMKC8STZhrqWflH1Xs7dly+/TCHwuyFcIo7i4kQwTQWRkigfbuWR0Qce
4cGupVz1LD/Z+m161ARD2gJmbcGHZljQgkzwgpoZUkm47woCzMNUVDB/RXkrAyBaK+ZeX1CkMXRL
W+s6t9eUr+6v/PkG/5BZoQ5lnstx5qJiJlis82UjEM+jLp3CjCDuCqLOYOIsm2P/TogS4UbO5oCp
+0iAb1hCSmrIII7N4aTFZQsLg2Yh8tLDFGXTtlMkG77WEZgfFDuRqFef3wmgFPMGM6T+FIow1CIB
4GiRxX9Gmv67CtvL1Y5boCPAsnQ0xbpu8J9fF4olTs0C/9ic+9iq1nHI1Q+EBnvfmJPrUkcIseIn
Q5eIk2yojfwAIY2RkROuF9RsNeg1LM0D3Sgmy3nSkJQZ0YILZt2LGHIXdVvdtLJRUAThump7GFa4
ynxHHjld//5VuJyFIJVGLLokmSwajkXN/OtPEYfR6iHJWbdxWRd7QrnuZUrNTDdOpGIaNkS3BiYB
SWiYeVaQw4dTBpLcViQz2aWEYXaE6O4UkG0cVAsHuVPsyArb/Y+v+f+tLn+jK/vTHXNe2pd/+shh
N06nl+zjn/9GrPJLVFPw/fE/bt//+Y9/409zi24SO6NhX6E5wH/BaPFv5hb+CAmypaEDQYgJGodX
7k9zC2E1/D9Z+0QAMCbpoNQSTQE77p//xh+JsmqQcCOxk3MX1f+IH/jHuv3Tuq6hA6f7zE6Kx2T5
sIu1qpjkWJxMskkIFpbo9aYFsHJ1bIiCR4KOZsisXEuD+wZ0+8GSDfEMTJqk80g39+QjlSuVJRdX
P2nP4OVgMUmN/1Y0Io36LpwB0xPrgHNUU0Kv6cldJKW2c+dcbN9UOdHviaYpU+gao/WcpLl5BI+l
f4A9I//br8xqiygb9O2YmPpxmHTdm8we3naXhR4XRoZGQ8DLs9FIXzlvLk6HPy6LSZgV3VITr7Z6
sRoik59hWMg0AXryQSLk706a96WrNQpW1iAvts0MICMTtOyP4uM/40Xqqa26+uOfji9l809gi99f
2qjI/8vyUW+QzdHxhu1//fUfmz/+GZPO8iD/8g9k2PBQ33Qf9XT7AX2Df/WP9Xb5f/7f/uGfb8Hd
VPJqvBVd3i5/W8DX+vkFkQye59/Yx/47Fvv/+b/+5X//t0//0h9vlaT9HVcLeCRKWVLBmPf/60sl
YqOHJrX45U1ZXpTDPNB/vlSy8neNtwydgEkRg6uKV/FfXyrp74wEdOxd0JYMdLvmf+Slopn2S7WE
VBPLmsh7i5+f2GdUjr+u2RFI0iioCg7Oqdzv2d9IuK9/pN0PVa29y4oZUzx2JL9tcJv0nMwbIMw7
sNy+sEa3DVstTPopufYFq0/BRWOtfw/NKaquB1MRCMgJ52TtxyUSOXWofIhWpjmsRn0kCmlsw9eG
eOOj1eagevG3lsRGNJWy66ClB6/o/0ty6WVp3plyW6wp+ny6N35v7CcxF1PPlzJxHBwrq41Zcy0x
iS34LWpZH6e27puNFjXtfZ2DEYX+4XNwl+O8mkFlhcs0PsjD+fuEbdw46P2E/DrBwL0xifSJ3RJg
QuCOekxsDAzEkKHfZJjohStN68WPvEqtKvc6i4QkGMNdYSKDn4fcUjfZRJuVI6s/+vBw5YmhlzYp
ykknOwG7fk98crRCCZboNPtqRVkZgua/d13RPVbJBL+8mghxX01mLnpAqBGMD7Rmb7FO034VwboH
9OWH8DrpGtpdSocBtijUqHZGecE6AYj1facVRdI4cI9KDtRQ+basl90fQt4eoLcfwcxMnyaJQE6q
ASs+QWEymapNevZW9CopNC1c6rPVIPDNxsSixKpl2pCqFn8DyMRgbUitLnKkIkJYIZZ1vYVCVAGc
suRwtMNpIRZJBYGOCdzT0oksZWl0x92zNAwtPChzvmrkcHCTqR2B2cqKR/mi30Z0YFltLdLD6mqI
UP5K+dPUSuFm5v0iC2Q05oc5zbR3WA2WRF9o0AsGhmDmPQxAUkf/BpW9KYXyOVO6XgRYXxSzvxnk
gGulDz5UKQ6eQXGX9q1SAj2XjeUYCSrwkAXFYB5ytTVHOgyaPik+SRV6o7wMpFVaEhQZq5lP5Rwm
dM3blsDYOmLPOgnyLMFqaSrg22KjFnfzpMV7taotB6LEoS/GI3D77xB9SeYpO/jopLWuSGLYBgBs
7VxAYlBHWueIldW6BKEf0mYQKejS/DXW6ruprmvXDALYiCXU6tVomG9DTUCKMsIstSq2HanvtU0y
zEvbaVwHcokONUz7TRyMs12GwkObig+J6tMOU9vGm4cEHCdRJ2ux6g4j9DlpIIC85Tdj5SrXBF88
+LSWizzaNCbnk8WqtUomOC0LutBNZvG9GfMnEspeKx0HPN5lyAoBWHDV/JhT9V1IceOY/rUwzWQQ
1SIctIEkiahIePf9zPVLaFbKZMXEsoSpg7v6PRCZuemTj6VFhn+ljyJ0O6KBzU66mivOE6EvNHYx
NhxU2iF67bnf+9G31noWHKwGazqbt/yYF8EjvpmdZQVArIwz6SjktxBsBlnId8gUMp1e6E4QxYJn
goNuZNkkFLZXNrEEgDvt6t0MSc1uS+EqCP1N7KePkP45jAVz7kiWuLjxRf8eWJF+25TlvVYOz0LW
Xg0z0WFNu8ffny7m/ePoF9k9qzoD264tvusxmaHFwOhWjjQWi9EYp91Q6rfxgHoEeFHhhgEi4Row
3iqFlWbXqSq78pyNjLlzmrlAWhHBQ0S2fTQqQH/SyDP1Qlzlcldu4rT9xiim92JNfzfjOjlWRL2d
cqu+DvIeAEavCCvJ161DU4M3Gww61pPWmCdip2qbEcRt3UiP6SB6Mfl4K8agyU1rtZs4ltuVUmjb
RrTcePSfQ119za0qZb5uiTA/xsd29MG9jXBSglnUXB0O/TFHTF4lre9qSCc2Qd+XeDIUp6srdMJl
o3IVlKMSWfUeQ128I5I4WRkh2dt60u8JqzkbXXNdCjFLSBmFTmfMb5ALbjNJq3Z6n9brwRieAChm
57pQCF0iDdMZRIRXUYu9R/LbjSz148lcHP+BgZelFEUnUqpDO6o0dLPCbUgle44GZV2rwWs2dOpd
P6hXadY4RdtBGIAf4caVZBFPgiQh5Oi00Yb6Hg7Ne6YXR/Ko93k5oXaeuoesUJ4bUzBtFhvhNLYT
GNAIKBTkk5sUwDD4+/G+JdDME1VpB8aORj4L/ZCuDc6ygLQmeyaACvH4pHP68deRqqINlooNck6v
LTBTqEqxLjQipSZU/G0lXPdd/16I2W4KqhO4Qco8Udj2uXrD+padDFIhVq0JYiaOZLKPtfJ9ysd7
Tcy/y6Qt6LT+JzKvoSEUBzi51rqWptSbc5CuIggMwyIpTxiFbVapu7Jv2lfgwG7pZyMNHIBpwDFj
W01TY4ElvhXFdJ2lIJsDQG1GoE6A0qJ8DxiV3OiBnlOLVSIRg9u5sxTHaHQmWta7MM6gS1L1poi1
nU4rDpBKzGjfRC+bb9jakwjngZyy3OWi1lbfxVZM7kiiKkgzIW2F2ViMchEc/6ConlLMlOKFIQoF
zBpOBmwphsKQLMTJ+KCGeLYJzWolAGiSzDMFSqWtxjdDqWdO22kLYiMH5ZLRwFcAMHYlLV8zWvax
gdwM4w52SDIc2qyKt5BQKKcJvem0iJa0mRVW5YkCO07xXZY65GLbiiVDnl3yvfHIAvwCTGdHYTDE
TsyXbaic5GaQ95E0BPM3VaxasHQ+oB1MtSPMwFReK7kwaHDclUIe83XTtqOwDoMm31i12sv33Dy5
6EFaCOJOnELrepyq8aZpIvEVHouMjpq9gpEWGwM8ktrQkkLbGEKInyCDq+tBuJwD7ZHsqhSMBkEZ
HINylWfoJiXWQhag/yiD2G7VGGYy7PHR0ARXn+OMYZcgqmWQPfkTLSX8IMW9CK4nFa4iDHuNtO3M
RATikQ49IqaYGJhlGKHJ+cyhfupUtRoPJO2Bp1Sgx4fqrSzpvhNFGglYSSIEVcwEKtEC8JzB0Kxh
XM+Y/5hmpx0icaWejpksdsTGk4ChEUSVZqVhcnkJ8tMUsopKTDFmoZBQoyUZc/SGiHPWBVQrYXoK
/bpurhvCeFhkSQMwb6ZsmgxbaapsPbac5gh9MJvoOZfqby0bQYTjuCmM8yiR4r6lBVIWrxFq29il
hLoGbQx7u59l32AUVbfBMWwETmCZVfeDwbYzD2TTreKwhP9BDjpMQ5aCNMC/ktea330wjp8i5urm
2D61RTaCZ+/F0XewebM3jiMXXVWjKEEpmY7znRlgUfKYlg3x1Wwq6WS6UV2bwPMGslJyeDDhGsc2
GobY6OPxMc/k5tbPSHyDzqxLtatXJZztqCcv+BT2I6z1KJ2iYZ2PKaas1orbhg6MoG9g8ZPojsYz
Fnm9VckJKZkzV8ggTzuztDBMet9K7CGkonF407MMO5gF/oVmtwz8EHVa01YIZphth9NVPQW54fli
lqRb0jJl9QGOZgf1ccA4yZF+biyXtlyBsCvqTQQ2yrycmYH+VdPcktEl6PUTjcxoJY94ShozSXcZ
FHTGgFO7rsdyfpR9pXzu0rijVlOKtLYid2w0GXMj+dKEOgSNU45knCvh2G6tuNFsTgfCYbSMYquT
V3BI+m7YzIQCbclrrm6LlNVOm4ROWzXN4LRc7p1OEMkBVIy8ITQr3InmMkGoMsG1wsZ0oJJF4Ef9
Jtnolc8+NgfJ3kyxxxh+2nhKpBd3DUkRdkOojm3ipjsKfZm+tLHR7UDZxA/xaIgHTHP1dwT7VIkG
Nf5HSkDh97oEd7USDZBkJpERgK15y08jQR2ulMnLFDSZnSrJOTVIhdlR90Syh9w/9hKlEV8nLUph
obOMwBpCeJ1V7cnyMQ+zr7yWtHbIJ03x6xWVeU3mYPLKmTV0S9j+wACTeEOeBuP9hr1yC5AcIFg4
vQqFNmxrFDwbrbbwiERAx3D8jbEbBSyM4LH1bcAc05uq3rQ7OX9i20mZyYzlkzr1EFUT+ixZ6YcP
pZjhl03bvdU1rQMmE6FVUnI8gVdPqHXHegMdVekfrcZf3CGR4YQcoWwT8MiGhv9HY+IQa7SwuBmG
6jrL++wQgFPiTKYYdoLVlaI1jW1pgZJCM7RkR6ZtjIW+u6cnFG5jURVcM9M9lWRFpwh6nYBwUUJD
bUHSrKLoDXkUB1kjK45ZjvhS6mhPJnGTnqsA4JI8qOCD1L5kRraUqBP5w+sF4cxJMta3hi/Np4HM
xG1HfDA/vB/XigzdjF/SJn9MQP4zGjPlR35u64+Pls7Mr/2X/yfbMfLSlPxNO+Z/EL+9kHz+heTt
C+7hj3/1z6aM/ncNKxZdSZrVC+ub4d2f0dsKAdvaQjxUgB+oTOn+rSejAhNf2vOL2RYllbkQCf7s
yaga7dFl9oXdwCCYHVXhv3akrv/oYNLM+ncnAvSELpoyyygG5aPK51t8P0LAf23KwILr9ZHiwi5A
uD50FIRvHVrAdBXPGqLfVFEjjiGVZkWeFIfVrQgocVhrI9EgK0saqd9C+CmkvXVhuAlNDcttAEzx
ioooY0/ucv21ofkBNBtw96mUwn7aiKkfIAopm0pemwpI/dVE9A20zxZcNof+cNfESIc6WVmr0L3k
dQ469D4g8adwS7VoQ2/IKlRhWh+Zt4bexGf4vISH0+JIi1VXiSN/zUh62SrL6fjMwEwUJ2IiQr5d
xal01aSgaFbJmA1gzRU/ueoC4qKXyW4jbUDSkimbWJF0Kkog344M5wh7gdhmhINpwX5QDZom3D75
RYp7c1oFeZyCuc0tZOIVUSTAGoIKfV8fjAIRhGpoHYCZ1AeGt9mB8gclG2jpELunnBO05ssDa9A4
Nzgbxq5X5CstiDRwpqDJEGpVBhHgY523T3EAJJjyRu+DDfGghHNUJBo9ybNaAUPiVq6qThRH9AtJ
D4FcgWXQmFb9lLGVP8Oy1B6MAN4yUaLVla9H1EzSqJOXqNVKKHjljyxTTr8npbTsCF7PirKPBGRM
Wti4WlDqhd0W5gM77p5ExiV6lZWS7DgiiFcVh1jDf8rGa0DEe87cRAkGTkiTim+RVzgv1GjbxGC4
LZWViIDudHwxw/yGMIOixxdkzo+0O/SNXMztaSa1mNCsFUFl6LxwfItK9joL8r3pR+Chs84upepK
g1/JkegoaS0n8/lq7Lo70bd2oSA9pM1HXA7XVfBAjN2HWrV2HIhPUZcfyLlZ5TMJZGz1qcBGF/lb
qRcAzanK2g+bJ0TBFDjxCdYsB7bqhgPISh/MZqVY0BOyiRNJ4Q7GDoMa6PZupMMog8okQQOnypq9
5DCbWb2WgQtKrVW5sW8RPRO08p2l6cpZT+fiLRabrYJ1gzPLODqhkXLsB7F8R78xxX8puVRrxhkC
HzF2Zcs7txJMDbOLNAnsbAbK/Kr7Lic10Lr4GidouefYjhR9aHCtQzKsgfd3frcLA0bwRt9jEaYu
66ttax1qIrWaob5lDuNGyuyQE/loSS/idJpUk76aI6mouMRHHcCV5BMMkKhuhrgNCxQn1Wvys1Zz
Kq4U05rdSG7PACHZivHjU9bFIiew+Zuu9jf+3J4VY/AIp7LLgG4mLn6BrXeIT6mueQvRRjSCK7yq
Nuuko1qjRyyaF5k6JEzRG4cWh1y8D3Auclb0qnhBrMeO1TBQFfONpiQoU/gutGA3RVucO+E+TN/k
zt8rRowX8UnW8Sxb1Rv5ebYY7SPwF9DhbWvcRFLwFuoGXyt0DQKzMDc0/TNq7JUe+DYSh8GS7qox
L9ahar0SHfnCo7bvs4k3Au8RcMHMEZKbwWLCQ1v7jhi5HgrmSHgQMQLw+W44xHi+vpAg9YGFinKE
WDbanSuqCOjYY+xlbSlvW5KG+3xeq0I7OrCsXUrFqy4S1jr5k1o3UTSrnSzfRLU2MKDEsFEEyXWk
mnCUU5iQ4XEW6R36WpI6PI6ZR7xfsh/TbrwlB80Zqv7ZEMAamHF/nGL9pMzJo6zj4ScdDy2VsCYr
d6vN5jmbJ7tvMJFYROPMV2IU7Uie8wrgiDR8SQRt0pOYRq9WSPUm0UUqyddkslqlZOaxplteZei7
pK91b8ZwIjZPSi99I1t+Y+RZfM6Haq1O1oL2QS4YgdA/aJF4CBJzXfbp3VgYJyOHlk/jz+hLu6zA
7sb9rSwMW9VsXamhu4dZPwpuB70/MFTb5e1L3+fsQU1Xn1NjPgYs+kIQPExKfSsPO2uovb427tty
KfnHVeYT+0zy8JAoq6gcxn0wHwyo1LWQBeRERVdzXB3mWDzQQd+oKm/j0FBM3oRA6QtdAPA6E2F/
SuVNptSHITQp9YoMszKHP7UPDMeIgX/HLVJyg5kG7DvLAl7fI9SLq9LE1DWxqMC2xj+ieJ3sf29G
bUvC7CYaDNzoNM9eMk1fgnvNjVFWV0YP7noWllZf39+rsLEAcqGuWM0a8twiAZBDZvcYE4LXlgd6
G2sN8gL76oyrs9UOTBzrVDxIZLeZecE4nrJ0mUTEo1tzSiCEfj0n3euSXCBO+rVU1CsZAYU6UHAz
fZS111neWnN+ZYxXJuEWc3MtZjKNr72KepvGm0Ms1sYqMnKZdEENX5S5VTiRccgi0JfMa6TUxGzZ
xiQOL1HZHIDuPM0NMZhz90Tw9L6bGEtAXsK/CAe0jbyqhSxOlJxn0NQYyBQJ9LtBTeVHfOK0Mo2D
kKd2lJRXWbcstuS13ne19mzOODcq/a0yEIOI7etckyPfCMVrTXOI7jKteQoWVV2ZsrRqfNN04Qd5
Skp720eBHgo1cq5IvJ7owDv41yxpm3UWmUgxL1nBaTi0WyCippFtlGxmFYxeEMq8QLDjhjecjeWj
zFGH0NsVaXyz0+oqiUXBIbAAiAaDtQkM0RV6y9bE6KkWDO5XcgiGSroRUv766UEU20awR3RXp7mO
wcRUWuwKrcdJx2YDHTe5qfGmEn7dz+lmUp4aPzD39Txu9UE7jkb9XWNbAxecOONi0MGVp01QUJa9
NKFqNK+k+lElN5H98QE1xS4ostVsTtZN61+bgfE4xsm2snDpIgofx1cyQnGkFOO+Eks31jpbCMJ1
peA2s4K7uGMkI489ktXY69Q2sin8GCHlRD7E4iPkmLe6YAzDdIv2x6kDDRKB5iWmfJuQoLKalSU0
s3sPgEDYmhYdG7OjN51c60qoV/QVWmeYpDsN5eeq9odpq7QqeRqNdiAqbasY7AeZrc/1hnIrPMX8
NoIZAMGuO6kXr4OafV7pSPF05/i9ILyCzVp3AiIn1ThjzR1fMp22Z88PnM5pHHhVotE8/qaQxojg
+LlEfdxb062pV8yovik0NaN5XIHBvomahQNTkA38DB2Seg2L0BidQLpiQzsAxEU/RWyqudE16b3T
g43MAk/OwyEtKGizgGuCcFbTbFOGn90onhblnpZJLkm3+PTG6yVWuCXRWUlC2qk6+zJQkoL+SvQ8
l49h3KADpvlxFRFST99sNYAJCyZUo8sxc8njmIWCg19nLDjXVuaW6TszpLmlEje8ieRqG8skmPX8
0GkfmcZTXWnngQnDIwFinhnGG6qSTa1JVKSSneqCS4/YDTgQqM3kcM71yuC9l1VnnvDkUT2KKUkS
bK6jMnkDX2QkzZSJ6QrOHo8n+Y2TON/DY3RnJVA9s74ZqLtvonjSHQIvV9UMDGMocf+3lXIsE/mh
rz4EFY9scdWLe3IiXcvPHSslaYTc+bR8JWrT1cOD0b+MhTtZpuOT/8zlWGe6q+QfvtZvk+yqwTyh
tQW6tzR46nMwL/1IL7tyEygP2cQYsRYghavqmSQ1J6fXRiDXWkqH7gPNHetOixMobd1CwyQ0zime
pCJwlYATBhZs2ml9ZHCEeFIqmj9Cfh0hGc4ruX0gxxDiiGjaFobLmq+wYjypOrnEII5B7TnPmMPy
iUm1GQziX0fBDiu+H03pF6ykGvazCCnjOCEsN94bSG+TIN5p8O8s+poEm4UtuzgTI9kgCKXLOTjN
RvMaSZY9ysp72/XDTU4PUEEnN/mqNwX+TjU+QKV/YxSiTNTkCZjufh+bGCMlbRNNnXaTjwhU5n0k
yB8ZovcGVvZYg5bxKYVyiyOEKPOS8wb5/ryRCcc2ADSSPuMu9Y5MQFGjz14Xyt5QxXfRyI3Ssm04
vg7puEljBZ5SvTZKa92k2rqvPwKiHrVIAZ/+5ofDVasMxCMPdpyqdtzREi3yfWCknl4DLg9zT+pv
G2OTZbd8V4tcv9jOQu2B1BA2F+NGtrC8d5JdyPkxzmRYccZGDcit6r8rdPR7ebojh+rYB+L/Ye9M
kuxGtu06F7W/P0PtQPfWNypGSUawAwtWABylO2qM5Q9CakkmaRBvSFpgPn2RkSmmsf87L80eyUDg
XsD9+Dl7r30VsljeeGUPlZqz52hubYVSDRQ7wRZqX5BzjNVV3M1B+mpjKdHW6O58Y6O6d4eMpiBB
LXMEJJ2py8PqA2mkfyUn/+M0D+UpUZLWUBOfc8KCdu4i3kWyp/SxNtJWz4W8L8JhV2D0snMfmorQ
+EcK8+pWDU7tEFV9ti3zC6aCt/AEAIgtkrlYUSbVRVUYtJDVtcuctU4h0tnBzEncfFsSm0wkZAbu
rvSZTKS5dRNT/lQtPAvqelJCW62ukwVcz1TutWYUMBDHQVNY2hvVjx/TkPXcqQxpeA0D9w6j/Cuy
BJYBmmJ74wSkT/aUP2716PCml5w/ZmNHu9G2gOCTWFs4nAI53RC2wTvYEUTNaLk9RX47bIxfPJSz
ivU+ELzAIYfUrTdBditNcbDXfcOK5i/w9HP8lbG5IE6pu2RC7qKWrMVXEYXQvmxxlef6s25jOljC
5+ufjkxg0n0QpmjDdXKpXLCQnoeBdduQVLKEdPwF6ixpiuo49Ac7GLGaTe6lv1hnr492APyve898
qGZShPBSzmFNNIJO6SaCoEIP8Fomw1ESYrqbbR3tDTmDMwLTujJ7evb5rXZVwJCaan3cSDSfTblD
9HGcw6su9gaEqj3zxuTeI5/xnDV3TXvs0ybYD0STRzR/5/7bwjSe7w5TcQjJHJJkRgHjGEU2NiXP
9D6NIjJNuyJsXzJCCCGO9XH3LXa82DnN40iOIi4lJqARUNkSx9PShzvSgKyAKVoP5qBfIv7RPNYz
9bQ9e+/6uuQsVThdyf2vQadlWtTRjdV3kWGxsKfr3gn77FxSsz7HsT3hdvWn2DoGNWE6TAB1824o
p0bsauLgrpCMsPt0vK3ZZrTtRuwne5a3yI84FxCpxgfq6DJ6HhdOFkcDmp8Bc00kJLe6EFqZNpZZ
K7++dvZt4JAbpdPQua3ooPHrCAmjnszt/st/ajG7eVVWIu76Zafy3+lT/vd//td//u9//jckZP/z
J/nY+k//6FR6FgmGknYggnaX5WU1wv3RqXStf9DRtAMahJL/kHH4H51KYVv/8JCGWdR1qyATu/Z/
tCrFmomIkQz7fuR68J693wox/LlRyY8huoTwxJAYQ/T738WfP1pZLQmQP/FXTYdFEyxhIHBV9qG6
0wHRUJsfPqB/9Ul/DBr8Wfb9x7XgUgVAgclHsew3Qul8kBEH3mbchNEQD+C7GPqR1eKmn9uaWYsb
5tigfn3Jn00c3y/J4Q0AKbpXSNBvrQR+HpbIH9BjiIDQt8GdiX81aXb+9VX+4sZC9HcOexyeEJhA
P3d7Cbz2dMzhYEPkXJWeUeeSSmeFfn9IHU4ZqFoq0mB+fc2/+OJCOOKRj7/GkzwOP18zLQq2yk6O
m7ifow0Te47iRYoOZtPJPvlDKPr/7Wj/1Q2uQB6kwzTWw+9uzh9MKipmOXNyVH9DWzU3LonYX7Bv
ak5nQ3PRZ4bwkF/f3c+aWGySPh16oNFQGxFw8t+f744HEipsXk8bsvYurXb+NGEmvsRX8b5VfnRV
VsFlqtv9ry/69mFZLxqig7YlHj0mAaup6oe7TLt4qoNJ0XlEar+xymDatkVd/M3D8uerhJZFhIAf
eMi97fDNrQ26IdrHwpeu7Wa4yWSTXRP/9unXt/L26cBtSqccwfXKX3CcNTHqx1uZ5ipcGtPMRHLa
5ika8/k2dwKUxHZfnn77UivsYR25SKh4b++n9RJFRg7UHMLurQVgEplnm8ydx2d3TPvlb76jdY34
fxry9cHAZcF6hWcHvPWfKIBjVuuyblfKIOK0k4rm+EPaDP0Ho1VyXdpzCuxBTdbfvGxvn//vV8Ui
FXGIDDBKr3/+w5PBtJ/NOqR6L+ygu8viZaLYj6ort2mYRMyIW/7m+f+LhwRjNPZQlknGSN8xrj9c
EEWtDiHCozVAmr6PMjc+hXKe/ua1/uur+FHgsj4CaH+zIGe+J6bsu16GQzWlh42aKAJf+OsH5C8+
PGw+JGa5GOnY65yfP7y4INFzscAzIUHVxzr3xU2sM3nhZFJ/Y5Slb399vT+vHWiu8bGg2ebGVtPC
T1/WzNGkrBt0GjiXTnzK+PGXSG/QhD03pf1OEae464i6//VV/+KNW+eNiKNtCzvQd3TDD99YgNm3
RP6zbEK0Y/QC/fpAFGdEeN/SP/36Un/62tY1iowBKIEoz5lZ/nyDmsybvnBnwM6h216PS6LAXtHY
+c2r4ESwApswIXTsIcknP19lEdpSng00Pp8zDkSiFNOu6Tr74XcvwypluetTzg4dfZ+k/vC5KQ2D
KuxoH89BA8BjjEJ2aKRBv3mViMID/K69btCBtN68wCj7O5l7POSIbcXOQWWzbetK7n59lT89A7yx
q33SX1dCPC5vrjL7tjOEZKdtIJiKC5Mvy20oCXNTDFMPv77Un56B75eKvNWkhV3rrW3UmhLiPRXo
HuOn7rKZy97yznOTSWf/6wut29FPCy4UUQoWRupWJF1K0Z8fA0OaZE12hdz0JNzZrOkzBuaM3hfH
OjmPC4PEeTVYE1zWbYQ35dD+RxVOv32/AcUHzz3oE75C+eaj5X11VZJJSXNwmJKLmcBti1kgibV/
c79//g7x9RL1E3A9n+u82TlFrMrEYGzeFFNdHdJIo0Dpl/6UuI3z+OuP9s/f4Rq47fmoBWjXud/p
+T88+gG2H21KCFntsDTvJJDqU51DF/7tq6CQ4JCBVcRmrV9v+IerzFXCrAydGWruKmHCAfSpwn3w
Nx8bp+A3D0rIGQYYJncE2cDBSvzzdRiTqGWQKEsVVqEJlKJVtnsCb/QXySHVvGCJVEzqpKY+3XVZ
E6OW1SamMZm0eVo9BKaV5cGZtGb5FEIQSuBMECNQ8ebWVZaXyxfpDy5KRDXn5mscFxxxPQJv8Hxm
rWUeErcdGA+yGxva1MwZy42d2Lm5QI630M9oU+Zq2UUbDZJD82wPs4/It05zL7phkU7m8IyQOcru
VDp5A8OOMAnQujqOHu44tzNoUvyxh6Os6u07KTOUcnajgFnLJo+iLaPUWR5nV5n0sldt8x4tk3V0
64H5kObumnexFwn5kppxLq4twt6B9LiR9NF4BrG1tejmR6c8i+zqlhzZej5P7bzkdyL2Mn2wWzHR
hBmamZFDJfvJR3mnaAAO1VhOGOxtJIwXTu7XxCOT/u3f1+0Up4e07UIPaaUvvLu8xI4KOSTWd8pG
ArjxyHGEldi044Lpm+Jq0+chXeveb9F6OUmcWBd15+fuEy7kFG1YM5mseMVMEyAtCyu8L0viAojB
gtxDyqxCUn9Rt+Iv1nZdy40JxuRjjlaUoHgzOTkGEDt7slKEZucwaoSz8+ZV3m8IliUYdE6DpzB1
ivkEn7IYz4wa3W8LjWZk6m6zMFsqZG341gYsFYyXStDiU9ynd0mf45AtZYq7MKix91GH8tPvUjFk
DDDLAPSXW/oFXqcigDYfoL/rbvIUD/pF1TjFba97N3hkUt/O57Ylxi5mMaNzU+7NkCgcOzNt767f
jYQho99TpsfZvbjW1N4Y5ZXmcsxQx+/Ruw/mC6bk5WzcOWTq0BQISKqg5GDmsVbjMXKyALvMVIad
eWg63WefZuM3sJxQ/oUm2vtu07ntKQ8iQZRjG9eWA8+61Ikc9gmupVHCI02s4Uvk1lZ35RHy237t
tTJNtY1yGAu4OGbXvrHKsGJEwjR+2jNBtvWJX6L9nFsY3olMlNktgaT6m2gDYIRRnXWCJOVITv2G
Arusb7Ut7A76Yeu6A8GNseJb7Y2IxDmalmD4ZI2lUx0THFTdzok0LV2R+/Tiq1pBeIsUAYMbjGgJ
sgkoeNPZDBlq8yXNdHI3FS5qC3QcQ3SNh4x2XpqU9ZeQlwpyYMc7/LlsXfSKodAgM5bEmq+KKcYl
BD1yCM9umiOjmHl5RhrAWLy70U2Sy6kPu+I+LOo16qVUjrNPhdbO3nZxZuyWlMRklDcx4iI7zrFY
5gr11l67eRkeUxWXzZaVlB1sokFLm3aOiHQP6jh4R4qS/X5GsU4Tkx8JoakldX7TSkS1+9CbhhpE
wBrx17lWz1SsbXS8RR5AgElMtvfXpZNAF0cSktNNU6LGPfn9WI0vfu7p9pxy4olOmTCle9kw0/Ju
+ygZgw913ffZ/WhFVXMO0LAvR6ceyWNYnKTwD1HVRR+032XXVhOJZO8Uqv5q2X2LhrnRM69m51XZ
Po+butmPCYm1D9qE2HqEVdvrF9SPr94Qgc8p8zp9rEdVRNvKSGTLOa//TT4h7YXcH2bzSSa1i/ay
9RDt4H4z0WnMU9uHYZUOSFR4G59rKdr1MyvKO8QDlYUcoxAw0XL9wMIvnW3hMvA+us7AqkE8YofD
qWzyxybXjb11knAyx2SKfcxNYQgOaY4dC2qQ6AIiSFFqMFx3BWPmBgIA3VMiucODZ6NpwFGkTPyc
UNVwdK91al+5USfMjT1G2blmvfAAuPqMCWfpZNULgU9kT1T0c1+Cgo1zi7F/DL5pDcduE9p21V1K
tHZotOZ0hD/Rh6W4CrSFQS+siiK4WEabAVkyWn3EzNSeLdAUlV5lM303H4gxtZddSiYbGqPWFYA+
oxk3SmIRDnmR8rbYByOYCeIqqqbuQg8J+jx0JX65D+fWVWdtWTHKpqJQzlPXGUP0gPSS6MJiK583
01hy/J1oClGjBDPGBbeicbPPnUZ+YlnT1nVQy+TQJz4Tc16Wxjo0GVoW4ohrT34cVMHUfBKEEV/M
fcIgk28SvoqV9jQlmnnhTsYE/8yu8WYGZ/5Q+4g00A0/Y+2ilTaj9sARYQ8AvpdGusVWjCM6h2Ry
AlwwdkNR2ESB+bpiCszeI4BptVxVATV+5I6naWjxcQ5ziqe6HvEJHDr2gI/ZbMYHZWceIzyQ6822
KIx414iYuQpCRHrvmFUSQF1qiNRFkTuCQV4kQDhFtWcUxNZBO7tBT7m3o9WovjmlY8ptF9no+Nu+
nD+FjW6HLdDAMdznRkN6NkESig1APaTfUWNDYXOswilOVtn0HiOdgfPq0LQV0ueRcHMW3ShmRR6C
D2FXpdU5KytBYmsK7RLv/hhDUqqz+Y6u31xtg7aBwG8cAZ69DlRx2ZEyFG6DoIVLuQwVPo7W5mDa
JoilCeDqZ4txVYxbVTZ1d5cua0g87wCTYz9XyILQAq1WhConrEkWS5lt2jHnxGn5Qf0MqMHmla8W
F12/NowcR1+7X1JpKjbA0aWt1cIQRyrFTgCEqxzIoTMLmwGwLLVKQJa8esV6W+O0cmv7cWCOxVZQ
EL5jLMM82hZqLPZBpUiKSYZW3iDrxK9Ib2EKKZAKvaVJksQR1kvHcvYNCkt1cOYm1rdJbOnk3ZwW
SCC7JCw7F+DbMIyXulLkL6M6tzIGoFWd4soqGIAWelTTA9a5wd/WoLHVjceUYzjmXqdA0pG3hqMl
nQP7EkNolF821BLdY6UifGGbJPPi7CJw8fvLjUhbT4LM8OPJWg6lyELvXOul7pIrx4XM9tmMlArs
r44m7CMybKTBZkBH7OXbRrhe85GyBZg6JiNcNEqPeHM9UfanjA2R2V+QBEx8E8GssCnKGEI1h0Ps
p6BzMvaOapi2HifBZy3mpL8wRbhG3pXGpitcy/mOAZGOdhmOB7DbIsXDaeIA6PQSYnTf0fgxGIEm
4w7IlJTDx6/5CPZ8M/5F17otYzCvK+6wTA1gy4y/fCAnOmECm+he7xJjvHtTjsOF3+YuGbqsUFeA
H71VyGeCDtsQecYbTMb4U8cujobnPnHc55mzLY+bE/X2wYq7CsAato/ugM2sS/b8vcWBVYapUCfB
F3r9aD9qkrfb7Wy5+hanNSmlPr85krOWrZGhXIWP3FgS6XBLvOhW1TMt8oGeQrInXlo9x1bKCiJE
jBiwdykSN26b4TgsbdW/Gjb1cdtr4Shmz2VHSk8Rjx+0Cj1gO6NDKkuD2uOxVUtR7Cvb7hmVFTkW
HRK9MwuDW2IGaGuhGU5zaa94kkVXj75wMFQSyet3B8o+eRtYSYAAsygmonqzVD07TmYUXLoBKFgY
FhV57E08c3WGM4iCp/DeHpUo0d8p/EmLlWCWQbYzfMWMFiSbZG54DZVWrdn1qpf8P67s3rcIED/X
uVlB4+SlWjvObOO3KpybD0GmghOZwdRSVm5zWuIsUINpFnl7NUvDu+obwrHZb7qJ8BNFE3Qz9LJB
Yclx6HUUnbxciDIv9w5GqABglZ/eTqx0zVOEohKseSqZIqeIxOROo6s/lHCFBEa7IA8OVr4A3JKV
PxKKV6Pr2w6OZtfLZ7Xc9ZVKUEywmV5JMSTJRaoq8aSDRFpPTegQgGJMPuDz9dzbqe0tUjJST9xn
KMixnVlDcIjSvr/S1uCBISRoHChsjhXLq5L6dug5MlJi5wWHYSfQyxbhezzz9VeFu24HcXx0vF5N
ZxVw0Lij5zF+XUOWvxXN4Pu7UrTsnog0YSgjn69eJy9E/pZYnpnaLeKZ2Y63eeJ3HIPlXKH12zSm
Ypnm8alVeylZbaIXrM6lucstkTBx7dK8nw8Sa3r+5FZl1YFMcubEocZ2jdO9SytR8FaKxmq13lIA
8SfSiuV7wMfL04iRqNsXReUPh75xC9QDne8/J9gIHz2OgqgHOYW6O3upCArSvZpJeO+mMDzMwh4u
p4WifSuXhWMIb2vGQ2f1cJmmveN16VejReuRphUur5Nu+y8KXtawrSN2HZ5TYuY3jdAIzd0yyXFk
4ym69IM4TQ8lLItuG6OYifeFaamAybBw39eZa70fEFQmLLaFVR4jWfQnVVWESeliskjkc8mTK0WD
LkVSqX9J+riOjjJM8+fGLwj96LqqOOSgskB0Okv07E9gDW7BroyEf7swJZpPPWrg6bEggTf6yGc7
23vMQxqYJXaw1TbQB09pY6J8Vw8MQTdCyy7bxW45DIfEWxbvspS9/+gFDnhdoGnUYqzTuovuBO0M
dVlJEcpdIMny3DtDax1pyOrP9ux7rG2BoliR2NV8Dsr5NOxpNlGQ150HhtvgxHT2A8pR/MFLEWw0
9Wa7ETZ+vWUR4AWCqHU3dW7Zz+HsB9fVzA/Z6qxjq8iQzr4fM2MhSzVoDPc8cdQOtE9RFoY9Hs8N
4kCkSrSHm26HwicpjrptQFAHxVB9LqNhYeVjSosezlejve07iYWvqvtpjy1UIkkKyxKeLXyJVzGm
JrsaceR1tEFCaXB6+MSBUWr02L/LrGabDqebChQWQSE1JkQ2eT3dLx0ou+NSDYjrx0GI7Ejbz+VW
0fY0PIZjcJKS6HR6ETSeN76wbH1TZ1lE2R0WgbwaSjt5ruDE4fQMmoZIRLLZH0Ud4COcB4rdTTsF
a+1WKHOZlT36e7ngh6PkmylAU/bQrYl9Xn49SuBXxquwwGFsAf+Vk48qtwMCks+yxjK6sd1oWB2Q
dl4ckb+hHOO5ZDmspyix9yIpo2RXJMpCxdsDBoA0oZCWzh5l9mItxZPQ8Cli2AlfTakX3vIpMx16
yGH4wnOZuHs8IzL7tsx5BbiZ2lhcxHaGqBIqa8p8ejB2cQpND5WdUDd2Tm2HvXvg1GtZH8vSQ4lc
uSrXe2N1y6dJZ6w7gILs2yLOxvqci8W8uF5gKJqGzIToL5Z8FvG1mMPJKR9STLS8X7qf1XFsKEn6
G6sJZ2eX6wUOUL1wUv1M40CVHy0V4IzFn9Z2xzZpaFNtwEVk3WNOGYeTqBmdQAC2tbL0gaGiRGId
NzjRyS7wERLeF27ho5ENJgYuOh+z5jqMg/HbOOVi3uInz1mn0dwecDZwXslkkF3lRIN89fVQfqO4
7V+aIUqdD0Pc9MU3BSJpOASSEnpjB7Vjn+e2UfVDmiZwHpwi7NLHoGNYTRdAqw9d0kE0m8kz8AcY
IBufRwNxFsWuwhwAwirdxY3vnPicP7alfaUr866qvW+cdwlqa+SXqnCmF4Wddw++Ek6EHC/ateQU
jX0My6nb5vboeJ+xKM7p5b81vEpxXgHxTFFOVbuhzcStCCq33fsOueOQKD16hkq03QttCZ+jDEk0
/N7t6L/7t7CesBZz/OOADjAPdaKySOc1qn8XwX154GRmZ7zRKeXpjG/ltonqiT1G9/nTrzu2f+qk
SmLgadZ6lm1bEH3ejOWqaIComweCA4hCJkGLcjs1cbRrLTH9ZnOYgyFzF2ZIaAlWNNfbpu3kTt3S
jPHGBrp3jbt92nndPP3myJurMBIBT7SKWdDVvGnet4HvdVibxKb3JPAIlu4rhC3u31zlu8zix1EF
l0ENRSudyZiLn+/NZL1NOuM5iL7BCYgiPpicXWcTD16FcK3N55us88KbUVqcKfJEi6eQDe+bFbiU
Pr//BdrEH7j2OvD05JtfZPBjzxbkoiEwdfrt2MloK6wWzAes8D/67v/pFP0vgCF/+NRXMNi/gF9/
sPD++e9or/7XP//HT7qr9Z/8S3f1Dwf9CBnmPHWuxzyYJ/sP3ZWAaucwjWWy7oPjJgaDEc//xXb5
/0CbgVaL493qBl2HGP+yiCLJsjkoIslaYV/83N+SXYXB+gz88LBaYcBvtrIW0YT5CITevBOhLehD
5e3BayfLP9VKtYTaTlbWMWLjNzMIsKn39xnh7eE2iyY6doKnVl9GkQD8jZK/Ge7dqXHkdak6qc5W
Qublt1Q79VrPxsOeNMCmP7eFk7dnlj+3AsQdFBPWn6ShY79YxIpSvFX9e2omiN2TS2PrpBdT2zt7
6tPoWcusjlP6YFk1PoTa9vMvGOsCnWxcnP4Ed1Zl2X5R2EjflW7LSTWtizH7MrUOMGsTGNDmaoYo
9C7NcCjiQ7TppDBVlndZukzpBkhwoXZ4vu340ZJjZI7UONMum8UjOITPdTReDzImusnkd7EnroyL
EGLrikI1G3x7Hfh0nBAOPjRgTu11WEchtg/zsaeXk5wnaEnW1gnQ/S+WfPKy9AOGxYj4p6itaCNO
Cx+pwlR4xNKH0nVpMFftK0LraRoEbvjeq7Gqb2JXrOprSh48qlFOFHGYpe17TyixHIM2bbdLNg3j
+yVH1JpAtqb5ec6n2n1XCxlfUV/J9lDnNMCLWiQ11s6mPHPIQfubamM/Mm2IIG6lQ4UZvo/D+LxA
9EIXrj373i29Otra2VSTiEO+8vSJ0Wo2HeqYdsZxmj03uaXUjFd9b9R+clo7vnFjtcg7My4U6lQO
EJXLfHZeHMqNV3S6+AUyzkYQ0a7H2A92dAZESAyPDu4jMTwtVeec58x2vxatnS7wTJexpbcxkXx5
qBDEe589nM3YitM2VziA5qm/btSkkAjQzn8G1kjgigWy/5inhSk+qmzS8zHWEH12qjMNcucOjNx9
SojGu6mzLcUxiEa5/JqBj7O/5pDCpge4YnqEBNdG5qaYSotuGZwF10mgPuZd2R1dxNyaopweVO6e
WlkruC/SUbl1bnAqO58DGUuN/hijlNpbfVemH5rOX+SLtMAn3Jbf6R2ZEIo+QeiuXtDBDPRrjph7
47oOsE+EeGScgtyz/g8+CHQUYfZzBdFkn9dtW3+KYvrxZxoEWj40E0brJzdpW6hlmcoKvaZ81u24
6RzdwSyxoqy46f6AmaSWVdggckxo7+UqnNn4WW9HKwUFrlUoML+4+AbOAcCpS8YU4TH3B9yvY1vd
hJqqXLfuNYMPituc0+MDIxL5kVZ6chkr2zkkjEo/5lUAPSeSOXAkWuMZ0ExMIStWzl6WEd7ZGB0g
s1QngYXtqHCFFFuUawHG8byvKwql1W88TsslsgZ6w5yc80f0CMz11Nrt4YTcv5/7nqLO8tQp6BZy
dBUwkHgl+DM0u6FseSyMHd7X+ZJcWAUzp7JOdMvvDE8XcR/vg0HG865sJvcxBFxTQsoy3tFiJbwY
Qx8peR+rkVPxMB8SfNVPlm+Wu6iZ2wswHN2Vmc2wnVuDGykKxbHjLDptwwjOhFd6zbAfNEcJUgNZ
TA/jYgj+cjgJ0joLL62w73G367k6qjwcTmAE6xeH0pO2R+btw8FraCqHHoO7zBE0ReMQ5/EMWq8h
+NZyWnF2ikxc90N7a3cpn1ffWoekGuvtohemunHOSWoyOLIcx5seaQuSFas6mGcwSPfFiOoWXJG1
DYb5ep7E9MmHWnryEQXcd+2UnUgtC7eeZ1tbMTjTwfFy8B6esC+9LOwuGE6kzwmNHJAfjAQhjGDx
m/qYprR+yCVK9iAgRGoMg+S4+LSLkqJXN1np11dKGHOfiSY7D1kwv5SGJh/eQyEeddp8cvzIHEgt
6p+TUPZ3ujNYDpn/bGwNYEqm49HB8nNpVYqAk9KKtrEohzMN7tdkGRgh2/zl9ZG3cUmU/BVMChs/
IHxhmnoc3Q2oLM/U+V5EbnRKnWA895N0rqdUeM+OcoLVCdkw+s2aiy4uLgfHtLsl6Lp1y/L3temr
k0eO1077w3iNI8y9mKi4rpM6xc8gOE5MTW1e53gwOFxdfQ4aRdPeoWUbLd0nyVeIU8Zx7vU4HMqy
SK/yRFUnDCDupbfE4UthBUQFWiWp714u8MV5cVdvIzp1t01VqMcxcLwXJ8umYkOOSIJDw6/ONd2c
WzA5NYYHoAbnMHF7rC3khL73Cv+uFoyfjLCce+GFGLbbVB8Cq5l3wimLu0FaD4Px5cktVfDRcCzY
ltnoku7a5ts5d8OL0avcD9Es/Z1ySNbFR/BZFD1LCw1irCqii8nVYmDMib6YPQZPsXIfrJx2phNO
s+F/6Q90vLn7FIQ6NJx6ncra/V7DVOABasQ1fXnO5gxsyQYydXeT2usu7pHIAmUCiJ45MFuQd7R8
9ZWD1fobwjO3vSIyUdF44yFw+8xGC1H3Ge/jYR6hUnT9kdYMo3tvQyxxFiTPfchZNrnNzNjT3tVt
G6+GOFhbuqDL7Ge5Gdd4boNqMNmEqZRxD84rVCmgKr5wk1oP4NCdlmjcsQ/ifjvkDK5uwoAAm68e
R4P41aF/jiEL0lL3sWvt+qwXbfHwVtFhIkN6m5fdx2IFDshoxJXT+gzCmeYymEmLx9yvivAoMkb7
B1AhQb7HbJwcKrQWEMUBhd13gm+hgsx/rSJ6fIbZfcCRcZoPftcuJ3wjxW50yVUbZcMRW+Z46Ye2
x+4auuZsZ/1wFmLOrpbUL98D/2akg5S7/jwiyyCxtwbqMWVM3+IK3BKKlacKdvAm84S8cLO63BqG
QddCJuq10SVBt30zin3XITY3+dhdFGAMo23TAMoYw2j+0BIbeyprTOzTuPhf1Tx7dOjwwieLfB3j
hioukfZdOBTRBfSc7l72NcsGP5DHhqZ1D2gpSwHch7KiPCMOsc2Dh6YNYasrRnEb+ErhZ2fC3Bp1
o3zSPlyxeO4eKuqaZEMbXd61zsorWxctSzhMEJseaEDRjX532TB7iKAcG+dh9OJSs+kUlToyxXKv
e72kH6cperDLNLxtqH4PQYpdDZWvukXHh86YWWKMyyomxQdDVa92gQnKj9Pglde00p3TUvvNtcvk
BYuozo4FSIgTrAHH2dBN7x/Bw01XQIa6bSoWRtu2wOsYKnhYpa8DNozlk4hSf0OYPDKZyqueOzkz
qYqHqNm46NPxjTs1ehISlDC4d20WwiYoIvcuWELruXc1Y5nWbtAI9QlTwzHU3ueltNondkYCDjt8
kHyAfX6TVilr+OTadLiV/ZjOoQO7f0zeg+lVn3LgW9Mu6evpaXAsfZKoR9jKS2RcFSGm13NStNdp
MFlIoMv4IudHRFuP3vTVUi7BY2V3+hJNCCwuyKyeR7+POqbx5/QJKHVy7bXZtBwWV3QPAw2VY+cb
OuT5Mk3hllojbumADhkENqf2xq9TWYX3/KYfjMB9peoY8//WNJntfAq17vxro1szM79HpAgQl/PY
O4WNOAwZcocL41rLHftHu6xpRiHzismIcxGy7tKkb0HEZJxgPDyJMKuGi6jU7Oe9mYR/jRN5afdJ
6dL2K4tmsi+8ZJTVQQ5RzhjEwT5yYlbDjCxGbCxs6I1Tm8UnY5fn0NVsyJwLtqrVH7ivZp+MgHlN
wxuFV92Kwajp5ly6o74So5gvx97/lMf5dD0vfnTXElBwWeYtTtcVJNuN8PqDHv1Yueo7CxvPVmeL
ZOc36jJdnSCSWeepS7PyHMgkOPt++TLkxV3PSBniJpu+nIeX2KFCb3iryXMuxNHzk+gc9E76hRfU
fUhYuoH3jM5LN07pE7a5HP6CDVpS6uCaxTSg5Pbt5SBcK3ttA10AUx3cV6vxZHczWvX0eWoDibfe
iDnlqEQQ4XmYOQ7u7CL4P+ydR47kWLam99JzJqguxdS0mWsRHmJCRIRHUJOXWox6AQ00ejVv8FZR
O+qPkfXec6Nbm7XXqAcNVAAJRGZdI3nFuf/5RRndUsVb3xDPqOOha7VUQcyd1MWdVjdR8jkNh/6X
j6QwX4Y9Zme7VLMwOgkw8HvyMxpbJFx09rcG4Xi2NkxYNRszDRsSXY2kJwTcNcW+kzgNEyMAmYv4
Q40sGrUb2miZxBHeNo1n5cWO+A9pYAOQhw13r4ApbKdUZvsmoso46L3oqrvBwRrxu+kj1VvTRPJ+
4hRg1Iu+mDw4K4OjZ+FIO3Wum2ywg+92nZrKjRfgLfCg2C2vDu/dGm5UQz8Ds5igP4yumysLCKd9
sMxhR9grs5dGQdey8e2HBLVesow6uFMPmsC86cZsSykwaPeCEYl+2Im1wkP9ai2R5bcOVz9r6YD6
wpxrx4pgoyhxEHQrCl9bsQPzOsh5fQuNRDQuq5VelLtCo5m6SJuh2SlR84LPNd7bJmwkY2i8DXi2
eieDHPsGqIs73YvKn+pYB98wMqIFQ5Pis1JH41qOWrb1FALO6dZwYNq6M8WJ2hMGmvbJj6H1fOLX
DSPZmTAbrpw+g++kWl+SUrTMfNVOD0FZKQfaqP0au0V4gAq9wSjjP/OzIv9BwzUtFgllwc80bPES
ICjNXaP3xhMqxqNvp4iyfh1w38EVVXg/MK1E0V1AaEMVqY7IpTELlFDVVZKYMuB10r9MLoGRasit
oo7DxgIHURaqn2tb3dfrh9TTvKtBm/Siiqvf4xM+rrt81Da2X7/Y+UBXLrG0teoRH9XmdNnrMdOv
nSHWb/w4srEWlKXzBXOgaj3qOFcYudJcJWoZbHrdZuuIHf1VkXV5FYDRPPqDTma7Wjgd1FEb30WN
0wYKAzaEdEuznqY5Gbc5Cx5XAYuXAmWCN+w9GEPJzbo3PJyrBnPF9Tre24FR1WsPRul1Dall5QlP
POWDH3/CuTveZ2TGmKuUmmYvPBKI82ZC0IciWmEt410FJAys4HrHuxpTsIXwa7mWqKRv1MRB7OJ5
hfwawTqNIy4EWePeqVWS1YdaUWiBKrrwCRKBPGjfySJwxTbWSpOAQRtRav13iOz/Rx3/24QTnrGn
+18Y0/37P/4HiQHvzOn+A3m0/jLZs7i06hOmPqXF/I076n/hhoLcc4q++AM9glX+E3YU2l8IqNDW
ITAy0DfZSGT+CTua7l+ma9hQ71UuiRYE6484002dg/8CHZGNTCkGhB2hK8ITy9YnRvobLji3dGg6
qYWAWQwqPiwYsmNa3ySYyrdlvdHHS8nb0+t7P6KlYasKEgvSORsxzPFkh6ch8I/TP9E1/R4GKMWU
6LnymicIJg+ObADpO243jfip4jIUhfLHkIIRlATWlo34FQhxHdfwqYrqS24MybqCdAMB07kQ+MXn
mf1YVEOTDIoWhRB8xAlNfvt6Gpwd8NanICl9OGxGCubBsUpxFrpBuQBOzjb4X0Y7XJn159KMx4c4
jLdlUHbbaBw/DTk2FomflYsWY9wlZwYt+N7lnNH16hZk4iveJJh5GbTzuZga35zGfShNcpgteKYG
Zg8HDNR86uR1ERubqqO9VNa2sW4pHj9xBcE6wU6HVe6FO8JeopbMh+FHr9e3FLwwnUhMIopAIxdW
y1Bn4P+M/17/qIO5UUIZxXZ0QfJg1fvXnYzsFZSCEkuz/Fs6EkiJCw7XN7hsWGlY8OECEWlc/lvl
ARo47A09w5Iuk8augZuEy4ht4rWurjGMvbXp+Wwo3oN2lUWD8cvjDPlV5USYNj6qIeQjpPA2Cnnh
Cl7qdvgECplsgjT7HNSmu7cxTRlN+SQqWHS+hrlqn8SH2AyjbdSoMbYB43g9aYf2Uee9oKPHC6V3
+wVBYezcrk8WuYPpVgNisFFzZKF+S/JkW3zyh1R9HFvZrVP4dmtNaZWbGCLfDxzGMGYejC3fz90V
8GzvfLXAAa3NiJFKzT2xRq8wutP7xPXCa5GpZLRmrhFswxAKcZwG8RYW6rYdOuzo6kIVewGtGKKd
65lXzsBdNkxGMt30TF/jJluixcdvOFImUiHao7qF/YKJySdkDVvkDC6WUPp3zKpSEhkI5BgyIOFR
z9K1lhj3YgzLNZ3pDLptiQtPUOa3QpH+oo3zYp1z1+OfSFgOkkbeJAOMs8zxfkdW4L/6vfheDXVC
Wz9JI6x0gnonkcc9jF4arVIQtaUCbIA2RMtXhV0aS0o+XFZawvWEY/8kSDj8rjvKC9Rl4w5OVsy9
VcPTGWrcVaD53+0xT74UVqWC2JbA2Co9e+AJD6de3GluysZQ1pQjNMxFFHTLzJbZofTkrat68hsR
jfYu0vC5zAjsWqGIiPdKKDPsmwiTMks8Mktp3QWRZjzXoR3xcjBBQWaHx1yRR7eeV8tNnLjiB+zq
ZK0UA6HLDVZXZh/c5wKzGVtkbDep6+7Y+/xPhdo/5iqp863hJ5uyHnZJ7u3CoHMX0sKwqtTqauWV
MlnDi8VpKe3XDoy/R3z841vRSLHVMzO/VVSCDAfd7r42VGcPyYAvc1cGEDKHFhBKDyFk2Vwasqq5
Ki3u0ViJdDemO8B+oCwlGRiD+LpBF4QxQ/Mj6cWdpZXk3SdUyDUaAU8fbjAw+8Sd7ZXyw7x2s87e
Ato01GjcgkhBqeuHNgX3pxe+MUoHyNTquPJ3dsFNGIBkXYUmWo+mL17bHhaIX5rWV8+rXlJMwXZD
kIUrP5SwJoQMraXfefmLmTXfRz2Vt1rsmDsYTJ8jQ48+gfhUD5XReLeA7f4NWxC2pm0FfcenQVVp
Qr+DiQ67g4Cney54zjdi76NtyFx9kAXhyzLMknuQ+RZ2bFAsPUsMaz2MwVnDDOa3J79HGOtu8yjH
jyPA/ickKuVOmJKE19CmgUpyzJdCBt8GIgoomevHelC1bVAJOEGiRZqmqHe13z0ruvm5F+qLiJvU
WgJu+DcxKPwuNrFdWdJM1x4rQ+0PIqHuEk5UrRI2yF8QxuwrpFPeTmpew91NamhMMplSRbeRj3GZ
XTAT2ya8sgkmHFa2ViY7w5as6yptTXi4hcFFJhu2oBIgBYWHjd8ix+GdUkyo+KD3BRSWQjZfbZRs
4SbxGqiLRRA0ZPt6tfqcD2SMCLi6v02JQnusdWOtap4dXds+HjC2t8KiM3nVa0giYeHkV6bs8l3v
mjHsexodP4Tm5/AiQm/VUn/rC6IqwzU82/Lgi5KclcSqV17uixtseeSDVybxHeb/w87vTWUPJVQF
9Wv0n2MYknMp6EM9VzYOQGETtBBSBtmh2e2DQz1W2YPPdX7NtN4jBo+mzAxpwEEuB+LlMWqbCBIb
lFPEYUAuhJvnjuBTgXDv89KDrV+lyaGJulUmXQGHV+BZ4ubOpg306CaWrvcbL9n2HhYs3QmNts/I
qtmojTK2zPquW+jmEPuQsRqk3vqYuNeNF/zulMp9yekWrRXO+O91a+dXemNySy+Qdl3pyDTkrWws
ue2SKF3ZuZaSQpq26R3gsPkDG0SVRl837lB+PelF5h2CwW6ufHrLaxlOFy23+RWkfnJb9SRPQETR
NlXSHUqIBevIiOv7Sjdd7KvTzyXYNkgHoVmcBnmwo3mqLiHzyxXhANFNoqqIibLWYpsYYK6KxFWB
h/V6HdMCAHWBobcyqOD5hkr/VUDHTsinXDaJuwENuQuqMbyNu64mWdm7djiBbiZwkgadgIkFtX8f
NRF53bTeuicuxXKj1GEXrxwuprf4vT9yOZ4oybp3Tb/O+GxQd5DMnmV3AnBqh3XVLm1jmEuIeIYA
5zQ12NFfcK6LBHAqNjXvd2ODeDmcGFfg2OUOX1OsQvXod1g5xj6EjH5VaIn7ElZMUrZspe+CFaRX
zLLUSLb9IykDCX5tvlofHCxOdkQI4cDkGTiLJ6CGG+hP0WqsrP7GJJMIM6zfelKapMrko7vB0v2e
1BN8uxKtsle16t+UgUY/ONFhyFiQBZU0GhZmjNtUJIXJkWQJomQFuAuUxC80az2a3Hm+q8yOOxek
n2u/7aPPPqDvppJOsYw5/q7KtkffV7hNv3Eg7R2yXpE/zCTkuhdb1S+l99BodEQOraGcdzedP1hb
QwT4v1rdQ901wYoL+VNXadkeaKpbjlAStq6RwdP08MYUNPlXRqzXO4ftB1PGusDrMo+uck0x7hy6
NkunNsxr03KqQ+bikD8K+z70wPUQpiJicOJf6Du8jVAw9rFp4sVY62+ahmBGv/4j5BlYgNqQrxo0
u8uuLbJdG+G+rPXJ57gV4XVgeo8jep/nLhXVku0lO5it/prRcTxUsLstkRovUObqB78dSeFk2Fwt
X0usuPIRw3Sv7eJFrMaU70H0ACnYXOOr2zw0TgNb0hgd55aTNHppGw7PyvBzdkf4C3AV8LPt/OvM
jaxfnlHJm6ov9Zcw9F1kFZAZRTS4y9HvHATnUWbdw9Pt7jtjiMPJ+zmgGWQDMaCEwvoTR8QrQRTA
Ip9CNkv49xVSjZXhFHDAjQQR0OBTEEIZYO/O78kkeTYrUoh0DRexHsnm1oBKrwPIP8XSukFKlyyF
jimVrSTXhjF8iaqAVrDlJvtIa9pNXmLZ5qrtRkj7iZ0OhzE7RLNnc5K1QfRbls244pb3GjfWd+QA
z0MuH0buYjdJ7PyUlvF96CzEVm4A58rXbzCoeZYU2Yc0DKDx9TXWihk5N66GZymJqEtXQfaygHr7
o6sqfxODuu0hBBdLocGvTxIxKRFqsSEEI13lgGZLu+jlHbjvU5lnzgYxLnx3uJlLFXusLDTv+ZL4
kA/ljSQx4hHqa7AcUk5Qs5FELObeq2KhmZQVwVMt5Sb0PYYdAkh0qo+pFAfYIiI6Y4VzpELkfCWf
0UrQRbPIk8NqlTYt/FG/aPdqVaU3iUjSvQ/Mj4wavqJRpYSbthhTqWECC8EMzE1Xt8lSH+udr2Fs
jL+0syEWSDx2vXw1SOWDgFJXXJtsHEORUfbCrZedZRzapFZvNdcEfk9Rkdh0wG2pVDs0qv0dYOQB
vUq98SNnJOfHhP+XKWVwPSS0bzqTC1dVQgRLlJUPDfABvJkkFMtc2aZiXsvSSO+DMEFCXBPRFQGM
HqrebpyNEif557rC2DoLR2zHe+fVrfPPI1FfagGjxCi44CwMG3NcTCDbH3481b6opJ50CD9YSjo6
E7UX5S4Dpmr2Q0PkO2T7ZjUkNYGTtYnRZib8ZtcU7s5tlN2QSZqvtoqkBMr/hENJrpgj5mUYrog1
jj1sxwR4hcuxhvCmt8qwKiv1a1H97vy+37cp2gXSJfqvXde6d32guz8VvAngNuawAKiQ6ArgPK1p
fr/psd/dhsJ8rOgFLU1pPJSx+yMr1aekDvyDmbMawpFrJC4XTzR36p0uDO1Ln1khrGbntk+tTzWW
5qiPwm+I0YZbUEF1ZbvQUKB5YzTn2s0aCi3pMRjnI/eg1M+v3VTbI4AAdNUJb3D1/LVqxvQp9vV4
UWVC3WI/eJew+ICuwbRymmB7PDnxnAz5ZUUDq6eKvlrDSzL4wybT8jsu6/pjaffbzkrQy9Gfe0Qa
nW6cyK6+5nrMLRl9N9SfONiq9aAtTOjEWz4Mj0ZPZFGO3Jf4fe1GBZaDF8+Cxe2FQNuwnsRpPMC6
9KODTGmtMYHWVhDFW7enBFb76w4x5qbiHk6v6NEd4vimyzyOLNcfQAOsTzl9KNNHTzx41ngdjtxc
R9XF25N9cWwV88nIyXyj5m6uW8Ma9mmWej/tnvs6OtDmQBD0apRx9bmMm4Md06CXOcb3tpsbq5z7
+UoRnTzQSYLAYRpS/TSJabZeoio3I/jGnn5WtbFLYpgS7rK/RmOQP0cDEV0ZAUv+Qcg+hBU+5yn/
m8dTHGWH3oQ/y7zKf9dn/63tr3yi/1Xzf2n6Nf+ZQ/r/RvCoAYh3Dkn8x3+HwPhvWMdBYvzH/3xL
Y5z+y79ZjIru/IUtj4VaBc60SjQQNMJ/0hht4y/OEVWHRQi+gl0Wf/UfeCLkR2w7EHPYKLUmkuN/
4omKYfyFnQdNHYg8rkoUo/0RQPGYqiyALPGjZ3z0u1M88Jw/bCiENOg+jAR0yCh1xgC96rZpuCQf
/FFE9YeItdNwsJUdvISwcjM1be6YISHUNTGRwQstrgbxCkyk0UDNvJAV45tuOf58803u/0ZG3zrW
HTt0/BkPYBZyNDxwQMrpPb4FBNUwo/OaFEBNipo9AsVZz0VoRduPjAKTkBeHSza0Zfo/NtZgx6O0
I8YG7O6TnafSroaacAIIo/XfTOH/Sw+3f45iQPUm28rV9blBESiU9BwDc1sPmeTaazD+LAmN+kbA
JJl7satcgFOP3900nlCZZbgYaoQaMxOPnyrRRoLfe7QPTema5A/ggE6gpfb37vJ/fKpTowDUwpgn
PBn3nZldi9Y4YUT3FqqCiUpBDYt0X8t+XJ3/QhMZ979w87+fxXAFxzSBYrgVzwjdZZGoQW27JenQ
ZkBintvnzQIFn0Agi7gbwUrRBc/nxzxeWn/GxDVjcgAjqQbJBJvC27nnZgZOcS3gUV5kOsSJQiBo
gPqhNphYf3gothgWFKHhtk7j4ngoXaZqnjYxQyWQclo3GzcyhCaIACW5YJN14k1iqWCaus1rtNmC
joeCK5M5CvrXRYvx976BpLFD9YSLRW64d12Z27vzj3Zifrwdz57ZJA51PuZWy3iwnUZJE9vDWDVq
rfDCOCe+FuIGDVsc7vls07NX6KXOOIS5oJQCcEJkHo3RgMtNM34z/La4MNiplyiwJnJVDgBHzPUU
bgGnsIoGYlLo5q8a0hBuA8vylpg4DSurx+/l/Es8+XCOYeOMZNM4smZLGcWmRw4lkmsS/MwF1y19
HdY6ySchHYePDwUz3sC8UEcB8Kef9KZDBQEHMVavYn1fqgmdg8S6RdaLbxeuTBcW2LR5zxa19Xao
2QJrR1uWlcZTiTG/CwLb3zrxULzYGtfuzoyLF8rzL+ef7tRsfDvkuxcZAobEGi8yUKl/0cNtSLDz
Lyznk6NoIAPoaqgE53OxciVsZoWOlQzd5j7OJf1ivHr+7gF/ZOflwDJdFjNiCfr3xyuZ1rZJm9ku
oGADfBtYZ27CNrcunI2nproFCkT1M6V9/WnZvZkPJTY1ZVhAO1BKvHJh9tIZSqzU+w2PNHgmvFvW
FxbXqcnOq2M7nNx3TXP2XJECa51U6IKbmG1tk7b5Sl/3hw6pYv3xyWDTFNWnk8vR7emHvHk0Et2J
E4XtuyAWmaTJlJ6bmaDrPD+KdtyBnc4Ri40dVulkqMpBMttxA8UJm0RwYyyM0uAyhSu8AGBbSyn9
LWRlg9YHfkBeHINf1R0e7XALUEzgynT+l7yflrgJ0sLWdfxvp6Ln+HkhZKhtC7S4wGElsR5A+gKs
b4wmrS58QW1aRscrm5Esah28akmJm5cefeU7gdZjKBCEQQztXG83WFMYz3lb3vhYER3KCt+4Ms61
BfBnuuwH8kn5BrVWu/tmUIoLpdD7nQYpPXo+Cm6UR8KYLftuoD5S0AgspOqQW9T5LjZJet35xqpT
fV0uwrK1HqumBjT46DtnZDxL8Ql0jffl0aBjUt9onBS9MTF+YXZiWtVc8iI++XxvRplNsaGVmE4V
bNpdoLWks2CVgsJD2abmFKP4NY+64sNbHM/FB+bFoeDCevl4Ljl2lxlUlLS6JnWp4vaASmb9McPq
aY4yCgItxFpwArBROR4ly3Uvruy6WMS+az3msNDWRlxFWxVy0I86LMfN+a916j0yZS2qZsE6me8I
XpyPYSI4kZCrm0RYFY5ypXuqv8RUsrrRyYOqocpSBV6YJZfGnT2n1fi47uUm+ESalVdRl+d7iXXv
TdQo5VWD0mqpxpF2Yft7v7NPZoH4xtFbwsvXmG1/vXTSIinB8WO4s19qUkdx33FbFNFY1kuARaX+
fP71Tv+Px9uCO918DYMrEMfivBZsSCMmzs0nwMJDbGcVBRjQ5MumZP3Hy05KaSoYjA2QE+LedTxz
YvwK4s4yJUrhJlljrNFs+lp8vJiGzKNRkFAI6hM6cDxKNlQE++Kwg32A7LZGTNIaBLgHlfQdspHV
C7Pz/f59PNo0i96cV52vW8DI7FYgtx46pdCOraWnl6TZnP9OzvvvhOWorU6zAw9abfr7NwOxjsMk
CEZJN0utDoGjpNs8S3EiTAX2X7bVPvcdsZqEznSI9c+PfWIp4KoOLEJ9zYXcmD2kHfewOWtO/5Hu
GMgizW0MSQlG1EWxB3+EOyADT1x44hMz09VVLspU2BbzZnZAcCexakPrKEVpQKM0csFrJwpgqLbK
hVP41AP+uStrFPIux+Pxy3WQ32DZLSmogry9svA9hPRci0NInOqu9mhwL5ICI7fzr/XEJwXiAHeg
EHEETLbjUUtkqWNdM6rRWODpSRg65Knk1UHkRnPbI8uHAuJWeGoQI3l+6HfTdjp0LUTuGpJwzsDZ
FxWw3GRRsKPQCAAdVzNjAxbT3pwf5d0XZBTQByT0Kgr0d3tLCXUfxSVzdsRGIl9UTTSSxlRBE5B2
dn1+rFNPxO5C+emgXnb/6ODfrA+IUWYoZC0XsZv1dLjpjX/DMgVzxfPjnHwm06AFiw0R2v3ZJhaO
kXQ65ILMypjMNzmYVypR2Puib6oLe8upoWzmv2pY00E7V8zXnZfleYoPlygIHgf2UFZyHL5ioDpc
KA5PvTxqIZaAhlczztbHM7FInSDsdTpdpamGGM1S6yKkK9bnX92JUaZjhqORl6fa9lSUv/lElW/j
HByGbGEC7puKTJgQ7tT5+AeioJ7wPMZw9Dn6Ckda6hEGoTRbWopLNqp1DsfgASHR+PX8A534QAYo
5cQdZZOihj1+IBsvnYA4cBqEBfT0Oq6rZWxA5QcSuTo/0qlX93ak6e/fvLoM2ow3Dii8XYx1EB0Z
6wyK0IX5Np2MR6UAIhPgyWn/Y98FSz4eRKt7YgQ0PIZxMVGvi6gvnpB+5HsX00TaS6THbs8/laaf
GlHDOsCABcyos8U0FkmUdPg/EBmLVKIuNFwdMyTfmK6RthoIL9hl5D6vsaRzt5la6L+VQTkQHi83
mF3Fj+d/zqmXzIfEJ0MDnwW7P35+n8jMxvGYOUSyjCsF29o1EMGvjw9iCzACm3wZ5s1szlhFN4aV
FPkC9x0a5fiVQ0JCBS2tC+vg1Ne0XejFhu6yf8w95D0zzlToAbj4RRD20QpaC7VTNppod1mNz83H
H8ux6EU4tonHx7xEaBDV9Gmbo2mohXcVt0Oxl+yiq39hFAAPkxqIOnIObNsJZMzBZ0eMqrS8zpsg
XfeCtMgPj8Jr4xLFjjiBOdOyf7PY4ixXiOSGSTV0dnCbEL2L2YAIPgoV0WgiIAQsyuBu4xjT93sz
ikNHs1amuR+HRnqTDr2+kl7mXNhz3yMd0zA0ogSBBRY3t9nOkcKiFmpqo0lrIO3itWRstCI5kEfi
Liy1vXU68SgV1VsXAdmw4N0Hy5Xywvnyrr7iR8AEJyQHcptGnMzxsyI1bdzaJyYOsyhdw4o7qLJ7
E1Zie43lb2cs+85Nwn3ZkiZxYWKeWAbcBmj66YZFTMq8tCNSVahN6uakAUBJm4hPw6qT4bWBcmrZ
EG96acATuwiHjw4GbeBTrs1P7UZHhziq7CJmEBBaVhlTyOx4aSW8P3qmOCAQMmYQUtf5dQDM2e9L
m89qBaG/TJCK7bHws/dozi652L9/g1PAjEGZyP1DR5Jx/PHYKy21FLxBUkpCouryBJtCFcbzJwzg
xGvQpZ13YZ1P+/7xSQRUhYYIpJHtC8rD8ZBBXIjeL4x8IbNUWZluIV6Kpht/FA2R5bhR6T+AQfor
GRjIeEu9+nZ+A3g/XTUDAEXnpkMlya52PHyaFarfdvBS1KTEU82yX5PS/iamTM3CxUEfx6YLs/T9
pJlG5NJKNw2U1ZitUlzmo1DXCoxQFJ1La9E0JCXCzj//XO8uHC7JaOC3LAR9OntmZR78aEOY5Jfj
M6uU49LJwvBLMQ6puSqlZ94XcTuGcC0DMCM7SbAkOD/8iTkrVDJfphoQ9GjeqC5H/P0ye7I+Tbxi
Q7Q0/o6up0H8qkqMtM8PdmLjo1XCVdm2cM1i95s9LCGOsdnVZMQPVnXPvhg/azA9V61ZJtrKrALx
FBspV+Xe6ypUPp7noRapquJTgAvfpci1E2+efixkALyStImdcDyj9ARn77Ho2Oyn+Efw8/pHZ1HP
Z2g2MCfwYrKJX7TCDz58lPESaKODnEEMENZsXqmpmwgY1jnCCjPJsRn2jHGLoUpYXXjdp74tFy/I
DgbXSY38vaPTLM2yyIPigM9w1Xif2gFi2nrQXO+qDs3GvlA3nhqMUBxaBIA8/Jm9zdqEnqfURBGP
IOsHqeXNbYfT5aq18u75/DQ6sflZ0xAqDcUpYcU4fi7NM8VgZzyXHdnea1RrwycHX8dtjOn5joZm
8Pn8eCceDYweeosAEXCgChyPl5h4azSTMzp25TCWAhqYZTlZTvPffPyT/ckkEdOjgRbP5kZopdKv
apQ7SDBKf4GBEdQxMWbGXtMzsMDzD3ZiT3Woqcxpl8Or40974k25E0GGS/xmcjhM4ZB5eQBdTilo
/C09p9Jfayxr8KHhrLlwczo1LnAjQxp/yCSzudLUnZaQ98i4HcoTQgxC81YfaDSWWRh86nIzhy8e
KBeKuxOfEYICJYBN8cU/zJZDa2O2UE/GVkzTAdcKVjk+RPkS2yvrApRzYoY67HMCBhCoMeyn4xkz
4htgtx0O3wj8SZrDlWk7WK2za0ovWnWZr1wAWk49GtfqqX0CXsxl8Xg8jEr9oifnjRanae11LCKQ
TIn8cXTC5MIMnWbgrAxwqKLoNdjwtjggj4cyrQJ66OBl6KAxicLPflxFpgg252fmyVE4d4VOEBCl
1GwUbO1j1J/sJgWG1Xi/qM5VoATdh7EwPPUsEAkHEFfok5r1bblfwRQvrYE0ryIRvb2E2YbQxIzo
q60Gkv2KC1vkqVkBQjXdYygqiEQ9Hk5VR6tsQvYt/KCe2np8SHM8RizqqYUN4/zChzo1GhjfRKEC
JuZedzyazKrIMiSLuxwK/5CFJULN2Lf3at/Lq7EbmwtPd+KTsSODRJO/yZhitkvGti67HvYZrr1S
0pcNVL1doZX3LlURJyY7Q0zAGBitOQmNj75aL038ekLWcd+S37NK4Q6s7DhH1BiGXvl0fiKeeIu8
RFqTdNpdrJNmg3k9ogcMh7KFhb1KtuLnFD/x/cLu2lMmPX7S4jB1fsgTuyMnNmgpNQkl9/zYHnMM
YyHsYyvchpiBY9Zh6h7SrUYoa9ODQtv3eCyeH/PUO6WoFhMEPeFM02t4cxJAvVdkSq7XwsbdQaeb
uE5SA42PqV8C2C+NND39m5EsCS0MVhDmtU0dtnu26hor/CFu5TJEVdVceLBTLxNJ+iS6hVJAsXA8
XFoTJBOgbVngYIM0ZRDK/WhhUVuIqlgrvTsc7CL0Pp9/mycHJdb0DwWJ29Js0DLF/SR0yLeoOl5i
CBXkUzpgGm5l5Ua1CoPIrsC8MOaJ6xkbP1U1lv7QFuYRmdVk4BcZZbbgpkRYcZAdXImAZkDy8jNP
jfSbSNVyhV12ude7Pr2w2byvpaeuEFsoFTUE3/niV83c7o0kxATP7jXMYxCzJkHpf1e8orkZHcVb
V15R3SiyunDyTevv+DiapisrhToaQGF+HGXIssMafBIlKsQhWho+KrdIfzj/Qd/vAtw6bXBIaGXg
aPPztbWzJgx19K4U1ME3fwxajOQhiWcbkyjebzUGNd/Pj/j+hU73XCA1G7YebdnZvhPUqRKoJRVE
WodptyjCTNy7zYigsKStshFGJhZ25quE/2Chdom1cGr0P1W8Jkx7qrOPV02r5GqIvJrLtpRBsrIV
FibYfY4w2u2SEOFr5iEhkb0q4x1gsfbr/NO/3yRwkmAic0qCNYCUHo9v0ZGgTGaT0PH93vPneyxN
7PwCcgc+PBIQKcgQrZw/APvxSNwddHdMOCUzgsbQrY8OTj1uTE9/Y7X4Tl3Yjt6vUmJKuUZQF/JN
gRWOh6siJY76uuI40ZPilQNkFXdoIDVc2tZ1neVbPx2Kr7Kz8ckZDPPl/MO+XyyMDpQO4Rl5O4DY
8eh1Y5EZVjE6zLHoiiQSFQkbljT/yihT4CvdHiims0KAFeLA0kYxCrTtHqLBvG2dXtn/C4M4+rTq
YXuSQHz8KBVcPwVWGi+yG+U9pHRCOEJVbS9xwU6sfIzzdaBKrE0ormdVFP1TkXZZgzM/niErt4BT
72qpv4fv1x9QwCofLkkh8+CpTp8MycI7Rljl6wPGEHwi/F6NdYKd6a0A91qn6J/vz7/CU3MR5iUu
LxNg+S4HM42Qt2bhwJlvd9VejQpzCZiQrvShS/ZIxtVDQb/9QZSR/BrYgbywFE7sMZRxvFJQJwjx
c26wSGLcE1WKb6/3FaToIIr3Jp6z4Ji9XT7rOhZ3C0Gi5LMZEgJ04eHfH9FUWGglaPaAgFtzxlSu
kCcpgF/w6szVr3yMkCQAncW4bAI86qA6xvEjniDiX9hwGBh+AR+ZbWeO/ddhWBV+yyVg0IpqqfAL
960zBl80u4kv1K6z5T6Z8MDo0Qj+VNnDqeyO14jXBlnqEo2GPrMSK81Jqq2Wt5cCfueg3j+HcdjP
sBNi055dazIOKDU0jHAV0aOo3QSHFh8lfa5GCnGilXpLPzE7YN587/Vevynodj54Tf3B6fzuZ8x2
BFOqXU1xG65C7DDQXhI5QmHYbdHSGavYHde5hRUbqxngDTLj+vximp1Yf0aH4PfH1R8Tl3m3nlBQ
dL12E65wcGsOorCGtepPMtywvdRmOPVZ3w41reu3FTTmpoNI23DVuG64ro3EWel9lV84GGcb358H
cidg2KGa4+Iz/f2bUZQ2iEUQRgRfhCVpFiosWG9ZDTIu98aA6duTLWvvg9XcNChMelYjYqbJwH5a
tW8GNQazKEVOZkrnBRh4QG/CwkLVLhSrJx7NBs8jtF5Dj0PswfEoDWIRTwFgWrn94KRXDdY1OJlN
LtY7dGHo+kNbsuOfnyCzDefPo9G6nJhajM1l5HjQ3LO9IBxwOkl7lRShLJJNOJKcVHVaSaaQ3RM4
5wRtR05pQbf9/ODvpgz9fOY+bAXI9uy1syO5JPbGVLzMXIqi9ndqia+TBfH1wiizHR1fsCmugDKK
Nu0UazEbpUlCBCxkrSyJ/PYxuzaS/C4qcJBWrF5ZV5OJRJrJbGPoo39hO3+3/BiaXOeJD6fTTjFn
W50b5bjsRamx1NQ80O51IdviJaxrHSMjOC5VfaEbdWo81gVnPrUcdPXZGgxGM9G9yXV8iLHdxsrW
wVBKR5HfjOXq/Lc7MRTYvQuED8GJdTh7NLTvQRlDqVl63DrWXpGNq55zmS0Nj5LzQ80qgukDwoKg
xc4fW3A4Hc/RKLYKrW86nqpS86vAyzA+9MZ0qePi+1i39Pi9riGXBjPB684Q3YWP+G5dTsPTGqGo
g7nDTD0eXldclxo40JHu+1gb4y2zMLH/XHoqvpmFmasP5x/3/aowqLB4rUwe6sV5DIv0+xg3arY1
MvjMHVnM7boIg/rCS33/VEej6LNVEWMeruCS5hHSqNpL38GWIelh3mmB+9C2hriwz5waDnR2Imcj
pOD5jl8iDmCpDLFSX7GJ4Xy+kWY5hMEyIPwsIfE+Mwc9I9ggCc3Nx9+mIeiOgKnSJTHmSwKoEQ6/
riwN3Am+ErXxpcirD9KB+EjIaiFFg+jQAWLFHz9dkg9JYGHgtxx4nK+ummcruhjyf3N2Jst141oW
/SJEsAG7Kcl7r2RJVmO1njBkWWbfgyTAr691X00qnRnpeDXzwBJFEgROs89ef6jA/X1hMABhYaqK
xh02zu/HEMDPDMJQxAi9Q9fHC8v+IMrSvvxvHxhXOdeIaIlSmPq9NDX37lYMoajSQTpEZoy8nn3U
/7Qe/r59YDyBgAopHGOhnK1/fWKU6rGPG8MqFavpgT5aHG+bXV1oXI//8Nj+dsSdFU3EVC7JC8NC
vx9x4Fh4a2VZpyOjYh873laPHv4aR8xLdDqHPeatZ4/qf3+K/3R/KCFc+rfIAhh9/ev9TTsPGEZS
lWL+PdIyRsoOwjfAk8je/vAl/9Ol+KI4X8hXqIv8/mk1xVoy+kUHZ3fV2fS2xV4stN8kAsP/+mM6
T++hQaKifi7r/bbOrX0szbCEdQqjuD/hevFrcv0/SQ/+/r5YD7Qj0P2fj83f91tcHxhRZ7KVBRiY
pwWaG07Asrhm7nW+sYqhuemw3/5Tb+zvH9dfr/rbPpH5pmdkKytT18atZx1Kdern1bn492Xx91iE
piYVNI5NRtDpb/51WXjalPUoSEoE4Nq7tsac3wS6S2BtOFf2GaEOEDFzL2Shsvd/v/Q/3SCHGJkt
FrjUQH67Qb3PgxBakw/5vk6xya5xBbX+VEn6x6tQ1Ka7T7WXMbLfbrBaUDxlXpkGDlZS7tDXaMjs
P9V1/77kyWnYCGEjUwLxfi+z9IHV4smOy5WFgeBy6rdhdo57NdXtxdg6Sv1hSzwv6/9TzeU2uBwD
KTg1oEchm/zrTa15J8dxx9cx20d5yqEM3nde2aTVdK5VRcsa/WGZ/MMnQNUPCc65bk54/Nu7wtVT
ihWoahoGRBtK2fSsAtGHFyQqYITRlV+vAe5Ah39fIv/wWNmPEd1wVZ8z87eXp3A/tuxxrdKcw+fo
wZa+zMqFkm5PMv+nofl/eKhnR15acnx4ZFW/PdSos0wQ5Xg3z0pBXMaB1YN9GqAGwmYzms+ug33Z
/tfbMoVG7HTPBxx+FGd02f/N5GSwbfO8LG3a0QxNqC1lj/6m3Ivd7dePf3+Y//Al0LjiM6dQTDv3
dwWVWgK6AMWKIyk4smS1oeY1e/Tz/3MRKtHUORgF+z0dtuwhR8+nWtxms+1QdJaFN1O0/+EE/du6
oHzCMUbfj5rNWej616cGdsChuVj1KbPl431D2T21Zkx7CyjUL/9+Q3/bIFnv3rkhRpTIOM/v6rZu
6qazuHpMq95zHzOUWQB5dsOQK7a9kxWlnNxbWCRyG8b6e7UtkfuHJUIL9W+vjvwJqSQB8lkJwpTd
X++XdK5m6BM8qfGsmjlwsbtQ7e/WZp/zOvFbOePz7pct7olne6+5amILko9fJzatu2w8RKVlt/a3
vXVN8V7WaDHk5daEg3guAixc1Utm6qqrLjB9m8XPDhB1FiaitDJRxWUNyQzi1pZb2JMWWB2OVqpW
2r3VSUXV5D6ueohEnwAU287/v9hH920Milb9spU1bC+7g2Ha16kNpvbnGXe+JM4CkexQib4cMY+z
VdV+WYaq/GIFeBzRHKtW84pZu6JB3i35VAVHR5bdkuAtteLtSoctnHBRP7slVNgMhs+Udxx55TNL
af2McEqNnmoSQreKe8aicG3iybRBujZY83f88aBBv+D91OKI5Syw8GwjfMYle1VBg29pktcJBOdo
etISF6VbjJWEe9FEUUaBkHvpvbexMYu7p+646cC7mMY9x7FMrZUWKmmsJpLBxVTMYjupFqkVUANN
t/pgG+C7TtJGUDhiY4bMSqEcueYBkye7+9kMHaQIAER+9TLOpLMrto+wfL6il+2zr6qMdsTOiz2X
JCqQUtLWR1nyCqDJYqjVxfRx/zb44D/TKMc64qBna1TJEnhNdY9r8MDHLzCojV48rPHn78MyNcWS
UGTqlm9zX1F0jdeuajCLdEQW2ReF6yj94Jc4J5JF5Bi+0a+sLAGUtnEwxnvxddDkT6UXrqM44iCw
rc1ls0D/vg+KZVihBxVEbfe42AISjFWTbwbsHd08YuzS+Lp/mQIm9sm7cA9Vz7txtwywGbxUcR9i
Mdh8SE5sIHGtEGEONmqbKiek4295y7feLyzv04EknYPvdeaxAA2fr0FVgDheJxt8/TL2k4Ik1m85
l+dDjh6rzLRo1pcBdsnJ5F7XvYEls0DkoJcoDGdLswTbd/bK1bFiteAKfjcuITLIE56kBidEp+om
eHl1rtwFrGMIS+5znjoHp7Eq82fGFgQwbOs1lGafmVmXeodplldiNG9DEe32l80Z5P4ku2nJv7lR
pmDX0ydpUixrxZYwFrEHcWipDORtXxogMGGeMfBPMX5/bgTqERwbF5+LT9sYXBtT+fJZVeGyH8Os
ZwdKkN3NhZUySmTn4gLMF51XaKXSmLdOtmfyX2sZbBriAPdhJCId/N7JunIn3IKhC9MCB2NfKFHM
68EqQsqAcHFqegFXi2CSE4Lh2i77T68QdLHSrJhRAcV2b6xeHpEIdfjFzbbYDc6C1t5tbygsRZWD
T+U+rh0nF6hU8flBlhybPszrd2+c9ACIJ7d268EvBswTmNoxWVTFUDIY2IzZYL3lAyvQqihi4eTR
tCRnPcQ8fwnsZpTqa91bXjNdTqophuU0aUaD52QlKQj8dHD9zLuG8ey3C95FJXieS8VuXaGRtiMF
/AcPGy9xpBDw4splCwfncndbtq+nrIHoswA+dsc6OsxdFGz205T15D5Ed6D+cAJXnQhuQO9qfRUi
Gpqdw5DvGBlukcFbd54NtkBpJLZqumuxZBsvRvw8ygpFoYKLAyjL2aKfYevQ8ziqyvi/1IBf9JVt
1bP1PSiduX/EtNgaUf0hVkJ4yCBp/9Nx2ZNjZyVaSDZdruuV5Q9B9mhIkJdnS/VTc2qa3Heu5hA/
qoTty/oBTQWDo3Ixw+WU7c0JyIeNScQ2Yifp51t+42dOcRsxeXCEDFLf0lcb6Pe0QTR7AJa8Fidv
UKDawT6v6Itbf1g3hncHd5Ti1XGpfX9wT6X7qvxqpiywCAHpeQhoOdgQBg2QpK5xT8itreZqNl3m
pf5GmJ7UVeSMr+6CPbmF+X07DtfCq6PmwanLZry2OYGzu1GW2lyz3+H8KgFHPeddNGKlt5dhe1/V
IOPv1WgBrEcLNPbHuRdlkBb2sJoTsSqElhViipGHUbTZZx/N9nSHbLWEppWXOvrBku1Zc5mN3OV+
8p2u+4kDfOUzWDjxHA79vk7uZylXqtOx6CeHVc0asfS957a0p0RnlP+tMwADvxSikoz2S5019XOW
h8oCdLfN/hwcLW/KtX2hSRQyjOG3sJp+raHZrM+1liPQpELZchHJrIR0fjgTpD2XCfpO+3vKhMaK
qSlOSDlUa8yhS49ZDTBjZxZA4Y56TnzTjd1nsLRAKeM+HGemZYvcUdE72CNreA5K3DSJGGD0bBCQ
OFZ8J6l743ooU+ylBc5Q5KEGRg9GjBl0+h7jTYkHoRsjlMEyCLY2+znSg3l5a9GFQqDzdbmwNdq1
ndToQNBY4hRMI0n3JbIiqy5l+Kwxo2+fs020P0EOVXBXZLPWVIMH+9mGUB8mLmvRTYIxn9oPHCPh
Ujn8rjRqrULf+92mL3K+r+y6LlwAjew+42sIWWbjgF3rtxlRz0Nj+uqnX3qqvRh67d4P2+bfM3ia
q/8cC295aGNs79gzcMttLJZvRAohJWkcrdsTRsLVdsLQJFMHK8hwVnb7aPIu9tk627iHc/vc2wEv
y+zicpqMZafURgsrLgYcDxKEeNgReGODW2Tle9k12Y1pock1+3uJb3N0OQBSxIK6mDck2ErhOTna
9dEPjS2P0uqgD6oc15DB1IOFqC0bixR8eW8lK6LxdKJ7AYKP4+0NDrxukjHjjEm8euWllKbBGWhF
1aoSM23ga3CJDLBOXkO0Y7jFgW/DNXRbz0DeWX/Jsb3ATL/qgou6nZTGsmYL7dQSHEOxfb5UAh8O
YidcwUwmk937InW1o21EdnnxwHbnvMwuiNXYMdH8JKsgfwJak/0q6Ozc2xP2JzwRIaxjUfb0kaAg
W3wPfRVtMQx4glWMYwb/eshaXd/3/d4BIpBzNVzqnhmd4+IqRz/VTJqPqRwDnJArb95oA/UsTX+O
WnnITGjhnszP3J7fA5VwU/drguuw4yTEKD0gqJ1YBF2iaTlEqqBdY79bnPdo89qr3O13naJsLrkH
Syv3VIp9PPuQl9X3nldTJuXWiKPL5LfHXwsyg/Lh0CH7a2snIdlpj5Vs+CdlWGLwvA473OErO3+e
6qrK8ATNNth0RCpIMKoQV/3IbobbuvHD4gjdFk+baF58dXT7GQ4RHII6ivt97k1SrCh7z0CwQvLp
tzjD7ks7PGzB3HrfWhiXdrL50G6xQsW5Pq4L8BlYzucDo9a5G+VJl28BXu+8z+HruFvORZ9XrXfZ
w/PK+CEhiS7xhAfHyGTQGqtAsZnhRi6bY9eu4tZBWtX/sPsa43PIgzIefXy9wbqN/Fq3DqL6sEZw
KCCilV7+H77hVdRUgTwR44ZiwR21q8H/unr79DFeeQXyxnlSFWXpQr6IoJJCubW4F3vuEqIlifXj
htzjS6Yn79nxzBx+6TLpYNAHf/FhD3I8ngeU91d6zQgu120jyFv3IXJSv5c5oFhmnrFdLHR5Z0bH
+T7LqLgum76VsbLcXLEZQj/Eon9lY9x2Wz5NjmW+i77OohjD69J+cBaFZYGHxKF9radxpTZWz2rp
vvJZmh2zRc3J52elJe4K4trHfRFYu1i9U171trdEGPBO/L+57us8hToRuhe8Km897kuxzSzVLnpY
GTepDpkuVQZbo12Li3IT8AlrpDo17A84mcdMZZSDd5FBryp6bb/KTZwFUUxzgmFhiRyA4qIGzTSE
it1ZMfzfvDxvT4J4engpKhcuYxjUZTLnC3sXnY0AuMDGiGR7MTHvekftzWlS+kerfTkGCpfnET9l
ItbaL8V6kp6lq4tOhtNwRaxC1lbzWsACexG/x6oWb05nLRmHZ4CleKGt33469p7/LIZ++4n9S/G+
5XVz3Xlo844uWfrdXi31Y5eJRqcWCwqeYmfNJ6t2u8epFhZ7Zmvv7jHQPp7OkHsikXoEFO7Jt7Vd
X7pNOz/SZ/fyHejaRPa2q859mJixMwcmkOCVZ5XPWSA4tRJkvPhjZRj7lgSDHQnq2rj+HV15zCl2
hpmiIxp9azqKYAr0U9VFYX2pZE04rFYrOOzNyjkUz2XnKnABbV7GvhDFW5UzOR8jWrPax2ox25yu
LcDuE1txD+vOzc5EoN1n7AYmcix3DMdjhBTRLwtSzy9LiejXLD0y27WCGQY/ffFoWoYz5xkCO8CD
0oaym3mk5+hezoaR2m7H923bmHTJCxe+6BxBb6NZQg6Et3FNiCympzAL+h8t+Ej3i8t0+sm2fOzG
KWdPI14cVIGPTK7UABO9DO1JAZfjee2zlc+l3/PvfgcSwt9l9h4pI+4X11nuIxFt9Wkg4kE+qTym
ioOWptOhrKrxuMl2Lg+RrcMsLkDE3mwjuPtjIzf9I8CSFJNsYdRH5eKTgNNL5/rgMJ3gBLhttSjc
5Pv7bMmVUfkh7PTFWs/uj22TC9RYY/r3gc1jP2DQXd3AELZ+OUu7fV0FdXAYqrP/vuaQewsPlwxG
Gpv5C9xgQqQzKGSNDRqf9aJBhGvScSvbX3q0xI9u1pXD/mbMt7JX2LLM/d4Ut1U5Stqm7dp92g2c
y2QzUV0fjACngXKzWa5Eq4eJBMGMv3JfZt+NC0Zw4Qi/85tCvRXKC9t45al9BKOarnQ72sT6He88
xoNF2+ARBXFg0xTnsV05I1uwpIFFRb65fI0m0vC40rUiqzLFOU0IvfLOdlrdHQer9KjI2zgaHdfZ
rEtcjaUXnOhc2m++qoFtMJIvbuXk8bk7jF2C+uvJ4VPNWPsUy0Cf3flREoR0m4SJDpurGeHA5rz/
stPzxazdIbE/ADSn7amkUqeg4lnDfm2xrgdot+TxMp8hQNkq5W02hsUzyovmcXMW6kAkfgtQrCEa
4W3gwODHrR/qh7rJvc+1j5qbbS7n/AssaMAbUUgQc5xgnQLtXc4dFSuz80t7DLB1hwsbPXKm92UK
zKC7qpjwVpdT3/jf+9UVN7o64xjtsChecgJWbLLzKXooogwSOo+XGQNqLF6WmGIcD6Gtg/pitGVX
JWc64c9wdDUioA7+tNyn/Vluy6CSyZv9DssjI7bY8GZOLa3I7biuxf6a5droa3YLrz1GTu0csDhX
WwIIcSWcHXKSu4yb5+mYyLySdLuPXu3m3+qJQd+4VKPnxGCQQVU7tbF+NWXVXjHud97CqV75x2kt
hwBCp1F3gTIr5r14O/AA9s1PdsaybvF1cwEwDbsPtSYU/njICdu9RDTSugSVzW1GDEHgBdluQRDz
PcsPOnzZkzXI+UUip/9Om8BcnTHhOlFFA41hW/ufVAKbu2kZ2h+Vt7uXPbeJC7nlkv5qukS4ZaD5
Rwe3Rdml281NyHUXw4oSmdoOmeWuTmzLbOTJsmdQB3G8+aHB3INk30EVwe4ZjHcrWeoWY+Rb2VeD
Ed731czeTeBX03tT1vLFDWihxbNs1I96xnkKwA31T2Ayvd+y7VUN0LZlDt/pMBMkL0WEj7o36ik2
PMQbXKOtktEqvVwP0Ml/IH4C6GUy2IiMdY3Cjw15x5tAmvUGE1jydzsDIyEIN/qTBBFTQ3aaNCkQ
Y6Uk/3vZj6esFdtNFp4dqH1asQqejxPkyVycMU1ETaZL5LxXr8j0sztn8bc1bsmPAIjm56htlGt/
0fl4Esbr4Ad9krsM7H8JIdq/O6uRj/4O3ofDae/u+06FL17u2uYyqvP6cVBV/6GQWN9gH9GbY+mX
8NB6XDBeIZq2KnY4gRn+L0f7AaYZRwDYKUylPOEH97qzgpfFHUjlUBHL52JdOTq23jD140+1br6A
WXCvmpkkmdjX7ZfU7WzxWoY91nTkDBkJaSgxc5qJWq7bvYPOMMhmBHI8Wv4PIbYmPxTjhvlRRUac
NHld33Yu+QR1IHrKp2bMqutpxygBdmmE8/9cB595K7sv6NeJYpqVEMNWoX6kshyMKTLkbEt0KMIi
DUHsQlGgIIZdJnPzNyXNpg9AD5F/VKp3jp6/EtF30FFLGHjT/GaNW3TnI+5Da99hSQL8sG2mJML/
8YpWJib4NN7Kb3lbqyEZVOc0mLKuxF4hxlFurNy8/bZEItiSdhvcPVHS1tcyzE3EUajKhxAnXggd
A4Syoxsu9pF3POxEbow6t84s3hAXMe7O0Lszp17jzdcN03HbRU2X6DEQgMO+4BzJ4VgQVhcxe5G4
iApLrycrH4IgnbyQKXUvZ5ORFMu+wKbdb2fVjNFh10V9ZTozga6ePOPGESSj23LzOdW6IKeN2SxT
d1EGNIoOO8rDVy8b9vcx0taY8g7r60Urx06jDdoHLICsfVGiHn5EbSPzxCdC+aDJYG6qYFMwfNy1
+6q0Ec2dhRWDyh+igSJwqntXYQGfLeX0ZrsGug07gFy+guvN/TTswtH8qHdhzXFXK74CESregkWo
TmY4u7V7OgsAGHEup+jD98qpO4zTvG9vW7bY30Iahxdmtf5D3l2X177doo926ZviGNpd94x5unxZ
elFNyeaK9s0qOXVji4z7aRfVmUXrR/3RnnxWaeQvG5y4eYnCg16yobyYqHWDU+ukvV/nTUTMspMW
f/PlTHnR1g7OAC4F7CYthzrUMXalPUy4sILxhAQJQoXGOAH79L0TsZ4K/aZkRRjqBHYXHNqGPybt
15FL63AM5tTajb4heB7JZU1jxgRetyoPTOe3LTW1YXwXZvXD/KPZzyUFY43jfViJMDw42PUQbGyj
gSVUeh2VqWBRViKM3nsOlWEakp6e9i/HBBbWv7yH0rnwom34PmYLTqdZsIxuQo2ZtMYE7kKlR0Cp
AvXjiAabTtelOoS5HlXiaSjapNt37w5QV329WgJSqFYbqVC+I9tLCj1hJF9MatiOjkOMgQImRwbc
Du1U06DR3UM1LQ7cq33tv9puRdxmqt1qjztVXwD0Xenftw2qgVibZaDiVrfBV2zp3CBWg7/8ZCBe
LzHFEGtIfV4zjPdJFBSshii/Ww3GODGFkto6rah2t9TTOHRSh47CiaXjyBsIzvMDTZWW3B4sp33e
vpv3UsuFbRoPN34chg6Jamavj84uo9uh1UqfkOtXd3OX207q4RFxryIMHPH0Vri+d/7m0K6yi4VI
wJodWxwBivf6GVhkjsajylc76XuwMDe1rEnVPI7BNg7V4mlAzQLzTtHsW3NVTqF9MQ1gf+KB/v9j
waqCZi0a4PE1U9o5m3HJB1WilcljjdyLRNT38tOSu+GeYk480MrMKgXwGePxLPGXDDx2Bw7nVJCl
XlJTdW/7YPN/FW4kF/atXIEcZQEF8Maa3TrWO1yadMqc9XHzRCuAv5RmxhtDAhsKijKAS94OCL6B
E4O4QXTh7htlXvSw9dcNDzUvoU+7jUT7W3hDk2h6ypDIWTT8KYXgZ7vtVP1sRSOg3MZdJCab0Y/a
JWdTY8vmhyggNiZGRvVjRod+OLTAnk0iyA/uIl0ROTFdNBWxZc07dWbT1JeZ6zDXqzRtmdjDmaFL
AyLXKVno8UFCz/aeBEBLb0q8apDfoskmr7YZunyg5WNTwhjthUBoWepYATis+ArUcLeUhLwpntz1
ZVsXxBhrfqZ2r1ux/nAyYzXEe9twXdVtY186KhOP0y6h4jBo3MaeyiIqrFY3TYeWbt/N3nsUwIrc
U0//aTLE0RoNnw4A+1sB6O9ZZP3YHKJprD496F+Ytq16/7EZMd26pis+xx4LD5IDN7sdDEydxM56
53ltJJ69K9Wni8DpnY9sYcvjVllj9EX3JV10N30POkFhft9XHLeWsGgYScbKBb+2Clq5W8pbOmjz
A6nqPiRu7plXRNLie0dngoMsKvQcN4stqhscS+kn5Wpcvw0mLAx6/x30weAE0+dk4dlCtO5/Cowc
rYRkNPzqOFtFpXfS85PQLZF1oRbrpqnOO40uiuweVjVtzk3Z6xXNEaZvETIHIs7K2fZvtLdLn9ZM
29xr2xDvcsnu1tHCx9pw5bwLg5XNagp862EMu2q8mrPA0TSY2tVL8wCmDpUMbGAAJkmssqDIul6q
7M784gmdNytCzToZKKc+2xtU9LheyLZiT1L2yLEm8S44BG3q2m1GI9zZ2/6+PjsNQLt1zDXbntuR
fhDex34o+l+ZaKVMOl2AKA5Xt3+odDRvCf3ycj5GssP0xdGlfT8RgliJj8rnbib8n9gOwoLmE+Mj
C5Px2poIsnONA3zWDisgNUDn1JTKwFxCWdo+Q6+qZNzai2wTFol5XZdKPOZ2NYEZNdP03tUZ1doV
akkdL3od7nzsST8mTp5bKs32HZ69vXM3ooXPKNm1NfiNc4dYV509vWRU/qxTBWz+rrXsub3KfLWD
pOTzgvW7NfT/KnE2PT77DR/aeSaWd8MygrYO/KpMkNgWP7qa2ixDlBMJrZjqmjbRUBd3DtOwy2FS
63TIs5kWv0bKx/M1DkHF1Fj+fW3XNWC/PSdW6FGD/rBAdFaHbmYrTkylWbFhbwW/lGuZB2mWdb4a
Qp8jxzBzYyfB6ul36uCBTGZEyCcf69vispTI48/HHJ6YA8gswr8+p26HDY2TJZR199dKr/abqZvQ
jlenFlcMvfeffrBReMboGcPVihYwPOxgDUDet/TwvTwYL9tZ8JvbaR0JaWUAvHCsQ+8XfQ+Pbgcq
gnOzuGXmqpMzaRbG8dYHtRPK4h2b2prUtA+dazO11lMj5OgcBHCcMtnKJjzXkTOa8UFB/TfFS65/
qDcXqjNKrjduCEoLyUbTHQKmQ/xEjuusThv+6UBMQ2uLe5bQN6Kl7n95bBagql24J2Mr983yuvIZ
lWrxfaE2+4adp12c6FO3z2NVep/T3hc6JuixqPnTm/sx9KO80VE4btPBWyP7A+E4bGEnqzABgEYh
60urbraXbs8nmHlFl02pQg3CQmaw8xffox6pHo70icu1MYR4KG/Gg1+LYjjMUymvZtwmaDfpTgL+
a6kE2H2YpfCz/e0Iwhc1Ybl4liBj6MWc3+ReBcdV0hkQiWa9mmO/LG6TtLy7L0C+LHrJDGR+1sOm
7oduJ6gV2Zx58Oy0cA9e5+kqGazGta72rJmghe2j9ybgpWXXXR466ghubH8IamEPSeQJYS7LqXAe
kcPiDGDZBbFB0OPh0iub6kx+jgPiPMuG26Zzh4bNfeu+iYn2GKc0xI94t4fg3pr9NT9uQrXg6IiO
krKjWB03Ivc4z5xmeFSj9n4yc0F9pquXPogn1TF88SpxMrRvXGMcyHKTLEXs1hnVpjX3glu0ugOI
Os7hnVZ7OLIpCW9hvG7FHeKYA3BpIHyNQXXlsH1QeS5GZR+AIpWPVZ0byj3eJspDjy5JUs5zKCsP
yt8Txyyoh20wdc/Mdflt3OJnkfPj0576nbOrmCOSHsfCSfM5Y6IroYtF9hd/a7MaD8vI/+LXIZjv
jHbbt4JH+TzsO0PGuorKPhE1ex9oRKfAcriDgXukJJTfzcXZn6PZfPsZwujywrwHn1+3ZAhQTDvo
OS1kOMskh3NN5zALncu54vt7RyfABimDjkaXA2SWbG4xfJydMw2xDV+dqe4KcSS+iTNJbOmPCjZQ
a7unRuH7xmkQZAepSSJghJro2K1KVNfwmTM/DrWlwWeuOBNBIqWgehEa3/scvLF46dhSCh5CsFz2
NiERQF6GVB72ulmujbT68prozL/eBivoTt7arWXieS2iGiIHqjW2vQJmb1dHUIDZcxZP4Xn922oW
bmR0y/y+Jel60eQEjPiIHoODPRyypzrMAcna+x4ECYV/2gC0eqerYSBMObbU1OukGcy0MD7rArtc
tv5DNMIrr7TjexdMXy8f/tp4B8splvErpXt6XoqhSMOmNPq/orUtfwIYrD4bqq/PcvCRTmQDjj6J
W+dEb2okNE+hx8lbhdwDhRg9WHyUVqNpOayyToyDDTmmm9v0DsCUTXApqJZzkqhgSqq6nHkVW8DS
V+HQybgrZvkcIT16LxpbP1tjEII1dDr93mESbadVAXGeeGJHoTLyxwdh+yTlMj3XureimL3arpiB
QneCckxOBC0mH0osj3wofzvdTRWXGMBQasBBnjLXEExhbC9avnu2kk+uFSz3UpCgxnO4zh+OlXfE
IyRBQ5rR1rxsuUFCumxxr0pCUj9pynXu0azgW43Zp4sx7TogsuDTb4cTZ2HxI5Cbp7CXNruLz9NY
+qkUXlCmGQ/QTpDlBnyrGesgKR0XgjqWoRX98wHBFoham2aLzQuW8QRW6roLKXfSkauHZwymmp+1
XqceFf7e3HYNkefBrPlAW4v2bptG1Sr1UVe0tUftt2NighrGODoeqzrsGQcMvfFQfx/AtL6TEDDH
XbZif3RsYzG1IsbtUeamenDMalM0sje6cBwf/ZCg16Az3YSqv11VNn5tpeM+TR2Z/j1lJ1cmYNH1
d8Nk3Vvem/bb7NeE2CjAKzRhZeY+F56BqImAzf0qaHMDEe7y8b1Y+7MCkRykjjds3NRpsbpaxOsS
cV4Is1S0k2gmPvo+opaqwOYy3sZOfa4MXHz3SUFz4g0414lLkEA0QY8rOvT+VqpknPf8yVY2YqKB
js6ZqlHQrvD6jedctthPx8vi2Pfa3fR9C5xsoHQpq3cUdSQhRq0/NcriNi7m8yqeZ1n2F0AWu9ee
hjALOmp0mQgKA1ZM76CIYopOlKJ2vy5uCjUApZ+kM3EOb/zQcSwkDOCNvY1tzhIG3iM4WKYocg1Q
d86QWFRnoX0s5VYY9GiLeCU3b25dj1I3T74St8Ok8jvGaTDPzexOXjq2ogY8nSVKfHCeh0Fk3S9h
GlBUe6aoOLxZ+eZ4h8BqqMuuE7RfNJOdnzBXQuGKfM2nK13ZgUnYZxFvEHp19//D2Xktx60kW/SL
EAFvXmHakc2mk0TxBUE5eO/x9XeB5+GqQUZ3aObMzJEhWV1VWVlZmXvvnDpaxLhCpbDhYUsp2eUI
wPIIQOy9CKFSjq4STuJuECi/48OD8c0sNf9ZI4phnXQ62EvKTJUfQnxEmxlJm3ioC0P4VfIjzT8g
yTqc8grFmA1HAccGNI+7stBoukcFtq8CInelJt+UlTS4hE9T3woqvsU22qBN3DZVq9kW9Mk/wbfo
H3vZbH/0aqvSehrNkJs8pRRP5Fb4lCVV7Y083oD7M+pgVygw7MnFRsVWHCqQPXQ7L2+YagO0waAr
uDNBufodYT+MgIb7phEz/U+phqnuCXWfvy3ugVcaNQ+0vIkk9oY/ZsgaUi/9XpmDBN8hVIKcG0ow
Sc+Qo7ijVzW0wqTQ/bvZSOnoN5OIA4sQzkXvWjRhLwmJ1OgwazkZ7NIHp04CA/THphKm5C6hGzqM
ziobZMynVg6JRs0JzRuxSHlD6cmj2I7xz6GYjdcQPDiAzFARvzVzxaNIo0H1N3UMQdsEsgjHMOhE
n7Bc75VvWGF8CxT/5+g3aeUo9MQ9jkZEfG7MpowiZJ6Ku1guwTONM0VOHHZchV5sErLbvcBL1I4p
1wE2sgZ5DygnND2U7ujNpOeC8pYDhsNbKVzDcd6Lu7CpOBIk/q37Ri6V+5IMdO76gzJ8r2RuTYxP
HX7IOe2G7DiJ9Zu+Aftl51YRfR0mymXkpAbtCAd7wMIBV4ZeB7CvRhuqVHnNGwlVDL2WxAMbR59i
lf7pz4k1BgDZFgBiodFxaNtXfYTD9fPvNSTSl0FpirtcjEZlF6eluMmFsVW3ONeKvslt0YYqqAlS
grQDIp+Q9ockp/4pLZVEMHWmbcAo7XejpWXUG7JIb/BAMsleGqVAdEArn/J2ryScJzbBr8ExtZpO
4aM3j8kQ0dGsUUiPHyGVkT3Ix0Q36C1Tg88lLUG2gnsjbL2+NFJlQ6cgUtpxp9QvtHUeftNANtRR
5KLi7MbtVD0ZlkSPaoC+0U2Mt8gcY1heVdSY+RDAZaLANoi9XtAhFW5gLVLGNuYhflNDdfhNjY9R
66RJLJe8VWqeajUjIUyHw5n3APq3VF1zU6u/wYMrtZtQK6IvgA7aloCrLzsgM5EAZmSEypI4dQkC
axeQUmtuodM2xx6geeeYpLvmHR0Syyg8UWsd5WcQFvMPAq8ePPxoqH7ztQ0SqCBejQSXsRco5b+h
8j28jIEydltq8mbhWryKwVh0AuqQvK9JbgfGLHy3kERDtsvUrbuwS6wQNFhoElwXxVNDGR9glRiJ
PwTgEbk7R4nme4BDLKBRPE0zV23ACFHpXg6A2k2IFcq52VeOyZ2iE2EbIM2o9FnPbVGZD3OnDCLF
yplpwlCutiBth+PcNzPptxnP4FIY6R4DQNMd9SEpqchpmslX+jIjDd4VRY3qDyhAgswkm8gVNxou
p5YSHv0mwBAJyFjbtuBShDChxCBgNtRvkXFMytmgYz255QiRIgJcurDLlAwpweX6BtmxEm0mpNSW
1tTc83agyJTmVGDkaMbVM8/lvO5lilY0a30ieBx6L0RB9YCYjESGRcwFgcdxg/kOo4iqQhVnk28n
E+6dOiIJnz2q4DymAZwYYLvmWHrTEjmBP5wjo4naap+Mbqb06q9wzvGBQkQ3GltQMnK0VgwG2O5w
1o91WqVfACYqpcerfvzaB2EW7gUCb2obUak8GIGMwtYolVhkq+etRNVQko4Dwc1bFffmE3LBFuAj
uhX5Hk2goXTOitze1WYkv4aFbGhuHI/iftaCojzVVlE/DBOto8FumCDYiyW0z3wlqR1V7ECFEZEL
MK9zvfmWhynv3BhZUJw8IE7fJTOuPuAOqCHBMQOSq+SpIAB+E7p73NTcO0qcgHEsYxSNhur9HlBb
q7cLsWiPuEbqxOCI/BeYGOluQll1dAE8UB4E5lN9n+DHNW4F4K060DdF/BOMualsRYEcn0OaQOIq
EXU6SOJcBNOTBoXnJ8Lj7a8skJuBgDoJvqKx2z9MYd1zw5R68Fa10/QnMIDZbZLaSn5YXNK1p3Ow
qERUsVkhQRMb4EInQk4Hi6fYrYYC5wYWA4EfT+/kJzn6/K0ojWiwJaThv1LFJUczNO10LIrBekP7
BTQPFWOtogowx0CWFcH8lcbZ/CPibcWspBRMW5cZverEUay1SzlP6x0xMtLXCG1XGvdIM3R7lUwd
Vc9o4XQ0vQVYNC/mDPCJKLL5AWW7QzNMcmuLhjxonANVCEEZxUHtmaUF7Jq7hZZKZqDOgUNBtrqj
85g4uYaoi7dakNNsIJKGtNgSPybfqgKvTBAH9KiTS1w/gMfsJ3DT+B5eawvOMJIzwQMR7t+3+KfQ
IcyXeKZFRfckgxX/UlK7edZ06ggqt+NtVqTKY5wqav5QxUOH1I4V9dNONvvxqQmbBhnUuVaQASrT
1t9OhRI/dqXSkHkaJkgrkziTbSR2QTR1ls3E9HglCboXqQXPxbGp9NqVW06NF7TRiH+0hjrf5+oo
d9BxB9W0yK1q+AdNafnrEDrPzzKaS8FBa61A0SCWpviHWQCc2CKR0fvHnjcOgC7D7x9HcHO/VZ4G
bLW0iLnkAbl2Xw2Bk00gYIA3tGL6Y6hH/9kn0v+FKNSSZp3GQcUREAN6UHGU7/BBQHpk0IO+V9HI
RV63krWt0iGhygpDKNuN4DsfeauUNDaO5Qb4vAY5aJDmSnKaFCainchymoIwIUni+j40GeJIw7gn
N020qcEKuIlr4HduRItJk+JBx/UEuEb5Kk9V9GM0QfY6aWoQ5cL+qyunEk3/Po9VcEZE/gS5lF3D
ZFMomf4kZDJAng7RkPtGkNrZqUy/G2zob6CZSkMsnhMjml7NTpeedApaoif5syi4oWVRnKA3VBA5
SZ0RmqaCkj9IZms+0r2x+C4KjQZgqSgC2cEfkj6kO1x+CyVNyOE118obevIAPoHjZvsa4lXvSei+
tw6fR3z24Twf5pk+87y9k/BXk0TBd5lsGojaaswiKrGYmC0rmTCBFOwX3CUAN8ABQOC/+fkUqi6I
pJkyvGGWWxD2fKcCtq7g3qP6RnAMJN/uFHTSvKBujbs21oQRV51KGrm/OH6pyyR6tvzEuqdsSMZl
8P1ZWBJcY2GbugC1ZYxUwv0Jz/ZG0MBTQwZlabcFZAcbYpX/Qw9JVWwaq4pVdwILYYHzaqeDOusZ
WhficsPEYpVGntqHpGVTEB2KJ2WmcVrenRpOpZv3TdEEteN3Pbk99Jvk26af1S9BghezEbiM6EDE
s2Rj1iXhDOLN9Z8Bwt9tVGWt7Pa1SL08MmEVsNIYpKO1VZDa/TwJLxAQ2eNxQhLdjGbpWRkNpFoq
cJcyqTFCNHtIChniTZJbD23iz5rNYz0kaPAliQMhysKXIVLmL37UdxKA8CXPjBhc96bGjVI580Ae
xpnpQOEvuoITBTdyRvfZVAYC8Fme1fakGNIRulh9Z1oBgGNDyojsA9VoaRZllcOIp6c8LzcTpd55
TAZ/A1BUDXap1FgPQh6iomFZVOxvlH6gmjETILg+br+BYsFdv5dj1RLspqWXcpvXAm/RlrK7x2M1
j6EhxkXxIE8SsAAwYw0kGl+k3gVHrvOqMZxKtxZHSXXMGQq0M4pd99YrgzB4Q1dL8cYKrYQzFVo6
kRYA1Bn4XBDErkRKMPo1BiRmvG4WpN7JCgjwBGZTAuTCquTogP6YlR2HPjLvtShJK1fp5xSaVgHG
7gTlh6J2B0+BxaiU7JeU5FKzmcLZH91pJGW1CUICY1diFWt3xokTW8RUqVjYtBQkskKy/xhVBrFE
ResLAaBnTxAycVZ/p/lIQ/UI3sdj0U4ovCxtAI40RGhfwMyqFCGLRj9WGnVnR5mnEmixWcZoMaq+
BPIWz2ULFFLuJF8C8jKSSQWJNwDLdlP4Q78Kv5y+FKkUn1RQ6eICGCR3TDbW4CFalH9Mv+fxR16X
XCHZQyKuWKNg0xqp+ErEN7QOT5ScELSvzZNUKpW09VVzfg2EQTxCMe3FG8hkyq9Bk5QlOZMCz6SX
ULAnMRzO1EfF/AS5QJHA8CtdSJmdBgcOICBOlDHG4kNI04PEKVSRDetFUXvumpqyctXplHcTsbH2
kxC0w3Zgv59mbvBxp5LN2MdkTx5apSeHhMZZdwsggluyAH1yR3TAdZGKTdHbc0MSY2tGVU0CS4ZN
8EROMiUEKXoZvFSemA96VgCG5boJTlUKktjuWeVvINT70/LQA4ojpvDBBKFo7uFJ+j+Tkgyy0ysj
Lwx1NFNgIrRU+W6FE4c5KMPJAJ+Vkq7IYoR1PdTw1J8pyTaUYeUyfA7VvOXlK1rVd3SG9JQkW57+
DKSqBgXhJ6SUYHOnJZj0vHyWChAAOFnwF6qG5rEdNTQldznF06s16XNPHK+ABRlI1WqgcAgbwUmr
6aMawWVwqELpPzSzNh64gxplU/gBdW5Mt/bENqgJ8etSKZ3FO08bOSa548VjSxpbM2eAkaGZnRYM
6uSGYzUeiVzyRt8FVLQnL1Qls0JarhKOTc+tuUuKQtmb5ERk20Rgnid8MZbSqYEM+Kv2xfmkwxZt
7QFgRbdrZ/Jv93DPfLRNBaNgbUJVKzy6eLXG7dzqafmVd4HwVbBIjFIGKkXw+XpMlNsOpfQ9zWdV
JAbkefTTCuJesHl+gVH0JUhT27ICNf7NoGuoRcnFyjWchEJqDJxtQBIeAFA0fQFd2tNvw4K6tFFK
uDx20U30or3MuF60BP4WN6B5ANKfyDWIiJyRhVyRu1Np0qwK4A8FYVV+FbrCt7uk6rZGMoz3gpAi
9ir4AVvXdm6adNL28vBrwvcyPL1aoeObyNhSBTvnWsNhrVtgK5kN9YrnUAqUuduJoAQV2J3liRqF
Zc+aGtzUYwos+PLg665iNJhjdFkUqToq+qKfcj46fcJ0jdJdbic+V65XSz4HKaMtoJfwqoiANZFF
C2BmUz+PeFHBEfWSHLQJQQwJ70pvX658ojX3fP2JVhIrAJ79qs7YjqBQ8cOUMN04sGSHUOlrRSiM
46EWXsNG89J20ND3MqdtnpMBkIcAaPhEygE8iXVlpdYSAO8fiyaGi+qtpHxQFqtGPHSn8iTOs4B0
K9y5AGBHSjYyaQq9cC+vwlobYhltUfgwFnVTMDErmZRyUHPavIMEAQ5s/lAjQwEeB12KsHDUxh80
+pWviOh8ZoZI7km6ttigpK2kLwBINkXSUIeHDijf68BMCHMlsLitOO5Bz1nbMoe7XSj6v7V/WFoc
6iCN9cUCGV9aWaBZwEAE/0K5DyE8KFekf6PyS6ZyF+zJBFHavry0Hyd6Pt7KviZdgJhSlhAPc3Hg
RTtMx4lxb8BjKGDFq9atzKp6tLQ02Fwe+aNlMzLiMxqixgb9qJZP9peKYjNphRSpWDYdksRDALaV
i7cs/lGr5X09aRKI2cDIIIlzPgpDR4pVcaKVQWoP2gJ9MzPpQFF+eDLAW1+xm4/nAvVt3AfVYwqC
7Ob5cKZq+VYmYKl1y23Wkhp2yDh+g1wj7S4v38czoaKzYdCNnHIP+r7L8v61fFC56nqMuBv8Sq72
RDBwsaAPRw4AT1jJNencK23XPx1RQYgJBjzUhLV6ocQLu8o6znwZCsNPfyLRZbXxkkmsw+QetUbz
is7IZxZC6wQTIoSJ/NNaXXygI4RK5RZvXHe8V6y5bEq3NJo+/x9MkRZEaMJLqsqurdYyAkxORMFa
zpVRgXVuLTBHY3VllM/WD7lyCfAUXVDAxJ/v2GCA001CRmlBCOhQC615F4dy7Y3kWKngkwu7bCKf
GaMlWqAHCMvwZqsTphe1FkzmYiJSbz0MOcIgzhgEhuB1KUHNFU+yFilaTpqlGCKrqKIasW5TUlhd
SgwM87iWguwtoqAHPjQBujKXt2aTLy2Jhbb/enmKn7gvLgZEyCR8JY3f5PM1nX1zVjRAojaaAjA6
JcPfNhP5ViWLN1Xqm2QhFHWrKgAer0z3k91EBJZqM5pMOBd1Faj0clSEZsVJb/zO/C5DvI65i6V+
R7OybhPAj/YuT/WT07AEZLRmUSSupLVraQarBWOXUssCHupqKFtuOkG51pX8k100ZBTddAmVIqSf
V9NCriaI8+XM+XIijaDekybeKk0jiRspF0EjR7E4nSTwv+EVh/bpyFwEUNhoFohe+vlW+uD+x5Zu
YHZsdryjIcP4rt9wNkiSNNIPfDtg1wEqp39l4E+OCeOJRBeIXYNvWz7YX560hvJuwDBlYZNyPDS5
2HsowQoPFhmUKx7tkzki/6fQwISjsrQLPx+qSkV5HrQMdj7cP1eogZaNWg3xNqKA9FACU35JJOua
XvEnE7QWbXj6B2lkUMTVnkKYRoO555BEEgI6Yg0cCWqLvw1EWAr/bKQWmA+LLhu0vUEE83yCMaRz
8klM0EcQyLVacExDpV3Te/t4FJaOCyJNVjUU3/S1JKDYm3TxqOgDIyAgcEqGBDxfGPdXQrFPRlm0
8fgH74mE/sp9dvBVslyzKEYbYERLKddA64T6Px9romiOnIyGoiyifna+YqMY9iPhOyALQCPZqUZc
p3CLWmivna9PpoNjllCzF7nksITzgagoqUFO/tSeB5RJo0yuHQCLVxSHP3rF95ai6GXRIp7wZzUb
mYBlGHOSnEw3OeA8o8mLGvAf5Qjr34NhXU7f/9XkEOOlWSMQdW1prbLyGxGwbvIHRMyKUvJkC81y
U07j6F4e5ZOJGSZ+URW53HTeeeerN6DfGtRJxVPcqigZpqFxSzOZZmMaXeiUY3CtOc/n4/EEoJEp
8d1aFb+Xxc4wyOsAQRAa6n+0E6W66gcwbWIxLh66sVZ+Xp7iJwbCFGljxi2D5v+Hpzf6+LBWWMgp
zCOYuwXVhaKd/93e0eQhMaYpi9e1VkLDVqPDcYd0YHep6N+bI4SnJk6mK90rP8YFpKI0rhKDuxJK
/Ors+nqI3NQin6nQ2g6kNqossGaGJyD71tYaTDi4STBSwmvabHt5GT/ZOcIt9AI1ehVK5FLOLaWP
xKiqaFhiF7oavEAB0l6g5qnNJi2Q7bD1BEjR5vKQH68VGlOwlEslh9tzfWmHg5xbA120bV/J560G
Kus1FahI3goyz/N7HwavZBdVSD738sCfmIyJrKfJATQ5f2utWfpeEsCiN2j3qFXdxZqa2U1ZDv8c
xzI9C91LGcIVkt+r+6soR7j8JsAvKzXzLbxGH5E3ITc4CmmaaVcM9DPT4WomG7isKKC58/3rFFpi
gVPlXWqO0RZtL7B1aSSgSu8b8RE9wumokbTbKgTXz/++nAbLSLcRE/PRFtP6KxIxInLXga6B/gfM
dC+h+eQVaCpeeaN+ZqCGzJuYGFLjqbqKmdF8KhUU50Em64lhNwAWXpURVU/wt9UOnkiz+x9mxVMa
oVuePbjq81nNyKkUUASxTrUoIxeWe6kD80Ik64o1fjoxXvlL8MH/m6u3PspUwEJRaEDBxYdDQGdg
CiZNYY3pLsk0sXmcYf5cy4R9MujSJIV3D4vJFb66GGYZmHI5w7OZ6NhGjQoK1wQOvkDXJsgy9/JS
fozkMA5eqBrvVG4FZeVbsiGBZYusDpSoFnKRE81jlb7A/TKqEYb4NMjXXnXvfVHO88FLyxReVibr
SvSw2r0xs8JApzRhWxy7zIv6VjwOIwpiVtTmO9+kdCRFVbMNQUbSA1CgPGUHk0FBMEMj74rpfuJv
LIRPcOmKjm9fh5fhADKT7lAF2Jo68GikC4QvQCn+8ip/Pue/hlm24a9zGOtt2os+3W/8eR51u+4W
cS1aRaqakylWe9KyUNiLA/U1M0WxtkwpRSNcbtKVJxav9Kn6zL7Y8f8aK+AZVqe1QEzON1SmHIAd
d1TQqr+VukqAhInBoW94o12e/GdLTPKbu4Sbc2nqdj53VZ/pTYEso21oSoXuGgwiY8qGK7P6zJAN
GolLiOMr7OUy679WGGSwmo4d7wQk9KrvfhxQR6zk4I3G29dCgU8nxJtrUSgH2yuuFhB1ZAACEgFH
TRNx169BBFKoCa8EHJ+OAqkEx0PuA/99PiF4TX4p0zaVNsFBZG6QKVI7l5cWDOjL+/PZypncg+wR
3QuUdRhfE9ybkFoZSGjFjQAy3TWK3ngoYQw//S9DIfxsLYE1PcDP55Q1Y9NaAptUjm15Mv02pMJp
AuMFTTTEX/6Hweh2RQqOEFtav8KRswlRhybg7SnAbLqupfElCHG3b9Nsc3moz/aKEI0LEDlmbvjV
vMAwqXqTkbpRFC17QMrCvNPN3rziq5afsnaciCQbS3qIG2KtxZynvT5FM3aXN+Am7Q6s6B7nOHwN
yVBtyg62z+VpfWYZJPuAKIJWooa1uv6UFtJ4plM6Q08rd+IZelwd0ySMuD68slkf50a2RMUouPjI
ZKznNqiSlTZgqhc2db0N/eqhMOsDUDl9J9ZRf2Vin4xmortM+wR6vixws3M7HDpFoNs45XVtEPRD
kFnCM62doO5I3XyPRJ9/Jd78aB9k1iUa5xBHyDBdV2c5EnUA+0IBqZ0a+/dSmidybvLweHm7Ph2F
LoccY1IZ1DzPZyUIvT7OqDOBaEOBVe2D+g4I57WeSp+s3RILUWjhcUDSefn7vxwt6XrYUSa4+ryf
+ntJ8hfIBKzfg5oN+je58tM//zwtTJAkk4xaPRWe1bQUPa2jIORJgMIYwXom/4py4x97VJNY4D2g
4pZw6Fwe65BSFhCbyOee512hoKLboB1DdlnNHaAYENRE9uzKaf64W/h1jfabvCkJMdcFwaovYeD0
Fni+tOpujTn2j2I3KMM/e3coFaJB53ID7y6bqySNmYH3AQCSoIzRFl6WZL/nBWpW6/G1NlgfJqQr
Ei9wQ+SJLNO9fHWoUPqthU6EiChVU/Q9K4TSS9rwn/PzjMLTlHBiaZbAhM7NDyAoaG8DueEaGm5l
J7mJFM4wDYly7LsS2F7cWIDo4Mlz+FG6rK7WyT6b5+I2eJHjQag4nn+ClJfOQvgFvVSnYGWiWglv
1UjL/vX+5zpZemxxMXMz4xrPhxGRh+/UJY0HLcx0LWX4nQMy3l0+W0usfXalkPFc2oUstXBr+e/5
IHWUN3Xb6K8dHOGyEB70aJeJxqaQZJuONwQ4kL7o13DFJj9kF5ZRIRuR1lUXwaDVHoIlRK131F/H
7mCF5m3We3LhO6keu/P8cnmC66HIHYtUH2iSQ8YVBvTKeUToSsxAQ2EF62Nwh9qJ73RD1t8I6K17
og5Pjcxe6F0edG0h74NS46emKRNirFN7MapD2lCMoY1+R/IAPyD1ZnMy3cujrG/n/0YxiXkVZWms
tzpvFKED5ICZWgjNaQBUIiypWFSUHHjl1wATnwy2NAuBh0bFmxYZK69fFwVtyrQFjRj6jDWU5iMX
Gjfm2Pr/aPjM62yoleFruu8bc8VQcBMHSAyZv0Vc5V9DtmUUMj/0xiCvhidZ+cWuk0KQ96gz4mS0
7UDVmGLbbGwu79FHS6A6CwsCP0W2ifzI+fmCcTDHmg450Y/KkldsE6KwmP6r56XyczbK6hTzIEET
YOTxiCCob6Ob9V1MpO+XZ/LRAEhHIM1Kc46l2mSsdmVMhVYOZqTUaFqk/5JG9BxSCLqLroRxrVXS
u+n+7ZYIMBiMFAHVEupL6w51AxoJ6tRTxaKKjooMMaMAWdtobmshq+4A3xabVu+6HeKvsjNGsbxH
JTe94hs/7B1vZHqeSKC3zIXDuZpxVqGwnoXGixXBAKiQWXRGPbkWTX06CAgP1pSKjS6uB0H2BRnh
4HsyVZnlKZWiHXJ61Vnbf9q9BRGj8hCihMJA9D9Z+YouTUcr1MfBphleCHK5NL+gmwKFVI3DK2+8
1Yz+G4ool1at1LBpZ3hu8opvRElOcGvrGeTvhgm6XSpI15yEeD4OBV2KWyybqrBB3JLr4gJ/JAlS
KD3c7E+b087dbGx7c3PcbFx3c3T4/dHl/13XsXf8yj3ebPb2nq85HvntwXX5u5174O+8A7/kqzf7
/cnd8bdHvnnPlzrOnp+22dr8SH788iWbgu/fP29O+z0/zebH2d7y15v9xnnlS/gItrP8Cb/mN55t
Oztnx7h8LT/xfnvix9+4Lj/qlT/Ze7bn8RNf3KO93z/be8/hezzPczzHcZYv8/h+ft7yw5xbfnFk
Jnyix2X47c45fPUOy5d6h73tOXeOy6+Z9W5bMHmHT7fxdreOs9kfN8sH5bNt+c5H542fuuNLD3dP
u93Tskws1PLd7vGY2cuwTw5/fNkG3xOX/3+qP+zYulCTxXWjAlt6OG5Or/vNM5PynDdnd3Ceroz0
nuy5NNLKubdNncottrFxH15+nAL7ZHvf7xzRvjKOshybS+Osooumakr4y4zDFr3sHx/ZZ4f1Zkt2
N0f3xnGuVPtXecSPS7h6kftSW8UoqT8c3ddnrIV9urxHIFyuTGk5dn8978Bnwz9CHen4cLO5WQx6
c3z/h3+fXjecjRO2enw9bl6Pp8rm4BxfX9lL+3aLYe0ft/vtduttt7f2HRZ2cG52mPP329t3c7y1
nbsd+83J41i4zsONY3M+vcODc3OD9R12V1z4VUNYbrW/ZqOKtLSMWS/3xX3m3LBi16z6Pdy/ZAMr
f4fUDiRGhrjZvJ4Cj2PJcT8tB55le+Q/e3vLr5ZTHdjM8PBnh5an/cfd7XZ/Bvvh6ZqJvFfEL32g
9ZXSmkqcLUZ52j+fNs6f3T6yN9vNsujHDT7OfToubpKNYSM8Gx/oLL91T5tn93n/eHRfCnzb1n65
+bHhBzCV09bePt/3LJ+LF3ncb7E774Cdl7Z39xbbhye22nVl233AIF4t+4t3hyfZuPbO9R7wQ4fj
4mAum+r7A/nSPFexVVIIoyJhqTjso/2Cz+1tPvf37cZ+/M8zMz2c6I3j3mz4EB5+9/InUN7jkEsf
YRV4zUgbTsOy1C+49yOrcFz82vHJPbnOzX6Pt969clpw1nh8bomt51W4182GNefq2S23gPvC5mxe
3f3phMPGbk6PgW1/w4o27Am3hHfgFL7gtQ/2uy/bb/en/ePvfWD/flx+6I/n02tkP8/2j8De4+zw
Q6dHfvv7N9aIz985d0/4WP79sHvynnZ/HFz+7sl+5hYZbTuwtxzVb7d3d9/uDjvvy/6w+/X0wE3h
PHAdOJ735Npvt1xEu4cb94kjanuHwy0++7Bj6V1W9X2ZmfkflpvLlRG5W3ZH7uXjjbPz7jjq71/4
9Yk/XpzCk3vz8PKCITq/ruzIZe9F5HZ+3mmrVAgGVwy35A3/w3a3R5crj6NvO+7hv0vOuWIHtKq7
6DRpZnc+bNIbRl8wLGOyHMcT55+jtoy63N6VzSmyfyx3Pe6Sc7G3+UK8w+ZxuZXZaDaeXz3yDXv7
joBgw6+W793vt3f8e/fEorkH5+E9sGFZN8utyYm64+Tu38OF3eHAgVxMfbPY4GmzuNPQ3mFCLD/e
euPij2+WbXR3L0ciHXd3cvmeyxuw3A7/fyD09+APRM57jEln8jVAdC4K1D3zEAJ0KCOMi1DNrSLO
13BUa1bFf8MA+lh6IlNF0FbbjJxhD6xJgN3Ya/UuHqvpFnHf7k7rAm0bUseAcD9q6GNAqx8Setuh
X9MFew05PYdI+9r7a/U2ev84OgiN5WVEnvJDmdjMZZSNUfAqpjG1GzVJb0ZUpjYRkgPHywv8Dtdf
rzDsBZl4HkwlKctzU1PVjI4cE+F1GNfPHZxrFE2V7ewnOzpJ7LSifu2i4bWT6Gqo+k+51r2MAAMn
knFVm+xpF3StfLS42dUHIr9ikmexZNgNaxA3zFfEUkw6F4lSbSm/M2T5k0PeAD67R9I8TzZJNGfy
I1K90c85oknIFRD5J4uv67oigiAHx4om8vmC+PUsd6iy9zaIfVor6EXhQusq3SqM0ysH/RPrPhtq
FU1U0iSH02J2YasL+wSDuCVH2F2JwT4fxeLpBMFgSVGcT6hGbcTPU85QNwfhRrZGYVPKSIBeNqRP
RyHbLYHMAhuir+zIovlViiIudlTE8StiNc2d0Av64+VRPjMOELgcCcpWQOpWwRE42KDsM8RukkiK
t31GuAxRVwq8QA3aW7FEbEvuyvKg9HH/5d+HNmUMAhy3/PGgoHiTS0OG4oNCzfQ4StrwRrsqYY8C
j3afIfaLoq2u3/Mkv0bZ+Li08BlJg4MiJ8eJSzjfQGEAcSPUMbJqplod4yQvdqHVXAPBfFxaE2AW
WyeaInn3NYwiFKteF8tsslFLeBR17a1XzWd/1g89wnpI6bc7Q62vBJdL6Hh+1ikUy4g4Uf2WYU6t
Qkto4QPVkHxCEAQNqRerpF/LrpSUSHdQ/i9DpLSbAGwMyunx18vbeX6zLzeLKZFOAGYKKgak82po
MM1w/BOGNnV4csrox15RhpVHC0o4qG19rSD02VRVcCoQpgDTks4438RJmn01kJEpbAZUqOQxi7+l
QeBvoL/FaE4Y5Y4WEdfaMn/0ZQtKC+Q4bB8sZw1iCGkBjV4NstfoTApOIhaCm6iNtSmRPXUvr+en
Q1FKQZsDiWlu7PP5oZ8700Yb7T8EnQeZC0RMRM+3ojzbSPEs6bvLw304E7RCBuOqq5jsAqFc3djC
iKSNqUGM1UYk1YQa2dEyoZ/t5VE+GMlCIGSIBZmh0al+OTN/Pfcsnxf0jDQo+sWZ2XjE5nHupnqo
/YKybyJRW8bq5vKQH9ZxNeR6HVN0GUwaTTkocJSupCa/Y0Nq3axK+yuT+7CE7+xIkKdEV8AJ9dW9
EM5TKKJUGTnBVHV7JOQyB8p2fsUuPo5CuQlwJPgzrlRa6pwvIWLvfWxUiMdYSaN5VdjPCGnq8/by
qq1PF7ELp4pzhZXLJgLx56NAmJdoxQkAufN98XG0enpZBt1+Uozepi/k+NgX05WM4YchWTHyyQub
biHTrVPxqWQoo9LAb42aWnJH2spojlW0wr2E4OXJMttFRnhqvcsTXbb/b49JrZL0JCSb9zNNTvJ8
ouk4dL2Y0J+z3UR25wxesVWOsnut4rRKDOk4jfNxVncO0WKnVynjlO7r19ylJZr963D/dnky72ni
S7NRzmcz6k2IIAOjyFtwnjYt1jzpDvU9l7Z0juaBiLJvavtAVyN7+nZ57HVN4MMMF8P9+2zXSarW
S6dTYac6gwM30f5pHI3Dv96r65VcDvxf44xpjkxXzjjqg7+tUDv6Cs/s4F+xi/XtvR5ldb2gkhSn
wjKbeUPLNgc9Zyd3yitn+cM7aT3Kcib+mosS1ZIaL/t1rLwfifP8W9u+fX261tBcWrb9klms3C78
snSSIoapPNhADrJQ9lc00E+zY3xBVn1/xRIWW7403MrlWjQSx30w3OD8QIvf/pnbhz/O09crw3zi
MP4+uuuaSdbkjYFC+zIrhEkdangOrRwd09Xdt+33xv2ChOO1DbviLta8dFJ3pRUuY/YuDzsOWOR9
m+2fX+5C+75x33gT2KEdX7lYru3fmvOooJ0mp8v+Tc6PeSNuaVTqNZvwLtr7drrt7CsLe541/+Cr
5JUXSVSkLVB9WCYZOhn/qDZC7KTnr9n/+m5emf8aSa0KdIgMAZTZC9HQ7n0YqkXdHfrEuDana7ay
chqmETdmvhw0U3vp/F1EC4tSpgdtnqAQdw0HuEo7flzAlfOITUHW0IH9bwHTE+2zXGNDa17nS+RG
LlnlCUcs2n+uzXKVTv848MqfDEFGi6eKgZUn+dB8Le6qg/LDv6cKTDeU8m16zg/RSbnXnq9YzLXl
XTmYoB0jvVgsRsFmEMTCPvsdUZ7j24ZTerkXuKZjOvoVJ/0h2bI2oJWnmeT/o+5MlitHsvT8Kmm5
Rzbmoa2rFhe4E8nLmUEGNzAyggE45sEBB7CS6QVk2ushZL1qM5n0DNlvpA9Rqa4MRlqFcqGFVlWR
HMALONzP8J//q/KiX18MdGE7cTCi+zKksBpvGm5vvTM3PzzH/2gDQKfFbOVqYsB43bc7dp/7ZaWv
S7bdgsDk/bCigMjBDoPzMoSsfNNfAxrZd3v7Ijj+4C7/0b76+2u/u8vY/M0FuhVilUht3Q/FLt2p
3Rzlu/5oHn5UM/ujR4rMAy0Jsw5oFd8lBBn8kGzumn7TAeXRDUxRcA2157eh6qJsufnHH+39RrA2
zphjMhFGMnuJlvTbu+pKYcZpYS+hZklrh20lsAujE6Bv5+UHW7j97nDiUgzcoL9kNNz3sCv99lKF
b7qTOQI0jTEPOq+DqmJMyyp+sIe+v3vrVWyERWQDq4nJ+7qKbczwmHpcKCVmKVd4gXtn3Vj0oT6b
5VXWlOUDE+bG9Z++i1RwSKsI2tGmuev6+V00UeNf1fUNCG044M0Wu3z2VFuWN1CEih+txXUL+/0Z
zwckh6Nww3ykw1T8u/cASGK3BJ42h141VkGIJVn/gCcv1padU1v5fWGMEh/+0mvUBsFBr22wrC6v
i2yOPziykjW+TuM4HtvSNW8Q+bagHzvR+JtGB2f5j+/Ld8E3UjgkS2gQUJkHFpKib2+MDduskp4H
W9wYR1BwWpHM7IagBNJo6t2YARbXGadsB3h+fOkQhH1K+iDxIwPR1rLLGsv9kfHQ+/hy/ZMs1geq
Ixz4wUt++ydpeGcK3WimEPJVDv/BMjcwwsqP6DEcjGSb0T+bG5NjV4zTD3bN7182i4fG1AD1YCr0
XzvMv1smGOxramZoN+yk/9yiqX2QeEJeYYT+o+GdP7jSOuDsoo6kqoDE+tsPmfQriTgwF1yOMxeF
KyPoUT1nmLgjH3r7xw/5+/eaEiY1L9ycGKHV3yslE0+fyhqH0dDDoXAruwnuZpv8IEf9LsnhsWF2
YTEpg66PI2D9xL+7dwnNCStbhjGMtTTeTIDeN1mZWBsWVHkmhqXeekVcbE09s0+ILIs3p5yNH+xg
3796/A3IodchctT/7ytt8zKqpG55u3wQG+42qWPtzs51RjUCiUXhEaoEDnt/+u6u+xhz1yiwDSr1
337u0klLqy5i/I/6GmPC2c53ZelZhz9/FWbO1mYBUlAMTL69SqJGelNzNuK+B2Ydg0rgD/Ws/+n7
Z+sWH8SgsrbKk969evls5Z5ErxsK1VSnwu6NSGiYAipM3aNymOLdn/1Uq5SWQRc6IKwc+92aMWe9
LxZTgu1ZRHKW1dpyjEHl/SBJ+H5D8U0HKw0+FC2372ZBMGOhpTf7fehpoop0HVvCAnbOQfcdbeuX
jsKwf+rHY6z1vynl/+nT9M/JW339t22//+u/8O9PNR6cq5r/3T//ehKfOp79F/kv64/9x7d9+0N/
vRrfOjl0bz+dXpr+p91QfX6Roq7e/8w3v4Ir/faXRC/y5Zt/bCsp5HwzvHXz7Vs/FPLr5fib1+/8
v/3iT29ff8v93Lz95edP9VDJ9bcl/Fk///al4+e//Gysp+k//f73//bFy5eSn/v1v/3633/913//
T7/+27//Z/7f/+R//8t3P/720su//KzZvzDXggX7+j4x5cKh9PNP6u3rlwzvF7ZJxhwD0IoOMQrH
alV3Mv3Lz6b3C+cFJWtODMw2cGD7+SfetfVLhv0L4Sj/ma6jydfJD//PH/rNw/v7w/ypGsrrWsCV
/cvP326kbHDY6uDkQRVzHblk2uLbl9B0ZVCPg3gWvoJf4k24AU6T/oPV+u3J8NtFVm+31V1qtc36
9iI2mwdeJMmz8vP0UM3YL/VC0870Rv1Iq/qHHwflvGuZFGUZ/vr2SomzBEUwBx8NDIEYfVDBeCvn
CrLK7x73b3fxH9813mzL8W0XlShP7t1lFhwDM7d1nqx2LKE66OVwXwN3+VFU/u1bvt43LkOQt3YE
ENS+b0CYwhc+aO2nJS0xJXZi6zHxsxhyrAmDNsVKPfbofNCGKX/Q1/6jC8OEXDta6xrU321iOQtw
6Gz9CZulOLJW5upGJ/MKIRUN0DhKM2ow5b6cNdH+wJRlDcj/Hmn+7SMzZ82E2+oP+V1Pqxa1ZnbG
8sSwqMweptJWcajcHjZ5DZVNP0irss3InWBR72rHlN629hv1oy769wt2bZ6zt65tNfbxd/Eug320
YxvziV3W3rptct82eKvmeWn84KT9/kIc7vgBopllLVnv5blK03BnTa0nTebtLmYSYzvmcxKC5Uh+
EMNz5r2/tS7bz3oUMmOCp4737iSsXFAaepteLrOVrCxRgUVwHE+8J37dlHdASHNjg9VbYANyGOMz
L0hmZq3c0hebHmtXa0O8bEIVlyqdoqqOs1ecwYFJDZ1rvZRK4omRGLKrwqVqgQK4WDLX25F3BCfd
GdP2jdkJH8K6nhTuudXC1QbIipEznLkyxfsp7o1PTOvZ0zYbF/zF7BjXpI1l5IncaHZCXaNqLU/b
azTs+vMYx+6T7yzDhViwmt+VDo71O9UOzYtfYl5z6rUgrm78QEsfLTdfvLCwJr0+mPhrths7y8Zg
kxvWeNW0jATs7E4BLF7cAC92OFT2nQsIfAppYZBdNeCUJFxYQOQhnZ76MykS0MVCzwrOWDBG9/Oo
wG25DS7SgKFLzTs0IumPTdykerjAR5jCtnMwRnCWWhySBBfrjRriedoCZ5zHe0/PF+t8qVxgQGUu
xucU/+rPnV45/ibuhIlVMiGOG78Yna8nr4PrxtgdOJq8HAeXSG2aOh+jaQNnK24saAQ4EGetNK1U
v7N9XBP0yOWc0W7qwe3x0zfiqerhQ8Re1y75dYzNdKeysNSKIoBpa8VSGtp2bppubDZ2o6peu8S1
Quu6jw0+Vpl1A3uy8cuDjt9Vf5vpnTEAF6OMHrt3qqaVM+3htnbkxNaQS3FOhp+3mIzZGUbH2Ig6
aeOAc4SyUdvw6GZvkf59iUsx4QjINz3GkSzBhDVPoNw6EJQjDXoT/IAIspjXPsYgNQcb22lvaJJN
0daJHR8hw4NmpQfvOPK+mOYlnzaWXnZfsJRn7COjwtwG4EElps8XIzZow3ztmBgYU2O1GqvL9lAk
HMUkaqlrVfXQp11Wt8CDCfccHFbwJo5si0vBxhBJ0x6DFn1NyDCzXl6mAU3bcySurr4nscNqfa4V
rt9W55+Q+ycNJLzSf7Q6iGQgS9zijWaAmXxpwPHYl/1cLIwotXHjXZnJqF1JHzjRflpZlB/gyppt
aPiVTqunm0rGYmtnvOFYcJKrCcd0yL1MfX6cagwb9/i6+w6MTXsxuBkmnvSPqWk0wz5dXN+6kC5k
nINQQYeHuzPZoDwgOGfnBkS5JxcjXKo/GF6IrbG4eFBIA7DrXlOT17wmaT7JHVb/0xIBkjH4VnvS
J0jYYzIkTypGCbaTOEloD7OSo3WP53ocXwk5GMXOny3decrm3LHu8V/R089BKVv3Uy9aawRVQO5k
wB8bSrMGP2EEgGbwEdCCEzb4bu5uYpkF8jQGsiyscNSliv1N23dj9pCDQi+GEICZp+5nq64cnLfr
ZBnYa6hAXQDHXHiWaQKI1sjc69lvQITi0z/4m0qNxU3vYNuDz4XOrjM6Ji1/QxttfSuyHqwuXVjz
QsE8wQnK6Iobw02n66HLyFqmrk/grxSNmCLbicH2ZY4wvgwtN3SHM3bqh1XP6ExoNZ47R+gb4BWX
gOVA3Zt2H87GkIt9I3pOWFFOZb43Jze+Saxi+tAjpNNDnFt4XYRWxzq3yOUY6jEgwCvKHsf7OPGc
B1IM+s52UtpJFNRLp3Zj5gp3Z2qxs1J6cC0IYzw8T0ntiY/9DIGEbT6brg07dSy6rloOpqGPNXKk
Khn1jQ+n9UrBz4QTOAvnQ6XM5Bkud9dgYa/FoAyy+hP2TuP9RIESTFJqZm+pvSgjTHvRP7uarp8a
YCMA7aTIEzhyUGG2SvfnjzWPr4vwT/KaMLV6eK2eUQfP2LCJPKrsrjpf5kSuDCjVP/aqTz/OvlO+
pkClITp0VfsqmWWdQleo+ojpWC32qQupoJqMpTzmGrCanT+V/rgiuMWr45XOzdjOxYOhDdZLVkJM
Ckd/rvJwlK24M6hkPaeTYT8MUNs/sUNlKFkGEfgRx5whwsxbKY4UaNydgkEyYN2Tel/AdPjgE7kM
6XGrKHQ0egdaTBQBYPtZDvot9trVxEW61VuOWFEPhbPgUumrGBI6Hzqm6rkEudyDkaYV0ngSySIM
kIXXbzBnG6tn3O3RS+XqUl96db4Qi87XM2NhXwaRy4tew/BqLRGryOVgxYggH8zixKsTX4JXNduI
Sk1MOSZYpoyNtvXKyPe7FKsTTkmaZ5k/fQJr5oGGGbGaBWOWJ59g3lQwL4OU2Wdv1tgLkXPJLOzw
870sYEmPGx12w2unHMp8qTHyXMixyhfX71oazy5hxg44twOqt/WqfrvowBkjgHAq3vPdXRGmfj/m
27ysh4sUOpYblgK4zq7V4vyJV6Yy9iquTGQ+cV86mw7fa2hjZuPcWr2Ylr/l6/8v0tnmrbqT3dub
JJ/9/yCJXXO5f5DD/tdf/9ev/+PXf/v1X99nr+vP/Za8Ot4vjKdBazHIQwKdCdr/SF7d4Bds8ojR
v5qhEcKSMf+WvGp8iXOWUdivZkY44fIbf8teNdP8hdie7AwbbDKM9ef+RPpKLL7mWn/PGBBzrFOj
SEhcJm8x43hfRvLV2JkKRd52HPCd26KOqaEgZ2Y3jKcqEaa614AG6WdeoTRro6e1u0RdbdjzqzNL
+zVJmth7lobMki2z6oDXLXcNwgrc3awhbIghkC7XWnUr6yAVO71pcrgRnEUwv6eFcWXsqObKgNXg
y2Ad5lvP/M5y2gtdr22/wVLIS9V9ZTQOdC7onId4XKvmRPrOMtmwN9q230o2qfxDAZYpP9pt3ZUE
pJ76ospGPoNwMr2dLyt8RGfP3WKWnkWIwy4n3ZruO2x2QpA4HqdVfaUNds+rNSi+VXxgKhPALYZ0
Ub9iUb1kfsUNhThz0s4SXPfD1GO/T2UOi7nKkY4IDFoamPT7JdPO0Yg153nuUGVKcrkz3CbGGz04
d3oH7mZeJXDfPCv0LPumnxcR5V3TRgKr+O1YyPFyyWm04GXiRhBBb2L8KDZ+1qEKn9KjTOfubiBc
2/pj4h+ZczZDyARyZznyrSqNKTJa7wrlZndsR+2s8esvgIxvLCdfKBImGtbl4qEYxmGv6O7soH3X
N0ZhvgZA4MMuKOzIjpv2oSlFh7V/WWGqmL9qif+Md6W1YV3We1dfPlluql3p1tBsCQKJZbplinKf
CXuzFuNdHgxPMy/BbdPwUTsf6FdRJUCGzTl/FqyAg2jcZgv/bgpl5wO1T8oCzyhPDdO9MBDZfVZL
m38wR11gHqy8wb1rKzEf3QCy2llPd8L6HI+Fjza/rrHb7i0qd+ZlJiwblaFwpNxnGnSuhljb3wYE
x+lZOvjeHRjGykA8NQNuhShjt8JQMGIMfx5OvrRT99qjyuLXW7/H1tT/0iBAneeLxBv6wLxObWgp
CXwqqRvirCctIXxYvLHdY+VqpVubyOk20Zt6PgcrD4c50TrjTjWO+eItnh9qcpkOpMYtRCc7uBlV
3x2E6XihMbl4qQDATTmfpfvEsrVIfoiyMNJfI1Isfg9p3rWnLs6aL1ZiyU2VQLkOXRx1z1SVzEDJ
vvIN6ybGGPMD4mtYN16Wx2E+VmaYJEpcGpN1nXg17D3XKkPpa6PYBKUL1WnFBvMAFLK585L9wj8z
jWJuvH3fatNy6GeiDjuZtHNlAO/0AzmRZBID2bDMt0HKfEL6FcrYfwU09k2X6VFfTTGObDX069cg
bWMg9yNAR5WSIm1sRKiHIYb9N7f9Q9rVzrOmAF/7wKcxRYUGtCN6TK/t2p33nqYZ20Azgh3IUn1n
tx1Jb0Ay4Mc+gVrJhHVai6elcTSC3ao9GsrRoi5bqV8pOPY1RroR2bKc9X+DTya2lflXvTDFeYdh
yrFJOl5Yp4NnSTiyA/UGDBN84nktlRWpWvonf0VaJglGVjn4vi0dV26GlZBsO+u3LDjpK2UXez9X
/h5b6JRUDRbGObZQ/l6vO3/vm1pPsZmUKRuchUpeE1zkS+Bf1pVtRXWQ6QfdFtm5SpV27pOIPwhH
l0StIEp7RkG3M12LHn7Lnc57svl6yXwFdNozAb0efP2rgg9Jx461UWMAH5rHwXWF7J6+PsG6b/RD
PS1WBE6K36C56q2buuqAb9sLg2jQDZStnXVw3Y9JWk33/swtYe+Nr6S0+tCAghOmXSOO0Mzlrrfh
ZK3AgB3M2GDvDPmCZ09gAbcXAOCm2bxqvVFtfUAKoWic1Q/W/QjPPHv5ev0awtOj8txin/d8h94m
weXXe1gn9XRPo0oeffTS0ykpnPSRMDP5TK/MP1VWan2eMqnfACjOXnqvqKK+W7KXfLDAkFbx8jqV
kDcpng4gbCihhA79y4+5oU1HmYDa9PppvAOcpn0QiK+pOwRwc5ngh3hU+RfKQNFbmr76An0qOeW9
750HxhKERlcFDYmo4wSaR4kCDGS+3mMcAHjVv3JcrcltoLrmeCgl9Ybet5niktkM8gyNdt8RrTr5
ET59ft8LxzqbvHnaS+VeQdK+k21+O7vVYaqsJap9tU0dtTeL/lh5sPiG+TBY1mvj+3WoZ4kd+Ulf
neHExOJvfNKOloXuG9dAjx9HEdSA1VvcUFx6UEtp9PtFk1pkjxQbOHPmnegk5ICkz3f24DTbuPYt
PEQWH1q3YK5BBFBI/dQ+Bz7U7/W0GkJ3FFboVh4YrMRJDh0cNlTlbgkRqpcvXmvgYTCQGsdq/oBd
iuD+w7kz4+ehiz85bVBHRqXdGZ1qLzlLAgxM5uqATr/cZoNideOQHA2Ur7bj4heHQObuw1Q7U2Sm
S/80Q77eeqOnnWOjpe37Ok23VWdMe7ScRyNoZzZu2/8y6f1umb2DDj2pnAvFkSWW217Gw7nWTfs+
tqJRuRZVWCO/MnPNOzXOlEa+kqSHnvDP56KipJEzVVG6kBWb9CGukoymczzj4tBTGcoeW7nsGxcK
souV2R6x27IBz/RJ2GLeeK5RhVQnui+SGR+qb70eBT1jPUCyPaiC82EZtHY7kF9t9WDCFcINgH0r
fwfS4YhbhAm/0C0u4CQ59NrKKaorRaW8SNkGHU87G3Wou3o3HHlfs702ze52MJqjDNa9uk5RUszV
SzaLiUNRWjfKdq09HcMYl1YIyaUj21ujd1VoAQYDvFv4d3XnmfsE0iFmoDEO1VpBTp6UPf7DuuEt
UeHZ1WF0jeAmTuBSF8rPIrGimVGyrpTmJhWXS18WVwFyxh179bh6nmj6TefH3WM3226LOkYMR194
QURA6mdAezhG3NmUFEvjz4LE8jI2DYDFoL9Bl9qw85qmvBF6S+28bZMj9UZjG5dYnXDkQdyM7cHa
d17OegXzdxnrVbvrdGbJyiaH+6M05qeQEi/PFYnl3hucLsJQvg+XJVHHcSzdsxnf452YWu1clH5+
dKreOLfczDso9qvP01A3LEng6FndjSzTJL8wgm6BEFcZx9G1MazBiGIKYX4EZUSjfglTHOFmYJqz
CeBcIOHf0MOfo0RQAyIZTAMKrl4SeQ26vYYu/ImiPSqhPKcij8oCTrPe3VVK5OFsETG6PgXtJvfm
59HUaKAXpkiApXvJLdmBijxnXLbVpNK3zKmdraqGDJ0vQHEsshwWxWxA1i4bhxkaFP3xoubrRpnB
TRP3awg97Xo31y5JguNP/OL8OlASQUDL/k+JaHkYp3nvxrbcuJC5josKzixFbu3m8/yWmKX72Ydj
SUXZC1ts2iKRW/ZBZDF1qDhW+8nI8FRWroc4qY5pUgvOJFowX4KyFFu38KjDiPxJ5qo/oWCqb2xo
iKGq6g+t6PIttd/prOry9D4gZIxQKomjCwEyBJVZ7+U8uNts5hfhoPWFE52aAe7cgJ3Z0XT/cgyG
21i3040yMzBgSpnDoes4TeIgLW9syB8bohp2tXbyHotA3meE9meJ03/2guGTXrjEXo5mRdU6llhQ
zAAyZS6uZLusut1oZq+uyoJoSLIXD/L0Ti2wv4yhvep4xzCCtO0N9kWctI2dYk3CwZn4ronBtV6E
Ovy07Si9E0AH84JcpNxX4G3DSS/SD4hRDIoeuDmfJyhSwrph/Ek0ZkjbrN4Maa12E9zyqCO32yRa
1eyEbr74WcHny/TqRa4rgiAeTUyabrS0Dg6xLZqbqfLgHhpFe46PXsVjgiDRFcF4NgA6CIU+382V
7x7sttU3Am+0zdirIooL+7Jy3BcfzVJG82ine/mypUaD3X/uaru+jd1ko1O033lLc6t5xJR+4q8P
9c1aK22C/sB1UoObpEnzpnqNQBdmF3ZcFUhRa6zuzNQbbkZt1TmZwjXPFjjEodP6GYttiD/0dI+o
GzuKGhLR0mZulvaYi87eg9ftwqkIPo0DVabcHarQtnlOfWdSzOaoOxQWlHY4dlCD27PYVmsHTLhX
IzRlzTaWvZaWyZkRUPor6ipgF6GCSUnS3TVaZ4bF0C97xW3ccGxb1ZYkPTkmjs1yJgKPEJDot3Fq
aY9KwlQc4+lmroYXY2mKh0p1G1vazW2vWdl9YpvmfrQ76yN5Vb+bfP1zi+nhGcIK9kKvvdIn7Qpn
2cvSq/aKGtdVlWhN2DRZxWRmOR+N2uo2LNzXfBIXOvf1MaYDB8m+5TnilwV/PTjL3REFIm2gUGK+
HTkFtMLRLPK9I01Txx68sS+ULatbZfuSelHWhnOM9yF8bX03Bos8gFKMt3aVBOdjnBCeac8eHK+T
F4xTBA52fIszv/tgCYNSWCmCna0p58D+tTb3mvgDjcnqshAgfhfXiU9qJcYnsa9HCqxiBN/0qNHQ
2bgM3l0rz4KTPvfOFaSYvAkZde0poEp1cmSe4nVnOSd6rGUIW1JeZmzOYapZtJhmTJOEOZf7rpl0
eLtk8WGqL58rO1iibErHGzRN2n5a81CCFXcz29Ih8W6HV1j0E+GbOUeF4c6MfJRpFTJg/ZqOdGfh
Y2GgxgTdnuHj4aLmxVY5bEJnUWXo+JlxJpzWZv3PxDrSfpoVTNE2mzA9ZM9+rDSv26s29u6L3tNv
klHaF1kA4DOelEZgHsCYTObkXFQ5JdUFjZ90rV1lFo/AedyDbzdORKGUPptsx6MaffTXaavYNlzR
7tx5iq/5dGLb9vWlvQBj2QyWcu6WzP7Y4cLOsHBObXJo7OC6qqpli5asf63dkqJ95nPTSyPON9h8
69EwVOj/lbtWMhlwdKC2nldYKEb+sLpUlVNwY1vFeNf7ZkLOnmX0q2trvk3rxNiSC+cHWgQp8V82
XJCiym3tJR74NaOPBrqg93VQ1rdAkzkGbPbZU2sVy6EsZHdu1U5+OcT++HmecvbxsjUPXl4kdyUi
1E2x+NV2AuT3JC13OqDSQSvWVc0VyLD2o97aDaoxDcvgJM+mnYFzIk0aJ/3Qp9lNqtcnm+Q/SfXn
wmn6B59yVpiDrt81qID3VRC3+2VyHkRbONvcmUt65EV7kWP/SY9Uice28YqLISMIMIzlpTPHBv/8
eN4PnbNc2E71pgejcZ6odLmIFSPrhj1MB4uGDtHE4OFbxysXZEl/sCtGgp3VQb6Jk081c1rgsePX
se2HfdGVp470q8f1/arzpuqGvob7JXb9Yh3tHS7ohTg3WheLvYdCDt0A3a7nqnKKC26diLzCt/dM
zAeIltL+xiMYvx5Itg4+DY7zhqJDiGYHhKnTDi5ceV6W9R6hLAdCavAHLRUzy3ZgRHrqOtGS4m4J
NrDNblUKihXIl7dXVPPCwCnVPqiwKqMNqTEcG9s48S0MxbZxebeoYgoTZgS5MTRKG8KhHWJaYuXM
hDGb47fKIrRwLTDydky35WyOe5jk6XaQcXuZZ0N8OTGTFxLQllE1VfZzPfNH9WOSodimYXUwm7a8
palpbavU0B5cSXqSdpOMBtPL99VaJdCTAYvnjNN2znV6ibo88Helx4Ah0JBaQ3Gyx6LbJ7YUX4pF
FC+V1xg7LBSKg1eX/X5sy/lj37D56EnQFRs2PvuTa4IBa+rFf/GdOt8Ccx0OiyP9gwukazdTtnkq
9GHeZsIGVyEGaXwOBr36IP2mL+iBDcGt0fj6Vbtk+qcqkPHWGf0ulNKz3wbKSRGyyCRamwebYc6q
XTBQoTFjFmWQTs0HSlDx61Bl9WWcSQlszasvkka2wOsq9Qli7KOV2PmlSkR7GGRPYOMEU/2M76N9
a066oqGYTR990Ui2ENt/HcWSnjeaPh5yDu4ynMDB3/aOlt2NfcwmTFM2VICR7/Vq1s5q2kBR36Yi
pGcdX9UpWfMmQcRvbeza8E85GoHzJhvEq5WroluPncTdjGaZXctu8aJitLBkcHvhEzx03qXlavl8
rpZANPSZrJ4mnbvVTJlHduP11sZIBYdOZozngxa0Rztm+or3oA2uUAh5t1Tb8pPR5MlLYba00xgy
E5sOwHk4pv74WBqJHsUz539Hze3eTtz4PHAHLSpmzcRrIFFntRANiMEqJdbTtLehwVDY1MV13ybj
tVl601kdl9TPchphsdGyN+bLKTCCZD9Sb7zIvDy+0XhsBKVzcM3gtEGB0/XDeSiaUxPr8Rl7K71r
lBDb0mmnK14PSeMnkZ8DAqGmTl4Rt71qDjICiqsXdMUfpRHfQfYmHhr1MdIdYDwey4Qe9eeyRFbM
iPOzO2TbogDt3Fllck5xsbiXBsod2g2RnnsPrgISjCzNQySf7AxDWhuFrBI6dtxurdmMHALZjYbr
eZiibNwk6LWrLJn3TjuyxTeKAHNuzsY6kXed5rNsejzz08RkuwOnPGaVClP0bmetZY5RIecPNPuf
6jZowxSocF+Nu5psFB2EPp4MgwpiHJcHXvAFipYWnxoJIH2hyH3u6ZV3mIyi4cYrwjXLT6IkSL3Q
zGR2xKFCHuapn/dzNxeRHuRndRfLE2lSlnC226+jl2WMNnDyi8G8sepWHdpA29mjJUJTWMm+6Rb7
zdWb7s5FOb9dcpvSLAQPIoUiC62O6W8EN/5Gk1keMj1tbsmtAkr3Q35SVUDttZR4OrRORRYJm37Q
8zLyUlu/pkOtnUSrga7LlsHecqQEV7gfYnspxvsSnH1k9F68ASxRblopjbB1rGLXIhC4GSXVA115
WtRb/WkBU8zLQvl2GLrkCOWnPlXUknZep8ijLJLsrubeY5IQdqgGzqyvn4zlcD9V8y1zFyspMLc3
xJ1EfW3bbdbMygzScUtv1KM5Op2ha5uiHjfhS5XVR7POHps+OY2N9pkpaC3ShIlJ7OyJSz3pb/RZ
TzYjTVPI1bF3WBjXjvTEJ/oDIeu7fUe2Uj1R4mnRCrisLtNPmWhO/LCJ17i9NHc1utzNMpRbDS+Z
m7GxWAAKCB3OvmFPOoHHutZCohm1TR5Ytb+ZlH+V8nKHttmI7Zjl5dEvvQsp+11v1k80iKGsFBj2
zq0f5rZ47DNRb0kf4g3jwP6utZd+5+RuS3dj0SOaEyc7q+miI+qDQUYH13IvKsifG6YjmHNNU7VF
8TRtl3IS2wzylVvYVPdSBnXqeDJpiOfWvaf1H4eAMp2J+CtMNG/ixNTP4zofwmz2VVTScD23ffXQ
z4GguFXru7LRnzLfStha8vHgDsF97RJytdKaTmYq+jwkF90HaGLOGme49dxmVXoU42VBZdyiCoCD
TVBPYudU8y4wx+cxDe4cGH+brM727PRDlEszZu9t/OMw5fo94WO2F8GnBSMh6ncAKHI9uCeOfEzE
dEWiAQHDqtM7gYx4pp9zmTMTvxsw7jnZmvHZiz0KTU2kC6QunWz2QbtUBwXC/czykRoRn7OnsSQ8
Q6g9WpqYfgnDPnbzeZTlMa3Nh7iN7ajOac3/b+rOHMdyL73yW9EGWOA8uJze/GLKGB0iIzKS83TJ
y8mS2ugNyNQmGmgIaEtr+NeO+veqeijJECBDhpwqFDIrMyPikfe75/zO+VhUcyzSujiLmputpxWh
7jUY2Bn6Vs29R8snrK3EHA6lYTFeJBwfSuM2560ojtyS0uPsqN1OV7SvSut+pGX+k6312pHaU21f
zkW1r70KJ4mB9ZSOlCAZjGpn1S5Fxr163rOzZoog6ry71dB/GfVUPZWqvhxapV8DwKjuwXD7CQ4j
oz0nk1nA5V08pJt+W/0s3/OFY+Q8p3OYZz94pc+HigrgW5noumMhFI+F3aYf3dJpoWwbPuLqUATM
XYdxLoiCJ0oRDta0M5r6UM3bey2185DKeKNU1e9pgWbt9x0MROHnVlLGWlW8r635wPf7sBhmZDW3
j2fJMbf2aoTquhvK/GkZknApsP7oaU3u84zfNMn6JPphDVlw9ojT9mgsIpZ6dgD8CsFfYHT6JNLq
iX9h340nMxnDRmb30tNelJRHvVsOZWlk/Kr8VVYLyz0U7XOo1YPF0zDx0djNsrgQITqQ6nwiaFAF
k1kflyE9WkYZOabhA1jo90vRaj7+mvQ9FMqQLXBHwqEe98nefslE82ZB8mSsA3zvF+XeKlnDog1P
Zp+twbBphxknksXzeYTP272xJfeaJYuv1GPIERWypvxZzSQUZOfFjW1cDa0bIm1d9YP0kvVKB9q+
HfMkEG5uRnlNJXC+4nXpSh7O6fK50cl9pIGjPE4KBMk4Jm9U6xq+pTBB2ZUMbdnOfifTIarW5b3O
1DlatuSic22xJlWNQMZ4N/AcVZ6Dg9t6dykGQuz2zjF1M+/UD1rODc9onFcEMSi2tMjZNDfOdyCi
p35jjmM7RhHV5PJipIbuzRTreL84ZnFUijy/EIrqUBKcAjWVZFRl2Dt0lvyQDYodj/qtdR1jsXsx
+2L+NHsG9mFBd+FD3lQ/c9vits5cbSa88ztjVSJ1EF20MMopXfnLticT/iPNMGRUGS7elk7MX3i6
tTrg5yE9ZZPpRAY/GTrFi6jxDE5vRhMz0UJnIKovUZJT1Ix8cp5yVy33k7NMkTnIL7MsUR4wqdAs
gJDyAz/BgGmwRVSXTcgKPMFLw7KO+lw/arU9YWkocSbXFzNpjr1Tjr5U1XtbbmWkO10V1En/UmXy
nujKM1ZoCfCJ/6/YZhH2WioOzSYoJ7bcL5H2GhdzVe5gsdofsp2co2sWj2zQOLiJZ8SyN5LAWDQK
g8ztQe+2LqrF1JIb3EK7Wiv8eO19Gkl4zH1XBBbi/GCq5YPFT9RxoOHqHLhrSp3dijHquwi0BrVG
QV2xd2Rxk2tZp49Og2gxQOxkI3wtp89+yirVTyjOaaX1Mbjah5yWKhB4itHU0eQjivElbeWXp7IY
PPGwUmwrmsw053Ns3Gdy7uK2GrCCKvXLLvN6r9guS9Qd/DmnzBxGBz2a3K2nZLg6iXEKUznbh9Yp
3pUWM6KsdEbF8SqU2diZWa/F29A/uonGldt6HG1H3KWLs4QiWeyzaFmxA/Q3xVPNqczr0zi6jRM4
BKJCPOjsOE65GW9a3+69krEd+xwxneaSs0M+ORCp+6J5xXBtutK6ZDCodAjIyGnSPfTrXWHyMVRv
B03CBUMUZUSkOcK5zP2pNAQKEA5uqRd3s+rk9Gyrul84axPMeV7GEsM+ythhGpQuSDRWeX6oXERr
1aZpjyZk5slqOluV+TRtkx0Byj3QJo3O6Kgvw1BA86adyX+02SGf9J8GO8ystr6w1bCOCDpXFzU1
KwZQrwo0tl8ykRvcbuCKG1RcLnY5snCB7mm8TEa3VOQ/0k4zvje9S/ow6XHvfXur2ulgtNIpT8uy
2avf9UNlXPBkNRFo1lSKw+AqmnbuO5EpHVJFjxMlUkUpYmvwZhGio4ufRZdV6PTjsL1mSHXLw4CU
1EHezuhk/OJsXUbun21Uufaa3XO+J+JOKO36G/zWFRFWe4deXzuOuq9rS5QxjWpTqvsLVkkb1Gnf
qmFhCUU7Q38wENqrk7333Zwa19Eyne5RxxRjmuZzX+bnxcpb+TiJxGNwTXX2c0kYpebYpJknYw+7
G/He8qQddKDnKm31qsBrLre2VE4kQbf1Oi8JX1yStEhaZGuHMSxApDUdjHXS8oXl7vNivjX9vKlH
j+4pg7FmMbUxYu6x3bsceILP8VwrNpyou4azVuQ05dSudw9N4V5NR/tceuveFRbbZScIt8pu8t1Y
DvOja5iwIEXX74ckSQo+TjL9qIu5u1dKZSp90YybHhAppEhLbTT3AOgB6e1YP+q0fEuFE9tFhgCu
JYFeyylOS+PenetfRiJDBQKn9glymw8Y5+0xVdzODXgbyu3FzKXr/p6E0G9//2SfvGZ4njtQy7nP
YiVNvjJTaru6cnZeIdhyxwwsqvMKzhomhTb6ddHmWCHZhgkDUbo4eox5UR2GiV9sinE70AJShaL3
wH6ccXnpN2vfiaU9JaPO5Y2x9zTXK2uYvUU/kTHMQuf2TWqsxkD6Fju2JbeHYfHW3Wx0n43iXjPd
q7kj9ce5Y8bjdsSaT/jIhcfSyiIl5T1q650I1IwnZB4d7TkZHN7Hi26T9FNZUNw1KyhDkRyUSZiv
K8u78EC3124sf7UMHeG4iN2t5GvvdH0RpKDL7Nyzitem836RrysOspXX1hHlrp3mH9mSL6cJ5euh
790qsmZHxEWufjRjkwV5NnDKGAp6tNi6NC64oDV+NhXtT8flQuuxqNRc8MmXbCC1mS1RA7vGpYrm
I3a0HDHtjD2bl2XorXoXmdq87iqSEkwJzhuL57gpU+b4kGqJTX65TgNb90hcaEmaQzR4F9cRj2bj
dj+c236ZQm72A0yft5/71AkxV/qvZIY/nXMvjbzeWvBmBm0/TDBelBxylyhwajOhpz5MKLtaPDBh
KfrmwNOO7uq6pxyY5lePcYC4v0VGM8/bnUvgMWhKz/ITSyHKnJTvFInV4ZBztLV68VQW0xLU7uJG
2LBP21LXF69MsHW9nmnQkaMXWnWxvLSmUTPMwEgdMbzlCmnB954UcbvCCLve9hM8TP8knWC1D4TW
ilf2IU1aTPnMAi2wtsUQQxmrR6uou89t8tAD/Ykv9Gyyvq8NlMp8pfYwx2Fsu2fINusE9AghbmBw
yk0ct9sryx+HpLyYbtdghzXnClww6FU0l87rhpD9B72vDcq2Z+YoXoqyI3GxZPNRH5LlyAuMwdpN
qjIQHZ+DqEnEnAVCakxdQzN36pHyfJ4+Y5SL+4tLXzMEk7S8yF2S5iy8MmzNfj4uJCIeFcseji4s
fLhkin3v1csa40kU15HtvY9Z13zpItUvPMRNUNYVuY6yfmBfRHcQQjGfsEV2SMff1OO57CEvzvZk
8SrcTPOhk5qcwlxLlHCz0yKBAcq28eTa6YdRtc84jzJksVkke1U5FAlXZD3PH5cSI89c0aY4h/eE
0pRvQj5q0HpOMKztrtCbNlj6bT7whogtC47I5SGJanolJB/y0gw1K9E4me3ykjrq0+Th7amVtsP5
6nzdnE+dOeoHnV1gQUK5aTDlc7y5Jd/7eR7ye3rEJsb5Bj9ypLayX+s0tAAEnvVudK6pTQEDF8Nh
DNpCqAGprvGgZeXqD5kunreifDFcncNb9r+4AI2PIHhQDu38lPHa3eCuluWbiPIPBKI8lvgtOPWP
KSGFIBGew/w9/2AEJZuj8p7oZTnHpexeN6/2kGer+ZgMKj8abcQTn236qjx/FjNLGP118cbinFqW
BcQ/O88GRaWXaraqGJAh3y2eHpHO+bV69RbdpHz+bvQtt9jQwaXNjiiaZ8ezk/WNGeua8ilV147Q
idyDvuTq1ZWryVPHJyzR4FRm4YKmsXTRHwrL3hvQAax+GNcx0LZSu27t+FFa/XyRpVbuqmJYo0qm
5gkzcrgaS2/6k9r8avg8hh2M+akXYKt+3aTfdpZDCvXRPC4xiv551XnSvP5pnlpwNkyLfd1PZ0dx
Qs2bsn1tAHQY46YxjDd50BpqzkddpwnT8UAz7DbuMRoGyB+s96Mntb3EktPXsQrrQQaTgIgYCu3J
S8erU3fnWod73cp2irs6BbA1hVWGFdmfKN287lwUQgHfKTJCUnoWEhPATU1nLbSzpPX73E32gzBv
JZFKzNcL+JV760utjW1QORlyPt+lcshTsN6i9uVSPCqD8kIob8XfIqDmWQRjx5l6klmz7tt6Kk9V
Y+Fp4ZjnST2clHJuYmDQPVbdEkLFsx66Rag0SnUCfnDfq0wtUFCUL0Nbn7ZO6iSA0iwqxXSe50KJ
lYlgGDtmuR4SO/2+ic+HeXO+tWI0XWJd0xiVjAr+rG3boeGbdUka2XAD+QsD/p9Bw//XDXffUpb/
Dhj/T3/885//4Y9/+fN/++Nf/lWo+/Z/+ysXr3tg8ZbNBmKunPSP67Dvf810k9tWOTbYT3yrSOW/
CGH+Xyped/9Ehve2hYUNNrcgOCQ7hvst060Y6p9sx6U2wELspGjF+o9A8fx2/ml/A8W7lHeyrtvk
H2lAq1Mc+W+ynoOzur26IO2OcprCvigtXickUVL0j9KQ6rWrxaNmighUq+KY08dobOVRNfqPvibS
aE/7fhhS7NZM7qxyinXBCijSajSvOUsW4NaH0vMechjY0ntN+p9t0gXpgoycFnAbhCCl/Ur6BZzc
JKOo5j8Qbsc7ZehjZzSKwHN+cYh8TTW+vph5GdbjvcirwzQWH+nNCC8T3hYVFuUL0xVgg2EhvRvi
BdsX6hwhLU+8ha2H8x3myAnh0gwzsz03Vb6zleHeLmFFbB7EoOl5YJgK20k3w84sszBpEcQzOXxz
q/5YaVwpb/7ywHnTK9PvfrHnuKrg9tPtsyirO7vky1K6qjqa/RgS/PywbQ9dxhCxkzW/la1oaf2W
b7A593IFxvfUgWnI+7Jy3MX0kGcvhDKnj0JFi3ZGt/fhZgvg4BRAY+WfOY1rUYE2d8qPpqj4mhZ/
GfuZZ915dEs8/W6AdOi25gaVbG92NZI4W8wd2mhYGUYdGkt2Yphj+pTDXZPPD+ak3wGoIeIC3mrt
pfQcjq62ed+EVvletxy9MnWCUW0uVps0IAUijxYFVswl/xeDCRa7zakfsqKLqrLaYQCisWwPZlJd
DFFfFQ98/ZYkcpTuScjiMV1FFiip0sb2WAbQt86Xgt+vODZsqDuEa89vdisYEAPUd8cwVocTCRJW
pNWDcuJZ8SU1teRv2z0M3rUq4ByMTt43wnhS3Fx5KoWXIltxspHqb3Y6VxoywSc2Jz/1Asre7/vP
vKK6wGIPxW8wDR170p45f24TikERUe5qaQh0m8aYasZBX+cjVeVbhOOaoJv0sBNisILCWvqwTM2d
bQ/3QiS/e8242Bz2TUkZFqLE7C9WeZfnvX42TCrBJ8eJvXVYY/J2NPz03iUX637N4ems0TlmtSBA
ssqrZg0iVtSKa/WmmfeeO/8083GL+8pRfK0t+Hf12VvZ8j3S8eIp6TaRGTPrXErxBuf0rCrVxcFw
jrNeFTyC+nI1bxruZjGxyeJ9ltptAXKPdGp0LyWlQ36vt1fMMgc2M6mjtML3LORFg3dAzLCLKDfU
vVdwWWJdWcKN/kAMRglq2RNwNWduxCb3NzibOhgGCHYza2tGR4+lppgBaKbVF9I0uewbF1eNihWO
hTxBwj3bVJqH41wzFlQ84LfLHjOa7xTLl9eU52mUg58llhp3gxLooj5yF/QVZSHlmuufzaTv9AGC
sJdA0XXOzvfMtfZeTgy4lEzpaRVl1V0OABF1PCDZ+EDmNPa8j0Ljetj3xVc6nydpACflgsDDKIOq
0Kk0I2F4ltNam74snPQJc7CDgdD6Mzf7IbC8ro7ENg+xrqYAuVl1EASNPyq7A+TXEu2N1OyTJdfz
mq5JYC6EijHdrWs3ehZimdV8QVihBTO6hXNtFAeT3EFA3NBfvHmimcVrwsZp73BPL+WWHnvNXfbm
0KP+ak3EB6G7nz3ltJJfGCrvF77pD2aTl6rGVqtxA+pF+c7tyUNIVpOIBA8ZGSINm340p/U0tCi9
trUCOdtF0K6uwV/UKvthJD5OrnkGODbqi74S2lEYFHOujnU771tlus9ceS1ui4U14vl7OSMwEbY4
Scs9DqUCQOM1Ni6bepa18tbbdEfrqCvfmEi4jlwvg053i8+y0euj2rSoIbjC7iaWs1o1zU7WZPix
9uawGBYrNnonXgHnLKd6L8VjC7TbzFwfAXL4HJkAnBNd+FtZrT+S6rCB9hLqpmPsZbX14YLqc2zm
Ldpkc8zWeVB9OpQxi61l82fLnGNJGuU2lzkYJ1v3pZY3UIxr6aW0szulW9KAgBKzqIS+7iomWtVJ
7+b6p142ami1sgiccr1WIL8/J9n9ytNx2Akt4wI0WnvhafusVWLSM2GbtJvfDSRbMiR9auZwn65K
nr9sVm5H2VQfS6U85BYvX0t04aQgnWKu+u46fq+Ou4R9Wp3sxE0Oug3StNCaFjRTd8u60CrCGdPL
Sz66z8LmNJDJiZTyL4qugi31YFTGQCRudulS9VsMJFydZItaJuM4E3yYWquqY5LKmo8bI1HH8XLW
MYm9BhBhGAwNr6eX+yzz8tggLBeMcn40J/V9ybe4BZsjGSx+liqJOPa21twqSjselKq8eB4n0LTN
7zn1Dx3reTVt1w+Aauro8kEHl45XQWNHoYCZNIOt7vVG2d6WbXt1bclQDKbuW119U0t0ZBDImP1i
tVNAVqPAmsmKz7xIp9jclIbf6GQWSlGS+n1SttDJufxUM6M+bKyZ3SuoVq+5qa8v1rq276vX1A9q
CYuyTqSqrDsrpSMeYQPIhBSv+mQo5mvdlMOPQp3mYHNQeqzx0CZwcdnIDTOdq4bTnJesUjo4LNXI
CpE5+fAGxyUVgmabqnMdYg7FAwrbQsaPVgqoUNs4Jxpm66ZYfTit1s+i8HZT41iHWlPUpz4dX/XV
5ixzHhNHEpaYjFczbfMA4fNipDrdGXrfHGdtbAJyv1PYDZyWtNiMB8NV41VhmwbOVNKmd7CaR8oG
8FV1vyW30Oo3gabp9yPveB0kQ8uJbsDdICv6Bbcas7JenLw/J0hH8HpB3XvgczTZIxMMcXULRAxu
t19L7UftmSC69QxvQuy8A/27Gw19l42359FOQ2Rcn1o0Ui6wy4XDmdmeValECw5OY/MweMmdm8kn
mICPFdvNW1F/KnGYczXOTfN5gLuiuEMGBAwRuiAci5Vm3Ynuca+Kqky7aqXknJ8Dq1LCwhZBberf
+lDtWv3cqC7I/kogfyKJnu5N6z5t8q9K707bYIedLWvKHZiXkKdaBwhCSXd1Ives+zy2vb6rsFMY
u2LaM47KOLo7UHh+5FRMx/mKSpaY22PZ2FejxdMq67nfpcv23Go2+rQ9W4GRSbnv5fzCBg9QFkoM
ONjtO9nwdVvqZ+rYJ03lPCOZ8nuaZtCLFiWd6ypKz77S0oOR63d8qBn5bmU6IJTUUcRza0dVbe7h
mS65FJ9ieFTU+QkaLSSVH3bGU9tW71OXvjattutGN548cdhAU+tUOTi9eiW2FyJOCKgsDBZwfiIf
ah4vQ2/4tVh/t6X7ZpFMvL0bkGHfETS/TTU5WTO8ZdKeh7zaQZfvlNzcZSVbAaCdSmv+Nc11lNvz
cTKn963fe2q6a/uUaV7ERu2djfLqbfPHtOr4x2fVfEzt7aFdvJOsLDjmIXYzVltn4mzTE9EniNuZ
xousXcRJmMw2ayoRIvKfNrNueTMEhecyM3XNpw5WaQ9K2JWXcesS8LbeCj235Otq+GNW1f7dlHyw
mabN82o7TFTepe/bOyhjQGwr5v1xscG6SVbcW0sdbYLwuELipF6mQK/uqpxqG6XXL2q+hqPQib4p
HCZIfYHJC+fgre/LpMYYsK95DobHoGoRrHB05yU3s+euoQFkS0kYIfkElcahlcv7VlPf89Sqwqk1
JEeC3K/SuHPWr8kgm4P1vsEJEVahfmHxDrLxXkab4aUf5XEVarzouE6SipbJ0J777s3BA1ts2PBp
JoQ0lo962rI6CUnD5zKSRgTsPptsQz7sylivTPPSrJ2xa7p6vy2kSAv1fra3iBp9ekXovaQ3ai79
2vmGDobLwuXMFe92o8gCl2MsvX0sJ+99YVaiphK1WTlX2G3b8gxYvOsUoGbLyym2M6fHJp9Cmu7u
+kULUl2ecDb8TAFSMieOALlYh2RLfPZpv08TgZruuqbiYijukycTcsLGG2a/r/Ha48wQIpB69yy3
z9L+WVjKN0U4uWLdq3ZE9VJ7e+09rKsFciovbS+NB9EWv5Y2v7SqhYZjWYFlrlFpjngpQ5AlytWa
86h0x6Nuglnk3W9Pax8WiIK2e9ML55veiX1dNKc0V5drqll+BirYYff6w2QcObS5rW2+PuZZWNIZ
WtIRmGvyoOVkATb7V9O3oNxDe1BaQw/mytEDZR4uVafsch0Rr8+IaYiP0lVeRWez4QrW11LHMnKF
zmIKjgZwjQMxwKsFpOtvCi8bg2s6qxBo0Ciy0mXN8hwpqoBKB6P2IUJ+K7eKRD0R/JjUx1Jx3ci5
GQG5M41Yc7NBVtQV/E8o8IrFM1323tUlw9Ykz6mmX7u+f5k2dlQsyPbHrraTIFmtF7PGEJclnrNh
FJ9jZz61mDC7Zix/ZjqzpOG2/Y7J9HmaVsfXk/6g1GDnUhFvU9K/1yWRdAZ4QmfZUmPMFl81l9aA
GLV6TNrWiTfpSj937c90bh/VobFCTbr3VKf0/Gnovms73NE1Bl9mX0sTGr4oNNvfRM8TNWxWlCSG
7bNDfvDLPn2nONaCJjHrveNmeI+04obtsGw71V2rOJ8oS547JPrMW+Bn7aI5VoNa8C3Pk1dNS39k
FFJwVyHGxJ8m70rexCkHmLLXRRbzwwH/UUCNVT2hE0tSXGKY8lQlTPCKSB+qYoQ+1R/xWHwyUlGS
D3im1gwI1X8bjnZfkatKqha43kkqFBB6L2JBlcXFyaFetL4wQsftlXCZ1jHO7NYjM5DDLEwmWDG5
Pt4PBxqDby2xTCtLu9yPCW1UqT0l5xzel9rrTtFPpqTFuKshsgpvxq+CCT7oJf6o1ffVR0L7ycFW
8oEr2leq8GyrRbySJctL561V3PNMP4c36Ec8pN8uZ62x1h9Zorr7dm0JTwNxODiz00edzy9J0RwU
E87eTY3jNnC0bZ7pV6px1ic+5kujnxhNK9/mXRWKmhqZbvI7xTzbLJY5UHLyQ2qd6kU0WfMZn5Xs
wNGCic3NQ7sxcZTf4ty4sdNo+U+tWjS4kKnaedytdykkOdWgEo5z6jIWqBXVLWy4TfAK7gYPwNPH
2yM5FWlyWQfDoDxpozimUgRznf4ik+xT4qlgD50Qoa8mn0R3yAg/21ew8B+5OyBWdyVsO3iLaGKY
JcDLTYssYAmRrDS+jhzLRd2afpmUguihjBpT+rpM97Y2n1KBnSi8Ne5I5IJa5SJorQZbybgWjGq1
3hzFnH+bXhnl5nT0cmM/1dnJ7D8rO3leBvd+midYQiuWrn50hASZqoJBYhHl0/BBqioAufwU5Xzt
q+xUre9wNkHb0INgUvu0lm9kp84dERqLoY1gWVB7+ZFK1we3BRwlxjkIJQsbZT6bbXFv1BTZDESZ
ptcehbugVME3AT8st3tDVTBZYjMRhGTfAUesYiIR2EYaV+moxRQ552clYzwFfpeJTnNNtV6SZbqr
iOLxWIaZPcAvJ3Aryjektb8Z8nXOetIXQ0tiJH8sF927TtQmvvRSqJFs4bS3lmajyggNRbxXSOZq
ghWjt9pZKeiGSzinMFO8UzEUz2yyQs7q5+U4ZPlDYnRZZJG09sumv44Tlc6a3J62yiF9J9H+F+WV
hgRgkgROt9WZLjezCRrRv6Xluqa+rj0q3kDCSVQvekvEYOuRIKqO8V16cTnpfplCcq9p9nsoRXtI
1Nm7kJrGixwLQ8ZF6e5FXt7bOoKi73LZlfHQui9g3M86K8pBSOr1lGzOwWDdGcIQ6diakIwQhppy
SyzyHT1bOiGBopSRRdtftmVcEE3nKW2WpyKv3iaa0P7aw/mfoe7/V+u6oVjx35H06bpB0v9LT+vf
/fG//u6Pf0Ti//s///c//vmP/0kLDg04/Nr/+FuxHwH+/2j9GmU2GvVu6PWObWl/aWL9q9avWRSx
ulREoy6wSou4/P/T+k3rTyxrsgiw6qYD0mP8f6nf1P9k3RR5V6MFx7xVS/9HpH7DxGr4G6Xf0TXH
sFz+QOp5aH6yrVvr4990VC+SC2w9mUVgTmIAXl/MhPaIunIvmrpVJqUR3fA+Aj6U/mZRF+a7YoON
qfuULObI2vkiLlTP3EKAuflnOs4aTWnORMHMujVW0NZCFACHs5MiylgEgxZ3XJiGkd7cQ2dj1Yf6
tHgL1eo1UxPtZYO4WupCAaQ3rOpvVatIxY+TnSyRnCqQe/K61YtiDQ1WF11+FFTRBsbSEepwj44+
qtYt+eW9eAoAtaBxDmccJNTXKtd6mufM5suzbiRtC0xwSCglmCM2jXFjbVNd28Pu6tB4jaceXeBn
cRm92t12tT6Ikzvdus8mOK2IN6k45WblPam1p13yNalC29b4Y43Gna6ILcU1X42qD2QxAdVsBhCa
DwnYg/GoOggiZVVJmooTdZCK4vfE8UqK8efb/LCtOYUhvdZ0PuHJ/hHcbfw9ZE2dnCrqR9qwLxWP
QD0JxDw0yKG4UT8NnrHfyNkn51JQABmsFgofiY7KCxJbUFLgdF7+QUgCng/WxbszKM/KuD3Mlgdm
UqUXpRjsD0XUpCEkRf1fsM7I8OatJn2i3ec0IoKQhxW5s4eXdD3GuzoDj6+S7NlRMFj82WkWJ2RF
Vnmt3Xq8DvqgKr7u3iBBByC6oLsL5YKSCU0/2yQmP6hZolKAF7z+ogtFPcDhkdWmflfsa9vBs+Gb
L0mYlSiivlab+fNESSQUhet2z4VTp1xhbhME11AElr6ut9faFVrq1ymDQgT49Ze/WuUGWZVNia6o
qtb9NuUEWdrO4RreEMNeqB0gMnuybRrQfPbeCidiT5p2Ktbb274TOUdJV8B4+bmdjTB5Jv+03qFX
w1i94lAJ+JFDxya3z6qo56tjb+VnvqjjdbHttvLrKdXOZMYIokjLTp5GT9xiQw0FKX7FkDQFoq9y
0it5Xr/Nk7U2kVIraxm4drODAN7uGQltERI6cj4GtBGbaxVdHwH6PWHMjbnkSfF0IE+Zr+5XXkzK
q0sJFicQ6QNq6+b1oXH0ZNpbqyBpp4BzKAGrZctTxxitXQzuCQgrSqIWYVsJOgmX1NZerN4h711O
w/iD7Eo9Qbtswg0srhzDUei2VIOegvE6rEqn6K/evCzUZxAn/qVWiMGBB/t7X5Ze85ovlf6/2TuT
HMuVLD1vpaCx+MDGzEgCgga38773aCeER8e+7znSDjSvPUgzaShtIWtH+uiR+cov/cpv+QM0EFBA
IvNlZUXYpdFoduyc/3z/dxdywc+sJz1FW1nKtI3xHcKW/nMqjZ6uMjO+t/rAGk+6Wgd+Vw9B0SOc
iinsmIbn3HsdMGqQo0YtVoYc/HSFAFalO64slbuOMr0BGuck/Z0bogCBo5eSqG7UqoLQ9Emrm+l7
gAkUh7lOdz2/Uy8QgliT/+gOkopFowtx3tQFORAHucSPHobCF4Nucgs5El1B/N29TSK9q/wtqZnc
AuLjB8k292P3jowobbVegfaMtGpGhrIbbKs8cQ1UXAnuvfc6WxhvxUMhNeBj3261MvaAYYxjU28r
KnbjJV+r5Lu2i+HnpPXJ3QRvI6GIqjX0MgaZurTzlu7+3iw1ovcp7r9zSmgZOeeyQPmvk8jSXNLd
az4BcmumihJ0boQXn+rczHp0CCEyAopJc9q5H8L8MiJViXPeYA2AdYeI0Dqa9Ca9Tv0q+w6ILWIa
+769o/UaHQbcMYmastR/gi1FvEr4h2YJKChnwdSADCQLN01yE9ZuFZ/b4LqHtQ0gRlsHNDlbq0yf
qAk5RZSPa7dwJTu6r6gv2EMFPFJWqPsCtJHIboHIngQ26MDTjJ6bB9LGlbtKVZHInebo+jULK+X+
UzVRcVeGnorQcvOSQGj5xq+R+k+yLv1URmglJiqvFZwieihhghZ0ykJFp4BRNsaWhEwDZQAWW7Hp
C5ih25Yj+6vb2/Tq0RSLHCe27cbeaa1mXiNdmu5p09bAZ2tBS2hoq4FmxSz5pFqRt6d57tkXnpjR
WlmIgLwJwv6m4+2VFzKzfbIv7k2gt1m3JbDGIYdGGaARHnWEry/ik9vf+Lp/yto/sez7rOb5VBeO
QF6Acw1MbDjv+6e6yHrJPk6SEPFQfZtqFKM4tVEW242/NSPu0UnnZhdjROL0/5kC5P+zGFEyiW/E
iP9MFPi//+W/vIwC5z/xW/FhiT9QOEpsHUxLWhAHEVz8jgIt8w9ghrOzsUH85WKs+mcUaMk/QLe7
UjdwoJBw3PlDfxd8zH8fd4N/KEFYse+JAp+N6P6VgQg3RGdc2iMxdQWEAK5xf7nkruiM2gunNSEY
PkCJ25fGSo8weQF2mrQPley6O9TBxqVbCO8bR8EcPwmj+saFjHjRRgB6aqeCI9kY+nLdaE7zlEtV
fAb4mbarsjUohpRwYKo1Lds0S2dmPB0zb10ueqQvuolkhvmSDp/ewomuKuw+11FRrqUxkgwOK7XS
kLGxo4kShiB8xhSNbtR+efGe/w3f2jwsfun0Peq6JVx7MXnuUKBATlzSNhTde+FteDR6bNObaZjO
i6676itV//7KMMM4bLuwz32fX9j+mHNU/zJqh6hgUTNmTH04MzxCJg/NBYVr88hGMkuR9u4H80jM
JnwOwO+s24USSCfaC7UiMtehYcmOcq+Zov7sYnhhxC3aYzO6Ajk5LXervC0jALc6WOOpHavtQG/0
habl8tSROlFfh+yattvAQsKHFg3OAJWnJ12mUHwHa2pbeh7c/LawaoKwwujiY47vv42m9he6TR8X
0BgdRxcuWLPu6cW8cRYLhKaII8luT0Dc2PK58XuzaBqni4HmT7hGlFtamibtlC7KjZYimXGnwg5P
elSXF1PfGVeelwG8qYwWZU/jlx304pEvRnCneXAyIM0rzUZCsknmU4GbR6GBS3h+TpIJxpMAOHLW
EP5yalLrCDkR8wFi2DxV/TxpdG5P1dZjJkVmodojvcL81vNUh/Okl7TQE9A+v4te68ut0GmCmXm9
6FtoukyCTRek4idYy3hYT4ZOqRGaISXSfGiRpzgtXtQoAYdfAvo3GTIGMbZBL6g1TY1r/YqLkOpS
j8LRWTWmBp+wMz2BiMiifRGEVC+iS+DmA395OmSg7euKq4FVRnSJSFA/KCFpN+R8nRnRq2G0GtL2
puFHD6PbnqPxgtFvZGYHszHykCdOA36zuglAMS3T4VMmbSqbsWmmzc71W8AbqXgcY6v7UspC1y8D
wy7rW5pGkGg2GEHeA9fIzwISo91OTnU//ZATV4FtP8A0WhW2OwzXFIjI98gez4mt09XjfU7Vgu5w
NSIWBqDt+ScqoV8T/UA0R4eNoFTpNMDG1vQsU1AFNJectTLNBJcLTMpoQDWnHUjh0dzVWWOS91M9
d5kat+M1+QCJkEmT/aPpjdU5PfdpesKfYpkou0W6ZdHR2qHYlPWDUppPuOv55i9aA13iNLq7f+ah
lAbaO9MivxR37ROdyf3Hwsh7QejOi4bnmc4y11yHvYyekEw18THp4a6sLlLeGhF9mibj1iOO9k7i
EhGtdCpVrvM2Lz/X8ybdhVTx10BSig9q3sT75/08m7f2vCatzdJkwyd7SY/nfAiQTWge/mM6yjJu
SghBk6u528IHxDr4Og1gCl+RmRY0aDRK1rrLfVjF7mMYpZM4sgcu/BzZBDF/Jg9iK0dBhFLWwmWj
Fw6XEpupnEz7hpa+H040dpvUaWBTtzT6tBUnk2n+KqgZeW5Tb6ZKoajjquD53T30v1M4h9u3D4M5
sNrbYPhNjm5ykgKm5VBdbJf/OjFhbfPE5vPDO7SIEcXPcyKf5wepE1fJcp62cZ7Afw/BmnH2VZrP
1jdCsP/221KJf/8f+4ZK85/7HYgJ6w9sCKXt4gOilI3Vz5+BmPpDWMhdoVeYjjLQyP0ZiBkOqlxC
M50Xa7iWNcd1fw/EDPMPSwlDuqiqdSGF8Z44bN99yGZIw0DZC5N6zheS5Ns/nUKpJWmgwUuESWvu
et9AqQ+d6eTFpByIV/a1vfy1Lp09tBGS9ZvNH83FEg3qODdJ+oiVEyfl54ZO81MbxRVCw5YGdoqB
6RG3o0WwMg+ICRCddrjyIG2V82O/OHSHyS5Te8ZgDyUVL3ew4TSGfXOOVCI6MtSrGZyH4rqjTAxq
LGLa/aG4Skc4fudy1ZZx9rWmoA3QoAge355BYxEUzU8kDIFzoMEUmti07Q8DO8sPjKGV6PPd4jaz
PVrbzF6rHth0AYQkef7Ta0D4rkRrWrvBAFyaGHX2uSY9vBPGlByJ0g7MMGuXKBSvP1bPK59ZCzcD
t+X3UNKkJGzanrbO66Z+8lvzmL/0wbE4w6XEDcjkern/7H4Wp2kW9bQkKdem7N23j1gAcOe3E+2Y
vdGzQ9WL7fR5ot35UmRiYwbNZRGv9ShhMUEpgDnWkXVuVK73qKTvbKtcy684j/LbeJLleaDjkNdX
BttsqaOoCDNSEZ0WkafWO69d0UjWXURNMu5E4TUXb6+GA2tOca3jN3Lbxix2vpa8WN5kmbrJiFNF
9lHLth70Hirtebt5/yiKWaBPiWy90OeD58Uoeha2doCae2WXaiCZO4nHGAXuMSvaxR1qnnBWELsZ
qQNlUuvbHwbRcdWnMclJZU44tUzw/iL6Db5jxFmdWTTHOohwhLt1pWk+vP2Eh74qB567ztVtXlvP
5/2LRzRF0UeNHwi4rkFeQA1V9qnr66m962zPuJGRbyAz6Ux6EWBtjCuYVfVppkgHrlrV5z87Wefv
n3VWHXcGMsHgDMzFlRIETKnyGO4MnojeXVzEA7o6Jz2ynxzYkblc2YKSDzk6Npb9SdcCqwfeF7Hv
G1p62qdzkowUJRZPqZJ0ffI9f397rue/cfFdsV7Jshs8HN2dixG9MgEpi9Zo5VOegXBWI2mlG2Tz
/lFcAiGDI9WlcWWxTfYmsF+kphSRYqVvScRVCDY0Z/cXRqGiQ+/jfLA5iy9jSjvTGNISxW5ddLdG
ngBELadjxnIHtj18FpUlqdTRavPsjvZicWrmNCOcOFkILMSJQdc6ChgtR/el2e9/ILwyqA1yNnOp
Xm56iBkKpTWpRGs1wiQcYm8DzDs/Ej7P07JYAi75CkOy4GgpWm5b+lBBRdAbRqlVyz6JyB+3rK3l
oYmpzIdgDMN1YqExgBjx9gs7MJUuV074KeQmBfmm/eXuyCopNewJVqKn466QdbprgRwg48+09dtD
zYfR8iHn7JZBhkG3jTmme7lr2ikiXDrv6UuM8h0tRR33/Axapk+eIgPuVdMM8PaIB74sUlBwqmwi
Hk6FxQYq3dxpmqQRFIYslKZ1WgPAiowjz3VoChF2kFFEA8flfvH9moqshNlT9ZRZZ53mYE5oOk0r
6o6tdeQjPrROSEEKusE4gp9L0S+n0BfYTaleE6tBV5C7fMc8S/UWNiKby2UEFHVtanHyWAFewdxE
HPPfPfSkknPPYi5ZqGrxpHneiIxuAfaQdNZjaiK5Um7VXCGHLY5M6qHFAtnBkcoQimB+EWxkPdUJ
V3a8uqq/oaX6Ht0X/SLV9Et50aXjIwx571qxdYIkrq5cFvHYXuyPLcZYodMhD+q91EIT4pkXtAXJ
7ftHmf2L5/iEO6lt7X8DQ0xlnoQVXndGgaa5biCXJZ59+fYor98TF181p9TYh8lLL0aRlKcnWtDE
qspL9RDhhPYd8FDzI/Gm6cgFRs5/1/5XbevsXcTdLkLpV5Y9Jm4Wc4IPvnQOSIvGI6doadSxKNSF
RidvaJVpB0rNNBfTONHBH5X8YwI1rYdLo4ku/Dp5/C1kK+hYWfV1JzR6d4bmV6h30P9IYdv1OjJo
n1/RH5d+iSn0gSKlcw7sn1uFV+MMSdiYDYKAVRhp5Q/KY7jKhYGO3SGJfNTJTW7KR480UozIqI2R
+YciTXYNpeRvlJabX/RD6DdSZtEnTA6UWBUFv5rfa6r+QhqZeAwySUjf4AlW73x+8JdAm2lzZhbK
SxdtOo+IwPXcQ8wYo26mGWbVu9AF0B7RNwiaDc7VBrtJ4RwxNn+9xxE0CGpjitQwUeK8Fl6chcmA
cD/wgZp1tTSv0rb46tDcdPbuBUWidO5BdbmryuUpARshr21D4hragdDEyTM7dQoXwUKa1McW1Ov1
ZFhcnZDAuPOnuNhjojLUcV4JBQLKFBcOhcZ9hbzV36QdysMjB8SBMJesJ6Iblxs4FwZrcUJkiQnB
nA7+FTRW+3vfStCIcVK4txXeT+mK2KzDMQmLH9oqQe6uIhgZPyyc8egmiKO7UrrNkaleZtKI+ueZ
pAhFezudsMvEQ1tYoskJcVcFPK7zplA1EAUrlKda5MLL1TPkQCXpzXJlobVx1n3tD9d1B+h/lRcT
vVx+KMEGIg7mHkZHvHdXDg4AxLdXxOv9mV+JYbUDd8SeO5P3l13umDlmOkQsXpma38ikgsgrNPmL
S7/5sx8NBfw4an++PeiBfY0MI3mf2R2MAt3ibdkBOO9gZogUubToiGnFJiXReTo12Aa8PdSh58Ng
16WU5CLuWhZtYyOKuF9lEsE2F1ndmdTKtYc7fAF+jpA7qG793Yv931pGen7vjj2r0wQXEPgU+zNq
eSnsFH9Ol7Q9QCEcmj4m/B/XEybe4ZF1f2giSTfhy0ww4UpjMZGAB3OCsJowHStR5OaaWkvEEpda
ObV/ZSiWMg3AJOf41vYfy5nLM11OyDI1Rk9dUmd1wFMsGnEs2jv4UKxFmjr4flyxOPWwPBjJOXOP
EqNu7eizmdsSDCcCaYEC4shjHdp2Ie6Q4JI2nnjLa2KAlFBmgJKRWdHYMuK8uuPCrL69vQoPjGJy
sCIIdJ61A4uQGQ8yg2Iw2xN4tfQGLVl+Oul1+hcexsTTC32C0m2c/uaP4cUZ4up9VNP2QFKQtMZZ
FpjWpUIxdfr+hyEqIShxuehiOLc/ChsZGTCdoo5sarj42Ghs4K+aRz7ceeNZxCMm12kh5qQyudvF
s0h8n2STaJJua4tDUaS/PKO9pd/jMtdIpbz9SAeWHLsQVrckqjk9lmiGiNKqN1gMxgFjfaYV29m5
Ot0MVWC+P7NFKpXLu85Ng+KSsbioDUJzVNRjs2BDxr2sp8GhJavujlx3D8weGjHBBY1Ybv6S9t8R
fVE+FVnuMk6i26eOhqnPkA7ioWycdO1b/bGS9vNOs3hdZNCUmlcez6cvzpGBXkxwA1wp9CLzwrWd
xeYnaYjmXCMhfTcVxvQjjCfjwRjjfGYktt0pKBVx8vZ7PPTYFtochMEkvbjt7z/2ZGFC7xHigZcp
plPKfBg7RZr5sWmCCFuKpj/yKRwaj50DZhCfg2Usw46Ub8RLcJUl5aNnZ5Vjqh2Mq+BDM4HZZcPW
7t5+vgPrlIqIbimFKMM01GITrrqBZPhznlir8dRFgrsxUHttSbV9/gsjkT1jO0ESSlJ6fybDiF5E
OxkIlfWAhioK/2s36rIL/B37d6cubLJtNjktluq8D+8PBaVQM3w466SZxW0NExXSbDldKWc4VqWZ
X/9ikXJwzc6p0iXMXm72EnYd/jSMRI9XfMup8ODYGr4doqJIE9gK/oVeQfamRfjIBnPgACDFRY4L
txIW6DLwrpqhjymuyFUHNfwDc+CtzCSYjiyPA8tRzEUufjmBB/+0P5OkNFAu4uq4ckBB4LY2fbZL
ol/fCH7WXv/+DZr8BZslCQQI+rOc/uVhg8aTi5nJngmwDBPqxgXzEeAMP0bQcAuyKUeWyaEppNIy
VxIpeVHO2x8voTV3vtJJvA/L4T7xbfpj2+DYF31oFGRAfNIuEBKxPNwItpLCzFj3OL9/iD3VbvFj
OnY3ODiIOevDiBHZLBcRTgrlEocj7qE5IpQrVbTyugJhtH3/J0zWn+wqTzP3NuxPWJajCdZKB/w5
t9kTESpxDk0MLbIRaX9heZMLkYgjISZx5uwPFYhGEZsR0NMYHHFVHtzLqNXkzdsPNP/g5edLFE9u
h2ocOdZFtFsBZCauZQUgsg1P/Ur6eKna+a6z4G/1ZQ6SQCsuK/25gVAdzZAcGJ3ojfCAc4v9Y/GM
PvBEv9U7PuE01j8mYPCf8OUwb4AyekcuZa+3eYewB+nbvNWjpli8OT2CV4KJEeFi58C71sLuIcjb
5GSwOv/Iifl6S2Qoyu8GWbh5/12cKH2JBSIm6GSsNboHAUrIbN2WpXwKtcFuVt2cLMfGfC4Z7t5+
mwdG5t5CQMwGMss3F98zjYGT0pzaglQiEdJwCX6Ic+l84A4K+SnIrXBLtBdi52RSxXl77NcTzIWQ
AIwyDVV0akT76xUINphUbherBp/W9XwxO8Vv2T8bc3s6MtTrb91F7YdumBshhovG4lv3PICz8Iks
0qytfRtnPV5xzT8Uwv/XS+eBUYjGEQSQ0OWbX25bJFmLaKAHlDsTGBI50onAbzkmOjg4ClXMOSjg
W3/Owry4Xzjo2tmYCcfNBBs0VaYT6CgIoe9+OSx9dhHKprMCdF44L0aRcKLhtTsWHVOTDrCwgwo/
0ndd12I6e3uo+UDc31FcSzcR6JJ5mxMSix1lDICM9+TJMfqtw0e/bZ173EDbJx+AzR17dLDtAtN4
90HGoBQlOcwo1LA57z+f59u4RlcDSU7f878OuHSDF9P8b28/2oF3RZiBJAUhtGMQlO+PgkumCPGJ
ZEVwjd7VEwaLFIXGzV8ZhS2Z6xN3vuUoRU7jGJhh+nzRHG55bUgY0mQ6MsqBz5UNar6azZVVajP7
z1IzPQHWFYAzemwISVtOKP2caW04Vn9k6z2QtmM35CJoE9IQYbuLvbenagbYgDVe2nmZrcJcp2/I
jluM3QgszwZOgC9hL9S2NrRq0/dm+mO2KHZX5SCqk0Sjd0VVsr+P6szc9HIU784Tz7u1qzj/SNLj
urs/F5XKRzEQL6+svk1PRW7r/BIMON5+r68jSUbheyDhQ7mUydwfxa88L3TBy+Ii4KtPlm1n53E9
VaA59QDfOgO3wrcHPLBcBcVscy6ocAtfpgRHBIZ+UfKKsXXXr/rEmnYBKNkjBZVDoxAMzQkFbm1I
lvcfC6/TBv8znGdihMgf+BmfW6899uUdSEbPG7GkzcBFdEGVaH+UgSUDF3muYmDTeZVGjjpTgAIf
6qoBOmaHfvYpxdoQelgGBhC0148Jl71403dRfSXtID2yyx34fMg0zEoxasOkeBdLhu40GQtOwpXP
5fIeCW4IgL1sHgTdRUcO9QNDcfiQu5u3gxm4uf/oIrF9vTLRdkRpE9ykUZ1cqjGpATd71ZEP4dBQ
pKGQoqASnPsE9oeywGH9LsGVuVPiLpTVJyNGVZuuS7BJeXt1Hvgc5BynkwwkKCPNsT9W22ujhxCG
7IbhVacloOnrQMNxGE8azErH8FiB9sA6pWZKopU9b74WLt6YK7iBOHRmkpX35BbIe3iq9LE6stct
Z5A5o3uGcqlF8oI86+Kp+kaWjV0xythSCCrhpW10xw8fowQ3mrcncPlAFv0jszqBdD+vylwuQTVS
9qsxdV4NVO3WWqzTv1w3xZHXZBwahlSwTphFWwUanP33lOGH0AGrmGWYyNJTeRK3oL1DTBvooWxp
QJ3QpQ9xEa1kZOxc4X2YsCea/Arvm/zds0tulCOerLzku1pmUMxk7Cbdng0lsgQCjC9Mjnn4Vrlr
Ne+e3bnZSSeLgiqDdvPli1TAYdIQRYaTFtG5q4L6gnaPY6X815OL3oiQQtE+T4X9uev9RVxmJUmJ
wYklVmWthq+GHOtPpcg+v3ehzLl4JZCaEmOyMvffIN2+QdHWOu0ALiRVwFc18Cd4UO8cZV4fLA+D
2zeJJ7U43iBHNthbM2Expk5bRVxLLyFckiOjiOW+QUoQEBkHDZ0+lGee1+uLKTPrLu0palsrhdj5
e46i8WuX2slXkKo2/eumXfxqCnf4QNuK+2T1RvlkhXlEXazHDhFkTgT9DjNdjJvK3B5v2fBkeaqD
NzpPukG3HwFaFPjPZQUusbAVtTN/wtj51A6L5rY1OnugCYN60BkxcHaZZVFKeX7orO9jAmB9G/qj
dpoBxjI22jRa7Zq+mASzX1M36+2Qwv3fVGZfXgayLwu66YPmi4XTgLdNE9gFp0Xf0XrGGeKcJlWt
PdXQ4oBsdGkk1oMJKGSX4eDsB6vEoeH71PE0Xa2B65hwUtw2huVojx87YdAQ19ADe0O/PHwyOsoj
c5ek1VSsDH2cqjOdFiC4L3mafsqbNnhwwEfR6qqm8CqtSutRdxrjCf9xAV4nKYfZt9igL2QgdMEA
UQ4N7ioq/to7TUlPejAIY1e5gwGcLPLY94IQV7sz4DCJSX9bL/wTLNNEsbOcwcVkTpjTtNKMIks3
zaAyZ1NEMuhOQC1o/oeg7LFqrdRM4PPdLrlIBwr5m6wJgZB7ZZtHkHe0CiNieGpPhV4YH62xL7t1
HHhuiZ9Q5j4KOaga46acTmoL/M6qdgdQ5GxvFc5CSXwrugp2M24G6WfCFjgmfVTlHmBcKRRNLIVd
rmVY9ToeNEl5ZWqWAJ+S1UC6pIo/6vwz6xzYw2mtxSY25oNTYiyGh0+16ege56xG1ZxsmnSKCQwm
ZNirLO97fDX1otSw2jbVN/rpzY+dB1L21G9xdVl1dj6MxMiy/JH5VeBdoaya4nVqadajr8f6sMW/
0/tkl2OHkYdRBPd2B2WKznjrDPcBFwKzqM71sYMgjWyOHj8LOKHmqY+k8GuQiApjUUgNTV+tPcxe
KAGFJV2QFm34OcR6Ix1OajIbP/TBxsK2SGmTX4cOVGI2wUr7xtkWf451zy3WUVsm7dpB8jHQPB/0
95XspmJTFkSc8E/LmTIDhnhcKWNOj3H7ncmsfmd/7Oo8ApvDnwf4hqHPyQTJCTNAp6pXZeNGp4le
JB6t4zgGrryoMrDocMrhRzMk9re+QdmzjQYd9KZVRMGngWRDtvF6ld8qhDbOJtHzCpqAAZ2Tdvas
EBquuUUbbClXTJd4k6XDDToK9RRUIQQ7EMuy3DWxajBHbhQKB1HirX4ZAXntb2RdWdajTAzQccoZ
fT6GMmn8dSai1NokCusgEAWxnd2hk6i/QP1z9BNaJ0L4CTQhel8iq9bTK5xd4R91WhV/rgQ8CEw+
SwkOpAzHT0k9loAXshij2a+YTU87A/ovfG+Vxv1pgfIwo1pXd18qwDkg/m2IE+umyToDMGoR1HiQ
dRVWmAMuDobMh5XLXJxlVuTg51fXTjj7GprTpjF8GzOtIhH9SheEz+h1YGuvILsA83Qqn/4zM6sa
RBRT5+HoFOipcRqFbXaZl1WKy10T8fIgrXxNU4VJqnLqr0UDU2TjWKU8Rd+HHZzsi+JL0Y0gNy1o
Se7WCkzd4VpVgZWiC665icYIkN0AIo3Wu5R7Bay9ZPgYhLF/240qbKAhmFO78ilR43QYQZDFyaaS
v+i4BH5hJ08Gfr63sVfC1AIOnI8n3pAwJ74egU8HSIJ9WeHhH74pJwe/c1x4cN9r/NC6adLSNEGK
T7gx4T2TmaspHN1+0yD29U8x1khGsC8NpgWYiziJH9E1lvWPI2hk7GjAx62wsXfExxIGsbOKZGN8
9QxhfK1atoLzFtKD9aRUxlX4rPMsSp2F44Ls4vvt131WmV80o+sy9v/QtNcoPsG31qOMb8mnsTZL
q6oxppOaYrINB4OE0k3qu9AOIhC+EMycE7OePd3KxIW0hRfTeF3RmjdtsMdT1hoqYzlsSyyaIfN6
xWM42Tq4VEQ08lwFbfcTCdcE0DS0+od4HFBrfGqzpAzOyqYSH9J0UxSVOm91K/0FxLAYV14gp/M4
7ui1xJSbdo250ISLh+ngXNFyn4d5b2jcZ12oatheWEZ8bgUzgLbMTOdM4lZubDK91L8CGyvFJtJG
55sWoNzn+YbkJw17ZrPy5WAOu5pk98QuI1D2hnk3PmluHnyAptZgi2I5idj6fFDkwpMEeMI0FREL
OE2ADyM9tu8nmhnv7BbQ4gZJvnduaaBdMLRx+O3Cj0Z3K5UqvoU9VjsnDlqcjB7UkrvHlOKWB3m4
D2A1pzXJWREA6GJejWA1aG46rDDRik/KPg7vGiw3J0xs3ArqpQOpEdsd9wEnvpSW7VENmMdTfwL9
BxvT2Aq2vLtiCA1YvnioiDVBAeZjvmtPwNB0Q7uIhwLL1QLbR0zRosC9m7xuwL07LsvrNhmq67ax
8QUUASafgGHg6JV5rW5Z6NOwzsAJ598NKwDqLsjid9fjgMrvCuBF7t1MntFDiW5az/4FFRcUXjsU
mF0byGKjbU2Lifg6JKpJTljWdnOjtwI/MNdglV6ZKohMVPAqUPehqNn7Qngz0NhDT6jPtRkPI3aY
WluemFWCpioEYBhdaYk5Gveu20vzRKOP0DzjypO38L7Aje0wiuvlzotqmng1N+mfqqLp25sxaq37
YsIgbFwNaSCA8yVDZ2w9EM+cSyS5sy9t2Fm/3g4iX13SaC+du8UR7fEfr9qirDiu2c5H+hjGHns7
E+o4ZsTxja16//btoebb0ctsKNHqXFyZLy0I/6k87MfemmWgG7HosLRne0u0X2qjKou1Lhp32FXK
a89DvzbP6mKctnXdHuvzPPioiBZI8M1CyKWGoI/1IA5SODROiItx2UjrQ+lZIMuTqjxS9nh1l+FR
qcZzpVectAS0+48axFmOlRiy5NyjAKwZYjzB7nR4Z4qCCXXINuk0/1BeQey2P4qm9Myze04us55d
322ir7YVDaIp0EnvfnfoOed8ATImqg2LbMikOwmwGOS7uDpB9kktxLEyBDfoBPifspGFu2gqgqs2
sotzgFjO97fHPzShz8UcJA9QDZbjl1BuMkI4JOWOV56Mo1dse0kZ9e1RDq0Q2l7IWtA6hARpcb8v
2nTiJtWLlVbhi4F1D+aQNoHF2Hvuu1cIyXmKGVQgkFK9uiJWjWjjKnOQdoQ4nE5UBa5ULZ2fbz/Q
62mbR6GvgZON7NJzr96LC6JhG0QwZJxWgE4xiwYYtaG/vjkyba/zIsbcEoIYnn/RArvEaYShg/rA
ZxitTvob7t/2NoJQt0YBXWibqi6c66EeWiKNbrhWwNG3+RjH2koiNjlz6q4j0eyHlFfh27w9AfMn
sL/nUMmHyELdGFUGieT9TyQdy1rkBNBQL5X+5IPQ2gHTF7vWI0R36FFrVqoNjglBDk278QwKRAWN
JGNx//dcaE0cqfNOZ2TrOs0J4ofA2r79bAdHoeeOkhy1frUsZA1x2zfsnNhaZKmzq9P+k64DwX17
kNcpBnpTSczQQ03XEY+zP4EcaKHjK84H9Psw5xqj/YzVGY4sdWzfQaIffj/Uv/Mq/4Nh8QLf6IT/
73/7nzOS8l/+6z/97Z//9r9eN8Q///nfHfEowf7gCKWXGQYRJ82sNPo7oNIUf8zSI06FWZRBGfrP
jnjLgWoJZo7tjZQvSV/+p3+giaw/TNJIZFDJr5G3osP+P/+nveJwvfjvL0FWz9XgFx8dai7kofw6
crFspKS099eMjA0iWAAkt5FWj7eBBOfXSUJdSaL72mun/BQyN7xdp5mLlD3pUq1oMFDXxuZS1YBQ
PJEIZwXBor8qArPciJiOipXn2sGJZurNsba6pbpw/sEIJinU65xxHHCL47oqAuTdTeXfAvPW7rDS
g/psxjSAY425Vm36meKb9Sgyrvc4Hqn8pASB9r6dit9g0AXPjM2SAUQTi0lryhwzCjtJbmmBFjdg
ZM2ntDPKMxHGsHdqPa5xoGiCTy/W2O3vl7L3rubvd/9d8YJmRSX/zr+WmrUgxDHAJ364DeosVDcN
OMgvMlXm9Wjm4YmwJ/tyKgr/MSQDjMC9y+lzdYvJoafYhlS9AyXj3JlNDwa4j/1sa9qVcUQJNu+W
i5/oIgOeIzaiXDaj/eWUelY9tkWW3DbumF32optp33VdrZTZjeQrSxvD9maQ1xbqt2PN1ctqG+/F
pEYyY+v41qiIWvuj13oVof+vs9sgrK4jHTABFuPRdYugCvpmGZ4rhS/gaioHbx3AYDnDgcHduBSJ
zuMxMDZH3te8DPYmY/5AwUmL+SN3n6FkL9ULIExb2xrM6YbKfHCR51N+ZUyO+I5zlHFte31+WQzJ
NdxKrOZpXX6aauEcCV2eZa6vfgN0Kdpq+SFi5nHs/YbeKBrCMf2GNK1jbQelF1/SLjGufSrpCbqK
sPnQJjHeMdk4Bdez6ffDAEL/J4gXvIQR2RVfPB8Yzbruq+YD5nQ1Zr3CvLPLQpIpryWc/i4/qwxV
f0izPj8rMObpV3LEzWrHSa9jgtKELi5Etp6fPa87e+pZmUcmm87d19PNY1IpMwizLfrk9h81yboy
9tvevOFiJy+SfDRwei7CE+629t1IJHRBA6zc5H75FLV2cp/NnwPAMXnBrdBc574UJ6FujpdVZj74
aOSwXIMDmXOb3iZSThu/Fv3Piiz6dd7Iz5XVyYsA9O5ZW6f2bajV9UcKGd1axbm9FgV56xW8Tuum
nHpMqHG8JSemwrI7mQIhtljrjPejxY7ZBPC42mjCnsUQrQFJSfKF4l4gL9wxjK87s9uWatIuyGWV
522NQ50bN3Ib6332uUx9+7Zwgmw7Gnl+RvccJvRi8G9ix2BtxSr90dDmd18WzL7GqzpTdmicg8ou
H0e3aH9NTTnfmnMdiqrpXwXkzk7cZCYvYTj30e407VtBIzMyLKOGqsR/T+A9zKk1Ona6jR1m1gle
yuWVl2ACnbsaSyUafeeuw8n3zGGfvCvdGkvsYtxVU+ydC9/+pIfaHRpxceLrfg7NvGjD77mKnMsp
c9NtR1/JdYTu59zCoeW8sunNkiXVujQKdnQc2+ejiT9zBRDzBOjqADTMTM4yoey7qO0gDbvl+BNP
wfgaUmt4kmYwtTDh7S9Kq6zPhlBAb836n9kUu9c9kjIwwKMXYCXmmKC60qc0bt1zo8P2swUMtcJg
Obhx3Fa7TL2pwaEACCxBsLw1kqjbqGK6DOEF423QGvkZvtnNh7S0uvs0wqECRez00TaS8gJzG2NY
VwGtfTQg8f+EvDS7LIJKPlRkoGCiYW1mRwpHchhlF1iQJB9k7/TfVTHgYFE38qLCmO5ay/iCg6jE
uCgifRzjknFiUdTvVyU9YneBjNuU1NaQk1Y387MUkeT/4exMdiPHtvX8Ksad84J9A/hMgtGHQqFe
qZwQSqWSfbvZ7pHhJ/CjeOCBYcDvcPxG/hhZ8K2MTEi+96CAU1XKUjDIzb3X+tffHGoC47BYnh+a
gYcd2jNLIzsxNY9drTobcqunRYdhpU44eVhvJ3Iu5CAObRWWX42gP2a95hx4pq0PGBf47TDYa1NY
iOmSTIBd4+1Fxkf7UEmQ96i2rKvYEu6+SUkTaiuy51K9FiQomXl68KqBLaO2iaWr4P0tCqUwHkhH
qY7oAbqdNF1lX2VltnIG07yGk1f6sFz6bwNV+k3hKeUuxB93GY9FvOwLTa6neKiWTh+2G90pHWfR
er2yMnLBUKfw7vrelcD09bhtBjNdQmUkNoaVTIpE2Jd+ZUbai9e7ZG+q9B/LLq9oNtqOjDHTVPFd
NhzmDVOMT79md2S6V435LOp4/OEMyk4BC9ypqeceIrsK1mZtm3405E+acHS20uA1D7P0rh0d5xV+
8pdAhNrKLcx8ExaZc5PVme1XTTFsz7tixGv2WHTtWgktLiwmFGxg0ODzMr5KNufrGv+khRD9VwN1
hb0YMRV6a1yR7tj7y13SqjxeJeobY9n2xutgDeIRwzYWWqPyYgw5L+5YE8ft02TKXT6V0WvasPsp
SYqhmkMYld7DDtbqKPVlUBfrCaodoVQ1WYt9IB/rLC8I7gqn9Zj3gS86VdwkA1Fck9mGJyVvwx1B
DtV1bxX5QWEijhVtoRAf5ZoSx2jHlNNKM/JkHTZu/ewmanAdVHb06EFcIi80sfAEbKe7QPdIlFdt
EPmoZiNsx5AtpWJdr+RgU1AYFqeMaJL6JaoNvnMwL/bz3csm276RXbOPEpm/BXVMWCNJ9skGHloF
GB2lR7Ds7A0uu/XFsMTwPcfu+zgqsXuy8Qm/1zuS3sVA5EMzCmOnOmLYaaYsFjSfYiXjvFqXHQMJ
pqVE9czJFH3b4O+WZO0jKfLDoshkD/6Ov8rLeSubRr19rAjnY0ITZ/oWTIsSLCmcU92N1p4jR3/C
bGDfeUb5oMfqUY6cspJoclBqBS2mHmdkb5bpFYnlck+PXGI0N6VXwk1ZzeHEp02TVj2ZAJvLsZAE
/ahuqS9F1xLsNHpf8tas3qs2MIaFU+lkQRa9+lLa8R3q+GmjDDnwZtQfSBAhNQNaxhonZvfYQpja
QZbEWxIk3dd70uMyd2BmW7X3kz4kSw8q0UrXcveYR/mNbQ/Joe9a69ad32+vI2JlEXdd9SKwlYHf
pBTOhoSJYcj7ewBHwDaSkcwilu8xyPIRIXB5Uo2hfUzm4iiJFXOjRAmeGTyqTdZDwsOomIFExIhv
4YUZDjpKpF45fZEtu9QTm14tsUqok5CzTYm+MK+6shUrweaLmER44B2MwVJ9wDVq3DD+nd6KRLGX
2JcTLJZILLkX0m3FowLDZmN2xIwvq0D7bqqjeDbLCofGJlGngxFouu8pNbMqkUx7JIudHzVOvumn
BivnoE6PTayscklIbOOZ6TU2VrBXsXcnDi4cNmQyKkuIpu+lPY5HGnl3n2KKsmIWpV1njhnf66lq
78upY2PT+2ANnSC4y5SxPehOW56yYhIrzWSMxFvFW49TovpoY5R/GnGIoNietP6rZmfioWxa4svn
cg+Lnfi2NtL8XQYG7UlRNH6BM/JCKMC6pWUGcGQSkt3gJzBNSxjBYrfpnBzq6UVhZprfesP0lE2K
spdVIVaFpTfXJVvzRghePUctTCa3tWv6NTdy19WUmkvdIILJ4wV/DrogRU1ne8f+fELWidyJ0ax3
lWFAZ+gY3TJ87RLectl5nGalxDHSqIZT0s/vMsISVIWlcdchQrwlOaDZm1a5KhO7D5dpxp3qXDcl
GWUKSjiusevdT8ZgH7qKyCfKIO1RVexdkQ6WZNlZLvlfMQy4uE/c2yIs56p47oaG0La/qtmo8PXT
yL0dUSJiFYlt+ktFWcHYnRReDLBKuHl+6wh2HrWX/JthqIe3cx2JLLZ68RrCmxdjIDGPim23g/7J
v5WByrHnTOJLiLh7A9cLCyaIC+aeNirax4lmv3n62DIbIxl24QpX7rAxFIcYa3HcVKSov5lmzccR
BxCT8SOHhxbI4CGsXOXklrG9RoZDepqryYLAxIndV1ecjtASQ+d6tB5g6MZMYamtpnpUSBMNBpy8
4nS8G4r4lAZGLf2+5+MWiM37e/Qq4jvRgf2XFlvZqxLrKiwna6oJV8Vybgde2j5m2Ox8L0SgfMG7
u2QYXxviFjf4+h2Pm6FYiIiIVhgU5dded4YOEYNoY98OdSLe8cmIC4vhNpfzws7TMMWyrXQXYaR6
ZAjaEIVRqV/joQgNv8ij4TBK/ZEgRPNOZtUNA9lHh1n242SMTO1MBn1eN3DxGpEIdljwlpUuzzsC
AqfQWE02iYasdVH41Cuk6IJtNn5V6sqSDEJSL53qzgrUdIfmaFrVglTgTLGtl8iphistdQmgNPph
bRAUcJBltDcTi0QcPY6/uE70Sj9K5RbBCThNDs71ul67y3AEnEjnQGWmcxMu9YRerhLTaN5GtypG
Rny2JN6uUJpvc4R0i7NdG1wXyLYLCCaG+Z21F3ioNYMuOZYEjzUkUk3YCeZG+KWwKwtBPtlj5N4Q
iU2KVvRckw+ZPGeTOp8A7mhGC200mi9uHwnlKh1kz6A40fP6yhlz5WsUE8JZacLDMX+cNpnIiDZT
CP2BLnPKXWM/DXm3Z9A+Xg+2lqx1kiGOSaC+17GgHUqIwbnNCpfDm3MgfWVHxJInjUcv9+2YzWxl
d5Z+Nbk5ZIih8pxX0VPL+5ktIoE7YWE+kV5kxGRGduOpF8LrboI+jGpvoXVZnW5gzatPZFUU/D4U
gI+AaFRApILjFeyU5PHWNBf9lAZ+3QfQo2RGByBVg1wUy+u165/1Q2bXwl2EJOydqtjoTnnDjzBP
Kne1QiBn13f8HXj+QUfyPXCqK7zfuDDz6ug5+SqL8x9LVA3qWVnjg6uGCaWUEWkAK+fao5q32gTZ
wOb8R0VAvZVNHe97P9ju0jNzwlIbCB/MX1oc9VgaDTSFaw7NeKPB4WCMHdcvcdIMb+zn87yNVo5j
mE8M5q45zCuKArf0ntWyDdQl2jdoLLhiVy9dCrMCIk9s/yBvwmI3mveyrJgbgiLskoNB8NQcvJEu
IUQB3xV5XD61c8Mb5tjwr3IoXW9YvLDXmURLuAuP0T1xviPcmUWHtdJ1m5psO2Nlt5j455XXrqhR
UmdJQO6cOC5OhFG1j4YVmOs5VnrhRYH+8zLKSvALlbA675Imd22IkmIlyWkqmSin7l5ixrZWsUO+
xlIM6B2sYggXGvat1+eONQqZ8ERuXa+FJ8ftlEc/up7ZfVeP047j4GbAFdDvtabY5ZEXYGFiOo/h
QNxBRFbndclXhDdihltmu9le6b3kKouorRR4EveizPUj7ywZ757Xk+tmttodvLL2kcfO/aPaTEmO
iIjWIQw6IAE2v81NDHd8rHDUfRWRMtxZ9TGHM3VdFwp/E2avZyREGyyacaFiFqniL+ZJughXS8Pv
nuLK4+TWZFLivRd9K2KVm4M5fOAiCOXmOO68xArR39hjYhxGxcjWGWZhq58PdrDEozZqw1vvpPY2
50SnO8n6JRiUdZeSLXl+tDJRCdYzIT1lRKLR2w+izb85FN73fWGUq3jIn5Usol3tw5Ds4ETLV6aW
2A+5mmo7+j990UgV8CMdw1UJzHudYOq1kFQI90rcctiyD7I+wiDW12NK10AkbUy7zQpOUsmKTYlz
c6Y4YZebD4qfJ6oRDIlfA5/u6hmxiEZn3DEIm/bjUD5GSvwNPzMLnpNsMUYW5rREAIriuNe7qwGn
e1JpDOMW6/PmDb6ueyeiOjXYGrhhZu0p78JJYNFkg2T2GI6ac0vHV12TBN6uFFviaCiT2HizYl3d
ulCOF4T8xDih5/X4TXPwS1f62bhs6oJsXbtJPNsYy60ZZerOVZxsNWAVd5JNQgydqsRfzwANcXa8
LMFU2fVKwnJ64nDmeWJRlPtBnxmPwFjPZjbleNDUVvqVhGl3KVojmpYaySCHDAvE7xlK9Zvzcq9D
L7gtqS1Cyl3e7jRLPR80xLiFR/aQlmwVql0G4VLXalvH0RxAwA5BS+qBzEnozYBwNemCLHDDU44/
tyMEOwvLkRUQVyVgSg1tjNsdM+JHOLe6t1ETvfHHoFTXrYYUIaIou41NEpeY+Q2NNjOu5sw+2u58
abRz3kuDpwn/RU2xo6bAfG2kzCs90POvMPZ6n7o2Op13Nyid1Va3rPu4id3rXlDyrc8o4blFAukg
FwZnU+2GyDjrsZnLyXN7x3kEWNjimL7Qh7AiMS81qgWnZHBVqql7O1jglvK8ETcqX7oIIgxIcer2
oxH7zq7QvD3Z7v1BNdvqetSZtI9jyr+S9b4u6/6bBYdhZcS1eqNih4ljl5K+QC5udvForhroeteA
Y8pd0Qmalxnpqww5vLVakZBp4yn5cbAqUvHMxva1CkVa1nTjXUIk18ELrPZg5wNNzZivh9oydy2K
hFMxnzvdDG2dAUlXEeVzZkbjHhONkkZsUvymCsKVUs4QkSAC6C4VSXGdMYu47T3knurY9ZBrinLj
OvPGWjnWKyPe7KDOBx9ZOR3TfaI7pZoMP9Q+UYFFeg27z9FcM6anbCRkPFhmAxX0mKv5jVpn5TZv
J9IvK8N7c+QEZgNWjui9+zZhQ7ezpvJaM6S2dPC/85krB1RFmrtWhOLcOgmhHMRaUpUjTq0E+jIr
urZiWb2Yo2CJtGGp+8IkUGyBaV+8wkTdmpaAXwbJgF7WfdfMJDT33ZTwbboxGd469KeH9IxVnM95
B+6lsXLkDASQi8Nas52M5yA0NmkvDvwSoQsR5XF4W7GFb0CPiMQN1OnuvJaYhmg4ipmABmVf7I3O
azYFGOyOWDZ36+J2v6sDkpK8Gp16EahXmtpHD31avU5xF11R0FCUWUl6pbZym5o9tkiVSdmr0t+7
lWPuYJXqa6/Jo6NGd0AUwTg9pLo3PgSmml57HoUBzDp3YyWtuc/7Hm84070muae/wutA/856il96
Dyj9vOI/wcQvps7shqoDFm454M7QF8yLgbBMHH5zW8Y3P9HovjKGNzlDzKpHHNw6Aml6lSxEbiWo
YIocgdfNqqarUCmL8JgWeh4tO+JQH9XPR0W/T/IMDa/dWXWJ+h2X+fnq/0Z4gFBgxWPXuqfz1meP
pbx2B128aBqgbUHkFCGvnr6FhdQesiRR9qVWfsbLvxiZc4eYQKgWelzDRGOgXlxDU0alpQ7CPsUZ
2EM8Q9zxmFgHkH6gCyMQjx8/kgte1c/PY0KFfBF+Fbq6X7/zxI5l5gD8J4+XdGsZHM29Fpf3eVaC
v0G5BBDszFWG78Hegizy2ZRknoD9Og6i39Xgp86Ob3z5ixmJ0mAcaleuRbiu1e3scgy3hZsVb3Uw
EciUQAKcdPOEviiCNOsWR5hRD8KriZxOBxudfd9/MjC8FFme74iGPxEk9jmnx754Aog91cqobPtE
s2U/NgkpgQvPSMJ1hYkxFagNE9AECIoaQoexhN1iPd5iEEtcHzm4drXSSIH6Nqjh8DbKeU71735g
3CVuNTYrBqzTi8urTBw4QxgrJyieM1jRmGCPXU6ZM6PrqZaOb+ddrg/IOhhHCab08QX84TWBAW7C
5phlKvSxFxO8dixNL4466+T2yXQnQvgdepL65TSlB3yR2kMe5tCvjTHYxuM4++vRb3+ybs6zs4t1
w4AMr8CZYTLHu/y6bgHySlsmZnzjWd2+1aICIBVPll4G4NiKlF/ccSAfkBzEGUU2x7Ue32L01x2M
MgqTZdak9Yq0wtcu1IoloZjx96TTupOtUAfXgRzm+GN6u49v3QWhaF5a0CpI3YSdjvHg5byc7GdK
gKpNbsTgWgdaDee2wzTrYFb2fJzMeG1nZe7tx5/6+5bCjoZlA4saoo9xyajI9RwmhRWIU0jh8jJ5
GadfNU/fznCoOU9MP/5AbZYA/vpwUO2Bx5A9ACeEr/zrw2lRQHTYYw0nCBqUDmnkNXs0BORdzvtZ
ie3SEv6f9OM5m7IzXYBibVorCelxn1zJ/DZcXAklI/Y9LFWdTIcLCleALWGoVIAgkRqFV60Lob5i
xOT3QRghDLfU+JglIqCXydOrthgg78axZ4PIOassUWjhZdJ/cePwE7uQ32gJ0A016IBQNVQeyaUZ
FPmMYUXboc5UWVputAd72pJopael/UKJ6i1Mb9Jg78t4+8kt+X0qPZ8sBvstwBGi5osNRLMAQ0uz
NU+uqJxH8qoYn1LCQdZOPLo4vWZKLXrnxiioNUhohtytWDRYisAxOo3UajkR4bgdo6ncuiF2y5+8
JL+fSCwZzFqIzmWL07SLR1arAh1MPW/6M/retYaDwqPrvvKSN8i94vZEtgSeSAULfjkBsXz75Abp
v6+Z+d6QwI7sFK7ExZGE62tqT6gjTgHD42cx5TXiHSGWmh6O6zOK7dRafAwbhQK2ZkD51BOPyjxA
8wZmR82/U3DLroFW+W/XcyG47dw67zGkNU8IRr6EUbzXvOTHJ9/5D4uCM5hFCYGJauByUbgMlxsX
TvvJaVAM+65su/UZSiqaIL7qwiy8SlJHQTVHoYlI1dqGsq93TDvARyMF8AcBR/u9JAVxpXmd98mi
Pe+Mv77Hs7ESxFqM07DxuNToRgmdlxR6dDPS22xsq6setZrR6+zGfitIg2eG7bXubZhGnLhASJg9
iR6oFWpWeTNFkYZgi0B4QpzC7GkyzfuAWgMv8kjUi/NI+jzQhp0I9jTQqTMOqHzTM+31lI4P9dgB
HiPrNn3oUN02SOrDoGqVXHYa7qCLISzyp+KMcU9z+aqqNLO1nOSBjhhtRluTaSW98uVnN/5z9lkl
k7ZE16ZvmzKeTl5YDG8fP9bfXyVIfDDyMEkj3gHm+q/7cN7baWOOnDdmPNhXVqGmWwQ9/ZcI3quf
Z2gdojLS1nIisNgUovjkqf3p40kNgUwE3YdaZT6Y/lZPh14G8DEM8Y1QImWv1lr6E2Ogdm9QaJaI
NohTrdccJG9Vaug3H3978/fPx+eeGo63GG99Y05a/Pvno+7z+nIIsxvKR1bFGc2qkcJSz1n0zmj3
mUXNB+E4qdp140TFD61xIygASIOA6mf+RmWH9aYMXAt5UwY5YoECWLvubQnYNOkTR6kZRDT4pijr
nRKPoJPEbm3CLuZHyEf7zjcYB0sERF5zHyjj9Cxp4TtaicxF80U+1LSMrZGLUvKCQWMZ8dGcQ9Qt
hWwJJjvDw10TqGhVuqJ9PCPJCnvNWzpDuhGxp18ita8fW08Ge5u+/RCd+Xb2PGYvdQG/Kq74/R/f
3d9vLiMhnXuEXwXU3ktqW2/hhoeeLL1RYF52C7o9aD8Ih3YMZ0jVDuT0rUDORAsxEUk7heYni+tP
OxanF4ICSPA2HOZfHy6dsPR6OzFOZzivGZBhTGbW54u8GenQP/6yZz+yX/cfDJwNj42Hv1yE879+
mmK1o07Ot3marJmlFleif2JEHh3cXIxvOXuPbyMSTBeGEqZbOtQe8r/or1hej24cgT1aIQLJ0BUz
6C5EutDCJttNaig2JNdlW3Wa9VKfXPUfKj9YviZ6EhSTvze0EmE3MiKhMduvQLGxPWsQBIf1VTmO
XFLhgeguqsZoDw4sqwfU6N+9eaV0nWb8aAd72OtlN+eOY5puCyV76DXRPn5ykb93gFDjZr/R+V31
uNpfb610pQYZlIsUNRCRP8wIf+GkxZpY3W4TYpS9mzxygLKZJCi1bngoENXmZSZ8q4/f8TLqP0vb
PEsbLh43REKTWpmejlt4sXPxmdJUau0v5p6YwR3g22oZxKVzn1CUHRjtjrtMJ1nSUTKmiS0ppwul
dzeumgBJt51B1DLo6JkxZc70qv/AbTuTtUnUYDh02QBZI4rTusg0WLfDPJuQ2Y2FqNkbqvHQMQb3
c7DnLchteQAlu6uaiuJO2i7ImmxPBAQfP76g+X379ZaRFjETbV0c8EyCsn59jOFQwrs2s/ImHAP9
ykyBORdRnCP/I5geVDvDKXpawPx09+ANxictx+8rnSWuuvTDbAWEMs013d+OGgR4tcQZpL5pBhv8
O4tspnOZq147gsGS084JmR9/33MU0C9fGPAQwxqXFhjzZNRNv34k9g96lrtdcmvFyGa7KDSNOZvR
WLslo8BzpwPnuvKDTiO9wmkbP6ut9qYpOmLqq/wvPo7eOOo6FR7Jn2PGHXPg5LYzrYBCZjwMZIoG
YSyfzsxo4nnVh4+/xVmC8fdvwSrH3pRdHGsch2P64u0jI96prG7qTqGIqyuv0UmuNusGNp15PwG0
43mkpVdl3rcSZaFM37q0fmw0EFWIeWjU2RCsHXyPhMh0xYiZb49kkQ72zTB5+bFMii8JSd6MkrRU
fgUvLjfk0DCnwdviwY2M4T31tOnmfJzBn4CgYcfybqSo+u5lQb3OVbuGKzla49dc6vpz2jn9DmGm
dSjieNyqbsMVurWx1ada2WppGqxr4kuW+TAU67x3vBMCztK3ysFGnmy5K+gGlcbC9PJNOUApc2G0
vjI4NElBnohx8eFkxZsz5FYk6nDjOklKE1g9KTQiV0mrNKve6rr7HMsUT1on3ZTJGjIa6vqxUF5z
i55ewCtc2TnAsduiedmkjYp9jcM8qtLb9EfkKcXjed4btpWeHsOxLx/1olIPSZDTpMK8fXMjXXuJ
88DZsXHWay+g8ihqS//M2uryvcF7yXTQ/9HpQAzHQfTXRYxerZgSYgdOdQHfRxk7Kl9rLkNMK195
fTJ+UpH+joDwQQb7FqYz8yzn4j0N7cENUlJcT2fWpVnE1UsfzPSULEJkPaFCvDdCyNIfr/I/QFZ8
rEv2EeAzgq5L4MUD2slgfOmnsPDCb3pHrJoFg8an/xQQn+Vwe56UNF7l3OLgBnvvXEH9B64Ck11S
EmyOUvy3fr3ZXjqMoTImGlRofXbNMFzhd4odrRIbOmLWld/UWgavRoF4GS5YtIJ8+Vn0xR/gTQ4L
B7gVX9zZKfTiiddt4pZT2VITOG32QLP13ZVxuRcD9l+9ZhX7plTdzZA3+V0c9c9931Or6MjT/dgr
gvefmHwNcrLJ7CH4pGT//RDh2bg4ZiFqnC0pL+5QNzYdVJpUnlTQaJ+MvS/peVcxTcTFCL/T5NB1
RVQscf8IvE8M2H5XawCs0ibBKbBd8JFLLByn/cIenNo89WFMUJUk6fvlPBSFKKpi+JnWRzVSnwYc
OukO2sq4Maoyek/VrGSDR8X68Xq5fDcNpCEodDneQeZ/r7DjZo61CRT3VDlQIvCcQDqgBqp1UB2I
uanJ/PTjD/zDDXAw7cM7n1xJTNIuBY89XN6kykPlNCmMjzNovSl+tqr3XdMn9TRVpXmnEFy9YUjs
HaNYG+EbcXGLoW6bvR3b3tPHF/QHlJcL4qWdazDkZ5dgtx6bjOVbqZykCU3VCQgZaiQUa7UJhnUr
xI+s770Nh8m0c0hfX2VDeDu1bvXDMwdk4rqldv5kV/WyUM6uXk1wUIsI0gmq00eTmdu2G7p48/FV
/6FZcFlFKuMUjlSMTy9eMbX39KzFTPDUkgO0kqJqt0odQd1MC3VZD8FXevb2JsSVclqYdt6vgqJQ
rpwEo46upDArPGkQ6lN2EQJfTbtp1LbZDqGTHs4jWzf/FCLWZiTg72XAPHmZUVLiGea0lUvEtjTT
IoqATU5O6mRXjiqMdR+Z6SZGJbWG020d2gGCixtO1ss4NmKdhsML4lKIaX/ROt11Ok3RZ6/k7+cF
18XQlkHD7EZ6eV6ge6ts6GjmaSAQ9KksnWAD6N89Coew+DgL9dscT6OkGUcqD9vbOygtCErnnD5q
nbT37sxFMMBwl4Fhi7cOOdjyPBn55JH/jngzk9E5XHBuBPK4bBhmuHsIlVg/pWeRxZmGGk9p9RLD
tFlwZT1cYDhURpO9FnGCn6IuITvPkpqPr+T3TcPlRs3vCkuQsIiLtQftQWtwmdZPZ02VGvXyu2cx
qIJNnV8Hs2jj48/7AwxA7w14AWyI+vDS8nPQa1SPfaafjDJIVLi8bygiik1ZJSa1OFOOIfOa3dBU
PToIytqPP/0PpxkmBnw2AKnqgcZdfN0YCyeZFbxqY6C110NrQyqfbPcauy945LjJQPJPr/BDif0R
Rxq8fuoa5yovX5RFrryNZfXgDnl4C2Tw1535d4mRH8qcv/7z/N+8ldXUxGHUnsWw//ZPx/itKUX5
o/3wT23ey+vX/F1c/qFffjM627+ubvnavv7yDzPjoJ1uu/dmunsXXfbzKsL3cv6T/78//E/v59/y
MFXv//iXtxKwaf5tYVwWpG2ffzRndvOi/u0hzr//rx/OX+Af//LP//bP//1//itS5f/yz//F///P
f/6Pf/733/7zv5TK8zT4pzQZCgd/X4CuR//4F7wp/pW9gLkfBQxaMYq6/6dGVlzrXxmfa0A07L2Y
MfCzC/nxh3JkCoB5Df3b3ojlCAUyK4uqjRARYOj553/rLatJTfUqcT3otN2UiUbPcfPBXQoTzH2I
6ZyOSRbGINWQ57RJPyrUYa16E2C+qNzaSg1uXi/g7xG060PHp3FYlWloCOVoRGE1Tn6GlAsdnTMl
0gyuVfg+YwtchG1QsxCUasamyXppjveCZi5RVlJBqtHvC8OGhHwduuoEVmgWzeQuGrPDKL0ZFMY7
ZTtq4xHPe6wEJYkxuFBFzdR8V0Xb56spZ8D01pqokRZh2E75KullU626PGz0DTJQmZd7fKzIT/Db
QCgw5oPKddXtZJkI9xeTGXhp4lfkxQCU40/Qqst+yrV03QGuXmUh2sfrqu1EvBdxVmHTrkBzKd/E
aOTtsyzH4I6H5y1JRiPneJlogx4dA1F6w3MqLHQ5bhguzWjwMgJZJq9eRY5SVbdeb1WPfELx6nk1
PColYiSPyBbjX+JO7HJrBQ6CGU1C6AHe0qNN0LT998wz6vYAWdO+ETKwyhxPL/arK1MqMfbutgup
3MvqHWe5xoFtm68pim5/iCc7QkUBjc1X8MjyMO5TVJ9oE+2JwriZVjF0l8nxm3QIpy03C3r12BqV
j7vgEPlp3yiLYOhNsW+jpnwecsDetkOrswxk7hywGhwtX5GOxIVW5MGySstiTQBDQLkZWsG0TSzR
yg2cS1w67rGyq9MnIaWS/BCdi12gryjQMRdjGDsn6JNjuKxVBc+9BjdsnbY86RKetBF6h8bV6/Qb
9kQ5YhNNX6pxnm8JuwsPvW7Wfjja3n3fqSjlk2hyy0VUxM6yxkH71EFtWwqdbB4xoWZzJwUrB29I
b+QErXWhYovz1a37aD2Sum36WsjURWLJUfmqYkHFHlPdEUsDOQhKASVALzkZuzHrmmdd1GXhSxt0
HkNCxG25K4YbMnmTeGFVMn6QzQh+rkBnHn8Qklu1KwgqQ39bWA6KML0cxKmeDB4nPRxCJPhzxRDQ
NkVi2oop1N1la4y5n2lGq11pTa6sInD7+NjnGXRIO2EAeUAJMxmHuHEaomogICkjhl3Cy9wFLDG3
rVZ53HGVDZriJ9zfi/411zJjTSMgt8EwWdG+gxyMC50+BPo7b3C+Cosx2Oc8OuUqCkpTbM1J9iZr
QsCpHfWkecqd3GaWFREvXTeBsRKOIdYia2W1qiuzf4esazx7yLugKrbKl77r4JTrZAIHeFiW2RFr
t+zeq0zpB2zT2jLwOiiDUhUszk5vwqXjSXFKI7gThyYqTARTXWAieOwq5rVK7VjJchhIklghUUCn
5QRFKGFUJiVz1VgYq66T7lYOQ7XqYXLz7ndG6h7NSgvVW1XthnjRWvgpv8E3aJ4zI8mqg1vW7rgN
lV6k60lxlHTVRbERLfHbk9tBL0oNhqaiB1cjwrNjjx3iHd5a5XPdh+Vji4TreUonD11sb6lLNonQ
N3Brtn0UMZGGqAyeWr4qSqtZadCI9wiazI20Z7u7zNE1Ji7CDv3ExfAO+e6g+F2iuFdlNSZHnQjI
1u8TrzkKeIvP7lDyPxQAbdoCy/Tp0jFyQ7IgJgcifhj0iyawmfV2vXNEGgA/wcxdWI69btTdopuc
wO872dQMcRrXJ6ItvJ7dy7JlWpr6uq1AGr42puyxSwOWghFUsnf4vVCqU4+W2PRF4ciVko8k/lFI
p2z3nKpLDwWQcxzq3noKXLZvjARlL5bJNOkaSkldHAuAsh5tRDBaL3pTJjeyCr1uGaS2NgFyjZq1
MMgsDa4UHDnvS3sSV0kTjPel46XrTCijsVQzS7uLasbJhRIGDC3zWvkh89ZNUeuVNr6BKLhtuNAO
RlqRPmXB0oKkqfu5nAg94ySDIxcusWaVwZPIYaz65uSp9U1NOk7NPLwR5XoYcHW4dSwY3Fu9GPqN
iGPrqyydqPL5jEH11TBPvbWdJ/W2iMZqqRUhj88otIiZWK+YBU5iUIYXNCANYmDe+PjObkflII2q
SJmjFvEetQSu715Q4iVbqUF5a0MVRJ9qQK7t1YmUBJdO3886y7wlP5Wd3K2m8MWximE279KdeJ70
yXfwfetLxL5UL8T/5ejMluNEtij6RRkBCSTwWlBzaZZsyS+E3LaZZxISvv6uui8d0R1tSypB5hn2
Xlsai19zVR2t+8uUYqWtDyOvJ4gsZnKISyceEqLqx+Kp86rO2iemyB5S7eqZG25ewj3Gorsvwdsa
5xSiZ7VOY+tPC+CwezvNn5za39g77l9iqrl9JeEeJ1kOnX0aZ8swQnU0/nvcTRuTStF4GTomCaUw
2I2eCz92V6Qmr8N3VHDuzs7SGSvg4DN638lJ3Z10gWwivrUhqY+LY7XbxffR4gR5G4D4rETTHYzy
Rr4jzRkPoHfKEJk3Vr1w8sHBY0k7OQfqJHxsE0eEJK3j4NduX+vIt4rWPrilPV+QRBjJZyVIiU41
mZm7SRK4gS/ahrwXNzUXdJRUWbIeuOPtZwS+bM7WMfWXJ2qmleOvICZpm/i0QDNQ8xSAZ77nugM6
QaTM2u02u6abwFhc2CdE4HkTzWHJZwOhtm+ivDGi+qDQD8E1CkuP+MATTAYkq4UHj1/ZI2ZSXO4R
aAHFD9XUbL+SvGzOdlakuLB8PoQjV+5yFr3T1pEtwCBwJ/FrIgUDf0UyeUEblTIbh0uvErKWOm9j
P9Z7xv0Pq/eQnlIfe10LYGCaX3VZL9UDrPESXzjH3o4M286cGsshcbMNKvkis67DC6RDTm4Sf4uf
kvfcRpHMTfuRlKv1bnUb35ou3PDDGljXRFBdmtcsy4Nfy1wJSKh52D0k8+wNTxlHVVS5LIDwDBTM
pKYNOcFeSjk/90RVchmXC/KZgKY+/wntOP1d39mDUTJpLJf4lFL3poXUzTXYhI3dbRg87qneUhoz
iHD+8DdhQyVWuHkNWq83RwO3eD2hH3E/22WwENmX1tQXcQf6odrTIW8g8SZnPQOt9NiCkO1RIlhm
j7LLWU1BK/6/88ThlvvVab8Aa4z7ENuKJUz9Ojv4VXaqRrv3tslh+bNBiftc7YYTspkNmpTS7jec
2xXsjt3QheplFv3iHcfM7szHWkyg3XCChTy+3VaEh8RJVXUoliEkdtRhTb0ITCpMgr2XTXTy26iu
S/b5DME8KjXdR+SS4+SwxdXMF7ylCcQO+WtPaKDlc4TnrjurfZAx3KHOvePqBmUwoZd1ELbXAbeh
6I/Otm0KZWa4JO2RxK5ljMEowD/Vbvln9MdRRESgiXhk3CaiqslIC4Hp01GCLxN+GDkJ+8IMmC1n
aVkNGVJNgXbOltiUH9cNrMWuwmmC63gMhocWvzCXdjgn48Nku+23HmBs7FN+/CzCdJn+nsshnZ49
BjzJZfI668ieI3kdeHq8Y+vVfvfdT3W+kX6sA/JEyL/oX43SW/9SgQDhkNxMKexolkEfKsBKjoe0
hUTgSHpDdh29lIDgWWEpOTqhMcRzD5jH2GQFy+8Evol9MUg0mqjrmzXHOT6HH1MWhuIw242Ej4ua
FR9M2rBi3kRb7O0Fc2DMLk/1EYaLNNgprqTykKaeW+5XY+Wnda5Cc6lyUukhRyB7xw7Pjjrqzby9
TtDicJWJLTj3jW1B43SR6e/Q0+bWASh8X/HrmL1bUhW2x2Mhl/LQz3n3Lwc8jhllVd57e79RCVXp
0sdCayf/UhhbSOJxG2nAdsOVei67zXdZ6C99dvHhtP6up6rtd8ZLkotfwRlHfAqvYs+trPLIRdz4
y2maRVy5dnGOlOngj89Bbjl/B1rEZkfxrB96Q59w9vvJ11drE+k3A4rsus2DeqkLIfJD0+Lc3AXB
kj/QdkIh4G+fdm07Sl6LFfV0jk0vD92bXILGvq5F3TmxHlvxp5OZdi6BBoD9262GZv5jpUmtdwX7
f4AYbb5QcS6q/r0Wy3rMeoDh8+BAKKqyjEItTX/D2e373TTW3k8crpO7LyyR/RD+psis7tr6Rc25
/4OfGZe26jgPkEkwjuNsGoEkgNrwbaS17fQxW5NMHiqPgdCeUynXUSqG2nmwQ+GtBz83Vf9jYVyX
v5caLFOMLMwuX4211sOFhWDexl2b0vNFzRaU1RmpjGU9gKbI9b4zBMBimeyp7xSX2adTtGN6dJW7
guDaLGsPaneB2zcExfwojUp+acmHvJ8JU5oKpGAwxo9bLj0T43spzN/FmjACGQXt/1hvxo6LyZuP
+dqnrxoy8A9Ml/IDpZU+IwRjT+j2YosHJeHRcz8FL8XQgGGe7wIi4FyBFWv8aBTUdtAXEU6xfGAR
CU72nPoORPMGw2AEUq9+MgoliQ/m8ZjDF9knbuYfsTkmD7YhxNRKSvuHsOqap3JMPELoGyzCKDfm
kQB1SrjY8+tQAyhcvGe1KbvZD/nmTDvG7c527PFZb/tSGava9eVopXuFN+OBWld/UYZmOJYUVhyr
X9fbNFEFgWlA5ZJyd0mf3OM2t6M+GJTPenvK+ohLkDe6Cb22+pnxLDQPnWfTUuDqyNZTWG8UF0Az
i/c6qcf1UHUuAGmNnzFCJl0cE4gv51oE5X/YtGmOk7R+MwBKrcfCqHHvI8l9IhOhf0Bk2NBAmNqn
IV8twgt8q06+QQvRucgmHZ9aBSwm00HeXMg2wyhst0Z/tc6aXrwi6C8StD+ynWCcr7oatz+bU/n+
flrt+rFK3floIK8XESCdYoyChrlPvPnl9toA+poJ4szDNVKhmd5KU6DShdVTyN3cbPiKpiwb/2xe
Nnwkjj+ry4iZw4260uoX2kc//FCJTN80QJ/IKeleWCu7eBgTMej0qN1m/fbEar+JxbV/5KtIo3SA
Y76vYLsdyUKf851ZsoXStpcUZUhPHkeDRncHJoIgPlmOCdUlkCipKiyU4aDwt8veFPNRNNnytKLe
OIbzkIcwkiZx4AuOwXnKjLMPN2YHNy21l0T54Dao0zxZZhFNhB3hoZwJKLFz1qXdCL1xzBJRfnoY
R4qjFXRDEJdgBeSL3VPFPtNUB8nfZi7Sz3Tx6DkNTym5H277Sr6pRkbH5d/E1IFT89SCtkeXZKpQ
7uVkWdhvHWs4Ugt0/+HMcP3PScwwIQodKPcmEAPdW1X5UNK1mlduNO9X7xTYIdcZ7YE75fVnE7YB
rjF7yCOZe+ELYq6B2EByrd8C+ExqD7O7Rb46CuTMGyTrqwdriQ97aZV7Tvym/dyIiunRReXJc7pp
4+/yaqTjYf7M5ZZx45+QngUfJuTl2o+Lu1bXMvOn+dysvgDeIcX87RnPeXCUSI522zuPCDBnnE7Y
no4tM6V9OoXp0c/n9GfaJVa90xLuU+TYqbmlbGFP0wCdLcK85b3Vixzi3E8NKV8a4dkjJbF/4L4P
7WN7p31zsKb1gYiNJKUydc3wYnX50sebHkT+VhUNT449Cfg79HYZDkfiMvDawOybnjLNNEGr0sne
cps8AptHzPlmij1c8zkPMLcXmLkudrMGb45F7cPbUhyll5ZnsFnJi4fL85nstXSJTatrdboDw+PJ
w+0YekXTMTiQ7QHvZPkhtqw+1bXu2KyCQGFQiNt75V72+191ElT2j0n5i7x2I2NgDgu3zdlaEEmo
OarqKAc3v3RRhzOPLzWEyZG7MnwDrCPgXhQV675SV9tLQpzyL5F4nLf3ccPDkIDnjkK3rQAZkYvA
/6zEjP26Kvi4lkB8UVI19RndQPOn4zKLq0Z36W6WA926EPA+XGnEuluZQlI5hGDR+8byZcQ40QZP
lszevvfabkEKalfN8MFevdNP5SbM9q9tF/MccCutjwVLZPBbDeO5pXaaxy2BjfSzgAq4Rl22uPHq
Y3DeD16Vl0W81WoZ9tnAGfUI8Wmq4p456kM3eXXz4WQ5DkLl3H0rII06hbCKAIQASJNQzHylGv4S
CmL9wngRZIcOc785ZO5ojzMMZuyAL9toE4YqktD1n1schFNc40o+pCVNLrjbzPux5sp/ZP/m3W0S
s9VBihNNEwXr2NxUDeAtshf4U7js1z8FU5YyRoEIj4KQOqvYtUUYIn50u5OSabMecqbUT7zK6wcB
s8vrhP0CG2uOqp2e3IeeZWVrdbDZMB/XJsggNSDDAeclAEQUjeN+Gl+VtzLX91NQjdpE9soDsl9C
KBSnrls0yAjmUOYMAGPh78uW6hM2JTH2swimZ0fiGcwwmpZRCPGwPAfO2sGBd5P8vc7mYdyZFeBY
zHZ5NfEw1Gq+5ayed91sWb+qEULifiKkRp/WcZ2Xj9UO9K+5C+pPGD4TgnNnRANcEcOgBme9CMsQ
TKH6RX9k68SZqcH3r0B1guAEx69s4jYZw/XIcdq0L8n/aW3pCkroxa1Cxm+CjAe9M2EffGOK4Wdr
UxylnAJV9yTLbjnWqmt+bX2T3oQiOLHIhN6HKBKiUmUh86VZEfHGDMQ75ZltCD5mFl7SMfnlH93X
/zd9Zseq6MUxcCZxQ2hiTnOjkXINtvc0t6H1qxyW+cbP1T1ljhSnGZPwtWgbCZ4ts4U+qlV4f5ug
rcgHmaf1pFfVHVcnSf/mY+B+EIfbsMo26AV247ImP4u6al7SRhSnhNwNmutwGC82lsYySqUAlGIh
umQvh80ErZPIGSg4lZzI/DFZ8J9Tbe7vvhTj2WE8Cx+DBMRdjp//4JRr8SPvgWIBQlpAEh5stbW/
JMN4XiO/tV+GxMM1wUizdS85wg9SgBvtmz0QLDuI66kYT1MALjVGoVhakczYvx8m2cnqWLnYnpkD
yJGcEpG5XP4tIYe73naz8JqsjvrZqEQQKuRuC6M/WYibLpze/8ugsR65QYMwj+DOJvMBih+j54HT
jATZJTwuhprXwRD2mPYVdHTGsely6Fc1MU8QzsbqwEX9tltFzyunVfoyF3qSKWfIvOzRpCk8/Okk
GbcHsnoG0aQ/k1WCW+0zlXNsZSwiPJawuK1wUepnN9MF3GqKPhNtnVszXaugAzzP9uKzFOW+eHS7
uvZ2w7hm1j/OveRz87RqL8ovgoe56CWuoIVfAR7EE557t8f376iM3bsrL17eFd2Xn1XBt/b8Cv4i
JiqvLPvPsOvKkRCQgAqVbXFwgroGsWug8KwP83IfW1ojir0TB424rSXxHDiXk2ndjVNWPqktgOuC
4ai5iJ5dLhSjLvh2eL1tOJhOwi3TWSbOCfA54FcMYhZNGxf4CAckmvPGHnfb1CuzK8sy4G4BQBFg
V1xQYRPTE5i3yU9LcISBd1n7avzeMG5EvKUO8SlSCYApmXBOXijCOQ6AGVzhI7R1zA5j/JVNARCW
ZT8TI3WYRznYMdLX4hyEZAPvOMPXA3Gx4q92VsYpM6xEwlIGhjK02boHfjKRxkS9v/4OKHJuuTUK
Zr2iM09w4dz/Uqnb09YL/cq5An/drerkkMwiuXkSP8veZ3mTHWH1uBWJTQwK9l4HKrCs1q543Rbg
APvZWUZ56DED3IE0pohMYFUfg07GuB6d8J8FqO8VfgLm/3TLDkWB+/tnPtmkhLS1qMu9ZWrvZQyE
bDlAbOvf4Kr1gdG5016cWVJ3q2adDKdh5banPkzLOqLR2booXJm8vTAaMeCbiyx99rusHK/VGo7m
mmHPyc7UMtMTZAgZvLPFd/pnDzwsYBP+k3q+uyiPjDuwq6+539Pat95ynaDwzORJJX56DNK5gZKS
UwIY7TVePLB2IU9pGiBATgEvC4cwhLRYlZ53sGYdOF8ZQTaY+2RNSFGxybmLW1sA6Cgru7BjJp5o
tyNGFeo65Fa9RUz44I0gUEwmSsy189yHhRr5v2QL+vyxGmbgf27nO1ZMPxy0sY+oMeHIK7Of+PxH
FjBi1m+kLEE+aCA4xTSUdF1AP1ue75XFEFSX4o14icWOe1Ha1LxFAMfTGeY9PeE0421iJrfFQY03
nF7ZKcjsYcmfkHRqFKwCuBjhks/RChijiRTJX8eFt/+N5AVr2mV8/Xm3zs0woIQmocdjiPo7dHK7
2A1Z73/yZ7EnwbM4GzLhj+yW9PcmJ/nTCsf1PSjuayoIb4TMlE466UiCnnCpkIxpLoVCeP2jWsJF
3AK/yVBXuDjjwARqqVjUqfZdlJ16UcOdd1AWbt3E2zb6t3XuQdVRQ7YdCDUoCacukaM4JnU3Q7zP
O19/JWMi219uOm6g4kYDDQIvCO2/a+dFc+jLrqxenHABA7hloQ23iSTe5c8Af2qGuYCxdL8YXagI
2XHDNtNj1RGtSZj8x5yKcRkFC8FnE1TtU8vHubNdf3lIvHLKHtdFCawIrBnooDPNDe+MDaxMe/Wq
LzX26ltOK81ZaOzy1Ipk+N2u7FB2bqG7sdtNbbkVZ9AVc3qmD3cuupA6jzwlWXI0cihiU07+Q6Ua
k0U1Np6Rbnpun9g3WPbR6ZiKvHPR+ANTHvgSEd9kTonCVEN/oDxItgsw7frorbNRj6iIQ9aUhfQw
uTnb1M0PUiLGO9tMGMdDUI732Tpzj4+8lDylWzrrf6aTm7yMcwM5jF+qe2XZYM+7nnwyHY/ltLlg
qL3afjdqbs0F2Gl/v5VXLGxs5pmT/n/gfv9ON0QAEkqoWRa9vDUgjHAA2utnV0OCuq65M2aXitNi
Pps+X+wzysPsrHqxKrZ1zCmcoF7K3wzXxV6HnTRx2HYSwieMyYfNc3Dkatktcaknwp6ckV5+YGh7
FRUQ4VVVIgrKjLcanf58IvnO3WvLMmeCbAF9joYWIel6f3z3/GQN9rpqcvEwCHupzrYSJvIMMTlL
ZVtXNrLdzxWOFG+vmdcQIE7Z2w82xJnXErnqHLe0D9TBRDCrWGRmjC2gTGVkmab6mIwlrG3HhtaL
K7ZDJZeNl36atuyvlOIszpCYF2tFuauqDxms27els433B8XCD+69BEowG4o6v+GvJzP9RHFjLdZO
ucyiP9OqzuClV06vnja6Kzp7f2zXQ9EOOn+jU/XlDiVm6J4SIG9VvVNhPW+/xnFzAJywLuryW6pN
rffUEUVIQjTJQl56qzU0tWLvos8S42Ejt0iFx6JVYfLl+/PSxJ4ox8n9bYZWODsKFmYwE9PO+QVp
GSj3OIU1nZ7JSsozn2nl1G0Xd7DdkdM/dT19JThxCmAjpqSANOeMN3P5LL08lc9tO/v5p8oTeGrR
NtKC1hFvhmoicIuWeJSSzjoeVT9Px7X1yMCrEc5Zx418Lgbe7GnCLznqsMV6ldNF5dEqrW7ZCx2O
KFjy0Q9Z4zKYPiwuAEBaEnSLbz0LGBDKvJpZ8W47ZZokNNAjM/tLm3WiNFHree4EHhuDYopRfKvu
rF05UO/1x5ChNIaW1rOXk7cKKrzHBsJ7+7vhqaHKX80Gy4oSASozW2lmSTwurrfcKsLV8MgKlmW0
CMyw++faeJl5nsuswGDc9xUQpWxBluPHBifnrHfOSHRascPxqvyToHdtd/ZqVbo8pjBYKZKhHjKG
C2r8dyfSuvjetTuX+bWUbZ89cXJM1NOsdlkH1hNATeRv9dguHuwMa/R2qbD7Vu7kslRjdwibaWnB
Plemg1ua59Ps/21df/A/7CB30huNbF/vl0ZlMC4LPCVRzgh7u/awCrkerSSwJ94/5ss/WkHC8j4Y
nTuBws053BoP6ci56/GSPDJIc8yBxIRlOW9ZMCVHIurC8C+mEiDJMQomr21PYahaJ3ZXbw09EEre
XQ6ENpa2fs/yavEvypS1Z6OuEcwEWROnIYVEZgI6dbNCZ3FOd7L1eEVANsn7QFrSie7Qj+R/BmC8
9z29bEbgkluQ1Hekq7FQWb+OJYaX7Q2mp+MdkdKwi6dSmlzrmDGNcajGkZjgXwl7B9yiv6F2iUh7
LuZoCtxJXw1K32KfJci3/DPbi6k9+WFq1uOkWsvZQ6CeCVQb0pJxVDtVa3C0hlwNyFpXutPxNFi8
RPEoetbBVbmK5S8rmGpID06gRXrg5/OGc7ahJXnBWWusfwXZpcy2eSu6330qWKz88/J+YgPsAjRk
iUWxvIVR6gCuLuqd34EUY3zscYOKCJ78IP4Oph/bOIDyWEK2ndvhILLVWhgJMwpmKcdcDxvQWulH
p/L4jjM5QImCsKTEYzGuhCabzS7D59AJG67RrIPl0kUjQbHtW+8XbfhPjApEeTZgtr1VeU2F6iXT
ZtgY55n8LhSUtzxWTLPsa1qOQrJK9Qb/Hxj7FVdIbjX1XjJcHsu4xAWkie4jwOZhbt3m3ZI0y9HQ
2mH1uzDkexzWaSVUfMQ+y/CEnD9kNikg9A0H5/KunakGv1ZmoHgfS4b18jD3LAr2GgG/hSIX9sIe
bZhOP9uKIujsZsKIX/cdgTqPXNj+F8djN0XBglHhRyL8dXgc+84XOE9HO4V3WnXpdoXRj6WCkbRs
u4Mmis/nttCFme/NRCAPwZbmXbtPJH7jQzimlhtXA0RbrsotM98BDC75NTEM9W4Moiied6HFFfBW
uUpUR5izWpijbXdEC0RqG4ut4sTyWSSzFQzBEfNCuk2lmYlZnWKYj8cUGDeO3Kk5+NCvq36vKXvD
C7Ocdjpv1MfbZ+fS116AtGlhoaUa+jDu5rUzZ3Q6sn+YNVLtf/xzpdGyUNhPj4HPFqo+MxqhOTOt
XSz7Wq48kbQ+RNWel6JuxCFnFpYcECeW1avVWoRJ6oYugTNRKGjc3MMzXYVTQWyBNM1H89iwvgp/
qqbt1zDSiiTMy+KnTn0ZkS4kR2lzVj8bxb+c0EA7brErrHEtIH71bUCNFWYoCJ6nngsz2twhHRjq
rHJIziTTtfWhWuyqfuuarnFeOT8QVRzZs2/1a1HWWRWvcw7Vkqzeur6jp4LZovae83qN7Npv9A8X
EG77d65BEP7FXaDLV07klk1U545JPHDWyNtA7oALLoJkhB+0YEF62lImTN8+VH/fO+AerMsnHvKl
/9hMF1aHdF3cwbxqvKLurbKJZ9pTYrI/W0kTtssdkeJr/UkwJ1vUtQU7sV023ZFk7E6ytP+5vulw
EFtAEDw2Aapjx/IErUyOSEwKj2+SzNA6cceImpV0y3Ptz9ocgH1aQ7NnHNjP33NnT0jMqGFADsaz
tjvY1h6yflDa7ZjNPQouoCZPK6ZdJjgbSpM8+68kEm+en8CWmuo//IQ0hYyh8nZSUTVT9zs3Oyg9
Q/XC1CrK+14PkSxBwu1s0OViX86pZhcl7ZJsr6qo3ekVxiF4wONyX88DoG6D7pRpblK0OISUSkKA
w6EpvhS4n67bB/mCWhOmP2p3cygt9jwGYCqL/IfUs7X7SBdVVz1aGYQbzy26PhvZB9Kt8oT8BCdW
zR2efiZSrku576Z6hVhazqOiWJ0h0BOr6Wq+aIig7qWYdaZ2PsxGdiwKZZ0hpPfDc21wLcM2On+y
JRu+wBa7L7XI0KM7mZhuuu+UG+N6gvbbDFYRPgoncxDs1i4HO6qIaavJdvaCbT8EtUOrXTMBnPbK
Gqy2Z30xZ3DonYFg+GQCnD3NjP2e0HLJ5UsSMRJy//Sp68PQ9unzsCYmqj4imdQ8tBsIvZyW1nLX
m20G99HUbX4Ykh7eEE4JRJ15iWDOspOZvlLkgsmw7Q7PcJTDUxL07NDhJ2SnrdmGR4MuDGi7PU0R
48M2nsCAYl4rlu31zs57ykbWVqxi+uJrKAt1zGdHXTwHiyjzzME524Rofinl8scTwYRHbUn6o4Ok
Hecqs74pN93jWHr2Fc/REllz562R4SY66Jaln2o89zJYJA6LDctehL7YeW7men6CQiIkEElthTvY
qorF4gqP2AxNLKGjPpATYLE4ZgZ9boO5frMMKRbKNP6rlJnYzdA5qohRrexpulcEfpwQPwAC6b1f
bPrTR0YMbD5vjn7dpXHXk9S6JMt4EaHtTcjZhu6NpokwH5oL0EISs9ythlESRp3sQNhov/osioa1
st+Yf5afqvWJ1U5KhTZU7ikj6vPPOC4VkRY84/fTMpP/Ve42ECdOAvSxV+s0HPj/EXemmc9b4eWP
ATzcX3WqUbbYw+h9IJhFl+Guiupg1s55IBQ8qpMsud0BHUTspQhT5JLX/IYH1444XzvElq1GQpNM
KTZm5HsxBikwxB7pAMX/tbmM1UMG/6YijZmH99ExtJ0AdUFtZTJnjdaWy/BuTR66Xb7h7MEpzYI9
NudBhHJQP5Qlc5mzjZokCpykcViKgv/cSYCDSxQMwxaHYl0fFSb6iN1bfZSQaPd2MyHF4VKRPBq9
caBZN0WE0CdwT83Sq2O5BinbNh85dzgyT2QrzKi7AMAOnc0pczp1gxyeSHQCwQxDk+OgMveLUVZ5
cMbCHJ1gCw5syRgWanBNkVmKnDgWy4GZ3TSXNcyo1gtgH8wnUbFON/LWa6ZtZf2G3wfPJmmX5NT6
vVddJ6i315XQ612W0TJGC8tdBpVZjcYL7pimqylZzmbDZhASBKLZDolkbhR5KYn2bAq95pGJpHNd
JEaxqFyBMgvZBSKmma9i1ITOOXfK8TRb5ZCxuZDJOeHsOetp6E4gkaZz1jOVBE6trzn/8RPxbPNG
8HT1EWyuE88TU2F6hiA75bWzPN2jeG9JkIUP1pYsyL5IQ36054UZtKWU/5rVIZIyxxPuqZ1bcUl8
4/7GPdeXHC/K79wzKV+FdXAQOHwQVVq9W+V0NzKv4UWaQe6r0WYxaq9beqJqZauRzJmX4W8OfoDM
pMjEGeXiz9puHaOTm14KAP0Sw9sNaFj3kCNn+QS07Mv9UJfOvqlVYEd3g0NwcqdwKHdZ5ZUX7AO8
hbau66eBFN0bKByQsS6P+642dnYbkLMAhK3sMTZzoDWc9G6IKPxg0gYDfHsS0pLPxkHMb3yvPdEY
N4dh3VoWqCHupmiemi+e5/KaE5eyRgXVxn4QYflAvLovdqwP1OPE5YS2kz0ntwQ7qRNwSV431UzJ
O6Po7abp0D8ny60ubLUHogICKjqnZTqYStTEWVLNz2EXbHFVOF40MqY9eE7hP8JR6G9wdKbY3aqt
AKBG4Qw+buoHLAR98db6wfLs83uIuLVlerA5c/6uaFm7vdzorXqkct/UX+F6aiT2w7ZIgchi7DiB
WqK53dVqJB+kN/nPgnv2KwftnHHfiI66yWLbFvrhQlNdKUO8zYKjChSC9183JMlb1g1ENRgKFyYt
Yx+CxmTrQdo4dBSzZxTiNrHPbuuZxmmhH/DqjxGt8NWB7fquAwk5YGSWddTkb7VPGzIXe7eErvlI
k8Z6TLG5sKDowhebGdLZMsNyblkkdCSqjoF9WMkmPabMm/8iwPS8Z2PG6Y0J5CgOad7rMNbUrlBP
7JTx5bYWbhonI2Dqoa+bvx7ZpudMeeLC/V8M70NRE7w256RDn4sRoe6+87vg3UeHSVxYZaACmhyK
1GGdPULpWeepx0q6I7khWMh/z4TsftwVEQHGmC0j7iCr93laNvXR6iH8HFOZWNtnPXV+wUzS8OdP
fPCVEzM/c/Wf1GSStVqVk9rEZh+1j2UkzpDCt/LztKKV3gs3rMaFfUfrUgySYVc0T1NSzAsDyrAo
XxKL3cO9w7cT5eNuX2kjEysNnSvXHczyMPch7AKs1AvFkUCvMiLuJunNwkiMDLne8vQeOhYif6di
NBMzM2claCHgm0OKwJ4QBhyfefcTIXlNtVLqXl+pwMIEKJJynj2T6PaFVGrXOghQmcG5ZcTl0kBy
Fl64BU1kPI0CJPGxEcQ9JmKqJ7EY9Ms6ZbIN/XWofmTCTjKEdcjnDxOHDk7YSesckpc3okUMw/HL
zX0axQD3JNBAAmD+zDSFURU2/XTh7BLfFqVGH6+e5qcXLcXPiPCTl6vnEIF7PRPdwwu4+ge3cP3s
lJhluzDsz1/S+m4YgVY+uV/d1PfEAmU5ioZtIcMc5KcgxqAUAQtZ7ilKYJ8hbX7V6DNxeRbuXXlo
ZNL3V8iHo/+euXwMR09uYf+v/h9FZ7YcJw6F4SeiSqyC227ozW4v8Rb7hnKcCfsmAQKefr6+zUwl
djdI5/wrTnoL6QCfP7PqwLF/ikY9yC+wWnMAzED02kgZ5VwlfV2965V8/GNkYGnjMWv9Q4bGd/jB
U9OP3NZrYBPqAkh4D/kytaAMi5Z23Cyd7M7rmGNqSsQ04nTb+6vy/TMopHplKXVyTB9Ve7GjoMrR
pgtbP+VLO0b2rqcCEEnVwP3/PpaNdON+xanw49sKuLKSDV/IBoO+gqBlt4AX5RTRiRnE6pmgNCdU
LExXgBSTK+LRYibBI1v8FSl+tz6pFtekj7Cj1sEn2eqH/u4auboQzXdGEwQMVgGGssupm1P4qNpf
xMst+3UsqaUyVaujU0407WGaRLXcW4CvKfwFcd8JZjNy22i5piw0JUTjrl9IaH1Okd/8hwDZlOdg
JFQdxo4L+maPw3zRZdkPfd6aX26rgPEWEZwIXS3/Kwk6vECuBcFpjMR6j/r3P6FlyEFVysJtP7dF
4aED/vIbcwjQqfb7zNskP7OE9eLgGygCekBi1eX7nA8w+xk2z9fHyZLapUOrhJlFRbg2+kQ2VhrU
+6HzLfTnrHSROE0eq+w+wNsgDg3p/hYyGGde2IOxUCHNqkL6IZ9aA998bKJtbH5bY7/Cwg0q2qrD
vMhi/SqE8OSuYmzv903jzLi1nGHguZPd+N+GS1rvnKb1Flx/BkEO2PmGYCdfLY4fdwKLWXyt2faU
an96YefLHbpoib8jykbfItI9jJyGYcbM0d8e8nG79tWI3EeZAg0LDty0uuZtXpDUMGdVCWS5UQ5z
FB4oTIKhOA2YRXVNlnyP8n45Faohm3q/ar/9Q9o+YN7FLGgy09gETqMvvtVE6bbXpaCbC2HAVnmN
/1Jn67Sud4G0FCgKY9e0OTH52TPqelDNdnnINW6tbg9B6A0SCc/oeRh4wMHbae/bqIFBOkUdEzqz
fgRa9/rFJeywTALiM3iMmV6Coof3mFV9rqrR+9n4pGr+KSGyJfGH0FKf7S2oYedvUPTU2cFirjtF
livCpVy6vTpo07djks9WY3glGm9tH+3OM/yzk+OX9nWc+sV6Fl1eBt4bYFUZJCJUeXQsPMB1NiRv
VKijV7+j2SvMMZTdZ6iUR4LTcZA2/8Yqt50fO8rhMZN2QPArZh9eBT3781A3mXth8bX9vSMBdp7J
g0OP2jmuMHdLwcfzogDDl8RD+TpRH1J5Z79CArUj6RF8ajD009kKgBR1/NJAWNY9vY14ru44k7J9
OMNNXdDpoyLss5kqUbuMK7RIbuwwMOFpMuVF5qkRBxW13sGlcJXEfIGPTvUjZ1Ci3TJVBz+fjB0d
Fo/gofBWnOPfgI81N+e+z33M8/x8Fb4IK/i7EbJErIKvyi9pjWT+mm0tjo7bSB+oCCCDh3SFW69V
HtycqpZt77M1nGl0M9Ohr0e1gPbwBSS+N41XVWN75FDo2mcksOnF6f3uZUUaS7I8+9QDcS7D71FD
DcSd03m7ecpw8kLU0gflWgqV7KoCog1DFLDTGb3Fdle5LqYStLh1jlGMaxKIGIRg3s1N1JXHQSjF
H1XbeFZ1Xj7SFsYSNi5O8QS6H3R3XpfOPPnCFM847/OetgSxXp0BTQpLNLSpCyU67wH/tHhsJ4jU
G/WJYr1iC/7V23OI2bVW7n5Dk+fssjqk6TPCmCfObt45YdJgjBkONPasw55UjT7upVN8uHZZ7000
hQQk5RVMGm0As/UQbLU+1hMqtsQraGWIowUFPBKYqN4XIVjLToc66w+tZ+fTlc5YtjisbnpDrlBB
RWEkor4dYLWPPpfc6l9l3oTZfsKdwzk4pJruP9ef7SOXifleO7wGeHBQ6fT1nL85EeVBezFaLaoy
PEjqbkbBhRF0i+Khmos57uvFOwP2uvkh1Wu7d60cuq2EBn8nXFeEmIun9b/cx7F7N8iIIsyc0pKz
9Lf51TbUzQfCmsqj36d5dyCCQnaHRo7eSRels7A+2433qEFSnsido6zBo0HhYZAknpQ1TkE/Z6oe
CR08i62OzmbUwdkPav+HuAQDPpEDj3te1T+xHfN17Yt0alQS4Oz4kVNWnhrcmCdelTxhWzEMYBrQ
7VKs7HZn0hcdjJqV2qIrAW65OQ3ElOYH4a7Mb01uwZNaKFuRy6QGYr2Jcv8oh1wlomBO5dKch//G
bGG1ZYcPQP42s8X2UPR3Jbg8b3M/Wp9RDm3zYjdoneJ01gAeHpY2/Bs5tDH3tMPS0I7HfpSFic2s
oXrHrGdqmiunTBwfCQFoQTSdu8n2q5isdOtFRSWojjuk4F+NnBgvaTVhcndE9NhRncJ4jdFyNxdu
8LzaJTY+6gZuNUGZWHfdZFG8ZJXlYaus5rLOqUoMKX9ndyLjoMH8uLdUhsqwndX4sNZ0uI68diTW
6Fqa+JZlG/sDgwd8sRwOq+80jwPP3N4F4KTCRRTVRdVOGtvoei10/hbaTZqCoLGgyt23iYNJg6RK
75iHFvKmopiDG/2eTSDAbo2qCKCnE2dKyOnwCqwhQlYwpf1xg/66WEhzmL0nDMAH1DAInDdZ8voW
FJLtGyyJWJdKB1FgLkb4ZGcK/PVUIBDHb22mkCnD8aLYhkE4jcLYh8qtwMlyO7X+YhTPKcMN8i9f
ocndUSzhnp1JI4hptezkzgFNBGNx0y8PX9G7VzUTLR6opi44zLpD7k9DIrw2Kj9HYbsvPmGdGwoB
WIr3gQB1+qc92z1QcIbLrikcYul4OogF8Iu8/mtNU/BEOLpF3ToWYEHhk4UYuK/MTzPgG/QwPT63
a18Rv7ZCOuZ6QdfQW02/H2BozwNk7hPdnuppHN06/VXAij72E/wLcoaAXapCcASQ37oUeM0685OW
9e/WoIZ8VouOBdC0jfsTEFqWfrdtl97DJvCWta1Lf14/ZQFmbCCu01iiWmt2I7LTx6npxhLTO1II
a12gDDkNytd8EG15mlIRJDacEMPP5MSQyeQmgn6fSyHTF8+3WYBHrFkIwZql+GeUHsXOysH6d7Wb
cahiXrHicMJkmA/uKg4OuoGXNV0R1wKoiaPSxCpzbHYU6CiMFj8hxXmxFHO4H+xBP4rSLoIk6zg2
9kNptaAgjBxXHMa9ikEw04eF2eXdDGRm7YLRz/mAqMlDLg3C5ZD/76qx9vcmqOZfLL15eJUjtadN
p9z70FFLeYnwUkSHoYO73wVzjztJeI0zfECTkDV7Y+nUeXHV0h4wDjXIeKFXwzJGtopYAUeAuKY8
H8MJ5cH0jY6gvtOSIL0dtZ0T3m7aTmIqj7v5EAyFBCcovQe0HnW2y70BNC1bOn0yY9l+d25Dijiw
+XrmP7sPbteimeVbtJyLBIC2rz12tQcT2fnFcnVzskbZ0xRn2vF+HSLSh0w/+yDcPbcobhLpGdxa
cshAycl3uBDvV9w33YDXq6PnqjzrxYwgz6L6V+iW7aJffPVvQ6Hq7VDKDJheowin1s6qZ+eS2owV
r0aOgkHBi7IuSJo+LfAFVDBbzTyghUA6WZ7qUJF563Vedmyam9vS2AYblY2zbnjT+boVYreOTYC6
rFltv/+LaWqgfxSidI8NE8mk1oJm7RrJap2g4WYaEc48DkccbL3cETlQMQw2kz7B30V4aggLibm1
zSPDq1K/8YzgPEegRmFcyOwUnjZvzi7bai1fgQYuXnvRoBKK0t/1iuPn+QYim9+DDFbcaLC83X5K
neqzXMEvdqyv25uNooYnGo4X9WLKPvbg5I0tYhK/sf+VgVucVCOd8OB143zHr0j6AhuC+heGYfrm
bLYGTx5Q/JV14XgQPTaZBIgwq23vVc4ojxJOhIYDlHEZPg2kMxk2RPRFc3qTq+Vm++RwLOBw2Mrd
DGoC9yyEO4znKVtwTB8jPzV57LYz4rtwoxPnoGvP1V48TBghjptTqD9OMPXPI5qEbbfWNKyFPAow
/zUi02daN4Nfba3TPUbBiYrD1U6sfu4TzpcyXh1ifG+louHy6s/IMfytHI9o6aLhV9iKLL/LqaDr
jy4XQAnqWq3b2fhEeCTZiuc3hl5y7nUDS2XhjTl3bi4wvMluBfQ1sDcR8K+r+cVIl5geU6R2lwxg
/MciQua3ygki4NKiwbhfQ1Q2DV6jg5jF7djMyXJg4fA6GJ/COtAKqIPTUnpzgluKU8dYjmridd2w
kxABgz9Gi2JC9zvx2XXYJVb+Xt57yorjDnohnrKJ/LAdvZDyVldCxg4NL/j4xiN6jfVbptqc1DAT
KsA4S76Nd/NBdYge/uNFbHPc+9n4wFrpUHkXevWvCF3kX2MvPs8TQOtOtTV98t08XlG0QO5qk24J
joD+cQODOfurMx+HZasR5k4dAF/mQF4mfC7Wyzj6eKZzYt4PZQjjD7Qzdsk8BnyuNZtAQs9W/ltk
vJv/VtFr8WWtSCadcUPoba8FUzm+5Cae5Tw8YjoKz9oWgEjVPEZsURlZv7siizTq2I2M3LI1+xEt
94tipznpIZ/ZZvK2PBYgwoj5/RVRaK+UZZ1qaTNXkN7aUDSFDW6MtwFMHHt1wDfr69BnfKo2njL+
GHeLNnx8ddQ8qLnV15Qv/B7dEAazOrV9njuFoThfG8xpRKhiZw7H5sK66SVYQsK/evJxpCrtEbk4
zopyCi1gSQnciHABaoOAE6fBq9/4bv9e9rkHpURl4K4CWalPvuwx4la5rjkXQozykMVtoMqddAs6
bGzqc2GcwLN3EgKgfrXV6IcQqnx7UPGwDKfZlTpMbNna5NHRDBedGqDkLiHtViN9kbDqeGHnIBps
5Nwmxx/kkKQC2ezX2bG3BmE/4TOd5uuEn+SxySv23tAA8j8JqVHwI5L0UDXAqx1tKysA+/jmrV2I
fXUg/2Ok+LAst8dsMZq/IsDIg6H6Y4Ese2XORMxIHGTQ3CFrLsy9mNYKgZ6ZHFq1+zEMD13oW/q+
sPvIvlebCDzYSgfRfTp2w8kHvPlArFp+LVE192gLQ8Sx3EX9m7LYowR3d4GOD12ePprWykk+sP0j
HlnARx+GFO9rvyBMdMq7ih7hz8LU8q8besFznUW+c93sxhR37AMIGbndlybOwRIAXsGeH1qyZn5C
ty4eNV/nMxL2EZO3JE8STsxZ1nkfTJ6dnol+cdxniRbZTVxnVOQzgImPpMxgYtgHBs0L5EUNLSTY
yIbdzOjtyB10A20eRKCI86JSep3naDmk/IX/1Q35NbDmVpQlMismdgFlY2Us8zEKD2vBxIfrBYnJ
u1yQqx9DMuv7RJK5dl6nMjy6Xt4/dtNQTHw0hIvE/DQjliLEeWfdmlXtzbpNH6ba+n9BOCxdTPU5
VuY2YELbyWpaH7MOUcF+ERtxCR0KqHsZADs9LNlm+HToWPZi2SkY5TCXANkpHYbldQuz+tmSfS2v
1uaiZPF5aOXRIg7w4mzWmnSrHVxqN0x/xILYgVM40PLO75CsEdZpN1u8CjHIGPlu3V3osxWPddGq
GMqSYsNu0a8VkmK981MkX9QXySwkMWnzoOgqpH7BpvBL7aPGmtrdVjXgZhmYtvmaJj6g+mbkTJG4
+4NoTrDw5jEr03TCCdR0yZpV/cmf2vLaLTQ8krq0Or8h60N01RWTQ16iS2aoG4fxl8VG71HQmIbh
mSLh7QSrteKCG2bvZfWmNHpEHMFG13fYfK8R/osNqN9y42bGj6CXCC7cIdjUvRhLeIfSchBV7a00
dILP2l7c8lW1ul3gRVsCiLBjRQ7zccfvC1tODwpGriG3X3HzcDAgcXCcO3uKwocqnReSnfXUgNEH
sCDY8oIXJP7R9Iw6X7Kk2znHQAiKB1NB/tnwHHn+NtzhF61mqlIF5gC+FVX9E4x23pvb9FaEHi/w
TbQbZxHeGZOR70PxGYoKLPmj5qQNU1bEggCGv7Y364MMa+FfrWFEpYIXSvt4BKZmg8bagRGRC04L
NvQWrLtLG8cgp/XKizIkvq/JKKqXKK6dCPl7IabpuFkgirtm8EgRat2IyGjUGv6lXJnHSSwO7huM
HZgqVjd7xrfboy+wGRIC9s5rnTrBtwnLgYbxMcKn8uRYmEpOBEbhGCD6ACNwt5uQ9deYKQmpn6+V
jFonkfigVDyDsxP5YK+GUhU2iPzYuCOQdzkDf+2olCzmo9tZ+IHLcZD3leqE+cIm47tvA/6r78Hn
B81V05bUGHEIYoLWJKwNxr5dODJIULtP8gCOK7Yz6eNkl9ljPV7ITsftaMiku5/cDHklQTsePEe7
rP7XtFCmfMpGycKN1gmGI6ebeMBU2U7r3zWs+hcFwbUSH2U0YsJ9W1Oisl/bqpL/aqqDyg8ICJGd
UDaUdLfCG6IVGYLFQ6jvl+oQ9i7bbuX3nhfrempC6HU5nD0mChhpp9fUhSkEXbz6Hs6WUJgmumMJ
3mZ+13D7Dlhl77upUB8prFTxJI0vHwCHtipWswoVeTywX/0eP4b1X2OUstHnSHWBxOQkgxu07mvi
YRMknjWGUYnC2S7Hk9JVEBMm1JH9gYC9REXaec6bNTVov2avkd8EFNwWN1OWWfmpI3uBlFzRtk3L
wkAd8GpkKfVwJ/JlOEIcBx/zO5palF/EdHE0H8h9QiU6AN/KJBJmm06L75AjVQMsf7g0TsPk8PwA
EPkmReLUbPcVyA+xXgMqqphfvsOHm0bgMlMJ+a0ULx+Wi19VVBZHPWdNTwCbAZbobUMdzqz5PSnA
zOaIHBwsqY9Tuzrjs2XLFJFkEBSoRjX/S1DYN+HLqJ95lZdnspjsSzk3dAgYI2mlF6n/A8IfXtGK
j3G9hNuKC4XJkug25N23KC8d/HaG6YaIFDceNN+wrF3AhYtPl2ptf4el3n3offhyoJOlqfw/EPyI
pFK4tV1J4uyj23QS04rjEe4u++iaVegnkw27icClKdYj9dcMM0tjpR4hLf3gJ/VaineNnh5AkbaB
4ZyhAx5PvGiScLg+Lxq0SYgmmsvmG30/lPX8qkLkwzhKMlMfycAxVeyXDZHjJDe1vzb25b1v8vqB
4qN82UV26O9ThCHERaBNk4gGjyNincRi1f+P1x9XlKUdpi+aMpnq2ylMz/1CO/WJZHxYdoxf21u/
zWY5Bo1neb8qVcLdZYhX630QkeGyQ80VAMfTE9B9Yi/feGF1FkTPmrbibc9i3n+E/OALYReCE65h
pLgEQZ7ijc0tAFBv0fa8n0O9fSKqH79ZEqqdGMaVdLh0IUFK+kCI1Fnnh40F8MXOqw28AGKBRl0M
ZmXSQKPeko2Qk6cH1xaI40obUSnESo5mnIvTP4wcUP1zn8kC5ZkIykMbtsN1sbn+nrEwzc41smvv
4jVeI9jG4crOSN2Ve2fZAXlLkRs6XyUpFbTcLIxXWBIsv+kPuaRq+aFGJ13+jtwuOA8+wk8SrCYt
SWAobPNrHu3mLeyY+eoomxJ4naq/q9puK2MZkGOzEi7liQ+Td8uftOmsE92uTr7fzLr+onZOjpDN
JK76N9nt3tRKOU8YC6itZii10ATWkoQnLy/yNclSq7+vmWWuJCfAGUSupwdwQiSS57CZ0kSmAFb1
gR2UkWskK7Y/qpFlEkH+5t267CLxXNvbzZ27UpCMjsosHkUEU3FpUNnH5Jf1BcvHsp3nNAjcQ4oi
EZlUw7OORjei6z1rl+jkUh775Ptoj4jlstvXDkn2T+Sm4d5B+3Rf9Fr9t/iVa6O1ncnYyIS4cpHO
0JdD9EECuVx2+YAciafLM9cZ4fqlA7HcEzmiMXB2IM5PcDU4BG0DJ3eJcvDJ15UIftRNDrknzde6
WeKQLjgiGdFTwT8tiFRKcqeH3mAfQtDJ0N7190smyC0tDP6eAYzDScIg2j7qamr+Vquh6qkVEBzD
4PkozBQjaWRlK73gloleCsiJ+77rq7dinhAQ8+GTcubzQsxBKlTckMUkX0ttQYL2JnDxK/pIGW/+
C4QD4yjPLWz08DyglkcnK1X9l2wE7BK5twCGkn1/OyhX2DHS6vo/W6S6561Ytz/5LL03K6Iw7J6s
RsrRgU0KXhbYQBfYo3VN4gs0Nm+G1HEuJ7CVWyzavNxB3MseQw+X4rkpKKDIQAApBqMX3IprHBlH
LlZK2Zn3p0eu4gEmO4uaQ1g39rqrers8yqmeykM5lOLenyvuB4s5iEhHniiLiMWo/QNETOJohPEC
IYS+YWD5qE/bFgElipn0CPyW9ZkXc0Q35g5nhdrT29XRmjrkhyNIIrpKcRWSb4ZVJqvHLog1SRs5
vIxb/ghh8gTJvbxz0QEwR3sR2l7lZOjh1BjEXTNgjuNhkJBlaYSpOyQo9dK3kSTOhrCjFsMtphoG
N7g0aCIbp9QBtwitVF4IemmWYn4p2yHHxdbjznmu85HRPF3X8iAmXO7BJCbnkRiGzTnaqtH5ebMx
Z5CjFeSvPWg00Ti2GvIrs0Z2nXNMLcSRMkRw3G9i5/VR1D5BGW/qkXxFlFck4unwflESfq+lpc+9
dLDqPLtELyLhsrJhTbxx7oa7baXvHD2O1eJtcyMM8ylc17rPAhcn9TgQfIufCmVhjHZ4dPdEZqCQ
jETmtP+GLWwfAq6vL7fU4a/F8uaTR9j3hIcAIbMtnKWF/O2g6T2E/RR41UN/QCwTPo6+3b5vtDXT
5TwP5gU8Uea/SGDnTN03bSHmz2yzo45wsTCCewjsAWRjnLCszx64wz96Jxvvy2PV+GfqFVuqKhf5
KTun2GcISEIs6UpCL9WT++y2vvL5rc2yvTInu7cbC8SmjrNAb/JUs2D1b8GcdupvPYdZ8YcNo8De
oLesuoSbwnQOMcTNK+H7NoSydegd6jBriQuRTfivN3707mc5ARow3Vz7qC14LmBZ9fwKGMibmYy4
IB58a7bTRySHCBF3jVghjdci9D+CsPaeF8uuutM81OvZpXn0RC5D9+IVM8Iq4ZHK7WpDetQQpf24
E4VaL2Xvh1/9QADVT4sT4w8J+GkAmRm06sf4TdQ/pOgs3DNZhn6LsoziCwJquJkw26Ix779Y64b1
LxYqqpqxJTv/DbbjN0/ylvIh4AJc9JBtOrZHhVoIi3jIQrlzZRpeSk7eq29WyphnSzrfszMHJzdy
EZnIvg0TNw14yvXUt3shpbFRbrgqIWCABaxbIkwzhGBs5xJV1PJ7mLxg+CRvwymZc9Zs/tLOYAy3
chF8oDUw+hdPiq3eCREcyI5YonEM9wsoIAburnrijCAARpkc6YcGsh8ClSVaRtHdwBw+EoBmE4iF
3W3yTk21NPk5L53sH5J22cac1M4Tg+t0ibpN3nDvaPxTDU3/uy9vNblllg0nHB7jL01QwLEPVf89
E/r0MKCb0C+hyArUK5YTXYPRWYYdP4WAbEYPSVgVU0/5Byze2OlhKhGqYKR1w5a/plj9BHbUT4lt
RfLHt+Y2vvmbboVLaHGHTHCKo5J47U9Obv7JjYEpBftJvYchZ3NamZyci/IgVRA/bQLWxQi7ELFP
3vR7RcZHBfhWEl2B2UTKPR+j/cmwJ0lioVewJEsMSzFP9GJNeSyJFDaHMkOn8hsTQ4kI0Jq9+Vk0
iqd/5+Cs6e8nTIB93OqVTBp/zPUxKuUMYNahGYqxHxYFaV0aI5YXzq395BdzzUA+ggh2ymdt2Io6
tPDYauUT3Kp7KpmFu7U+2td++UsfRLvel3kIADyrMrtf8EF8FxFce5ZkUHdo1IQDh+oSZ7oQPpES
nKbrLX9mT0cJpVUFG6aX5Tl1Cc82e3xN4gSACoPSYgX47kKVbS9F6zXkvqLrOLoD1BMcHgcPSW6p
oHeAgoRTzqWLcJknuhm/2qoNriVWlBbSsCv8/+ahbAQXKq1sYoeolGfmFgo5pM+YsLr6rSlIcUwU
U1p5WJ0qS2qHfOJDlvZrmbTUyLZEUFRp8yMw79kfbrDZSBg8EgrfJnwL1UeIBgFaFM1sml/IrHRe
IP1oXMEMikpMUBJPPD95kp6XwkvYfd4dW5fDtmenb+6lWbBYFyhdnxtbS72XxvKfQL/TIqlsMmx/
RiefeEBIEg3GI6MNfhMSF1l6Z+ecMtg4MbQTir1wUbkVu9GETQG1EcZLv5A7gcvz2NJXfGaqtLbT
5oSW9dqOxHgfQ3q+ihtnb2f3m2sRsec2izfcaQO+fx15eoZjpXXEHOgBz8ZZVoz3PL/bO0FbuuYO
6hEjDyOKky4QNpSIXQx/cnpvqt3gttRoY7QoeS1Cz52PVE4gFl4n25CBVq6YK1w2dZKL2vXcLaJc
yClz6iRC+A14hqnjfOv8uTVJT3ApjYOFclfbaZcot8vuIUXKl8bvUYSUrte8RzUhJmw4Xf4Nm0Ut
UugJUkjMjDQbDSffLVkke1SRLiFTlp81DRq2za/1V9WvwXwqF7b9KgD7TCRxO4cMzgIPbC1JN4h8
4v3ebzFnJbMzb3OimHWinevChfJMdY5KkIXOMZ4vUsjwWZC7BMB0I+NJjCTkq2u3nT0HYfsIEI/B
v6hb4OgQ5Re6IF8UoCgO7qwWrMDH+Em25s6ttgGPg55BVNJgFTrZHHBLniu12mkclpsJP3sOJGJb
e7CMFxIFreJXUABevEAkMhFENvHsJ6aONX/bOAezxMlyjFEsTecGPpH0mXQ++nkHl1556wUpPsFv
pIyeVjy//W7wSkiN2p4lxpnbmywEafVHLsPCF7sM/cEA8K7IZEE4spg/IZ/heg8IuxHZZts42lDb
txqWdeRpeNl4bKvziB4BF9yIWxa9bBC+hXVhvslHcfsPipnY4HTLj5EB6lzaQFJTBkLzj80yRaWo
dA0fP7bue5k6qXsC3S6pUe5z9tPKVdkT4hQHpcRqIKczk13Bi+DLygxi18cHtgO+phwtnD3veaSK
hW/PXnAbeeDiCSeW/xvFjPWrqxyUoZ72SNolduS6TCSf5MS5wpGbvvvuiOi60y3NMaxduJU80Tin
GX3Da54TjX8N8TfHREdYgnQyr/D2aFzqx3xQzoYHG//wvrIN1D/cl5vA8q5dwi84v6wst68I4QNx
DLA88jGZqgcWXyqi/31ZXbQ/0Fvc9al8DOZRQmquGRpE5AXO+E4RSPdjbBBoPMaqQ54ngvSukDSJ
7qAfnDcXIr09U3xn1C3FRxcnEg/Sa6a5/HDD3fAzek1wEd3eNm3/7iTJht9MoV70OCIZVS9LNlXy
LiSvcnsNI1XoT0Vk6KHtI0JpI7urvNjZmKseNxDfOLTV+ttx8HbeyK9/ZBwiTBIDwbRtgMQqnVT/
5TUrc0bfTtrfF31Z3ZOSHEzP7uKCmHQMN0Re+QJNpfDVCWNt5pyVYtSYQureAEr5H3e1taqv3tqW
35aF8ZxIqwE30ki1E6tMwNMwtOfZclrgPJ8fERZuDYcHGc7obbahLq92SArNL5IwnBQlWOCcuDO2
JkPwioYlAXAIPgWRFs/4NSvCTroIKGnTDvsiEuu4YV4gN8cqKPiEEShj4p6r/yjGW6CU5yqjyaVt
lu+hDBHZLUGwSpJuJn306HGbD3NNJPB+QpTv7pl3m88hcMhY7Tsc46b2Q3oYQZofuSHkS832ivDE
zfF8tGH1h4Da4Uqg96Jxb2v3iRTjMm4KzumESWJ78WRUxauSVnt0cfMnrZdiKk3ttcJjQhILB5M4
Cobtt9xgV99lwex9jiv+bxZhvqaFvT62LfY9dkereBc0E7zgbOifcMN8o0k1f0izz08LaTOA91V9
qZHKnFzCBIHgPaqpJm38s5SSoJ/iZmHehWIUivKzzdzZuojcZLQqCdTTZOLZ88LgWw8c1ih/cnWq
m1YSfjE5Hw5gAiDRNDgcD2ManChhhdj2bjE+yBT4KYGK839b4VWvuFTXP8RMWqRb+KkLx4d5xRHI
qdFMFtHjYkT7ovmxP8muVU9MqIxiHnFBuNJE8VzPxv8uS6fHICDn6BqJOVjvMjcP5BGjLbaVxVqC
oynY/VAokZMlceU8eHbL8sWkkHg5Wvq9GIjfJXMV5ei8blcHyT2TJonPUOlIzOYob6CtRLbFnnDp
eERTVHx0+ZC/12z9HPI6esj7Wr/0fUFsFvNM9THJ8Xehap+Pq0LQoCktvtpp6n12BLm85e6CA1KO
ZXEKFjj9zVv/9nlojmW2+c91r8rqFPLiJS633rhTviMpSlTIbgJMd/eTYBFPzBhMOLeC4bwOLp+q
7MffzB9ronDGHJwui5Y/vmpEcLDIXDl0ZAaUu2wooEeRfaOStRDJab4tikyiOT1ZSxs5sTWKlzDy
zIO4LVnoRnh+c0MMJQLj6M5pyvSXAEnYcUnV/3N0Xs2tImsU/UVU0YQGXiWUHWUfpxfK9pxDDg1N
E379XbqvU/fOyBJ0f2HvtWOPrRe7DRJMzkPn5iem9LvFK6d9nQXUWVjM+4JVXxeejVEjSBPv2cwZ
ADhvac/WmKdvi5EvWK2svQOf795G9XxsGhE+BZjJD2vVLuYkSDGKOYs6+gWk0k0sSHg85/w+EIzY
HoiN504em5hRUGZ4VfO2cAyfwd3x27Jpytjx9Hn43rLHXI8eMo1nj8vqWGSJ/Y78gegKRM8sVQOw
H7JfR0KyXC/06B71N9LM4TUqWqRAlSzeEWI6p8aHQVyNjnFR4YOGROKd/bIpynY5yUWbHEzmRg58
rmaGZVWMAt00TVXcui4UrDKYJADeiXEwMXHlI8aGMTZZGF0zlk209CZPkYVZko194VUZOT3QuxBU
1PYRTdb0n5m7+dstRE05q7/QG847p5pmtKp1Er1ZYYJaLbWe19tfigiyXYjC4B25EWCwXdSBZLEA
ghtQLx3siB5A9+ZYErGzBVfnXJBT0IiGwUx09FQSrVXNbX4OMNrwUVdouXWOjMN2KHXAnm4Hw0Tb
A0y9ESRoPLGgAhbN3KeYKZh6p3Q5DtOeRIShO4E+GMh5GfXwFKXrke862nVqRQ4YWKz/sNR+O0gD
4l4Y6zzn0xlLNdPKTuriXyiyYWNph8tv4FtdoSuXL+sShWE8yoncE4gHA1YmtaX9rLjQAHJ9pPS7
t4Jt7PvbSojyEJXUEzka4ac1+PeZrwxRt2HqnKNUcKgKENYP9oiMX0N92uKOh2CKquaeYqm69+eb
+VwitfhJOsH37Vc4kKIylHuSQnoBfYMn2hLW30KBB3PyBdAiPoM9cxdSyG5Gk0q5QbMFIMpFHAb1
S9kGJZzLsnJOIdPmzzBQ7WUORizolMM/VO7Nb123j9XNYcmrmwT8nwk72tjCEl9TVz22g0o/Qjjm
G81G9DEJZb2HjE788ZSCdd0WxLbbGGxaLvXc+2ksUT1zYc1nn0qr20xgeTZjT7bPUbnUzxS3kORc
Uu4MsTu3K7TixnpzUxuALrNcvsFIH5lS2Awg+ZirYnahlnw5o+xBbZ0VuBcQhag4qwKmB9S2G0r6
6F3NKVaCsQ2OyIAAcBQVFtuiUq9DNdBsEgg0ID7yb8jUdcp3rfQJNYe/d3sjalP9x3IqanbekpI5
bdb0llrPzEinGtq8cmFzTXnzA3FFuxsev5vgVensT5kkzgM5LsXVY20eV8MtfhzLuJm3CnVIsHOH
NSviqh4zWta0Yz0Ls2HDhr+/VRbZL5nS+oVe/7NL3ORA+Lve4KinQmBFSgRBrb5YxE85hV+nLmYo
Qm+bscWGDcCA7muBspNtpd815mIPtPxq7P9jOpzEQ+hOwKzmsbvm5EtDnYrym/C8RgFE8m947EaQ
77jDnVffnQjZ8fuu+lKFyA4r6vtt0XsMtmGbtQcSwbuntDfdlS6Fs0SazvxHoofZdOOKlMA0NaOW
zvezLedCQNwOgJ/dsMpM729yhS1d5bQ1FrCgdlFJbNUW+o45xYrolPQ+aFkbthnSPjsJs90es1aM
mHjYtSZXGBpqrKp2YfqtnEcSIYo2VHqXrx2lbIu6ikSuLh4BVnKcLG/A5tA/upOlt8MUYW2d3rss
9dnj30AdqJ1g36QfZsJXCkUvwuSLUjmbZwPPnD275DjDUyGsV2dhbeO6pryzA9f5YEaTfZrA7k6R
jqQ5iKo8QIi8yY9Kfh/s4U72lDQMw/aBA3+xVzh3tqSNIY1JenJ4JgzYRa5OYN2sU87isT1YmvGg
ZwL5UuHKfglcP4sj/G/kckUw0ILBea/UYH9Y4NqsQ5Xbxc9oPCQ33Fr1b+kP032OGisC7k5M19Zh
3n/zi1Psk8BRc3KM+UOjZXXxprDfKhMy6of7gKED+E6iJe1yi10oRxvv3XTskErzsTvmBOnuSTog
bDpIPZR+8990RhiFW/Jc2BjLW6pjFFXFB4MX/mNj9FxrNqdRWZ8xCUSbLpyG9wIaPR6VeWG0vpbp
8MeUy2ua3GqEgjftMKHlRgjs+fECU2gndVidMJ6lT4qVw2eRuLfUjTpgrH3bNThzxvGJx4mSC+j6
gSUDU43QrsnXsbuHPoT8WSylep3gU2zL0rj9FmGCuOkUs9eb1u8Ny8NSnxOGHlRTadYSCATi9W4F
o74jCGX4wYAdGZZZacMBF+UowfzAXejdHMvddXqef1tVsLsc+St+/SnnySLIekvsNqB/gVfnqzPl
dKmZzrgHSqAQPDebcLxoPOAIbvPaYqKLrgQu9y/0ifmd+Yl9CCtyLAm6GtznMWz77FQK1tn7YfU8
jDwY4cxGYNP65wiPq2hGTBqPma3/4/EVzaFmY//HKfKp+bKNaR7Xfu2eApgPTxOyE3o7FQmc/eFU
3jD9IGxOqNk8UqUiQlsxkJhqigdo7Fh5pNPL+krj6PVMOzpucESuhXMM3OZG0Uvq6WLmaY6+Rvq8
AKHUgHsD1ZL1siK7Xf5TOa/AGgSQZpk2IRMZ1wyw4WqK5pIvITcvP2BR1M/BNBogHGtXnnMnyGDm
tfnP4mSCWxVttb8HSONXT3gAnGk3gRN7J42OWstggNtnsmmOdIdopIuxCR7FBHov1F5BY1ut4UuW
lj5AOYPY78Vm9JtzbMCzoZoYXTPukD00u0QLK7pDAePIra5qf5cXvr2bFH03ekH4hWVO5N+exjVj
VIdExo06KJu+JELN4zpEhd9Gd2vWNPZBm9n7y960PZeuzukACfYQKKid6Y638IY8JoRgD7Vk+M2R
az4yxSHLp448D71w4qLNhOjAAjLEWGRi0xsmQDasAsY62Py3o8dQfe+HwfqJ5sY3G3I/5R8zVEsT
p3Yj1eOkMY8SUtejxtWbSvvgAv0+L25kOIdOL4uxuirSChc8qPcuYLzmlUWWtaDOubl/v2ya2PYj
81AXIDHoWKbgq6Dv539OEnNS+LNVU3KR4DRsnYGplELJmw7LiV6Bj4k5qniBZsI8asuuQ/Dp2Ifi
8iJmV8KRArW6xe/TJM9uWmZpESOuymZFacsAOj9yNFipYELqpu41QlOBZRh9ZPYHjmKRvCX1aKLP
CZO8PpsJOT/+ldYyCLUJvM/biduInELngDpAT8eMd7Wo2fFkxgLO0SZ2fu8kiWsDp4brBM0tJAOi
PJVpHswkWq2rrclYUv1cE5ml84oSjn9UoDqXAjs75UaaYAOjDTH5P7aRtvw7VXBQJkALeeF16DlI
C1fXrEpUgr6C/rj0weHBfun3jJbBgHPxrFdkIdHNv0IS5jUqbGs4qgR0ECEqXCcbmjCB5a6zo7iW
ilSkFJ3DBqMsc7FsThkgI5IePst0vu2lKsfc0+EmINUhX1CB4TDxNrr3VXkc62nVexN59SdhGnZ9
skqSCgR+oDF2CrssjnTTZCfKZVqLBzh3RXBYVOCGpxnOWoKks6HmBCjjnI070qNA6WHx5NO9voDm
gfy4sbxO60utEyY4aPPbBsZWmM9XfE0ohxsjaaEdbvbxodRz4B/rvommfWjlq8Jg15pPxxnh824o
mGbvju5lOg64I5HjV33Qv/Q3WkcrblGNaF4FjfNNCUzwYpJjkkfVMGzxeaR6L2B5fbX5iDjEA2/N
XVP7zhOJ4suNmaWRNw2S5JQT4rBwOfWdK7O9cKaqvuM/KRWRogpBLseBJNLU0m+9tQTPCKDM9EpG
0fAoA+PxRxFDA6jEddWhGWoXqF3EREY4iobfR15GQVvZE2d71v6hWGjG3xHmzy8BdbihHJbjIXYy
DPz3SBT6967KOtC2DNufG2vUpHnjDznieUXSWiEpfWCO6BaPnnIofNxw3vHYZd+4K4LhZDFd3cgu
LR4LjoPqYKYqK/cN0Xc/UpKTE+d4EIm5YHSZHku4bhk20JzPCX+4vgAMk0RVWSSPx2vZOcs/5vHj
tU9VOx6ipQ9/IMbZeKpJUGTM6GpqaAlcw46zVLan1iva/wbgIsyVbItsumGd7IvNlu0LP+l8XebO
euO1Jf0JtRAJZ+FYjMFp8BPxMNG1ePtGmPKSadi/VGcdRz2/fOHtPVWyIe4ZGGDZwPbPAkMV0X0F
ic2KU2wZtIqcQOIyVWv7hkNHMvSnUUJVLZwcR8scCPo2R7o0SSS09Q8kIRQBEU4dwpFKOuo7IYTj
zvdlch59rORc2FMJ90a02AnlwN4yDhpLvq4ptg7+HbhAiApNW/BKowjuyFPAKyUtyIE3h05mGOFV
so5Rt/nlWw0XfTrW41j/WNWMOG1kNsszm88C+xCAoh+vwKOKj14kwSsM8/KFX7RhJ9BXw5nYj+BD
+PRwR4aADhqkwSA+zptw3PdN51v7kB64PawuQ/YYZwrdp2t73rzvkcAZfK42Br8Bz/dnvk5Jd6l8
6MBnRLBZ+l/fZ3Wxs/Sk0501KVWdEuCMOaRYQtiwWsziBdA57G3Jru+W50mhNmICfA76UTEQEYko
t1VFSbiZ+DJBhXZgxrnlJv1coN+62BA384PgVvwmQpGemf2tvFKVADQ11e0T69FmXtFYDXE4flHh
ip/GiO1FaFM5uFUxoy2uBee2WTsnOOBzgdzMSYm7eODkfcZJUH+I1ifzlqcXQ0FqYCTFJIVBYuNK
JB5CcRCdTJrn6Wu/MHrejeCzxi3jA/cpBxzWxoq/4TU10Lni2fXSLehYcW/p3MabkpKh3eqG0mtg
6Fp/9r7V938YpzZ3ll6nFP/W1OVn2j5vp3Bq6AOTNZ491mHNDAIUTqSHHP+OiZx9FimnhsgS8y3q
sMJIU63MPgUeOrZBC/zL2zOXNifFvhD1DPFmAgkl7t4ibian/wMwTC7/OUlNIMimFozwvgvXIFOg
9HTlkYLQyM3Q2wLNNCzm7KrLhm+jXMRE+pEn5wgaT8QkaZ7baNgtE47+jYB6Om0rqzbLwZ6spDiY
PAzdg7YYhzmKZ2fTTUr/hIL99l5W3XQnEOV03x3z5BJBQ9rrE9NxK73rCBSVB9cUUlJBVUBkJoYL
12p2Q9RNPSU31tICKp/ENUSwCVs3WCfMZAVftTTpZB9ZC+j8iw3vqO49id/86Dhe618Lhs32xu7H
bj1W7UDGmNtOjX9c7L4IT9wWEwPx/AY11Sn9MCwah32pa4NU39pdF7w22CLJmwIKlX5rMzbdOeX2
/0dQC3safuz+xepRb8YDlJD1wUsb+x/K5PlxTCeg0l0O2QXjg7CfFgXNIJ4nqDHnvnWCf+gY2NJJ
z86DbYDsMTyTNrIGXwp6aDyGSKA0FEOqh7rKH4LeM/bOcBNb9EWY4QSy3u1SZcF5DSOykCmtmDcU
fQbUD+Z7XBMvyWFARLLYFzb7zhcX4NqpAolD+TA1v3OAKHpjeo2GxPjwnHcibRgNaG8EkNhUSj/2
cEOoKGtDSZyr3H/lb0peZt8GC8edHdlg5hLCnIowbMfnHKngqVjZ8t8gavYD9vfsrlXiw1asemMN
v/FxnWa4K2ThqY0PxGWnWnvFjm+55xDIYMpBLVG6N2Ei3vGj6uJ5GW0fQBVz8K3DucsaxHIeA+hC
Ns7nWjIIa60ngQb9rmCeWm5rBn37zioIJLzlPvQNoq1dxZj8hFwigzQy19EB2Rh7fTcq6o+1Nvhb
a5fIqMNkZqu86xcXoZIREMO0ivguTJKsYgctTXXsuZK1KlHGrtiR2sL5Wyo8UVk9cyO1bXOrpsLP
Gyvmgc+gHkC0sUt12bR2SJ2q0tnkUwvLrKmXL+nWPeDdFaeKjTnl7Dnua8qoe5fU4Y1aZcQZ5RTU
hraOPuDH/AfryAPDaqYn9Ia8/8W48hIwt/UfZ5qoK9jgmQOPieoe0WP6pi3tHcqQx7CcloycizoX
MPQz2gC/c6t7KAZonZZI/+18XZ6bzpasXUukmrsoL+u7yEnK41AV8q0NK+5AFtn4jnpIwZtJ4RhH
LRhmxYY7IdjlPrJkwENJtFE6coCmYSA6ZCOJ1CjB8c3ptScGvJza4D4XeJxBaiBeM5hl2KRAKXG9
decnHjcpMIOHvMzkY4bw7S4URA0xnYZeFDAyRWvZqZ+RamOMqduWV7O6YJCoxCPvu2W86lLy8odt
Z9dhNNVyWTAo6w4Vj4C9R7metHx7irtjGRQEnqYr536nnTGfT6xz7SQ2Va0Bz1JZ4IPh3XjhtSZu
kdFy2e1NkI12HHiqK7/LxbBH8K2ZI7cAvAVQoCai8DVHGYXepjOwydBGywx4B4FvIAhQj52A9PoM
qWe79dReCF6/mOajXj4Gu8uarViHsH+crVRPd8xaMHZIHHsez36EsmGTJlhSD6l141xyEkCt6hik
uNvKmVAEMPSJkFHaXnTwOlPdGLak/HC9pP4DdIrbGk1nf6MURxnsgG65BQBxgpCCiGge7IeTkEay
Z31O0C16iRpQWUQOGj33yJHsNrYhLY+hGWl2Q41Gxiwy4I8XdJ+3OTJypW2e1WrhNqrFyPgK4hkK
cwTTceOkwQs0LTZp/OeLd9W0HGdLGHVfbsKabwv3KOIGwcPbXQd8tvy8M9GcuxntLn4v7MjYUvHL
gg4Jg2HcI7f0XqCRRazmUG6k6PyKLj9kJSXPjjObFWWhsyiEmJugrA+4j3jNyWOG6pmZCRZjBjoo
9hrHW454gyaz7ZtZuwc8qk50cEEcndoIwAvCjswYRidKFXe4I5Q66JIdy04MHWkUkRw6MCmhNTx6
4y0fIyR9/q22OpR8GtvIVXklbFmQgsiCCxPmCydJZ9sHYmSYJPIkkTmbk0jsXnqyFR2sXE2f/YLq
AMPchEvyZYMxQ26iVa7iIqoqtk9u0r/ahBL+rssAQJtcJ+57BLstDX7gidtnM2HwtqYa7w9VZ4Wj
roeCe1bLkJMiSACfu2+XlbwgWhGPjsmhcuN1JY9uD2hSrzGKWFpE5MmUgaT7mjWG2+3A53OLaT52
gC3+OfywXw1j3/C+WQprvnBoYo8mFc7DcEeD9czrjZ81mPuQnVVE3AsVQZRbBNXIGx8A5cJzhNYZ
+lzCXofnyS5PkwKHtTXDEn1aiWM526C4eYZQsjY+bNOld1g1DN0n8lJAbVQI9n6kpSAIx0GNQLR1
H+m9h8YJwacbLi0KjHEImTfRz+x068FrcipQUZsxrGBoGOVk5WVgOOIz+G79/MjGzbJPviNR8Jmk
q4EaGhOGu7nTPELwSOS4ZcXVuuxt6uHqF0jkb+7RyQaWx+HHmeIiKm6KhvZWUOOHMessTpxKCEJ0
UnyOEv40ebg7voe2hEyTdN4J8Yqbvngh0rpHVu0DARt+68+fvnBbtQf26YyHsgqdaIt4RPrsZZFj
Eb4VDt8ZF8kQgwoIbiNXgva2GbrjlzmvCIbEw6f9Qyqtyd9RhPfunxw8v/0qaLksCNFBHmFe4PmM
EaJU5d2IDBAcEoXwuZRW/zu7+oYyr+fmQCGYvowBhpFd1wp85ZBp5vDOliIPa5jUpoLT4Jtm2cm5
hTcboAdkOa9vKlUqUvkP5jDLPCoHPzwvtZP8m/2xIJOqcvPfJRPdXU14NaMUKC/87qtXJeSHIqdE
EhShBerZqrJkgTP2iQyvHRjjOjCPsLoiV8tSy4KUEeTfzAyMYVLboVNKlDzXKdIsDBXd8sI/C54j
hLfdbnVR0u0zBtHOFlP98MMidrZiShXlx6OVDeMjY9syY5OuGyCsYvLpJgdUSfdOGtb+h5Vg4jkt
ZcGAx+sNAe/QIMdyOyfFeGcmHP7xguyk2TFi6tQ2xel3RRNB91v0EPqszPfeqsVfLj0a/QGMbBc8
QWommobsDaVPC7UpB23PsgWUFrJCqJNjdiStYPhnj23xYw05tfA0IKM8ORiMxdHntn5dQFf+A1OU
qKfGwSi76Zx6fRgpYh77ofAfmrRjHZFwmAKzmVrrOV261rqrB1V9ZyTD//V0SgCY6hDHMhjoiGUg
/9OL4fdLJHlmIFAy6i2oasZ2f27iQV5XKy8eJAvF/+AaiV806s1TmC6I0wrMfgcnuFFr7dQlQYyF
FSS4nqwRvH/5DawVBXJkjeaW1GueEBSzuEDdd4JbdLGldPaeKwXgfFc2EsVaZ3msNvsOxNcL7Eyn
i3vEhj+dTV9OEIXdvQlCx4It4Rj5sO/DgWVO0TMFumnOois+bNK6fFGkWMXxq0IhydHWYRY2dhAH
S5axVsWNoLs6+k5U3jNDgau0ugslneITKlY1+7yT8kFag/cHRua1bJdXQIxPVV7MT9a8EN7Qz+IO
bRmsnz5LH/HLLg89j1QO2nouTxVC3JN0DJIL1MrZaTCD3HPLlEfE2OqFhJ/lyjZ/3dHhEVM5B9YX
Akb7Qkgv57Mzyl03kNlVAJ7ai3BY3lOpX6fGm9AtFMXWzdzgMmMdupfNgO65DK1zE852bA/+58qD
skt8/aIA1sQN4D20CWGGe3JtWM4yeWQfqzDRREFmPjAqvLOwD38rrE7PloZUQH2fHzOUlOQ+V9FX
J0ElpcKwOOsY3m6Stqo4Vcdhv0Se/PKBKr1bWXOjV41O/dSIwL53pyzZIuf6SkLCacBFBh2S1Q4C
BKMQdYfd6XXlxt9o3AHQtaw+xqxRkGo457+tDV1uWUbrXBKX8lwXEBrsql+eEA+SjtFbJAqFYX9B
h11fynIsfrouBf5R1MWxJxPw0TLj+i55KWPa2ACHkL9+0bIvJ+5PrA0Z2NH3Oce5yFzf/xt0tr7A
VLrBLvvkt6CSj9Nw7S+RCtWdgxsJw/zQHBFxjW8jEjEWu4N6jFRAd91Di7TsQL/2RMWB0cBxAlpn
4e9qfoosiLa6r50/NqLJbehL5wSD2z16RrtvSZHKvyMet0PvkA6EBEE8OWIo//h+oT5cP6S/d1rc
xw5L7K63qhdywtRhVTaGBlzSOwskiuxUcRB195fwlWYHRoIhXsVI4mIMXPCkRRntG9dj2ouE65DA
TcD+4g3E8xBvdFgqxLGUKmjDXGRosSlLcV8pk7/BBKoQS1M4oikZ96OQ+ujLZroH6QrTd5QMAMgi
YpAYMV3E3cfugrHJCfrBgvClmEJWPHO4oVyOnrhZZA3XegkeJi98GXGW3JfZqiSn8jCdHNuqvtHj
XvGPdJ/uiA8nykZksu18Ip8peWvLaG8xRPv0aYcuy1A7hxZBBAZTprX454YjD9ATbuGPfOByFpU1
/sMGiGeVnrHy5uGJM+4zaNb8vfS9KQZOyyjKgQHVELEIpXlgus6M623OIddnDe4fqn//4HiKcwHC
IG5VdwjcbUJ60rUCI2UAadQ70UbVEXSweiJ7DCdoPQWnFW/QvhL6hNnORjXSRUVM6jdNmx78Pwua
kE9+ionEBeulw5r3aZW0DIgnmjuC4Uip8dDUAPEbMRM1RD0fOyfzjj4oNuK9IRWyZG4Y26TT+luL
bEH6r81+FQob1TS+C8tGNU6arGQbm0JGSKaROSWNANfblC8vkmhwInCt9F32KtkuRPa9liYjEHT1
VfADBWV6LF22kJumX7Eo4IljIo9O1PlJh8GPJTwnsfE7XUD7T93ua+3q56zzwQoM8k4BG0VqU5OQ
wb+jxDOm7C0Brfq9yBrzwm8iN9zXwUHgemfA7Jv/bM+OPoIJIWQ2Q7tXyq+93Zoi5k+hiMH9RTQT
N2sqXt1FYeLwHUyeTkPsKUHYV1G0qLALGHIrQs6g+EMP0h1Cp57jaq1g4yE0704yBVhedagVvJYJ
rETFoIBjPla+zTp0aNdPeyYHZE4Q5LMsdC6sZ/XOm0glFA6CiwDa+kkl0cfkA/XXdE/XPA3zfww9
0U90Of2/XbbFPshlEOMwwOtBTZgwc+30jxMwtKbiJd+GyTwJPioA9de6SI0GClXMAQKjKPlCiCC6
FX6vUucwQ3dTyojej8n3tk8idUyn+v8NKZ4MeqL3fLTNBzY/ancWVu2Z0zj7qlLpXPre/LUN6gT4
aF+5J9yLcojGnggG2CdA57ZCOwbCR5M+sMLCCuqyM49Ra+Hrr+xlb2vdPOBVAT9R9ixShgy/aFvI
RmGVZjUHXk9966Lw7ovQJI/Cnwskgla2tUf/DRRs+sYAhhU0irdHy6ryz4nRwvMsepyENYx4BYvy
ntiBR1IL3KfKBOLQL3P+5FrCvDsVYlxdCn3Dkt5Qr1YXXlRY9IcoAtpLIeji9wIp8YCxBOevHM2W
GU/72no2athyUrs2SpwtXCezZ94mn3LeCarljBhEJNu459Zg+FcmQMCQ+Uzule1MgpHciKNiMBg7
lU6uaxWCakhJx0OnmNybgHhh2mnSkRB6ud94wLDVzPNAmeiNnFa4My9QVqDeoNKY30CptWksIzrO
jW+zatOp690tS97d415kly9SJ14Zuj9YaSfuoEwOl3kO1RkvhXoPehpIKQK1YxK8fPVp9gwkEiVt
Gj6Bx/2yPb9Dh8qwblM7WHRk1jjXBOzFXvvLcHGdjtuHa3Av5eiexFJdb+bgHUFWEOpLx2J3oqfD
EvGFTEE1qm03pXRmoT9EG4MC7DHHTnk26BteAl+LP1r3Emq8DeJwl+D21JtG0gBfZOHLYzg09onS
XRznpVfkZNDen+iZbMqO1vmUq5ucSpz+Z7XS+kSsGeI+kWY3IugQyJT7/nlpa31s8nl+x7HfHEPd
AHXjiw0gDLIQfZlVt95HPSt1e7aySx+17mvhhHzacCgixkr8wDegxvho9aW1La3sdc5hHRIbABhU
wkvytpNNQIQxMGZnDFvIXsOUpb7HKBI0q5d9qyFpYzElyYex9QP4MP/ZyW8cszpIkos7yOyxasf6
D641ZLAVMNNoJH+Wle3YfjUFQxq2jfZv6RCu0uh2jPtAVRChW3IurDG5EunBRhHq8Q+x2943RJfD
ROOKiwfexp0Q9XJo4JTQKCKRbpg9jm48LMS4nYuBPdUNuR/nSe5mMfsjohuRaiJgtNoFGXbieDlb
6Hrd2ZVOD8nMIJQnp9g2hXAXdJfcKomiLnBX2f5mmdEHf9bBm55N/os8GH0FSK/Yx0j+b2kEMgDO
jH6jiQs+5IH7rifMrZto8acpxm1eXRmTlPDCfdt6cXCifI6NMSgkfCvZy9ZPHvJJZui8aRN2hBu/
ZVppIjOk94S+CfIYJ3hJxTc3pAR4eDEKIjaw5bCh+UgIUnilJUUL5+o0Rp0Y7vvatw5pLcS/qJjA
fNyA6yQBZNTmif/qEe+OCchRL8iXe+iCyQLQgkTuvJ41acBk9LA2rEYq16m/YpZZn4GpWXT3S8Bk
r6rMKYc8REW3BGQ5dGFMsmCCgjMdv323tvet2zXXNpdRzg1iZ3EqBIvfNCTuoE1ayoM+z6AyR/JE
zHX0oArdf2uuorupCoI/WLDGeEk1SwEab5+EJ5cHQfVrGW0YJrfbhOn1d9mRHs8qar4TDJOPOf6S
a5GRkRi7rt18FqxVf3FVZnsCMFmzlbZ+GjowDE6Z5b+d46KCssZbeFbiXZDrFQ9rNBNauVjeW4P2
NW51Pe7TSAQ3+V8XviPo6P+wmkxOrlsnb4saH9p21WddAPFvCL35SWmcdzg9ODaWwdlkQDNuoBQB
aickBVqUlj4jjRz+BoMZ9/z/klcrtGmHlU/s3Ahb/wxj2d879Pq4u4LlTiZiPjUp9/ZUs7ZhBOno
h5y6qCM89kbjMvV/09KMDw0Ev3vfxz2G2BOquj1jMazq4peNP6d7nlk3jq5R3+NMiCwDvfMMLGsD
8jn9yySrfKQN6D6X2ZBMo4xo/qzGecNMx/RiIHtw22mK7agLxscI2nF5c4Y3DIc8/91Y6Oww5QcT
UQu+PPcrs02TcM82Y51enc6oh0JpA6B+VvWG/LXpGYSi2fOK2gQvWOGZyXqkDwGTJsQM//ezKWcd
rnOYmrMGOTKcSUkcj+TL1Pc9HNCNnGizNoBxNRSyqrE4d/P0s/RHApExoslNlc7VPp9SOkxGwm/+
0DcYaAv2tFBaryXozgORYyFkKJv8UUwhM+JTuEcGuwWekY0Deu7/2RM4OVxDDi7SVvxkVA405eiH
6ixJjqgMo/lK3sko75AQlTGpEskLlA1BpQ8xqQXDf8sl67cVUOl9L92eWIjwFsgSFuRBC2f4Dwhn
/khOlp9/mSXkcZvpE3j//wxOzkfqXf3BOqSMK76sauutodwVPtdiypj5PQRsSkDonLabyZKUuhpZ
N2OlyeuYKQj3OMumO8yRGH4yLvX/707CLzSCHgHqwCM5QsbdismlPq2W6nOmtRFLK/YzxD9S33Tl
rmff+JzgNPpNeliopUokTLza+5f6Y89AhpH4HadOZG183hwcK4M6BXjs5b6fgy+wpZDm28UlbAik
zNElXo8nKqNsY9eAOa5bbGsFrQppUgJD/gs8pRP3RYd5YgsAqL+sZOW8TBosBH6z7BLls/qb9f1w
TaKmxJKr+s+cU+mMm9bEKUGtL8R/FKcIU+8dK1R9sCT1UF77CDEXz2p2oaPzY2X3fb2LvK6/Ckuu
b1adystSWn6IMA/lIOKGGnUeoxTJTzLYezjxWaxnPz+7To2+bJ71FVWofYqYRH+UqnB2mOlKJtvN
4D9UhaURdlKZyafOtdRHzqKSQ4sRSpd4C3aStcuPM9LLzyFNlx/pVOuTCnX5uHSrz5lArkWobPEo
BklOtKmbd4841Vgn3n/wrf5H0ZksOYpsQfSLMGMKAraSQGNOyrFqg1VmdTHPEAF8fR823W327FVn
K0Vww6/78YFeCpCmQzUYfwxN+c3sqOwkYYltpv361zDb6PdbR0VcpR7SlUi/C4wfbAJq++pR6LjT
ysnI4pM4g9eRSJBm4Cue4xTH1A5spHdOlOeA86nzlw3AtVMptVKe5pudWy14DWJWA7OmXfrP5KfH
N+LK/UPNHY8+zyJqNTbeyTmBhXGOK14HRCN3eaCBUv1Zh9yAHbGi9ueBInKB37SuB0YpRMaEoPns
12eTlxl5/yBOnYepxRJlIv5j4yy9D8WtKdiBU/skFEGa2iBt8iuOW/VIXlm/rGkynmtebTVpWEpD
XI9UuQNLA4cvWAeWLtoP6WdYo6nyymMWxPodiMp4pfS6ultb/wgoDhfLK8tdNomApNDUBiu4GwJ3
B9xmrIk5KYG7qEgrUzHDzZu4tcrHiMpT8ZtBSs9RPY10BeJHtq4efm8rsg3W7fANGKV7FnnHqYWS
zDvb/UKqzQlAZ0qDBPUXSidc278tepaANOZMoL4P2fQDQMOysYZ5KZ87XrywbzJcPMHsUYCxZUgi
F5fUZ73R7l8QnC0vBA9nX/CbsQNChq4EtX9CmEGYMSK9sWtEeRoryfYvyylr+ya0qF9QwBMrShvd
tXuN+2S+OumAp5fKuiR/xnlj06DE/ebH8SzT2Vcli5QHPP9DA3g4zX+hROJ5oow0XXfEfTA0W8Us
qn3V8mEguHnls8p6IhdLXjmE1goNDxFhHAs+zzG+ZCqG8CkHXA7HdTYeVLnhZXDJYjDrebPRwySL
1yJwR9QsK6vYzRQqT+nkSfExVEGfvGjcSHcYShgk0sIgCg2fJYQcyNAvHac+tVg7mFDK2h/w51k9
670ATNK5MqyNnymD9T+CC+SG/HXUl16t1nqBZdm+AWIGCNezrAae0GyTWC6t2H8G8srmlxQVb0s3
hTUEpKww+G0LTX4y4HaF9lWTZbzaBF15GLKxosLIT8bypICCgb+fgYKRAG3BvkFoN4/aGwio5HXx
pTGpMhYSmvM2TzKdcKppg+ua9fxWMtNegfTB/d1D4rORztje46DlCiyrgJ2nclNIH50B2yKcF9/8
rxgMqlDISpnXDCQAd82mBU7JfyRJmyFbLPh4lRAXrScpH0nqtDz3rUWRsmlI47pYqopD27Pq6tCD
RmmvlRXIE5VsZnfWRQkFT86Z9WejmzL9qr755wgto8qjCmOXs194Y/U6rFTRQE2IOirU9DWzTPef
qSauLmXqtw9AINwnOlrkZ8JhzhUWHfRtiLkkhRbWY2p9gZUdRdUAswl4u0LuNH4BOzXP8GkVQqtd
NX6E6dLyQ1mxUD0ge+HIoOfoqLtSv9rorT/GWLxTEwy+JQnQUsmyk2hwIaeo5Q9o4QumWzzZcWEv
2Gq7+RXSin/lSsPgkXA1/8Q8T4ED9aioamDm40KFATDOXWk7n9wcERhUZRyZtIOPrJ//LU6eRXSn
cNnzJrR1twpOHTZ7RgliDqjfY/qC74LqVRwI6X/OhK+DhwFwtfe9cFx/AnW6CGKku5mq7cbRzzQ6
7GtBQhw43DMhybu/xRUDhkhyt5/eIPAuzrqn0xwubljhszpYk0dsD+YhdYuJHeGgIuTqtfnJHoYS
S4g/HW1KEcFSet0jmRb53I5I8PuYVi7QBYuOyJl8YXDUD+jW5jVPWnk2hW99ueMYX+Dk0XDlG0Hz
a2274KFQm1cqdt/KCWP7ZAbZ34WL/dEkY02uFtRIg8GmDFhIu2pnF/7Nn+35wYI4uC8b04McSoIN
T0P61rEwEzt3xB8KA/GOvGx9IAj6D+h1zU8SW+rZb7YhJX4AOwTAEgeHf5Wl1T4xAfj9Nkqtp3Fz
6hdMpbNt+S8p9FcwUXATKktiXenbilj96kKrKIFdAYn+rPz+X8BePQJsE/9ewCj9F9PFzc1Yuc8C
qGFUxO28c3zjxDYM2bvyeWGbhHNuk2cROfMGXjxZ3bwnhniZGDHPFmyVqKcn8hGoQ8E6lSOKPdcp
KUiVDEFsRLWdtrscwbo/zEDlH2olqiuXWTQ4/86OMMNb0XlXKMExYdjUTJkL9au1lou783v4xaWm
yLTmxAlRlNk54NQ7YjDhusjuCr1jwpG4iF89qYjdODkfPrulkLVOtSO+/iTbIH40ZvshJzS3m8hc
R4CS+KiGcjwsq1TRMgftASW4DlcDjugkhvYbhN8YYWcdo8F1P9OFOCSl7HvmeMCS4IuZYFksBKb0
b3hLvYtQ2I97iwqtPsZvp3pSz7YK3soEZhw1whBhvO+V+CNQR1U7V4mR+lynqffJSvwqVoziVp9l
NCQLNNXJ+rUs6q/dFQ8DDIShU7aDhGp2Vyeu8qMjvTNuVffg+aJB04nTE9bkMkz6FBWxEUvUjL39
jOTvX0W2XIHqoTXH+g2gjssstIYqdZcrPsvfqTVJYjc9cGzcyhGepz9AIFmwJfRJYuMEF0HJ12Yv
TAiGrnainycTLaWk8p1TwrzQxoGrZ27loZ9di4yds7jdTqZ198vCcxzproEO3Glcw1dqOqW3V5J3
A08GUFbL2s0+Fl4WPOIIE8l+6TZvA+Mr4+xSuuGgAE/ojZPH8YSLum+8xw7vJ350Kz2Y9OEiq9FT
zrR6sEhB44a3xxNhMaxp2lK7VJX/VQ5fn9FfjXvPFHjxzX44AXPR+97PmlvsjO8Bu8fXpHeQmnIs
jore0SF2jq105m/LFFwnXP8mUcC4g4EMAnHRRzDXgGoR1jtBPSoeB6gxx3Y0vhXw4h21WiMmYbIW
vucNNGVwFJ1k1stv6gVxiRSlbqiiJ/ZqKvZPZWCpRwxkDwSW6RkXJlscf6mb0HGX+FxKg9suk3N2
SesJeQNAwFFL02KFQYihogQAcmTe0V9LU4FLzpbq7Nyi7tDwfpHqHkeMaaWApyGtics4dswdbK+R
AKmVPXYQhyLAUt2hC9rsPbWMb2Dtk774mQE6k3T0P+zGJjgZuNVHPP8NvumMkm+jnkW09pTXIpzq
+cxczXuwcaYrNBvjlMupfaaLJf/FhR5/VNa5fJbobVm7NM9UQcib7agoWH7cJnPRiHrysRtgDBDF
SvawIaboebZ3VgG6RW5OxbNfOmIX+LZx53WDcUX/6TDe5McZgfCX64zeXzX5eGesZFn2Kk8G+8z6
l2t99msa3PjJ4610RVeMMBP4D6QcbsKRdK3mtZtMB3YGn7XCiM8bFjzVyDUho/Onmkts2M1EhJTv
Pkuyv9kgcZQHXXHgH4KLma7tcrXWOvnMDHqr/diWewQ6n14g78/iLP91WqmXLqXG3AVGgmRQfpt+
jO8jXW8+DQZPXYvXy0yqW1d1PVtRu8C8XJhhRV3PfsX5Ue6E8Nto0ZP/zlqYNEc5caWcaDA55nbP
W6mTwc3fluxThvpIuxJQjiQxrWs797wAW1G9sV+hc5bHenbNBm5HWrxzveJAYuNGlI3j322QA3LB
jgnsqFfJJ3b4T8k2NoKHKx+KdeouTj3aEab85pVq7piia2qZDrZJebuXELCsGNd+46eirXwa33sD
U1xV+x7dfg28pFYyS5lsmbtgo42wfb7PlrqY0/zpd0kUjFisasI16+zMcNfrli20Xf1NnKVt6fYw
IK5IRkJU7Icxy+VHsVLcMi/5kyk8XlldLy61jqOyL74HowRxA+U/ACXoLfwySZkRbEr+DsY6XUn0
wF3SnNdwXdSjGwQOMn3WH5d03H6GIXny7HR7+XmOuBl+MhwTKxveeJUuoakbQCBuNZZf0vO8H3O2
8h/8ZRBV0qwJ6ahr/sUyfs4ywjDhNI1fg7M+KS9HXJjZYu1HigHS1Rvunt0epxFuiey/E7zIe1ZV
OYGp2TxpUasby7GtQHoDuhSsa3SqQoGVcc8r5JsJ7gKSdD43KweNSyz7bPcLmZF5TLLd0FPCNqm2
CpFg66OYTJ8c2bTtO9p3tkCvXl/EJEKS4VqYdfE+rOxhJqko8EQlVWwOm+K9cThXpZEQdYX8e5r8
4AiO/T+07hWU9RCWMMeuWYG/MgPufeYxcR8aIz3OC+kv7dRxfhgQwQ99bUO0ziZtsAZmryHa9x4v
zo69OVgVi6F3NisgnYLensLdutTLVTySsNMm12ao0PHwK2jVCQxHxXalakDNBM9FThxLxjgwCPPQ
yyWX7ExzXn5l/EqOM6aJm6q/sPJgw57eDKrKPOgiLakjLAqo6Ctsk2MiG5/Bux4UTW0QRg2Ie8dJ
YzesdXEyh86KOulWL4q8YNhkm1aYVzRADSXDcOU9JW5+sgjwES2dhz/497uj4xpLRNsfw7ctYfVN
U/ug1vTuQ6dhJIHoXMFzbjcZ3LZE801GOfsZiuGVB8iitbOc32oXwztbVvHDNZ2GBodY9b1oy/7B
JotIyyjSse1Pv3shCLvslJXdU23jovaCZFM3GaIKgJvQtRFqvKy9BaN6wkP40lqYnhdaC3cwS74D
VTdXMDRNOC4p06LaWscLFsfX3mi78+hlwWFOSCDKmrktS76Xqufl6M5uhFHjLbXqp7bteZUijc5A
OBJ50oxD94ltJjmhGRcye6hSZ/5xUNJ4Je64ibfsqW0Mutuzb304G54uDxhzsGiWJ0OkLyvrHZw4
RXNI8E6/GPH4XBZQdhkqzBCtxgxbv8v/mvgIOGZ4cEcRFMcZASvkBOkhNmFRCqm5FDTQG9NLNk2K
mh9SGztMv3mCk2gr7cu87KsVZFao8NpKvbtrsrDKBAMQKX7OtnVlRKCEm14ChpcLMPDtQ5+59anP
UwhOMYwZz/8XD+nNxUsN+ZT9TOH/4TrgnVfoI0dbO+JBcrQfjZwE8Mz3oo55OUIwsUI8u1xpEUtH
HbWxr998kTSHTPj5G90Hl45tzoMjO+c/cjWs6qY8/nKI6m6oPRhw7eSH7NQ+Et+cSNlyKfLJ3iwz
bp1mRVEP9KJZf+EGPpjb0HEwYqZWgvlUaSdBcgFB/BgYrkZlhwVTOFQlXFZy0Q8l/PyLXEEn8s1t
5e+gksO9N5zHFpoBKy6k+TOOf/yJaTBm19SHyG8zcOzwtOdPa8HeZJpoFch5Ot7jvsr2c2sNXysr
OuQPCrih0mSXbEoS71wJXKoNegizPJoY+GhAfbB7uG7aZeocSVaVB5615gjooCfRAtfPpWoOPLPE
rMzcSWMSEFI+lHk2nmDY8cmI0vhiCgWGT3Rsj03ycaNGsom1q0uLJ5J0ycKr8WrLuXp152R8V53o
HpsiMaMhXfWbRRsA+h1y0WXw0ClEtVxLRaFOY1fMhvQD/wNiHTBO6i1TJSl2OmALBIBVJdlURvQs
tY9dOzjRNFh/iqC+CH/UP4o73JUAoMXZS/hlZtvlDP9SPujyWFSuh6+w6+ACZPkaj0faHTTb1Th+
xr49XROVePm9RKxxIy1Qg86eNXDst1yZCXiiQuzSdhgsVjON/OhIT4QuddHPMkOQNtYRpzeGx9rl
HVAML1L6P9aUpWhVvXMs4WmFs7fgSS7sQMBl9ubQ5eoVrQwSx8bnuakmCUFpJkSU0P2Df73b9nXm
DAyH1C2GdbdY/6ox6/4slfy71IN3LFVfhOy/0wIfYcWzjNp2WkHHvOSiMn77bRNTIbXl17EPEzH1
bfp4oR13XEzLaQdc9i/sXvKVNm+bja62L2jgPHJxGvfdSJkMPzw0jHS713OXby5Dk7Rk6wmWuwkd
bVioR3u/BvlZ1Blmua5XWGKX7saRCYsAtzhWbHNaPofJbgAMkaLisKTmsnybHFaVF6l1jm2jr/ma
QrfCrDim7AQRGOiHyfhEIgw7njxCDhjOZY1FaO9hIDviXOtZa2ZV/0ErDNFemDKuuFSQDxr9KLFn
sfM1JpVu8xjGCUXktckw4pnTbcW+DHjFkyJcq/gX0/Z6d8lRmztC6vYJiUqdJ/AKb4SWJXARTIEf
nVRw+rEiVndTaX0s0gDL5cj/3TSH5B/8ySkMqMK8EIn/TXKjPq0Y2DczHY2w1dbLbizQRCMIKl0d
OrJx70zv47WYIY9hvkLAC5SVPMVe74VZwPcSqzsGjVaj1dr5Fz0xwyVVLPC54PZgSyXrMEL208WE
N8oyHR2SxT/rBTblKTZE6vhoy2CF/U2GjKysk/r2DtQUdVl0N/qkWBDXUEx2aA7FkcWDk4elhXED
M39qvduF+siXGhlyWWDcEPt3MO2J7t+QVmA+gZSiutuhlstTQc/ubkqxGfH8HOZ68h/x2ngPPU5d
IMZAGjuXxe8i6FTiffA3cyYriqslZQOmPxLbAeUKZw6SDHe4c7euExaQtohR5ZTUF7rp1122qnKj
/VjWdTJT+TAwCJ+Ihjh080AmBVdPlU4HAAzzmr7MVkZOi2VQWFLMvjrNiopwMju2AHWQpqfR70hb
ZxC+3XIIDj06DDZTTt7fTFeY2ePRfY9T+5NPdVPA8ebuEiO/rbFcP2sXfmEzaCxtvU2d5prVz1Zh
qtBXC37qvLvTQ8rSPgbrvDVeWP8S9A9YgNs6B33PIhgPiYJ/ybZgQDTnTQXUEyaL5PTl27P0B7/H
wtOaDZNSTl8ZjW8B7XxdfaWFZKKUMvZZLA1FmG+TaAytkGqM2UdpwWZ/IBm7a5ycKTLQtEZBCn9q
c/lvWf3/RoL8BGogk4wGnVc4lErclqOLCXSlnj0chbS5Owm8n/AJYXFmeRPZfr05Z9aaP3AV72TQ
qHH3pJf94kXyQsiTfgWLEDuwcgZ+Sr1W9hi0T8f3BSYIiYVlnB95/3YvM8nM5Uzk3CFKxd8WPAYL
pwYa4EhljPuc29ZlxPl6QlStTnk+UhFiU9LHBi84sB9oWHNaWHXtJL/O2DPufjAfUrjCR2k6rL9L
83tNjKPqelosSyiLnS7Rt1I7eFk0vQpypnSkXNqz39JFhQnM+Eoo8wX52JsxT5O3Qg7srN/1MKVt
RLso2BANKbT2xHhkCO0v1YrVi2rM9snvF/vUZ3qjOFAWF9iKGIETsOPJ8yvbqeA5D4y7duzm4ELB
xR9roOGW2p4pAOqwufd6AB8z0qjpb7jV5XdL7xrIfQrsr2MFbWWLRPi/G0eJJZzzZa2uJszzV4lU
21wwC6BXqH44q6rRwEx7P35UI4/tEwvdpgznpoD0kC7VpCPhrcRiD+z96oHYTWVf5347vDvVvc7F
fM9tUxzsTn0TKprb/aJwW6IPMfm1Kz2QQM8JxfYJzB08UglGNgF64DBzMzxVWcAvcDbF33kM2kuM
ToetEemv98t3wyB5mCzo6CZ2sBR0+q4n8J4QyZ3ZaM9zgjZZYu4pzAK7hVnCJoqJA6PW9FZ59Vf6
XcVS6lvhllDfLJl0+7L1K962uTbtPWYFyrgXbX9wrDf/MQWsny2XyznsVzm/orWqV3eFPp4Twz5Z
KJKX0jA/NkJ2SL3EECamHbxhfx6J+qQac7gzDqwozfbimZ1/ZpgAeVHMMsRujmBnU9LyDFFhKckk
dzl56CS+Cd5KxZPhKEtf2QEvF8gqHtYtvx1P2Cx0wKoDA1POPfUklY4fLGuFKj3K4mupSu9PS5nQ
3V1L54NmV7YCXaX8nQ0amqdIUR20Z1mVkBGJ6cGukAQCAAfAJlu3f8/5gz+7smmjSbkhagVtiStB
3Ygf0WYsU4IQNKd4vF48GWf3DBjbg/aBmKGJQdICEZnPUbbMBFYqLYr9ItXw12/Yyg+yQ37ipIp8
j0t2w3fXqLIlDcFNAH7vyKOdQNh1fAe54tFbi6OZWtk8OwCPwgqd+cvBJCZyyqpAPjZr8Qu6eBKu
xImJxsnuknr9YzWsbw2oKluxMgLKRD2Nsfb/jQnqYSAbvNiehvbtuZL9YlUaO8+rOpAQqZi2f9db
XGflT4UVJAy6qcOHlQUrIVajiKY+dk8mfGc8m2XzuXr50c2qZy/N/hUehwABfNLYY044gTUE769W
d1sthpBUhGdGvk9SmEn5BHY3gQca1gMCGgG/ofpQo1ewKwO/jQ7LAdvjZYoMrv1nUznFw6pI2w+o
zyg3LIraODgNWMhOBbcEScJteZ1oe3+mNrnhS7OgAk+dirJgFFfkG67OspqODWnmWwJg6L8MpgAw
YaBPyMkB14/Sbp7ksgQnttI2DixC6OvcyWiQ/n+Swu8rJUCMHBDWjxw5EFpFzofAYxzJmRkBR+tK
Csxrvlo2CT41pCv1M6MSe9FP1qnx7XcrmMuGTEvZ/Zqx55DfhSSVRmUm7Rec5S+UODiXYcMlxLb/
6LeGeMQjyDaTxTI9tVYBtD6NX1K2lAeKLW15wEk/0gQyOUEIC3J576bR+k48TMC2Tz5qyhvrqZ0s
5psOqrN5qoPeO4i+qZ6qIJ8PDsmmO0BDEUQL/3O9GxxHwcnG5HRlydl+OEJ2faRUql8LVdqPax7z
dXWy/EQysrwwC7Ih8WwC4sArt706wy2rI/qdtYEnwevKUd21FO2fsU/cX8wx46VIFuPYKiu/Buk4
eugdhnsEsmX9IOKn/5mLheEdkbxchvpBzuWDdtVTwyKJKH1AZFyXWXlf66mI6PPYulYIPe0D7Tmw
eA3KqymrOlfcePmLW4OdpkmarQLFHE33X5aBA7J7jnWEWF54xOXZEtbIObu1roHEauvedzN/CM8s
7e3ll5UPXaS5reR706TrXrgyjvRcUyNGgwdsjoBmQzaf57SDBYp61awLLCMW0qd6tpKYSMfoGGeD
05wMWNPp+2B3xowGY8W3rqvt6ZSP/C5eV8BFYDkLj5uxC3Cawh5KMxWsjQPdozhUYsnG3YUmcxTA
I4/WEGPbXQXnQqfhlwlKyVDFFclQWoM96ydla/kEIIGy75aP4l8q1/I8lVoa7HY47mqTfpBQk4R7
8nGRXaFVBRHfwPJ5qcRfReovjC1YyKkAY0iqoN9pnrZcE55ePEWjOviJ8r9AECYjM8IafkRD+pe3
CYL4aJX6OAjjZIuqJL5XvzjcLXDCE2lA0KGwIWlTPC+gwlgJWCxBLM+wj07b8aGQnHoFtU5ml84g
1NF2BkXFYjPCsgdIY65xeHvKmx9W8rpoQZ2IEXCR/DAlopg6fgApq/aaU9KwPsA37QTrmxiH1Av7
Xg6/VWtWJV0N1ZId4hkT7J5EHA8d5ohJfQBTwmzjNpN5k7RoX4K8MIJX2ti8UFodONYafEpIX7T9
zyIM/OK5Sax2M9alg8JY8JUOMPd2Reo6D128jDSvYfqO8iBb4yMO97pHA6rU1jnIlr6YR/ST2R7G
7JUL4OyEYDGRs+vOrw6DMedfIrWLyOEW4f3mPq6ns6FanUeuOVBFCk8Lh5rHqX21l6x7aXrwVNCP
Y/kb/r2snlMETPd1EC57JSAPTfqieBk0YRAHbf0EbFtw7aNHemovivDnHCmRG2IT0dLbkFHl2Oos
d17ZaxJtcczEH3aQUOgg3HMPSaIsJrCMTEORNMKYTUF0u5Y3cqIOZda14TPjz2JRGjGDgl82VQgY
58qVBYoHrkjsvY2CopXRyey3riKSXXIH28l2nfvr4tlW+TqDbjGOYya1Ge8s1TXoIbi06Mla//QV
7XRXF3jRHyKqdlTWIlmf8F3mfdjHQ7K8M6oR4Ednz+of3x3EC0NfJY+l68dEGycEpKESw6NRmoVF
03uhvS9yzU375LSWWI+sA3C37FYLbXC/pLBW2h1i0wT5sAD9GRsxYbDMdnnjNbSAtXtjdsuZx29E
qua6ZTJ7YdgNaDdvnDNRRfHHdXNqzbGxiQOvCHpf49yaHjMWieUtAVeLkwZj2HnN+8p9tBpwvA90
JdR3Ln+FOHEB0hy7xUxuOLbAjO7SlJ99V/hwqyDHTLAfNa+LBTmBt2UQVCVPq2tTMzDJprUOnDrZ
F+OhQ6Wi2VbvS19M3SeAO5nzG8QeD5ZAHfs4Z/HeUT4bX+gQM61zlY7JfGPRvgj6frlu7YHrp59N
1TfyoOOJCIvig79VmXD1Bc9ZPUCSc/wTFrDB/iDeS6epS3Xo0WM2/slp6PhgGdKJn2x2s5sWIxOq
YIcaAm8pLjBsxqdSW/XJ3MIkjUkb1c5okdgRNLzN2g8k5wNFraCIspZJ/LthYtUvHu5jzjDapZ3K
cKlyaYZ6u+5WExkmb4gz/W8m8NwcapHKLsKAM4/fpaGC5Dun5VxfTFvbxa0c5XRWHoopTUJ9uWXR
dY8n2UjiS4vjyLxjzZ7vBBKBAfaDoh/bq1ag9hThpNx+HjEv2djfMo6L2cmwf63CnbJbTQYufzQr
m/7GZLHzi4NlvIVOk7psybgrqxIBkQ6HU23mGH2tLilwyTjJPVEBzQSi7MnbT1VJS+SYLzcDE/fI
wllkn8Zao7S7Ne3IT50TGxhgHSBaHm3f8iGfV/9zmvAO74yZ0vgYCf6ja1txqOfYvPtNW59F5o1/
EjvwJHwTW1iYK8mFXYMVymyWwbeFereoeqLRFcUDvThvsiOiGPV8WiVmerQdAg4c7MQNOHFodhn7
GM82fubmt+Mlk8OkkCtCfzO7+nObmPqHgqjpay1QNFMib+U0h5DD0UP7BO7NZruw4vYcD52Npasc
VhzhZmc2lxwsB4DVIpkQ2yh6qWbWLjClQQYRlXdWe/22JjHqD9onkiHK5ybfbB5pRodHN2d+fuy1
6T70XMXXu2NhgysgHMl6R+5GkPunl4dqI9V2z+lCFwM+Mkr7dtZk0PxT14hAoWJXiwaLtj9eB2Oc
XATNRPqPJlT+GLBEZv9quMxAWoRnZx1TmrUuHZr2jMfUNt6BqsEioKxj8uG9bjzldN9brKu5xg02
ENmLX2DS75CQcgq1yzzBVmDGzVZubdVw8ByYwdgUeHXPY9+9FR18BbEZfD/aqXeCf4pw8PRE3rSB
Jy8UYReD5SZWmEdrGUzkzMaUpbj4dLlGTYxrct9P0KtumZ5sRaeCU6fn1mdCOE3s+UMci+O702eA
0dqk4fK6GW3O0oXYgGMXwA9FVvKH8X8I6X7DVJQA13wObFaX19bCuncfvc1hOC6NDZe0Z7WJt48m
oMfJKn0y1xkJcNqyqJqiQ2CubKchfacC3Mtl3Z2VtRkDzc1JE+VtkP6jIcPyH5ErveoRu6WLCzSw
/I4wsIXyjhSZC0mYK9e8emRqjlbksPOUT06QpGxWWFccnBXW6oEhtVhu88gL9tlselQvjEbdVVa6
+SDfMTMq1cbwWZp2FxZZ1VpfzG3VOWM6YfMsEg/oC2bt4b0lWp6yeHG8g9mzkTzaSQyFy0v9c171
8V8Jqh8NfWqvYLLjC6XN+iYzq4KUw0/g0mg8OD32zpHYR85+D1KowE4wcBFj2cXfgOI5aQkvQCrs
8Vwd0wgz/TAf3FQABsRD5WIfc1wWsKQV0zCxCApf6ypIt8aLcVr9q+faMLj0RHZl5LtA+K0RU3kc
oA+wJKql+e7XG7gZCBbSor1mVViwpaz2QbeAyydxyT2u5FTZ56qTJW11vbNPmZ0/skkGT/xnstfD
uTttNtMlfZIst+ydPTljemTwHjARU7ohnnp8umfDZzFL0HzGcwjyFK9b0gmTlYWzfDiW633YqbJe
iqlgba63RoIHv3f68cGk66R+GJFg4p+KDR8nhy05T+HRUWx14oqJ4ojWREtTIrPSyA4BMcqk5DXB
9/dk6MzhlYMp5S2ZK3mTctRGvqO8xigfFpM7D3SqFDD8zLnf7obKkF9MppbxYpqsSb9MiKJHrE7l
x0SgTv9gyoV8xvvcSb/kyHhyxMfe6nudLyn1L7PEy+Mt7XLoW8pAaL2VLhkd2bw4gGoXktXcXQ8e
DTr82hriFde1yhX+r43Z+jkZfR5yKW7vfCdidSOpZ7/RPUIDucml4ZyxXZXstEXyRWxqXA445AIe
LX7l8TWGI0mSs+1CMCATxUjakHtnmGuXLZMtUu9RKC5IFzCMlVh34FQW/FBdkm0ACYfs/zvCRoJd
20GPX+KAAKyZVn89y+ePtTFBhuyztIPnixH6FC92cAZ9P7Li5zEJzWXqkqszc5/eF/jsq6e882A/
IGUx+5a688AdjjZrPNss4Hw00hsMHF5CSDJ1vk0GVw54cqFfBl5Ij4M3/w7Akz4aFr89+4ByrD+m
ejSc+kDz1fAFK5vO8K5lEHHIVAzXZOzkBYEgzfc4ITaxwHP5wrm525NItGBO+jvLd+3sLFzPCs51
nslibxu8MXZosNgRU+npkHjXekMCXr+SwTL747R0HtJLv1AGNK1UWZFN03vMe+6tBpgH50+kdX4o
6A1dCfDGg/GB2zM++7KXHIZgq5x7Y9fd/JKR92zyfQmdiJxY0SW+iKzRavuXKl00qwtIqIQIBBZU
vgSdAkPiqDN6rLphyLKpTF5gixhC3CT8l+CAVVlAqMibwfrdgZb3DlPP1LzPYZMs2FWsLChBUMla
X6xg21E1qS3a7tBAFwm4RkstlumQa76TbL/onS5p4eZx4P4VEQpMDsk8ie+c1P2Dz7f0RDG3HCn2
W5v57homenCnY0DoIwkUgMJl7hKv7xHkPSeY+4NY4MqVfYenFle1/mZJlKY/fkvf8AMp6ZLgqU07
YGQjZMa4MPOhGF9Sd2KZ7ox+XR5h/1jijkYOvV5Lpz6mXWygCXRxRTSOCrtWEZY/eSbp0jBv8uaK
gaAMVWfKUzJjOz1UDfrTNAuYU7JO5cacTPiY1/6BImJm6UToYQgx1jkRUrrGc8UmsIOLk0/V2zj7
RXH7n7PzapLbWNP0XzlxrhexQGYCSEzM2YvyXe3INmySNwiKbMF7j18/DzQ37OqK6uBKDEkhmgQS
aT7zmsTUQwHAfTZ/eWFl/aJQg6JvYUjP4rcjPvi9YsPYm7lGyCYYW+TCV5GT0VpuU/UMk1NtoEx0
yInlxrUJ4ZmgjtpgYWzKVFs5mnBpihKIj+QCOB6R+z/msRm2PSodnUKOLJhR7mxzQxyrQJkLT5H+
dgcd7dlJjdL5YTZhfQsgfEZ0qSz2wBNwP6GNFEtwP1O3Q2VspNlfdNRtUAtUIfMRi26LxGBNVlM2
7c6ugKhTtdTDAxFcXDyj3QbqgFu2d+EOtkQ1pT1xC1S9dvQ6V2A3p2IEV47if7AucM8Ew1waU/IZ
4+hZ7/uOUO2qaZVvH3QRWOVTujCLKL0jIfNj7KcRTcAcpal4QU6X5XFGogw6uGuKjpxgDqLPoMJr
9RkBrQE+mOo1ybgXGmjVYGhdDsMRXcWwxp0vJ+x5QjuOPGojnEUIs/AMe2s7UUevdeZ2bEhryjj8
pFtMCFddD5YwAWKdFPDmTFpQWIVgSdlsS3doX1W69MFjyjPH2tXo3JCSYnsl2uq5iAJvH9mWrHaB
sEINkMtWT9nYeI9tl7RPVu2FryOiCuZ3G3GGRepdW7+AHQ6gzBO7/0TQHiJJEo4AEhK7GrjIQ+R9
av6UxisonBptED4Z3WR8o0g0PXhBrHyMJjT6tsj2ofx146Mn99knWX+tTI9iEWeB84QcNm5IaTJ0
032KMPpt6bW8PKIJEsdV1WfBVpWVEnihVvg/dU5Y1NvMghi6VlY6XRsx7UVcSK3+aQzr8IcHAsva
gXEPs0+6NCGU+B6srC21Y041cySOCEAfPyFPadjHSeluJO5JEeZG18oucqS+EwxS6HzQqzM7z7uF
61KWGLtWmAZlDqWy6wwIboq1KjabsE5CZW07fDuuRUkDGgE3PLbp5XHvbYED+uMnSEHeV5gg6TMt
6aHf1nSvr9zMQeMfQaCHWdB6OZKSOtkxoPP5V2jW/Rdt9voWRoMxUcLQE17YApFQL7CG9juultVQ
Xs8VNaECEBV31V3U0/nDLdgo+2+Y3ABQAcQz0zJDZtCHcumZgMeQuZ0pkHGso3CuAcSowqiuR9xz
izWNeVpBYdcM9AUxqsLO19ZOjdow+Lzxrre8/r6vWvdOREX26KBl6N8bY4I/rfD7Edfk0m09a5Nb
ZUPc55desRWoXoZI7VfRIepK+0uo8Kq7oknvNk8N0Quk81SE1sbDQ8YllS5Rz13BgxyQmDGQ6rew
Fjz4tYr+skOrerZVjcBN3Js/0zj1jsBgqr/byGxv4kir6zINgnQvvB6DJA9yBOW6IYt+ZVOzyLbK
Oegx3DGcO9enuXXXhH7okRsSEl9PtlmLGzDPTXWQPW8MYgtlIy/MIWkVo44q1JCFI7+rvjWuINk3
wxc4aZ5J2Z2EFBH3Gtbxa6G5/O8zlVHrpSsxF94vWzUqvk2HLqbCJJD3wkiAKwWgnS9H7heLu3+T
Yx9srTyExw59P0f9LWkHaGr48aQIYxwjYYiRaTljHDwTaV45TgwmdphKD5/zqQ8eaohm3babrAQp
8TmU8h6wi9EBSSXkP45YZjDGFEOW8aUe7nquh8/Cnad77IOd8hN+Q+m3PA8oqQ5e4KD4EJURBLTl
2yFQC1Iph8m8aaC/GA9KIHiRH6wA4xCk3afaKz8bykMG2YhthPNWPWeOKBZb4Bj5eTv0kPRwfbsA
leoOZAkrGqeDgXpHaY9oe/G8Rx+lU+wb7LLL+heDjmAo13ZbQg+jHBWNwYFaM3LRQs5L51dhcnpj
Vpw+QBgpyFFGmsIvAaJyJezyYq439NXhgFNKGd1nhSUaiuBAR+Ib5TVuG6EXiOhMueLK8uobm5bT
i+OPSHm0aESkVEqKgCQ/m7BJjdF0QDZiVAUcZwTgySxtO8EtpIWOab1kWd0i2zL1YWDekka2QPdS
2Jo00WWhEjgSEEeAymk1G1TjYcbSt6I2dEW8OzJ5TeEcMiuHqRHUo4EhnravpOMmDfIhRCWowSJ8
4jwutOPyFancbB8MdrmXFSn3q2svi6TDoOPK9QSdyb6Msp9jLEVMcm/Nmx6rc3eDjzercegqCq1h
h/3aX/MAg/WQFqQfd5HhlsW9EEZX7WqgYcHa6nOVXhnNaDrQr1Vu3yZBAmASNz6IJ3j2HEbWP7KY
cnDMVwUkP93DZOPYjEntr50hQEU3StLqHtlqrnI/Kcfbgo6B6a3qNqicpxTCpXqEvZClwQrwk7EF
2gaMsETJCsCfN7zQCUSLIfJMYPJUjAKwHKUhblNC72eLGCT7PMd59OhQsSV3o278E6MOQjutgvqz
1dRxscFbQV/n7Otv0B1nNJPh725JyCgW0cu0xmRlk3qMKKkXmXMdFQE/gco92oK4LmiEOhujLu9o
r0Von4azrJwvjuVOB6QJFGzZHJNCinly1bkxCr95Ul01skyM+4YcCAiHJe3xvuA8pSNKSyGbN2Pj
Bg6oF08+RUgBgoiKvDw9RvTO1x7A5K7cDFks6lvQtFH2LQ9Bz35XjtN3mBgCel87ftMO6yQyDf9T
aEAQorOuiBDgwxbC+Vog6eEaqwD9MfECCYgmGaAuL7kCfFTeilEhakOvwf7h4RDnQ0nC+RiTH04j
Z2/MFC8yshyK97eG5Sf+q1dQt0KrjEMZWd3vJV/UObCt6hbngsy0qlvZ4IT8pbcpgO/iTpQWJEzT
dbe0o2DOBe0wb2Eh4D3s0odC7qVVs3ujJ5QPkKeY3dscjxWXNtBE6cPbptRz6N8gbPlEvSsEv0Yf
lCBEQ8mHCSVJogpIEG7SHWMNZOiKA212HrDzrgLEUQy/IWYu6SOm2PbJ+3SW+br0LSCNBIxhrp8b
qlRk6mXmjr8onwNjJfOcQC1QbiwTypBYYo39q/R4w7WlImoU3tg1T0ka5mqdUQ36OnEW0w41nDAj
ApvGp4bg+lM69wY7K6xe0NFRh6q0uvmmsnvS0gi5152D7ELwrCxzpJgxW4nzixxDQV6jvSUe07DS
LzMWEUGwE2JGxGPk9Ef2w7USdLGUHz/lRRH49x0c/R2WGQimN8n82Fmo7y0ezX3QPasxtcKt109o
p2JZVuXtZ66dGMBzluXFi6gCticsmPAbR4z+2kyDS8ElnbGixYdcfbIM2zMhI1R9T0UtnQFMZEp9
nsgPzKsWa4zvhe509ALACAWz0a4THKS1Lx/6whfwhKqElCgc1FeBUf0RHjKcWuJVO3hq0evSnzEn
Jdti53g/pn7s9560ICmPZXZdWwvkniJp+kIAOx0o/8Ki1NJpt5g1I5WIsH+LEhiwgek2s6f6BaJE
ND4mOh2melX0gl+5VEgpOhLa/mzpZS/IfQfXKzRqUE7qSoh1eVa725mMGcJLQC64nltPRq8+gpM3
44RT49GKvYJeXdI65V50MwEoqnzlPoy6mKZMXaHvIghaodHS9cLHd3TUOh8afYc9NCE3DBA6u0mR
6W+0nMvPnRI9ChsYlTX9luk3zJvcc4f6m4W+j/E8QBI31jOMr3XJIa2uLNeq0f8qXKPHj0H24S+X
+DS9qnv0IgR+GO4Nxey+PkgIyv0GkbkMbJTXJOW99vQAG45My7D/pv5kQ+w2UFooH1Iw08XWcl34
iMhiopANvXigvWobafBJGqi7mdGI18PWmJtKPwRxDaWUGMZf0+JE+APpLmSrIjhzxpbnc8vbcjAL
8Meakxk/BdQJC5+0fuPPtv4501LCqpld8BwguwHOIkF3GT6FgXEmUaFI182cDd6GnEjIv7wcAu8a
7WS6xOj+mBPBMNh8ek0oGCAuBBOQcgEtskfZGthUVHRB0X10aFMOItvayHR19JRc8gDEuMCciHDR
qHXNFioKld1gN0hI2j0CpnIt6cY9gZE3k11MdLJ0yM1J/8gRnEXWKhRVvqMp7UNgxQr2OA5F/py1
dU3DI+6mAGTlIttJdguibxcSoMLw7RBVQVIvSL93nGDjvU48kVxbcRe1zc6cStd4KZHdcr+VnYcu
Yxtw7xxR3QKdV1n8N0U8yqdPKBykBMYEz/di7MxkXikJjOvVNJ2YeeNg8RAkRpdtPgDnbzVCLHzi
ryUC2PMLbAEnQEknzsLuscA18JHe7RhgoaCDvxHY7pLPVaUV8t4gFfapwRwSFbvgnTDztL3v+D1Z
eBDIaPoxtfgbh2lAlxVaqFzpKQCD7ZoBKQQNikU3KQji27ILitfU1x4FAMvmn9ANnJ2je2pNS/t7
OgLvtuuXOhr9V1p4uvgxcFFgGgmum/DI8Ov6KUeaAeV4aoAPvl1RGkgQCOL+EHr+kRhhCSmOwA5i
H57keNaUHDp2Byz11hnN4ZDOZnldh4PfPgH2GeXDIhJQ71vRIlmwKbtqwk2k8zlHVAhj/hG7oix8
pMUkGNNM4JxKA7eaPWYVzivORCSisW5DWktxt6s87d5Xqk+uhJtU28qKzb9caH1w6UHmA0fD16a6
cWaBTxVlMQBaM1tyB0/BNAFRRfPeKnKSoI69oUdpUN5RPiUVCk4Iapj2/Lk2gFltVGYPX/MgG719
gnHlhHaT7+GZIGOqEWsk2XOsCDk8kGdAxd8X4/w1pwkGUNTK53iCBsHdvqYn5Szil0QYq17Yunyi
QafnqwACaELSM2kk1zgXq0No9zWto6m8pR2Z11By7Fz+7EKnfNZGZymEe6bBngHeGPzGNp/6T05e
dzeAeNwDjjkG3J1EALjIB6QIJs/1lpJ/jsSrl/fzi2zLCBErcxxeTPjQNhUm6KFmn7GEI+ZVHQiW
AkwJc++RBhNznBk6NjjIPBt6J75cNpzcLLaKx8ArMwz3OOKASnYF8bWPNsoRBCrVxQCF7HRLuDWD
w/BUKdcJKNx8X3R0QQMwyAp9dPCFh8wZ7YR939f2N9CVRdxSbYgr6gLzDHBSHhR0A0aIJzPUn0HA
Rrdzk6UFwga6Nz71sx4wNKs8x7wfK6s1j5xlkAjJwurvNd43nxLTKP0vbtkZ9iI5Ieqr0BdiV0HE
OGKxO90pNdGTNSLndiK1ar72Dj3YNZU48YsqSxE948YwP1eGS9RGLuiuC820fsYdMXpu6OKswcGW
9i96D3N5xDvTu846fHXWaJ569KFijIigEuNscI3kfvKJewFqEimBNLaRW3l0r+MMXuOuydwZCssQ
sUXHY4VkHiLAisovznd4ouIkbTmYOyCF6g3x2kqJHgRAlx4G5SFpTceNNwH7k1A3szv3MR7ILDdN
Nw9k93IyPpV6MuAZZ0tB+2YGTh7shximDjZKnt1/t5BdTJ6mZkwCJOjMhrKEPXjQZCBaUU0O0Joa
d0aP16a5ltgZZMaqUyV9mErjBYKYfSn8qX+ADBDM1d+uWXc9tMW+nKBRQotqR+qWBbi1fNr0VZi3
5iN6uTH+375Ba795iiRSeV9aXfTjLUAdowx+eQTbsb+jf8YGA/M9Apff6w68MQ5rGZTeO3K9GRsO
5ZpekCJkgRDEAT8RqA/2RPZ5R01fz5uuEMX3qLaKfh8ro6KBZFVSdfuYi6yDrjdCEMrXbgaEUx5o
F4Xht7BXnFiHCe/QqdxZOfg4u/373//6v//vv3+O/xW8Fp+KdMLK6F/IX30CBNI2//m3Zf37Xxzr
y/+++vWff5OGoFJpuyi6ELV5NhUufv7nj4cIjzd+9f+RSZC1sK/KH77TVtWGzGfYp2ZqvTiCfAK2
HzxtiPOYcjemN5G91JrO/ZjQ14qAJ11+GvftwwiXIjdeER6cTsdbOqhvH4bu3eQM3PvfEgu4x8ZS
pffVgtPSbkWfTdkeIxXowFUSElL84ciQ8m1bmK50JKr9Ur0dWSh6QEZoDC/Eism+ziZsWRzAca7r
BDeQI39aPgJXl8e0vLevKxGck9pS1MzRgHMxd387KLApSkkueG8MQIbmVsvOQTiyVXa2oh9L62k1
sG04msvGtj7ZAt4pQvi2l3I7S5eyUEk3dYPra2EeHMq0MUWsuiMowGBzwSca2F0nY1z2j4PV+foY
ZCQ2N5df4uSTSdOTSApr21NCgbTy9Nt3EEzQbAe9+TC5Vg88qRy/o57XbxthItUlCWq+TkIEV5dH
Xf7U31attIRpYbBCFZOFYltqWdW/rdpibpLQ9p3iEalHTCzKXGc3fQKzEBrx3K4pB7v0l3GcvQo1
7hwfLFP7zOhSuYrVKviXKd6O3oGVrZvGLB79Ymgfkkzaj0GzwHTRR/xgqGXFn76o1LaQAPMcT6ll
Cf32oo2QBg0BVTw2LZllDvBjDZmo3nWJN+5q19TPlyf29HNaQrEgwRtqm3UpzJPPaSPYU43QHx5w
nYS3EHpLm4U6BsJyUX6g4E/fyCE8vjzq+wllVJsCvrIEQbhtvn1Lahy8KM23hyIhRF/NhvNX2FDB
pmtmzD//eCyWKZUxbVvonp6eMazNyqTE5j/QOpfPBIrolkBHi5ZqFGy6y4OdmU4lleVqYSkare7J
SlGQwB1K14sx0ELnR73ux7SwcZACEvDXSNaxlUwja9peHtd6v24UA2uHr8g56snlwX5bN7YBeFR4
qf8A+upYGrJOd7VEizeg1oLFdoNEfTTM9Y/MsV7U4tGzTpoWnwEfxYqa09aB+DCQz3nov3xCsuTJ
83r1wSY+84wOCSdVaIeio2mePGMVlsHQIF7xMCmcSVZh5lCWgy+trvMG38coLaqXy9NyeuCyul3B
OcU6Y0o4Qt7OSki2POvQUA+CvQ0wEP5AS1EAfLSDgrNEReqgHIPuPfSTdhdhkLu+/ABnFjrnpcVz
UN2yHHmy0JPegibSBe6D043iKlUNlaQy9QHj9t0HQ53e7JyRaoEEcc4CaEMuQ7592SAe/U5npfOA
oJ23KeHV7oDfkxPSzt/ncXldEvmt4L/KjWX5qGwUBeCAes4Ol9/5/Vlte5Zn8zAmb27aJ7dci5kL
OP7RfjAGT6B3O2rrqkzTr7DpifQLpFj71Jw2cGSjD0Z+/7m5ljSDas2VzjS8nQFvHmrPLpV6APJB
B9SwR3czUn/a6Tmxb2hK3adgjXZ+5yzgEF1eX37x9x/b5nriarQsQgrQFm+H54bScAYa60HERLJW
PBQjok/hvJFR0/91eaz3e8lxXROjOiXY9rTa3o6F4TS+G432H0zgjDuz8ZaELrT3QKTbdW6O8f7y
eNa7r+qCrZQuhwyMZBMpqbcDZiAuem1mdPkCwyqvMTeM5aGn40lpOPLteue0g3mVYXODiNQUYHPn
zo68mjC1mz81SE7+VQC2l6tcNfLGnpPha2RziyNpVEM8L8swvvNC27u//Ngn0+Q4gNrZEK5j8k9p
eSdrsW+mDtVYK78Wcz4fEA2rD4WRWRs6culDEJofbcL340lTOHwXtHs9yrYn45ngjvBETypalB42
tfkAex0lUR+xf7oWSIzr3eUX/OcI+y1g4A0BLZnaRdJLcwR4J4dqD2iiAMVUXdNMbp89ZWR7pUS+
dkJzvIrkLL8ag0owgxvBhJRZm+xn2tcbkyRmawsxfnCzn55C//s8LmEDqxJxQ+9kD1opoiqdQFMJ
0EyehRh71vLXEJd++Ldf0oe7qsNxEfox03ifg5pBaRh51EeFS5E+SixPnz+YoJOE558HAoekpeRM
pLVysivp11lgJls+SZCl/RpVaJAKCrMmVqgdm/d4SIIkpjqLohF2jZPc2Z1h/p2WIgo3faZoN15+
ojNrxHI9z7O1KfSyXN7uJM80BiL/sQUR4KQ7L7amRwSmpj3FB/lqWlSNLo93snOXCeBSsDzHAe4s
THGyJpMOD5yOWsd1hWw02sFIOQ23InHocFcSYP5BV7Uz3tWUt5+w2OzrD5aoWI6GkyVKMMvVz/xb
BGInwXvTpdjGNGFzHY7pdNXiU4c6qDl+8aL6johfoaUV3i/mtb+ypWFDDiy5nCpq5g7uqQf8klAY
p7kzrlyAUCgDW/rvoEdlKXCGeOWHTvQ4Sdc9RDIFDpJRZgQ3++PyJJ5+NE3ezAdDEVJxx1BfffvR
GoWgIal7elXy6FjeODYKNm50zx3ori08Cx4uj3dylzhaO8qz4Uebgo64Z51s61DUoYsguHGltdeb
MD2pQI80G6sAwtsqzSZu8A/W5fJH/v6ZtCYl5d6WvKdlWs7JznUgKFDw1+1RtWZ5cCl74/sxIVrU
qmbt2NW4RXCx+GBxnFzZvKd2bZIByxH2Iud4sjixzJsyMJ+YEmhX0z7MoKjZ905Kz+RQmWU97VD9
MoyrsbHKlq494IZ13NH++eDl5fsH8Ux0RwQXqq0JHU4+cG6C76khfh2x9zGHG5ptYfuQgSnPuL6d
rvmqOsuB29tR9dvIAKWeDLG1dpye3D6ym5uWrqv5hfKuTZUEKWEz+jbIxTIHRC+ym3cxSL/koUKW
w9+YNNe8n41CfXNrgdvn4Am72nwoUW4NSWMr8HKoWqBkDza6DQnTyinCLToaSsu8atAHwt0nUyON
0ykujCURjczoOHRZ12PiGAGxX0OWMoInOaDO/BwDsE8/EV+jSTgO49iJFSYSaHNfXrPv9ggJumdL
iV4NOZ1wlin+LQcRYPbwRACn5DQ5HdLEH5wVLUYkccRc/qKwoj/4aMvieLtiGZAdYvFD8+WWg+e3
AZMG/jZ+ZNnRHMb2M4K55SPGqMEHo7y70thiDENuLdgU3LQn71Ui4RIDOs+OADbwcqZyeFUriVuL
6iWWz6W4MjKEFjEBD+E+4VmSllmzdsMp+SDAPD3JeRDyShuMjEUJxlMnh8KYSEQvsQg4Bp4anlWV
Rrscb+pjjhtfj8r8ogMZFeWRlLf6YBLObA9BacqhXOCSXJxOtYU6X1FGFr4h0AvXTp5H9xlaRtth
WYUjxI4rMD8uZpGYEKeUZD5dXlpnvjRJjWRdEdYr+c8V89uXDrNGzFMGmjLILWCvYEKzX0aURX++
ggXANpNrEhyv6ZzECv1QdC5u5HzpGXoi8qajcyu1P9m7IB6CF+D8OABcfrMzm4Yv6qKVSMyEeMzJ
4oqbcCzDLAyPjcIWR/XNNQxCYPUd6DJb4IlxebhzixkNZssEBc4PlvPbPVObydTSEguPg5NyjY5J
zfnmc3iMY7JD6gGrlLREZ2OKy5vAp0Uw6da6N+vq5+UHeRcVsJgpkVN3cp2lDHwalvRqBEFQB9kR
GVWBv/rojvoIWWdMvioMS+dVhW+V/D42IPfWZFAi2jgFFePVrG0j+JW4o1ne+51AchW5lnp2jBXt
DVtuassLhFwVxJLxMY7mobybgSX195XlQvf3TISOmnXmd548FLmqQeEAq0Wg8/ILvrvBuUwlpXZC
T0JhqU5Sf5QiMZEWVGM0iPXXRTF23/Y9Eq+AhzAAvDzYaf2He5TZ5IcNjpjKymniAbIh1xGXBMp5
qcx3IdpCP+F5IpWd6Mk5cKi5pKSYcM47AXagWty5+qcSS570ht+aPwoAMf7a1U10i2u2Ve4w8hU/
Y2JY64MleGbFk5NRd3fZYQ5lwJMVOBUmxN4mOqKHOUvA2vjVqsBtnu1Z6OK2pbPx9+XZOXNuOswK
00IKKMXpmh+dWFBvN5LjMHn9Bm8hG1isGx1jjrFdKUVz08gAr8MyiJ8vj/xuEWAKLtFS5djmgqLz
8vZdm9TCmamKWIcOVrNQeUSQgf7sousMqPft5cHOHJIE+DbJFzQ/SXn17WDShhFglRVWelKPVy0k
y7U1Jf8flxDnFO0jVwmHxOokmh9weegjWM/HZk4oaYJyBkBqWgZGnggroabQ4To0AYbz02x7+QXP
fUdCM9MxOS+XivXbF5wB53itKuIjjkIpNTxR7Ft0hzehZvisgbkKR0qtAzEP+8sjv4+N6Tss5zQL
lvvBOtnMANnl0HlJcmy1Ktz70KAGtMUZJXwUgaCzO2LXiL9FMfp/vnSXWGq578nyIe+8feW6VHKq
DT8+lni8bJOhNFYTkPabcYyd1xEfOuwwggJiCwXX8oM7/93iXarlVOhNuoVU1eTyOX67dMGPB5Hu
ZnF0YNKtC37V51n46AHGZvZBevVufslwaEla9AJ5Sbbo26FsgB05RSJxxNNZQMPD2MkFd74KnGbc
Tujv0fc1sz89iJjUZVRuIUD+xK1vB61TMPuTKd1jioDHNWkWUlYYA63yuY32LQ2QD+bz/d3LlUCi
42iKaKbD1fB2QOFmGOgkmc2VB38AeiQO4nH8d+XgRYCFybTKo4y3L3MU3EPoHtAdxa4YEa75w9W8
XE2WS+2BTgHL6mRRKSdOlB/46ti0lbdvWuCdaFPkG1W7cgVc13zKIal98PbvNu8yKPfUsn8Y0juZ
7chHF3M0fXlMm9gJQfB2M4iZgXh95RG6H1E5RJLatTP3UINf/dPIjtHpVxJpCMIfzuK3U69Mq+Z0
j21kl+jGv9QuDgJIgBTFHcCsBKGMoIFw8OfTTBPI4Yykk0d97u2Ys4GPYxb0BHNYh8FKqeKtbxTe
vcbxZB8sem+gYrP4g1V9Ztd6SyRJu0sJi697MqpFl2MIWnWczEyaSFI1DepOgU9F1goB015+x2Wp
vEnBlnlFE5ItxGXO9fN2tCx1u9gwcnVUJSdDG7r5ms69tYvC6YdE0fB4ebhzL0ceQLhI4MGFfrJy
O+hsEQpQEtWIKVu3IsIszwTUkiNR8EHKcW69LrVVKQiXiZRPAvPKqoZZ0WU5ph1WEabsvIOBZPcu
d3N51YJ7f24jy9pQvkQd8fJbWmdfU3M6kXORcJ42Mmr0DxCRDb2jRH0900Cc57JYI48z1qsKbom/
9SKwaFv8NkwMdjHwVVhFBN7kUf9qpYNQvw9tf8XvjRHKRGtvMndzjvDEMxALX3yACTi3CFzEFDjd
qLFyjL9dBH7r+0EdwQieNUjEHgQochludshjUpopTIwP5uddoMOiW+ATLDjSJs89yWFmkPhlNQUo
jGdt+wtTx3oPKzW7u/wVzn0E7ZiWdsAqshJOlrZq9ViZZq2ObVG1j7gsZddti8RT1Mzqg7Px/VBU
LyxJkZIQngDn5IWwJ7ANpClcAtTeXPthK7ZdpRB8jnr5wUG4LNu3G3YplJhQj7XlvAe+JIHd1FAC
XfD7GsxVgBayK6L2CyjxfucTgW+B0/ubSZaQZEyUWS5P6vuLnuFdGuRgj4Am/7Pyf4spJIpLCE/k
3nEK9XyTluo2KVG7pcTmY0cP9lCEyAhcHvP9TmZM4EUua5TIWJ+EjSgyYgo4LaIVlOoezHlEy8wd
JCaNbn5nF3gtN0MPC7swfl4e+P06XWInVs7SkVzARm/3RaOHsqqABB2dOHPUbakaVNLRTK6SL5cH
Ord+lmx+SaooI5ziKXrD7qtJcl6EiEQc8e8ubyInfK5NpvbySOeWD9OolqotH/A0z0zC1owmEehj
GdYGMDanxZIyquNraxjQjUvyqv+cpG72bejM+NXmbvx8+QHOzekSRFCgcQRJwMkNQO5aGkY2OUfk
o+Z7H41A3IzI9//8jCFfIzzU7BS6NaeIoz52leEinHC0wzjukTdtK71PKC/+8SnDONyfYPIoOtMk
ebtGKN/Oei5d3C3Bmn531ZxfwyeqyeHMX5dn7sw2INjVjgD9t/y1LKLftp6rQgWI2rOPYzkZW9+0
sh017nHd9xUO2wDQiLGxXrZplX7wzc6NTOjHkeO4ko+3/PxvI9PnWTDinDnwxrNv6CbFGy9voXpw
n6JbG7vZHm2/bgOw7KPm05mdQW2S9hcNSRAYpzujiHpIpWHnHkMvh4tl0N2a2jTZdIOO9pfn9/0t
SLjlwfTksDEpqJzcF2Fs9P+QL48QiGlj+VM0HDJFUYU6MYIrBnaBlwc8c5byWpoGEfcuf59Oq4Ey
VVnGHC9WgKByb191tofASSSxURyKeuOi/XF5yHPv6HLIWCxVVpEt335J8oahQpxNHr0eoe0AFO21
EhAYTLdQCM0k3gfHzbnPB86BMqVDDgqG5u14yGLP5iQreZRKADHgiVAim3ElGfSfn9V0ZUl2JRWp
92WNqJ3GqjR7eZwL23ux+rDfaHssPtjt53YCeh82RSGOFPe0xyYaCyVAJFiOZYWEcuVlxhcMAfJN
0Bcg3O1GNGvkGL9Hrv+HuE0OFuoQ0tUasJ8C7ncSo6Fhn+DSR6BuAf7NV3BhnS9N4b0IC6C1GiFH
1Eta9sfLRRAOopm5JAnSWQ7z3zd+0bph2SfUQClY7dsgCTbKK/ynDmWSTQVBM/ogMjyzPgWSiFTu
PT4k4KO3AyJRAIt7IMns20Zhch31VyIX/hXuRLTa7eb58vu9Q18ss4raKwklasBA/k72gxnXkx15
nTyi7NOu7SBG5wa84SYaBrgJI7HBqo8kqhu9ckkV+vq2WJg+A71f9B3CZvhgws9cz4ICA00iLi+2
58lXHnFbnApnkEd8bRu65hqD9xWYFHiqDuaQh3rwyl0DmeFQAcd60E6c7i5PyZkdS865IFEQzwFV
t3yh3z658mftR10t8MMZ/H1EN/04VnWzDasi+OBlz5x/0gK9SstRA3wRJ1cnGoISldJOHONMm9cw
TZBF7TrnSxHP0evkxtNtK3vzg1P+zAyDHAcAQEawnLonh27r2W7vjrY65iZqvsiKe92MOQRCLqu0
wlZ21aMreBe0aN+sEWh3r101hN0Hb77sm5MgnvsUHI9NP4y9fPKZ0Z+MUe4jAZqwXPwWNYP/ee5D
Mf/5bgI3Y1NuXdr0KM28/ZZFOiDDV1jyaPkufZcOUdOibAT0fGh5MqfT++drx+P0BanC1+Soejse
NsUDDrJ0v2rDyn6NhnKOmMgbdwX8gw/uzjPLdGn0iyW7J5Q8RYYi4RcYtUrV0aRyu0bxdcS9skVE
ORAhAuaX3+vMqUTwAQRnSUFA0C+f87c94SXx3MuSWzMDrf7k9WR1K0iAWC1JjBzwevW0/8GQZ96P
xUmOxSbkTjtdptBiYq4zLY4QuMyburBLin0NEn4OGqeX3+7MjqCUaVOd/t/Ww8kqaSKc3fzYx+vJ
WjA6NvIbwyrAGnwDfQ6et+zHb4YcnN2AsAEp5mQ/XH6AM+cARDlNs43dAATz5BCeotTNI7+EXxkO
swFHXi7QN5Rv0N4Qo4VIEcidZA07S1cf7JAzJV1OW3hOIK9Jisho335aiMxVUxVhShhkuxNcQR+1
OdPBgmnGQBsHL0Mj0heFyd0grHjda/y89RzqV9W6zvbyPJw5FWilkuICdWZh/0M/+W2ZJaNhklWb
yfVsJNYrKyNbl2ls/3kw//sop5XUHjmiDon85No2Y38jvFHh/YE0dKuz4otrew9zVNbHLso/AnOf
+8xcLC47iQ4XXJC3U61ygJwezPXrAV6Yup5qtByevMC2Hmlapt/b0UQL0LVSd/wgaDuzl5bmD+US
EnkEt07umbg1hIM6ZXyNDkR90Hkj9nFsYVwRRB/d3/80kk5Odq3/iXS1C0foNIBpB35OYndx7dap
wlEFVCvWPVGWYXLRlV1bXmHh1/m7AK9IzH3HHKz3oapgHc/4R0Mr+uA6f390gZuk+7PU7AXH5P9w
dl47cutQun4iAcrhtnJVB7fztm8E72BliaKynv587BnguFSNEnqubMCAWZLIxRX+sLjOSXqyOZyK
4iEl76/xCZVTstXJ+T5Owhk+dG25RvW5fdsKuk2whK2h8OyLcAI1KnJ0LcWXNh6LY5nryb52imbn
mfZarnK7oywnoD2jyFjgqIPFh8WntcVqCG5b6tbNr9hISuQ8OaLI+pQtxPPYLHb6FCCdeP+gvvGI
CkjIDQ6eB/rMImj0ruhSzGTDy4gqneQmlcVTl8RltRVZxsj+/mq3NQedGsbB7F0Ddu1yNQviKt4j
oGtRt/Wfc/TQ9qHoMIzB6RsJ3anr2q0pFFiddnf4z/3Fb/cP4zzFSOB5PboLi9hcQe/wBkwoL05S
0OHLu2kjHdFDtHeDTR4l9UoKcRsDVXXDpJ8WI7fBDb3RKtCww5nn0oY1TVQnN48DKJb9/ae6/YBc
rS6NYZUHwmBanIrBM9Hxxcj8MpFUv1SNPz9rEMkveVsGayXNW2txrem0bWh1k9lfhz0v8XIB3mm6
IDSkgB0FWtRIgENWztaas28sReGkIPMcJrBei/wrxc6+HRAVv0ydl/zCcCt/KVMt32nznK5syreX
QlKPSSC402Wcw5ZD6Che9fAwqvEFWZHyZFZ2uUdbfA3//MYWhCehICcksWroef0C/abHsC8ohkuP
5NfRl0hoF8kA5qNCJXAe2m7l0V6pENcx3GFsrgA5HkN7pB+vF4ROrMeDG/YXTAULHDd9JzlP8Rh+
ruza+aHL0DhG8dSnG1nQOnEj7rGdKMzhZOY4zhDKBX60OO/e37O3wc4h4FC5AEaiB7fshBUSgzgz
xfYKwQOkNcwp2ntdmF1iBGVQ4xiPCIS+k/FF0wECIehlGsUqnC8T+q6whzJHnfNioeL7lwai+dtY
x8hnIglxMBoc6+4/4xu7SqUGAAjgermEncWbD0b0dYqkuzSIRV9KRJHP9Pjnk+c1xvH/sBSEGIAL
1NpM6a6XSoxu7OPcaC+IdeWU21F4trTIPsQUZivjtbeeijBjqzaK6i0u9hM23B3qV2l7GfukefE1
IziS8BpfaHT4Ky/wjU3i0YimcUJN5DnLoWeC0obQa6+96PWI7Lwmg9PgYavqxenwJOsJwaq5en9J
TcONr0UODcqFivP6VUZBI32v0OWlGmbgJjs0T0KgaDnejQUe1TGKy7igjfGR0T2CWFVg5eG/qLOI
ZmXk+0akIPfiXjYAJdKZWOQDXZfjdSwrMOCo/E4fWzwP4nMpaxTpKHI0hFA7O8y3795IvkVgUqAm
1l1ez14z0WiY7ebiWcV4nPDeOiQowZxsDfWk+0u99XzqFVOGBmSXweLawpprzDCPIjtXqjuhHvxb
zkm4B3c3oWOg9Yf7y90mHg5TL25HhlJM0JdoWrPrKRtjR14CTj6S/NDcJ0wzTqKsPmIylJwa5deF
xk+zcjbffE7SAApgmgg3wAsUC8tJw6H3MjZO8gV5j/yvwXWiHRIMSltRyP39B32jCqRDrU4NmS+Q
gOUVk5JmiLoV/cWBhQUALc1wK8+xFNtOQ4vWTCOxKYmmxEdfsphHCqYi+juTWvZzNLLmfP/X3IYL
zhLUItVvBam2DBfxhKo5mjQzfbd6iHY4sc3PQZ/V01FvjGptT91+ZHVyUXFQ9Fq1t64Pbx/LdLLz
Wr8YdYWfWZohBr/Drs76OiEk/iVw0d3GeirNdrLLxAri8TZcMRZ4nWYTF7lvFwcWqJExoa+kX5iR
1FuvScVPY5DJf1WpIS0TKL9gp039X+9+wUDRSahprcCnWuIsUwRbbWfAmjcyUJaz09b/UBZms/Oj
pljZyW98SxqcAJdoVZEBLiFEfuPUse3QnBqqzPpZeuN0RjkFBUIdBb77T6Xe1XXWAl9dcbRs+uc6
H/P6Q0bckUpYf7pEIKYPjFUd9JtL55SD/jthfAswoNHAwKRiRGpClCtn6I0n9YC/8zm5C6gWFpeA
jyZvoZilF1Km6thQimwGzEk2SMutJWhvLAV6iGkIACloeMuhUqNrFrlnVl8EYPi9EUz55wKPJGxQ
ZbISAt/YoDSFmAvSnKJkWM7LJO0f7KFHngp5VOD9o9ZcwLwXWNgjFf29EBzkB8lxqd59lTFvRVrB
oL6E3O6rd/BHLwh8bDLFMQ6QFh4hwJcib/JIrr153rUI5v0jAjnk7yTbgnUGL+NaNim9IlIt1mwx
JtSxxS4vRTCI4jjXelAc6jhD2rFwO5xQKrq+K8HurRcMPksNXZW+wxLDSV9Q9JC6i8uc4Zka1s6v
BM3ojd/BBzRd8W+pBWsQiNvbhcdETQL4g7pJl5M0Y1QWREFYXGRtNU/u3IhDO5oFJKy6OA5as6Yh
sFwPuLHq6ilWFU09f5mVGB2auu7o2+fJyKsIiXoLK0tMbuOoe05bPe/KjRpR6Ss7aBkP1LKMFtTY
XAkGLWtcvarKGL60dcbsqulPYkKtdltY0kURu0M7towMiHCF4+9iBvj7wR+H/f2IdHOtsvkRe6QB
BdaEkLBEBcsaK965iMwzBkItzdx6LIcv0gG/dAjmpNZfRmw73UOoBWF4EGiH4J+Viyx6GgQ99n2M
Qn2ykovfNOj4TTRsLAWfhQsFXfL6YMWRGwFiFdM5F7WzqaJIPoxMVrcOtBmgFDFuNzBctz6+UvTw
sugo8Fl7b0mrfgRXrUrhYCqBUbn+EQY3vJbAJjkPwHT2ns+COIqPF89r/9FxNF5JUZd3vFqOxjql
h+LTk6ZeLxfbEyZHhdmfY3cY5UtWBDnspHjCDvzQsE1Sb4OCbYZ7M9ZvycTIE2uEle2oHunP64nf
AGyM1gSHXAf5t7iekK1PcNKw+zM+eeZvd57yb7mM82fZxP3K4y57SCxFA5KdB8qBBueSkzpj96c3
g9OhlFd6OE7Uzd6lAFu5Gm6PNa0W5ocqjyCALXPGoHBKJvFDf+57MT3JHFovehVY0+SjvvGRuNvc
P01vfESlvcIlq0px+p7XHzFI4WeWxtydLb7e8KXPKvLxrrCmscDysHDzCxQ3M8QmEffiTZS3tr4y
OVjGakbyZEukMhCbAcPpi23kisxDejxqzmyyFKOC1C6n/AC9DjJJVnvIX5Va0uFDWVgYea8pK90Q
ztTyPDpXFO0ZEh31gv64Ersy6D2c2eczblyRGZx6SWGfbXxMoPIDmtrSf/CZ/elfSxu9PNrpfiuC
YStnvfd/dNitGM/D7PvWMXfNRPuhobInDlaPBvpe05EvODYQzCK5jUbaBf/EoUzzF6NLPQw6KkWE
+ukH2DF/avAvR0wziZHifO8XBlXCNWEwn+GYLFMoOwkS8L4Rs6+k/lLGHX7QLc42jZbDpuj78qHz
zPZgGYm2kqXeHhgLPK6C4xEhVBV//WYzC+fq0Z3Cs66DJE2pvbaxOxXf3v14rMJk2KaoY/csvp/E
Orgy7S48Y1xnppuo6ZRglN0PdA07R/hH3wUcvvfGzLTBkhbR5/euD6AE/gZpBrhZPFCunzL2qnKE
YhWcZy+EG0qkkpuuZ+Y0x1n4C4/AaJdFeRcg2OW2a/z022iBrA3lDK07qISkk9eLI8snkLeZg/PY
G5gE6U7xmNZ+8dIbqD7WPqvef9g31qMRgyif4v3AXlD//sdhCVC67eN09M5NVmNsXFlWj+OphFzW
CI0CoInqlezxjZsV0RwSDsoQhWlYXmquG5KA16V3juZWUUGwPJ8ryg99Ykbu1aGFhGUdVwwyANMk
CcnzlMBWHYy4eMqaIC9XjtNbrwBsOQ1qTqfSVrp+BTJHD4AhPa8AH4qLFo1fkAyv92GvZ0+F0JKV
bOeN5ZiQuBDHALYqysH1ckOZei0WUM45GlNkcVqIIVU0uXsjMsbNpDNduP+Fb/M7gG40LSjfTdVd
XNwHo827xJomunQVfgabWZh4kkKDN365VVg+1r3jYvQ12f1XZOCxJgrwLClP93/D7Y3AbcD6EBZR
ubgJHIXLIDm0GvBZo1GdugbL9iyJc5waaJKUETKHOeHuneNceqiMc1F/5E9Vbqpo9sfWLhhy0SQY
oguSesGuYGZ6DCqvPEDsX1O3uE1aWEqVJ6o+YQa2+KaWTt8Z45jogqO4Zh5QooyqvaPD09z3eRO8
F+zKk9G3VAU8iiNqjnP9ZIbIBIZGJgbNntacMbzUNmXhZj/wNl5rTLx1WgEF0V6i38WOdRanQ4QW
JqJGh2+b48wHK8PFs3TxKxMGGuJyGOxtOiKPiqYcpuYwkbDhDeLD/e3zxuvlxqGspkBQMNjF84a5
FumiD4Jz23XVYRicj/40p48hCJT3xwIyBpIXAj9vd9nySfLAmR1kbM497+PoF6UuNtLCIGFb9rnc
5lGRvFN0kqiDbg+XKt1finiqzeuPmcw2Av2DhnbaaJhPIB4cmPlGfYJR1q7oSrzxMVUDjzYTM3B1
GBf71IyGwogwUzjPoqFPUNeN/l8oauMvt8/wR6nhTV/sqR0xep46/Wm2tfQ7doD2Ski6DYGvFDI2
MdAsyhsVsv44maKaWwvacn0ehebTqG3RzZJZ9uRXUp4NKvzj/f3zqvJ6XVRAWSNloZBiVEyVfb1g
1eJ0iI+JOAfY1yBZ4uaFVl0QJvfcLzOeFDywFRaolCttmmMb2LX2acQVpX50Bj2rf4e1NjkXN5k0
99OAQyoGNrIprF9e2rkR9jyDFSdbO+yS4jyak+gOgTGUqDQnEjOjTWqamHniPoi772ZknKsnmymK
Aut7HHg4+BwNWTfxwbGzHrw+XArzh45t3D9obOGz6KMV7u3zIY2yF7+sim6ThLLU9vdf0W2ERsaY
XcFVAeGC9PL6DZVWZfIi+P1JI8JjMM6fmJiOJwYjxaGZwPPqYziu5B63x5pUXWn40fNUU6jFmppm
43btZmi54ua4SyQeznrpuHhc0YR87+MBlyKtgnhBpcfwe/F46VSUsVbk57GezG82FhbRrs38ZtyG
ntmNR9GPYJRnSTxdWfm2HGOmD2GHSSVnG/zq9cpFEBVS4pxxdlEAGuGsRzroEy3CxYVmSHbw7QTz
yLrHwHUmxq1EztvPSgUIVYHGDo0zuqDXq8P6qiXX1nh2+sJCnhsuIZ2Ecd/T2Xkqc3/+WCoi9v2X
/cZ3DRhJMFmj+QpjdHFldEClmbljRu2ZY1yf+hLa4Ek3qxiF7Ob9dyESa56F+qaaejPvun7CJMIC
YjKa/qzXurN3G0zDSXCCzZxaa32qm5f5Cgoz0QbwKAsYdl0v5aHcPI1V3J4FWEvsNPN6j9nf8DxG
unEp0zzDUjVbw5TevEyFPaH3w3QLlBhj/cWi1JX2UCXNuQ0jtO9phznPXj0FAv00EX29/+XUdriK
kygskZGDVgJQyudbPGEypfhu4s5y7poh2I/Mt56LQQSbCImy/QRzcTdlZI9+Vyqn7tpeuX1v7ydV
eCkkhWrZ4x6wuJ+yBFgUnkf1ubIgrCOLHxztcshRnZ5l/AFV43w7MXey+QW4iu8wJK5NvEXeDW4n
OQf/Rzef+QE7ealZkwUVNsq+Ic/FbKFC0XYO9ge4gW9yJG2/3H/nN5ehWkuph1hMhum5LaJg55ho
bKLEe3YmCyRriXNmuilblEwPRBTnYMd1aKyc0LfWBFNOpsNQDfHpZViwUdiQblif68YR8UkURjx+
daWGq3VFW+iTB23+vYMf9U5tRpVEIjUqXqqmhl4+alnn1DT2uuo/Fw7V1p0j9+vUofFx/5XeNpRZ
i+SCjUxuRea9eKciTULXKTp51vjCacd0VpR5tM1l29Cy1cLJOJEQBMXeFyL4SqIunH2cJWbzScPF
NEw3jVVX7UosfuOlk1gCuQL1rrqsix+FqkjbYm1dnFPM3b4DSex/Ut/H2gbYXn+kLxU17//MNLEp
NJUukTrX17FDlLPjaZVVnLu8qBum06OR7GIc2uafoZ3Z36wW68iVHNNUZ/Q6hsB2of0IacJiSy+L
Ez0brMShTXaeAXYU3mbm4CRi6+BaOCFiotpkZpyLKb5YFn5FH123TIdDjUub8zzVJmI2rTMN1T8G
TjvWVjhGG726LaY4/HQuXZAgifSg2w9xEKA5hw/Y4GxigW3ZF90bR3mqZ1e0x/s76o1vpwRxySF8
F9DRckIRV1bjlWOdg8qtklOpOeYp0+S4N4XzVfhxujJ9UKXp4h3SLqZkVVrfFJSLOCiKojJEkjZn
nfneJRvb5qH0prU+4qsk6mIZ6H2AJ7jSuKmXvXYZByhszfVwxnql985UuCVSLDoWI4fa9xhyhxpY
fnc3ajglfKnRSzUuEbkactJWXmY/shm7kRecoofwG+2ZIP6Q2njATTsnKC1zj6FghN9fRqasfFtH
gTEb5pnu2RlGYjp8UB9l+KnOrb2TZGF7BGWfaCcoo3TcSlnWMAGBHJinRNi9gRm08JxNNueT9xFZ
Wx2FnDAP5p9thVMtTphYe/1daoYe74vQtMVzHBhJss8R7Bi2SYMz0C7363n8lts2ki+Jafa/8aAo
pue5NNruIZ9izUKm1opng/w8LkvtIoMauaGNYSKrkW3AdTjBM5KHoU8/csKK6P4mu73qGXyQKyrt
ZQjTS0AHWBZ+A0XAuUVMdzw1whxx6o7iJN9CmWn+u7/aTWIKSBjIAbkw6nBsg0ViAYM8mgKG1ufR
zb063qEpbtcv+NV73rGcxiT7r62jtDN2PsZl3j4ZMVj5dP8nvPHAwLIhfMJUprOwjE/aIHPgyFNN
b2Esv1tQKr5LjGewPsVe5f+wlDpJTHxgcixvvKAsvMlNSnlukYU2vs8QJoYfWkaG+ntEp8v+eH+5
21SRVws3kZbiq77gooc9dHUqAAK4ZyzhmqdC4ggHw/WcG7J7wng134AedFYi7xtrqsYxZT1xFzLX
ImjYKRhVnKmwhpVT2e3MrjXl1tXs4msfNdoWcZrucxxgfXP/UW8+oqKOgX1QlBysY5bFPGmNy+DY
cwGylfaTh+n1JWFajallu3av30Th16XQEYRYq7h5iy0r0zhsENBwT02s1b/sJpjlHq/N7MVEDOVc
WHO/ciLfXJCgr4TeacYvYZJWFTf06TX35Nrz3yFq108Dll07w5//LUw9+Xr/Td6mv0gIEvBhhPAN
gQKoa+GPvgjuNDMek559qnQt+2h0jv7D7kgm9mlWujHyyWWFWXI6tOHZ1LzW2OgholE7/GfN/f2f
clMIWIx3aLUBD4WEw1V+/Ut0P2wiv/HM09DjtvufNsVT4+0L3x/S9lGMThopPbJcf55TQC5btwb0
d0gzqxi+3/8ht7sroGhGVUPNujx4P9c/JOgaBpgJnqvD3ESbyIr1o+k05bEHS3N+91KUj8q5h+2s
g469Xgr/W7zsBXaguN76FW2bOLfcz6aM3PE7aZoffLm/3k0ARkVJSf+A0GT+wh67Xi9lZjyNutYd
3dQd9k3hxn9PLY5StH7kMbYFdG2/jR5sWyS7+yvfjkg5QvgJALVAScS4GXnk5exLJG7aY+w1mLch
KvIpwfL3QbNCsecViR0cVxR+DK8F6Gx4SCZW82PT6MnZ7Src5Gz0QwEmFDv06RDzKkR1zlF2pjAL
aixP+8756IghOusDTod5KM1n20i9lYB3czrVU2BvBQEctjuj0OsXmABXiWxMD4+8J/chruv6nFd6
uk2xgThga7amGnsD+CcBAhOCqCq1ONCEZagjGXDLQaSAumw7FgfU3GNG6FbY5chNznNtRp9HlEa7
i/TCLPrQgbTPyRSA8zz62HToX4Ix9rUj5pq02jYaYkr2WmX3mole5XT8RsIHUgqUWUCNFzFSQyPY
acdOHhs8Gi5GM5kbKWO5aeqk2saDlvztFqa11+fBehqrkCITnYddW6f424o0PRqd7u8MO8KRKo7T
j9hw24fGcepdM1fZGTX/7BEPQqxA0Ur+GrTCPAQycbY5wfEs4sbdOJirHoCMaCdMg6eVnXsTl9TT
cX37YJYQXFvKkCH0h4BQpcljEXnlDnpV/vjqGl4Jae7CrGufRjSjdnrbtY8Mw+L3hgi1PO0mxHfU
AH55AWXSQJZ4jJtjUU1ATuvEP8aynre9a63VUbfRAXApUwGLlIVSYEk4NeD4jcK10nNd6IHsd0aW
euFhcOSYHqy5Cqtn33RT62cYxeX8a5a0//SVl32TUMBC4nRZzH5IZMBoLc6Xkw16Lkt+QpaPD3FU
NVvcQ5snZyjqS+Ny0LV2nk/3Y9Obi/LAkLpUwF+Kiw8IuErfjbJzIM22T7ayRWkcZXG38k46HiPz
P5lpFmm2LTNbNmtK4zfXDUJA7C41HgH1S654/cjTIIVZGXp40ga0wDrHA9/de9mePlO28nZvl6KT
yAyPJo5LQFlKhMQUM25STMGpatz8RAvR/IiChredseNduc1vAiWXDI1vCj3V36cXff1U0YQLsu6F
wWnMkuigF4jE+b3pPsAH+CYzM3vveIfl6DUzQyM5UvPQ6+WyscJsCR/eUw5Rfq+jpr7NEVM7aTFW
WZpAoPj+lrEWr5IZOogCMt7X8QX1ySLbpo+ph7Y1aI82MJECdGhVD48FhjPZIe56v6Z9WHgI8tJO
i+RGeroo/8Lzd9CPGS6R7oM/2DrqsviTIDQLY1E/kEd38w9BUfqbkhKr1nR2wCzPlK/p3nYzdzo6
QAPmZofxVPY4DpnuHoxRZPEmQPm/3obtOE64Xs3hqD0HsJdfUCWxu1M6wVfcIsTNxMMOQTacvFQ4
424WdRgdkzb0CkrwwpitNaTHIqDAsAXfoSwPFHJHlfvXX6V3sJ6n8xM96rkVHqWU3/rWcb9Y4eht
Pbtzd2nvgeeZ+rW+1+JEszAFJvkbtFQyDdteLGxQxb72lZEqixDS0I1fcGy0fZ215tmI7eGkxDwO
97fEG2siyEmMttTGR7zl+mExTE6EM/v14xj57ilK0CsoO+E/yNSeEBmPsh3wuzWa8WtW/MfdiwQ4
QqssqQCbiFcuC/io53p3pDM/0MCx9X3f+7OJLU+bV8zQjCn+t5Lh8FedaRamylWT21sfPfJPERbH
CDik8Oy3de02zWZCL/TZrutSHsIi9rynSET+N2eWZvS9Sgstb4nEgPmQ985jC5vyIp5q7Nx4FWIT
RNgrP6OT1aa7fmo9/4teG365q/WqFR8tX8zGNzlUffHoYRuW0VIJp6zaljkY6gJR3KBjJyrB+Ah5
QIlrBcYOA6jTT3T20OvY6rUrgOh4IhjrnRE1pdx1+A09NA3ctQP3SPa9F8jUbZibD2dk6Gd9n3Bt
fhih0v2bYW73XwBB0d80WGK/L9LxBZjNvMq4MXIj1C2urCqIh2BG0vqhCAyJzpjxa5rC5NmGnXOa
ktRayUBvthnLkRSSDKBEREm6WE6CgwtHII0IRjrpQxP2NsNZfMFD2laHuXP+LYPonVxL9YjAMThK
YN4BDSyV+QLmQc0I1/ZBdHL65Ii5+qs1O/ngWsxrAyXWd/8o3QRXNACVUQI4cfxbqMauj5KD8GgS
kRo+17EzHRFWSx/nOa6OgJ7n4zuX4r4nUGBuiCmOYsNcLzVnYV1CDg4fa+rtz7ocpw32Re2PfBzX
CBuv+kR/nlXgLHw11EReBX4A212vlRV+bVBaNg/EyooazLLb4uKYg/bT0lJbbIB4goMfUiv4BL5q
6LYaYjzBUeLJ+snH+Fex9/BBObU+nWwYUIh+1FNnfG+n1ljDZS/ubxVXlMoSwVvhIUlOrn/rHFU0
tuveeqgre/pRQs35h8TC+jSZ5S8tlWKlV6Ye/c9XQ/8IKgmJrgPJjd7wIniWWeMWQ2nPD8Bx+ocB
n+KnoXXrlRB9+1CqTOHUKC9LmEDqbP3R7Kg6gU9lJoYHoBUZ1gyTnjwbwmlfxmTCDJwrZWUjv7kg
iQlDYppH3EfXC6ZTDzpkNvsHe5gnFESEEWz7zHeOCOZGh1JW7pq+72144E1CmqMQI0QAdblecZzK
udJKcmcvrnV9KyyUzpPQSortWLTTBz3CdKifgmzlzd6cWGyOVQJNUFJj6mVU0gyk6qGoGQ+NM/c7
LXPdDSXV73YO1lSh31iJcYg6qozgIcktDlEL7TIr8659cEKkjzZTDwnHsakRN4Yby5Xo8AqVWOxL
Ff0YV/IRGYkvXqcOwcpt86h9CFMt3HUm9/tWk6DT/uosr5UbE4/LduMPU/yjb+2+2rRBZweIspqh
tVGZgvElYhDWn+qu7eud3TkZph2m9p17MKj2Ret0lzlosS1zjSRCUE1Kw370sE5nZMVAIN17Rd/9
bZeunm2R4Kk+IoBqZgfdniaBEnInmZh4zbh2Hm/fMix+ahJ8GQH0w/C53kZw+EbHqKX+4ODddiwQ
Et30Xtg/M7sYVlLp2zNCMKNDjn4Pmg0IwlwvJZvecCa6/w+V1/8ua4r9cOAGU+T6dOMIvfrnnRGf
Yh6ECBpGSneG0Ha9Xgisb3DjAU3J3LR/j3gP7fvWrMfD5EXTmtTronmg9g4XmLINBYBJkFtEHG+y
wkRWgf3goPS8E6WNagDH/sGpIg8N/n5KD3h7SrDGZj4fLRGviZbcvl1aFkycX1U3uOTUh/4j5BVM
pasJ094HO/LHi+w6W2yDzJz/9V3pfLBLmYQr3/N263BvMFgBLIpyIXyI6xWDrEhz7N3dh7Du5n2M
Gc456gZ/H43JvBJ1boMdflXI25rk3Z6Ocu/1UpHT+3ZkUE1ZYWbsdTRDT509cisKZC90zHB++hqW
tPf3z6s/3p8xQV3j9FEhBXI4SB/UK//jlaayCiM/CMUDGXOegmD0hmLbo/M876WlzeIRxTfvLxhi
oQ76N6zno9Aj094i9V1Uu2SyRbaRc+Vbz2k8eAehw8bf0M7zzENal4l+zENT9vv7v3q5D9SPhlqG
XSlYCAX/vP7RZoECgTvBKEvID9OPZZf5xq6BPva3iGMhXoZocN45O1GWrjQE4fdRlCv8+SKIzP7o
9L071Q9J1ud/k/P4xU6TrXgK0rRrDkHYTz/f+5TcQQqAQS8dNscSTOTBgc2nMWweZF9XT2Yz6yea
4PJ7GukdAo7WmnzGssDlCYF9ELOQygXJv1SM5nv2ZlXgtxmBc4+owI2k3UW+VYTnSuKEtXFRCP3q
zkLbDmY3f3/30wIwRIUAlUZaHksxGN8p6U4NRv2QD6Nr73tbOP426EQQP41Dpe/T3OGHvHtNxXAC
9saohl7KIqAp0+si9BysxKa8+paMZo0md+vrG8doio+JrzWf7i+4DCfckWoGo1qwJMQ3ZXVju1yL
pjY9KErsKWf6fpABUMoub9ZqgdszQiEAHIpIQs/gBtcnwsBs0AoZHwZhWPvatqttNQX6MSqjf2a6
kiuV3FtPRgrDaoDsFO33+kgqfMdgwU1/KBG9jLcSSny3G2K7/emI5L2Cm7iiq3RDAbHVhA0nzuvV
+mBKbB/g9TEf52HvmcX3AWbZrkdS7zHrO3tljPmq3vZnlGQ9OE0kOMxNFe1mkTn5pAsDkNP6WBlD
DI2YqqZ4bjs/aDegr3JoVGYijqPAUXITlaX1CkOLEoDNrfu7i3W011GhAKc1NGP14huZ/73WZGNu
QkRPP+tNoJXbstBG5s2wGv0tdtH5PkqR9wQnrXX7qIQvToNJlvF2itDU28aeKL7e35zL6/31IVWn
XIEnYP8tIhwpHZ6tfS2PQ6fJ56hJY+DLen1gAFYyE8J2Z3Tp7BqlnR+9IJxWrtrr5VGTUbqQKGbT
WmMAQ2C//qalkbemz/zpMI1udgrNwrxM2pDuLXot7W7QNIEGW1KCrXDEjyjT11TCF6C3//kBgEYg
axDqoT8utrDn1EGUgfc7WA12qqUJWTk1Zv1TDOJ3hw3y/DSavvOhNYv+LI0m2tegPHepq4mVS/k6
EP/PD8F8hz6YotDxa67fRFHHnRbMvo5VeAgGgIYV0pERwrld3XSXEKL0S9150QFWh328vwfUf/3/
NzqhQjU3ST8Uz1ZpqC3ewYz7NkCL2Dxmnht9ycI5fGzI31c+9XWweF2FQSCXG317mj/L7mKeVLPe
2bN19G2KcowqjU/GZMpdkIZrfYrrMPi/SzGAJylnTkypdf0uQ4BUlRfb1jHxOvNDorVcXtIYf4TR
6B/mOVxLqG4ejY49hQZqVwzX0NhavEBf69tA0oA6JmUPAUaH7oL/qHYYaBls73+rRVTi2VD55LIk
PeBrwbBfnBgn4hbHINA8SqdtX+auC3eG5vsbGKbGUW/Tf7MiFmfq4/ErvofzJnJi/0n3k+yLW2K0
RHbXHNmHACOsyt9NpFuXycXu3PTS5DmJC+3T7GYglwZUnCXswmMf+QXsZ+UtiYzBvnS7+uP9Z1qM
iP/3mZQyBoFIFcWLZzKcZqLH3JnHGp3Uz9zOKRIB3nyyMkvSfQY8rdtlfzJ7qW3jfPZOeelKZrCa
3PvWhJaBj6jq/d90s4V4zQq8yERL1QDL16yL2LB6xktH38qcDwgvf2ynZjrJEkXXqpp/319tefjV
RyU/4FKjI8pLWBz+yp1HJqeWdYSNE3zJAvTL2AM0qvVGP4rZNjY1pLEfqSA0vntl5k4kgAjR0QNe
lslZTH4Gn8Q6Co7mJTbAyqRWHG48T0yfdSvRHuJmNs+h1qwNoG6fGa4DjRAojsQ7ph3Xh9RyQkmP
dIpOOW3indF2/cFKcfCr7JzC0pfVPs8L7Ho7a02T+fbbklvzuEpF26GoWLztXjilBNiWneYAWpOo
vGpfOVb8lPnkZ2hyrdGEFusxSVO2CSpvoYwg+i3Wy0cbsZlIQAyyBLT5w5Bp5GQFhZ0foHc8zqic
0lntT/c/7e2yNLQgrnGvs6kgAV6/YOkliCq70jgVoaVh/ohRF57p/9r1MB6SOVqDfS2ucp5Sdbp9
PqoDX5Vu4fVycBy6yEZR+oQLmdw1gdfts6q3vltlEv90tKA9ZaPv7njT+qbga6+k9Yvt9Lo8UnH+
//iU85fr5V28oboJjYZTzn1+6QApbtpEG461SD8kRavv8yT7AXvROtx/y9cVPN0emgRgW8hMuQGI
zot1o1JPgiayjVNeh8l3H1fIrZ0N0QuSZ+ZxtsjumPoWK7npm4vSGgVzpVx+ltHJTBDC84PCPI3S
sQ5a4fooMRAw7SaGfE8ht6tbY81g9I0PjOIMx4X6FBLEjQYWUF93LmzzFIMqO+JKGG5Sw6iPVooc
hUtZtQ3CrjmFVeXsIOaYv++/6NvtTGPdsCiNoYShULW4JAakXs1k9pwT2s/jPu+cYmt6Q3r0Yyfd
zHr8PqtA9WH5kdAGSfzpHt6g16fEtLKhztxTyuRi61a+/xyD4YDlWaM3uXKtv/VwiBdxq+MVqArx
692L7EWpzX3nnjL28Ak7Z/lsDgo0OdjDt4KDs5LyLQgH//N0MPvgVhB5aXgvTmtdzSNSKIl3miEV
bOrUmh/FMBSfzSpUPWHDOsrYLY9mbmPsBlbyOHEHblJq1mNftPNjGpr9pybFVJ0aoXqxRFm8tB4U
EWEY8RYoUAEKRSclGsJoKN6XSqpPQ2VGScafYDOW+Eaaq71VhSnOzcZQvDhd4WwtAz3eWnZrcje3
YYWwrcxLdLQOyNLN6w8z96FRNl7vnurKT0+BCSHGAIXyMjQuyAMYsdsqT/xDUiPWeH+/L5LK14eE
w8YVBdBROdRer+w23JCxD4AH4xTnrzngB2xqq0ZzpzSML/fXemP72X+utThbArFW3MZb7+RFBk7h
Hiz1yevciwuFYCvt3jvdX29hDcP2U8x0oGAgwzhftCquHy6ZReeGTN5PXE3dJ030L+X/o+w8khzH
tjS9lWc5RxUIjbZ6NYAG6aTrEDmBRYaA1prTXknvoCc9KbPew+sd9QfP7HrhDK9gR7plmAuS9+KK
c/6j/rMbc0fqk+Fp7szkS2tmB2ls1HCCNMSCmW3xACpb/anQOj+fzA8LTb45OeDgdrQljAQXd0+f
aAgtUlMdLLqg2RA7q3vKNI+J2cuPvzoSIHdjjiUNm350lwy8ZJ4pugC6BZ5DbyBkZ8GdG10K01zS
flGgEDhjCEorWFxCP5cPNRrDuW4rcxdKWlseqiH5JBjNl7RYyoddKa7urz3YFqYDwm5FiHhLf+BW
oL9Pq8eFrFBzpCl215vZjVnRrLGYymuNxC5VH0NhJKDytiQwooQX+nbq1o4WMxyMVOxXq1kHbTsT
Z7scop2brPIfXanoVwyUy+vxMiaW0NY8kIIw8eKEqGtGRFLp1TCBf9+T+nrn0FO0slOtS93hjJft
58t5KXS28bZKJnwiJAAhLF/fjr6A4r/CKglJJ2+dcdfItriQO+isuEk/TwJs9OJSmmdq8yau6s8H
3z78O28AXAfb4IxNrjMq4DLELEaVPk6LqpJD2Yof5aYRnTHq6Ir182He2ke8DhgdFPfx34XIqctG
HU1jVkMatQmetq7PskDlTqZDSw2nSnxsY729ovXe2kfiHjh7YIH6sXRGg/m2GfJUCzPZiA+Qx0/3
mWbmiPC1tqVyFv/4+TNeSpZtKb8b79IPoVSNpOV4ksJ6qZ/Fbp5uYClcv06pblzLdnhrKMwMHm6T
YByb10cGnxKFdt1MHUuLp6oY6vKko6icrRjjihR7axUpVSdPjGzFjcHl9VCZOFeRQQpAaERTnlmR
Fht2mxY5uAFyK2vSquoK3H3r4dD1FNvhqNrI0V6PWMa9IhdiooU0g+h8BI1wHKVIDXPyUn95KPic
triLgZDeYRW/Hmpd5VHNukQPd2n5pSjk9SRmtM5qoma5sow/PhQxgQ1XEIjDXHqpa/kuCDdOs9HX
+qiHRA+SW8rkZVqVzBsxY/trKRXYuBTOEtshp3DzdGJxv36ofMzqNYplPZSlca8VW7dkYx5IUDNI
VtMpy5cT7fz887P/4ykhrkOJJGUwWx7HZb+ddTzTlNA4R+EQd5KlUc66F7vdVvzfKz7Jm79Gs/by
jBsJDQ44ihtoeHahF8poWpYehLBHl2rOWnXxna7k8hW30AtrzmvpaG6xI6Az0VNcNhfDyLu4UFdl
iekUaJa+XhS93Z+L6SEV1tWas3I6NS0hAz2LkodWSTMbiDonNuzlqZvxj9X3kxRQiDMSu5Qm/YpU
fcnV+2F+YEfilbDx/NAgRpkWmLmKnRBm2hRbPQkCX2j/NN104/yuqCE+EgpN9iiqlh15aHRbLSvT
V9Wqd9YokfbTvAxBteRKIGW9vNHK3LXLmYzQtogh1zdkm9hk90GlW6FNEz0EdwGJniBosaupmfYl
z2btCFlW7jaKMh8FZdbDaimXYGp601E7kqjnTI+v6Ms3rhLBehKRN48S1/bi0tZa2QPURyEkU3TZ
FwlkiWtWqfsBK/HKAr891JblTlCA0NeFaq7zrlfUehVCFQV9ov4cumlyefbxVHVXhvpBQ2pb1gNB
SiICJIabF0etgOgthwMl3etTnzhpJkihmfSipSe9EMoGZXyKAn/Uz6/tD8/HoCQlEWxjwK3V0GtR
QV0gYkResj3MY72fjmrvy0Y6+ZWSXdPGbw2Fy3PjCiaoh0v79VC6QL1LokXZXhhqGtEs2nKcpWWw
l76srpSG/yCMeKrvh7rQjmMxqau6GBmsZsZodcmuctdEThzW/484JoD580W8yJNEGG3jGVvGFWoE
vHhxIM2Vclm9hQ9wGmvVroS6duI8aVxpOdPiR6/im1kly0OtdN1bBXkk6V84kzcMfYKU7apbE66d
pzWeGnhgMEzqpoh/FdIyQ53Wd6SdcLrYhNeLH+lVs8tk2FcQ/+VtNqrvF2kXfywY0zOVov41/sI/
V4RoBemRBFU5YPLr8WjwEs9Q4ec0WJkqL6vO3SmrRjhKKl2w4C9oBWuWktY+A90qa1H67KDRCe4K
ALwoFn2ZBsU5JGlRqkK+32WWn2S0YlX1Yr435TPEjYIIP+7SLGfldJbylKZLRWd+0vopHfD4lOfP
vRQRYDGpvW9/VWZtaYYvROB4vykxuTiSpNPD89oY+X4UyTc8x9BbUbxfeiq3+8pQl447TiOBZmAE
JR1Yn5dZFt1QT1lNG759kxfSKS4L3VJJO3eTnT4fl6jVbINuCHeJloiHKKbP189vwxuX76UYSyUN
76XF9eutXyAUrAcoxPbVblo8oxeTfZ2Jvdus9fqoEtS8Mt6bm4yDCJVApvnGYn8x4HyOzk05FftJ
W2QOeD6Tu3IeWms2tYRwvJmo9pkagNg+F6Nk1wu0OVzKa+0P31p28qC3GAcQSL2E5FHTmRNchMVe
X/TlcSEJzIvpmrZXivEdf5nfy4JZ2Nrap7Y20Jjnivp4Q7xuqJLcBQxm7J1tW77Dl8O5jdeoORd7
ZSwinEa9ceq1Jt2TPHGtMd+PO8wRxvLHU0oWLX6U10M1E4X702KWe6FNVque9Rn3sCl8gqvzSRrT
/Bpb8w/uoy3/nCRr8hIBY9RsXkgvis3Imt2Z/X6pdcMWM0gWe0iEKVlKakuoKghUSqoAxdEs3EmW
Rx9qGuOe8KP6Xp+UazHZHw4c0AN/JEduo8kjcfliqdtq0IpVWJYg14vBtFpSRIKCoLrNUWvgBjmX
p5R1CNdmUj4S5m/9NBU+/9otwxW6+SnhhGA5qFeSXu+B0WVqPdcUjI2yuZATPhWWqtfJASqO5bDo
7TX3+CU6wTWO8sBDgPLALLsECjQyBmxV6m5vKpXqKGS/O7LUjRZ9iSS4OKTCzuNKuyK/N8jzHbol
RWWjfCQJFPSFIrmkQ1LaaKhJfBdujLWW99WiJ3fCIE5Q/I+EZYdJDZaaJh1lVV1z0L858saDsdUJ
w/R3Ia6XJcY9tFItt8tVcV/HpuHTIbAPpxrq6A6aRGsQdwmGDZ37fr6xF/4YnhlCJhx4ePE2CXrp
7M7gE0kmojnHnrwoJ592kZfN3S/GKLdRuFTkAWKOYiZe0rqrvd4PZnUuj8uyG4NEHGQrHpbk2PXi
2c53ZyH8+VNdSKeX8fBXyJiHWwLsJbgtyfeZY3Utj4WhZ46mdnHQLQNtwM/StXDvG0PBRoZPhFo+
EvEuc4yoP0+nsjDKI1Yu+9TUka5b5QxfqdlmxjUDcUOtr4+o+Wq0i3tIgvRZ6Et6VhIIkXU77aiB
HWetIIxfPwLk5Ts0dPvUKJ15hFBMtujkvLuCPy/k8ba4m18B5YJgIq/pQjzONGzJi0Qvj3WnlLFT
QlhlU6cpP3ayclCEEjrMn+/mpUD+c8QtkQPf7ObOuLBV1oFH1lfWWI3P6yFX1yN9psxv1Si0+5H+
effGDpTbZOb7wdQj0Y5VPB0Q4VZMrrlWO3mR34xk2p4fEx17EL4TVMRrWTgmfd/T8rg65mdVIPLb
FZo9tb1C/XVOQtuQsRulFPvSrJe2EBVDbO0oMT2SUty7aqJALi3jJYwbQ3s31pBM6pADyE5Urjv3
ysK9dVx2+Jm4dVwGNu31VId5R9hcEKvjNNHAMqeQFub/WLP1SBFvUgGkMpAf93tr9MpzX2eyGxuT
MV3ZvgtZ/rJem4kJK/vm8hIvAFOxoWUj06oj/bLOZETM6kTwXGt8tZ1yK8oGwdKl/BfjyX+OShW3
vlFpYSpdnNJIKPXJKNmlOJf1E4mrH6pFqklyWc/uRCapXSvJ17oVjedzN52v3NO3hAKq8j8Hv1DZ
c9QusEv01bEhkHcaIPBzKM3T9qnUfPz5Fr91GYFfEpeDAjEoS17vsNEIUVI3a3Vc26j6nYTk3NXz
ccYHhKK2Siwh7+cD/qiqIAEg046YFhQfP0QrOi1rRhw/1bFL2+a2S2hzFqXa6M/rcAdPeQqZqbE8
Tez0FZn+1jEi14WYnohxRYTm9ZOK8rz2YmZWR4HWMn4qtqmjzhTJ7ko9OYg6TPnnmKyQnz/tm4OS
gKxDzEgs+7J4FQZkYiBrXB+TdDw/Zpre3MgxfQj1rlS9SIm7+7TRrnEjX6aNvpxd7IuNJpHkMPTm
60etCzGK86Xh+CSF8mmFhz9Ac61u32b9Q79Tv9FVVTsZvfC+pYT9SOOODieyJl+rnn7r6eH1oEAB
YLTF4F7PI1p2GTQubXUsC3PnKas2fhETk8j0XKS/L6Ya3azjOF/Z55eNvNBxm0uKVE6cRDARX2w0
SQlGvq64+aUO+nb6qQuP7ahS129ky7O8iuJgx614/lQqheqReJT4emqubEldh1FUNx7B3uSGjbvm
53ljOeCqxv2LoscSuQTijUZgddTK5EgsB4Kl0VgdXe1kV+9gRVx3RuSvazH7v3gCNyUDHOW6kSny
Q/AzEpq4zOnAc+ynJKbRFSnVljjWNGkADJSnaR6hj1E77cou/PCsDAvs5h8yj8D8F5vQxIqgUhCe
HItht/tW0EE6JF0l3xfV/CHdhJq8rNew6MWYpCFQ/Iv3hMNGaAWqitfHrVn6XJ6LtrptaO2S+l1k
zEZhkVVbq7VNOE8f7sRoGAvPlIZV+zWXFYNvvl0YRsh7olL3stt6dk5KHFb6eFu35/qAHfcODxfV
S0u/s+A2Wa4oxQu5TSokxiVBIPI+tlow+cI9OTaTptaKOlDJPPjdSH3krObQvdPgJiB3Ub77+Sky
Wbrv7hTDkYpPIuZWhwPQNy+0YVfrSmXKs/Ig0i7NXiQsmDKDBECDoQ2guC7uLHZ0XE+K6iavZ+Hx
58NfKI2/hudIYclvauriNJFDQC23nCoPvXzOXHNaplAoO5F0yNV0skV6UmdDsynh7pyfD7x98I/P
/c+BL55b7mN5SOJGeTCyvHZ6qK/uM0kynn4+yuXB/XN1qYnhokDeeOl+jGnyoLRNrzxkZi586CZK
GQUsTW819Dio28I8lJ08XXm0H08QWwrvER4KyI/Isn19Wzqzz2MxPisP56GePdrFaY42kNFMCzTV
Ks3oWs7HpVZ62cQXXm94NLiplxwyRaqnlXbWlId2aka72mmtTfczaOjlenUoF4o9Lesyr4DU46mG
0daWErG7b+FtueKCu0BX20ReOjPIIMqtbcK26d/5nvLeWHd5mqkPiRZXrjq26V7qqeM+1/U1hpY3
FpnGWdSvUPVE6vgluZUWFy3ZYLP6sEzjXatPu70cq+rvxZSTKaUv7bVi3zdOEoEf3KhYrWS8XuYt
VFJvRuduVB9WqqqDqhzNbygAwZkh5nAjZTVpA6hcq51443bKUNBQ/rj1eEP2vV5PmtbJWS6N2gPt
80goNbMhNJeRgqN6UI7niHqKvK4fFHFZr/VzvNT121birQdGbk6lLdvu9dDRTOuvsdqpD81KCWyh
tYRwFTjVIzImvTUSaVyZx6mr6rQbIlQ+ejU5QFYCNe1tNGSam1SNGPRxdy1x/fU+kDeCogd6bSnr
WHgYJq/ntcvyJMFXo33ZCiXMA87OQjpEqdi1phPJMgm/UzVk07tyrGP118j6XwZnWKqiyXuizOQy
fS2ZZbyrdC/7sjR66uV0YdiziImTa/q18ufXeuHPoYhTUHxKT0WdnLnXz6lkIBZDXowvK2lqfqHv
Om+WijUwtRHqBUGnst/MRfHZoAOYldG39Je0Li5RBiddbXO2kVtChdTr8dVit4y4t7Ov9ULBSGDC
rije9W0yae/zNtnNkSXAGnC+IjovHArbsDgXYabDa4vWh0T69bBS2lbroLTS13NfClTImYmWuxBR
aW2oF10z9Q4JROL4KFNuaNyRBipmp7Uvk95SpIiUdwgkIneIsKCvwK7X8oYZbX2NYenG3U2ED36o
1xMDcZGyp6XiV7IkKa9R8nznZVE1TI7al+0Ho2qmayX4r6Upfmxq3ykexZu/5V3/kCxpCLD3Tbqa
fMPd0dMpe5mf6Ua4WLuyTL78ip78a6gNiGwtbwCzF4I7GUYuHJ3sv1Gsl8o3mTmS60Z5k1E87aRM
v1unhBaE3DVdvbLjl+vKSSeJniIJHHSQcFzyDODbpteUuWSxlU/6eEiNSvZXWP1lK9U1IYByoLrG
9P7DupLWCxcQfg9aPyJZL7ZyiugGVZoJbWMFnTC7EA+q3cRI9VGsY//nC/tagrOwkNFsohtfB1E/
LtXrYyMgw3RhaLvYylQtCuqqJK5f1LO1Nrv0dj7ryi2UabmV6Ocy+PnQPzwmKbabW45DuzFhXA7d
nSf8hPBC0mlcMdZTbK6RW2Kz3EotQcBfHGtLzzcp5KJ6ikycy8B3nwojSS1VxGOOUfY7dIeNZpEt
Nt6U597sr0D0H54M3iO8pRRG4e7j3wvZmO8ynObnfE4IGJNmSJZRXlp9VpimNaOkroz2wxZi/RDb
oesUogmGyYvRxLMSn2Op0BJLjBVxZjTYQq1OTSKF+Eeh5lsyL1UJprrWR3lVjA8/X9uLMBNniJX9
k7kBbyEx3YvLOeO5LeRJjhKLKIgkQiYsZ6vTzKVR7OvFpK9XV8cZTbvFzviSGJD8W/lgih+GoR9+
recXc9n6/G7c/oQYt07IF3NJQMtn3Zz1xBp1OfVHqRgOQ91MbLle0ZHofI2K4YfVJ7qIN4vGbRRu
IR8uLpA0jfGCY5JihWoe+gciqaMHuZRgKUURhUlej/exJs+OCgi5coEuoQb8xltjHm4vj41/dFPR
36FZ2pronVFODL3IWflxLZsHmi/Lz3UlEj3WpTXMoZu/IjBeaID+aRgRaQJzgfagEcU9St7ehQac
ohQlVMtiYilg+P5RbKkjd7qlXCubn5UnWUuWOliKRfqoDWV6L5fSWH3Sit1008PHOFtqna/Pqlil
O2vRy7W5SbNK+UDSnnrc6f1y140JRetprM6C31NwufyONJxvBpGSY3sAvHV3uhTn45/Gwb9+Xv5b
/LW++/MZ+n//N37+jGOzS+NkuPjx34/p567u62/Dv21v+8+XvX7Tv99OX7th7L7+7fip6f/mjdWX
T0NaV5fvefURjPTXTJxPw6dXP7jVkA7r/fgVirev/VgML8Mx5+2V/79//NvXl095Wpuvf//tcz1W
w/ZpMdP67a8/hV/+/htZNQgctuxfvx/jrxecPpW89x//4x//6x//+x//8Y//+Y//+D///c03f/3U
D3//jfScf8Fopchsq84mr4+rMX/98y/yv5BYAMrF1oPbdzP4qrobkr//Jqn/gsqhJhlmBjwYqNTf
/tbX419/IgxGdqZE7SNZofDb/L9Jvtq8f27m36qxvKvTauj//hu+AY7/Pw+qwLXAwkUCXyLD80yn
0SmTj1mYHuC2PQm3QiBbjdNklnGkKSg/KifjpLk6WcFeb+vBut8Rg7J2t9F9epq8yMUr/n4NInfx
Sje7nX3sRJviwX12k3+ib0htySZZxVYTKv54yNzYWTzN3nmRTa2Io7nafgrhmQ0Ue+T7xZH8xskf
or3ktj7ku/Zqt0F76F3FFtzpIDtJKASrfXZ2QRp04erCvOgr+9bP/cxZXcGrA23fPMZ72aFzxon8
t8UajzunCRuv8VSvPMUnGLJ2nuwMgeIIx7m22tQybvKjHrQnaa/fan57Wo+Jo4WKc94XpzSkO7xX
Br1feIorBOPe2Nf30Z1wKh7JQjrVxzJo90PQuam94zkTO3aFo+rrdhQaM2W4VnlMbikuilA4mZU/
R3ejMlvLH+V+CBU3dzM+VvZ662vo9k7kPUEKZ+98zUldyY2+aTbr6jWB9jINxd0FfIJDzZ5DsaBV
h73ninfRzbJP/drPXcHuebLRr5zEo71MeHapAzuMzs7vAu1jdwB1e7KtOfI+v9Hd2dP9PKTE664K
Jt41P5T3iXf2zXvawvWh4SX3s6PbuV8SA7Ryf7LJhfNXZ7JTm9rBfbLP9oYnf9vt87v8i/TZ/H0I
aubRO/QOfrJje3agSbcnV933N7On3dah4kXW5OZ+E4he6cBVcaPfR7frzeq0juiJjmxXVutot9mD
eFN+Ob9rJauerHiyJclqJ7s7iU7nqif5ZB77MH9sniuXhorfRG+w1VB38K956V1yoLNQkPlqmLmD
u3NzLzsqR9Up/EgOk9EhiJw+6nd6SINLVjv1ZTv3yJSt9gQ8nMxPHfG9EjR76TC/F8LSWR2JyRru
8Dnl+9URA+WhPMjhGJiZtdJb6aQ87O44iX7kpl7httwTkd99ob/K8+4u/YP7wyuzez1c/bS3tL3i
C156mz9mx+xG2hc32rE+GA/ZUecGdDdZCLniXjn0V8LK6Pf/4qpfKN+5HqVaq9vdcbVnd0q4hYPT
OJHdB6OlWw1z6Jxv3wY/9XRuZRE24dlRXNFd7cERnuRQtnq3/JTczXZhY7Q6gze7ki3aufUudVJv
tGZbsiXXNKw02Dm0s/TIUQ52gU5Dgc8ErFxOkZ04rb1zZE/3ctdgv6mWdwZYwfaln9sLX+gy23BK
fwnqe/WwCwRXcyBl9YlFfS1bq9D3KtnaX89/0NwjGA65nz8bmbUEqb/eNoHJ6SdYNR0eBFu3hXeK
0/G7IYg+Jh4tSQ5KmNuRUz8bH+MjHLynOL0xOEtH7ZYDGcah9HR+UB90t/emvX4s9SAOp318UxzO
p8jrPeVW9WVoYHg1BpRNO4Dj4qv2juO9bPfBm2zD2vH7bzRMsz99LKzPFVJh5i6slur0rrgfHNn6
8i3j/bPDneS1tAC1M3u1SodPcukdv59vsmDyMwSrcWqDwVsc1aMeBGpOZ3ZHXpx6lWLhPuA8Cof4
PSfOaexP9I8MU/tsA9aZ3Bdk+I3isylH4VDdnL3JoXWUXbvjwbwrbJWf8tPZGzzDNR4U3Sp8k+Mg
+ZKvOrqTOrlTuIVb2apVhcLtut/GLY7rH/GtRjuKyooZMnNrL3G5AmEb1K7i0+zQXZzcamzJ6U6D
nTrkxrmdM9uKvTvkrmhjCXq5N1uz1XmrP6JqelewSmu0vsVohMlB6luLU4WqYzoxnNJhxqvaQHxo
A/Lwn/SPsdNx/NIPHZ+uOnIooIEEjnHGoxm27kQPejhadAvxhaDhQ5J98wxP05/45xX8+V5jktm8
oeO3VOYFap51Kv22/nnH1tWOZ1RZbfe+YBFVwGPBvTB4YNihHEqpnZilHG39JmEnKnTVwlKYjuA8
whPpja7Ktymr8a61VG91S+sLbEL2aNVWYkf+xErqTuMX+zUYDyPXcPAmb7uyI6Mtzu+GD7OHh2q2
BCvzYrdHK/Zu5xWztR2bTUnyB4ccWbtHuU68W/N3Xhca+whB1XkGojxyyfKyxN/HfRFuH9gHGmdM
tMvT4rV8lyA04RHna3QhpTL80YVT0t5+xQn6tJ1nCBecmp9FuwvzB4UPat06gN/dlRgmC2d74WG3
D2/dXQirfjA4fz5IBlDA6YIwII/bKZwzpzILedfRsGdbt9p3I08ncXw0HoajdWLRUOKyh/Tiybkb
Xv0pe+LzWVcaPtiRq7miP3h0YnB3TummfBHzcKQ9n8dyc6aEu+I5cg23ZUrrN7bFbhwu4B+iaMWP
WL3Jc39oOTuKf3Y0Vq5wBFsLS/Y5tRRk5+JVbKfJMTU9cjt2joLgM3yojsAqHHQHt6WzcnFWW2Bn
tr9tazZaXDA/9nDlB3BEoRhVDvJs5QhOiu0diixQQdtRrl2T9+2cmkFIrnFLCNxvdlbhRE4Ubo+z
QaXBGw9rgCRg91ZOCwvEKwRrO3p1sC1eFZ4/GMd5v7IcPbM22HvwhB/5zU0S9vt2O6iO5gu3206T
thVUyAD67rqx1/mF29mPJbOn2xgHrrK/5UzKZLoJUiHnzm5roVoZky74blvkgcnn/C+iB0QQTSMx
HerXgjmQDoNPN6FgQCunTuSagXBABh2Euznog5VzvI2lgPK2OxI7ZDa/HMwdqmJmopnd+J1mCyEt
wRhNcnVu3nYkqhtkU1BsJxnpInLEEoRH5Hb+wBKDO+wGhdW75w/nD0lYu/R8T3zEFf5sZJCOqtc5
3/Q+Tq2Ckyeilds/zFANO0/izkp+4kPUzi3eTmp6MnwKbDwh6LwgsueDGfZB4m/XYeAllZ1YMhJ4
cldgSALURUTbQpCEw2cFMWzebLKq8Clt4chsKzaztKlTsaIyx6BzdE6VxFquLivqc6Xujef5Xjkh
09jr0tkdS2dbbyjTOHZ5APx1+DQrd2Z2REaZgJG8jnlUfrGth53ympXnr5EIhj+zL/Npx7s3wS/z
niYcuQkRskhmVhOKgnsBjBZ946h+1ri+4v3qG6iYzl6d5hNdXBBrNe8Z3fodJwDUL/EkPcoFyh+O
NN3CGZmCb09ip4oQ/GoD24LIoXGJh1vHjhl7Fxqu6dQOYM4uWGSqJvaTI+7lF9kmvpxw6sWRWJvm
2W7rau82MSSy1dxUWwZ/Njx6aXU3vcohEZCamt3akwWdkiW5O29IWEbgzqb1mMp0k4AtJguvq5U/
QEp/2pa63atMtGAZkJ78vXFNILnhZ08RELu5Lf0WoJI4MvKp9c+Hs3asbsv79esSbEBhANmkwJUu
QHJw1SN/x8vME4zy0wGrxC24x/kxJqaPkIZixKn3lVfuqaLY136x3gi873Y5tMf+2H9NQMurZ/qa
lduAIFhWngsPkypgLh68OrZiiR4HzEocaFFsWJWPWEVWYY2gpNpvvDQ4g6AAt+CcDJMitUq7AxVt
sEvAPmntZPvyBkv8ItgxNoNpQz0LbmlcNshbj+NpuaGE3jOcwT27pj8A1JaggbWej5dcGaskCuXI
Nk9NIPtntwWywwocNgf1FD2psQUp8kl81J9b7XntXO0GIOYmHt0dSt/AlFB9TbaxAqyUZTEc09We
JoRJCLtxWD+zvhwUxZFuR6yQ6iDdzYJlNFb6rIQSCE7+XfliPCl3qc/y8NrsMWY62sf0q3mCCv6u
9GO38OhZmOZW7MaxHd8LruB2QemjIoGZGw7dnS3VjX1aMfCcJUgx5tcR9lJpF9Zkj05kfYbqBiSl
+vzCau3eugObfqo+0TVqWN38Jr2Ja+ya0ZP92WtcYF7QF5+UFie3lYbm7yqtOXnbB+kxEh2Vc8I3
9RMvBvNt2ytsRh8wrAMvyrbBGtbhZoeZL/tm8oG9l31SloPwO/CUAyj0N1FAdo4VP8mxBd9AF579
xKN9gZN93HEePi9sYvR5dmZvcT/RzxGh0FkGjaksnTnS68JVLAixOV2903B2B35anQ2GTsBu5QU1
xtxxw0ooxTdyC5sL81J0TF/ydjuf367CYA3fesTq0Nprbc0p05E+0zw97NzkdFa95dvqdW7EcBu6
pe3JgvnVMkLB50tcW4ORmIVl+rERCPeSp3mtt01jACdnvRV/KR6K0xr7ilej3DZYBwhCrEWc6SbA
ED3qLqcdsR57mVs6GveBsKW34zUNsgGdw8Zxdu1Pg02upc3k7e3SkMXP/9sGZKDQDWxvh/u8P9vP
3zJ/w7Pbcm0myGBhQjPIiopubPG9gIzSrGlfMO8Olb1NCoFiZQggiYXOEEigcwwBid/t0Dt8MnpR
R/5TSwGS3lCdcMhslBrGaIWwc+h1jBo1tudg0TFD/codmOzonJlIY0cI+Q0OmoDoFH1oeO1TjfA3
w8Jf/I7pn13B316J+rWXW5UHUAJzzzl6akPWC6VEd7V3Zy8HexBxRvdm7uQbQYO1gSL1N/8LndA2
Mexuq4wJgFAGFtxMqVV/60GMgtcwUObO6BaAi8UbmDBAyktCcZ+esnDD2IbOgkoWFojiLDyMBEZo
vmJqo2E2c1EAVXznZvvLg/U9/v6z2Owt+I1P7HtHriEs9A6qm90RkArSLM92hWMJve5+Aae4Gg4j
dEgl2xgAbIAOsoJOCV8QniNkWo4EVGwTVadaG8w9O5CX3W14awl3m17wKdNEK+zwJYFMrfNt9Bwd
o2N3Y952oeROIXUxeDhMEGtv42MCVM97FZ9R/654Wt04GMIIvDfbGhKbvOXNUROU+/5YeNOhCyg0
CDQHIeSmx+GghZtEHD3jcdrMNmY4vV/eL9adjhIq/f75bFW3/TF77L9uamD3tOm3EucNcdRgZ9Wo
gP5ePyzW54nLTcrRi6gyLZUvcZPzaDuqGpAOanCmhzp/nrhGm1Qr7cxJ7GEzKje9QjPFg4A0pOvp
Xvu2A/jiP3KaAaGdeRWLh2MJJ92mUs4YljMQlfFtPCf26hUMkTl0Y8Gq2ZTSwn2bHcQEr9kwWnS/
eBu6UXE0gJot6d3Z2bDB5r6T3MbrEWTbQqBLfcHXvNo5vzxOAviU7BYxxY70qBHoPN06PO8r+b7X
uO5WjStrQqIP1gySRpIvVEn5EJkjcbVHHh0xEFnkIr8T7s9cNNldXHmfYuqraO0pQDH7K/JSdrkc
2Fmpl4GVDH8B/3TehiNNpwIhbhgba4FnkLHs1eHWvGuO4vvsvmyCVATqZceZ670JEckSYtsuAWGN
nVagO93pnO1MznzfYWod1kPsPWcgxTHsrAQxvVrF/aLZyZ5sHisLNtMW45o7i/8fExAB4863G0Qc
wT8bxIMXWKQ/utXsC1dkQhswXFi4MUS1IktgV2fqSARgGZ4cQF0j32xGic59zF4kF3LsJvpcnOK7
2VmQSZvLoUTMVKCxa83FSDf4L4zli6QXCgNUqhgM/Rh93d0qe7O2cENseO9ZfDg/arklHSfv7GxA
lsQUd4OWO6+6E25nvMzDRxhiHtW7+oBX7f78ubjh99/yk+7JATreNfYGkCS5jfAfb+ghuov/L3ln
kiQ3lq3nFYEG4KKdAvDeo+9jAotgRKAHLvpmKC1AJtNMpkVoKA301vBqR/qczCxlMNNI5UBmepIV
mcVM0ulo7z3nP3+zL2+GgzxoG7FfPirwzYiaB2NMUM55TYYjhWF3pIGmjKE13g2UxDRx62Y7X+TU
GtZlc7Dvlj34XtDu2DRX2b7iEUmOxbGlxTx7YnNk6Q/U84wFb1mtSkAX/VJ/6vbFkV2IglZnLwvX
PSBnDTRBZOvOvXKiYPw6zB6582vjUB/ci3zH+s4qDnwO8iYu9PP2gI0ERfWpwU837vf5198a2NxW
BT9+nLx8mt08JFki39+Slx//1P+F8xncw/6waZzmP59nM/+Jqcx/5+f/+Nf/+sfJzLePfZ/KKKb1
BQsidNwn9TTjYJP5x/exjGJpX/C3wwyWUSWEzm8RuL/NZZwv0MVP6dEQD+AhMir/51xG+8IHoPhg
O4JqnD/k/J25DMYen94bk8HsyQ6DrB7C+U7mVj8ID9ALOlZWDqzk01BoXoJ6s/TbrDIoViYrBB+I
0uV5IGL+bsHuNPdKiGUs8EuNpxA+EMPNmJCgA0Kdiec2dpJLVW/C1qvxqruds0W8jYsku6SNyn2t
hvJ6zCNCTDplGqn9lHo6CKmVtFtiiK6rENMB4oCW7KrvOyAJI7TrwMW/8J58vYZ2bClhQzg5M17f
NpCKe3mmtRww0uibMVLJ6NLDNHps1b7DpzZJBGTRUGOC00WcEdmh7SOj6nAMjFIUNVJ71X5pjD66
qmU40PT0InuP2pitjCm5WDjDrAExGjvTw5W7fWnUeMr9uSmoXE2rdcDYEZIeaoxmkFDpSscCnRdW
5zUGX7bSCANgqxu16Klro/5s6KIcrYzjzoY3RMV8hclAYmzI6Wj3heoofVAUg3LRLImRr1u7g+ii
15hkeTCa6SngEZpDUBJ2E57uS2Hu5KLq2yhC0HA+RjGUwsic7CfN7EKixexIgva0mctECxUmIKg9
pCbXfixBWJOBcNG2blpaY0gFW2nZmbmDJHmDI2d4TVRTxLSmFT2dG+zxa5LQIooNFLdnpLwbLDid
bfZ+JOzlLmpCm6pbjZ2dahUhK59dg5rHSojhiWLEWCFyDbGHwgvPfbWaScS+tMzuVZvMiZzXDCnq
VlcL88bskplhmZIPt2OW22zwRjuvZdTXoTfFqePrvblPymxZjWOC03jVu/JsKEaTyUs38hxPiq19
OIpQSCuc7anEGltrW652HrI1jq6CDySGJ7XfpY0F838YhMT/XlHxNzDmN9FW1fuwWOrHhBX1BYHf
S72BAyQk2s1wKHw55nG9yrIcXY5uKB23DCrUa2yNHZizvsygZE47PA9TKJ9tcmwpvnszqkmxMZZt
ji+z4S3meLaok5KsVDLe8J0mLa7z9KVpntMRK0/PGltfr/QhWWtG1hmrmun/HivnHPhsDnHdXqJY
N1ZFXTS4aupktL7OSNTOw8XNgRliu931SWRzIYe8MFYzvB+mhfqQL55qEe+Dhx6zj5QAh1Ukpbw1
1EKA1SZxF3upjlTEn0gtVvEWz4plUzXpcNXgV5Hu0BGi0cCvXjCRIi7nVZaLZuH+l2g6acdaZZ1P
it6DOaXLeIHxJ2nPatTnb53mtNg0u3Z8lFYuJg8e6qRuNIugxlUnFkzb5cK9IOmokh9qUcbvmZ6H
iBSq5QUvszj1dcWynshEUrl3qiGf8liRVJZROiiBOs6q4qHxLlKvxrG38HGqmW4dfTCpRjJ9OB8I
AKGZXLT+GVcN8TJmxqwEcRqTslyMZXZBvK/yYvckdwUTXgxvdhspSMSrsL1NCLnsdoLlL17FbVff
4MGgXfGMCeZsupQ4BXRVxsylTQfY1LOrSH8SVnLvhCpOCV3Bg+s1tapH696Oi2hVVrrsD50hXQ1r
BzlO54ORTLbXjbYDsAJLudtblcvlMOqmpvwytTj2e13JkSLmS2PdVnWcCTg+soYWEhhpyiJXpH0G
hI2h7WFU1So7N2Wb2KsGP5gkGLrMns/SMY6MC62I1FclJZrOC/M4dDZ5vli6vySqlgamRcDmRW06
VbqthVSzY2XCqwtmS5qXfa7M3VW1nAS/RotpUBDOlmFfG5qCaUETz5WKvj+Zwn2D4aZFZZxYWq97
BkHY1kScdZmA8TZaAtA29+qdvYwWxesyK4pfGvZIT8FVX7w4FmV/rjvR3NwjrO/y9yzPJsY1uH8x
5OW+St+pHWfeZBEiDJSZufHgxIVz2fIsth5EMFImCuxKXiOzUl4L3nvq3ZB75WUiGdVAc4qTiyTG
1UFuYIJIKE1rT2vFSCywxjmOz001G/dtGS6PSUq8j28tbnq2QDDXNqGDEtNLZ0ep/XGs5Neoi5av
Zps16E6y9FnWk32Aeqw9hLzQXzU5gm2MnTsJj0XHboIxW+w3exz7O2FGlerxuhWACWXYp14/hDGN
v5o6TdC0odN6OtGODwLzhOpgNYoN74Y4rmlVd027wq1kAdmuWXL6cYlBaK2K1eZkTUTg+bxUDA9d
dVrYL630CPm/v9Gt0iD2vZXmPVGtOQX71M93usx59oYsj7CEqnFP9QTSWyLHO7iK6wy18hJUqsMF
rMk6rfcEeU2ZZy1hFq+1QU/gkcWTDd5MINK9ak2G8BW0FqFnan2SevniaNLrR5HeJfbYOv5su3Xt
oW9U6e3slG9N3TA74pjF+bAeWysFnTCPWVLpz3pPVrtXsaAMbP9ZPqzTwjWfrcgsPuzIDUvs+SyJ
XSZst6eyqqZ7U0/NHks21XrtHNndwhcjbKQwprwgk6PFVGOeuvarXSnubujc9s1J5uzSrQlh90dj
0MugMVu3WMnYzK/mMkmrCXW26pbqoSxkeN+nYQ3sHXV17y2d4n5kVTF/DGrkfmiGVFmdCuM8EYtV
eQV+UBdmqRRbGcL6a0nSeSydOgfy1brqNmnNOvOWOVVrr0dMsEsSTdpbAgMEVIjQaY55JyJIhAnx
IStbLRG/a0vO0Dm0Rb/SFr0QfuzMSul1sVDfrBEDoWCSsVFtZ9MOaSnTKN+p0+BmnkA3c+uI3rgt
qzRy1zq2lSlEyBS9tRJJaq4pdW67NiwtP3GzRni2xJrIF5CnH9XSGh5dtexAvayGaMGyFSLxoKAt
59CSNezK+r7dJVbigL7KPD3vjSgfzosiHbXATIvojh1FzXYIbLR726710RdTG65JN29zRO5qZwRz
7OjRStj9LNb6VObKqiwb664TpdpuFiqnx8aO8ykQIs5ul1SVl6k1JpE/qIraelOU5UcW9filc43h
reiz6I1qdn7N8bd7hge6sAp1p1snkkXnKG1uNR6dsPc8TUp6MAvP2cvEDpnSTbkT+lFPOeaNNopF
P1Sy7HaEtZoFeMdbTwg4l0MZJWa9NsXountpdxoQ3khE0q5NQlmxJ0XafV0M1SWc2qo42TRNbyhG
YgKO2TsOWtiPcdAY+N74TdRjTRLjk7rr+nTAnFxLtf24LLA2RZta+6WMwKP6RIjBa+MWjzSe4YxN
Ux9UmvdIhhtHDKyNC/Ti1QLti3GgnDqm6dWkPVIjFHAx0TpMgVO77UPcWcrgt2GPgltGTWZ7GDwA
pIskUTAyDlu86RQj1O2gbBb3mtRFwtmR2Yy3OH3FD5VwpfSVosQOuir1+KFU5vEdr4Y8CsqM0slD
E9K7MCaU5JAZRXwFaVCpvWgc7VuCT7XKY4+PzpPGaWJPU+Wc+m45TSAc+cSnHRm754utJWKV8pqV
olceRanYYpsqYtH8qh/LvTIiMfBP3l27jHTTu3RIJQtsM/MXVGYbXgwYGro+fpRu4w0zEY7eKEYS
SF3id6Lv9N+/1QX/v05bRNT707b4P3+jLP63f/yHT03x6UPfm2JD++KqeOCQXGbScKIV+L0nFoLf
OTnKncThEKhPKM9vLbH5BSbiyQIEaiGhuYir/tkSK8YXyk68Rk9dMcUGkpC/0xNrn6GkbzEMECJp
10m7wDj/R2/bMFaSuSi1V3MqQ01/RD09WYkn4q4bH90pl+a1G3ajslOGPn13MQNlEs5TqxzDSqGz
7A1nUdyNSnNEVlpG9zk//eF6/gU2/ZnR/v0AT2E8aE5t1UKM+Rmh1iO7kmHWv00UGNVKKKFRYNGY
l4OPDEfav+AYf6ahAF7gzwmR/GTdfKK0/5hdMCxTQ4eMh2sSoRI0MLK8l1Mmr35+Tn/1LZCYMfwm
6QC51IlU9gf6dExEvIjRsyIbqblqRdru8tIefpG/+xnt+H4uhFKRK4QwB6XxD2iho1ZuZOtEbEut
SNeDHNVzd4r7bWmZ0SGLFXelxvLdaKP5F6f3+Zb99sWC3uFkgnQSSn0+vbp2SU402Glx7s83JJaP
O+K7srU2N7/yjPuskfntq5CQIIlCQYIR7uevWspJmvXSECqqpUyFugV0fqlfRmX5UAUQz8/v259O
DFY/CwLCX4ROKDpOV/wP980tklxLMTXysjl6QIulrhyjfZ8tbfF//kWnw/5f4xhOy0HnhcQaVvJJ
ti9+YBemKh4ORk0LF2qaEuhpUqxKY6Q1tkroLdgNH9wmnH/hSPinpxJUDNUg0h9cYlgPTkvFH84u
NIYknXLyX7KxsYvVMsr+Q+vTOPvFVfzL76FRQ3hj8PPHgDXCfREVpHzPYsTVoxmKCnxGpq8/v4Ta
nx4NTudbhBCetMQqfNOO/OF0zDSd9U53EAukXe/FUs+puQdjk0TZrWyMszxilJgam7Zhtlc3Wx6X
bWYNu0Wtzma3Lzytqc6FtVz+/Lj+6uxR7KNjOMV+YYHy+SqDQwGTuArQw2KWO81MmSwP4a8eoL94
Uun68MbiSUIY+m3Z/8PJq0taOHTZ8BXGZnQ8VasmwzPbFqNjHJyzX7kd/dW11rFYwVIKSdCfLEcM
ehnFweDXU9KIkC/DedYG59A65p6G9FfCsb/+MiSsiJtRk//od29WwMz4nsXeaBTltljU7kpLKgOS
hyJgZOl1/atH6c+vIxIbFM5YWuADz5d+vmchGEozaryOeBTWJLw6j63mMH4ZRz8TEEWXjdI94ufh
Ta0eLFgMBiJjOjTUtZ93CgLMiKOdy/Q+VqpfeeL++Xmil0NVboG4o77+UQKFEZ1tc8xUuhHQA4cE
XUwU8+7nT+2fnye+Bb0PdobsWhiGfr4CWpigniIjzatb1ZoP9FvRFAxpHo6bKEzSX7lqaKdd/fMC
yPdhlX3Sk7IG/rgAijFU69KkD5Rq0xZ7Imet3K+WOPswmgq2vymi6DElB4SSvWkj5uzCUR6IvDEY
vYZj9QsP9L+6yIwOTgWXetKWnB7JP7xOXV8S+UYnRnfr9u2WWOB+2k6zoLz++XX+1Rf9sJ9VaR+b
Y8wXEZqdbyvKhJWmNb9aHf5UGZyS0whJQjaPYQrGRJ9PR+9GjOUHrm7JMAR2eSnUyetCYd2PU9on
205PxnlnABpPXlhX8a+Wi796mnDXwy2H2SaL0w/bW6Xl9px0rIGZfTL5ZT1cF5HdBS5K4e3PLyjO
Bz8+SqddgHuGaIjv5F8+n6zaCqUkwA2CSDS29RYxWNh7eM21xQkKjchySBz3VjemAs5A1dooIyYa
J3YnU3PftFBz7nCSwXQYiKjEdpCtpFrmiXnO4FSv1Pd1+bWJo94+dxvZw9ExwfMmj3orkn6GVX74
1Mm51/ZKTkwGD3Q2IhPA1zm7UkYNjLNv8pl4zSlh4ynHum0KjAaXEF5eIxlZeZFDPFqgzeYCI7RS
l/NYThGk1ZRj8slIajrMZfq6Ww2T1Q00g5PYFI4LyCj7NHmLlMjtgrJVIusgKneJAkcruphD6LJs
07pSQNEpSiwKdDGLwVcTAo+CTp2IOGpInav3vOfmMwWRKHAoyht9U1gga56oC9OePUMMY255U27H
8JuHgpYCDl6U6CM8j1aSgnIVK8PcuAc0xEaTYmdWahGj8zzOBtcb4mJwje3sapPCYK5pnNkJHCVq
+p1dhR0kMNFdyiJPrmwHwMFvWwKag7RBLEjGgiHnIMu15SZzszraqKlUYYDIMnseuqJ4axqCdJi4
MHIB5rRTqJNj6F6CR4ZPSZFq7P49yd+MTdIcoRXSXGen5Y0DY3FqEiRDzG6SwBjdId5boUieBsVS
m8NSUkRBjelm0fgDdWDzqI5GTRpUlCtPrciRDgYOl82CtuiaJ5pXbNT7cIxKxfDsUDHAR5LS3jPS
iMgJx/wpDXo5pVaQOmG+Wchhll5adrP0kBVHL3VWEO0SGmFBDmqmaLCMojyRh3iQ871hFg4D8too
YANMobGN6tP4MBIV7kCeVo01r3hWaLCqGD+i33KsCjw37qfruCmZHiCzdi5SMJKrwrUnE+GOumQM
PI1oQng0gpVCzhtlMp2lIIim6zE8aBg2pa4TtXxxzoRkU9hj8xD1mlv4ZdfJK6XKB8WfhQWftDXc
JKAe0uzbUiyTej0WadN6hehjdyMN8D3XI0dmKO9JLEBNpEWdepM5k0WapV4q8Pim3LKjPenNSukc
ysFqlYTIEtVMdnQ0pbXFESGFuBX3OUTG1FEvbUVNX0ct7eKzakrcJiiHPMkpEXJCy7QWUr9Nk8Bk
sCrJ1mTpZ/DQRkspPXMememR7RW/m3N+UgzH7eSuCNhEjDNNZqsGKZbkmMmaxuJ6p8FF6LE+WCFW
pLI0fZye1H4d18TPkRVeknBAHsjpryTwG5ZblX6f03Uw+MRkTCe58pRtLafTIWqiOj2mygQxsmZk
DuMIh7cmkIvbXtDLVe5K2vWCWKZqMiIwbY0HolUj9E7Y5oVeVzL5DUKZyyxoSzFONJeJBqE9Lmco
0hNZ3l6RdMuL5i7mQz5rBgT8eMh3SQTuHQylTLNAUxX5FI/j6D5lS720D0aYAt92eph9JdRL4y1g
KKNvrAh/pkPVkF+4dxpb2iuC44tm3VgtDXSTF+J5ILgXEpNc2Gvw9quZ0Fpq+jV23Bx+zByrW52u
o1zJtImYZdmZZTID1SfXa5u0hvGh1jZMHoAVCyCzwLSTpgTVsZO2wMDSSurzVquMx9zt04+qs0LY
7G2/MKita1t4caEVj5mL27A3FrqMMaIpWSVELFp4J+MwIB8Mwynz8dsvuk0VZ+Z1RJK15RMJkZkM
QWRqTIRYVPCi5ijOD2Xe1fNNZ2mZzkyw6Gpjo+sYugAMdnGjrRmKqM2qH/IUOuc4JRcKiB60Wd6z
JbsfLTdyUHGZOBPbqzrpG8ldbAC2u+6dgAyzeSKq1sSXWxsaDeNoc254w3pq+f5yGiJ9p7RL9TwS
fd0SO2GWKWZuJ4ezuDKNkhUHIHFVJpWaQGjA516Z/EYUo2UGNCJkxG1cfVaz+ntt+H8CBpTv5U3X
vL93yJf/DXBiBIXRT+TK//Ef//4f/+5Eifkj9nf6zHfoz9W/UHMA1eE4S9+AYPl36M9xvuAoiQMv
wREqWIJNAfS7Stn5wpvmUMaA74EJnmxgflcpW19YYk7/+yZRpnL7O8gfgNanwuh3lTL5A58Loigs
Q2PqTDzbLGXc8/YaQSLcTPcTpS62sFqavV6r9hsp69LxgQ4hL5MyYs1eQo/c3WFfmN0rqvkQGyac
jcSVOHznHU54axtSDOwH046vuhK/ed/F0XSE6KtoVwQk6TKI1dx9mjQZP496g3uTQq6S7WGd6ao+
hrgaoqBKOjfL2JojEwHcfI5FkyJ3HaboOpI2YzU1n6nCSqW3KK/UDg43tBKYqdok9+agR/e1o4fz
VpSm1Xu9dTKjSPWadGSKhWurMefkUtHLBC2OICAKqovtSlKgyUfxW2vu0NHkvMZ+YjjlLdtmemXK
bLk0IOPshZsT5ylyRHPEWXsMvMqzWJvy58GK5r0JnHvURz3ZWlMPU5cYLz8u2wa/z8SqXokCRREg
68FnpjhuMi1mPBYX04H8gXjVaUi1cS25ivC1OavtQjCjIWQ98oRYenxnJ30LC8TrywySsGLeNwbS
wdqZEAnJ0WH4hXe0l1uJ9ZQnSrXNosg4YrNfHyBOkNVsmzd1PUrmaFHvG0QsbFxrbvzGcXsvMsyz
0hLT13BgSpTr83xuZC2izRx2fp4pxq107PJiMesRlpBD+ImwFDdgWaofulw193WewsXUIMns5ora
zZPSLneYLk9Q6Abtwikj/Q6TP3ttLz2uJFW2XC08mYxUsxwxumImUzCrOIXKBZnToA3QpurWrdpA
meJlIxQc8yclN3h+1PpQpx07PnIEpZZIJeCTBNWQGYc4Uo0HjEEF2yY880gdDlC1jLOxGNB1Dn0Z
qEsHbSobauE3krlYdEr8GeIm3hpcAG/KYsePC+shrRJI9WNsbG2rZ0xtVBDKPAbdAxjHMI6IowvF
RsNljugHwtoBC69KTsbrl8p46+JSZ4wWzRIyUpWs5sShiGmMdMHy1JjPwnRWDqLP4HSRV04plMGy
aoOkHk8Mp3yiQoDx1F+OlhJeJwBFcr2YWsjxhrlm+Etci4t+nqJmxaYUVrsuJ/+IgiQVcF3zeTyU
bH1nkT0uEAoU2zmv8mKQ2z6KtGPemOpt4lrKQji7gzAKqpKOMz7Q+3XjmhjGMWGjhlkrNTwLXyGd
CZF+VEd7K8vgmBaxWe1HOSHcoymOGOsaCA8i5vzk9tgbfEpOr91Yq2ezYnYPkZvKs4S6RuEkq772
TW10Nhg0dBsRWpIx8ZKVK2000jOF4aBvn9DNfMBnNaiUYiE3nlvkOSVw6LpYIscbyznuVm0XK3f4
JpVn+dA3FKudii1lpbMo1T39R2n0sOxLd9xZ5gDTK5Tahz274VWkhQUkDNnpt51ooTGNeadrQUwN
jGrFVKbKm8OwOXFCaAKrUItMzwI9zDZYIk1fe8VGg+Us3Lm2U/JLGDUo5vJ0GbwUpkUEBNTaPZWd
WV0suqZcVZZur2H5MfU246jdqGNf7fDfpdLp0xHilkxzW0VXkk4j63CkPXdOWnV+7TLum+dx2avC
aeCEJxNvKgQL45KHaz7qtQ1LrKsoUTBZaxg0qk3qBjW7C8yzZIi37ZDEdHxCv+zylGfOqokgyMtK
aB4zUP04D5mq+Z0Dl6eUjjNuaIltcs3H0PBa+GjnZqjZRxUyC0KeQrN2LfPooADRWzFHQJqk131x
NURt13nwGpSdpgyNS9viJAfHTNpj4SjNQ91NAwYHxkAkMhy266rV78gZTG4sZq9P0rHqV2cYkf9w
7YkBC6fx/dum/LfKk/8Nru7mvTq5kLT/BsoS7eTL9ZO65L/867+caLoYqfzLHyuTbx/7XprYX8BC
bABUjGsRYwPr/V6a8DvAe7QWWBiBJwK+/bM0MQRVC4gcIwmwZULzAO1+K01Ov4WdN/QVAr+/Dyz/
hoEKroGfShOoWJifixNGzhgC1079B2MpO1bNORxmtGL6VVsjBOgPVyaE+2UdI7QYtmczSnCVRfIG
ieR+XKHrxdPAvljm9ZK2/jh7h/to0P2i8jcCWdKAZcDj1Hh7+jJo+evxcd6ae3RXe7KlTWuv9sGE
JO/8HqaWV2wL9FzOemmODKxomleFtdWLe3XeFr5AxAE3x19Krzgb8IAEFObAZkTZA8AKwmBsSaJn
igj/qucornpI6YiONjF09BgjjMyrDvGVQNEyHzF1A7f17hlPHNVz/QreCqdjYg2j7+XRwj1ABubT
AZErfwm8Pzw0GjQK+msCF77f3o++ciM8WFB8Q+gZ9gWcBnEM1wKdtu2p18OTjrCn964AnFbaBYu3
6d3vr+7vXe/scPoXJBjHfNeunskKQU3SHJsjy9/+tI15B/Ax73F9ext5rzSpR6Sxq+Iago+X3RMh
752o07Z3UDcMVrgdyeJjMtbfx+sSkcZJaeE9Jx7mK0ANO8T2/LcpsL+etEF4+Tvea/OEDOaandsr
jyBe57OLFcOdppfXCWycTcqq0kdjYMPKElf112XDTo9HBVEEGT4tYq3xJXzuaF4ll0jRkNr32Oh0
LMRRu4qR0V4knHu754flXIz2ZfO4rHOE8YgNdzwH99PqZCNhPed7IsyFXGs5Ihvb9svxsg7y/JLp
idL62ZV8NdC8Gl7/Li+0zDfezXV91W/6TR50Xy15UqEcyoTbJszdMzu3qfgawbTc6wF/1/fhDDp1
thFe2m4yz30oZY0IUr0TnA0X7mzwQ33VPEe7KQ+yeAewGO8uy3j31Ey7+KOf8I3zLOObJUF3UHci
EMfmaX4eof/oxBnC3fbcektEA7TfAEq2hpRVDexji3B+eAArMPNz9yrFS0FunAd5Fh/1M3HTHMdN
f2fZl8qr+wr5N1BPfDgXnRPhdjyE2XkcKBcwevwUUx+Ezn4DNxJSMQpl/un4/LrRPegzhCKMx1Om
YbCgAoxXbNxzudK1MwEv1/Koo/qPMiFB3dNQK5tredu/gMaax+6i5e+odiMbaE8s65Y8iX18me7S
I2S2/gOdE4r614WrdXl53HP8ta/eoN1kCSDvF/Zu/KhUnryFMi6En6De+rCerbPiECO9C511XiNy
wphnrfCANYmXKCvza8unHex7UBnZAAJ+WK0jOJ5eN0BEDpTemx556mrTSx60y6z1zadAAXq7Ub+m
a4RZpTdgoWGcDSACgeX45ldODOEAspd+fTlvddfzo+ygcl8ggsLBCbAdR/WmrDP8EtQHVdzNDzHo
jOq1rxwXupXSl48m6waF6GN4lV5Gh+nNYqLxrrz28OfJ4a29VqzraWtuyugBxoA+3+qI5bbzWbk2
fLwZUNclXofFzAWmTIdXxWvPTmTGQ/qWnVt7BQTqpUSsk73DHVRW6ug7T/lroXjNVn+6jM7cF0E2
vVeml/q1uEzcO5KiBv1pmXedr12JM/3JOUqKLHbpsfe+qqRgnjkXiMHsjfOI3elZcRxQSctX/XIn
rjdIgs/jD3HuXA5IxOYbsT+vd+m2WmsUKdG1ne0kWOa90XBCzblsvXibofBPVy8v8TZtfHenejfx
trrcpyvhP6wksq7zOViZV3q8+qqjCYr89k0/8itPDYzH8uVJsJhXOndnRkLeI9qNX/qgRIBaepo/
IVPLt/CWV+Px/KRfPS+95r6NA+Ni2XMKXjL4xa5CcYQ6G0ulk/pV8lk8uhAH2jjY82fcDSA3NdF+
DDggfjwcNWS4ebVNIKCKnYH+9Mx6ynZGuO8+ECzzy/zjyd58O4rz7h5bo/ZAzIqX3yO5ZV0cvAJi
27HGyInJHXoMxNEfqb5vgxLYtkF4O68tr+75v25V7Pjl0d0QYsWUktpzr5heeJEXAaWhtulnlK58
5pvG2lwrmH84/sTjqZ4ZXyOVhgybj1V0aW6elDNYdoFLK+XBb4s3PJWBvdFQi72IF4R06f7G334o
OyjF+sE6OOu78xKFN0xtOowX088QJ3f4+WjnpMjNl0S1Bf36JOoXSPtPm61yZQOHPbPHcvj2pmCC
cVu+ZIXfopU+clDOIxXq+XhUvdLyltGLz9z6eQ595W0wAsZA9LWJcRGurlzSMti+4JAkF0O0NTAT
YD/MOWRSlUXqtc5aYrA24N2jdapvVHvL/c1q9v/j8tGhpPtJ9XgSev0g8jp94nvhiCILl+mTUouk
C8IATtO23yRe4gt+sXAuoK4YuHLSLv6zctROQi5iEiADqScR1ikc5PfKETrbaQwJ84q/jarU/Dug
FiXip8qROEUig/ip2SrTOTwHfxjVmxkxb7H7wozOQZIjVWMGbYDun2oiUe6aWmfNbSlj0ddMMvRJ
vhwWb3Zr2pkZIfSuiIWJer62U2ojqYonPYNMv20gOMMCh2nE7hNb2PD1c51R1oRJJS7DojaHfass
LuUgwoRJ80SHteShTacpO87QvJi1AtQOBxCWnB7d6rsgiU/e70h6TqZ+ZZqqO4Yc7nByawfd5b90
twqz/Suo9aIL2k591y0poyOihB4zgBqZCIORrn7IUtGrHt7RdnfQSdbJtksqW/MlR2qgngPh63Lr
uANEBCuShUTxIfrKT3Vt+HAa1a5XiNwGdVelSSu2PVISGdgVFrpeYeYWr3tvxJvKjfMhsMEwNhIZ
EQZEi90xpMjLpt2mbVxGKzMn6A6yWc+CqEeDdZySEc2IOYTme6mVONSYJTJjBQKK5Qs3rZnBqIt5
57SFgfqz1eS+smq4BI4c3GprZvVECdPH9fNiJcWLmiLp8Z3/yd2ZJEeuZN15RSgDHP00EH2wJ5Nk
cgIjM5PoO0fjcN+ITMvQQDMtopakL16VTL9q8JtqKJk9K7P3KhuSEQG/fu4534mGAMuBxV3Yz3Tz
FBtlYETUcQ5ZJ/cqji6n/ONlDe4eq+uL296Omscw7GeEQ4I39aaw/VzerCazhn3W6vQPaavBSuox
sH5YKc0L/GkRXSmxsiXvGwHY+ZB3A/kxO07lgagjfGv8tSnEqsmbvrzSw07ed2X4TKJkzTZ2IVIW
HdmKqzwm14SVKmzC9LhoTKIbt0Gt8omToGywDv2aGldMG9o5e3AFsVX9JMXQfPShlXP7cSeCPkOh
GTYoU1Sb1s5zEjyZxDndtvGyZzmmTulaKr1F7/TmbVG11r3wpbFINRW5vXF4Z10UQHrGdDsv8lPV
e4W7CZaZL7Vkn8BcllsWoJu543AJsFhbCZJMUyRZNOcPhiDIl0u3yXjK8Lf+WbCtcTL5YvoKUt2+
SzeYoY7haGq2ys7JAa75oC49i4qvJrz2c01sJB7tIipJO2q/+DMHfXCHppHVu8ppVjLeBBWwASyR
BMMjs+a3NYU59BwdCpArNduxxHVV+IMGsGqlkJbOuCStoqm7+N3kvNV+WN91JECAiTje2uIsbxmc
unQGZyhHn4x+HnT9wZ3TS7D445erugqqZOWl7xjWVbClMAj/9Fr2OOvVJN1v2x5Lzm07R8qpjFd4
G5qDBNuiAIPGQdmF/F3ES8VXF0uG/JE9IYtgOsSZ4dIxAwMQzNm3tFk3JtxDSV3NpuEFLexxuElT
39iHzI1NflK0AlQEE7uUlySLUUoQ4mOfFNoin+mGmKdNlI/0CqQomsVmmIKp2nmVIQxYxcXvumxZ
MUuvUt1eTn0EfEyy0pNDt44btaTWmQ1f+02FbbokVtWK36Qoyuq5yEP1HYaF+s4Hm1tcXlmd2vqx
lxbJ3EbOe1R54bvPiqxj7neiV1nIxadvJaw/EP27h6CTBJQMC9bvIi8F91Ej4k8dTIyd5J5wjKCX
xrdBlmZ/3NHr16e0F/xcAt6SECxcvzk39CGZHQxja5NavCwnUc08bBrZa+Q8P7Y+jOVbjz0WWv2a
NcCjpa5tioEXyFVN6xGSGw2NIWEWZspNpinOiwNBxbWhg6IP5NOEw0j/rJe0Gs4sXK7SVny1Z3Th
EiR+17nRpjNd+BamIqrvyGDYCHV1Gn1XIz2Pm3aefDirk3Fvae6wQH1Qh/zlCBW1+yzI2ULGUsl7
p49Zbsq4bPdp3kPb5utzN7wdc55pLX/ZpkARZtaC9vIQmTRzk5BiKHg6/qTBmsyrRpb22XYfR4lp
ZDuuYfDidyuD/zIN2X2xpCoiOZLKp9aqNSk9OfiGjIDVNdT11t5jX7ZsTHEWCpHkkxmiTenTIr0t
IptJjO284POiRAOkopXTSxmFVZxEbGnBHo5Odlf7qfrrdWcEDqKx4K3UDL85DMJ2Wzh+huG6K6kJ
pGyACxFhM8plaS/XpOsDHmobBFpcDJ2WecBmokv5RLuFM25qZyzDd0FujKdkSHz0VjegyU8Z7091
wovI5VR1ND4mFWtebt/t4L0OqSX6HdKoqC7K08tbKFb3aiyx62hfOQ5Tcm335a9rDAY7TSr4uN0g
G44OsemmBJ7VdAW53zp3zWMv0xKKAAcMN/pimd5MSVfAoYk7o7INnnyLgAyCJ9OknS03WTXwWHbd
LP8om3zu+A568ZhNSn+vEaGwxMubgZzfYobmIytrccScVcx3rWM51fvKl+W+1I5lKt4VuCS3rU/W
bNdlkftn6FckEeUHB+I35WOAOcDbRMqfgRBV3k3zRs7I6xFVnPllDDUPFZe3RHEjeeay76mJmG/S
KSKj3jlm/U5rly/dKwnB8cNOVwQbxiyAM2NJ05vTpuRVsAV8jdy0bbKjH2Gk2wc5saY/4nWRz2k+
9NaN1RNsS1Qate9DRpKqS/SSgR3fOuk4Ky4jRv+M3cH/3WRN1x7U4AU3GZUMkLRaDCz8pTJ1/uF9
/rcG7v/LVMn/Y+tkggX/6eT9X5i8/8ff/9vf/yVN8tdv+8f4TWYktBFmI17LGBj6ddn8j/FbiL8x
XBMq4D//tW5m2/vPlbIV/U3wsGVov/4C3/lrKP7n+G050d/Amwtc2FefJS7S4N+Zv8m5XaXZ/+3c
/Ivt4Hs+NeOCAmg8s/8i3WJ1s2aLCMVGVukEMLQhBXuORQNtVozF9WabRz7GG0cG2fconZUNQdrE
HvQrJ1MQPFWofkOV1yBkWBsO57ix7ZU9xVJEf/x2JrK6gUjQ5HeEDityfEHYda9FTHQU/SyL15Mp
y8D5EPFa1Q8N5is2v6Vj2QmZR/uRBKebnWKrrQDbpSana7OwXLn1hsqgb87q3evbFhnZmnW0j7K6
Gbgf/NUXK3H9yGXTTqSdt1kfYwQT4A+g6DhqXFFLM20Nj2kzthUzpGVZzc4esP7sZs7x4BjmYVsd
AnJqZAiH7KMzrAg7gkG3xbTkL8Zylkvu2+PzKqMpIQG6vg9j3Z913EZ8YeP8LEcDki7tfnp9wxQI
HL4Oa7BT2iEDzQ8XlpqHSmuFwyeDdbYhS2xOadzUSBRKHvy1K+kzne+tgiaIWsyao7qBSBXn4444
q3dsaea7jGPFY5+bj57QRVLmZzKgY/ggGjvdlZ791QY1TDd7IEmyhv5O5+5bHBpg4n6wnHPPbr/z
1Z/O6dC7BxoNmY1j5W4HnvccizE0qyGc3vGsQbiYNMjLLlVXozR7PoJ+vuq86X7i3kFSsSTxPTUb
rOVu9WMN+kXvq3DkhdrI3u7kI9OriX+qPKpGKn9GfgtTcSm4y8k5jDkT+ealFyaCPGU5J67Mlvty
KfqrTf1CykqoI8a4AVVHdw8txI5sFwVzD0UmwACwdCxoNzRQVwLp0vPNRrSDCMgO4+Ye1+mlCgJk
otJGzY0AG1BbzFAQSs7mpqIOSg47RvSBwG/m8Tu81lusHTNuFD8VTOPBnh36fDuW1rJdU6EejQdd
gwdwNLjPeS5FtJn9efm50CnoHdk7FOnZlLlb3o7Z0OFWHIsqvMFK+5Xbue2dLJeB9+z3hHrI/MmP
seYt0wUtS/drQU52qDMMGMe0Mf2xjtpHwRyxkXk//TH+RJyQUMhr5RlMjL12HlofV9us2yMl2bib
4tZpLuzzQFLYMhy31DC0HKmqQHciw06i113b8dfInIXTC8cceOMVeKMKS5NYS2gG9qxaAmdaq4Bj
KtW9eGCtGrFNcQRwFBGYGw8qiiv6u2E29YHUBpNjL4i6RvCHu8F9464Tdu845IaO+0VVAk5z7Ops
aZ22X9lQ5kDSa48RKgSWEmzXqvWHSx0Go9wWYc15mU6+Kn8tdcX8Y2PYtbrOqhKpFl9woSdfmXgY
ooeEsNGHLn2sn50OfxHJPlXLSFmEk7F0oLaF1zTnHgrrEavlSIgDMwz+4bPH99nuVTXbX4tuuRgx
g0sYAPhE1988C1hkSxPW+FupUOD2VaOZ7LMGBhtwQKEaXCjuMp6LuKCcfk1J6+eE0uXXwhBLFog0
6ICmn5aCMctU7KUpuu62nBgpANhhycsdhle2C/3sbTLad26m1nEe+fCuO8wh3W0YhPOhz4oSHbk2
P7UndXGYAmwq4YKt0Xaz3x5dMcnszjOXEs8+5daMA2VR5oe263vSC1x53H48CArQ93qu/7R9qC90
Xlh7Lr3hJSonlza/3Dt7Q2H9iubCR0fJOuj3fjAgHHvoJnvpGA9q+QBoNIznP1VWIeBVhf4YpvZt
5DKwL5pQn+uh6/a4QMKLAweSezHfd+VPSev6vxVAEQgz1AAY1Q473hreGxd2BHpdmDPXDEDhzcLK
b+lW+Nqut1Q3QRCarY8N51i39p+46PInnrfpDY05fTLQHEsQSQcQPknuHUJW9Ce/Aekx9YH5KKes
21t2aD48zM/1tkzT8qZktj5hjaoeIzLN53Jt7gmpfa9Dg302jFLgb1Ha3WATNGe1ztO+S33xVJlo
fh+CTh140kanolqyc7T06Q93rVFReAwOEIU8dXJoe7rn/osNtlcOIkAr/M9q8eOfrm7jXYxL/2EZ
yvKRJseDR7nNPnQGl/6Toj1W9mDd9CS4N33exljXA36ImLtHvpIQaWaZLkVRh3fQCV7atLEA1pKR
hhhs/O8oX5/QarwTburlIMv0JtdYi9OFn0XXEeoWn6g8iROMD1bDisfnvGyG1n4Wst2lLRg3XEcM
vUkYjuueFLu6COAA+7InfkTBChr/TIZcUzJOKdmE49zfT4LSqZmXbS89/SQ0z3hdBUTF0b9z7m6Y
hFEZWD+/xp7ijwKwk2jlxYe8CLPbNY3sPac+Twv8MOdghS+ReVb25TnzfDbGwGHXVbXNl7C7dWow
+l3jJ02Mn6r29a9sydRjpMxJFvmLHLW3aS1x7/fZUfedepkLRDtO9EBhwMGNlLrzd7d0j1XPHgP6
ElyHj1HKbVbm5xHjdoW1elOugF5N/pYNcJNn+76QzjkkybeZAhoeiiK7LeHKgJcon/IQZb9U5zyi
aNSWGerh3L0K5R/RLRJ/tEAd+UN5hll0KYdYn0ikCrEpxlYfRGd+lEXvbKJON3tcPA+Bivhe1n1M
U87W19BO+dp+Bi55h3Jdgi3XTvbjRvv5rgjyiueSR/qgSuOXChk0MUuh32tryF6jAX5J4nqjNnun
z9hs0S7kQTsFH+DukTqn/GSKxcIIx2WrTuQY1J/CNfeYoHvQkQ3YgkC62FJHmUyz4WPYljL/JUiF
nobJoQ+Ym7U7ozzNCIeLW9d4r3S1L+gV5mFd2ZfcpM1bpCgtxsSbbrQ0DQAKzHEF9HM0HSKljXuK
6MXjSJ+b+9HQdM+U0c9nwR3vp2yFvfeljimCKsZwj43LerTwvJP9d5RxMBeVTXCI7Gj9XLSOWIkp
YTFImtIR4Gw1duGNqQr3Fn/0Er4tWTDEO2daynZXLGMG/2ua7s0oQHFnBZ4s6ZdkpLJrfkQhEAdI
0AvI9tjjP3t1SL2I65iHuNTeXZ8PRKgqt9qZtYIkSa3QBtugj9WARWnWBno7prW3m1Rh3/c44m9F
7sFLxDq/hdkxv1JPUz8qXT3KXlj3FKsiy1GytcF2ZB8W0esLzid5q/35qbDWnxiaeGMwgrMnqe4Z
Adcbbx6QjNys8rdrPbX7um+es5F98zQ5IGdKeUWbQNSIsTXaJj+s3H93Y+fZ21aF2T1Ti71BJLhT
o63uMz7QSdfZR7tw+emn5k8WWJ/UM+bnPFyyXR4Cz5bWaQxK9elH5UA9YBWjKZnptHaD3qYIQCDc
V9W+8LIuWKHnEZ5z/Gv1zLBfBnTtbvTfemuUd1yB3JOa/W5jBe2zY/NGDXWo813Vj3LndTxdE6uf
6mvIlPAsn9r8JvI5T2An9OWxXhf3AdaQeVa+qc4Ywt2tFtFtTcrm4AcrRRUuZ4lfaP3SrHn75qTQ
JlQQNolXkiVZ+iLer6X26QW2OFzj6bea3ceiW/v3xq7oWm/sDxcMVBIou3lMacTeIXVmv+JSxDdd
ZOx3PwcWmxFlWYOhey+MsZMMQ92TWdtnOErN+1TMv62VpUBU5kksS/3THiHBLKo41shhX101dmff
6ucn1gFy18o0++qnMPzqXH+m5N7zfoA0GanQSEk49FnqP7eKj1gWdNMz/s/6gqQMq8Zb4vnb15be
+1azYEuFPIIAy5kmRvCh+Mw+tCjm+3pQGG4Cm4afrhhYrHsQWlEyk6ju1md7Uae6mMXB7j3nV21H
xKgiYf306rX9GIFW7DqNPaZa5/J+6cnujMJraPHRNkGcRuztoJZbEbVvi7s6hxWuB2M/1TeE4VC2
Mr0jTCNPsxfPSR/iYytSA9o/NDQK2WF3YHtQHIalIGxhzyLkiURA+rKmznLoJ1xqMfuWiNrWRNQo
jKyEbPNQBZ3eaO/ac1hY1Q9T5dTwZIF/4IP6hJQ3nrXtj9QRpo+5tl0cCpOzXUuyMyrM/cvKII/t
FBoqvumTHVI8NJf9eyFt53GS0KntZrisbnabNQE01WAmtsBd8+jiuLvvkEB3vexXtNAs/vTHnM9b
NP+MvDV/oNwsuPTGEc/O6FJ2wdGRVJ5LvVOB47NL9Y+0i88VMKNj2eXuU8mItM8sG+8dXuRt0Mqe
OBb2bTRGgje6TfULWYeccqTZGRcsxNrDDc2FT3PQ/C7bDnhf5hQPXTPkT1zTuV2mYTzeBdXwixpx
QdbM7Vm4RHl2GWAI3bSpBa94ADXHFabZxAbpSmmr5wnimYcC59YFZ2xxMzvD04LXPZmUw90HgNGw
sRr/rhrq7BabIwg/Llmcj6SpUm/Ae+QW8XHQIz8NJbNtISbA3VXvP7XX+adQuDM90f+CasgnlFxT
UcXuZkhxuFEHFYQnpThTRQ/P1ZXja7kOrP/yjHvopHru3j2QoNpDuGpxUyb+6v0Zsva9tHPxw+QS
6MrgIfg7ev3i9fLP1vTXRbl4H7n0v/N2PqVdViShqXOQTB5lD+Bn2P6boDl5+DjplkAl3Jaxzmjf
sdJyW8vYLhLXJs/jA1Pcxenqnr2qxF7iZuSyoVRlSwTn3k9vPWE/CVES7rGt4m7Oox9dAWoZjMOp
jyP6E5c5WYeIDEyFG5oJ8DFOfaqtQGjtzFB8opM0nPr1dAg0ZmhnoQyqxXFcDuaEFvixNJ4iZDON
4/1ix69WjQXeOHl4rxljLyy0ejoBTFSr+hdwiuyY+9N8G40h5jfEgg9IfCopaqvbrmDyLB1fevIr
zxZR/q/lejpP7rqbrb56hihxwyqzv0kdqA+ZFzYvRHteIEaMr+McK6zL0trqeXF/cz/4jHrrrnPa
Xy1bxE+1jljSdNXhcyiVfeyyHny03eKhsiooQsJE57DHr8+m/42ublx/kQg+Syfw31flUTghhpt6
ydeEhwzbPmHcjNnelUc1LQ4ub+/D7RzsRd70Hnjrb94iKR8Lt7vvR2Ed1lTZN0UL69ZzaXpxu3Lv
T7X37aWeegkQdaidWiKWtkuI4I3R3czwP7OiWo+T5f5amnpYN1EzEncbQNW1ztL8WFkM8dzO5UM5
9tOJKxuOiSHCzzSXV6e88BPPyaJzjYrCIk3DgfZr+ljg4CV2Z1tsC7EjGU9D8oid4cewII1YK/px
3SrzKDyvPveV4AZsf5s1zPf0gmf7zubzsO3Z8D332vwuU3xKRCux9ra2vIXPxVkZDc1m7US7k5aP
EO6646GzB8p20J8vwsRsqQZgV0F0o3T4xnjEUO41413f9Q2ec+ndUMTcJV2L5fwKmgo/WlqKGQ3z
7xXgHWxIiKbjErQ3U7n2uzCNw5uOby6Jeg18xH+FxwcGTEIg7RtTbuI5xtRHyuRQje36CYhzvWM3
hnenc5rt0Jj3mW323tVzeFOAOOCvFt4fi3VwYjeW91jPA8Rq26WxIpua2w7S1tbl+numwFA8F63d
7UdhT0gK13uda8jHzRF3QqRweRjgeHGv5hlPdhC6fxQ+DqDstp20xSYUUXPUqQE53LQ4nafYSWQh
vlGgIq4Q5fMoqD6ulU+jBHzUTZi36+NSSdorpvRbLGVMatElpyjC6SiAiDD4D9muieVDIMoQpUXY
iQoKnzOQvLtifrqjWJq8oB5LbHbXSN1JITRuPRTNxFbTkPD5gWm6tvOjFVTdvm7iFrkOB7Zs6nFb
rxHTUaridGtc/JnLuC5snuofHNBdYlna7Np0InqT9uy6A/iXkjUBJ561E6BiLlGYdadMKBfSon+v
2+bUk+25OHSOHmRHNg0gG7Mjzwfu9ljWt5pN446QT3EsV5QlDybHwR1GGI2idyieHig888cfXba+
anispGcL8ZHV8qvugnvRkDluQIW+sscbr+8t9oFOMR8Qwe9XIynFCLw/NqdsMhHT2ykZVHh/Qhar
tSblFqjhLNKpuCHEzsHaluFDVZcor9lyGLNVnUy2slGeNAqil3+uS5q6Z+7sU3oRGpbBZhnGnGaR
oKmWGzEF6zMLF58qpbmazUOaocRj7EjtdhuSMKKkSTi+vh9dA2WQ8Dw+sdS1NXmkYUzRzcgLvxJA
/CteiKEAa2vZvhOQgpVLsJp0OAGA6F2ZsRuSHhH3rXZU/1Kw/uP20PbWeprFlQYss77D9B+v3Amj
3LHZ6o7uCPg1rS1cikuk9LIPm55H3mjX3FKULp97e8ycP9aEXPcYBkpZ51J2AmBe67oNa253ncTj
tJDG5mhwZ7of43Tub10lhTgPzhBzbYwnJ7/02nep/HFk1W15aDrmbJWBIGFO27U8e4rP0sbkQbPe
NIE9uxtjpeJ+KkPIgEGAA1ItQBy26zihfhZIyw8o//ExHAt9DNrspTEzWCIdMKY1t+kc/qgdOCgj
xNkkUzXbzoxgked8paJl21072LgbVu72Gv4mhm9eeSOoH+i35SGwVy0Y6mr95rCL31QlUgfw3XU/
rgY2nKgaf9O3UX8bl6Rl4ScWpr2O5dFAG1+9lK9rOsjpUYwzHSlaruExbhCSEyC42JERkCjaXNq6
eW6l6i82glBSjciWI26Ft2qOMvqCSKbeqt6wlsido7Ac7KgE3JNaGGvH0dm9rthxa6DizRCmn2TM
vae5sPyn3tFtInJ9swpGxADEz8/JK5ktJv95zXquBTwkcx5Kgu4cou0PhPf7UxVbIXInkvmrGdPw
5PYRtuSykO/C5PrbTdsBBm4BXcbtA3rnuvS9Jqqyy66rbfDTzgkBwD8pJy2/YzlbOgEzGEXsDLrR
uSX9ji3TX5XzexWB4BFiel9/NoFuxLEpllrsGMUH/+jiDcoOvOnj8hWLSNxA0MR7cCryxmENnvWD
dC+rKH1aIAgw0RZRDBiWO8HihytygGtm23psMPHVxuUuLnggbNp1Gbt91YXwbbuZwtmXyvPliqZW
FZyq2F2rhrU5Li1tzHDM8qYdGYuIO6mbaFCfrIKIbQtem/1k4jwpTGp2ZjZva949IE2fM23rjcjd
cBPqTh4dg1LbgCA9EZuikasnBW6Uts/sKApvkxcRU6ffqkMAOmvvsgVHVwFCIgCbJnMW3caLXd6x
7yDym9OpJ+U9piEvGZa1OQhi9HtCbsHR7lZo1/7cbXtEyWQhps4eARsWQWNnGU7wWqNx04+NuLS2
6T9wjITv2ZKGN4PjFaAvXfWRD1F+XpFIsV7lqLJYNlB5G4OJeY6jYzSs2ZkO42beq36SVArNxWg2
s+C0B9kCRqLmLXM1ibgN9mcbVLVobWfjp9VTGMUfJkudZxYDN43j4MvO+3nvr7n6NlKuB0cylttp
jQVe9O1uEUGKa2oaw6QpNMUSRdTfLz4f3Y2JwBz0KFX7cJlc9HhPF2j4SD5vZox9qmNIhiUr4+3P
YBj/jB0acy2n4KZ3eypFRgZnphQKaXrR3U6rmb6WPrqfFBcu8CQTNgAdn0qYyueoyPt6kzXiMe/c
uyCWdLhMFGwtxd1QjUfZB/HFCdJZch6Vw30cLdmtx3aAmHhMh0YVS5rgsh664jKy9pk0nn+OaIx3
6R3bDg5FLtOPQ8i70kYEfHKJqQVDsV/MX2DugwS+BCkqb39ix7hir8NPv0en9jy2THlcZk+Ozmlq
wxn1WIclyanFIzm/0uwpcr7oOO52pO2qr96U5KuWz7aHDQsM43iNMaoNakA6ZfRi2OsvnrfN2yJD
xadxSPeBre89a/S3WThFQBxQCLYS1AVgDttRx7mX/rMbkL3Z2Ckwa6Ec9+heQ2baVDRzxvqPCrIf
jW+z/uJzd+M3mg6uTOHEisCoxU18F6Rh9pD1vIZEt5gVan+WJ4Ad0WlY2TXB65XbepjMBla43nST
a93NDrgCx+mby2oNaocjjw9xu0bWcx11w/OyVE9FwxCbdt6yBx7dbnL8dPh5hTlltY8ZLWw6vMfh
G9AWe2PrCC+xUs1tYwkugRjw4JmPX5nEB+XM2V14/aFKR4aAwGW5Be2ttwXTXN9Y7xL2DYkyzNX8
otcchkZSRQ4OZ0d9qhJoG5iRgpVUDrA64BFyad22uSUSGmy9LPjVhj5LmtC1X9qIs8CtltuAavud
cRpzcrOUgKRCjg7Kv6Syu9au0I5bvQtWhd/Ca61Nz0PrvC4+hSL4v9rtUOX5y+Jxil0q6APyTo+M
SRlgrjS4NKj96YeU2CV3ExHQ+TKktd4si+Nx7rojFh6VrQdrdS+2gl+6iQEvJ4OnAtAkjSh+sPjA
E1XFXISPlVbdtOVGmA9fKVzFi0yD9GomF2N//vfzdf+/+jWwMP8nTun/+vf/jl+DyvL/mLIj1P+/
zNI+LeVXzlIQwVu60rOwUf/DrQEVNGIriOuC5Rz/E/0HrzS/6J/mDAeAAP83OT3HJr/r/lt5fxH8
n84MWGn8Q2gv4s/EpC3+lRTWT8vqFz6aNCJ4bh1c9qX9g2Ecxo+cTXFG8V29NlQGZHBrixvW6A1i
aNiY+5ClZXYKQlYom8gT1nDABAajFu791G9r0RCgxfXX/ATN64bJkGeaqagKf0YEvYvESqvuLXIt
VI8ZyrYD2gYV6UrPzrop+pgWtzM8Q2TkLVSYSh/RnUWf1vwhOUUVP5wg69AR8EDRXlBABrG+q3r2
rn4s8FWc4vaaF0giOLWFc9YWaWNkwMxhW63cvqtuorScCdCMbX4z2bOlbllct/nW1LaglabWJZWg
ronGB98uAu+UAUR3iZIYWAHnHhm/+4ymaz4qwonNB68NiwguV2iRk5P0SIjkqlfk4lCqRrEsg+bB
PAMNX+qtj0j9mXbQIF7SuPBXGp6ly5Z3U/iF1eaXUpZd89q60bB86HVcJROtwu7Co6PRLWFnnt2b
OK9ECYQZsY9+PR24+s7Ug8gfY5PGH2uDiRYTcLfkt2vRQUrDPhm4rAlc39Kpz/ofTDtWZv6wK4uE
bWfjQYhCv8Ol3Df0k7piEA0ZLBXxzoCT2DM7PcfaKT18sWkYEhArkVJA2y3faO3X3VFs9Aywxmmp
GviBha4JqHMs8ykm8eQ20Ew3i49TZrphi1vxb107wI/Bwr2QY8KxiPmlmSavOZZBJIvvYfYs8Zx5
WXswRSjzxLdiitntnprAMCgTP6+5fMVc2Gg+gEdzGZhkylPHTZEKu1zZFcHj0H+HmS/dY4Yk159b
hZJ6HHNBtqQzXpWYOWZjkmr66JheH/t5LnE85x0pzFEFJJ0sdzpNYlG7Aa0Do4eK3ye76b/KoLwX
sg/f7KwkDRZUrvfYubL5JaIsYqhlDIbubM/y3R2KQt6vpVe/c2YTV8sWWlWXPv5pMoEWnAlMlX7P
KZkMfgwNkPF2rwpynD1BhAWx46KLmnuip/3pQ/lr/1jnyvsQkLNWrgke2KCWuoutUxt3z2qMCiZL
NUkDduJStba1H7E6uW3fnjDyk7AZiR5EK0cpn+ZvAz1vNy3C347GflnqiXauWQQ3AWuwBBe+fMqi
9mkZr52Itbd+d4B5LuQixK4DGgI53MN9XNoYq8eG7pAkXv0S94sY+uu+jlUamKSK0ybsakpPqikt
q/PgF2HMstnBVhhJNUX7BdZ2dVfb0Nd3uEtydh0e0PTfuNPiOGk4Bu275SqlbRs/s4KfWTlqXl69
hrhUu9r32fLCR9u2hoaVO3M1SuAsl0V4j3wTBjv4dkOOt7fKv8EzBmwSAA08LcESP7DxkF+RUzHM
5BU8wyTiMgwdzRTdj9iKJA2twlr4IuS08GbiFog4Zi+OzR1yMpTvaq8UD6OacnZd4BHGxM5s8a6c
hdU3JM5BcivoPZQAWVbhHip90X42XATlufIUJRMWLCTnf7J35jqSa1t6fpVG+7zYnElDTjAYERk5
z1XlEJWZlZyHzWmTtFqDKUCGbAGyZMsR0EAD0ivc80b6eKqHqqxCVpc8CcIxLs7Jm8kgg9xce63/
//6Q7ijT+nKhNQ3XAs7E+Gg6sDz2cT7WlBoDo+Qz2Xg1FPYJ2RcRO5F0ii+uqozsympk0+x6s25b
cVgk6PFbKMO9FpAxYBSnbdXDq9uixUEIxSCFmLBvXnM/QTKveMB/kfjRBhTInfCAI/GDvsmbiZ9/
Q0NMjMnIbXeINm0GxC8AoCXY0zRt//x/cBzTB0ttmhamojfQSVvp0+KaI7kaVIxPTaLmJ71lSPP+
Ub6He349G9taQdxAtYE/v0Eu0hgaC0cBTJtGnwq5zNK1iV7ddA5mA4aO3fmMPvbm/YP+SZ99ew0d
i2KB17tu/FkafHsNC1X5Ht8QDLCyYjxCVdewBY37EA0RfSsrS/fwYzVsDNKXoagbUG64mdyH9z/H
93apryfvGgASqQtYGleB6rcfwy9ql9LShhaHs9TDDUEQK+pF35vbk/eP9ONNg8nL4oyNFWnsr4T0
b4/ksW6mSJcRQ8WVf2cvkb5bulk/e/8oP54P7W6gsAYNOebZb0mtFS2Dka5atHF8nofON7ptElfR
2dxPzW8/BcaKuHYtrpwNLRxP27cnhIAii22nIvKjjepTb9ZfEkXmzW+fD6oV0s9wyUFjsFaG0zeP
WuEQB0Pb1d9ILaL4QUgYBX3k9VdGDpvn98/IMVbequE6LnXi+hV+czBcXEBBgUOsWPIPmhhp+8R5
+ov74CffkEMdqmP1g6Tt6G/OqLGlif5UARE0GV4yrR36/DQfK3xIVd3Jcfv+BfzJbcfhfECjnos5
0KTQ/vacnJkdMA+hzwC2G3ZG2/thpC1F+P5R1g/97dNMMh1SaEesKyIHsd6Inl1f+YrRkr+BjUM7
fEzyU2fg4W7B5h/rSrz89uHYFmBz9JGT2WjBvz8pt/fMtOkcNuSZlj5O0jJPtcI3TtvBB1k9z9bp
+8f7cYkUmDNX7bjPamy8vYjxojIh4WduXD/BBN3Hn7GHYuYZ9YvZaasNHrdfHPHHu4Qjwlzmhc8y
Z75VkcfwCMnk4ojSQAO4uEzVeEX4AZaqXyHkf3py66JBLCB6S/vNXQ84rwPXRx4V1fe0y3NF5JJt
DHeu19JV07P03u0U6XjvX9KfnSA3P08B+FvwZm8W3tYpYlYQWFiejkZBa8iIMppc7rqm6PbvH+rH
RwB4Gqv7Snc3wUW+vTljFkCK3mijjzHEkTVximnH+AvQ7ttHYC0KVtA6XG5qKra039+TVe91+eSW
3PNMX5/yNtf2vl4SwjwX4yUy/Gj3/ln99HjEOGFD5jlgAf7+eFkUFzMiogijGY2vxGrz/ZBa84eR
ZQW+rxuXv7iMP94n1AYmXVDH5cWt/+k8/mZ1TIcFHfPKANUVwAmjAtJHD5m5tmVM6tj6vsqD2ZFK
/OJO+elxV8/1ep6W6b45UfBJejsPOa8AVVp3BeLsoCr8+rpq7f551sV4q9Xp71HF17rAcDx7zR/g
Bef8UBdYwMxdrQPo0mP8K8GMCPPJUExz3v8Sf3wKDAdjCn5t3gWsnm/OraD20kEc+wACE/OEdtsL
a1C9Z+AV/eIq/vRIfCU0XDgYAt7vb5cxE+0sW4R1tdC7j2yn0cggdrcO9qhjVnn/tH68N6mNaYTo
PAhUPOab05oc6MWoYzkYMF+DuDkoau6zipmv08L42n8jSDb+Uv+rqnGLmA2qBAtckk2T5/szA8nb
RouGxndg3hYIfINbza5/SWRf/8y3rzhTrIfxbc5o5bGvyMpvX6RJ0kxFUrkedLRFRdvBUYD0GFsP
89bR6srHrutxTbPRhcqClZepuugqmtFa4ja7mcfDDowosQjmjCvxywTzn326taTAE2UTtfPm09ns
NKMOuvXGbRz0+9EgdrMTTb/4Xn98FG0b3yphNOSA2Kw9318Dr1FR4kFj3SSYpM+ggJNzJUyIuV7X
3M5uLz+klmP+Fnt+fRTttWa2XZ+kv/X8vj+oYhQxjEvubZj6ePsEIf+WQLfkF6vbujx/9/XqpuAg
wsSrwPNhvDk1t0ArDnYYb9Vctc8IH3OAxaQQ6kGKd4tJdGTY2kUikT2d2Ug0nF9c2h8eGd3kH49a
zeId5b69vdylS8seYzjOnrI9G2IETRuLIeFhquZcEjqHivP9h3S9Jd6cMShhAoaRBglBTsL313VA
75QmLPMb6SZWdW9FdYRWqh5i62TRM/WPkdH/+sdUN9ntIZW11twTwzC+P5zRoPuz3JVvDH1/S6gS
5q+a+eD7J/XDHboehRWVIt6huH6bX1TgZSFHzLSJCs67nVnV+t7OrS7Qa0NnglE2LzLCEP/+QX/c
zBJhZNs8d5RPHJ6Y5u/Whmrpo3a00LPlPtOrSp8+pI7+UPnuBeb1O7scnzBAEdE73iU1o9ZfHH0t
4b//Ip217KY5RIkqzLcPSE/oD+6IwgYQarehZmF6S2LsXvliT1eOpI3myj67ljha91pndIchsHGy
/qImf1NlUT/qBCnwMajojLUQ+v4aEO9WVb654LF2K9BBPYhQeuFT8P7J/uwoDhE96/4W3Ir1ZjEo
8nhe0B7jyEbaCPIqabbE/P0q5+jNYmBx/+DhXCsASlSUbm8Wg7QyFAuRgsS0jH4M7MLxP/ddilZc
M8x2/hw5+Kh2XSJtM1TDXCyf3z/LN4/menyfmHBKHspx9orrXf5NqWVDCvCSBSAGWY7aDW+OkWQT
k6npTmsHWrS/ezTebYI6kjA1nVfbes2/OZpDiyyuJqcPiDVdNjmXHhlGjp1g47iEFW/fP9obQs16
NS2GPjwtjkeQFG2K7w836UvUpnqDF4fIkpr1YPQrtXHazlV7dARTfxwydw0R11tnvpPwIIyQ2CcP
LbaPL+PCav0lI3mNyYjzuRUwOrfWSE7v1jVi/W506hIfHITNJr/OKzVZwZzog7s1GBh9mgujFWFG
HIK/cyJ9gaHWUznXH7DJW9nXb/G3jNyX/7dZtNdv/52R33/562rR/vufmLTXX/xq0jbsv7DSMxem
XCcf95vIPzhIjO1d0N7wwC1LrI/vP5m0decvPn49Jn1rMgtFN8vcP5m0DY+frXF0tk0ryLG4Z34D
r/n900Wjwlz/4e5bWZ6Cu/77G7ChytNnA/OVM7b6NUbWT50O09WBz7375uJcfV2D/6Yayiu62H33
b/6WApG/9S9rM8cifYjNmbEGsHi0r948Wx0lNwh7gECCVI0NgF+5U8TTY30sJy3oq2iyN3ZBADjC
a+dCwG6CKTGpWzaS1ecG2+4FOlYw10NSnnilnR9GC7NpZiA3YOD2xdcc69A002Na++axGzrtCg9C
v7Vo1yEAjCyccrF3W3s1oQ+aj6LJ9kOIMF/mFgWNqmLzOdV0SP5R/CHylyKDZsjsw2FEH7P1iWZ0
jJoHjzJienCJLv5qNGT/JTKjHKWC7T55dtLtU9/CFtmtQU9TdixGlOpRLUGnwP2hZTG0Fq443NoI
aEk7ZzsUlGPb4DiZU3nbSnfOtg2vFiIJiDsH0lT28Rc6bwv+qSlOd4nR1dvctHt0qGlpxlrb3yJu
03I9dMtYK8QtXRkz0b1DXZLdguR1sK1CHoWvGUu/GydMrOroosFQH2b8D3CxVBaP4K1ZDC9b3/Sv
xlwfnospBneD4dNKA4Zt5udukvoUxmKwTgj5w4Vi1f3M+Bjw8UefKOzrpYzql8Gp0xt9mH0vaKIU
gtuIx6Bn2jjbn4CR4PbFVkRoiJ8YXHNdkUp4tNFefZjrClrb1K/s5EqJ6ThoMAF2LHvRYYnG7r6r
lZ5vVAvT/MheTVJoS4GizUrapUEk03uQR/H+PBp1lwHE6/KZMVcxcrvFsnT9Y03HHASd5zO3both
sMMYJnm68TlwTcqrLclkLk273jUyTo7u0GjrJCkD4ZovbfVg4xDpd5wD0BRh07O0/LkTUHwG59Wb
cNwxQh4LjtarfAp0b50ak08JmlNfXDghlsDlsjFnkcTwMl3zkcj0hKmZnrokXyMk/gItiLifNi2M
F6/JQXL7buc/9qZLhg4gIKAfjOl9LRh9T2OGmrT+cVEpesrStSI2V0BfuqCgoYlSzjTq56zUi0tL
oGbcZp03yZ2rXDwXrVo17+bYy5cldwgwHF1m8qFWudIhnrsY8N60lhx3AJyxZV53vZpZF1iU5qb7
kjOZT7Y0ohV2HtD5m6rUpmNjFPnC/C7x5cbrHDTpjI51PO/aUCVHac9tfXD7vvzs4N7/ABymLbY4
Hqd+N+sjF6ekjJUIhrsY4hdmP4WViyx1dhpufG3amffMPZFaJ00XCS5uMbINEG62ymWIuXhCrYyh
pTdyo9hlVtWmqPg9VhNun5LcEqHdoqvOPaxyHphHHQUajyjJPBi40ITu/Zp7Bs8Kxs9yTGmlpqlT
Ys4sWibds2X2D2wFhvuuqgz3hLz7npK69bADda4Gl3hSdkqQpqKDXU+i+1I5Oui3OU0HApz9YT70
5ejgdaktW4amAAF1JcZJvbhm105BAq0eCzkzVdSGgCKuYl2mH9i6D/EHM/PNl4kk4We96IubNkpK
rEfKWrLA1cYUgDzmF1CeYxlbOwqwhF0bcvNiMcoslLPTXUWNWpxN10BOC3W7TJcDm5r2hrY/SLyG
LqFBnd7EzEbLOIVVoFnNERZAM1FTZGMetj3D21CUUz1cCgQAPC/lxMB0pA5E/2GmQ7Jrk5RJMh2h
hBD7aHQN0vAWuzmRps5NMSapqR/83q7lVs8y48NQ0FUOULWP+3iyZqgdEvLeJjUsEZ/Nck51Wstq
dsKlEj3QXAP38h2lZvzc55CLNihsEjRakz+e5uwTI5g6pvqAgsEoDjqMCYJ5QCvl7FVJBSDrpey8
xy5nqxysGz9wsms8YMKHBRUnivGhAj5mBLHQ5/688O0SGscEj+mL1+pV+SqZRkxPdWRkJeJ1KW0D
EJCu2hsY7ZZ33dW2BurWsKtinjfJyJw1nItGqFtfU3F6QX46+QWYxCIYHKAzDPBfNgk8JFWz/yXj
ZiM7/F/7oZ0zdcl11rUTtNqrCkE4I4wAZBtLdEgwpQ2ncTJbnNJkgT1zoR3FkfmaaTnc/J42LGK/
rh8xym1qxGruDkqChksP32qVIoAe9EVu456gXmTTruzulS/mLgXvJkrvwZ3nNXi2iTN506AjYzw/
G8ZyqGa7tva0U9wiVKYcWUr6iB4diJQyPcbUrs7BRoUHO7jPCqwpykAcHvCiHT6UepLXe1LbLXMf
DRSaJBakoIln6eL5Q+47gAIuSTmzbvKOp+NAcvbgnmiYF3DfY/7VsxdT6dJ/nDunF7gafTsqtk3d
yux5GZnV3zWDMxqQpNypPLdRUkj8SNbctjyTtZucNR1f6D4amzK6F7mxjFiHkQnt0SDXJZ++g8+R
a6W6VGo2QXJ7RZqcs/4q9aVfRAldPEcpca1yYZ4RjZTap2qRatx2eYIDz5udqbrJfYQGxySJnOdG
t+IZ0qCfDWHakeK77ZcuGa4IdDeeiDqIh1caj1HymRlAOZxbQyHjs9rJXJgSoioxgtTCJ41NsYxC
pZyrGb4ht8qUjfgDATTYQWLFi3UUy/wy2SUkuqkBI00k7IWjaZQLVCmlsW3nxs9YUxf7MBRNMgRZ
2RGXUc+EmhsmmOhoyqg4IhveOakcmYHMXOUSe3NU4tZOlyINSaksLqgZple7FkU4IxTJNtyd3c5C
kMyT7M2bkuCvS0T3yc4YpNEEzQjqVtcaKxxHJU/oJRf7SZjzpoqkDcyVBIxxrJeHKs8SfTPQbwF+
QYS50fX5BokLXrwYS8s5TQNv3xrgs53UB0/r2Reeh3ylcd2D2ZjqTNc7tRs796WZ8/FAPjXkN8FK
ksdRs5ODRC3cTy/LoGF/w6+2IbYeVJiqh0dJ4NYVNCDF1hxpfutY2YdKJdFHeGGwuzlXuGWjB6tl
2xUGuemw7HjJGTNFplYQQxO7rtw5mX2withgQO/0WLPLweCGbmhJAJuJnW1k+cUOPoT27EfOE7dJ
dzVZOv753pWbrLWG89YcVDAZGlDDySvaMMF7cTXXEHxY+ZqjpFWx1+1ee44t6wwGQ7+VWl7iijG1
y8iB4dZImR+xV7S3o4OzJUjdAa1PTO7D3uuS14HMiy3VHDpkUYFJJ2LOvugnyDSGVTyQ3BdhribG
UHVK3DQw99BlW+6JBM9BGlxV3jbRREyE7snznujHk6qwKX5KQSjdHItdIlBMC4fyqQfxdpw77hj2
uqj8nUKkZ3pv3E6oCEO9pikBQs0OcD1XIfQBucmnKv7Aw9tCUx76jwLReYAn3TifWrt5reo5ukaV
5W4auh5EOZtXiV8hv6rEJsk07VDgoUIPVR6Un4J3zxf0whUzDyZ0w95NxfxQRBMe8cS3PtmUuJtx
cKaTqjLj1YdU9IomCQ/1ttc85zONP/fKnHitY3G1zx1enPtGVw/u1CJgRMC+UfgBj8Xk5ixVsn6R
vgHHuuvrowFuD49AcetLQtVgs1ABYm7BBUiSZJiZxOcFXWppKmC3fQ/FhSaf1ST1F5pDDlqnzGlf
jc5IT2oLT4WBfd3f4h0hyAAn/LrIE9/iN1o/bGnQ5jmPHRCchXS/bUV+YyhHylPP0T9kyG/Y4xT2
FsCHfWL3/pRhv1SolPp5eM1kMsZfG0+/tZn/f1PluzZ+39nx/+c/d/w/QNnW3/q63dd0oGy0ddEP
0bdiX72OIr/KfDU29cxv2dLRoORn7OD/ecPPb7Eh9mg9U/owVPhmv8+PmO7TA3Ppg69duN/a7jMI
+m4TbjO0ZAol2EEivKF94L1pPTfdhKO5KK4NgLywr+bM+1SVrX1tli6ABGlnUdVcWnra+3fu6HdR
MHXSvxOtrV4W0oTwtwovOy6NVyomgV7xyI7Gm3gGM/Z2XW0+QicyBGY/gYEySZeb2lnAfWM0VGwE
Ws3VzkB2iOyg5iG9H3ohP7W68sb9wuS036Gf6eR5qiViFSkWsQxapD2QfMR47eTI97eTlN4nHxsO
LqE0VpKVj3b6xoNYqzNxwn6Nr0gh73eQ/+PLGVXH9ongr9CBUtgHXqu1ZoDhGNzBTPZgFDYLJMwd
f5ISrZEmT2Ar8cYiuIueu6VwCf0zcheRSoa/KYwrvY62UJbZxc5rLJBPEcubapbluKNOAbkYxQqm
u01qFqEDhoK72WO5r0Itn8a7RvTWRT+syEcpFxvr8DBafrCw50fZZ+Pa2KBww9Gk91LLTkwrmWHd
gDUBI+1jMMt6d9oy/ZWPqskLM9B9qWGoIiZqRCicpXq4sBurtqY58kJHuOBepNqCYsyIGg/uMYLK
6UD8KRlvs0rsDA1wi2NZK/Bx0trwweZYi/Fi65QaO99i0reNES8jfzMh5bJZrDMRzMSZdUCec0yp
XilcbNX5AAnJm7Tlrp+zWegPnUHljystJyYLi0zeH/TWMpZN64yZTkU8FGeFosW5Q/6YxwHE1aYM
QexNN2Mq4iNmFEI4CsFYmJgpf/GAjfS8+PJMhyg71Oirvg4P/v+y9rfrCPSdZe2/rb6FP/7dH3/H
8vYPf/xHiO//86///Y//wL//PblBEOD/+Lfr//7xn/7mr//1r/+Df/lff/x7up7/8PXH3xoe1gP9
Y+OT8CBnHRJbrHlAZlaHwdeFULf+YumrhHOdkug6U8Z/WQf1FVxp0HtH3vtnetA/9z2NvzAmW1Vi
6zCCao819zfanvAn30zHGMn7uCCY39rCIcp9XXK/7fQPXcYkqC32aV2WNMB6ZRMOfSD/rAu1tZNo
teKT05nNXjT+8MlaRLeVyukvG8+vH3V3nC4x5GIWyDUXBnCk+wDz0idTMoHfLs3YbR1aCftVXLct
QepWATAQ+ws+YLIBCdDa/vkXJ0nWnTYUT3OObWImyKzFReDVjwnUqvRktqrmRAzN9BDbTX/GDj+/
sVRrnzn6TKyqV7NP1zItCxD+Zpd1szj3UZLMuEvha/dD92LNOn+xs43kpLMz94DvwzxXTgI+Q+d3
xTxVYCgKgtOqbiUM9ZdJWgIEsoeXjIXmwqU1u3UK01jxX+JgFh3010h7hEnTX9Z96cLSd+tHbRrc
C1LAqv1AvPNJOafuxdA33WuqpU9jqSUn629qir8oaF7e0ft9kW00n6KFL85ij4+siF67nJjavbKc
uYcUnuEBBNYTRGd9i/I3v2y9ZTGDP08D7YFzwIJeP/75Kb1Z5ZcIz90LNTcvKuW38qUDy2kCBaER
vK0n2zlUtLq3MU7aV1Tr9aM/WGSpJ4bqLwe9FAewK/ml7UcJXvNk2vZMobcgLV/5VicyWFtOQmha
1286qev7Yl7x8oLLDBxY7Jx+VHDqOG1MZO6hN/i8c9QSzCTn/FJZDql69Jjci8UxOBONj2+7jTgd
hk6sSqECgF+Lq+EAsmwKK51f2OgSd58ZJcZLiX3moHJz5YLbq3Pmzy9Pzj3bjdolToiLmyWec1iw
7Jibhp3da+YWT7IC6oZT9IXUzKe204zAkHZ9sl7Wiq3Iwbc4ZYR1Ory38mmJRQVanoO6TUxPE9nv
q23F6YlZ84UUc+IekAe/AJ92Liw7ny9mrcWLUBtcRW+8oCumrqqZPJmxw/bJ//VBROJKJ5JwDPAy
GCeul9LJpO1f0Oju3TBLlAt/VOanOtEJe3dUPlicAcK4yPV2m0etuLT72QubzvTOShRtYez4RKX4
QNt3uusQ/cFjeyFLMYSimSC6o2k4zyu/ZP41tB8hcRCtZU3piQ+GMkDBO24Tt5+Iauzc+GWh7jlU
bkWfEeZjdHAHz3wxxQro7ol/MNjL9XUIjAAeXr10530M/NKrvf5LpuBWUB6RUxxP/hJYLUYZQtS6
S8UN76GjpiM96ai4FxN6oJU711Io87EZPHWTWS4uxdhIoOCac/IZV+98uixOe+oVtn6Ixaxu5tjN
Lrjrh0dam3pYTfRjwYOjiK2liC86OoxHfOSE05Qp88Ku7vBX644k90YZFxpNhhufBgi3Vu9fDQJj
o2SfEDhCGuf57C8XcTO1GxWRHGTlNOjbVPBSZ9lI8FwxrMACxr5aCCVJs469PcS+LHRV5lz0aFkv
BSLCW1FHyU56gwioYuIjjX0azxpB3edqyM2nksPuKDXtk6GsnwfImzckuDLdhCdiH4vShpdVYStN
TW1bxaQm6LK70xmbq1DlVct2MjJDoholn7BqdybkEMysPlAMOoUnmpFE0OlLdRw16wFdPGbuQdcv
MgYQ97mI2qNBvPpT1zXW2jwXPQ1lQdOhlH1+pA3nEB8Tgw3TG/2+E0766OPSfhwa52gucDtQESR3
LuyX0NEIlfVNTW6xes6HFC847bwq6Y9oRaMH28D0kOb9fIj6ur8iYXY4tCUglLWVQj6qmfeBypr8
tNfJznJaN7oR+QJxFPcUtS3jlI3t0OPC+60tu2ZY0jRovLR4aZroSwthkZ7wdGCg425nZ0lvhw4m
EmAdmh1seEFe4HOLdmLqO/SHrcNQoTIgklRloPCbHgDzu2E3iPaC67+CbmiIkd+YXSZzWu086cl7
SmiiyWkyExwtcPjC4KeL23vblt7Qx8l005W8h82mGxiXQZbbIDcQpKMaRZgYUm2GdiQErDZal+ZI
/HnBCYYMPsH9z3iMkFXtAxEFC3mqbc2W1Zrq/Lh4S3m+2EXMpMEwTgYm7jD5oPu27G2Z8jAGD2VJ
0Lo9JIfYani8o358HtfGSeZNuIs5X0+zT7HGss3oivFEOLN/aKIVIenVdn1alKUZtsCFznMJumcD
2xwHVDOa+mky+RiZjKQkEKOlB4XpXt4kokkOFCUqKAFIBKSDqhPMPs5jCyAm1JSnnjW6mtQAzV03
VulJC/fmvmv85UFgWzklgFWsj4R54SYQQjb4foxjr1e0RJ3YYe/vKI10urQjbJAsg5NJT6uzaK6X
Axq2MTQMOpu0p6vtoEVuaCx6cRFVWOERzch9yQeBBuSxtgra6KhgjZN2dI/dIs2jM0b+pQGlI5xk
vPqMeVPxvsPlTQ7cNT3wG6Zd80VsK5xX/ZK/DIr2KvRRxqZ1dReVBeuzbqigMY3ySwyB4twp/WnT
wbvcRJlFmgQ5tldwZG6hWqcIGbGCE/wWqS805UsGNhO944AFvzv4mI9PvcrRrkXpZMBPtMY9OhyQ
HL4Ry32Ti5fMc9zTzvKSB8OZPmrYnk8FrRbSzSzsb76dltcQEmqScljUnJqxnERlyO2Y1jfr5joO
Wt2mJdek0WVfy+uJQfreaJJz+lHyOnXZGJIbwN3e9sYB02O3g2V3NWgTJOuxGgHfdbTyM03tGadc
NpCH8tmdrjT4HlucXnRH8ekFib/icEx0oWZ5zrMKUkJyE3eeBTO17YKyacpLt5VXHdkdQVoad0lW
bZ1yeaKChV84pckOvNEnP9K5TRHp08EVGg9tSou0mMEFu8Wtmbr6rm1plNW4QY8lIbkbyjQIRn7f
PUQAJAjv7ddEXFPf1eDO6YHm49PCGPdTnhEmvIk8HIYLcdcnWhlZl12lQVq1JqjSjU/CVq0I3/CT
5bX122Or0Afr+MsvpZFqF3bljaElsamMMUb5UvKegxdq7jPp1aENm+Ng1FobjoT0hIky512G23TX
qMF6NlOvCovEnWUIzphxWN/dO7zczksYWoBQZ8YYFnLQBh8HO2CeGsBWTLyJQpwrce9NpYNceSp2
CPqMwCYqPOx84hNngLz7Ye7lLvXcaWfWbA+90XMDMdQl3fjpmPgwuNj+mfWRKfh5shD3MQ6FE3YO
2dOgdcp9XZfnheUTGt0SLOyPXXWhaawTXto592ZfPmatoUKQejLsXUs7Ycbe7G17YqKezGXoFY4V
wGNtmcxjhiIX/XqSsL9MnxBIXg7MH2OXAD/JEhfXNhO1Cl7iYpU6stfeCjzmFGR5junpKFEPMUwZ
Dp7ee/tmxsilWVK8zPgN95D65o3ozDnknCI22cNyaiMQvpooCira8c+xQ0wHzuFPnW/SPAT6db1Q
r+xNWg5nuA+phkfvorGTS22hdtOhc2wyYBm3bL8veycht8Sgg1JDr9/zYujhJrvGGI6+1j37MMM+
FrzdnqMEgEbVjNxdkBB1WqUYSXcCKjfreK6Z54zdSA3UVyXa1hwHdep7dXviWoV5xRPbEABo2ede
04KokHrP7BIs+5ktkvoiGqM+CubZnu7GXpOf02aBdGYQ7+gvLClDx6hIr8fsvCzUcup5JeS4tkmd
LRYIEnyGUZc3ttVW16WvaR91M2kRNdsO9E2zG+uQtwoMKAsk0NUYS+2GYOqlZJRqRk92nUcHasLu
wY4E+g2nI8BQSzvrPq0r+5LI634XZbbcI1rB98vsilFj1njeFVJmcYD6VSjeRr28Hmk/M4ZDQEzG
XDUOJ0vpNk+mU7ovvCiWEzsdR2PbO3FyxSxq2fc1dx4CDCJBpXIfFHlMoZ0kkDLFWJPD7RflCYlR
2VWKMRcyzdgx0U49UO5Jbp/rWptsHRcyM+kiScJ2xzUhVhjJdmKrdKPpPX0hCitnsFAeN+XnPGvi
bdl146k3VSkcl74NJsdnUDGmQHJjSHgwlgKl6fclzj8MmuNLy39C/SCoGem2Q4SR/RkjEiucNHYn
MOG7ULre577JllC243AgY2o8s2JRnI1x/zkfSljF+qDtppFqPNYo1pkWJC9jj686LscbdyFelPwU
9K3iYZ7dNgCPc4wHR4XjgAzGS6S280tCVQBinE9ZlwI8XBSgxRYvMFPOV91v9GsVx+mZDyd5O1Qk
ri9zGoe4l4kJn8W1W82fMKW3G8xBQJ95XgH1DiqcVeQcXZJqjpXstTBnirBNB3k2lZ29EWxKAWlZ
9b7RkuWiaYecXtioP0S2BgkUO32QaRWxrUZ/NubzC2snOPsq8Q5oLHZ1C21M+OWu0PyHqC3v8mm+
LXsbtBBMtiBL57uqJsCnZZxNfML9VLoeM4DM+gjLazkl3YZhA3z6ew3Q4Ab1/sMC0x8If3U12PiP
Z0ePgJKq5bxpMt7mw0vaIMbKS/2JIJsCIjBjqcGrKLdaZwhUmSF3MJf2XhD/c0ZAQndSU+/u5JLd
rhndboKbgTyo/EPB5G9E63BJB8HcTvie55TwhrWWIvHirp14S/pRvs2pbI8kFshgsvNPhERlQa/b
t5HSXicgCYTCXNZi+liretwhzSJSA2xn5XYzQVaOdnQIpdktjrlqO5rtgkA+6ACOMurTHnVgtRsq
wDM1ID3Ix5zOp5BgnohqODezZgzlQmhjHlNN9qIBuJl7NCyspth7cXZBWUp7V8DgzLIpAhgo5rAh
wu5kIUOPpKPhzLTH+nmqAVNs8oEchszWFyAB3rhlJDLdabHrnXpoWD+RptIx47PjcCzioxQGu33f
fBa8uY4KiLxhix0c2/PcLu1LX1bjPqMWDmgDvc69O8BCAsrea4iPInI7dlGEqXoCFpY5/idINrdL
a/V4To3zNPVPx3R8Jdnn2YydHal/R8NFcq1TU6S9Df23ik7TmvcmnZyLxI8A2sC/MTPQ3gSdWaIs
w6nz6l3azw9VoZ1qfnbfpY06t6DsM7fLvEA36lcUqruhpWmrAc7xvWTL6DwJeju/gKattsnQtMHc
JWRc6/qjFP5jSn0b9IY8jJV92uS85ryBoVPtdccCKVFXkF2VKs25ReIW4uXnXRprH3MP42zr5xbC
DfWBUdW2JFNmM7ItjB3VrkkabK2Heh8RP11rTM8ML7FRLYGTQL9SMsmCsii9tGdLv4DGHxZ+ZyZ1
pBb7qJweGqCw18xW/jd7Z5IkOZJt1738OVLQKLoBJwZr3My87yMmEI8OnaJXtCPug1wAhxQhF1JL
4kFkff5wC6c7o8ZfJEskpTIz1AAoFKrv3Xtut9P84uDpVkUBAEqhEe1yqaWbPAEyYdaPmvLPq06O
B1PvvlOfK+iske5ViFbDjmHdm1r4lFvaTBqW/qls4TrVQ/tsaPVNaRvfc5E/1b7/BcHPj1R45z0E
8MgiWtTyf0TS2HtgMEAeQFWPciUDQNe3c6de4pIou2GGYRJXVrd1JCF4ymmeK00D8G8Y2ZXCvche
UQ/P4RalG1uz3LWM4oyN5pJHIx0CD5vaP+OLV638Np92QsZ0aWG/1h10OFvbIVUA6WVBVRSHvIg4
1WnOWR3N31ChjAE/p11l9XxMw/oTN/OOiDWEfuVlQYt4E8t+21mSz2q3Bw5MMFpMRkRJs/dMznG9
lQVwxaIj3pBz2iodjDvfJF7VQOqlJ1WxmnW92paJDzytus3Ym0eOFVDz5Ngk3Wslw13p56QTOKDx
Sxq9HXvLISf6zGkOQFceJUI8bYoJTe+iRejFRwR5o5cPO4pN4YOrBhkIOIqIePJV37vVGfv4G20m
hBbKJ3/KrTOD1kiadjPP9qUIyQofG3JlPfmURu0tQghQzwT96Wyk/RpESTo/gFAA3Iw+Zh1lVDNa
EQPIAnSbZNOjOcYHXYZXogOSGFn6Ti5YZz/z8QRkIRlA3RmpLdG9VfhgNJ3ukxO2R87DpGYUuUCh
YsRnFUvZbkRqs6pal9kLDabaoSUEREBr6KVpCGzMstQPlKt5Lbl6ZnXbVv0DRUJj10rNOMSR1APl
6WKXAeCQSyhC+4hJi2Z5F5cUMPwCa3+4GLsrl1Ux1tR8UWJn33dQ8bd90rkUHGpU21SRsb5SGgIY
ZhsHJ1P+d2n23j50bTYBcTt+UegoEavm5UH4bX/BThWpaSbk0+xHzb415uSgXCrD1AhG2DCAZYo7
CCvx17DNjU+U2AR5GJ15TSeyfWgW/Hva4NM3FeKUgTLdQbrZdIhKse789udPgmVY0eqmLUSqdM1x
r2Wjup5KmtWGJo+8tva2d2m86USfbkPPGa+9zi2WdaK9bbV4KRoph6NcbDRbT597YDrNfJXNVXgx
YfDfmOR5Xsc1J2VRGf5z1nVEwiOOIuUurh/dPi7u21hmLxHeoB1CTLWNJV8la1DmQW8G7aZPNH49
6SVgFIzOIJOmSttPpA+Ea0eR5bZqTK9kK4140Bccw/RODTvZuP05p3UKDi1WNmJBPxV+TdWhIoV0
RSMxWQNQCu9cs/LX/lAbgUvSxVlr13Lbx65Nsloubrxp/j5FaXjBJYX7tATaHpYLc1yPOPAakZ7s
i2RQB74o7bGQXr0r3c7MCA6yjGfY+P0Fh45iE/Px3U6CEsGgmZRJoPTfxv403ZEaG+1RpMhvWOcB
ldvtM2RlQAeoQS7QlBI7l7CND9kYH6rCvHGQEAZFN5VrxyB8EMkPdR5+0EuYeNNdZbf6tlI5EDv4
bzu2MR2kGns4OqU3ETiSN2eCFm7QwZhj+2K0xwbJ8UNdt5yHDVbsqnDi87iU+nnH9++cFFWxXhyE
hyib9imKOZqdhDt6RdXts6YhktoX2lWsp58HAXRjcpK72eLYAsSU2CfkgJVe0cjwivtEKPMWKiSh
hl6B0LJTeRSTfzBT/NJtRV4AynBbpMUe9RgMq2zOzhuHXPp0UPIM2aux9oRtEMyF9m7PH1t+nbO+
O4Yl3Pe47DTCJ5cH25BKccCx2dNX4T4wM1FCOcbF0FZz4IvhLsotQsWxwPM1x5iaTrm9X0gT68QH
PhdBHF0jsFyoGcaAQrsr1mIk0yVJpfEyGpwRldkAEF1WFVM51QVst5gfTqHa8CJ3U3AztgjEFUJy
syGqks9NNNr2lZz6+66apltloQ0sI33cl1PRs1suEYPK8EZNtkeOSpMFKOfmQ41GBfh4mW/SZAHJ
lhNb8qW4iuoOHnacxwGEpuSWmau+FdJAV+nQL5YpPRMaNgRGmo0BD6u7gwfb36nSIZuC5k0Agah4
yhaJm+OMLv6UBdwAYW6duU21blCfrnvLrHfUWmibOJp9adRUmAhfrG+wFToXyPzDLb/nomyRYhMB
ZV2khZWfm172WTRDvFUwGfdYWuod8lYKKJy5CB8mvIa+4YH317zujaG76jMSssxK1YAWhuwMSK3c
2lH3iUjZFiw6oOqwEMVZAnxsl0Bx7/HHoIGDhU9lco6OcFb0S9Vn/TeYQsgS83wGGNYPxY7csuZQ
6k19QSsKb1NmbqlxIWqr1dYUncF+u5jXNNmNtZHDMNIizd4UA4E2Thjqu5EqxJGipb6hh55sUzv7
3qPVP6o0HvfWWA3I6FPjiz6S5dbY1giVpBVBAVs3AAVAZUiPvS3BVuOhr4qM1IjZWxNuVG9HlApg
JGrW9bjzLqjBuA890QsXyN7M9RC37QY0TBtE1NqbCjZnnTftfTakauMjJggKB3RCmXrNYZrIXOb1
6eQ+teULzUa5q6U+XPT824GlS22Taq551ma6fZ+g9kAMLcNtSYxUnAu29rPdzaTm1tmqjwS8Jyfn
TcclzkX2jiANFbgZ3yfnZkEtNCtZtRE7aDUldz38012ZI6WTrp/sQAYb7Wouq+LGzQSdKNwjD0ZP
18xo/fmMGG31VVcdQWD2PHzXOjqZBt57n1ADmmIhHcOLqZrrXTtKjmHUVK7nBFmp4boald+Ed8Ao
rL1TztYzaFfKq63MHz27z6m7ooRzOPkgMqD+zM/0r6eELtdo9fKAZYC+ow9xrq/7b0mSR5cIiRG9
ADcbHiuSPi4rkHeBPrff0LksXVz+kM4pNLRcrk5amNOL55lX/FqfSCgA/908C5n415YmcjMIdRto
Usgqw9bcyvSneogWcYtD1skwIWshbAi4VSeGiAmR4maGCOzCt/V+jGyKqLcm/HIvL0bMYZU69EUx
PqaNatcw5MrP5IFrT1Wv1FnhRbjIHK//pI9+fmMo16ZrJQSxy5X3Yyhswg81evGfcs9oL8gcF1du
ZegHI+vIsq0abiZIFdY3YNfrhi7kRROp8qnXuXs05wAG0/FtiF3juEmDk8xltmIqhuA+aXR14Kob
3wT+aVozI8E3dpR+qT1/uKmtYtgXgP02sSb0XW1OdJQtvV2DVvGvs2YI91ESJ+wmk6b7EcWqTdf5
RGZRjfL7oXZN4iNloRVrOVPRiJk6pkfXHRaVDIPK4GDdTPwfZOhxi8YYX42eg4CvU9IMsljV17Ht
m1c9Mcd7w6We2rEm7y29Ec+12WQb3jzu7GwBM6uX6wXyD7DWgOoG/Iwb08nlt5Wy1dajN9IhHigI
X6Af5JhMEkqO7rCRX3o1pGt6Qtg/3DgH791/Awozrslh5OfD96r2tNnJOh8Qb6aii84iN7euWFR9
Uvf4Lej7c9JTmqb8MtnonHDY5HWl3TAM+e52w1oeJbr3aFjMvpKmNc4Oa3bVbrkrBdd6HWL9mNZV
zj9PeovKriIK/loMHj0560sNGA3uHOawbjdlemsHg5GIM2p91iq36gow4khUS7n0ynVLfjEhuVvY
+S38CyGlXcIAJYlfAGKN4hNt9sa+TfQqGi8a5M8AGkPxg/iezg/oVsf1eaZUMqxDsNgoa41paC79
sUq/z1DKxq2dAjy5gvuqrQevdI1jCsVUbGZOkvEt0evmVRXqVot1DKzDGqFC2W9ahKktX5NZcl5m
XRDzdp678TGkihLeNUPad2vNi27TBHYZ381ad8p1PsD5DmB7fzOh09KR5Q0aOcLnc3PZpXEGy6Nt
m2c9jzj9UvmWjzOnHr6m7aw95RBw3KcC4XBOAKWVwdDFwXGUpcluYyJsmonoKwd3hZv6zwOBkc0F
bZqHzuSfzIMWVi951BbzpQB34e3G0usgF5cooCtFdsljMpYaAnrwffXe9A0E5YNMm8DmsTzMJcvu
Cn6svXEJjHjW7dZ+6e1eXWpDr1nQuCNk2LOd1QK5VyRxsvQlinaCGG68KIIFiB8dQ9MUsZCeucyo
Y4RMZ21wPo3WHqjfYb3U9La+VGdtrR1nHXPOIPW52cYd5yJakCmWMTL8dpPMvWuK26wR9kSeWBcP
in4z+wzvIBbZ2NPQhmO2E6jn88AnfDjdDLQ/ZLej9FHQEC1VfY6joqFYmTqyToJsNNuGzp0hJOls
abIwAlttWOFixY7TFF1/EfMzUMJFAo4XtRLCUe3Ycb6HvWwp3+MnUxyjoZYFuuvLL5LguolcCLP+
FuPBta7MrIT4jn66+kHurHGlIVNcAhr69NafHM7IFilCdMIKbBA6GyX9mKIizI50TyuHSk+VXOHO
i8SmGzS/PxT8ao5bYZ0FeFXYuKYhDhkBm/NG9KYLiYbpvrJKN/KCPLI0uUEUl2r6qm18PSAJ00Xe
AyR72Oe1n2t0S8gz5c+qNN/ftiOtjh8jboKgaOhXu4TorHn/Aj8McRmERr63ZixpvqY7V1RE2p1W
quLcKCHpK8Q4OCrj3RxXCrh+iELSUul3jicFivM27Da+O23Y2jkxewv5yB7tYqZugPyQsnHiTHth
kPal2XCWytnpg7IeixvuZkInb3rWCHBau+F045ZwRhJJCZ0tiAq0zvpKP5Ltb6mear7E54KGeDzF
gkQ+7XOHL4jeunGjKGB8azoWi4qlU/kiJx60RbiQcjKhen0cKYKs+8EJzyvHusubJg8S4e1FFJrr
zOaEZBcIwqsS+5KL+nqm6hETRlPCJGFrvI5rFUyU0pqMQ3bUEn4ETmmuOv/T5BbEoBsYUGbB6Zrn
Z90TNREFuePdz5EgfK2mok5ON5VRljH6UxuXhMQNUQHeE3DCoghqY4GbjLoRpB2S0XIyN22TQUct
AVMHRUIVqCnn4jJJmuSpogVCOQkrynlVF/W9DQL6Ip6ih7xmc+hO1aNPhXYICXoB7xGIjPu7qlIU
7pde6Hoyph7poNusQ2jV9KuJFGz9CNtOaW9EaYzXFA36w4wp5prtDxGeyt7EEbgT25BHtxtu7Dwn
+sW+FmS9UjHea7pebmqRiqDVtWuKYw3B6+wv8rwhBcFiHchcnRwnNZZB0k1DQG7RbSHp5rbeAGmS
gBYapudQpqD5xsZVhyAYF6VTbUmMjYJiNim3iezLnBKyV6BLvdMXu15VkR0Feor0RbfVAyrBx27U
s12RIqLDko/x01FsHes2cmgQzOzIOQLpawC8GDiiKL2ufUqecaN2kV6lN7l0jlFNVlRkTvvIkBuN
6uC+TNInIfL1oOqI4AWYsduwkvLgpx4VPoMoRXqlw4uZlBTRVNVQoUyetApGW2Flny3PjG9HaX4a
y4KYwpb8E3+AyzoN5KA5TbSx/H5b1bO5nzzbIYiWr5Me3iJgHol3zoazVvTzjuT37rvvht8MbELA
6/OJuBoag9KqHjMayPuhtb1LVIkU4eYYFWyRaUvDEadEG+2lZo1b7OLm2rTpMAKYmL+xMiUUglFX
OHVpnOd2o28l5ZeGIg/21sQhYXF8DvlQdcQanAsN0pARvXCOeg5blQYdkNPAFsODbRNFEStJkOHU
a6sWdNeVSGg4KzG9eCOHZgtzAqgF8d2C5AwytCyuPGOmce3F5K+iZNqELcKSfhwN0P7pi4uWe2nH
0vMyOxQ6BP9xT3GHuJ64o230TWoNm4px9CgypmrtTvMFiVLevprcB024Ix98ZIRocGhFQEH4VGam
uyNwaVtP9hnVDy0oR/E57dt4lzQax4cfWWGeN4VPoCxSFQcSMeKZnO1KVDT3aUdTyTCSM5+MMaOJ
tp2uqHprhyl3rpcYyGNrenI/YZC9nOLwJjf7L2l6hwnrKsM6t6l9sabMdtQJccD42a+nVLsGQaGd
5bgpVp2Vf3Hxrk5VdNGClnwmveEpU/lmSho2igPtdpxb67YJw6992m1Jx5juGxv3VzndNp5HWctz
D0bTXMbmXG6KDoqGm5GJl61BtfzQVWqsfJeyjfB9cm0ov3mZRsz3cJgkAT9+Yfk7KBLs0J3yKh1t
MlP0fDoYeVRSzozCTZt6z6OontPGUEFiZYIMohTOki7G87HR+Y09tIcBlUwLIiJfKdO+sDmU5N04
XJlOcuWQCgTHeB+nIkHVn+9nClIcQ3rOWv0XP62o9yLH3pRaemnLlAK12zyUKj4okjDCrHqx2Pxl
Nf531RZfW9vY9ZFU5Cog4y71Ir4KlUkOSvoYufXOiipUhOrG18tjaxRXbjKczQQ7UC05sxJ1mZaV
c2z1luhtJCbsfPqi40CHIp0ceZEj1CsL2v+IZdduQwmjKMuH2FM7qxDhTSMJUS4JI4bsdVBd9j3t
zcusrI8ccfDMekW6TjUHYnHBrJdoyqWno4tJxy/GmLFroJy9Ca3S/mxlKIf6OE6IpTORlaSwT9K0
hG2em87SrzO3jTYOlPPc4dbvImvfDzisfSi8S3U9RzTUuzbEf1OcO50yLlvBd8tkBoRBRAQxSbKG
speE6aGZFMG9aEhnGjq1UZZHE0sodnmBFkaffLHxkmJvxOFVg8jmapDEoNkIRPyMHyYH+loVn5i5
t2+lnT16bPeDGK3umccJRCsEn3KOcw6rp5jr86YWaP35gvFVkVpgxCmixiKkhhp3e/qX/RWGLhFY
HKWvu44MtrYY6OxlVeB2dn1e5J53LtO6DeJsuElECKy75yF7WbPWs07sKOF4h64l6H5ox6OymsvE
sB/5tB2JcHNXZsNeKZG6QMRqkFJQKibBIPIbzEvWdd0Tysvt7wMvC89TOMl1l5xxOKE1SWUoC6td
XDfDaqy+UJym15CqJSENS/dMmlpiN3vlDueaaqgCRRf6bC148Ee+ROjVYCnk5UMFamJNyCpVm5J9
Niyz0PsmvNougs5RZodfurW/D/iwLlK/SM/pTvoEQhgI5ZKaOKeePeE67G3xzbHYxyV1/iMj3jhA
eYJRryCncu223g3ZUJSjpixco8sls0RV3uVAy+w898r8P41ZdDb33/7Lvwl8Su84GP7H4lXQ/vHf
FrPCYlX41ZOw/Kd/exI8khZcF8+By8dVmBAL/t2T4Pp/Acz7m7UCs3Ihjv2TxeL/hWXboxQA/FBH
QiTwEfwTxWL/xf5DOICi2esI7FniTywJDPELHcXF/WXxq2wP0wQlMQB+r/0IFYZ6k1LnyFert298
Z6yPyjGIweTjNnzEYnlrLGR2Sz/HQxqISe1X70NC7axIED5v3IwGJArc4mKmfHEW9lV0TTyA8fe8
/H/yzt66NnBmnuFSV2LvckKZcRGkUKytRiw8bcS2ng/Sko65FkjcPxjqFFe13EbgvniHgessPpLX
l7ZsZlD3ou8Sfuhf41duvnTh1N27A2f9VS3DcJGQUvTX0qZ1N7/MujcYN28NDs3HNRjatMzFDfPr
fSWG3m+nmhDgjOPJmcXrjzoCadZVyobzQreN9pqYJW+fyjD9+v7Qr319f08fXxi6zWUsrpsTX58Z
GZYGlG2EaJzmFybZdVilu2T9/ijG4oop5RSVxfIW/hzGMLHno7Ji7oAde32FroStRm9v3Eg+koey
R3fhgbLfVXlt3jXLlIqSAt2oQ2zntdN2asXWd7qeqcN8RJp744qBEzKfYLXbpKacgMlCJQiSRKy7
qTVoMFrpaBjny/ID4uIpz255Lw3gY6BCLQN8p38yTGSWY5J6PFOTUPh5m5NQdD7XMmHzLrTpMxQ4
5APzQJ4IAWNOs0B9vOje8Ais/ODmnziWfv4Swe9g1fFYjk7JeiJq/D6ha7HxOxLEPKAfj0IN4kjl
OfqaDH28LlzTv33/ib91l4XLggQmlVntLFP+FyCaR4YaMQWSiM4w5eH60XfytqLdnw/CA4REhSvs
90F8xRkW80O/GRD1rjIH4wLr0b8wYUwXS7QL4ZHG8Smxs+mwX1OMYsJYfnzs8ghxU+jIP0OwLk/J
5AsCfZVkepxqy1P85YaZDvozdIvjZsz45rceYc6NmfsfrOBvzAULQ5wNcx7DMMzj16M0rmTjQSlv
owgO2BhG1A9LFEj5gESXyMZRQYhzhfpgBi5/6snbj2fOhVdmsczo9sm1WRkqfOQZ3MFhyrcCQUkQ
9aw5ek5j8P0p8RN6fTIWM0EYJPZaPKtTf56sKwEvBTkAwYjCpcCQWC+eV8Iy8OYG6SKq07rYjUaf
IaqVBDKSAD6l3422aq9ig/rSGg1tNO69kmP4B/P1jfsA/BbiOp9/JtTpSzGnRFMj8le075RxyAe/
2FJ28w+DMOMPHvQb6w8PUvBF84UOt/4UVqx6nQDEcZg2ngMqB/EJ35f7ROsPBv1xe1i6x6m7yav4
mGlhvXr/Kfz29jsMjZ/dZIWFRXaKEO07ivSGh9V3QGESzGbIicoT0QfTavkmv3rUzsKhY3PlgssH
ZHmyxPb4MVyVVGozI30LyoqgboLTiQyeI7RDnrZ5/6JAL/82IF8vn7tpguhED3GyHxmoQ84aTbWN
ObkWFeORsOBAZ09BimesQguRAba7SisbDp7ZKBMSdtwkQVDsQkxzCPBDOtsyG7emg6xlkaFh8KN5
151TvTYrcEdoEUPCKA30mqDdtlIitlwR9kZBkmAkZC2Kkx+G6xF5PbypFiuZW4ZGQvM/5mRMeQ4j
nrIrYt0sNAc3sdUs1Ccv1x/hXpHmK70wfqaBa+DqS/gYr2ERx9GWRjHbt9awOmOT2l5rPjQcTn1i
CW3wlW5RUlVHp5zG10VG5fI4Iwqjjj+SWbuZ/Ik7MIg0/mpUky9XyFdG0L/oRc4K0VtJUIx+dwdC
IL3LvHCMAhOEl1pRt/SJQ6Vijw6EH5QDgy4EkqTa61kiKq8GUCIiA+G+ah0K8J09yCt6AYCv5jKr
rgudHIjA65z6RYbSRO4PZFDHIsFAZQwxJwhtN30JFU4f0m+S6Xsb5WlJvLNsv4eGbs4bQECGfqZF
Io73oV8n52nnz0sSa0edVCMqfD3VmEzIfiBstcRLN9fi0uzmqDxiq23Lc/yYc0ecEzmE2NaRk1vy
sowaoa+73karhSMO9AclryoPZMeHY+0CHLJQRZFav++1sNX3ZqgVnx1L0abnDB9lNBIa/0tUtgZd
6wqIwKac82TbWKGOf4xctkvTGt0npaqe/obthulGR3ProXSp+/TgKlO78TQgbesyLNlLWUgG+rWH
VAuNK03gIshQWCOi8Nqu36qmTjrO35H/Ujl+J3fNSPt5pUmSljitqkQ7UIgVLj9/6lRQKIOc+aKf
wuPUL0SmepbaoeYmV0E5pCJFDaWQ21m9pmPUYtnp1uMUiussiqzmoOElrVYWd/Me6OtYHjxUK9PG
mrNGHUtXdFe5sGOxjnKsVzhptQp2AdG8gYckEphTNJpXCbCI81GiH1prcVf8YA8wPbHYxcUuAab4
KZoKYtvrivhjKlWd5WzjDHfODocdRWOLsK6vynNTCH3FpF6ErGwDVQuba7A9efNDsgL4cHwqeZeg
VakpFtSpuYlTutNnKOXrLYKn2rkbLQ3bTO15hAeYJY92g4IXS9A8zjOQJQHSii6J1QncSVWlBRVC
KWIwld62XaB7rWav9V7g1TCxuXYrBWbG25eeMzCRWRQW0I+stUs1yar76kYYRx5o7sA79J2ueqCU
54zPJNO0N2Pvwb0gPH5ZK2KL3lFehUicNJuZzssXx34QTixcQYbVdW91nU0NBSukOhe+Cp+s1sIl
ycZGelv0vObVz4XzPwEJ/2YsR9J36gv//R//8x//m//9LygIf7MQ/uuvJYaf//nfNQZb/0u4HBRc
dplsyzgz/HuNQVh/GezWhCuMhYfwa5EBrOhf/LsUdTmysju1BNvs/wt8tf/i0witxWXzCgQZpvUf
kA9ef9FpzvM5N5efsADkUVKc7uersPOMmA324jTfzx4OUxGpj7IcXm9PFyI+kBuOo5RUINdwza+3
p5zadGPEchT0dn2M9fqB499TZ4+b0pdIyEU7fbBdPL0shoI1DnWHe0sT4zQYY7TyKUyjsQ4U8hHc
rVUIPXPQ/mg7xGWZHH65JpDYPF2kDq8vK4UGh/13Iq5Pj9v1pLfmjsKsuP5lbn1YRfg5iuuz26K3
6kDhP42DgejnSaMpCKjNITbP0OwQO9JcS84Tr71HXfa1G8kgfn/Q11uiZVBCQNFsMjdMGxL1coN/
ObZMcxSpAWxtIJABElGLP8rFY4CI3ZzOS9gsH+z5Xm+hl/EshPyMZOnLcXapuP06HrxBHS0wbVpE
8s9uWLpQB6aSXUL20aHlt6lhWuycOSlxloDF7p5cWQh71MQzwgfPjsfDtGQ/mpgHPriet0ZBdM1Y
KFspMZ68V4tuzkk8PquQJRcyGxZ8umoohscPBvrt1TKXoyU1AMghJhEfy4P85UGlwu+jOV50DrKD
mjNkGRbHEndlmGDO1ErzR6tUfvb+7HjjaRF0QcXUhpais1l/PSgqJGcuO9mhXhXFxhHFuG2E0NDA
Vh+Fi5zeSCjUvGCeR5qV4TkkIp0MxcGrG2rLAhocpXg5MemTWJR/MN1P7iKTjxWKuc4xgE8q7ozX
ozR2FpceSRpBNoW3tq1gXEb9eTXQZi30PRaBPzvjgPWyWBTBf3OSAwvGmf31gDZVwApao8TJOh0t
HJ88Nd+FmmCWe6Kg5QcP7OR1/jkcDB2H2cjL5Zy+zjWNFK/uDBlwArLbje4BAV308vJI6Cr6ok5I
NPjvT5KTJ8eYSJiYHlQ9TLKJTvPpls5x62VJFriDo+0r4d9ltd3+8YVRD2Dqc/AmEOy3BxcbUd3a
bckg44ABR8/FvpMq3cRhbWzGARfgn1/Usjw5nE2ZLKfPTXjLok8QMuBMDmedW8mN9CPtX7gqbxlE
J9yJqX9yIC0smUyV4aXBSHgwyA1NrsvGpAmpAJnpCrr3H18V3zGmIs+LvMvTq8L13M280pTZiBQO
WDozCrrYa/50FB4Rmwz+WnYDp6UwH55lb08OOuTF06v6FqhL15bb90c5WZuYdsw1NhzUpA1jweS9
frOU47eg2yaJtz5eHGfztGkj5KfKssIPLuitoUg3ob5H2Clz/XQoRBUu6j88YbN0grgT411rIF/z
zemfgQn/ny2TZb2w6CtRr1zeJtCZy8v2yzLfzZjaq9kHJudE91UXjjgJOVtU09D98VxgpKXEzTeF
uXe6V0NzqJKOUgXfR3ztHBRxiBEd7b78+WNibcckzk53uazXFxSjghs4v+eBk2rtBeWX2eD8XYfR
pV74f5aD9ffd85ePPZ97uKX2yUdySIsa8N3CHZR4cXm7+gsdSdf+/Uv6fcFjLwjR0ad4JQw2068v
Kdf0YWmGLKyVqtkgUPgkJul+ML3fHITwQ3bRzAk8Kq8HSXqsnKHBIKDU5SYpGnEVqXr4oM3xxsyG
N/0fo5w8HbMi3BMOJCo7qBNnHq43dHp1t4GF7N69f9d+H0qwiTBpKNB71Nmbvb4gVG4jpRgrI3jH
nJEN+Ta+Y9NOn6TXaR88oTfGorZIU0H/CaGzTp4QrH8IhQLElmen4pi5bnGuwHK/cJYQH6wNvz8n
WlHLt4nuG1sX/eQOwlJCFFkyVMm6urGbSYM7ZLQfjPL7d104dDZpSZmEgPmn6ZtF6uJQLqAexFEV
9RdmV5bPMso8dey9iFDYzKTc88EM/H1MDiF0VNlO0J9mpXj9wAYOV+ZQRhJVvWUR7a2jC81se43k
lg27hbv2/QliLE/lP+rBy9sLp2thpbq4pDiPnAxY8nQM3LYyiODztoFrVXScHB8PCVW4yXvUBvrJ
O4f1EGler9ppM4Gn+2RS+n9WBlLtIESYaVJ9M0MiNPy4wwKKvhY7EsXcnYAuoW3JmHeOM0Kzz+//
+t+nHKlpbJaXoy9EOf3kx2MXjOjF8jka5hxTLTp86mlxPYdfNGqb9gfz4a3RUAz4hrucbbhlr59N
20hAXhX7vCF11QSVx6bgK2ogEI3n2/EHo70xE2h50Ayl4+qhoD75/plhkiYdoFieeoaMWMSAjIue
IKoAmSdJCD1s9pv3b+fyR57MBRpNNB9ZLFzmvPX6AvXImWMqoDJofX2bdM73aUZOnunIFsjjXgks
ee8P+NY18va6JkBetmOnCWKdLtp2YbsECYBshKfWkz8mFzR8wyCTdvLBXH/j+XEzqRQhh/SxQ598
5i3ZE+/RiBzPtdAT/IZtdQ++Ldsjv7P+Lt/9wZbCdpfPITm6VEs447++lV5lNziLZBHQFsAt7pTa
Me8jQmpos23ev4lvPDWXxt0igiCu+md57NfdSxEXkeOF1Kdnv6rWoMrdB9NrdXwkmEk4QqYb4hKi
D75hvz85DIxsmpbYQnt5915fH5bpBZ9GoXRw2vaiJZBmY+uDsfeTRVVpCLH904tcZD9s2peDMcyt
kzddMzVKuRCEOYSPw87r0R6vOsxK51gk9UMaZkClKJKv3x/19xnjMVHQByH75m9Oe7CtmAQeYUZt
hlnuZgSrsHdrehIKfvP7Q3m/vXusXygeyKkkRJ125+sbSvoIbWYgNUFq4r1AMixyRNgNgGSrmAv8
/pm8y9oaQXgyobv9YLH5fQ5RbmC+AoT9WSU6WWwkMnqRVFkRuE2jLkqIgQRDUblc0ddJLzXEp/ch
hI6P9vi/fccFBSk427z/pOyy8ry+6AzU11SUSCErTE370YvkuW8ROPL+rX1rFNZQQOGOZSJYOlnW
5n42J71OOJ+TuLB2MUMH8Ai7D2bob3OFwhcvwnIHCd7iW/r6WhT4BExG7B2NZoo3y4ZsRcoJjyse
5n9lKGoqnBUdX/+75frLeUXOXaNyu6MHkg/OmYmxfi10aFp6qo27P753bLDo3bCWsbwgu3t1NKKf
5LmJOebBWGnuKkdUXKzDRpZ/WFP+WTZEY0Ehg3cAVcfJTBjMtkvzghTHoh2qaKWTiPHZ8TRCbt+/
nt8m+vKUKJ2w8WFVZpf1+noibWxaO7IxScFlq1atF/bo7Su/wRAFRw0/mNlulQkn5f1x35iDHGWp
pCA6XDrhJ5vjzErt1CnIxWlsvz40CMde7Mwyk39pGJwxHPp+arVOLo++deM6Qx5wAOmIAanwpAUa
5bAPpsWJNo27x320dJy9jESz5LfrcbOy7OjYBaJZRd6EJyK6l3FDlIwt96VunVUJxZuCCCHAl2RF
+MVHGXdv3dFffsFpUr0v8Wh0jsGBsENZvjS0i6dOzPbtnz+4X4c5WZedNsG1zMsV9NY4XuS+94Ce
uf+gJPX2tSzLh+swOU+FlGbfzxqsePZaU5QtZI6oCjSi5vQPHttbs38J9xTs7ahTnn5kCOvqAdua
pJimtYP4YDRuW2EuLnR2fGJVunX4f9g7k+W6lTa7voqj5nAkemBQE5yWh81hT0oTBEWJ6LtM9KOK
egdP/BoOj/0Kv9/IC7p/hcVDWYzrcQ3uHUnKg0Qimy/3XvtCj8vPDhm/fTyUkkyK7PaoOL8fldOS
twG0lMGCS63DQZbOT3nUmZ9sX383A+NY52BEqX6RTb1vxuknjYol+zv83vBdgPZtyYamzGINJmCs
vzsu+Jh1PuSlgs7XcLKoGAk2jcHmmbR6WJQVcZ2sTLK5/v4XTTtsIjnEm1TRP5zgzVrvrIoJy5w9
MOSKuN+dPcrkk/3cx77j5I7uSTAnGoIbt/d95+L7qcF9LnkrWG/SWU1ryCrwRvX/EM7/P7fGyxT7
7pRhsaVCE7jcIFJFtE56Lgd9rDkcJclxKcJtWmmwJ+RUHGNHr/YZOrRPRIInqi7mKneRVTmLGJEj
NYao98+W2phmDYSbGEmMLD1iUbOrl5yTseRs5cv2JrZr8VS6rQ//DVSogepnIhyLPYNW3/152Hzo
ZxeSFuUYXVAq4TLkpJ9liRqorvpxlblg+RLMfztBMQPJkfvZjpJhctLTHp8bkjLmaDz/lLROGgub
ssQQmSBCAZvJTDmVWu8f3cmy1HNpQjoAlOUNTecEs6VZIVgUF+77UfaLr8di6UhxD+nRfZONWfKS
TkqCdcX+RBgf7uirnJPWrc3Non3AtUManqwHcisn6ZrPVgqQ4nxsCnhtjTSdEV89yNwHlODuz9sR
SDzUP2e2eybhOVZPNim4YgM+V+EgUWKLNhrdcJVUlPtuQyCcWOvabgzDx0Lk/l4VsQVbPEqx0H4j
AQqr/oZVyiNnRcxu4uHkrCYT/3Siu7X5LTTILYM07LDJuIEIqrmgOoEpgvjSPVlQgUMWp4pz3MwM
AnxDDrDDIY9M8xKmYKhVweyQLoaaddLci6LPMHxvfF8WYwL7zi7xYnrp3KXfR1sLx4Nre4ARIK1M
4ysK5QKRE1CwwQ7ScuzJ3IvUMCZrsr2K9MkczdhCLpNMoXPr9pXvn8lQlvZ11Q2+izPPMdVZyws2
VpDSfX3jgDtGh4Qt24zXuLBTFGwTDKCrDOmwvxpUP9YXIUzT6TjMMtcetKgw1HnYt7K/93Dj2Ws9
ATrRR3FpBxq6m/JHY4TTjxQ0j3FhdkNRYgolm/HQuGY+XzpWlsozQ5ZDdxZFVSg3YBYt99nHi22v
mAYdb+VGYfTdYlPlwW2NMksEaWOV0bk5kKQarSkGxng/rTgE9MakXAW9ZcnptZyQ0ViBqYdx+pWv
DRUv8WVleBeGueccdLv23IUJMxpf8GYlRDmV+LNfRhmLnEyaOili2BfA9aINwC9ISRAWRnELwWLB
QGhSAWEjSXDYFDNewUMzlP6bJPrih4QmMQSkARXR3uxEnLMhrN14M2RuaG2jSmhHxYEUUIAakvHe
7GSor3Jl2cXaAKAsfzRJKL6YZqzcIHcW39hs1Mjz5iYpm60kAPpCTBgDAsp5Yn6C24GV3pVJl7K3
Hdx2pRdsXgJdZsmzgSUMDBTxhlagUCo2644iY7ca8f5Hm5wMOMb2DP9gHYvRfNX7ooCa6YM1W/lc
j0GeJYbKYxxW6REHqv4qDJUBRemn2dwNGRJWPyw9eWaLblBwxF0gqJjcKmuVqdJ21kVeN/a2rIXx
I0rNFtFvZLiEBHEQtwMwZuMARi5rv7g4P63LaPJoeJodJ4Z+FDpeUEbaBGU/q/T7erBiuPm4t4aD
W9ucucB41tnBQ0k1bS2Cf1+HimPKBsOrWa5K3Wm/unNqtw8Jm+FuBeOKGEUzc9gFUQBu7lRZienS
zSIM780QjzG117n1SXDoGze7qskNUlu4KgtgG02mWPdaX4SXcR16JhGILZDFtOng4URJivmcpNf4
aU6ckpeRplAliwSWCwl2uvXAxB8/1f4INZ778mxTKsdJH7SyLpluvEbM+4E5800Kq/0C00aO5xQN
0i8wj5PinCwG+J+hapwRNCr7+7XosuKHMEL9Ie65qA64wWoHkCxGr+0oojcRRt2wcr6CgEjEzViB
5nkqgK3eCqm1Rx0oeQlJ1rfmc+ah8kiqDwAhraj9am+HMptX1IKauxqoEmrsQvPeEBf61dnUjl2z
AxllJBd1rIsvxDvZ0Q4ecg7xsOujH+ag64hGPeWDQvAbu1u3ZVoDc2TH6G0x/aXpRVQOvn6wBmE/
ObFQDgQ5y3hOBQd2TP8erEM+9tFLDgTUeef6NBUzkMi4LNcKIoS28YbIXAhN8QADMJxiZyARUJnX
RYiLfZ01qsALms2Wtyk8jLzfCFP3m0tVLJR9s4t7c8Nc4gIAcoGjrZSWzjf5TEntqxRKfPWcMMoe
kDxl+jlQGAJkJgsVMfAY1KUrv9OxvepdpmU75pLe2BaeqvFXT+GMujPSErIdlTkW0fNirPkGcNx4
cvIKnCq5gQViCDOHJyYS1gC5wbQIlCiYibS7DbVcFfd5Zkr/KcrqJNoBA+uYuyuOIkGBz/kW8auw
VkYaWum5HvrASzkVgR0SZEEhCW6A9a+ll3UhKchQ/I4RkZP5k1MS+7LL/NybL9wI2dhD3NYVNJC6
ZpUEpAjPM+Oa0GMgwh1a+THsrqDtU03s5MQo/6LlXQxPt+27g6VF43Bmzby8je8lQm2Q5WRh4PvV
lO3LArDsm+S2f+LM1BcvgM/dHw1mFPlKVKOOAArhqr1JtAo2Cwzphk1CXTj2I9NGbkryHXPh3zBb
gaCvSMUeIdFx4FslE6AJinJji/PZiHIZPhmN0yR3mtdBbxhGz5nWiRg9uVvu+fvbTMcjcofosrXO
9EoHI7cicc8CCg7CsLgHT1iRUaJir2OUzCmmLhkPoI1VLf18H0V4P1f97FlQlRPOM/KpJBYVLIrf
zoXfEyRt6v3X1udW/8VuIxXdJgA/1asJQohPiCznJc0k8n5YVdiz2IOBtw8Jsg3A76kObHpyesK+
gNbZCFacFvAksGePHl6V2JSaR3ZGxJAFtVb2cKycXLfuLYKw9aMkjlA8OR0Jy3cjPQ3tp28QYUuM
wPqW68UYym00mfEKTgLoFgw00+3Um8CcePy0+cZtaxvBzpysDuS10QjScDxQKVXZEZCmT0D+bEDT
6rmOZ2pyhg7YKrC5jT9PxTx4+9JNKZ6PUAKbVap6SHxMEqLfy6kH26l7iV4f1SQBcQw1OAwk7IiP
WUdipPXaV9yC8Pr1uImGrSZo4cIyksHdcq7M9cuMLIVxNbZQ5fG3ixRcW5akixCWULnrSAHlfOwd
U7tqZFe5Fz3Xue1r7Yt+uLIi6D3aakGPqbvYQD8SFGow2m2rubV+7UKn8HaitfwXrRVCPbrhMJRo
5GqfZMmx04gRZ3miIqppaWVpqyx0JlzkxId44qWOpkF7RvyesJSSIPrwc9/+n3Lcf2GT/ssRZv3S
vvyXHxA12+nqpfjxr//yj/+ODPff+e/f3olwl7/0TxGuQcTYcg62lgvLv0y7ww/V/uu/IM9FUknV
3MC6i8DSoy7wT6ev4aDPRUbCZbEPd9I1+Of+qcE1iCxbpAQeNzWL+AgfzP+3BJeTz3J7hp0Yhpbj
0c5JTcC1Cm3Q65DALVlblzrwyEMijE8KD+/rG8vxarmF1HHb2o6xWBffHzA75lUNq5qEHqXZB1vq
9p7dd3j2S7//Rqr6/tz8VyuLWI/OpAlKsu9bSdG+V5RX5LptQnE+Osl9bAPdSDC1bNmv6p/UpJZ/
7v8e0//ZnEdFisxHqvPLG/r1WgnHiYZkFi5R2GYvHTED60j60Ai9SQ+02CbUV5+ST47q7w+s/9Em
AiOdUrPrnFqgsAOIqYYLB7Wszy/SJvLP2kxOHBBJk5rJMw402yRH2YJwan+qa35/Nv+rdURu8NeQ
8qHMPSlM9JOeEdBC635jggEeelIwagFywWujTx70Y1O6zXj5S163jJ73nQs9pMt7Rb5s1CDEJQuI
KGVfQR5rp88q3n855N6/SXdx0FG+X64/uG9531gB+Fwh24LeV4/WsGqqrjgkhhvdJXrskJQZlvIr
JUeyymEt6AkMaA56OfcLX/MmNHe9HQ9pkOapfdlMffiI2h38E7CmBA8J6LqxLN3nscmqNSQysQ0N
jzusBXYvyWyjDBcu+NNaqedpzqMnqw/7r5oeJ/fhIgNc2VC49FUYtq2A8qmscKWIYQOrBKa12noR
LDwYZeIi9liyV84cthcFrk8o5F1D7VknyolgKEN/DWdMp5veT5YzfWqMIxJMw4fplfiQaxoFlLCB
d9QGcemE5y5Zequ6971LPzWjl7CT/mOrjPDNraKeW8a8Lr8PXd3oZ0MKWGXdglR/SOJ8JndTLx0c
RN38kMy2dz/Zk/VA5ZvUT7ACiMhb15idINIt7Uvq6dMr50U9WRf2kOr7yizSq8QZNE4eqYuziBui
vCRqTYu6te31ENzLEEcp7qN2BO+kVAtzxHH7wHJm1QWiF8mLgjwo1iEb8yawkX+ed75XyHVZt9Nr
7ZTRD+FqDXRRDj47IZv4Wdhpci+GhLOqKW3nfob60a07Yuu+e8lAbspyzXQ5pFpzZaTTvGldAa4m
SnzulOc4PsrWJzCH+mDHmVrDQwdOmMBw3H59xgXwrHE+MFtSwic2h2DpdHte9XJadzYpjw3wqCud
wKIxKPzU/w6OUd0QgZaQ9gigLYfrKIG/xnMM7iyfl/pwPaePCy4NwQOcPuA8aSnZCaZl8lLXmeWQ
LDba55nZynCrT7BmqWzV49FQvas2vc4WUmAZnfecaKp1FILzRi5E+kQ7jPP3qUjLPiBNpFWwmoja
gzjljG89EV+PZKROL6qQ/ZMmJKEoZTnbRsCcrCCh6LXz7NmNMUGbrNgFpkA6n9ya20tqtABRk6p1
zvpaersoTvpvndeat1LUag3/qn9rF6ZmNOjKWjdxKW6MTlflxZ9XiJ96ifdfuo/thWXYxpdBbudJ
pZNIs8psLVilUzOz8/MDjmu7wX8oIyPwwV2wPabCQHdQ8uvKu7p5HczzRSfY+FckJIzFcUiJDTIv
vfAef1luEDui8t1/bqX+Aqc4rJF/MDb9t3/8D1Jc/9c//uf//vdf91LL3/prK2WSWg0CErMLV64o
vJdLhb+2UmyKHLKsEK4ggERIvCwY/9xKmfp/ZZfE3sukqowMZFm2/mMrhdPppzHIxaSDq4mW/sZW
6r1CwTUoUiC99Kjs4e1AHXSyIfAo8ujScjg0LIHNIwTMKj/UDSDGpg6sHDJocv9L//xmx3Oyr/qr
RXR3Oq2iwju1pdcFh3o5E3icESdiimpXhJ9dr5zo3/75VD+9FuSH+zAb3i+OIM1aMt08wL/r9Gzu
KHivnbfwkOyT4DgGP3jSoHNeZXCoV/4nG7qTi4mfbXOxTlmat8fe8dR+MSEDh5AdRqtQvsbqmBOB
Fjv1ee3UQRRp3OlfFaj+iuntz936sV08EctWnZA2FzLB6TSRdB0lcEG7ZWsS/VntNKnjv/XOHXNj
m+T+pPWNkds7z/lEr7cMkV/mJ1ReyzUMwAaLtZ0dyUlnt55WRdNkoNvk0E0eEXhwcE6bvO/vK9Mk
DFUn/PDPD/th1C4aCTbNdDEeF8M6ub9NetsrIjD/K1VP39Q49gcs3WwCOu26F+6DBHhyq4o0++R6
8DfNkguB+mvRTMCmOGlWwM1y0SjFUMAiFFGDbnwjUZ1SzJidceRemz7VNVd7/fPDfvhgELaBGEJu
xg0oJoCT/m3ABzRcIXNto+GVY3lr86cp9+D9/rmdk6PI8h4ZQKB9EMcubo2TqcCJckeqhsCiUGEZ
rvTtCCUU4tw5MS+fdOTJTpmmEMRSJICOaCOaPh0yToRoj0UXLiulwWS+GoFyWvMnjXzst6URrrhN
lGXLNPB+EoC5klc6VYUVEFHyf1w2ocPYb/7cab99Eg6IKE8QE6PLf99IMRYpWQdAF2RcYTPmliYY
Zxh+KfrKv98StVpWEiRzqPxOWopIfzD4xhkGMdGl2rRqq3zFx/fJA/2u1zj0s1RhMGQFYuH59YRI
ColnGTWXhOTr3ru2vGvy+pMm9N+2wVeEyJtXg67lfRsc3rtajLyZXsFOzULTuM7DptqzBbtDnAqc
cPCz9aQTImFqPiGsPo5RFHTi1kCOZVCossnqJPvzkx/2m5dpLHQtEC2obVADv/9dZDGZlBQxEc1U
2gziMRTbYgv76J/f5MfliUPb4uzlW8ahyg39+3ZaUeutSqhqAgH/Ri1x3EZtei/8HBt8BjLVEBX4
08r5YhcR4QyVk8jAaDp1SGyRXTTwSvcW7MqzxqpXnduZb21H2W3IuTqcRSe+//nnLm/j/fzOERNw
KwpGc3FXnYwIx42snGoPvTLd5eN3N7xCdHczmQ9/bubnwvihHewZOEHwafM9ve8V3Z97PxsXW0Pv
HIjMGLYDEbZXXhWmJC9ItcT9KsRLwWSMg8NhSu47qI0bSULrbtKyytmIvPlkUvw45bNnI6lg2Y1R
Ljmd8otaGWLqyKarNG6D5RRdA89/ydp9Z5+1YND3ZaNrn6xuvxmGWHsRNOOXYzn9MDtqRcl0r+P6
suBdDF4egKA8hFX7Sb3iN58hawqzyeIpcj7MKGNChpiAurvKCMXEGVCEw7bgxuT2zy/2tJnFe8+/
D2uJchqi4pPxk+qaoaN5T1f1FGlHPzbDdYc08JOHOV29TltZfsUv8klozqEJ05+HqRpjHRPyhEBi
ds6N3mw2eSH/njIUtd/JUy0v8Zf2YuEnUd/zVLa8tPTzuXnUP+u403HwswlMk1TrFqvhKfTPqQSS
UJ8m/PzCKeeg4Bq+gvz359ejL7PNr98dzViWcPjs8K9zoXAyGxkZ+S5pie/GtqPhQpmas8vDevzS
Q3W/EkKqF6WINUpm7sSK8VrpTI54mWf1yQ85nWd+/g7sHgh7sIR9eNwxn3Ru+ycCMCEVE6snA2+5
h+Omc9Maot+QxfPJmPm5Zn54dDYiTMZIblE+vn+Jnj0ghS+pd1huN2JrKeAZdxRBQofCDzDW9C5U
BKbDHuWAT7WSKxBjO2bxdaYj5oNwPJcNlMIbbCXNPRXcqz+/mt8MAChrHssExzMbCe37n2fPFmcj
8P8rZDzqVfPMbFstBUUjDEfnk97/rK3l+/plPDckrttGyuw7kSMwCfO7M/lbXIyfPNIyiX/o8V8e
6aTHhVMMSKfZuQ/ELHIjXR/Q+lBuso5Qg27JFDeCtupeXKQc6z935m+mIWuRp2H8Wk4pp+96hpVk
aybpTrajdWSpO9m5NLzP5tSPXxOrF05a9H2UujHAnPQja7Boo8RgW1PElEuLYj9x7AvsSqxsEhBk
Gj1UQ0TOd3kgLmtHNNsnK9aHgyBbd2YnrK+wUCCeLBc0v77JSEPFwA0qKbZR9N1travczAlWxxzT
FfFRl+296Iy1Qr5kyM+uMz6MopO2T0ZsW/W+yFSPecp8HUgCN8g9Hr3PtP8/717ejaKTZk46mciR
qhkoI6AemTau2xE3nLy0lFgCx6gPyH82WT+dNXl3hjnIIoyQTBld9bs/j6gPE9byK9BkY3XAvIKX
/n1HI/ZTIlG86jaDrR/3h0TTNhrELTMPuWIu/vYESXvLPMD9DXMlOp337XnERWRkhctV7ODhsNwd
nrG1w5hy7CVI+JMJ4bedzN0aT4fr2OAg9b65WOt7pSLeZTP4e5Swh9jub5SfHEpS4vXUv6wdWUMR
dC9gThoYqz0jABXyyRx9ugFbRvNCmeD/eK+o+b//FVniDt3QAt2f49Lq7innM0fNmnKPGigu+Vgi
bavvcsusiPfK+/ozqfjpiOa6AlMvvU7rC27lpP027iezGuiFsjhq07mviLWkoP/nkbSM11/H89II
rxRGIDPGUtJ4/5Cgr6hJJ8shJzkrUHnZYuP3xFaP6Sdby981hLnW541abGz9k7mhzg2is5YlxBqb
TaSFO+Q28irryuY2IS30bz8VTlv8p9gqOTSebujTUcN9kuOktHqxpQaGD3WrKlLhMcH+uaUPsy4d
aPNFoJekC5n2TjpQoO2NKI7JVf/sH8tw68gHSIs1TPqSPJwx2Xr2GUrkT3rzw5JCkQSjBIsJpT4+
uJOdbalGbW5bziXZPFzwBUZ4/+Ovf36030wyLpsTbk4pdlEqPhl/VUpKkzHyZAQCfbHtbhXV8bXX
+reOqJ7b8O9ZdtjWLo/0S3PG+5E4ELgxxxFxSakGCm/OmsPYd3d/fqTTQXjaxkm3jZ4VU4iaGRdu
ZwfOwBV76W76kJma9eKTd3TaGCPD89AJYCBgGFI2fP9AifSJbQopM+QKl1OsGvE0knW5KrO8WodV
+plh/nRMLO3hXcZbaCPsZ2P5vr3YHAyJNROpcwaR0puFCjrr79FHEFb8bAR9BsAkhvwpN8EWhYuC
dZArV6+SoEWxu0Zv/Jkb4jdd5yOWXRgazE7sy98/Ssc7UoNJ15Xesehvy+E7Qc4yf/zzaPg5uZ1M
fjSDlp+7DuQkp8saAVlFVqeQx4zc3HZp9qiS4SVHTTuAFkbtfc2WcUuiIsRO9L+u9PYZ8H/D7Vb+
4D0YJd2sYepc+US+ueT6ffLzOAbwnL/+QEBvLO8Gezlq3ByWTtZdku29OC9iLZBOI1ajmshFsjtd
k2/d7Ex5oOcaiQlktWYhMZFhdQeuUtpB63S2idgurAk2ylVqk8oD/PLooROIn+LIs/MrjLWle6in
njiMoCX27s6Y3fEqH3TteSqFe27OYibeRIHwXDutVR2HioJIkNQhqaETaleaR3Kwz2Qjrz2X+LQf
pZcYx1D0MnvwdTK62JJ0hMaP/i3qWG+jXM19wNBQ3AxGPHgXiaFQl02Dr33R/URVOzWo6kaKylzp
uiK9zJn78VEMRs9xB6HI0SJU/WwEC7sRKMzfEjbtz1Ee1ZdQHt2rFKhnoGVtvbey7M221WydqWyE
8VL3OvLEKJ6jhpwphMYtbNBsM+VR5OwmgyoX0mH8vruwRKkxEZP+kmee3CYk+BxK7pWGTW+LmIsV
gtifBQKyNlBheRGSwe0FtlfP8tC3iXmdtek2N9r4fLDD8NDoWb/NM4uglUY6T0LLZrm3J11cCL20
bvyxMMmome8c8jOuEHq3Z8McK0KypLdVXbwNCTwk4VAR0RwaFWLygeTAvQZPdPim7BwTWdtVXJOj
BF4XZuLitGiN65Ykl25T2AVDmje61idt7u6isDQe7HZEpY5rqrZJPrT94qz3yvlcz2pBNLlR0HHF
pq1IW17CzsmrViK+HgipgSvbrrhLDxpPNLuiztxnB8U74uUW9GwvL3UFswEKK5Lyqbkuxpr8XY8S
5piPb55DAlwVZ6jXRVxqIVj5HRYayLtA/ubccr7XxRSnK6QGQZaiiNCSwUGh7pIFi4fIRFZpZNe6
q4kb3ld7HDGK65d+M3+zxTyjfy/NKEiinH62SqcKMk7rpl++mf04cVL2rqulZl1p7SpKSWUaKoug
L8LjnjI1f3PNxPlCgBPhazhFCfhefmCS1Wd95RAMUrmzvnIi7cyojbfatMhDyoa4gQacbIhKDDo8
TVqePaRjlAdOXZ15PVoMtNm3YfzDn5RXBiKatOfRro5TxTtmYSPKYEI7bsoKzsRUI2wnJpI/RE6R
Ow0HuRwmtDn0zmv+qB3WHbBVsgmofGCTnclK2xBup29TvT/iDTVWypn0/VBQnswHdhzNZs7FfW42
vQr46qIVsZ2U1Ps+aMwx+VoqDkbKLvADhM0r4qh0g5e5voSIPh84lmXHnC/s+zB2Yl6ZTmwdQvl1
ztNziv76gBq2jPxnd5wCwG7HvJ0fCvu5DjdDpw8PFcOjvDEItK+QbHfltszJaY+VbyCyzMrsbtC4
DA6ETuBAJ96s2cjXAtWSE/tr0tK+zIbxEmkMs5ENVUAahFjz6tv7jDriuUpV/qBCoo30JnU23L/F
2aFlamt6UpU7rdli3DReVaI526RR/hnOIt3dRCMJSpl+iV6P6OaWvPkhDyLf/uH2CVoF+1BCXh6m
ejO3ig8oszYxOefFps9R+QbgifGwLaY1r60ekfLUayR7xmLFDvQhxbpSKMy/ucffH+YdHve95alN
OZNTv+Bnhf/V7owtavl1ywYjn5Ntb4HWTLun0c3WIk1oLl3nek48KNmSFQWQvdKdTWvVG2fs9nW3
T01EulCjBzEEqg/XLARBX1VDu+9rxyR8Vh/XZamemccIYEWYe1i41hTSJBWs+Q2N8Qozfh3UufvY
1mNPmivTQuSQJUuE6Fhvde4JvuliWEjDxlFjXBwsxMWXREY7zRajw2K7nSnK9FGnXlXavHqRfTOL
PN97qbMkUYVFQ7hiG256LdXlxim9OzPiTSvbio9pN2N4+pnAgO2luR2zduZ9mzVanckQ14aeQyWZ
lti5mbRdfAffPUVgXhH1zqMoo3xPsDi04/CijbXH0raeU6KFaoi/WAe8a8dcwlCUuY+mubkmEre5
bTQXB5Y/Mr2W2kAKdzM2jKeo8/UzmwTA4iCn0bopfO449DFEDBT7Dbhw+L7rOQ+f2rIi5dfr0nxT
lM0wHkKKJkD/ol048nmHs9a9WUVNSjQxp1N8X7bldG2KbNxp2GwvIicPnd2sCve8LbNYW0/e7K0S
VViXubUE26fRBQBybS0lOgHFXVpMvPrQ4jeadf1VdeOT6EenPnBZSVxlP4SvvjuNTRCOYt7Ntn2d
m0VNNbDI1kNWXyVmNe04Mq+1cVxTiyAFcDpwCgtyWW9aQg+NpCAuaopXXa3GfeIaosWgFtrcYHTE
TOH1E08piQDWARuUtG5VZJo/pN6wRa5hlnE+3gjpXJoivqT8ulOh2sykv8xREDZXSX+VKG4lah/D
AJHmZ3luSWKTqOkahIM2t3KS3QHbAn41YS5y6sFLn70onvKDikfkn5ZNenlcjGkgJ3/M+aD5RO2w
MeSZtM/SyJSP/pihhAXCEnSiNJoVTMTcPx8jlGEN1c+AwSww9CmMbOVElZirHiwyMZqtIZrvvb6r
eMC6aR9mOfTUs3HapSvlIVf0wcLtw6hz12x9XiNhknyGwEqtsBA8M1O9cI9Wc0PRWsQbj/50Exka
SWdE+V7lWp8SGBeKMUFlOJlXcMcLIuyiccLFTjRkvsgagcunXlUHkx5mlKS06nJ0J7GubBM3UCYr
QNF9Ou5zv3PhTxUDSHBhy2RvNG6ncDD50VU6N97XBjvkbvTt2WdJsUew3mQ6KqQApd6t+wTnzRKf
+uQjp09T51mRM7c2cw3Xi9GPF+DIz+y6uSMRuPqauDYpw9gHtrWj6S69N5BGkQzDVeEU03VcugWB
fv6TmbbNZe1q+7GshpgkZrvYuXVmrPhT0VEfK+zJLjO1ZmrkW/ZhMWOTnOutKKFk2yk3qc1QC9Rj
fnrZFkkVpFEUPRPLwgYlTDzm0KLZ12SdpoFhzxDYpqtyxJKydyJzH3uY1s0oAWXPAfe6HbwWG+KY
vhaTWa4Bzw0e5ejxJiS9DJ/jObCM5raKo2SNnVGt29jK9kUXxxelN5y1sTB1rjGiDZCBL4TznQ1l
LuNNk90UoXePKUsd/dB9KjTCYaLS3M52rbh1GAkyA/ETaFbWF8/RTK9gEeqzXc36sGJOC69IuHP3
1twfyda78zKbjGIQ7czUWU/KaekUt6bew4jP+JawxGsu7PDcuk0bXAiao4mDNVXynPRK9YyX+TbK
9RszHJ+0CbOdm7fRPs+ZcvJ2Y5skAPAvRs5LNsxmvwmlaWJRFHp6bSYsNm14Jmerv07aSoVBinV0
QeaX8htQ9uapDT15W7PxPTaq5Iij5vq+m+vzCYebXFdDfZskfr82WjL4stZdV1Wdvc2xIAtOjs91
7RZ5gBM2IYjJeoztdKRWZLy4XfKjKObxIjbGqN74iR0epNtdJqmB6WPkIarSoAaTJY+mWaHzzToS
PkcNc1tPlGU35OeRXdnHKE9JF7UzJKE923E1JVeREBetNDb+rLOwcey8A1fTrNNkxKmr1S5p6dDg
ZLxy+tp9g1NBIbKto2PReQcnIQbcc7YUN1YOOhmrq7QdXkZ3kzdmdTHoZrnHG9tvER+rPXyPknXY
Q6qtuWkUDEwDBCjOy/e4qmLneiKFocf4eenm4KzmKWvSwB6LdudDVMP1krNwG8hK+nPTJrV5Ncpw
54xYbHOdGGCMsE0gJtkQOj7i0EZpOkUrl0PJaxe52LKg6a2sJsaOFrITspPom2OQudiFUcTGWd1i
tfpaNmBgehHNxUUjCQVgDplaPoA4O5Od3l02NZusGGzM0ZclQbB2PVbb1Cea0+mIzlsnGUkAAsQr
U38Y95tad7aNxU22lTCfIsyXaFLnsHwzzFg7k2Ptb/q0SS2WTXD7OGWYVQsf8bzbJIRvZIVAbgK8
VU/Ut3LiqI4z/Cnzwz5IB3ZUU4JFabGa1dtcdtYefXi25pI0IWUwGx9L3FaBVWlX0Zi9Ad6XN6nT
lvnWHPz8mCQsk/uWaTQmxRa/60pvKfGunQE/zpoPp3yZBx/uCafmMDqHx1OXF2NpTHPFxt4kMzEj
F/PWDxf5F0fMaFx3oOVyAIkt2Vr+0EmSOVwSfcmmYc1sL7OixZFAooffrv0647dNup85t5LKsLnl
NrfX18kkYAqNZm4c6sUyfY2NpQyJ0QUxs6eO6mEiTVttHUPs3HT5ZE5PiaRQQ07kwA9INfJeuRsm
dLj13CBrSx9NNCwIfG1V0Sc7YcVDg09KxypuAqt9aZxQklSVZeTjWLbIHyYEyflmGKfpgbvDzNw1
9eT/iIysb9d4QuuLPjXja1fl7Z3vRN2XzrBDxODzFI8XddoPB/6krn0dIizkuzSW3mNczD029iof
zW9JUvvXHDsqZmVicM0jGxJ3eIw7o9z8H/bOZEeSJMuuv0L0XgM6DwCbCzW12XyefaNw93AXnQfR
WVcEuOWqwR/pBQkuSH5D9R/xaGQWu9wzEcEiN1wQKCQqMiPC3HQQkffeveeGiLd1P4wVCH69Iorw
IqrwG/iiGp0lroNkkPPSmFSLDEtByrFKjAhbUnuqykjbjXK4Hopy3itFbfFd5LtsUzzDVtE2fpVT
aPnoaqRxyNOi9h7Kou+6I6MuHKtKRWpqmlreNuY81u7GOW6J/qSO0itLpGs2byIf9NQ7n7DDnqHv
eRm05AieoA3CotbR7itFK4kj7tO3QQp5F2tDdAIQAaGQqS/LYEcUqVW25ngX4y4b+m0V3ireDQHQ
h9guKcTB0bIUVHZIN2rYsPFVfXReLonh5nss6huZbIzwsDD7T5Tm4sBu2gfCpIpVt5p6ZaWUxaNQ
s3GdS8PJd9EcWBYG4oGCTWm0AH+CZAtGg9/osXsKp9mtNyR8rHvXmIuAC30Owe5oxNa6UgFQywfT
eZ5mUrDlkjljTOW5wByRXUmp2+EuWRA2CO157s7JEi+vqgJyz3zJB5aPg65VGyIsn9OE476YNUqt
szl8kG6g0CY3x+PUYCaNEosObyLrDVmyrzQ8yGfrJxMroyxOVROfolptz1qqOvzagMs3jT20ZDSH
klzpEV9yGqvbfpxVwl5i0LexNYfOitaivM2oBayUF29i2N3LI/05A5urVt8Pen1XHWkIypPTlRm7
ZcXfLpNVQr2ttOaJ1KYqI366aEgmUdcgOs/tOhEFy7ntKZsK/Km2ydQ0vIhte/IxgEcBFftiIk1W
kfKq25FvF7gh7HZeqSyyxQybhEzxKS38VtPWQ1/YrO5ZtYr7eKUOnA65QkALcK4if9hjkq/huEo7
x3NdxaTspCKu6VLa0dWk5oayMWUZtWe5pRwiXX/2ZoANjsjSoNSBEfhiMNxoxQNJceMU9gvh0TRd
ipKmjGTWV5zwPrZyo4xZtNZ554Le04m1VbOpOScFPaShY4SICSOSZnwObtm6qx0Taf14TMEAuz4B
6U9jqu4dGQ4c4cxuHNal4Iknnl2b/LqLbmsErNV6cMz3xjS2dHMf2poqbJfnbQTRAAtP4CCFONeK
wsCKb8Ew4T255Uwqrluv2liZbYp1GIXWXscYucIXbFy4U9PITQZUz/UNXKzjrWmXpk/rq17FmhsO
QYOVQhXt7WgXlf3aaSrBsKnr0AGJrRWQAG2l440wTCycrHfFJiLNVtl3lnKWpo22KSN5GMr+HBvI
0nnzDp1SVecAH9eYhbVgwn6e4myZCcEMOsXSBPpRnCi4qBUrPdHUntugBQZAU7SwzirMpIwy++qF
GLZkXE2ctA+YhHX6CaASlmYC8dTYpMeLvkhZFd2YlKLeKT+yLMqSq4Lm+o0XMnNeac3cxL6aKQ9l
mkSnUXGIjEwLFYQsKezhvnNrqYe+BJes+E6IzefQk1xzwi9ORzQMS0CL4Cd4yjIxB2nPAXeDnx3M
iTenxW2U4qqfIzt6KCMjKU5NpJcAxtKs1nH56OlwMYVwILezPjlkSVfiluMT0Q+eMswtBJTR/FDT
KR/WTUp92Ct6EnQ0TPfws9q30LSH24ZN/zsutRQ7v6vkVzP9bw6mfYivvkprqofGHJelJkeQPyOH
i0S29axJvKVDqx49LRG7cO5pmodpWxq2nyHm2zMY0dYTnFjL3SSNM9bFht51lVvXVetE4cihafbY
7/yyq6hGn4YY3kzxpphjQwKl1jis8b7aCYSM2iYKZ/4KNCGponTb2Q5RzERVRWPAKuLokjOUeUdP
/NJo5mKXMuMDn9BYF2NOYaR1hhKwhw7JQbRZdpuAISroS2gleVdq75rUZ3lirXWsLY69GzO1GsIl
oUmfa+VlwMQE78wMAWr042Blqc8KMO1+3uj/k2nHD1EmuT8m0s+vEB/IfLiiSmYqTSsDiFZ010Ft
e7fheP3zD1omQH87TuA5B/rkwpkCnrXMPT6PVfSxbj1S7iU4lqxdOYleYYZLHtLIfqBoHQIG3WTN
92Rs/fxz/2QyxVgKLwpTKdVQra+TKcwmQsmYTIEayfCQifQ8n8pfgcO/ziuXb2chJmTu6+BP/HoZ
Rau0UZRxGSPTXhmFtoJTU29mx90Uud3vSeP7VWrCn9w4xtnoUhmROkgNv0xII1gAdcebTY2o5buq
oK3WT1Wxl6h0VgY6o188KF8lTMsQCDyjg6sUwTzTt8/3Txsco9QrKg63SbaemFaZ654n0uO8OO2G
qd1MkXxt0+zx57fvj19zwWkSYMT9W6iNXweZvKFQYMFc5hV4KcsNxjZaWY19DSli/X/wUSZ2M2CK
RDB9VQmMRZ3qGGf5KFo3KZ1b9Caa5Cj8d2o7nEU0gzKUhxG6Jnfv85UsaEl7IKflyqiTgFFK0HYV
M6B5PQDUmFpt2cV+pRRYhsuf3j5ebsP8odnBUseo9vNnuoNtSMXh7euAmPnTqG3bCMsmxxTGWepd
o6VPUDB2gt5jrXKmTKmsjfY6SZg3/PwqL5/05SdBrLAYwjBAQMj8osUgRKQhGpHnyIr5tsZVOair
JafFkBylsl3xK9PMH55bOJUO1n3iF6iXWAM+f3OLXrRKkg+dvXV22R5nvw5Q+z20259/rT8sAAsO
k4Vm0bd7xLR8eR0Lm0O+zd5O+KBS+Ng8nBXCpevKUm7ZKAgp1Pvg/+4Tv2gWvMJwc51G+8rOvssM
V0Gm0OOkUai0G+hGv7htX/V1yAfJZkFSgMuLeB1W1M/XEalS3QoXHUtVdgfNDs+NJg8qzpGUMKXY
6bO3EZWyiSrzt0/+u3AVt2XO//7t8mfeymqSMdSrH/a/f/3V9r1cKA/N19/06c80/+7Hfxbv5QKH
+PSL9Q9QxFX3Lqfr94bsl7/aC5ff+b/7H3/HTdxOFbiJt7KjvONvE3FZfHJJcqt+4q38T3/5L3gr
//lf/gOsiv/69c/95q4kEw7BpQYSz8RSuJxN/+quNLVvLNGAMReTBbKgZV/43V2p6d+A6BkG5kv2
4EUb8r/clZr6zdPQey0eLwYuwF3/Hnflly0XUyf5S8g12AixnJlfAbgepoEuwTru1xqaT9u1KZud
3PvFG/enn4JZAAU3HXWw8p8fyDqJZ2+Y+BSiJKeTQD59T/yZ/qvnXv/6OUCkNZ2QM64POjzo958/
J+uj2NAHarq0a010upGctKACynXpdhz9t1PqIJNmZE/z3CSDVFRt0gecddpLxhKNBoSoK26LaYjt
dY68vjzrQ6EbhzpVzZ6ujBydTQERbSCko4z7oMUmPvuy6MYmGC2925uJFsa7eR67rebMZpQFotWm
rmIkUzr8KAQF0JPuQusaU79aH4VXkWBDW5yMx8o0xVVYFlaxUyki2sCJC1pEdjgab6Y3N+7OHFtt
64SG7IiGLShxFHTxF2FpSsMv7WE8svFb19bSfb1QaSHeT7rOIdW1k/Su73NPZcpZlOegV9ts04qa
yStJ8mOzrZnM5cxm1RnHPwCE1JfwTSjPw55tPJnV0lnxL9RqLalBwAbGI0fU3Uh5d18Mbe+uLD20
3G2VMsFYx5kXJtsutyWwwjAu+qNixWzSLeZB4GtYR/ZSp+44DVZumi9gRr08sJu2LO6ZKlVHmZD7
vJOlM12GsQpjSJOD0fuZN7Wx7+hTTAdNFPVLUoXeSwM67Q7MXPXR54ad81/a7JnE6uw5VjvrradZ
84Hq2iqeFCec61WVjb221gqAsTsvUlDBWAlChh3ks2W44Q5Vsqt0RSbXns0UlC+W9QlZsXjxj2oy
SkCR2lilAV29Tn9upWIWVO2jDhcLnqRYm1o26lsVrN+wnlA5JnAJO09fWeqYjHtph328wWKk0uYQ
ScscKqXufnSx7Wt+ZKVFtashEFxYM1llP5amv2txPovfZNmUH+3XpffTan2BBOemle/v7dlL9fV3
/j+4SC/Hsp8s0qCE/vLPf/kfyl/+CQ/8vyfk8z//7Uq9/OHfVmpF17/ZNlhpIgZYF/E0sH78ZoRX
dOsbCjO8rTgpMQotK9hfl2rnG4Nv2k9kKmqEmix049+N8Jr5bcGugjpC0QrfkGCfv+5Ul7+ds9jk
uPLscb//+t8UXX5J8HHb/OM//BBS/utxjKkl8krdI3OE0BSOoiZb0yfZfG7rg2WSkDKqirVPzZz/
i/sDEx5dJ3J/Z+O5InKBaYI0dKSlJC/GXmoYm0K4+UupJYco7Ox6rSgoAMaEbBcf7kx2YVctb6Fb
6scO0VXlA+dwmbvMes2crpjcx9DTFMbz6RAH6VTmD144dCfm/4ikMgccF3CindQ85aGr0X6tEsbM
SFus10Q1lReTOVzoV9qwRksFPtCeDT/LEL87qjsEqa3Hd39zd//kOv2AK326TnQNsKEa7GfsnH8I
wShRUdRpYXxw1tTvDDrgqyariW+wkBWQPonVyi+0PNoJq4C6Ftndm8WbOvgZHhdQP0KMNwqyN1ii
jt7fU1rkhJX39CISJSKkoCQfDgIeU7uWwXzoa10Xr4vUnH+F1Vju59fvQTwOYR4qAnfP/lKGG30j
HGsoP+oqiq7zMHyPjHTaZlXC8m8rFmkC5XcJW2flFMLYij6yr70cLVM7NQoihQqfdCu01zAL+0No
tabv5Sq9/0HfM1WXx7TozUuDoepeoNH8ReH0uRbkWeVQo2ELQpdIMhw17+dnVaKGNBpPfBR5mJ8K
tN4nl/TR1dT2+klLjTL4+T3/cuRdPg9LFhr4HxU2HoQvtec8kK5HKO57Z2SPJBfdgczR1laVtDu2
lewI0k31O148hnAlz/6Yb37+A/xIZfp8szhHoUTFUuNAWHK/3Kw8aUbZjuV7jKoKUlVi5YPfoYH5
XqKo+0AtgjAzbPq9rbRWvK57dXrNTT2qVjQ2J4YRuDPo++fuie3jwioclWCaOauf4RZl6zmdHHrU
alvp/szsGRqpjiYB3ZJyX8bKurdx5W6E0UatL6RxPXt0wHZ5JsVDURTiWgldOp0d8qPjz7+2/rlE
5LqjxHaBDcAcpQ4H7fD5PpsGqVFR1L4ZPWRUv9Tt6QCqeHiEugwqclbjclMasfoBQlbnbBGO5rIW
hIwq3My+oWHJfGTsGi5ZOpTTeQcTlF7+VHUPjLzbc1A687wZLffKdhvrfozG4Zx/Re8mQojDMlTu
iypCV2iV8e3oulcO4vv9z7/jHx5l1Js8wQ4vIU0VUgg/f0VeDthM0nqt6KEjN8nmdZZCLdSEVvgV
xM1fnGKNP/s8PlJjAeMcy0n/8+fVieroxlS/dq03PlqhsNYwrxiKZm2e7Lvc01+M1HN2vTIfoxbp
Lvb05lrvC3Rces96xAi1P5WVVPKA85aNTKxIRSDJct1mICL3iurWKGedhfXbpV7MJEMHjeTW/a3O
sVrxKR6HWw45QevYLThR1TlyADQkLqVWX0nFwPhhefLgGXH3wduvXVh2b6xgbHu/8vz98fECLAQV
TYVdQPXwFT6XmzG96Xx+GxgYB6mQiES4YihlZHREKuM37C6/uP5LjfDpRV5YRrRXLZYwNOVfzeRR
HDstQ/E3NZMuKbHtDB/MEYGVht6vFq3lTn75qGWR5DbTRuLl+VIWsVXnii6bt8nrH21Zom6qiE98
0hgXJ7NHAKothnlHDjxHcQJRONLKJD2baMf/KnH4S+W0vMc/HrglS4YfiLCQzw9d6uWOG+nea2mO
6lM6zTnTDc+Ul3oCfxtkSpX2K0RYzl0SMshB5yKUx2Wi/agnhH8W2VBfjAbTuEBTu5mndCzeLZeS
wCdPq4d63Ifdrq8r2SCPl8WRmDGj8rEiJmAMwtDmI3PnVxSD5bj25fr+KAcxEy1tHp7dz19KjZmQ
ZoqNSFvH+WIjWP2uNpDdJK/6RT+18MALt+CUk9EuXle8Pe8c8D2/icFcBI4A/1FLLSXUIU6H87kc
W2QMUewGVqEVL0Mspg9orawKujKPnCRm/cZssuY8FZP5OI9Gf1+XIUpJpeuRuGm7NKzjqzRCOY0s
w+2ZvJUuFwA7pqP5ktJvp0/d9JRVim6uK0W5ydLZOSizbh1NWjknLXNydHHIwDzfI9ilXHBvyRVe
5ZZeUt5bv2pc6398QmnDkXOPxxeoB8/G5yto9C1ae6G/SD1Sn8xO2sVKi0zkZCqSAOE3BdT9QEOh
frRLe9w7EfOwdE6yA2hYQcfUpSUM9iFcZXn24OitdV3HsrluUlrwq6oymtYfhd0dvVF0YolGK69+
LN7/v+j5B4w1f7OP/RGg+k//8h8X5Ndf/jvVz3/724Lnxx/8reIBdvCNUBZcLQu3xaRS+WvBA9Hz
G0dnWkzMLXDc67xbvxc8uvGNrDC8+PDeVDSfi+vm94LH/UZ5hLuI+okqip6x9/cUPPhaPj9/QDYw
KTEQIlebuDdMbF+ePwc/cBMmbrWrskiM1Uqj7z/flZWRVGdNP1nDRTdahbwfEKwa53k9FRlvY5tG
KouW2mRSY4jP27U1oiryjhElwPfKNef8qp+jNEKzDr3w2QnjSjknxQFkXxTKhPfI00VbnPqBck+D
4J2Vr2qceCQxTLQ+UCq2qKQKS61gSFYSGbiazKE4uG5RXZLtlF+gQ4NmHHeNBOIYZeNrnTjpjWVP
MXpY2KnDRweM0Fk7Xp8ra3Z8kV+0LT4qEFw2ZySj46s+amXl9HcVB6h46xZoyJt1muno1nQn8xw/
zhSyDfxlvt5gma7LipGSiZTLQnZ6D3vFtkA/xrMNfrsPq5PNdD3dR8QC5tu2H6KbulRwjoBT5u93
Bt2tDryxMPzGrHXDYxIic2fG2xBgvoWp3owM5AVQSDWv52kXj7DSMbpmqbc2rZSoeHpc46XZ63h2
FMVw+63TSrVcq1FiW7ASR3L7IKiXcKkmdTave92utHUTDc6DWejRfDSJEuh8NyNiNwg1FTeGVRp9
FeQRsc+rLmrrbq8lpowY6LoeKpOwQXFfhEDjgxZjLRZf5jLRqU1yJ1oVtDYFkNOQDGySwxTCMhLZ
K+Uht7MOjyxhxd26RLu0rO/jPPpTTNjcysyUhVGeezMQNqTtyDG8tmwfFBSr76oVzvF+TJpB+EVH
pK4/Vyzn28SYtKZawQnSvuOtYiyjsW+EAY1XrFVNX5rJps7EMO5nfg+hheRuEBjUuNWw6gtBr5LE
8XpYxqzRi+gZbfke0bkvI+4AzBxVakX3JfE7uu/MY3QfT7XDMTlsM7nBnTbnx2iy5KnuzdR6apJh
etVaL0z3cNIb8pWiPImeTVDiPK2J0+bnndaw77hz2JUbOdrlTUTKSHaGbmMsvtem0Jr3pCjzck/l
KeaNplD1HgqPufTBrRXVWkVMTW56jFKtryMVTbZxbSrtmrBI983K5pIdvtZGxyLBsE/Sc0Wq5nBv
DiZuFStni9wTwz6/hEY/j5tKryNtO6puaBzR6LfRpp36kh5jZsbaaZ7FMF30UqoTjqta1pe5YUWa
umGU1ExKYNHhK6/6rNXTu8gjVyHQY7NpmOWr2rwzdPI5VJTj0plRqc954bmIa0VillCLIjs7L2ca
qSejGRYQgN1ze33ayErtuwAqy1ucNiW2kYYfKfOzmC4dfczUHPNDITvvkNZl496GpiVijB7xzEqQ
jqLp9g3tYG3RVVPhIckUfTDE7PBH8g7dmzTpOh01Ua0IP58JVF0jsNTwuhiT+VLMmUSW3Mw9uLaW
HuZNXUEfvyfNwDjTHSRS+3wm/Wnfx3O185ywBvYPpDXcdqqS2essZES/arw+do11pnWW/B5bdHt8
e5zYjEN78GSAfCIXKOyInAnmFK7OaZSg1NexSbfjUGeuwvacLTUWgs4cUE1bWpKvYwhIu6WOoCWn
LZrQ5NYmbT2rI2JWpGvS2yZzqdi3XW2jbZ+7vs1JuUAMGbi5ipmpD93ZN8wyNw+6kWdDINxqQn6r
DojG+ppj/aN04XtwJ3Q12zl6VKY7I/aMd7qiNXLLuWyPoaqSG5HkVJdBjFaz2XrGgjJ2oB2h3FJy
JEUzMr+IVm3TzpuefJroCEUeabewurzEbzgbL5Fdc4tM0F3ZuuAAB+he96pnY2qoolXSL19QyE70
txwxJlegTYsejVPC4UernfYOm0CI6s6cbjUnPLNoTvsNs5zIV3HcdC7hrqtU9+4Q6uNfMYW37uLJ
8GUTn2dtf91F1V5kgzikSnxAsOrSTIJXg85/Dfgr2ci6WM/Q/jlOKydXCffIVcka6e3vmkBaqFuF
ArUxC89cNEWP9WISUhI6AaalxEGUptXOsiRy7TK+T5Tco4ePim2xrSVcoS5MP9DsisAQ9vNUzI+G
2+6oq3Jyi8ikv0m6LPHxCU8HxSyzdarZTEntKzJLnvKsfsmyJDtTrBm1MLyS72li2h9Cdc6miAic
zO5OJqXrqVwiNHg4ezyC+RmFP2bBMX5Ma+RwRod9A5q32BaOdePUA2kusbM1e2M7pm6INa95qO3+
XDjdumsMpGaVA4M7HHctiqR1VNLk7FwRsJGnB0B224bDwW4WcejnhYEtLkHhKzHVUUBd6rGT+ara
nRgNQeCd2+KjKwt+gym3WuLY6wjl+XNZKszRa3PwFR4LTIzY+yb9TQzasU+kftl3NRrMRgHPK3MM
d0S7LbEoFj0OC0/YOK+1ToSB5zbOHnx16tdRg9EiP6IgGpCcYRIT2AdXHdEy+9nT8qNwVaVCfTpW
A0omwhP1yTw2Ku0qnxM2poLaqtGncLNVvVv1tRlIXRza3Kz3NFF7EEj5ASFqIDn7BCxQW2NsFEwj
c7LrpzRoSHZYiVQ/lqbl7vNOma+ZwyV+L8nb1iDTjehxN0incr9pzONkzON9hX5yQ6DX7FsTa1NB
ks3eDfMxSDhxIQHtxeRbMv0IMZ6sXRZ811GHJ3NwypNgVHQXek24rzTnbWLCTmGTOsW7zVxmIaaN
1eM42cV3lJUWwCjb7ddUNjcYgNttryom5rO+eOACx69NNeeBNWcbXDb6tTUM5m2WDxwVHHnMFRQX
vOhsyIgiV3o31Xt8NJtRtOmhEO1xqjPLF71I9yp0hWDMe+0lHMrZ4WdI+bJ1rRrvqPWslVrSwcm7
OiMjXDKhKSXhKZO5tku3WcWWG21KWo5M55x4I2ckGICx39Eso13TanvDMuT5DBubM+y39LO6Atvr
MG0YBoykTcVnqjSe4g6OLHxykICh5uzNmhUNpaY+XsE8Z6Y4xmPrFxGxHz2dXBZys1gntUYiUzMs
TPL5pYXD9gx56oEM0dqfESfgrxgrBJOpvW9V797tzX0pkleVg36ghk4R1HK8QPxZHjrp7ceIyVI3
0nIdUvMytuBql0UFAV6WgJqld6fyWu6wMjTrUUUU0RmC/L3G/ugzW0DujuorSjRGdll94dWUwG7W
dGuDOS6v8tpI57Vw5VPhamDCJ2mu4L5Xa4uzAVFhI5EdyvhRuUS16d6B3Vn42AK6oEF6Re/rMNfi
pkesippFm31gB9swlAdh9udWbMvnYVbM79GEwE6d5u3oxWduZuw8O54DqJrrspus56rxFpyruqoR
876k+mjiFMvEtGHeZ9ER08CIuHiRXBysrBfhfp46uWlT7jFH4x4Tb6quaQh4PjaZswLW4yp1O8/P
CpOaWn1pa+UWfqyyN7r6Be+l+6ibWX80k/kyZdByItb1qplsDmKcTn803AaHRVZPnGbLcMhaVZ43
raFxuc2ZmRNr0nXOxRiiBk31HFOkign/qrRJWJn62GQPAt3tOHXOK42HplDKW0HOTb0q1Ebg21Qv
qnkUW1vFocAukC6xDDutqjapwMXQKvP0kBvu2VAp3SpPe3krWmF8V8OsQ6eJibupPfoxLl/zKWyt
Xdw2T0PWHPEjVlz7eDygYjQQnPYj/mChvud67xJuA4x/R5YhIGQ4KuKhScM79tNrnAuT32L7RUcb
2SNHvJr5g7HIjq0UmwyuxXJlYNwJ2CT3ZZM/sj65h6nCV0zC10dpqTvmJwYGQbu5mYRi3GZaqu1t
mkYcUGPdnjedygh6bGpswxgxEjtxLww6IGeuEXkveEC8C4HV+0oxbYUswBZ2yLrvFeVyNFXlvFfC
LKC3eOlqDWE1k6leTaIkJzBnkKv3a7tNxEaHX+vrjRLuplAvVmDmjxzxXmmKGEA5lEnfEVB22Q3z
Ra2Et6ln3nsyu8HrgCfDzoZh6w1yfGP5Os9V/MV2Ek3HiSgmIFOsO2ecYnC4Y90oR0W7T/ECLL0i
cYtjMPxgLRguhiFT36eqv+nDGJOx7mwt0SS8hp3pFZs+Vf060b4XvbGj1fPs5I7xxOARkqDZOVji
up7MLZUnqojq+iKHdsOJg3TcNB6RstdV91zPFVFzpeIFXM1oL8i8fmsnRV0lTON33Ty8hcLMj3W4
ePANzozPHTyAQDXbmyjn5FcQh7RKi+J6sqsrxmA7KqmOCBx6QFZj7AdNJYagHs5rp7kt6vZkiP4i
odHFOaxq8FJY+kXKsCIohXGTS7pdXdOv9Jptmi+nEkEV36J14dRRaS4eUDVZL9j9alWmjm1vUznj
ewH1nXTJE4dfl6M2FAa7xuUs6uVVH1v0jPGt3QuGIa1zhhYj3AKrid5ljzQwborFBhFHN5OdTpii
4nB8GyfLWUfpBBMqDNE06EOcvSIirx7TsaEqyxFn5vnwikDGOibIyUh2q9Vs24ehs83sid0HTTXX
i8n+RdficqDIplFrt+VZa6K7aJv2aeQotI0d43GYi03c2aTU1Y4KTkaL1lNjQ4HQnj3oIkHtZs62
zpUNpb3P2fcpDAs+3vX7MLmCMXUZF7TqQy95tLL+LDWAtVlFkMj81iZ67SiHycM1RnFLnhHLRl8f
6G9qfoZnYVtiOT7EhI6FPpX0zVD3BpAD1cWR2YlKbGwmidaxHKjX0gEpd+XNR1VX8O6DxViVGXlh
lrrPbFzRWW21AebLPUyNek0M32tfNPlNXHv82Iykr1hQjpoig9lJH+hWr2svuo909YNhIEeasNhz
TFLxvoic5UlwzeCLQCwpckgx3nY0+cmSIWetdmKaxn7J+2zCem6ms1J19iOquae8YfSsDFVghe2l
WrK2x3g4zakerhV4F61fklrvF00Ub5XI7YmCLhzsv9H8ERp4BLh9B08m9ipFou3H+gQaAOIB/WE1
OzXWkD+aOPZygiWI/zMuJhvggj3TrW7Src5F3ExeQZDdUgnWWk8f0yZe7GySY0T4FK0GmsM7IQtg
4/1TE4P8MLJExWRd9Qean2WA0ghTojbaIQyKJH8zUnHAf/oWq5zeesG+hMsOAMUiVTiGFWmN8Cj8
GEj5atYQfY7IswPVgeadNpN1kbZ19ebhEAbRC5amVPLmSIO/X5nca2g0ojTKFe21fFPYfdStVCxE
x3xiJ2anP5/gDZW+yTCOc62XbmlvJXskQcMesWADloQoSPy2iV9WlP14D9Nj3enlm26Wp8TG/6GQ
1x1UsX7Es4uXirbVeS6omuIRLMcSRfoaThz2Z579x5ijKoZGZziAbexPtTadyUSSuM6y4091cS4I
QNvAeVHfOp7bHWvQfS+y5l0nbW2t5CpAHQVLpWzs8TEzpi2GNGePo665t+yaMn9iypvIuFm1GBsC
uoDbelKrLZElzpUec3CyJ1IqNDfNT/QO8/Np4B+ZjoGM7BIEXq31zIv+mFXio0rKp5CtDys2jN/b
QqYsU6q5SV312omrCZALudmFeHWmTL8cCy1dt2q+j5yUyjRfs5vEq1wCn8mHvdRaxnQQCuaLIS/L
k+wdcWrHZIIdmooZ17hu7MrENm/p5HlB34QnMzGjDQGE3Uqx6vpQm3KZUlR30hXltks7L9DwNN5I
OatUqEY6grYwdcvvdTIgjUGxKWEj8gGDIi5DhXh0XRyHVp9XWVWWD4bs9cuSLgcM/Pmk0SA6udHc
HBhygbuhI7LOvAxbKMyD89FqdVxzMlw7BcF4kylY49LmcZSTcxCE+HVqlmy6mgpNx/CcuQ5PYjhd
ZQiZbwAiuMEg7SCTw5mcW8EtTmyGIa1nZquExrSHi0GZebwnjuAN+jgAFITs7ce2kNeRO2TXekQ2
KkNiA61WSk4TA2Ul2VQTGZSrObPHdkcq78jNhznNwN9iX6f7yN6pMxx24+YMHGrRrIQs8V0JDGym
MiWbRITuMyEE9Q6RBefwSll4SKm6ctzkYbKHt3ZW1NsCtin5RPPogd1AlrkmWzU5t/T5mTDf64Ko
vMc8BbnDAfHO1mtljW4rvhR44vxRd8nvw8WM24jI0+q5FRIYtrTB/KR27RtevO0dJIMDivmOV4Px
hzXgUXS7cAUdh68gZpv8lPrD4AABTDDtzjnTmpdKEclbt8rRGpgxrTFnRBBXhP+TvTNZbhzbsuy/
1Bxl6JspQVKkWqiX+wQmeYO+x8UF8B05KrMyq096n1SLHi8z5AinaKlxTl5YePgDSQC3O2fvtYs9
3Jj5upKahSESa6xvzfbe7XRxV/Wy9mVku5R8vIkdqfUTTMsu7WIONWP5Zg/mnVel+XXfZ9dVG497
DmnRBpc6k9xYWT8ik0Zkh0NtJT31IlEI77FsHK+zorHJLfcuT7OpyghdJJxw4ZCcsyonJTbXg+Oc
Q7ewXH/2xiRw7JaF0mhUZWd0E0HAVmOK747dhciWZpOApYqyga3zSu4dUFu3gzuqP6gZYrDJEzpN
PkC0VK5mdEiBEpoqHjyBwCKZhPGFxSI31qbemP7oFsPeKjtwdIxi3B0HpdKkJV/xelhY5PsRsYKe
rHGOZWjb3chmWBl5VKE71JhKmpCxsCJK0WSfYnGEMGrEnGWdaqNfWKJ2WTplfTti5Lsg2am6h81E
SVw1qfb2NPA27ZiwMBFhyc40TPXIp5GoY2VuMaf1qhWvMlBY1kZrhP1Q6GliYDSbmmpdJckAYCWz
RnyXHf7XbS7SKKAR91S7eXORGMo3khUsMCRmpvgDbHF3zY5KCYxhNE1SjEbjPioi9amhPf9D1zSs
1HrYtYwQnGrYqjurfcEdUhLmmwu4BaY+H3bvGm8pk176kFWWfZFxgGD7oc63mN6TeeU1MVukqOFl
ckI9fLHV6ZouZQ9xLKm3QP7Fmr4KaxLB0O5dRoZTvHKZYzdYA0W1oouYD/hWY3XfVBVbSdXprnE2
r8tQrV8G3Z2SdairVMCSPMrKNbX73MX7kN4RX0Eta2iGLUqlC5M47wNlyNtVjVpcW2F8TSqrDYuy
1i8Iwyr3aqY+FI171efJBYoE8JFtsQqV5s50wJEwwsNdWZrm4zyVE/9TAMpysEWWqbl2rKrb1lST
6Ugq31MVFojVeRtLofjK/vnbYas0zgOdhVq9aHDCI0btSA8ekHCusqHfFIk96/iFRzPexBx9doBx
smZVqvVOH23F16nSrJy6ci8bQ0/3maFHJqJPm7tE/LYiCf1duZHrPSee96Udo3Ma5s2utw3JiLDz
dQwzbN0KKoLChZigiJIKhM0xG96opg0Ezg7Vlniv67noNkSUn+slSGhU5DGWsR75Tc/+M/WmKzuk
/xHW992M+YCqZbm13brdTWlzH4/qi0ki7maAzLYq6GUxoszkNirkQ5Nm7R0CmeRL7EDpqOwZ8E1W
YdIlQZu7TKZMoBCTrmHJK9uHsJ+djgI3wAu/Sd34IJeZlTtzsOSlzGW8N1rZ35ptRoy1yO2B96ue
8NFZmb1Fl3buFHO2xyWfbVoLEk0iO1KAnVY4u8atu/Bs0giuXU2VlN8z1Y7ZiBdTPQHjoOSzMr0J
A1+ulUSEaDVpHhvmn25AF2e5X/Up7J6VtO+KMzuZ3CsE4IdGUmR3lwrea1L4VAsCk2j4EKfFUeih
yvFtMkNgk1ET2jhwStdWPEuO9Hp5EZp5Se3P1vkNFiXecsPr4TCPQcEatlZGNw1Yd3lGrHh/TVyK
9lXAFYH4QnvsKSbn4qXG8nClDyylwJ5Evut6QVmjLzXICV6dPILaKQi460b11erkN6GQMS+8lgWO
sprCURC+VP+W5yorjy0Ncz5j6YPoZLCpu3FT15k3jY47dardhJxgSJP+aKRdthpkqwV5RvrdXu9n
YDcJO/PErfbcuQ7InhyfU6wDEfvaDoKxVuvbtK3ZM5K/Ml3Yukeh1FCs8m3MhQj4lgnUm4ipfoWG
zfABaWcPOU3DcqWZs+FTBlwL3Zb4xw8yAt4Cwzcbz9vVhOfF6ziZ4ZobKMAPbBdIcAJl/GZs4jfO
cefCzpKdyMl69jNOCtDrqH5bTKqOfm5zOl0rOsGsWh/rOxNG1g1q2XSv5VSS0K7IWV0N06C8gHtA
RNMPFsQNx7ki0aHZsiXUfyC6hyfASpUZsXZZo8mGTKWk1z1uXFgFUjyAalZXeLYIStIgnfPuzMAg
zO6RgnKRs67q6gUTsE9ESL+yejt8FmKmpTn3Tn+vKE34PVKz3Fn3ba4chrNsq5XTq1xPzN6kXCgw
GzOffaT7pgqe5TkU+lApwEfVfb1RSsIb/ZFeK+bgUQ5BO3a0q7yWPaeawg1ApVLdok1U3uKs3SP6
5S5T+1pZ8WDdQfazrmI72Wt14tx2jif9XI7pxqNVpFH9AC3GEm7xXUacrETXEYao2J7fTtb0vfS0
ydr2OJ0vU7rvZ/1cxNKPy8R+zMsie+tNej9rEMf9prGtx5xSEfepulfJyD0X/XwWOk63ptfFWlC0
mkLzajC6O7zsjFoa0tdUzNNVp3evtZI+A61WtxNMXqpjdZtfpYzxTTzR/fTwpvgOm4MNB+gX0ve8
69gxhn0Wo02O1SLZEImHwrQeZhrXTUsoY1W6j1kt77JyQq9vt8k1tuvLNFXXVjobG7uz9q6GBmAY
g0zpEkqskRuEY/fsOql6ldGX9rvS/K7SosN0Pjk/ZKV/IYewZ0FqX71JPhRq86JZabWJBW0FIqqp
+CqFBiUQ4wELWkOQ86gC+RGMFZWlapNz/N3USKN8E+cwxRDLWilIv/2Rmf8+5S3dzA06mlWb9dkl
rfAvmsmZauzTpwpB7fncz/q1McAMBxZjtiuwV2yRJw3Oqu9Q+sZ0MJkKbo25csczhVgGCn1pczN4
7Ze0K609Ao9h9jMLB8WhPuSoEJZYg/AkeFT/qlGjUNinhxBS2zYelbm8qIzuoopmFUIAkCN0U1p3
x8GQtqcshfEoWjn6lKB+liyixhWeF4rViqoqXBlC6teq0enfktS4AjVorNsZ7BjB3aF9DlaA/j9D
bKdBDCmx4mFPX5HLRcmot6LvhgTgTfQjOBjf4ZDCqstoY3fJDgPAzT1CbZe2V49kII7De70tOCHG
ghctLKlK0b3snwioSufV0JUGvwH6Ioqs6zDP8itd4qVJJFsbFhPjpTc9DrNQfHzXcia2RspLq2ne
UxwpzF0qNS/brxKw6UaqSH+aKGCCNt9kEWQqprKILlJXAAKvIsYpey04A2lA0SNjv4QRv1PWA3O8
b6eDtWXz7jDuWXtp0t9Y8FLXKIsxdoeDvm6NUfhOknx1s3Tc6iKytmHhMg94GFCg5UHi6BLrBqJS
45vE0n8xRr19AYnBiYxYTMsBQMmxSr3S9Uy/k1HhXUU07qlHOuVdp1v9lvug7efWCl/EqI7n1aA5
9AzC+yLUf+qjcwvreCecgaJSqBc/aeaBcZGik5eJV0W3NuddmlNmxfuez9dIMC7bOgzXiefme4ex
x1sQ3WFvERM3Qojt3NvzzegOabJuCHpnKKlh9UjAU+JLJbNvQLk8gf7O7lUo7S2VrKHgv3CghJIZ
m6F524i6vQxHwVnNRS09kJYeucbWsvoBthoApmqfaE3uIJa1yY536kaMPmWNmHNF1qK6aaO5vxcU
TzTyZsfsGigoQLiS6E10bFU10F4bOhaAzuqtJpjqPNIvw9LsTeAKSh1RkBodUiGsVJQQTx1AHQcA
WPHQhJOGOCXveyZAe5jaszE3lDNSOZ3EHxCZwliWtZSUyUdqAiE8TtdvGGFvhtXjYLZxV5m0lpDv
UDnopOVripblF/Q9Z8Lqyt6+qBOi1jnr6pK+y2w1Ww88W3cAjOSmP4+Ocl0jQsrXZmFTF2SkRiTz
RFnxOI11kq+NyjWuBysyvimTSjFRul4PDyZun1IXJMlKmgACx1CISxuFbQMRYzK+kAZYFpdeFKp7
oAqki1Q4PdFFoat4pq3fmWdkn0w/IkMaN00YGTlxEvjO/NoUcxMMuWru69nS4hWfST5XartjDc+2
h1hnpB7iTwV6xluJAG3cxKPJYEbIjrbIrVGFIH7JwYpkIFyqTQsKAUMam/k3pLkcjooekNjKKNR6
D1sxN9gCiwHlAY0wxDq0wsCZ8ckNupsRlZRbO96LJi0Aiqmk972mcVq9dBDGLnsXQhoLUDGjFWCB
IB9Nr4RclYPTfMkanbE2ZfI736KhPskcc+ikHeLto1DRlK0raoohY1+ZzVozQzbdWjt1yQZ0hUfQ
A/pX7F1moX3XEGw05607VwNfkEe9qq1xKLd6JO0CV6I7Rhe81Ry2QV1z2oq1xr0mh7JJdy3uTSYS
11Xsc5W05HHTFBo7pSiVXrSpoVlZtymIOk5zlAl+zoo3PkTC8F4Ax0rwl5VsmqtJx1W9qxuZ3AnD
KN3d7Kq4f+h6ttOKxm//jRmuv0TwihbAUcPYL1DN1bTHi5BuNIJp9k7QF382hqqbr6pXdRD94tGW
20ZyOCO+smrqPRo4T65zEbsaJDrC30RKXrjvjRxgR87mLx6aWlwBQ0E6lgQUp65m2Y+AoExhNCu7
6KzOxwIOsdPRhOVdS4R2l2jqKm/HvUc8NDdJ0sGkmsBy6FE0x/QAhZ6/UusCcFZFpdbfTdLsvQ0H
9YEGalXE8X2ojUm5nYe2sL5h1HHqO9jkVERR8sQ11ABPT3QKkKES0yUw5/IWdB8ztB6zU9/2Wimm
jdUKuBShJem4WYqZsFHWezW5eSfRDP6Sfr+3eB1U1n8Lwh1uowEsHauYQQi5Sr7073JbMzaLqo+q
aW9dJOdM/uFfivP/UcP+L7Q77271P9Ww/+df//df//Gv//deB/vr//JvHayhEnSLrU5nHbYIEsGT
8ZfxD+vH/2aE4WZCIo8C+mDC+rcOFmM3HX4HuSvK1IMPm2/wbx2s4RCOS2HEIw4EayD/+9/RwR5E
rn+/FWSPmfj4DfDuv78NcgC1JqMxumPXm+6aKNLOYohCJ/KOjl19ofh3bPQLXdgot2VqfSn6jtJu
Pm/f3eQ/vM/Hrn2wuLyLauo0jITou6K7sEzhXdbuuqPb/8mLH1T/7y4O3KuH9D2Et2Wefq0xa+7L
qDqVmnnsmx/+/P3Fh45decg376SL2NLVLxTk9f8ti8nfD/RA/nh3cZisZt0reXRnKlq4EVKpXnNK
OOtoKPQTpqVj339heZB8gjLTuL9jBz7S0su2DufIq8891oNa+933d2vOylHqhsCf7GjN6eZp7NXX
j6/9u2fj73uzmPq6cEjnKUm8WxitUOZpt/gWZgsQROqJ9+Z3T9F/fcLSIthX4ziXeIxuWdnmq1zW
9a61Os0frQRY/OEABSH3TaGzdvbxTzryLJYeyBwh39jnhXuL3PN6jnI0JaF5yq507OKL4Wt5Bs4+
QnJvVTR8Sg61smqt54+/+CIG9O9btRi/ABI4E3ZiuO0aDeRVspHI3tyQCtGTi/yeXlRT+2l2A9+U
qgRJl9Bnxbcw3DtsLNF5eN9CNTwxaPTDh/5hGtQW4506U2fOdjfcihAvSS23c4Rc5U6mVzasUMt4
GylxkHOzGnRyCl4cyemUIZvTNgvVywK68L//0QyH/tgejfUqHpxtoUz0bX4aHIFP3LZj33QxedBQ
RysXD8OtoVDcNN4mt6EEyFZ7vGjLrSanVUFJSwGiCFJZgSR0KKA7OQdnSHUZB6qPvwerzJ/v2GKe
yb0iVVp9Km4piCLSQKXGnXNpams2d2j2uQkSV3d9G0ZbrRpX3B8iAxwNJiu9KEDJ7Gn7HX85y7ah
fmBpn7hDzpFRrh2+8bsZpJicLAHJl9wC/wPm3Dp7Sb3ZpWGTYelY9WAbqYnpK7Bt95qSY3TuhvI2
tNKnwW0vO7X5CX30MqmLF8yHd/qkXAkveRm76FHpwMXQbZu08Vx22BTR4LiacuUI4Khj3O370Hgk
yecNIu1ahpTES2382gzFJs6btRfHFwK/QRKGu9bFKD/P1+gq7tkXsOtGWi2cCwUPQqyo54c7lmjh
eoqn624ANGdqSGK6r0nZXJW1pq4Mvdl5Q3sWJ/ltYnukYSguPESA03n+JBW5zcdDSZuU7l42Wz0f
zzn9nzuYLLqhuXDz4drQyrs8r7fRkJX+JMJgQm/48ctxbBZczOGaJLDX6rMmQNfFfR5HwL8TMX8i
14srlUrXTTwb3SoEZ/rxBx6bqJYT+ziz9E8pv6Gtt3rSbtOm2Hzq0suQIZzsiekVeh2YiDY8SgzQ
Xusvn7v2YvOFRD1z7dpogqbRayAB4bXrJncfX/vIKFj6PgeF5PcaB0VA6arraHNZ8eEMl96kjQ3t
9+MPOXLfD1va90PNQHrhmNHUBQTn3AoTS56aBZ+79GJGdtpO87rGaQKlIahyzqs7kXrm+uOLH7s5
i0lUsUaKdZTEggFD1qEZpKCOPogvekpoH3/EsVuzmB+xk3t1Y2tt0CtTMCvKuMJNf9J9+ufJV11M
ccKzrXKI5jaQDuuNZ0XtTrZZ/Lk9xa8kqHcT6OjiPaLZ3gU5YWsO1X/bjn587q4sBmrhUWFXY9EG
mkdtGLxwYKpGfWJN+vMtJ+X097fRIeSH0g3TTh5qpu/xzf2ycD41VkEe/n7x1FDIpPD6JkCu9m3O
E4qWiXpiL3Tsiy/2WTkVEsxCSR8UnXtWtqjOOq05RY84dvF/jNGpg0bFxXUv3NYd8hwZdtP6M88T
xNHvdyW0xlZkhsss0+CYG4jDWqdhm594oIcH989dGaiV369eDEVmSQI9Ak+YYmXNFTab7L7JkNDn
80/sPOdlnw+BlWJg+NzvWYzaDnn3DJiem0XgAO8T3ojwVIDpsQexGLQelrCMslEb6C0CpBgzOQpa
c/fxFz+yHzMPhKD3U3EPrjvCYVqj4nDK1xLs85fZQeuQY4ei0TOq24zXzM8BkV/DY22JvppCepyW
dseWobkpBytEwjKJx3G2jetcpb5WEq4Fi1uzaJ1PVN8n8T2zMfvZAykIH3/vYzdlMSH0WeGM9AL7
oHbdH9GIqpjC74lr/3kbYrqL+SAURdh6pKUEupOhr8SfhxzReQKztrFl3l5i/BWbvFa7/ad+i7uY
IuZeFl6pNH0wUnTUWvr4tInjTy21/6BUOLoZ4gZUWGon6O9K62AFc5mbP/7qf14QkW7+/vZohtLM
uZj6AEdKso5mPEWm7PEHCE371IIO5Or3j0Dg3PG5WRvESsWJYbTNjYNf7MRUceQ9WsY9h41R98no
doHTI7aOrO67PUWnDjsLq/h/nlUplP3+3V2Slgog/E3gIVPYq32lXfQy+QZJi514U8+bdBwUQNMx
Tf9O9/wuNZA9xo73yV+3mDoqJ2eWtds2QHRzB3blQpTez4+f/LEbt5g3KgWvc1v0fVA55rdapQnd
Dd8/vrR9+Hp/mL/dxeCWUAVF6CZtkFYjrupmsrF6opK3e0VPgAjhWCXy0lxnqfMMpcdcy0ZrSP8b
1XOlnwURwzlRVzN6UQzU4t4pSuWKBlCIfBfxUIt/zFfCsPDroj/0ELMW9riN0bJWvbM8th7Q7hdr
bZbNmva0TiDYjBjWja0Vs3rkD1pfUPLHx+uN0ti6ST77pto0t2jK6n2ck2lJeGVyrXgmakI7RFug
z+5L5ikVJ7+QNM4p0++REvYvYYaPkYyqei0Lsrgn9yAu7lKw/U66nrKupgdB4+XAhDmTNpl1QzFu
8ML3q7kdanTMw9uYKI3fFMknVxvn8LzfbeI6CeR6Gqsm6IsxW09TNqP9LE7MdEcWZmcxHuwYHR6Z
QnUwRknhTwkdsEQtfzi2Q83BLQnTgZsIvijl5DGTg3RiY3pklnIWE/rQxpDpVLsOmMrjPex9SGpe
gTdPPxVqfmQ0LBOUdZHnmQ2DMgjb8BJ9BUZuvdVOTLKHyfQPw+HAtHj/SDJdVuGgmnVAKR7mv9fi
y/eIYBpjZdpjhclOPJ1jP2IxmY9zVtSqo3VBVzc38Oi+qmX18PGQPvYEFpM4etMC67RsAhkX+INa
o7gr1bnadKia1x9/xLFvv5jrJkQppZNMdaDG6qWsp+9kM5zYZx/79ou5rq0nPZURe6Q2x0wAZhtb
jrDVK4vD8YlnfOwjFlOeAAbgEIZk4whWPeJJlGFnOGiyURyMn6qQ/yPLWSgCHfuk2wFkC3s1mtNj
6skTXMAjN99ebmEcu0mQudqBQlISwrj2ChHkJ7/38vWfJEZgul9BmvutdRZ/7jBsHrpn74eVk7nK
ZJmZHeRDvy88+RoZ3uf2LPbiddfH0W7aTrUDJyF2xgEsQqIUgsZPven24SG8m6Jbj2TVCcBwAJtC
XXsVlMVJi09AEo89ycUUbchxIOCosANLqdJ1m/fX4UTczcff/PDI/jCT/Vrw339z3EG66Go7aNSh
viakQvUjD9UFoZZg7D0M7o0jlfXHH3ZkSNmLUauS1ONgNLcCd2xG3yNpbUU8mnJtD2O5/fgjjt2s
xahVPC/7RV4NZI0iyG6eEMr9+NSll4EFJB1Neo2+kRofQXM4oDVQg1pz4t4c+eJLCjso7ThLB2EF
kuyVFdFxAFO0zy0jB4bt+9czQ1+CvN9ug5JUbk1zSCatzZeP78ov9vcf3iBrMWgBq7gEO7l2MKaX
Ze+cqRiAc1Ro5QO853VXX42JtVZBthQ/dOMtN55xPVwY9t7pUMHxb815MmfbOTwx7y1i2P9rh28t
RrpJTPCEUc6BrCShmCDrQusEHmkF8XNPQBCNClPcOA2K+uG6LFu/CpkfUV0i7E2bQxOjwVfy8c05
9lAPf/5udElS0GfbzquAzcG2yi0CGkiJ/OTFF/MCYrOk5ihZBaFrXTlVcw6U5tRMfKSNZlr67988
DjNbqolbgELv5TcrJtuyqKNXivPJtp4NaqCNNe3HpH6Lw+HB1OqnGm7r3TihfKwtgUAKefwqI8lq
M9j0rVAMJmujxr08aIDLq46/1xEFtyMQ8kvSqcOqGPWvNBuujKbJP3mHFvPNSPPfImeyDBQ1/qlj
QV15LjmtHz/bw/v9p/d+MdPMJMw1qqYVQTPmV9XUo4jgYLfypuIVodbnRq652CdLOkgYfGQeQJV5
FYJ0Mfn08dc/8mqa/9gfdJXRKEOBeNnbFF4apCHRyR9f+4B9+9O9MRcTToJ7tonnMQ8EPct9PM7a
fW1U6RXkw57E6CTaewXePd8jx+qQoDVel0af38249vxO1vlWZn2ydmVqv8UH76drlOo2Sigd9pwE
0UJoDxYU9W3YSxiMRt+sZSXtdWFxaimSz3XkTXMxs2HADHtRDtx8rNEwDc84Uaw/vkPH7v5ikkrm
uTTg7WYBo+jMdson1IInJuRjlz78+bs5x3Gxqsq8zwJCWn94NWJG+8TUeuzKiwkHcwfYW1GlQdRi
9zM7u0Xz35197o4sJhw0yKCSZ5kEhZAFAIzmkL8GbPPE1Q9D/g+j9Rct/d1dMUrFqmeEfUHhbPF1
+OxqKI7dlmJPy72w0JCkw0atXo3D0p78IAbmrDA9Tvbok2FvaDP+Cws2n6R+8OTitrUKsC04XIkH
JNT5nnHqz/HDwdjk1s8IG9gjr7Bs3YdDA7RObPik3n2R/Cly6r8+Fjqef+LnHfl1i7lIqkSwaWae
B+OsvmUVUytwr1O37s/XNhZTEN1oLTWyKgvaoaJXPm6rRP/cMzcWcxC4+chWsjILwia6rPTuphaf
mzeNxQRkRDKNs7k4zJuUfFDDbqIxf/zUzf5FZH73KuVMMPEEMzGw7D3+2uaT67mxmBOqIi81aY8Z
1kzsYh6yMgTLrbP93LdeTAtYtUuoToKrV81VFIoX6nLPn7v0Yl4okTtnBXnWgTpnRJCKrD4D81iu
P3f1xcRA1qhrj4OeBbMHDqGrsmsz1E/BlY9MaQdZ6PvJsgZBrtiNSIMpj541O+78bhSfPBUuA6rC
WbqGnMcSe0CZbaN25RpO9bnHqS9GZWaq6N/Y1QZa6nWbQbrsuLxQ333qni+1pDNVp8jWkiIwG/O5
SMs3rMynWoFEZPx5RtEXgzOMaszpdpkEUEPOmIgvGfaW/cRcazXuHi7gKilAIu4PczQAtk3cP9vU
YvUJCiJxlpPJEbtQbqNh3hjCOGuhHMvuu5E9cIWcwrCRW5c6V7ExsRq2wBJL/ncx7Q3tErviOjN4
SatnYHcgHuHXwMvp+3bVzgETOLG2u0oAOd0epurOAW8Cr5I/mXktFKnuWT8aI96X9leC6h2/7a/4
j3pmskEwVr07vbnhd9V91EJMpeYNh91LFgNjdr+3AI/teM3sr/Cw3AqOSBofloVDjjeY5DM+HVLg
vXUgn/BDkvouLfYZv0eJf4RTzfP91gm8+3wOlwQtslZAVg3pFX/N/cW32lsaRrqCEm7x123sQNm1
+O9M9i/jvu5Ip8RQrm7TEPtiveWGsJoNan0e5uZaJOq6IDi8bJvzXt16YcS/bg9r3ASCpxjym0oD
HTM2z6GH0rJ+1okVkdGl4Fij4aWLdPuZexFRXyE1Y6drLy2uAbu0viTAgsISx3NT+rYab2Yc0F1/
pduXDg2kOIK2TQVVYLmIVG0zzjqqN7E73EJtBDrU7IW6BYWw5pv3/ZcUDoAqpwsQV+s8Rj5Yw6ra
H36jLl7czL6iCLBSZ3VNPOjnhsNiIxhL2r1krKRBl0YJecTW16izTyzdh5f+DxuTX1vod6tJBDYF
awrHCKeXD06PaSeFArQxKh5l0saEskzDqeS8I7OdvlgDyHizWwgJaZDF0eVg4aiK7BMRD8cuvVgD
mqyps1J0WWCL2Ny7VegQDeXIEzfp2NUXa0CNjcbGkco5WqleCjleASE9UcvUDt/wTw9gsQQ0NK0t
SxpJUPLux2Psa608Z4DFwtrw/h92PF12K3n1hpiUbe1a658+fq2OPfrFri0HWpKPaZgGrpH/pOel
BBAR64fCdrOfRoKhxRXTKX3XsZ+51DO3EMbseraTwDW95kISMHBbdiFhzGFC+UMo41UJXd6P0kb4
ZigIKrMJ6dnXRuf6JQN/nziRdmJ5OfLDl1JnxzbyvM2LMlCxB1/hhwAl0mH4AYjhMWtO0UaQN/S5
d0dbrDZuBuptntIygJHxCqv2pZii148f4JGFTFvMC3lvzEWLiCXQogyQDH6llZcNnp/2RgJaovV2
ikcKKFkK1eeOYEt1szNqU+iOWR7oZQrPRs3oNuJa/vjnHBllRAX+thlyCUAqSC3NA4zhX8qyfi1U
/evnLr2YHnAPdoprijxosulJs4ev1DtPvEzHvvVibpiEkvWpqadB76hPYZc+N611qgx27NqLuaFK
u7aH+5kH3qA+h5m3zZv+xJqiH5l3fmUUvZv48adVIvfMJGgdvTiHtlyvVBLuHrppAjSX6gkJByXs
lk0FYnaTy+nWMR0vRSNYpOtYJNpZVcWQwAH2rpWpGTZyrJJNEnnNmqKCtoPQbK7MIbK3GT9iLXWC
XeDVk/d+4pEebsIfJs6lnrbtpkFqtRcHYiyxUGbbkpkkpVdeZi5O1Fv2MxOCCv6hdgXEE/oJbLWk
/Ww5xia1gsOOasZIxKrezYGePdTFeToq/KIMxOuWQ3VvA8h2ig27tbiFtMrWYXBD/7DbSoyvRXYn
umFtmPTkO3PXD99V8TKIE+vCkUevHsb8u8djF45aWym/jo1vMp1ppwaZ7vxSLf3pxi1mpNarWuhK
XRrkWg1jMKnFluLp/Gja0t0NCVRu1/NaQMqFutFkDvZY0RXU5J5rnGmuKn3k1qABZqhxntWDQkJm
UTzBHqBeoXQmJN5OK9ZJJ9tr2SYUvSvbXg1OOpwZAtAqjbXhGkxTdmngWMSbYfW7ctCrYlXbPQ7G
Gmqb7GFgtURdn6ttzU4EvuJAAmyn84RM5dGtvDs1h4kwajcxJt2VMcJ4yi0EGf085b6TEy/kxDWE
kLB0yE0p4fITlmtcYpo02MlP1VYVhfEI5H0mw73MNsDPk59QktJX15P2j6Ea6h9xnXY3s0HAZJJ5
2caDqb1Fwm2tGqGJ5xCL8YYRAtFsBGNr1C5ov3RUL0NE/Fu7HvM9xnt3DRzglnCKtzQ2pk2oKYpv
2Xm7S/sYzGGtOMBS9fQSM1F0ljXNa+K2A8kAg3nlmsUP8o6jp3iOv3gEuT03hUm4ig5NRppmB4i8
Lny1SBF+lIYcbiAI9GdYVMVusgUUMwQqoHYS5xzEvIHb3WGnCqQW6G3ylMPwuk6VOl0rpH09cSYC
QOO55O6aAH1v0r69ZbkG0RqbuwnI/oZrQ0VR+2mbTULjL9CVltCi/bSusk3uONFNmHXJTQK+hkN4
DygiSb/KsS4wuTONwIqbd0MxgQtQtAGmUtfdK6nDOK3NnwiHsGjrUXnDZVF6tMoj+V/Sz6IRleAQ
CW7VkEz7aU5ClW6yrbwBZdPXRimAA3dJvzO0RgFBZohtUjj6uoviYQebSdunpsbTGVsydfSeME+1
BF1pG8X4RZWWsfYa09unpD2cgS5WIVAaxWqoEm+jwkoIFDjJbzGBdRoOWjvfVqJOz0M7jVbou9mV
OdP0kJc5hmxVIeQLTNoEnYGAHtiuzK3Ix2rbB6qJAqnrObUIzRFQ0jxD5r6Vp/Olxxp62xLF+QP+
ChijMDfezMiEAmWAe3vLBpFuPcVq4XVDHoVu4K4nqILXkDJAPMyq8VyANCUzUAn71zQ3nH0p62jT
TfnkpzFcIA4lQ/dTNcFvGpA1z138dq9J60JcnDhdCpgF9IqV7Ew0k74d7Cj1gXblGyq49sq1avjn
g4BaN+ddvW/LSryC07bOa0mM36rK65ER0ZvnQLX3hKpx4BUcqQywBb3+YpHc5enxvm1lvC7wX++a
xJmxynje7ZTHJSENs/EFfgoIjlm4hAVNXnIuGJhsPfNoPylTfxt3tbeJWE3OVOl2zSbtneJJG0pY
xgpMdIJtTTpmOcARoJ7GDytzC9tPDVUAmJq6i1ZQrqFwmmjXcezB0xq0ksjdWh2zi9mwZoUqaart
4e+VN26jkg5yCFZbCQzXT7K00rMCR81j3w1mh3urqcgyit1xAxI9AwLQJDhoyBD4/ySdV3OjyBpA
f1FXQZNfBUiyJcs5zQtle8bQ5NSkX3+P9r7tbs1O2RJ0f/Gc7GbLJLlZ11fb8xrw4mCU2/4OzsbG
il9iDYhGZzHWfZM3LCH4fgU02/UF1w9syuHRcttUMwfObnsONe/6Fzn6TQcFRa2in39bPGZrnGtz
YdpMWvrR3wY3nqSs8LsF5RBpu5sF3Qk4BEtS5eGcbawOQiO7dLKaDtvYWLHTararbA+99pbK+jZX
cqNnwW9TZ2YJp9JqdyYyzbhfM+tcbcN4giIv4qrpKWI2vjHGm92ICPpzGgf1rB8NCoT4CV0jHkam
2oppDkJVW9Bk056pjMJr/uXjuH0NzMaBM4YQUc0q1F0XJphedlt9bmfZNLt5Y6gMmDW7SnMhPFB/
WkaeSOdodYMmTJQz48+bQH9Fkl7atz91bDKBvXqwUtOFNenPdsRuAbt07Sj3ljNAlklRES7S6mPt
aDsWrLIjmICPAxee+HWYZdhmYwm2Ocj6yM6H0b1Aw4FDyD/+GedRv8+ghs/QSOpj5+mljcfEL56n
Lkges1EBz2Iy19g5bekDicLOC3+MraydXRsLoFh6Nq3oIOUEMF5N5Zpf1uqM3+tV9uLXgEdHv8Oc
NqbVrb0s9Y2VLVQQzCv8teE9Gpyu3QXYBO6x8AzLrnAbwpuVvnydANbP+qk+FHKyYyOo6lfgQfUx
sx11aVez+s2hW4fGstz7Q0Lcogbrnt8KaF+1zP+SZF0fJ4acw7ENpu8qtyEOAvF5t0dQR7NurU9d
mSVPl06jxcInwl65u0tz44+p8h+j8u6zvLLBe5nWY9nAELRXoAqOqee9KpNnOChWWEEdh8teb9GE
+ysCINDy5C060tr52uwV71HFD+TLpdyXNT0MPxNbxAJndceY3Hg/VPC2ho2wcposj3cUv40yQZWW
Fs4/CKJocLLMiXtk8buuEFc5LCOaKAadUHteKIhadyvCul1qfbV1HgpdhahvqxAAUPtIPPNj1C78
Vadx+XOBuGNzvkc8UFhR2To+QevCrIvcB115s2a9OlT99TeCT75HKm0e/HRqPw3Drw++PXqXXiTT
Piha42lG3RHTuCviAjY5U71YeQ5q1jCDzb7gCQWw91K3AabbZjBL4iwt1BFFFZiMTk/GTbIZNYOc
WAK0dmfwZ4G7Xy3/E57PT6NFelhXnDwlsOmDS+weAzETUWn5mocf00uBm5XkGQpKLOUy7r1CZ2zI
NfYYN9IJ9gh8/k0BhNfUw1kDj6ueVKgqUVZsTqr+xV19XIpkAlFmBrA9W7c4DAGSXA4janj2YBz6
euDrv+5mKlNst5Y5eX6IzKjet30a3ExlZ52ZXXuyFVhEWzlQqmwBeI0FZiYdun/XyPbCoq7eQWcE
gpt5Y+rsfJtMosFkFQ1Zn4NjKnSonNY5CCsBz1KD8PIa3ulK54CYuUluK9wucJNccSpF8JFtuXtT
K1ucq3Z+TY1JhgbTvjdTZ1qfboBAJLeL336dvGMxNm9ea6U7m0CO0in2nUO/OeLVFrn4ogIKe6h1
6n1NOPderSrfOwDDAHnsM8fXnwM/YDjYZn1RwjGPftMlr66e+/PG9YmtJn0N6vWZw2SORrFMr91m
ZD++Koqb1Vm2G9ml3d5CTBDxxja7xQM2s7MHCKtWOQSHWg1VyJI9dhixWPJcz3ASgUKn8WLhsiyD
fgwDy3zeENbs2oDd2HbwXAwmXnpq8RtSf6yt25zYBCRfX8P+dPrlX1CVKOSBEmJ0SGqgAVgRF3TA
HBC43MvZI6IJyKGEv4Z6dspLB9/s7HYL0W9qTvph8xf/pel7rXepVNYPmGxz7059epq29p6YUb7k
0/Q2DXkSzoz9R+uW4h5De/GUFw2RBvMicT5bwX2f9PqfAX7zNg3Urxu0RmzBZH7d3AasMavtDYIH
aR4zONZM9ufeXQnlNOwSg8p7o7P1nHSkFHgcs+56Z3e7Rk/YNZms5oMRKOtniK1Y0736s6gB2oZu
URTg4VXBWQhuLMsDf6/VcFm71DsBZ1V/bBebA0vOLsbaCiCTytYjVNZfavjkN3rIgG4m8qTZMNkv
o2tEAM//lY43hoxhLBEfWHZZ8WkR4BPxIWfsmTo11z16tg3XgxWwAFH0wGnc8mhaFsci+BS6trMu
qX5tP1myrWuIYHEJV6ECFRegojiwA9nvA3xUY5jZC0TETIy7Kms/AFL55xzg4j4giGE1t/hpumkD
NNx0UHnThifK2JjkmuyNzfLaILroA3kC+1UBNavaOL3u9mKtX2Khin+2MbuPltWvsaZAu19qr8Op
OYjqJWjtihWIiso6P/df3YKqVUmK0ghpxH7pW/cAKQKcb+mhg3N0vQ+Mq+MCiO9n5zZYvpGThJa3
YRSmOo4HTC1HduuGSEyzPlRtMpxnZabHfNrqO72YQG3HqQjNZB1AIC4Q1l0dXPRk2a99M7ZnZ+yn
cGAUYBeMPFIpCxU7P+N4M0ZQWumQgdlpuG5yAQMnn5r0UsDK5Z5P/JCug3fjWm39BuXqGje4xhmJ
OMfpoFzGz4mIUUFl4VKX/cXM0pEMlt5ZZw8j1qsmi+oehR3RQAH3jp+AyjmKWmbIFd+dCN6HUZDH
AksC+z7aVuw3qf/WwVOEsLxCoITJOd71CW6GkuADvLVn/27UFVCXZ/2V1IVq42VaEbD4Bv7PNCnM
YyO9Pixcw2aSzMsYTciWvXLcD9BPPsgu+BN2IH5tyzD2AGGsvYR/xZkaeDrq2Jp+CVJuvaxMcfjY
2j2tjWFGMIry04zh58ivB8Q8ra5NohFoU20y1gKo6btZ8nc4zT5YPghphsjN+3kbArFz7Ho8Omr4
ZcTgyymcqdmtc5nF3Rb8nZNMxZWZwZ+Xpj4OAzf22LZ8UHowLmTCG2PwrFQWfefs14ITytfDCk+N
021tlyac83R9IpUKnlYUZ2GWZ0usBbjE2uALYuvBvaqFN7pQm9z3iccGBi74u/qakzhSB5CMa+Mq
DXZjS6j+FmMeOGBwkM+lT0rPKUSSt4qpDn2evqd2AIedsODAxM/k8Sa41nNtddjSSTkNeKQNG2t4
b0Ofobz9aJr2fkp4rGRgdW/5sjC3wUG+mzL1m6brGE5jW+yy2TcjtpTKvRnIGqavng7N5JrxDI7s
UMslx/iztJdJ9sDf56H9zZpEfZS4NnD7CA91yFjcCEde0/XO3plgBQ5bmqCDFz3Z44ZHOgNCfGkC
XKUWIOqDFTjrJeFvxUw3bUdiAxhfPmOQyTZC0NZrs2PVaH6kR8uHD0v9OExy+7t22KqEQYutwqLw
gEJqjlFJ/FSlEo9uCdix7Rv31UdEc2wJv1Fu+OQzG8nEUiXrzl82og7LV3s7Z0eKZVnnpYJFd7eV
dvI49XUfTQ77DxXhCVF+mak73ZjWkynHZG8z33STdlvPOqAzvbLTTFZBpnEz2VMfu938Mdsua3XD
lUPZez6NSm84jlxQOwGX4ZTQUsB65XkXF1AagUXt3w2gfGHVO/Dr3GDVBJnpdFxNRg7qyh54Lur6
YPaUrNx0Uh+y4mOqPcd7oPphwzbQfxJls9vXuhVIOWfYg2N+6if7Xk4ruocVqLY/qvwysI6385pZ
PrhZ99D4lQHFUCz2rdFkeog6/GI0UT2BHLDz33A3oujy1Ievm1AaOT6EcftHBvZRZslngbnv169S
FcIKjpSHsFMvGv6k26Gpgxj/B/Yg1E/WwOMCoWdoSdi6I/fcC93oNBop5OwH1RZxky0TS0GTQhcg
WEMSvMqpO3YxL/sXBgy4q5IBCW6/fwBOJaWyco5NqGIsMw7qlkLXY8EUHrWSrYbO6gE2lCN+zpKo
KEYBF5xLXTovYNjkbVNzWtn1fFyXTj8hxxH7Un23Bvmoz0jlobDXB9Ij70jiPYXeFU+kSxDVWXpv
Ix4J7X6Yyc7c5X0cDO9vMVAD451roXHTeT7JXMinzFbsV1q6euv71H5Ixt7YeVa37KYW40aWom9a
sb3dUjgxL8ohQW4MD4qaEXwMertYmQ3qmD6+D90tKhaZ7ovGXU9JVqhoBtPyWlFuuDMITf+iaqGO
JABXTeMa7MZsuCua/JXPTEWl3f4tRxP0foFSda5gEK7N+LaO/jMB2QMsAdJmU36poHwZqxrreWd7
YSXmetrhlCbNTbhqlpkqxGpdyFXGHS/LXcX5ksw54rx5K2/6gfdz5xlefqeVAOzMTg/1hnp5GEsf
3utiXYOM3gzHXIH6XPoI+u1eDcE50Lm9K2rh3eZoq/l/nBWVIZpCwicjTjNFsTvQ2ZsZZMCa/fNY
SiseR/fDdZxX23aWN4vH9ajMpj+7Vea+UOpXe6j948Edgdj2VeLzdTrYMvQBf2T1V6faVLvemxse
Q7xdiCnd/VyPxtFuLDckGYCNvbpLCmyV8ROgpoxkz631KCyBqtD3Y6tW/UEASLkV1gBxgHw+aiqV
7ilgtZGRBfaxAtt8DGDg7W2QeqHXVVkMpnGMXCHwRIyIRs1uqd67LAC1LOn36syJqBPnl00OIPm8
nKTBSG8NDFVNP2Tco+YMBbdcz5D6xeOG0OfVyvnU+aaDky/rLtbBSBQg5L3nm2SKjsPr5VfwwDAR
hkQDP87YUNlu7CEkwr/n3HKjjsvzrtvsk06as2cq89ymHcMV9dSDaa3EfWKtXyjuoBS2BCmOZ0xh
s1TlATDtRASw/bjXKhTTfs8eks6wHXNv5/m9FdFXUuA2+h+z7z5Edh1LNNRlWhj1o92xUSU1H5ey
OkkL0RU1yret8sC2tEBypXfuZpaF5KDPfd/nYc9jshsGeR6Qu2IsnHDzTuaPxdXWYSom38sJGCdB
bqD/TFRTED7E5pI82k5A0r5V69GoevXuetSv867O7lsSipt5beQJqBwuL/TIoRvAaZ5aYOgbjOuB
nq40D53lHEyqnp7ZvWZQKh98CJUcLYZ/2wVjGgp8gWoRZHxSTFzLvhEVrqv3hhvcqKwBuJmBYfQK
nmbDmYdHBkzzH1OPO7s1XnkiuAKFAlXqjN7OlMZxHqFkwawh1ju6U3nejPRrsBI8oc2lq9x8V4nl
pLbHYcPUaCwHHOkd7YmZaQ9HpJHvYEezbXns5AZGUwS7rQPx3+NI19azhdgomlZO+rV6mrbkFtRl
cYSg2VKF0NRDMMx1VnAaueDG0d+vzAan9TbFG8/8Lqv6+7y1zr2oJcB4/Urz9AG2zslMlsdh4Nuv
bQxgZuFgpiu3+ThN80PKKNSuyZWOVkfVD0URNPsZsv8zGggq4mr7SGvZ7pX46tv8C5Bme0GsC4Qf
7SE/1Mze6IoTENOJ++1U222zTtMR+DD6TNijXUaYBsw1KNs3rfOXkp5XP3qvpY2Zb0iJW0X96RXd
v3QomaTmskhqwKJsZZ6RH9xhGzTvRJ0+0WIJt2p7lD1eGSl7TCKSZtqGTZaRoOxtEfo3RwlmuUy/
tsFCAtQ/US4oDrk7+5G/wVRNl+lMTncuZwNt02YeF+Zgw6KA8OkNQXEH7V9cvIwf35y32M6NU8ck
M0dPBem2zoLnbTQy5oj4zEz6Dwt63HAD9h12WDRAGz07esVpqRKwUdgcgp5K0py1R1WkTMfKyqUG
ic+yLvX43vnDGttZAt1gyJAHGkfP2D7YqjLi2SRMIsbTR+S5QTiVCdWndblrW4Z3zeW7t8cjgaQA
U37l4OY/bh9MULDxO7p+f/SX+lC36jPv1Jn8/OSs3P3JmLUviWmdOu8vcvH3xsDEhLW7X+4JDaJC
UQxxg0Kd8nxkKpjSPHnNbMxb6NaDeq/d+meYOS4CSO+9pT7mZPRONgjjW3+k5ifTzrqrZPNELdcB
5G+9IG6h5Dtvt8PYY9hDQ4tndsb64M2fSnK6dNZ4V2CuLZ3xwV6bW0Dhn9Q+m50KvoK6oQDWglRn
9n3Xm9XZ6Eipe2WaN1kvx3C27oqkT6NJsdwyaXkPgLhFamP217Mpv+k0uxrB9l4FxoA/tD2sDLYg
7KFDQi8t9OwW928t7VuEyvs0fQZqgqfrwZzJaxeMCIl3l1j/5qHEv7OZRHt6G5GJYsiyywX/S6AP
WcMRAVf8t7DE0ZRud8OOyg0pT33DpFdOq0WX33PSlOJ2MlffObAek1PI3lKvj5gLK+lol05BIG9p
WNLlayuClXvFt1KOTA/qdjV5/Z9Bzn8HQWuKLqf1mMnpNbm+qi5GIpoIHumb2doEKwITB91qCrRY
8/4VLLCLTl/WnhQdj2vLVPZUvFDf/ydK0R4FW6UdNOioLNpHA268lg7GMsWaZmagcLUm95PSuBvJ
1vwdyuDJZXzQrIHDpRlkfIqaXWwliNO75FtNCxmPbiKUnAPlx+IdswxunbK6q4Mz8+NGaEzIggfe
WTEN6c5bnSdBi2sq23+a+M+QMM4AnXdEsjUzcqtB5we5lGBkXYxgwScULKWG5ZySXG1zVrKiU50m
PiIQ6qFnqFOhjZM380fZ7p2OeWk8X68z2S0nbfT1/eIuT6zKxJk1Hjxbv3uB8jAyjMFfSJ8HAypv
kZAI0RP/SSvTi+Z5/ZejOjIqh4K03xRhP7CwtoJCE+WD36dPRkfK3Vq1R1NyOeVusp/8Jo/XJD9W
rUjA+dTZnaNkfgjk+DYPvReie72jx1lyDNEmsTDP7hICaqoz35i7dkpzt250LXQK1RzG9SelLmpj
blZAxqPRpnUXDXiQ3GaqY9fNVs6e6lksxYvhWHw+w8VyGJBIcCvxfIZDN774Q463oNZIsoPtT2cG
36Uq/shg+KbHuMXCl21oojyKuGDcEE/ws97kOTf+mnYPRzxz8qPNVPVZX7XN6M2dUNSB/boQrMfW
kN2a0PGi2qepkQure1o7x4nasTlWaiR1ytRE65m6eIL5bCfgkf9VCyj2tjTe20mMOJopOnRrVeFm
Yjits7igPFm3+KBJnPBGeeSSa/9OFviEXHA7FK3FiKeH4cWtV/voJ6IPlTe1oWGbxdHV05vTiOFi
JCqJN99kFNXBTKCWYnku7a54y7B0XyQqt2ffoxSHzh0PF5tcsVh899nTk/fYNvoTu89K/OGbAA+y
ZntYmjG5I7Wxnyuh0GDR43/CJEeQ5i2PuBoWiD+9v5cSID5fjPdhbFN38Kqh5rPmLE+M2Xrq2nqO
/wtVg64A+s+mjz63XIFnU9VMEw5r82KtjR07Tv7UXLVXAiDtjqykjjZTB4+zu/kn2dWcJJCodspW
X6yy1rj5wJy72wzKwKSNxQSCPNBZWGk9O+lx66oXFOIjJ7c1PZY9FuVmqQtMWvD6sobid4obYhTD
3URocHJbOO2CvYVjI5IiKkydsIXULsdtbvabydO7ZrmI3d5KPzixU/qxwx9sjo67Q6s1sB4mmshx
GhkbbtqdzKK1b8QiZax0tYaAGE4YKYawzmVwKdNAUglMNEsnrM69ZKZdn6XcFHwSqJResT5K7TEF
UBgs3FlmDqXRybkoE5h5ZW7dM5iwPGaduE7fGL/WyPdV1I71Ylt1CZd6pPGISQHpsXjvFnoD81j2
ZBM06ecgefZcm7LdxMHZhrweILeVzteI+oJ4hZpBYWlhx5kHCN+gh0nxqKXujuZEzYDqoutEyve3
05LxIU6rg2EkmXmSGZNJZWRzxUfDYKuXGi3hbePgti5nZ36YvWvJAUc0NuOyJpAS6m3WkDG3dQge
5Ty/UF0wdsDRN5vzPNHHbVLBZdn89CxH/PHJUjJPMM/9YVLd9ujLWXYEbnCyWksldwsivRt3UdZX
p+wtAkEuzwrhVr8b8RhRib9eCk6WHUZFKlLQYzvQ9UWH7LSVfVJ2oijDJv6uA8X+Nxls0EBTZRIg
MkeCOwiJQvI9d0lx4waOvBm7YbuZpbbP4KQ3BzAgBseZ1+qeP9yi3+qM7c1FJxQWJR7Q1R3QBTZj
+ccupHW7zDXZaZa077Y/W980yVBXbUm1z+nkhYx3cVdQMbUjta3ZHZXPNFzSVF5qvw/guxsVFWSX
YqpiA/Ys62U50AXLYoQurM8Vw3DT41GK6nXyD3Shrfceh+nDxJdyI8d6PPVENy8FkfwTPqP+bzrJ
1WNzXlmRURnjtdnGPL7JiIsaGZ0x505Em9DZw0LR7NcWWXUwN8qtqKwb0PJTUlD4LpOgjpq8KMHF
dIJK/ghhXzUcM4xXo9nTjCXsTN14t/ji88vSettfa6tH3pEemufU6q/e6Mgvmjo4FqvByVio5pCm
if2Pp16fJ8S0e+YX/acN7UDoIxdG+QMfaqUe7TifEOWzux7Z+76YNlJ8swG3u6NDa7Om1YxLhsIp
42eYM3eIoPP359lasgfMTObZG1IRVcpr4twe9zkSnYpYdfQPHb8nszmWx/xbt/hf2narozlQuFZa
X3ED1WYKCtRS/nHdpSXcq5v1X1IyG0q3kGZpWqdfk/DmG8OwvBevK/MBxIw9R1IOC/0aDt6rx4OY
oK9cY+IBCCgDNn73m/Pkmnk9XHKPL5OxONv/cui1PtIUrb+kcuffJpj8XZ4nFNik7zyMvcdB3y3p
7+LaxZMaKy/ykHui40zm2yDj1Sv7hk6OaeX7yibMTbnuz6U9sIGzzqfStXrsrjajE0vhdu9bw+UT
lN9Z6qXDtXJTHoXs5nDuevCsgZ0cC6+IZ6bc42RZG6pKgr2BZvbZdPezC32xt6Ll5gwK5HmTkTyX
Qd6+bv2asqZBVaOJkVW5P4gkKS0J/nasBuVtgPkApvDY7yUG6HPtjEYoZ9pBXskYT0K1+8sQQXpp
vYk2U6H6kLavd6+RkMRD13+Kse/6XU6GwpmYbc4/uyon1tuos+T5lDGJhfZoRg90l8644nctXZOH
hrG8vcZL9zwMLSMCSjAsEPCnSdY46q+D2/thqba9hbSPjnfa3LTsq0aZ78hYYIg4Sa+xTrWfZF95
QRPSyMr3tKnFVcVsiBAomIPxxKy7Px6KwfeZzyT2nIXbgf1iwGqMAK0TYzU7Jeri0GXD11z0Ka3Q
/o/yveXA7vTwUHQz/ko7kEcJufJS2q715hXjcLTVWtGFsyhNLS2R/uCs5De9uTeaZIy9Cfl24pRz
iHiJabU0ox/+f83T+kc6q3tYjTnZ08XxSZ19L/by1Yrq3CyYxqdfvAXzsg98Qb94Dsa7YStcGib0
htIEBLM5W+MOI7f+2ybM181lF4SawR+ER+y0bIGfHaxkodBlpMXd1bGJbsGy0oO0bB5KVTuROwRv
jvJ5E7ify8/M6vv7ZvF/3NHoz3JOORSG2uBmkeUrZ/4UZ5hD9fhiAIF6tteWUgHKv5tEox62Ea+e
Vmpk51rSNR/rSYQUen6ryq0AUY3VeZ7zjvA2h8k5z+PzzHwmfXVnfnOWBOnabNDfABHOQjI2aupp
zXCHvGyNTJTgP/CMir1bguGTkKnuHbv/5PH3bjZkQREZW3VcqsH4LPxkul2zmXayx+zSMKbGa94L
JjmL9olwrA3XGdNEmmTiHiHJEkmcEBETaiaJX1lc5Z8JDGLU5wAtyavTgV8/Z6Szt7c/Op03BoJc
i9eir2Mva5p49HvytbYNLgz95/vRI5oWdLfDxC3/Zn7rH1A+kVVmRnW0jImpCFcPJ5drqKHTNsvT
1Mz5uV1s+YQIGetqsyQHSyQfSTLKw4L55rxkWn4lXc+/duN6LrzJuclY0z7Yhspuir7pD20zpU/F
Ql0AnZwjLqqb5tCerOlnrHB38bvZz8EiO3jD08Z8Tabag5dstPH76ce3NEPEZPsPaYnnjM6yb56d
1MvD1aEj1VmmfWsz7NNG1aD7r6JJFr5CTR5RBsFPoc36VA62+wCnk8H8QnzodC3PY0dbUtqyiruE
ghNmmfHWYHnvQNVvvWw5vsq0wjY1otL6sNLMizKs6hiN1uG56oP+pUNCvZ97y74BySmjmbvhU831
nom33dQ3E6WTLLQVUxbC0E8U0imDD5a906Lv7pMFaSHyeoke3Rv5u5umD8cq4zg05T0NoL8p/brY
xoK2b7OOSeDqhkZ4NPtrtrO3ob5tNwBI2WxML1O5drGYVvWiNobGMKjoH3SZTP2Krb/t1hYb4Zrw
r6miA0EM0eycxX7jf8Xny52LME/+ZExR8nmO08FNVPm1wcV7ne1i3HMwJOdeT9mpZvwT4IQVxO7G
2sNqFuOXyVzFH2EPvsubMyRRNRlvmt/qwKdrPyVp0z8Hrt9lu7bXKu6arYswp0Xpgll4ravkZE6g
xuQo12cWJVcYcrYVIUyuH3skX9FStMzEy87P79PAd47g0Ii9e1PfMriwPGE6aqJ8Wcdokl1wN9CU
eidVJsPMbKv6EUvGyl3Skge1uUdpW8vxjF1pvSeDfvWsaj0AU3XAB6e6O6fm/Npu5LWyw5k1Wf7X
pBycofCwmYKhsEzjsaAVyVQk24ZPMHT+oHT78ZM0pxSgqK8Ca6Bs4bbzryE3Wj9FpVcO1XqMyFUR
kmXkGND6jG/pJdahapz8xm6DltU2WobJDl2N1YVqkEsPBp7/XJaNOK5OWhx9y/UuIqv/iPnq5d5g
1B3dQDXnSq3MRflsOnrtgAuobmv6r86jVbjqwUwaOlye6h/XYVtelAekrqVbx8odHfOsKuZDkYs/
5eLnIZNYztHB/bgrruzIA9TE9FT6ThbRFLUiK+VwADo6dRfml19X4TSH3m7LmxpuZjjVG4vcm/Pp
MLpyUtVkfTg+4yh5NmWoqJI3t1y+FfC+qKgqO2YggmXAhkeqT6zkqSn8o+Fc5o2BC1e1f4RbqUvn
9/WT07tclH4fMbxibkqwN5htMOqZek/pXezcUtxvZauo5FvfLQdyyO3+m/vufnQOafdoWMN4kWMz
XFy2EzftpnHiMZ3op1lwZ5Tr92CadWS2E8XeIfe5u3TNbUvdrqw8Upy6svyfoIPEths9pqmyzXbj
1TKG/aI6uHzUKWKUzGKHIZF0xVUf04DUiOgf6I6ReCJi6Nd9djkC7+VQZA8dExCfuWq2X7k29Ys0
GMTwRm0+MdhRcBDpmnq78HYinfJ3RwysfTL3txEeizW6mrHyQchjokV7KwIywLh2ZPk4lguzRNRs
O9p+idd9B5L9WMZ12rhlCOtoXlW+6YbiTDR4OgNZmiFzsFwfc2MfVnZTaXGJ9iGjNHez4Do6rg3q
eZ2ZwxkuOCElQoJkmKtTWc5yodWV0HZP0/lZM3h3YNiLG2sukzhgKvGlM5oyIqpfj22Sp6FJrf2c
KSMNGZug4jOR4Lj0U3b/QWoTQVkiDYqAEq317Y8JhTbPFJQRC0RV9/NCID7j6zoEDNv97eixko5v
DDohfouHSdVvnWs3zB/21EJCbQR55LidPLBFYPinzC9o35XkFnfFOiCAYOFSMW3jOo/KG7krYTyM
ZBO/A2X8i7ZzlUepO/m/Xu0zoqaZ20noiB6SanMvBps4xFOqfp4rKeHfB1Qlx3z9DphMvW0E64Rt
QflwcljHSfIpf50YnKIgNc2nsW8ZhEiCxt3LHsCWiRyIX4QJYIGw725gcpVSPLZD1mi9J8+oGCkR
Exb0hWk+IhXj0Mrug+JjdqB6yl+aMkK+ZdNfmCLVd2As44UcPHmtqGsdgm5rbputWLjPFElJywPa
K3c9khHJ0LSq/jbQNWZrEqO3TW3oG4YJG6lnAtPM3PTWbYrhdupnlgH+x9yZ7FiOtOf5VgTt2WZw
CAYBSYs8PEPOU2VWZm2IquoszvPMle2ltbB9A74DAzJgAT8M//fQfUd+WN0/lHnqOI+7Vxa0UKu6
Kw6DwYgv3u8dnBgux2jY/VYlWUCMX+5+7ntQPVLKyXvPxnoXJlQzRV+MhFfQ4Tibh97YIdnoKV4l
9YzLFS2c4FCOJNnHwMOqeq5ta16P7IUnMo7GCydCqEhFJMOdTflAYALdTVNEMI1Cu31pDW0kCJMM
vifg6uxubKB9EAbnn1fYH60dk17vLILovs274WLsIFNiKopmJuNOYra9Sw8slXeOCO9DncRePScb
N8nEM0SaLl6SYh+VWfs7GLPFNh98cdqWDgwuKzDjkyKQ1r0ZqOpigjHH2q+JzuM7AtuxXT51Olqh
L0HytZHIMiyEP/KRx1e+BfmUS3L22Lo4DpwYg5zAb1QTrt3OHK4NIvE+Bfz5ilQ6bsUxh2dBst2q
maLuTGQqXjdYBK9LNyg9vCeXeF1QjQBnNhyt2HPB6+9tqO0e/pn0EYOo+tIQmcF9IB52AcTtldCm
7pyQZtTr0ZCc5q5qyJR0x2+O7fMtuJygW46fclVwlNNcHUjT0JoeTUoTz8EaOQ77chOlQDXB9LFR
SN/Bh7/OetetexNmpW4GU0iQfKvtLFl9Co2KtiUEozXEHSIRIKUMaETI3wAnReLhVOPPgz2TipjQ
/uycPvTiIQq3FV/glR7PqI06vX2iZZyuiwRF6Mxl9VSflDxLSxXDJPDzT0mSPvdCB+gM2UMsB1GH
X0zPmlbMSGMs4uKxbVyV8HnvEhQMSOhTPuXJduwE9ghhNUQB8jlYlfpNa/qHktM+FBn/+w/Lf/O1
KCfESGH7T//w5p+2L8XV5+yl2f+X3vw3zT99/+PgpVhyyt78wzoHhZpuiSqZ7l4aQiO///2//5v/
r3/4dy/f/5YPU/nyj38PgTlvl78tiIr8dfwZGrV/9/pv//2/Wn7+P/79L//l13//y//+5V9/+esv
f/n1P+/9Z79lplnyJ2mapq4soUtYDYvTxm+ZaQSjWZZjE0FkS0kGmo1A8m+ZaeInEwstQ5mAHTbG
dGg7/5aZpn5Slm4pHWcDyzJN3Pj+9vNuftPYMW9MNpPx+z+/TtIT+veghX8T4zk6zDUS9AzL5Q5F
xvm+7TRbWDtpThevqTWiTdCUIfmcol+Xc+is8IYKVqhp2gVwax/MIVNb2pWfLNPy4ojGKKGkq9F5
zOb4NJjKj+Ykz5owOF+qWE6dXVubuwI+xTBErD9ztDYjsTl1kCPbQ4NynsTlaQKa18APg/SG1YFw
o/STmbntlR40pHLNt74k89XITeNsTMSlPgafRRIZRA1inSu4iIZ2TrPYGb8E/kI+1YJihXAUADrM
7ivV76IYAtPcNY/aFAUrqxyG08qOjZuwRtuYzvNdu9RJfRBfRlau7kAqu9shRsFHKwchR9/QDq4h
pWrYPjW+Vlx3xX1DKqvONcO0NP0W1mt7klf42/nct+j+ugMQSXbaJnGB44RJ0VtL96HRy+vAL+2N
myVXZWe2u6kPys08mumXBt2nlCI+JVubXMusa2i/+MSVa9HpEE/PlWEQeApLm1b3eNEbHJSdaDZg
EEhzo6Hdjoq2ejcH+FQkKBR89dBY2npwOFySJn4YJ6PeZWYvbiFmAKYSYHzSY0VJNNBd4z8XOENh
lBGhQKOVK4HmYIpNpwTTfyy15sU0Oho2mmsgu7Qtj4aFN0BYLfR2i4HAU571AUYe8yffKQPoA6CI
I0mrJ7nd3RtRPpw4eRNANy/qB0e3oeVoZHwR8a4/aRJwRDT6g6uudTAx4sY9mTRPqBTuainPXOEP
u1oGF7JtSs4+qz4B8QS+ghXTTnq9soYliVob2sc+Ve5V0+j5Rp/LT5lohy8Wzkq7XEsf+tq501DB
zUhs5hvu2miL1ZyAW+FtL8YY1YxmXIA4Th5qCOYRdmc7+85FmmEs6Bt9sQ5ymsB+/JK76TaZ6DOV
mTwzCzKOVQwrtKqTK19PgRzy0YuT7kusPxZ1/FirJD8x4q5Hyze0J36UtCdjTaynVQ3+tRH46SrT
M22TaEOzcwjFeuynyTyDKzqtK5bkBuHGXTkoyDIqDW7MPOO46B17hWCMek8O/gs40nwS+eMDlGJz
HcW1eWWahGU50qUaTzXpqXw2AA9rEHDLn0gTN6BJ6dm4CTArEmAgAaIYFcXnbjVWXxPDSS65f6+t
OaIo6mMQ7FOnmtzLtKEfatbpw2wKuWL/WqWttQ2doL2dx658ykc1rlJLTx+cHrpGWAgWp4hBKFLF
QrGzVW5iQwNKe9fXqrq0gyD3JghWt7ZBAQkvH+VpkZ314FkYZ8bRWisBKNArtmm7qSVxepgdD6mn
QxK/RN1BreUbzUMXWeEK4j7sH8fOPya24d40eghajn4GghiHFPJsu/uqaVq2m8AA8xX0+PRyLPr5
lh0z9iLRRtg/OHP8IDRfXCd55fReNvkGrPe5M5YFQ6s4CePxus0lYDAyxDuCg/KSrjXBXDCbiA8h
IxtKRUdsVn0yxlSh/Yz4a8DPB2FGyF7VOL71iRs5YsOyApNK+nzRQgaz69lQPg2+zNr8HAUq+Fg7
ZWpuxLTgtqqd12Ii3HiKk3BnwEKtTiwwxtNGji4Zz4XursXYhI9Zx8PMyhGIy3XtAnUi/X7TZ+qj
OLIvY1UNN5RK89fGpJMSpSP+PuT6fYkrTIGQLPjDZsKY/1RQX4PRVMkXq4MJ0zr1fCVg0oSECIMp
w32Q/iXW2eFmtjsXXqwh+8dc8KU2kH+6VYDjvedYs3NiZrO1EWVBalo+zLNnmrVAG4kUkJxZJNpV
ON4SrSvvxkqvz63QHl4qly4iosohXE+w/FGB5dODg2IZ1pcxUvS1BV+VijtAaC3/eWrCaqc7XXtR
m7q/yQQCO0tT7kYL4+o8F7D2MrbiK8PW1BOYYkoWH7gcKBXQdTnYxDVrcQZBNs38z1UVEL6wiMg+
xYNU1wayoF2ViOY2SI0BFU6fchFK+dIJGkVtLErojmH6QF6qtu5ox55KexjP5jLxkStrzpYif8xX
cPB7KHVZa79gOSkuujDJP7XsNQBSVPheltrVAy30hk4occoIrbEj7lwa0fkEAplLMpjH5tJvtDBF
xw4fC38hQ51OmZxXbjHXJ6HRNVs7bOdtaEjaam5kr0YryvSTqrDgJmmBgTphbi4KUP+Tsg/luV44
3UfCMubbwEYMjLbic+uHYhNMXNNEqmgd0G7ajPA8vabUMChqC+epSsLmC1KR+ENgqunM7AzjnKRY
/nZrWMxmx6HcdHKJHxAdmt4pSopdpdtQhcsyvdGCTm2KuR+u7Gp4sCUCatewaf07WDpN0spuKYkc
r6WRuR0dWJeoi+xVWvbVRUKP7ARdAjjhMDs7nSxwr86URhHswDfG/e/TRE9mRd4xFv4mHDgQWuhU
wfSNcOnsAjo95ITavdXGrH+wNUR4TQOIYcJFLtpn8E88rybIqlm68ft8PO0J9a7N/j6AyTqZVbjx
Y+Afqb7UWDrNbuolvsPtOf9SjM7ZmMHJiCzSxVvMnywfqUPpFCsyBhuPe8kiHDO46NaG2sgA6/Be
PgU9drKF7P1LfvxK2d0TrX7yQhErutBfdqo00peefsJdbvjxY0sTiUtq1Dz50mHCtPw6m6S2bWMB
6WnCqCd1rOijGns0DHELoKa79rqQSGOtCP9G7kmk8pnpneUmq4Smkgl1eSvHfC0crUdN61xn+Dtm
tSIsvYILOUDCLUK5SaV2JzNYKWNl3YWa9TzpWvtkB/EzhEZA6LSKdvQndmW3M5E8K+jrVguxLSWY
uTQR6+XINDYtIYtqDsvTnoBsrUIyGXIgIy+DHd4F+PGAloNdY5RlgTC0fbYBydRPCA0nHbKCwKKy
6oOu6+XO0bid2Ym/5pa1GojNBZKrXhTfbTtUd2N23znDTlnymfYJzB7zSu8hDo7gXs48bbLK3nbu
z5gl39V1AvA9uEgb2PRx2Uo4yIcrGgJXNPyfO2yA1wDENw0nKTaZ6SbIG0zWxm1bYVVBbOladgbU
eaJuzqOU9qu+MP8b94FsWQGhbfqm01pd9zJNT6reoo+RBpDXtTjybMt5Voa9BRlDBK0lZ3YfeBjP
fasgCdjWcF/2KSZmjlFWV1gxbAhCp205PXS6PXuWIWZqI5ifQbC1NRu5nJ3RTu65xuZ90+2Q4+AC
VxnuFqZRSAe10570VkRbmokcN02wJeJ1W0y2R2fT5N6czDtNn+07mn/nZdMNdNb8W8LQEU9AIsGi
YIDc3Vn9rQ9d+zqwVX5mN0wXdEJ4eZN1XtVtu8pCNnRwNBq6njEpUayh9nyYtSI8abmf3k8GxnSF
BG1ow+AiddCgaDFQjR59a8fE9gKjl6dtHmtkLBcK8n5ukQ4gBo4OOX8M3FEhs3O6y1Jfetcz9xAC
ws9dLVY7QAbnnOYZGB9m+nQQa62FT5UNp3at0jN++rwb6PaeIiSst3Wdk7syCv9B90UBkdKlQxqi
i4pVUpzVxhR67kIiVRHE5LIycc4oAQkDuApsp+G1A4q3k2lrEAKn9Zem4/YvNTSsOz+3wyeL421j
tPoMpQWhxImSKrsoNJ0zLR+nD75Kq3Jt9KAepUs30EnqeVVKp1+N6E0ppMfoyhp6ddZMiYVegWK0
EVOaIK2N+5chVx3MDEQQfjXfANKTWmEauUCT06q1U2ITMShfnBcmOFpZ5d2qHXTjY2fMCd6AMr4B
1Cs8kbftVVnaSMvhWp2U9hTfOgX8bwM7kie2APWpSxL7fJyo6F2YceeqZXroe3Qrglg+k9UK1SrT
8p3lVNouqEiTtdufsyDfKel3q64Uj6pEgoQqyzEgWUYfi0jiAfHNH6qVqYxvhh7Bnizxa+gMxJZd
dlG3/s6Ig0tMLoeTZMTfo/C3CglYoin0Df0L1XZzWogQuYI1PNdQUlA5ttdhcjOJeSck9VSPXDir
wuUzxQvdq0Egt/WA6MpXszqlW1+fNHDd6b8l/bWEHXEiUGkaLYF7bd+agLBzCocJyMYux+CpSKP2
bMgWHCgu1Dod7Zs6QpfuWAnHsk6jOA4L7QPmGfjSSCWDn/UoKddds8Cqsi8KqvCE/GRMddZmNJNz
2oXyOtL6D3ZepOYJ5griu4Fi9dxhxzCcZC2gkE8m75cO/tTazSF6FFFTPTUg3aj0AH+2ZTNG27Tp
6nUrMhi2mcb9OS991sE0NBeWxm9LStu/pEcxbmi3F4+ojCDCVMVDggjo3iCeiA63RmRkjs3JBWci
h0VQqLPuO5VXSDNGjoonG/0tC6HmSVDBvEwDS/8cNR0BZ/nCl6wEgeWZ0osNkin1bURGvVGdZUBS
0mQE+SFrtjU66LVdJvG29okry6NkOBmxg9iG2ZCfOm1YPGrcb2FyFM79WPokgs2wrJOeFlzrtuUm
XqJmK5xTvmDJEZwHuV7fGQvBdjAscY7gO6zPehtRg2TfOBWkVsGOKatTaEpPZm9slR4xbbRAHM8e
IO02Wq3WlRsPT30hi7tWFvO6o3FCTF7d4Ckz0GTgxtzPn+dANfRcEse8ovtAfW46Eztz0n9E6AmB
sG5Qq6N8IcmZxtJJ1uPRE8kW9LClmKQfoy4K6i9u7ENZr+DWfOyk2y9fqHiGXznSmwgkbWg/mnAc
MixoZhDF4gdsP8qzCZ7YWagy/WeHDDhxorede4Z+zznPZjwmTqA4a/hZLoyPmrDsdQ3R9CzDj11O
TvliVOmLhVQJoYZtYigQS8R6Tn4ZVbI/a+o8RtBtSLDztO69yC6mDWwA7YNrpfE3qPnOSnfgVCLB
tJ/TIuMw0NqUGPkOGgdQ6LoL9O4hNqxeQjSW0OfDuOczzxqbGy72OmDv/QAjnFbTcybmih1wyONb
6VNWYEFjrEGOgPWzAfkeBpPpWeLbw3kxtvbO7M3hE+IZtrdCn5Jk8WlowVTLF6h+Bp0jmBEWPn6X
rjsla0hf8XM8I0TkICJKsbfD4VIq2B0QpjGjn59JBLwJIqxQwG3OCcrykBM7v7nG/SHM8zL6WhdN
8a3dRzTfwJ7X5Ut+39YvL+3l53L/3/z/EPs0FqPMd9DP//bL//j1P4F+/s9f/vLLX3/9r6Cgf/31
n3/517/7Dov+C3/4H375X/wR/4//Dkr6F7DSf/n1P/76z69x0u9D/IaU2vInU0HzUo7BrvcaKbXF
T6jHDMtRuuGYlrnkZP+OlBryJ+Q4NvwtB0mGcBfvvt+RUsMAeRVSKGJUgVnVH0NK39qhOYzpoKIX
KIokIJW+H6tF4HBWpUZMcWaofpNYbo4YnUz3VxN4AI9d3ItfgbHfRwE7dS3TdUwlvqf3vTJfg3kR
mZAEDM/Q7ZpG5WB+0rqu2IWtHl0Ix9GoI2XtIekwH9MhLm7eH35x2t4b3jIZFcAZTzXD2bP9S+co
K3w5kWJH0bfWMr1YlSKk8V1TZL8/1FvryO/zyVCWbTOMYerG3lAYYYYGHS3LgxC1sbL5A/Yl9iqL
C/A8p4mg3+ZwjIzo+f1hD7xG5pfqmpfI/2Hu+THWfa0RKaTxhCFHdua72qb0/WPZa4v/5f48Iovl
AQ1d2tLdezg4rFCyfTjvmHMhih1TOAuMixtPZl3omEB/ff+p9lIdv88mnQUd9gcAvmPt53aS04xT
6eDgKtb240rYxORpsS2C1ewbBUkTqUZRJhNsXbmuy2/DnH2KdO72ZS7KI+7we0arf/stCNWEtJVl
7y+iZlFG42BgQYMBRzCk401jdO1n0qMhx61znvGb8JtLaCvYX5kUgFEhPwXxEHhwhI4FXh5Y0szM
v/0aOimv7QwVfLPItTQT2NHAfspuPut+oKOXBiE8sqQPrC3btAQuExxBBp/v26FaiEJDMNbL19O4
p2OV3KcYBx7xGT74PMyKJQRbopR7HoqpM4kuzyGjuHypKLVMk/5LHO4SxL7b91fVsaH2nCAtH8xJ
xlCRdAd9VOCE7onTlZdt0CTr90c6OHOuybSxvbpyP+0FvdmMDY0yvXJs6nXh6Bj1mt3vzcn/a7Pr
x+dRikPEYl9TurDl8uevNldu8K1VOgpKu2/qp3k2T6d9kmYwI2m3vP9Ah4ayWPw691GCjM3lgV8N
FfKa/NxCUpwNWfuYxYG2m1VmPAaNX/8hn87lc1McbTTiEPMsHbz9VUcuSVW7eulNyJwQn0EyxeVx
PPKGlmX1dkfj1ZiuYXw/Gjgb3j4Qkq9Rx5q79Di9xYtszPgCGau70mHubwdDii+x0ftHnG1/nMW3
g+5t1ijyKnzZh9KTvlCPSoPZI2PdoWWUuvLIYv9xCS6vStgWy9A2vpclr99YUVWjBdOKhNSBpkw7
utVZhcT3iH3xjweDiyPG99Xncizse9/iOwrI3NuNBywtdmZTgmNyjqAGzZhGodlX76/DA6/NFgZd
XYPWh+HuLw47xbgFwL3z5qbCsiqfCwghzliej2DqZxUGN2vs7o9l6h14b7S6l0lErm5Crn+7WBzi
Uk2XZGovofeNIqvOztKibj0Vi/rIAx6YUIm4m4Wp2HiN/XxerC/7EfUuD6h3/XVh1929Pkd4n5ak
mlk4x45HNvkDRy2nrE2lSd2C09R+Xl0TJA0c3ahGwRCboH0tHGEDgBL3zQHDOD+q6CBK1K6fIX8m
GUEJXXvrohK5jVza0Uc2mh/LKIpb5pgtzTElPshvpzpqc+7ZaVt7drqoc8Y2FeC5bQsGgHtoddfE
+P4Byksxr+JY4NjwhxcY+zJ7tnSXQm4/Lq3PG5gqOOF6OBj4G9KGFjlT03ppIz53sRsiuIUY9f6Y
PywvyTXAgR3Bvqcbkrr+zeYKI0vMbdt0+ItzlV34bzgp0CKFTPjy/kg/vmyGUkDFVP8GW8O+eXzZ
wnmSTdZ5Qy7qlFgIA0hK993TWoKLekM1QB0s/HiNSgvvDcMPnVMsIbszJx2qyHv/1xx4bngkjukq
7IlZ73uHyoDda9sZWuO1GVpqUPDqzsZY8kMFsn/kUPnhs6JXLLjwcHFalvl37+5X59ecq8nX7Kz1
Soxl1nUU03DQgvGBZEPaxlOnnt5/tB92X8aD7WIQn06vCCuKt69Uan3s1D47Rh0ubHVy0zZuW2un
74/yfYbenGIMY3JeWjSn2eX3XydojR/N9sBj0Z87F0j7o5MiganZonsWoC41rohj10A5NMMNJm3x
2knG6GwoVXuToX7EXKcLrItZ4f/1/m87NAO2RekoHYOr7H4+uzQwPZK5yYesm/pZT3NhM9OEPVI9
Lp/G3gSwMS8lEENIoS9L7NV7jTpfC1J7BgdJIpQw6AySC1IoAxo1VWcgadDjy4Yt1TMKX8Nry3WP
RaD+eD2QEJdMx+E9LNu2u1dJkG+WCEKkob+HiUHrSfpeRcLFasAk8rzDZx6yWgjyGGA69sAapZc/
dNlaJU3iGTiP7EodLu37k39wWmzB9ukstfv+jhKgM3eWFA+PNkVUrq1S565AR61F91eEyc4smnHn
+w2iq7x1MQyDJHBkU/vhpGZaJEc191JJ5bgfUVLDMtdGZ1masaiuS2YDyfqUnHZKd7/NmhpZo7M4
8pmLH0c1bVu3QRpMUyxX8bfrQXY6DPciHTwY4R+t+iov2kvE016u4RJM20NY8tSEAjaG03k8Y+GZ
nJrOz32Dq+AQntgBPZ9gvn7/ZRz4TdDhwFgUUBD0t72qL3TFGOq1BGytze4iGRrjqilFdTNblBD0
i+prB5Dzy/uD/rjhsSRdXBCpkUzd2S9ZpgpXYSUL3csbJz6fviUNtns4iHO0HUsiOfB8HJm2MDk3
pcVm93bOs8HKO9hHs2fHiBLMLO6QUeX5fYIGe+en4MazaRlHMpR/XOEcGyYoGZAH58d+dpvAUCSv
FJOKy3vrhaRonAVz0+xShDH0pnMV7XxcLheXT/TfrVHOR/beHw8vxgX8FxwsEB73EYqglHbcJtHs
6TUK9pCb8rnvFM3zgCL9yFA/bqUmFaGUBq+SGd4H0cq4XOqxefJGlGg/ZwS9POad+fz+gvnxeSyY
Qbrk87NNLHr33mJJEngQKAYZ9K6+rwStNPqc5tekhgb0/lA/rk2G4hagI1FEByv3z31YTAjOkW2J
rk5PZWOVqK5FxJ7dpDh1RpOr/vBhtJyQui7kclbAQX27RAeeq4CFPHm+EvrOrCvt0hj+YBoTN1e5
jPL9umU5OkX13ih6UHdmiRbY1pLREzEOBHOcJZv3Z+/H1cAo1McuNFdDGPuZO3PXR8MYIYNP8Tra
ZE0sz7s4GI+suQPvSHB6IH+wFlDGWf781cGadHoPuqYoFA0yzIqikqeZ5ld3lkWTUOjCPHJcHFh+
QoFHgzBaCzS+VzCNSRdn2Jt2NOAi7cyMNdR7tZXiF5GN5FG/P4WHHg7+MjEr2Ffartpb602KJYVs
0AKiEF1anvo21oNvuh7fsHr+WGT091XBvYqbxLJTLWfT25kUgaplNanWq+rK5c7UWrAFqm73/iMd
mL/lW4KTbUCjtvW9+cO3F4hSszusmYOXDPNFih3zGWORYvtnBuKSxv0UgHZ/kWtdXZuiNDuvxyfy
roJ0thqAuy78ufvjOxKrwTTlco5LIMK3E6eprI+Ur3eeDjWEtEvbXGuOVtJWHc0jO5KxTM/bOnLB
tv9trL0ibrYIHVAO1+6qdEhUq8uUkBsCY+EU5sK/NYktkJtME6JZoaydMVbiQk7LOEeVTpu6KaA9
+Cbs2daGg7nIfaGP5KJX0Kfzesw/DFpevtR2j8aIEI8JCh+iRMd7/918h1v2H8OQFFusN3o6+v6U
1di89lrRe1hh6di9mQ0+wG37NKEVWNtu5q4d38cgLrNmDX5w5O8mFCd/Yikuk2mZSoGeOXv1Tjdx
oYWe3XuFJaptgESOW5fstsBH9pGhDnzIS51HpaOWnd3eW/VTWxa2ZCf3qrRKLnPTtHySJbXyojYy
yG+hiX/g+1N8cERaCjZXVp0Fs7dQ7JxDoE+gdVvAJqeRSSpl7QYooIPOF5dmUoY37w94YLtHHqHT
36FIol+3v33MqHAtYxq80C0KT7lw5gJDxkdWzoHHsjixeGXfiwB3+fNX232LyywhUPhUVHGpI+Ch
W08cWr2bMbK/1hqYie8/1aGVagkAD+BXrkRIQt4OmCGNlAY2HV4wQYcKpqrbLFEaG3yLCmx8Uu1z
Zg6x5ilaiLdR7bpfVEcR9Ce+e2o4MHpOAmAne5n9V88dBIVM0TuNnk5i0hpyen6qgakHKMLD7mK0
0vDazFV/jumrgUE5EQctTvbQvEhREGlX3qRGhvuoM1knsyqyTTg0IWrIoPBSn08RFQV9qlkZx+KQ
D2z3Sz9K51ahE3n0fT979bsn7i96UmiDV6IJ16GTaePOzQZxk+fD8PX9d3VoBbLi+aRdk3JX7S15
dwg0Xc8y5iis/XWI/IWcJjvY/IlR+JgVzT6ERfvH5KC5ajZK1AZ08Pxd2sTFGaEa4bF1txztezsk
26N0KQLpoTvu/o5B+AHVFQtd4Ib1M+4VTYdNBtJjI/GxydSzAEcxA2D3YfIXowB2W/2qb/T01DXl
Nx0Bys6mItlMThLc2BZyupMJlGM3Cr1/fH9GDv5Uyn1qFMsw7f0rzhjZ1ghdZfQAOebTqYyyizTA
gRQuOrFVqUEEBI54X94f9ODCcmi86mCRUizMhNcfRAV5uS/cYlwo5h/rjiQuXa8GAtLnbP3+SAeX
1auR9racBoQz1gtGynvcrfMpTi9DfJSPlHqHn8fiImxLE8XI3j7TtcSNAsWNXqEUpjtBp2cnEUkG
J7nhQnD+E4+EZRfQB51id/+rjBO/q9DujFCNE7HBH748qVFJHXmkQxO34KaO5HME/NurXitn5MBY
XESsYeiQUYTk05fjdOSgOzRxr0fZO3cSoTeVMEsWAve4+66we6+FY/xolf4wHZm3A7A0ENoC0bLo
EA7udz0GYU16HLQDy6AbvMBSiF+1vBnOIJUquK+uOBtNVT+NJWIc/Om0C3JhonOyoJU8tkMsK2J/
h6BzxvpfFIlS7q1LjFZMF+8LEpMMgeofkfI608OPo3DqbSjzb72Jh34XBWdRC00OB7JgM6noyOwf
fMeARS61jYIHs/eO484P9XEeB692q3Jn96IlIqvJjlzyxLJ17z8rfS0IkJz8oOJ7u6FTYvnvEH/g
NfWS35EFyS3Ee+OKs7ZRnuHL9ixqAmcdT0n+RVMtDofCUU8GkN5n0ozFsTr80KJ7/Xv2vlYLXudg
jcPgKfitJ13NBNDPKMnbkX/mW0Uj6thA9FAr9/GOBN0FBFdes5jQ7A2QDjHES4Ijm9zylexPMFSv
BZPktok09u12WneD6u0hHDzohSSHRHNG5OWw9J5ucZzLcq/HLvhCnxqQKtOP8Sn54zsSfR4DFJgC
kqPk7fj0bANnDuzBK0I3O6v6uF6VSVbfvT/KgT4EXwo0K2op/sfa7+QYVZh0rQL0qM0p/JwaNk67
ztxpH6betc9FMeLfO8YYeCFWDr/aiTtijNBDjjmdicr6OBi4tqEz1WjsRlmYHUuoP3SSMqcLo8AB
FDf3ZoFMa0Lqen0AzNDNXRbokJ2H1iGJR2U7WRAdZFmZ/eH9SVn2if1Xv9SV1oIICUSIb6c+CDrc
fzEs8CZY1+sobG46rYjRONrPotWO1AqH9guHmacNQVVt6XubFgxi3DeQKoExd8aZWan2RI/t7k+c
PPAVlQmo78ByWz7fV1Vnj522k0XMoznKddDm2Q0+GPX9+/N26JNxpLH0zmi3u9bey4qsKaXEpj+Q
Ombz6LeuuMoI6TvLtbr95GuWu0aCjP+mPogjj3fojaEiBVlzXPqk+7gkDTpY8XCE8MVZUloJbT+r
kImF60wmCJQRtiYP7z/rwde2ZK0AScK0svf2u6pAiMwvIpFgcBdGdmJhHExI1vujHNpVeSKYdDZw
FzDo29cWYSStCAYa8QXMxJXZjO4ZrZj2VG+T8ch+c+jlKXhPEFuBiCCYvh0qrS2p2QL7NBWYw1Xi
GtaD77Q5gvOA+ENe+2mgRcMT+i/zT0wlkCuZbJDjXNva+wJK3WnokGrUK+YYPUZFSXRelltHejmH
XhiYBngUNyGHy+fb58ODXEZ9SoQEOQiFRwBvZsLcLxCgvf/KDo8D+9eBXWNBh3o7TskhnMvFZA5n
D7F2B3faSmQA3vujHNoXaVpSSMLgYdL25qwKWJE1mYnIAPyBuAyf8KGhEyCvuot1QT1lmocKfDjC
cTl4+Xc5jhgathcY9t7T5W3Q6oLacugsHSEf4mRCSSaUz1TxO78f+9MGCuh2LuL+enDD/CadqyMB
5gdrTpcSBVwFJAeA5e2PsGZi5cTIV5EOvoGu2+23vdTLz3i2RAh8cutn/L7MZ+4JzWpMG8z5gri1
F7e6+Uj5e+hlv/4leztenOPphIiVgl6W3bnIQ2MTu3V1pFV+YBQ445wNYAZA+/ulgF22yDZtkvQC
3OEI6w5MpEhjWoojb/fAONSsVM/g+VQF+43fMhNGSWaX8OywyS7GuECxRHfnyJwdWLo0ebGlW+ht
tMb2jqJczwl2NUPhWUqr2TTl9DXLknxbw8+hCRjY+M/Bd9i+/8G4rIm9M53lagHHYeJn0899u2Zi
I6xyfOGFN1ShcdslDkZohhhXiZEbyOSn+myOx2ql+4tnebLEdb0//oGdHJoMqCOk9oUytPfUdViH
SRgEwnNFp99kXITWTl5P9/gHffsTIwGKUTLSAWLBvH1S5Yo5SNUMJahR03llddV6TirtXjfbY2fG
gQUDU0ZxNHEIKliLb4eKhrgc/Iikrwl62cnoSKI6i9D33n+gAycTClYXgoUESwH/eTuKqm2/Rrsu
vKByYDK5sgk/BrEi9drPNdJEp6QNr0LDbixUsaRXHNnQD5XIb8Zfltar2gkXkFC2bmR4Pn613/Ss
6657y0B3Hbk+OTaZlW/NDit/YssaJANqFFvXl9ajEWnnClfXIsI7O7CC5uv783Jw9l194dxR/HIR
evu7yFaa0aoZArPKjKDXcSKzcZLGkcf/jQbz9tOh7oaJwj2EljlXobfj4GcwuFoTdFAxZuTMzjRX
T7OJslzMzya65wR9frK1e0V/LB+r8EPhEIfuNYJEmG3Y+flVoNFQWbWFTwxFPYvW/tBFtRZcsxvl
lyNeMSiB6x6FLYJspZ9V/4e7M0tyHNm264SEMvTNLwiS0TcZEdn9wLILwNG7o8dYnuYgezKZST8a
wx2SFqLK7CUZoaDl+5PqWn3lzQJIAu7Hz9l77RKEGzm/k+9C+jYzgl2U8pLITRLR7OpcBl/jqYH9
gBOccLpOm51LAlKm+Wwh9YlDPb735KpMU7IquAdcg2MFJoD/uzbn+zJGUcU3lWBrEWpCQKJnHKcj
w0xaNC4t+RKT8lswFmMBtNOo7MLfBnOcECm2QjjrJaOrVi1cf/Lx74X+YI/J1h9V3F3k49x0G4HF
omKIkWsx/xVg4uDGPPplep+PGBn7uDQjGeT1F6UgepzBgxfVrjVoq23SJnO8rRoQ24St2cKDLQyC
k5jI1KsLJR0tdz+MmbfPiOUp4On27XyWI7iUKA8ZV122VlsA6vRGoBCD3bgP8YS9JbKnDuxc7QdQ
B2s64fmmboWTP1l40pyn3G+Xe9MZZ0jWxQSBjnOXJuF/CTpGlIUe2Q/CFJ9Mmg2YgaxBXtdSaz47
TmvBA/XURTMj+w9HQzQ4DsfUegDBYeXo22epXWgD9RJJzv1yBvfFITonmUF1MAb3vY0D1W24LEha
9kIxtO0HAMzQFgw/p12ddAyU90Xv5tmmjOHgZK4HWd2OF3Pat4JoWjOBohNCDbRuBPizjGxy1vpz
Gj+ZBZ/DbAm6m9JCXkksReauRNZfRrHVy8vAglENeZroeigHXq2TtzmAJSV9qelvTa/SPsbNMHxW
c96TpQ2JGu9xX7nfZ57Yb65fjbfKqJpLv1xKxs/6aIacdHQXrHk2Pup2SVBMZqvxwiM3HIlSJoxu
YyR11wW8reUEhcNP/Bu9I1HybBRBMn3pfR9aQjab1hKOXYflmzyAMouKQbeepwqiO/BaK9sPmtKe
a0HLJcRak427UVY8sXpVzB9YLAsoU9VSfnLKqlidtTRLNjQE069Z1vjnlhDlr7pV4m40piG7jRPP
/gTHJeuQ3NiGCXgd/HDk2xZ8I4L9UOoCwQKFOpJ/1J6X3twqInFmIncGHfoe70Ncw3JZtDzyeyZA
myUQ6qez8o7DvKgA04BjGr52oB+aM0maWA64OnE+EVQyDntyaQgjZIxk3ebpBCfC44ndpehptG1X
BEsbpvbMS0koY9lv7TwgK9dTXpFsTG0JbvOk0Mj3jbkRAVUOczA/GniLYDZ+Ko46ROpYw/dE6YR2
maMjROj4uf1JoObHDeo1Cw7vFBtoNKFBUVu0UoZ/Hmh5p0cCJLa5q2D+gwFsF3EH94+wLrgssD2G
GKvBxo8niKhGVlTngS1sEkWaymIcpfqGnrVrkpFYTBIwjplkRXvfawD8I6A7PewqPa8aAMLOkF27
pjYC8V8UAAhfSxXW3YBYYXKXLILZObpUn81RbwMgSCUhvTAqeTtNHVsusm+w/mdqdPs1V0j0RURT
HheJqGKs3/S1qvtp8p0HMMoSOHOxKNg9ozsaIUhcMUYAvmQVxmhwiQ9eFcghKn3t3nBqcLSTq8iu
YhTmLhfl0JK1G8FwBE2L3bb1SsIWJnAV7XdkctWk3evauBC83emWgHVVT7mPrbiYICOlm/9SSXx2
PiqpaGhFdUPvKwCY2GWPDo5f2mkyaLeucIuLDPY+ecv4ds2VkKukZz7NqZHxx0ELuCuuGp4oWLzV
iRrxlSAUzIXJZAm3AA16BDTW4U6XIG6EthIAlHOTB74uAqKJ4A1zpRdR/QJGrpSMrDj/ya6Ub/oM
+HyNIDcMbBabpm//Phn/kZ/3/zWnLiOU38qYlZd4yCn8t3/9t3/9O/7b//liyP1fvztwX/7q3w5c
1/prnY/SFFt9uKhVKH7+ZhXizeUwtFY8aP3BBbp05/5x4GqG/peFeNJDc8dfpXdKQfqPBVcz9b/4
cXGeIDZGbmAEzh/RCteD7n8URXTcV0EQDX6I5FyI6cfho7LwkFZ5DrkK14NxoTHaeXKJ6CAduYcL
tXRjv2tb6UaZ7Do4+hQN34gq856lTOfz377Au78v+js58bA+frkVTvvrp0JkiKb66GhRBaB0fY9I
TLNO2jOcekvkaaI/g9rFOByQTnef+0n8A1vRqfPv2mb4/Vtg9PPikl5/CM9w7aMXxpUJtDhrqaNA
Sz/6nbGQWDb9yiZ/pxJ5asRwWO9yJEVPxGGbDhHNJ5zJRxeD7+kizwMmW2i0/BmefbNImzuxBrx9
Edx5NPZ4xo7bRCmLJ7J0vCNmKYxz2r5DtHiW9fD+T7Y+HQffG6dQJKjU1HyUwPePnp4Gvm9dGeTv
5EN972iLCKdEPgYekbgU1fnSnPtDeVeoYPv+dW1ejuMLIxPlzIaGE4Wxuf75b2eZ2mXnSDq3jwpS
qIh/kKKayWrx5SeCyUlUic0FkYSo9W9WvCzXk1YHj6kd5xZu7zouSYKjGokdKYrQArXxNM9awMpX
BtMnYQ1wf21To9bRSgOiLZypwea8BkjcbyfrsWt9/msqFeHYD0u9Ubmbx+eympebecL2cm72S2GG
JjUb4ZhKM71w6BM/OGfZ9xb2Jbsno6QU2scqsz4qvrIERSi1YWh0vWdsHYLmgW02bUWB5TrdKcPV
q2eDH5pqBF02XQSEL0fNrxryjpYPHITKqs2vNT3u8aME/0Ac/q/e0FfvFH4EWocolHifA5zbhz9R
Jxi5GJ3RIeclOJPWthmSaDRt7AkyJxS/U+fb9ZB++CxaLi/VKsZiwWU6cHg9VwNt36dIsZkP8sv1
5KCNrrSjpAHHI/PaYc4m/RPtkDc+5Dq5ZPUm1QhlwlFjOwhShm4umC0v7+9a1eRnpNYwzMNjUc3i
1BTpjR8OVYS+mipZsZFKH37EhYdjUAYSVejtiEbUSDZ5ANX//ZfrqHxggWL2wDnZYQ3GVsL55vAy
ndGYYmThikYHph5tE9Mhea6BggrT0H/0h+YKEaabROilsOPN0it3lYDRRKFjeo+kgjq3okWbt3m5
sT8qI/7/xIIwX//tN3pdbPzXf/1vSo1//9f/+Nd/P8Yiv/zVv4sNy/jLoCIgTWRVDyB/5Pn5B4z8
F3uaT80A1JY/eTEb/1NsePwl1oN1FUVkzWyNv/RPreF4fzFBQQCwynBWw57/J6XG4fsJUQQ9w9ou
NXUUFquO8PCpil263SMFRGROuf7D1VDUMvgkAEMzAUOFXUlUjpwIHf7tm7p7XVUcvjPrZRk7MWOn
B4Mghgn44WUXGEO6qaCp24VWPTUUIOAcq/ZE7fIiKf2P1efvywR8Vatxk73w2G8fVKA9qzRxIkRb
/ScDVPCDM2vECgGTLULQkeaj1Y3UMVLvfAIpys5+KLqGRtuAqgKGW6p3AtAWy0xktW5Aw2as63bL
MDX5ob98Q64qSCQppqkzN61Q4MvKSsTkhumlcS1mrIxIGRX0pbKt9WnnjUP6SNgLeHi7IJJ2Y5gD
+Ioa1d5CUEtv0wsICjbAwUqM+AZSfA9rS5Qi4niIccsRtfEtS5fskchx06bPAvjqcmyr8YG9b5Bb
SfrCx84XdRd2Ro1n13NrjnaoJnMSBuDnDRfx6OUPVpFxSoM7DB2/K/WgvKtnqyj3i5+n3tnCbMTd
BGluXKjWA88m56kttuWQW8vGIJf4fJYg8bZGM6obbU7Sdpux6UP5TbrE5jhWNA6oa4ZFeiHtuyoX
ZDVxuKsvc+BIeZh1Kd+U0NcMBs5zYoref74Od4CXH54qi5wUnm/dejUsHvS5JlEAGoa0amuLUM4I
SWuWkbQrTvK68E48afZhxf5yQV4gBo2U7ryux+9R6tcxKWgAbYqlIQKmyurCu0JfNqRbx2qy2zYx
TbntFlv7EAydRu9pyKHhk47nEtRlAa4MpZiAiVT5nNH56tPvFkG5Wai7/UhblO38OcctIHaanIud
0vxmCPVmMD8MLUYCfioaXEQtEiKCPIgsxoH2JZSvmE6GhoDECttCg0ATZ016XngiMGhPLBOFFkIi
+N5GrX1sh7aZQqMMCCSXslMXeSmzauN49BTDukjE16Wqs1M+iDd+KkbruAaoExDiHcvC6aTQBXI8
AyDBsGzTwk728Ho1GhAlKc9NcMoL+DJFPFoUqIxRwsMeWh2IR+WxkXu9U+gMS5LY8r6XtZZFqWMB
Uw+a8YbGlVuBgCOgxUfM9VjbpEER1FvKrS+C5mNC3iBlhaOeFkeN8LZo66iQ0+ZY0Est5GcqWy+l
jqz13QjJc4usrTrxcL+Myg4/wYss2YHiQOFKLXe4eiaV59Miji1KxdrPojZpxSXNONIK4bITSNV2
c3xXkMzjbh2hLzRgFpzOW5GXvKclMZiIK9OpbKIsRrqxkWCW4JDVOH7DhPypmJ5MS/PSaYb+Emi2
P4YDQZw0Iixl3pb0ReFc+i3RQnOmFe6JU8S69B99OIZYVIpYsldByVEdjO2rIny3IEeXj35NRky1
zZ2+Oltywt/eXyWOBs7rW8s5zEFFi8hbDwJ93aZ+O7Dk3Ibqp0WLOFdg+0kxZMfhkkOI3DgcsHkz
tWn86aRW85UGr7hEkUtycW5VuXFiQ3y9DyMaYA/maMiWiMT28E4wh/hSWRroVmnIbdKaZOZJbV0z
fRpFQ26LTdcUp6rzlw3w8MtGzci8EiUxUiTO2YeXJfUyBz3SpVt7mBU4kJIg8l3WNc2NRbRwg1ho
zOmzl1SNtUcff8OIOCBKlSjgq0KqBgi42dOZzWjxrz0/eDChCuqB3GIzcW4tYIVE2pDgAf2IRMP4
ChusqTatGdvAoHMr+TTglcnI3DazS0sksCL9OC+5Wm8Mt72fD3IHjt0pL4j2E5+clGUobOh3LFtP
n109IiWyZzENNE1nYGLZHwFIVPW5rcEbJPSAaOz7bO7FmVHCGyZvPGnOmZMSM1ZmWXnL4WSNdJbz
sm+DyiYnlMrdDtOmX5oTj/WrZQ7zGz0UCCWogFGbHf3AXbokcaCAcpvlEPwSnczO5GKIyylL452e
Qz9//9l++3qcI/HC0vc8lpkR50DZ6ZbFVrRNsvOUPyNKlWSVDk5HXPoMiPvEI/zqxV3lEgYNMH8V
0XNYOXyW5slMXAYQxdayJ/K38tTYgyyfLzWA94/vf7gjkQYv7notl07DOjhkQLzey28vbmkUbZ1T
hzAAmwgB6oS1J9AJD0ze990nDALYw4TmTFdZFTcPS+r6a3LpmGoMgXrz+cTdrMvEwVvE3UBlWV3V
6KnA0BzeTZe6cWPiDdvyrhrdeRGY883YFCLE2JVfNYlWb4jEXX5Ofs/4zlHtk4lzeLt0rois2Uiu
aiUkHEqGGyfu7LB79/f3hJGGe8MoxEp3tJhqhhMDK3fyLeKnON+3eW3c+xD2M2DGnZOBsZybLJQA
6yFMSxED6CUS9euiKRGHWhMsJOrNsaG2YN+JYJTDIO7WvEb/zHNqArMw5BTdZTF7mtq/f+tvPE38
vCCycJhY6/np8DuNJ7lkUAKDKNdm94xQbrK0y1j/wOSw/uNtgMmzy5eD88jC+31s/iB0wzXJW9Ei
zBPtk6ar6gy7ZPltToRx48P4/pq6i3velD1oAMYY3wV5nH8kMnz5pdbzIQ8RPxc15NHbs3h0YBIX
SATTAVvsJt2uH3u3zPaO28IJhtK6nPJbv8zwj55bPjQ+J+zJKDeOHTyZbslcayBqFyJtnH3XljrT
QN1mZINRvnwibqwjyqUo1o6e1m+CtgFS3jNlCTZ1VU4M8wJ0ilHSy9qKRpIpSVUw2aUaS3hP2dIT
4S2BWD8xXXOb3fsPyFFD5OUbQ7PLro1AzcWGdFQF1SQnrSuOFxFOHzNCXmrSx90YbTWybZdWzKIa
bwzZX2xseZ0g5A6nLOl/JXfzo7UTrdx5+miR8hCM5nDi9rzDZujL7VGcrboGhgn6q8a53SSzUM3g
EUnA8PpiVGrWohyXxO0Yr8R5HD4+TqHKaQCyj9olXAa7oBazcrWfMj9b8z5JHyBuPmiRSw1tFjqD
LAGntH5WROhPtZFkbkUAMDHWIMbzSv2C9U2EUaMRXRt15kIeBuY2Qo70oIXNjniu6hnKK6R9PRzw
R1dPoaOwpbfDFxI9pvRaADvbxcLJyHlxi/ERxLP5wy794pnJaErLjjoe1HZj2iLsmxJie6EHcGlb
muVsuBDTb2cjWB4Ik5l+VRY3RvzJCkkcPK3jeRlwVK/ZpNIlJNSqWG8soe4gCsZflswb4DjJ1N1U
izOc4WDn+LrESfmFTAz3Z25N7S/DqWJ9q+tp64UoyYtvxFE3dTjTlSWGO7GQ48WKlIl91/lrJIiW
WRrhsun0ORG5/cG1+/6UY2Bd3Y/eIlSfNL5ZPRCwHOP2kgT7IN0SLWIZa68FMpSNo0FMJT+CfEl3
NP8Ty9UaTQQFFjU0K+PRg981Q1aR9KxFQ+yoBzXCMe0b0e3SOTB3i7IHyvjZs3YcQdsfTuf1u9SQ
zomtZV2Pjj81Cya1xbpyUNUcrs9UM3ZGUpSGKdSwd0VTqlBVZAGbEz4YYyZ4YBbpB6OFpy8BSZ/4
Dl6Vy7Qf1o2WQoDNje7y4dVJ+imD3CR3QY0lMeEGsMO4MpYf2Kz3tpHM5xZy4hMrNG/GG5+ZAb2L
eZ/B1Kv10lHQB1g1tChN4I9uIEN7BFr0FdkukVoKjkwcrXo/dEekB2dGRtg06nBbPQ5ZCZ3Mn2KP
kO1K1y5zPyPgpKsp0SJSxSdSkBdhP2ppD829Y0ryvc4LOuSVNgMvcZaYRQ0uDGuAlWZ6ulElXgkS
FlL3jC9XmOR6B+JDLrMk3ZgZuYQbWfotqpiCoN7QKRdZRdLMFyeUqdE+Mn9fQw3Igr3Fxdk+1dK3
f3V5V5IuqrK7NhexDpgoC4iaIJXS2DcExt8X9dCke4/Qh58Oq2excZwxv7F7Lf3eF9acbY18AqLb
Q18jGbcrJmBHcWY2sKSW4toYdfY1X+RyNVIyoogwm+Pn8oJlCS4GzDBfiQDQNJJ0bP1rPPoZGgkz
Z0oh03r8TpRjzyBrVv6Hea6IGJrILeQrdJv+w9IauSRVoJbEywoEMKZsxdeGrFCikVARVmFvueLa
m0Z0T26WWzL0GuHc1m0vsw1u2kURUmwazCaKqqdZNoNkDM1a08RGdq5BXMYQ29rG7a3iyidZod/g
eNA+i1ikxJQiVdhgB3VvyOlAtTSM48iBpu5+6cNUEgHtTqDxY915NnI/rTZ4csq7Oe3cp6avgzvm
TvKhJUri4xxYRBgCYxyTTUZwzsSCPdp+OKLfQKAEmOzTbJhEAmWDhrK8dTqI+AWtLtqVolYoXpRL
6GOH55EwykVrST6p/Ed0xFMeLlmjXdtOL6HzLlRdkahrgkbLLMgvXHfW9bOsLrPb3HNGbC9pZZzj
AUNi4+Rrr5I4jaT/9v4G/nrdZL7tMjax1zO4dVw1+4LOlhFUYHOHLN2yM66pV/V846Q2ra1gHLfv
X+/122swmWSszzmMpuCxb7ZMwdS3WsmGXDYua4a13Dlst/fEAqsTi+Prj4YJgKKE9gyVHG3Bw+Wp
HIrcqUXO8pQr/6Pwi/zGHzVjk6gB9fpED+FPPxrjBdqPPop9c21tHV7PGCwUZg5iw7oJ3I1fquqC
0CcSlDCA796/1Oueycsog5oRXJ7DjHete347epki0RjbZQEMMRXzGhaBc00iGqFV2WxsPdHZTwty
1JxsVTFeUtW292PeA8d//z7e2AGAS/HlrvQezpxHm6BV285iZ0MQ+eY0B2etMsYFszZhi5s+7Qak
kR3Dxm0p52T4T1wa35xFB3FVKARHpbqvCqO0AhVHKcgOYjNc1Bj0/iAhD9XFUs7yLNWmU9KBN05y
WODpH6yTRmwZR+chYhhGp54KHqnJJLc+ZYbAxoesHE2idNgMgka5t+XQBxsj6MSJve+NB5rnmc/K
DXATxw4vs3YNBUBQI5LWs38IRd5uwxe88esMWXbftM2X939ezh+vN1smU/gvOHtB9Douq0x9LkW+
SIJyEzcXO0Mt+rckJ7kDNe+i5rMhmCc/cp2CcD0Sc2JjR2KK494Pykq7KCBl5KeTz8TYzmZff1s4
crUkjutasPNBc23yShPsgfm8kE9D0LUl1kCt9M6LVfa96gfOCYoW6XVhsU1BE+uSz4Jqv96OdoJ2
rh4nT+3qQLqfGecvU2j6EzvdqGetxdoSuNeE+hYkioBz+URkzdhHrICoGbSUFOlwbPBkhSTdJZeD
R0dmCyuPNmsgUPka0kIW1/akFl64Y6afzRpOSWKARvp0gnbPj6qdQXEOwhy/jpXrMz+LC0Jr+Pik
YM4p+x1Ewvqb55EwuHPN3igjrS0cFQqrZ3ubEtLDQ9n4bY3q2R+flnSWt1WaFusdELC5sa0l78NE
M7XHIsgRG6bVlMlNKbuYQUKfat/YQcgIatKZaJl2WkzSXdDodmGjKxesXp52v+pxcD4ABcqeKWSJ
TxpJcUoeRKZ3GVT6uHkGURF7G+KfeqBVtTU+uJ3Ite00NTNy0NbA+1liICW1sgNZE2YN4oxN1o4q
uWpGXb+Hat+srKa+PRvpEdKqoFXIcVChut0vg9f+CoQhRajXKHkrRia0L+25wzJNdXERS7CgIZaK
Jg8H8PHM7KTVyE9TIccfrDwIU72c+BnSnqbm3GqoWThYzYoZIJWGCs2ptn+y6vQ8S3Y1jXugBWVx
i9F1IG2oaZnEx12zyltFrOwr5j+LcY6ctnU3XZxgLSrNGnmoHSA53+pdQreV8aPvbGp0lhPMQTl8
HcuirPatR9hOSKyi93kSmluEhdAC9nxKcBmys5InQOi7fT9YapnOXKzp30Wi4inyyY39oaeT8yMJ
eJvCxtaCZ4ozx7vwc6uu98LvPYEtRnfkhaDNowH09etn0PVTSyOizK7QyqXDxlFrpa+qGO1rtdjz
l4EQ0cvG0StxnQpiUzd1amefOr+yfxgA2oNNJjVWIuFOjPkCWSuyuoR0Oizxs70qyPrZQEuDomY7
zYO2lY6arciOlc7nakd4i4w7a2LTXFjRiLjjsY1UkQ5OFORV9cidFHVkipSAQrRAk3Vu6J0tLlVG
53zX0LH58wMHmBOwF2glVv8/+r6DXW/GeFUUPiGjQlW0R2RnzMRaMWdFEqTP2TnBr+k+r9tT2+1b
qyCpERywoKDhgzla9gmIdyZ/XltTVFBM61JSsjwi1vZ1R0o44nnJxMCd7vWSUJjQhmZxopR5XTWh
6HphetHipMI4ugGvI0lJa3PeaeEQhjbUxnUSL0iRg/SE8+71js6hDkkmeyrHyVfO+67pQApMth+B
1F4PHkMlt4YYk5+as6i90xDxM+CrOLGZv/58VKFGgHGKA7xneEefD3pCbeu956GVjpdztoaZ1sFU
3y++fsq8+XoL51L0gpAY+qg3jsd2MwHIuhxoWJmLXl/nbgJ+tqLb03VWfouBOuAHTF3SEbPixG76
xodEhgXfmeBr3cORf/j0wt9MjEzpfLVIs2/IhOA8kNr+x4Uv9MTJ/MjQtJ7IDQ7HWKpMhnerquTw
Wk41JHpvd0FEmFIyfGngEEX90CUzM+qi++WpzBZ7AS9r2SjOyRFlRTxuue8u3fhLowFYa5KhJtPW
ttvzPK3UiXPHG18GPU+kYehacXkex1d4dc064ntxNObZeG0aZAJiZOgi4pZOzdfeeKQJLTQxVzqr
6/kYJpFmDslZix1HniIFzsQgFOV1T7aeHLWbqjOJyVKiOyVlfb1m4AWklWxC2qVuWCXTv1fos+UW
y4whPrKYdyX70jfpZxdzaXCe1uxpkxAcCLqxxzBimp1+7yldNH+8bDDiooYBIkLV+KpgZFhQGlBZ
YuxPsnyuaKZ80ZFzsqMzKLx/v1Z841tmEA4MEHMpKoLj0hjzlmW7kNGxqs2y3WHzIDE5ZbHOdgao
JD51qn90ulieKIrfuC7tZdYq6LasHb59+D03iWNLAsd9YCxZve1cPXuuOfpUdIGIGpAJceWiE8uf
H/bYh3TOsOt4HKHZWqv/dgCb3FhzJfNTNk34EnsPpu+GWquqt2jJuxPk5DfWLD4hzTZKVrLSjq3g
le5pbcOLAlxB9Vu/0hFfa/AZtkMyFz/nubPPLWf0oCij/T3FCn/jTV197pAJOHesHZTDT+rlQ2og
wEi3CV6mhzXx85zuvn6tFdiR/vgZ4pjOPgclk9PG8Xg29wnEnC3UOgZIWOPKshttGxc+58iSRnIF
6if3tjYe8D9+T0w+HmQj+rkMCo5B5dKpAGJbjGmN1vKeCYSpP+m+T8If6Rln73/E9XE87NgeXuro
27RG2WWjycxUJJztNzi/NNo7iK9OvBavz4omQyUMNggKVmzg0WZDm7I3dchA26xKqytYkO1txcTr
SqsWxG2IzHbvf64Xz/HxB8OaQCcA1xg2jKML9py0MlPlxTYYQLqHNSmGgsxYNpqGJFy7uYmFGh9k
kAbTzidT8T6na0hKYan2MYOfJHQ0Q8t2FT2jFMFYVjlk9sV11EAcOXcMIvVO/OgvuPHjOyaqBBcQ
JnUEykcrB0eejMO+lm7TQeFWqnEFPGFfS7tbSZ+N4WwMzRemkh1025HK8rn3ys6LNFVWWQgaqMrh
Z6beZx0BTxd1dTbS9pW191UVDfMOK2/jh6G00q+62cr7Ca1QFqq8KscdIqHhqVxArERlafu4oGyn
NOkfBrMZNmZHI+H9X+f1O0yLCLGnwcMHjvOYC2t4JZJ5l3hUezKJXjdL/2byCVaNbfPx/Su9UXkg
5GHTWXXt6FmP66usn73SI7xga9Ew3o1la+xya/DvOj+zbuhlL3e1LscPPUemG7tGxpI7Im453zUz
4bTkiaRZVaJ5xU94Kg3g9VZBqxNBIuu1gUTQXr+l39bsBdNg0JCouk0NBYwgLZdd0Cx1CFlmuTU6
Kk/hLOmJx+xFdHj0mJHlsUokgBwZiCEPr0qq75xNDdEGxjDbDsOA3LwWOsyMqKnGSQ/zypA2SMvc
sHZFPqMSd5Kk/WkCYAquiS6Yio0KRloo8TyCMkXO5n2GuS7Kfdm7SbB///d7XbZwuGLpWJuYZGMc
NxaRaMFGqulxtB7dDbubyyJUcsJvrA9wAC4cnLwYpnsLZH0VZDecDYNf79/CG0skt0BfcQUPQKk5
ei/Z4v3cNxI0m0ta7ghPHn4RRrV8ev8qbyyQHoUnIsT1PInr4/BnkXOLpmCJ022dLMUap2NoQBRm
0Fhe35F8mHDaf/+Kr1+NVeIG2ppWGtqcF8Pb789fOTdmLZVwtno/1wkn56Z4dBZPXqOQjncA3Y27
FHXQ3pkbdR7QcFOhnzg6I+PcUw9jmuhX3SLyvTCYY71/b69+dkxutDORSDLMhAtiHX0bGUhxqVxn
C8yJ1lFP7f95qWaVbPXWksa+niRR2xQayfOk2WOMd8pFv/L+Tbx6P7kJpMLkKlFWrRacw5uYk04r
y3rwt/VUjcjgyuUcOTVinU4jPXGY84skG7Lt+xe13vjoYLnA7CFjoK16rM7pzGTUapHF2761W/po
tr3IHXVrtYSmNeQ1uchuZu2SIrY+wCFNf6G2bH+4ZAp/H9u4odtm+fJ5nhbJ8m5pQRwK36fhtcxF
/M0EM6mjbVtcEGpdMT57IxJ51vtC+bski4f7cbDVPUWsQCqezSPuwhJl88Zljd77YspK3LXW9N1x
s1rftl1i3OEUL7zNoo/Jcj7YmWdu7GR2QiN3nWpjcZ/pHZXy4FwUUK/dE/XLG78RUBc0QbyFa0l6
/BvZ2iAbi+Qa4WUNRMhS3XaulexsW7/k/JbuOFEDTHj/N3q1IlDIrHAsi39xZx+zv+Z2cmZZN+1W
Gml7VtM1hh89eehK3r/O67HKWjFh/+KsyP/Yww6fwH50m6YxFj4dxPPrnk2V4HaHFOBM2VvpVzLK
AmAMweqlSpx+2tDXMz6+fxNvfcMUwPT3eQNYBI+WPyRiEOI8W22VoQOzFGImAkaNm2lurW3u2vIM
SXF6Kifk1RGDNw+2LvpXvl8MtkdXNdAJIdqc2u1UtdY50W1LVOqaOHfTuNim2Bf2s2q/qarVT2SF
vP64q64MwQZTSHI0jrfHVJNm1edGu0X+HXwxmSZtcggDVjgHWblEcWtmG2Vkmn1iX361/vOB1weK
BZl/gF0d/tSK8AfPiSVSbEPlNxN+4/1g5fr50JXG5UhOyvf3f9bXasn1gtQffL0u/Z9jtYSyyTMo
F9FuRZDrc6Sy0oniMovlKprwn70EF4abqdLbdIYl203hdfONHME3hMJUen/iWX9ty1nvB7odjU0X
lcVxtmeteenEntJutZksM0F8vQIAgRK5TyKIHFkRpotCQdPhIgm2JNiueuyqtEFtlzKWG4/O0KWu
6gFEibSsfItHpR1Jq0f3RUntgqVg5TSavSpGptmQHNJfC+ho9wKxd3Y7Uil+BeWq1hLb1Og9FYow
94RubiQnnXI4r4W9XEEUyb5oPUqMcBTeMEAfRR6Ym+Psgd7QuamiF+5t2hcxaHLL+mxZU96FDhCo
jzpRH01YtMtgMB4wamczJbo8b2skhvsmkelnHBfOzTKWM3knjK/OgkW3ciS66DW3WDKsOHJkUU8/
Y0WPcDsi5d2bzCYqEaIbZuqXQaoRjypoxd4rhDQ2lRjT+iwW1izPqY6TnSHaqTy3OB48VaNB/x8T
0GKd4SpAHDRYnTT3+dB7Zwx0dR8FSTk/w35QcmtLgXzu/YdwrTUPalF+c4K41pgVeoNodg4f+iZh
mjTCb9mCyRkgSsykr9vZcubQrT+xr9IbeH0xOnw06jl+MhA7pjvLprYzJzHLbc6Zsfs8aHb1pfAr
w2C4sGrltFHzvnNEjfEGTWL6QnVkmQ9VqxXzjtJI/5HBUR7QOxZwW+plUM+G2REX5evaMl/2cdI9
5TRUvXO1ahMvCk2fzKuxqkrE5CproLwv3vCIu7Y2IuXOUCkyfdHZKLu8esgK3Uo3jUShFE7gO9Jo
QJH3FLQuzJBVge/fKVKEyu0EuhqaDIIfBc/DwqbTe7h3hr5tIIToGLA2QZ0WbchwDwGUPfaOc+UA
A5NnHHiD26nK5c9CVMsKIutzPSyQO94b86x7UVCYIHzGzkZ+6AS99oBj3Ad9kqT1FXPOBHUfyAx5
4cml7DZWQXtpQ1rd5GwSp6y/5lqHygyKdo2PiARMd+OMrncW1G1CaPjEJJo1x0koa1PYTBUqQ3uj
mLdCPS04KUVuyblwF/clm9uySI/mcDVWZ6J0E8jiZWf8FF4qy892MlhONHU6bWHayfq5O7g9op7J
yZoQqSJimFxLtZ+UM425Jd0iuR6K7v9wdl47kiLRun4iJLy5hUyyfHt7g9ribRBA8PTno86+mCRr
V6r39MWM1NJEAhErlvmN/2Ue6VTx/zRy+wlCbWtFNigchE9sRyXvVNpjLTSPiCtEYBzGb+DvbbQF
Uyv/I8yy9z8sZTIup0wVwgXKMyeI18jBhlvFHMy566w5CaIq5RfFQyaSMpSIVFcf2dqifDNM4/yu
Sj2jOqoEesNhLIKVIeHS2bEoclwplCG0+TEw0vLzgkSSfQKq0DkHV8O3ypuHxo7IAVHV0RN7GiKz
pDuHcpJL3zxwMAYLFcLAxUkk9ZRFSacSUkf+cU7Y46riFHTlCrfOqGV5qCEA/2XmWPgxNMx+iNrK
cX7k5RIsdL6RTQIaaa1PaeKt70Wv618HQBwisqe0gEdvBvlXB5WC9OAsQnwsjQVykVFKfpRImDVF
cN7UE/CW9KcLeyINA8SnaMCIKf2delOBj/IE/AqZH5kjq+QaY/tOpNVQvbOku5qIFk1gqcehtA5F
NauvMpf/prbLNII+PwQX6C3AYsixzfOwY/UDN4Ep5JEO4/x+DpLsFsfi3z6Eu3f0EK5hjF7IZbZW
3jYkZNTDZXu+XOqgN1Blljw2iVmibeO51HKL1pf0H0p5BFTTx/A9q9sGxNoVDdIX0hmaNQGoyE08
k6Hd+drKHBedfVOjztRkNLqyNdpwATdNb4I8Ghfza1Wg/PR6WH8h0lIn04Xmp5PO7OXznJ46ZOqX
9ogtD7i7tnOOJQjK2Kfd8znrZ+f0+novPCTrkYdDteA62bsqSmkvskm5RpomXU+da1HzuApnuUKM
t14yuTT36mvYm5cSKGQTLMAvTPCA/uySc6RhBgQO6RBpozZ6R3K7+a+ye0hqXjlrJfC4prxT3UpH
B4T5WH3yvazpb8B9uV9Fac/XxABeeutUCpiIbhBcivrzTy302m2Umw9HZNqyz/0qQHyA/j2MuViP
Q7tcO0UvXN5bCwmeOMNLRma7bV2KqdEKz5ZHs2uL91hId7eAb4IHEDf5lQ982c3lxD6bsboOaTfU
7fNnw67Tmy1ZzEfKV+sGVEJ12zGYQBfEdo8TXq3Hqs+1eBwLg3lEWh2sygBAKZw5oiJFS6RtXBX3
rjkjK+Ih6OKqoY51c3T8w+t78YWaDZsFUli8hDzmMHuNROluZm/Sno6ZENVneHTpGzh66qPd5asX
anM6f+uhkB8zzXI+BAxBb0qZjNde2GUXAYdROggbDJoZ2H4zQOEP3MbLJ5BJVVmebKwt6o91Cizh
WIHxFIe+VP2HzBDSPSAibeiwtsv6k7RW40vKtbmRpOvuaQaw/avoch2tUnv2QPpXNKfauZ2+gIhO
PtiJsX58/QW+cJiBsFMJAGWnAbRvhLV5mjeuWBGxDBbvXoJkPY5TPt3rXdPhLSBA063lv/mLPN8I
tIaphqizHYZKu7OjpcAj/ZFhlucX4mA6zfC57VLrasttOxO7hJcYbFLk0epDtXwXM8BNoCbobdCu
VloqRrao+TYgHfnki9kGZ+up4abuuzGuMrvv4i1Bf0iMpPk/vGOmweCYiJk+47Tz4xTUlLiO38lj
HwBtsGfduB9WZN/oUBYPjVh/I0F5Lde/DE+bdDlyKHRQuQj36TcgjSBIK9bMm6K6rWSmfubQlf3N
uTo7VlliXdEwfiFAU9cSdqEN00XEGef8KYvKdWWtr1zzS44Mr616+5RlaysPvNLsrZH5IN7W0gSi
145OTkfMzoynnk7zd62Uxp/X9/ULgQGCBiU3N+LGYt4HBroIddJjnHX00yyDRkaIsOaxvtFmH4CW
QCagafTpsSj1jVwb5JCX7PTb6z/ikucO05RURCcbYLyG48D5OwnQ+BNKc+ajNCxhHLsVgH9k1k1w
rwK3nKFHafwQH56zRuk8DO/6Vak6bJVvv/NSx1ShOaZTEurDMHxL3KWvjoXRoaS+0Lf4prQEYrw7
lcNtiS7gfDMNZV5S62bmNRmPyzkGMZaxHjJC22AARtX5k6D7XeTp1M9HCEc1U/5V3NQ+wznyK4t3
p4yFEDsUtyVdy2Or5YYFdhEsfghfil6njpxGN+btrSe6+i7P9O6oT9Y1e7vLMOyCddgmkFtYwa3k
/Ed244KeRy2Xo0PuzoingiTftEDbgM2+hymwvJ0aqd/W4B+PJoYbV875i8vTGsQynv6d4e6GCvTJ
igVImDq62YQ21VRYwxIqT3rJQ+21mh+JgdE2GNfKmcPGXkCDAj9NtCtJ6POw9TzsIe0NLpsvhTAB
ekjnr2F1/IpmH8gWbqHOfxTNWmQPuSGl8QY0KjSklOnY24Rm7rdOyzLtyTHnqSVzqYO7oBmb8sbN
LAtJhnaWiCPaPqIQlbEiwNKrHlXTyaCqDQOtCYZoYcRq3loJAATYh7j6wfvOtR+NVdDSbnSUfnFZ
xAwIPiCeg5Exa5Cu6xIVymrK+AqLBOWrBie7T3G2c8Iyh2V+KDblL3P1RBI3M5IbkRekxe1QNQXN
2UxPgrBFlV3cTaMrfvjj0n0eksl+n7pZWX7CMKa87SkP+tBVpMW+WdndSaGY9uBNbhNE9LX1K8C5
y+wMfA18JJ3SA5DEPmOa1EgHC5ngo3RV/tDYlG5VK9jkZtvErweV53pp93k3ATEY3uBBuFTs8887
B2ugT/oG2ArM3s5C3aAUPXRAtmSYFLY5HDO6G/WToaU9BXiKzg6kx2X1fhli6PXbxpUi+8hWZGTx
+k974dJhZggxi7SR1vW+jQw8UfZCoJwt11z75uADfYCV0P+cJ/EFoZj18PpyL+SpHkM1xB5JvMj+
9pD4qceCdGy2HlNqwUkO4U+yYZNZ9wog61MlY6/SW+suGceuPgTcB8MBfdXKiJdZTPUxgCIyRfU0
gYRtZxdqerdaUMXKQUxvp2RJ3k4gvu0rP/tyr+AEA4WAkwmcgWh1/v08FJpd+JolY4aEeVExyimW
wzzfdyJLrnlmvbAYSxGUNuVTnwTkfDHB3ZIqc0UmyOi9u2BVw9H36vY+Zax25bleuHK55EiCtwBI
22/vhxkMVG4wsdZj62TTw2oY3ReNLnRsV27ahSPL3sykmTGXZgrjNc8+bQ7AV/bgZUJLsx6w1DZy
p1Lyt7//z5jfSwKTyXiwHh2y61+ASLyPS9Ai4zFknXfUQOciVJ44rXfz+mZ8PuJnxxJFWTqem7X9
Zlu5d5jLUDuakh5VjGGBWXYnU11/GsRalo+4EupdnA2iK04Z7Zhv2E/iXjE1xUfHKKHp4OPh/2HA
m73tSlK52CkZDHPHg8cMC9n1S1gNuZDh5CkFXD0hkGvQuyEm9yJNkALBbTVUa+0kkWxt0OluIp1f
tjb6X1v0feWhA3m33uW1vrwfllxfIt+VaOz2/LI/Lp17rHCTSU4hzcm0vBXCyz69/nYu98ZWGSEy
Qr0MycLdzxsgXS0Q5Hz7OGUUrUMamJv2VDcY96LI8uRo1aq5wfNg4Iqwu7sil3p2bwPI+fr6D7nY
HnwlPhBjeAjhOGjvDh8IzMw203w9bm3BEsWdursdRmG0x3KWhheOs5bG/qSha/L6wltNs98e4MNx
ZkKkcDsH5/tSNU5C5W7rx8Wcs+YOzeSBaw3mDKB+iU57l7kFgu60lWYg5ou68twXcYDnpg0HMpP5
rUN5f758mUJLz0pB4VlVXLi+s0BKLIx49emE/fOT0gDjrHMY4PntJQ3gpQKMaob1mPp0IMNsYBYe
pu4yHzNUrB+UTVWiAlgsQZZccwF5BuPvXjOwW2T00GSiV7SfceS5TkGXdmiF0hPbZodzS3M+QB6+
TYzGPyyMj5uD5ifOTZVPtRbZc0PzFgGcIrvhonFoJNe6vtxOSQp1TlerwqCtMotjttjJFKI1Z3/Q
+Pk+ArVrMaJ+UyRx7Rmtfhj11lRHv53NDoHgtnuzmsr5njcZRP3S6NO/XTKVAfLifgr+Y6j/R036
fxUWfR4i7h/eBmWCMQjvnwbk+Ud2ZqOzJPL7x8CXc3enY4r9e7G8bHiSWcpkA0msNo0Tx1t/Tk2w
Iu0EcX6OsKBYuuPQK+9Ui8FON0rZerOQnybR0FR0tl7fIC+cwQ06ix8UxRHGE7s8GaJ8kyjYPEdH
ZIgFoD6wbho5vr880px151MKhS4LfXNN8iun8DJ54ti7eG2hb0VL2tV3ufG8eA1RejRRrcHtIlIq
9z9N06j+SmxbGNLgh/DVt2neAxHynmjmii5yJrf8ZsOCiqD75ldOywuRES7LJmcN8gCQnr4LDL6V
toWvs2Mthonv22ZStys3hXnwmiK4oXBs70YyhsPadOW7AH3YwyrI8q58k0t4EsBX2C3gIbcmo7NH
GRuwZHkZSj+WgHy1u05HdjECQjV1BybpyS+cl5Mqsh2g+kgoO+VNNoJADXWIhy3q/Nn4dpOB90Kr
hzseDcyH7Ss/8SK7tKjtUN20rE2S+qKxb0o39+vWs4+4+tlPLZSciGNrvJf92nyqqq76+fo2fWE9
JBY9MhqyNBLM3WmCgC9BdU7W0e/tpMHgRST3haaV37x0ylToNXS3rjzi5SUBbJeG1fYdEJjdh865
dfIsXUr7OEgjiYQI8jLE2g55O0tB1igKxTCySNbYh9OwXhkPv/C8FM2svE2fKR23H/efzKkvZef4
uWMfOwlVcoQE/0NQQ1dkFpU+RUturtaVzX95K0GEp6nAxMSDg36RwK/BbNl96hwXhl53tPJkc2ir
Qbsf3Nwu43/+nrQ4nU0ZcoM97DW5y9ZkML/ULOZL+tKi1RAVrNJHlde/AYR0V2D7+9eJ2zw3/ca+
4DuiJbV7nYGXLobM+zQuHAvFSXQg72CEKHEw5sS5y0C1Xds9+7j6vCLSdXAStit+b4HVtCnR09G1
IyHbfYAdP6JE0LfvdBRfoKWbbSR8eQ0ySqedffHfW2db1mXAz2Bmkzw3dg86mU3iLUXqH1HPNJ/I
YoMuxhNj+WpIQHBhh7XIb1tP8L4BFEBzBoU/4w4fX5iyIkmCjQxj6G/R+4DIN7nC0hlqt+VtYxbZ
OwR5F8r4xnK6SAmVvu8zq/nggg9AllMv5e8ZDcQ5Ttp0o5A2mfgx5rr8Ui8jyrm6s7pYzuCckUZI
bOgVEMYcQkhLF/IJT/j+z1pXXhOmMvPiGYyJfieKRd6ZmN4hUjHl2fcsB1DA8LSb8CUV+B5FgZrp
0bf4s0S2L1LcgbRunQCEYKHFf4vpRwqgf9gG5ul02LIN/lfA3v+wS2SCoTnJNfrrjN5VC+ksyuyx
/VNmA6iVgijah0OiluKIZQkPPgxaYh/AKWlvAwa/2TFRXoFN0ZSu0Zw3422g862PRWkH6C5pVvGL
AgGtjIaNloRL4A6fErK+9pj0JmKlhqMMGTLepm83S2uTOM+hdsD7zSDxVngihLmoQRMKY0hNFH00
sT6h/lOskTT7iSrBtrQhTGlVPgz83bukTlGSDcwJU86labZsr857RYHVW+/WGXBCPLXd9McVPsnY
Utjia8s89s84tVQvFL0+eLYxbb+a9aCQQJ1Vfw+rMqkOYFVmVFwKI/tLUWE0h2JxO4zc5BKgZ48d
kghVba8dyiQJakgFQIIvntSN9KZo9OImMb0ZbUwDFFtIltGBIB30TXrORts1ctp2bCJu+UWFzGez
OyYjqcVqjAxDZF0057NiIg7YY2I2A9d3aZAqxmgdvx9TjumtJQ03RXlLGzxgTtPiRWjtqt/IuMNL
n+Gz22FT59WjBKqNhJhc/xZJ4vz2AYlUERQKWm4Q6pcDkXHKHujilt8Lp+TkGvXsqkhSHLuhiUbG
r1YhH3pU5uQ99G1Q/OTFwTt2tJy4/Hp4vGjxIuJH1xTrPmxNt0to1yqQ2wCjmIM6hqy/AJRRrgDH
mk1UK/lkdgFd6IQkntq3+4tU25JxFan6F4SP1DvYYq7f5n0O61d1rX/TdRs0NfP9FUmRqTG1K7/2
MtaBWaMW3oop6v39ENopRZ1bSdfFDACNqO3B6OZAQn/IKv8yZfZXHlL/+PoLemZ1nQc6wjh6Tygi
bAYjz5qw/7kgWx+5AtkNXay7Ek0Yq03am6Xs9fbYFYIifcgMt4lMSr3NK66ZwKFp9aIOjTkKJxLK
7IcQjeDqI1iTBvWxeXSTN24/uac5WQiPPpNd8IBe5X/KwQjXB3cx+o46w2WC6ANFe5uDEB8fLRWs
zDGWdjgIxE/W97LNrPyNmVkKho/tgRbNcig2tbagwKYnJfIndvonlanzxQGak0PHCxZ1V5pV92Nl
HIXsajrSoff8kcauPmXMb/wibZ5ybRl/1uuUajGNBRr9emGMHwGC29Wp4RW/d6utXxEYZS1uE9F4
X7js5+nOAeCEJgXj129ynuigecWcPwY2qEaOY938HTCgopGMjDMKuKlqDngUtfQNYfqcaoBDGviw
NaOL51USv7EecA/Oacn0tcMWdD5kVimHW2NwZQYevkLSIe2D6tO4opBxmgGR9eFoJPW1Gv5y0z17
GtCUgkO86W6dZ0iOslUzM6ndJoV6vBpIBbWCkbgzmmU0oK10qhZ7+MccieuV17DNSrfxMlCD80Vt
AS3NRAsw1q22O/mCyYKvNAUZQF++vb7DtxN+vsHRqKSDy8SQzAUV3POlhjQtqzTTgXH3g8bAxnam
B61z+ys2pJev0WYsicouZLutWbdLrH2GRatbjWlsgWIwjlpaJm9APHh95FZgZybV5xivudcgJC/k
KVD4qSEoOoH778tO9Gs0Zjd5Fo9T2hz1dDVuUJmynmjEiCczyZxrEfUCZMunQ1ofx1Ugtswh9xwz
z+pVk+KyBrzV9MRPuS7jN7pv3XAMcq0I7v0+zW5qq0GPb0D04SuaOdDCdQPFjmjsk6T67AkXQCNO
NfKpbKCW3jjonfR4kyGPcMDPUOsiMRrGJyOozTESzBN/5QAu2rjpFmBPCggC4lU5xP0wyVH/DVVT
WvcaR2PaLA7VG9rD9hAGiWk1sa8c/SEru2mTRansESs6SNLgHusmJvdfi7Cuk6kFwwiCjetXN9zI
KirrE65nVMxQy+UX3KsXlMp7zdMOzBI7Bob6NI6MAdPSPFbIq/dRobrug3TUKk8LUmFrDO3eQDNH
dcbPrvWGDEUjkyypUPg2oj5o5eKAIqYxUwA1HqlAimYL3jIGUitYd2LE2JrNU2Kky3TQCSPodzT1
WhwZfczqxIUZ/B4CJiPh6jAFidY0KH8pvWoeqy7Q5c3rZ+iCWMg1+iwTwU1KL4ZS9fwQeb2zJIY+
lfFq4VkaETEwCvBdDV1+B1mSyqnMaEAOP5ZZa9yKVWpRIMtkjqrWRw7WHWZ95QXm45+msRTc4m5G
jJ6+Qz3m6oOV2N594A+KVpTe5odFrX4YDKkVoTbVRINrL09IQDbqgPg8bJ1Wxq8/3zMi5DxIcAsy
UwBYw8iLOvH8+YZ6tfxxCorYKkxEBcvUtKgwdFuEidsDnpyW3kMpZ6puiJeWGRqL63xqgcA2JzNz
FyvqAf1/HytMHh4mazDrp2W7EkBtkeZTkU2t8wgntBwiNh65jqWQNQ7xU4E6yfeaSKf1pGnfBFM6
PmKPoOaD31mFiuoFTXbOteb9GYdKe1tjlP3bcmu0KV9/BZeBBFVR1HUIkrRL8FM/fwMLtE6vsVUZ
O0vb3KkVabcipYPc6G5woq+XXrkBLsMy620MdxgLkCT2bb1proZp6voyNrE8NVA1MhrxGFTVenr9
ufbVODuXsEiLmsXoAO31qjGanNGod4p4Qj3psfCGFmXRQbxRg6kO/7wU02lrQ4wwKYIsev4KgbbS
nnOWKhaAOE+IK4J4F67/lj6MdoVictES5rGgXWyNHHr+DMR3101ippBS/TyPEzuT3X0j3ewuZfof
PM3TwtzFJaZSWIzg7f1CulRxVd6hcqQ7Cn7m6hY3AXdg9ZQU/goR0hmtt0FZSaKwBAp3YKcM2d04
9gMqBJqR3tru5PydzAC/Rt+QaADRx5Gfe8feiK31ymRHMZAeI93B7FC1wnIhedH4fEiEe9UV43Kv
uhyc56EsaE0GgOcvusffK8m6sY5R11+aaJoDGXxIPE2716qBChxDxNm58nGfK/7zELGBRcD7MgkE
LbIHPOV1Zehinpu40MogCMXomCdRCOe+lpp+BzXauanztgmRFZN/bC1VKhr8fIjwsnRuAnTcQgdV
z8ehWU2J4u6mHB7UFchoQ5dNaGJJeyVoX2YkEF6RUCW980gN9jlWhvmHu05+FfPtvNM8WkhGjc2h
6x1Gwt5Q349eNl4JpJenLUAcYjOPMLY/+wom6fyyJsUdYngYQxEiV+h8arwKRFjHKOz147bdOecf
BEIlpCOQYD5Bey9OaMMZRDZItPG6dsGRjPIYtFUMad8h26qDpzbVVQQVQ7+SUF48I3NgngxLBccg
t9pLOiiXqNUtcx8Pyv9Ef6Ggq2+Xdqwmq3//+iNebHSWYtrreC5q5QTa3SnXcOUumHF1MUpq5R+r
FvaJZlL9k9k/3RkvXa/h3fbgQmBdyMoxZzJRqwgoDM9Plk1I9gfRdvGI+ueHLKnFBkWGENiJfj7V
jrGp7WQjf8+FccfIsYkRT/OvRLeL8QE/wyGFxkEDoBkF/G6YUldThzJBNsR43Gq/CmPyIzAX7lE5
ELzokc32vd0WmgWD0K9CqQOHUj6+tP/69pn0cW6A/vlMEfbwMMWwR1+dVcY6btaPcgjWAy/PvzWq
dNb5FYgzX7mEL7Y025miYFNu4EZkc5+/fmOCFZPkuYgTbJtucJcOTpBlilOdLuujE9T4q0i0rRnR
VVfENS43NapFDFKB+tADAH18vvIkLXtYUcqKc1eWBgw5U961DsU1CVCRXHnMi8jEY2768JwdvjRt
3fPFOLOagj8sYl9Y1g/gBcaNEHqLi5I5HwIYmbcL1Ogri774hAA5kboDYEOmd77oMFmMyPHGin0a
OAfdhI3fd4F5U3XleCW3eWkpbqeAWQntRXC650s1JdqPqRmI2NIzN5Ry+oH03vTFFl769p+3KFsT
9S1kJkne9poo0FCquptNkshM8+7UvIzv4L3/zIrMx4veo/Hx+nqXGxRs0nYJEnEtVEp3AQl+sAaH
cwTaoM3VLy8ps8hbEx//Z4fRb2gutTXATBvQkVeO/+H1xS+jIUReiG86Sc+mW7fLr7JCBCOIQ1JU
o/JPGcf+M3r09Z1GpHgLJfL/sByn3oBKuwG/9tgXCiFstoy6ilex2o/2KlS49MyunNQrv81oCxxf
f7zLU0E7gM8ICO45Zd3tmi2jm7LO5fEEPBtXusud3sjk0EvZhYYwtPtmsa5BqbYPdnaJIoxH4bOB
RwACQC0636o12ccC7JB7Uyo3TuulDtWMf3U59F1ENw7rUsmIVNht9eB2U3rlmS9PCsuzmZgObipy
9u5Qdp4K/M4WFeggs3yjdT6aIGywQ8AQ5Uo0f+n1IlpCkedSowOtO3/SdPDMmb5dFc+LMT00JfVX
UtXoqWa1/xO1pBkg5VUB5YvRPAA+wACkX8xbmYfvkVuAcLxVW50qdtO5fZdumtmntWYKAhjKvHVW
Cz8FREsZYKAo9phXhQy7OnB++tgcRSta5T9e32SXBxgsG83eTTwODoG1i/PAudJGIv8ZB7Xe4loK
+VRalASGXSNG5Yvs6AlLOwTt4P/zp96aCKhkw1lgiwe77Z1pTeMrrEBivSvLz5Ogo+uYrbzNc/+a
Y9AFbB9BMj4yoCBm+c/76vxbOyMefRSUHpZTXnDjIODzxOxofbsJdd9Uk2MNYdFKP54LC5KIk0Bz
Ko3qc9Xo1+ArFzGLX8IeCDaJFJKa/Y2O/I/X1c7kgRYHi9Oay0em3Pk7JVL8q2rbuXKNX3zeAALb
xksEgkK+uMddVEVjzanlLnjELf17EBoPajLsr+Vc1jeoEiRv7VYOP6Vnajev76vL5wRfTAvFpB5j
SuvsDjIvG5+kYtXjXrYO8DcKIRs55zdemf4oG/MaSval5QwQDKQshC+O2PkHzpF7NduiM+IRFbmw
hXV8wp6DsdTMkGeSnfbr9ce7zEjpZkIg5iZADh0M1i5O5kGjK1dbjVinAfPWDubijUzd/NRm5MOh
qqY+TAKXOrko668qq5dI6DZqfa//jAvuxWYDhQc2A//nAmQfrtNOc2p8GfVY4DXYfBIoQLtPelcY
X6GFAEELZiebD1Rco40Qc+PHODOp7oFB4EieXFnrZ9Pj0B/7xDLWUOv12YlwjekBXCsIN6FoeneM
GsR5a3SfE6ymmhSqFk4LBdrvrz/M5V6lQbwxmXipVBp7vUw0YMbKEbMRt+DLFaglz/ukgHi9KTU3
ubG0qjhi6d0fKne5hgrZMoX/3no4i8A6J8dmHAA2Zc87HEEMSNyq1qicLTNKW9+9K7qpvQKW2N84
2yqbeBxfDBQSRKnzTYrxk2kPmb5GjWGuvwov/94sbvU05oH2SLOZYW02XNP+ubhw/v+iTDvhQsET
2+vXz74NBWGy1yglj++ZQ4DKbRO/Pyx2an408DE/Vh0MyAhQWP6hHcEqr4FqnmwchE9DPvVXAsOL
L4HkicybOxeVqPOXYC9umeEhooOTaIiz3rMfLu9LgZPwkZWoJ+vUA2K5clKe+4e7T8yUDpl3slVq
2Wcph//MNZ06GdomGddIw1cyTKw6OGlDGXxs7Db9XfRANooOcQMx6csJpm/DALBPbyuT+hLRIfUE
5KuPgwTksO019Q26iSCz6rH6uqQYaKSVn125Hy98p/hyoOU44YRlrue9W1jRigWVd/B6gz16D67F
MDxFnQ+tNC2FZOIOHvyLKtCRZcjmeLBL94Cdq3f0zEL7CHiShGYsrjUaL+gI26/aMIUg6Ag7BMDz
72doLU2j1NxgguP83azEhAeLmoLP89r6d22eaPoB6VUjPWSapJVoo+yihXWny9uFvicjFQp17JZ0
TX+jITD4uXNz6y2twXwKGwe4R/x6VNlnlNvv5WhT5VE+k7vvDt0E1KcZp1IBo8vFWxS/8zuJO8pB
uu615PXiUnheC0YWSgAbGWHvFDZXLllaBTQE3b3xo6l5zUdNA3yVVpP82ae6HQLNKtjeXX5Umifi
VbrXBHG359nvcwrNDaa0pRh74oybCgLXiPpua62/NSNn4DfgjRwNYH+/OU2pX9umWw9it+CWVdH6
2u4gOAHnG2KgcobyTOy0Vsl4X6gs0mgr3DD3xKkLmyLME9rSu+XImacawG1YLovqw85K5nevf+sX
nn3TOdtIcYDtLrKAKUBqsk37NaoZvPDE43pIC7u503WhELVcrSslxDPJbP/sqJWTChhwIZiDnj+7
hohYwnprNCJydGvOYKqfnHYRzPshgsrQFwkow0oTJPiykYUbpUDXf0gHGmFo42qE3JVVDAiNJJr6
ORUaeiiNzBAX9axVOy2EG+2EIMjwHQNs+11aLTWbJu3GW8cdnflKaH7p9YEbZPPSyCQ275KoVInA
QQlIgaxotFDMbvmkfE+EMxj4aC0T+x9H5BwXCMNMyOEykkHtc8ReYsWDQrmKeq/8IYNZj3G1dABC
9DXiexVBourX29e3yEU4oP9COuoytST7Rivo/Iv1awouDJkevARt/35aaxiAfpmiKGNec2K9uOm2
pbamsMNUhnpvlwL36TqvieazlCm0B3w7ZuTIGwVxzXERWWvd49qK8co7ffH5KKY29cXNu2z7+/9c
cwnm0bZVBs0BIEv/g9F0dhCDjjzuJnX++qu8SJp4PoTyNrQpGHc+4/lSQ8H2X1DHOnit234t0JmN
3BxQ3LWb+8V1bDbK1uXZVDvP1+lw9kE8F+5mnSTrHc0Q+i4BL/ZQrnny0UrKJkIFpfvuTvX0JjMU
yDXs0aLGrdFHSUbP+TX2kx2XKLNceQMXBwYTdvhQIJnpH3BV73KZwexnM0FXnu6hFXyg6FuOUF0U
VE+F1BpKR1fa8S98XIDEvoshkM1ccc/rmTBfcvMWIFHfeh6KQAY4NDx4onQNrn3clx6NTfv8eBzR
fVQv80IBmuKc4McNGL0AsynSrIvGVlSnThnalVf50qNRn2/iH1DZAbeff2Qz0cvKgbdwkIwlP2Q1
rnWN1/X30vOvNX73LS6uBgeRFZ4JjD0z4F1T3WdAr9tIqBygISGGOiMcj+r4Yv3ksFgPAheWJ1Ss
Ji3uNac46uU4Hl4/OPtCZ/sBPCYhj9Eh4L5dYGhHPfGSBlt01+uXR3Ad2ptmqPubzbTzaVVLfjcj
65YxDlzq+PWlL9O3bW1S4K0NxXHaCwdRy7aj4cJZnYuxbY+uLYvpBF8Ds2wy7+Sm16m97uhEMNjN
0HnyToldz9gsA7+1/5Zr08eeger+Y79W9qde0ZoNxapl31MkF9ExhXJz5VZ6IYye/eLd50rrRksH
avsDpjLig+eq6RZuWQHr1QYwiMT0h8kmNX/9Pb20KIMmDholA5tyOx7/CaOuh98VtXB7mIIk/6uG
Ae0to0RvpxbzG/A8Mk5BLBxfX/SCnrJtDLYlY2WCKjSZXTxBzYFWoFa3h6w3guxbHiDIGuliTIp7
p0ETFCwqYK5DN0z2bZWJ8rtYnTE/QnJflrczevkIS449Hn6WasCZ+5DDPrz+E1/aurwPUh2qf07p
7mO0VQGqLSO/mebai3HuW47+hN6gwfj77ySBxuu9Xcd+V12z4X0pIAGM2FQcNykiZ3cLGEWu25Wq
OpzBrBH9Qh2VGT6E89mnE44XbP/jn590M1Dn+/soq1zgRHqMvKoMMPRBlL15EL5d4B/YJhH2m/qx
XrLfrW4VX1FjvOYQ8MKDMtFA5Yc2xKYzsouEaOzkhUMz9lCneOwZ9ljfyqqUB1PT7FNq2NeE01+4
Xl1u8i1dgI/Dn/OtPnt2n7RJyosl4TNj6TtNdoveylXtlO0LnSXLECZJzynAGVEBLN0t1CEPk/gz
U9nE2pCuqyrc0yQT8TAPYka3ZtFOvdaVUZIxUA3nRo6P7iLh/jdp7YZ0KrJwNszi3evf+YWTDiBi
KxH5F1t6V74UKkBSTxrIGgL+f5LmWEYa0NibZkjEe3C+1sNQtJ9eX/OlV042AINrG7Nw3e1e+VpW
ZoMXCp62ojlUaeU+elrWX+mnXWwkQNxUoggVbAGFCvh8laKzjblGqjSSaVE8GcahQCuq2CDJ5mTI
K4HhhcWQn0HbDzwkn/i5A/+fgJkXtAU1Jjt81iaPgIVjL5u0UFEXqd9J4ElX7tCX1iMCbXL/hrtZ
Mpw/nNeZwtQnz49ajNrBkU7Bibmo+6j7TR/1+XwV8XixewFWbcw8NjBYfPBO5wuuDCg8czFZ0NSg
82hV5v0CaLKkR4GZLFbE89BmB2ftUG82U+TBMlgYZmTAM/h/nJ3XjtxGlIafiABzuCU7TJQ0ipZu
CMuymHMokk+/X80usGo20cQYhg0Dgl1dxQon/ME7Uo+mvlTprXFUMKYFAsxddrKSIS5PuLrGvycg
nR5eZFFzbAxErf06qbMnkST1eMYdtfN8JXLqPZWNq73PnEiEEAUBc62Z6+6AgQh/WdaFG7iWAvlN
B7KPXA9Mw2M51/pZQ9byZFi72npXsR7DEvxQoaDlxAW5uuFyY7BdZQDDoc1GBwJysrE060sDOIUu
vJ2E7+qsycGQ1LOIP8ALr6+3YlYRELcYzJTOZXdu6uBh0ZVTtKesvTUQciAUGLEU4x1fPd61QvLe
KIUXjCU4V7O3xceqsoqvt6+OrX1PJ0eaQ3OPsoyX21DYlaHm8wyQWHf6j5rAh60a8ipYEFS77xu0
r26Pt/GtIEvC8KN6zF21zpfbeBhhnxVwusqMeuNQdtVTj/Sx5ld61f68PdjGfuT+YO1e96S31vEQ
MICSFJsu9CS17lkz5t+LIVLfrLPh3ivz4ilny+6ElxsLKpXQ8QUF1kMit7qLZwTSSG4sL6jcEcLc
hGF8Btg1UHDq/LmM+h60+LogT78TxAL9X9odkhV6+QUnK8OQg6JvsKAgBSmmKLC9IDlvhoIAL0MC
P8pxbOlbGgJT6zQwcxfvbIt2vEMKcU8UfXP6BHPy53Bxr1EwCBiF1aDHoYRtDOdirCDNycJuETt/
Ecsnp9tf+Cp+ZPIyhqPwQ/JBoely8g6OH/kSc4sqZWjpD8TZzrvME+NTipzGz8Vc1LumM1xcSrTB
2Bl7a3dBsDQxl5Xhzjp2NRFM6UcHDH4aYpFsob/81CSw8Mqi7T4NRSo+YiQ87RG6X7s6F2EPU4Yx
yg4DRE2nfXXbdXQQcEbLw6BsI2t+RJImG75DHUJge6iUqasCuLMzOgGul7+4HbDzQIxa/4+ydDjv
dqbiTJAKoWieXQfhrUCfQvdjGOqiDRKyn/KcxLS3fa+P+ibAhMUrDqwtHL8mnGL951Ko8ed07EvK
60BIxsAcbeR2TVSBjrVdoQQMoMMrHzNlanM/XSAWnnrd7ZIXRM/GuzJRK+G3XVF8sUML9e/ZcMN8
pzG2eSYIsaWKHzkFr9HltpjVMOmqdEK1qp1tNDNQa/xth1Xx0ADlPXT6UvxA3wZNr8Gr77Ul7fy0
9sSnXKE14+fRXO+ZhWwcCzAD8LUJL1AUucL6DO6cDt2kB0lYDt+WRtjySUzHxxRhYymxHEU7tZ2r
qgTVrf8DMROKwmy+XIKmrJtKeKke9FNnBsNiTwGAce08F0At/VHpqTKndQNHkyCkpb6XwKu9fTg3
Jk3KQRRMdI7189ooPUNauh2jRg8KVuWuNqKZIbtc9Y5IUg/vhmKGVnN7yOvnBWg8ZiwcO7qTQCMu
Z13hv0JzuTaCKq2WJ2E2hY//RQ5ndNir/F7PDmA8pWYGwevtyg1Bj/WBzIZGZ54K8iq1nE/OkP5M
3TQ56lr6VgEsLlTo99x1mH6axKira95WhGok/B0AG0VdYRrjc+3m1ddZo+D99kWUsen/gmPxJrxc
xHnU26iqbT3ARMfL/KlKhp/DUNrOiTYVJMbbo11vVJJEhE1oAPJc0NFejebMCXlFbBA0ZlTQqzT/
aQ8eFg5ZqqnnJYm97tBnChxhLaurn3oulL1H6zrUQscDUKxsIGD/uc6fvNZ0hsgUwH3rVn1c8sX4
xKYZdia6tWGkGSCwYwgcli7//I+URli4mdY5pKN0qtClsufQOGQG/OWSqtOXxePSvb2yVzAluWek
oIIh+5RwYFYjqm2DXlZSwB6qPbc6aZM+HPuhw5IK8fcPwBegjOZ2VgRNMTbfQhodpB1l+D3KG/3D
7d+ydTBhSCOSQq+OdG61fbu5H5tJQDrt7RgrxqqI75LeVs/ScmFnnTeG0tBsoiAACZQFX6Vy02wY
igMlJQhTLX9vpu4nMvHwqYumz7fndCUdxPoyE2qf5I3QTNfiH7i5Ya6UtmbgTG35kVJb/Tkk/qmJ
COYE+SKg0B8AJ5jzMWuibvKnpHWwJ++gLfmx3WHRFDvlcIyGprJ9y4bbF2gNLP23n2dprEqUSEFc
p7l4ufFcXVG7fATNTmO1wY8ciMIJ7YlCoByhV4edRZFv62V8Ircb6QJ4DGyBrgogFpoofTcYQYEj
iYEORK0NCwZP2hJ/dLPZhDORRu33KffoAaDhI/4tXBqSi8l/F6imqKK9YyA/+PoXsRGQ8gPyTslo
NX/6V61atKmKY16cHxFQMH4NmGycsEZS/unhXnYQLApsIUBDJHhdlOppXvpuZ2Hk07P6FQD6uboJ
14E8rGVb4nKRGpQRvhxihIg4kUbeI0+UNn7kKUlM2DHm3+nKFjsdvK1dKiMhUHsARKGuriKBBGVP
JXQKNQjLXDyoZp8+5qnafrH6aH6gCoqXVjFVQdwshIC5Euk/RlWt7vIpGc9l2+WfQPpUP0Sl5g9W
ZaX/3t4vG3cvuvjsTsodpIVrAKNrIoBaVJka2DUmUgYy5GiQtHa8o+96jaWQqp+gVMh1IWBy8i4P
weyGVTNHOIvVjW6j4idASrQ9rA4/muoG/rw5fa7J3HSpL6G+TxcofUjARjuh6cYjQEMKgpfUIpX1
4MufIWxzdJykVQnGivizniXNN1NPkq+INdiPE3jVnc2/tet4bxB+4tnhmV29rpr0U65drEcsyNLv
S9eJjoPIiwfdE/V9b7Tgtuhz3t/+pptbDgYbhw6sJspB8lf9+dQxm3ohYwpsnry/ZR/soRb5/Bko
dnku3SVPkCoIw9+2Pbd/FfQFTED90ryF/Fx9Z0aTPft9pBagBNz+RRQVBku3f+LWdwDBBkeE3j0Y
Bbkt//iF1UK7ibcDkyNFjU7DXHsfYMihuYfARPPimEu7s8+3BmTz0fkCIc7duEpJkswbBE6mWjDq
VYSfbDMnLxmMPQPJSjtpAn0c0aC5PcmtswUCUVJFbPKO1+bdH5NUOketzWbWAnU2l09YzX3FM1N8
vz3IxnNLCPz/g6yul6yM3Xqi7xXMLRSqA4S2BS09LyoLlDH76b8sIwBZrN7otFJtvPxu4dLy6peY
U6E8axRHksBBHNn/M5qEDe21Lt7T3b8uMcg6DrQ12ANwtdZkImUxNaWsE6LhRC/u6wFPxSnrrNOA
F8895ka/KHnUDyX47ru3Lyx8DehLFDjARMiF/+PreX26ZE6HUAuIYAigBk6ofdaO7yDQdTsbZXOO
nAOeJWkmudbZTAFJKDY3f9B50dR+1wotFE9TiqE0jeXSQAcLGalTZGBIFejaFL3VTZpAingB9gIQ
M2De6ypkWiW5iF2SVR21q1M0o//Sqkv5oUHW4Xh7Va+boowFIwULN2S98EFf3Yg1vbIKiyY9WGx7
mh7tMRXTexTbRBSgAsMi41EOmLlUs1Z5ziYT7fO2K0li81lXQPgbys/QnLX+7PTx8DVWW3NPb3Hr
qkAQmI4t/XQy99VVAYgpwTw5xOMpgk5WawleIUvcPWFY9Au627ITIGw9EZLahbyIKuOj1ZHqByAn
1kQJC9FreI6F8XXExe0uHPL87IrGOUAB73f29lZqQo2QtgcfgjzTW82xdKzEGDWupnJph/Kbm03x
g9l6zXQEmFqD+0xRTp/HRRn8ISkV40F0mSh9JQam6JMpx9V/2BckooAsyejJftfsL4AHWsXuU4NY
mSrlrEaW1p+ANzfZXwCaHe/UNk6XH/vaWMQ5jhIIcET1Kcsz5uZfqVboI7k5+GhfnfD4AfauRXub
d+NC5x7gFcGfBbrPmrfa60pBttyplPEa3CKSUMcY251Pt4+IvFhWkSr/dyRGUTXA3X3tbEtbdRix
ccfIk2TifqoW62sxDC9q2ijnt47ExcoOkN1/LKDWr7DnhW3bR7WNboAozknkIkFEofzvtBnLT7eH
ut7lDEVPis8oR1y/hTEABqMzOjsoHB58N1HUE5sJKwYF+sGsaOI0WfO0s5Kbg4IMlH0+AHRrFYVm
MR1IkrjM8Sz1FDBsCvHUANyTh4L1U1KY073XqHuypNf3B4ELdQyQZLySXHGXD0eOPY2hNw7edgn8
U95gxKAm1TqjNFacnQpHvNtLuxFbQ0Sl0y8Bgprs7FwOiCaOGDLqO0E7z8uXuKhpsgP2yj/BN+6O
IIjDZw1lv2Pa6sZzODnz566a957LK+6KxA5SD5eWPLIIuM5zYrwjBVp0NhFWrTkZCj5SDydKpxFR
Apjdja/pvfEQDc70o69i/X2+SM0gK4RH5Oup3fxWK9v9YZVp3T9bhWi+oZyAoGZsTXPld6My/Woa
t/FOXm66D4lptcYDFBPly+3VlIt1efqYBhVTlhPQ7FUnWotnszdQ9AkcrRHq2S60xMX/T6+oycf4
7YH0nqbTwBWWHbPBSKqgokZh3t/+Fdc3DeUCeo+UNhBGRrTl8pO2ut2poQFHUE9biJNWmrx0yH3s
xB3XN43Mh+G0S/Ac5YnVKAsWk7WyuGagTkKrPjZjnSsHU5o31wtp9M6jszkaVTCyLqkKY622Ke6l
QxbZnhl4eJW2D3SORPq86OiwBY7doUd4ewm3hqMIhdgBcq1SzupyCVEak6QunEOWPnF/2G5aHocw
Tv6q9F0PiY2vhXK3dGGGqs09uip59TjJSUMLhyS6jf/REAj7WkfJTpywca1IeXCCbjYGffbVtQL4
2AVVySCLWisG7gtVdqKoF0PwmdrFvi9Qk/hxewm3bpaLMWXg+mcMrAMEccfSwZEDDhWohviIONF0
6iHbf6SyGX1aZs1NcZwU0zmdYvVx7Cbx7fav2PiQFz9itW+ssF3MceZEzohSHjNcZrFWr1tk+6I9
KfatoRC8p38KnIHMdDUU2MGuoKboBvBXWh3lmSV8UJaGC0qZlr3agPyfrW4a8M/A74h4ZI64Wtya
pmHt5TW4CWXMjXMd58YH0+oW4+xpRZMdvERHQdbus0Xc6baAUAusNize3LKhMqcBQyYvBk9hrraV
GkZmS1+avZt19i+InsXfJO3T6KeGLvYy4q09zAEh/QazS11kNdhI276ESsFgOcKD42KU7zRB1Btn
ahfo7jzs8GW3vicOe4xFWsqztFpiM0qSdNRSB2iKo2gHVA1c4WuJmoRAAMfq79sb9bWItf6iDl1G
Clzkq6BHLo8LYmmA8weOKOk6/zSFGPqg6ZMBjFae65+SJZlNn/sKqx3YNOV5bA1KLyUAzLwf4xcl
FOPh9m/aWgEcH4kjIS7A85Jf5I8TvKDCFsXo/ELiMYcvRdSOQU0zHVq2pZ1vD7V1CyJHxFKzm01v
TZdyEedPcmqgQZKK9kdKVf2hRkEt3rnX5SKuFpmyv2yvkkWCq10tcujM+FaWIGNiy8JzG8tk9ReK
vohZ9oph+K1SqD9S/L533sqN0woAD9gCKZqsqa2eE7My5oIwwA1EbbolohFxc4qJK80TbnhL5M+z
jYuMrtbR576dcky8Re9oOz9iK8jiuvBg7MHFlkTsy8/ZLFM1ILvlBXWYOohzj4q2HFoH2LBfD4vy
MVaKIgkm24mwbQaZEiFzby3iYCV98lkVy/LvnOfVdzC2LOBga3hBm4PjRD6OvEYXuGoHwcyZ0/pe
aWIBbMWoseNNWyCebz+aFgGrlOCRVpjrroiSJEY3NlL5ZzK8A+1/vB5ydfllp422U3y+PgN4hzAS
kA1anMRTl4vWCWOqxrCPD3QG+icnQYUG6dacpyQudzbn9QXHUC43G2R5B4LianNqvZPVc9SCHByH
5pzZUqzZNcpzNuNeDFJjDwRzfeaoospgm2opsNA1AEchp8IfKVWC0kOtMcKs3neHdA/kdL2A0mtT
GtiSJiLjIX/FH5dIsyRl3vWQRBRUXSkVZ7z4lKjeGXXvvXlbMBRVAHj4MoVaA9S8aXSxQZtojFYg
Wtp6GACxSIUS16hOt++rzVnJgVg+sBpreH44GhiIezM0p9AOT3lRNQFieepRr5E2uz3U9bZA0e41
74X1RB/EuFzAdIBWmcaZEuh6jqJe6lnzMVHCGcSS875Qzd+3h7uSxSbtVAEKEyxSX4datLomVIRU
US8D5rdkXCc+bRWUkvsQP1Y8BBCoRONd7WVbMIb+C3mt9Qa/7y31u4sQNO4mjjH3vte1VgP5KR3E
O4HntX5GBw03HH+pGixndn7ydZeQLgCJF4152StcF+hDAsmBhogSTGFlf7LbafqUVcnkNwOGhPy0
8RB5TnVnp8aDjhjrc5QgmHz7N1xf8ZIigAYR7xdp7BpRFs+WMKkuoXoqbIwpK4lQjxv9lLZFRRms
1u8drt0jMr/pU95Bpro9/EbbhvEpLTF/4iOQyZe7xIkxswcGikh/5koIGOycIEUW/5duKFg+oBnd
+UWUVt/jWWs/xuaSnCjrjr/wFGhBuRvD2UKT9lTl4xgeUw8jvds/8Prl5fcBtkFBjrzxqpP5WpJL
VUehh+e5RzMLM/ICLcYcKB7OiE3MB60r2p1BZYh2+dzTO9OQJOazcITWHbs86VrMwpFoJ8uyvoV1
VfE+teNBr53+MKv2cj8kyRykyhjvAO637gepXYG6Io0qQtbLz9FABgavmSMXq2koG6S6c/CK0H0w
rHKveLIxlGxME6iiuyV33+VQSqwn5WyyspCcidUckQHVmioxHUTVFnv7bOOoMRgRGixMPG281T7D
oTnhbx6NSHdm93tSV/2BNuVwUIdZTY+5nke/Uc3xwpMw0aaCEW55fjyVe5JNW7OWQoSwGZg9t/3l
rD1tyXA2g2eKDV0SBZ42abhBxqHz2LlWcb69ebcGY/PSSkLEhix9NVjVOVo4DEV08PLBwcpPxSfH
H/FXBY2HsPUe6mFrOHmVcZYlPnXdUhkrXW2qFrZG4wmgMEpe/VWoQHIRqei/vX1m3BkE95TdiHFW
SQ4l3CHyAL4EiknOmptOcZd2CRYcE6rv/2Eo2n9S60oijPXLLxZ2okbhygiDaEo9rCYWIwq6dCz+
VVJ7783cWkH6L3jVI3TEIso//yPogNTeF5jChoFpRuNwKCGUt2dklbFFLNyif3uiRKUWJDMCbYDQ
2CeXw2VGwwcTShjoGKc9x7bIgirH84DI2Ih2lnHrfdYBokq8HiUqWEOXgyU6ojxDl4RBalLJeOQ9
7L+Glq18Mmqt/L2EWdOh2NOY70hVHSrlaMxi4Ka5NYo2y/TPgF56yA0YTRg4EExgEmMb2fsB44tf
tz/45i+V3GQXoS1ufXN1bLBTm2MUSOSxKWp0DHIXLrYS1v0xbRzzIxHcoPnREtfv60aN58OMCuNR
GbTRT8JueGclKFsmmD5zQ2NbeMT7cblzKGPsAQo23m6ONX8Bm0P2Z01YijpUzsrZIpiLHOXYeZnz
BP/BQyxDGEfKn+YBLUH8nZuxs/y8gzRye6E2Ijz4twivceBZqTUNIEoK4ZkpgL6yK4ZTOygjyHee
xXCa3kEbeaseFwEeaFSeJbh+cAvXeUZrzdRtPa5OLIofdLSiAkzBCZG6XJy16e2iIHI4ORC+AIy7
foSLRdU7oeI8mPZ9cmqpnx3hPMT33oRhSmNkdYn1ijV8Xsa8/hY5Xnkfd6N9346Ls5MfyGO4CgcA
VSIKTHkcxN8VrhrtgAH9aSUwRn15kH63KNSa3d3tr7mxm0jyubcJnTmoa40CYh/Fi0I9PgzYJt5l
Sxx9UFLhIUVZ1EEBUPDU86P9uUcxLNGGtxrF8HWR4STikW8VLfLV9VAayuAaM6Abo9a1U4H4P5bS
GopybWwerMZSfRfJkZ2wYOO+hbtFv/sVpsa0L++kXpukqg+pa6OFzhF0aHbAn845hmL//tuIQBAj
oPIJRpHTsi4VtVziHicxPmhLuyQB2A/7q9mI6aE11fioe9n0ZE7J4iNTTFlAZNAa+ijZ03vYmDEZ
v03q7BJYUgK9nHHSeQ2KfXZ0SBahnfuKgJLCSf5zIFDbu/Flhrfat6ZU1QDCQq9fXatZJ1hAOXT0
YzhxeXVf00f+3NpKfy6TLL8bi675K896Tz6sJdbkEHjvzbaGKZJb4d9DAyV66qGb7CQ8G5cWXBaJ
c5A/iWLa5QK0gBxMIwVAoXjJb6MDXWJEsXu0izE9V1437dyRW+tNfkNmSkkWVsgqoF4aEwRkrWMA
MZW0fgVWSNzPDSSYmNbof5gbJU+QV9R9ac6sBqOm2iEePzBY1alkrpP35OWpe1+V8GuD1uiXnQG3
0jeqIyDMLXpc3E2r7QSsRiksFD0Owoi189gbztmB1XoIrfCMycl7MLC2NBXK7yMCEL/G6PN9147a
oUOW7SE10KocoxrxPmF+v32dbS08eQykJXqahKSrRzzFuHR2MyM5VGrlntLF/taiyXbohjDa+cRy
juttjl4x0RpOVwDY5TH4I2ijqqgujsUlQk36vR33xc8eY10KClX/5JWa/WI5sP09R8k/vHmKNDCo
gEHz4auvz3Ko2GYYhmV0UEpk8aZpQam/S2DdG+N/iBRB0QNSoTkrydGr1QR25A193USHaiyXs4U5
+6MdQ1zKunJPPGDjtaM+ZXA0X9t+6+r9HKLGX8hZuZEWPhtxZDxX1RK/PTVCr1tKJlJ+ARi7mhDs
oDhvrDk6lMkYYX7TDl5zTAX2812i7nUJNu4cjiWfnxWkS7AOfY2xB6WTELlQubaevGLkRZvLKfGT
xhvbQ6iY/c7u3xqRmEEaxErm/JoynJVToZcG1/zcVOHZqZfmAJ3xd2wb0SO4oT3ax9ZwJH2oakin
GdyCL49AG6nL2DhWdOiaRjn0jWYeuYd6P15i90vWucl/+Hoyi0D1ADoUpIfL8RbEfMKuMqODLYhy
s5AKjD3jWI+10H9IakFhYnqqEgiSsq82StngYTia0haoqZdDElZt4BSJ9RLyOL09GmGPvFrZcmVB
6b2clbP0UK5KI0e+WF/8KByUOzXC/yHGuuftdR7KSwwmXWTAWqyGapLEc8rFzA+zaLr3hl7YDxi+
i6d0UcTOG7FxEdMWsElqoQPwNq2eiKJxC7D1SXbQ4xrdgKxHgsls2rLxs3GcdpZQ/u7VXSwZF9Ie
F/7BFdLSGAd3cWiMHTJLbb6Camkeu2hX30S+o1ejoF9FVRthlSseHqAmGlJJmx06CJ7nOXWxy2iQ
sxKLiyEfrHLfaTWUWLOp+BS3zlsN0giVIf9JCpvc+9ral63hc9ZeKrLDbMfiDGr1ZQiT4jMCoP19
NaXhzl65VvFEfYCquukwHAnfGgA90YvIDa1JD1nRElzYfWhSG7ZDcZhCr3juqSfeKX3pHAczad6D
ISw/dQDwnqLSNJOgKhrjb9MSyT+3X7+NT001D18ngBIU9Navn1bqXmsUVXpYklEFk6hAL4mzPSrL
xuPONqK7DYwekYl1yy6cCaIGLEv41DPwUKD72O7pJCXoWyyZfZ6EYz/agojGnZxmrxC8cXaoo3EZ
kBpRDV6HFjBCZiASWX7I8zn9t3SU6CkSjf2QuOVOQW1rnrTMQV1RSECSZHXN6YMzlnxoEBhlaz+Q
l2T3xALqkZq9cRTo9T+FVp+eCQLMu9vfcePt4P2lb6NRbgGAJtfgj/Bp6GK1tlLmSB8z+d1bVncU
szHiMWw13d1QiD0E2NZUqThT3mEGkOnln/8xYB8vNrwjEM7ZoI4n+r6j36UJ9Lg4x1ExbdyXcFxq
X0fr+uU/TBWOmkZUCpxpjXkn2UlQ4mGRTUQifGSsxZfOnX/M6jSd3dJz7m8Pt7V7KBvQBSa3llyC
1URnID9mOiEPMFrlX1NrRQHlZqyx4l7/fXuorY8o3boJNWSEs1YRrUvkAstFzQ+6KG04ZqX2d9nn
xYdRo4Nq2Lm3g9K6PvxU2SjPQKyioM8Ddjm1pF3abswUrFeTJQtw1qnedeOyp+55vYCXo6zCDJzs
srLKUSNo9Vz7MpYltTWt7D9MgpbBWxeQKwaUGy8KH4p0+XJCmtLOXZwvEjYaO59Qav2hLJV954Fa
f8zLcQ+ve/2CyW49jReyN0DC69KhKSytydSoPLjSKKMiSe38DJLaO3VaWpRf8C32LSFztwk7Wp6z
LGl34oLrLcNP8KgN0McHWPmKw/vjGNYhlj8qgkAHEG5ud9BLs/5sTd3wEBqecs5RqHmzQCMWOVI0
Q/ZeoHyso9SxNOmzuIyo0k07ZnWinRc39mhAmXtSCFs7h8EwZ6XxDQRDTv6PyXVm3VLfacoD4jM9
fWb6Fc8w79rBz0PL28F6bB0G1A5kMoPQNonT5WAgwXo38gSCiCaEV/pBpY/tc7IXBsgn4DLqkTOS
cRy3F2271WnIkFJEuwe1r6TpTGpT9ujn9mjTnl70Q2pM3mme9fxY6/18duOQbn+oh//ePibXdzev
AH08AAwUKq90l1Qni93K1YvDWI2ebwgyqRIoyD2m9GkQmtN8z6afD+pcjDtF2K3tKhWxCa5IOoDw
XC4yvvGLE9bcBX3mzu+sdP6dW/pY+MiM2gHGJ+J4e6YyZVqvNjoIUmKHxx9w3eV4aQ5GOVIZT3WW
X0JbzMGvSlE+TXHvBAgx1/4Q9/EOVXRreSUG5dXsDtryatAKcZIm75Py4Jl0hbqQcApJBARXCit7
HgYtO2eJl3zVlCF6e/3XQTRA6gyjCiXLsZfzLZO6p0WEMKxSD3FgKGX3bo7xBupRijrkpVUFtp3O
O2nyBieIx5hOO90QthT10MtRldKt7dFDJJPiLIpJpafkZpDktvGDKyLqjxEAkvJeQTm091snxEoI
R94WPPIoxVY7oe+Bm+Q2Wn124CAYpUmGMoC/9TIQBA6pipbfYrWa32TO8oCsPtpVeh/+vr3DNifv
mfT+EGqAebOGcFt11FkmviaHPLPFoU6LrPZjhAtqn0iWB9VKxqdKxMs3EOdEYSSM48tsRcO5MVMv
2PkxG7eL7O3w8nl0H/AcvfwSc9YXlNHQsi6cGAHFfim+j/JXTFqY3LkY2hN1u8W9hQLJofL07NTa
5h6rZOMilRkO8GSKXDJuuvwNWh8iWa7wG0ALCAwRRtyYu+ru7TPFP4mBXj1cka67HIXbslDCjDQ/
IvhTn5vYEs+mO3voFrQZ60ycHFe+RSDaPil2En8N87QVSK+Y5Jm3f8tGGECrWfp5sPBwIVaLPqXK
jFF0lB0WrasfBqG7d5lWiIeyAiKmGKHxUPVjHqD0MHyZ4CrvXDfXmx1kIg1hGiKEAJRzLldiTkyt
qUfkrJa5AAuNJWAwGUrsj4PSHm7P9Po6fSWV0HnBIQrlOfnnfz7I+VBPCQ63AUg+DyavVn8d62w+
hM1U3Cu4tnwzJ1vN376rqeeggAERmpSdf70ctq9abcK0wcMvpdfvOrg9hwxC+jPkLXHAW5WrbbH1
T/Ar7mbhVo/a1BU7v+HqG7Owtmyr8XICBnkV9/pj5kredXlvaCKYtQRYWZYACkUPoMrhS42K42vu
Yn2MqznpKdS3U3mk/Jrfv3H1+Q20qWldkoaQ0K4+tFCAV+hge5AgsKKHbO6rs2M26TFOFedFDLnn
e/OumerVi/06KH1ZxA+kzOAq/em0ro/GukbIUKlqtE7i4S6szeHYzcU3JQrH8+05XpdJ5HhSaQda
IaiKdQgPQ3s0kHYWCGsW3tcqt+uH1ou7h3pZ5oOBGtRd79nigYDB+dAOafiCD6p1N/Te8FRNqvGj
ifrZ2vn4Vw+6rCcCrKNFL+OWNSiS6yRDbbGVpuWKeyqrWvfjqOwDs80n3/IyEWQOomT6iA3r7eW4
OttyZOQfXuszBOurnW/h+ukNIASCPveiY9M27QH6fBrMTruHYdycpCzQSk8eOeblISvoEJuY642B
Y7fKO+QXVR8yr3bXFml9Ep6nnFq9aX2Vbu9OTLw5MkPKfJ4ofy0849lLqXg1k3StEdpeOzXacwlq
7OesL9W50tz2BRPLNsRnXTV2ov6tBZbfFowC/VzekstZ613dt3bF2MQvYxtUiWH8M8wp3evK9LK9
Tt/V/UlSygOBUxikHcCJqxOMtMJUdhNMCreoi/MyxgAxE4x1PwnRiXNlFM2LMw+YZN7eRZvDEpuQ
edCmv5LTREPe8NopG6HQFss5NIR9p5cTZq7pkhy9V6OWIml3tu7GV0XYER1g0AjAsNY3JvhrEkkb
EcMua1PsltvhgIu84TfQsmAVjOEvwxHRfb+k4+n2dDe+KTQS9GxflVrghV9+U1rk2giDAB3bUi3v
Yfxn711D5P9qtabvbN2N25FaLu8h7BXZIVodmmxujJ5odwwIAdGmGbFdwmaj7p7ywTCfyypqv9ye
29anRC6Xwi/xrQS2Xs5N1yP0cLpmxA0zNo9ROuf3ueGhp6GW7TFpQxQDp6R8K9OLbfuKdqAExg2x
vpO5j10NGP8IEiueTiEycw+i7qJHGN/xf/h2dGJh6aAxS/NmVcFRWU6bgzgGLTKo5yRt1WdXtEWQ
uEP4/fZSvq7VRZYgpwWdzKZSS6t0XZXuOwtzBycaAyXVhveDkqWgZnlTrABSqxf7CCsm7Wk2tcH2
G8ULv3vRmH3MTS8UfhqlAwy0JoOGEhr6fEBkM/9gKLpiBaVQY+ehzzvHOyh5aP7lEZI/p2Ue/WjQ
/McBsKfL4M+Ugd8MJqMeSxDKiYPvyUO1us60rKvVePS4SofUfBqMvjt33pgdO83rHoGF73XtXy0q
VmsoJZXlppAnfY21tLU5WoyGkLMFTeFiDYJ3/L8UzXLLT/NQRA9LL7LvDiu53I1lURQvaTPn4kDx
FFHNwQmTD+4YFp5v6SXSHpRg+/nblE8TOhYWUsb+Mizjp3zUxE7UvHFywZFIDiXnl5t4tVK0YXM7
DpUpIGGDc44TXfSrHawGZ8rEiyMfLY/E2UkUrjIjvg77mho9uSIxu/xNfwSRGn5jreg0LNPquX6J
PO9nr1f6zrbeGgQrVyryUkGAWsvlIEW3JFrf6YQMcT74cWnakGHK7Hj78GzcQ1Q9wbeBZADUtAaa
LXXtJmqvEItq43LHJx3vzaWX6gHRfLcUaJhnseftPCkbF7tBA4dyoHTrJR24nFpqzr1XLMRhWduW
v8d5iZdTqDgG/QYU4HaCvq0ZAqJD24Z9QvS7quKo49IZaUTEX9cJtmnFbNYvPcJz31qkH9G9SNuT
20b2y+113Xg1qSeDaaehjGLoGu2VdkITFXSSYKrUvg+i0k5e0hn5xxFzXiTOcit7Us0sec57oex8
063lBcUHfBFCLxW+1fYErZdopcflIbuCx6Gd1ehMz6NbJCFQETuPytY+ZYNKlj04/it6Rql6E5il
eAqcsrS/88113VdTe6/iuDUp6TwLMwZ4L+zsyz2zeF7TWvTjA9zwZsyW6+5xnGrjAbENJB1vf7yt
saTsu0OPl9rmukk/8Tqr8wDMeaDGdbDiiXCn09T2Kc3a7j+cBakuz8NFrOOspTtKJCPBNWJA0Gqo
h4dsj2Cm0/swq1q6cxI2vhTpGJc23VuJvVwdu0EsAh1SToKhIkDe1Wb4mJVtvbMfNi5kCog4gsCn
k7A7+Sv+uBwNs+yNYhbsviamkyFqzaF7aPWFb41x1TzMuW3vBP/XtTuc+sADE6GiYEgtfPUIUDpp
eJLcEZ21OlGOnG71XyhT5jM6TvNvvPzAV2hpV4Oy8KZCPWRJVJzVRul02HAVYlNv3j8y+4VoIm9W
AsvLJYiLCKBVmXJ1U0bx02l2wAYM1Vmgh7Iz9Y2tCnKLl4+ki8L4mpSciklPqXOMWPpW9tnqevvL
0KQGVLks3xlq40qzqNKZdDY57EAuLmdlU3Yb2gFLIiD85skbil+9Zol3iqNP760lU+/cBt8CNHaN
D29eTjrUUjAES0Ep53E5cNKzjKHBHC1rjt9FeW0QTiSizn21MOYdkY2tBSWfkYryPBooE14ONjjQ
kocZqYXS6bIvWQr5Wf0fzs6jSW4kWcK/KM2gxRUo1exmk2xqXmDDIRdaa/z69yXfpQsFKxhnZ9f2
QBtmZSJFhIeHu9DNJ2i6ycP9eW2cFKlrR9AKLAM/bTWUUZtWpWBIQI+mGJ/nVtVOf9ijLTv8oDfj
Hi9t4yVkPFsWrBCGhQ16PbXU1Vq3Uk00bot+OIUgZJ4Y6s+WGukXO3Onh0LZ9d2SJ28VV3Kt8e0I
lzBNXBNPLaEgYBoPvT+bRpp7ITXC1jNm13oO0fSovFIf8q8Z/67lhVVdftKctNzzbdz4pKBtUEc4
KTR12nJjv7qRejdQad1jnUMzzf+NDJG+zIo7v7WcLt4L3LfWGNCLGie1VeSfVmtsNaYTh0ZEXoeB
+UOvT+aRFqnhbYIr90GKzUHozvb0wrcW+fWgq43UqYm6hBYJUGUVOIYt9vyQLSFdxlFq41qexI/C
Kn7lJL9S7e0/vGAUQqm3UrlGmOYmlU0Vs43k6Ij7GIdyVKsT7fYCp9iiPd0/MVtfkq4PqhJkzTwt
qy/ZGGEIlsTqTtEwX9SCvCujC+XQJZa6M9SfBpr1zpVqWtSs6RG4CTjw/CmaDvVB3x6s9rg0VfK4
CC15bNQo/VHaaBd4blLXL3Wv+WbSX/oqt2ovN5qYHobMPMvgnQh6sX7hhLAk5Ny9+U/Uo6l6f03k
x13/TlrxZMeR7Oe0Vm+fMy2aBY0b7bu5EL/sKZo0D1fg+qWtaP9Ge0T9eH/AjY9AtwRXFh+CpVmH
EXDGiy5NOE50pmFV6WTt2xxM+WQ34fL1PwxFb5OkJlGSWRsY6CN4XzMoPYrVjXjRixQeVDrn3Fv1
oO8kkhvPG48LzH1WkQBpnXJTLqjzwpx7v3bQnxY6BceWc/6pLxKBImZRXSrIlF4zYdB3f5YbcRkj
E5VJFR7wy1Vcps0tgLc59X6mW+KC/anluzQQ7OyTWyknSBFgCpLu4cquX3l1vboG64pMYzHY0CLX
8jdWk7637Xo8jk4ojkYogpdxcBNvUuh3CisDqUe72PNu2tw60qNKqmtKBPX6J7izbrQsBK+Bwqk1
Qsc4CIcUF97gfLi/qJtDSYwfSQ0auNdWWG2o0CaVOOxSd3YuuAmkaHim6olb5a/JCXJhKdPTRSQF
tNdMGkcJs2ihKOi7lR0c4wG4qIu08BxGXe935M9Ii5d7rTS3fZl/RoUYjbihdJhc7ZolspQ8KvTe
H9BSPy25nR6RHVyeHdToLhSP7flUlUZ9Sp1Ex16xzErIuMHwFCjZeNK1ZDwPYkSZzw776JjB4zgU
sAv2hGU33kMZmMuKE//Hwbr+4nXjhEmYqZyqNhze9fGc8EyU7hv6ApOPCDG6B4tK4+X+t994D6ny
kVARwXGe1mwRA50EqFRss6afhgf6TZrvabLMb5VlSc5Dn6empwV98JQ0yAiIqNf2fMS3Zs0pk6x1
HZxz/U5NSQesExH16GJyzlnrTI9NSI4XGnF/qAVeG4smsh1OztY1IvcBSgVgUuzF66WOO63VSuB5
fzBL522IX4nXh+OeW8jWuaLmDlokbxLwyetRJkOrEA7nsjLquj2qVVH8W+ft7yCpu51E8lZMS7K4
yDaoeEiFljUBoQ/YMzTm9X7VBo6HuKR4VxXdN8vqimdNhAW1S0M7KKGY0Xot4OwrZYsrfG08FWke
fb+/pzbnLTmCEiij/rIKPcphjIZUk8+DGXQnvRM/UZ0dPlEAKXdqERubhyfIRGkDpBUS8urIFG2q
EZsHnZ+6pRJ6bdGLh0JLWsNDw3x5Fzel/gGTiz0y2cYEJYseDBCPG8RwVhNcErcfyqXu/Ql47oca
1I43mZ31bsqn3e73rSmiKQ9jFbwZ0YJVzBIh6x9wD5P59Ipxqqpo+oyYCcCENlq9bHK1D3ZdtIE3
dm2H8RXKh6c0tusH+OfF2TXKefKcIkmM42D07oMbU4E6hKIUx9Gsp/+w5aHX0TYnufVk7nI2rx7O
KlObKh5dzJAjQNjMjeJDlgTJkzU0e71RWx/B4L4A5fpTpJd//mqoScxlL+qKhalpmounKvgZ9VX8
aNmlvbPNNq4LmePKiIBNfSO/1cSxyEOGo2rCirmtlR/VoNM+3T82G9EpVAepMAyZHfqe/PNXE6rn
EWfMHiPpTtFmxH7H3H3KoM1/r6bOeU5E2vzv/oBbK0jyJTvMCJroLL4e0JjNZpxLndODLtzFMLpP
qhB43cTtnhTb5tRACOnnwd4ZkGU1UpRVdT0yEvpqBIc0r/lxGKBXlCnTQ58U0c6rtoVyyehQxsEg
Bjg7XA84R0ao2TVrSYUlgPCoRF8nFCzf6MaAc0MDteaIs4PyTelN/SntA/EseH0vQ1r3yt8jXMT+
BKuyvYh0bPVZ23psBjwd0TYcm/pdFuT6ocbJPvKsPtnzM976og7cbGJzejIQ5L+eNqR5nZSWda7y
MMp9tAfMN22JcKKni3R6ub99tm4mMAIwe0gr8N1XINckmkwsFK/8EiGo73Hap99qSCkfSnq2usNo
LXPhaVThdl6XrcPoqijAS9iADszVpzXslr/ZNDo/nwJ8ZLs0OIm+VE73J7cRF0lTNqgvTI/qwOps
6HFvW3HDKInbjYdgTBSPdj4akefc9GkwTZ+CLoufxhJ36sAc9nCY7eEpTJC9U2ZcR/8inESAtBd3
QU5ndDGZFU1vs37Ul657WOxuedOZend2J1dQpzWCnfNz+2khdXJqCNQh2d0ImTTjVCedAZ0gVZfl
+zRkzjFArS85lJMLMpwH9ii8obSVnSvwdv+S7fBf4GCiMvi81/u3cKyyLKJo9DHZAaKZc+V9azXv
GpOjev/7/omIrrEACoacShIsmIQgfddDzSKb9KQFH8GytjGPIyoW79UYu1Uvmpv0u9JY2jnQbPFj
WpLiHWVM7Y0bJ9GjxMC/VeognpC+dT4WSrAntbe1+JQekB8lHZP42PUvg0NS6Kkd9EAlAd0+rYLh
UoPdc4kDVRthEOmYXtwue4yv2y3HYQZalVQ7bpC1AW2HubVt4Pnlu26a1165ODMk9dZqv8M5VC0f
mYXkrA/V8CNa0Mo8pfqCGdX9r3L7TvAbkJsCIOO2vCmQLXlb2XTDDX5UDvW5VbLhOQ676otG4foT
dZq/lvGQICf/Hu158O5owb9e6sWOSs2JgXnHHNgJg6P0EDU4m8FssXaO1MbWZkbwO2B9sdvWDJ0e
tWS7yfi7M55jv46GED6LYyHVVOw1yGwOhTgafffkdiD017MSSVdYtQEUpLjRc+lIR6XcVYtHS+t3
7Qg3x+Kagg+EHjGhy/VY2mBnYVGRWoOUqM3jZI6VeylTTO0Vt5i//PX2oDNXdpRCgqZeuzoZUeTG
yuAyWFXjgRBExnOiL0F8iEY7P6jzmO61IN++NajpAWcRZOLTyWNwPTtegVjHjBhgEwLHM12OMLwr
boL709o48HLDSz0BqpqQM65HMZpUmN1EOjEjCjwdIgfdC6+K6vQyT7b7KbYa7ZhUQblX7t+cnQWn
gfiEmP0G7A81a8bImosmEM7ou3EZn+FwKHs0y609whULZMelBt9R/o5Xga3S044DcgzAozewaFtI
vDmyH34M9Ha4v5SbQ8m/DU1PGf+thkqrLEhGqlK+XimhT5SkvsmH4V+jL5wdDHQDI0SrjioJCTcn
jYD9elYCfQgJInJZOG3tN0Zb/iqLxTlktZE+lIuwnozOeAmHUf2ZxPHyFWekvWa8rQ9IkMKZQPWC
+3k1W1Sxzc5Fqc+P6KLyQ2tZTih1JztruvEwUOKjgmCjvUZhanXEcUTLyybLYXDO0cIzMAYPgznn
R710+rdd7baY9XXgsKh2n2vd3XMY2vqkMEcpDcNBB95exXt61eiROVCs6Zc4OU0irQ/oAlBatabu
+Pe7B+ImpHkZe/AEXX/SNpqEkxclJtRFYvptPSeHwcTubzLqv24p5G8n+qAORBs699nq04Udleda
gfSH6nr7Uxna6rMbJflDBDVsZ6duLCC7g6Y3A1sX2pVW10s+d0Yhloo6G1nIwcij+igme/TysXX/
/v1GZc0iOEd9lDtttVVGJRiQRwFNVBZegFjrBvS1pf6tA94W+lWKicz9T7aBfMm2H9RKEFyD2Ljm
MzS5mQ2KfFeLBFszL8+W0nzfi3FUj2U71f9anRF3kMf7wqTtL7E/1Lmt0l7ZBva7KcU25Bhahdr/
s/OzNo4mZFU68FzZF0+x4norJZMZCsvhdsiKqT6J0UrrU9+NuLJxaVS/LRM6iU8DYqR9aaPRepti
ydT7SRYVz0aCw8HTZEY2xcEsVz52+pRWO+HIxqGWuAmi8NQ4iEdWpwqhnMlU4gT0BDL0wQIg8tGF
N45unb6La1wWeabUyzDXPQC4buwUWLa2pKYZWDaB/OpQbK9Xp7RNMnKLCVcR3rPw0MVjHKo/ld5S
d5DerZF0yXSBbkVLgbs6Z4mbhaImSWPvYRdflsCesG4i31ymceee3HjGZbLIssreXQgR15PSibYi
hJ4IJqN6fqyacCaMbRyoF7Eenmttxnm7BkW/v9Pk37rKY3DfMXhcefDIGVYxkQ2o2tLgNqBGFo/+
qE3Zd8ssix1Cy8Z2YRRbcgK5GGnQuJ4b9kRqMhgQWlQMcg/50mmPUZvq/7hJYp9EZ0QnRKusQ+yG
mlcqrfFyf5J/OIDrWaouNwtsDInDrTZMPLhGRlP94HcDDtgXLaAhx9fnIJhptFOjwA9qGmOOdl8J
4xhEZTd5uE60vxM6e+m37ZUfdRHV5xIPotMQBNHDiPLr51aksXUM09FoT/oYacKLs6gFHxq5Ro9x
2VrVaQYNo4/QzMbsjW2K4pjpoVvuzO82GyWEkBx3CTcAp6zhhhS3r84iMsLGzP0SV8PZDSxZwJXp
qCtcKlM5JlHzTDtSDhNLlVcdevnf8tj6UHTo35ndh/tLfrOb5Y5CVe1Pnz/B1OrVSMwhjSkZAiWF
s/nYoQaVekrtKI8huNPJ7hxaqQn49jQ25Ie8+tB/hqUERjQDuL6WBq1sfMgyHg4/nF2X3NxtT0YL
0XUJZhtCaNruvB8398OfgwOZhLGgSawPbQ5sVaFlDmBd2+65qofxkgV97neONu2E+VtD0a4mBUQc
Yu41+YPkNoGYTrFCWjcfOtNoSCb6Ge9pdY91LW/v9SpCBaCuRwIoSaDXx7UvNLON84F2LacJSlq1
OuOfPFWDrzRltge8MlFVTJLpuZ8XYyfa2Bwa9VNJcYGKsC6d6+ZYJoox8gEXK0L3VjM8p0qGszON
4dMkpavzusm8dqr+2o+IT0mDPf8D9WXeqzsqFS0mJy0M4oTGOa/LtAVtcGs8BlmzJ+28tUs1mKH0
Z6IgRO/59fqmemMmpjt3uF62mQeQOB8mFwnO3DSzwzJY2k59b3M8IF2L0QjC1xU1kEg+MmUAX1GE
cswTuO21YWCE42C1SZFvr51/czwyQtaSHhHuo+v5EXEl07jE0uI9HV+6vnYPdEWWD40VQjBp5j0n
kNsKPd9Ot2HlwMwhn1kvqCbKGjg8JwLqUNc4KQJTmlMk6Gny9d423+WJlTsH3bV73h1XhO9KxejG
90rUL6x/Eo2jV7R64XhO2jtYIBS0avKH2kf6782/zkjkj0Xs/o+pL/nwanXIPScVnQrqJjz3R3dy
kucgJmsmsc2+3b+Fb7NMxoI4RIKOujeJ5uokh2Nc5EslqJwIRXzjzFbfUmMxLnY/qz+7pqADVs0b
ql5cAi+GcJbfqtL0zk68trUfSKrZDcAviOasct1gpg8hQTbdV7JgOaRRPL81Os36qgRx/K1ylOzL
/WlvjYc/C+xk6SGEitb1/kO6MaOZrQH+7vX+3RSkHVr3y9DiehMk6aGLqz0awk0YxTpzYdEsqIO4
AnVej1iHaaXaTc2N2ZbiE22Q6ocoCnaiqK1poWwKx5MvKovW14Pg17Iso111/ujO1pu2zj8mLRQ0
MxUkANOgXe6v4taD83o4+XNe4S6qCp9UccrOR7k/P0Sx5voRsq6Htk2s4/2hNmcG4CHZSjrVy1W0
4PT5YOcUoH3hNPMTmKTyoSQc/1YRz5WemLmCvb8fETRAKlBwIUKXuZ6cErhWQB7f+Y5TjxfX6VoP
jMLyitC0jhq0wp0jcNs6xw5BXJHID84IGe5qivSzmeak86ZGw6RHR7Nr9Q8amI51osrdfBRj1SVY
p9VTfMSUeY6PRDih7ZlN0X3GtG62PXQn1MyPKMCbD1wfdMwXmjZEXplVlu7FSqa+T6IWIpSZaelD
gteb4Q16nvwaDTyEvQHpSm3nu21tEXAy7jD0/KUY+/UqtnwYqzRZRddesI0Gzj11eqqcXcrNO4nK
1hYBswXKUVBZBI24Hsp2isouTEpaxZTOx2bIzZ8AZKk/WqZABVjby3C3piYbe6hsc4+QAV6PFymL
HqvBwnga4GYhet3vkAk5G0awtxe3hkJ4BfIcCnj0OK+GUsPMAHSkxGtnQYw+81g/JfNMI0xbxDv5
7EZ4BahALklTM6TSdSV9MIU1GHPU+z0G578D1OxLrzLmwbcUUb+Be5kfx0opD6PZ1+HOkduYJjk7
hHidaglnb3VHNq2TxmVVgBloeeVZtdldUmiSnq2O6en+6d4cSrIE4YVTjFp7vNjq3Oh1QbARx+H/
hq7UT1rVD5SjxmRnJPltVqEyXcy41lD5QhZzDS9WaUQ7tsIDGxaiPCay898wqz1TgK35mNwbwKi8
ZjdpBvevS2c28+lMtEu9qG7Gb3WnjQO5ZpX9/PvF4xmjbgvrDHLU6jvNbquYWMb1Php3sS/6sX2T
4Y/wjLi3+vn+UPKvulk92Z3IHUI/wrpNesIy0Uoy4BXVxSZS00r3rC9Df0rT0fTRn1aBpse/Rhml
NDEQI/EIiASp1PXJRsK3WaqeQeG2BE89zwDCt6N2mgP6TAeIZzuJ29YkSdnIZdj7Mq+5Hk+LaHKx
kZnye6urj6PRjy+4gRsXtpNd0EfVlA8x+rs7idTGfSnVublTeOBkcfJ61GUyWhMgjvembuxjVozO
g4vwDBbPKOpBRB2O9z/l1halckIRiucbWHC1a9IkDktkpVu/7JfimNq9cinF+C9E7r2CwsZ60rFN
wRUXIzDAdcO7rDJ0rS1a3jlYzVFQaV9TI0P8vVQUWgVspRFYfnaa8eP+DDfuTql9K/uHGJ1S2/WK
cpkGdSNjvKnRp4OTCNNTp6x8W+bGIs0DdC8pzYgCTl7v5G+3Ei+onZKWymcIiOfG0aDBHMdtegxO
raYrX1JaoGsQh2F81w0g0Lig6L6dKPkp6bvyoC1N96F1R8Tu0Y/+t5qV5hiKpPwPWAtXEj8LTQD5
nKzWo9InvTdLEmboL+NRmLX2EOp64BVuNz9Yoamc76//LStLroLLPwRRNCmso0S9cSIwZ7ABVQDT
+60oCZBSLY+dixj65UWdi9Y49YkbvgGfLdXDKNIh8Y1qbv43OAOxw/0ftLHl+T2catRrZYgg//x1
gFzHTqgp/J5o6gkfq8LE+VX7DlTxH+JjqRlAiVyay8I5uB5Jh80N1pIAGCBaEZ2XmuzSm229g9Jp
5tFz4urZHu194wKhKgloQGM88fG6eG2ruVnRJNf6NMrWp6HHe2iW2ss5D9XLkiGMdn81N8fjDZWF
GJ7tddMjwptWODta69tTaf3ouqnyO5FpFDxCagpT/tdK/OwmKXIIHI04yA0L1+mius86s0XixQg8
Y2wVXwfrOWud+C9DcZm7+LDIzoX1MycWO4vMWm3pTNIpgSZ1/Haa3V+GO4Yvf7+IhMcIxvPIgXPL
RX61JbVgycYGe3REBqzoYrYIN+JG/U1YLa5SHbnA/eG2TgAXoexJh5gJj+N6uBjdxrklr/Cn0Ow9
umtc3yjjzrPGXXhuI9DiU0mGAwEQckCrI9A3rkk/cwSg7Bgtds+xekHdvdm5abc2oSRbwuiCPcUL
cz2haonxxFOp+GmFpr+rBfYlGoQyz65KxaOqW+zE45t3GvEjXHA4/rI39XpANzbbJHM4ZTSzFNwh
gIJx2blH0ajxYUnH/jR3jjjQ8lZIjRXL67W8PYeNbez8kq2Zy5YsJNsoKsPbu/4hndPQLaHxfqtO
kfr1gje5VtmNN1GVOtQ16tj3t87W98T+gqPHQuN6tvqeMYXeLo75nnUWqqc0tE2/cV3r/f1Rtjao
pKNhCogmBUHf9axicgvV6dLOb/A/PwKH/aqcsH6pYHnsrN9WdCCLoViJSsvDNa8UWLEZdZ14y0J/
2o8xt/8ejE35BNyRAz7Fy6ObIiZD7BB+vD/HzZXk0HN1StbWuhZrTSniwh04TTTk6teijCu4HPTB
3B9Ffo9VqE4qLFt8yD+Q2ljFk90Ay8mqgGjoJhAXav/x91gvKuQhx+mojy2KAAg+XZR8UHx16uOd
4GvzQ0qu3f8Pv9aJb6oxtnKXSeZ6ZVH5nsz3iDc0Pm1u8eX+TDe/pEWphVAdoao/Aj6v7lBVi4Sm
CnZmQ+5wKNVQObNH0ap0EoKbYNF9qm3NqXOWvT6czTPIHImjpZ3wOm0VSdwvzB9vcBEmENRm5WBE
iulHRHj+XNOG/x9mKkeDTyjv71Vmkpi17MtivDKPsmc3yoPzPMjWTyfPpvQYtIZ4SZa+e1lUp9x5
Ov5QGNYbikAOwiaAPTQo+cVfLbPVdZAWnBB4kVLL/DDW+qCiV7ekX2A+KNoDGaiN4Jomovdj0kcW
73SWHrMhCpCSwBPI8rukVlwaHSBDekHqtqU3TZMyem1ta+I4G63y1UmGscGXfdCNnbXb2pAWGKTk
LSIivm7iEbOmtwkGoz7q/f2RiFyNvElZEDar0MX/624VgpXXo61uy7lM1CLR5J5Efus0ZalCmTnO
4zfxYht7eNTWNiT9R3kCi0WspVaP4AjvrR1d0AatqxefLCy/KOij+k42lye3raKdS3rrauGL0hnD
485juNoJ4ZIn+Swo2kKQFo86GpGKZ1jzrNDNOQ+VX6OCNx56tY++JJnp/DvNBj2t94/C1iVKi51E
n6HM02V/vRvTOIqElTYAY1mkPC5VY360rHyvf/WWiMB3JI2TBF6aseh5vx5G4+slQevQ9FBGS3qO
8T/9FTYjKviCnY/srxV8ygt8ktBezvJDrGbRbztw6phiEUaXIIQhZZRxmvK3otCD7oB+7jB7o9CX
3nOafPlR9VWX+46eV7aXtCJAVcwyp8jThJpXz3GrqXSSZ3WRHUanq/+amcPeoIYK1gF0hE76KiC0
6yptctkZOfW59W5wgopWXSU9dZ2y895unD+eddknRtGWlif5QV9dH/VS47dTgaqktWl4CFqYF0Ks
wNMSWNH398atQIFkeuL+yTcDE7tppkZNlEDGIfN3gyQpfLuq6N5dkEf5ESea+EBxNbG9MEF+9YF+
od782FWlxR42wzH3YtPC1GCZE/WtAwjWeIlS9fFT0zbjh3ZmKU9ViCP0Tm66AZLIiACSsyy70adw
vTwLrOC5TQB6DTgDp3g2q6MjtMK3Fq39NZdRFXtVXlrmzq24Fc+ijACaJ2v4kv5xPW5lZ1YdR6Ta
jZ4Zz6IdzQP1jSj3SmAR2oQRhaazfxxS30lpiR9m4XpW45RHjvieOcjGFiGZ1IBqAN6kPfT1b4Hf
3i324tY+shD6zzgatKNaO/Bd22FO997SjQWnOxzCHm83jYtripEjgBxUZ+AtDeriyUk73R/aITyR
8iFzmWn5D7zM+52vvDFDBgXj5j4hAlwXVrF4QtulWaDQjjXy5H2vPRi9omDv3f2HUo90UAYJ4LkG
vJePxuvzhrqb1jpN67fGkB+dihLqkE3aEW3UPVxlaynlqYaSDAHlhty6OM5k5hlZ3qAhCAHvJfNb
mpbOVgVFuEJr8NE2or3Ya2sp5RKSLZA/09J4Pb9ldKxQw5QMHcha9Y0k6U5GZ8MFiNtuJ8DcHIoA
j//wGtz0g2ajEptDXLR+lGvROXQL/dy51Xgo+mKP3rdFAKCqSn8K7TA0Iqxp5nGslFT+gR6KmJOW
0ibsU/+JjpM2Y2KToStp9iUG03E1HVyXCrkypu1O6vBH0nIV6oF6QL/7I1YGX/R6bQ27UqoBEVZf
6q3Xp5LP+gmgIvy8NJWNwH/qcE9WqcjCi9MO9DZOSlVVXt51mcONZYePtjpR6wPqsx7GoiEsb9D6
+nz/mt8Ie3AkJxD9U8sHZb3+lUNUl8iCaI3voKRMPSdajnqvf24bNXsTuGa4A9Bv7AK65DA0Adkj
JlhTS0tlhrRigT/Bzslw9A5KuiyD8KmqFmXvAZMLvPoAsi0OIRDZBo6l/PXUCPaGQJ9AGap6Cqyj
Ptv9gSK3jtDXUBeXqcCO3VODAENrfRbnBD/k3LOEKU5/vcS0zckYga4HTDdWG6ECv7HjCXhFGWYM
iXG4P0RaPB9Nt28ey6IOv9wfb3ON4cvJFhyFssTq0qoUEoRpISnX3d6CUoYFIDBH92YAEvjreIRc
xtW5t1Bs4P5YBc3lNKtaZ+mYGIWZe8FUBJ8vNVJOed3tGRzfzkoOxSBSXxCsZrVRW8zhsW62Gr9X
iulk0h3sKUPQn7Jgtxfs9kwAtUMCoerISwpV7XrjzLWdGkEZSjxxQcncGKIHiuDRcbG02qMsUD/c
/2B/oNDrncoCShFRgiZZ5JFzf/XMIL5ql1TImBtgvu4Xg2OWp0GQinsDZ+RdUhjQr7G3TQlgzM54
LFPDxTvAcMIWifmR1EEfcdDwArvI0yNKUfqbJA+GX4mTa6cgiLv00EyT+sTa4WRYocf8PkTBIzre
n8jGxQtKyeMFr5rSPvn19USCUsyWkorGTw1j/A2Anz+U6Nw9FDk9Z54tuu6YTsI919j4PrhOoHwF
bm/CnZO/9f2kq4jsdWarrLvHYzSd0jpKuWSEpR1FaIuT0vbmeQg0DT/7XcOFjfgPmQlwPUiNNPwQ
dF1P220iXRfyVsNH3HxbTCNogt4l4lJlmFVmySmyjPEp5ebzu3CyDx37VjV35Y9uQwh+BsJ7GnRz
5r7unzBm3FP7jidWD40Rcxm7P09ZNCBW3RK5gzxeUiPZg/k3FptoEyo2ACB1k7UsTEViNGWt2fhu
49D1Y5fzU6DH7fPopmlP6/eAuvD9XXYLVSHWCL+SFlqOzE3QMtpKUQbSOa3OBFyAWpn9bNSQNa+p
e8VCmPjUjcrBHrT60/2RZey8OqdSmwZTE2onKmHh9XcGDpyqsQKAm6PJ8KuiTN46y74Qw+Yw9FTx
D2kFojDXw9R9my7B5Da+YtTISgTWXD447Tx7XaClrdchjBYdBdKGx3AGdk1ikXwa81g9KG4afeic
IStPTRBFpyXSnZ27autz048r4XJIp5R3rn+baNGp1GLO1pKU2ifdoP2lGe30ZIewXA5qAMZ3uL/o
W7taKjzRHILiEt6K1yPWgaWAkjGiULrimEeG4UedY7/r3BT9OcHzbYKO7Qy6Nc3Xg65SerMul9xS
IsrtfWpRnEjqgyuIHAwr0N4NwfTX6nCsqAzDKHVK89F1Yq8oYzKGKc4S1uzOD5DLGq8OGnHEpGjx
ensaj4CWxhnr5z0H8JuZUoeg/QYUCCyU2Hw10yq2Z4sCP70wIrbbi2E0ISIY0gIDcb9MSc/FMoV7
9i1yB18dJPJSAiKSOLokoX+tcPVgiZJspnrm93RX52et19snswnUx8JSgz1VuJvjJAejBUaqe4C9
/gnUX72uc5t2lVaWZMDhor3L+0k7uXVhf7q/TW9uJUahGR4BH4mg35Z2FDqYCOgg2IxD9CGuKBBA
taxAsO3FI46gQRIE89CW815L8i1RgqG5B0HwSFFNxOiuT4gUkixLAUQ2N476T6+V0W+iWmtGCBVq
AKGYLg2n9fgX1t3LFzSPQtcLp8p9DpLGnI9VhlkmVPCgebm/JDcnV/4uXgTARWhLrP3177KdXJ1E
h6ZVk3Su7tdVoJ7scYgP4UDM1rSVCRSi4pJwf9iN7402MrVMeghIA9fRlC2Zz66kmlt5kH4tCidS
wQqNXfrzxvTAPWTRGeQUkpo8Wa/2FdFn3bAZGGdSknNmRE7qqc4U6/5Yz85ncGOSOiH64ef9+W3s
NFkR1ui/wc+MlsLrcVMEB2lTYdwlpEhbtE13cuLS8MpIXY7uorp4XTmGBya5RzG/XVlEe0nbQClk
BL4uFNcTFCjeHpRuE7t/qwZi/ljHXbuD79zeSASPRPrwawgobqLhPkpmJk723iah6yftYFxwx/tn
WbrhEk3gvPeX8/YzwhZjs0DiQucatv71cuIQ6va6QTk/po858zHWaU+p1oWXRDeDl8ActTeNSKq/
TYQlRw005I8VIPt09Y7m1UBmasLnWtBjO4VlPh3KXI/9OJ2qnfNwe9kyFDeS5CyRB6+pjZ0xmEns
wKPpkfn+GZVT8GtKMvVdAvz79T+spey++ANBEitdr6VQo5GlpmBpIqJtf861MIyOVhiTrBRKOtoQ
/7L4jB9PsWdpuDlJAlBZS0F9fl3Vm4VeN8C/HEalDs6VZaSPTp7bZx1wdmfD3J4/EkP4fpx5GIYE
/NeTRDXNFEID2KGr3zlXBk1/Z7dZhrOu185vO1RKx5tn035rFJG1UxG+zbDYNzSpyY2qUAJYk6KI
RPC4F5y5sGm01MsdpUupG/U1Cv9htXyNDWvMT+EyNJ9Mp1j+50JWQUA46yf14/1vvXEZAIpK2JDY
QV6118sggigdp4A6apq3ObY4NJb6alY4+s5yb42DngjtfzLLuLFlD1WYpPCy2VNG3jyGmqhPsxbv
ST9vXTqvR5G/4tVlDoKfDBW6ORCx+pSOXRxunTaADl52VXdC43v4fX/5bpvwJfMd5sIfYJmqjn49
YgkAKApENX1K0NonPDCN6BBkmv1cUGT/PnAHvwGwUZHMdUb9AdmR7ilz9fglD4r8jR3pNNHd/0Wb
S4DaAc4NpDbciKsfhJBDnEoyR5lm7RdLlNmbObXV77WT2wcHy+g9yHvrzBIDSagKfhPKI9cDmn2X
N90CMBakIr6MVLMPQTWnRymrtJO2bA4lQUdIKtxON5Whzl5Gy4EiVtMXdlrsInuAaNAdEnU0L/eX
cet6oNhJ2yG4GBj06lxYueiTLnRagCo7sw+mk/S/uyjoO1SlDSkXi1uy0sTKiWaL5Hx/7I1p/unk
5I4gSYOze72ii+ygKND48AfUKt/2c618CEebzlEaZ073h0Jbd+NkglsRChB8kp6tgU2jxROjbuDM
21g2NY9iSh2MkmtqtjjB6OVLEwmmGVqRtpwbte8/0QI/gWI7jeg8I7LT+KRCpf0oUkv8M89T8LFs
gsDy0CbI1cOsBPV4aJ1adT3cNOf5PKtmOBzizI6Vc9Wb1a+60Y3q1DR9969VFNPkNUtjRV47xO2H
WaE5zY+tyvjl1FP6S+2mpLzgBWRkXt1W03tsZfrSA0mTQXqiZ/8S06tfCqdpLGoElfNtbO2hPc9L
mXyTProlbGOjtehcDdKX2NCJWxsNXyps5tso8WgXVt62yeBWFyBXmqoIOWFhJMrS/BqGxsqeMwsg
CjYp2TlRK85eLibXwWHK4sY648uJeoqOU+0pchcnvgRu4JLbO4U9HNC2LCL//zg6r+64dSQI/yKe
QxKMrwwTFK1gyfYLj3VtgwEgAIJE+vVbs6+7vrY0QwLd1dVfeeE16zFHWUMXiWRyJwBC2KWWzEJW
k1FFGs69oi+boeIH7LL097qtxw9kceYCZg0uNdY+Qd/rMhPyR0TRIj4T277mCdpQEnXRcByujerU
JffDzGXW4JCY/1vzfYweq3JMXuEnUwjfmsrhLdkkCs0DiCUQKUcG87mO13J+NQiBmfvKwM7XsHz1
n1gDGKcmTffD44+o+SO4YAg6IpBZc3BHoJSZUT+uIUK6R0hW/ExHngzutl01/a3XkiI6Dbv7tM3c
4vSz3LEOCAIYCFonCnAWtMZoSp8iZL9MdyC8rU9TWQ74Tcd6uaN5xPMTr/D4t7igsh/CzONvi0XY
HzAg1kgxB9k/xjxg9meOC5X0U5JjNsDcDIrckFF0wWydMSdYEUf4mMWZtz0VpQIcckrc2tBxQ8Yq
TLWen3dJkNa10uHT8JDksBoAjtNtNpmzU3mImmExZ5XLI7AECUwP3Ix3KolhXMNvkZzono/ZXZQ5
SNwwCGVLowkfZVMZYFguuSnjqNsPnSJXFVrQXTQO1V8gkpByJUeoRfhA99pesVYyIxSHxuXvzNYq
PxUD1n8ahtSkqkkToLFfD7cu/jzVzFXX1efJ3IFWKfIzGQb8ZVHk/J3NpjwCMGIWL1WqxDMykeXe
sHjTD/Mwkldrpxh89YPbX0WBUX+bWjiBz0jjYgsMeXuR3yXVMBBYk9BiIpoeNv5T0FVIENKTa7jY
pgq/JiuNY9e4AE71HrX2SpoSCSKveUQj8CJjuosT85sC7ORQw39HUfrlkqlh/08M6frpckQ1wO1u
MwhjyBsWJ0998m+ci/nBx27CUVSMyjSZKzfs05c0K5tVbfWbphEeV+EVtDR8xsvF4VnEwmVxsJeB
SiCtHVqCOwdicHlGYjA6yVWk6z89Y74BO7jZwR9A4OzSRIfS17JkJG82FN7riUGOgl4zMn5cLCuH
roY9P+uXsRrSK7wJYrm9FOY/yMTkaCz0utca0RpVZzZurzSv7PfNRHDd+mwZfhYOj0q3Isl1uxrq
xr9ot/3PPFOF6gwnFjelzx2Q/vim405WdcRbVh31614Yu/YpHRd6jcZgHZCYEThG6SoV7Ull46Qj
+RGHBn6MLL4sBEPuft+WQTVCYC26tR7o7X5L1ghJnCEOSA8eJK06HYs1brZ1nOGOj8UxP43jAda7
ng5vOr+s3FymYXbDfb0Ku91NMbb9m7FELmJLd2fMVVQRQzrUrqHoeQdixSXyTqqmHOPI/Ron6tg7
OtzsT1LZESEjctzEIxwMKaT0JYgtvGj8OLaviIcgBu684w+JIqU7I8WcVvf48AGoLzyc51FbKzbv
z75yZLofQmSGXgEUJ/4UxBT8Bx3ZijPRexVR5GAXFZgP5yLf6vKrmKiuvmji93SC7Go2D5on8Ljl
Z7rkQGs2Ng9H9KayfK7/epSLsqsWv27ROR4Hl0RN7gcMQBuXpBpbVpGsFumxZ7tZH7ciXorlDIS+
Hn8DkRyzZiehCn+ixBiVI9ikkOoy0Byc7vuhqnFmtclU7/H77o7EfcCWOAAdlojEPoGbOO1/liMd
088omzW7j3CrkBYsRjr82wgS5Y+TrG4OnjP6Iz+/wDmb2kfnRp8p9AU1jNaN5kkk5m6D4ij+TnVI
1xU89F0cbyCdT+J+cVaVGO1VAfndG9/pD1Db8lji8YkP+jRbJTOE+1EnHigUexhsDp5r8l6l4N1C
iM8OAxOpJXJ+jVihF9qLdCEz7iu1D5UElwH20zd8bjHpYEdK9XOF+SWNmqBBtwSuJmQ08y3ay1yY
T0aw+NTP8Vp52ToI0m5qPK3scNmLZR+fdl4b+ZdP4UaJtASP/lOmrM9PCd4NGHFi8G9BvImh2Mx/
MTLRdOsMQST3dUQHTbt0KPiTSd2+XzbE6wmM6jMj7ysBwixtag5eD2kLJcXwDBSgBGIwKYPPqmaV
tgbKZx6zA3O6TLD9MQte1o8jK0vaeH7oAcYf4gGMapBWWhfvXE/4UuBNi+yyNLurD3l2Sz27y8KP
LL2IKtfZdREux4Z4LOr5JAvY45qM3YpZERG2toEfR0wRNFDT8U9VBkOfJDyOaRNyDgIdVcZnTXwc
oEbpaMR8MSXeP+sbhqMLA0NhKhkRCIdKrUSKBQi1/HQ4QbJWWRCvFEJM96nuECfIMR9fpiTGhvWK
fI8VyU63WzIMY4foMcDk8+Rgz3CAA9IcjmT+GHc4v1th9jw6Ezgan+u1oKRJRVQfnTHp/hmHZDcN
wy4gsjpiaq+Y0QEnvW6lw8xqQvJMNy0FefbM6R+Y5tvQHlmUbA16ocHdrbIufIeVlgM+j0mlUw/m
BdBGRbkz+M+GFH8+tox+8RyIlVbWhq4Xnwf2gKhRPnfESXG/R0k8Pg7YAfB9MMP4bHDu4YODpfZ7
frPWjU1Il6LChYX5X7uvimEaUeK/bfl8oDgo5xIuMzNCU23nDUA+AIAQQ9GssdbxL7lojnHcXm+y
QalYqaYeSklOSNIz9bkCACNvrF5l1ZW7wMm8SQUOtUoOjeCB+PD7u+S7Vedp4sF+oXRMswYTPjb/
HSM7wzGCqAR7HjTWwdwTtSNZToEGG6LG1qtVP6qV7XF5CojPTsF6G/KtV7qwrFcJraOvxGzxT7lh
fz8F9F75a2w3WzUF/Nd4r6Z5KvsYSfVR47HOwzH3qdL9ftX5fImHfFrvDHLbqiYBHe14SWIbx6i/
cy87Gg9r6At0dNu93513Z+dUuqOwLQ+OR33esw45eQjQTXgNcbbgLmCJJjEWsOS8ClfkO42hq8Wa
J72ZNtRlDbrpjT7hME6Wp9QW4/Iy7WuyPnsBPlA/E7EJ7E9V7g3AvoFd4NQrr5Nio2zlMMlwziaI
bA81vsdzxkKOZyND1dsDJuqWF1F4QvpRqupOz1H4W0rYHJ261aUrm9anJefbJ0M0l25KFaNEUQ4D
Bxh1LS+aikwwo5aBsC+8NftXjh2MuElVkMWDDLs8ehHz4l9RHVT3pLCK35FFlP+MyfTYURyeD2ID
4q2jxQLbNkeBy9skF2zqnKr5m8Ux8ZpptWPBEdZB3NN8Wocn5BWQrdHHAtILGMDp2IFukr46Oc2i
QXksvgWO2+2qxxQ3rVznMNzhHt5AMhxXVLH7Rm/0sdLjh6jyUbnHGgFjj4u8QaS2LTJLgyNViXaM
1Irwi4nrX5XkywvO8ipgyL3yD7csEPXwJoxvg8zxlx4FVjJbB0cvKjMT+a238wREmKGIGeyL3eOf
1yAmX7ByYMsGo2Xs2i1Lva7dpiO0Y2Cz1a1WOcMqtBvil3Ga8xllVYLMur3S4p46E/NPyHP69zAo
AdehSeR2h3eyPEcHrEc/i5HREfNuPs8NskOGD2NmoxqY7ILuasq2uEGBN/3aC7WfIlWvskkNHO/v
oah4eNCZjKYWKvC+3zF3yC9D6oAfGEuDML2SsbKXPcMpwGdRHydVbobdFVMZrsuGb+tVDNX4kBic
jL3f0pDc4dUc1ivUDsGbTCFT5MEeQelzlWGEcFrUiqiHqJ4KhcJhN6TfSyTd/9CpXdYfiY2LtQGK
bZ0/LI+Kuo2CyOZmmVcFRMlK6gEWJ7X/phGDvwOdzzxlLbeHLFtXo76Dfp2iwAVMIg0nMzNb3Y0b
WZaWyzHefgCq6auGltPwI8XZCuYGo+Z7Nu/jz3gJ9rMKmfpQvlyfPJfhN8ZbM7tWODpcMxk8yV3K
c8PPgxjX7+W4D5BAJ3x4K3g/++/oKIltyAaLty1U9aHGojYXuuv6qxr2oM85HUz2Wm9zlvfKp9l/
Q5S4oqvnNa+uOMZxpOYTKtUtLCx5yEshHsYCRVWDi6KCy1XJ+NVwNOwX4G8S8jTabdcXi/hzHDLl
INZHpsOxXGwm5+Q7D4fcvi0J6t0HaSZ3nrmbJQwDJrrDN+n+y4Iy8pxFwq7fOApT8pAd2fFvhDVz
6zaGleAmq24ssqUSWrSHmJGBt+cwvjyOE8PSeQJcYvI8pFW0gDCXV3/i2NXvDLly+xVixpQ2dmZr
/HggOOpqp6UaujzKKnM2mgwoxfacnTlZLb1MIp6+RYZbd1+s6W4vukqG0whJZn9Y7ZxfC5OIvKU2
DfE9x6eDuPEbbQ/o+2S9YvhazFe6EvJOqGIoLsi+wFG/VeQziQMC1XYB4baJdiiJt60fBo1Ak3TB
vw4jaoOtbDQVAoGmPw47qBnBNHhGZxkPaa/SRL7CN0rWFndmdK82tc2dLQlCEzKFf7gBzmP7m/Jo
QNU27FMGPzSbDpS2e/Yzd27h13STYBUNxUbusOIxl61B70u+OX1Upy0tq+GcB56yZtvCvPcGIYu2
MRwPU4cTFIcb6j/3X5KN09oJZaK4qWg1/RXz5ml/FIW7myw4bq5hCSXQjhHZ6h6YGMTWZMcOqYhM
U44LRcyrOMUeloozmrwd5MkqCqMVTbIicQjxO5V4SvNocRfkpkBJi4F7x2GCtaztlq3M7tMw5/d+
5mXcxNCqk5dZaBVOEL3S/GQwWv8krk59q2ZgO08xlAJ6l87rHjp4bwEiGdJp/rsOQOI3AAZGyRmv
dZqcDWoUfnEZSLDXjAY/3c/e3RJrsI+VNWwHLBk9YDRWbYXvSF0UGcvz4QkWKHHqJFitADkpP9Hh
GFULF38SHgHXNHu/1iI9PvYIdWIf8OP0qFmxv07hoRCtkWQZob+h0cE7WtMcMLMY2onGP62aKSrL
N5oMa9lMI+VjQ8UBpaUaqcK60bIOUZsCg/88Rciwbxasa2/P2ejLyxKzeeugWyXfcIizHzA5jFmT
umz9GqOM31VHChNuxKd4uUqLOhGwxtwW3byE7HXGztQv/LS3NIkF+fTnGRrFTyBAyDvH22fOLFWK
9eDi5J9r7SfVEGK3xz3D5fTP7nH2HYDrRPdw4s9PBzVVQEdSQPuBhOZ/YdEnQ2KocenY2jmNp4do
w4fVjEbYqxREC6Ax0+TlmJc4uowbItgeckwDjg6E5+J+xfbJ0ol1quUJfjbyWvFoq+E7TuetKYpo
2ND0/f+7DbaO/kClk/ItVInUz2WGZMteHRm1fZbpinXHlui3HIfE32BQqbaAivH8Spg23+MNlPNe
wvle9xWumwSnf2UeHHYT8eTjPTkvrmbRd7Eux1dISyu6nY1EnZLMstu6VhaedyU1uxpsOu4N7k/y
wZM80K7ixzhciM+Gl5AKh9cpjlAj2yhWnTAjIEqghGJLZ9QjtgrI7qhrjrArgq+V4ms7hlA+w9EM
7RCPz542TMHI0nnYKy/WAFbTpBJ2+d6tcbx12YKlFVRjxwp6wyL8bwPDrWzngdmlmUoxQTbk+/gK
MP2wAMKFAvoCAjF0nCXXy8susdR2glq7vW/5AmsZzIj71mKPCfPNadyqP+ht3LWM0D820BLkmU8p
tId6Z+L42utU6ZPQMZH3a0636HdAZuC/epv2odVszB6Gjck/FYThpZ+9zb4fxzBdQzpQ1qNkyKcm
tyNyZitIiP/IAvGsH48N8OtNaQs6xTpgGt/g21+O102kLpx2LDCZLuCkuGYoplmPzcLsvR6Ew8Bu
jPRHTVb36gpcPcxDJ2oV3ZJ34UeT3XEn2YvzdohfCxQFxymKLYabHrsC2xkTT/3MsJ3AGhyt63MU
0Dz2mdrWa4UhYNq6gBryMXc8nC0ggOgTQsJ4n47z/pnC+6yvwLOyJ8n0sDYlzXdzTiLNLpUT6XTH
bwYSNDk5FxC7mEDphDsCm9GD5X88xHQPyXnjaWt2gnLeDhbrVrwI+9D5tHKfFcJaWbNUJfkWFdOI
ftBV8aNCDOXel2ntfqM2ZXMb72jduhI1PmuBNHI/ZD3k30A2nPmZLmX2fasyiHWmKOaA7AdfQwYW
1fz7MNPtq05D3heRW3/exh5jK8M6Z9gWPMLLmnG0cGBYAL0b4mE0jQ5UfcOKK1JLuS0PvAiSl6fK
ZoN9MoWqKawUYe/DfBT66agiVEy0Ussjyho/dXqaUtO5srBJU0M6fxcUYWYfi1o4PibEIum3GA3Y
T4Bfq9BKgvTlJ+mn4yEDECbH24Dl8hlHnsxIsyAv4x8TGLOdvd/kEzbGioBpAGI1nslU4IGD2Cyb
OZ1vxTS1SpzpqnWPUg52u5RwBN+mIHe/7XCUrfc5nYaLxo3yJsKaPoj0Fl+WVoeAQ5jXQ3iJ6jHF
Sg5inRoHPRPgoTiS6SM9ovwL4mAur+jj88egREEvNiisWWL7i/yCTX75GnBiQcXGjtuDT9gkGhRc
+oORiUWY4UT2sbAiwquPYA6Qhr3KSJvxatJdNdB4xmYFx/uJV7W2fRnhd4Hw6soHX9Ey6xPAxmFu
Rm7yc5Ln0Cd8fTAFn4Ku4gaKUxY16ViFd7nlqCyU9/ARDBHBPEZHdgDcPgtJSxMpaQPVAy8POi1o
oKg5Af0tCeJYUD5gkHHNZy9jaKghnS8Qqc0b7ugo6RYPu2pfjMFMD0Wice841G3qCQqlnx+MqNH+
gDucyitP6Ei6fE798zAH/mtWJVZlTI4YVVIhCvEp0zM+NrDppqhd5M7Co+OEf5ocFdgH48X+m5kp
z18ZIRqhgnt+JA8VEmHvvMsm01skxeCNGsiUQUtdiz9sqWnSYGgmxsdRxvZx1xpzFL3Vx4+UTuUM
BRIwPaTAh7LZsGByLwvItR3no3sSw2yOt83sU9UDILGtTUaoxOQGcTR31C0j+177Oj1uX2sBXr+1
4icpFR+vBp1w1BMQ/N+VcwZPLOJ96i+yQYxDvlJMP6xl1SeWUfFDTxzcwAZMQTd0h3CH6ApHBnlR
3JXunlXL+uLxgPo7IuXwvULOXfa+Cl6qdsQI2v0s5LzdgToIA0yICY9avqUO+pzZamRL4szfUS/h
V8GJwoDix+ZIVF8GyMTRZdURiR7ZBA/C401K/F3MpHBARBQoS4zUaej8Gm+2syY3vo+imfwix66j
JonqVTeDM2o6KYtpWhcysn1A0qmjy7747StZMc54koRvf4o9np93Zgg292BtTds99VjsXBJnZVtO
tXrBIB6bWiUd66sHOSx9X/IJw6SEAKnVAW9R1p8OU7TlAkXZmYdqKvQb45iafensOOZWJrvAQV9w
3zF0AR79HxrwxgRX5PdpjffpQg0ivx+mIHMJ2RGLhVcPQjd71+O4TQ2KGDViwBMgp2o0eHW7jIZM
+BRLDzG7WJ5sbrP1pba7+If08AypWDB44TTlNNouO+aE8oK0UvxCuPc1PhrYyPIL7Celb8WWTxcf
DZnoatCtbiOkYbjHyCdHPzCt9SMQOsUEv1k9A4VQK/WPZOg4OrJqpL4W4SjCbQtFvGARxz2rmW2u
lQAeDrhBJVIvCoyooH7jUD06Won0cnN+gf8vy2P6hpEreGUYmg//xejYAengZYTp7l5soa2KZHua
ENW5NWMyhd8Y/2JEiODQfGhAI0WlAj8patYbgPJeFEaQi5bL/FlUNU4OPgf6n+Zi4D16bvxhC2Mv
QLjYzQuNPKCen2ZeDX9Cwbe/2aRQbNslmVCnr/lLBtqjelKAphwnLUnUo5yMxpOa1Lq/5MbKS4L6
LkB9ZLloxhEd0wnaey7P+F3KFNIX92/EwCn9qtB/q7NxNvqo2e4BGzKqTs5geSt5XcCI180Sj+5b
hanL3O9pEHBaT4O3YJUEtCxQk/YYAWcJzsGgdeJ/EO8Uhon16tCcVgzLAA7R4q4NpYtfj9GVvw81
JnMb/v98rFgCYZ2DsRoz8GCTBXzytP4Rb2FMMMnQ7L81GYCDFpHAaufI4+JsKj1PHf7K+Y2qSCVv
9YqgkcammulTvSmiARMqPRSeg2CMsCCHrThhXJbNkPljLEZY2LRCk4tBrncYP4GKiCwxt50qOWVx
t1BB/eMA7OZzIB5WHBxO8b9Vl+yBwex9nFk8Iz1uKVzRzzhSblIkVwyeFbzmY41lq1ZuNp3BJiOQ
sOSxVw9LXsnoSmQi5h6RQKt8ROtJjwb9Php5woulwzTPybt6qTB+TtGaYlZdpUb0BpcABGQaQZgD
V+73RsiCqW+17rIf11ShUzlSyZvVSPcT1AWNe88RdobtkwYcrzybLvVEZ32XYb6JzyG5PbBMOtoV
FKXXNYf7dmpJaaGPaTGAWAQdBRQCMMXWDGy1tBBgYoy1axYx1shTwwUFJwkJeOmjFZs/PVOHfFLL
hHkkvCVj1aAxkT9RP8++QaPOiiYpUZJ1K/yor+uErNv72ZbogiKdI88BCG5ywhIO37qwlnZ+yHMl
eV/ToYKAkjt6X9fR4h8ihEA+CG2xEbXtKUZ4mRuxwa+pOsQF11T8XaQ8/punHhEV482hCiVHcCSB
s2TB8xYNbmn/z9fqNSX6NJhlXX+6laGIN0seP+mdcvjf3Yp12yzdEuirkddbU2Fv2zcl4mSuIIVg
spDZnGUNPJvj2zJlLDntx4BZFsqb4x6jbDuedZJhbBcSij9NNXw4VwcTbwRzfbbLJoAAvWHC6c0r
xTBKt4zTA//DYDCLJwEoRM/LeTqhZrZg48bIumvQZ9lr7Ze8bDFmW9SN2RFezQJTf0exEVRd2IgN
jOsEJtSHwnzyzobdi1ZgVk9RMh2Wnbxco6hhaCZuoRaJ/M6hq3yswQcg1OzNomCqgu3dMGkgiLBF
Pqu7CAPqN4WyKfuOblDLbxlxqvwL3X2ETaCcMLzhEIRcx+yYQOOBFxFVL7Xiazk2LbFnq7Gzhn2W
4TrwGeQ47ZdsupLEad/Bx4mzGlPzwf8rooA/aNAEvcGpwVCvEx1IA/NPjNZI1fVpqsa8xHnKfXph
TC5vM1XTL3pgjgxWi6AwLCS1CdjsXOe/mGkkGDAEzOImHOeu0icf5J520ApghEA9DtsiZlUFuJ71
Xt+vfkMwXokQEDikeA5PkRFSfqFTQCkQqpL9JzA3M42boEL1CU9MuPfLQnqPfHeDRZdUdTlM7/KK
XuPQPaPYLOiQRVjcpdnNfWBGnOUt7BceN1w+OkzKZb7GLRNZ2J6FBxwC2hhy5hohcbQpBs/BxRwC
53W1Fes3uHlU9hKn+J5+FTKwcDlwlleNjs1YvM2VTEtsms0YYTvQWsYnzD1w1mGyDBEu1VlaY9UX
oLWGQubC21qwFTILTyyUN0Y+MDnC1c/3mW4fhcWx/8myiaEFvd35uN+Jb4961++w+g9Lf0NijR0+
Zvmp7FEej9Map/MVKgum/vz/v0qIK5bhC0at80InArOBk2H+9NKPqlm4w85dLekM5u40zQRL2EFe
nUPJc7NaL1WbqgFoFw3wyo8MUgaeLJhDeOsQ+7GeEp7hqirxf/5WNs8tVPUqfi+Em/7EfpxpA9NJ
/CV0WYz3w6aQM4fhXbGfEi/lu908/1tJtoUeVKfZPsiDHzVyzSoFTigZgeUNB8jAd0mi6T8e6Wps
wY4GyBHLjPEreiD4z3fo3RSfPZosk1ZwYs15suP+1jjS2xVBJ7YHEo7+d8Aa9b7DSW/xC8xJ0VWZ
ggy5ZVmUdlu9UvtLllq8Iaq+hkkpaMpOyKdO4SsYp6LjAnh6UESUApQoTjb4B4Kqd4TnZWGcHjQr
U9fMC1hbHaEa4r2CNPkQYASAs8i7/J8qDTC/QK+r78hx2wAn2Sr/xguZJA3uHoLJ9QKc4kOQOBK7
MuwFQkohDw+PatOQ+LVyUdlLEC3tr8OscdaaeTviR4zfE9VnK9BtfRoN7LnSa+qgVDHcYoM+gnkp
bFQU3bZ5q+5mF6Fk2JYteywGcvgeqKt97IKb67jH8SbjZqxyZNEojGt6UcktdPsIi9tNn/UPa6WT
4mS8STKsQinp+zWaiwJzPs8+IgN7ICSCA5/5YuEAfBmmssaBfcjifkCd8DaQDIYvUsO2aqDTYOFk
UIU91fVWPqMMET8x8CLbU6WX+bLHqbMXofBXA47BlqckEwYMMyXlc7Qu5b8iMFQJGLhW6wlz+Ox5
Q+n7E8MCkTfYj4HBBiBwgEKVdGXV5CMMENchg8IUUSCt/y5kDL6Z4Q7BdNRKt3SoMmF90QEjEMl1
NvVKrSYGMRY0rzymc4WBR4yWqYHvBjVoLGH97hF0i/saSTo7KlGGYU2/5pzCAYZx/qvCslHe7pbo
P4PHMXY/77BndEPCEtPJWyeJVnY+UFgPdHo+tOPb+7TA7/cQIYHv/WYqDU2V+XApoCrrn2hn9RdG
tZw87WxwvINrZsj7CJXrQxCYo7aJjcLDpJ3LGvgh6rwZoe8fDwBDbW9jniNLDE8yjiC/5zj+EMkr
n0QoEFUK/4VnjbGe/yr4kS93uM/yLzsc05MHQOe91qoAbdzncLvDLrF8B9/fDG0WQ3GFkymuvkHj
z/bHscDF08htrMHqOwrzJ0wZJHkQemi4sHRcHn08T3BJYZYPYWPTsENUilV3KNLJ2I0JJiCdLyh/
twaB2Cc4orf4eR4NTh70ktuf1bv5mW9DhEdyxWnf7gNbTsmORBYMEKHEfvqV77oxEbKc4Ycf/JOw
wW7/5SK45yMlpjqjuB+Sfh92U8PDGNW/glxyNITg/UNVgqso+a8k8Ar2iyHifMvKwH4aJyNKP1vX
Y4ujyOr7mVC3Y3oAzF1riok8yyg/fuPatR6ZMUS4Pt0T8UnnsMB/pMH3vKx17OidXA6Niafi9VMi
jyJr/VBhtAwQGEsvtN7X7+i9OUbSbqLPOARU2Y3w+H5JX84/iaEQ42/i2GfG1fg+D4KULYVmhN8Z
7B48jMtSnYYKORN9GWL6ncWjAC1yh+UI7iE2UJjkBA5U6rR6xeijbgaL4GA4STWB+KThakX5UI0/
2DEx3S9VLd+HacChAMdA/g3mWBi5Evx+L1zndY6jgs68OTaV6ceDR/QnBFaE7sbTJAAWrSWO2YIu
+o5kwfnWiQlURwDz3F+oeljcBLI/sPaYMeDugUQDPDZRRb3depEyfl0OJlLY1VwyApwe8adQL+TH
gf2K9M5Uib1D05biTsOtYs5pFkh4WSB+/Z4r76JWHiW6CrSZtDhNhyk//sfReW1HqmNh+IlYixxu
qaKis9upb1jt425AgAQCkZ5+vprbCW27CqS9/7iRGC0elmpzCzbYRn4FqxWZbAn5SDhjq42tpBqU
nUVrNAL8lI0wJ2EShYW28IozWLSQB+mE4hp6KI/hxBuu1GZdQfm3rXH/WIufWMeiaQr+nKR37wUg
s8VTOutuv5Wxx89ZXfdzHbwmPKLrn08uS8Bt3df9UzxbbpkNQcCTGSPC+iIlDlh0LjyJdLwpXyod
FcWuNyb4rw0jFEct1XxvTiud16q2JguVXEi4z5xQLbvrI0aPg9WOwVc0jc1/VeVM72Rk4D4PFR8v
c5q1gWCJZEpNEG3/JqQm5uiGvcXWJo1316AZ/KxQ8fWHGRonQt1xo50h5QxeRrqzOwTeTG2V9Lt1
hzirYCyWXXMd82iWOz244s3PPWfdzaTJWMetvVH+dP9Mzy3aKLiTPGreUfD4CjWCwwflVmEAZcwe
8VQFY0GVa5XMfyZbcNqQ4BTf5TYKy8O8zvGcgtUWX3ltbFS0VuCQNuU17ZpaAuad4ZFYqa6oOpGB
kbafLUJGpFmj09A35CsSZ4Zbrs4JgHTglHcGF9RQFM85jzXi8soCqBi0jJG0+KEk49p47qk0ji1P
vRMsjyGUhtiNiH2ilOyURaQEzWh9ixOJprQIVkgX2wd4fYrq3HpBLoUooxhG8TZNcHQyndhaLyQl
1BJ91VwhesbQzcrEqAhxZHX+kShrf92POkp6/sECOR36B7WlChHxmJY67w6A/xrCMFlLn11iKqbf
CRlU/wk/j/6iB4qung4Akp2ZuR6dThUm+zgx5ZgV3uK6x4jP4FeUVK6fIYIzZ0NazvhA01b939xb
pf2AGCOYLoNaGvNYOl38DN+p5K6btPskZjLILpNy2t8S0TeSK9+mO661ZvNAgWE4p7XxqjtEJmNP
AXxrvcMQluiOEarv3C7kpnDntnlWnRV9zyTnJv8hNvTGg0B17sNnzuIewTzgY2f85EdNMbCSh7Is
01hKqf5wa1Xt4mn0rVO9TmJDv7pu8hKM+bIc28Fp271GXejfQYbkTyaG/z8sWnbA8F6R24dlEJD7
Vt/X1BZ4FXAQW+urjf61ObBYhAe9lvZyuHWR4BDZunhCsWYgFmtIN5ktMVKQl6k3y1cxqOnRhHHR
HUxuegiCUPc5TkIbNr0OfB8kYLI8TYCgG1yLGelfag+JIuy/4fR5n6Vf629i3bnn1rYX1n5D1lbf
e/Eq+5egreYltTuGBYT7U+2kpl7MPuxZcm8FOJWThiOMNunf6C4O2GsjmJguaB6K+NbuiSjOPtCW
4uKDMON6LeTEUU8iBNIwrdrip8IYHTJ0A89ceS68TM6SsxACtnPRHfdc4YS/Nyup20H/PbsxnqNc
zdrfhRjWAX3iyZTcGn3dvzmjC6zDogq7ON+8BkjJ+7E9Ulmn6lNO4/VLQfdufaf9ykhmajFf0bh0
7ysh6te1KTwHwKriWLN7LJFQUuu8OHvfm2Mns7ok8u9jM9vyODpmlqdOVfa6lyOTMEgTQHDq0IrE
hY177tQHyLgxGHs1wizl1N8sRT7mIu3MQ+ZUaF+Q4pf0rKK0LK9BY8EJlVEpeBJib7lvJTluGUI0
mdlVqBTrbtzxqzSL/vKHFb1PN7XqnLgdrDJPBHz4zLcxPA9dgRBTN353n3TcFmlhrWWYIhzV+WM8
ORWCoXz1k6cyoeYmqw29BPfRxC60o7wj8c5jU7SScSNspn25hGyjNeKlO+hmpY5ssOY5MD76tMLH
cJ06eezqM8fWMLKqKfU3jgC2EN2PIwf5lsRyF6Bmyg8BhUboThpbOWcDOkHrQ8xJMtEE9ktXTf0T
RfBkGWVpvLxRP5hPC5jd4zRk4UtRYRbrQSE1o5GuE2RZ1c7UvLlVOZeHtvZsh5xFLtfMKrsAYrqf
Zm4aWdAOH4ouft9QTjCQJ2EJ+iEWpP0zugH2CYUwt0KeC2SWG/j/Mrbr/TrlbbCbg3V6JOWhWzLc
6ZXebZtZIQimUTb3EvKoS6vEFWpfb9TCphuf+8J7Xa/LHvIVLcZohdZx4lSbDgNFOeWh3PybxmCZ
8wd/mTrQaasr87S35+mDiGv9PCs9sjZSdFrtOqT3AZQlRpk0aOtq2Xm1abfzzNMMmNuu+WfAj3zy
vGh8bQe6ojLJBwFjGE0IjXUT6e7igZTcg2QZMkX9W8KCy9XxqOetFoe47CJi/NdqwYKD+lHvisW2
xf7m44c25dT8jjANeFnYjXNNkLMrWMfNQl9OrCidTStfIZ5NfA4FRIZ9zoo9IYrq0eAY4mZa8WpN
VaTPJg/sO+maGGjNwck4oHsEOwiUF17tCBMW3oZZvNDZPsCwRXK4LvUU8VKDUn3Xua3CAwA0/11e
c6nuACfG15G5I0+9MakeARSCOKuWwKsfo6Azr7P07OVDeGXhnkeqJ5NvOYXLuRk8bUHW56X9s8KU
6QepicTao373ibx36mY85u5SH13E+uKvQz9V+M/u7EWlCAMISBXu4NAYHvf2E5UIAHXdNgSvm/ba
9j1kTdbAsZW+Perb7ZHp1hbo3dLxkd/SW084Icyl8doiPIVe4yKyjbY2c0DElgyXbtvAPZHPeC6w
OS38PRq2PQe0+ywKydlioaz/Jwvf/iFzEPER+bzhY46HCah9LXAwCqCm5GhmYO2dIYNmhKZtDDJy
W/gfoGeOzjri1Bdo2Cn4ScYOOwmySdTTDoLor7Hr7N+51kl4r5tpMx8zF90n18iW7P2Q2Lodao6i
g9Rpw2+cMcC0eg509TCxsRaZcPpm3VH5bcV8LfV88jvoIhRRZR3uZd+De8ihs191Ccd55JdBCcnC
0n00SIKHPWiuO2QubUwiYxFo/g7YFcU/K8zlTy1RcBzFEHnjXlEY/BJUsG1Cb+z/HrBJMEI1l+u7
zWNNYXBFhfMuSbbtUSDzXS+83X33Xi0RIq50ntT0G5ikH48+BPnCguqPVBFi7BnfGlO44mXsAjL1
TRCirfe3pP2Tt75z5+kZiKiOGFz3bUwyfF7MoMnOajvrFQlis+3E1piXMZIYPbg754v0J0k4v9Ui
kYQx5F3Vic+J7JmGs0ebMXwqw2ZBym4V8f3gqTG+PTAjTI8dbqLeFZ5Oys9WrIVIGSFpY4C9ccgX
qvg2yIIqrhWSQn0ep6hHyz6ELAR5LJlDKcvSjMldu857y8ehksbG0SsTi8dswS/hPi2wS+Nxquzl
Fy+Xnk5CjMI+Flx8J5gyhFRjP7r3xJw66/cEfZBnfMgIRX3SqdE6GdPdJTXBJnsnYh86L1gNfRQ/
1Nqmi1pc1GLC2bY/o08J4aNLxVV+nGDp/LtuaeNDIybXObhEpf7MuNXvgZoQYy8gQFkgbkwPH68N
aRzN/z+KxVSCNSvzb7Tj7a3WSFlTR5vq1Sfvat7bzaAfrdVf1VGGDfCftOaWNN6gAKPzNl50WrzR
C+zpolfLrnb8QH7LaOjBIJ0+/wfIUmMucfupPvQDjpFdXfGQMeHUxWfZ2JBozKxzsmvlBt4iInDn
XaEQrFzmFZzItAMo7eIIG5qhA5dnLxRtcxJwWd6TtubtEZMF7rJ5DNdrw47OlWyPJbf2YJdjuuGy
ZlrzW8yUFWhi+LBMmDxw23EgxL1rvyCMWJq9w+0c3U+dlv15pcESa5nPI5mxXy2PzKSiTkUFbsxi
jRsR7JecYzRciWf26G9tf09yW+Tu67GYfsWCkfni1CWLkjdb+bXjvjzbXmg+uiGHk/NoHcHHL1oE
aGPMSXHILdf+mDUjWtqK3rwGuPKecMKDn8gpb76sccp/2UDI4HDrWKtd3+viB2yPbaoeiSF5s5kJ
/rM90FWgOyZ5KNdmfeq3deKhrzHHHGNb2uG+5m56BnYJgLcN9t1jHOfB2+oJab0lwssZh9so/lCq
2z4VcyMqi61i6pqChdAOWxKwbE020kLttMNDw4PaZFGBBZK9bA6ru6IYVjgjfidACQpLL6AkgX3w
TWybtyZoo+JsN2Nx+37aEstIuXgMsEx2kCKBR4lzH1WvgJF5dSJVovzCHmMv4HBSwx8GWJYOnBFS
PsrWDh7ozqnQjxJV+KutpfXJVyPXHTK59k3dON2d8oro70RN8j+lbcZ743VesB+3WDc/Ro4iuJ2g
7qwgjTv7TbuU8F3QNm/yFf49KDh5xhjsRhBP9aN5M2Hq8rBn/BWlw6BW2+6OOLIJQdZq0Rg/xXV9
zaPJW16Q3noXo0lrJDgOZcFJys7qT+4AEM/0Ghv/AIpQoRifUQxBpYoERlr736PtNdwzpGUR6VbO
4xMBSLg8Bbb0X0Nl2/95Q7FehsKpATUbuHMkgtvyhPW3e0auVihgDfJlnv3S798q5Vrvpm20tzPM
HY/OYFv5qRss6x6NZz6+uRLf3Z6g0ulE7z0gttVO4oUp0ev5+orJTTF429e4VxGy3IQnKHVBn4gM
CBb7FLUmUkevKtb+6K/9tGSFMMhD424MxFNCT2n15alEJ48AA8t0rzXD5b5bwmNikeYxGve3vwn3
FVrHHpi5hzU4lrntVqcBY4O6kV3uP0o1cjDUTozPwGN1eULUWD3W6zaVT4APcZlWWzj/Jd+f46nE
rb5YKTF9lTn4lRMpcDpZbbshj7ihpcQdtuv8yo+O6wLQdAraIOqyZvX8YztSln4oC/o0vlyiI0tC
soSGcxZox8C3gAL2Zo1xeaNwYEXcr7Mq63PTmf4vR3fxa/NGa8qcRkBVdd6AT0bQzvzPYgq/Iptf
56uK2Hp3fjUT8maczctmtwvqfd/GIj5sREDiplhA7Juaz5XGFG7gIFjbCZq3dTC6OrnjnXGqVx9o
SOIak2UMV8gAlPe/rNWS33g2oH86gFGCAVbTeRhFND7PSil1bYreIaVppNDwOA94td9J655HqDAw
bLh7VYUM8YHPoNysyINan/YUBHfjfwXo+cLKLmv05ZiWgcddC3EiHgMkub3j8qvoJa4OFBN0Acrr
KSnAymx8Woyj5hNisfntcQk4PGAs1IiQRXEIemJxbwqB6Bc0RPmwYMopU9n0vjrGQYf4dgo3D+o7
7vw7h8n8nyuj1TlsMfxC2hMU89/Ael+eIefqv24VoEospmn65hDpFjT2jKEHbHLqT+VUUYzPhUMn
xePm6nTdMMTuG/ZCnDyBzCGW/ST6jU22JRekamMHJqlV31GEZ1qDt0Y7wcB3zYsxphJN+/o/RgE0
ZGr2g4SUC6nk2UMp8SIpqeelbJYlAKes1b/J2PGXb7A8EIwEqesWC+99YvncjN0wdPFRrzaS1iKU
yze0tuhPiOfCB/zn1fq4jUhPTizzEIyEzm8GF+Vo/+A7AxzDp1BcWhsvCUJIp2l2S+ktToaBFVNm
NIbx1QF9aw7NlmA1JIEAjZ/vxO7fbnOiD6M78wBPC0QuYzm9jbzHLW952F4xwyB2kwaXlGg9OAt7
ravHefB8+7AOhc9RUmiU9iXi7osVcOPsaQvTjySEd99x5fj/1q6vr9uKHwC6zFcwepge/1Hs5v3y
2EthS6k9sg5VNFK+VU+gjK4nt3Y/GfK/0SsWiG/4BdltkUxsT7zV+j8Uj8T/DxIm6lQ7XXhiACBI
QSoLN5I1SHSIpEWKfdl7bvCVsEaZvSgC6e58mZTryRs3dzrPTS0vMrCrcldYMvJPcN+q3RVEDRIf
oext+Axow3DOyMnh3Uk3aBEvIZgbkILw4KdzJJc7trwquTisSMP9hAT5WS1+G5JE0Fbc5zGzbRbb
RPKlQkzrvTffIBhHzEm0nwff5x+xIln/rjZ8LEeAcR7zuHYs/UImka92fi6Sa2lZN8AtD8VjQJ/i
XxsRic3/vYqudhkXv9kEki2N5rwJz0S1yebaNaDZL07VW9VZbrra9jmKfgSuUjpARNhcIiG6+knX
s3BSYBr1u00SaCdfSljE2aGBMBsLZyr3NW7zB0yg2BVZK33M2uG83OGxhHuPGDzctHNbgyTVRART
DnXrL3vXWeqAS5Oy0l03mOnOzYfqx41HX31F5eL8WeCFpNjbbZ/LDO9R+RADbzXHWa0Jqj4KEJLd
yEH9iBjDc//jfWrza1sq94FzsuRwVsE83ikOBAyNDX+fc9cArXmXmiAqcQ7gBB/ncpz+RKiRfmx2
yZeRbEU/WzYxfMZDVUxZ6Y9yfpEIvvcltltc+z2tizI2UXKhLLM42aqdYT0LXWaVS1bwPkJRXRy8
3I/bM5ir7GndTjh9+f31wrg1128mGezxsakrcY14dlZ4qx6sIZ+ovTgaQGACo5q62Tko6vHkEQj/
7sw34SNK9ORNxvh403CO+t/FVPo3DlpQOqZCavB2CSxylfpBXfxREkoG9QTYJ30a0BV7LpXlVYmQ
96sS2DFTi3NNn3ORT58B8+pT4TSK6cF355/A0fOvRVC+wZBpvEOCReu30NXQ7hGPWSdbDvWfWI8s
5LUnxxQ2yyVDHemyty8hsadD7lel2lPebH+ieFJ/rEAMV56InhuxFNFL21V2fnUpPrgSa7J45yIm
jfuAchZLJDFB5oU05G7bY9zDkNKRJ5Jf2Z6Q3EQthH+6QjwMqXZD47EHqeALUi4pTw6PPVdgHbXv
wEjDdFcgz2sOIUWjE3GPtvzH4B54FBUkrs0t5ZI6j9sh9k+aDQgb3dArLCHuUrg7IW5qNVUJp70j
fW6aD3UyejC4slHPLSwk0JAjYmT9Sx5s91IwQjPPmNA7y95NFFOLW+eHNQCoyObIcQ9kdsXsxXAQ
iOPytt/V2H1p7azHFZfn6lrneWZAyeYReiq1wUdQFFBYQdDENCu2LZKS9HWcboJw1+W2IUl6iJBT
5djA0GeKR0pl4bI8sWiiaOaJprSWhs4Dudwbd21D7ktK5Jz+Pc9D8ysf5NpemlWuj0OdmwfmYMhK
z3dXZJOD39/l6EaxWFv5wBDuWebRxenv4qsKpusgVbK94/7fHiJ77EpWfxflNMOsBnDbYozkvBIv
S0QQ0sEKN7KA+VTiiIgXTqGLiLntj8HYNvPBgmrkskVIJzJyDNpHOn95abn6/Bd2ZV+e8o5UEzK4
evmpmzy6bg7Hfcpg2773nmjvJ2KX1b5o8vHAFhZjZAPkOTPoomCqlSJJn/ay+BAwhocsuCqEto6i
fvvplI9qotuCfj9Wef5AoMlY3AEVBqXY6dZO+LP66d2qi+DSYfLmU4VCOy7N6k/ZgIjQpAq4FGC+
itz2x50pGLgageFtSq3KX9RHQ8TKf23voR6zRmdx8bQTeT9PfrCkUnkqOjDSMfwIQgTqlGzCHrqs
XtElQtA7RdZOuX1VTnizCmH0EwjqLQ8Zwk31uKsXZOd44FwflHYkaTDV3bIG++gGwwDM+Dn+OXzq
W9qjRBofrBWtyGNXR+F3N3YeGn0GBJ1t/pLYH9xwXXxZKN7boM45fNNyURp72BJa6CECsV3CGj5G
ptY8jdah65kI96Pdc4JLNJ07G29/sUuQL2If5m7cLVU8PYCXJ7xYPXPdQdf4VG8J5ot3RU5FuTjg
QI/ksBL6Jw/NWLyhHC2HQ8BzlO9G1ZMuFMNuYe6vjcZ5i4GwfDK5270gI5rww7ILxjuyOpL//NnE
9TlS5fTTLmt5b+IpJNSna4NHywsC909NDhLq6BKlStrBbpj9bWhnKShrjId6WsOZxID55iJbi/A5
tKkC4FK3OoBQ1wzDc1vjnueHSWxjcbhUQxZXvf+S36ywTNy232bssD7u5AFpBg6mUtnPiCuQxk12
oR5uvqPz0iL1AFppQThaXWJv6pOqH1i9ZVQdGZvwNXjh+hp25KP+XgscYNOUxO3TqvxSnsu81PLv
bIH6p1goIPcVPPVwQp8b3aNnH2HGehdvQwKsBgyUJ7z5LdLBZ9h/BhvtGnJ/QgJ5PnSEeyT11mD9
BRbuP2ujl+8KFvQrzLfOe/BqsRFmwwYMONPJlikgav45RbH+teFw8nTczPBa8wvdUBHY331d4k5k
F6vsz0FFueulVLTEvJqCv3aCMuvaBKJ0VAGifeYk6FvijneCyAwYCZCMzCkoDyoR7Y4HnEP2pdhC
p1JHzgxdXjhKbo1wiJjDzEVHyK1pe9s3mqJp21PAHMeXugaC3Pm+Xq59y/2V1W5d9IRTucp7DZu+
1JdY5uaPgvnAC0WgyvvN0VoRpVAtD5yIzFtRxeV80GUL7KwHtnXSNtBZZKityvZ3aXWcucYWOjmL
YXaey5XYxZPDe1OkxVpPD5ZJVrNLiF5gyQgGJv+h12basddjHYUTmLFuOoQPo/VX8q9TEjmYtkkd
jJkn6aoiyrvAF8ZfkgN/uWFxNyL6+oogNCAFqpLkcX+MymRfkJVS7UQtlidFY8CH1a7b8Gv0eEJ4
SnnjUYV2rXljgRfmIwqRpmOB3cY3i5ieD6Cem3e/L9VTXtT8NdCk5o5kjp4SHarKujSRY/BKLiEZ
BHMlNm4Flnv0kBgP4l0i7PgxcUaNAXxB7TvBG1RquPMjL0ap4RTjk5dHoT44ZFR8UEYZ/uHj9oKT
n282C/uAb/Vg63oJT0hsxcWhfVTtvCFwAM0ABwiGGlH77jZq5iHAWXvj+6RZWIcnFfPPrmG4xtde
rfOdKop+uMxVHsGgxcTE7ACRYqARkAcssPwnQERw9OqADwCX0ET3VLXDAmJwcdX2Nu+ZYInuKFeX
t22ditzf10OJQNfoAgkAUCoja0dsMloB8tKcbMEPdERt0YeZhZWPoQCUz95jsHTbdJM+ZnJPufZz
P+Q4sTkiVYb3tbR2xqBR2FXDtrn4iGKhT/Mccr6IRhXiv5bdaiRzh8rZdFrn7qtct0Sd0Pb5YWqP
ffGrCqfibcIED3cZJGOQFZXUf4Cq+Lzish6+hsa2YYcwlUQpPiJ9By0PKzDqlSAu11vK+Ii3sP+v
NsRUE+YRr3lqKonvI8cpuh6MmubnjY7ZPLUlil0yT9r6lVSZzTkSz44hLQ/5Gi5NPrlzw7lm3+KN
SZ9r0CVZwSXGHdxdqiYigkAyzQ9Htnbxug4c77sCDdvIPwCUnEVY+edDIwldSeOKMLi9Vyb5q2lt
4Tw6qg3PqAFMtSNnpziQwFw3p1WWY3VFdMeFNqBktS8JobYqhTkb8Wck5AciSgqPsJFa3zkErDm7
WE/q1zD7yS8HE7V/0Lw4N9O7so6mq/riyON5O+WNpTmlTVcfYHUN6qHFjT6GsEVmOCwWAqbJ551M
jOsf596g12gqt42PkxpMuJ+xlB5udC0+F+ynN4TSBwrF4Gh3h2Wc4xdLK0QflS/HZp+g1f9aSe6K
9g1a4ReU6LBNOY5jpOhUN+rUdG7QEohSomFetMbTY8GUJIhMsWUxflUsakuAghB70UIu201MWPZO
L9KROLafiTv1bVEbWQMIkNz+ceZnPTgb/omM8Ayr4Oc2w2nFMmVdgWi9cLfgQp+R5tbBOcegavaN
LAFMOTnmJMW99v8zuI+rp1a4AJ897FTqwDXm13k10j6YxiUTgXwcz/87RH78EPejnqHjSc9BMyeG
zklxL0f2rsoT88yXNzWQGVJ9J/QAf3YIeqJL5OXCPjmJvSaMza4r77zFbCFvW+D+xt4VvXPD105m
UHyy7VZO8u1oy3klHIDtd1AzOEeLsldjXPxJ+mFzdy1xMuay5YVTHAGxk79d2HXl2fHsguBzQHhr
N3um27KeAqLljtAJr9ozUDEHt2rSH5vO/TLVVqwwMFulg4AlDpjZazQY09kJ25HXJ2na5eApTAT7
rgDdz8KAVA/y9ijehf3PreiVpAbMF2GB+vawAS0C6gWLf3aAgDuIGJ/gtYAsxYuh8TvYkTdGzsGy
DAulfrYfc4QgWHwW/SJ8+GgDzl0iE756McZ28mB5RfcCxojgPtda/pCwkr95oSWrE24y9xuyiGBO
xrOZGE7jutkK9ubswngYFDxXgHm4nmry5kp8Mtzl9kThVDDdMqgRDjPwRei9ZUoEsPznY+9Slyhg
NtuJlqs/o+0ruqX4lfg0ea8Sln7yR8wbwxbfkqKwcdv7a+SIL7sPhwXRWkcgSlFu7ZOXUAl5XJiC
ecLBBdoXMjoVWOXmgyXUHAufVoPm/IQ8diBPso0AFGkfkeiwpRvmeI0jmy99dvioHxsNNXFmMKE5
nW1qqS+IduxbY/RUEz0aNGWMrzcmOAFTNvTf1vbc5BwW23aNGiPxirRbEz9gnR3lAwB0+BX1UHK/
LFJg4mwFt+MHWsi6CLbYOqxRXiO2Y4hDFazMVEX/nSB7vLSYt9Y7ZG72dvRmfMPHKdZ6eoRPzR+N
CutvW45D9YIIHN0iz+AKRInTmC2i96gxsc0URL89IH9xwTFXif3QFkwUNV+gwuDpIgXrBzVal9LN
7fd6pb7zVJtF/LLVSMTBpNSMjaAu8AnFcdVc+WCmp2RQqsq4flT7LQZmnmywqq0/mqBa79GTEz2+
Ojr8LGvkhQvvN69toYcSCWxULI/ypq4EgYpfbOKpsPu6njj0oP0zlAsEwossQsQX+Ahqc1cn3hId
bKuVx81mA8Kja/dEUvBtXB2nm/odeWhJmE3Cn+LDRJYqev2AtH5sF8LI8+zF+ov0zw6KwoO/OsmF
ZMhsHlhsToJQiGwVyagek2CUn0G11R8xkYHsQE6+/lo3IdSduyCnyxhrYjcrXPTL+2LZinw/xisq
zJJAJt6NAq0WyLIDU8QiCL+/xC4ywpay6pL4oO26ECBkjiopan/H51dPeHuLhYdVafnSWGK23pAX
076bCLra7iI6MfMM9XGZwJnZLEnOPMvmxA5X6/vB6ocne/G6KZvGeapQKYgyyBziLz9rlFnVIRqS
0RwhV0rKbRMWrqVzUXlAkrRchJslpswkfXfnearzyZGJtuY45IvLWxyg4mXvsFrzZ0wW1FddQAYg
FvQkPm7IGcuUfcJln9yc1iP8sR7Vx8KdhNzDscY2xSAkYc/A5BdcVr5oib2ITJciafWWJ+ZBt9uR
CQmQG9cquLgCgfd50mquzh3fBTAB0tfuDiXoPGcbKqb7Op6K4HEe66S+n5dqgYyuh+WIfLT6mS0r
sintEnxpjru5Z9Azwp7cUN5e8MEK/sly6pcHuN9IH4amHZLLYuEEhDyYMYFDrY1F5hD3SRDW4Nvv
lgoMSMgWjlz/0QrYQ26OwDYaVjFuhaC9edQsqoniUdrkBW6wkSBvbuE8Dl1SzOSUhVGQdeR8cySM
TF0HpwMzIrGIYL7Ns+Yf1BrBv1pp/NdxK7Ade0qt9/jeyh+mkK692d7HfTIv6P9uZ/me1WeBlS2X
4kVpAb6LeANE0Na2JyDZpP5LXln1zZIFgZQz7x0jMIDyDrfYQPk26jNDK8fYmNdqVux1Y+nlz3Xv
qJ95xH9MkgPGwqx2Bqpfy3YD1HBih0z4CLQzIcvBJWYr5tDgIsLe8F62vYoveaHM+ya37ZUQDfIX
mMb/YpZSHD4R/caEMAzJyRtQbxHWs62/7LoPbmKGFUVgyNP1PHilOFGpVTyxNkFAhSPG+UsTDOxJ
t9QxtSMejBgFXzuWSONxcqJzN9b6x/QzFklXY6snj7bHuxSDPqwnGzdC9941hNAebgVhf4J6Gc1F
8u4ecSvn43UZZf0PRHGwEZfRexYg0xiJH8WD8i+ZcEuB5KH05f0tGLynuPX6jFA6laTay9tjIpKC
mqgWIOSyCNE4kH6bC24b4FRANdPVD2SVFc0DITUcxWqqmXJDD8h33zesjLcldsovsQ2xmNnuFqnM
1gmZtYHER5f6xMmiz8TdPj4o3rTfvk7Gnz5S+R3BPzaq5nlEDzJ0vXPLkWezYbYP6y3b4tJ5Jgca
6ZNOmu4ZdQQU98DXfBqIAoPAZ0f8baN/r/fIeAl2JjmW+PUt75w6s2ov/MeXpZ2dJIO7PPvV4oLW
dMQg7vKgqYMrV50pjuQR+eURFyVfAf/L6RQL2XAzBV403OVIogdo+TXnERxk/FEyo+hTYRNj7Uhp
/Q3svN5OmzTV/zg7jx7JcWZd/5UPZz3CpUTZg3PvIlPpynX1dFW7jTDt5L3Xrz+P+m46lUImagaz
mgGKSZEMBiNeo+2HqJ3ymU2TvgfxSi1W75XmH4FCkASm0Uy/0hSZvUfkWyq5DzrRfEfIPvjJe2Z4
CoE2vtf7HNpflqjFx9hW5StBz3kK27T57MCTbHe+4thQ5FMdtlavffJJJD8a09T3Gx8dhIZn2hTh
bo4O9ikG1QQiLhQ617kYm9qNeWfAardtUP9N0SLL7Ome8S4BZq8QQqP2O+9lupdJH6r/hGA0v3at
tL6IosMvQo0QO+Kx7RsfEq0FGJXj4cs1FZv9PfpYptwmFCZy8YWWWOqd8ty3+11K2UvfRpCXqz1V
LuXD5IXTV01UVeViUG18oUzONseUiJcSwrPV84iOARIGCLbQ+gaO9E73KYRvSGI0UqVMDZ+UEjzm
xmn8vN85iplQOaMX5NZVaLc01OlAAFfV+p/6GCXPmPt6oJy5wlCq8vQa4JyH4/LWsPohekCLU7w2
HXmB0iUeRrLdQOlS2PTZesPKlK3nSMd8sidHRXWzNsQXE57De9A7QbCNgaNiQJrhIo8Wltce6YhA
489Kxf6Ek6qlugo54J5iJlpEbdIhNoLJ0xDsM248cANg8bawo6poByeMOqaRIsX2N3B7AVcONRHY
Z0VL53qYWxEZTV6oFgn8on7S1OYQACuYFQHqhDdXSA94Uxv0BlEOAzx2h3yhdpAYuJbvaitC8AF4
jqIdEnXAX8mjAClBhxdm+rE1kc4C08zY7yuznqVzU37RWFbNDz9EQIfGXa8Wd+RS+UPUNyoCG0Nf
/BxNRTxo1Ggo5dMgf5SxVrR7e3RAVsccWPlAmXCKXEMWDlFXcmM/qSOQid2Uhkq6L5LW/sTbAFs2
USG3uKGxxF0ajhMSfmVUNYjFkAH2+9SeSLs9aefV3Fv2Q9foYTS4eqTNbV7F8F5Hc0x+NRlZ+i9D
Jd/bo0SqtvdpicDNBpE/NPK7ki7iRo+m3Nxl2Eb29BgonWyCUDde+6DI6TfYGrX9qAyhkNMPKn6M
5pQOqDPGde+GkF27DWpkpYEPvWb+TMH43VdjLX7NwCJ/o3a8CYg+VB82LeqCM+cIyD6SsKPzQU39
Ln7uFbsN7sO6MCHyQeLnOFaQXss8j6BFVX5zSLF9RVBUdxLen8o0fQsp6SB+l1fqPvfNRqekY+vg
AxuElB+9Eh2dDe7tdXLsLYOKFnw0UW28RjE+hMgF/2hMNJGRcHH6d7FTef7WkDUR1gs5v3sjAKqw
TypjNDajLPIn1Hbp3yvos6AfO4hPZi3rbw0y5CBqNNLQg2124meEm1HyxG2bP0Fmwrq79oTa7pTK
EwClEwiKTMCPqH+i0n1n9030gvwJ/Sgk86rXQi8x6IQO1H1HoavMNx0GjT8rPReei+wEjQwUz+zn
JjEDsgOiLVp2pR79cjiCqP9qXUTXSe/Nh54EGI5S0FrfUyRsO/Sm0M7ZJDwFrQ0qTASBLBF9D+O+
gk/n0Ha9m0rSDZ5eA5kB2jzmD7MG4l1HVeVttcTj9shlZT2CPofgAhLJ+QSmPDhqVYgaT5X2UJEj
A0HuHesBJATB8gbAzmBbc5stAG2hyjLO3om00L7nYAKKk4NgZIpGeS1+4OyhyO3oZxLKaGY20UGA
Vn/S7SFtDo7mTd02qeht7kacdMQB1N34ZNpDC21l8NXBTWOj+Cfx/fCLB5DxVTedAaG3oeIw/cDN
UKQHtJ/aemOmwheAbdr2fYhfhHeMqjgOT2AdyKkB2TUnW89VRKSAj38astD+ZCOtT/7SdQOwl7RD
ZVqdun/CVJKtT00Nei/ReXICiDReJlu3KGYiywUN0cBqhR5MEwfvFEU1XhUngQusxHoyu3lS425R
MDDBSqSVCZ6YktOcBuDvnH8wmomgWBQw7eh21l29N7vM+NL6hQm9XJvkizkBKMQxwRe7iD41SA20
NTR6zzqvU85QYKA3CtHCBY5sQbos4AduBA3RcKeOFmUmvUPyduOnhFY3oAa269Fnaok2dOq3nQXo
+wkcSINeGU0glK0FJAgt3DKWU+5E28fJi4/SiIfM9UDzEeyk0+3Q24V34JnxQDvOs8f0yIUc+i7l
ED05SgmabldonfyG9m8VHgsRAMYOrEY+oGbfxW4Lgp/oruMHwWZT5Ge18s0Xj7etvZOpOiVAlKC3
udICy+GC2iFNhcGYPwzYpXxMwUN8a/NKyWj92fprWo8dKhlwrylP+IX6Ge355G+7q0amD8rr0UGK
osJH+T5OxrtSmLOJDkX4XxmxdQTxlgc2YopdQc0dCWx8NSx7eE27dvhcToDdFTuKgSDXU3dfhQM1
ZqmLEC1c8N2vCTg87X7AgwBeGDnWLCsAzeqAJ1P1rHYaG6QHUvcyFjLHrjDnK4EZgr6MSGMPngpt
cSgYJkhOZQ/ACF2pBhPED8jP+dpXw6ypmfdYfz0FRPHvuupr496MEKd+VGCXUCseHTsivKLwTjEw
lfazngTQD1oIHOVu0gJolVEwytH1gWCeuFHaBEHSHOR0rejG321qtNxkCZdTAYe03YRaqcTkk2Z1
Z3ah47hRFlgkKSjEyJ01NN3XyRrlRzUYM82t6cri0dWVNtvax9DO5UuPVI8zSDUS2FF6PxpCCoos
jtd8CXro2w/kK+Md/GWt2VeSmr5PSIBiT/sePXDovPkz2E+eqLRug9cOr1AQ360vI5d2kE1h3qPm
4fKkij8r6H2UWyQrR2tf0OP9nAW1OSA+owx3f5U8THgN0WWyEoNbRuQIdXRViYj5X2Xg9H2ZJTjR
2DIVDxU+It+kGkRUgVNB76Tz4CYgzV3K734D6RQaGvA1dAp6/+/CoKODq0tEuS9L0WigDCMagC4t
uoBfKY239nNZBVn7SCtbI4fPK997UdtBTK4WTvoJrlGYwrQpg2zzl9NLOWbkdi7YmuievoKDbjhb
Pd7/pRZULAoKhG5geeYPenXNayajcE6ggGEJmMmf/pomyIyik7B/zVrzSGsFYEUFdCu1kCI1939B
nmwcYXnJLje1QG4Fl+ediDHhOUZgmMcbtlArfkba7KvGX7EEQhWz59Afzliq8BF3kUWzBZM0ojRl
AHLZD30zyOPQ+snDBMbu6+jF48mmcOD+13/+z//7n+/Df/s/8+f/bwn6n6xNn/OQytf//a81iyGd
3jfJvK4LR114HfbkNBaxjqcP7A6gS0jSUs5z7q+PsmabhFSeDqgRhIljLywA/WissAzi9aRoNFdR
YfyltE31xDtjuLs+0uyhdWZ8SpwAda4LydvH4IOef8w+CvwcTS0sZSslvO+nVjtwmfZbXcEXwkjl
P5XZI3COwcZ9bbTfrw8+T2Mx+LyGqqVj9WrSlT4fvAw6P4aHj3dEVkWnQoT4VSLVsa/9Boag3gVo
8MTJ7vqgF9+Wrh+dP4YTAOo0Z7GC01j0TWCAepvqtvgoJMLYWVEq75DDD9/qqcjEHEOXtkTfB/+y
xTLSLBsa/A0gmBVFvc8sJ3Ohqjbu4OGq9NZZ6So1FdWwdJQJTbEw+dI9rSvQwEds0jI/VE6UPA6y
/KWnXfr09oF4S+q40Kt8RrEwZUtU0wDYhFoAOrn1ZqAi8E4jqu7pgcPOvD7WhQEck9FtTCAdfPZs
qLrn+wOGLYYrqaNvLdRG0ZIetU0scxoWoIQ3GGJ0bz3c83jOvFzEFQ2u3Pl4UdH4CJ0xXgUa/4Dm
o7LT2yl9/+ZZ4eupOTQpBKUNfbFUaelP3OY2CSd2ZFsvj5w9hFGUcRuB+InszRu+iJcbHmltC26v
o1l0hJZHXFXgwaYCDF4i2nqrGSbN3BJ5Ir23p49vnhrsSs1gv1t8Q32xYN1cGkhD7CamLDFfo6Kl
4WAV+q8GgcIDeNXgrXHS0nE+B8tHeYADps1T/+MqUPAD4IIERacgxnuc/JyMHAjVltv7lh/jyldk
W2Bhh0STDjtmsWpoHDQzcQHBGXRAjxi6cAKozmzhrrU3DCbXh0KJdv7XYeefz0rzYKbAIZrPsl5u
FC0UJw8AYaVE+o0AtXLAJDGDWAjUlui/WK9CA2Q4BEylAscAQ5cHdu8P0SEwehTXpjJ6e5RiPEfo
pmk4fMpF7MXro086h62Y4YJ8GHrpuzqeYYemjn5d34mr31BzJFIjtrC4sM+/ISR/vHMsiOFxRVt+
an1vV+UY1EeDX/2bSUnolIJPaBpyMZRPSq+r4UCU6jV08lAKOBketAuEH6wbrpGXtzX+zsh60lcD
oIin7fmsgJIDuvGQFEYLJwPM3KOas/fJx2nIYxf6q68q4HqNptAFmcAl342O5MH7Lz6tLWxHV21b
2kuD9pzHe1YN6DxonlLigQTbnGJldRR2H90IyL//1nmGAH9ZYGJhCrq/mrpIT4SfNjkNMbnNpiz4
rFR0cDbNgLVRAcrsnQiS+DmsKv2e5lj9gBmeeMeVO+1otdsnoDjWzzEuup/AsjOb9z3YLLr78TEK
VYq7CvSXGxfWfDKv/dzF+igKMNXYtOU2pl/hZwEdWG/A+gCjix1y7WKbjk2I1jBCIdfX5HfeeW1k
7XxnoIwCxaVn5BrxRgAPKMul9juTwtm2VM3u3pkhARQJfnmVrB5EmAbHsvVu/Iq1Q0fwZ73MOXDZ
8///IxxDHtIjCboHph/akl6IxngN3P+ESHh5Y6j5UF3MFwEFTjgwYNNcHDpKLlELdU/fes1XA4zm
gaZMRlsXHdkCEaHrX3dtMDkbi4L0gP6gLXIep4gbfda/pe2Y+eo2V/XiQbGi6mD0Q0ItXod1dmN+
6tq3tKkUkJFopqUt3YwdONZkEXhwIuBSo+2LFwEIbK84WaTrpxG3L8AomrlHLrB/Lrgp6HDhCbCj
NBK9Kppj3o+gvksX/ozYlxTLD9e/yXw1LBYAUrGKfIpNrY8r5Hyts/nz50hogYqDWGmX4O11Wm+7
66OsfAWuJYeElgtKE2Kxrb1poPuK7MG2HgWSujoCKZahbeDej/vrI62EVsK3ysWu8cWludi7SS87
0HbkfnSHqtMUZN6poLuzpYwytyDM7NDVaoAWpKM84BxSvT2oklAT60xq3kTVxRZLB5ifYR8YW0fJ
lfeNKeBWiLHIH6BcJ5+vT3VlOxtYHOu8FNhY6vIBDUISDnDJWACFZxcAiU8tdTrQ1FMJsQzrsxvf
dmUVTW5GlhCDboNu3vlewUQHMU+Dkj6gtfqu7GO0/4rGfqg027kx1PynFtuSoRxVI63h5by0cMal
p8YYyOMyTixaQEkdtkiUhgEi4Jiq7XpdaI84Yyk3IsTqDG3NNg0wN4ahzqflj8gHiLOKUGdCEQ3S
xZ46JyiSAk10WB358c2rR2cCPXLOsG0hN3o+lKmgJQ+9lCR38sQHvSwi+gbgjo+wKmMHHF5XajeC
0ersHJNXJXe+atmL2RmyUYmBbBjh+025UxAVe0TZxIjcEGr5258rfEWW0LRNTZIBn8+v4eGEGhyf
EmUVE6QReY6FX/euKoB3Xv+Ua/MictmOpmMHa8nFvGJktHPwx8YWwpmBwRDqw0qCR20L+PDGBlm7
oOcTwOOBkg5cz8W04OoLs22ZFiZPlr8t7LwzgAlY+RFhfQUN4wDJ4aR3sp532tj/rKqyO+HlU91N
rUpy/vaZm9xlNM8JqoaxCDd1giuU1aOTiemudWxhQO0Hp35te0ix/2Ikx0EPC3wPt8UcjP44Gbze
MCjlF5AtahgKQA9D6kgD94oj3o1vvHb2rfl9hqsafV97cVnUQwVEqwZOUQD3PaHHSJcN9yq3oodz
h3C0coKaaP+L48j7Av4tkZsahTyfn2+h8zginA2iOPFh2gLDSANT/TLq6bGYHO/Gi3d1jrSPLJ0U
Cz3LxcLlcBxsbUS3yQvz9r0V6tEWD57piKJG/ABLEMsJtArf/kwkdssZWqWS1pmLOU5I0IGvQ7o9
Aauq7mbSKDjBxtKeHMb+ZoRB+OX6rlmbpm3Z7E12qEm0O/+qKKHp3oCOx9Ycjfp1mBAar3LgrBGO
pB/7wE4e2l4Zf1wfdC0cUFdGUdThOacbi3Agqswq9R6lBKgwg5uPyrg1EwWCAN3iw5uHou5JTYaq
4FwEWnxRXLZnphm9A+i/qhtQrXygrBzvk9LrbtyIK7OiTA7NSVi8Gclxzj9lC30JUlaNUqwjxD4G
WUkvJDGRv7Z/XZ/U/JcWdy80PzYl+RPVGLFYtEF4Xh0Xar2VwEqeKkyrB7ieGR6d18eZ9/jFOJJH
MFQ5wZQWodS2yiyOkLYF71I5R85KfjCH2sR3XCI4NZnWq+zALBRch5ggWPG368PPEWs5vCVMgCU0
ykyKQucf1K6y1vAtyYkXRv/B8sT0N6huJEvtLtuXY6bcqLiunAULr1Mq5NS4pL2MoC3YRCuIaSna
kw/zKM2tn7mo/W1Iex8Bk9meEgjk32+eJDEb+RcppRA8JM4nifQxov1gtbedgzhdjkrEO5Pu9B49
SDRNeFHeWNPfX23xVbkU2Z+2NDiD1iJ4O0k/0iatEVZr4/ibEaTW9znEfxMWlE64UxX67GowBFCY
JkgfoLn8l5QKpOlen/jl1zYs0yGjkGRZOIsvjgtkDuSbQgqlwlS095gmJr9oSeCACgHhHqkEw9qM
EGz0zfVhLzeVYXFMmT+0EEQb5lP8xzVpoi8c2pgq4V+I41iczVIm2Eye4LP8ZBOGN2a5Opxqzz0m
R3W4NM+HQ7JQhboEyGnWAHwBx6OfqgRe/KAMkLKDHJm5N89v/qL4fEGCV5nj+YC2OasS530N/Ueh
LRnJtPkwtbp5igyvx0Azb27McGUdMXRjTIt7hLR1cVHKsgtTXJagfjppfQxlgXo91g6u4nnxMQgU
7zQpivbu+iznyHO+ianpE8954vCK43l1PksKtDltJI4qnh6gm6oBk8GYjMdSi+KHGZTlj6ip8Q+A
ZHTj/FxG+Xlkk8yA97gJ/Op8ZB1lobEqDS5M9Et3tJ6tUyVt7QGdn/xGy3Bl71DBVSVVOUq5BMHz
oRRPi4pA14E4FGg2VsM47eBWA3aeig+5h5P39W+6OjNWkLoS6DrdWNwqcWoFyhQCPYHinO1zMkhg
/p6yRzonufER15ZPpcDjmA5tJ2EtNmmkDXA80lk/ZoIA2FWKv9PR3UHhW36k8asdEDSabRIG5UZW
NweV831DfsWQtkMayRddbNa4H3EmSqsGCgj1JQWXon1I4ePGkbhcON4flI/Zl4SaizPYqWiSQPxu
tnUdIakDKcBFhKbYo9SJ4hDOMDc+pzrvhOW0rPlxRudJIzteHIdKFIgkN7Kh6VTqT1HCCzKIMkzN
dFmGuLZ41UEUNWQBU6THskyRKg2dZtd0vkTWoy8fBaJqr9e30+Uam+j3aZTy6Dxzgyy2E8hrHwoe
a1ynCeoQHUH2sx83wwGdIPNT08DEPEYD7EIXHDcgy+ujryyBwzuTrI9/4G0swrxjmQO83JLGfj19
9ZE/pvGCyfQIpYkQuL8+2GWeRBRSadNybgypLdvPsykugoi4Uwig3UcMuRDZsab+6KVY5lJYs065
nyIm2TZNtDOAIry9HmxxiBifX2EiyL44TwklUoHAU7u14+gHD6L6EYd2DyHZWH9/faqXB4iRSMig
kHJ3M9/zmNSWWPPFBngbbchgHJdBcwhpd97Y0CujkIHxwJxTA3oSi9UrFQcZbeHxQScH2i/mP3eK
hlTq9blcBjxrLkHOs4HewnY5n0uOZi1K0gPyrLOc1xjI7mSq0WfZT9PhX4xkkuFJXnZUzRaZbIdo
GeyVHmNXwMj4mfrWXYr4MHofMjldH2plL1I75xGiolJNZ325QIGNLY05a8fg+1jDkmiNvT5o/aOq
Ua/fpLKOX9IR3l5tdeWnujffXklGfQ7IkAZAwaTTuTj3CPRS30mBUWFemD3QDp92eY8uZSwGfXd9
rmsL+Bu04PxevmVDEA2YrrVarUeOp4QmFUMmg/sePaN2eKszMX+28wiLOy4zmoEsAkHpxY60PUyq
1BG2ZSkn+QG9u+JToZjaJ00B37vpGttx0zzL33xdMSrINR6UKrWz5WIi1zMMia932wEo5T3GSoWr
9o7xL84BBnfUAWc8AY3c83PQjxhDCx2JdhiH6IJOEq1WOVVbvPzeXqRiKrwniR80VqkIng+lajCW
AVkDe7KwLLEQad3hhGdsfIkcy9s3x1xLmUEEdMCNxZnTqhpToE5229Krx8PkoIwd0CjeJ93w7fpI
a9GKRhzXzAyvojl9PimzkakzJbhtlFXRnpqKF3Jmg/S/PsraZudClQbcWlQxjUW0KqRH6S+Ce1na
2Iagyo8UdGWUx6nJuxuX58VQTIKsmpcwJl8gTBZZ0oTOUm22eLsKo7MO2KOMx7JvqTHAQtpdn9XF
uZqH4suZFEnJdPXFzaVg5A2vCLmjOEv9I/BnHwmiJnjGk63+4nQ6lNQIx478xgxXhjXJcrEXoovA
NbOMkrSy2QcFXphcAWTVzWdsE9VDksbaTyRX7RwRKKN86znjwfDnoIvNbyCFk/rBMKFll0NO0zDY
QZWj2Y9h3x2vf9aVFaST5zBDCYRGXECRQp5AGpoJ2wLhzTsQyyhzWvi5AQDXb5yzizxvnhXQSdq1
fEsAE+e73wNcEsohno05kwFrNqRddYkAD/AF5VB0mvmVPCz+MFj1jWN3cdMtBl5sHTRdgNXrwbRt
GrXf8w5EvSg0oGqqU1TcobYeuCh5wcDHfPiBxnJ640Cu7iEuAw4+HRQq0+cTR2RvaioHqxMRYEK1
CQWylq4fJNmDh0RABEWjRBlkROLixhW/PrA00J2ii0bGeT5wZalIsOK0RZcv7j6i+lH+o2FDdIAK
Y7mlsKZDjAnk2w/q3COnGsj1BxBs8bX7QnHUzMvn2QLi31KyqtOHtsmy/vvUZcpzF9SRQgU3r75f
38oX0RVYEa9gqrcUUCTwuvPZmvmklyMKOFvkF5QJNkkLKh7HYuvl7eOQdErSTQcw6bL3xnWhlXYF
f9qkDDU76oyVdx8E8FZuLN/ahAitVC44chgwLiYUNpOlJ14sZk1kzFtz/BemurvVn12JANafoyyO
ZRCj0Y7wh9giB9IcLNNDxT1wZhUi680lEVaIZJ0eCeRMGjSL6wIdqTLtAg3QjZlrXwJlVN9rrUW3
CzyRe32RVra+RVKLa705956XODqMcmwnSzyxRfENtT00K1EF78dT1Qn76OOsu+kQZ7+xYCsRjnzF
NGkfqIhvmotMQliBpWCypSIxl1bfqbz8gyLi9NQTE+6h4GeuMc3eco6FqPz16a4tojlXuKgmUO9f
bhXM7vwmjdklbWqOB2jpGDFGsPw0tHZuXE5ru5KsHdgblRHzAizr0OupfAOJEArg+SEXeelaFBVu
xMw5Spyl0WwVioVA+CzYi/ayc2jpSH6WEy5uwKtH1COt8jT73e7L2e6yL0ftRkNt7QPOFZEZ3Gnx
Ol7EaGfAMg6bL21bGVm6y4N23OP8NR7gNd6qg64OZRFABOm6wXPyPE6JEiYUzSZtW0JK3BEtESbE
oAzdSesWRHb1K3L7UVekNEir4nyoOAStn1qJtq3xxDxBYtBPBe4pdwPMxXe9If3D9W24dupYMiKj
RqZGe+t8PJwToqYxmZqU1c8YuuIxbGDNxTjkug2GEZhXT/mNMdfmyJPnd9mcmsoSMlAAePezgbA/
Oo3YTmoZR+5Y9mkGhx4fRkSos4frs7zsjLA5Ha420DMEF/iy59M0chNDgNEhMEdOG26S8Lfk9eCo
+xj5ZITrUA0jztn7MDBQo4NvqO69XEAzu/5D1uIN8+YJD+yLJs0insaWik9UEIJ/i2ztWcGQRYDR
MPsD5bT+e5Y3BtQlZOm7upK34HCXY3P+CbAY+VHOp5Z0/g0KxTeHbvSw68qj0m11fYjRydtozh5u
Uu2WetDvmrRWdtenfBl9GNZQ2cv6jMlaPnQh7FPXmi92vNX1nTVG3mOM9t3x+iiXR3QeALQ3L2lu
CrGcXGxPI0ZyA1hazyDw+JhpIfeyH4ry05tHsnSiwPymJkdbJhP4olOkGywNdqLUdk48BYfedsqD
OvXmjUldHk4a6TNw1zYBY1yAzHwzNJSsDoHmO8iqyyxHPVwoyFJltrcHEKsgNVDfAipdnk76zoBC
ee/yGKUNcr5NWgsyd2sA4oO7GR71Em/bCpu549DAvK1DcMRv/Z5zOYnnPO9Eek3L75l1cVzjP4VM
VjC1cH2HisiQ8/B4SMHX3NiMl2fgfLB5G/3RIixaL+j7GUFkVQ1C1HaNVoTfSldMRo9VL7x9KyfE
p7h636j3rIQgDdgXYgpgz+dEZxFpc2E0hk/vk457ZD1iY9htlUD/nCkGbkUFsqcIk2IfOyBhWlY4
Hhup1t0Ig5dLa3JhQqia2SUEgHm//TH7PHTsoBHq6I6V4twp/egfxsTyjnFaTigMjbdSustDyXj0
oaGxMCAVmPPxEiQckQByRpx0NOeRivOAGVogXV9vbxUbLhfWEgQZTdVMnsUQMc6HQk1mmNDK6F2j
qDpUDbu6eQ0dNNvVtolbKMOD8RXjlerex439xqa6/KyMzaKCbNaprCwpVsmooqc65L1rYxX+2MOg
OWYUZNG90upDINT2RqZ8+VnnvJFGMOmPDYZRns8Vx5xBMUOrxxCxJHg70bBBTgOjU1F9vn42f7c8
z5M6awa4cnXSWpt7XudDJUHlULH3RxfrWGQa+xQ80abSsUoF6ifbjx2aWc8mSjvvQOWOaP1HNEc2
s0A0HgUY7G76JDVv9E4vLxRLIwALkub5KluiABGPagUwYlRUPIHpIHI+wVb22fjr+tznq3gxdXhc
xpyoUAK4iIPwxHHdUnXUFfwaBSGo7mIL6KcMDyq+o2DTJAAHmFK2i1xnIzfpiG7e9Z+wstAUXebR
KdYhBjFv+j/Oq+54aMfGNpvaEPEDKUJzFJUh7gDMyxsPodWh6KdBwSHmg/w9H6qOJFlIrfauNikN
XmhZoOrboK5RfLZk3954/KwEQ4rFPLgkSLj5vbeYWdCxEgLJEpSQeiXbtpoKXxpNnTsJZXXbNSq8
dTmGB1jC9lM9Vf6zP6m3+J5rKwyNlQ6RDYwbRtByzmgIamo+4C+kqg+jJvGJCancZemEXiFusChd
aoqbJPD7yWLal+uruzo854rgYbCflw9ePam9ICZwuKoaG2hQqjSU4w5atB0ZA3qJ4OMBWbeoPBTY
xCrWm/HWNmtAY3kmBc2vw8UaNCbQjnaoBtfv0uJbgWPhQXqtsenbsr1xZFciJBcPexlOKFWRJanF
V1u70aZ+QCYlRkoDB+VjPwDyRuomRPVGaw7XP+3abgZ4ROeWTqZK8nS+shGmmLFusb3KzhleTAZw
YTg291ER3kJyrEWjuTgyp0tgvZY7uWkFxpEhWMdYFlp+CjIbuSWM0DAeuD6nOdQu4hE1Cu5tOK8w
bJeUVysZu8LPueHyUtr3mKMaOy9Hhihvm+lDYyB6jdyWs7s+6MqH5OKe6zEzskL7jU74IwKhc2r1
foygnukXPSZieAW5hZxNgqoa8a8bYeE3Im45R3rswI1gkcz8g/N1GwEep5kYsWwGfdyr6J1nDoZ/
Uyas/VR26rTrvbDJ0V1Ox2+IMhhoyyO3iuBvOcvR9FRI+00jIuRAY1wtnsBnN+OBnqjq7/sWKfkJ
rY2vrbAwmEW6jTXCNsac3iuqr3gbo/I7e4dS+9DcRVqYPzJxP0GZWXszZ5S9Isl3SI8cmA7aouyU
BXmVWEaLKB+qmB9E3t/5PXKLeGhZd4mOlcKbVxE6HK9NQLIGBZN5lf9YRYT9ujpJEp0nbut8thvL
f8gRKPgitW66keaubBgY9DaMUcAE0EcWQ9V9ic5S0OpuKVP7AzIx6X0jjOxoDggdXp/VyoGYG1lU
ZUySk4tstq0D+GQtQ9EIH+5Jrm1XbabgLkpo0MG71B40zI9uzG8lkpFc0ufkS9JC0xcrJyetsjwk
ydw0M7P3oRWesLEgCat6kPFNcwtjuDbHP4dbHIgsmZ/U1DXcCb8r59jYPoJrYsIscePUXFUdHVKc
aPRC7K5/3LV1RCITzQBen5RIFzlmiHQqcoMUeftxEF9iqjWfS+GXr0mcTs/Xh5rvmcWhp8PCC0EH
VgWqZzHHWkX1xKdF55bjJHYUETHzbuUvTHYw8RoUbZtjAPOrrGlQXB945eMysAV0k8VUIeWcHwsj
Qker82rVjRsLHZ5eU15ATf3KW9E9DQ24SnNUsxvfdWX/OBR+qPjSdyfGLSbb2wXSyRZjdl5lc1Eg
UPKYAgKMNrWGS1M22tb++ixXVhKauJgBI3RbKNCez7JGFsxpJwRMe7SQvqiiqZ9GPcLCl1bejffl
2gedSdysJkGcMtf5UEoCPSxF8gHZ0UagDtpUvd28t5rMog/SaNpWq2z7uS9gC719jlAbpUSDiUzK
mL/6HwEuLCn9SJJIt/I8LIQaVFJfykSpkFdz0upGMrP2QdmsFBTnbJlIcD5YZWlNHNJcd7PMsz/J
fMwxlggxjTDtcLyRI66dDWO+DkHoAxZZIm5i7PsaLGBU13K8qsYHTu3uu8Q2UOviIUo5Zo4ENL20
HaoA7Q3Q/EqC6gD4IdegOszoiwSR2DpFZaVjbWAUSncarcQ/Wh5a89ty9MGJNYmm/5160nxJO6P9
ldXUp66v69r0qVTOKHo6k/yQ80+NL6hl9HUpXTNOkWlPaiMaDnqeGP8kcSVOBqbjuwDkn1uPPNJu
DL42feo1oJ1mRukFfkFqQzvkZi8RCwuyZDda0i8Ru9TKD7EDlFbPvfgewwDT5bna7aDC38J7rW00
nrcoMMyqQlym57OP6bpXCqpDIDplhhBuIzZh4ehHBXmOfxEkYAjP6Hnyg4sEPVDjKLDQK3fTPkDP
MbDbQ4rH6yktcDq5vqZrEZAhAD3xgCezXBwfzc9UZM4i6eJXL/1tT/nkZ9YDSd7g7dLfd9g1v31I
pBY4P9QYwSWjTXP+IX0jL9AKqybiUt89t3Amd/h2Yl7Dfx3+KTx0y67P8TIQ2uhaoS4x6yTNEj/n
AyIwXpkIBU5uomrRZ/AaqFx5irqJBXZOKX6JG2SYhxvR9/fdcX6RQjaWdHFmsQdKI4vTMmgCD+i4
G1EA9UXuDt2g3ve64f3Twyr/kHhj8ND4NYrYY5GZxyaN+scYx+PD2Dnix/UPcLl1yQJJG+jpQ3e7
6Kt2qJwiEqFQ+cMM4EVAI/6WgRd8LLIy+3R9qMtjShY4g5m4UnkVLdMHTdIbjqpoclvUtndDqjm7
AL/aXZHWxovjtelO9GG14Xa1jnU6eLvrw19u5zkJJULQYSVXWsLOfZjSJuUwVDEQUcxQbYiRyItA
NZCcaVX50HVOdWOhV3aXKmfkBGUwUOj24razYUl3GBaOrjrTMrrErHayVZwdNi3TNzyQykOsWe+v
T/MyEqPgTJXe5pYl01yWjjEpU4e2RKKwqsPwNUm159qz87+JhMpR7QM0R3n8uzbJ8I1wsbaTCH5g
hUFh8wZdTNZPMe10glhgvYr+UTNo/r2SgO2Pm9i/cbFfYu1tm8wFaAV+P+ykZWG1btoq6Q0MLiSg
UAC1fYTCfIyRoF15+RObp98kWMy6kdYPJ0v1x79D8q4X5FbxQm2S+FErLf94/cOvLTZNS6r1wLDI
ABaHGnexCDMDQkk4QTbAFNQGjI5xk7/1sLfAXAmh4VPmGOi+XR94bcVJpajWwJcDQa2dx7Aox8wr
GvrJrYuif8AwSPuIW2tysmuZ/hiHSuxzBA/2aqz3N/b32pEifIEQ13gfU+I+H1nN0cfySnSTqfc3
T0Ot5sxVVT6hi9XcVYHv3Ygga1uMQ8yZMsDi0vk6Hy8FqNtbIfaU0Efb/YAq9ZbUD6OIwc5vXAzz
ai1CNLGKr0nHnXi1rOjmKUa8s0MmErlD854GhY7gfNO/vnnpqNfMbyrqUuTDizNTIgI42nU04t6Z
DuUWv0LrVGYI5qhKXOyR3KSKVIcN7qKwPJQb+2Zlw5Kpwf4lR+ZptcQBU84tu5pqlTv5U4F7Vlme
jKLXnlqsye4pl7ebQR3yt0dh0gnu9hmsxN5ZLKFBy98Iw2xWUK3xdNV1LDfwhd6Lzni141A7XP/A
v/ECy3UErUv+guyBwa17vmUkarZajLmjS6M03iL+HO+wqhz3U2+Y7wvZ5l9VlJ/dEc+U3SBwRdxV
lTAPeGjGL2FboFuPoqS+dUoeRTd+2spupt1OtKWKjxv7siBJKkcfs25G18wt7Tl2lOlkdW35Aehb
9s3HFW4nRuRU474KPhe8Gr9HWP4IRCP1fI/jZbib8A94aIhFR/G/zJ3Jct1Ytp5fpSInHiEv+ibC
dQdozmFPio0oaYKgJAp932Nmv4hfwUOHI/wOdd/IH6S61yJ4yONEeOCoCqUyJaLZ2Hvttdf6myQe
jsyOA5V/iif0rZZTsEr1fxXPIISXs6H0oztoRYO0TjkMqRshs/O5ERXB2BkCPqlnOioZ3waw/4FT
BLl4gTYzSgRHRupAnGEFSiKNO5qygIhefsQspjgcFtT/tR6XStz1kmDXofB8vnTaZw81F+Vswm7t
RMcjGcFzK//WTVMZeQVaZW5lCPkluFh1HxlldpHUAyZ8XSJoR6b2gfyGKEgihSbl0ixY/vz3s21f
GfC9xNGN/WKkRD+r0bk8Fdk5e6X1BWl35HUL1N4ZynwqbbGd/I/vD9SBFb2QB2gWgLZXiMgvn0BD
rA/HSJHFFWlY+wXYZZ/ha9A/6KlJ86ZvEd72cOsz//o+AOOKWy60RYArq30gbiu5p2OPV5/QldiN
1thEP4e1IkChloE/YPRuZPLpX35Z+uOSCt0KFJuyPvRqvoQ5VjSILo5DdfklEKbwJKbrWe1NvAIi
O2hwizrD6Wb6y5VFqomEbSonBDGW28tRBoSoYouUUxmqk7LCB8fCqUVJqhQWsy/MJzjWK8WxYLHE
xVUcA2W2KLnSoyftWW3y0D9lKNMJ+vWFjuqd5A8JFoNdeW7101cFDNIuFrub0Ur6/YjOikMDuLt7
f8BfxyvKExDs2OdBnSCH9/K9VSWeh5BKrQvSTH6kWKTBptMQcGpytLzfv9eB6AOuRSSNXVAYNHdX
Sz60OO+IM4tlloemOM8IULmrpKHxWe3qpr7M5mkyd5ZaTyq+8JAcncZHgxvPmqw4Rud+nQsABjF+
ErrIb9HFfPniQ6QgbQIZA2t2wordVFK4n7HMObJ6X0e5l7dZ/vy3+NEOJdwSU+lc4G1mgDOp2Z03
Jc4GeHo0T1bcq7v3B/nQDVmwVI7ADdAQW82pNtY7bcySHi86KJNmgWMQVqaQqHBAtH3gNkcy5EPj
CGJ++ZwUFFCze/mCmGxKABKa3lX6Orgs5ia/l7Xx2Jb/OgxTqkAtQ0G6iSxRWg0jmDlryLOux0qg
anaQMRPdtrCguaFTVd/MmuXfVImgXBZlkLl6L6o374/qgWXCvcluSFC1BW/y8i0pbYTqEHP/MGty
F+8tnMbbprmc5qny3r/V68yfqpcC5INAROa0Zj8gZt3JMyQaF1unBIuUMhYe40w2zgJJwtqbdjxO
ILnsP3MySI5V3V6L9i01N0pD6A/Rr3rVDqgErAYCueVFI8wtHBxB/HNjaJLzXGz1CuEjFGt/Wip+
CvFKdny17D62VfctC1vlvonm1EvKcERgsDcu6BG1t+8PzqF5ABkXyOzCL4Vt/vI7FOGoYimU9bSy
u5KKNiJDt4JehPtJKBUF32jTQO+uH5AwihXxDlF37UjyeWi+kwegkkoQ45i0egLfzFW/tniCQcOB
1Q79DMBubDZHqr+HljEcT6D/8E3h06/CU4K1Xi/jMucKgtg/VIWY4DSJCeu0t+a52vW0jU/fH9qD
L0bhTP/J0XjdtY8aFSeBnIXMxvwojrJ/pegcUt6/y6GFhEAIGkwEDRg+q3ABnTsvipB4mKet6LWC
b7hR1mMOVgh/Hb9D0QJUPBUTtOY4vr+cK34UEm1DA8GM3oz3xTBYrh6KoecHVnkkVzr0VggHUSOh
FMVNV5OiK6QijRSrc0GUovTada0nhzLG5mF4rCJzaGIYxPVFZFGmALUewLatzVIjvk8YnJ3LYhu7
GH/nmD3H+uJyMfxloD9ZAVivBacC+H69T9LYyMsOPyLXh0SE1ndW7+uxClwJG7fd+3PjQOSTRZJs
MBYcUEgCX34wAFBKTD2td1vDRHLWny0nyIUY8EjfnMiBxSFBUIFrDol/ZFEfOFGiTETIA4u01J/W
gtWhDL6JNlDnqkLYPOTJZEQuppyGLUUA806q0pI+IzONA7aIh9rkhAPlVE6har4YrGNKxWzucCtj
BzsJSsiI7vtDc2CCLfhVKpxUdRfdkpdDU0xm2dBMG1wVp4P9XKWfS+yB0AvXjwTYA1HgxY1Wcafx
OcIPIWjKGdzA6KIigmWJ0mrNkWrf61MNR1C4jaQN4KDoSLx8oQ4D7qETmMbyPIt7q+9rTr6S4NUq
SoKmmItXAnqCR256aHeDS6nTGeA8BeVuNcNk2gKd0mBU2sV6WDizMGEErKAZ6phDLn8VykxEx0Js
FTfmpDlg9aKoH3KlLG/LakKRmsjRJWRRfnAec+zcs2LGx/e/9KGBAUW/dN2IKOpagCfBjlBXS5RT
YknQ71NMWT0l6gQvSCxKK/FouJhp60ei8qGbLjhAuqrUb14pcqKqj/+q4feuyWQ+icPiSwrMyWux
Jz3FPAy/Vx/65/svusTEl4cfOhPsAhrhRSJEr2aaHzczbBuBTMMK8s960X9KEMjcR2WbXwht759G
koFU1lQX54mfPL9/8wPdGrJjliP4x8UHZU2uLc3BbyV92V+hFDRu1tTFVTQZgWVPxaTto6JNncwX
h90YSeVwUqfAhYYmB+xKE/0Yw+lATF/OYPRrgLwumMyXiwGfyzToU4lvnjXpKSF2vBoC+ak16ulM
H6tm//7LH4qzaHNg/bJkeECgVrdLcE4UKrwn5llrf+D0A3+5zUrN04YKX3YcTKPzAIm4q1krrSPb
yaFXNan70NKmYUSW8vLesyLGBZbarStVk7W3QhGnaA2dE9uy6syrq+FI52R5l/UsQwuYzWTZWmD+
vLxfkpWhZHXcj9R09NIMz2NBr4tdohndkTPCoWGFTEvZFxg8v1nlG3E+T0mGmaobGfIQeY2p4UNH
MRT7rqY54aDSPqP6jIcpMG358f1PemABLzzGBdQLSPG1T4scFEkWcO8uF/RdJ7SLAxn2wZcm/7Vy
1Dxuz0a9Mr33b3tgDQPeoelJ8FgqCKuvGWpVytKuYcAGkZ6fJKI4YFkmUEOIfGG8HQ1lqPa9LCh3
E1h2dBUa9diJ5cCogwahCKwvTTlkvF9+YB0zP3MW/MYVzDbZWVN6Z5Q99taz3O3E0ipPEd8P3YbN
+8gqOjCzwEUsEFeiPBpBq6K3Hxm1NbRp6wpxZH7Bm1bdp5Nc0qTKj0kZygdfEposKQCKwtCeXr5k
Ls6mP4v47gyjoX2tMTA+ozMl7+s+7U/ntgvdMNBDx5Ci/GOHJaIOGQKYxiyqeCAlpt8HNvSE4bQf
R8XNA+CIBNYcdWeQ582nqlRCPJNy/Xrw50hBcH3uv2SwuQfGcx7OujSqHMKEZtoUpXDdi/XqJJyi
Y94aB98S3cSl+AeLdY3LNM0QS9tmaPGjEop7YRzOUlTZJiimcm3TW58EfCvH+ZKaa3Xk8HMgLIFe
4uhDaAK6vJ7IMu6GYW00rdtiV/WZyHlXKUXQAH4FnaCF8sP76+ZAlkUFbOF2LPH+leRIV8VmSB7Z
unpTcoqGr9jJdpYf0085NEUBEPFe8NhQS1tNUaNq/D4PhdYVqw6DjTzJIgzkymY6K03cPd9/p0Ox
AEjtsouh8EmX+uUcxfU11tJ+5mQnqNNDbap1/mFufSjl3dAolwP1qAnLo7bH25LTtTckWPS9/wgH
CDPgLhBSoHOJwDhFzZfPIOC10PeKBL9S0qoRYX+UY9GLKBv/Qp9z8C51oNQfUQlRs0sjnOTFErwP
UAxppW9JOSXPUpQN395/qAOhmRyXdhCJO1jHdYAKGyutUgUXY6CWw0UWY1/dt1q7y4J88qK6kUMb
NZ1jwmUH7gqfeEEvWeRW9KNejkQoJxbek0Ll9mWjP1pwzPAcrHz1TixldbJpmljnSdgVf/1l6RsD
WaWApbDnrrbb2qx7cKvoYvexKTZOAlvoIilo4DgWTige2tJANdipjizfQ2+7yAECe6Y8yJb08m0V
MZJC3Z/xK88161Gr5JGDhOrH0ALqoNyJbd7t9DEYj9z2Z9lxlV2AOiGHWnqt2DSuTjFiLtWJKQug
8hPW1qUiNXjS94qVfp2ood/GVq0kdgrN+6Sb1Fy3pYSOgusPcSWDdA8xmjWRxnUlVL9RZYS2gIZZ
izWZPRdC8Pz+PDwQDH6eHZfmN59mnQlJWhIOpTUgdFXnMg7EampF042uoMyRYdvY1ccCwqEbEsZp
M3KwJrSudmYQbCVFdZS1RKME608anZ7XaRmdZS2CCM77b3dgBrC4qFMsU4Apv5oB3Wg2Zsh27/p+
rD02tf5QlHN2aeIo7I5VX+6iKjiWARzYNNC5I9P7Wf1mwr+cdRONSjUpjcqdCgF7mDhtDPzExRT9
Wb0aHitr2FAGh5IMjXw5KCylgJd3xB1Znds2qylkhUMCfyKe25PQHGniJpGFXtosCeGlEahDdjbM
lSrEdl7L8tP7Y33gw8LyRiCbPveSU6/GOqL74Gd1VblSBsB4MmrFFgKDOBZiaLd7/16Hxhg5Hprg
6J+Q4q0mkZVSEGA5V24Y1/1tIKXTQyL2mc2tzX0+l+GRSt6BeQR1Ep8IFJdIA9YqtIZKqQMMCifC
VKo+IPeHU+goxuGIvGUbX1elT4Zn9v0x8s2BjGBRrIFoSCKNDtlq91RSKdbkhtZYBPrGC9GEcCWT
w/H7o3ngyyEtSfma3oKCnOkqPEeiFRlWUjZumnQFFHN1OotxfXdCK6n++kDS+aKJQE613HP1QnMx
tVmvdK1r5VpV2UECsCspAvOWEXiGU2TsYDgE3l9+PwtrR2ha9BdRPVu9H4BpsZBNlJj9vJ5v+gmX
W6RCBbCAUnwk9h+YmEiELEpZv7b21a3MJEHOvypJ4bo2/DFkWe1JsSheQAEybvNCPkYGPnQ/ug0c
75Ysgsr5y6XfpXldI3ndutWoGq3HxhrPJ4yxdU5KJd+NTacdi2+vCWE0HyCfQTyGLUWLdPWOECOj
tJ96inRyitzBYCDysBuog2exHfVSEbtVIyoPUmTMyanUU9TdBVPV7oNeJNFUK9FXEOsqNPlrrY1G
vQ9ELX42fa2edhkaluQDQx1nH2bW4yIYofg3QZMH38O2bLGDE6wC/OZsPqaFmWWO5edysDdTGoFH
0sZXa56VwA4OkgicOdXnVVTl6DZ2WlTzmuBePsRsUe6o1KKdlup8Emv9N8bh4f2J+vqWEPIpSyzq
bnBR1ooo4QwCMskLza3ixuzPASVxfFNTvOttagT1vBMS0pyzDijPsczwVaShe0rvhaMrOwiNtFX0
bmJc7qYp0NwmRmPCCxan+8hnAvzVtbjch0DKeYBGOx4YLydsY/p4KFTY0KBsMkz2hJS4MwipcjGN
Zvb1/eF8tTi4F4wXEIkLmddai6ug05EbHfrsbqz4/t5USuNTXSs3nRD6XpF1bIN/+X5LpgkGmPOi
SKn25bvJRlZjaskYUlDKhM6udN/6EYZRj/l2yhS+s5Qc3YP3b/rqeLxgcGnt030GIfuq0oFRdS1h
DsVNxQBtdDFu3LmMM7euo86dgOs4Gl5D13KgHHOIWabEizSXO8NEWfhoTDiUg1++boHDcNdEse42
YSU89AFAtZMY6QxHDsqjZpQ/U7X13fiWyJmSWjE/V4PbyF0q4gcP7cRCl9Vu2lC9qDAoH2yyjviD
aEJytH05kDmeVzIy11oYC9dSoZm3mMlkP+QqQ/qAO2aKC0dmXkCeeReeJnFN2mthHXYpJqGETIUf
jmddDGnKllsRuKTht0VsiwJCfA7fL/6iF8n0+f2v+LryTMND1IH7UDdboGWrM6oaaiRseKS5ZRCJ
F1AF5MG2Ri0reMw6ru1hNDvN42hXnndajVamMWl1bAtjZLT4kihGdvL+E72uLi1PtFDhqWZxVF03
1cVGDWvKkwWyYWo0eHzUpNlFSjALHiqMMg2PeeZMkjcgE2z84dNnlfMO8pAB9nnOHIt649R4tde2
CAY+t3VEuQt3HkVV3EXQEBInauL4Jq/EFM10RZ8+U+/WSrtFrT7xCkxO7ifZQAUrTVTcMTBobk+j
ebAibAY0CXIPRP1v77/z6xmNcAcS6vBXkWShEv1yRk9pBeNqyksX9p/uTIWcntRZC95hHo51ul7H
JhhItHM4CtHKf8VZrWp4IQGKJK5s1t3nsFd1CFy6hDEP2n62yGHwSJw4OMPocnFGWFIFBFlevhye
dEG2oGBduY0Hjx0ejGxaJx6JEZzOPq9doTJFO4xnzZsBcJzkk+87oVFEvwBf//LCa7756T3/rSin
OkLvffWv/3pdPud3bf383F4+lf95+dH/+Ksvf/BfL6NvddEUP9r133rxQ1z/n/d3n9qnF//i5W3U
Th+653q6fcZwuv15g+C5WP7m/+0f/u3551Xup/L57398K7q8Xa4WREX+xz//6PT73//4idX7l9+v
/88/vHrK+Lmr4m/ZU/6fmr+lT/n3Vz/3/NS0f/9D0f4kpaL3SeECVDpnnD/+Njz//BP1T5oy7J2L
ng2CjEvJKC/qNuSHpD9hf4CAAi+/yFIteL0GjYFff0QrGo4G0uR00FnOf/z78938Cq+/Pg3j8c9/
/1veZTcFZP7m738QAV4EfZT2EMaQFsM85i2F9XUCn/b0Z2UtGR2EQU/j6KKqlaugLL4WpTxz0kt3
uR/dRIr+0PkmQrjpmTF3lyWdcDU5l5RSt2dR/GyUkuEIemOHyvgczMpuyoILrA1FfXYLZLSkiLGS
vwg+aq8qxCm7V9XCifv2qV8E/0S7SfLUnpvmIte02A6A98gqqqzqXpZP4jsrvm6SPVvAoNpTufPR
D+BYc0YZoG72mnlWmTfXrd7aBpJPgROGFyPoxn2lehn2DIHn4+sgobiBydoOUQW7MbwpRgHvVOTQ
V3riQm6/sZIP7K9RcevH51G5qwoHA4Aksc3EsKu9nFzVFpDF0/QuvYtdwArXfvCjelDE2+pSE+0s
cPhVSTQ7nS/SXbrTHgUfvT07+2JO+/KuhuiS2PeC5IiFA966iZ5D6TZH9MuGQ3tVCB/lpLU1c7aD
wAlsARDqbKdyeVnFe7E293PsNMK494PIWRrWYTa7p+l4gXDQid59KIR92O2qzjhHzgFlP1pPhS3t
GzdvZWcMne7T9E34InyZvok//yn+/Ofya/jU/vj1a/gkf2t/yN/+/X/9j/hJ22t79Vv/Q/2m7XVk
hgT2MH266pudP+2sfZVcyDQXVDo+C09W6RRbOUvL7Et6FTc7cSDJLT5Xsj0bbtbb8qf0CdRM36V2
cj+44e0oniatF8p7Gymy0xBzlgwZoL3F3uhfJ5kjabshdDmC68V1XTnjfK0rjiJ/4FqGtOdXNAaz
4tqsTwwF5+zJ1kGX80uu7ULBGwf38+iYvWXXqa1MznxW8dP8EyllZ6ztzrKtL72jXtu1x98znwrV
w/HD+LLP6pO4/Cab11qZ2OHkKeI+6BzDcPRxp6TudMN7hr4DCYtOjXpfDLZ6P92EX31xZzU3WXRu
5GejfJKfI2BQniDT4JjgCPX0NhC+Bc11pl/Ip2m3C/b8eBF+HGmgKV+0/OxGF3ex8ImpGqiIh6oG
qmmtK+N6IMY84VTsRmERSDbsDJmarj9NEkpSTqSe13AdlfEm7E6UHrlxx0TGWPByXrjQdobdVpdj
KDqCmdho5u41/1LxL8uLtLfHnXpWtBfmhy/aXNsWCOXQsa7r9iwMvaBgfTuTfN8IN+ApnGwW4Jq7
sXgT9/bwI7yPri7dHVCCM/PHrsKGTrgani4FW0M1wU4sJ1edGXeY8AN1iB5f3CvRCxu3mT1Luaih
Gd8L133ocUXcFrXAayZvpLbU+mfYOyXZDz96NGFwJJOnChfo3bdPo+B70KIcyLogMkqbBqStyZlb
Soi5wQqsMR42ZuHECs/TlkJk9DUAzzQ2Z3WMfPVFHnR2mVxYyEz5GFzzbDi4lDfiU0AhD4XGjyQi
1W1W/UhMPLQmJ6ORbMh2cTvrLV4MHfJ1dmkSYK5llXIK8mPfo+Jc5jzntL2TR4KNpZIjMaWc1vx+
vQtSHo0vGtvjqeSmaFeJjmR8SXxgRcazNQiPbbxLtZO0PJ2U88zyDLJgM7gPpUeySt50n+OCl3/M
xY9i6pX9+XRlPslxZC80CkNw5PmMSqtC3iaaXqcPdr7r0htxuo9lR4WAFFx0l8bjQDyU7OJD9sES
0TW0J9UWfv4mv+4um8uf/5n/9utPMAvj98SqeQlolI5+/R+zpua5uERdshlOCYzz+fw4DSVxKhnx
iMokKIkulbMbvHM0H1/ir0x7nMCE8WsDlBWJGG1KmUmPgugFqht1rKlKt1sxJdChHiB+lfLZDYRb
A9BpEJwGFCFoK9lGftrErQ1S1x6GjBVw5su7sDyttYcMKr43mC4ILjueu4hgrX/CQrzBJUYvbxnV
XAKgx8Sg4hAwNl9N2+fOrpXZeDQ6Zofof23ti8ZO4UrZvlV+Sgd9l7o58lBGaZOzWU/6Rfy1wzAg
gYheXYbFlR58LNge/cC28hMzdg3DnsPdfIVoY6Y62uyM8qe8Vt0WbaugFxx/HL3IZO2IbCQy4tuJ
fAPqjX8n06+easny8jONRRu1jyoShaVqeVar7WS0HOLC36VD+SPQUgRVCbFqZqOmY2PE4Cbygy9h
Pifpn+NUtWzc0GzVjFDRSdy6E28ovXt+pzs0hu15/iAWimsGvRNYYGc71JBV6bTJdfxxy/NUF11t
AvwlpDhw1N4w/BiCC7N5TIRhT+WUbr4Y7mLrRlBg+SJYRroeECim6APut6onIIc0RmD4aktQbanp
z2XrOhvvpACxMdPAEE/1xLxyyT5yG6hrZg/9UvfY44/whbT/Komli1FLr410/Jil+nc5Vy8C9TrM
n36eBf7fZan/H+afdB1+O/As+e2L/PMf/+0f//0f//Mf/+Pf/su//Vd+979+T0F//uivFNQw/lyy
RcALHEsWbjEFvl8pqC7+Cd+IU+FCCoFuuZjP/XsKavwJqBbc3uKDQKttwSL+MwWVlT85cAB+AQpA
lYBG019JQV8WqoSlYYrGIs2El8cXKZ7DhG6t7sHVNJ3UwnxmmI+pz7118VUpQ9fTbkx8Li4J2Ue6
yA8w0/e/DfWB1PmtS68Ka22hqElsZZqnajmhI/YF24pnfePVl7v+RiRJfCkaiq7QPVMfrwkH50qE
mP62J19VXCDd6GbYB7rX9cKXbNTwBaWXtO3a8svnDoe4SfwOXl4hq3fpmDw1Q7fbdulVeTqgM6TO
Y6Z7xowcfzL4GqB89pVtV1910JW+EQZVZqb4JVjAwChOs0k85tX5xlxZH66UUjOmvvCp89RsqEOn
/aiUrnQ2Pflaqw4t66FLUoY8QGfDmTNhXGBh2wZ93YI05LqrzNZXPauDJda3onmqZl07bRv1NQa8
CUK9NynHe1rWffZ7jhWl8rBtWFbrsxjmukFRhTHPOOxpbXWRqcdwRG99z9XqTGsOV7PcaF5ZBtCu
ZV+z67p93vbgq+Xpx93oI4HA95Ty72igXkRZdbPt0qvVySxZmhTELPo2np+aYFyP+X0vw/p/yrn/
EcZf9eLUUm9kMda8WEE5oVXC+TqIgvqc8Hukf/PWoK9WaKiEQixNkebROj41ROE8GL5vGpZ1sw1R
W2seRDQepUE/q7X+qQyOiWS+8dBrlGjfh5UWUP70rEwcTjMTGaNOOubi+tbFV1unPsWVn4r+6PWK
CuIpO8mqY3LLb116tXHOw6CJxbLu1T7hbC6fJeJwpBD91qVXC1Pyu0iUBY42laCbZ4EhND8op8YP
277lctffNk6Y1b1Yxlxd9qdHeKZXQFa8bZdeLUxZz7rJF6PJE0T5OwVrwHWCdKRf8NagrFZmmEy5
NnbBxGEGZQOtLy0IKWq1Lcyuyd25WepV0DcgojX9xre0/RxV99sGZbUqhbydUarBkjAq5YdBU79H
PgeiTddel+0pLSpBF3WcnSrtHFmlKwSXjnBE3hjvNcQ2m/FlQ7py8rqII7nfxlfpYH3f9tirZTlh
Y9cX4kAdiQr6gh7Za0r36xTzotT+e8H2rederUtaTWGlRxwnsb9FGs6wfgjZvHFMVguzqYeiLNp+
8mpxeC6F5mOgfNk2Isvb/LYoM3WUZitmtGspu+qK7koMhGP4s7dGZLUqpVhRSyupR69K2uwcTenu
vpOLY9Ytb119tS71ehLkpCxHb1DMb6mm3oFzO8KTf+vSq3y2LrRqSgaKILI+YWEaSme5H5rbksI1
uLqfpUiR+mLk+D/spUa+baB3bfqYa6PyxB9NobNKijf4zdMrBk0Ybpvdaw5n6mtzVQcVG5rRgVrV
oouwQyJv23OvlmUc1L6OMN3klVHyKdfTcymLtu0Ma756YFpBai6zJMkpn1g9B1lzEZ7b9uCrdemb
pd/4zESP2o1sdyHeAHHcb1uaa2iKksuZmVRMlL4TThFh+RTEG3OItfhgAN9PFSQmeKKKvVfjQuQo
abItlV0j9+JEy2Gvt2xpZftJLHTN7oBjbRvw1cpMcdaqVYOQUtRjgL44isARtknbLr7aMFETE6Wq
ZFPTp/K2DcJPXaJvm4ZrXnK8kHTp7Y+0KkLtVmii/jFO623hSlwBGSpFSVSzzSYv9PN77H5uZ6gM
m4ZEXK3MMS6MBjmwZZ9HAmHqzWdV2/Yp17AkNR91hBuWEv6gnGUWlclUud/21KtlGaJyBI8jGb1G
yzUaiNl9mMwbr62+3DCDRCsFyAnMQDOavbSVnDQtjhlvLhc5cFRb62mRCdJYsOiodLXxIx5beoVt
n28rGKxFboa2N5JAiZiDMjQkPcifqnz6sG3EV+sylCuI2CIjHkrtpZJIntZE2/JvcbUqcTlBmMaM
mYKz8DwO1jdVPKbWfnC4qa6uwCdhoTVGqNLXig2UD3yQKnYlRLcbhoSLr1ZlL01lq3F68Mx8QiCS
CoqRJEfEKd568NWyxKVRLiOJrQGMerUbNX04lbNB2LLoefJVJmuIbR2bPlO8DUULaGhHS1XIoy3b
A1dfLU4jiQWljCs8DAAmfU6l1nry/WE43Tbqq+UZI7CfmQ2NmrnQHkQ9vjXaLcuH515ls60idfEY
aFSVASlEyBaBoBI2Vdu4+CqZbeq0EuuZQZFLeO5T5GZ1fuTssHy1VzGFS6+WpiDHvR6J1eSJXUST
UvTEdvgKTNqVomMy/W9Nx9USVaM0aaauAB9QhTtJC3YA3rfNxTUkTtd8qwsEnj6Qy9wWyu5hoKKy
aa6sJbcCRFSNEny8t0BWPTWZR7vXhOdtF18t0USsJz0p6tkrlPZjXA9fqmOo8DdGey0F6xvY9fSy
Qhwf0u9pazxzlj0GXXvr2qvFGYJOrONxHj0xKz4Xsn8jhl+3jcdqYU5zPIrW7LO1xe1NE+eP4Rxs
nCOrlZmKyM7nuCh5TdD0zmiBzJ3qTTUxYOKrlanMi83LwMqco+kO+OCd2B4jb7812KuVaYSVSSNb
mPC9y05gpd01oAK2jfZ6RWalbhJRZK9qBTIsXwdNuvW5jdW22beC4Gs9axJF7zPRF++taVMKvlC6
X2ZX4dxKVq2J4E3m/pGk+Uxv1W2zZO3hVqTA7S2x5ENmxl0c6E9zYWyMUmulWT2izmZEOmRHGAy2
qhu1HYXqw6ZvudbnDGacfRLYoh4q7eejKX6YrW5L4Z7hXi9KpB2RbmYGZkp5L1RN4gXdUVeKN6b3
WiApLoJKLUewQ1MRXSI8fCIEx1TI3rr0alHqrYl+cMalpVz+FKnjnalmx3RR37r2alVGWIgnssbS
GeUoc+CaXRlm97jtU66WZS82cAmnicNDNH1Ly/mzKaSVu+naaz000jjMHxPq1NaUXAP87gFiZvfb
rr1alim8GYTuCpmdcoGb9icIFRyJVMt+eCA9WUuu6LBv5lKfSU/iVPka9b6T19KJERS2wdKH1Lpx
Gb1SFqinVGgKKp2Gkn4e5M5NW//7tuFZ7Zp+KyfiPDMdRQ7e+qg+zLr5adull1n6W33WEJtxMlSG
B8T3bTLmjlBYGy+92jYDvYMoZlItDMTuOtAtN82rjZderc9YjaYGDcKloFcOQBxj6kvFlrIYfObV
+qxbo2nCJJ69KC5RA06n8TQvhOlItryM66HpuFqhaYP3WYrcj5chSfU5Rhv0MvOjY/bmb1xdW+2c
4wT63Ag4cOa69C1oY7h5vf60aaZoqzWqZtpQtkumXGbZhw5VEnuorW1xa40EGmHdjzombUudM7TT
pOqRX8vtbQ++HFx+m+JNK8RiQUD0jB50eAkITlG27W9rgSUllX09zBmTIfUvpl4v8etL7rc99mpl
DrgvDJ0F+rhL73Kzespa6/O2K68WJvt94+OyM3vtkJv7rMvjc19v5yNjsgSlAzNcW61NWR2QwC8Z
7jYKmwK0cjpep9rc3jahFYbupldY9+1jGKpNr/EKmlmdl5P5KJXmftulV/M8LJWaQA4YvZ2kJ0RQ
r+JJ3lZWWdNsJ9yKjdakGetXUm73YoHQebQtJK51QFpRz9JqoCqOUuQ+lsydrBwr7L3xRdcYpjyE
7zQX7PyYHRSnmhY5PTR5Qxf8bUFxjWPqilpPoymmwFwkd6EsPMyT+X3T13yFYjKSUVJDBFgUdM5O
VQURGCEKxm1zZQ1i6kRfDcqUyngaNs9WpNVOihPDtrilrnZ9dUgbwbc4XolhWUHNyx8CMT6ySJcg
cmCRvrI7Qal6SqdlJkbWhyGt9/6ob2pawbRehRcoCnkxYdrgWYKAfkOofxv0LNp2ylLX0SWWUwyo
ePAsnEInGOMdRtWbIIw8+Wrrbzv0XYOJsrsfK5otAgWqmkzd+DlXO38oWFgdJ8wVjEh6p8kyIoAi
bJuIirHa4xqpLXqd1T+I00kA4T6r+5tNK2hNuR7EuJoyg88pi6VTWd1Zn8Qft116NcP1tJejqCfV
wgw7dGA5xgjGh1u6VkjWrvbPNlGGUaFl7dV+co2G91WtbYxXa1Z4kIZamueMdqXHXyUSFfh/H7YN
yWp+g6QzcZbiqcvQ3498TLwftpWu11AgKcmxUDSG0ZMm0NBTdw7CYVsAV1ZzW9f7EfcMibmtzju/
Sa662DpyfnsjUq2RQIXfRJ055bNnCAqM40g5741022OvoUBCXQCKjDR4R1Xv4Fl214TF3abvKK8W
pJ81kipKZBE+wFnsHOfw1IRIsu3iq4y2mASjLS2LIKgJ+3KyTirhmMDKW8O9WpJVWYxWHRICB3Us
r/AwgqlWjdtCyZqvHKKxJ6n/m7Nv663bZqL9RQJEURKpV0l7+27HjuskfRGatNGFlEhdSEr69Wft
D+cAtdrUOESBFghSmh7NkMOZNWsB5HoyW9Dkc781+TAov3g/qorhARGMDeNI80fyEE4YvsMsi5+9
D0GJ0TkTYSoWCRBdlxz4+Z9s8HydHInUeEdTKLDAB7VLHpd2vsOY7gc3zmHC9/8iczFKfAhLGvIm
XTTKhkkq6h2MCHJR+QDpulvwCM6fbSzDB7avHMLcWwEtQfdAuNm/NHHk7kYDCRYwtoKA52xXGpur
1Q76wUHQ4wnsTQGeOktY3aA43jxvLgzUk5etj2rBCio3KyEXWzP6JY6qu0QP135LH8Imqmw6Aelm
Tx2RbyAzvamgKPiBrX8RN/8jpP7bI3Nr9KAl7e1pz77rMX1eds934BGm4wj6u+Bc1FAFIKd2c6AX
6DwNcsjU5DphfoBgAJoN4l6PFBXg1O9qP4J0Aqg6pdWKyq8L0r6MxrbNBXN+h+v/eBH+ZuyGLfC3
eddQQ4IqU1xxCfp25zWAA9KEQ9S0jasXscAqY9j3572qy5CLjwjeLr72L4n3EagTyQq0Xz2+5goE
90um7Be+bAWEJMEnM2V+jccjYGdm1agAXdQQ217a8AQG7OwRBcTpI82sXzn7ocyUMSf03qAfm7rq
HqT9t3VGPjhqL/fMv9jniAMEykOPULJH+Adz9zYFF9XneeRE5tEAq3kdBEfUUbVl7TBHo8YQBwTc
rOuhMZNsXmhDDOEdjhmVdXMskkmf5kq0uWTLFTQjXv12fjHb3zwfKjQJiQR2HprgSoTReejG3/2W
vnzsvy29W0daUJDDaTKZKzPfBqP2q3scYUd9ULdkBETlBObEROZsyuImXwGr9dv54XquJrAIY+Mx
gIYsBoFAsxR9ENGz3+qHR+HY1unSp8B00819ibo1b8DO5HdrHLFHu9gHOaOyetrD6Z404IIAk7PX
9+RH8NFW64QPXGBSCQRHJ9u0cyHXxHPxQ5EsDsVFJmFITk0CMZKl3R+mRHm9UyDU9t4RaxavlnEY
xU37j9kON6zlXhcHGE/eLz3GdBRgEccUVBBg7tvNLnfz5jVISPg/kEc9lVM7Y/U2Eqdg625b6rze
96CSeb9x1Vb7Rb4swVAo/9Kk6T1fvQZlsetDEkBmxta4wrxpkxnQt9TZXxVDpuETPOAFfL/vDtNs
hE/Yd2jqG7awB0v94vIfgtRTRWZBBcY26RQFp7HrQarQ89Jv34ccIJbjAvEpnZ7mfefXYRt9dvEm
/YxyxByJPVoBy+iwuNZvxpIv+2C9Mjp+hBzZMeq00wCR7a59HUE+hYF/r5IhuH7ff8q2hdoaZHXT
Uzr0LVQE43OcSL/iGJQx3i8e7yAc7yGkcMIM8Q6JI/FbpNLJ72Pyw6WZ7LWo04rBCevwkYNTYwcN
hZefHNVtHC6HJBn39LSijHWzTEsMZGoT+Z2yR95hfMzQxjU2vlb2DTXyLxp0x34bPwRmYxMoWqcR
lnYMbDpqKtqJed3HEPt+/zE5l3rdYpmeWqXvwm28Awmbp70Pcek23nVz5zDADl3wEyQ8nxcJuhwv
mxxxR2CulcYq2ETswV3L7JzrOPR61vJ/AI/CBFB0g42HfBdliNo1uKS95sBBqXEITdbWfby3a3La
VlOkbHgEyeAnP5scAnMxSdrXrU1OgVP3FYgCBfMDMPMj7qgJRJXuwDCfRkTn1eVAqcnmh33jR+TR
Uks5NzFMkrjprTLhVTT1XiValCHeu3eqISMaU5ecMJ4z5EtQrFYrTxc8hCUzYSQcVANOfANQt+/C
N9v0+qvftzzEZeXAnC4ZvuW0yjVPhAzzSS+eDn6ITE6Cwa4CQ/egHHyADumr82MiIJBbfm/wEAN4
qu9teuqNuuo6kNFx7pXcI3l6v3TQshBCmMhPWK/BTgM6nQzjpqq59bL4EXxU141ZuouLb/FyTlaw
OAU18RpQhFkOobkGBDoCG/YegztuGUBXFBi/Hh4/qmYRAOjbRaJgsFXxH6tAedn2mR+G/h/a5Alf
wAx3cRUTuP21bZP0KoTytd9tnx7DM4KdkwAMDYSsjzSWD7tfAwUUue+dhazAYyCIwJo0mdt9c9fV
ov3ytiPoaAad+Uw7k56gevpgo/oEXJqnPQ6BCTUW2/JL7QcSquo6onN7ntbR711yBBypNVqieW/S
k4zqu8p0r2KTfiY54o2gmtIStrTI75PgiQqx5Z2o58IrMI+AI3IZfKwGpCis3durbK5vNuie+1n8
wur590qKVWwNIg2LD+kKcTm1tt+3Nsj8sqsj5qhRE45xMN+heNWwIqFz/wm9t4+EMmPs8Z/1N3AF
v9+7VmRt6hBWJ92WnCuUK5+MUMl3P7MfYrMyNnYGiABQBtComLkAh982+9UNjsCjalsbkONjcaGq
HysjJocInKe/HK5OHaFP1dZ4skXKrbkLxYCxwuSjV9vlIfJvRj+E6BoHDG0UHIh9TJuHve1qDPv2
lIKeMbXaL5M7onhGHY/4HTBxKqrmsRknsO/NXq03CHe/d5q0gxyenC6nwJSQop9ANOfSbffL+Y8Q
nihSqF1ruKRskB6KapSFWfeP5NR/4fBHCI+G5BqGAlIk/VNy2y7p6zqwb17efgTwQP2IbVMCs1Ao
/Tw2aa/fFuGaz36rHyK1w5hVJqHQdqI8+WaH/UqDZtFv6UOYdoFE0jKAJmyZwP8o2wjZIpR9/HLc
I4SHrRq6NRRmwfDsWlSLMLlLd0+bHwJ1UtIuK2bCT6YySamjFRBYvjd+1118CNQAgkqsDVBeabrk
HnnMdZr4IbL4EdEoXRs4KrHx5FJVIY2Y0dknfh0PfiQjcms9zZlGTTUFv3sb71GOWcP/P8GJ/9dm
BtHg+/CP5V6JoUYimtVxXVYR+UMqvz4iZITfr92tabOnK97k1WbvCLjZqu2jwcVfRP5RS6wJEvN/
XSXrz6ulP0NrX7wC6Ig9kmtWBxVY6U8irfoza9ofA+8+0vL91b4P0TnWVNtEUnjKst9kEHHNSax+
/vfGf3ET0UOKmwRb3wPSDA6ltWne9D5U97id2rOy1oufhEAW5f0XXSM89/kA28wxhucjwZbbbFom
v6zxiETi2Zq2wxDC8qZ6FKB9W1Pul18ckUjNKCIaQC37BHVlzL3x711v/WqrRyASYYDBtWBqR/Ew
fLAo9LFKC7/U5YhECiHhMBiGrkQwb+LWrTs/J2Lw4j8h/Ci0DZkQ2oAgNDnJgL+tUD8AkTDzIvjB
4hcv/VtLcqiTPsHoDhoqcoNccgQUKd4ys5+rHNFIWVfFfXQ5WrKW/lELN2GEMRo9Fz8EqYsbrtoF
izcXneCF3kFh+7NXjEaHGNWtqWtQs8ZQCoeEVD7E0fxjHQKucrosxPNQP+KStrUaq2jGT3F1191P
QwBa61V6EcTgyx4uUqW6aewiOOVKt60wNnVlHSUfZLq/OMSONEWKMRH2Ew5IB83vl635waBoI+c0
/mD9XxzAR4yCZBpl+eqy+dp8TvV4A3Etv/TliH6ClGXQ1/ZSW9SQwlVjdNPxbPZLvI5cRVNNqm0h
dXJa9PCQqR0U3fz5v33yVyY5RCrg0r1eIdF8aoeOArCxjGC35n6lxSMCalSAOm4DarkVAGunfghv
h2D3A4VBU/T9GdORcVmcwsc0Sj0sZHhKJajQ/axyiNQwim2g4gB0cFn7mMb1NfMimiP8iIDa5byH
UDLCoc7jF5NA/3JgwnPXh9iMSM3nOEaZGFLa4FY345d1M57J/xH/tAbThFF9mMS67XOzNDeZ0p5F
yyPsKYkDPW4BNj6ve15N/edACT//PiKGCIlBzeFwGrIBJO4OKOcANIJ+N/QRMETjaqgtS+MT5yCd
SsPgZPS8+33No4YnacaVVwM8ZaqaZ9ubJ92Q37zcO7wcBn+/nsMdkn8T4hJghJctDOdTh2Gb8r8X
/8UhfsQMQWYXcAQAVlAkjr5U0IXALByEOXa/+/lIVgR0dmOnCQShabNs4FwYlhdNnfBLFY8SvMs4
Wl0t+KKLXOPS1hkAW03U+5VbjqihIA0HEV5M04vxBcJXN2no17D4hzppMMxuFBVCSAhd5V2TfKpt
xr1ckR0Zi7IaCXTr8Hq2o7ztBvm2N37gNXbEDAUrMMsCkuEnA52vHJpiuliZ9Qp+dkQNDbGVE5mQ
y2kXlOOi7raBen1KdoQMpYHCa44hVaEKemp07kTRJdtf/x1C/34psyNoSHYVg6Qh9h1l4qEevw4x
/SAF/dXKh0tTpKHdu8sbjrdLyVQCpSLm/BDx7IgZCjkNGHRf45MmwUM/vK2xfvUzyOHpiTM2TBmj
WDlLv3cT+8vt7Lvf0odL0xIZQ+IUS2PMK4MM1GJP1o+ijPxDt09yCCvVKr7k4uwFXajz3E5+M2/s
iBgy1qaNmiHRkdohBLZHQHFH714AFnbEDDWZtWtqYJU6CYt4WJ4Gk3od4OyIGFqidqqjjcSnPd2B
LV+m53ldvNq2mCd8f7GFTTNRTmHvdum2XGuab1T1Xrc9O0KGYm4EhOkuN48Yp+dOUPnKt6XyXf4Q
moEVZKk07NJB+qwV0UOf+RXiIUz53iyTrU1PgH3AebIpkgeQNLjjDrBBv/vhiBuaswBUcFB9Pm27
e4znpswa7nfO8kN4kineBacTWnImULnamx8N3d68Qv8IG9qTDP1UCov3UfNowzS840Slfq54xA3Z
kYRZuGLjJmWPS8A/g3z85LfvQ9k2kVUUTgbAZrsIG+ZLPUL+j63dR+NHv7gkjqRFSQrt4bQC9IvN
9k1GfYMOdO/pK0fw0J4COt03QCOuFT+NtH6snB9tGztCh0D8GgzxiN6wHm10m5oKql1xv30Q/v+e
1+K2eR9ES5CKxekJOMGoiYus0/SvOmoVJNMWSK75fdlDoDZmAqETNEEwT+94PjKX24CpD36BX33W
wyUaNhdNdwEURCjH+EEF4CTGwIzfuCdjh0BVfAPPiIF5UD672wT9no394LfzI45oJmnXtjM6oGMy
8SIU/GbqlC29bH5EEoXof/aZRHK7zWlpm6orYpFav5PxiCNKIKfBm/Ay4SBIq/NubjFPZWrndzoe
kUT9PNt+jKCWGZv2HNb95333G0WCmtR7d9eWBA5sOmglVhAfrFuoH1ebH78qXsjvFxe9rAkOXQBy
sm0puNyhLshb3y96iNR0DVfrGIQwUlYX2ZQ9Qf7Y0+CHACUjysNCEJTLUlnncMw/3eLpKofw7Ecn
RO0AD+m7bMx32YmTrAO/Bijy5fcW3+p0zFagLU9N7Jqchu1dsBg/wgt2BBMNUrCtJmF6GkA0/RhD
rvE0pfXkF/1HPBGJZkOTlWD1aIGAdWsf1Ti9eAX/EU60D2unwaScAiW3rdDHXXjeru3klwMc8URj
0tCO9pcUffoRddlXyb20Rwg7YonGdUjrcbygkrfqD5k2M0pnjR8ZFTtCifD27MddSdTM6h1AWdZu
032QrtlvfjY/hGemg15M6A9hvBFglnBJrsEKpP2i6Igl0in03YZqvLQQ6BUIS0/mwwnQX9yfRxKg
SvNBomuGR6iBDuveL985rYTfq+gfLEBILgQxyEWpgf5rqMzPWS27F/qB/QNBZOd6qSaBIovJ2lOX
jh3QG5kfsws7gojEuIop41h96OdSdNCtdMpzPBtyg+/PrWhp1IZ/UHrayZJ3hH6jjfVCywBF+X5t
pYzIUoMHnV7COzFGf/BaeFr8cHsSSAJlyaWOSKrq02XpNHFnr/A5MgBldTaEy4iTfFmzkuvuoY61
V/WTHQmAJB3SIHEcT/PKLsWKVCiT4eh3jB/RQ2ruzbiPmLMZRPepGsYH99E77mLUf6Lw2JH9p67n
LN27HZl5S6FUnNrku5kDVHP2xmWvflY/3p+qCoMAT6wTIA831UyhrYo6qNfaRwRRELpei77BF23E
8izFTq4Ahxo+yG/5v1vniCAa+jGh1YDHuazW7n7QU/WaTBYASwxaBDLPZMTuJYz6c9Up9SxOHZFF
S1/ZbrQ1ntZzf79fajAVWM4+OOOzX/xGh7idUgqNthbXKoaHw9d+Svro1GV8wkzoCl620+jWJMiH
aZ9VUVUsBuEhDWY/RziCj9TWZ3PLAwq24JoVEFl9G5eEfvCt4l/8Zpc//1tjJmwxUmx7fCsdpV/U
tIiCkMqP+pkdyY+omaA3XFf0tM5OQNk9jkqZGeYX3kcAEhrrQbttcOKkC59ivUfX6TbGfgfTEXoE
dua1yhZsfdymG6uB96yI38V7xB2t6xAPAekuHR8UmOCu7hl4YfkBocMvgu8IPUohw5vpbuanFYMN
AwSlCf8tFAotX7u0kOTElRmOZzbIDX0P0/PJ72o74pLCWa3QikQJJzNxArGQOMjuKzLMoZ+j/gOb
hH4khDwQBWlndT5o4vKACL/z8AhN2rN5CVkl2YnqPnq1semeWjt1nZ+nHsFJtA1rEbRwJpY2xVzz
PZ818WyVHbFJkV4iV9cwjHSuK7eG3uq68awmHJmS0jTIJN+wOMm68RwG/R/LvvnhhtgRnYQ3VjDZ
4HKwNby6ksPbTNXglw4dMUkWsBLdbLgOqmx+VqLvn4gIiRcGjx0hSfPlcG9rCRnT0CL3TPnvlzmc
/76af5FaHBFJqyKbFGEGfF8zmu8QIurCHIn5SMtFy+3zf/+QX5z6R1jSLHQjwgDWEcH6hgR6yclA
/B64R1xSOGOMaLM4lsN0EkXfApg8yMTT24/ApDTsM7XOODzThNa5AoPkeYr67gPj/8oul4/yt9tw
pX2bLpCwQubivkeVuAdLut/5daQKAqMUDTjoE052JQXYlx9VHfs9+o9AGUbQc1YUNtn3EMXhto5A
RTT7jSixI1RmiWfFlERtS+7U5Rwvc7J5qfUSdsTKqD0M+7ADViZY5lfwGT4pFrQf5Gy/+JZHqEwP
tfhpNP2lPCwCzILyU1uZjwoW/wOU/csL4IiV2dtl6VobA/3QT7y/NnXoWB5kTRBf9XKWn4aw6rdc
ZThBC9607LcACFJbkgRMCPnYi8aUBiC4y/8PBaWz01X0EYcBIf87LP5ld0cYXJ3xPawtWh6YQeLV
fT2n85K3vIuC3CymZnk79elLWxvRFCRViboeFF2VvorsYuye620HGy6AUd1G8Gcrpjq6mDQ3rWHb
z60dWJYDPS3Kus7MjVVLtJ2bJBBLqbcBaOQNEvcGNOsGdHGJCwZw7JiW5VWq+ze1dyk/Za5d+7Lb
bSWKyAzV98RueihbIdxva6hF/QD4ITN5xcdmLLbNmhe32Z39jERfNSDA6sR0O6jePW2Q9Ysfu0bw
9B5kXHt9vycQZbgTwdDUkLHdp+EN3Ufm7jbXKdXnjiRLted8mvQKIfQQgoBsXXrQRkIAiq9nSGvv
AvhYRQAgpLJariHTKtor5VAA+zJv0ZZdbRuXUTHNU1X/Bh3H8VOv8PB72nkiZS5oOrS3WRh34ePQ
TYQWmUY1+z5QTe8+JdM4rDRvQIuT4AAjKkNRVEKttS+kkNTemylb298diYi+qTeRGoIhsnRqnwMK
lZ37JtoNWJeICZl6NrGpNdq2BDDtPDLOkufJhMN8g4y+5nm/Kj5D8Udu+xnqshDdLpOpkvMpbmqV
/L4MgRtZPnUmkls5h2zmHIznYnZQPDC9yH44PVbkJ5QWpvGVMiCf7rVM3PAUxCzI7iYXZP2T4bvF
B+BWVCaHarMdkgLj+tt+2STaeH3BMNXQvNrOJOqp7hLexUU8QnJL5/1C1HIPLYGUv4loQuPJzGKv
musuhJUxI9LWZ97sldJ5CpTXS20S4p6WvkcRgg2N7QrXu2H+M1OumsxpGQdw+9NpnO+AdOYLRXad
8DTEuPNqPw9Vh74CSJokeZVVQ6NSq5qX06zDrgz2nuCrJ3EIlb4hVk0R7q7b0Z7pl8eRReNjbdsY
lIh1n32rYq7r25SzCS+9uaqnHb9Q0Em8/cZYFSnvL8bRVwpWICUlbprLRSTtl3BXar6iWR/coiI5
BSjTNn142iYdfyJjT24WbulYDL3qopxsvWFnRWvB8yyGnHTORwmNzCxOKpVbK1GblpB3+Na3g9ty
XvOa5H2AfpWYw+mKQyTjDAo59g2j3+jZ6mlXxdAsrSzjyk1bTnivrybt6Fc3pVuSz4nWAkDllrsS
Wse1udJJTP9sFxtACbVLP7MpUwqq0N1elQmLa3WtRo0ujZ32Og9tkr3SLZnLIUvdep5Bd9I8rnUW
nAMoOww3gBfO38aR1LetaZo/IkGwKyFAV1hIlzp6s2RVq150AAmvoiHg1Cl32Y9ZTnSfTc/jxsWz
VJiTzydXkU9rJXhTzl0Y8jKVvINyW69uVLbr50oHeKxtSVDZchnmFzmP6fXGoLBVrpS56Rz0w6bP
y0Q2d0L2nIgcVBvmr6keaPgQNkI1ORAoY3dX9wY9NIUBMXczdEIVUxXI4Zru1TCfcOdu8wNQwTcD
d9NfZK9hnb7uyjmwdY1zZqQ3QpHlbWhi/HV0LMal6NAnem4wjc/zKNyST6sdmbiF/lICLEDdzcmZ
xiv/LEYizF08a4wCNUo7cTZmb4N7JTszX0NvZr0bJOSSc67BylTYmkbuU0Q7cBzScZfnftrWFcrP
4bb/pge+XjH0SO7buOmGklAMGCcxihr32Z7KsFjTTWFaUon5XqYuHX5OTg7sXCeGrXkm+BTlgRra
9XnMGvRCarr3+HeMiWV0AAUnJ+KSSpRbP1gggtas3V9U0jhagkYYk3WhmfaXOMGRAYmJTItvJltA
lQ1FPEvLdmjcQwV0LxrcfFnlyW0R3QreggoqFyYV5qqVEtq2eUKtzCkmve8IbejZ9t30lm3QMnTb
xKfrUQDReztt2zZ9cv2gK/ScAPJNn7XaOvOAu6hKHuYl237bMk3ac7Bj8Pqq4wE4FwoxUsiiQaQm
/VmzdMb8eBbSCuOArchupQE5380Adl4h8q4eqS7NAhash8W2WQtZKBJ2d/Co8aHhbYuxdtfX6L5C
que0jQ1xz8NFJe2JJp2ihRGa/B4zMM+hnNfXoJi/8Kb8xjUbG3lHa3CflKDBDKsWrBsLKduYh6dF
1T87HSxvKNjvJYZR4OhNlo1FwMBlh+dBzJ4lelZf0lnZH9ku1zEnnWFZUWVVcqNbqsHB79aHeA7N
S9vFPC3UBEpALTp6N1trhzx2qr9DxaYuFozRFUTL8Caeh+xuVfsSlg7ED9DcwF/qvum50b/HmN/9
JJRu1i6PK52qMlbw+xcAxOb4eqJ7OOQrm8Pm3EmRdUXnpE3KMTLpN1JlKSrrwbLuBaI6DnIVmZG8
IahMVa6ZCMb7Wu4NKPS6XZ3FXLXxFWBWnc7hevOdjGcwooc76W4aCgHhIuAmHnNQ77Fr1XT7UoCK
YmquucjYA1TkRpOrNpDrVdJ0bXxLW0u0KaZ12haXT+E20yctGhYXboBgUZkJWT/LUadjqeewfa2j
aZZ5WDm6FHMnl3wwkAPLpzQV7jHoMmaKds7EjRpk39+tjO3yamEimF+iiOymABwH7T5aIwWp+dbS
M+c6UNdt1zFUfkzc5+D5+bMndhjOU5J0c5klNbkVq+raKw79mvGkXNiWMuVzQWOLdGoWifpioW5s
82XGHZBvRH6TfMruWkyE5+DC/dSJEUK2Le0inPQYoRFlsxI+nyNkHPmKYKxyuhFc0jbk3eMqmz5v
Q+FCaIHb60XgDcEcYTlVhOb4SaqcsuppNe3XTUM2mK4JvV5by1GF0Sl63nTBPWbiDuyewQpc+vMS
mj65rUyT1IVd9Wweln2qbJHONQSV9NgE6ZnqEeOlNUb8IpMjiandDQkHNhZy6TuRr9G+irPm6TI+
UtsYUyxLT+trtQtwCq9t1rDbhSEfycdRW/Nzi2SS5fEuIe1nkYS7cq4cl+U41lFYtAS5A/jX13D6
wpsqmMuR8MqUqoZQJza0zq+ok+m22EE+fY+kHjP7NKnsn85w8NOouArbwgl4013KxuwRFdm9ugoS
JFdXUs3J9ppNk0zgy5ELi6Fetv7T2Fj6VSc6QoxsgUKGklXBWHBQ0Pboi0eqLecZFG9XNAALwZlW
EBq4gRakzErKw7p+qTH7FD72WbKzHOlAfd0PJIhggT5aHjErVfVl41yVFVpm5IthwSpQe2tTMVwH
Biqb+dAiby2ypO3powRCoSlEO2Puxq6zeLLRgjZoE4PEIU93QPWuk6wR8m5sOHlFbd6yAufmcMUi
wp+6dQuXskt1O7/sZHIv2Hf4nfIKpIgKpAftTbhDCyUHSS23P3a78egENW/U6dZ+cVvZsXZmbxgu
TqfrFF9fsGJiJKu/m36BMureokub1+uQvSZcrR1InZs0PAUQxW2LLVjC4VwPYNctzbSY7Q4cU2Yq
4nqIxlIaMNkVSPrD+7YeVovsd5bDXQ+eqy9gSuFhrrQB9+SolxXEokyvf2TRsJIGIBPnhuvZ4oC+
nuUyqNM8CUzHYa82g758lzQAR+LqPRk6BvIJ57hYPyuDGaO7fWvwVo3WTfQ365pkUTkxaDaV1Up2
XpIliuNiJ+kYX7cu4jhvbNSAsntZtuWa7Cmega6D+vEbvjlN7qAk3k9/6QFX6FWSxvv4h4gwXlTQ
lNTrpy1pNvJMbWCaE2iCKl4OXdif05iRryoiy2NDcfeXERlNgtdCv2D+gWKouJTxWO1lNihjrvW8
drTkcTcEN1kDtN0zElFqCghtttNvvN+1fhBge0PGZYcVpY9mmc4hVn4cqh0JZt83VP7WRUlv7rsh
YdnXQCax+mqjPkyfyLo4fr1hivfV0oRq+JnUT8pOSXs9Qd8nKZFWE1GM4PsfTqvJhqjA8EOY/UUp
sIUqb8nuAPvbTHAfsLRabmONtkexy1FqRIxWez52SQYELwPkjt3C6zPYHwQ+wVMbVlXwCbpQSAe6
KkAE4WN3TSoxToXvdKZbuDm0TkB+lpN0MSHmFeLpNV5kCqfD3PiqvmllOvcjAwll9WMRFdn/zCw8
d/4ZRQjU8KLVKCc8UTOeVoWRUWjyjamVnubxIhHXtpm7M2KeulKuuL1yMdV43Nbt0v4R92n6dYWA
16Uqr+swhVw8QwSgS+Tqs+lxZ24lDfDfCiIAwrj1rordqLZPBAqXzVZklgqrS5wFzYCPajgoUTo8
mlQZdTNeL0uzRaDlQw8yO4HmdxYlbcU2F9BBiMIcSJxa41RYwRJi8dh+swJD5yhCYzSxZyXSxhBk
7ymrAAbOuZVb/JVEHWXINBQJiriRbf1kiaP1Xzhmx6F0GXzp3JiR8RueWA21hSRbp+xb1kzR/GIa
VAheBsW0LOYkHWq8MmoDIWFJcfgxnKPVKSGkbjMAvBa6P+Czpu3dDt2Tz9GQtt0VsdSOT8FMSVRa
nDDdrVKj+wwBVCi26sE08bNuhUV2ilpB+JdJaExOLMRo4TVATXYvJqTc9vO8zaHNk73v5e02u8pe
NTOhaHPt0U8ge1yYO1Wvf4QYIvjMTW0wDhLoeQKzqaFDKZWJ9R1zrv1rGLZq1vkcgVsMKbwS8EIC
iUNxdjJkHX5LDq7/WT/2mqtrBKH52oSy4jm1hl9H6c5/diHDczUNJUuKDc2S/0Pdl+xWkmTZ/Uoh
17JsG9zM3RqdtXD3N5KPYzDI4MbBYDB8nmdbdUkbLbQRoJUWAvQHDQENSOpWf0PkH+k4M7sz+DI6
qCS0kICqAlgMur/nbnbt3nuG265EGtvZocNbqRI3rXt0qd25y8vMNcko8CZ6Iy8w/Rqit9lYk0vx
ev2x7azB57LmF0p3vDgRgOsEch8cb26YFbIBgTPrOayHWxx6mHypxZrX8FRd6YqL9HFiYdGv4Cva
WhhvGDGNvYUE26uqBrhKRyjEJZPM5DnXGG93ITExq/QE2tCFZ1AkZ35sujY6MVMsW8S3LBIuyNIQ
iceoP7udgAH9Ye77MHExVWp0TltrblBDkVLErYupsupWZq3zSUyEdh8oa9vpPLKhxFujqQtTWV7K
AF9hKiQmgYGdFnkKg+gvcYlang4OcTrEIcZ6PHK4yMFPOK+TdEvVmGNgeu+USnjwrmDvGUXnyZ1g
NXGdMhtdGYx0CVBpTqp0djhvICe0QJbaobNeKgw2S4VGPwcWDB4ldRODKoAwB6OXYUIZoCpq+XVQ
gsfW52EdnDSsMJhEzuyAeyjxnKsxqrXtUj06hVc5bXynYIq268qg4V7Ic+cm6B2wpetKR+/qsFa3
aW+n0mM0jR8g/zLXDsZE4EOOONBR+VjaHSKhL9QQxPc27TPmkzEtdrjJfCFmQVYIrOllGiYdR7I0
jbnXB067keHU0V2ezGBQW/BTCLwqlRhYkgyObNcGaUC4hpl2FeKc6zF9agwQMvekGcvoOlyIv/dV
WiHN4UBirM+Q5YbRdQ56PSAahlMK/Rr4sXpxgEbbWaq77LSdJV0lPYGNT4zHUa+aJkmdK5ji0tGz
CUfUDXBqFb0P+FwGftMjua+xwAhDK41kjSsndJE8M0U5TKfRHXFlPK1SXZ5xac83I0/7bZg5dD7p
wrJoHtuJBjgs8q4L92Ruc6ggqRMLPbgJJDUXExUi83Ra57Vr2YKQC1HP0aETkUO9sKvsnXEmEuza
YoL/d5kGYXyTh5iedxE4scWRo7Jh8vo4DC+pzTGBSbd9fibbQWAASRaU82FCUb0T9VifzAG3eg+1
E1yGZICDtENJll4UluV8ZHmWxX5qIzNxSxnra4HpontA4RVsrPqhQZY5xNN79GgKZNAEQleUNknZ
nZDGVgBmm3G+peU47gLSGOFmOkjOqqHMP2fMtusCfQiGaBHMmclP8gEF38nQODpxe8P6yZvTCXW+
LDICcyiJd7ZxkmxoIxc2OnFwbcuwck5IQuJ9VqXZ6DVWOpE9D/q+wtO0uycMEUxDV/ZdZLvMWHO9
sWAy9aF3pmnwkMcF5zEf+akV6Mu+j0AeheGdM/kIm+bQirjipxlA7icI6e1LGEHoD7OD4mJfRCwL
tg3LqNxQS839BmNems7t6jG+kpAnXlpdENVuE9jzB8gW7TtejMU+7USxosWwniP0WmTxOApsCddq
2/EO+IHlgh2DbA1oPSJnSc9C1JfnAv1vzM5qQRFYDUif3kfMTLsaZ+clNDQt2eVqQos0U8F4aWlu
9kNry9idA53tw2rzWJnR7WZMOpssOvr2ptOwlvDU0gmOWBJe8yyM7piDxRU7cQHukiX7DWZHQpbX
gL5YeV2e4lUkGEN0NocZP1OhmR8CNPluchm053OlO7bVBXuv6ezOY/NZhsM7k2UMjeUuDPeJNPA8
c0DpPJF1FO3wYohbtRiyAh7NmM9+1zZj7uLxy5uAmGnwFZLnxutJFoMrhB7bZ2FgMIfdINCDxiRH
faVRNJ/HunfOiUjyFqfOHLYuw7LFPm3n7DKh4zSsTSWsdBXFM/quA7XqD5jiQjlObiHQnc/JJdOk
2zFBO4x2Ccbi0ZJmfnLmoaJoQM6yxpGQO58LOKF9suSQ4E9VPaRegLgboO+B1jw6kRG/5iEa1JDY
jf2Hmhc5d8dCwMwga5ou8EttJ43LQxlMSA7n6bSfpjjxJPrz78CCEROceEgRoihtx3u0CKtiPaja
ecLG4lulzFlBRH6mE5YehGmG1FWV6M9rpcMDwrX9Mc0xjPwV1sW/AjYdWwPA17lrKxmDFm8PfAft
6uwJod/mg2MfT0jJKFobPC3AGMESJwPSrYyTD2+Dgo9I4GFcxfWQLOAhS7bJgHDE+Pi2UTf2sey7
Hqy4bDE0eDVNy/qpMDk8Nj15GzX+WPfNRDlHAY7RFbw2mbONFTV73gIJfRvv8Vj4DbZ6goY3KJXj
qK5ocMp1cvemh34s+p7nBK2WyIB1ZbWuCdUFUfxtK/FY8Q1wCYKPAmslDIOP1Zh/YI3zGrHv26tc
Hc+J6As7C0SEa8swuG0d4yX220bwqWPBd9zGmUwmoLURKe5lDhwrHO7f8rDVseBbIL4KOAPA0KzA
JAc5KgEQ9Olt1z4iBoqujjSqQoiyc/5kALDomk1vArBB3HpJRgB0BEFMvcgzbfIRQ+I6n4WZ9SYS
GiyAXl4clc2UCwmBJtxvEj9BAf0eEFr9JkaC0uLl1YU1o4HYLouwZ8EpQ6uiEuatF+cvLx4hio95
WoKM2bdnak48XrVvso9R+igYwisSjXcF8ZTVTe/RWsQE9ej2bSvliM7rdMDKCNQ8q6CZxUWcRpY7
mrB/U0BRx3MiAIsqbaIIKnsCKGesyc5Oorc5MKlj3bccKdWKVjDuEujNArsAdQF19Zuey7Huewin
wDaw7wL1Tr8famBSaNC98dpHuzOf4MyPTjfoJQ3fZna/ygr2prNHHeu+B2XqwHbwsdHLXY9Fcq/T
8uFtT+Roazawz1RyMdazRW+8UaTzNm5b47/t6kdb05lBLAgD2DsmvW4xMLzxGYZSvHJiLhqJ3/NO
1LHsW6KPA8teaGGysUfuGIoAg1QbOoF2ISrgwmhrJWm1zRWbfh2h9VeP01+HT+XFL1dv//w3+Pmx
rNAzwGymox///K7M8Z+/Wf7mX/7Ny7/48+apPHvIn9rjf/Tib3DdX+/rP3QPL37AyF2wZC8BBs9X
Ty2mID5fH59w+Zf/p7/809PzVd7N1dNPPzyWfdEtVwvjsvjh11/tPv30w0Jh/6uvL//r75bP/9MP
X/7jz3/787/78r++/P2X/0G+/Kcvf7f8+PNffv7Ll7/78g/47z8eX+rpoe1++oEx+aOQaCkrdMPY
Mrbjhz+NT7/8xvqR2mAHo5uv4FyybPMCjO/opx/kjxT4LDY5jEEYd6yFL9iWqP5++gF/QwXVWqOx
q4DhYiP880d+8c5+e4d/Kvr8okRJ1OLTLKvvt4Vja9QM6EsLIVBywXr0WGpiKkIji435Dr175Yrw
hjTpvAqDYnKVnt+PlpO7OjlNh11F83Rn90O8hePv2ayTV7KFJTb87pNojCFSQvLle788ZfoWA5iD
IM53VYoqfPYCjJWz4g8S4PEr0embXxrPkAuLQwGDR/3yVjXwGBrlfb7DlExM1CzgqMlPp0CJrUCD
bl0FKIDQCsvOCIPE0cTlDN5IlqwN5/GW9a1efbWQfn0rX78F65mQfPTlLbwGxmH5wi2skpefKGat
hO+EJtuuRssRCORVEmwxV6m4HvJ0WKWROUmBQ/gN7OxA4OJQ9PmlQykmko71hllxfjJPNWhEcxte
6Ug+hO3s5fUOqNwaLT+Ykgwg5iYPc8cxrq+EmvBTYGpL+Q6gTbDPTq1uwx3ebfuaB+6MsZA1Ube9
yRXa8CAx9fk+JrYf9Td929huXZDpLMhg+eSV/GAlOz2T+DPqGPsCzZj+I+cYvkGTsx7dlLXVEu73
oTmlEwUfJfgASPtdP51E+iykIl8lSbUjTnJtijRC9Rk7bpCZs3Lod8rugo8lINN5yIZrzAzoToB5
1xeg++D6M1MX8MpODrOKUo8OTuhGpqp9GjXzx8iY7LaM7ZUceteRaCbBEGs+JXV+qJU5FKEdu040
+POc34FMga736CQuFaPb2uqgIr0pjYardc7PuLM4rmfoWNnVzSgW/cPczBlycbTckhmZhQehc+Da
bVv6YPvXXjNGDejEk+MVqJRO7AadP8QBoFeVTg1c52vloe1P10Nm7pMglK071EGxHUciPTKO3NW8
3Rc9nS/Ljt2W6NF6fUP3jVWRA/pTn0p82TP4kJarMNKf7CacXSLzxC0AwnggDyoXPMJpkwOM3GgM
5tmrLHpuqBae05DQz8Ei8aI4V16l4WNYlsM2L0Vz3mYL6FGUm6noHhNdnSHLPp2MvEFuvIfAaCd4
nGLYaX4vbPq+ibq7kFSW15oZdKhZtTv0heNtkY/CC2kNqJf07AQtlsFLK7zXqC3odqbgacopB2BT
xtRLG6c+QBlZeCCLvgvRJ3AzSaLTgJvkClwsftNlTH8co5Bc6DwfW9cGI95tyejsbZAOHltYYQIr
7e0DMqawcRUC8X0bJvokrBO0lhKkUq4T2NEuIlj2iSHhLdLC4EoUbRB5Yynnj8Xc8jOgMtG5po30
A8rlVZwt9JMcNlCFZ6dcX+shmqSbdfDb0z1jh6IS8qPGoORiVU282GVFNVwIQ6adRmNo08ms2nes
XbrfKIPGkIxX4Paa3LfQ/9maNk4fimQ2n9H5C7YjyJjlLIpH3jN1S6nVPMg+Ky4GDYy+xxSHK/hE
j4e8tcwhpk12kadkOKA5DibYSKryRCIXOG0ru9zMkDijKd9wR56BPdxtK4BxN1Udi4uuj4aDTGZ6
jfD2CKOIOne5nY9PGRcH1RfRtYGxUw0eUyF8w7ZsaFfwMAbUBM6IkFX3CNrUJzBaqwcoFB/kVJ0T
dINPnGoVDSTYJDXpQLYd4s6zemsn2/tiROzyWoGeU9S7Jgf7PbeWlmQ/3doT23cDty9McauWf1+Z
AX31Hhyd7KTKkhyRqb0Bm8/s+9nZYjDOKifWgRF5Z4GFgt5hLG1AHJDa8GGsgbTez/ZMN51Vf8Ij
EcDt5hUJIFXPrM4jFdDSEbyHeEz9AqZEaz7leJ37oQZ5LncNLJCCwWwFS/wBNSZMKAoPVBy3J+8C
Wp3wfCPR8EWkZWDgWR9BVEUHGnBO2cY+m9ZM54MbJ3zv2PnepOy2AtkKnaM8Dm9tEnnBOOxAGAX9
QZzEk1mD63cyRrYPws1Y3dbDiYLbqnEw7JmnbmTzzuexfSH7x34sbDBCuo2pybsaoYSx9ci3qY0W
Nsgx/dAfuE3Ok2QPuMkPE9tvosar5QNa8CjZom1IiwiYWKW2bc3cOkJvEvxbeD4VfBe14eSavgZH
utqGot8acY30yYOpLODKzyQl0WpGgzysO5cgwg60B6mm90YL5Ms4uOitZiMxq30DX6Z1ZEf+YIhX
K0RyMEpsv4iVFxaVFw/A9TUYt3bpMlG5NbE90oAuQy/DaHS1qNhKLSeNAbdjfmcjoEESlFTWCVrX
bja8y6IY1IcnVRLlwtsk21RDXPlBlJw104EE8zUBTrBSmmSezchFxFvfVMY5TC0BKAU6SBkgSc1b
oEVKaTQlxFmD2gQBxPv+WS6fe2xHZ7nDmbS55UiqxLHnELNZNEhZprt46t2hjJE6hWejFYAXg9BR
NfJ9UQSNJ0sCl+B9BVbKqrOcOz63IBGAOCiddTsovdKsDHfduMm6eF7leZGeRSXMM60CPNqw9mEY
W/rLcO8rJjm7ALoEuI9YH2USnddmiNwyYXcBaHV+R8vQ5WwbRcNNaqx6DXb6TUIcODYPGPieR83C
kwezSMfBBwp70UuFhqTUtuMlzNT+xJ2zIJn5ahRB+b7prAoGJ0PxgbfkDO6j5X4W0Ts6981aJsMt
GSyPxsk+xfAgr+H8mhkwojSQrQPm1x/0ZG3aHF5DQQSGA4w7AWWke9aTtQNJ9TYB595Fq0R5QPNn
r0XGgbMrcDtQz1dlHrBrrJUT0FDS8xGNyEZ0znpevrptAEA104DTo1iPg74aa6CbaA7Nbt2CH2YN
6JEjFPUk+gAdIKiZzI104+cSuco067NGgG4XVzeQ6t5FmAYHOLV2Q7op20fFR+IaCMq2SZOWO1Ra
lR/SttpOrd62Jd8iUb0b5u4cnl5PaQIMrpGq3DgzJhwAwvLG2upBv+QWoCjQQgochQCcb0Ic0Q1t
P5IgwmarS3y47N4pwVQNa8cdu3pjWqP9vIfDZh4iH4bjRn4q+/COdgHdDC2wZwhIExd0OfCdHOsa
bXwGBlJ9Bs1b5joUWCECR7iibXDBpQGubeEfYACAzbBA9NznKxrnzvuuV+2Kz8k9eBfchct85YJK
urEhbFwbAxY7nnyKLMyGmBh0q/3kSOXVY3Enq+Gham3rpmzyjxNl9RoeQZmfiNYrhn7laBAdK3tC
VBGYK8NPZ8o30Ccg2tBpVdTwtKofLdKCpTlfZuD/kwhJnB0lLgyXhE+ibg/P5YUsFp9ErAhdcBl8
44xXAeGXoFaC1FiSfZqXZzToXAvYsmtlxKdDx33N8pXp4iuTMG+e4tGnU7aFFPo9N/HVJNQB5YFH
BhxYU3LrFM1Jy665Lnbh9CmMgKfxyaumbJMNixmEnxFEtOIjtYwvh2bnBM0BMWFVhakX8w6Mlmhn
l9chaolyhP5dGVcS6TrQkgFUEz0oHG2+4nWwz3vqtX3rqfy07ODOyl3DduBKXoI++B6YaV9hH4bl
RVysRcE2lnyyG3CUJ58TUCsTV/UbYEVnyA1Oq9SBReqZBjTXNxjSN6J8MStqfNrh9Jruw3bTAzCq
0/60r8/TaliXDYJ9fS+d+cGKHqr+ExBdr4dQnCSunXwCGWGVsYuQ3TRd7RMwAimHsKb1Jyg3NKlA
I8MI509J0YDv8XkCRS6M11X3KR4nlAa+yclJx4e1U+2n/KoQrR+AnTiCA1Nh8cSzb6nuLM8Rf9Ba
nZrEJSn3lnODi8UmCLvuPpt8W6CK4c2+C1ofT1e309VkYYsiVYnHs6pMUR7gCcPGpSm57+jojNR+
ySkUCPhVGri6tvYx1T5B/pUgoU9DrNohX3fQigOcREp3KepHmZvVDIv2vt0Qg+uE1trJo3M+ALwv
nNVsobJRHoasrKBe8bMx85tu8mBWAToEdTGt2OXt1uIFGtCFmyZrZMpXspZuE14jCVsNDljyVbUZ
KQcHPlrDdXZdzcBH4SlUBHc5A8PNYJx3shqxArMx8Ptp3M7wE2cx99MGmTmfTxR/GMJmncSQEWl6
OhhnH5bY9JuaNu9VkHlOYR14kp5TNqwmKV1JT+e82ZC5OZlNim1V+m1DthCMrEyykpa6ssBGtWRz
WsZqPzizr9QJWl9L9DgAq3aVdZ7we8ZiD6wPX83FpegRtJsHiFBCYFUmfJSls07HQzxBeQB/Cgmm
7DAGACvPuqzfgJsGZYNpei/Hw/OafqGGyUxvwH9I3WZBRqumOksxgz1NBd3kaXxZNM5l1KXv4gDo
/SxFuw571BHgYypchc2uiOZ1OgyHMTfAWxEZzIwkaMrL9xho9LnOuwP43WYfZ+P1ZIX6JGCQopRZ
mu+rwV7bw7s5cD4LPlw0zLe02hCIdfyYNCclRXrQORtaGKxs5Arg8jwFaI+6CT5kF/PaU4ljvWdt
na0CmW/+TatkDK2Wne7qoGnODPhHh4zX+q6uYeoAP/6lFstJvoutLMOt63Cdd7HetVkqLoQDpVHK
AqilagnWVaa6V9qj7FnE+1v6gR4O11IBjVUwdGAabeiXrYSqnkg+FzzcVR1aNv5o19MVasPOrRLm
4P/sq32w1CfGKeZd1dDhImNBscO3ihG8lpomWKqbfKlzgueSx1mqH/iGoBBKnosiSGPkVbBUSpBc
ReflUj1NSx0F2QVKqqpOyRWY8tEtq6b2k0OSeIezzgYxzmmyfYtxNydxnlj3rY1M1RXMAmucRXAg
tVT0mDrS2QswWUBMkSj3Ssh2LmSSBh9D0/GbviPJVZVX8SkJUSv2rH+XUnyytMqbgwMiPyAE1JZm
qTINuKzrgEsWooRZmG1TRUM0Dgy5zACBg3VYQqUk9C2kguDEWwivlXUXaq7Bdwkv0o6dgpkl3CIb
HoxKGBgQVQJ+/tR49hCcmxBlDqSws4GpBk9Bsejbyo8alLsxAx+r4xGiaFeAOGDfTmj8UrDs7tJi
GLA4w0InuxC2nXfR3A4QukxQw4MWWYduPkME0aLktl0bizYFxkBBG4fCql9FXHYIprqGyjrHcrpu
l5KuXIo7iI7mG0y1gn7uufabnuvAZikJraU4BP5ZnnTPFWO2FI/RUkZmS0E5LKVltxSZ/VJuWkvh
iWH3zQNbitFiKUsH1KdQCQZbcJ3M53kpXsVSxn4/eUZb87gHCOtp5KRUWZTyY6M+W5Ny1pRmO1C/
NIxp9d3o5PGqqaxdpEbbz8s0Qjqrbr5/26Xf99uWeW6Cvrjt0ZYBMVSwucYYE1BAG6+QyKtY2gqP
Oa/NYPhGk/PrOx1bKPZsjrIUfJxdFI0fSRhvgmQYQCKyP4FD/sq3Yi9R4yUScNsBUWR5lmhzHsuU
f4tUUZ30GPSMiIOt7pxYSxTqlniErrneDQqc2GSJVgZWZjsCQQP4MWHLNukS1+jIi18N7/9vYweH
+LEp2/JzdwwevMAb/j9CGBbPr+8gDP/5yz99+ccv/wRg4S9f/ueX//7l7/+EH/7y87/9+W/xi//2
5e++RhiWS/2CMFjWj1LYgtq20ODoOQtb5ReEwRI/cq41t1FbaMfhi2vvrwgDYexHoRSOB0Qz1LBi
Qbt/hRgI4z9anGIjak2RBQs4uP4BjOHZHey37YWxHQpIBZUMdjP4fEofIbFNDWIshhsKF6TkRrkg
is7bjjnmCgo7eiW6EMMsRyCqK4vVwyMt6JLHVTmoyeiKr5KGGkh9ig9ZVqBhY4UNpFza6tFqQF+j
9CCeQr0wDhirHbRNHkF7EdmHAq5cJdopqsN8vDbs30H6HbzP2BhH7iC67L5qCmTgRVP2foHmFunR
zPZD25oOsKrXEH1VQXWAMYS5m6FUuu6z1EK6iw5vnEc3dUjLW8yEQ7SgWSVR3NVMbWiAwW0eBOCr
1BmD21iWxeOkGwjSv1oV34ALnu0uXj5QKThcrpVy2OISv6CBX7kmRBpWz1kOBWksIa01EGbspeVk
iQdamXOJ45h9wjDDDB0Vy7Te2I0T9eqgra9QE6W3OF3Gz6bOzNZgSC4UrEGuIEcz8TWMHabRL2Gq
v0+iDIKjFIj5Kx/+ZQRcFgMU98pSwHiQnvyChHz12TNiwqyeMV1MFFO1GrUMNgWfp5UiMcyCwYt4
BXZ9tr84elgvbrh8oK9uKAJYhtsjdEK5clwC5yJMUQOXHBOZeutyttJ1Y0twRCdnT3uxJlFxmpns
LMv4vgnmW9hIrFqn8aZ0fOWsO4rOzw8Cw7ccB3sPZ8KxVxM0btOIBS8x7S8IXAMx7Z6k0x8zevjl
cSsGPEgJPAV5PH6+Im3d2naFpUJkd9o0rIEjcz+88lIXpPSrE/T5NkrBNRIkUhuK7WOLJSFA0IcW
TaGKdCDwiDFZZ3ArFoQnHLXN+6iPGHeRTYNkqxogB1KRwgWpIXmAcLH+HFEZwG9V2cKDmb5G9o1s
xEe7P31iPGsFVmfAVqbHxMFVH6Heo1YEzIJqyFcDcUDW0l8wMSEXS7KwugbqVdzBjkbtQSpvWpCF
s1UYc1ROddEjpTSgyqBBgWN4ogOHbB4ukjtRCPWrN9ofOufOq6fiumuenrrDQ3V8kP0/iILzxXDk
O4fUf10A8J//Pf73H37+D78dVP/lXzuonq/3y0kl1Y9cC8fBKuEIAagp/+Wkwm8ARC+pH9MO9D04
w/75pBI/2jCWRdqHpiqzFoD4q5OK4u8gukJMxvqG4IT9kZPqZR6Ipi0atgwTmzBoglsUgyxehgqI
pxseaACgPdy01tBoN24IFarfzZN+Zccc7f5fbmVjQ+J0xjd6zt2+ikqFNea5xZ0AyNQc+TB3qNAn
y+xXkO7f32XJC0C4w1OzkRkcnbx1Wc9DXGfETRyR+6qB7XhBQmfz1QL4xnn0jbsgjOEk0nIBr48b
3j3FdwiyRcg8T2abB4J5bYdR5t+/y7NH0leBHI/MthEC0LXUli1BXHj5diwUnaPJwGR27PlT3Z/W
BbjihQWgoPcS9FZDY++rHBYfc4YmKRoqOfVlWPolhQVtPbimvOAVPdgmuv7+JzsKfvhgYCtoZtGF
q6HsY/C+i1qZO5SHXpJDAFJ3+XUZyg4t72j0sZJmP4An+Ctv9ji5f74px8HBtGC45bGD7xAVYxcA
O/Z0kTi7qSQl2Ay8RavThiwFThP+qOpx5aTJuBv0QL2GqbMiUtNGiQJYqErQ3Zahs/r+szhiMix7
SEsbGSPYFYAc8VBevqVmhF1L1xaxlxVknsEpn9dWwzjx7aQvFer1YYzdkM3sCiKKa4yPLV0T6/LW
ScjsIU8dT50kaDbGRic4cOzwiUAbYvuZQAB3exiI3EOlRU4ci5urAU45hQ/XCdiuE3DBAzANcq8R
Mc9fedy/X+L4VhjAgrBggaZxTPIdwUQYoYSJvNk2E5jmcbapQ2v0v//wlvjycoXjLqjaFKUMLJhj
KzKTihndJRF5RFK445Rq8k2YK9imwKOEp8lrRo6/j3cwJ6QcFgfoqeCNIeh+nRpZVlyjOS+xo6LM
BkoxEBdtEwVSxPjHGIG/LAsHXCOUApaDYCFe3gqOOCmtahZBmAC9m4V+JfYtL15bfUulfvQElYUR
Uwo1D17VsQ0y66suSiieoLF0cRaPdDq3na5ZpbFjbaBGomvKYAjQQwwGUYdjnwcJg3mXgtBsPAwB
UGx7BAHpuosa6LQhDryIcj3BboDIbc2Te8yGjoHgkn5tscCsQJlpT2QxoW2eLFrPsK48njlq5+gg
eyX+veyNPD9BSE1wLIFJhgVyzNSiQ1pOfTRFXpcJgA42vAm4STPfBqbh9cJRPrH6Q5pCvf39VfmN
tQ9IFMZZElouDiLby1fHGwELgdqOvAg431bDSAjVUlK+sva/EURx7EqO2kAqJp4zzK8OxHFaxL4c
3cPB4QLn1TxtzCQCvxg0yDIjNMUBAtorN/3WM8XIJlhOYbcxWPO8/GqV7CjmnQGchzVvDk1ckp4S
+FxfZwOGzTYxi297MWdraAXj3R9+qDiXkWLYNrpIQFdf3jnFHjHjHENp38+9R8CnAvGo7l/ZD9/Y
4KjgpfN8SCCJOtrgTmdlGkwdBGNJbS/lfNraNZ39KoGN3/e/0HNy9PXWQ/7GsEQ0ZnRhjTjHI2U4
ymSHdXBHQX/rvoLpUdRPviIk2YwNIFZVtteh3bWLOVF8MTfFuyjPRrikOHwDQBSAPuoSWDFAgl86
RfIHH/cvHw4DnaQA5RHR4eXj1oFVQ52JD2d6GV2OxuQHyK/oKzvl2frz98/gt9scvdUSBbuCeYvl
FpGeV2zumRcNFThdZjYfUxpEuxZStFNaDvO7Gno2OB3J3Id0rL+Mp1n6XROgY6AFxO2W2DWa9WtM
/f6AI8NZ2c4YXg46GcHYSfIVBiLG6zzJ8xXr9dP33+Wz/erL7wHsAPsMsRpb/3cKDgTmGQ5kxnIh
ZQSIG9efJngjvMfGRX0e2/3HLihi5DscrXe3hGuDN7aLu1Q/I8+CW032oepIyDwLm5fhtLdDgD25
DSi+FOw6K1pCXTi+s9qDNZE1wbpgHHuPWUMcuuEQZ5bPrTaAHhINcq82gLi//wWPGKB4XjjGNVpc
S7aGmH08oqhGuT3a0NK6dY/CtIRnxwd8rWw1xZEGgQdZI+qYwUN/DJOnKQDnGNhYrAu1CnICOxjQ
L7//iY6P/qWK4ZJybSHII3s6Oh9bTF7XqTXDsw9eHO/Re4EYGA7Xc23ClbLgFvf92z0PoT16wzYE
ydqiztJHOg7qeZdaIONBQj2OkzcN7DRVcBDsp5SAgAUEMUVC6Zo2AA8D0tQVpPKWK/T0yrY87mTh
PWBLIOgjf0X0pcf7EmZEzVJRQLfPc3SDaBq+Axeh85BuA7SOgMrB3EMe0AMoT4jpMm/UdQOlJzQX
gJZgXwJQ66HiOcJHlaf7uAFNKSOWfjekQ+130noS/LVxOcdBFWUomm4WxxZRiCvHyikmS1Ghc0Zc
1cxqrQvyiFE3gJmLMn3lLX3zTujcobAFVUMey7/g1gGPgBrcE0KKzzmQ800li9HTESWv3On49MV3
QnMFCmscFxb6tMsn+er0/d/snVdyI0m2pvcy77iGkABe3UNAkgQ1+QIjk2QIIAIhEApbmKfZzpjd
RcyO5nNU31usyBxiqrtalHUWimSSEOHh4sj//KfLzE6zikkgo1yzps+zdmJbHpCbxmkj7VzzyO/2
OiXTwN3ZfsqShlr3txfTjhBZTKiAl4fyqPs0eyVmuzP9feaOwTqdOerf3xkV8iNoPvHrNSJhvYM1
IR863jYIq419pJhzXO8LiOQ2uRjurGK9pTHRQqMJ0hlNcPKsf3O+ONAcafzhESntYZ+SvzXpAX0Y
pFvZpqUzHla3ddKu9rVJXnmyiKNmvh2Zfhw2S+y6M4fqu13DcQLRb+OKEdD4rg/QrrOqbtIcQ0kb
DcM1NtlGxuV4i+V9tg3od5PLpWwMQ0K6HGX4UH+7kvEmo02FjhWzgxfIqYsJyMU2G7lpBnPGNrZa
AaHl4ZyloayW387tyOQIMsE6xg35+t9etdYLCrormPMjnDI/r3bU0wEOmudNE/h7MCXHdCJHsZFd
ZsHBXObF5nCpBdVkVgTbu98rR6kgYA64e+JFZGN7e3kc1fmRICLrfGgHjj4q2xIACnw3dkWf2x2Q
cT/b1MPLzPaSFENzSGHFYVid4cX+Xp+NqTFBHJmaQVidFfntlAwb04SCKcnkAOv6ClGSrWw92xPb
to+OMQnetvCQ+mHRRBDYtNqlvclK/9BonUPkwPpGaaJ/mpjfFfn8/0vf/enioxh1X4RH/xeB0f8k
d/efn5N1ipz/lxCo8R/YoJpJZs0YT1QE1PyvEOjwP1R4C0drNEEkmtQD8Ka/xEBJyBkTm3dgLhEc
xWr57xAogVN8F7SQaY9RoejK3xMBNXpRNhTAyDRRxAACKB9RBsJvd5Le0WIaxAYHN7TayK+tYgz6
SjNyLfWOnW57ZVs1uazDIyhfoVEgNHbrTbN/bwbHnSa2hEm+mYnWdCJsqER3jIwUm7RgDwWeOt5F
G7kb0F/aaVLILbHtcuqEi/EYFrU00dQRSsfa7aG1bCi2CsDH2yY47mBbG+f6omgLQvRNRZfW1ZZG
7xBRNPtsJIcNHzk9hiBipdXscsBs1q7ZL+BZjlowl0VQzUZlpIdXANTBjWeHeJvI2g62QzhTwnEm
y9EwfNDDYAvPzYRE0bzELgKIWpRwnzSHAubgAfi5VsuKHSYJgxeb1uwWbUB7PtjYbFgoNDoYfuSj
KL6uYquzXT7CBF0HA6Mlgb/EgMAMM781U41gb24Wm7tNWMLUU1jtBFg21F6F0AHHgEKkzkN2waGD
cwNJiiGc7ZuXKC8gBoUfuKC/x3CYwsJHkQsgc7PUADeZQNVqSJUMxzrGu9wPB4m5d1s8PchVq6od
X0IXChOwZm3GGUQ00Dp41Avkr5OtDu1ouoUTS1D8BavuIKuyexjwEwpBKm2IHDNVoxcLdouL1NRj
SItJssKbadaDowzg4IFrYNfBAkhWq9R9fdzhnBgDUxt5E8pNn+O8AjAW69U7OVt9t7CKOActm+/j
knKVYlexDPD6zSZ5PaIGidYTB884NkXkpJvhMKZ4xux0EVfhqHM0yLhsPx1Xm49OMY/5oAO1x07f
HKw1MPPkeW9ZTZQD+QPHJ7JhPmrvGsj3dqKMR0bkH3SodinqGh22HtR8dECiXqEoBQjh5MpqR5uU
1pyT+InNXtYCtgObEHNYNxYFPgfjed9loxc42TTLb49GfoWVWA+FfoB8FxJTnHqxqbIgEfl4u0+c
JKrt5bi2sp0zLOsA41TfwsGzGZuAcWEBgS2kHARgAo1qZGwuLchjvpVlsLsZBpvhTcoEjfjsOryz
4qa6qWpjP/EwmiEU38N2QvlC247f4ro0H+JmD44TSmeITDdZF74OwVRf5EFNi9RJFbRwLdfwisNs
pqWP9VE3Hrd5HMKxkw/Gw9Ugaw1y8tHmowl24YKu6sFbmnf69cEa6y+Hmi5oUIVAG45NY3xANFc8
6VWdz2l2bd5tNnb6NISbN58aca3gukUYdN7eImLmFpO0ndOdcdAFkgSlogkaBt3YOQAmZmNyIBvZ
BvvoaQR588DTYfOD263QwwxM5hCy470CqYtBk2BcjIbQIUKcEvNWqKmoAwrsnGwmeMUM55KOrf6I
9LK0IMSDTc3SdldRkRq10xhGEjqZZoev+3BcPxo0R79rkC03If3SqHaDR40jPe6qd/u01gctLy+C
pNGvWF7wykBWZ0mYFa9FbB0SR2/N4nUQw+YC+UzcaOwNo56IohnArTSG2OY96AyQX2Gx54SHWQuw
c1tH2vPBgHPooJeKHhQXbCjDcbAZMeBgNPHoOrmF8nJUVbcRFCQbacPItlmmbRGOAYgf64mjxbFd
SGRWy+QNDofuEhJfIzl6LXJh51aaGYfwf5ajKLpKSZr5g3i/vSyHdlQJ2BK73GvCsngdmgRwqBnL
StMZ7OF2945BkKwm1cC0l5SEwPlsZgUErXaqxddRDkufZ3Vanfn2PhxU8DEdEY/JPtMMN+5ynXZz
1W6/bV28yl8cr7FX1CBT3U2g2XcJbII4F3UMPePd+JiTmSHRE4I1isJ2lZf1JPQpEBtTALHpCkpn
BrrWfevIFD4ZeTHMXH2HeJtOTHN/NdlnJH62FC5ClnkYbI5yG+6qyzCzj6HYljVMpZtmYNN4Z6Dn
BmUM9eElCIbEmo9WTj3OptkASU3hQR66QbPN7iLdGD4H5FLudciJrtjqHJaNriUfzagLL9C58BBB
9zPSljqVHb+07/lpKP0PhQP6wlBSYKf/rfBNCtv0f/7nl2An9VG/2E8T+z8ALClLyIKJk4wxLscv
YCeeIXNLCtKyAbyd6qz/K4MM1kmFyCYTHCJTJ03339aTgjoRv1EIuQm+Eo7p6PeYTydw7SfXhPQk
LKMmzjRlrjb+H+P+7EcfzTjetSB2fBuzwKoXcTCNisVYB3QyOxQOdbVJSvxrCM4U1uDhtD1MbWNh
H2vRpfDphXMiHrCbRRvRIK4o0DlOKTI17Hkx9syKSJA7ptySGs3ypo4hsfUH1NJt3RQJki8Typy0
sRPa3iieF+mMXNrGnjUhDMOSogz7QHnRIjvOor23qadRR1+1SpSrcDG6L2+Tt/bF+mhfUsDRF12y
juKnzpwlmzP45FPHxa9maPLbGdLH+6DYhKbujwdu+dy9jx72z/kzUHvrYfhOUcroVcuc0ev+ef9c
vaecaPqYvbYHAS+eDDZe1b13ZGCg5gdDWzk00mjiRRV/A8JJZYMfKzo02mGQvJ8dtr4WTK3qaTf4
6LAvE5I8bXwFM+6nffuD9Pep79kXt9RvYD/aZUhpCOH9ZvSYFevxbjocL6zBXaZfmba4OH4M1uPH
apncHu+3T4ZLR77t0yGS0AQCrIRUfJgQ/xDZdUPl9QYeSXgRhcEb/8Zh9pz1f9Iwz22QPqXFn2CD
nJMK414M6t9PKvQigkpsUrBAHpqIPF5sP/mXaLs8sRPb8KOUyrd6p1Fdb5y6mjjb7nAOo3Duaj0h
/TdeTVfnqiceFDwJ/WITlSOb8luJV5hHOk/Ry8SvpO1TDOiakoCVw6GXUBzKWh55WDJyAi9wAsc6
I54Icn49gD7oPKHdaLYhw+mbfuMOXWp9IcnH2YRkn9Ix67GThyUFBgdT1rfjl/aN4Kh+hzmM2c13
ypPI1lCoejOh7imQwdEviNe/RvMEJMTG0fjrXfIerA+apGwz2Mvt3eCCyqrDIqKYUvAvvm/f6+lu
+JdfTMjkYbqnNVBMcS5AADGiGwbMhu62dKlUOWD53gbLw0eYOIO7wSq+BjOiEJvz4Cp4Or5krVNB
pnvROPV1YMIUIpdgtpaURKlIgViOYAF41O7Lt9rfXnYPtAFwkutc2DsRXW9zaVqCGqVbw2v3VFpC
eC33JIJobRN6x6eYvikUHoroI+TZj+xb+i37Rq1aQ509bhp9cS7ehhcGard2O40BSyO729kSn3K3
9fcDSj+dFo9xLNJnfQHdPJWcqYB/oro5+JvMwZYMF0P8rnMR57PL3JPvP5f5z7jM56TJqJfS/6Ol
SS/if5LUljXEVsbxJ4jZi73nNT0two5sTaYH741uXkE7Ayn0qDxOJwUk6TRP3/6+DM53l1RD+pSb
+iMu2U+P/nJNm0g696qPQUf99ppbS6cc10gpVXc72TqlvH04uuGFrM7c29kL9ZTDX32hfkr/dEew
POKUKDQ8rslv7wj0c6iPy9z0681mI43xvhHpKN5L3YynetRCgZG1wXQ0KW1p0H6Adj0qNGlvqWgt
urFrQQtCbLZLZoCAsjlt94bSjHYb2liEuWd3SN7igqYgmbQppZXxZps6m+1tq5v0LNqe7RV/Sgz3
lern2+ktUFpu7YjIi+lPDJlIKCSG9JbDa6JnQcEQJDV4AYzykYMyqyk5EcPHNpJtDmEFBNmQKIhR
u0pfdokYwUotzyndHx7Tz+PrrWuQ7IaTmBpHnxgu9EbEnGcU8O+ooLwpLseP9hSW+scM32B82bzW
K4gAVtEZTsVzS64qhj4fnD/5kls9/faPXnK1477YkVZPMNNrMB3qoFD9/IUazgDumpeyEuEqPaPo
z20tq+dN/D221rl77SWJ/up77aOcT1ILdD/pVeoX+a8ntco63MXHZmv6j49DeXlJ8a54erq7uTkT
lTgtTn/xPl+nJ07oiGTXE3Wdbh5cH2YkpsRwvvGD6WH2ms2KGZFQ15YYyLNStMIf+IbcCMjCRbPM
LlLx8jJ33IHvzm3+qGGZZuLBFLZIxcVBwudw1qjvV3l/NzF9+VK0Y5U+ATUBj9Y18g8keLWeeOGV
Rs5M5ns5nMHOBg47XWfz/LIYAq6WI2Lcd6PZ14GFc2PpVxkEf8exnNswfUTCX7thfqi3P20YVXP5
WbZaYUAoMmHD1B4M6/a8fJ6hZKi0JmkIjKw5d+jV532xQU8AgE9GUEOPmeGwYL1hzviWtM7kcneb
R9LSHSOk1YODvsvoSjIS8dSI6A52u60JHsqcLhokiRwIR75e9HMn5rQQnwb0Tz8xZ1esB5H4W1fs
tAO+WrGepVza1aTeRuyQNJF7f4hbLDdT03TI1coQYrkjHUbOLMrZk9gTl3/3XXJ2Enpy9Y+YhB8F
EKFUnViA7xXC0+iJRiPe0tiKNo2+4zzvxXPmNf7qOREH59GLHfEeuKJ0wGRdPsk1PYHE9ObmwpBj
0TnTRScfp870LhbTr0+LMVYz/91u+HVQ/bKYXXUYl/sjgxr6NAB2UDTSXtP51gtvbb/qRO2ENb+V
8/2inHOQH+0VvcDW1MZ/45XgeqYdR5+suLgfeG8kWp8sp5KTKfVGU3rsujS8wTlZb9z1/U5qV7bb
zYmXTGcDSTtsx57ZDhClKaQn/kGMJF/uQfhXFFp6EHF670dZu9D0OZn7XixM6i1vrwhNDVxs5/f9
auOYVwfxPpD+bOuP3JoJtIV0nw6CVpDs6/Hb2Hnfoe1cWYg5tD9e+Iqqfg380ov4VFtofiS/XVkr
kSyvxg6snO5sgoYayYxx2M5OuKV3EMMZzU74s8krSm8ioUdYpg8Rl7Qd63p0ocJlmj+cPcQfh3nl
PdSynXM/37bym+0snxrn4WIsHghvyYer60T6JpdLxX7WOODPhf/AU8uSPp/zuTsWvNyY71Tsbejt
Z6mYX9ys14nYioNnCdtdlK56PDZyKxZv7SXcNR50Nk7pHpxFJd/udUQ/3UBQ7rF8s3gffc3cwkmX
iai9x0UlVruZxa5DQTiNfFwt4lnh5C7RoctwuUiX6sMyB9K8WTOvH/OPrhAZWBPZzeNlPKsK/knm
R1TzWA689konfBgvu7lxqS6rRriRNC+T9yT2eWzF28WT5W8ux+Jl+lGJ+/vhOnJimlgJkS/h22KO
M7d0ho/u03Z2cG1Ru/vZU+lUTuMc5403WjHNA9mKWSB8+B/ENJXThvs7cxKUafjVQehZ8ZnistTU
6YQlyN1xp9zAypvt/Uhcrqh38tJl4zpXI5+y3PlTOXO1OUP0Os+Vzhmr75ykMHtK/B8iKc7NT8+6
h3grP7QQnjA/alNtVqPLxl3BDydy+aw59BYUiZy/dEvpGj5ngL6sXnC1nM9v1mem57zQ6pn5P4XW
T6H17ym0erbj3/NQnpMPPbPy7yk/YW/5gTAnrWVTO4q5Bdcpz39yAgZ0DzvSLV2ltgoHfitf6cfS
rb3aq1yaHnpHfib3NI7yyD1J9Vw3p2edczi9TmWk1HPw3nr7FzrWe5o3nh8dXWqO5ekudXnu1o3c
2Bm49XR0XU/r6UBCWu7YzoSfERa1tSbjowMgLLz0vnJaaYtl5bi1a81r9yVwJg7tOdCkth/PGndw
06FFoTv1Gv6aSZr/YbZkymIA4+UgTS9iEYq7F0O+UJF/cvExGvz3RI6v9mjH661/dW06BwyjWlzv
5VKvxHY5uci/Gf5RLtG0qVheLR+ebIICoZjuMB/u92IijietjZp+W9zDRSKIZ4wEFmAnLbGuxJua
mw81oJsP1DfP087vZFS8vb2RDZ3L2N16gbfzE4xXU3Re5WWumpbQKe9yp/MAmDuZr4yCsaRe2v9a
b7OeZ9a6Z8pHIM7SoNgT+Wf1KmavkmO+1MobqHK1kgtaomHYqmU0542bzdLZ2M9mrdO5hjck9agT
RMmwwiPXmu68wKVXOb+lxNfpzuzQAU0azsgLWX71NzCs3oBgRuxFLr0KeZ5Xe5A4urAM+Fuebafb
FT5vNnGgdYGV2R16tCIVWy9fdo+DQvC/ean5hdt45Qy+RwdLf+PqQvdaF1Au1nSGDcbN8KD1O1tt
w23YfHUu1pszwuLOXagMF7lrXNq+5g0JBO1mcDk6tHrEArfY9vD9eHvvIPVpJmUKnsYNpyK/Hc6O
F8Z6v8xn+vLgy9ANnFQSABZHhgOd+jQSAvPczf3US1yvmR0uDhcUKDvpnE9arR2I62U4T3jXfjFm
CyvT8+AM5Q5DEsNQRvc1v+/cvdPyiVSrYUtHkvb0zsE9MBUL4k4YoLq/dyEK5WvEDWG0q8NDYGA6
Wk6WkTedyFrYt91l5Ql4+mYSHKsfnts+Z0VFzyv7KSr+tKJCU4Qx39n4n9RC39ndVCYo+zGiovZK
BEXp2n6NwG+9zbr9i2LYcJZ0ZIR6xnrc+Eo+aM7Q7TiBG38oO1ASqRN7iT+Q32ocVjatO4sMuX8s
cQcgm3UpnGU/jziEO7nz5066ggZ0Zj+27GcqA4jDHufdJbADh1MRuPDpYj3jX3B6aRbo0eDEMS+H
4kJ/DK8PcjefzA7+wefweYYP+moWXuxnJPUlFbCcHKSd+7VItU9Vpn1f6PM89Xyhoo7HadgUpm8Q
ElAnupJ48qtGKvUI8ey3o1c7GWrx6FmPu9kRqWQiIQ1HyUn1sKUmbFn5O4cyYCSm6e6c0o+9kHkL
+HeApAzcjbNxWn4G7t4P5pG786ia8rVXJXu3SNYU+Ro7ez+8Ue9LQKeo10brCOULpM7JV7wP2au9
qk/QprGX8/7QYW3cRG6cARNeLxJfveqXV5bv6hV7HqGnvgfznRfNtWnu85MrRm4uSz9h3BHrsvNy
ueP7lpFt3cTNPMbEPaZogZ1XMQIl9TdOyH0kPl+rxFf3oyIXtO10jtO9Go+nfjJO7mTPq9SVT1+X
Sk+o9yFsL2h0gchVYneEATEioBDJq+0swWZYwr+N/QBZ8Nqal7PddXxtPu5niG906+GivNXmlEN6
Y5+AzcnIafHslTFj8dCcyk9ZBVOGcouWq1w0BvLbdnf+/iSj987hAnZmpLnSLjrrFUzVfmxZgyGn
ZOPSwlRCKOdsRHxNq2ISCoDE3cFV5G290A1dJ16HGCcDZ4B6V6orRyEU3sbtpjufPsNu53VOwnMH
j0iCMihMxlp7SlWHvopTjNlf4OLd9Jo6Crkce9mHhWGxkeEKAl8HytUrcrvzwLnZg/rxd0R5Un98
HfuRg5qHHoN4E0ZJx9lyaX8uLWaSlMyEKNBeDlYj35ITP5+Vy3I58m9WOaqyQI2tGnSozsALuXUe
QZJz0yUTRCdStr06X7B/AX7aevQNAQi1mC4ms0bcqzscMzEMmeE702pKPheVS98Fzn3nFC4tRght
Ze5oDW0A1564AtVXCzEianCUd1ManxPhWU4Jhc/KmTEvl5qvP5rf7G+l030L2Jmls12Ol/V0hl8N
Y6BytIUuMb8SsSCU46yO3qNXu4MVS4vlGfig1K4G89bfufIjRT58fOzk+o10ury5u3iJxd1dI96w
+jYsmKym8Z194SyUtaeJo7hWIZZS3Kqr5Pxjz7UmmIcUYnPBt7f7ybRwCIM4apvlbjOdXAWsMOXO
zIUSADaWbO1ZzpiXFx7xJr+ZUunEwihZqGZrw9Lk7INORA55IayeJcArwnuNZ8zD6ZyVVOb4nulv
pNpMZMvZQlSJSoxltkPHfk0QsDl2phz5+9nI15g4Y24/DggNpT63JS90h77qTMxShlMV3hPuxHcN
N7kMLj/27hYjYsPeT3mAa+MWlAiF2IOFVEO13ZCPOdeYlCYLZ1RPL6RjZlD417Ra5wwoyzR39ZNP
og6sslDVoSCDcvJP2kfle6gDDX28q3nBVHct7+gUt5YHTbTUlhBgy+oiWIz4/TAbugbMRVNTqrNr
y5UyU61l5r1qorpDijnp5clSRaopOYbF6qXedl75OfIO63Xd3VV+cbNzqlXpUynH35Q0RBIv9j5y
GskcI4H36Col67B8iW1CgH564GZMMmletmua+N5Ey+pJu7BW22Uwsy7qh71PhQzvomkEEo3I6tUE
30DJQiWHNcHYlJRFM2x9ymaRfANUqvrsAb8FS1MUeEwmNizbZhp4Yw6ZWiUVYMS2XmhuK8P7xuNV
hHOhN5bNVS3tWbtAMvu7G3rd81mHKQFbh8DdwcWCTe8CZ4eNTVz6oXko/MrJsTsj5NuWz2cXuLFP
gyQ/5hB3KO0ju+mlkBKzmp5RAG/UCoZ++brDqckcfY0fx/lXLhDM2TOioexCwqXKuuVn7amVLgi1
KtWpRLOKrqt/EWZE5ecAeQqCsXinbERsBj+67IhxDvjE1KeZCZ9yergxQjtnAyulTC90RK/hasTH
K8zqIRJ24je4W9nHBVhIb7RUQVrKHBFjAbY7TzkQSvAdd8NTlnhFiLVl1tTbW/eIrzDB56AwhbOm
jusEgT3BTQ2YEZqXMGfGVfKAmJttZII7w1qxExJEm3J4cTxBjKoExoHPV+5ONRsKiQTnOI1Oqug0
M9MBHzl6ahaDWchhPj283bz2D3IySy+GgCXT+3purVguFXQX4ctgjSJ3NzeQOKqtdLFxxjO+Tltx
DFz1F4XaiuxhyxCUE0F/IcfgSynX7d1mNrhGMS+Su3raLpRiVhtOfcIA12RzMiowSrzUgdodlXfk
EL3ieZcz6uy6SKCHeKjVgKle6t5S90buN7WRI4yCxg9xATE6mIJkeVxVl5k/jbxUyt17RaB6zOpW
JEJy1m/iRGzlgx/SEEvIN/YxE6Rm27wOfbWrlYecP6jZRivi7LDXb5UaGtyq16q/jmU5Vf+2ZrGv
XyvNqbzB0MeNwhvk1ZJtd8YgPOtjm73g708f+6eP/amX45loXJ8hbARJ3XHXEI2LMX6VcC8x8l6U
mNRX50CZ550XNZpPsb+fzstP5+Wn8/LTefnpvHzup/y5C6yKgH4VDepldrRBkgQTJb6BGhCTnvkj
bOIzRYDnrtFL2PxV1zjvhPVSBT+dsJ9O2E8nDLvrpxP2z3fCtHNWdC9R9TdZ0Sdq9C9kfr9EYzjM
t/ALkylppHnKe2QzlThPl8alCl8p5Bj5R0GwguyudcohwouCh0pq3TFdnTyGRazpSBxGxbd/iRqB
0xs7395VXHYr3+n3Nnx7OM4Jb1Mv6Vp+Q9igIojTAnrcOwHwNxWQUTGPX+KsC+Ufn8N9nb3TXq7j
z3unZ9Nfp0z6J8/o3zT9pZ3oK7/b/PCc0/YefkuzDyFvIIjR9PqgNj/ROuJ1KuZ2f/9238lXgqp7
UBD3/CFziKYvgAk2fDdUaF3F+4hDzY7O6/VRXOa8tJQE1W8H4hIowTy9TC9Lf3x1eNCvjAtj1a7N
28zNCGjnIEdGpKtKQkvi6urqGwxb4oqo5k5cEYo6zo/z4QxM6vzo545FqL/y9kRHQ0+T+1kHmDV3
VNUH3TAJhwneTVuB+dNOjNYfHzehuCENwFgHzlvkrD/IARjcw5bEXgLO417BNgfe4n5B4HtJA1z5
9hZLsB9k/oj+3xfOPakN4oKWumEgnKBCKvVTPaPufn3PXJzmiE8+eHzjFQpUsH77OjP54yj6p5Xp
+fa7aDvZjreVCVZZPRakfORz47bOXjyOhHdLIc5DLQJx3YrbUy27D3hZuEsB/mUJguaOGhk3EBsn
IuWh0nY1yRUvJXkVuxGJCe6FXmTy/g2oTXeatQ+wL7H70Ymv70RRu3xvVH+6k55R3RrdwGp18gH2
c/a4eQdm7Tfz0U30Yq+Ha33dXpXuiOaiIe1VBaWPw4loNeiaBR0JbygONHUoQ1Q1Tfu6/2aT5HMG
YLFjCTkxvUkpHNTXtls3on76etyn7j9fnY2eoT6pylGdbTgb3YUWkad9VynQRH7TyBk5gYhWUSDv
Ei/xdi5Mmzfbm3ClC5W5gzLNVzFthQ/+ekynAruvxtQz6w9FYBpbGKNUDQr5ETJRpEIM77Acg+NS
+TwAMaKcnrAm8kAZv+ZCG2VqD403B7tExRSZTbKAtBomVG+w52OGCiaGHFFDCnO3ImeE1ZT61hMl
qme2AlxAZ/ZCT7PHMD6NogHjV9kCmk2haHOwavpKQX46UrYqO6DyQynApcYNrhV8qSYTt7kn9wMe
7XCp0Gjl3Y6fKr2tkswb0s8qna7gTCr9rUD2ar/TQJXsu0+b08B0jHVwC+9rbjowUqUEnrtpDPy6
JINZOtGyJUr3Yl8e3amC/Ixlhron8csqjkmcluT9au+UTiMIrUZM36ITLGnibMGvmZcKr1C7xpx+
JxL2OnBkfrN4e9u4Hx93y/fEv76i9Sp8gZw/ZFTk8A0aRXHzMXFKEGoqOq5i3krvq+8NkW/y1iQK
oNzid5UFUrFy0osE14tTPpmU7d+4vfReuWplptEG0jTTT8TwhEGgXneqpre5M6a5UNmzSIQyQpQg
eOdzJMZNJjuRybuhuEucu7ubvZN4pztEJq7f3lJq75SM/Poc/NhC/FWmnAo0P+n3YZtGtVEx0Px6
d2naWF0gzfza3ysUmE9nd+e41B/OXPSctjzV/ny66k9t+Y/Slmf3Qy9r84fsh3PCWO9h8/95p+Wc
2D0hAz9t3J9i919L7PYspH8xrX7OUDoRRXzaXf8IQ+mc0anYnz+nxv5VjM5zZr/eM5D+dc3+0Q/N
frr4KUYxi8KEnnS0aKMN6Qim3nj9XIPcudy309llelOutCkgb+cdJIW7E+/bVYAlB/bAqe6A0cto
jnkxTeZgewRgH9y7b620/BIsGZxVvu0dV3siMbEAqFevtidcRSpVlUF4N8HyjrYyXGf+PhXxusjF
Gi7lJcWaZ0zZs7fX88/+ZLd3Yqv/ztEYQ6iv+j6OqOP97fmB2jWJDsrAGnYyva2AyJgPI+dRmeYK
C9s6GOOyuMX9wAHZTrcL+4QVpZvMSuFAY0+VidSw19DrXVQjgFbg9lTxgBNfArLyILrF5VeQo4oM
uQJcAuWRBmsayNaH0lfsNdHYvqV5k3Mtmc7eXM9a+FPd3KmtxVcr1zt3HQ1cUt2s4esYEexYrO+J
a9w/4keDvRsSBfH9K5OISy1P0ckr/2qdUS6jSfyRM+6EUltfjaR3RPINTEY7i5FcerP5zdfG+Nnb
7OnMv+Ntnvo8fnWfvUCBZewjuyoI1eSuwpJuL44EaTyaFYlXFXx5nV3o4uVp6QfUj0bz2QUhG9hp
eObyFbAjL9tLYmgqrNC5z4ZfzkwvudKX9tRejKfJDZTl++nXs6dG9NWIe9rxuJmM9uOWEcNt6y0I
6H398acef199fk+LHbZ7c6+PkB7FBDIose3k9v5VFZNpS1MO+ZmCwLSmCqGpkOg7R5t62kLBxpUH
H3qhc10m0vgoqMonYtEsDakhHDbCkLvro1sIwGmibtzN9dcDPzMv/TbpNDceDsIj85KsnygdW59z
sH+sNX4Vq5NeCJ5OOOHByLnA4kAV8RFUKGxZck9sjxDqQNyqnXHE934lrurNhE8lW8ofLO/1SHTv
nf/fr+C6uSvEE5zmohCMkoI2FSEM8cLnhbhGF1LgdEMc72MohsDyPs6srqGiAF+s7qSnGwbZkR7e
ITeBVOkY/ONEPOYEgFW0+Hml/lI7uYKzouAP7vJJLd7AL4Tz9WKdO3f9hl3/+ueu39nj9567c9u3
J3D/+O3bE7p/zu3bE9d/r+17Rjv2e5j9Lu14TgB/17bsX0UA6z+eFRJRNI+le/GwF4FMtwOttOzG
9F9DypNKfw9xD8HGB2SdvMFEuUPeOdRSqCTVGbIFbajsvu8F268X70nn3fGg7wdGS31tIvOLmIqi
I7Wwnbs6MXtd0vFxmgK2V3D+CcVULWRT4DxvLAqhXhfFTVCIcS7CGEUO8JqaLiXh4dQwprWzeQKS
7l1cDLkP3fmIuYvaHy+GpH9jkVCVs3cMeTPkn92s9VWpUUzAPvKG0xj+kIAqEpI0KtAau/p0i/+T
eLGbALHmSao/dAxo3Rk6uvOi7OicJ74WtvBunpmcntTv8ggWyg0r44yopO4oplESf7FH9XSYlerX
IaJ/9UyzE6ppVG0N1cb8ZSQe/yuLpaqwW2rLDU/piL1QtQHPE96Z82dlNalKHFWPqD7tORc898sj
vFKvgT8Yp/CWEjBA/ArmT9NplTJ0dZKDY1VtKFvKu1SWHcot9TtwfyqSKAsfUTFQnwosGt5F7VQq
Jv4v6H1trqGgWvhovp6y/4d++nU7qe32KS6SBFpS0ZADHwovKRevgZjl8vo2wNTDNCxF6njqD2qP
JG46e35+6JwHQ8JcR/8MatffYLBBh8fibf0xj9j1mQzZDIlzbm3Pbvyez/DvtPF/SBs1Hv+6ij2l
Suu6tM4SVvFkzqtIhXqoRVPmW+zdzm6pIaKWiALyk9Efsb63r685htn64/4e6oH39zHcT1v84c1M
WXjU0y7nHx8f1BLeTOXHgHSsWty5LtR5ljeU6EWU6GTU4aU+BW4qXxvPb0K3E2dk3tm762n0P9fd
nRdaPV3/U2idFVo91/CfJrTOWgo9H/MPtRR+aGhP6FZOQxv6mfZbi9JtK9p1LboQLVVy3ANceLQV
7XrF/MX2hmI3PyOjf0g5O/50yd7tRvrgYMc6lwxH2ls7HMNKMS5owHJ4NUPKT2ut9pNYKxyaPCde
eoQj1dSgGjW3gi6ej7TSQ4EmaSkHw+wqqfXXLKSDYNoVvjWiLeCkqc924v6hwfDriM2eKZfE2y2d
thGcMJHU1OECyQllNjNEtyI+eKCwd5pBA3L3okAJ8wt65J1DvJ2i/N8ZdJ+G0DPokmJkdrbJEHCs
lYi+DlxVKKfo7HZC0cKousEAnNAa6+rmYwcW4msbQFdW0Vcj6FlNSVuV2zBnBCvlHb+tV4oQ8dKD
049GdGJ5N4/F+swlz8173+z44+f9xGT+1V337Ikyqw60YeOuNS/HkgMXlktiX4Q6cmAFuX/kvChi
BJh8atE4F9TxKdMwEesUNEHkAJDopiyJsn4twv5EOQApfdx/PVM/lnWftkdPtbfj/8vet+1YjmPZ
/Uqj31kQKZKigOkBLJ1LxIl7RuT1RYjMjNSVokhJFKWnni+wP8DvfjVgjDEYA/6G6j/yOlWN6cxs
uNINNDDzYBSQlZERcY4Ob3vvtRfX8oSwHo/5BtH64znDRFaGtBOQxjmlfbc7+hx6REN2fxZZ/ARP
edy0T/bHW3euQ84Xuy8uns6ZwPnRlzMek+Mi+ps3Xx6//PaT/nAhn+f861Ty776Qfzil30XSf6cp
/dExeXYt+3qg/v2PyR/t1u/OdV22MRzwsAZ1dnN//QOc9wcv/j23+W978V+MJn5jl//Cj/hqUTYh
FlEBh9UjdsuIDUwhUwJhkry9ad5O2fX5FjxsqW8NKFUzJMegrwG5ryG7hTjDmfH0+dxxeL//7Z3y
oz39PfP3329P0x8kEd+LyP89kogfRKNfBu+rGfs7RKMfLpLvzli91TIZ3HmRRDmkxEoQeZEtIQKM
+Vn69hwTSPYh7FDzHwVIdCsAkPZQ3IKLeASX8RF38/Mf5FI/fKbvT9P/CM/03fn699xMf5Mx5n+a
x8k9d/Vz/7tsdi/P8+/Ml989Ts9TPU71p/Efzi/2yQyrq8tq+sd/+Oart3VbDy+f6+fvf+qbXxr/
8Zdvly9m9zw9f/PFvp/qaX2YX9z66mWcu1/f4M8/+f/6zd+9/PIqT+vw8offfzJzP51fraxN/40/
+NmT6ze8Mv/bz//8pz/CVvx///w/4Jj5x5//5U//+a9+/Vd/TBb9FAuYqUWRhL84mueYyl/9Man6
icN/LAEfAt9TPMF3/myQyeOfhIDXdwoePozK+Pk0GM08VX/4PYd1JjgUNIG3JvzlaZT+Lf6Y+Plv
UtKEUQXPTpkksDGncPCU3+XlRBAm5rhr8y720dnUy0VTPuMSwJhVVQiA4qYhfOCYGbaf/cqarGw8
dIhC303lRUdZI/fDGqDioQcW7ftSwa92nMZt39TrVO+2bo2eONvOfo/SJZ/bWC1pPmqddteCTctu
6YSG3y+DSzCfuHtJeGDhyEmaHPQ6QZQjKRyIBEXVoTlWLv6O97wB92MtdJ9x2qyvuyCirKgt7GZm
a7fqqGauDsZv45bzZYhfa028hcPsHEQebVvTZGtwH1Yq5A2PS1VlZkzG1/ACT6HWhxEgeVLwgsLr
24Ba3umtgz8Z4LuMUDEAjysJUtGYQEsw5vxF2g4uY5Q7c+KW1ChtKgMH403V6v0UJlBP0niCfFPR
JMmw6xfCkR4KMVynadSeVDQM8223TkwdE2uqi9h1OmTpJlh0AZPt8qnbYkjRRPMGnaKuS9o8aWN9
28oNvsMVhvs96SbxdhxjNmXrvJqrBN64AIdnY0I+wYIZPPDU7OnChjW3zTpM+RBpaTA2zN9HarAi
M9z615bIDpz1cl3RkBYFHOFSODvDDi5R+BADX9sv7Sz4TRChvSs9jz+Kfo7no9ZKTJkycyp3Ztap
u1lLTU+sht8wpnemFyks/naJSsOD4bBE3/db0Jespa5C37aSJKuJG+97AxZ1Op+918sKGlCE128t
HdI3kk2R2M9FFJ9gxQz7765OCT5LN5E10yJ9lbSke4MFDhfq2csC6C1pPYj4RZ+W2VgI6FFOrnXu
tg29u98mt12xYVNwbaiNn3cci09dkmSgbzTrKJa/oBBGWRaJBrSwttmXxVgOeUnK50gWM+RPx4W+
5pL45zpK+bYbw7Q0h86WKKxbzyeZr6JMRDasKYF+6ZC491G0dTzbpjnclC0ZK9ghxQ5eIaadXrXl
VNwszRrhPVJeg4GvKr3kzNTdpe5lB2mvpJFpVs3bpjOi5vZ+TPtkyFUS+jHDGjI8V1uVNNnEHA/5
UhpIbVZkxDsIgqMk00zKW9WTpNlTy6c73nhD9kNYPESZQlS/VAzKsZdbNPiblIzlSeAEukgYabpM
mqnXcGVanT4ZHg+Xo0m0PQhNmz5P+zLucxr5RsDGML5BVyDaTbDcfWgitHVgKVi4GXIyXItcV2P0
oOso6i+HmIRrHTcLFnEfiTpnNqX8adLJ5DKcol7+CsD/TeHrpv7kzAiN/u9D0DeB6m546R8n9/Iy
3TwP3//kf8BghXr6N0LVf/n5f/38PxGg/vh1gMKv/Bqe4MScpkkcpwz+yLg4/pfwRNRPEg6gPFVR
yqSgiFT/Fp/i5KdI8fT8X8wjBTOgf4tPiGqwDKU8pUpQBDbJ/5b4JNQZHPhLWYGJTqVMqYB7RAIL
Z3jcfVfClVXhdFufzEJAIXxy0cj5jY+CaD1FEGBLqHdqgNc6LinERW+bY5lubchxMIqEpJCiXcgU
37J0jd7rdSnjCWK+cpjHXeLHuNTvTDmFNNlj262RzaIG/+aem2qm0UOSlBGtMj2v9cI+iJBa37+v
XJfCLiQQFpaQbZWo+Ouk7hYIRVFEmMd47IXeLXoWfhe2Rfi92tIEt+NUb6+mihVL1tDOV3BEjrbH
tR1bCEemVXkr2wkG05S3Gs3BmEtYQBhffS5j1eFuSwOSxSW85MlwTWUdydxzZgAxjo0gOxo2Ul8k
qi+aDNvITzdrT0hHcs57YZv3fApDwIlTuU1iT8+yeQNKjo2gxOWThT4SRHB1HFtEwxs76+WpS4d0
vICffZve23pJwdKZ+qAzzLqMDss0y/5CqyHK29pP7QGwCZ6lq6iYM9YPG7hNk+70bjaxAL2sWoeL
MKR9yBSCKUKJcZYe6cpVuRuSuPdHHo9S5iRMROqDUkHOcGlw7ejAg7LIBCFajXhYbicEWF+g0TcN
PDp1og6XShLRZY5R97FtaYX7uToZ9d7Wuppxe2xi9dkQL+5kuXa7lVDqxlMJkz0cqrzkfXhchygp
77XD9w5FSXjIkhRxgmVioz0Wl++tvo0QKeCgMTi2HDRJVzhyzG076Cymc0QudOGTIeu99lCjYkT2
2UKUGi40ja3OmcS14kMrQ7LtU9N4KL6NNvW7bR3tcio3Od5aoUZyjObA26PH64SLZZJCPVCdbuu+
6zqKrnHpLWQ6vWIiX6wWNE/Z2r+WMPt7KIVp3g9tOkGhWCr2Wm5RYHnTJsP9Rjo0onVppmtSOATn
KlYqS+oiRoAf+dpksxgk1BmZ5GlGu7Z/Mylf8cuoGsovSSWb/rjSJCj4wZY8ui4aBpPVrgnB7KJq
7MBMUyvGtip0ivtLRpI7SQySiqVZanB9XJP2JzF01bvQDAsubdXaRfsE9sO4Uc1NTTPRL2NxiHQY
P7WbKNGp9QRX+cpKk3s6iAkkJlbClBY+7el4CA1M5POJDvIDTfUM4UZZpmgzywU3qkoSr/A/UYX1
mWgE5iwp6znKlK5klZum5HiuKkFw3DiVzyPe850PmnxpVTPJLG5oid5qwjoAeHpZoJc3TYvL3KhI
ebBl37xKjZ7nXatqE1+bEKr3nbMJKAB2m5Y8CnVd7uNhTp9JSBK7a/sqtgficGJmpjAA2KO+MPvE
z90bYdqE5m0/whQMu3W76uVonxtlWQnVcmT+WFIO41vCJLjauD+19WajfdtzWuL61cYljB5ZaObj
NqehyKJ0mNRzpbxOT2TctO8yExmK/3HsNUhqu26UT7M3TXRXDMvYPahViMlnbVIgvqepn7TZO9XN
xfPiFx8KGLxPZG6zOi6r6nOwOCWwsTa75dU49AI0a0mQqd6pqkZneyc6F8UX5Vyy9u3YVaq/SAmz
PCPtNLrHQFYn9lXhixopKnrhH6q2UTEy1TBM9rGt4qTbQcWqOx+53FtdXmJ/4vTGeaE2WF6GlBm9
CyNd1+Wk8Sad2SVurOcqT0ac3/ui5yQ5DakshjdF4yXY5hOt0tua9pPeeTaJFnhyNZj1nV5E3D+o
okt9Rqe0XZDcF4pDG53RKXmb1GxiF+ejVxf7WSGrBzzhE1V+1gRbC14w24rEbtWeyIxULMSHyvVD
v68Vb5O8GRrX7uJFcwmvZWuGy6nv1fPU1Oy9Xxghj94L5PMpnfkDL+S8wLZV0+dqI63abcvQ1ii2
gqf7uKWsekc1jcbDuhQzyxe2oBKqSDTDZ2wWS3erBrIux1nGM39K1ezUnhspQ7bwpXyUbKZPXUTX
kDVqHVUe5lDBeqZFRpknygYQMllcrlk1JcV1V4SlzrqG6HLH6aARTga2wK+zF4PFhjQDNGO5bR8G
zip9RAK7vPZGVO6QBm7ry7bpKvBcFo8NNitbQ9t9rgL08VnrUbk4lyR6R0VhY7hvGmTOeeWQccJg
eqDvC9f16qLxqEmPpcXuybu6s+44riXcsMPUng07Z3ihZjBU3bZsGXRhDnNBUlQtfacwKpXpXlVd
3eDONq/h18SXUB6XDqEjt70ry4u+4tZeJq2hT4Kizb+jlsTyho585hn1g4qPcdxtX7SarcxE4egH
rOMaOfZYM1zt1mVV3s2ewte0TnTRnNLFDjcL7dbXpAumPXQYx/Z29QoVS4GSp4KLUl3RcV9VHGMd
RXWXnjbt1KG01vRHVjfgtYq+q4Y8lDESpMe+ZaLFeqsid9fLiUe51LzCtETePzaymWBhaDn9MqsG
N6Jr0i3xLuJyXPf9DOw4a1yZ3HeNV0026FRAfD+U/mnVYxnvcKezf/SNkx8qS12RWSErVInNGtqs
2vpzdRkGCtVHLmN2zm4k3AuRA74aeteiScWgibSPlQsfN1b06sBIET/QMMzxaR56hTITWRVuYDNU
1FfIq4K7S/WGQL5jm6f8ZFMb6ucutePY7idFC4UryI3Uy+uAUqA5ttQUnzZDBPwS67F8mmi60qsy
2er+dvKDnT+ZkCxfUJ1jSn3FYHPbdS2pdt0shc9mbqchi5DIpHkjrLio3SSG46jdBFXiJu7PJTOK
0YcC1Sy5aEVdJwflDTK/rZfS3NEy1rh13C2ofuXYo8iZiIWBVq3ZDnvYtXm89CHK5nqtk0ybDmYX
rV5m0HaVLJ+p9pHZ9Sg13QW8GUhyOaW8fT+wbZ3uaDckwysGVMM9knNtdqSxcV/SbtzsnvesKLJ6
mdfo1C6q7g6DZn2SV7Vb5B74lVzzNR275lSrZk2f6z6k8FCLV2rutyZu2b4mxIl3fdyO3T1TUTM/
igbZc11ni3a+XaGyrQekAtWxUm4wYT5Kg48xYu+SeK4pdmFUNbUAM2Ur4/G6cFXzpSQiWgH5REl1
ZCttOsRmx7aMWDPdDi7a4sx2ZWcyAnQDEu8qwDZrSg1+ZOkQEk9V7FiMDL2puws3Sn6DCFtBWna0
8Comm6zebl3bPiC7KtBNK+OZwjmzUNFljJUlMzuu65B7yfh71Srl8iAMK/I2kgNy8BTZcz7Og3oe
iio+YxATNzlF8QsR8hWoT4YAt9wk3ru7uR85FBAK6p+RtazhUFdVBy3qldsPCRDNp8RubZQXsy0f
2m5h0FaQRb9lkuoN98Ibs73HiWih95pWkd43iSsOhSeIxDrGuB7iukre1UsXQTti4LxBbrUQkc1x
1HwBi9APx8HjHk0Gj1D3JoS4nfJQm4Ab4J1u2UGVDg73KTKFw2xjRCWYGSt1QUUylLstYdFHwFUL
tC7mYrW5K/v10WjT9jis5/hz0rEEBVC5AEFI5ODQaTGlHTPcr0d8L11nIBdbSYgaa1/Cj7nnvju2
EaG4ez637t1qWN/nETNyhEdH33f5XFkO2DdEL01RdD4zdTK7fdM1SFM58TM0cIxEkZ6i0Kj+f6kO
4Pry8x9+TyW6C79RrP/Xn//553/90z/9/C8//+vP//3rgv2XX/y1ZCdK/gTcFlitUixmnFF0CX+F
lFG9qJ/iRHAU3qi+hTg3bv+MKcfsp4TCaDxJ4BSPwBPhSf6MKVP+k4hRUZ7hZhpzBiT6F+we0Pr9
r7U4UHlAJH/5+mvZvHNT9S8Vu4iSGBwYCbxbUg7Dx18q+q/aSi72tO77yt5US1pD1tfg3LhrkTSw
T8QVTGYdiRN+NSVMkEPRuWZ789WY/fmBvn4AeiZyfPME+Nwx8HTJhUpj+UvH56snqJe6q1BM+2sz
Wst2zDuZPvISpdrlKlK4pYc1ZuIexVAYCcJPkPzUaYC0Oi+pK7cFR78u4j8v6//rwNAz1+Kb51Ix
PhQif4JrdH/9XIBRxESXjl6zBXchd8pIiIa4Wi0+b5u29GALb07ejiHm46HVIYW+fayhxNyNvm7u
7dq2kKXiFZJcYcaZ/qBbSs/dt6+fL02FEOzcEhCSMiwWfP+rcWvjjrMhBjJdy3qbd5GJ4vUqHoi6
JyHSw5fQDtt0RdtYjAfPXL2AVpT06uPaVrPblalwr9KWKX9VsklvB9z2Suv7pfe1uP/BDJ+7El89
KY0YYCmFRZuC5Yc/v+vZUbNSTpCqX6HM7cKl76ehuLRIAUGotAGtikrq/sWYan5oW9euu2axo7iw
PEz1D0iT57f65lFiRdGsUQpXW5PzX74dtL6uitBJulyxIvFTbqkeu5tl2WLAoe3cDO9raaeq/MFc
nYkA371rgo8tAaEKiQuZ5wH6aqp6pEiyb9bpykQUQNO8OZsiLW4jXOqbNmGfNuGaKCM9r8PRMI1/
R8Gi/KvfnojvVgxI86kAQogpwHLmSLu/fQzd896P/WKvotAwcrKxl/Ml101Ar2Ywtbn+7bf7FgwU
57fD7kGggwM5p6n6jh4Rr0ARKjvoK+ZMi3tkM3BvCyZ42lfh+NtvhYPymwEWOA+xB1TKMLHno/Hb
T2aLUqqSs3BqG7LOu+HXIaSVjK+ALxH92vWab5frZAT/AU/jr96ac54oxjGeDI/Bz4P+1dwSybs4
RYJ0koQ24aiQHe9YOzB5Z4BlhSNp1sLtbTkT94NV9f10Cs5lggggWYrtD1jqu3eO1nJ0cT+cxtLS
KAeIh53+63FUyQUr6bfHmAr23ZFIEcMopQB4z+BSRH+hRXz1Wcd6CIUhgz+OhqxmX5Jx/TLF2+ov
YnRCxB772sCiCzVE7lK0GpvO8yvdJQWqq8Gud/G5XeBbnl6uAzCoxKLi1rVRV4Wr2X5h/ZK7KcAF
3k3+1HEdv7UAii5sROSrJZVQtHE9qux5ug2iqB59kSB5y7q0sCk52DrAL/oUkQ3A5IvvOlxQdHb+
kk6F+wgI2R9KQrvLKt7ELZbDRz0PBABPO92gIoJqkIgcILqCXnSb0iJjlqkr19LpCERYPZEg1F1t
0h7CRIZnYTDJAZCbvnbB2F1Nog3qXH3XYlBYnyOovo4lda+qhEH9y2tYnM2iOcnelMe+0K8BGmwP
ABfCXm4Gxgp0Lo4T7txelKOpnsHB+wI1chkBFWhtni7tlhUL2XZaTu0xRfWeW+F8esQwQBGp4sPt
pDASlDSAY4aBXkxxY9G3jACt0EXvmQwtEEGUhc+undmxWEVy6EVhnpB3qv0WFf0O4Zl+VAtbq2y1
bt2vplxvuEDzCs2GB6EAxU9yog8wXWpfoQjzX9BEggpiI4AYomuhcFdULP1DHAM9S/AkwGrKNRpz
0csIrT6l4g+iQLqfyyi118ys4gQsactFVUxHscoUqMjw2Og+PplKhj1OiyVLjIU7Q4Uf68F2sHtA
WDG5YuW4XTeNnp8K1VbvG993xQ7HQ3PXTqt8pKqI70hZ+TeaUxAWK5/u7dySKys5yUKt1hTlGacO
vFpFjwBqoRfV6clkrkVtvkv92nxqg7hidAQKh652VDbpISG2EfrRlgSL6zbwIOaTKdZPArBnHuQI
p5BmHS9JX4Yrn/LknV9IHbLK6eaiImQGJF0n04WJ3BsGkORzvAp6OahxOTaxRUUvO39rE1JnA9qT
UdLW+RzZm3kNU4lJFf3rlW/o0aeYIc+35NCxmuVaDO2hmZM2Y2z0uVvW7YYXgN5wJvs9ZazQ2SCq
x8TR64YJiGcl5rO0Bldzh/KSDqt+pKJ6u1JQic+w6iFxMW4s0RC9pzUEvISO86mch+u1nKOc1/Nd
YfxyZGYLezARmotQBr+vWdvmlKDawZJVsNOjZMwX32y3y5SkR8aa4YLpwdz38To+yq3Qt7Wty/u6
KNfrpoxhBGXDfEUGSSDZlXgR59viZovqlGJfDsz7ci+A4aDduHaDzwvwHV7ioQa6buY2zWoauhta
TU17paql695VAKDI+9qvusCLqAVthzVNmupmSIe++UyLhn6xmDn2ZkNr91W/9kLult5O061q0H59
myauLt64AeEcuM1WN/XJy4i1X5Txfs4JW0f5COH/6DNAWI3+bTO77d6jTRKAE6kx2sXlSLvDr4lZ
T+TcozmrJs8vQ8XxVOPaxPuwRG0ERBmM9DpXo3f1YUXBBhusBreZd+M8h+6QNobB6HrsChhnAMbk
lz4mFWSz1rq9qWjJIcoIVEddl3208XyExFZ7EiuGAOaHbTDuOtCO+1sU/Qgqe2tUh7SZOpwrb+aq
BZqkC5ZEWR/N6ZbHnS7h94NzVOYmMQu/Rj9AtDc2NXa755FFhGVk2YqXbcX+uNFDy5+ZQ+J4GtZx
e92nWGK4yEwd0mMpS0SlBOCieBcsxdiMCmdHPoIHcdqYGeJyFxcywok7bLEfjUafcOu24hAD2vWv
tEYj8TRXctju0dRS8klLZbo9jdMlhYGkjr3I7KIGhebhUDCFLc23/qXfuupMVOHCXLGxdtVllPqh
bHJNVL1AiSTCDFVQL6xT5w51IvsbOS0sPvSjjV/FKIaa+tpG/QqFMtKBVaBvaDd2bXklZh2nSW6X
4HF24ZSPcrXGC0BPzLDtD5xFKaRMIuNH7H2vYvBsAPCAJmfRg5KA6baR9TvaRsnnVDfgDkAvY02A
WQc/AfdJmtGDT1fa7mDqqkyaHfe8nY9CxovKSFwpcy062panNKAL+yYNanEvul8wLQTkAj/ukHc1
iJYL/gA5B2+u7B4dpbq5BnDQzh+mZelrHH4m6tQ5PBWGv3AdTQO80LdCTPGuQVWEdhKN3fCwITfd
LnFI8vFVWeDAzPseafuFQcepfj1MbJS3fjx3OPKK2rh437u1x5FVzLouXlmwnFa4aoJ4w2HThaKK
AwZZK9t8qZG2OMhadr23JNcFB0y1M+PKkCWufZibJ2LT6m1SNnBzq4uQdQpN3WMYW3sJlKQY89kW
/HaKRfgg+rF4TVefnoa+kjl6WVD67ah8g7T8rR3L+hIfrz8sPWogUHwWmZkOyie8WODsNEdrAfTV
TPfpHJ6tn6qscxx2TKpRN2TSRb7wFeuMDeOlDAV5jEzRHzewUjITOBAanhi8ZYgegMY2u3RMk7s6
8XGe1mDZ0LkSu8pamrkEfe4MCg6QTty8ObREpKeVkXk/pOUW5zLgYFEmtLvNR1P3SqgS4itkm+H+
hlI07GzadKdKqQ6ip8Kam0SUXXuZbjy6BGJbXNS6pRcx9biCqpcCoNnyhq4a2KdMyxHkD2mzSHNx
5YNbTxyY6xVD3yzDnHRXvseqFhPGGj0XCWPffhAfWTnALK8pRNaFGcRPPffojij7YDaKBnFs1ku3
1eO+H5sXDqD8lS1Fn400gbXcVsw5DaZ6ZRq83EjL5LUAvwiuVVwN1y7qe9wnAdvmDlgy3JD6WJQI
eBsapW6iPhdk9q/RXXF6X09n6M37uIL1ZFL7aO+mhX5JC6Kum5XHb1iBYhgdR9Pl40BshIszTX2Y
wYOEwqxwzgLQL8QbtGdWcUjSUqv33KVlc+uXtUG7AIcvqk4xNkgBx6ra9UKhpQyIHJynlc0OFwaR
Htis6ebhsUawPpVlzT7GpSmuQAJnlyx0BtZSaemP8aBominB1ot2Kle0YEzazGhIufkUyml5ayZn
7ifhkFDh06tXkzUUMV8m7VOvGwO/39KztzWL1Wu0fcKpcqN5NaEDfFmdC/sdB4HvMrIBUINDQ22/
tT6gSV0LfgDQOsj96pcJSqC8LT5P85q+EbS2kKiehwlQOFnxewB40j5zJNg+s6oCG2BuJhDYggIZ
AMxC+GBOfM5DSCZ6gD5KedJpDHpGHCNueSDaVc5qV885n4f5esX14g9e1e0j7QJw8dTO29s4LiUC
ytA1h8SEFEZXE4lw4SrSdsk7Z5obkEIsOSn0uV5PKPgfcKCDEkajrrlzoegupnkZdiFEHZzAFr/U
+7KxMRRQO9/lfI3kfEj1Cn5WLMvxokmrZcH4rgS8h9AKkhVr012xtSR7Wm3hWfsk2QdX00c/jzDt
jbc+r1pRHkYXxBHNcnMYC10/tX33TE3LL/ABhc8NSqy3GFordus2jDuwvGiyi7ZUHgir1mNZjf2V
Rd10jOVcQqA0icHCdF3lb1Pkh+BjRMtrWScL1DSbAo2TuJ9OqrHtdTu3+mbo9Q2x6/RpsSCVSTDb
7pivpkMUVnHBTSHBWVgSd1zr8qRS1QBjajluWreNu96iBktsZCNqqmgiF4PU7k6YjTyj3Z3CipNs
2ydsVqZ3USz79129Ds8CTdojn9VntCvaGh9nBsOPbDGfka4sKK7qtLngNcoxdL2I3dG6fLGqkSey
YF+4vqbHZuy24+qpQ33Vjzds6tweVMuP84RWyCEo0e6I8PRRogreea2rC9Tkw75fxYsIaP7QUaNH
NKNDvxTpQ1Sw6GlCDXBCEyTJmUuX22kpeb4pw7JCbtO+9k3yTozFeEsaj1OHTNXR8JZlCR+SSxEB
rdd8FHsKstquUxNo6dxeUwXigWlHXFwKy5hPhuFXW9mBnFRgj9ievudLEx0GXkaXXY/G3VR3/4e5
L0uSG8eyXRHKABAEwF+f6OExKCYpJP3QJKWC8whwAFfyFvJ+3x56Se+4sroygpWh6OJXm6VZmkkm
OAjgAnc495x0O2hzBL7fgzc2NIF38Hx4VDMmdNBpCT5Vmv/oPJVss4KABmsgEHxlFlJ4MgJgRaIu
WZAcrWpBbNtwYt74w43iYyO6/JQbCaBeBpQDvKx7WXjqGTFW/TAgjrxBCRoAHyddXu1HTcb7SMBB
3mnUSz5wQyt17VAJg04hj/VlUgIDmG5UpwHhIb71vQ2pnbxNK588+givdKhRuM+OWaWyAWAmG32F
78N22gaA+zhZ3lOP8s+ua0HTkDYSxZg4R1DGWP5JT4W3s0AHAA4R+fc090fkxoLiIq35l34cmvsx
Aatz2UbDbdUAEuPmIMadrdhlJJ3dRvATHiKqh21Wl1CrmxhcOt/TT63s9NZ4BfmQZvxTZhk/ysQh
CUiLRO6qoLjuwXN+0J1Vl20iMAk0b//AVWY2cUKmp7pvAMYRo4KWb4X72ll4QVsUAsm+0MN0M3XK
XcG2i403iOBqahN5yqL8O0Lj7C5HGLKdSMvvKmFx1vFCHQEbkoeYxnDKcE4SJCBaaNnWEzQ8eZE+
ZEEz3Ai4/81xoI5vqVblV4CGm89N27Y3gNqBHacp22ORtuQbEqe4xOeiOuBEq/yoOZkPSFnPbht7
EXvuRmG3s1LFHvUm4FWRx9qboEvlhuVoBsWVowyiPNyMAARU4N9Jk3Jr8vopAbTqFvCJ7l5KDwR5
3oBQkThabSqSXwcpfDMKSM6xaYY/UpF3dju0RtYhgCpQuVV583VWmQAmOkWAWuHdxvmbehAhN/E3
H8OWW1RH2Saj7JaZuj5F57eWttxcAmOtr6eBixukFb07A4QwGI1KxY9DEl2WVSxQSJ0LSAFrm3ig
+mZeaFMyQh0eDuBDAn3mD73H0m9BYWGA6UyfEyQ04NlHCFfHCbUyJOqiB0EtvUF9inMU2Vp2VQlu
Dx2USOmWsUqemoiqvZmDMYwFuRhog67dgtBD3Bi/3BjLZrFBiG5/9siVn6PJYVdNA5Q1azEDOZTJ
ryan/NuMXIzZqB73GPx9LJg26tDBZd1jAX4WInhqgPXd5qUI7sXMGoCwVboBcr04srEF0USbm3Bs
uwxIF4Dc43iaHCA/zF2RgjMGP9r3nyhv7d00qAEpEd/HFNQlQlr/I+nc9E0aUx2QAS7FfgIaA1GU
ar6U8ehudetQECek9IEzMfMMSASwIBtn8+JrAVk688U5WDm8o2A4sCrHh1VdLX4EZTz9xGMJUVFs
7JUZUEv16oDqjT868dCL1Bs2StP6qiBqxI3J+6HZejoedwBT5+klUkZRfBVJHe1MjszRdzrGjTp6
uOwgvZlI/4n7eMGK3OvGBBK8KHpWATCR0rZXPQ52b58myYYR+ItUDNxrQQ3JtG1KbzelBj0JcA2n
8dqxhD1lA4eaRiOeOry017TLy5/IlcDlAEZ/ELe5Ze1URzuu67xuttLD3E7DrximA5JS3lR5i1gy
GWwhQmRggACTM1ALn30FN+my5Sn+ljdNU123ue4AEnAR/sSZJKoI/EZ/Ro0V8MEOGKuupsHN3Kt0
3lXtIIbHOLDiGhD1Sl43Y0fl177yeH49j6MDgbcsNAi8U2pBtl5oAgucW41/5doCScQkbfPgKmix
4feOexMqUxUtM+wJJoYYIW28BMQ0v8JnXNzR9IMkQQ6K9yjy2+hjl0vjHRgKAeagx1iXP9PA2Ple
zbRAUg/Qd4SYuUTVG9Cxsksu9RzP2WUs5kHdegQY8m3pAdMF9i7HE/xPsNYhhKKxbnEZTiUQkxfa
pX0G0KlWN4XvIY6fMz9Kv851CTx4Gc0IHnvnGYX2CqBB9MlmgMx+4J5B4J8r6vHLtmFTjru1SAgw
r87USE80bcwR/gaRV96OM2nooVbCIAuSw5e+ABbUlZfA4iH1TYNRiSOwufgWBJzx9OTHWaWhEzxU
pt6jTBABAMYstyFcUyQL4nyi7MKlGgEDqkIWvQHCd+WJIr2AJgAFpMY1wB119kzSrkEQNMBDv2hY
1YLksqcSgC/kmK17npnuZlDZxLOWz8r3sjoDrMrgPDGWnEtmdY2F9wDHMIcoGORw79OCIy61ckZl
T0bCpFdFQtvsEgBR/Hal4Np+xmWc8Vv4QlkHD5m1d7wu2Dfg4qQPkAGiNaAHY6+b9mmM0BiW06BC
AqHuIaPSAZdnh3Nit/N7MOMFRD63hrDhccwDD1tXAJGE/ykf7RE/iO+EDzJOn9VwnkoVIRpporjc
JBFczEfDohjp4cnpZqPmMTtxkyhx6KIMlxTr7Ozd9fFc14c2anh1gJvssj3adirIacRyrm6zLMN3
JgYtA8lm5llSnYo0Zp/RAmMBRDPx6Cfw41Al20ocjSOewDG4muHqEoCLUNu9BmeBAGFBK2Z+lwgD
iMGYdiiQRiWwtcbp4JDnfWkPLZ3x1Uh2BJes64FRFcVwzpzlMTYTQFhW7SMLj+CQenIsURzLqmg3
GpYnWwC34Fvh4pvaUzUI/CuhAPGDz4ea28mMetYnP+qr5AIezzDM+z+rouLXtnbe1LEHXvQByKEG
JduLqPNpuwWqaJivCFCbgEyUjR0Ori813wfzMFY3o2kNWGKmnlzicJHgpgcA9mLGL3b3ImN58y0w
jIABRsk8RCI7a04INbm7RA2uV4es08BdF7wv6X2S165C38noz7uAoPvipp2lHyCtwEx1PYkq2Pmm
bKLDDGcfPmyF5rQrBEZtinaRfCr3DfLH2ckHPhrJXRF0T0NQVgCRKolTizSNhVjRNNfmh8hyAU5G
MbTfHUDtt3GJLTo6AK7NHwH6A3I4pTW2u4+70u08dMM9KcAm/c91A1j5NZ/j5g8PW/0NOaLcO1rI
K7mDnAJd73haR97O4WKI9mcLwxWtEdQfi+p8NGxWuO9/GqftGM6opl3QHqmdFQD4HTfjfKwGQO92
ieRIDIJfaTYnnpX+eADgpZKAkCOTiKJQU4GWNjPZJRviqgec1bPVLqHx5E7S8S7+4NGobi8zUhV0
A1e0t8ilJnWGuNKmTA8MbVsz8o+yVqCrxcFVBwXQaL89I40uBxe08YWirHlWho7Js1f7bEbmmUcS
tGFCILPTEu6pE4oiZflZdD1sPuUtqng5mhuQOI3rAqW57ezh4245H7AFjRJFHvK5BICRd8AemmKw
wDiijbstQt+q2p0QsaM8vOG4cbPnDLmd/IRnQObXPsB/tdv5FMf0gPIvMusEIO/q0GSB+9S6yl1x
l6MojkJEh/sz8ACnvply9Etts25s420eKFme/DmjoA8TKRCmQL8DevUpVYnfhgHxNYEGTw9PG/d0
GY0fCoGc2IdgSpP6oLMAJ4Jbm3rhVAyoZyX+1PeAjZscYi5lU5IcQjxpXRQnU2qidiPV2XHmQeof
WVLY7ALhRvBRiFokG1hw43axphb2mtUdRKdn036nQ4qw25qUQR8eKbHPXaujcScAQuXbP9+IP0ul
U5kUkPdIM/bgp7KOr7FIfo1eNBchZYFiqv3UuMTKmz9vTNWiNe3j0NE6O0yMpv7WIbLwAHoT3pCE
xPTYuEBpFH5FIgCWRPqoAuvaPM3ZBcdWXjSAz2db13vW/CE7HtndgBcPtw9auaBsAj/sYy46LXa0
KsyXhikKNjKn56rfqhoYebtNpl7CU8YmA0/m4jYjx0pZHAvmIvjEhPV1czsKlC+Q+bQTWgeqdAo+
EGQ+gSKs415/LXztF9diyuUPpBlad2WIFWKX4VkcHuER+cN9DM93vo344A2PKu5bmO9UD2gzIXK4
KqqYzvedp/GXEtCiHmkQnKT0IiJdIn5klXSUHVKKR/LSm2fX/sR7UuR4UGhapsUG+euZ3BjU86F+
khWUHn1hzglh0nPhBzuE0EAbb5MhbuWPqOxi6EgJQIyvdOeXdXK+pti8I1TXc7KrJyBN6Y4FKCiM
l1VbO6CGfV2PDtl5QDb3csBL/7UrBx90b2jcg1GhOBCgRJAGwKEA2wtPHhTUKqmGB9MVQ3OHYMKl
QJxaX1+poh/FNsuAbz02UZl9yTugHXFEe2AlkcOeUOU4VmWr2Q3yT2W7R6RnvVOMoimS7V2Gssc/
fSSf9h68LhdLcTRpXuHpAipDWVhxWc43Mc2HP1jqcAMQyRJi0bfnouZrh2ZYgVzAOBTXcUaa6UE3
TQr5oBgtl8dKA7H3SLPAry+QumiaIyEEQL4CrZj9w0zh0xxpgajnOMyKfEKhyRzHkQI6KWxWZVfR
4A8OLCtyAPBx4CT+qRRqn98Qs5Lqc3yGFyrCs/YHdSxAHDhOiVR2M7bJBB8ANcuE5htb8vh7MJgx
+TwGUxt9812EsxEhvRk8o8AytUdnge+/6FyW7jxg2WfksBOUIi69KvfyaxPDkd9HgzT0wSGf1Wzi
88IePZMSe1WVyKDcRMBiNIe5tOgh8FHnx0WfF4MPPgngFw1gllpwgfIhnK4/kiSVAzTzImBvt5Vr
UVIEPhERlWFJjHUtb70WkCfUJ+dgCB2mDHB77+XZfNdEKEtf1qmV5ntZ9Z0DsCoeU2B2UIXqL7uG
N/WxA8aOnYss6Xw1d5bzmwaZ8mpDVDE4t6lHhGfRZia1dZ9rv2hTZEcqf7wuW1uJ+4HhcTyWHcPd
3CJCBxFGMMr5NAxFBTxQQy26N7ckdya9SE1UB7dZpIS60bONOEot8FgkkiINO1u99Yi7RMzQ93vK
kBN5Uj5Jgz3SwOiA2RdZTQ3f9qPfIVdYxGXU7nqL1EuHzGkt42JfAlNBmg8eGSwLrkkNtGq2SQs4
uv1+xs+m1Z8YzjfBbgsU4Dl89zl8f+ELLgMgWl5DSXz41J0cuikc6lJ6D1YAvPxUZaLJv02Jj6Jd
wFBxv50L7NDnAP1m8k9l3f+o3/OxLvHfsoUT3/AXR8H/rCU0/FnffCt//hvBwf/CblB2hh3+BmL6
f/7r//3X/10SFvz6R3/CSwP1DwEcDuhWgQMCO4H8F7pU6n/gwgTsivoI94FWBO7yv8Gl/j98ygLA
0XxA68FXgL/6J7gUYFV5JjHQ6OVESxU4Df4TcOlrBBjhoIIViKjoApmElyKqc5S+jgnbBf4HM5xe
LMLtn8i5l5jRvx+XL6lxAzSp41aZ1B75YpQK8Iy5J3QVTO/IPL81/AIcmCmY9zhVap90bdfdw/xp
/BjDrX7+/fRfgxD/e1l4cIaSvYBPnVsr0AyO5HPAfYNbDe2CcGC9zGcbKiiCauGhCnD4/Y+99THn
Sbz4MSOpzMa4kvvJwCnA++yB4xZJYv319+O/xr/99TEL3JsKWnp2T+W+Z424ZmwU5cNIEdxeOY1C
fUgUKA82eCWad1CMb33Q+c9ffFBzLm2r8w8OBTpVABHqUV8Upk/Sd3B1r9Gaf33RGf324gd0Oo/U
9p6/H3OjRsQaXsS3DQosyZWfJxm/Zj1qNtvWtJVTSFrDhTjAlRy6dxCFC5aPvyawQDE2qjTImziQ
J8RoHt3qM8mEx56b3GvH/BedRrnpnSJX9RizfN+jpfj8vsWo8PxH0M2/ZnDGar9YgiIGuKTwRyzB
uW3V62okTMb0ne97awMXt0INSx01SEL2zhn1mdau3kRDn334/Xl8Y/Ql2rTQWYo0GnoWcy9Nf1IQ
C1xVJEXUt274xd1QkxE9dYnv7wurhk/IBwMDGM1q3c3zi+r1xbp3xZg1DW+BoKxRtNvTiYDoQTZ1
rVZOf3Eb8Clm2hWAZEItuUewg45DsWlbmNJu3fosrgOeOVLVqL2HVY18yK1B7td+Kq0lz+vGX1i/
0bSnIzCY4Vyzcu9iJHYA5EOr2jsL9BpU+6+TrxfGH6DiW/TcRWFN4Ioexo41A0hFHHpu2jQRwcqf
WZi4h5KuHhuiQmt7blE1rCu6nytU9vZNasdpnanphR239dBG3lTqsOH5/IjoKPlQKRk8/n4v3lqr
hSGP+aTZCLcj5GSCAojplHcVC1e3T7mvwebw+195w6B/SWK/sIlEx02uVaPDrhDugpQz/RCg4aN4
x/V9a/ilQUdgkMDiyLBHBgE1yGwSX4DFbd55TN4afvHW94OqUXaRIEQvsAMWXv5e9Cj3rJz9wp77
1Ktc4TIdCoMqzr5weoICL3XpvPIHFvacI2XUBhNWP2BlCwIYhrb/fZchwXy7bnvPC/diexVHtYGR
SYYA3KSflDbmdkrj9j0J4/NC/NV68S97Vgt7LoNh9LM+VmFZmDa6V8AR9p9Q9wjoyaL6ou5cXHvy
Yt23LKxauc4LoNGtwsYD99YRKfcJ9D/oNKXr7PmXNs2LxZpS10rUeVSYg9lIXJiSI5LOetG99zaf
T/3fLdfCpF2cxbQccZ7ayDXdDjVUpW5LMg/yBLajMt9PMdgrPhclQNx9FY/VOyv3ls9zjl9eHoNi
iiNVzyPu3UIXzQmNthFqUMAbwK3TdsyE3VQ2m1FLAwS0PCDJHUNeV4zeGTdhZb9ugeXiNnCRJErn
JApLRYAOSEcVagWU3e/Px6LX7V+n8UzO8/Ir/cGisM3bIPTojAL/zKLB7v1onosjMCbKfYhNWT83
RIzlUcy68m8mz+PVNUfBLvus0WLuvzOVN+4lubg4dJX5TT2mKEeqyABxOAc/m2ka23WXtlxcG0UH
PKybMhV2pEG53jJRIG0EJobfL+Rbs19cGj3rpM5ACxLGzaS/+HhKkbIk5bo7Wy7ujNYDYwghgKv7
BSKZLaCK5Yze8c6Zd07ZG1YmF/eESVHl51OnQwt2CH6hRdfR71PDYHEJT2h9Zr0DSw2fZRP/aJA2
5yu3ZeEPoAseQF9UXULU+cGM1wDdAf2nHhjvlcdqcX/MYs7bHoyB+x6Y+r10A9qgZf0eJfcb2+4v
LgkZIcuZtdMcmj62IYgPso3smuydO+it0Re2DwA30EV4GsKMp6D/sSzbRWixXneo/IXpI+qpNUvr
OeSIGzcUMAjgZt7zWt+a+sKamWwqMRXxHMbKWXSKVBS+QJuwbN258RfmjJYGlAA6N4cEdEEXHDjT
XYScbrjKmpeUtl4z+I3NMTpSqGI7egBAmZKlK+e+sGYAeGc9gCYgBEIC7RRejy79XIl1B95fmHJG
SUfHyMxhy8D+AH4/EFz4Yj78fmXO6/s3z/GSnhn4h2SeGRlDkBL8RNiZDwdh86YK7aj+SbX3Zu73
rbOzMFkPGKUqy6Mx9GC494GtwTUo6nxdOP5L5eqFx2IruELjLEcANX15oQO/32UOBA2/X5835r6k
CmfgK4v0DC6l2BTiMi1Kdd1MxcqpLywWD3UEbjIPQJQ6i9gWtR6zVcmEWtm6yS+M1o/ic1kVaZ4G
VcATMOL2qgdrwzqjWvajIj9K0E2IPi6gtkfz4KFUW3zwgUV4r0H+rbU///mLnc1ZOrQAqE9wCft5
mzf+Fxe46p2D/9bgC6P1M5IL8IEN+xb8dBvPoPOhDYL3xCXeGn1htF6TCR6hrxorT750HP5dBSqu
3bptXbyx6LbvCDHyn1MXvAUnHRqsV574pbX6Oup1go4+oOQpWv0wulm9MN7igc0BoY4Kg9En4Oi3
vc77jZRgD161MkvJlQSdpTXlqJpPgv9sU1Ec4jRemdnyFtYKcEyh0xiDBwDHhYUKzngiOa3zDZbk
FJP1VFS4fNj7FlSQExv4hjXRewptb5xHb/G8lgkAWbVHQbE7gGhxTNKffTazlat+/tEXdmpQA23q
ZAQZY56IjRT+FzIYvnLwhZ3SCLVLh3r4XqFHDsCm9JvpIVyz7rzw1zNvTTBl8IT7PVh0k40EGRHo
zblaOfrCTpWXkTglAaYe9OzaoDxyG6m4WFei+iXA+mLVp15wtJgFYPljILcFTxU6vnbEEm3WuTVL
lXnegkmqb9Bn5ERZoQXUa/zwDEL5sWrtf6mZvJg/SyOwNUwlXtbIFKcgMwy44Mytc4bP/LUvz2Tf
Rej3dH4f2sD7yjJ+Z4R3t27ii1d1Qjdt6RyxYZqQG1yPXxxXK3OFfGGnQZqWigHRE2ZjooGK9h/r
PKpXbujCTqvckA6AwT4kqQUTVKauFMhe1x32X4wOL7YTZeGxMZMm+6qY/kgdA5q7fIdS5Y3Liy+s
FF20oBsD3UaIYY0FcNQkkIAAS++6q/eXXMyLqQ+xj9Zk0VnwHQT0M1i6MxDeA+W+ztNYcrL0LXgG
i6gGIXoNJD546r4naROtW/Yz59PLcx7ptFUD0BqgNeggR1Q2mHr+XuX1jYVni3gVXZwibUhpwxqo
6GttYnZdkKh5WmVHS44PMGnazqK1LyRJlGy8cvysdLpuS3/plL7Y0lmgEzJK0MuMzjq0vOjpCxre
btfNe2GjYhQgw/QwNsnMo+jdNfBr1+uGXlgo+sWi2Hqx3dOIkC0aJq7QyrIyP3DGg7w8Kow1jZoJ
J3u0bX0onfqiO1esu1rYwkRJAj8d3Dt9WCTVHVrNDlGZrLvJf2U6X2ylaEbngdyV7Ot5OHYjvxT+
uhf0V6b4xciN862sG8R2soyv0AwdVl20rsxKF2aZFnZK+h6TbsqPM1qtM/Vp1QmhC5Msgqxr5hyb
KJL8ezcFd3qW6+4punwy2yGf3Cht6EzGHsFMyUNwCJrduokvXk2viqYqSwMbGgIoAa/yYxAFn9eN
vbDIvEiNrxglez+Fd0uo/AYY2sqHjS5sEge7bYszUBOowmnjG0FAiayGdYbzS3T3xRkED4eywh/I
vpUPXb3TyGKvW5OFRSYxiBrbxNmw1wOERTwDQeNWPq4bfOHZjqh3OVdFBg3PzREcKAHakTO78qQs
AtCu7yl0OzC4Lvxbr29+pALkoWsmzv4N14XGHtrqwOy70rv1MfbUD2vHXpgmG1MIKkygcZq5R696
HWcnEMvJVavClpCuxICaE/4sDoo/g9qDZh8LmaxysIDXe/0yTEEv0A4Ey588Z7MtBfX0uQljZumq
qwVowdc/0IDxOkKtxqKtsvlGxuEJxYeP63Z0YZ6D59FOeliXvo/9HbiX0o2nuVrlRwCZ+3riXTIo
5KMnTHyabvuanqahXWehoK57PXaGfiKhEs+EOveuCwAO91opvnLFFxaKphtgLvvBhrQp7gQp0L6R
rHJSgPt+Pe/OJ5UDHbIB15IP3vES7flMZM+rtnMJrnKoKBhdWgM0g/wSm+mUKv9h3dAL+5w6G+Xo
lQbFAQONP/pl2wNYMNbBMNgSWFWDkCwYgBUKUUJCq+dc3yjPvIcxOB/mf8/SM70w0L7hEIhlYxfW
wNoUG9N35JKgVfx+3coszHOEOAJtRY8dHdwfBh7cZPT3dUMvzNPi4UkaWZswl/H91DQXtCzXncMl
kGoAIZvMCoFe1QGsasMY8x0pqh/r5r0wznQWEeg60IYNXthtLtwNxKzecTvPq/p3m7kwzZEgHzxA
+ilM0JXSo/VEZtetbEDMn/HerfIroLjz2kj9vJqqvPa7sEi9r0UinkiTP65amiVcagLisZBQX4P9
D+Y4nMVY2CDWleqgZ/d64jFP/LTzOCYu2BN0FCDmRppP62a+8HCTqW3yDizfoc9TCF/MXg++qEqD
FXi37gcWdiqSONa9RkPuPJE7cMM/gg7nHRT0G1eAWthokfotAmYMHbngztL0Q+TJVWUophY2Wmgw
D7QDmr69qOQh0dzeMTS9rEL6ooPg9YZCsov6YGzDxOnsNiACCT2xEp3G1MJMS1Bk2ckkXVgNDd3Q
QYHqJV6XHWZLLJTtRN+LAEuO6xHdnPwSbVUrbWhhnsEYgwepjbtQRXGFZmp3CYKOdXUzvPOvVzzA
KYHKTw4dgXq49VgLBiy7bt5L9FKXojohIbkVGqmfUtbdFXm7KohjS+RSNIkyjyGQEkqsDPqT4nHT
ulKvuw+XaKQzSynJ6qBF3Qaa9h3P73oSrHNBl1AkShFnVejyDuPUgzTKiETFHupPcuXCLMwzywKg
0jIHuwlcudW9lPdFSueVO7owTzCrSjDteZBbDzq+heAJmMrQ5b/qPlzCkNBEiH5S0NaCxjcQaBWs
NITN0MIZDPk7j+l5Ef7mMZWLxxRYYBrEU4W1j5NRbSskz8II/H7r6ghsSX3s8h6dnmXUhJqADHA7
QFzmuQ/UuDJoXAKOWMkhRhOQJuwSZ3ZlLLMNVsg/rFp/f/GYKjVNmqKZN+wLCVohCRC7h+h33e4u
AUcW9ObIwlfQUREqths28/xb7qYqXjn+4jWd0k5244S1qZOs3qS2/DgVbN2bt8QbFbweS6J6rHul
m6Mz0FEaC8isrlv3hcmib/rMST42IfgM5ydwOMZHUHtDmmTd8Aub9XBP+hyqoCH4S1qwMoCNSECU
qAbp4rof4IsXJAMdVNWA7az2zHjRdfpj0hbrcvNsCTlSEDIExrhrQiXsQxqbuzG3D+vmvXhW48iN
XlHEbaiq4GtVj2yTCPEetvaNq2YJNGqRMtekLxvIW2X6q0JR4QhivWHdkVkCjSwlYKP1fHBJSXAX
SUBfQLpL1H7Vwpz1P17m/iFiiBp9gdHR791v0Hp/AvvgO6Z01sL+uztYLOwUdOiA12leh4PM42iD
anGGy0al4IqMQU+XH8vGjQ89BBAuPOMRGVqw9fuPaHFT7a0IfIjABaqUxxx1yfqYQchOblSRIhkf
T62mIIUTWdt9HFvwl24pusHzb3WSkHYLaaeUQzcMufa9asA1Bq1NZMm2ElXq6aJvic5CrsCBfBHV
2eigRotswmcCZK87MC8zauepCWOORWpnCG8FCaRxCj73h5LzCfK9Axg0vk4KVB23FrK+2XfDoPsL
nnaOxvFuwvfuQMfi7zM6+GAbhTxLvpUOlAnHmNVxcCU1SHC3tJ35A9fBuBm47C6aFPK7Ia0D7Q5j
CeL63dCJ2N8PahRIYaMBXmzjAiSx8GeDwG11l0KSsazTjl2OkPIMLgowFotwxmqP4AXOh4t5JiWo
5gcqdgJqYPMG4rrR/FCwrFbrvJAl2qucRC/z3qtD6Sdo3y/Jhscg6lx3PBf3pSciB0eyaELoc/yM
RP4QqXTlvBd35YBKzFRwzBv8RyEo+04RqNDXzXpxS/oDkCkMGaQQ/cPTBnpz+SYoWL1yTRaeTUdB
N5qjaBfGHMrkU94+y6x7XDfzxT0JycJgqBStQzDOgNEfYrnH2rPluqtsifFKoEPbg/DQhHGXiysB
/xXI/95+WTX3JcarK2OwLjUg3ct13H/qdDsjmV9pu27ZlyivtkpBoTMHdRggqbzxeXaVzPG6TjNo
Nb2+hilMGCJNTR26Gmwiu5qOWTi1oOnYrlubRZIAurRsJh5OpIzB77fnpgKVsiJ+3u7W/cDCUC0o
dSOS2DpEoeoZkhgnn4D2dN3YC0tt+rEbWhC6hwkNgCOzRk3F1gsy/rxu/IW5Dn4L2veeNyG4JWYo
3dathxq7hm7ByqOzsNixqQpGpxgOAoUwRa/GbJ+m6UoHYYn3atQYZTP0fJGNsCCP7pncNmSk4arF
WYK9wAnjjJ9WNbpqwb0kwXVvN7LtwDSybnz9+uSbrIoBZKpxDVe9OiWVR78ipnXrUsFLtJeaynYu
DfxVpLKmi0hEfQiWTrXu0POF1XIPdG7p+XXK0jLeGtBgbXpblutOzRLyxToG6VXEySFxlfczAdr8
51yCw27lwi8s1ufgAEuyvAGrvxrIRR5UbEujcfTfqR2+0VcHwqvXO4veVpAYFxos9QVI/B+hIDvU
20hVvAGhXk0e0XB2Q0hQQF0AZNTBNg4QjB4S4vv1yt1fGDaagiXtM/ifo2sTvSVlFoMPIqmgvrju
8C4MW1JvRsxyvpkiy8BHm8boO3Mg06YrN2nxHs8UhH8gva0gMstSCFhCIht6rbkAQdWqL1jCxCRk
n7uK4wdczwFbnnsIMZMf68ZemHZhoVwa9HMVNiDpPovVPs/WXzvxReAStzODJKwqQ/i2kKHJT5yb
d+KWswX8TepoiRErCYEwJhhEQisGs80J1CLQSHK/blEWL7FNii5m41CFUQ/h5T7h8ab005VPJVsY
NdiC66rCjoZpN5HvZTZ6PzqC52bd3BcWbTJR1aJiZQhf60YN82XRxuuqGEucWDyhzig76BubiScn
VnR6Aw3bcd0jtoSKjblM9ZB7EKDONcjPM63bU6JA1bnOTJeAMQGKStDb0zJUfpVt20Afc8HcOhNd
QsYgmRXHUZBWYSCS8cp0pdgqmw13v9/T87n7m8O+xI1B2AtaDQzvezGLFi4/NXGwh/53Xe8lorpq
nY+1xJBpJyOoAsZ1CLY7KC4nUPk4mxYN6nVv8Vmt9GUioySpaSEfibPp84fe0vsYRIu/X6I37gO6
MFkwWVgwiWLuyK75uxRaWpu5Z+8RoL01+sJkKxxG6N1PyZ5BIfh+AOvaQ5X467qZIIj4elmKtGI9
5aY438H6DpzYPvjRfb1y0RcPbIPsAo3KqkAxHFmJutV3RMTpynO/eFx7ZysHtmboDktQOG3RfNh+
mYugHlaOv3hbQUgTRY3tinDu1Hfkjq5L9f85O7dmN3Gta/8iqoSEJLgF7GWvc5KV4w2VpNOcQeiA
EL/+G97fzW6/nZ0q33ZVO14YSXNOjTGe5vMtbwy5VpMlK8FtNRyCMK3OVZcvxq2/PFtui94AS+Gf
P2qL9m1Cojgeu0orDBxNeh4Fdze97uRaUDbTzm27xpevwDw48JgCIt1vt51Q5FpSloldBm4wf4u9
jUMJvPwGXuM0detNwxdyLSlLV1+BrtYMd2BvhjKtCXmd4ed7f9sve7Vag2gx4fJLVNYAic33HYnJ
M6WKuz98+/8Yr/7vfkyuhWUiYXQTwuHVEY6PLwvwA+7UglOjESPPHT3yLBGmXPiwzY9RQFfwqGS3
jF9BgE6OTtD9LJMo8DxDLiXSFULU9y/jxDdw+pYltMUOxvv+A9DA1h0nhTO3ABZy+8nGJHlYVWfv
Q9usR8Tqe3wEMjBAYhjbZH9rYvhb3vWXnIq3qU0BokHDBggAGTVCWUFOqZ87ZESDENkirvyJUUD6
biokybUgDrrGhV4MyYe6igFMyhB1D+5gfdsBS7KrjWaOEO6L6SjCk0EvF3R5h6jJ19tel6s9Br0m
qPLC93dsh852oMmZzuZPQRqXo+1fXpVrSZxz0VjvZuvvFoWsjrM2oDSUAME2uvToEOqzyMTQ3DRd
I9fY4hixmyJZeX8XqUgckh7Qsl0N9cebntO1SK4JlUOPyHqkfyZNGVX7Z9vRPz2nyzn9b8/pqjSI
Sd2CWe/6OzG4FsmiPHlJm3r7DlpI9IfJ5u/+ict//y+1NgFQraZq6Q+A3/aibOyiEZy+agzbz8CL
V/QPTfXvfvKr7QfyhNqtYqgPdWv7/uj4FkMdFg2HdtxThFivN147ASTzz7+objA7qTQSxcVEQSRJ
xGdsRDceYOlV3RAhcASDgKm/i3EdZ5k/Whb/YYP+3S9xtZglg5YTQJis7OtF2nM2GH6cAe0LB1Gv
A7lJXUD+j4oOny3aVkaI6UCQILzu9RfAN26ztpJrIZ1BPnzbBt3dScntEZrrNK+a+LZmhVwL6dYW
o0jm4uauTdLkqIAnLdOsvamPI/KqLUckfzwM8oLCXVvE17M8mcVtz1xeLePAyGBmi4/e9+RQZctx
bOlN/SFCaf/5sgekriEavq/KvqUPSEoGpfe2KR651tBBVoiHJNqqVEjPv0fatL2LOPtw07Z5LaGr
uGzWwCK87AhHPiilExBmh+R426dfrVKS9briJGrvZGvUA1Svn5c63BYOS641dLWQIO5Q194NIF0d
XWanE1mG26SogN7/8weNwob7lFG3d23XLSVSuB8jqc3hpudyLaPbgDhwBoij0o5Jux0p9R+V7vvb
horkWkrXzJkFqBQ8DjBJn/thvuv0fNshfi2lC4Ah1WONQmqwrs0nN5FiH/gfdt7LGfQvx+y1km6F
On+Hww+LyKxzDtVYARzgjVvitZRuR0iPWa1q4VoaQzHVagbtRU/ZbYI0Iq4OVmAc4bnoQRlIk3mn
eTpU+gEU1PY2HyS5DvZyYqomubCsHP2OO9t3UAHk//tt/M9s79+e+9UyTQSIXGSqm7s4RGx9AEwB
mHeoJEP8hqSk+a7l2c5yuawjPwhM13yx2J6viONUIoA8m5HlsKu4pt9HyekK5Cxr5U0TeHKtwgPt
Lkbuhr20S9rW55YRsB4b05up/N9//e9euquFPrVI5E/jRpabBrD98xI6B6gmFzG7rfe41uFp2ztg
bZU7OMCGD2Oa+FJlyU2TZnItw0PJxpliozvEl9wvzxc4tRN5k74a2Y//3AOVXBNTWXz46pDdPFz4
SPNAb9P4gRrzz09PGgc3vJvcgXYxcG593OWYSPy46Ve9FuHNfZoSwip7WCnY1GkUwcC1JeS2c+06
9KuG1pQkEbOHGcoacBd1/TxIZj/d9t2vCufEK8VisdhDlOHWI+n3GnA/fuODuVrrrfbxjItYe0BG
JX2dxq3/IcgubyuDrgV4O2/AgHUrWMqTGAokVyMRJqluSz0h/GqpDpllO0u5ObQSkCFeAZKKyedt
d+zkWoTHAE7fh96aA/NjA8WVfYO9estv+k2vNXjOL4jMkgF0VBnvwLP0upD9jbXKtQSP905EbMFT
30fEtXjw4ohubvMSkmsJXrSDDloNzB1quGfKDATdAvvxbZf35Fr7tcMGUbUrCiup6A8zsg9jQ2+z
V5NrIEgzYqQ8q8QdWqJJvgGOdagqyOj+9y/6mzYxuVqlwLYC2jSzFHC9AYyyBqD48QjQ0qCPCWAu
620rKrlar9XKqiTu8EeAfRKVKwVfHFT525RgJLnqdVVTSWsFPr2uJ4B6IQMrsjn89b+f0G9O1uRq
uQJ6wxvoGfVBbSoU7bh0pRmr2w6+ayVYpoAeGjnXh7V363FsUpojwHi/7eS7VoKFESScXXt9sM0+
HGPTf9zjjt/2k17rwPZmTPYZs56DShtZjANAxJCk3ib7BxT7n8fqJIO0Mq3UIRojXXS7mnKmwm3J
TeQ67atKkkHHnVDA2S9NsfNxKFLE5N9Wi7HLm/RfQzAXB4ycdZ0eu27a33aitk8dcHx/WLG/eR/Z
1YqtgASMHcTKB65B1Y4vBYei8Z9mhL/79KuFCsINxtUhy45JhNH5Gv2ch+ntpoV0Qd3892PpYxpX
4GfII3K+qiFfd6gTbbOZL7d9/NU6jYeZzTtAh0euxgkC3G4TzaOIhym9ba1eK8CUSR2qeJUdwZrM
u4zeA812WyV2HfWFIK7FBoqPBjz9sF/0ENNtgkRyrfwCDKKtGrlkQIMh+qj3cVIkTepvKwiulV8d
KIZ2D3NSIoXrNGn1SsRtaYLkWvaFugll0jgmpYD8oZuix2Rq3930qtCrBcoRI9RoNiUlBZwvvkvU
AN9140f38bbPv1qik4qXbnCzPCZzDII32LXJ/cWq96c8wUvn8i+d7nXeVxv1Kkl9JY6jiszJVus6
PhtJ6voAn6qszvW4++bJ7tWfm+v/T4z6t3/0avnKQKtp7ZYBbesG2m8RD+1A1aHvseqGY1NdiMTL
PAJXk09swdm+dUFP8jwPSjTjEY11B3TlsPdrODdViKrvjHnI7iYCSWufsy6A8JyjyFHLYy/iVD2t
pvKxOG9RIhfg7PahjtqcsKxldQ4yvUIhNAv8dDkHrK3+rnQzujhPetmOZ7b3iHsuAxp6WZdhWb0u
+sC67QMi5Pza5rwH4gcx36HdzJTHmYtEkmcB0fD9KVa9QPT9iJmlBaWw1YPDFzRynj4qkBzrQye7
9G/AOPGftVuStRSQ+7Lc4Qn1xbp62t4B47yButQTZqbvM4a20uVA35LYA78o6ubrBEJ89nOsHUA/
MHLuM4CISPvqwpeLSO+k9hHE3wmhUabwHsB48FhhnATvFVc29ADy62aKKsWblhWr8IGPJV13Th6A
XRXZseVuH+ELA/DxBErAVEihVvHUEdemJWmZZ0UD+i6qsHRMy3REAC64j7VYJug3u7mpSwv0biUL
TEi2esY3WyYt85QKCd/I2t5ViUTZiL1EjO4ev9bctLlOUdnlWRwNY+nGiX5b7ChKD4yw/OnaPbCj
0jPvn3dNU/GpWaiUz8xWjD3uVZO6uhx2eFSSY+ZdjESEXUg3PMGhkeL3Um2r8OWA1sxqdwT+G5Dc
YiTz3p+CYJv/saQj+J3FvGIYfJZwIGVv8SYRRlgMUwKSWJ1GlxjIwQGSG8HFAoJejQQd6VZ3CPgt
5/lMQd/b6Vn0Uwr4pOizo+ibqZjF5keNaUqIzHqpLFfzQJzpD15jj3oGGNV1b9tG6ynF6zBTd+wY
N1sx101CkRLbhKFEX9OkX1PLpvkh23Y0fg2Al5vOvbIY5udZyiVFBWUtY6zIOGPduxjodHFEwEq/
PUzUx5hqg+S6gfDbELvW8G6RYISFklMgZI0M7gcdInhm9CoT9UHyMU7LpjK8+4HeJx2waMZkXkvT
8dk8947U4g3yrGU8dkHCJpTNZOb3O49o/xg3vt//aqdhdnDM6GhOnhcs2uYwqSbQsxrjbvkM+nhK
KLa3vhY8l2OSqWdibR//SLqqSkNe1dmFwuvXld8T3Sbzl86LwAtk3hO40WvP4gzRzlwMPyvr677O
e+Dif3AmFvUZ7vK9KXC7hLMLPo85PEHVZ1L8z3OU/Jw7ve7nkaoQ3vqdxHGhGqyknwAlruJU93R/
thmpj4QuafeSaifFgaStat4vfbPtrx4GDxrhJhq5AWl5SSIWZ+PtNP3d4+ameejEwsLdPHdDdbfQ
LNYPbskkLbqEJfRrKmiS/RX7vnqGhTy6xzXS/hPWljHvPK/LGgFBUbm1e+rvwZBY9xPCg9iXIWuT
rFQDnI7vZABx9jmuqzY++7l14RAtTbedQH8k4k6KrSefiaj66n2zZLUqVLARMhE7khmYaEYBkN+6
G66fDNktOTMl1PAR4I5qfnE8k82RAHQtS7t1wHDmnqe6OUI/HeunJVvFzwGZAFNRYWToX5qNaGwl
zbz5g+Cz1XVJcFu1PoBznJFjVTsFe00k1/qtSU2WnEelFCDowNmKH0CYdqqoJ9PbLk+nuCIAHSVs
O5thNLa0npKotGaicT4Nu1dfwcfGNyg5qWPEGW74Fm1UG513W2Smw3SJ5MkRaLf3zwtgqsmBK+2/
URK8AF6tnpDLCRSEeEK5VP+qsIRl0Q0NHQsxej5/Dgv4jAg4GkdEnuWs34Hd9RYu2bcAPp2u8max
csN+vys/z3lncUx78Mv71fz0bmX8ExAcGgdCj7Sa7P2AT7n8kMo6feCZwE3nYQKPlufwfk78bsji
rD+sa82GkNcxMNMPfjM1phYbMFbZiVQBNSKcbE1zNqCsRfmu2zb6IHivadkkwkWlIQCeljLse/dJ
k511p9XuPrtz4xxV5eJpFR4ZYDmvJDZd+wGTIxCogSAdbHZEanxt77MeHcxzwEgsPSZ9i/POVhVf
oPNOmu1xrEnXF/OuY1skSssIvgVtqtbDPbeb+L0l/QgzxpRY+9puRNLTjCvj7nlG0l275GtIANBB
rni+eJ3F55hlxr5ws0TTd9pu6fAoBmbwjk3NODR/sQEY1i4fEdlmDnOdtgC57/vWHfjYJ+aj6Nem
ugfvumNnJNqK4clpCsDXAdvRIEpwmVj1a0dUMjLNTdPxk5nbuoa2GQ4svCMpcpTumw5Y65PqRgbN
MIWGmByMAvUwX22Y6Af8m+mnNW7s9m1AaDw86Rlt5qRYEL9YFxH2p6rYKnCCOyosO6WZgteFTxPE
quOq06gIylkg5fTsNxhIVhkXuFBIm1d8Xc5fNh/q9hRNNMHNUVv1kXsDnnie7iHdbXZURdO+/cSp
YaYeGamExO8uNzWMFKxZ5P60kywZDXZiwIvPaYefHkGzAnSzR48NeXkB/cLoM7FNZk+bFRm/nNxb
g0yAGo/RmNxmWOUEeXX17upiaX0I71i2DVkOaloqjjIZsb/lPfOdfiHgBi/fd21U0uWDXTd+Dgkj
23OCt7/50pkNCBr8kWyuXnqMw/z7tMdDvN9pp7dyYo7bE87/SNV4uBS0aL9L6WsUT3be8WPqej2u
vo/GjzIOdnxd8czW+6WDLPSlW9umLZKumc2XTUnKv45UhnTMkRBGJoUnxYb6rwmZqeQVqfVJ9n1O
RNZ/W4alp+ivEIjIirGjnTyN0pqA+q0hqZjzJXIBR+Gw4fhAtYfIWBHxVZYGIQ1zgEZPRj+QKh+S
guBQ7867W/o36fB+H3riB1G0246Z6yin5DOn0EUULKRVV6AXTSSIiLN0d3SQXKzAV5NxAbx4aWA5
jhHfeVRZN8xPbFQ+GnIBB9b3bl7sduRxm6wv8UQ08ndxz5q9Jenkm+M6gJTzutCGfUkNKC+lAdU+
w7QhAjY9TKqSR6I7T19w/8Sm90Mvzf4QdwB1Y8NMsDYgi4dQLb3rEaKqn6oRxN+tSJOkfg1QvkTF
JtpxfW92v8AQDd8r9QViDKu+kFncqpfeYMaUN2M9LAcW4KsdjrCoxYe0YtNUalJR/BJtM8RPiVMX
kqswl+InhbQSKOgsXTktR7eQ2OX9voXPXTogNSnfR7gW3xTMbexTbcT8qCeHiqtogOAu4g6pcKHA
7r7m0gtmP1OH2INTLbzCeS83gjKdwcCrbB5YEtlzi69A3rl5srKgXCxlHxo33fUblvpXTrRfj1T2
QwwyiUbkWZy0LC3ZAHlwbli8HzMcRt7mmledeXaQTmUTmPGjHB57U4WXNFwAqLve2YNJ054cUhBs
NhyjKDlKvSfY9v2wRvW5FxO3b26o4vX9pF1c4I5kod/CUPm1qHyTnFCugZrZw0UzY9Ke661rTo1V
CNZI4KvGYcuKfbeZymfAkERpNaGnGvXAZz9K9lAjSmnMRdYtpmhiKmpktiqaz3PSifvU1+GvBO6f
7oli6Yx3e2f27GmJqH4lHhGvaIGYfaxFSnfUTnGiX9dIQbZrN1kI2MifcJ8DszbgpQxp5LAhPwWd
0o+zj+pDTzvR5+O42Ye1H7KX2iNBv+zxGhd8c76gTdWeQKPOHp2ow30db8O3UK/dh4wNumiJeDdw
PX7kXTZleU2UgezEDX2/5BtpM2/yGtVuOAag6sJJrLT+JOJN3dsupFmJ11kU4+727Tjpjt8HyBeT
jz5K5Yd68Ayx7NROMjpVo1z9kFd4c1PY5END/mptFexHzoUI+dqOWwopZ7z6ULaXPIDzELYdsSmp
jgNo8+myGIo+pmVzV4LZHkf3a5zAjQ1bqSf3uomr7NlEm7HHC9edfNrFQEWRhWS1Dy5RvP6GyhWQ
em5pRE+qVW3y2G3rANhrPa1D7mOl00/MDYq8LMwxdUBMQ5gQSWBEc56jNRu+Rg1Ywl3BQ8vbkpiu
sbnjLUrRzDrZFnpAjeLzikWMDXngwbU/t5Sz5XHd5nX/ASiVRznU2JTj7R6wtrjKOxiGugNSdCp6
p9Oh7d5tMXr/wzwlbDxaiX2nREdTy/Nykd8dFjlS9gJTTccfoJ9lcRlnG8/OMWxT298txNjjizM2
VaQIWb0292YxjIgcgSIprkf3jg7hHVpjSdEFQ7K5PxgzGOwLzSR9/KRGLMkPPZpV/7XnfXZOZlyR
MTN6+TU2rI++jbhgRZu8zRzERQyhmwJvB4qlvHIrdnej3VauY63TzwKefvsp9djbvxizZLQruVwi
nFfVxKP1g/B7t9V5RKlkubWVHousYgN9Nnu6hb8T2P2Hv3QLN9sh7YAtfB+GZssQOMBn/QrGM++3
w7Qi3fUuayM6vwqsMuyIhOklxfbUbBLDwmaCrfnUMdL4E+ubnoxlsmuUAPkghKgRAz+j/0DF1y1F
WNWlFgHGxfp3ndW69ndZX/f602CieT3OXWSzszGZ4/jF9szrcqHDtn7rMw4vkmj6zHyzvl/Wo6rJ
GBVZ7+KHdqkrUSy4CLePoeuSGj+JbGEGNJiyF1qtC4rSRSBO5pPbkyyFQXqpHueaLne+2tL3C6PB
ojrg+65ewjAMuQYbNIcprHYMfLG0m4/BpzwUNXCq7rwzgwatyZzMjfVzpHLrrDfvZOxl8/cKtEl6
2HtCmlL4y7ma1waMidMuRv4jAJTXdjmbo6y6B445EUlhhr2LUI8GEt1tO97gO5z4sby32Oy779ne
NiXO+KR6manRhzZadoc71aiKzqhvmS0I5ogmj1K7VAXildhHtlroz1bf1OqcNZcTA0/Lxkh3nee2
wImkxk8cI3xy7JpmsqWKeOsP6wYjA5q+CP66XTZx+5x2nqBhbkP/DB24Ow9VKyasyMrdzwSDjqeM
1paeXWWHbymKFf889d7c20VOQ1OmIWwF59g4MIqpq2+Ivejash6xd7ad7p+sJSjgduSQ+PMg06ZQ
ewCXBO4PcmqlZsPTYpkZnnTlzINTau6+U72l/WFOe/2GppMdxojBM4LvI9Jz2CWAZMOW+E8cYSS/
NBUEXHLEb7R4iVFn5IOX45GBOu2KBeX9XKS42FyBxks3THexb5piWfRWDA4dIwoblW0FHC+hzuMG
L+8SejoUCkIZSHSRL0Kf5myyGK/YaM/Ge+lX3nzZ/Lrsj3uyhe4jYj5m+jiK1rWmsGxV7cOcQkaD
CLVtKwE2nx3Q0ckLBcKwXGe5dfCNV0D1Tjjn5bu4YWheK4PWKBdA393vXRVtkBcuw172uHLkdV5Z
mIh+VhPQHGfao3TOK3jz01+zxRACZxZqfqD5NoIb591ie3uK0my2H3A5QfWjh+17eNEeyMjnxCGN
p0hTrfzLiLujH8k+RYi5qbltPjdzDW9Rb5UaIJsak7eRZrbNQWttct8DKYGOGeg87H2r+ty06BEx
kTPH3rgQ59gjtqrNd0zueNlL0TTDQ/ASbWYOO078DQX2xIoZjej6ElS9+3dELZH84qtlci9ubbP2
Pm2yemwPo6v69rzWzRY32G8p/7v3qCa/9aH2KLD3TCFUuJ+X/SPmrCO0Qisa8nHLN5zl+rR1xmNl
0+UTZQ07YiQeP8CLjoMk5UiEzicvnPyI9eCHQ9bYBkEpaTxtjz51U//Vj2hgc60xY3uKIyqmX+DG
Z33Zz5WmbxHdx/U5EHQlz9UMINa7FAMo+p+22z0rw9j0N59MJk9bXA+kSBLkCj/iIKtxWNcbp76s
hNxSVQApBJVkscfQCnxYEQJD7gUCbcgDXizZ3zvBEgXCGdmmp0xhHJULxTxioVWjfxHO2uaZ7tUE
+UVF+umEfO6IvsIeJsVcAHaze4y5p6COwNR5fYSgR40Fhsfc/Zj8aCJw4HabnqMBXeMXMowLSneB
+q6MdaY6eO5QZ47PDmOSvoCM3BqXI3Iipg9EUI4amttoOrW4Tl5/eBoyg79KVPbO123qS82V6g8D
Y+lSUoA3LGjwegzNEUXvkD1UCVKmoDEbLhQkQKHmsmvabLuvLPTHBeTwdcZLGM6JQXx0NeLaDjc+
c30v1o3t2JqtSk7YJ2dcSi44wnKMm+I+hy9u78plnNxwTDYXL79ky/shQokUJ5YB64msBsDpxwG2
lR4XAdYU64jjMCmiQWd3gioatnMfpyz9hGjc0T5e3rlN4Q9vky4punhj8wuX7bB9jvDXZFHexJbN
7ngJ7UXdvab7mjy7S6PwUEVzv+GMgSwQOTqhquuXMMYGNZl2TJAVPRlac1lgpMxRlBMzZtPPNmDL
hoQpyJH80naNlqOLJUddiGWOsTmgHLO+N9ns0hfedGuNEzHt9r/6BkPXb13n5/6Y1MkUeTxdxSYg
Z4Vu3yWoanA00Ewm/KiwtS+/GpVwn+Y2zhBK62Xi0rcYY4gWlAuMOe2PDKmV/ScVuTl6nWvMtd+t
l3ocxuyQDrSQ64L4VriDlB7OzYjxPl6SRLGjlqjvxAG4OLc8wOhUc1/sGJXPKOhbLVtZQhxm0wev
MDB/RBGRisfeJYn5MA1dr+9lzfx8jhz4099w61KRQkybgHdhHiOXD5L66HEmCOF5Fznj2i/RDvxa
kaEAmA7Bjal+bo2Fnn/kRK5v+wDlVpESg1l2y4YJSRq6juzPVBhVvTFvmoJOiHHv1v0+2kEp1uiX
5mY4e1WzkKPM6DCskJt1pzBPGTtpDBP93dCLnXzC8ITz+7bHhUehyIh7zgNsk0SnlzN8Rwt/GRxE
x0VT6gomxi7KseaehDIhwZUKRwrAkcRQkC7HNoox1hYTJtkhH0CSSvOwbIqXupE8OdnNZftJJVtE
JiRXUe8yjC5qIKFml8XdI4+1MZ+4QXj0L1knbnwkGAHK48Abl33wHhPocqjTroYJC7qb13aaBvFQ
1cPUf/ApHsxDoGlv7okDOeRpxXelADeHnb92To71/dbprP+Ierat1oI4Edql7OZ0xHQuQRRVSwqH
xayiAhEHIqgS1x0yzY49VE+XpFb5FUFtxMRFliHnbzyMmHgbd5aj13iwVnZKv24aDw1XQ3gTwG6m
MgsfGB47PCQZb/r9I4bE1XZcsZKP2b7LR/QKInqgUZXhZksQhHTRy21FSu9IJ4S66zu58Md9mGEw
jWmY7Vffugze/N4hIeFoweMNTR57wSWucii0JWQx6VoI9G/m27gmKX2d4S439HhJtIzRum0cDOtU
79naFdnofV+GUV/AWdaIZ66rZDonMCz60zIpx8p6DWp6pAZxHJgEEVwrzUFLd2wxq4zzyMRxdMRV
jG3LIa0zVNdqMUrmgo0t+75JwLIfqr3utvdwnicWI8am0vtfbOKs/qH6mQxnwuDoOhMMt5YnmKO1
fRuQvNt8nCeebI9xEpnwd1h4px5DqCODOcZG0wIVDIbjGKM5jJBbY6BpWmzy5MhofGED+Ihnja/Q
lW6ntC8gARa4GkySi4pwTY8ZBJzPwwoA6kfi+9o8abvH070E3Qt1Af7CCpLuzAYAsI1Muh+YZkSs
7HgaKYNMShRihZnwto8HzN57DAewkV66GX+pR7JIr6wIURRrLJZ00VCFK355gplCV17nRPPsxch1
iOCqbmX7l7ucj39JB5c4LLO8Pi9zhlKEYL8bPjCtqcXaq/m42FylBuZRdNLg4ciGtKRklEdQEbB6
qZ5pI60/YhtF5Ns6TO36y3ab2h7nXY78M4oBkWx5t3TuPgS5b59TOar1Bad2zU4G5Uo+ItNjycE8
qS8zQbWtOHNxT/OK4jiT96aBoPoZ8+ARvl6kvO/o4JcezTkHny/h9jv8eUuawz9B/WETqsdwQi/N
e9wGx3W5rmDPvu8g4MK5CJQAIuqyNa2yT1LBoKiKiWBsv95NlV5mm7ewNSX5nOK6lBW44tPuF/rl
GjMq9KXEfkdTtrdRLiwujLucY5e1GJUMM0TtObK4la+PG1xwYKBMWyKarzCSBqdz58HqWO5GtBxt
V/gFMcn+Hv3wxuNSswY31uVtwoArjYoIyTTOkxkOJPvSJW9ivU0/cp1ewge2YjaMz2Xt+xStT8tv
1OtfE65mRMNlVSvlEYcVQceareTJYM/8E4f7N+k45Bpyhb6bWshfUH5HWAVLM7f2YfTRjMA1oxW6
W7p2yCCX2UJfN4M5UQF2aESKOdrQevzvn+UiKvsXacN10EmNefDWRloeZ6AThxJ8++0JSqWlQNWE
uw4M/tM/2Jp/o9yIrwxWejHBJIyJI9zHi/xgw1y5UtWoNmFVRUNWEHjNB9SGW5j+YMn8jaLrOgql
gxgFezrlR5ECAGCRcXFYMNj6wx/0u0+/kroo4MOMbDKOa+rxR6/jTz5V1W1Kt+ssFBTLy6jqih8D
GAN5o8P/4+xMkiPH0vx+lbLcoxoPM8w6a4HBZ3eSzjG4gUWQDMzAwzys+gba6xpaqI9RupF+nlUt
KVPqMlnVYJaRDE7uwMP3/cd9OhT6P/nF/yBn6YXoq3qwzA2AVwhrk3qRAOb4xxfUf/aq/OE+j+Yx
7U03tTaxqnQ8WceI9Ztn8D/11f8YhKLlUkeKwOvCwkYQaO9SabfWj//4i/8nV+gfc1CsVpSTnDMu
l8R2tc+uSsvJV61Fo8TE0UrpyQHp5w5HhSn/qS4wfIC/FwYmTjzZBESYG7oXzVejabtLJgBp/vEv
9Nu99f+4u/+YiGJni26NS2xsSsdNgLvcaplAcvnv1yJ668Vg/uXfVIaorG0qs6dsTZ8EV5q5i7p0
SNgY4iSkCu5zHnV6Yr3eZjD620/3L7/r/u7+8q/8+aOWS5vGSf+HP/7lqS7537/ePud//Z3ff8Zf
tl/15Xv51f3xL/3uc/i6f/++wff+++/+EDId98vD8NUu169uKPrfvn78Vd/+5v/vB//09dtXeVrk
16+/fADt9revRgxR9cvfP7T//PUXcQvg+5f/8+v//YO3X+DXX/76X//67//j3/763/7673/97/zT
f/m/PvXre9f/+ouj/lnTXNO2hMB77UJs/fKn6ev2Ecv9s2YZrmG6bK2OZd8eehU9i8mvvxg6H7Ic
1+Vz/uNDXT3cPqS7fxY2ULGN2tR0NBUV6n/8iPd/u1j+9q7wkvz9z3+qhvK+Tqu+47PFb4fQ/76q
LNexdcdWObItxxEaepffX7yLUuWoIYxk17VtNXt2uq5hGhUKuVaattNlB4pvsaxd5n4ddgw/095m
ew+hDZUdc4c8kupYfBZSU+6KuEvvEck+WolYGRANpQn7rBH7vtAm3aPCuj9n7JI/oa9E4XHcRoFZ
FcbXOBZdScd1qWyGAWwrrxZb+jDoY+yXc9Nuy1l/aZwF0Q25muk9EoiKlhymnd5zo8p4iw03+uBB
oRyyEfzMSzsDasccleiuKoXwoL7XBDSZ2Lg63qFEcDZDUVzsOuHOqXtTe5VpZnyJNI233ZRUQLAl
eqrZnffNbLeFb5GMEa6dbT2UCUC+m2q3VFK7A2obuz07j/PmWBPAs2wHLx0LuVNNzegDlkFajWk8
S55MENmDSkkzarSp+ehK+LUWizUsbXK3JKvts/FroLNrtYPs/QG4ljH8yTVYuz5hkMvSDZo1z+is
bDPY2UnVF+jiYgwh20Yvi63XXvnomvLOcWaGdLMY3pXCVQIiPSyP8b73hyl+74jJuKTrWRi7uLW+
JiBgv8nEdYnkOwkkb7JHNadoJVQqRL+V3Mi6IQWjqOzMnx0rXCvyEQkimUGo2x+TK308ZHSr240n
s7r4lrJeQFY6ytZJ0rMpdaQncAB5VR5bC+DTzpvlxegHogrNsNJuMqt1Z5U6r+IUGuqyK5BL+Yid
Duw3xqGq4s9p6oMxA6nOh8gk/4TC3yxMlnzbFY5yarDt+8oy8YytV/YIoNelBFVoHwatq3cwUd8H
6UIrG4C4nWsSdUL2lq5HrjeUyy6fkjfXVl9wG1IP3cDFlxDOzi5S9dBKIuFnWTntCWuheYz7a9hR
MKOECMFsb25p9vBz+KYP6ajwS2y9i1daKpfAAww5gQuTvs00dmrXhU0zsO0ZA4tlXbRDUC6iDaGq
uCAMdq1tZJbOU6cWabiOGvumkV9XfHMYH0ZesGbKPooEksuEwyVyOlOoFEGrp5h0TuOhTfUjEOI1
JZ3LUxfdCSkCGDeQOZz4eZmMYaWb56k1YKS05Q2Z0bydp3mfupVnLnW3ieCt92aU9hdH4xYDc4le
hlgvX3vzasLcbe22z7ZxYbmPIzpHz0LxtwSlk7b3ko+EMp+avW7kJNWDatykKmP7vNKomI0DdJRa
Vb4oRbHpLTkc2kyIn3Y0xvtMjfwBcemupn72Tk3UOQBRg9Tv2YBBp7MHqTbyoGHn9Z3J1b8rdlYF
ipyPsyZO2mBWu7wrr1MsCr8BnNhHXWOdXTWKsabJXVFxhOBTO5t14ZIY16vPEOOKl5VN992MMy8r
TB+/WYOE1g40ffDXwb206nITjtg7hZ0Z/dolXxTEKllVh04uXW8u7oqq/NkpSe2xo65c/SanDRnF
sTo9Z8us+rIJOHKWPT/pfJ7c+jXtC5RYiPmKrPkWo/X3y3Y8dFP6KAZeyHjUgkyOiD3nQ7I4e0zd
YVGcVjt6mKfsAlF86AY71OPkBejS9Jpyii6LmP00S97TOXZ9CqVrryzkS5qNgW4Vhx6AXAG3zjya
LfMzss11B3u7TQsOZxo6+KnVb5bVxMdsSLOrjtqFCDlud7tHBNFmAZn1KDYycRrdSjve5KdBbzgh
CopttAKklOraof6B4yBmYR7jEs22DGslDRZNkQh/knKrGCKY0LQEKqk2nuZUu7JAFNSr0lPXOdmp
6pPSd+mOeLOV0yA96O36JlWlCSosu9uGEESvW8w3NR1eLZJGFruQgWUA4gm34PSD4VMQjR2Vylq9
cui+5U33jfLuBjBDW4LCJM7I0SZPX8bZ11Oj201TfNUp+N4NRtvcrXZ8rPM8TJIWda7rOE/Et7+W
BKqebLN9mNU3pb4diCTOdr0cPdVZDqjMtthMQuE4ZyUrfb1VeMy4FpohafpgJwRNIqNc+CYbSdvN
xRiH/lDSWsDm+a4VU8o914SwogskkuzfF43SN8MRP9Hh6e+zIiwPLeveaszcV7vxzRUR4Vq5+e7Q
uusokQrbWalv0joSK6rczVa5cAEn8mqK7eRWB6v/2blz98LdwUGYWstlhgIOEOogSsm6vd2Z8dbs
pm2suhHPtuaCLPR+XbKgKmX0XLv6s+3m2b6T5hxoZt4F2ajbr5E6HdcuXzyRxq/JpBytuQojAznA
iEI9iJphPOSDnDadbDQf6Zv5XLazca/3RnmPgI9QaciSSKH60+jJxl9Asdq8f2vUCFKdZ55BAKu9
Hy0rTIyiv7155ziyUf+5hPvTVznBB6FAxOvb7dLGFgRqJf0WZt/PU4IWEvRsoCbZ4Iu4RL5W21tH
ytfC1aZTlRVXfYL2bRf9aGnEd3RL/SOXzfvgTgHtWEjEEgo8ZjDNTRK3l8ouPB0VAmZ8xBh5sWz6
KNlmdmf4tSl+9rmz12uQykQiK7at0eB7OUFG5BfS0lIEUS4eGgwFfiUUBPJZ8yxFthNxP3gV3Pi5
RlP2aAFBb+o5Tv2kLYagbkf1JDhtfSsTvjJX2jVWm+oUIR/04r7HuhdZ1W6dVfnS6M26TShGsOTi
9TFMBT6ZnVa2HsEHSwhJ7vqQUxt9MsK4dlJiIFMjkNbq3lHVF+B0IDbMHQ+WUYau2tWeq+TrriYV
VFNIhiomc7NSw66gCIe1TRgHGjSK+Wgs2y6OtnNbbfIY8SksShcYvfoKp5AFAkJfI+cGr4LYzISD
cMvLi2GkTxG8P/wJ9Cc1imjLISZ0g1IFFeFSoNYYwtD9c4TPrd+tUb+rVsXvHcsBuu4fbsSN10uk
DqIpAkRz4L0Vrg0jKsJa3EVOnIdDxvxgu9G+yNPIRx/QewSBe0u05r7RqY+tMp8QrtqeIsRFQ+/j
iapxT2zojFnIlfG6FOBq9uxhcyh2k75UYcw8co4tpqbBvqRkqDmpu3OiOd7bE8PCNCyOJ6EzoopH
VjmV7yPT/r5TRoixMblCqIb2Cl6Mazeh78PGjqElsbrH8tn6hoq2qCo68RrHTevPdfvCPbMTAiYa
AQp835R9waL1G+RU9s5E2xNYy8All2o/Bruur2vSPHT0g2FPn+ywY8ISrpPx/OXwtXE7KI8MpJN/
Y++9VU9htqwtCRM/a2UQDwoMMqd2de6LZr9Wv3nEQRFk99vYU/hqrywb2JN2I2ZnhEmb92iDvqx1
6Mm7dXfUaLyXveYcIzNqw5l9YYOQM/k+2RYBdqMlNsjvkSxr0hp3llarsSfV9R2FE102yRxt01jv
j2mvLidIKZjoictqRYP97DbWhx5p3bYxe9WjpdZmgqxSKk7VmUtEiftHtY10OuXZhe+asf1mNuU8
BRKJ3bth1rZnplHsOUYu79NbjUtmrVsGsH0vmkfbXk6kMlGwjRvokZC7MaTqxfwcEE/4bW1WJyV3
Vx9/QhbkWEfCTsaN1xTdujMXAfTaNxoINJVRZPS03cG06sMyip/INz/EWg9BI+NjV+RBFDXvZlpH
9zX+rBDPgr0tXb3eFeZPxK2lnxj6veMsr32sgv2jhtghDXmBicTMXFkYOLoKLebQA1cb2o+kK3cU
Ya1nhsStzUxtZ8BtMel/XpRbx0pRRdiZbhmiP808zVZHf0wvaBY4bkpix1uLob3vdrORos91FONe
GUwvKe5HV0/OCmLGsLeL7CHLewM1Hde/uVxhoJ4GXu6z6ar8X7476nc37RGcD58ikuK+GEwErfny
gtbvR+tk1y7WL6Kh8k6xxXwf2U3luZbGw0u2aWDZiIobY0K5v8S0SE25Nh8XYQJWM8Xcr86w3qFT
W0PRx8nRjKH1MpvZXkIPB61TqpdhEptman5GbuwXojqXa0qqJYEe6JeY1Hiex8M6BUabDLfvoYdx
kdTnaYimNz1CG10kyvjE3oiAqkadxCI7/EztIXrCaiau5lhNn3qKwsJ1nemiSVWjvlNYxY+4jbRT
ElFWHVbWEIVLkw5MXqN8S6BTaYHS9I+UvpBjoc+2l2SML6NUHmSBNGdN803dFu4Gm42H5u6nJRWv
g07zcpO3AEHLS3JLZ8qJveXUkN8MsfoD2XmBiRDFq1u0HJSQRMGIJAvLR7bu9RgBVaKvnmA1CWjf
Sf1KZhs4omLnDNp4yjO5H8Ys87nrhsuoxnJjTJYM4mbGLMLpWRHUt8OP8tEba+YRLhtoLl9vsAZP
abLnNRVQTrouG2/oJvW8juJS1Ol+QVu0lShDD2YcS0+LYl9zO0YTdwxju+kDs026s3SHs1asG2fS
fFeflrCJ12/V2nVwGorV3LlR7h4MawrlpBuvzpQ9moZb7uG1dfa+CUdJufwoE+5DZFvVZx61j2Yz
b8jd4WGd2R5C3NCNUUoqSm5cUBOyGOyzYadoi1/ne0spzmkl94tpad8nVzNDBFCvSevs9GS8sKKu
pCW1X23pYuXlpOy122J5g9BW4c2zHcSuWMIJ490ptyPrWCNTC1hBm2CoWt2v8i5M6iHxk2Y1jze5
ut+pFfJWTXU25lD6xSLv6r7aFLyaj9ICQCk1CxmIgRVrLfeVVR5VkylmWk2UFQTl+62iRq8mVhNv
nGYMc3ZTirDWzRzZeq/fw+zrvhhj54D7hOVSRVabDWyaeU2vHwrTh87WJ7DOzAoa26yDWbri0a2g
rHvig2bfigng3Uxa3YaxFDPsahk9uq4kNyoi5S0EvRpPc6PJpxIZ3Uld2oQiuXhCyUOY7lWLGivM
sTVs2CZJ4Xfzau8UxrTDOxkFwygQ0KBTGz66ZIVpN6B6Zf69UEjbCLrY4N4VKLMQSo2Psl2dYyxo
STLVniFFLzZaktRhPJhw3Uv+qpPi0EsCdAqES2eEau1jY8sTyCVDL/ew57YoSspZzZ0Q1Zp7NMfm
MA4UJUnVXPf5XEuKFurRB0/LNursNDetcfoSLWzcyCCV7YDG49PImGlCWVATMuvv5OglHPG83gwB
bK4i0V6tomDcbKxcYnlySa5IaYqK4q0Lg0el3MwQOhxsC4G7OaWClX1AEYGCEl3IEPmNocSHcp7d
IDYKOlfX0nmhUOA1mRnUisKqdxOTWGDq3Nx4N99nyZOmlNpTvfTHXsurLR551K0YBawlqs/ayp2p
CutAyqASVDONQVEL1cqSqmwWaaXPHYea0zYaj9UKW0r8iTiPh1E8VmgRnGqvZk0coDaTnsi1Z3WQ
mJ5jrfBix5wRoJjLXhXueep4ECT6rPmK1Ar+Llonr8/crYjgph0IwFMt6rcuwTmxJJnK1jGoni0a
HceoPGk8brTMHUGjiQwbLPdSWyq8clr+mAu13KAA6kMYzMTLEFIpnat7aCrQqpnpGS33RxxVD5HS
fSHN3qh5/GTLLHlpXTMPRKMI38Ql5UVrqj2QfXhfqKb7ggaRx/1UTDcUrPQWRTODek6Uz1oo2dZx
zGdKEoVXl7Ye1qq9iTPnqJcQWAuuJSb6BQY9P2JLQJeLJHIj4vhRjNpdWc/ntEiScMBjxJyaeFKg
AJOW89J04JRzylqsx6cIPWUZG2mQSueehMC3ppuvGdJunvwXxFn4gKyN2dQBtrIdRJwOKYfCytF8
1Ho725qeoqLNEg+XTLMRmnpFHXG7pEDArCrrvJEHBbc4naYoNLwpRptDdWryPTJmoMMeqmOTFmn8
LcY+SB9HsnhAK/Gm05Gpzj31qquFoaxYr6KLle9RkSXndamChH84NJNq47BUXgT46Jesee70Q3kw
oZG9VmJta3Q92UT5ZzlXmEtzEcTYUeN13Fj4BMN2KF6GbNwByFRfRtLz40VxA7NZxBs8q5sKIdoT
sp7RnzPHvg2faZi6A08RTe8vs4nsv0l1sS3t+UnSjMle1I6v/Ir1vtaNNzBefroqBmew4YOViVaB
yHatjdY6yRckyLUChPDzmQcYzSeb2ysSNAAGXqcBKPTr+DRJgCqcmxHnuz0G9TDj0B6BNmXKa0Sp
653O+w1CtVw1ZPweyN641TF15lX7CRJDmHuxUCJn9sjhWG18sxLAwFM+vjcchx6nzZPZGntMJ9fM
lg8FypLdutjNg5bzLiPMf8UFfa9EYDVjilkumfSIXjl1CobJKK+k1WjXdLodn1W6NaboWy3j88D1
ixVGuQ5RQoxltyYPMDaH3oYZV7JlP63V6FPThPC/Jlsknr2lSxUwr7IKEzEe2rEPTW7rZ4X01x9y
MnESxgU4Hxpr4Eda69SpvaNprgXLbXdSkT+GNfKhE7eiHuzNGvH81NzDVKyrJ8v0Hfz4udLnnxzx
uceG1VzqagwcG2OmNNoT7IcdUDk4P1QaPq40jhqfrlY8dcxAjU8lXxu2mTvviEjqdwpYcOq2PRvm
Mt03ZX0cu6wPZuSjbBITUa+lrPfTdCjz9GAmJnq8Wlk84u0KT9grUxGHvRdHgE15dEocHWO5iV9B
6dZgFM270lRNiAB3z0ir+LiVjAO/IZJQtmcTNxHdwNFtFUJjxy8Ys6nU16Jfe0pZKoUJvZmeFXLi
jm69HuIxytEL05LBoNgBL+fPyQSMmJCvF9AJZz91LZeNkiunPO/bDZr+XTq672hI4nuNjP6oMS+N
a4w+gvEj2uXvaFnutWX56TLlYrB1w6qMDg0MDdYEYAwL+PlnFYmHji7AHkjTVWXi08m8acpYx6Lw
0xjQ0EUKryv7ehfonXrtDe2uXicVnrlPN4T3FWGWM4uN2k292EZHg0TOO+JQi6Br9OqzdGAxtOXa
x7FvWegeUQ4xsS89OiCJpgtvinG2JqywC/r8ED9kws1bOWHdtKfWlsbWxGVHHrLCCdHV+KGj30xC
vh3V611e8bLzUE039aT6vf2NujV5qugV87N68qN53hSk43gWc+ijhfjoHsmAHjYRC0xZJsNd0aZH
1ZA3oItNJqtuqBcVXnE5PBaafYkYNecakJw5aoCDKSjppHZKRt2hIuuY5znIXc7JpA4PtnWXCFxK
osO/Qm4jtdN1NntGrN8ryF6PLuq9jZWCgDQ47FPmYk3pqFWbtPVgYOGnAsS2NgpfHydUtzH04dy5
yp4dFZTFXL4qPfvS8Zzgw84feF4WeIvjrazbIC3sZueMPY6vF4cwLdIWopy1Aek8y1/65QzKt4gx
CCmRMPZkHqp+F4nB70YmhjzdToXyoJi3qrGs2WNJXzy5jsV2lPZ+zu4y297pQ31CLWkFJhh736so
12KbBULQMCITFIW9SM/45SqcPtz+JDkkO80coxNqxHgnqjhVt7i1O0CnN/o848MAiMNlOOvPkg3e
S/TsaNXW6hfNuskcbPai75sT68UHjtlHVEiJx8v6OFoO/ZaPokqIakaeDHHcX1HfIjNL4zRsUR1G
DnKxJEm6YGKwwaPASDVk0feyX6xwQW8a4ptpQk1o/Q5DKafcNLcvw4x9mYPEaB7VZRieoFBPMhvu
NASUX6yX16ZcxXnop7S8mE3fMcqhvP2eaua+ZnSab2zmUsenKrai6yJrK2TS7MCDzJVDaka6thLO
TGs9VEFTFsp1jJt7u1M/cMIV4ZyVJWD/uIMpqL2xMR4lUaLAkyvH57A13Z4DtbbN74qhXuyIPlRx
crAxGaWj7OemYDtpKwigMVdd9qT5B8EDaxjN65u2Vsu2b8sr4CxnwQCGm45gYUlzpXyr28iyvHeL
GiMPWOmk275DbUmIaGKH1DPNZAAyduVMVPyuQczXxfET9vSwnDPq9HIxjqHm9J840Hp2PT1/MS2D
hXXMNuOQB2qP6bjTygfWPj+imgyKN4ZNULL7PDPR8mBZGnM8VPoQh1QYbuax3ilSuL7q4g1gB2L1
1bAK5KiHKT/2zHj9cBjbDnHxIZD6bzgHTYkHZII8UeVl6XJlq5CCdVl6VDZrem6q2d1h4AU1VMiZ
9QDLBi8bRmeftwgSrWi9pOrYbuvZ4N8nfYRN2XXRtfM+lJxypdlcIqd7RR2XeWIxTV/pnCfiahpv
MazCs7N0eUg7K9+mZTShl2jNQ7JiIxGG+6LqpGYkPND8XMfrZN/LoT2MtfbQw/h6PHI0xJQIucQ6
Ov4y2IL9vzzn+O4owL3LB3DtZMyClYVIjnGAKT8KJp1i0ERdd2LS+wApfkVifNT5Kx4Hb01WkARF
VzyoE/0xUjUrmHv3kMQLN7td+kCMaUCOxZnt3mtJhNlZ7DCcN8PgOfEiTnql/yw7DchiZkIpKjgR
AlKioY6MwHXWZI9YsmAEGmiKHqch2eIUiQ20hpO2aZ3c2LntLPYVOncP+ilavIWhPg5EWeT3fSaV
wGky7RkC9kjsxMaahd/Z2T2PzF3nIPrHsYbWcogXLLmpXRdeilb4MV4Udcsuwq+LvrusVPlNMwft
0YzLt1Gu072pzqkMSsPpQpTxWez3sTC3qTtOXjNKJwudBVNS5hp0zWTpXaKRul4ZWh+g+tfuo0ku
763F/o4cXD06SvkCYisDRlTFTxQ7PeKySOCepiQY1+SaG3MWzFb0XVOMi2A4mao33lnfzW7hEVUS
ZtNY8iPA0KbDc8ajbdKyULUXEJnS3DFpntbmRgkMB4yn8EBYmqIOqygU6Z2MiuvSzfLaUMGDwJh1
qZ+3dQ4IUZgIDnARqNk3i+eSWoz3xTrfuUue5/7Q07ayTPHHoH8frAZamf6P2KPxEnbzwzQuM+PU
aNob5KAPjgQdyDL9gHJ53bmiS8l6GM+OdYuOuWnZN4nenZEMH+cBoTbxckEKwnVNa+2TFJ3prMxZ
Hvz2I+fLp4sMkNjYoMDedzMCcSIN030UFQlH+YjLS3qjknwQIvEaW7tqGbdEefD0Z3MthfaNVPaE
eNxpTzYW2Ua2mNxNwcsA/UANIKojz3BHCApV6akUUPYuhp9tpXOMxXoOO1u432hXubYN+XeNcSnm
+Z1aEnDsDo2rzA9pX2HFr6/ZFDkHyhwx/6/6wZS8HtMS6UfCrXZr3dzJFarxN6i1lA5opWveG40J
3TSgUq5UUwlsHGaBSwEzSfJYJMrUGV6WanIDa3IN/hxVL5Oa9n5kKjgKhH1Mzf48D9XOIbRlMvUH
eTMSZE2lHCuTeH4ld9jsu5ZvNs6LP1npoV8BE20Uz16RVAycJCtlpsapk8U7CIY+dNqahbup7bMt
Si1U1Y6kLBv3iOIpxfpZ5RR5dG3cbnRECk9EW5VIatoak2VT65nnzpOzT9tGfzU0xMzeYo3xNhaa
ch5/YyMKs6ClsyVhQ3r4IMtvmUCvMg9rzLO2ti6tgchjmwo0qE2pvBhFaj8s1DKcsw5IcZNZrNb0
inDV1lp/wSCenGKiSu8JkOm+FZlt3rX17H5GYyYdb52n/ATYQG7K6kBZLM2QVx6qdn6uJin3kI9R
SEKRfuxSAqbhSyLjqRtpLRXjbMP92nloYyHzS7OgwWZarO2imvkn6daTr0eouz3Sc6ptnekOa6mb
TNshHafLoBfzVuWyo7c7te4K/GhvsXbjbdVJXrBaMNnYrfkxz+lp1sX4AWib+0uUbArooVKVu2YW
F7NushOvljwhjtTfVbGo9+vYD5te6HVYpyNjTRGzMimlH41aTDZuvm6Xpe89s1nMq+4M4rO0TDWk
SY1cwiVaGPa6rWMhHMQp1Jyiwnp1zf4FxYAGjRptjHRqNkRoGT+kUe9t9ay683kxIvgMW2Tvmbkw
Rdj35lw+Vsr8OuLA9GYzsbezZOh3DXkjWK1rVAA5Zvwn93rqLX5W8RTfVVnDLznO0cltx/xmbQvt
wnUBSWfUNpsIk+SpUp87iQIx6GYlTb0GATiiLTK3FDoPl6wZYUkSWIeGnEWjtNhEinI+ZmI5qpoT
+zBDLjaiLiA4J3B0JQlp67vdVh2cL9qtT0NrCp/dH32MhtCABwGWsLZ4TzXW2XEeJ/a4rg+1PNMf
HDLi8KqvpZ/22W5I4xF0DmsupKG1B653QqQOgtHfscVTUhcjrgRysSgzJ/fc09Iug41z0q+kIaJl
wYfRk1dQg3Ljuge4+dtYbQZdkRjfRnMeUYVIuAPT+BhL28cNUO6cG9SSrCOWNFupAsg19mHVKQ5T
DxFmt2C6Jb7MA9I0ZT/mi/PatARoVWYDTW0vyiHP7fJB1Z2VtJlSWS7tzB0OG1DdMOPFWzsm5ni1
SFJd2HG8oW+rxbMGrfqIc1mGeAXGoz1160ZqVJ4VlW4cMSynodMt6uu6mp88lt5t3d0TfWKeQB94
zNNTbH1f0tg5tgWpFiMAzRlwjxJVbuYTunLzPIzN/FgDR/P2ugpIgyGelUlrogBwdjyNg6w/qdvt
dsJ2ypvR3Op5KrdHUlY4bSolq89St0tvjKLhM+uT/NG0huFt1hozCQw5LCuhMjF4vTat0RjEBHs8
zZo17dKhTXfAVVlgx/21Kqb2QViGODbc+PtZLPW+51g+4l9oT+RDITYyzSjf6F2JBl2tlM+kQ6vV
5kP8gxpsXMWanOD01Fnn8dvThbpgH7pWidYEU4aBMyy6ObpLjErblAomiCp3CmLDOh5jyEVugVd3
IuWd7+VZY3gOWa5t4nLi2xRop3ussFlYWpF8aCVJt72F3sWwG/FIkXuyN/uyh6Jiv/FmC6N5BXCy
G4plRRc2Trqn6fH3AsG5n4oKtVw+yb2ZGcUr+rvGN/rW5Wc2PzslbX1TNvKsCoK1hKInz4TXTDYt
ZST82UNyhzBLvc1+REt6ph2P+yrupx/2UMkngczyjB1/8uP6jGiN91uoih+tenG/uun4La7b+qcq
e4HczizKnd5ow1lHvAPQoCbjGyFi1epbtNH7QiRAytXwMyGH4RIVqxoC4s5h1iKYM0sru/5P6s4k
x3Jkzc5b0QKSAdJII43T2/v1vgv38AkR7h7Onsa+G1WhpgIEQRuQdvAkqABBBT1tIXJH+hiZpRfp
lYhU1kj1BvES4Zl+O16a2fnP+Y5wbDAwWY5JZOyT6z6THCXbNE8OSWdx3g9hgF2LgVtRY/LVNpPC
OuP71WxmZXogU9C8Jt91TuyutZdgbMYn1oyKV+CHn4zWm84L38MWhkayqt06PjGjet7FrV2v57Ho
dkI63akaaoMNYRRtoj7gdWcNaVDDG69LYmsfjSrOr/lN6SknO/dZumDpmBMR7FxldW7d4xJIUB1B
Ml1Gyr2KvObBAXy1jnDbbjIXbt+slX+IOkvdmKhl9d4wRXoJuqA/z6EyPsHOZ+SbzvknAmIpo0Lb
v3BBpRyAgLebhuDgNT3Y5s5O6/yi1NpFCqvDNQnNpcyx1Wc554qVJtO1jRMd4JRLoytbZQSE/DI6
zIEgXhJ3+XVANnw/hHmyS6yCCcKsvQsra+JTMrn+dqgA4SeNTVDTwfPWTdFZA95o7Yy9XCeE6qlL
Zca28lMnvCTiMDyFckQVnCoC8nXT+s99MAa3eSjq+4EOpI2uKv8ljCUR7Czrr0d7Ci4bOVbDlslX
dmCiAMeFqx2OV1ItmyGlsmsyxBGMabqTX/O5jz8aDOi2kbG4Cf06vTCi5mPim/7aSDPvc9KNS0Kf
yAX5JRVuAkuPZzbIPSTvGYVUZsAabJ2um7zm78zS3Q0G93oQiuJullQUrRK4eSSURtcCm+HitOJM
W6rzeNbOQQt72ISQEt4wrzu7yYRh2Go0Om6BPAUPdsIhpxqCBProbnDyk2UWGQIpLE7Og7F5yeE1
ig8GKlS9wprpLW2hEAJz0e6S1veQ1ya2crFGUewjXZTH3qWNEgutbXH81+1rq/rKXoHDs05Lh5ln
jwp+MsMc2fgh9rwxhN7MJGFeEe+TR2id7a4lsXUy+XN35vRBgvO1kz3DutbZGkNpPgalP22ZmjF6
a67tOkTI5wgLJAGuHpn0St1akx1eSsDcd5Mrm7MGPkK0bqWz+PCK/HrKHHybfWGdEuvNt22JG88x
0OZjKzN2OhyaUwuuxFUR2/YGlsi46k2gpW5QVIc0q4ESWaMMT2kP6SGCcb7DDLfkS/XwENNJuCqh
4i3DPRxPsVm82omrrknO5S/jwsVbe4AWaWZCSGly8zWRg0Cwy9W0Z5tb7wwIg9MA3pc8HeAFtlO+
fhG9ayzUE3vjuDYeFdlnj01cFVeT7KpnDv84ZbAThqUgE/miB0LTNp6oaUyTN6vV+YZk8nQ+VW7V
rLTrV9ce1sDlmqLvwsp69yIJrpo4HNBj7fLWhzTCedtIzXv41A0fTWv4d0z18NaS9t1O8AgPRN6l
uWK9jL8Q5gZIk1lyvoWGF4FRzcfX0saUYHmJ+Yz2G90w+kEYBoOGy0obD3HHzTaDF4m5JOtxmjbs
NZXtXqR5yDhATOT8ByHuw3zodmGVqbMp79hUuHo+lbgLDmbTMEHTNU4ek6HOaii4hTAGB04/Jjq9
NniFR3wZAsaf0V5ZhppvQgP8WQeya7F6gbTw67zcCCOUm1AB/s8mGmesPBi3A441l8EbyXm3Hx2W
FYNKADO5Hkd7Y9hmdUPbqru4PhNeMta6zRzDdaodvOKnQ1gDjMi88irg+AuHNrNogLSpWAA/MUQr
pMDuVsRoois9NPJaGQzOmnrq7g3RuvcOfXX7foZdSoS5RUsYy2xeTcV4wMneHAH0FS+dw9bThafG
mbHp9oWYU5aFyr+v8859NQJ2wUE17Q0dWduMX7gJu7E5ZX+HvZ/0bbhyDWShheB1Y6bS2IKPQHL3
Yt4sf+JKzpV8xLsUnnEY0TdWNudIn8my4RzzGQbL6F+HKjWuNazC7QCpEheIzm7MtnpSDVbbaWZb
R21VtuXL7691oEdGKW18lsyWd6udZbRZm8sgvyldbFp44DlLESmysyF5BBd2tAZdn3NOIeBNi+Kn
viyTTZ+28RcMXqODIyxsT6YReERSW1BnZGvB3w9RQK+SAs8TRgHjLMuCDKHcbpID5Tf6QveYWVbS
n3PMBm4YgxRADmPH3IhPTutGL1GQ8A6AR3ymFgu5DirlPsriYKcUJiOHr1p9dASSJlLvED7aFY4o
Waj8XGlVn8QBsdDV5NnRQWah3Rx8AzV+5Li3GvKcE5IbuZdQ27KNCjJIpuVkOus5UiaWtpjVjxjJ
/TCP5ZOBjnfj+VF96jaYgfOUFPBKCgtkQcG2axwrgAUlMpMRW4wL+ClBAd/PLpMA1MWqAGN4rxCu
7zLmOCMDGsvrj90Abhf9rLU3zTDm22RyMOxVADP3dtyia2JYYMiSDFZ234XhJ2/mwEz+W46fsMUi
62gwu+ezZAC7LgSh+lRPFty9tI7A30byjIvdJ4c/dldjXlq8eM6aK0PnnENUa6Fau4nCkRx0atuK
2jlC/WjuA176KYEYABtV1j4iJqe4uzqMxjYeTRAxI/IreZVbO06tFeW0xXrsAId4oI/21ZDfKtFe
kmQOTrshtrejCuZTzzPzh3KWATQNzR8eQmGTCG8zhBw7Oaym2NiK8nOXwKBet5NaZvgiOdQmjSvW
GCc7XeDOStF97jLpRLS+yhnER1RuRjJ1l1ZrxCekjvvTKeZXT+Bud92MGztqvGANU4iz4YyJNUdW
Msa7kI30aWkZxipvbHHv+KVDgMLIr0IFn6krfX1LUD1/1T1ppFVu9vG5I4kerhocRFsYge4ygnLw
PM2h+WRjUbrM62DC4sGK4ZpSXieW061R8s2npBn6M8fJWQSnzrxUIS0aXOP5pU1r3BXUn+TBTsJ2
12CuOfOLPL4c2FscGd+jOosaXojNiY21g6l6qMx4i0CgtkUqvUt/8MZNAlP1rmJj9VCWKNjE5oKz
PiynXVK56hVQbvLJwXP8ZSggZ4U4cNbubBccoJx852dkjlawLdwLMIPekwvnbDU6aUo4Zop92LCw
lg4q8aL7GDw5FJoAXdgYcOhOsgECSwPUCYpw8MmEsHgd2mrcl3USP85umm8K7c3PYWVrTA1Oe5oY
g3doisVs5czhhLTcm6vOQEg0Y564IY3kJceueidV1p31pVUfJ22Xx7iY2QWQkr8y4NkSv7GcDTkO
Uu3gpNcc/9ovQzQmp4PTJS9DT73omC7cCkdKf82GJeae3vhRuoXSyoG7w5P3nNeEMVeOsMgF+CiG
JWvaZwvUL1Cy9IYN4HhoBgmkmZHEC6b05jTtkvSETLXbYO3je8oqq8wKsGcffVaV7vcRuKyV3yi9
Q6Jrjwo5ac3tlAl1QKCgIfayLlpsjak72icDKZUntvLRFx9X473A/RrtjdyHuKxCFii/YtKwZJJ8
DH15eBcm9AJBRzH8g+2Nzgb4OiN7z1EMBodxzyFdn4+CsM1YQzfZeJ1LsMb1NMcheWJMcGtZrWYa
qYLBu4U+zgyPqFloD9bnRvjOx9Jy2wOMGnsdunF0Z8Wa4//YSGTKFHGm0hGOszLseUM7Z7xarN58
4fspxe7Qj4Cs5FytCq7e/TBOA+eH4MiNXjBHF8FljPnxzVAVKklrQdkVxkDQqKpirm2LFDdEcNVH
r7EsnIOtYToIrNDMY/ziYCVhuSbKPbDZ9t2RYjjFgD3q8vSkXs5YCCvTUdZV/xL4IrgPYUtKVFom
dqOnqldg1N5OAqnbCbBwG2lO1s1M9fQmEoseXI/15U+6Z746VbO/b+08uRy83h7WZFnmTYWaeud1
SbaKkL4PaOevIrLsfO1xI0NfEWwog2AhXwFTjLaz0ecHkZggRgW2FPx/VVAdWYDEta3ALRwW2ui9
W3XZI/sXkNimqjc/MbP2a21G4aEL/PqQl3b7lsy4b/A1c6PMNYwQRvpYTayBujLTwqjVBfO2q4BH
oKoYe5CfzUmDTXtTNkKjbc1fasb7F65fYNcc8oFxTle47AaVZTNWdfLsrmMOmm1TphGkBAsmxHnr
lAx+GfsIEH6JODNllx2m1HDOajrDL8c0HY5ZSL49ae2Yo3bI8EV5Y/wweyWzS65CJlZsi67ZSZyr
Nu6eYz8ddxCd6y0AjegubjElb0uPSftoY2dM7Ko7yyvM9goT2aYv+II0bRjf5qPx6GbsJIHCiaPn
m9ERmH9zP87RSGIjd66hEqpjUTt645lQXJNkiq5/stueM7njxYdmpmjJrgx/V0pP7WwXxSou8fgm
1j3rE9N4uJVLXiHGxFXLmdOGUbUvIVjvDdVKpCXsMp+nVVhwhXmeqJ+4OxRbji7zjpSwvQFZLsrV
T46MFUFF2ycW05U71i7r2mZieSboHjqPjKB/wPVf3ocYZTY/xZhvRm0O7j5h97OHf4cZpOFg/FPb
RK6K7Cw6LNW2V0mA/9hwpxTYVjLsYc5W+45k0b8iu3wevxBf0m/t+2Tyb8LMl+WX4ratv3xpzz+X
7//N/w8zzB5p3h9EmP/L1798/aef//3X/8b///evf/35774PMS//7S8ZZjimH1zsTaaJEm07nisB
T/wSYjZ884PF0mZL1+cP3/YgQvyaYracD45jK8fnPyLk7C5NPyzdS4rZsj8wo8BI5ZsgrwUEgD8T
Yv5WpfK3DLOU0oFgLy2H30n3olILxuC7wiLa60eI67AQkj5YDoLubToa+rOo3fnQSjB9OzOQhBZA
1QTsqoPEpuRCWWd8x+urNtTEe7l+CcY7+LCZjht9ySxSTp+01Uynrlvm0aZww/EyVF5A8VojmxPL
Z7wOvq64t2QWPwWuXdw0rs3Kx1DGupZ1yDfKt9LTUufRwQvD4SSWy/E7H4mKeOBgNrn2vOe69RMm
APHcbRjDuQlKS1ZvOwR0bFKhaRMwNmwcjjKdsGk0JYkxzCLn9CLM9qaac+M6qScmIFaOtBwXFTPh
OeI72TU4anaItw6tBL2ooLg6TZhsLchLB/ijkgkIr8MjZBV7/iEZrbElVChcPJ8jCcWaLcsZEct0
V3nCeYpboJ3r1ljm/pnj6IRjtPQfyiF0Pqe5nI5Blpvwkgpg991EspYYCckA6m8S1/cwqKny1YCg
H60kUEeeUunIDF8wJos2CtvLTBBpCOrRPrfgkCfs6oDugSLbF0N7LKgf2MyuejNBIbJlzZmatXhH
kYlmVIxqFDjdTYTvcxSS5KIo8ytHZMkrO394jgniHjsrX+PG8fImzNc4ocz7sIvcYOOVnf6sx8a0
qR/xo0NbjOUj6c/HMQUHlABsO2R5Cl2UIx6PCQyVU9in3GmZoLchE75EGhcMF+t+1cPRfwvg2+9T
g7kymer71KovGrM1F36mzUjfd576OnpKIzowwIPG3PvbsDn16E4gfgao2IOXv+mW4wMxBHCWTbHj
ZNSex61xPrndRQindOUBvIdHrEZUWtdLD74yMcjlBsxb1lj3PC3YHDJHae4gJKUvkqVkJSfgiXtZ
YnTjAlKKUQQxo8hKcLyX090MXnInsqg8tBSaEKQswC7iFyz1qmlxRIV1i5chiaTc1Vly23txuof6
iyrLX/uqzbY5dEUX9wGpNUEWoDGMLxLb1Wpsus91gV3Z7NrHQUzX9FzJtQnqk9RB350BeeTwhpOZ
ncKTy+EMfZBForDs58qt86WgBceK8I2d13is9QBEVwHMqgMNRdMJ4+aFDFo2O2Bx9WYIPKjz/nXD
YXHnIcLesaf40lhc7EoLpjOasLLkiKUR+dkLc50alhES5ff0fDMvIM91bngOMc/MMLYogmx20jB+
0r5pPtaOmHehGJiSOBDE9qkrUqj14lqbKRR6TggbzpLxVuDvvKToBP0jdz9OMzi+Vo/2szC5ta56
CMOP9dQTEIUGDIR/IlK8rgpU11UxkeXKhXVVd5JvE3sOrlWW2UlqH+uCkpsWVt7aqmS/ZmPfr2dl
iGOIH3abBk62SsqOYHsh/BuPBjdIg9rCgOX4dFTUJOGcsNkBN6VlZkhdgzIJaJgfxYivylDlxA3I
nPHWBZmyge1VwR2hDBpb5ypW4YU5KAxwk5z3hh3bDSu/d+OUc4EBxAvaK0aa1dGvquaB1E1wO07T
4FxpHycq/jZcXEb8nDoztlVzSo/+MIxXWZa4t5rXlGyIKI5XKdgiNEKLc/vcNPoW3Tq4a3tvPjhp
66M+tg02GVzjyiyX2WQU7lwPJAAGW+Nm4NycYsfNYamzV2BYPVv9upgKH7EqGS+JVVhnwKDQraqM
DBk/LvZyGBt8dWiw+M/H4Cgtb7wCXgy6haru/otEltpQWlB+jguHNcMfi+Ct81WZXgXsvh8wxoCF
g+Hr3kKLbayzzENO/gNIzjd4028XN6gdjudZoHKl6frvAB1u7RFAg8u542Bb7JmQH4epOQ8H/Vkx
0Vlhy7hzfX2V4TtfMXPcJ5npMLUawUpU2w4XFCbW/OBa6g+qoH8L2FkWXZ6XBBhi+8KVnq9+u+g6
huv7rTTljkB2ux7L4iNseCaPEtR+SFsNu9A/IEC9I+D88pBCotRIwfbeWzYU36/zoiho4I17bGQR
fqwQYnrldluzTY/4qI9uSPggLTDVc71STgtroaT6dgeouNDVQ1pUJNDU3Fx9t2f6HYbKt7a19x8Q
J21XWgtCxbHePSs7ccBMTzEfkBEx3DFI8mTDxxmZG4mlsk96a76z2ESbXfECIo5xb4b3DdPrXRq7
F5ZNA1KgySzjqV6ht/gbRxJkMFt1x9wOl13TvdEDMa+ITx2X79G3p/8rQOc3TJj/C+X5V4B7/t/2
x/+G8D4OH9MPtsb/+es//vz3X//3z//w9b9+/ScYP//z61/+Hcifv379XyB//vr9Pnn5Rb/sky31
wXVs1zL5H3/akq/qL9tky/rw7Svs24rIuO8t9b2/7pLtDx6tH6av4Llagj0xm9dfd8mG/GA6pgA8
oWwm7D6d5X9im4yQyNfjbxcq/BETjIknlOBXui6b8ndfH8O13KQud3QRjBs71FMIPHyivWysZkLm
PSk0Ij5zk2bbgU3keBzRCh4jimKQ822hsZx3hkIVngZIAUPQkfcOZ5mxbvXa1ZsOBcpfp77ObydK
YTHP4T/R27SZ4o+C+bi/Rl8bp60WWKA2cOqDtwJjSb2brA4TkWcS3O0irztv6XPR69mkQJHYnC/t
vefQWrZ1xhaXYOLN2F1GwrAfK7auOUHHxpoeFHvq6UiNC8OQHmMpUbgYxo2wNI4f3CJuvAa8R3ZM
zHXw5LTxXG6GCJwtq2Zel8y8sHEhwOmwx6CTR0BgClJJvjEtBCSBWEYSeUL56zsjfc494T2Zbo/y
MSKgsVWslf9xjlH8qrorpl2Ib+QiZc5KtoNmrTfdtsBFJ69GdfeppzoZSIKFlPPp7IoDg9JbuxRa
Yd4JBQAYrLHTNhysFpSMjgMg7rMq7+JkrGteUjxRK8m5XgFNSOfbAcSDuS4KGezASGu9HWpezMZi
N8x9eIw7RSCvq/cxw4enBjpRjnJXeFdu4MI56FygQ1UzGzA8OsbDlDYMRIsdE37TKnaz5HPt1/WN
ZiYxUQnUQrGuswF0hTd79llh93O3Z+MQOusO7zmx9Uh1oDYKgnq72iTKuBeVy3arotg4uRlJp7g3
MyUuMVEJs29Ops7wypMG0YDF3BEp4xrf6mZYvZllbnO/JsotSuah66ZsaOx2a0PWHODEWO5B9jgT
YZd2xmTMQLg9oxyka88YzRj5LuLoNm5w2ZtUBAq7qI5NKozHKvOM5FlNcHm2Ec+DXKcBWXslqHsH
0G/R8XQIEWWSDcOcUK2Lyp71NmsrGqhy2zY7Gg4iH8BFbMMXqEbynttqkdAORj7oaefhMrDIvvTI
PCDfq9C406wGckd1QZqtJ1CmybFOB+aM0E/HHeF+6eCeSML4LC5ty7uJ8fJ29zITSUSWs52GT3mc
EOqPsr6N7zIjGhJ2+czbRkS6/JT5kegvQkqUhkvOk+1wUrG1UTu2Z+QasX3bwWMr8BW88bwNje0/
Vtam4QKSu2aaoN17WujyWg49lJ4QjnG8i6ppjLdImIspnBNaTPkGDKlVrSM+mxxfTQZaN/cUJJya
nFBUjIZ9tGdMBxvmEKaFDDzJN0/CcgfYEBfp1pS5CVYAAIm9pfEi07uqhxS2TSWS7mG0WzPZU9ey
lALMOcieMOihKmdBV+YXYgy5cwUQxsWrTjikMYsIuvaKqhUJ5Hgci4iUnZmEW+KwHkN5MwP+HDW4
A+k1Ybi1JezKTwUThfhgO06VE1EeGL4NZt3oC2Fx5wEMDwP/pGkG+F1Zi4NzLbiOUDgj9IJ9MZfE
8pIGr9ja6ywC52ls5Uy+7SiyNrpxqENk0Bg7t07yzTUZg/fGlzepjw4OWURKxvMBqNdGHYORPoQN
xJ7kUyo8iGjEEt6mdLSw9wMmeTCH5dGZyfAXRtTjPBtBbtt8xfLaoT8pIA9exSY/7YnXT1xDbcon
4VQ+SRqVwVk3QH+Cybb6lT+X3kWEpeKVQ7euDjko4eWshI+PGa8XfyHZ5oE44n3FX9Xph8jV9Vtr
zmZwIKdev7HDlm+JsPBDp5UG4VJYDZv6PMr0g4JXINYSbe010OzQmAuXfEmLwiQR3QXMQFY26U4a
5+bpkz+YbHIwrZrTmu8vo1K6URKIpXIGYmLanVInOKcG2rFiiZmoVirpdnMRjB8Hk4DEmZXH6V3Z
6ijdD7IesPDVMRYVFgyj3MDWtR/Zkaa2cQiFlsgmdWwZyRrwvD7raBdC4qG2fabVi4uNFsq8v6dk
0v4SD05qbly/m256r6nqVQBmF6NS0Jl3EYfeEzcQstqFNNoRXbAaUNwYq14JQA5UF1gux33q6Wg4
aQOin5uAUbrGMJS1Z0KT/15b/pQXu4iRCASDji5BKSf7TodEnda9LVp/RR+bw7GyyOszkkKxXncg
iq5rAVBw3xKa9DnMBSn3IlyH3gbcvV2cVgGznFU2muIOuRqSv5vDLt/N3SRAiGPNXBWu31A2Ar2G
4lkjn+8oZ2iuVTa6Dwk84wWgUXtH1N6cPajdR48p525uZvUYPgnu5XzeI+d9LCMVjkcYtoza6cPK
KAWvU3IwIO53Rp3Un1pbheeDD5yVIXlA9+FUFQ9lmw8PRWaIRwPDKsMBR+RXGOEbYmfap2wSU3rg
MYkJe8I/cZ3fW22VkHKzUps1RoHXA49kRCd1stAGcUJhOKf+uU+IAgqvgpHRl2IipzLnkI5Tl0a8
dSVs75WqX23uxsHtr3uvaO7KRBbQCgyY0BDtqN6jim9Ql2wC2hqvRtQLKiArlrdS0bu7ykx6INeL
n+gCA5RDhxCNOTetCAAGdYqRIYBdxcJs21UKSKtC3aB/FWumk3hg8dAArAcoF/VLViwfpUPA58p1
XIOzGPamfN3reLzxbMd8FgA87rOYTt9NoRaTRklqot8qalztve1b2AIym3e2qbDklSKFyEeksH5S
sek/z2Tm74hFyFMrgo+ofWp+N4Rg9av0RG7CAosjhDikh4oFdIyrncsQD4IEA6OHivtwhQ8sXD5k
8v8HXZu1se6UaGjiXRYOWhVolYw9b2Hxj5qjNrV3/giAQrnOwVFONW1b18lIMzN7uDViGJBrjizQ
x6g/6q8qQXZ5y/UUfpFkNqdjNvXUBodDh1/DMwVjJ3ZSbASnScUb2bpEHjogei9Nn2ODi2rDuWqH
kfiUF+pigE9UpelutkcIN1aPBXBtLk5CZpzzrDnB1/lRl4ZRkNmgEnFjmZq5QVUGziHI/ORKl60Y
dhkCEmvQspyuzELSRTe7xfAJ4LR72iX40RBtjZiwEDAsta+HyinXhkdoEBICRuyVjQmcQRrzmJRY
cJmdG2FBtYPl6OHG8RmmbIl+BFfkyaNm6xczQRyl3aZiF7IYGllrw0fDCO232ozGfGOaCZFFYYAY
XOE1y+/Z+A2wxCqsVVSSTvSLLAiAdrKZ3ZJbBfM7RRWDt6qf4R81GChJKuRA5FdlPRSf46yrFpCG
PQAggYtF2AYC6FMZjM7HhEOmsUFcBZ2Z8I52G9rIFDUrhc7w8y3KLlqfTwewNU5fkrYbLvKkIxGS
ufF0o2XWvNikiOm802P/6OmG5cPx7VzgEI3JArNpZp8au2KkVI18HzOpxs2vauyyL8rJ5SdLJeSv
G/YMDmQdc9ln0+1ZojhJcnlc/o441ew1r8M8p5pjoPV3AaYojCiZXbnXYRN5n8TU92y68Ga+UnhD
AKkigHNvmZG+n5twcDZBLcmrkuSmfsQM6vKVRtEu27KJYhHye03N90jlgk31R4c3Nlbp9JRQtVes
IkVzCWtb7BJxIJx3E3YsayD9THIDHE/Si9G38VVVmJki9msRWiyWdzb0ZKucl3KUEL1DqfvHtmrs
YDUB5H8Z2jqgJbmCuYXZSmi0RhY4azUbHSSIplKULmGiymHi1BN3NCVN40E7beDeIM9Hz7Wf90+0
w4RXCrzLfC3dBthnMQ/ICxHTNmPTmX7Hdl22xTUB4EBvMuAnFqtbjc9Pmk5wVoO+xdzMZOTYSNWn
+6AYwfh39gwTQ0kRXtN7IiV0AZ2RTRogTcblaH6JxJQx5PdHeGFEpcez1ui4rzQpo+0VtVfDOYAu
ke1cO21uE8onXmJgZzRkBAggbll3DyM9y8+CBk6Eclbnj7qrcRQjBae3jc6Cee0XLBUru+rTh2Qu
OBAZaJjJGhiTf+0UvriYMB59yrEKNGuEKCJkAo3tk2dDolmNusrCzWyEMSUM2GUeqmoeiamVdvTs
a84MS9pLMsmffCCIvXTazznj4Wd0muS5afz2EWwQE5vMsBRxLWLkZxbjXHI1aV3cALEsnzjeZAiJ
auguZe00j36SZMLcFD5fjUeKkUKg/jbHNzTpnISQ4eTpfTr67r1ZaOOZzCSuadXE8nEmbQF/KBRc
9tOoZgINTtTd4IYaUMLZ7uAFz/O3eRjHB1CK87M3Nlmw5UQPDSOS1bDjwqLhqiiWOU3WQ74lzIeX
L2wcwKxDY/aPpJH00zLFIwzBzi9ZxdA51E5ZeY+DWGbwPPKR5ZZmtMK9bxm5DBfwdFy8IyBO1LHL
gW5uMOTLt8EYo3BrUn/yGtNNSKGMHTrJdUQ9ARWXuIGWG1je76JiZj+Yxy5/UQzobkMtMuuCXuQJ
d4Df6geMaezWS6oLwy1jlvCFVJJV750mSi/ZFAsBJSPgPQ66GOBqsDSz3joDp6mVH7ZkTzK3rblC
xNSIjeC2XazreOaLG7lEvlndPKs7ZVF1t0FFYgmciPZKIo1sFLe5mHVw7s9Fg1II10rdWMt2lX9p
jMxPI4Wx7KWMpjPQisM2gws01HjptvY8h+Ihxn19FZZqohO+JvGen/155e3f2kAZ4eiHstl/Ypb8
P9DI/vHn/2B8/Y9wsf/+619+/ofv5bJvv+HXuTJjYBfPAQNAYMgmyQQUqV/nypb7gSQQ4T3uPPyD
56Gy/fNcWXyALauQ2ZRvYQcSKM//PFc2P/gUKeLT4VagPPmn9LLfqGXSs120beQ6B8UMOPY32fe7
ofJYBVNvBcllaOJAgOzTEuGtRWHuib2JbTka9b2ZYe9cffeG/Y6c/K5I4pfHZViOqK6QlM1vIvh3
j5ujpRGQJREbbkEQnPdMJ6Icw109nFGV+4V5Ewll2IO+nT7++YcWthIufHHTRCJ8JxASGmR3VNWX
lE3VpyDHqn6bsIehWSZeyrcrDPnnao417Q8drCoTeMSAH60W4e4Pngmf7ndS5bc3wTGxE6jFW0DZ
1vLz796EwWpCl/7UyxhaoViEGUH2NHPI1AxzyIBB4WypCX8U1jNWXHjTpPShjoCEZZaG+S465eBO
qs91GxBmP35y7wYfy4WBHQ5R37IRMX0bbvv3z63wU8MdZ/8iIkFD9zoz73rj9JxeKNtA3bRsdp6n
sDeKcvPjB15+8d/021/eFMdyPT4ji1PM+y4TObGLYk57aXINPGvZ6Wd25S6RiDE+ZrCVCRdK78rw
K/2RYsNw/eNHXz78f/HoTKGWV2x7nlzU5e8+ktx0gAQ1/kWCgfxj7I7ts7BFtKN8Mtz/+JEWu8a/
eCRsHPQzuMKn++y3j4SagiBtBBdBZJv33LCrg5V31h88yO+9HOlzy1EO9kQygr99kF5LCKCBfcFo
rdxkTjjesxk1t23Vtvd//uUovsdSKMWI12Eq8P0bl/WoMLGdXnaW291VDfw7zwfq8eMH+b2Xo0g0
E1TxKBP23r1nS0+saLL4skBqQGqVRHVNp3JuEt1Opz9+qN/7eJjAeTZXJLfg999NPQyBFcTppVPP
3bZnDluv87BD8v1XPAzkIG7jTD/xF/32bWv9gYx7GvNmpfMd4md41tCO9gffZWupSXl3rUnuHqi2
ls1hRbG8ff/hEC/FIKyiSx2bwthUXtUXO4RVaPGOBxfFzttbYDAM49l2Ce68iSLiWpckyfdugAzz
B8/nd95b5qp8vYTJ8uO8f9EzYDiZZ+qiaYv6JA1n89AbFAD/+J1dXtP71+xjvuJy9BzHc95Vx5R5
ZtdBBQNX9MwtOiaSNEo+RFn6PPr18ceP9TsvyGXi5MCAMqXnvK9j8VqZ+7j0L4YghZnbBdOGLaD8
o+VimTW/e0Wu63OZOI7rWszpf/spJkVkgocSF/7Ui2PeMMBnokP1r6f0unJM7Jy0om0FuGZU/iCR
j9KdjW2NDHg2d0ZwQlQ3uKuqNrkVCXXSK6QQJhicym9k5xd/cOdZnsz7J0t5MNUbwl7m+e/efuf/
UHcmSXIjW3deEZ6hcTQ+jQhElxnB7EnmBMZkg75vHMAKNNViNNIqtCN94HtmPzMqlSlqpkkZy6xY
aMLhzb3nfKc3q9pk2+uYYMPncqhenNCuVotOg8g1gnd1pdt37/8MbywdrBv/dc2LOagDq98nnTgn
dCD1dayScR2NY36F8pzSvVU55ANnnTusEbNN107raLfv38Bb48C1OHnQt8coZV58Z33VwvWxTUg5
3egPWtOexiiKPxhsv1vtl6+WPqdBI1M3XcdZ7uKPNaotjRrjrn5mX2FZPrU7E+ZjRHGGpp8cvth5
G33VcMffA89kR4P6HydA43iFT0YvGOrcyhzOxdBq0g8+7KWN+49fnY/OY3J2lo3rMoT/uLWZYL1K
wsJgHHvUKMrojoSD7KWMEpPjWBM/1ZYqNgYyWGhD4MvA39kGTMMh5k9S3tADNH5leac+mGYvRRXL
dsaRbGR0FkI+IO9iaAyzLVUrQevGiXF0o5K4yywdSCYYWhyanIHuexokX8lPK6+aRsWfrbYD6x3X
LWl+GXt43wkb84AAJMXRplUPfz9wYGZbkjFDsdu6uD2n6ludY8JZa+xiB96kWSWp13+gZXljRnSR
lLATwKDIweFi/oCyE8ZpOJyxBg1YfDoRPeakVa5iQORwDKnRfbBcv7XuuKhYeCKGqmd6y3r+x3Co
ZpIWaCScR2ohV9Tu6SamiQB5o8wbhUOc5rkRpeiYqBWdRIwOTdj6cI9LHOPqX79hPkmTz8ZDtmD9
lg38cSsp1ikrIp41C+kWz3H/SzfH7IM9w5vP67FzhCJs2ZwBL563K0wrSKP2TDKpvVZegn27IWS9
LyPrDssaBH6cSTUbiYDSb08dS0Nm0EV+0TT6B+/+jcWCjFPGvW2xKliXy1/TNW6DHu6sIs4KiO2+
VnP/U3n6S1BKHEHzrnWtjxaoN77+RbVESd+TOqeHizk/rTC82WV1RukGnr2ioBEkwl4LVMSrUhgH
UVSKxzavx2z+rC3zpNXf2lPnd0b5jLne++Crf/N+lomIIY8pbjlC/zn8ZuKfB0xXZzmHzYHhXWxo
1rofPPU/L4LWTrDu/N4BCI7jry6iFWGjmrI+5ySVPsY6elSD1t9fPwn6D2NRtHjkCQvben2R0phI
yLYpVfei+W4pJz3Odlp98CTLnb5eV7iIJ1D0mBKZjncxP5DCXmpwCc4drt/7RUN7COa5ACQzLFKt
9z/HS8EfA5NDiYWbg1/HZi66GCuToydKRM3ZpY6LM8sT4W002vGT1Y7j7CvgC2uzSqxHPcj7AwKF
8dtkmNFRWuYJebBNv9gdSPXIurGtV4qicepDg63U5oP7fC0nYjMHPNdx0RRRH2GG/se8AedjgtJ/
pjkSoPtTvTFvKHjGOKCduKDqacdEo0iJKNBRrcY/O0JXQoCRfxfu+e874ZzAF4bU2ZT6xUBLrTGD
VTQBdXDnNdvQdDMTIvvB73I5BnhczzB0bAbMYVSsLs4jk0f9tgOmTl+P1BKVqJOjY5qeiuSDGEFj
WdL+HG2/r7Sce9nBYFbwLq7UN7mlOgZAPnbNLSyCxKbhr7vHWEkLhBauHH1yXJpT0W1TDIAAbKX9
7GQtj5Vbzw8f/MzLB/TO3ciLcz9+45Dwhu5MdE57YhHBqWmq/kbX1amG9YCpfYoeaREtwO75CHQC
97Q3Apd3oEuvS1PDsvn+LS3P/94dXXwg44TMiqbKeVYavkMm2x84i7NbOiJ0R1MXnb4hbD9FZb8y
Krp171/9clZbfh3TNkjPQkdnUqPg7v5YLvsCxFhst2c3Bxfh1Z1JnLKdf3CRyzPC74sw1Uh2BgKX
jPP6IsEAnjRLGQI0Le/Kzgm2qp5OZjPuGN4NJfpi/Hc1GvvS21GA/1ihl0taBqUD6qcUEbyL3znT
imTGLnhuW09fYLimeZ2TNH7vSfj3vGUSh9amXoZsD7wYwjXSCkCxnPzo15eG/OBre/MjsA2bT5qj
sMu25PUbwKCKkjgjSdMM5dU85BTzwHfRqggS7Qvzm7FyOGocZCFQ4Ekn3/TQhbYcDIqbMq/qb+//
6P+YlJe3w77Fkja7JJTIF1NMN+S0caFWdwMWPjjyUfsVKQV4xJldJf2qQqpTWU9t7Y+UgohRcSvn
ZxVOXX3UcAWiZhTeAMAH0eQOPqU1gobTYVOJvE5/fnCvy/i//D6YmHH0MRmyzbmYP1g19HIs8zPS
B6wNViqcaO3pM5KvWLmYcYg70yhi0E5F0Yk95aa3Q/enNStOvvySxBK+f0NvfTFUM3iB0tY9JurX
PyXBRmPoDNXZAIKMCJP25w5GcT/8vwwZmC6ewbLEtsO5+GiwLWDXBAY7uFbBiY/ZHJcSgjI2VdCL
10FKpGMBcm9ekijnGrpBauSbqrayM3ExNYaoQvV/WzZl4Eihc/IzBRu/f9yUBxLVnD15ar1JXuOj
zG4HIwKkhpbs/q9fsxQc322KppyWLidqNwoEVjeNMHt3PAjSJVFG1NoH08TyDi/GFlVGy3IEsx8l
s4vtlsumnKAf70RzF11FQNx5Qbn4NkVRhhFoKLL9+w/1j3aI8CRBqDR62ICZbFYvLlhAI4MDM5za
2Gy/6NBt0B8XCjWP8noMwSROjDrcbUm3UyZDRmaXoaYfxRB08QfLDvPO5cOzJ6PfhJeRzY+kR/J6
IHN6isa+r05WJGY4MmqAJWvRZ/iC11x+sa1OPbK3oxsRpey+vgvi9HTI33XX3oyUrqwVMoHIPiV5
QOcyly4UnTmIZH/IZTinO6TKs/aZxGV3PiKv1I9ab7Ua8RAd77Zv7H6G45+D0zedbjwbc5Xe14ld
f6cfIDo6/QYK0XaGtbxyZ/IXkAKhHPTt3NVe+qJPb4e4SetVxJr4vYPcfC5p439HTxAKyN6Q8lZE
WqGBnNCmHcI8HdtTB19GbQEc5d8nnEcEclEMTTagsPq7VqCAXMuME8bK6M2g3+pu2E9Qb830h1uY
hISqwdDu6nlA+jiAc8FVxeblkCal+grfcQI0bi40eKBQWb3BbW49G1aId3FAykswxTx7n2K66yDI
OououFLXi/44JsgdgGZaPWY9ulUGcTuRi7updnIKPaPBlLaTlTQqX3ngS2N8d7EXf+9SvQAqBFhF
bKKGsLmVqaYJvVrqaUAlJHqzXY48RBIHMESwl/lbCwup4NQMp0VDnLhvhGPap8BzIpg3coxHMLya
HG9kgTzUClr+cymart8j/zB+FUkM6L+zFPiagZb7jDwwVPVKX6ZnAlkVzDTQ2PM5R0fG4to5OPq7
0jC9TeNkqINEuiQ9BgZf6GOXKALiEiHSB3Ow0W3IoV24LEFZZJtAcfBc1Vhga3w3IXJEJPFITWcg
VuR8WSybpoNRzVGZaZxFO7rMgcHg5OvcbsHF4zHpm73Bj/sVdS6S584E27ci7quA2m52tB+1rEek
g+HK+EmCbMgBSBufy56Yn2Ohl5O2C0XQfC+dtJ3PKOmKfG3MLpS2FMnbfZeFWF4m4SVomazEMDDc
GvbNRNDJXTjXjCB9wsC06uvKQycIWB8sTyPLcEMrlFEtSSUDMYCeqQTna6HGKqcCUBDwisEkgY9S
KpjMCZVjr4xJIiAP8saPck1gQc/6BAlzmYTfRBd1+ja0Cig/eCAerMl0cgieSTRsaXiBF4ShnT6g
XPVYH3UcaWtOrcMNrIjh1ihpzK16lv7cj0dp/nDSsULhPkjTh9wD9dG2wLVnOHVQx7f7MoS7eUAJ
ncZg5ANnpVSVPDouIMIV5jwwADWsPVSA2lXthLATcJBhj829qneQLBfdQ9fL+NPYwSFeEQBXo+Wi
WPTU6V5BiMgYyczvZ+joqzlEUrmpxDD2/15S/8oc9H/n/Pn/Tchgso68Y//57zjiF6fP//ztjP8f
/+u//SlhWP7uvxUM0vyXjZuHXphD0VnoDoeBfwsYPO9f7IMpJ9LzoLT42zL/H/2C6fxraWvqy1aS
eqazdCv+o18wF58QCx0aHZ3yH0Xsv1EwvF6u2AKxbvL/p32GM00A2Hu9XAEKRFCmyXg/J6XYokOH
0xhZLjWuItvhnBXbP97Rzb93AX+mib8+tLjC1XV2H7R62OP9Ph+9vl6BbrfFQBDup4AaBdVNHKQD
jchpHpITTTadb5HMmvcv+vpY/u+LGqy8yLSXndal+85kTgDxIcJ9V9sa6Mo02hiFYwESI0Lo/Uu9
Pnf+vhR2LIpAlPHYATkXRbMCFf7MVBPvpz5PriVSzQ19JwH0BF1qY+DhiDu33f3+E+As9fhXl1+K
s2zobbYg7FyXctfr12vjn1WZ7TX7tGMBVFlubdFKaTdM1di/67JBjdhBp0lir34pLK/dvX/9i04B
pwn6pDTX6BhSmeCfF9sf9jt20OPk2Qf98iOno/nYI+58Toc43+CAnMlmaiJxVcFyDbN6Ce+FNr0O
4cgic+9a4951+nHnGb36oiYL6d77N3gx3n/f32IMZRdsWyb6oNcvKC7ps3eZXu9rL+pXGUqaDThM
Zw/2bvS7sNBu3r/exZH59wtBjsl5g0MH3drF7/dnKUBrOq+DLt2SacNlV4JtEJsouFOerweluIvA
Ud8lTboheyPwc88EBJn27nQ9suXp/Pfvxrz4/CgUWDpFSmYcJCZkGVzcTU4iaAMQJ92z1xIE9zSh
pJWEDfZY067GD9xECTApWX6J++oHJTp494SQ+W02UZTuAy+6s+ZAfxalSTidBeUSGweJyU9E1laH
ZoqQ8YWVi1Zu7PCrsQHngyuZX67zAphyHnkoq80wM7fBgOzONXL9+f1HtJZf8L9OH+z+eURJdYJf
efkOL7/AqqMcHsMB3duVgrFOEn0LVqGrxsescdggutWIDL5O9NXUG/KsZxX4iiwPrzmttLsUCMih
zIP2ZTBs7WaGK3ef2b3+PMrJ2ZOQkd1j3Kq+eqUdwPbukx+WkXVk9nXmNxBq5P6MmJkAgpmD9UQ1
TCdpCgDlSSGvpAwms/v3H/f1ufk/T7uoOQyaUuArLuYbbaBp7mnA3uZ+JgauF6CfJlv74Fhz+dXw
TlGZseLgNJaU6y+qBR6JuAg0y2wPLA9tOjvbKuhajDWz/dNLKXG+/1AX8/XyE1JERcDEREa56bL7
jaq1jhan5d7Ky/CUlvGRG4O/aI3DB9PBG98DC8OyxDJkKGstd/JHoY6uA9lhbUuS6RCGJ5Tr42Pi
6Nn9DC722Ftxdp8bUXz3/uNdrBG/H4+dAHsBg84+9ZfXF7U4zOo4x/J9J7rwhU27B7MdCEUJKKSk
dedGjvXE0aH6mnYZH1Fjk+Py/i289YZtA50Yoibp/NZb/vncmnLcZNDTag/CRcNahQ8CSiHW+TXQ
l+CvOqe/xyi/JGJMm5IDFJ5ldP3xkgeLgJYuDZcUMTe7B4bPTEuVaVey2wAO23Xf33+4333yiynA
Wvo9iOB4x+yxXl+wJN47rmVe7nXE3ji5BpTOfuSWHfTXDoX0eibG+obsTlw6WhLALCb7+noyG7RD
Q0QAyqG0TXnCmNO+9E7TvwCwQt4fqcDaqtjRrgPRVV/fv+k3fxFq+UIu4j/aOq/v2cyhTZuRV+1h
vBP4CkRnG2A4uJKhqB/ev9Rbg35p6NNThoYEmfv1pRYTUQvFB45L3QQnw2xJSGpHddTMmqQNwjmu
Imtw9u9f9I3ns/g5lmI4pWrXXm7qj0GwHELIvNcKPJzE/lF9CxCzt+SK2MFH9ac3vi/MmSCluBgC
NHH580cURgiaLPdBp6JiC+I8uc6t2fMHUbe3fWdMB8IFyQxGHmlfK7DkHwz4t551qbBRlUczRhXo
9bP2+uwqcryLfS7CHlgcT4g+Xn7q41J+0AhanuVyqDt0UBeHO8qMy63tUrhdJst8L1izjgRWtcfW
mVmbKeZaT6FJTM/GK+f2SObARz/pG+8Z6YZhglCx2eqKi3FETlk228qp9jHY2J0lgviODptVr0c4
v6dknpi7YtDQ2B+biG8vI7d58/6oemsou2w4XZqgSLouf+q59QJct3a1F5HuYOh08Mx3gU6MR3ub
h5oBodnMPtrTvfHzLuoE9FcIoHU6469/Xtqcll63TJ5hIuQ50AZ2dK5ZAwDDFZR8cKBYXuLFDwwC
zaSXCPB2Iby8vljFCclLlUc4B3u1c5w3j0P74S71jYugrWessl9FaGJe7IpzaS1gv4XsFI5LYFal
SSo7IWmu7/9cb7w5k+4oUzOaFklX+PXDkI9O1Iemqv3o1OIpjdsWd0alj+shtT6UQr/xacDRYOeN
w4tz9OVRBIhCOoy0R8mV98xdHsnYhIDNjhZKWH4VabV2Q0DWEBOD4nzQCnrrfaIEoJXBwyLCvljh
tYQdTjeSm5nBUNo0BL9oCave+y/zjbG/NG4Y/NA//rmGgyeu3VF38z0WfYbhzKYB/1V7JEUi3rYp
0AJiuMKPNi9vbAX51uWCsjFYqi4PULOIxmjKoAVpXSGeinTSbrx5rB88qyQvwsk/+sKXwsnlB4Cw
y7MkKgZaVZcfQGg7pJDNhCEnFpm8lJ4Bg6+SWIt+8TG4j0wMEjmelOpxrryAMquSuCHiEjtTaCf1
r0oY2b2C42BtiGFxd1qFEZnuaPRii5i9f2p3ygK+RWOr82pp+RaZWvuyNtsHNi7V5/d/tDe+AEwL
Ot4U1l7qNxdrE06WthMUQ/cmNlRYPpljbXBta587nLSf/vpay8TIwkAbBknRci9/LLloMhZjEnHv
Clg6UY9q3s6N1u7kUov4+0uh2mJ+QmLBzv1ixZv0msgEnID73xWPVnfHtR542kYEUbJ//1K/hbqv
Z0TB0Y4yAzM+HphLuXAeh5rSx4CPCzU+TGHHUtQLnGpnNJn+XHRIsTeisYkZ7bKJxaefPAcfaJrd
t7CYU9DVwryZELVed26VPwKGNAaCwkoIZKVWvrx/t+YypV3cLXMQO23KdYuQ7+JHqMXU2lNEQQQo
anhVKav6Rpq6dl21I7VyqCzhCzEwzUNn10TWpgaRvWVjzrehG9WfklmE68jQu9um7NI1iRHxXUlX
FHN51x6dePBulVfQ8I9Vv2kCQuMJI/tPgff/3PVnPnz1ENQL2EohoLRtTtY2b/1iPktaoqVSor73
LRon4n+a/mtgmvDB9QqQIuZ1YktoJzj5CwKLilcOD4/z9VyrAYzakC8EFM+LiQmxanC41ShwT3sy
8taRp4mnyIuxZCthIq4jWsXNd7ELYqCcZjYuoyAabi+rzAq2nUg0b5sESTj5IF+bb5HwqthP9Yp8
Zw5ufbYSQIwXP/VVmmrurZ5GBdG5lkXc1hicwqGpicq1Q/NTErJrWk8tahiM3JzZd7Xqyheb0Gtt
UwYOLSFXqiXNHAj2nLjHQKbuoyEwXbv9UlAXpSS4btwHpkGAd20EBMhpZXYfo5H84VWBxdBMsuEn
aTN3NHZ+6UZpbtrJnf1oNFbxlMp+XaF/4Sjdz990zLYQ2XR6HymJMBlNL55/qB5sMlRk4MYnq5L6
noJCm0PitsRjZOFHJ7Yncg6mbIdT7WlAdjJj9g4gibNPYVRne1PDl0myRKA91OUUf5nMGqdiqcfO
PrJH7ZdtthUkgU7Qd0vjqbumqSbpOljBpwK9DONVFKVveo1Xrauusrdd1dqzr80J0M6+wnAeuEN3
gogiY6oPwfBN1laqb4fBjuC9qee2HO0XBkJJopCdT1+bUcSHNqm13ucUku76wIJx7TWO7ReQVu7Y
NWcdRZnhK3Nn/h3g6HigqGddZ3lWPclw6FcEhnQnp5Agf1IzRRPpqehbLoL71h2eZA4PDTDrLMXW
FOgxVvCcxk+tyvF/Ab8B0DTNyAqEbGGDZjGAmUhH/D9OcQrSwISbUuolyb9Fe03+a/M5dlL8CE0Q
Hz180wfNKvRtQWTlaZJ5QVRB2XlfHaE1h7klbAnbFzEUCut7Rf6Ik2vRMbHsH0kDkA5Vu7XPHYsN
ue3di7H85nZdvi9YCe67AQKdnbgWOGYOoXSQsI2UTY7cuNdFir/civzWcIZ61dTmC0eW9jay6NRO
g0iPlPLMQ1g7yaMBqtKfOcle60HkO3nyQG88QfcCIZV6bVOQCaWyDRoI4qyMWfkljWw/bgN61WU6
1guqUMbRtoHTtQ2M2lmlXuItIYKUs5fIkb73O32sCEl2M05Q3kRwzdqT4CtZxHYEC3gvY43xp4+F
t3WKaCZ7PbDXVREZJEp6+Sads/C6n2t947rRcIoiy+oI2c3IE4MvfAA5OoGChfZ9ZQlTWxex6CE5
2N7zoBIm64Ksg6Lq+3bNGDcOeUM46coeLO3Jm6JTNwfz52acqh0ZgMbPuI6KXwERAo+a7pQvc30b
aC5Ek46Zc2fIPtwGlUg+jXNAHHQRR/o6xd2MdxkW/Np2av7dVWAnVF7tvHjJGJSG/gIRf9yDER+P
atZ0etxZ+NwbmukPmSoOUzWSCz047opMWZZBhVz8ru4G86eDL36dUH3dtPrYbW3Sn/A6UyXXippm
RDN2ZA4PkT5dpa4gZWUKK15XWVb92kGi9hgorf+MfIMdXkF8jm8DHcu3bJ8HeKbm9N1zx4LchpHd
TKpI8/bdaiDqFhM6+Ntwsj5N+NzylZ0LQtgDOX/uY9PY28Vobka3H6qb2CqgsYNK116MZIp3mW4S
ihoP+VMVRd7VqNOAroHEmxsxzICNrQCVo66U1a6HIu12URGDJiZicC/YzBxtGbQPGunsDV4z27IZ
xGZ1YxdWpBE5MeDQTPNAbEPYjIZvtLNLRIiqh3jLfkhej7nMt3oP8jgG4vhgQ/qkOGNp6YEfz6y3
ZQ/4N0zz/AcpZ8n9gCDlpS1+kVVCi2EW2U9qk5ZPGu1Vqq47JkgSzIV921pMvqMbuOto1koyJ3T3
vjZyedV1PeHQoVOk3AXKkHVk1cE3Z2jlp65KiqMqh/rYgTsLVrSB+y+OIrzOyDtnbQ/RFSjnbE+6
MoQ1wyLZriGWfZKuAsPa1Ds+237rambvE5rEs9pYTsZs0LZGTmxaPXXLCsIe4lmh9UzXNeU5Yoh6
mX4BVZxsU3fJvBYq9xn44LXqbvppa1VPnGsmDhNosa+onWiaRH1ya1Z2syOUtyII3VY+wo7oxySK
+alSSebXdbHDo5bd9q54ahs6yrqm1GaGKECstzlCSo6gv7bk2iU8acDx+ivKEXHqPTs85lbvrOcw
VdVqNCei8iaSN1cVNdxkrc2E1lSiiR+KvICgB9Ijvc4HoT7VE0Gmx77D/OjzF+yNCXeIHyHKwlsy
pOK11fSOn2sY9Im2MVGuIu14WPLmYHlZ40MDAHYXRB7IG9TCG9eszpoYUBO6pFIvM0Tn3c8uzfoN
Rc0AdI1TeQ8RMe+3ZRdU9boytYiw9M5gd4ps/yfQi3ArMiJJoGnX8S1msWiT5VFtrCqss0ArJJF+
dgokQ0uya6Fr+4l2wwveQHkY8yGhkiHsAW+fkg1pdU12PQDw/REFNXHDc0XaNWbRuqIHojiebUhc
N/2RaA2cC1nxK9N641yRN/M4yMKGNmUM4fWQxRapycTDM5mWQ79pe6dy/LJw+lviScz97JF7ZpKo
BtAiNq8miC2rkNbtuZqsZWj381WT85haW3I8GiuHpAKHBHqAGt/gantrTwMKDFUuYLW19JT4IIQo
S2zLHRZD0xd2BOdGVPV8xYT1M7JkgeJjcq/aIqz3JVFj34YxZMC7qAiI4jp0HXnbAovAdRjTdLAS
K/tUY/rxqQNPa28sE9QG1ksyqOaz3tjjKpl7Y8kl1PYEdTwZFWFlXlqbK6pIaEkj3bUOSCZGyDF5
ChpMJnuy8eD8DcQUBoWt7WM1yY1hFBYBq93ZVKokqpKjI1gGc4LcwbpPWE+wnpj272mj5bvFhnya
uwSi02Bj2qzRD31C82vdWamaz1pFwKKuJLqo3pV3DayI+4Z+HHnF5jisylynhapP3oGxD/DMarRN
p5rgCfR5e6upMmnWcemW23x5Ra2bTnvbREbixk6zdxuF7iv9wurHLF6YofEgjHRm2w+ie0UBmIOJ
ERYxcnznYPCSj3o7f/Mis1nhnVpCPVJ9T8AszAtVZ3CdsRvescH55Wh5+QzYp7kaouZzH4zNV7eR
L0Df2Wq7zIEG869K7XiTN8ZzoNvljcW84Bck0ty5afekqSDYJqYW3wLpQw1TsZneoWwcV7lJZqTR
O2rTN3Qhe4Daq0Z2+Ul3WukLp6vhZ+TNlSdxZxLNKrdhoODPJc2BIIn4xCFkN7HAEt9nTcY2r+fw
c+NpBOHl0R1RFA/ZRALR0HbVcS7QU40iKK6BA/XLN9Bt6kC89HG67O1Gx5dw8H02m36RV/HXuHCc
Y8TmcWM0TrBPvLkEbB95vpa02nZsQKyNTi6ZDMbWN/Ni2Wg2pynpm1XRdE9SJ3Yltez+iNtnocgZ
gbc2jJiwFphLUt+6QbCJwRU/JlM+k2Ws1fCBXKMSfG7k2rdpSExgrzmnJOsiVEvkyQy5pu3mGHaL
TbLsKfHG/NOY2NX3qiicnVuM96Sv21sjmfVtRKzO555Axp3i6IPJVD3UcjRp8lT2UxbH6akB/u8D
zUlPoSblRgd8KQpwWHqlH2AQ6uem70jNKct+bxDrsupyeFg1PsUjaj/rO9FR+rZzknYd4k9GDuiN
j0JAWuX9kyRQiehIk5cM28h6jjN7IFQkm8FVKka4ETSUBMp9ky8p1zYwsszI0DkRElWcpeoqP0VX
6JuqFp+80nIPpNJ8J3scmVFQk0Gj28MxaDrKhomR+gKh8IuaYOk4dREtqLX0qXV6AO+aU94SExZ/
MUkyEjVWvT73rKtOBe0GJX2zMm05HLUBhOAefXK2L8VY+VOFp2VFpTld5dFQ/BLSjcGBEUuazLuo
p8wc44Y1m+gsnSWANWTR1bVA87Wor4/NxG6aQFG0W0apb/jJMJVV0F89uzOIYUGRxzvFAbPQefSB
jVLbrbU4tX07+e0iNNl8QuvTpqzZ5iolWZfoybsxzcJ9he1ho/K08Su642vpMvdgYkk2SZaXJ5Rf
IwdTD5OajNNiC7au3gIC04DhQT9fCTb28Uol6XBC1hbfuM7gXFGjgXRLQgTj1Dk27uRhurJUSZyt
bXwq2AHu4aAOBy+F5oTgMdi25J/dZZyZVlwAIaHnNSva9ohBvdHbZxp+uVGvDCaVWl+RLXZNeuiL
PunOOavFcJvPyXko2OAP2vxDYG4m/SA9eTEURxN1/68yGkgPq4vpdnbtbGvqkfPFiiftKoM2TUrS
2KNj152eGDSzuCb4aNoQKoQCfnimJ1ARoql/JqZh+KT1AMT6yNRWZuV0a6Slak+qIOd1s0tvq2FB
zlEEB2ltfBNZtTDWICQejQFaeU0q6k4344ivfUz9SATySeGV9bMk/g4YdL6uW+qV6zKZgRrFND/E
0E07e47yHwN7qy3a2ORgYIi6UUlZbkyTOdcFXdusmob247rOa/EshpQMxjzT/MAw80etbYMrr3W8
bRrAdsH+6dA8xAcPZXT6hGTkxQsJ2ujn2MALHrkvaV0BJOwTguMiIR56myNvkTvVxuhL8HldDrUQ
Uq7L8pHMz27Pr2VgE1uFIg4fSymvjbQf956ryp1qx+6ceXPxSK5DwYJSBpuhstKjohfut84Egzkz
nQdnCHYTCYwHSQLCDpJ+863rw87HmQ4TsB7XWsHgxp5e3Tphbn/Xs/rJBDp4PRTkWRFOTQCvBxhE
5oGzTdzWhY8YA8Abnba/boKyvZ9SzMR9zvlxrbLRy1YgAtMrK5jSdRhGv2Z8DCtSu0LfyKALzxP0
KWJUCGIfimrckgdhbvV8nDcJYcKlUQx+5VHHMjVLrsK+hdkGBHVv2mL+NbIjvdYC1/AJlz5psdXd
W05KdDvpUX6OHG7TGm75A7ZeuQZK27I74MujhGTnhF0o7yZBHoCih9nxsxuPameL6tinUX3uiKy+
GrLxWabNT/Iu3a3bGOVe2c201WeJEFip/DiCpwYpWjnDTw15VbEmX3J4TOQUfc68pPlh17+SxuWs
aZf6HnZkszELtLGuSWRwWIKNNy2nPzaDEseUzL+b2QQAvFJOQe55INt9kBhApZwudHZ6boj1uJzl
geaWW+p2wV2omLyCcM72cVck96yui4OvCDZJmJLAXqWogUkwK7dZ2fElpdo8pSu6UIt9CgRZkKtx
39ddQCUKOHLXxxGvlbQvPIQvDWbTY6NksENDXT9RmXY/kbgooVcn+rVtkZKpFqgbgoVSbpu4TnVO
6E2kthEnDGPFNlpjHbWhROJla9LBd+qSJpstJpGtjbDRQ26oxj3YmhMK3YwWXLsp1QwLyVYPSMiL
bUml+uCm6U0EMcQvQ7bg0exlazFBO07Sud7qJRGgaIZ0Fg6veprzchqRLtcjEV4ySZGzEqi1dbom
HVfkBxBRrSWAgfs4vqNmRUcgpcRUTWwHXRfTrgeRbmM5swGrGAoil1HnwGuDnZHE/ZkAC31tRrPw
s9xdGyix1girT24ffxuKJctRxN2+oGK2NaTmI5quV+A+KU/Usr9Slgz2mRI3DVwhqjQN28/IrB71
QYCS0EcTxX4fa35JavlnmiNQcG1O0qXu1L8Uja5vJcvjbUKe7RqkdLgu4yraGU5onXqq118K8lqY
FthpE8ecmwkWodDYuYF4lhXp8UoW5gqen30w9DQ7uJpxBd7zc9F6xYHommoT1/1jaZAqlAlr2Mu8
bTfQiGc/J4PlK64Wx9tNger8Sgjm35YQo51yA/s+G+10k1l9vbOqrD+NiNKOYGbhBpsierYouhID
2kTepm6HCjBy0Pou6NhfWL3iszbU3o6T1rBx2PEde0bpFTuDcl9WJAe1Aq5dAwj0mOezzh62sx4p
KchvwDfMqyZy2pM9jO6NlCENGyUZhSW2uTVpFqDoWz5ZjlPmNszG7nYOYueGLKeU6HQqOnbY9Mte
zL5qxwEMq5ta/bd0IEJ01clReKuRd3ivE8MGjGoKnR//m7ozSZIby9bzVp69OcrQN4M3cQDuHh2D
ZLCfwJhMEj1w0TcL0FTb0Aa0D2lH+sBMvQpHQA5FzZ5ZGS3NaMXjF7c795y/ienqxgfyl/ptga+J
a9UTrxnyhtugC5sHLmvLle3AuqtaUywGNJJ17lBVvYHhq6oHq6K+UxlN8AWfzPImsXr5xi5D5ZNC
jemYzinKk4EcdRyt/cwTGaTLtzoAYZjE+EIrMs7rMQ6wJeDTQT+UhZV8lm2tflJqvXoTdiiLIp6K
gJU7cpKV6DJLtYnKXYq3S5gU8Xck+fm3a7PHK3qyw/HBpAvmafj0/WijRGLzRNkpnZQFQV7Ow+Ms
SfW7EoPfuyzAWT5RwpRsoph4C/YpMr6R2d+l5iAnboicZ4pgO5zTw5zCmITqUd8n4ZD/IeeI8bqR
OSZv+ylCwFmeRWzeIzlGEoCfY3Lf2C3d/rTq7MjD5079rMd99avp0rp1J6Uv0NqyuZjHxLKlg1So
wdtiiDuuXl7c93IHOvChtgpJdZXBMHE7lK0/pxgE7cy5+CucytC+Iw8zz9CNuFdHSYmwR3eUHvVK
dBjvhFmgQY51c/VBCiP9k4MKxg+kaAXVwiBMbM4weqT4Gsvf0IrovTnv+bkdAsf3yJRlT5jGaJ8y
J61+6bouf2OSLTy+Yqf2B1XScRxIhPDoUEJ7cMw26w6NJgEDAlxoHxuedNTvU/WMGJX6JLK6eTNF
spZzM0JyOCAzrT9EGGXDtJZbBGxlnSK5F3ULLBiHgo8FtLvercocnK7++3dpAXbvjUjk5EiCWX1t
phGrhDjt+VO0nHhwOxmJYjmPqA8FD0YX1YsicBScsRQeP5ZYoMunIZ+c2wThdQiwZpdWD2FhydAT
mjFGilMMACYCOQxPVk6bNIbQ0jz1iUiVo54n+jFPpCLyehSqnzS5CNObzA6i2G17G8dqOa2RpZ5z
JEMx8tKpbGBCzQZKtNprGppCXAgRoEl8PLWDYwf5nTU02RNa0O1JdPlo+K3V8UGaaWGSKMCNoI8a
AoN3VmmiHGmYkVnk8E6eUkRAuwOWowQPrDl7oqSBczHa4ejbSUI/dsogfysbq7mlfp4cUd3MPslj
0qcHx6DPlElli5jp1P5ohq59o0zjdGsaSRffObR731CQ5Z9PG4A689KxtFuHdcqLPngYSxamC0Af
IJ7TCeRNyEwQ9wwfLLC5x6Dqk7MdmLRxC2sK/1AwmL43pgRMQw9lt/drk8KTm0Q8kPyUoiVixjJq
l57cT+WTlYsxgRaM07iH/yOrMQwM+pQNTs2HWgvi+47S+CcqAnGMmqVA4bfMmvF76RjVh2Qo2h8Y
2an4XNma9F1SgWUapVZ9oKop8bibStNDtVazcOnqh4+1rNWfK4eCRaoU9ifeDCbqEeEIDSV1Hsra
JD+A3WVyyReSCcuE84q2Kfl4oC6oiUyE3TGJEtBijaG6Ms55HK8cpG/YB20OuTagsZp0GL3DrZvC
xlNFQPOgw+skPHXWIH8RWRrbCA6AAKSCxcqq+0T/ZFOhh8xTaUwEPDWaErWcMZlpIu6wRnDeaFPd
BEhyOty7FIPzR9x90ODq7ejByZzsLQIVWPcpAXXVgzSy6WfmmwIojk8+CIYpugUgZnzSqpxF0Jji
a6a25p+mFiX3ES4alCGngeNBbkE9tpJu5QcEUseCLlGcTPQYZDYPVjzMaSJmvfOMzHCQe0diPLcc
VqAkKiah6OgcHRu9A23VJwbs0QLZyE9hj4L5mRrV8FGy4+QM+ZMNS8PgifYohscDC5drIXiILDN7
Qlyj+pDictvcxhAE/+SxM2B737fsjbgFgkxCMEuAVDHlPkYtcLoTeXSI2bMe4GQ6U0f8kk2zSp5V
CrW5gZESvecqqkzPrtMguTGnDo9o2wrr+5D9kbsDLY5vUcbSTulevSlSdic2Yim+nRmnbjqFX+hO
8TktRZ2KxwF+KklHBGFYpmOUHH83rjsAaL+EHJaqXwY9x70pNJZwlSz7uxU8dN4gLktjfmrQwAbM
YvDILgrVV3C3ULEIDPlHnWn4nGkOZeHBUeunVpuwcKPP2x7xKNU+FVwAR2ceR4xWgxBB4FK8L+JF
5XZW0IoiqecGQv/3HrV+XT6pSTGhvICj+QJH1N/ial0a3zBWyGKekBHe3CN19aVCxSSNedae8Mvm
MVRDiLXdSU3M7DFqx/5UtVV5I0uivEHcQ75t54i54JITi4O4TZHbqhvtaIz86UVzytk+yHHwmBkm
ZyQKtJxzBvrLuStXkvaJJ6V8yhJReUYoRe9r1vdjNabBwwA9BYtDoz9LoUKzbCSndvNy5iNhs5G3
d1ZfNnipFAWV1kKyA+l2wiZjOpQlCw6qn6a7/ZT0JxW/k8Er0opkW6ZKeopo19zTMJ3tQ6KlnCQF
sjdY0Q4Z8Oa2qz5AT2MvFrXpPGJG0nt8B/McVI7kplpeVx7iLDUdkca4LeknhAfNBlakKsL4oLO6
T2kj5SF5WWl8z7hQyJKVuTqLcIDAWjf9Pa1QrqzWBGRc6KD/SB6SszMmePYkI16cocFS6enQYo1H
52MoQDgecMoaPupya5I31lxSKKGAb9Sm7IlECxdA0h4Wb5s49CgjYauRO1gZFybZoXrHM757nKq+
PQwi0sdD1DTA+JNReUuNCn1FnYSlkFEGKLgbJGkEAo1O623XDc0tpQlGY0SwNF1K49J5zCpSwNzq
OeOlooFkF7SGHv4FYnwVg+5DmfO/tV3shbHs/x/J7r+QvRbs8GdgGu97+/3ffhbQb6Y33/Of//Hv
/+t/IBT8P//3f0Mh+L9fUOuW/9tf3DpV/4cC9QGpNORGQaYs0ozDz6bFPRaVXx6yaDHY1kLIWsCp
f3PrTOcfINEdEDn6Ip0LG/c/uXWG8Q9AymgD26wpx9Y1+zXcukvUDMy65SUNMUNZpHoWStYl/qrL
tAjJB7IjSaD52orOepel+FXo0ayeqc4Hv9SkNP1GNpLXMd7+Co34iAKYE50Oc61fRaOockCoGrxu
bIXCvi4eYrjAns123xHUu0S0/d9QoPCQvjHQ01gBnGQehwpeEOjPAPH2oIRjP19xxkm9NOzARy9h
lX+FctBJAI0EhhRw5+UHVfAfqLWGUSlxpN8OnTF56JdOr4JU/x1F03RYlqotI3ZxGaXLwzAJRMk5
PJsOXqdTcOwnmWJSV1Q3AVboEMibWqMfwKmyM8JLTOffsWFl0nIDIsuyXcWuoGAnSWXQA16sYjoQ
Gzec9OWxzzWAYQPghABRA/fZvnr7FxrtOSlzawoXoCykQeKClb2M6mSDGGqTqFDjKHXK0+hWXVyc
RZ02N9dDLVP0Tzjc7wGCANYgnsA1VZBUvQxl43sCudnUaQxMEU5RnaYdTTOy3pnUdTxdjcG22Yum
vV2PDzC6Nf96/I0lxMJZzgPKX9gWrCYXkAd1OK4rtx/r5A7AGQ18JrM1duJcwmT/Gif0M/DUEHs1
+K6X4+zlDvO5BFUmXubzDZBT+SDZZnMPEKb2UHa0d1CRG1MI4I6cBndJlLbWysu2RB7RJZbupqhT
nM1wwEFgMqePRgsy7von3AwFlRHRBkTPyeAvh5aBztSEnRu0t6sfWS2sU2hn7bsIdeGdSFuLRSMQ
SHFIrUzYZSSQSxj24gvlapMtfB53SuxyQysPEKiaD/koj7Y7GCL6JKeBcl/1cu5dH+rGdgRnirAQ
uE2YreZqFi2pUBJJjQx6Rqr0waGq54Jamm6qNh8/YimIZVzg7MmZbFwbrFAQow7JMNfQ6gyAFSXG
UOX7ljE9B4pAET7OGs5w4yDdpkLqTlSJjKPo4vrX9eFuzSzkBY4AiACOsiam5X08djDOdFctwIdl
Smec5iw1cEpwpJ0vuzlIlBXRrQLXjS7l5dQq4AIbbkDdbTGm9ZRqTm5Gc1T+EE1vPuTdFL/tM8lJ
gUTo+t41sjFMTh+g1pSa0bzQVssqxmQnlIWhu0WUZGfKPAm9BSf1Y6WMdrbliv77+xzAvcDC/Bbw
LJL9q3E2qMSlEON0N8SA2XMqag0SBWYeQrxCELS4z4JYpeFTmU+QHWVfSXj4YVSzc+wqS5zVuYse
DzcapCQQ4Yu56HMsOJKTPeVIfkfEo8SNgugjyk+OH0dheJgFaDx8uwHyOsm3BE+do9TJP6+vrY0D
kRSND6JSNuDsXyblGRgdZbA5xIxHd5uirbxRMmgjpV10NHW6Aym849ffaRqq4LqNw8Cyi1YDFgVi
vroxsMDKkeZCLChaGWHsh7Jk76zljWMKYDf7FbXWJeFbDQ1OS82zNKebFWAjWlq9rR50ZRqe8Dqv
b4J8KWhavfhpiSF7rBHu3TkmN9azDu6epxFT7MjWaj1PGIxCCcpYYwZPzQ4Yw3nilHIleapO12dx
Y6iInJEXQ3xaOLrL3z+bRSHavpClCG9DrqDHSdewhQwWhfAhao5ZiD0dTNDQT/XWxlg5qvzr4Zej
b7WKn4c3V7tJ1DNduUnSuLKXJRvKULdxQtyZz8ul+jtTN5lJciEIDRhqr5aObE48HScA6JiLQnKH
mvnZovbiYfAeYD5jpjvCt5vxQI9xwyAPAx959VEzuj6UzoRvFnXjOXUzeLUomM4h/k6D8+/n5v8T
z385h7+HB8LLss1FN5Sa9epSk1WqvonV0SZGMOeQqGl4nGf1eyp04AS9rNzpjig9IBuhF5Fn75yI
l1fq39G53RSVHQPrerVYAb8h8IQWlR8YygKynDRQ3CbVCNmo/TgbMKM3Gu3t9XWzFXR5JLJyVSio
a+13pQulSVUSqvlKkt9kxZBRwdIT35Hn9JdlJ+k7a+6GnWm9vOJ+jxSZUWh13KRouK9l0IIEE7xF
8wyWAIXNFOmJc7z0J+VqtuJDa9FNdUK1O4az0HY+8saKctid8IsW2gmPwMsV1QU8snFxqv28DSO3
xUzuvhWO48o9/XW1ml8nl/zXULHZWfJBBoy132U8K2oTVOOH2lfkTrhjTDPNAstLJcs0QZxkVYL9
plS/FylSmNendnOoFlnLokeJPPVq82SRlFuQjGp/sobkDrk0vO7advzU8SP8BCfMnU/7WxHnn2fQ
32OlB4ZSIRRjqIWXY5V71US/Rgf1IzQHKgDMBdCcswLbbBYfS4vuNZBTC3DPrDvRz6iwnbdJwI2u
gYrzlZ5a1d5PWvbM+idRTKHKYHOxUvO4/EkpXfoYqkztW/nwkf1lH52QOkOYoKzSOuDxxlo16eSh
d2+DDeG0HrSjjbXYzsF5eRH99WlA5YNN4n5YstfL32HFuab3mQ6YedGhaB20XtMhxGbRLOOdzXV5
E/wVypBZ3Vx5MknFatolp5CpLSatn4eW86APannqA9F+ef3iglaMmABlouUZcjkghZsumsyy9fGp
xvEydrJjJk/KR7kzQXDLRfK61PTvYUHZMzmn0Ikw1cuAbRBVVixXrY+lanHsZnm8RVZ5uBmgIp5e
PzaT5Mg00aoFWrdax5UWFuAjmawMUIgvZKs4Q4NCTDrsHG8RJT1ej7e1OHC8X+QYKBPBZr4cWlNP
GF9rZuNXgGSOHZIMZ2E6aLWqQbpzJiz/1Ho/kPWhP6mbrI/flNJnWYo+ylRPoghl9NKEc2XMxYey
sfE+1kMVGKipuYmShSAcx2CP4bzWnljKfKx9E62UhaSIDuzlMOGgWuZkxo1v00u4aeBD+rTDQevB
kzqqktR9iKcm+DHFUXPGHBJOV4uvwFFqSyvCrDELHjHiaNx8DC37Dj0+kAK6FAU3utJia54BCdzZ
SRvpAI8wzB0WHWl21OrsDtQmqFSna3y4kcqDY4/3I0RxeLRF9DiGY/eIwZ/2PW4WGURAQ3tn17Ki
L+cKwUwKXvR9FsnQ9bLIjGSikBlwdkUp0IeoC0wft1wj9GKpNLGonBsVx8egcb4LIKRe03VICdg6
zqsOruIfaRpqn66v1JdfhMuTd/eS0ZMu/H7TPV8+QtA+AEPkQ39ojxb2iAClrBbR+EEF1jhpH+FC
2u9ocEzvJnAQX6+Hf7l6l7sbPQWcJihg/37KPQvf66AfnRJeHiIalWtUqQOYCatf8LvSbVWW9nnO
mvCgTHWxs0VXr8Tl+IHSzem90DwpsK7VcWfqKJbeSYSGcX4WRjOfuLBk7VSJUPyypNm8acwhvKPf
KyKfrr0KlkTeEzF7eVI4yNpxrmsmvCBKsJdbKLICANa0/HxNEpaHkZnCTlWSR2sqp5vr33o7FEfo
IoaLXMzqUGIXl6DbCJXOevtHjYGIHzR1g8YxIjw7G21rXs1FZo+lbmNXuNpoQ5qiSqn1wjdktZnp
bg5F5mr0xoBQ2POPOZ+tQwXwBHx45dB0uz7SrUXNdckJDErJIie8/KhjkjdQTiPh12mE9bcJ9zaW
Q9kNNNwyUzUAWVzDdFnEpO50RCevR1+u49Uup7hMDryo4nGZrjKDJDAqq4VA7CedXbwJRU8XkWaq
eodtVnlWMrxNXh2QpJtmDl+acOuHaj/1LWo0Uu4nZh0iUCL1LugJQ3Fba5zv4lAZy50P/PKNseg1
ol29nKTIjq2mN9AEXMHAyf2e4pLXcWHDP8gt6nQAiRNBAbh3dnn3WztWZSlRYiYub7rVddOXIrHV
Pi19uKQByqJG+jBqTXgEL4SqK7yW28rpM8WDe9B4GL2lb8w2Gv68/rE3dhE3HRgMSrW0Eda1ncZW
C6dBw9Wv4WX9AdwrP2nwr46qUdcfr4faWEjcz3SA6K1ROvxtofTscARwvCzTuvJp84Y/G9UpbgvM
DQ9aK9ee0STANa4H3PrCS465aCryYkX/7HLjNJlahuDwK58acG94EiDbnLJv+iEwpAAqSaaDdecs
FX5MDejUGGbQelqIeJN//ZdsfGWUN5ARXArDiIus9hB/00uZEVc+Z7cDrsmp6YGNuuJpAWKG3vVg
G6uZoSKdAjyGWr+1OhhnW+ursusrP51a46HLc+3tbA7GOXWcdxz+If5c8C6ux1x2yOqQAMJM0wSP
Pepoa4clw5CUIYa95YdppbxdlCQ9Tu78x/UoG8cwZR1iLM9yatyrkSUlvxzqrPA7p9YWEkV6G6BE
4wLnxNxXG/g7mOJdJk5YBSf/wvIl/V18U3mu2S/aT5pZw7u3yLfBGNzDbOrdHnrK6IJGUE5mVM7m
zvrdmEiyiKWTSa2dFbwebtsj+agFsPwtiFaiLSrXjqzhayYCwGaYUx/CHu7y9W+8sVTZmg69X+rN
2IevLpusl2c5x4TeF0Dxb3JATW/aYS7eC8xsvlwPtXEgsDpRzteWdcq3vdyemmhQK0ot8kcNCJqo
UuVQBLl0p8R2fgjNstjJGDbuUfSEcOpUFvk+e92TYq6sxLYzWGaIw7iJzsbgMTpZeNxGptea5XBf
K3XJRdMGoz9Pk7VTy9r+AWiU0KJe1tFqwEaPCdZo8AO6OSiAFmfdvVrxjrGLLr8XDtwLY4TQ0xVW
+SWp1c+v/9wYlVL8oIlKorKKDsQvkYeuaXwyjEWrHADfoYEJ5fa9Ot5y4Oen6wFf1luWvuYiqE+B
h/9YaylZORU2w8gcz55T6xynAqTyOCqeLI0fiqTQbvqoG1EZwT5+lPLk09RJgC5HR0CPs/ckdV4c
UfwYerpIjgHSBW6yKkDL6VAB220dQPZD+1DD9wOEDYn9+pi3ovBM5BhE5IYX8+qkR2mkwLretD3N
yuZj0ibzoerrvd7Ui02qov2H/rRDR5hG/Po+KRmjioc57P8iQuR9qvMbpTaGA3Zr4fn6gF6G0qgK
Lu4WdCn4cssh9ezWFqHF0YaStVc7YfEVesj40UZ6xR2qeM/rayMU2Z5Or5ZMWwYmchnKAQNKyW1S
oZOG8wSTE5T5QUvConXHUp8S//rIlvV+cWdRsKfts/RMTZ0MbLUgjNoGEDfoaEtN5h9SHiDLMEwC
xXf06kUOX+96uBebn0h0z5bXOiUUTqDL0SmgJbXZQrGBmidyc4VZvUlwwXmUB6N/kMGp3gL8QYgu
wPPi3Ne1pO9txyXCasBAU8DMojhokOUua/fZVFqiFAaaHKrXc8BCN1UWdpwVjPrnqLe7xM31Wvus
/xYuKvOqTwEDwan1+1HJo4OWQsvdueCWC+zFD+JJhfotEDDKj5c/aICynioIXXt2I+nfbIGAQN2G
1VtUht/Dd5+fQJG0P9HcMV77xOAERnSXCjAugRQJl7l69iXyxmwkSJ2yB6Vyuh0yzfQqOWzvElOT
jsncmDtyXqteMq9zAqJeLtNHBVtGS+EyoNPNWjd25oy3hknBpFZAy7g5RK0cHYsOL4bGEDwvx2BQ
QVrS40FcDzMZyZWToP7VyyrVvevLcWOz8YtAgmh0rnSyxctfNCkdXGtOaE+dJkRTK1iFQsZbgV3e
7oR6mYcvcBqueaZZ4aWznmdVLZQ6lO3J0+jO+YmNbclQpv0dCjhofDqU80BpIlowD5MX9zBZg6lp
Xj/lZKeL2cyCznoxA70kF1aPK4nXWUp1g1BG5qmBHvui4mE9dFm4c7psbHcqibTskenFhnGNIoqb
DLnZFGdpTY/ag2VE1QMGSdItXC/pp9JoWuXreLm/AygyDi6sdLgq12d443wDtLCkO1SkKc9plzOc
BDHV1EWth5pYeqvKrXoYg2b+iGrM/HMoHVTTrgfc2M6Lcw41Cuoxi77bZcAhV9PJCQIFAok8RLcp
Dhm3Gl67hiuZRlW7NILsCtmlPMXIQw+6vQr8xifn6cENgkYf2HAQoBe7OkpQB4vxIfAkG4S7nM1Q
dKc6M0/C7ARGK1irPWVCDU6V2s8uigb/wl1JgqEv7nEqsIL1B9CzpAaZWM8eqHD1kHRoqZRKOPq2
Fg3e9W+9kVvpMiXfBTPG2aKtc8kx7OF/CFv3xq6oIXGKWYNfqOj3dlQH8M1S62tTQOmxI8k+p/At
0ENAVPXNBPDdG4w22hHOfTn5XGkadcdFmJj/XN2mE2U+uGKV4QGyFg9hbI5nMtr60PVzdlsUjXAX
otOJ2vTep3iZclGZotzLRU4XDT+Oy2lPERkwUB8xvLHR47OFRMKtxJbcwcq+3E2kQAvseFldhrw2
A4C70mgi1g2PbaU+2WGlnpIqQkpNq3QvTTlAdrbvywOacKSsi4QsaMd1Y1aKUAJStdD08BZChiTA
HFTToCkw06/zP11uJ0JR23OAopgqmd7lF8R5yJbsrDA9LmPFtTubfdNEFlIwiMJcX7ebn5HsgwPJ
wR5dXeUg+NHGCwHQ8MpUux+7JDyinqP5PWpFroiTeCfc1qoktwMKTLNsqRpcjkxWpWHG1svklqvE
BwDB2ZGtKzBAQrBOzBKGPIoWnEqzSHYOw82BotPJ1Ud9GkjgZeSZbmqh9QPfNFZwL0ICANBlJD8U
LZL19Ev2ujGb8ejHyJi2Ua9dN9NhXweYyyum59DaPFtoXH1A64V3Haw8dLdE/ef1iXx52FJYWzY7
qB6VNtDqsE3yMM6UlHiDyQdUQy0+RJNR3w9zjjCYg7e1tHBt7NpJb1qEfo/Xw28Nl8YnZS7Oe2ok
6uXnbUeRa/DCmVgxOTjVGdoJSFNIUd7Rb+cx3OuPL9N1mapi/4PdwOK3swilrtYtckMprJna9GBj
1YvbgPwkNaZG7tgGHrI/1jHEJ33nCNgMylMOnsNvqeDVN9Zm3A1h2ZgeiEv91gm10sUMbVFimGCL
wts+DaJVd77s1sRiyLmAMnj5qfb6nQLDx6mGwvAQ6C5rt1Pi+tiASdEPStSbv1I5zHtXVuIUcExc
IAdTW9GH108uAEBKpdyi3OWrRKKFRDS3kWp4MpydW/QUe39WpMAT0tx6XdfuvYy2FhN1KF5lXCMU
w1enhIM6RpZTWvQkVZt+yDn8MtCe5VcFZL12aNIy/eP6ADfOdspe4ASWGgFq/ssPevb+QDZLlHmn
ad7QKBoXI2IFBimvH1rdj+uRNoZGqQCpXfYJ9uzr1kbSpnmG76DlCWDWSYOAwWzEfhwnuZtUeKq8
OhqYaxDXZCWAttZawmWaSSOiPpYndxp1LI2ShNVpilelI+TiFtHI18bjBIIiA05/qRus1frRro1y
U4pDf5yUDGcCgSJ4guNGniSDO6Ivv5ME/MaDXh4D2GDQBKPhTgkRyvXlxImst2dN5rGAHrX6A0FU
+4c9N/m7fOjlN8j269/QOu3fRlES3sSiq9JTYDkRQirxcE8rQqbRgNAjdGz7Mwks793r32M5hdY/
j9cNPHeVRJyZuPx5jibREy+iwDPVzDyzMzEGnLLh5nqUl2tqQdRQDlrQLku+fxmlKfsRLsaE7FaC
4o1oyhj1CusDrNrmppX2LEFeHoK05LhgUGSHq0ob5TKaRu+PzLEJPBwr8cYEWo5fYAnVMCzGI5Ik
OarfxR6O9OUGpSRE3sAsc8Gxey6D6lrSLGTT0Ndl1EYUBPZROgn1I2nGq9s1pHZkzaQoIOGWQttl
qLJ3ZsUWDe/iLBpv29CyDjoiLf6Mu9EhRQ30bsa9cmehbIzP4G3I8QM5YgEEXwZNxmik62Yi6DwZ
YFvkvAOyanVPedu2O/3jrVD0Fi3sctg4mFBfhqpyO4zSABGVGUGBXyJAW+xgwhVgK+hjerq+NLc2
qMENTRxegvzHagfw8jOHYShi3yrG8qcw+/pxGOYuc3t6VMj3aIKLWp9QOLbV+ofcIZGMgl9ZeEM5
gVVouWqcQe8+Tqj6PFTga/zrP/B3xrnaogbFEEC07NLF+vryc5QZYtjhKEX+2E8ZcgGKFt/G6Ag/
JjHeN24zZOIQj7n6dh5QywzqIX5o9AIlLQSDHiqtnB6dxEGfUAKTOiJuDLu9qLtHhDKLr6ohaSjY
OBq9zEras3b6fXqvfvrS/IIMQSmdBthqJyKgWpp50EZ+JxdPpZCzGwXFooUmFUFOBgIU5U17Sjuh
HgbkCk8SlyrkhM5+k6Gi6IMZETtf88VJxFkHl5BeIJ10/lwlSAtGrBiQAnKTwYpuwiJterTIqSCm
TqO9N+Rgz7h9KyDbhQuAxtVS2LmcvaAtSqkbkRCgBK+fsebTbkWnjh52P+WNwFd2Zz2/2Dxw3QgD
Ppfimcl5exkPhfNONwJoVFgv4dQLXQV4AniEebBH7/rKfPFUWhp+SxToCBoIuNW3JOmVkt4Au94P
lYH1GVWiX4oCs5DCaEfPHlFLJ5egqJdOsxN6Y5SOTubFKQ+Uh3zocpQSj7EmFxXKWlKHnxbdXE+j
b+3qete9vz7KF9ktEdh/lAExO1isPS9DaW1SU4qCcGHGA2LoAbLZHY1BT+TWjOXd0CAnO5XvUbvr
PTvM94DlLwvBxMcQhi0EY4A+0WoBRUQEN5QQH0qP1wRyFx9QOE7OwjLxtRP0z2OPfRQ0x1gZlA9O
M0wPqSWqc5ii2Hn9YyzBLjb08mMA9UCppLBBW/vyYwhQEDhpwX4JVSd3K6FYXtEUzes3KckCywqt
fqrNa86WXEW9Gliljj5p2B87B3NvCdDiwRa9g0i2tvc03BwVbzVMfui48B6+HNUEQcQagTG7Gh2F
G6wbivuu6rOdb/ciLVm+HY+GBeTGibhOPZUhByYyoIPHmRv8qZUkXVpsFn+kNE1QYGjRrphAHO0Q
nDfOH+C3vPCpLMBR11cvI/yh6fBMlubGSmt+adQC7VfDFPJx1isl8Vut3qsNbUdks1Dbo5i9htnV
atVjcQtvp+rn4YAFd+rLYYU2uTaDUE+Cdue7vpw9jGmomACVoWxCtf5y9nIVBTXMxtCM61TpZCR2
e0O70TheX/kvZ48o9BhBqmD0haPtZRQdB4KI8jRkKDSxH9XaTnytdqY3g+gygJvTYqJUyo2xgyN8
+TFJujReR+wEDqA1lo5XEHu6YysgI5Wdu6BOzro82H5sB/KdYWfjzjBfnunE06nQWCqOK4axuj7o
uueOwC3BTXCu8XVU5m86R7V8RxnJkAJqpqVhN8gl63vEto2DjtCQSuxlKsHrrc6WKdQl7NnAaxtq
GngYG1n4iiIjXjfoak9gkg+h0iPM2o2DZ+TqeJRMSXsvG2B3r0/1y8tFw/ySagbdJ/bq+sRtezBP
ZsIhJyl9igoyLiKy0loISU17WfXW9LKuKMuT3SHgsDp5mjhEFmfR1AqRTPcsgfFlrUwSco5Wf1Aa
jEquD20zHsr/cP8pcP7W5HheRmgyDf0sOiGuzsLyQ5zg30NvyO7xxrNhyDbTzvN361MCHGFnGmCS
SIEudw3y0ibPBUQcUht9bUVOMlRhEHfvFkXX60PbOgYW3jalb5igYB0uQyEHl5r4ihlubYWd75DY
eVph7yGstj4g2AUKiKS0VIeXAT+rw4TDFCL9Xhsu8nKoCEe4skT6FLh1kPxh9Zayc7ZtnToAkMBX
0SDiIy4/51m4gKanKiwURNumQUBtTJRTlhYSbM8a7z+Y3W6DufXOInmZ8VDGY2zsAqgidKUugypi
ovlrtToSpQroaClxOjQYx+4sWwMPkKIc67e2VOWf9FQStyOWsF+uT+UyVZdZBj8AcgJbEHep337o
z0eNmsvkpGDAUHefUOuXO0jxXRWfFNSyP/DeFTxmCseTTDG8ux55a3qp1ZLgcF1aDP9y6NrYFKU5
8L3tTFTHRm+rQxyX8ckJ2xYtPW3X8GzrW9PyRcYBL2+qxatEtsgMOTXlkA3ZOEN0UHH7gC0Zdvaf
A2pzlafmmYoRh4Tdk2dqoYHRUo5St4yC7RcF9TxEWnOBcrk2Fkrol6NAtTaK22Y4jNjd9QcnQnjM
tUHmfW5iU/mVUXRu3aJS8+YM4j9tYCgWuBfQpkt+alY7fkdZq6gP9ACAcBjo+COQPvdiB96wMeyF
GwSmjXOBtGu1rtsyon89QxBHPRd9s9TE3MjJWj8OI3iiVYd7gWNWrkq17oB77h5u6OWbmoSI8rxu
oNXD5lpvY0dD2NtATQ/ZFzn+Oml6S18HObofAzrVodsldffUKoBSD7qR8jnyWFM/VMpkNoe5jfUv
pa2HtMmjujJOadsFb424q4KDSnl7xAazI/EGzbW46NB6gXsU5cNeQrJxtNIaBvP0W9yAp8HlUk2m
OTeimsTOkvTRQ1QN47tRCg88yKedo3UrlEHHGFQCPT9wN5ehNETjhMKGZN0Au2TqaNXg4cKtkbU7
9dmNA2/hBv1nqNWFWOjLaRczKsPolLteFdmXeXkaHXgFRtkBROt4HrF7O17f95thDQsCGW9njAdX
H1PXQ+RUYkZoV2ZfoAjcoCaWDF2JgKfoxBfHQeI30Gt7J+7Gl6V7SqGL6hPZxroTHdlNMUb8Hleu
kT1D8BuZ6Nau7gNV/nF9hJuREM3iKcPpzVlzOYeo1DftOKW8mCOrABA8WkdHr2oVwTOz+nY91sZV
zM34z1irjHzEyaIIO3LlqMnkpx4tnG9i6Utfj7I5IvShqKmQNGKyeTki9KtRtlMFyh5KiEnkWDnv
u1ItbhFQ3+NKbYVSmCR0HEGBAYi7DIWTr5kGIApdTegQtGroDkB1EDPv8ujm+qg2ViJ5BY0QWng8
E9egU9wlxkGNAl4zEyqvKAyKo2QP1HVFH57SpFLeT2NufL0edGvCwLYtC4OmFm/g1fjszrHwxETU
YspZi1gNenCP/4W8mioRT6iF6sWkrSaM8mlnThVDa+pa/RrWxU9RqNZ7tLj/hbXOUEhSEJ+iwrWa
Lg2ZZtvsR83F0SB+KI2KW0QNQ+HNcyDtzNfW0iCdhkrHWcz7ZRVLLIoRmYMNV6TiXWPIwO7ajqJm
OU17JN6tWSKZRtZFg/dNv+ZylqIJueRq4GxUmmQ8zmUYnaw2eDXSkVrewtmFac1XYtFfRhGFYQ8m
ihiu1dZ/kPVVfp6q81FlQG6PCcH59UsPZj3rDhk+np2rQeHnNenC7qhPUCq9LzoMrt0gswLZux5n
a189j7PM47NMerlxVE0ijoY74FFRDHFQ9aoD/ePglDo72W3G3t6pHW6kkzx8eEbTWlBRaFgFhdUS
mlkxE7TRhTgEQRN/7nFePFaRZT1kqGiLnTbN1hrhfUK1B0NiUvhVYoUpS4MWK0u/NkRx087iexHK
6s6rbjsIi2Rht0CAXt2W2Knmg2o2VHjyvr11qgSovpqO7utnbCGYyZTNqFu9aHMpSZHHraq5AJni
e5RnMrf9P6Sd2a7jNhOtn0iA5uFWlu09dHrudJIbIdOveZYoSk9/PvbFOW1ZsLBzgCQIEKTLFMli
DavWKrMeHa80Y0bYf0Xk4H+PTd4vjEqLSXEH/CMEStvxg9wYzdaYOfsl+UEUOK372RCW//Wxlfv0
RtVzDFD4qjPM1OvtURwqYaYpg7ZMkXjldc6HFcL0zH9fd3F7qmZigAbeiVPd5NP5seX7S4BlSDIp
KOOsmBy7tQxbRDsDK2fj/Lr6aGlW9h1Q8/TajF3/jKZ7fXYkoObHRu8vAYUkVXlUGFoGsdRH/+nm
Ud0cypTLx/jVrFIZBwbmEo5Y2xmRPzicktw3B5yTCaEfdbNbc0aWuLD2KHON25+sIAtOMQ9oJPPx
70WLj/Bie+bwlgGjei7Fxy311IiMa++uXPFCTExbAcuL3LRI0fvKim8FcikH9dy9I6q8iZqLJBDZ
IqMzw2MmJyFzIbdKTnQ05yc99e2DFuzeQQGPQWHqR+FmWwLLe8jwGEEEaYLow3sS3/mqzXmOFMA8
nrKs8yNG5+ro8UHZWZqKD0jvGXgEKbE5ncAoA7RE1JyelsyvpVmm50DgZR5buX+wwX6ReoJydrCx
DYTtznOrscTKpGjDfa9Ow8x2hw8QfhVvTmaIc1QJhf+Xauq2FzdTiBJuxUU3cz2ONEtCxpz6axSs
qAcZdj2dJGJzBy/AzoF0adOrbhVH5K4BWHdrZrc1D11qT78bReK/0NSqv2varKEJVRUH8Y/alNta
jZqXBWlBj4oe5xbF6zkVTVtEaE+mv8wf7XyWZ4aOvRPMMMkJRuX5pFUaijtJWn2G3/6ItPF+NxmO
IHbQ6dEwwupsopUyFaUeLB7Q/CqZ//DdWO+imuG489osyZE49q4xVbRgQ13Grzd5TTWvEpHSmong
ruivXbbY7/p1ca9kqcb18Sm9n4CAgcb2f4zQUz6FpuHWjdVI65XNhF5AOiOXm9VCnnWuxBn1x+U1
GWXxzpFwIMnUYTBYk+9spBo+Pv4N9/cRu3Sr1CsFd8wWeACKRkOdDC4cuHjls54Z7TnJ1vTyH6yo
t5aAk/BvK1xPNs4ZLRELns1pfMqIckFWUPt7bOX+VqhAhVEaVdxjVebt57TGXmoFGk4gLyl3W9kq
ns1RJC+ZOy9VaDTjcLCBex8PH4bsDQND9+jvxB4gSgZOEK2d1X8ejcL9RbT+cBA97y3LAxMCfsVU
/JbqxP70tlYorJTNmtbg5Qr7KUVX66VcGwnXmazC0UiO7N2/C3zBn+yp3/OTPZj5IQ1xsOctiBOA
h/oOMevylDkogPqr/8cYpMFb/RkjxfS+FICOct3diIQe11NbJbC9ShNZDJFPwWm2vf7JVshzI2uO
YPt3lxx7jARQhfJhDb2jU/PSeh1GBBMiC0GPS9q3NH4s4A38yvHgwfvR3rlxnsqWpdoIHBJmpzeR
oMQ9NhD5VtHQC/Qb7Vmi7KE78oO3TgLquqyqabotyAtXU3Du2sD6U89yEyrlQs/foVBgfltNC17R
JYcStyjRHuiloK9s19WfsH7w+6uq+U5SPzwZbr98ooKNUm1mdRL51P4g0Nv9cvgsGjC8sHRLbw9H
jTrGIrlOUVZJ9x1yuNPZESQ7Pqz8B4fi7hyqD4cZABmKZXSLQ5ikZyF9zWtSussfzuzXf85xtVzr
fExBzXdDLk52mR0x3+1ZVQgxQGn8fTcEWAcpMaUl0enQjOWMRAV6f6WjIWnSJpdq1HRg+qZxfuy5
9r4qxRIGkGFvBOy38VxrkU+oq2hlhNDEFPW5uUQDBJzUCesjIPeuKRo+YM3gEiS/u93AeR0WLwEh
ECFOboWIeXenIpvjCLXk5a3+mA2EUQ+CdzACqvB0awqiy9mefbuMxrnyryjqoD7kjOKsFWl6sdAo
/PXxV7x/T5VBYIs2IwhQQmzRF5qk1GYCXYkMmaD2adio3wF0Ll+mXmvezck6vGoyH+DkLZp/0IIy
z56eNwcv6s4BwgrQD+bWaDxsCVyCCvRgU/tFBBeDF/WZ1USrtNvQgQrjfRAHXehWdn1gdGdXcZ3E
hJTVefi26JahGhlW9O0igsMwO8dQEX1dDW+g9QJS4vFX3jVFfQrSYeY7iMtud7VDC3xZZkwlyARe
h6FMLsI3p/eD05dvdzYgdhSrqBp3umvSwz4obCTsMSW6AOnA1b9oECqdmro/KnfchbhEP4rLDlgv
5M6kcLerShDzBKYUFxDBVKj1JoVzbeEqRwo4CP52nU6ehQF1aq8QC5BKHaVFex8VYLai6iKVoDBx
a74jInL1OCmjPjXKUEwazK2tjnhaG08HhZ27cEKtlOKR4oDh37YQjNXL065ypjJaLYFgetwjLB/D
VNXEff1kVFZ5fXxe9u4DhVOiPxdoC6WX26VZE0UStHORuEzM9qXynO6MmhH6uVq/ol5VVSE6VN2B
61HP0ObRhRD8/xndPLoZos+ih0UzkrGFtMxUlcsXhrrRVK0L77mwrPQSFCgIh9I2i98fL3jXNuUs
sBfgqIFN3i7YN+QyCnMlXZGj9brWOlK+BWq2+mClp75GzDCojZdJukfAvb1DROVY0eHC2Are5NZw
gDSyr2VZGenjmjwt5L7fcp0CAu7qCBa6a4po7cczqWibbk1R2SrrFhlORgqMT2ule18agU7zOunx
QZViz5IV0MklN1G0/ZtF8dGkzbReEYGtQ6BuWLUz8qPlOZdef3n7xjE0ytg7wR6IxG1sQ10wd3Xc
DRShNRrneY/wdll97rpeQ0KTiWUeSY0mQC+/Pba893JRi6TfgnmPyTnlnn6KuYGdQlA4I9eZrJoR
mUFuXbpeH579xUWuuZcLOpiZ/12grtiHpmqlC2psB6Hq3k2lWc6EFW6BV3uz/iVGKZO6SRGNdh48
T2YKV5+tJL/L+k/Dhy+bVs4RrdtdCoU3UkgTRQxIHrrtSrWZWQlkl7GZMf4p7WH6BO+Pf1BQ27uS
DKVAXaTqGMx83n7esUoWmQ5BgXud5IfaZj/9RcYXXss/UEpt11M3eu37xYXO4uCj7j0sSvaBuTnA
kt4WxTzXAhqjviojW5h9e7KRDz1L5OefHHQuv+dj6//poxmJ5LRfLadh9fUjZYY9h68m8MFhQO9B
VLJZPEKRKeSjReTyyJ1In8GGpFMezTrVm7y2jwb+926sekGJ3gFUU9m/tZeVrpGMGvac3ClP/hKs
kdG5+SUN+vLgxu4tjfEfkn6qQ1zbjam8l96QNRZhT5CZYdD4LqP88fBUuvVynofVPjhH90vDvyoS
T7pmVBe3rXzX7o01TpIiEnL+nPTD9DLqBJolKJ43B3RAMCjJKF9Eb2Qbj5SK5CuwhyKq8na6zjqX
Hai8uFS9sA9O6D1pgIJ78BfdaPVibv1egGIwxeCKiFXL5O/mUIgutKcM4imY69cvC029f2aJfvUQ
TBlNcWf6JJraDU3YOi7VPDcH3vDeD/FjFE8qLpHpyy2gsNQ1zx7XAj+sZeXXpnbm4lQ6g/3kzpSr
wrhqh2/J1NbJQdCwa5cKC0zDPliDbZt3MpOqH0VeRPCg/i01LTsDPfDeTQ6lcLLtJaomx/ry2PPv
nSimORAlUCSAd2D7gN6XXXVNEdmzUTIrOBcXL5/1XxYLPY3/YIpXDa48vAB50u29XOcp4Q9lm3vQ
jRfHz1ZuTIe8dt8f6U/d30sk3vF36sVW4P6NyxmGdHQmG1OzbSIHWDDrPhLjRuiU6k/gzcznty9N
vVogbICFAt28XVqfuZNZlx23pXY+pH7fnHjL64s/puuBpb2VkShwOhRY8+69WurM8jUkfClKZIqb
iLGFtauSUGZI8I7lXB+A6O7fRwURIWpmIIOscrtptrkkmqdEIV2j6y7C04YPnd+bB5DIvVMI7EXR
/atZ9m2D3jAbavxVm0dQm4qQyod7dgpaXRM+5/x4q/YW9LMp9VN+inTqzB7rdMSU3xTGh2KM8ysE
3uI/XGXyKBqR4PmZWN/E4JKn0EgQv4E0rJCvQT36v8Q91KKOkPFfHh3JUzse9uV3zoaSGVHsK/gt
rvPt0pKhrnSe+yyii/ZPHFO6qVbLQwOD+bOFmZ63f8kfHNtASkn6oZe5NRfDSuU3kJvAA9ANlyF1
5UdmpN6mewYLCGCyH4Uwon2aFdsD2AdmZacdVqaqFT1A4bg5dX2b/yFTTb4HXnrUkdg5i8wlUFcg
EuWmbWthMPD5WLTUWUTBlREw5+SmKZzK+SHtyJ4pHjwKC9Qzef02bmqadJRCXTZMt7IWuWaUWURi
jPhiCkePj/3eI6vqmExUEasQ7W4yJistmPbG6UblHOsh0iXG30as2QiQZopdpUQPzUecIEploF8T
WJNOMKCU13pCnH2u3OnPx79nb+kKlqBzTEmttq0nm1nz2dH6DFJ2LftgrGX8C04PjiI9OcI/7jyr
Hi1SupW0KhkR3VyLAfErt0JePkIrpQwtr+svRTuBtU6zXkBRZMTnpgjWp7cukNcHcABwI5gHYDS7
vR2pSRsPBVqGrvosOJty6sNC4hCcPMsPUtT7e28xWgw8jNl3OsFbjQcg/V6ro8UbVXIuw2zoxBnA
GlotDVP9gQG37uOl3btQ0Huqskqxj0Vu8zQmhUGJjRDqr1DFfafWW52ZG9Suj63cnxCokzxyJS4H
LeYtpGMqpFsy155GcpytqOryDq6sAYkdxF/Cx6b2FsQsK4kZnFX3pO1zDdlcjdp6RMSuAXpjUnmm
zB89tqJu821NCAtUhdH/4BRymm9PBJyjtAVFKqMaSqpPeh/kF9eBd6onN7wW/G+hl2j1p6Fb/Lcf
EB5xqotEQ6rltElTmDz3ZIBybMQLjJTLGEyXwRqWf+s1Ry2iLpaDs79zIImG1HSD6qAwdHC7UkSX
4sEZsRf31QKEqilPlT4lz4HZLVe3ZKb3YAPvrzjJA5Ee/VdDscRsanxlO8IvVBEhD3kXX1uGdiE5
Xc1TnPXOC80q+8XKpvwgaNkzyowqPozMHpIxdYB/iiREYRGZSykjJufrs1lM3tkb0Lgy3El755pJ
8ylD2+wgsNi5FYCD/59R9el/MqqbPRgJABB0Qt341HSr/0oTaj71Y5l8fnxed9dHmA7JPzfjbih5
RN58Fi3nFXHc5S/DmJHN8DOtvmTmokVDxVGqG+/N02PkgQwicuWpRUPxutlKG1KhRqaljAqHKRW6
bksk4SR/IQYNqO85/tvdDPYI0RATUIn8ZhfbaQ0QzapllHtLdyLUGc82DJQogOfewRu84wBI7X4Q
AdL34i263bs41gbRTK2MBno3ryt8C+c+thgyytGON57gwtGusaHXvzTWHB/Y3nFxtPdUN4wyDEWR
zbkpTJlPXbDOvHfzlwElpQ+ys/Ovj0/MzuFER5nJY/iZiDW25RCiJqNGw3WOptRS9IpTduV5b6Mi
W7qDvGTncDLsR89SOTZoCDbhTJAVxdIEeE+/pjvfF2KlIqnXL5VDv69s8+FXrRLlgdGd9UF6QAlP
+VGDB/d2AxddWynNZHPkBjII07rUI7jWh6fcm4fw8adU+3H7WDDJzZg4A+qUX2BauDXlOkNsBDPj
/pzI7A8NINzJZkTqM1W8Ksop/B9UlnbtgdoEiQP4iOrHrb0FxEU798RD9uL4L1Ups1/SMmmZN5ZJ
9VcXTNWBwfsDyQLpzSqeNpLmbcdp8NNulsYqIqNHIyXpxPiaDXI8eIl2rMA8pwBGihIIiozbZaXp
Wlhmp00RB5bRZmAQL+gT1QdOeefjUbRhlBEoDqdyWzBahTVMBq9qJFJrtoioZ3GN56T4rvVT9roa
fXxQBdhZlhqTUkwR1Kd4Z2+X1Thzk9HUnaKgsfVr6wntnB4P2d/fMcJWGhHQkis7W6Ty6ptFF7jr
FI3OkH1M+jF+0folwzPPBuXkyfsItUl/sGN73xIGCsIUyJxUanm7tCzTJuIVZwLTVPl/wftbnpJc
yqd0gXY7F/KI+ub+TpOBUXdUJJ2MB2yhmkPQMfPVVgIdqAqhnDTrXnqbA0P19gjGu7Nr9FdANlFv
YxRzOz28THmwDmPNka9F99LllnEtUlKSx55jZ0HcYuBgituZNW2O/OrkWu8bLEjGZfnRzPvxnNsN
6oLpEbnqvSXwIuCtGagHJmNvfQbNqtQb84ZYxNf7D/agO1+DqlpNhhO7ID1Y1g8dz1uPiLUfuwRR
Mi5483pCtyUyRPNkNGVpI05NVSuI/pr5XgivBenVSpflaUqqRVwdYhrYf5bMgUGqznVS2FZ3yjBG
mfjvcdWc4VQEY/Ntnpflb80fsq9Laou/iVsDgHodTGhPCyVmKyxn01qjxxt0f62YAaTAAFWG4szY
okQEgw2FlWRjlCXUa8JUVs23grZRwpicb4WQrDOEFcwH9+qe+oCQnOoQQwUQtHLkN49XgMcdqrQd
I8GA13cZrxqsx8JZjXM7Tct4zabZvdhKY/fSzwyfu0ts/U/z+tYN1yK1gwMXdn/Pod0md1QQDjjW
t3rdMk3KYabDAPf4kL0OZMrnJSnRrxLF+FpkXnLw3uzZoycNaoTWOGdWXc6fAmcbqffCyEeCr8ox
TxXcuOegY/Y2BTsZTuhnHbwJ95edMjd65GQlOJi7B3UQtFXKhrgy87IOrEPPDayLo2h5z4pylXRs
6bnjqm9XhQAoMG3AmJGo8+DaIIF7oSXVH5zY+4uuaIkUqSEPNvHIJjgQa280CfKyUWL62Zm6W//J
jrsi1LmDb0aHKFPEqAyD0wjeYgjyBTB7GXSE/8iLhc5azX9UHmKshOTyyY2b5NfHl3FvadBUQL8E
36ViRr/9gC3ca0wyERe3tvRPPaTkeWjWDfxlllv+/XZbKhDh+FG8p2Rza2vQ2okDA1nVMtjpK69f
fKb4VPwitKU+UpnacTIcCGJVpd1EoLBZVy9ljSdISN70SX/SZOCFsN01YQsI6blbHHkySdPPjxeo
FnDroiEzITaGjpp3AWD57QJjo5PBqCsXLbsJsGKWfqmKeVJiAv6XBcaw5zYW3mVYhPHbY8vqT95a
hrkZXBFAP5q+mxMqgyRY15JtnDqKqrCtQT2C/5/9vx7b2TsuRMdwdamRNMjyblfol543QdFF2rFS
Ia7oI4Zl67foxbby4GPuOSyIhrDD20puujFFA2GZtSWG2ozLF+awyl3aHPqC3O9f3WIWvz9e2c7e
EUrCE6OiPQv84O3KVllkaMWq5LR2DHRCQWhOWdB2oVhX42kZ0SNO0ykIhbUeEa3tnFUVeJF2cO1Z
8SbkA51hmFVfEEcka8GcpFUiTZCBFbDMUfuNFmEdSq+V18cL3tnKG6ub72uVybKuM4UGC/IfZArL
5dVIEnlqg+mI0GV/gar8rChDOTa335ZFa52+4NSknmQXabsLUJaGmsbEG4xm+vzqF8aRvoX6QzdX
QjUVICtWxNvOFifpxY2EiMOABbDQIYhO+uR9PK9vx2PzpNKJVBEVGcKWkrSUsw6BbMYzFyS/jWXu
fS5XL7701mQejZ3+mBzcroj6HsVuAigEEdVn/ukJh7ggXscGhIw7+NUHJy2nZ5HENtDhrHlvSKn9
My79GJmDN7zAB918tuZiXE84h+Lz6jh49rF0HQQ23H+S1I5PRBrD/+i1Un0tnQVpuGQ66jbu3Som
6UjRaHwj8rWphMbJvDZly8tppqsimIIavOwBVzaAjCJ4nJtzMtXrmb6+dvCQ3p85Ssy4RB13TOdj
e+Zmd3TGwvOgsdLbbAk7v2g/6bXezSEF++yjsS6+8Twx7pMcGL6/V5RjdLI3SqIoQWxRDEJYQEYW
ir/j4rqXdeyCV7L7MlxFHL/ZRWJKzfFB6kwXaUtY7Y567EqJz8oXrWaG1xNtpPWz+8HRmm4Ii8E6
oi3aXZzKEwGHAI7Z0pDrWtdD2TLxrI7OHGVZ4F4qZDTCzOyNp8f+6f7osDj6qjD3ACnn8GxOezyZ
uQ0PUlSNnn0ZzbX4t9Bq/wOCvcO5FQz7OSODoLpeHEH0718eLOOpaM5RPKF2cmvZSqyucwPu9NKu
8hQUMn7XVLx0aTxDclAXbf/l8VJ3DSK2ROuaiheQ1VuDhK7dEmQqVva97tVjhC8sm7w5Vb00L2kG
OPixPfWW3ToSHy5ROlg0KVQGu/m0iW0g9NLijytk0F+y3ppfAgMGngXlpwh+pvJLA5jj2oh2De21
//PN1m1P1dMtfgAdkk0im5hlN9ETJP9zbfrKSUbRNrQqHx8W9OOpYL7jwohZ/UueTePZMLsj1NrO
Ib75Adv3du40o5q9MRo7mni0R8CQjJV4NzjyaNDp/hEiqKB1xe8F0Er3+XZnpVF4QRXUU4Te9RBB
B2mfdB/i1sdfdG9BeDsuJJVEuGK3B3aeHbcV3RR1Li37eMHRLPGEEnwevFlAgyIEVXRaE4Qrimz9
dkEZ/7E17GmK9ALJ1Niwi7Ce4Slsl0o/pdohi9Te0hglJHBgZcR8m7BM1L1snVafIqdI6idfw5Gm
Y7P+0oLUPD3+isbONVQ1N7g56AMiSrU9F5bqgvbmBOaPkWWiL3rYYbFo3l+0tII1RAvYuaC6vNTX
xWTM/5zCvfPBn1KnotM2wTAEWsKYzlSYmy/FErvvvCbLUygInOWI9nn3uygFR0j4LGrk6r//FAvQ
d6MaVI5TZGZj/zQJ6Klkn37NkjI4cE47hRPiRKTCIBgAE0ip+taUFH4SdAafRW/a4dIPDSJ1GiXd
ts/bc9enX3Lmpa5o2Ujuru6f/GAdXxjZ6g/2Z2d7+B0EEdTbSAi2b0+3MIY7QVQXNVMZoLKarU4I
cZt7IrW1mFdMvDcnO7xzLh+YbIDQddtVTVGDa6s8mSOZZtOz5wvqlUJQdHNi7WBtOx6ZwQHw57gL
8sZtu0OvGkB5yyyi2rVQImBG7HnNqzxCamSMGC0EIjPq4qlb0zWyquwIeblzmqhzU43DtsrqNid/
chmlzRqfbkuW6C9+af1VIb7zq+gPL9mOQySdAwTJLaMSvIVjd1C01HoWQ+Nct9Z5Gov26xp32QEp
wO56AJpTZEY/iY7w7ZF1utJOyU1FBIvU+pKv83xOy8ygaKq1Bzu3E6ZQq4EKg3kXQN7bGKzzgrqi
AyMix02rb9M61C9lHFifDbMwQ9EiTVVnhgyr0X57VQqQN6UU6lIGULtg4wI8jRMF4lxEVdkZESM3
xLpdk5+XdLQOAoZdH6DY/OjFAefB899+UMiN4Vty6Pz1Y9BddKNKrlWdN2dZpF/Gxik+Cscc3+GL
qki4axFOgd9cJ3Kjg6+95wMIqxkwZ1YZrOTGFxmT73d+U85Rs8COF5brQL9JN0r5Pa1tANPpAlX6
42dhJ5EADc38MFOU9Hatzd2wF9Mt15ymbtCNGR1/YSFM5Xqv/oLMjkSB7KTF8EU9Nrp3TdTG0giH
bpXE+fZ7L4wSTqYz8b3Jn8LSldpna2nyj4+t7F0TImt1gAjFmCS/teLlVubYPSp41pg45zgWTbgu
Rfdems3RhPnuV+Tc8IxQOALYcGsqSJZ8QtlLRCgcQ6BoxIzYZpNoznBB/jvKSnwrdfuoBLC3Pt4r
kBScGJ+369aoXRnO5DbNHEHMITmU09BE+uSa76fSOXqQ9xZIoVvndKouw7ZvV/ZrbM7pgssxROo/
u86YZZ87GKSdb5ZUr1TSwJbrmHN51BnauxOgTykL4NJ4PTYx5rwutj1CtBC1Ovz0CUF81IphukyZ
MZ/BFB4xdBzZ28TvsRFLq82xl7VjHumdSM9l1zcXfQn8SyKsI1axvV10UJZXnXKQvVvyCsUnJKal
EZEGhu07knsoZE+xPZ1RBc8OuiRHtjbH1JKM/xcmMAAgKOZ5XpzgpV6ohzVLeoTR3zVFsZjWMiRV
tBBvD2cyWh0MkQAArLZyvo3TmJ1SUelnELFvn+Gjwwtig7abyqm3JYlCBNrcmJzNRuuDK+x2/tXs
QQEEXI/LY5ey57jgw0EgUWHfaCzcrooHyK8dU4iIQSrbONd8T6GmEI688t4hJBvgtEPPBPh647rS
IqPUbvsEpbabfbK10qWr4OQvrWcnAyzC69H93tsuJdzKLCS5KwNPtwvzEYmHsCYBMEuEdtHdyb50
NXpssZzMg8rHrimFb0CwdWdQhM5uUptrTKCrL/W5QDT0Kwdjoibg5Aem9rYLdC4tEoqkZI6bz9jH
vokGcCaiIBbDc01u90XTDtUKdhcEltzlGaXruwUrwdC1+ik0QlHDFMU1dysEsFwxNWHWtMXBm7bn
h0GZ/V9bm30arcbycw8AA2wD5ZVRJv/V06T/51gy2KnpqRfljJb9h1NPvw6WBeDl1DtVkPhTNlbm
7dhNOS6K0kbzb2X0THAlox8fRAW73/HHGK4abAZuc2vGKct8qmcOPRPOef5slIn9kibD0F/1Aozp
45u8a4w5LIXVUBjkzbPSA/FqkqUlJxCDHYdW66Qvy9hrpHoGXj78D9YABMBPCUcRkty3SzMgsNJF
kf+AoTTv3XhGHURaL0l5yN21ty6+HbI6YJ7USMCtpdjIPUNjxg7sUJlE+hr3z0iCfEtFox3AjvdS
A3IPUkiydER8NuGHu3a9W2d8wRapq++ahFnAa8xCMV9nZzGOelhLrTytsvz++GPuVTKQaYSFGv4W
pTy6uQSJG2hFNZNlwaO9vrozIt+NszTXfBIwvE+acy0rW37sWpH9Bn9S/NpDjrieYOsuzk3aDFc3
T6w/9Hiq3Helm9b/TpZY/vf4R+7ug+oN4MOhCtkeZvjH29wIeP8CfXa+5OkMurbUkn8CkR+pl+w9
FvRoQFkAmFS9iNstd2oGUzuPR6mOAwhq8Q8Xd1hg+DfBPqDqdTRUvbc0BW0h0gWZAOT01t5YGxlP
ieRpLxbYxGo3/24rDvRm9P9LEshEIS00lXtCeXlriqub0qpkaW6XI8mADFT/HUpt4Z6yFjmR/+AT
1FPhQwfEeNc2/WqUwCBTGIR+Rh4/QUIwPtVmZp0QNkzPj4/H3p6BglN5F6gV8Ka3CxPCSxN7pkos
VAM/MdGwlrVNHa1KCoS1A1H+8djg3qZR2aRqAFyLhGHj74Tdjb6V5RPsZbb2nJQmhNC1SFcu6Rgf
PFJ7zy7Uc7AcUDhQqcnt4kjmvWaxsdUIW3wuCnfUItJB4R3s144d1XFldIwRRnpSm3fJM4elriCr
jZzZSp+daunOZdxVvz/+crtWwAQAwyHPuuu0MtFTCYSHqUVWw9BcRJOaz0lmzsH1/8/O5qxTwQGZ
yBMYAc2S4eLLFuhWmh30737Mx2+6I1SbKXYqMAVB7ObkOXaQCQMh2Kg1rXR5cctGGmHTlrgl0ZXF
b/qYNX/OS9NPT1ZTGiQjU8q0vQ2q5E90rUzrrC/O8GzoiZZGFT3nKayz0sO9md74R18bhhbqVpp9
GbO6NKO4rSku9AaEpu9FX9TKDS6WCEVcW+tpYo62oMyQ28/+QCpx7pti/dovZX9EEr1z4dS4Hywx
JCRUzTYlntmdgY7ZSPkmvg9tQJUtXyy3EU92k9fQ9C9H8017p4ZwkHPzA06+7SQUcW0HLXwQEeS4
eRXOs96H3ti2R+nxTkBIaY7JWkJpCmLbyoM5dFUuWp1uT98ziGaC+ida06OmrYzr2tdw+JEWHRzV
HWeipipoQFOAJL/bvAArncXVGvmYOpweT3Mui88D9kLmA+y3h/CUwwPV+IERgSj01pdMJVUVVLBH
jmvhUACriu8WfeGDWGZvt1QLQPFyqmk+dXp+inBbzRSmltQ07Tpd+w1k6ZyHM9Xx6PEV3ys0qrCF
1r3i8+YRvbXjBGNhD6Y/wkCdTXrk+jL5KEpUzU91nbl/d8PMLEzXD8n8y9zX4xfE25e/ctfVjLNt
FOicPP49e/tI+EZZB7Uj5hA2lwLEYpsDG8XlWNSu1sQwn0DE/q82xiNw9J4l+OAAb6nZCmbkbhfe
zbrU4xWFdJ+K2O/CoNsFxWwhwxih0YNge+9KqL0kh6A0xnTxra1CJkU5WNoQGYPmGb+YiecBZhS5
1pxsqG2Lz0Gu+WUI+Z/86/H33HMylFDxMnRUeCw2gekylP1goHIbpY6O1MgylkjuoM/zwQgS98Rk
+vIfNpCGKEO2Hs1RxuVvl5o6mm9rmiCMKM0i1DzNg1oZZv/WNduDs7u7NgJMNcBPNW5LulCieW0X
szNGzWiPz8g4uafYScVVuO307CgO5MffcvfEAOSFCQ7kAK2O26X1VIWJbPEx9iDi17TRLCR0AuPF
So2jJsfe0mgwK3F0ikjAaW5NCbiKRgFzACPEg3OdxJKf0tbLLt4Qj79q2D+IW37cq+0bDGoLvm8i
QCJK9YN+cjdEfzMsp0xBVDR5TpWY/CAcpXxtZb0m4VwN8lu92svfltbxsNK4TT+7VlEfXZS9T/zz
z9hcSupzg51Qh48EnwVmfAY34Qt2YENJk//wYuDuQLr8oE3YYkDS1BLI4jBDA2HbdMrs2gDFmQ+X
rpf2+fHB2fPlUAGr+6eEv7YvvaHPORxpZMDpohWnwjTnd5Re9d8eW/nhsbZ7iAgwVREKKgoRtdlD
3+4HqcmJKdjGc8/5bCwXK/O7CNQ/o8auP79zrLx5l9bg85pK2s9WkYxXBk37KqT8JcdLX0weMw0U
Xa5gv5uvdew4zyP580E8/gP9fvdbHUUvD/snB33zXpuwKNbQjU2MlvXjv0Xiieuw1oZOv2e0Gagd
0EyuCm8QV9Ms+q/g84PfUtsqLmjz5n9mrWVU6FP6Qxv17Vwf7NfeKaSJSTppsF0klbcfsm7hDTKo
gQNN7b3s1M2x/wRm0/ljYNz2wKns1CwwAAiJjgL0D1s69Yaa5pDECxfPs0iQZZWcC7RKTmsGNAfC
pH9G5rOfWpkdec+dRTLuBKwYggIG4+5ufN+sKwEcBV3RJ8157CQX3ckJ6iLDkn5x4GF21glzNOPe
eBjatttZVBu+11n4zCLlsW+H7gS5em3PXjh3bf0LsF/zkhX676ach4P0YnediuKNOjyv/Rar4w0N
86Ml40mUKWeQJk517qC2vOrCP6Jg2POiVOEVhprkDIJz9Vt+8qI1k0uLZXRc9NrKnrplMsPaa6cw
yJE61kbfOxnxMH9KNFyMNmdID1jLm2WdsEwLk6lfyN9IILaePAYBlY60vhCja19Xf+zemXSuw3o6
bPftr5eUDcSGkqXY6vB6ft6ByqcMK1ZD++DUifOZGTD/JZhRT9HTvgjXdfGiCir50LMW7+zn8dGT
sRNbEVX939+wRbz6DHCQjkAn35pD/5vUaUq7aI58ge+gfpllFnwa8qp4ew5AbEpzmntDnrO9tUMc
pFpVAR8Rg5hDGDfM15iw9cDKThSgRhtoWVFMUBout8cpgaQVADFWDFQdviZp3uSnzh699+u86Oc4
pVJz4I12Xipmf1VbldqW6vffWtT1bJjiQedj2umyhlXQ601opoH97+O3au9S/mxnE98wMpgiqEwt
kg5Ie5llFZ+7FuTNXM3dAQvY7pJMUD6ImZAcbgPS0kjWRHcm7gOsiFGOhMKJmeujCuTeKYR/FXYZ
jiIiI5sCk2vBXtnmbNVkE+YnZqxiX1uep6XvohRf+1Qt7tEw1u5XhMlHcZzxz22bx3cb2DqnHxXd
pn7RFwitRwcpMkQU0gP3vXsUVeEA3DPkldv82liBTYwjfSu3gQu9Rk3ZCFcf/8bAXRkl9TB8+Q8n
RFEUWcyjAPjfnMTZh0c6kcRMVmdVMMsK+5RXcvxsIZ/5/F9MEZ+RsABB3o5kGcvqa4vqyRkD8nfp
sjRR5+f+2Wuso8HtvR1DwAqmdf6mVK1eyZ8eCLuHSd7QlLPqmu7XqVuTP5D0cN7NtRF/fbyqvXOv
Ink1Iw5ByfbBJY8fvWlW7SQ9978yQl3+qsFdcHAudhdEGYysFnI48vbbBY26xqjJyItHFU+7oO7R
hXPRt09zrccHvmnvCDJdAooZrgf4GzcnIkGlRBo+D3lbTskFrnXtqezz4utqTf0Fmq74wHHsXWlg
AixKcdjwGW+X1jOKnqBWQIJgyy5qJz34kCZShj5Vj3OWWilavWv81+Nd2/ue7BfVUFBIRCybuNjN
tbaVaKRESVX4Xxnzn/8PZ9fVI7fNrn+RAPVyK2lmtjd71+vcEE5ss4iSKFIUJf368yg3JzM72IE/
IAgC2FkuxfaWp8Ag3Kpb4qCo/vlQ5yKy/wx1mpUgd26GRqHU4uesnfecce9B9pmnytSxosrGpL2f
sw7wSFx3Rf354OcWE+8mpEwRO6BkfrJvViV4rDzgtDfvoHtkm48y0X7th8t6z0N2yYf93GEAqAss
g63SA3z78VqGcEuEKqwDLDz2QRaKk3nvGf/PZZ1gsob0buOW4aY8Df9GMiF0d95YW8qC6yBXMLVp
Lso6nduX2I+bNB3KEICSHc+FEWg4wfsL+3K1CzA6y7ITEiXjUSfhPmoiuHowSFN/vl5nPyCAa+iU
APYE0OzxoE3YhoIalAkB3WsOaoQNBSghl5pr50bBFYxtj5IkUB8nu4JAACRKuURjY24VYATwl1lG
0u4+n8u5M4ZwFZolQJ8jVd725n8u4XkFBzeZsPEFNDq/cdHNJUg9Cy2zJv1fAqqNpgamKF6W4AMw
FuL70qYoaGQqT/Yi6Vswa/JLrK9zpwmxKG7GCDRmBCDHM9pc3QWzPghC3jhCaT3eAoGkPai2aa+z
rKcXTu+5qjGiACBmNrACxjx5x9DO8wG8AIMStsnAaPK1OEiPp3ext7KdI4DxR6tK9sMqvHJs0g5u
dTE5rOFyyUv+3MzRad7sPSARhxbS8cxHN7lQZs7VaCvZn1EsRdUC6gL3M9hQBFTE3/9870DPbHMS
gcMx+ADH480ZLDbsiPG6cOyvspj1uzRW+tsULe4CpvrcYUBndINOQEHho4s6J0teOPDa2KyLPS1M
8+pgonr48wlBhApRFoQDEUieTCiQkkXBDCqUIqFXdoGg9eLliF694n/gsoGaAy4bds4mfnJyh/Ta
MSDvoO8l0pGUIiF9OQRk+ioXt1zonpy5I9FCQN8csB3IeJ4W3E1jUB4rNikxlqT7SJiuXKRye6ik
adAZsrxCW/aSTOGZB3Wz9kT6BNX+zZbgeG9MxHKZB6OD+IIn/gpFHl31erJVZHTze4n0CqYofy6I
jS7slDMXGtp6QBqiu43U/7STrgB/QDcP/MDJ4+EenfufZtLJlS/ohejkw5ZEsWgjP25snXij6h3P
MJ1gms45Q9GNSVMtBkCBHk3Xl8+35IczvY2C1w0LB2gSmkHHo7Bm6FC9lxhlsu4mBbLmoYNVyB7B
4QubvD/WON+GgyADOOjYL0jfjoejMnJ6Uqiv9SzPD55vde1NsYA5axD96WFD4xChAUSocIHgTTgN
QxZ0MEk/qnooZnsTF+1am0W0t1DbuhSYbz/qqMCKoRD7o1EJYd7NS+Z4Vv5I26ylagDMwW1eEiop
M502+6XziisChG8J9ZbhWqH4Xbpi/mMtv2145IQQQQWZDAXG4+FbyHv13AD800LwaIdK2fCi2o1b
ilCs1t2AxpdeLgUpH87BNiiapRt+H0/B6ZyVr2Er1tKh3vyOKgNG+r734O0ZcUL3n+/Rs0Mh5wag
DYVwbJ/j+aUrnlyTRKrO1mw9GBHibkkRrCudLRce2w93GWaF4AFakyiVb6Y8x0Nt/lUpwB2q9gu6
tewjYr6HrLNzSVXsPffRmDyDlsFeP5/hmbMOQMaGF9iySCBjj4cd8KtoRwNVz0EPuYJlQnRB+/F/
+I7btJDs4PkGXPp4FAdrXqS+2CfdNHaHKPHCOud5UI6OFrv/YUIbRgBXGEqkp6a2dMm8IiaYUOhn
6iVqcUhRTUshN/T5OOe2BupNwHDisYNu+umURpS6mYwVBL54u8sH8Xu2BYApU3Gpr3RupI2cB9E+
TAi1/OOPB53hwkOZpK/TYM2vcoBWykEU/t0kEvWnTww2IfpXWCPgHjbQ6PFQFJvEcxkqI4niDlbO
zj/k64y31MTy+vPvd+b6R0MEhHdsCnBkTpmW2AJ8goh5V9M+tUNpFumL+xAx3nUDUWJeqSxX3/98
SDQHgPjaJIA/9OdhEBdxTBAeqMbxHeijcSnMvJYBvLMPXZ5fapKfO9L/He8kUpglwWJOsAdNbBBX
vRq9Sszhcp1bEkGvgbGDGppLSkfbEp2+CChlYPMHePE+2JR0eK4T4w9dHXpdt0NN3K8kKiq3Wq4a
QqehuqNQpKiiOQ0vnLyP0wWPdLMPQfoIFnx2Mt2MJzpVGjdYB6mxa0nXqHYjOB8TleMXv3HDdRbi
qHy+ph8Px0ZeRYkBKTJ4dKfid0UI4MowQaAB/47Qh+i8mxl5RBlCIeKPLzHsVvyDcgZEljDc8eGw
PSIz7GU0WuWcvJlpXso5Ie2XVmfqwuH4V+T+eBUhBApuCfp2AFmAinw8lkhS6a2YGRCZ68hhNWFy
UXZe33yXc9eDEQij4GowLR0rOwfmHnBzPLYNqGch3irKv6ekgahCHgMae+Hi+/hiIKlGWIiLAtSX
/PTgDlM/tE2c4jN4kfgiUJyrfFitvH6+rh+vB3SagI2AsDVKBNCUOv4A8IscJcsR2Ag/BFuce0mJ
7nHx1TbqPXRjfqF9eG5SGBB5OioFgE1v2+w/xYJ1SXU8oMJZ5+kY7zUo4MMjvMnTS9qG56a1EWjB
9YSIyYfqJurb3YqNM4B8PEB4bGSyKYEzpWVXGPpgrHepov9R3xAsHiTx0OgGNghb92TXQtbJR8kN
uzYXjF7PdO4f4n7pr1Jsr90SJ15ThnPo3YM9En/NFgIWIcS0zD2xhf3epIWpSVP030SXp7dmpPnt
aET6O2775FUNLIabrqAvUgUc7avhIhjn422G3x4GultxFjIPpwyQjCBljmKuwcMdu6z0isZ/HtZQ
3kQw33wostG/65Ilel8Cr7iQXJ5bKgAXNnQagj/IvB5viQX6W3M+RQitx/i3nWnxUKxDt+N5/KaB
/71UVTw3HCBHoN+i47gBmI+HizpeEF9zUy9wKvrZecl8ZeGCAS2IKC9tG18q7py5OP8VNctwayKI
OS3p8y6Nu3HyNIQ6wumBjTooUT2Nr1XuLokOn3kYMNSW5SEDQO51crj8mI1+A7Oc2iR6Wvf5YNWu
85Ej3FCAw29kZPLaUM4vVPbP7B3Aa1DFxC2KmuZpFyZwqDigW2tqISl5NTGYegcQ9cx8m0RLrlA/
Nc13rsV4CBQQgvvPL7BtvU5ucESYqBFvDSC8CydFzs4QmZs+1LXvrH0XNoaYet7OdzpwDIprNnqD
JkEHj4jQ8Zelay6Nf2724C0AmocyK3pr2377z41WmJWAeG1MrenSvCv4bZQZ4+x6yDxa5VysXxdl
3ZXqs0sdhzM7a3NdRzqKT4+X+SSlAIEwCcbZmlrlXlYPqaNPoU/ZLSAL8vnzj3x2KFRj0MTeKpSn
EJ4RzGj0TXpIwHRwMG5XGpcW8L2q5cB4fz7UmfOJWs+mN5NvJdHT1mhvA3D0ob5RWx92NIfV027E
i5wA4hmMS7szIbuU6H4+JABUx0uYiwhuTJD4hHNyhu5omhOObDBJvYqv3nI3mWT+U54ulPL+f5JA
IxyPOGTpIjyPaIDV17WmqUZXaFzWu6SJLl0KZye3nU10ff9Vvjoeynkm4CRuINTaTNE3Xlh5t07K
gzX1woGQkkX69PkCnjsQMBZBMRtJKG6ik7kplip/5RAxZaHlJem7/rqY+C8ecv0ECvRyk5mkeIAK
wiV2z5nYAqUKIEk3fw50p07iYmgcGBNxrWtimxSUwlZXENf68ywRrDRUYDY00NZKP7lkl6G1UYo0
u6a++tF3cr2PgoCArrmMu88/5JlDB/c+tEpR4YI8x2kB1BjVr3RCGpUSOExCm2+onYNXBGRvL6F+
zlyiiH4wLfTyQEk+7dnHSxAaoCrbWkeRNdUciOFWW9D/IAzkmZscSlpvbHLdTRd3zZ2wANh9PteP
2KetRYXxUeBCRozDf7xN1zybsm7DJuCHz7D0dT+nCVW8wevjg45QqAlYmu8o4p+yG9PigGj9kpHh
mZMCOiVSVgQh+B0+yIoJf5lHDuv2uHVyn4rYPbqhADx53vG2kFefz/jMbv23agmyOY4KsJHHE4Yc
uplJgwlDvILdyj5lr5M1/MIoZw4jRvm36OQnSLRP3ghpA5Yh5MCcYCH8ffKbtCyidrgvMqVuGxgf
vCBmUYj61kv3zrkthZAOfHNcBpC+Og3r5nxhTvsoAtAguWJa5XUn0EqiXLgrw42HnloQ1vMa9fss
n+Xb55/33GKCaoxm1tZPQwHz+POGopFExagJiCBaceVk7wPCij2UbH/7Hgsv5GrnjiraPbjvAFZE
GHuymEDyxKzjuBRWbJu57E1nbsKu4Q8rqv4XjsrHJUXXHaOg4xIi7jolx/Z5ocU0QI6tcGR5ZmlC
qhZWGiVQe8kB0u2qppyAAUXwi3z+TYOP09wyKqT1McSCgDs9WdOBUGMZVabOEgqjv4YlfBdaT+Oi
hQ+4LP0ljK+y1SW7zJvyYednS3MwU0eafdOzuPTHQYvSS9sICoEeOD9T7MYfF37J7VsfB4TA/aJA
ASN0VAwRHh2vfJ5S0XMHIVE90+U2XLeXyDZ9ace5gwBWPt6t6Qta+nVBY8dKf06TKx7pP4awIcEA
jgcSRxsHHa2Q418D0hKpotRC/qqP0uvRm75TAyuvZYrlPoAM6k6Q9VKt9OOmB1V7Y4ts+lQg4mx/
/p9YlK5hzykxYDnBkUbsvHWeglJCR9M/AL0ORchi1Is4fP7BP24KxL4x2nSA9aBrdpq/AVSWRdIi
1bZwIKnQfKTVPKXk0QiZXKge/ItYOF7bDMlpjOsSDzA6ISdraxcciaKFFBXxxhhORgNp19KQqAjL
QDF3M3Kokh/gDzn0ZeSAhammLp3/XrU3RbsiEhB38dckv8+t1m3lZXb67kINZwovX/I3qOGqZQ/z
YTqWpvPNYz9JePp9/rk+rhHWJsEHg5DE1tk8iVKA7O2JFNiUVki/il2aVUBFeb9pzyToklP79fPx
ziwPshOEEChyoe5ymp3BORk/Pmt0nYmYptDDVMXzCsnDrzpx+GwXBvt4OQG0hlwQPRxcvPiP4x2o
GiGSRWdwOZd+P9w3YUSS765x8K+HhEabPwD1krjSgx/vWHvSg/Nk0lpB9hn65mIv3SZUvWipvoXo
H5qy79OQlbnfs3vaclTI7cQIyiXe+hDZdoL9QqGK10GBxV2ijgYTBuLy7EmsHfu62lWFpZ9BgH5P
RMIeM5LbO5d7Pq37HvFQOUiGNnIjI8glAkFo+h1QRgnciwmwfZXzbJLAvRy2f1cTmF9LNSu38P3K
OgG7RxBo6U3bSBuVTQ/x8qqQsw9OGPTgilv4u1ABs2wupv3oDbm9nRDhsXcNvCecC8KRhtAeLKB9
G1GfPEVzE6grqJTBE6MLpM5QFEvzv1YFEaQ/zq8AgkCpBWhrVKvQfzheIQBMQxamqFvTjBclhS97
lUy0hXxyUezkwrLdhS2Bn3d8ZMFAgpLwv4CIjbJwPB4MU9LAAN4NwLBk7yYe1G6E8NJT56As//lQ
H48WclPkqNBRQgKAjPh4KPgA0AEkz6EO3dAeSB6w22yBHydyx+UWtJNLCfi/Pa7juaGRh12Fi297
aU5rO9G4RMA+AcG7kARupkuo12+hsNweGvwPd10Ukb8NlHhpjQiW0Ce59HFb9SjMrFWWkoK89vns
XvFU875s0P0lt7HWwc9eDXoo8bgM3+wYiyc+96ijME7X/AGSz0j0h4m669YTkI9DthXOlW7SwS/H
kBcMqnZF8paZiL4n8Nn+OgS6I2WStonatVTOtFytSN40a21fARSj/uki137xRed9Hycg5KAp4fI3
hvpjW2pOzTU6t3KteWf1MxWe/wtYc8h4q4KItcyWDgH7thrfQhvbNwi/pTfSNOGvZYJlSZ3GK/8b
8Z1Wu2CGx0upJKx7H1eWt+iOiCF7ZpM0b7AoWlFH94hpK2VALb9tmyB/XUGwow+dYX5Sttin6stq
mWNPGYniEQIHRqyyDqnfJU+khY54VSDswsGDXsCNzIv5LRpZMlZeNEzvnm65ATNL82Xf4whAgxPy
QdBlgFVlU1uAyVpUNUjzLJvNdjoOiH1w0GnyS9tBva4MJtRI9z1qE1+tJ5C+dvANGauUxIsoLWg/
t6stevdk59XbUYou2IX9fXqVb8LpiGTRJcfZBUnjZH87HDOggQH6mlOtboKxkHdghois0gv+4MJg
2z3w3729DZbhqUXwAuoLoJHHh2kcwZdYbBLAANWX1Sxtts+JvQTy+QB92zobm28fXqatgJdEx8Og
/R4PYPP5VSA65u26nM63qDSRXUJx75Y6LOYvhCb2Np0GA/FcmceulLnviSroguESshXertuIxxNH
2AanFHzNTSP8FJsJBcGQz0sG/4kOYd3XzEpvAl4sKTR0ylOefHMUHrexiTcqYDBARoG6pFuvoKQi
IHHaDfMIKEHowe9djVq9zbB+j4CXcgwgCto5VoeFbrLSKKvFFYFtAypbavTDCoCSkTyrRDTRrjdh
y0oycxLsmjaF64YB4WIXMGKf9GQo/rZk25VTSFPmLu/pHkDFdapgJ7l0pU2m7Lfz+dAdimjicie8
InjGTZF1OznOxaMOzfxXS2i8lgMnCT8MPR3fE67UU26H4scUezjijBh8dEdTM1cs7eMfg5oA6uSD
sQ9EglFfUhMF9quemvUrCZX3velp+pBBVMwHK01TVwUJhWjp0KrmzisKyNA1soM/eDyE/a1gbJ7u
Yt/m770e4gWONLq9Nmw1tGpWNvh7X+fzdzT+xutFzwKAkIYEX22cj0np2R5Sjw3tH9FE6kU90xX2
cEOeN6S0Nu+jioaZuAcVHLsLzbTlK8jw2Q2sAxDeQV8aPZS2JzYvYZoER4cRhBZ7QGoFBc5GLust
lW0HyDgMUaoMmjt/4TzgNwwBBrixvk0o+LQtbIeU9Hq3H2i8gJiWz+JLCn5MUE9NMiAnY7BtLHWm
G1WTqWVPtEPU8mLzQf/FhA81aApHwld0+Lq8nEnovneQmvQAh5y7n75v1vSqh3TxWjVem7/PnGoP
EY+hTQX4Q/KOYu3yZZJj/sBy+MBWizcW/6z45b/MWsHAARoc6fexD0Rb+V5cvPrzStjOpIyoeunW
IANsiISQ6eWRgp+Bo2SslozQRxt0LKzmESyiEs7FVACTE828bNOlMG99m5ufkyf9ZQdEvHoAvgxN
h4gHyV27DmFTF3Zoo1IPIP8CmOj5Xl2YXux160EvSkMLItqjt5j97Ea5/EISn+FHD6GNxmuZJyBn
rzKwv5FUdHrH8nl9TcBaWV6ziMLCFGbsnql4p5135xadDFXGciHqiWfpM/Rb+BcLNmRymzT4eiXy
5402pw2HDGmX8vaAc0RfdDTl8BPr9DoKvInjdAdt5ra4SWjcu2riczrvNq4dK90oZLfrhhS/OeuW
KbruzNy9ww7XzOWQZd6BiREOAtCpYX/zuSMPvcsHCesj5b8ngLVmZRtF9Nk6uC2D7BDGNQ4E0kLP
JeYp9hIZVilbol+TltlYxhZMnXKGWstDyHKNLdpM8gsFFTk8QGhK3jYTyZO7LCAARtIlVv41nDLi
pBKi4YkoaZd1YZXAYvYuKgaYL3lziPM6N+KlI1t5bW7W+SuBgxoBqJemqmxJ46aqmIG7mqNQDYhD
ghgGOT04ZQ8pEiJ6RSauHsHKT3+ozmW6HFfYuVSbW5XeQ8vGTmWksaluYhE1T9SLKcLyyKrsm2lo
eGgdRxKV0DaqGE+pfbQklPw5hMHvUBmhewlpWrRwS6RGQV574zS/ZFGo8xoKNPkISVc1f8nQeOiq
MWIEoByay75MYWo+lcEsuNx7umMgNOWErbcmdlretGss/vEI0tZrKWi/7GD4w/z9kEO/tAKQOStq
gk+2lvk8U7hFLZ57gf/pxtyNefMAbXIgSUJo2gw3oJymih8EUT0re7oW7f1EU/obnYos2wHIv0R7
L7YQFsjk4v+YHbq6JRRNXFLroIl+IuNGLNQvIjqsFmXHahMyfIIiSUuqQZERmJzMZYB4h0Ki0hgn
o3/jeX1BcRTXyFViBU3nPsS2U/jTvHhRLMwepyyI/6K8cPxqVcqlT6ADW7kf+oK1+04O/vPSJOuy
aVd2j5ljWBO4AzHYpHC5YluHUl2LMGl/+Ju8TAWHUvscT23ODnCz7eabZZo7W3p9G7ytrR5xNYcz
u5kg8ZmgXxH276jZxRPEpTr31iwQNy/dmo0jTOBgFO10hOPSg4My7Nu4yZ8nHcC+ZQ7GLKkBJF7z
nbQA5pSSJzMGN13+W8820cAeDN0bjqU/lfB98eS1C4n/j4jXQd2stg2e4aoR2Z0wfXrTQGFPHZSU
JsdH6vULSVNEj74O0/XZaUFvPYSoiCwIloUaaGlfZ1TJrx73fIMH0bQ/+Dz1YakG5f8Nfi0PS0KW
8V4TbPPazdD3uoGolemB/I8Tvk9YUVyl87SCsAS3Wl0a6cMsh7lxKioF4E9tO/BHauDidHxbMD1C
Ul6oeQDCa2i28lix/DVMGx68CMbxG/AB46NkwYK3UmvoOzaW+OqmDxReTDiN8e+IMmMYzwdF31fZ
BLDyjeMT41UMP3CF6CDwbhCmJqBRYdev8gALvr4BYZfbGPqASw+F+USoGBbQY/Sm9YC7kK+W/wRu
l4alN8SSXg+WL2HZR5PsnshgwAfs1ykc7kUOeZPXFaE3v+vRUWEluitrAePLTmzgFxY8NmvQFmUa
tcTuFhzrqaJTICNkBmMOHq9cF12m04Lmj3VhvwMUbTWodhizXJFYLKyWWd+++VIIUjZDrx6N12Q/
bNzir4mUJtADmvXyqATYERWluKn2iheiKIEjEN+4J9QzOsrxuJuaIJv30FN1ISxrmlFUeJwIRO8z
BbJIn7pQVEjF9V4quqAIQUPml1M+Y3dok7h7FQzrBBTPHLi7IJiRKW70k7hK1EBeYNqNsnlAFXnx
vMB2FQWi5sdMRRHV0+AT6MArH8u0+Fo/BEPvZwfHNdc3KgF54hvnHJFcJmzyzQjfGyt4W2bv+Yrq
Rx0mEtpRWWgJdNq4pPfQeid5iSKydfcJi21WrvipgAj2qF8UY+jJcu7DCIUPyr14qW2fOzwryhdI
3uHeiXdUY+YVbcP5MbOLgO0X8dMnJFb5tQmt86oOo/2EeymF7DGFQoeJZCT3sQhxEgcOC+hDQ23I
9z4q50VJlCb/AEIAsi9COJ99yRplop1KI/VNBJlsSxFPwV2RTiuWpQ2iN4YCA+TNvMa7giSRl9c2
nOLogLt8uMs2kYRyWAL/FwoGCfwpZ4tQwOWkHmaJsMmPCCNXc+64X4khYbpSiUtEDe2K4CcYCt62
GjTA1g2ipm5IlNs9NF26l6hPKDxEl3BRZVTwYS1DMNb/AiMW70ZjYqCjAwn3A7wSXc+qnorc3Ua4
oMRtPom5x1k2wJpAQi+7WVsgscvFDZrscST1ULXpuN7HnQlJnVsql5IDJId3NYs1ChsAmLlKTlax
gwVN2YKHMaBXLkwCH2Fq8+mKh16Q7YO+C78lHcrABwj+4BAMs+8/Iz3izS4Lury4Yw08GUufSHcv
o6RprmWAx6pUEYf6LEHX5ItvdDDumF39H/Bc0/6e0FDrg5Bu+Jb5M1pJyCHoU+KQSFUDgxBcmRRO
wVjVLGgZjD6Mlmja5TeIrCOQ0VEqbQ8oXHlpPaBj6kOsPcLZ7Rjemz36NR4r002sDQY/8MxGMten
8FYcQlPGyDlQrYIfgkaQBxJKBWsN85UUCb6PgcTQu6FQ+MHmZEte+ZblCCi75K/GhONQSbgE4TLC
tsZTjvLJnZ4HaKcZ3wCkFaJZ5aFKkQ1L2YSjue9m2Uzl0GYrMHqpkarKNfZtla4yifYxRQWhJEkB
xDjWHsQtjEynUjll/zaCpx2unrZ4E6nNA0SQOia8hG9OKg4kdQD8obOjcoRh8OMsG8CaXxE4xwjU
4nTKy8HR6B/VQT+sDOEfZfa5NyjxNe/mAh0NKKJlZZJM8wQGn0Jpvy0yubNZ1JhdD2xhUgKIrlTV
gsaD66woYD+iV681B8l5fLNGs8A0oDcVHNqkaeMq6gVsi9aoa9YKzMQ5qKLOTk/JyhxU5oC3+DVQ
mkpkBDy70/0A55Swy7sMTyAkqZ4IrvHvNhnxggjsy7Vs1nS9w82AsDrqNUITOPyGv7qGkWfddsO7
WVuvvYuaafGgLpfMO8ciSNdsjBVSiSJrXv1pWYZqIi5M0VXKi1tBl+QZKxJElUYasAfnIsx2vJvm
NyoW4FwaINaCKp5IJKo5odltCMGVFIfLV/eJW/C4a553HFw2dEZr4tJYIthSXi20Z5eqMDr9nSZr
UtwmamRvDMYjWH07ze/WojtVN6Onf/ZxgbJWMMXZddDHU1jlJoqe5ihYOlT8Bnk3N74BmLNh6mvc
U4SZExVYZjfCPKlKB3jQlzoK27HqZkVuwwFCdJUDwTSq+cxaWU10YF8m6AgPwLtqQF54wS27Vcw6
At+a1PUl6prjF93PybqbDIv7G2jLJ79YxuOm5qNCOp4GjmZXC4hgfW14OrpSN4X3unah7qsEBcP+
ELbK7tPQtnmZdClotPgbqIq1PjIBM7W9LddsmgWOXaF4je0Z/42nj/xgnoB4lJ6VhX047vMWZu9k
/JkMow3vs3aVZhcVY/prRpcEzqGrksikEZiWphFc1K4QqLg1cAZSeLZb/JU1gi3Zz8Bbw3/sQLGN
fSE2YQJwAAw6JHz5tRDObqgYUwV5EsjAVBNqYt+0FwNeCTf4FgfN7zxcjMbGrxCJzH9nwZLA1yIY
c1aLaTbZnWvj8bmzKfsOsbZU1nzyTVOicGvWmxVee7/gBTBe54i4CjiP+vKfwG98h/eXo6ZgdW6/
hMpxejX6INtd5SRyOID+3P1uXejErkFg1qAQ2kXvcyenHzYTvVfB4sRXKMK0BYow0un5auO6qTJR
azyUyRRPQ2Vzmz17OkGXBIrRMYCwBGJ2eLlJfycRV+Fy6XV4AIsFbqzdQKOshAYR/y1hKcBKsASg
y90Bff5zhLHR31YY1iCNajpZAzRlG6QzAm8Rtj/852a3ZTxsZtNQIyqTAnVFOzy4jMRYDRjhoSaU
TSHaCfjkbu8PU/LuqwlNgrQQ01hGvM/6UuCe6XZ69pPfQ5oin5j41vKE5gLybsEBa8b+wu/ddsa9
gXhCeUURQH3xZuWNCAxm72pAgyYvwXnTeJwni+5sA9GKMiIOnrYGIf7b0A4RrNvnyf70Ojo8yIHT
f9qmJ9/mhfO/LKJl1KqhAv06BJBrrkhH19cFHuaYX+yBySrjfCkj6IbQKpTABmbIzXgZcBre6wU5
DsimoG3uljmghwmeyy966ceXJecotxhlRINkesCzqFGAtrXH8EJUUPZWX/MMFqtlTPv5Gfc1aghi
9twP5cX970G5XoGuxDNdTWvcdOUK6b5nCHpFX4glzTWyAfs7WcfoheEE/ZpVD+CeROmkR8rvo3Rb
sCgFPWjwU1cSaOjmpY8cFL728ZK/DsgMp5Kh3PAjCEzPaqBaMrEbVIrwG3rHBp2VZNVPqOMsErH1
KKYKTZlOPydIQflNVKzgBoiwjb5rlnZPNgynH0WjmuluWGTu0Jp0WVL6Q0rVHdcs73ZIv6GHPReu
r7kZiv66QevgJ0ep/7aAF2R3A1HJ7BlaZZvAHNqOqoL0V252iF/ah3VW0zNpJvE3WObuFtp3hFXx
yKJXPjbFUnZdhwKyRSv3PjNrT+HelEI6GACuxpTGdsm3tp0twQ2a4spxSzo9LoVE9T+IvU5f4SpW
+zFumVemIcFlPuM9Q4vM7z2/anFnP68Bnm0wm0fUJoGMS6Dp5Ac9CqWCdi9Bqu1yg+pG/GVFtIyu
34TEeTcHcFYqKUrwKyqOcr6eWtRMK8l9g+2jPZTx2xYWeKXQSxdULPcKuVvGaG4rbSV0z0KA7B6l
jqD4RYuiyR9itBB/SzjivvYDEl6cxS2SZkuTX1PSOoGQzR/cM04DikOwy7EPhopOQ4s6dW0lC+jk
Vk2jo9ck7tG9GOEVsfVfvC64G1g03jAUMkjpNOi6h0XTddgR3mUSKXUw/x91Z5Ikt5al562kvTle
obtoZPVyADjcPcKjbxgkJzAGG/T9RTuSJppqoC1oAZrIrCbaQ+aO9IH5VMlwhoWLNVNZDuoZGbwB
4DbnnvP/36HoOS7153GekkdEuVWzgccXpZswFnQS6NreJDCgjv4tHMfpYm6G5UuesadeqpU2skLx
fssdofBwLpZK7/Zzkyt7a1ajnsKQ1YfbYnTdctcRv3xyp4m7rFEv+rYOjabYFGaT3tJHVrk27dq8
76ilJl7fWPYtjuXiQ5OMShKUmS1qr1N0/slppi+5b4mh5Go4miGpgGnm6Gi5NwrfYCPPNrEMV61x
J9eukuUsPxLUpk9x73Aw2qFSR6x/hzoW0t9+T25k6fG4GiyQLEu5bdmzWoNhVEsAGVlDoOCK5HNo
DKLz5IBAC67YFOVUZPSu8PCsV5OHlF5/JDyx7sx8sju/z53pPKpqzfVqWyhn+TBL8zBazXg29EWf
7PNZjx+LhUTSRQznsdlGIHoTYv2BK4pp1OLDwsUlDgSJbo6HlITVXtpO6Pozpf9HcEAi3eI+q8Sm
z+cm3lLEjW5RTOX0VdFITtWV5u7QzvcfRDPZl+2kZBTZMl09Q9yfVlSYWhZCVrjZhUY9S3r6kCU3
iq5xtrf90KVBKcvwU4T+r/aaoWVjpJMznjAnX8zCUwmn7sN50Agj8zKTgTWE3dOSl2hg25pdwwO5
2D5iXFQ+p0yAzxJlQ+xTswjfm5meXneSCMJfxsagPg7UZdcvLTm+OKnLPhisqKPr4VDk53nZK9FW
Uzvl3GHjswIIKWa56QY7LPdZly+Fb9E8ofDqxOLg6TqhXZim7O0AOgGxF7dgLMy6ncRbt9Wjyo/b
RjtbSNRTX6iafpdSGRNeH0+ErlYxjA5J9kaW5M8sk4Oa3ZZoI0Ld57L9zBSL3fTSbiuX8Egs+pcC
TcZzZQJ+9TMt14gJJEQLN0rYtHvI8T7lt8723Cpsr8diSbQNK6OwoXjMtPoz3X42d5aWqxGXiHh5
koYYVT+brcrYSIWcD9GE1qe+XU3mU5Wj6T7EtF/SvRahyeWszK7mN26hXQ/Les1k8xHxAa1p9RDS
GmQVlejanSCQ7jxKapR1izw7H9agxwc6ptzbDSARQFmpfp1z2ylvQ71YvhSIHpyzyiz7RydJohur
cbZJVKvdflK0uCXb3urkBcw5M5EbuO6ldOfxPSULp97jkSoOXIiaL0oesTO0k85PZIWi3yzj0rnE
loNEK8p14LrmKKJTlbOQuw0JIkjq2GbOlTMz4mC9cA+bqM6cDRtr5JK8GftmXyH2IntU58AvZnrC
5xdtbsRsluaYXs1mOH1oOLbvDD5OgpZL6t8qJybqXWl5F9Jwq2nHM1bXZprWhLHpFJIpN/gzNaF5
lgeKGPnXkrs511Gbae7R6sLEF1sMaAL5sLfGGJLbJ7UvPlqTTQSht2HyGW0EuCcJ+TP1bBAd7iUF
XpJ+TmmSoKK/jVA3MzNUsH3nCoYmdCbtdVxGhepVFswwOr9bMgqqspEPpkvPsENPYaML5hz7HNdh
C3dubS01HUPojP0JNUlWb2eFO3agjimHjd7G0bJzSbo/Yo821rSx4OYyD5Sc9jNZq96TXYaXLG61
CI1RZBeml6WOQw5I4ezgeLCiMjCXEqggQZ+Wb5MlQwoZqE7vqo1nNOMstoMhC+WqIPdMY9s6y2X9
tY7bNr6aImekd0GXZAQ89LE0ZnbRRM/0IM8nBQHKECHpbK/6hPL07Fud0fSPTd80y44Apo4ULw0N
tE3uhHgTMJ0eK/e6nEwHGr2eIZHyosJiHwzsRivTOyOymiH0VPCiOQjRuTEeTJrvlldNqUwqiRgO
HXPfqRa2Ktpq6kTZpaooT2pcjMVZOo2Nvf5ckVSHGF5Ff29pw0KopTiLU32lwahOaEPZjzFk7eJk
8PpKESPX/GVUtb2YMn28bEyS6FQM6qH8Bsh6WCqfcjIXsW1bW1H4LXQXm/7RZtrlh66kPe5TRucV
+cXRODuvVKcKLX8CPD+9o9zSqg/FYBEL+aFrFdqHSqmFam3znBrhPtSGgaJyZyzO8kWZqlXQQzgX
fyqRzmY7hmmpJkZrO+6ZI5HmBO8NU1FZ3Jod6eTLMpDCAPKd1uxAPVUIFMjAUFGB8pDxdjBPdL0t
9oNYeuW+EHpFpNGPtaBYEg7tjMRZqg1LSqC7cJ6txrDs595yMlvuEuqkUeyZk5XWHRmoxCze1w6n
zBeXq2sYTM5kJIcpSXJ5LeYGOLaP7w3kd2xPoX2YWiwbu8QYhuJC5YZu7hw6bIxBTup8ubVqfv/K
Ux1KBSD86eD3JUqiKX+wYlWZPobzxLFBrWR29y3zm0eztMzdkRbvhzNNDhyZsapTSiG9Nrbns9ID
dbY6Oxv2XTHSS0SWeTJyVPZdeoUgKm621Wj31Xm7qEsaDKIwso+QPcKGe27ntAFZT1Pdt0hNFi8t
50XbGMpc2NQySLb4szBL533GirmDCZhOF90suM0sKudrICcJFgHe8/yhj6b4azstWntmsQlkm8nM
wg9K1FaqFynD+AhlM9K3k+pmd0lVGL2Hez6nyRLHnxlAMcuqj1GXhTZ3LcOd9lHNX/I5N+bwLGK5
fOlFk4qNitZ53iHM1B4xIJFjEuTsXa93ycN5mGqUGyqpUb7JnHT5ODd2dYcfWnuYnUi1uTB1SdA1
cVJSRCBG9OIGu61HCSW+LLl73zjQOxAym10hvNAK44+yizrNH0QrB6+o6/l9oS/zSCA7qOpG6/Xm
8wyU/P3YZ9O5QrCfI4uprLO+A3jPJc0KFIN1QZPL7MxI0wbNgFwuKAMNeVBFg3moWD2jt+g95Zt6
DmnQayZjdpHbNMkcuTZwjTTquvCGWK/pEUBhnMo8SaDnYtGmh7qqbdKndj6UmyZH3r5ZYiq/dyk7
4oOqtB05aRimNIcQdjxT1zAQIeSahegj5u0+JI1ANJ1VQ/se3ZFzF2aFlm2jMrTtu4rO308NDS0R
7JiT+OJWQzaTjBHdvAlnUZS+GKcsaCN3WtkOmQ2pGWhY7o8TXXAvOqmN4Drypjgb1DHej4iZq0uB
lSnhSi04vt22JJcBTo56DbBJcj+jrsYXmNZF7td9mEbknjv693LwlxQ+m9A2vUbY7ccm4mwKprlA
z5Fydec0zlw63/ZLOO9Ja0XmpnO6Ij6gplIKOhsmRR4k4dI/LsgEuoBr5PxcWFr8GZC943hjLKZD
Afhp2M5Nk3xs5Yhc2Ynj9EbWZkLpUncqdIvzIqmySL09cF/i+gqG371c7Q2RrxVWLH2UPtRhKK5S
7ZVDSeeDuqDvqkfD0Y7DashNxWvCRd7HMTdjj15cwPNtIp12Y07zdCNTY6h5JZNQvZgdaPGi1s7Z
8TQXwVU0dGznrgtafaeR0nyisI/yYciAUvtMSxLX6ZLUh2gixAoGrDsDm9valFAsSfMhawzzQXWn
MPfY9pk3ejdL/UKp2zbxVCpB76Oos3LueB2S7qprU2fLZuTEW5qpxtterZXetyleadtcc7tb0UXL
qv0T+mUVtdYNaB0wr0XFJu4pS+bMQZzM802CNPfeSJqmOLSuVcVBaA5p5DeIDmQQijByqPUQZGyd
lqr4mkIgrT+IPqrJZWqi2Wp6kRbbvjZd8j9cAEnCymnw+1nrP5acvaafa3BwnrBYlMumUdG+kXeL
7ShQYzeBkm4b3YFKyly919LFSYLFVJxPdtU5ht805TQELG7oCWlRFvR3nzrXPGvUSl4OE12ufEhI
ZNmdoijP9UohhR1r3OS2BAj6u0YM7Vf2UIpbWaKuySIy2yrXz0lz/DalGfRjmrbLPkVKkZODVSjN
Ig/KHtu4FQ/aBJj4oHHe3S6FZhEPvC3S/ElXhlocrJID9UglpjuGHpW5nHuCKvKwddpuiykWZ0N6
cpRjKyyQX3BHEMAh07kwj46U8FxSGqtYSseva3LQds7XF5WG9ilD0zHNRuQn0MhPPNpP+rx10O9y
UByZZBTXP/9Bft9HGidRCJbapMvwAU5ydV/RYmBXUML/9aHomoxYF3oUp8qxYQsCj5bPWW37tYau
wHASuYusrN/FWlOeYJUcq2pXXvLapf17UwhIdEcKvXisS5bd4PhhWpdeFtItIbOLZDenqeXV/XLK
xPDKBFkFw/SkBm+GMvDo02VzvYRISFz0A7N+li/DdOawkZ54ga89FYpmPK06+NOfJghm9sLOptT1
kfDRcHZEAW6EWrbJB0HZN23FCTnlK3NDo4+7TiCPW4JK/cu5oaMQ7zoc/r5rNc+JqWabaERjnvTV
KTzIa+8PNCK0KjZ2ZuORShSLXFM3SuL6ZEDaewQB9mVO2Hvi/f1k2FunhYtPjxlhwVc49unWohXc
DvlMiiSJX2W1folqQ9u0jmJcD40z+Gkeh3eNNWnvqCz2gY5G5v6X9xI8Pmi+Tc5MHDXrq/hhwXG1
s7Fp8FK7Fum8n7hIVVBpGcav9irRMHetU9Ihc0f3Z+NoID2NcXLT8BSXrj2YHi0G0JONaq0/LWN9
Ctv581QxgEBS00J6yz7pHi04JdY6Sidc4ZU4m56pn1DcnGEivMdol5zqMX1s2FifbPXqWsaKnecJ
X77CNO20kDIHCS9bcy5ru/zUUKXeEtV8JvtV+PgrzE0WDeMJK8/PGzTjroQO1t8qaT4a15qcViGg
Zz2IQWxr2nX5TW/a28Kt640SWbOvaoW2fXu+vPqwdCxmziA2xoDz8mERk0xmk1FXkiQz8LIjdUfj
N28nGg560syaQNcalKTA/X95+fO4ayOR1V9r4wB6OXJpNjQIKibXD42leJcrRXk3Gzmp1HEai+u3
n/LnDQALL8Tj9fzjPDoGxyRGl9ZD4zJWGTk7dZybnbZQR3h7lNdmqeBGi7WI9a8d0we4loekUW02
0Em0OIYr6lZ9WRxm9PEnTqDX5orQcX5hJrXXWtDLl7dkbtfYEJh8F7XW1STn8MpE+/NBg8egBktp
hqNHEJCK4O1HfO1Fwr+jCxodFbHRrq/gh+1FSVXynz0322XUi4+5Holik7vSGDdvj3NslV3XIMZK
G0OngD1mHJ0NnaLR+2C2XKwEWAVBwLLiUqltqEhgn0TAQPOZXnxpEUFejYbzq60q1+HZxoVN5RIu
6nHr937QKc9SXPZDINm+CazdS3WbhnNjCttQlacIfK/NHJiNK4vVIG9/zNeMgXCkMzZW3+nVYUsP
mNuQpkEb+qM5Jw6pUyMdvVgIoksyN7zYyKpEkBcaDR/SLNwUTW2evf0NXx1q7dGqg60AN3a0wEln
hVEbmq5vKon5DKiCTuhGUr+rk/hUj/KfQ5e1tfY/hzo6jAgwrJ5Ck+sPsQusWqefaET+LKDHt0CQ
SW/Jtx/teNfUBYHLSnRQvxOexdF4XG6AufVZH4zKqO1wH01Is2Z3m629AwxjGrZ2RArHmPPuxE52
/FK/jwwYCE/heuoeexdTvcfTqOt94HSZ862oKvcso/oLGF+rTqzB14aCmKiyN0MbFObRHmMB3s9n
qfaYZgfnG5J608cW8SCHVjl1TTj+futTYRdb+cBrN4bj9ZbnfasnESpWxZguqbho79pibD2KE9Zd
7uSnXHHHuyfDreZcSDFoFgFeHj2ZJnsanzjuEExKgkbScnbiu2kCDwVF06ri96B6d+LLHW9p66Bs
J8Rl5nrRc4+C0EQMjbQrlJkORc61Y062H0CRPLZ4hbdEHCIgyVOdx33jfIrnabz/5SlLSMNX5Hpk
8MxHC3+IKKK1cyGDYm7lTmbbqroziqi/KWJHBJRaKyQj1amHfmUO4cx3QZu5cA9xTb08L4aeYJ5B
ZJC1KXUaS1cWnwjV+ha1CVqCtx/xtc+6uvFNZwXgMpleDtb0CEOIzSRGKSPx3cIar6o27m5CbY63
skFsptSVeuKzaq/MXSxTYFrBD9Lc45hUnid2pEZZLVGit/qVTtqWqotjyedcVu6+GcbxwY6X7DyV
nX7LDS9/IilsBA2O3Yb+N5TKQrdIyExh1wjCKjQ8jebipyLoV39LFGorQBCN6fGUn7ik01U6RZSs
YtBrpLN4zBKxb3Ol27eWyD+//S1em+02VhcM6WgX1OPoDrNnWRjW2AcGqmgFDaKSh4GBogmxzFQe
6KWabHAvhYcsybt9CPNi2L79G3ynPvzoWlsXHLGRRad7oMhIKF5Oh5Ykp752MAqy2ioOpN2KrU3/
870dJdmm7ubFrzopLjt1qQORV8i4+cJB0/cZpRQETm//Oq9NTlrNOMTZwCLMYxQPAv4orHRKzMsY
F4dilvPtoGKuUGLxnNWRTY1pak7MzdfGBPlA7AskltPq6Jgac1VdlDGSAc6g1DdnfVhLUdK+TWdn
yDyKd2QTitC0T5wcr45Ls4CVVIks4bgjmkYVfIlJs9G83LCoH8hyBcf29CGlmhJjm1XUeJtmjXni
k786LnDDdZfDyH38xSsZT0kvShmoem7s7TSzLGTFMj2EuL43QzVrFEUwk53Yd9bXeDzRWFocYQCx
ATiua+GHoHhE3tvrBk4PgJnDY5JM3UbvLfH49gR6ZUXR2AfbOAsYXuQxRwAtaS6ku3SB1VZp4EId
OsMWgIiii75hWx78Tp90n9DAgOffG2dvj/7Kq8WtqdLA09RQ7R3HHcQJc5tpMVMpT61DaqGad+jJ
tCNC7QJZ6vADmu4UMOeVTYtByaYQFawu9qP5y0kGadblzOp7asiQUzidZ5LqmR0mvi3G4dfXKKgj
fT2k6bqsHp+RTrcCly1HBmY+K4fO6trbGGVvtVXxRia+mstoO7v2fPPr75abPyEdL1anFfPL+SNx
TAjU9DJQ+kXu5kor9lLUaoDL1rnR0atjEGzn2//AoCbpDR00yho7vxy0LrpEzQUns5XF1WEyyXu3
jlA+R3U97dRSv6Kx7pydWCmvhAOEAUxhnfeoQ+B/OegcpraVm6EMqrDoSHIb/b2kx2bO+dBiQX37
CV8J0mlsgZuaWctgx5f+QaIg7IeRgGvGW2xgHzsX42LcK9QxPYl72zdgdG9ltrTv3x75p+ajHD0U
Qukgu4Kz1pa3L59TLReO+NlFT0SmgPrE3Fw1FCG/YcCYt3Ft0B7VqFvx2anDGu86GmXEHIqunuc0
/n6kGoMgUR/LeIOqCb/A27/da6uKc5mFRZKSS8TRRxDDqCrs3JyLDmI1h17pmIci65LKuOqF0fCr
ZL/vL4PcNRlYYjJ6Zbx8GXPsaHbTcGWJe3LWQkIv0ElO7hJd6r9+AKx8YHSjYqUXHzfDoVZkdDF+
sCBEY74j5H1Xssp3bDDcXdxWXLt6kQW//jppiAv3DoQ+/XeOFhKWtspCxN0HoqjIFWhlfz0m5Ry4
IcISk15vd2+P99pODGPPcQ2COYcuUC9fp1Oq9N2cyyEYzFDdT3Gv4aHv5CPuRw32dBFeWVWVncob
vDZpAJnSxwXk5UpNfDnqkMTuGOEpCMpeGL7lNijL8kTZIAxUViSBceJLvrJTGCiETYPvSTOQ4/Fq
hx2YsvMYiDnKLmuRtE+tbs478mnZh7df6CuPRqYcFBzPR8rXWv/8h+NbLOQ6lyUdKUMiv7SdxsZG
bGFAVHrE36DilxNh2SsDmrisOcSp9a1sv5cDlpWJAwWzRJA1UbgtrfFrYSb6nlZpNfSjqj4xQV95
leA04fpS4YUpcXwtopDeU/dVx6Bj0wpQ9mU7dA0m6nLrFDz8O9XtKBRa4yA6oIH5Ipt8tPFZMdIx
K5mmQKbxvBcG1IImUfrbtE+1jTXKjuunWt4kfaeedzX+GtG5y7U69tHHBBL2M65uE8KB0e6HtSGL
bYjwPgrb/srh0nfOfEj3JSaWfRRl8hSe7LULAz4FLqkkHcXPTa4WzaCFJvq3QLRdhUQoxIgl9Ekc
aFFXPlUoOYhi5yl673Ien1VNAncEqZDyVRpVgikEIEC3eXtuvnKGUQ2gTKYR69gUsF5OFVWpAKO2
TBXNkgpio8JZ6UsDVBYUXbVmZvtFcTvMlZVx4gL32sjk5klkU4uAVHS8zYiefvBxNAWpan+h4YRJ
wL7IKxzlItCknj9Z3ZB4Y+f2JyLNV6YrJRDqSlzZmK66/vKRI9xfpay1KQCKHiMvszKPHoFGIJrh
VBvuV7ZSKNvrOOTC4ZscPaMh88jgOJxgNoSrON8cix1KnYka7oS4cV7avd3ow4kHfGX5rzsNLSgI
DFT9OIc+a6Jvswpjez1DOFFRxKLVBtexX8apZAcA7VH7b0+jn94ps5kAU6y1CdJ5xzcUSv+VNjn9
zOpLuqtOi8udXpnjDinlr9YFdYZiwkKoIIpxfupHV6f5YKU2HIxVdHmO9y7xssFBZ0RG+0Qg89pT
QZoy+IIO0Jrj077U6jl1LGUOsAKToS9as/cFopUYmdKYB2+/wvUYf7GzAREkMQklnQQrwtujlehg
k0EJCzYhQS59hQKbUv+yVABY3h7nlYdi7+HCo/P++D/35fTXIqAHUWPMQT7AQTDxfOF/oc9v5FbN
p7eH+mn6r1xEi9CYHZurx3e25Q8Hn5W5IAjWhDm21WYv+64OOtyVG9kr85bU9/ykavm4fXvQ156P
9Jyx4mS5CRw3w4ph5GFW1RAdIV+Dm6End+VMzs6WiGP/I0MZtCBYH45Y6eWrtPC9aagWV32TpEut
6FAtwZ9DEu/a/6jH/cvn6T9FX6ubf0yE7q//yn9/ruoZxFcsj/7zr5fJ57bqqm/yX9cf+/e/9vKH
/npdfy3vZfv1q7z8VB//zRc/yL//5/ibT/LTi//AAoEv6Lb/2s53XzucO98H4Tdd/+b/6x/+5ev3
fwXY+tc/fvtc9aVc/7Uoqcrf/vyjsy9//LY2nvqXH//5P//s6lPBj/3tv//tf/39P//tf//9v/zt
345/6uunTv7xm6L/TgYYydEa/nOAURz97S/j1z//iPPFoU8ZxxuXLnUdq6xaGf/xm+n+vpYASauS
qqfqv/Zt6qr+zz9i8rBxqigdECGI3/7vr/fiO/3zu/0FgtBNlZSy++O3I9rWmrdlQ+TGgOZlVQAe
w/jodSenxY4mHAyxe7CUMHunNH16ZUN7QQhf4IZIBIrUqJaXrtp1561wB68SiX1iYWgvl+M/fhN6
NkMy4yaBuoiX8WMcShvSMnV0eoWmblYl0Hs+hpaRXBiYg7/RW7CskDfGH1FdxtdmFnNd7gHx7WBW
Rh9kBzXHi2Ypbs2lM/cSRTPcA0tL7pR6PhW/vvKLkk0kqc81gKDEPrrxYFvDC2nwyhrckTRGVoxd
25wDSfLHIoYM4IT1iX4KR5jd7++GlIyqcqvmXEFm8/LdKE3hDKGOprZKEPEs8d6Gf3mvaKriqRYJ
GtQRxkYJ+/dJZpGK4vbtGXLCZeGQc8RsWaMoz5LdmKHg/D7ff2nl//+2ph2+2Btr+n+wov8na/q/
/u3f/v7fflzV68/9Y1W7v1P4JOUJO5bYiYsvy/PPRS1+h4QMZJp01ioiQ0rz74taaL+zcEmTckNA
owTc/J+LWvudBpPrTv09acKx9Cur+mWI9b0YQ/zIGbpmAVZ50svpksGDb3FkcIeLmynbA29f3pmo
XM7LtugusqxX1RMR1k8jAhIndyjIqBAAUfF6OaJaKLUE9jCA1GrRzcUCS9gyjprqV1Pb1lsB6OX2
h6/y51b2Yuta19k/QxKeC+MUG4bgU6z/O77YYdhMqlDNsCZaqLxQWM9FiEE5RDq66IvtT1FtBwS+
YRrkkFTe92almB6q62+T0ebPY60PiJUpVz+tCg7nxH720y5BNpzgmpTBWu2gG/3LN2JUgCNlZKD5
rlaU+lB2IOXCpbOuhYYLGffxCP9cVKfB+Wso9uK9WFyZyI6YZJ5Q+xynjZMe4UvcKpU3D0Kp/Ipu
SDuacAIbg1fVq2dJpfa4RSy9vUa93GoH4EAu/A2TwrPfRg03jhkEUH4nNLAK3omv9jIA4quRvieJ
Tgi5thU2jrd5c8IoOxJJenVYTRCHOAVvsMaASG+BEHhtUyT2XmnB7W6E1c7WTrfjCiuZyVzCzNZ9
BGWR3BZ9mSmXcZdEGK0o1Z8Cua5V2hevEeEudz9OWZiXCGoJRo/yhIWTWO4keBk00hVnULTbgKdJ
D1mWq+y/4CawOwe0TmjfxdFoPjdlihHQhNl23eLPuKA7k/hAnykTa3I5dLfKhCMpnfNM93pMsNZZ
M0TivZEoTbxBE6LNeCuF9qknRyr9dBywaGRzFu+ayM3jzeQocrkZ8VhPt6abaM9LWGGPq3W86zkX
trbMbpZULzEjuJVh3Kb0PtUDo5UGhkgyc6nu6Qn9DBtPRi0CDTAyS3oTW3ipd5FdAroJo8zsNpLN
DZvfIC1b3tutqDU+1OQ820qv5ps2aZTurMfdtx1Wb8VODnWa+aFUbPyoml2PKGWZc8oCz/ys7etO
v56hvc9nC9EwprEKVJ+Xt2JKfcumBxLB3Dh9iuzYKryldFkMVqyZycWciAXDy5LBwbFIA/gLt0Xp
DepgQrmqC/22pZS1yWUmCj+1u+TSXEDvXIKSwsejq/i0MGMh0PLpcQ5zMqqyjOpba/IqZQWQeUeH
WBl5FYB0bJVDkk67WVHV5wh6PiGyvvAXUXdhLs/rtveIMprzGo21uZWQpPOHAR/twelGQ/HGLE7n
6141oO1pVZO/I2Sgr5JLt78veJzt0ROtge1T66fJLzCmPatzS9LfrlNsFRHG5RvLlOzTS6iKgzLI
qcA/Geu4/XGHhKxaR/0M+S/LtqnrhpdOBFbCmteG6kWEVSZQREkbp8pd/KWHPIbjJOrPzEWJmIN6
r8I3mcrFC9M+vl3AtX9JqhFKwpxYXrt0JWyLQtMozeuyPQ/TbJSelgp3eujNocLfbVSxu0UlofmR
WzY3UFiRyTe6LJ8UdpZhHxqxdV8LOB1ngooN+KciGm+dzExmD792phFauokIynaozhpR1zslk9o5
Pp5PBf7YiURjlX1apKnon2srbLedmqVf5lSIhsYAGVtVa0CCCERfNrTdKPvDvFiHsZbLFy3vVQqr
stvRXnL4LCo9vVTbVH2wYXQuPhD4kt9hmTDzjq1xJUNRnEVW3z2JljKhARYJ3hytMPD4xn7cyWor
sFjAAp30mQ/vREHUxQ1IFKUati5t/YDHCJO5a9ZS206FhPJBe0D28bHTPi9YuyHYJKH+BCwzFJ6W
laPhV0Pa7lsheirBnBNYqu2vGE7TByXFKtIocAd8yc+jWe7y4qGqVUPzyC8k5xrmcR8Ugb0xS4Mi
/dLV96mpwI/AJ50+ZRWa8aR1higYG4zWnsbnhl03Z5EaqJELH7nr2L+WcabfxdyLe3NJBUjKubzG
HDz5VtOEHhJN+6xJZHUBWd1SgBeI6lALnV2laixjABqB9JDmJ6UAltabeF8bTfm6Np24bOxpCXqN
kplfVmF8zmUzNjwHNty3qlsSfwkN0MtzrAzYIEclu5nayHF3E25c0DftcofrMIHz65iHLOow/Ked
El/OUundQ94oGaKQXBvWPg0W5V21DcC8oIKGL8VyU5druDkYmGspx/e1YTNZQysyLvUuBo4Lrwab
nAamMctU2q2HJF8HIfXbLFokXZM7KuQdmi6zr8S7xq2JrJMZno8XV8qyWtYHzUt0vdr2Ters6eAH
6aEfzeR87huMfQ3V6AtcceaZUarzLo0r6KqlMnRw7kvKepGRPztWYlymWjtApZjC8FZqiB82ZBtb
2EWwLu8K0mTtXln6/nbGkqP6ahJaBzFgwzvQrjcOhnlabpQS1I9Qx9XgpebsZXHX+Mzi5aMRdZiQ
SKhb28W119OHGoVzm/VVodwWzPT6LBndxd1zICvhGTZZetmM3RRvG2Ysazszrzpbz3x3JMc66HCy
oHwovp6lYFU60Z2DYLsZnPGMKsVDFTr6BVSoeTtiL8dfvGts7XORL3e16n7ttPpOq1zqqfrzHEXX
7TJuAX3fJPRlOCOj3FybRqsBeOyc3jPWgraItfu8pvCmqcm2SzCBTfl4PhUN/x9tcPyGvCfg/VFb
7cDLYzi607ZBL7st65W/P3caiHrdOOOksxGIJ+lXqolxYCpRs2MO2kFGxv15MJvpMDCEzelTWUHr
8B6p5zfvqrQN1Y1UlX08Y6daycLYyoSBXINb7gx2qs3d+kDqfoALpYIYayu9zz0z6z+lzbLVplJN
Lq0i68eNpsAStWkygjKfFxpGn2gj2PcrHUu5r5Mo2rI/0wUySS2DUMsocoHrMFKdS5xPwglcEXcP
lcqmqqdkh7ZjVgTj0vThHS2Q4OFEXDnpgRRBgXS1kC4DkOeIdaW4GDDqbW26FHU7Qo3Rd9tJxL6R
jNMV5QIXbgQQtJZrdA1KdEDs45OVTYeN24DPDkBwD3vNacVVYzWE77NhYiGqKmyC/jzZcChVuSx3
acg7ZxskH+GbcSE+NL0duwFA6thfGhUzE53+dGSfxFGPrNnmIp1VAHulAsnXa2m5ASm7qG+oM4lt
isq/DCBW51+cSBrrO7KDuaXaR1UYGy94iCR9sIntXY+sWGf6QPUtfeeMinlrK0lI5ys3+1ZrkYKN
vU6o5OZJCSQ6iiJMc1mLGwkUiBtl+uNEAuZ9rJtFf95Ubl36qUzM6kwmBv63ZpjHXUxXir1Z4kyd
BlgHZdK013Dfy3jPaZJfg5CZPvQAue7MVOBiLlTnFjRWeYlg42lw0u7chg1/WRl59E6fAbL1sS61
j0gvofCQ3txHYa59SzvDfoz6tgtaANOfebPig9RC9cCHY8bweHR+K1odFmQCI/XJImENtRNZWIBv
OgfN3D5PegWCmLucnxl9ve90wO9w1Yppw9onCsC0aYxQ/XLt4/+h7kx25Ma67fxCZoHdYTMNMtrs
peykCaFMpdiTh4fNITky/AT3UQwYBgwY9jOU38hf1H/hX0q4bt3KkT2pQUmKjIzgafbea31LnmkD
AdCwE9hBmFbwDPtTqZ2m2ZUu9j/67020tmcoozPPJ6/up/3YEWOvZcvwWMsclyI3v1V6YAEJfLci
+L58k0ywlx2I4jP8xSr15eQ5F3kKgaZOlIcB1uM/pvZfIFoVUSBZbiPMTaBv6d4N1kVs2btQJVrO
hV6q9tNYoUiIltSZjrhx021nyOBWMyK/J0gI3v9gddfQ45bbBdwq3F/MRbtStw3zbY/60pyPxjKV
XylNs6gP9XwXcmrs0ZkYyRbIwnqTOc2wMSVdasSlVETUjN33xnaTy9qaSGZWCFDPE99DsbjdqQ6H
7MrWLWEKZnkBCfPGX5PmUi6jaZPNnpxS3ziCPSifvaTV30Qytg8jlx2AVt6dSX+FSxxY3Kzt9xAA
ug0JZkAyRtFH0sRInKFs2lkIIa6g/fkxnIyCA40Oc1vVYlepcGDYhLa4BI1+72hq9DZwILg28Bxs
XL6bPC+tvV7kpU8HeRumw3gdltjUtIeH2D4bcIcOm7DlzP2NU5bJUXtjxl6rl4ull8NJIri958qF
JUs0xsWkM7i/IV8333unMIJnmR8vyrUfl7Sr9gG4oAsNBypm6P2SyYzMsGbstjqsJ4g2+bSHtvnW
uTBZdmO51liX3eSiM1a8p5iVIEYu9o1RL+29lfXNVd2YHoidFJnnnDncphcDfs8IwRWZ+nCxSB8k
g7Esh9I3RIyJd7moAWzeIx79EWr44tBs8MhNcwhlz06DjZ/jic9B7+1lWlT7yiSmB4dUE8YeQc11
Vn9f0JPuuHs3F66HD9q3CYgYnM75WjrJEiH1IX1J9T10euCSbdWSBWF6eZQ5Bf7phptHslKpM9Dh
K84xXjC4vhuDwb733aw4zEzkyKfpoKzIpguv4LvBZhnVCsO64zlwVLEz2XdfQ26Gbz404M04WZwz
SWIf6z4xrtBhlfuld4MHAMHUTsNQ6QujkmhFpuoxWFP2XCHqTVIhv5pCWz1ByIKHnRQnxLXBtNGO
R2llTRz9AJ7peaJSuDTUBOxkHExmNfN6mUjP2ukh/cx3MoPhzh0IU0m/G0P9yDSziWDDVUcCF257
11oRqXJIwyVddlXt77Mlb7Z4zBjNd5JHZIJzENOgZHupl2nX6JztqKSMsThb7kF1OQdExvkx4H5B
Qdc4r5Vn1rt61J+cQYqFsyDMnszcuK3SfN0ZdvDGlMY+8W1b24Cj5Rjm+T6UzOpUN1wvBDBdsBdQ
ummj/sx9bT2UaLWizLY5S+f8EkPAAq2sJtgNegcylLCrlv1ktMCVQT3HKcv7QOsrgUlpf6nhXu9D
HFlPNcDvq27B6CzaDOd5s447X2MZxDz40ofBZ8SiViSTAt6stEas7VULkhHfPgto02jXgSYZFN+b
qtJPug74COZ0xpiq1cZZ1ua2Kqq6jrRfnnFNUu6mwa9HGOXgVrn5JAexrs+5yNZd7zIZpN4dlw0H
WA3kSlbRyvB0PAazN7sbcGkDYTDDxFfYrQzlXZ+qCVcOV/4g5fJhVs1LMrRP1TwH37sFwSf/sL7x
iWbzjkk3iis3lQWkHqXc53Rs3ZM3tdM1kUvLt9Kw1K225AwuVS/dgSngNxjysFu9QMmrCaHgt8o1
5a1XmAUSYcO9UpAUb0FPuJHZUl5oKzfvKCjFCRt6swcjJU9IcoFBpBgXjw0Is5PRBPpqyNV8R6aV
uu6glF8B3SSCbQS/N9SzQWvD1V8V5OCXWg91bBrDqPYCCJ0PQaVcDmHZlDS06Xgdhef3/IdKoAeN
s+241j1IfzW/J4a7bsMxWL6DhUcWIIJ5p/xWW5s+s6qLGq5GJIxR7ueKIgiJEohpMEMuiUDIxcKM
U23OSWfoa+eBOFrk20kruHTCnnrCrmuhuqxN8TYZ/Uj6e9J1dz1c/keHfLsgxmI33iW+sZxm5dMI
BQv3mnRzeCixyj23rW5PaSO+G3nVnFxCEyLDc/x7ru2fcRjnl11BRQs5G1A5ppSnDOzDNpPzeGB8
lL2UblC+Saix9AU8rll4GNrK7E9TvYaXgwIugK5F3gfYbO9MXzXbgofmEBbQP7CMpZtZwhtsxsHe
t0tqfEJcdzcvMotdMd7hUbBeq34mfKdu9VU56S/MtSuHA8scgCTNhnwJTXcy9+xIKmoJ9BhiqiRB
VF4+J4d6NOTzTO5CrNvSuEi9oiQtLUNRMJrpVW31fuxVBkhIMui8k9PMmjyDuqaRwy3W3eE15Xkn
tjiN0HwFh2FRS/JJYmbHIQKu1Nitap730l68N19767azdHEl0/Zz7SRz+5oNMCmBHNmise4gfE0L
XZ2+uZnKSiRbLTqNxFCZ1skaVcftfFztABnvrN1tapVz9tjRfYIm6knzxQqlt+yALY9fQy5e5W5S
XbhPmAjzFPqrfcHI372byjMsJlhgB+4X1zVC+xzv4oIpJpK9zA+O8tNsRweP23G9VF5wgXgj0ZGt
yiU4wKgNh2Oz0nC5lDakrl1rJBNxdZ0geENZFtDbIaDKIkY73XPyLTnAvXC8ZTttym/doHPa3KWH
pvz80IpnnVEKXWfEQng/6MCVEs7JMg0L9WsxsHmSreZCA3Rqrtyb0lPSunG9CqNFPYKb2xXcWr5P
iH/ubQoCUm2q8RO4hjm58F1dPQ61qh6pnkiwSMza/bqq0kO82ARivTZxX+b7XEh4eUK71yOrjPK8
sEUWd9BV6u1C1XpF2sLcHwmbshY6F0l/q+wkaU6Qfxjx4y0GYes29SVMG2MhMSU7XzcRiDT7JgBN
sTGm9C4TiQ+ZAuVIwaOVAyZvGln9CCG9qdg6O38eyJMfqn2bK/b0zLKrapsSP9NydbKGbttrrZm3
G67TXluwYSu+T+XRhqcxWR4c2BBqo2ybv9+sK99rX4fMT9a+m2+ndWJ5e6nnTp/gag32zdz3/HX0
pRkkcVp594nk8dxZE5oZGNO9VlvEQtYQrWTLwPkEuJlsMoxj0LEXY91MhuWZuzY9d0cK25ivvKIH
rpha/vjEwEMfpjKrxCevNcJNRZBYFyEEwy9EkUjNLBonuOJWTgBeygAicsa5zuI2Z/QU9TwQZoTB
oAP/nJYgPP3RPVM5gxK+fUWiL8k3YY30YLXKdYwr8m1lNHADIx0g1/4dxhTXB9Gd5N6RmCCHpoZ0
9G1KRAmfDIw0GHRr2UReMZg92wrtfkA/zXxfZK7PLXn1YEJ6eFeHaHJJTTmujU6GGPIbe8bcyu+Z
q6w6Gim4v2iVZLcgmpvvg1+Nj56tQ3rgsr9xe9PqN3bro55Bn5iAe6pnvR8h07oH4SVWf8wqDOPH
VpF5FGfKbfVmIj7lsu8qWEJcq24Jhl9ENE5N9ehwf39a7Hm9Dls/JE2skyhxy6EVD8JcyLJShJ1w
No+Z/23tdLgz6JRzSs9NAKJa+lP9lMNk5EJf937+YwonWvbE6I7lodcuV376z029ow3Th5cp5+0+
FCqTmzyASwPQRDvfpikUYFdg7vPEwz/ejrPP0+dgmj4Bo8qfbZhb90TvDdeWKtM9fQYembOGJIhx
PaRAKAexlth4IB9HrUzzIG4BPANLdmuWMuBmx97XUNtvKyIJ7FvR+bVzsVQN1KEBFXx1JGuhGSNj
6nwO7iSdk9inG79EGYDyixkzg30TLAYb2wDdMcL6KE5jPjj1yfS4JW6p1Xi4dcF9P/bEaH7F0ce1
Mzdr/RkAFBD5rB1ZFSaFO2turI3j0k9s9bryuVIsCR9li4yWp4VMzm2feTBbw2RW9WFVdXndB0No
3+D4NG0aEhZXK7l4MLfB5/MrKFYl6GxIvgAz/3jeTbhDb6TY2CRHUeZdn6X+0OsmppxBD9g4mkfV
fu2FdnqA7Z7VbpJ+qD7Tzw2+5d1Qfl3sLpv3sAirR1QxrII1LZ3H1aQXQLzbbNJc9+uS7uI83QQs
v4KSwJ+frKXswcmHNFeOZq6J9S17g3fo13bpgauqBrEp0oQQB1Tl5rWrGvGS4Io71kPHAh3Tga8u
s2Yz2/takKZEUrBFZdCEtRE7btLQ6V4cuSuDlttr0YFiZ4a5SDJEXPfaDUnlgnJqkt86KIP5ZmJ4
pOo6KYzyThoZTzxJQEfTtnu9b6zWwc0g1ooTQ2VMV6ZmgvPY6mrpo3oCiQz/hq1xw8ZV+duxtrub
JgzZ8ziEx5g+x5zsKHDq5nIstL7sXXKv4s4f/PXZc+v2dYE30scc4/ZyIaiP5rv+jFacN6C3O+Cu
QMjgf7Tdgx58SXh33TLngKIUTJ/+mGIttVXXR9LhXYe4i8x6aXsdXk9FoJZdP9sB0QeckUxtQ5l+
LoFo2Yfz5rn1WGz+xkBS/1i6i59TjwbDJ1IeWusYKN202zxM31D85pED5JpFl7vhMZtoF23WIRge
hUjWOVajctZNWxIkGLUdRx0Ub1dfJp0Nvlj2TbgXBhlCm4Euf0Pkp83JkHlVCsa1aS4Ty25w8AVY
Lb+PIAGX2yIcuvRaeQOLV9TzCtxynjpWII0S+6Iv/WI9tNPAKJH62amOIhwSWFDKAN/Xq1r9UC1Y
U8ZnRvkonc5cLjS4w+SLDbK/I00DKNbR6S01fDNzs1wf7eR8Owgs7QdbUU6hvw3oUXSf3YQsFU7B
ciutIRwj74zijOkA5XHj9fR9pgQZH2X/kGdH4ghyykuiEcohqn1Oihd3zXIoe7NW9XhLV77o78hS
tB8IUG19yHShM+/Mtk/JcO3EKG5GYry4zaV5HEzmRYk//NOYNuVO0Rp88qtyfU1zM7mCU2xR/gpx
gcJsfXJFm3PD7vtP2MXbg1wCsYG1zjRn8IJDyXXpBvChim1JGkPcJKt/yWWOn2RLc4yZyvqfYS4N
r2Xtpzw+Ye7vzSzrbpljV2+WVNOPfk1n0FrsPpBFp+5TXsgivNCA9S882XkqNkqt88hAIRuRdbY8
EZiRH6BlbAc7HPK4zFb/6wwV9EuPw//B4OobY6hrDj45UHFhpOKtzuvA3YCpsK+mpRiO/tSYN9lZ
jnrI0C6Qz5MsFlFjLVSYvC0GsrOEOFBWKQl+rGhfZCY9NvBRG/MOdyrw47HLvjkg0Q8GSbObMtAI
sxx3PgnUG5FnGeEJMyeTw7n0r6Gx2FtvGQayNOo1KWMYeK5xhgISH1Fl6+csNzyTOVZjgoxFe3YV
rO58qOgQfrOHnugrPyxvWEEQS/2s4lLpZ/34qp2wom/IKIqh91RcDhgH7KikjdIxls6bc06sVrsp
7MJy2/p1drPSb003uewZrYoUqLdryQk4KlEDn1dRZT+YZbPZWRMVG0kGZhHRUpbkRdTkymVTNujN
4pbulnttc9KDREvelXlGIu/Y8rVaZVRMeXJcQg36LQjGL95qVfHYjerSXteUxIeK4ZiVPOEDaDh7
RILn07fQxm4xN6inRVs/AMgX13KcHnxhLRyFbbld6GhdMj9dbmYJXCcyXJV/ageiunyCBdoNXc8i
UkkvTpDWGbs4xnifLaT9EN/YXlpILG5ppvLgQ1RudqZQZjyLjmcDEvEZFozuJeKthSn3Kzs5Vujv
4ZJOht75Hmz4OKzNLnupHTDLDN6iYFJSRUaRq3226p4Yan5g7AYaua2mOo7KWXw256C+REnSbphY
B4AVmSQebD4zptUU+rfuiINqI4Vur9ZEhkcK5OqRiUMdD2Sx0mQ7w6JFQq4cfouQ9I5mbL/O+cQp
ppesfdAy8K/ztVi+hLKztzDHRvLQlPXUWIamoztwpOatomHhlCZ851HTyNqouroQBif50tgQGVLT
VrE25A/Dt6eDaORQxWeJUPQfMk0kFtDNYoN4n77o6A72lo/dXyJ8LtzZcAqfipymVI8WOAJ+/zeF
7zZzaRvlu48iAUeP55zVTD8pfxX7pdnIjD236NipAQaIi5XUulctbOZtJlDRgjy07B9auV9Esj8r
ln4VSaEoCbCd+R7Sr7MlzxfvfiwQQGJBloGBdmP4waauoCbHFT1vttQ6oDjwmyn4i59p/aEo/qcc
iJ+KD4UUHmTAjglf7ywy/eWX7b1wqCumz8MEiYRUitZkDmWyeW1QEA1ql816vMeDxxAXlfwRMURQ
HBj6U/FNpYcvM8MO9ALLA+HnYOQmxatP9NyTsAdhHD2DjnlFY6ZoxQvjZu7QUrjFD3KwCZhpJ2KZ
DwJDJT3owhpe/bBlBDSCeSPGpg2b+oD3vLkraGsYeDtW53qy5PgQUOXqqB641t61yrOQAZmjHA4Z
YZkj7hq9LNtSJ34XW4NgPEe0htW9hAuZm7FnSNIdPBYdrTKsJfeEtDBB7cBuH81kKQ2mSrrD6uRN
61E4jfdpdpDtRyW1wgv0Jc66DLfANuNqtXMMLpcRYZ6OGxepsXItNOqErCNkKV6sMpxHxwCmYhYv
fbMcvcqkZpthsLF7KiLqLFKYmZtQXz8hRyZkWwocM3UT5Nw15tn390ys8i9e1dhiTyDZ2X0LsOEV
jj2BVwYZeOQvAtc3t8VEks2my1YvHiSdaArNlpQqg+6YEZl4STvM7IMsqWZKGsehr9RFuJYcM8Gq
iwoFkULwkvrtgv1fhrAzMyNv9inEYmfTYtWqt0Q2kaDY6oz0kQKY7zl3qSwFKSmjOrnA0sNdNy/r
UYaLOe//EIb9LSHpfYu+oX6vCv9FTf7vU5nv39qzQLt//1L/LwrM//iY/rGHnOXrv+rL/+X3//H7
f/n9f/7+33//zz8rUdGq/UOIartISlnZ8A1c1rl79kv8Q4hqWb8hMPXByUAz5O8E/Mm/issN9zfH
FX7IxQ7js0N75J9CVAI1fzP/EKVbZ/8Kf+T8LSXqr3I/Rm0OPwbd8nn3Ydt7LwxtM3PAb+7v/MIe
zD0zkJCbC/FG+XgeMFXmbc196PPS5zCTCy7Mx9kIBQqELly+p4bnj1FDLvi3bnEI1xn7cn5W5F7d
LGIyvjLKtdvY1pl+UoXfuVHPxnDtDl4WXEBtVXXkhpPnbqxaGa9sfgxqQqNgCDLWCN6iDtFauFFI
8mRUlWP4uWBkTyFnB+YcBUQx4jENkODvQb6n4Xlo0RC+Z43ufStKU+1cErN+pCWwY3B49bxskSPp
MDL7Kn9clqKjBjFyfgJ3K8bZtLL9KDSEaOO2IsWIcF/8lfGkzBm+nCiRogjHbjvGpp05EWdrDY8u
qUbziZZeU297Wg+EIqUtNcPGn7VOr4DHV3tOsqmdY70EkvAmbdjAwWoQp82Pnx68/4vc9le1LV8k
Dkq8Mhh8MfsCeTj/+U9nppZypQPrcXI0/k1p+vopSebw7zm1ePUA4TSOHIsLMsfke4YkkRbsQLZ1
o6cS4rPRul19UO3YZ4cpJQnm9t/+nZBD/yLyDDBK82z+cRNAyQ3W7Z1Kt6nXMkny8YVJPTT7zimr
5yb0iQENySc+rLnRZqeQFmW39XvPbiLb41wEF7sqbrFEmAHGnrmyrwT+fikUA6w440vr+jcCn2DN
gypeiGCRlZXezshyOITTIaCRDrEuuHAWi1uv1/fLvLG9hGePhHPyAJhQngMF6XqfHDU31ibhJo/0
rE7lVWhlxnDrDFb7FLgLmSHBhHiZDCIqQK7BLpZMg6EDjGnN4JCoHCu4x60gfVSXLlv86q+O2pkB
1Yg75gwsZzkoeSATRy8nP/cmWIuydqydKNrxu1ln/vPCs1VGQkEqp33pTtkBdoJ3IDdkkYcup0Le
C1GJN5x84kRLA42TLhkIbwoS6Sam2h1o8xkmdycJHRqjlhQehBiZJW6Uv3AlUavN+EkyQn4pO/Ig
NylJOzXyFs+YYtdBebAPzVrczk3Th6ccVdVZGspHgCKmLF+GdEqbnTd5eRCttl+aMdf7pMML19Yd
TWvH/mZlKWqUsayxrHqGygF2ZkZS7xgyNPandUXFGwVVhlST2Ccyfpy6F5dU8ci5zEknpx7+c0jU
/FiGF8quAjtaQ3d8ypyQDtGifIQlbcD7PLnSWYuIxOruEq1XRd4B+XX3qgLevzFS0GW7tSqdp3Wy
+2CDsZf+m42JjzsWrcWWAqtmvgdbtFSbue/0cBpIWSMuAD3mZ5lSTURogBw42Ix36YoQEj7vZwSz
YqOnIumjLujQoORqSX0mLaV/2ZJJ3sQZKnfjmKHkQ9W6ylzui87LuAI1ZLkiNu5MGnwWE76z9sZ6
hO7Zvel0Kd8yNxjP/WqcSazG1WNsnxLIjlJlFFEZ9NKL2fpWwlKEfxmE+QQkHqlU1K/i2kaO3Jwk
YT/WLnCK8rR2s0uLelnFkxOs84M2AnmqTRAVch7028xA4CnnUyRL1lWFjIAc5C1UXLqkG/JmRjq3
iO37bWVP6pYEBEIkdcVUZKsbhrsb8N9cwwYMvTeDtbqvHp/xE93QVFwEMgxz5i8WOMNlWSZjzySL
bCrBmFxEyTlZYVPZOUpLk8JGMglo9OfF7OtxJ50AohVd3nyMcro+cWKip6IqWfJyN9B4OQ4UxT9I
h4ZUUbSNtuJuEOphDZDIbBvHVvcWheWbGDX5bgzsGV2S0stkB0S8iBbOwze+xdKHVp8yNA9LI5Mw
O6bWjTv82HdthR7hUKxyQqxRr0Sdt4zFQa57+aDiyW6Dl4B28RXSidm6GFcZ4G8Q3o02U/mWrfQd
tkbniCY2VVUZrC1FVV3pqiHNiTSDh2wd1ZUv1/kHeedg0Gbut8+ynjpaAU1GszK1JNvUamn7c+j2
8hPKY/4ai8jhfjiG+RIvufRvUrMEg0NMgPJ31eAbzQ7fUfrapK58crKSfhRdw4HrqWFXYYwQmTAa
MSU8f2tQ03Rx1snatWYbfkqAPDBj93OTD2ya0bBQKZkdHSCze0g4HpFzlm7y5q3i3JW1KfY2bUi+
L7EFU3A52E4bjK8EUdPPMrqOVmzC48rf0ZRZl1Qa7Z1JAYPUs5s7dQir2hwJOUlXt907bVPa60Vi
0yWMMgbvZ50RuuZTN1qiRZdtd0aM91/YG7YH6PQu8Z4X1Dor8aT0dO7sRWocMGwDUxww27ohLFEj
uqOxd0U0eepvJQTAr2h06+CAlrd5IwLdETsvzZYH1Rn0ya3AILI9Q018GOjLN+Day6KJSai1A7Vv
ekdeh6TLMFbtGyg2GzLzrH1VphK9Qdd68pSh3KlReZzbVTrJyX8ja9V8pJ9gvamkC76LGn/7ZljS
7AZPj/E8T7DC0Foa+Q+AP7REE6/qxhMqxFBEft+Ru9ehRWcJBaMYgedn448G+IwbpwbA6h3ZjCbq
02We+a4Se+5Qo3VECRBidCb/r/heNnruqMKsClsd7UcvQZkdhuz+OWqJ+4wYmldVhO4XIFLDzepl
/hPDHfO1SRIGL2GGfomB20rqT0VXOI+r3tIEGShzQiuUmuhtAj73PvJVUiBeMwwXSkcq8tidJn0O
hykQ/NltLdCQu67zknk1WmmBZI8rHKOATWeYw03C9kuaczVwx0Li45oXUE3EY2oO+eeB511FySLK
O1XCUdnIykxu5iGsdByeiV8baIpEdmdlpb/IdCIdYjSQa8SLTlYm7bWsT2JmdaHIzNw05hAsbzV0
Cg6dJWxFlJfZcGut3CXjkGSq19ppGOUiHjB/dNPYPJdTmnwPShPBoFekwXMwYcnAW2JQiGZJnTIZ
8Vvve5UJ9MHBLBcXrhBsKlr8s3e/qsr7NpDF/gXZuskgsh/o15ll3w07YRZmtrHTNZuZHRJew+gq
5C4zMS54ZljoPeOdXcUuzMghZX5ZEbReXdA6pQRFlYa5gpVstj9qC2Y0h1hvX8+ssq/ABJxX4WuE
DRnnLQlv3pqlcVE7XRkTiOVPlzQ/KsWZrjN12wdh8TxRBDSEipXFobbWpYpdTVYRbdWsKSMkV1V/
xtiV1TYsgwmpVYICjlI9KGVEPFQ10hzOV+tSONha90yEjYEquJfyCZlh4tL8yo3p04xKjGhyrZvP
wnAS+xoS5dwdFL4VnsjGtZFwEDsEdn4mVMUdrCmSnhLWC1PAlPkyCMMF5dTZWM7FzOuWRox7Iuvs
pduM0KbRNtCjpsVNl7+sTrge6iXhRA/SMts0qRZ6NwI046uvS7XmLwiBMvdAVrszI74FhnmJwo95
KHc+2ydghCtOUt8a3qIlfUuuEXbkVEKQvlWhMynolHBrNQDTVLlt3JKrt5aXwRgaeFJns1+z7zZs
dmNXN27h35YqE9537ND8PkHSkNCxZRxUB0eT5n3YbKwMxMgI4rgJAaqFTO3IDLSVBHE281uIPFgo
ZdD/Lf4e8E+XPwAxyUQVF4CCx8d1IXPkgVzc2t5VfWkm92NRIxzelM6aezuuIrYifZHWGxLwWgX2
XZ5hZfQ3UFWU9ylfKT4IY8hm7t7MG31OUXCkHHVzuZLci5Lfa/sHKJ5n0xpjROICHRozPirx1O2v
jKzNmsumU5O+6n1GVTjNjIDJyyabKXyPias682bsXFFiyREO4Y4Sb+1nu5eBd1WrtLLRGy/TY0iz
h+VXJq63IYWM602gCb2zksJ1nnQ2Lz8YxBA0ZpaKTGg/7+zq0KSOfkYJPyZbMYfTRecteYBYI9Fc
TxzFadgEvYHzox3nTVOYq4dosiaS3cOZkF4WCJtMNsplRfvJhHFf4yh3Ihlo+zlbbUl6KzG61qHL
3GoFW7AKeUQ5HtonCxmiSbo3AXRb3+HD5/lKEGfJwScEb3UXYrLXem7HG1LQyHhDQkgsEnE2co7z
2nDlqYCGClaaOdsPEgw5eYkYDQvkGb36ZIo6Xw+kqtc0arFcrhtGGsPtjJlI2+1FMdWpy9HtJ/wi
xoS+Hn0c1+AuyfCPg9OrPmmoH692ETrfGeeP6TMChfwZZ1V6l7YNETMpqT0D6qdezdE6EWNqm5Nd
3Caty4Yt7MyHFdqQ2cevDp6WTBxOb2a0/ZvikUCvaDC2CRQz4k0Jxo1iwlwqKu9AKEJCmdQ/zK7D
0I9TsNgsa0fSdDURCcJYsMer1LbEQpOiZdr7jBDxIDKodqG7mI24sQqfIDwzTNN7U3n1l5XrkrcJ
OSEMCJ5Mj5mPGhlLiBC4l9UvgnQj56zqNm2f0EeYGCi5R1sUwSvBQICtwQMlaMVWZAOeYnK1qaDA
cCgVNf640rFI2v6jyP1bjbV/X9fs/zcf9xlm8G/4uP/lf/1Hemf/FSf3f/r9v9FH+6WDdv63/0po
EM5vnouiDWXBmYLws5nbd34DxcP0gv9JR5cGyD+baLb1G001FwwDbfWzr/ufiAa6OL9R8NB8Y/wN
n8X7e5CGX1svBtcoKA04ec/Ni59aLm43tgiYM4RM1fi0hstLMj7+9In8ZVPn/7zye8pKJbjRuCOv
DIN+w6iFou2viGl/8qbf84DBWA1uNztsLqF/azroUSw8kh972+9c5nL0GbiXSbk1tbNetQIPG4mL
XvyxV383nklIuaZ1F5Rba2K4LaI0V9uPvfK5SfrTF9lSWM8kMpfYN5rptDZMr6tyCT9/7NXfdebs
RHFUI5jDTKD8iBHnygjEffrYi5/N5j+9dX+hKeJ6BKiNdekd0mb4ps0y+ODn8m40tQZ97na+WW2d
nkZNuhJsnR4+9r7fNfYEs5VgMIdqW4X7sP9GS/Zjr/tuTfK1MTvh7rAFOmhf96IZX50iZ6P/0Mu/
J1UlweQHBb3x7bg4Ry7d9yXwlY+99DsohN/pTjNmqrZFMM4XbTFaV5jTrj/24u9Wphh8d1SURtvM
fu1kGnmp+Niafz80TTwvmRke8EWiYPcAI25cgxHCx972u4WZT+RWuq1fbnPZ3ST2lB6EnM1/HMB/
Ovb9k53wfUoCl81WchesttTn1Ssit/TYF3Z4/Nhbf7cw3QqxVTv11VY84+lDp/mxl323JM8xeUtO
aupW92R7KYsYbne1PrbexbtFiW7Vw9TJU5LOxV6lXIrraf7oO3+3MqfSGmSXE7g4+SmMgRmfoA6o
HD/0ubhM037eB7OmSlbyucptEFZsKEEOv8D9K4L/nzwp76OP1rpeddqvBDCnOSYr4TWkEA3DB9/6
u7Xp2SPIIOwLW1lc9iMG878Ibvqzd/3uvCQ1oylWOljb3J6u6qQq0DXIv2CF/tlrv1uY2CAyM0QC
hSfIOaLPq79lrXC+fuy7PP/Qn860DmZ3jyi3YN7tlV+VR2DYJuxV87F1/x6Vt9Zm3uWuV2yTPt+t
uqWwpz7Zf+y9v1ufFbwYKzX5YBC4tzHCXEwS3vDBM8J9t0ALy8WCXNRJrGiCmy6When7x973u9XJ
qLojZ3IothSwJC+O7neHftCHXtt5tzabYS1IxiUxM5BmXM/yawb37oOv/e7UtBAZdqvTFVsL2BKD
lf5Q+7WMP/bG363MYfIxuyjeeKmxdJ/5IVVR3n3std+tzinI6B0RRbwteFlkhQ99Xd9+7KXfLc5m
dvwwaHhpUJ3+EWLMyVTzX/Hg/mTlvw9toJOOQ6DnxWs6a0LEyv3gu353YM69i8KW84xgd41/kM0b
TtJfpXD+2bt+tyzJ9CYF3Mt4TLr/Td2Z7EiOZIv1VxraUzDjZCSgp4UPdI8pIyNyiqwNkSPn2Tju
9Bva6Rce9LbvG0p/pOPZ0usMVmUFmoAWQjVQnehOOt3cxmv3nkPkuYsFiYz+/G5be69GJTbZusz6
Ij26aW7np1D6s/ORsraq3rZ7s1aDU1EIUMc6T4/xovee8SFuX+JZ/6JdzNXQnMEGTaHFkyvq4nRE
TXnRLW83NcsfGNlOnPaDWmKMuONnw+hvQ6dutm2W/6DSEApYT0ygbLAm9zEV0zvbicwXfAu/apTV
0AzLhjpZv0+oP8PnDdfpNhFjt21VJvLwbHGD4mMIOyliToPf2ohC3G0Hqj+YNS1iWkPEc8MRTolP
8KvPtnW/NeUZ5zBHSpnF3OMeyVSjBGzjxmoNU6ZyQKZzk8dHkXjTAf7BRw60LyF/f/UzroZlWMOV
8bQTHxOdlUfPoOS9KtptGyBzNSS51MEULnl4nXz0uRCOY7FtOyhXQ9IAh5BGlh3T+yZvRzUg9fKG
fMn384tGkav1koskEkDIgzlCDL1lAD2YujK3rcU/CKI/7dt0O0YG9cLxcYo+sShnO+6BNv6YPzRX
Pz079xJJWcClp+RmRRWFft/B79o2dtak4XFIuGyMeLi6FAc5wKc3bn1+mDh+eu3eMTk7zHSTMdV7
cIDjrueueNskuBZ64tKisGugvQuvEWC9KhMEmDFu7IerJTNNJyOdDTM+mjNAdzFG6b4mCX3bPvkH
9/anhnGGoR8mgLHHSoyvAOd/axbjn/NS/0f09IcI+adnp8A1MWQyFUIppPTDtqn27MJtjb6metvU
VQxN7MZHt6EcmAw2brmLJt629KzdC2bLBbCYeXXPoOCNqv76adNiLFZb2bbwFh3B8QMWYWALHf3h
YRg9b+PTVyumMZpgBrnYQ9/AVTLVbJG3bZu8ptFH1QhioOHJKZrfuT3nlD1ta5HLDPlTL6GI3R8b
nycXl4vM2Po89USwtj17tZdVAOZJ82NCycaWjIPLXTRFkS9Idn8xhYvVwKwb8nK5EWPo9OTKUv18
AEi2cQ4Xq0Uz7nJgNSAvj5W+TeZTMWzb9ojVeqlM4NnD0nOzWc23dZ7fLcNxS1tjiH/+O0IFWyYP
MtCRKgcZ7V4ymv55K2NJev7Y0h7JaqUo88jO5MqV+sYKX6o3+dWjV2PRhw4ILmhgLC7udTHeWXPy
ApD6V09ejcN8tsQ42Sw3TZymj7HVvSsBsW6am8isft4iE3fvmSLbi4a237Sox5tw0/TBpd3qyQB6
NdmvsOHmt1F/LONNnQ4l0fPnSpBbLeX/8VHa8stMFe9Ccu2mIY4C6Pmzte9GWhd0u6kO+1OYzUAA
RioytnXq1TAsIsp+xXTp1BUQViCo4cHrjU1LGHqF569uFcqaqwZ8YRWV9Sfl1fI2dkhc3Pbul8KG
nyfW3HdBPPg8vm8WbzfE00lH5L5sapg1OruOtPCaiv2rk7XNByC7PTVAqnembSNoLWWIhMiMNAKY
gUjwIZPQ7r35vO3VV4OzGqjfHGD+HItCnuN8LvdJkW2LrlNu8rzRQYEOqoWPdKyKk7Ln+3mqNy03
nrcanHNqOdRxMDhJZj5n5dKchDWlwbY2WY3QrMjSzrWYZWdt1vNFSz2DgEl78s23fcBqmLaClHIn
5gNa2EPkgfZf08a0H7c9fDVK+3qpLXMUzFvyraO6nZy23XX/QYIHM9ocSYNk8x378M7IHEc0Kba1
ycV48fMAxbaTAFLi4ZTInuME3F2yaVdPUdPzJ5N4rwllMm2Rev469wwZuPH8kr71F4ubWi2bal6k
GZZwQ6lZGG4BzJa3DXdJ27YRajU6XVFHGfWMbpCkbXRoB7u8msfG2fj01fCk4j5lKdJuEA11caK4
b7mCPj9vbPbVEFUKCIaE2hFAIR32lopwyrjptPHd12PUgAw5+q0bZH7Xn9toAa3MMX/bhK5WA1SE
heG3ZeMGXl8Xr3wnWg4UpuqN774aoSWw8BmOK2mN2SB2jtXlJ6BnL3X3S9/4Rwnv/z1oonR43t1L
FrrSMVI3KNIq/aIWYMCQRAFWkNQekALnbpuC1+lAFO1OuhbKIbMWHQCrNyJMeJeHTbPYOiOommNz
GueKb+G75UNjN9ZVlvsvuVV/MWrd1ajFPa6gHNZuoPupf4CVBNwgVtPrbe++GrWkQSOZsUs3GHvP
hUCgvafC7vuN7b4atS0mF6rCcojGswntIYut10Oj9cO2d1+P2gKeqanpPVVmVoivs+JuNB1j20bG
XY1aozTgk6Cyp2/2Hjm2brPcCQrCN778eth2IaBzg8ejaq2CxvDkoQB8v22FclfDVsnZA85NpyFt
9qExpuK2hnK9KXT7B8tvjvXRTyN+1Swpkmurc6ZzKNyNG451hpAjwDWVSDoCQPTNW4faxO9xBdx6
U59xVgtsMsDKwZviBpPuqSAB5nTu2fVt6zPOaqzij4LSfpktC2/WwTRWUCPcxd22Sq0zhQprzop4
DJ0g6vv4NHm5Tf2uyDaFKz1nNVYpAPPTltriQKeZGXSDpY+dXWzskOtcoWQkIN/HBu/uNBNM8rG4
6V1nW9IaNpPn64ibNU2XqoI+4wwmyswfhZJztm2PfSkm/3m7Ny2NC9NdMJiSrr+PnSg6LJastq2w
65yhwrY8Ep1GN4Dq9NgYjn3dl7a77cjkrBbYPstKRNODGwhdfc06WCmWTqttD1+nDEUFFaVi8aBd
5A5lklbWn2LD2JYLS47y81YH95AsmTu5wVyK+LfGzq0TzO5k05Ucuc/Pn57ZaWvlheUGUnvGqQht
dW3MFjVjm6YZe7WsljHGntTuWJoaMPuhZ1HWpaaXBIi/2BLYq6EaunrOZek7gZkWgtKY2d17Sxpu
m2bs1bI6wHpMLZOhaqMjehOSaHqQNQywjU2zGqsevMZpsOiSLVfboHmSaS+Kadi2G7ZXY5XKS2C7
GaMJmpe7E1DIAgM02As9/tLAf7JfXacPIRlKqLADUNvHHXDIruluMmcarrKq8Q7bes5qxE4qhnJV
M5VhB5+fAIO1D37hA0H768f/4husU4koDVTczPMNWqr+X7WAt/cEsej8DQD8Fz7jF93z4o77eb4E
9+XRaVwnoLLdvfJjI3piGR+//PU3+NXTVyO3HCBH8B8KSr0+OdcyoUhLy42h5TU5qVApBWaD7QQL
IMDT1NpFAGIj3LaSWKuBa0a8OMueE3hQ4jkEhupEXkC+Lb68zizKHRgfXU/XiW2YiRQpJkeSuV/S
aP+q3Vfj1omF0WibIsnZjcdjWcIbsLLG3zZu19Y0AC/wMi/lc0YXFWcgtwBcnfolpd6v3n21HY4v
dSwqyVUwO8yVZCt6Z+V52y7CgFc/7+9Sh2BMUnZ9Aoz816nusDdF5fx2U39fZxhpJwshRrHr05Zp
Hk1j9M+tTtS2Hes6x2gQDROfwW471QO1qEaq2m+gp81tGYBQup63DRDYdnRmnt/Ns2lDagIIFYKq
2TjXmKuFFnR3Rskh4/UicP3giS65XfJqeGG+v7zln8z361wjsmgporv0ys7KBkht3MDtffTC98UP
y0AGXqTnqjLaNgjWKUgDNxQpfA8VWFwHHzqq7V/Bdk+3HfXXWUgc2hYPxiQhtLxpdmaKEuyi7T1u
66arhdedRncScPWDmYSEd6zqWOeKxX6z7emrAQzxcUKSzX6qE+Nww62iBpqut6UHeutcJGg9bTZF
iJdcMmTkvkQD3eyZg6xw2z3aOiVJcumeR0w9QVOYy/veC+3vre9tjOGsU5Ky0hqHwVGcT4ZpejOU
Nvxz5EMvjIFfzJ3rpKTCrEyEJR5Nb0r9ejAgzKgCV8SmH3adloRj1oiNslOBr8cqvAphCr2BB+0Z
27rlOjPJoLqrFmbhB07b+/jpujxAzqQ2/q6XNvspBQJWdO/ZNXqYDsbcqwLOxq0PBPdpW9usVlyE
tl4Zx54feB0FdUYPoDVq63FbbE6uBmwnKImUveUHym7SqxriKpD/adg22azTk8qwWnrPcP0gXDKS
nxyr+BJHVvVtW8usVtyZmgN/6E3a3TXm9ySEaayMJG8+bnr8OkXJVWAgEjXDSc/MRiMyyl0UcqE/
bwugrZOUoEWiqPNQ98xcydxVmfZ3QrTWti6/zlRy8CFpwERhkDtyOjViDA+Vk+rDtrZZLbhV4vgV
LC4/sC7u3L7ALgf51N/Y8s7zAZV0VpJTrRxewtH5zahj65rkFL1tuP4gif40XIuckrUoa8Mgrtkb
43lGmVn28Py3Nc1qvCZx6BdePAAUr4Q4ArZNPxVloT9ve7r5vGlaCx9sb5ZGkIykE7oAbQIH8su2
WX6dtqSQTsF96Iwg9gv5zrWq/ADnrPu67d1X43WpM9CtujCCsJinI+C4ELq7ITf9rGAfn7dMURpt
2vl5GEQdphWjnbPXysqsL1vencKP50+fpyqbLpdsQW7l5l0sjeYtR/R8v+3pq/3xIuJCu/1sBEMz
TE8mOtnrUIllU0xX+avBaqu0NrO+DgPsAmYw1ukraBzVadurr8ZqWIyy6aoxDJRj1Ec5o7GYljje
NItBlHne7OHglrWRDUZgDw60ckOkp9FstyUfqXVikxki6HQWxwh0mUfLVZPXzRsrdOttc7BaJzdF
BQjpPLKMQKrMIuEDkpDcm30iNg0oOM/PWyfFsyshvEC8Edo9EEIOP1h2kmwcUKvhmmEintAcGEEP
QOUmhvV5ZUfTS4eqyy/4x0PVD27rs03TEJkKEj6z8NznVyb1cu8RmaJU+Otueenbf/b41Xita05q
czUagRf3TrQP+0mcqHLrg6yJswRssouJ5q8/6lffZDV4SWHz8sKejGDuICuiuzEpMKq6jU9fDd6k
ckWORYAp2Zqsa2FjiWg5o2/a/gGKed6DEnKpfKOIolMHrMm+Ru7tvqsIjLTBtrZZjd/Yr2Y9eaI5
6V6GAcDV8ZzW3cbZwbOev702TNiXCg9llUVA8pFkwiitkuX7tpdfrbV278SJpLj9pPypPWiAY4ci
ztJtU5u3HrzxbLiJWRgnu2d3iVFlPDWps62yS3mrwRvGULEMdEonZy4hKpqp4X6zhzbaFDBS69wn
QdFB3GU6Ql9hCGjfJdfibtZOG3v9OgNq6ID5hx6YDFXbAunZ0N/C/I629cp1CtRi+SqxAfefEdzZ
xqFGJwBMJC62lUYDyHneL7O+tNAle815zBzEih6/KkiyZVvHUasx2zjcxYdZ5JzrFOoH+QP1QwZl
clP4WKnViK3QPNMvJ+OMZwebhFN+y9XYfdw0otRqwLYYekdMIvXVYNn5b45M66+1Ll9K3nR/3Nv9
yay/zoLKMGDNttnXV/GsrejGIVqEIERpzAfl7WzGPdT6FBK8uKm9Stl3sP3A+prSmsNvownamws6
zLeQQ0VX1T0wNRw1+s7AFTaUeyObLRDfrhGnnzGLzwUQbTHN1s6YETdfg+zKYFNaS+iLIE0GK/ts
TFZNXdhiu6P8qC5/ZWIDmTTLozvNbX6NIy8p7lSskIE4kVdHH3tEHX2yq6tuat+Ipumhdmd4T+x0
x5cIo894CGQEQkuYVfrVQFGOWnjy+yl6F87xiFQcU19Mp6vmNryvpJ1Ot4WeFrfddxLs/kHaRYZ3
cABScVdxb7vg4SNnNH1UTZ/hgh2nSEz4cVFUt+/zi3jsRM1BCYHN6xHXRHoohuowiBzvJxKVfmmu
ltb2KRoQRtw8mXWOpcqDrdYke1QeLvp4fzAbmJ3j5HlfC7vGdqxipxFPhc6RsR8GWSScvipQNqrd
lyaCa76sBnzbXw08E81I13i2/Lzkwomb3eg1KR4rnM6Y+nbkLMOD3PkmW8WW0E441McoHMPqVTqX
2nloIziRzcFzDMN0dvmFaTofI5IHnPu0K7P0lW8uQ4530xK4PFUIED3QneTcuXhekj+kU1GP5oEF
vlpOsTM73V3XWznWiAQ+1vBmgZGKqVX7yo0aZGpLVJ8vugTjY2FpZAm4YjTXebthwjJVEQOZnHHc
aTCeXX8gn9Fqxz0leYDfMUfkA2E1IWdIkuFUKic9QZXKI4DHS2c4XIaUHmS1vbRAL34aLJRW7/oE
afK7Bijk0EIGgHeT7G3XnIAlGOiy4iu3rwCxJp2Zp9+1gGuZBiSSLybAUtfgr+3deEinczrxreRp
xvoAPjeFjiAF1E3F5x5xDkXoocRY9d530UWQepEuNiG1iY3Xl8YTQMneQSATL9byBdj+bHy1hcqL
A1UUutnHae0XR6sem6m8KefsMsBUo+PmSD155U+HuKwGf7qBg2zJNkixi+jyaPixtsTe6bGclgcF
IHr8ZhJv6B+9IpqT7qArHbr7DNanO7UIm9JOe81OtIJu3jYq0V9kRxt9bdLOrCMaD3DndSlKIIcU
sXfmo9dw3ylh43f5Q+G6yfUoM/HaN/3c/lqNeHP2IL6WL+bSpQfsSgrsj4yWt3Ymx+hr5LqWfYrw
qSooxdYUN+HdlFc6ux11huW13092iKPiqY/pVNkdsikMVNfQbKYk34+Z38YfOmYHuzq26aSS+GCG
LvbUHDTtgFmnStGiHex8dscPrgHe8tuE8rh+h33PAPOoAU+i6egtWy8PsQxZjg85K4Ms9zk6XiDm
zB7G1OwqFHIJYl7u8VvzrMQA4epEqaPbhUgOw6n5TnFYjUkngsiia1LIAbN4O23PngnKtE/T5mNS
arIXgonNHOZLCELZUO3whvXgwhfDbrCAixnE1RO0+9l/vHCl3Y/WbOjI3PlD0dq82ziM9vdct1YF
CbPzmqepKipZACS06/5VKFJz+jRCHc1Btc2iTk4oIYcWAlVTQ4oCBR4XCYbnyFWkCWRzCy77Nhuk
GOQut8vGGg6tF1rkEeSm0cmnCR+4OCo7c+3vvcEhDM9OFflVHqiMQH8ghdmh6B3SvsQ6nEzDEjhc
hKg3MWQG8ZmfFeX2zps8BzA5S8Pov+5LbSqyrSpyUvg7CsXr59Sq2ojenE5CtrDPy8m8IFJrjc3S
Jl8zundjy2gOSGQWgUnP1qwXKFngJxrNGH6ds3yIHzKFi/W+Chvngmb0IvtL7tmFpMLQc7zoHQt9
n2a73MuKaNjFXVGOV15jAxonn92DgI2dOOUOfK/toTTHverzPnpn+2i0z6JFkffU5aNdYp5xkjgb
j7meGrDU9TiJ4aFvmGfuujRGJaoikUhcWeSTHSIkFh54+qqSDyq2db8r8zkx011tj1P+wQh7ZOMP
7O3TfD60ju+m9Q0Wewilo+zq6YabPsMBRmyWXX8iXVtCVw6JjeUogUQ1F5+dfLoQ3Us/xll6iJvW
rlMIzhCBMugMMJtT1bdM2QgY7E/Ax/KyOCxDqiVY/EK1tbtDJpNPHzpP+d19ASC2Kk+xAJbvoQQc
Wk8cZSSN5MasStHN96M3ZLgN/G4GAXxnLQu/1a6ROgdAXetZoNGuTKNIC+Rx/LjocOrL4XqnF8uo
H2rtdQw7KjPBKB8X7PBY+4DLRqV3nzdj9DE0KoctwdRqc/om+e5LeHGnpsNXexx9ktKmTpYjaO2p
1Gfb9EZrHxkiHJsdLMHRexS9JHUVYiwygZ2TzxzpvyfhMsxNUHNz5L9jBhQmZiM78Y1AmG7fu6fW
rQdcsWUZm/NniLR1C9M7m8V12qhlfFvmSzfc2WKutNhrRGMOUH1+IoFLqGY8LvE7REB0kL3ZaSXb
veVYOqn282QW03tm9dT4rVezMqNdahbkKUSwTeNvKQKL9i3iMKSDJ7uyYk8iNXIb/9YRjRe5+76v
MqQCiUSSfp5LHD/+wR9kWQ8AqJmdHkdDDUzJtt3Y5WvLHbGAh/6k3YdFZAKfmqsSB7SqqXUE7bql
TbydISOLLA+2pP24z+KooqxIQY7N3/hlxVK+q5zY0b8Z0zhE3+o0tDusrng7EXhhW3XTj35WQ4rZ
GWOeWh/k4KcW3jVUhKB1Q/j/BlB4xEtgwLqlrDPGG5662dkNuT2nN447gO3lctby3yQLCGbNL2HK
hiCs2yQl4S/P5Xkues362rNDJ32fL71TflFmgjV3Z5fWJBswqK10vyQOJFhsGAkk4w/RHIUtyqIL
Dj3GzOCEzVXRxWmY7GyLrPL3Xd6gQcSgKWKDBnS1pmuFc6KiE5TiSpn7BGxnyjw4OIakrgMGTM8O
quVYvEuKvA6v4riH/c8GdpK37Dls772VMzcG9SIvGLFyARH3NFdWlgVTY45ttsN8boUfi8Wvugde
xWGSC7G1djcjRkTztYuK3tj5ZOZJnKCY1eA1Z1rm+xT2XvhYgZRur+SU56ggbH4fNtxD5b/TKp5a
Sh67aP6I6LDNcMLHhlVocMyisu+MhTHxIGYEhtaubhA7Qd6OXAdDrkrhlfP1ZwDxDqvGUBZoM0c7
sbOj5XeR+tZl0NFqoLjInZNdkXLBenYuPN0PyxwqdT2lXuU8RZL55MtS0WAPWaud4T6uCmt4NZHY
El+TCqUot+P4PHrXYOlb/V3WSzkcBeRSp98NvYwr5IZW2j9lNdiNNxZJifHjMBoWHr2KQuX5fZZ0
WXPmPjYe5Q5tmareQ3A35q9L4UnMp1Y7TLi4TS4Jx7eZ35hs6IdorJ2ruUnHRJ2LKM0pPE1ioy92
Mqx755vss9RhfYWb/n5kEqF9iMgl2BjEBCtaXsZz09xMS5EvnwTJew8zRy3nVvXYtXaD7sVruMgU
nVhJm/jvkgQLV4HCw24dDDt+ln00oUul9+C9HTNoU8bhpwgvtGaH5YS+Q1WW9C1qKKX9bQhRNj/M
EAImDk+jIZxzKQD1XHEJ7em3VW7q+PPstx5fn6k+m+/VWOb4JRp8u+VdZMwpAPMoHssna2Ibuatr
V4mrtI7q5rYV8WSdhj7JsrcOzm0Q9APo+uKc13bVMAt01vuebKz6vg+HITt1qTaMZjeI0jMA7DeR
+S3L9difWPka8NMk0Mkdy6KiV8rU7A5CD6m4bZGF++/Lusxt5mzPqQ8y6b363VTaxCNpZQzgu25R
mqKC3mVL9mB0oyb03GdhmR4HpzGyw4CWRj0aEQ7X63aIbIXAYsxzShEmP39l5UuGlKBYmH3eTv48
OfuqbHsUoDrCrbagw+5vhBhj9xGOXzFk+7BUuY6OeIF7+5EwnNMF6TRkzISjDcktsLEsiFPdFbj0
RN0NEfZI+P3jEVADOHA2n2q4Vl6EOrbo+igKUosRel0spQuqG1g1h12VyOY2HDJxgZH2VZLdJAUG
dHJB5Jih1J1R+hxMzrv5q4Hkq+6qh8ntU4GWVwWGBd7QPStUkO6ryfE867YQXIkcHNdIa16W8i8F
qNxbxE3Yuln1JXILr3vqlWzkvczZRXOAo0TJvY/qLmuPbafb4dYdTbe+ssNGM+fLfhBXCf7s6ZYK
UggUeAC07f+WVVhTAi9ZhvJtxigG65Ausjm1Foeae3fo7JqtlZeqeCBiZPrFXY72Znk1uDR0edEU
TMJMr5w5so3lQDpfUib70JiVD3XTdA3rhdDzL+LBahXYc4pGGlVqR1cTKyL0lqJCjVtwb/zbtiDK
KrTXYMMd2d7EV/kkmhuu18WrrKy2FQDAdn4eu0Jg3iv2SSgDqxibRSebtzi3wodN774uklLO0jal
VY1XjZvIaxMD34fLjvmFi64fGVl/Ev9ZV0lFo2yjGWPNVY5Opk6PiFzhNUq7Da8ccpEoXQPmGB20
axp0+7kgj1HgK/yW+BlnrbSKnFe4oTpNwJSt1zLtbQyC8w5b6myxEHmUHx7svvD4P3S1HYUns6n8
GgNUDdg/z8lxvTN8hSw7GhIZ06077sQEeoeXSK6XCOKffcFVZJFk6VlH6TRe4UFoxmBofT2du1CO
3yuhZXbIgKi8dBf8i37sruKMU5NZxtDN3dUA9864zpMKr9vBSqTA51othGF22KVtBznKYnj9PrZ9
4mekyEnDISS2iHnHijF2R+loow2mPOyw0CBwxzk1hEa2r0sq5vqjrTPD7wkItHnZvUrM/OI60Lru
PQ0tuevq9p6EwbF/BSIg5vDQxV5zfckvq3D5hhmnarDyRp85x3yqUnUwUYCPzJjMO+YpcyNzOqFw
l+Pbouq429jl7oD5chfmIUAuTrOc3+cT6iBJIKZZImTB6DObi3EP6tCxiIypG65tD9HBq8JzI3hg
2diNyFl+DIn/FwD74Rvah/bb3+4+1d3fUBx8/cSmvPz/wAJpXjLx/4Jl/z9wQP7b7//zB8ceoj3/
8Oe//f7ff/93IPcXPeS//f6v/+u/Abr/19///WdR5I/n/p1zD66eM6/j+/DqpTT9S67X31WRhgcA
30cUSyhO+u5Fv/cfmHtX/GfPlSYXYJblW45ziSh3xDXjf/lPts//ZIG+t/0LNZ9w+3/9L8+gyN3q
zz+7cX+kV/5j4CKp9ExbKU+ZpuUKcgxXk/dS4HogklXsg/RNcVfvXu3PNw83h+/+4fwSy9P8ka7x
/MNskP+O4M1pij/c7i2ZjhE5ynjvc9facDipWuUFI47bYce9um+cCD+gemMDUx3wpcj3TB9JADTJ
vsL6o5JXAHu972FWye9TV1bXRuJGV3M+k7VeqOStx571OHVV3r5ZmC1Pqmzq14IswRuXNN+ncmza
E/Ojne0cXYfhngOy+C2ZdPKbi2+C+HBtuB8snZdgOezSJFgwob45NHnGpNsk3mCd3NGw34xZ2vv3
GceI9AAFFXHOoib8EpE11MOVHyHKCEAgeE8m2WYYpDTmtGOPrKoP3LDwv9UVkbWzjjh1HcPQsK0j
ZleyotpMpGo/dx6imVYypo/lwKE/iJpicq4MZQ/eo+nHXUKdsJwmNiiFAj0/dEV2TSQ1p/n6qDmM
hTWdymL0/Heh7RCYxCoVnbkXnvkIfyo+xmCJ78cGueluHj1jOJde3iHx8xC2157Bob6oZ+DCjhcy
by1QS/Z5keMDLCw7PCKlieN9OUbqNq0a9HnSlSrfTyRHXJJ/7I6sNI6oXzUGr3CX1+7snOqhUu1r
ygSlvppToceDXSq/JWY9528qwhH3pgmG7DixcbgjXBtOOyfOJxlgJOWM6SZ2+XGAWFFft3494m9D
Hkh642x9lrpwvYfcH+c20BxS0QB2HTbfBe1EkOZiZO5GVnKvFrvs3y64exFp+VwQHhFO+t2VrrX4
LGQ/n0QYIyhBIhhZJNumarxpcUt+RBqlsKCH0XgSC9lOZ4t7mXeLbJNmD5xNA9yqrfbQV27y1teq
5fxpGuUXTk/j1yF2m6dqHsWdrfLkjKFd3fQGBUy7PsJidoDXRUgrFu5yhfjd4OzVFY/+NDQ9ZtFE
Hawibm7snjT+HXUC5ps6L9ogbMx5OeqZ9LldN0bZ+0q2zeu2snJ3B/yqO3v4jMWui9KRSMwyhJ/w
yExfqsbovL3vdcupryoR7izVFgP2V99tjj0i13jfFDIk1DWXn4olzc5ualjvG9n7DpHcsMJh5nT2
vk4JF+44o2LLaUf1KYqxd+8tGRJHbZ36xNmFgJSMlbpvfATUyK7Eku6GhPDfrhcRaIeyyMdo31th
+gmYBAHKOMVb1yKBvnOlY73O3L4cg9GJMZe1lNXceZ3jE6qauR/FCxdxMHUrB/feRGgpKBm2n92Z
k+guKyhK+KcSHZRte8yyps8EbXEyRsL6fANayAzno+ZAm7cHMujO7j8pS/g/n2C5noX427a5K3n+
CR2H87bP+AT25e2iziJKX9ozPdue/fETVlsnv8aCWNR8QtFcYjNnpbstn8AdtWJYUU+xrjGW7FPo
Lo6k8uBAtei5SdsXPuFHvvs/Vg/PlI4tPPhU0mNBNJ11PnxUi7ix0pB+oCt7uov7WrxZOHp+SDhA
yRuBVankm0V6b2ZeeVfaSXg0a5XfSYfy3oNndRTlN1NffJgaAuv7DiTf8tTKQRRnLoJaeQodlBK3
gqyu4iBzNtEvdKXnu2S+Ab0H6y1+Y0nlqL8+iTUcwxtQ/HLno0oT+qvnZ9d2JY7VaL/wSZcf9Flb
8UkmHjRLkPVq81+edynDlsCQc0Pu8CK+JXEhvQHZ+1CSIvj3XeKzDcXPG4g//yDLd13bwfi4vvxf
8tItEqK9O7t3D0VCxHas3if++PTTvuv139/854/5Y8sp08F+rKTit//DIJzcvPJmOZs74eYHC+nd
Pi+9j1Ppno0xe+GzLvlRz9vukqemyLqVCs+0tRrwicq0LZLS2vUg4so0aFICsfVCSPomfgm3/SPj
fPVhfClh+dJS/HtdaZC5ZcdWPibmU1j73H0vrANrhE/st/E+qeGxja694tbi3vavG1TCw/zj9+Qm
ggoM23TpIeveONp4wOqytXaN6fRvlRxSF6mun6t95fXRfTn6k3WRnqqvZm7k15Eul0diiNVRI+2z
D3YbJ9WZhT65TytuePeZW5fxPkadxM7O6Y2neizyE3mSotibLIk3qezrd7Nv0lucPtVvCRlLoq6d
/1vouWmy67yiweDnNGFykG7eE1wr+qg8JgTk54Md1a2xT31h3eLx0lcVLPSa6PM4fM5xULpQpszx
HaqSSe3bhohT7nTeo9MXY/cYIUpBMMkV1XRdcLFi3UT1KD7ruk5e51lIwRQ6wqbfj66xXItadTgc
Ez/534Sd146sSrauX+ggReC5BZK05c00N6imw7sI/NPvr3pLR91rbfW6ba2elUlCMMZvn9Fj/ub9
kG3hKlqcGhnV236YbSP6HN815cui0UxdwelM9xKs2fAy7IvqzoDmKtl6Q/8qtmx8dNq8Ozdm3pJi
n9UsmASih3m50VKp+9lUoIuudWfZi555Bwe9iHLP7wQl051hgw4QPJmsnex/lIUBkkzPIEaskdyF
9aHfBx3TEzg0lOht8wfEQXcdssGCwBrEU2Bp/1Eq+tqRl7g3f0/zyKCy2Y6yBiY1thzRPZhBNzfJ
PI9iesnW2ivCchi0GbqV7tY7jfdxuWauno2MGj7qoSOI7Wo6avQrDk2KnrfFVtktL33rZXmk6XKi
TjSA8umqk9OtSCp9ZT0xGAYvS8sZfkQwkgC/epGYjJDbzvLeDVemN0MRohg1NNXdaKJslws/JqEP
g7fGq5/Ol6nLYLSEylaomr5sXxeeGmp2MeQncG+BfZuCTybYpLnOuY3ZUh933zXeeyQVfRhMkz7M
bjnZ3NWuyh8ZHryIiIbBT9zShexjq1V3n4GWB20YEJyjpYqzyZbfPU8Qcn2yplswXRsu5UPA1n9e
kNY0p0/XKZVB3DvWceGfc7MwlwiuxrBGHBW8jnZBsxAk31WNrRuvul+2k6M77uWwoEg4QRkaQCjU
xZJoJBE0VwLVl0dnmJfapCzPFObDUmW6/DkLy5WHdE1H47RBKywvrnDKDw3+3V0RoHhnCobbKkY4
X2MppUf21a1aVdxGq6U9mNbgxokHV5XfB8i0fgQ90kGKfMY0jzY72RqNJU2FgPzKM86tEu4UQ7iq
Ly36ADspoOZiK7XGpLUp0srR7iRA9jPVqMIcP8zazhPbmBYadhf1uIrAZXy2+z9AufapFFRTgoz4
p1Kp6YNw4+XgZIXm4Vprf0YJBBkVU11LP2cBln7Sm2+86bSkMbZdGgEPn035L+JR/ec0nQsjMpZ2
/6Isa6lDD07yI8hLs4ucVEB/LbNzQWYB3g0T7iazTsevEGL+x7YNsg1JvLSOBtTV4zyVfA7DoT/R
VENDKaqSxoenc0seW10YhymDSopbO11xH6CFNw4U3ueUGXDIzcdqr/XN3rcvXdvnH41q2pukoOVn
Wbipf1xIA+oOrMIDLclNLpbjaphlHqk+Ld42ercs8CNDHZ0mNRR1h7ZdEIUtmj/LiHe/6smefJ7b
TrlHEfS1cxVooM2H3Cu0PEirpwQaRR9J9o4NFwuXmW0kLzhrMJyMQiHHcAlKeGLDXIY7JWHt35vJ
WVCvDIKm4CIei96ORVuonP5UEyNEmdOpVazm+srnbuNPWviDFrW5/zayLUVTA70VtdTGEsgykyN9
tUqvtU/wQr0IVVPOx3aQy9FMUeEfPa/sfrkdkhHIMlNdmkEZ1MFvxn7w6oA2+Flo4zkXXpMlNKAW
b3vaOG/ttDoHWnr7S9BTIB938Abx4I/bu99b7n6TuhC0bu/r9Dooyq+jomjbx9Eo8+NkWd6PZZJ+
EU4BUH3iVkT5HUSX+9Zb7Y9F1JKyc61VprxTN9q+PA9glepQddseuCEtev3ywu5X7pdaFEWXeONu
2o/eCPv4dUzp8krsAsH8kyvc5iCaSVxoWe3k93rKZRv7hTPYj/BP5W2Q9fzEBrbbJzksZnoyl4wS
+NnM7qXdus9tP5l2tLv9ZkYYT+YUBdOIXOMwbKubfdBR6ah7z562NgQ4WP2khCvLTusybOb7WHU9
i5a7rFcPmufUEaGS3W2ztCieTWd1RurQvTT9DBbcLmNRXzNncijGFl3wSFW4GRxWc2v6y7Y2dRbZ
XrCBStNS3ERTSguIprk7KIso29w6QYxEISvg0V5dERHUVViCXzzPAU/Laa5c0z3xblAn9ARdc0+A
gz4WInO+NNknVVICOixJKufxtC+y+ZIZy/515wDwksyGptaGv5Uxp+2M3cGVPCWuo/OwMnN5zISa
Hse9mL1b0+erjOx5y2RSIUUcwm4LrGd73Fuu7Loce83Tl40FmHq6pcWLRdAqK0Fq0d5hpgdsf81G
fapbH72mJLdClivjSKgcl5U/dzjBvF12x3zfqWWsd886w5BKeasCdxmJgOzS9tnGYtYfKuiglyZ3
jPaIvYdsFi1U4N071pbBvPWcPUu/2294Tp45pmUZ52KehtOQEkT9taqyYLlvjLqk37sd7ofesP1b
kWlEy52q1XRF8uEAe7glIMGIbndj4VUbL1Phu8AypUH3YrleZlHVUbczWq3VWDeoDGoE2yZxWmA6
eqGoubWKHhVktdoHa0AqRFfHIA/NstNbnVm9ONlOPVW3Jl1K51T4FvShVKWkWnogbp7C32DYgGyk
oxd0Mh9s8qgFpL2U78soC15jqg78e1fuZXNVRDW3ke/7Zh+uaZudqf3mn1AQdl934vHLkGj/7jgj
cqo4a1UlTxkl6s4526eqvWi0MrE/YKw7WI2usmeZ7tMcg/BVVGrvjYobo80SCtx3Jqh+e/V1q+cX
4TiRhDe++Nmg4hZsJl4y6zSgyrzP7b06pkuQJ9lYD1Eq3SzJePqbcJiEzS+8rqcVq92hpqx2p+Td
9W+VrIX+MxizF5oovuNlKJwj6kOj5V2LmxM1pm4IWG+WoTqQRV8Fp8nxxvs8aMW3Zlj7ioNk6g8G
Iplrg+aIZIExsOsINHfdksXVdv0VuxPqy6FrTI2WaZM3c9S0PpmFPd/gOjvzLqhsKqjXKah/lLxc
GQyMIDu3FYbSsCNE5rrOi/tYpnvzuG5e538seEuy90C0fWzqPSh5pbnetxQVR5JTSX+ou2VhmDDE
N2O1fT8CidZPq2UiUWkaYiHMRvqADn7ZHYJgaZBllblvJj6C/Qj12b6ee1ysU9J1/dpe7N1IfzRm
xTDYYPz7xho17ZFd9Jvx4rW574E5FU0Xcu23j7EkQvmX6VHg/UOqThbJ5DXGFOMhUc2LU+UcISNh
D9GkgpxZCxg37mglaWKwvuBgWhRvhXpe82g1tfU6bQ17QkPN8GUDJDwbkuSbEHWL4d94Y8xRnQdZ
GeIdHv60dsUEDbIZrmV13qrqOiFeaLfWshGQoreMt10ZZxKeq8Tr8uxUBiXF8ui6XnudjIzyGmQo
LIKZB0Cs1tg87M4IUi2rgDh85sh9j609S1k3qt17WsxysMJl1/49guD2wJbh3E9iY4eym+lPXTj1
G4+cf/T6yr/qoDfJANLGH5nxZEUczdt5EUG6XJw0H8R1Xyk5PnD+Zz9du5+Ow773xtuEg5Dw4s5P
zagr0W58zqgikXuxrfEmS2d+pydTsoUFpR9WK02cyjGoWWbNUrEaq+qma1P4BziBViLB6swjqol0
Pxf7vmXnmk5l9Ly6EcdmaYc5Wup5Kc+Gu3jmWZVD1t782u2s0OGm/Voo75PHrtd+OYz71LW3atqX
a5eb1nbmWMzPLFVpHdXaEsWBdrDtJ2+Dso2qnagK1E3CvGRoyiMizKj41kTMJm49o1rIkAN2onc1
pgJ0Gc/+anuAYy7l1KiShx+Dh47MgmE4pl4VxGmH4jw0hyrtbpNRLF/FPM4q9FBETmbcTu7IsZmh
ez4sELDDrQNF9y5j2pfNK6ntwJMjv6d3GKy++mqxFFcRswiF9XNtPRlrqr/7Wor1kK/ufs1yMV5n
p7Y/1sbMVJTZjWjv9oWGVh7jUeXPbiqIeSp79MOhNRnb1cD8tRwGW6z3lTe2J431ZfncTao1JFTQ
QZQ9q599W0wPhqFafQZ1rH7grRpQdaXx6LRBn+ybTKs7Z8j3byhDFcTiqBA+0/zASrjp8gtSRJOc
WF67dQQfn9fhMO85awzvH6hLbQax4SoVYzYbeAVor79Z5bK45zJgjh+1w8wQTHW8UW6fjEEwJ0U1
j8m2lvVzL9fsIMTgHSbLt9pwaYV/DOY8+16Crr32W4/9t039NaLpvHjqlBbvSrKytijoHhywKNhQ
V4sQ0CD9ZqreA6CTyAXMQt1jT+PPotUY+oOdL/OXwO2LP3DmCzP5GqzHwM63e3fe2MtHF5EPvdJq
QxZZjA9bZ8OqOq7Ub7SWb5dc50W8S9/cEx45rHa1bbtRs7g/XW0adxXYehk2mWifGEm7b9MsKcYr
+PLoYogpimwrzZCWblmPTG902DQhhcyz5djO0Z1XfasKopG4o2WM379M+OjDk2V28nWxa3LJGBMc
0I2wtBAZcm/UUsfoIvY/HDTyUgZLYCcpWUXnjfm9Dau9bb9oNfXYGuzSvieMtOrjRhE7zSZr/fQF
NamLGrrzsnswwm2vETGVil0k9ezgmz80xqlbezAqeOEpjyxt8MqorXRfURvnfc9g1yHL4Tx4NxBW
JSab5Fc3H+3ubGpjADQf3PZSmL0f41ZWAcovt3oirHD9ZijCC9xBZpFjZOu1hqy5LSrtuOmkJ+87
321O82ZVzyodEQBBKEXIcbqHURfBya2CuQh9lvdQs+81sTu6y/dpcpp49EztovDn94q5CXBB5rmo
vEMvjOBo8UIxwmXlA0TF0KZvg7v6R0KijdhVqYT925i/aWm55oXeTxkkwVnhOEnDLrDGuF1mfWkw
2rxirChRoksYlsVZU/dQ4PRB+eJ8qm3A4V+menGPKA3XNlrh4BHYFlt16swUxKKzh2hIJ+2G3SSX
BFEZLx5v6xBB8j/PFc67eopsJTYvWsioZE3XJd+3reX6ZGCBYE0e1M2e5jH2e+jDNN+Ko7Nwrjly
QxgEfMv/SQdN804wslkdK84PFApOnSVWvwXxwoXwI88151srA6WjGXXv70xX3YE3fft9cnQ0Fn75
nGppzXc94s74c3h+87fKe2mmrpkYW72p+rn7AdYpktLnxNh9UT9yOXh81n7ePGR0XR8hscLXM+6N
8SB35EkwoWCDzAF4JY+22XnbqShHsd3aTDofXWGjLVfgorGyWCySojAUTlNVmwexVZ/aWjl4ZZSr
tEqGHA9JPg7zzzl1p0Ngu4+0g2VDpHs2qVAaC6HfM4+OZwgzIjrAftSt4/92N5CprTGRJY9mvn8N
2tT+mupteQYEY5cMSqe9+jxdErhST37YDhUrdD6ZkHE7hM1hKfbiJQ3wlyir8A6BbNMi6eGly3Ct
uQkoCNaTFfpePjiRUUjv5syQqJFvqezJVRtCvB4mnumXOy9kEVvnl3RXYf9u3CDyyuYoZC9Q8UPy
J0RahpO+ibovDkFj/Bq3Kd1D1D/iN8J0VLBG2pDhI5c8cWgOv9IZ3sFMSl/kp6VV+sOzG/tI8Ksd
0z9fbKdtlPzpRdPpEBpiVk+m0cuHteaHCyoxHaqgWWLRFAvzEFlf93ZXBEM4DLZJT1yrd+euLzSt
sxNNEGq+231ze7bngCCqzd45ZRHzq4tzROvP7Xfa0rEeI2Uzjx895Uxf96JFoUo6wspp2w3dHZj8
xnjYsTStSCXP0mePZX8a3Hd2w+Wy+O1yMKsFQ3Y21eMvBPboZRwk+/Hcc2uEciEuxgediveUhivg
k2p+H5mDf9Sdy++gXFbHQzXSeBcTQxIwbgt2srvW71rCxRT93GHer9McMnYOdzl1Z2XCyGZbUblv
7RsJEbmMC6D+hzWfgy5Uk8XBMdhjh1o8IFP+3qJhJ/mUSOoI6U01IDpwlh/mtBS4O7Q3nRGA6YDW
j3L8qKbSPeao2T8M5Ml97C2mvKQ7voqE5WFbjsUQPPBYPiH4cekZshHJF6uTngM1EfyFbL5uQ7pA
OXE95qG7vhpRrWdpH8Rln6mvfTHbCMk1JHgdNOkXxcoTYMb3lzXs+MneXUBYD6aI6PFnq4MsTufS
PqNe5JUsFuOzLbb0GZus2dRbTMzHosOxtgEGrcVVd2m2+b8ANH93ZvOU4jF3Qk0z18PmFJ1Mdqj4
+pB5af1ijfZ0LJRZ/LE+a9aZE2iOpKiqsUPq7WGc0fUGzW0r0fvyKOTZHg4UsMNTuN32kfU+YZ+s
Peu7naK3QLlelVdpfZp8p6mW1tncezEdkbNPc+QvlIEe7MadqnCyp7E61FmjyqQ08q06KNnAT47C
mNPXtUbqHHs4zecEgjndQgjB9M7PAg8ZbNFX+li1tXUzitG0wgADVnDKG/D9+1xSARpmysFrpP2t
+CkBx3HoGE1xKzHmOHFqZ5t3spArG0d0Ku4HEgdMHD2TkxsHWT0d+67dq6dMDv5r7zZijibu7Nvk
TXwOr89INw6WyjAi5QCyoKglXLJ8NNHAeTGY/QT0zyXDkKSH5aPJ9WJGgzUMHzMw3f5rZNGqSRwf
pnPLGbieWgQDIwI+03ySWedWcUqxwKvxOe2eMtuS+hR0VhqNY9sebMNoHlTq6hfsGQ64+SDk772w
8mRt5YoC3mkbMHh8nlP02Yx6q7nuyWopFwRaioTZpLiz5zHdj7WRqSedmdNpQUrAGqWC/WFMRfHI
WLfct5ae88iTNIVvWnj8V+6a/mq3SajIKJ3KiuBqM037dOmsR9E1i33F1mrEuavTd4TXlAKnrfJv
yGa6jU0YFP55MnmwKUjx53dEwIyM2Z4bjAYSFbmaUGYfKiym+WGfjYUbKAM/DScjK98LBRzA2ewa
LcLGNN5dW98y/HZUdlMkxnuXLDCvW3EhdlV6QPQzvCADVG910zswa7yxfttNWT7W6PBjnHf5eJxd
3z/UrjuyB/s6b64dcOHLuO00MNddZZm3wpkCPGJsrqFIJ7nHear1crSQUBZJ4GW4YPMdJwE21KA+
rW2F9qXDXXlum8o2uDRzd6yyavjWYNS8SyejPwsixV6EJUrervVch+nvoO+Np8bQGA2DX0SKb4FD
uxhEJ8jBygBaRy5qdgM6RorfWi7BEM1YB3JcNmlpXSsq8b6Uad6rA740VjOhuJ/hlIM3UMGHOa9f
U+lUXWy5eYrYOdM9v2KHgmRcJxaNvrw22JNPmggKZCp6m65bCxByE6kdZIkdbIO69OMy9mea1Foo
A37qe3scMCG004yxL0ir2QyVuRvZVSBS6g5Nu483O0XRnPCLF+BnrBT1A5J4EfYtxFCMpiVP+ZCY
a8N1g7VCUaL6k4AzfB4+X7rZ6HPnuUFfqcjn6f4O0SfLSLemKkLuVPtQoMhmwGx381U3Zfswey2T
IJa0T+aK7S1ZwUYr4plr3gvtgIcsXAq1lRcpZ++rrMziaiwNRizVkQYROqs1mFGby0sWYHqIm6Ub
TJx4xfCjkkNbJErt9fKl7+EswiFY8uKoevygQhVed5iNdIGqA7V56pd5v+ZBuVZPLfQc38wfs/pR
jo7/VBTm2F7qckMr2rSe8bbrXjyILNuHUDTARk41NOLQil2w1Jm4uBuUKetdg0nqiyU+ofDMQC5M
a0/t3riX0oQ5SiQBKvn2so7S/sHEyRVyHNmrE1zXW6enHT6ntkYv1I329qPZ+DhSS2zN5uvAKEYG
jCVlB7C4T/w9dOkRxFHmwhK4/ha6PmLWT5Wq8d5hzzyVHq/UsClqHF4k490Vni6r7xVfOzSbwjRe
IEWJxTbmKt8B7jzrZSHN+hN0TDWCYA0g4JRqKT+5p/k8NkFWnXAp9+qYaWd/LZ1irrFnrusb3sQi
7rfMwiu/NU+w6OX3dhzUCfVpo85eQwbDKVctKrDVMQ9oB8Eom3Tz1MGudfnSym3ww6Wvuj0GmAhe
GsE4cFePWK6exy71soi08J3dePblliBh6OukVjoASGyzWjCNeO4fA9FLfR6XfoSsaTgfIyuo9Tmf
mCF+9JA425vhtjJ/1mlTLdyymVVH22YD6Tu+Wt7muWyKOF2L9k0vK+pgoX1QdNh1UsmJpNRdss+B
kT+N6dhDfRWV/mZlWXPuxZ6f7LxD6m2X9f5ODpmN7nGtXnKnB1eysZUb/HY4qvEwmJheywFVeQQc
04vbuGSyuK9IMhTPOaE2bI3cW97V4ZV9buhPKi4lLDM7ac7VD3HXTh/IRcd7WSE7Zo8M3KfC5BxG
hTw2j37m6ReLtd8OXWPui0s6uv1Tlsl1ui2YKpO66jA+MwhpvOUpWGMpCosFR28fQ+X3XjRl2Oai
TPFyiUze2+sVd1UxRZIUHx1361Q8Wllt7ecax1n3ZdhLKkQLV7CNZ1X9pRUoEEIh9fg6Oq563VzP
ggZ2ewOwv+gu/j6oPN4Dw2zCwEJ+HWKNRCjSDBUWVAbh5gagVz/x2Q0Z27Yc7Z9Y+tWVshf1KF0G
E9Me9vd+2PK7zjH92IJyj+VezxcX2ETwc8IcuKGjjC07bq4ztOFm1b5q8RGV3vpcliPMpyeU+VS2
k/nLFn2Qx3lhzUlVI+r8VjADgn1u6CJCqEfvpHlezsoppxucm/ddojG/Wr7tAKsrMcRBO6TVcVGi
aFgECysx7VI8zZ05H7HqYflvis1+wyDPCTtPHEjeOEz5aWInhrVstDyZE/ETYdEG46dHNAsODuTE
H15ZEuFqr/wYX2D9oSel7pAW5o/dWqEq5LbChOyC/3VxS/juErYIZqfnwRzMR11MRYI7aL0XgTC/
SjXKm7tK5zBgC/4YYO/TqC200xyKAQqRxqueJKJu4y6x2yacF+HOB2s2Sv8C9bN+ASlqEyZnsYfN
1o9XZeXZnef03ruY3BKawZzu+2UKTkVWwXfWcNDsKzIDwIcYa5lJIf5/8SylB2yVwWOpJpAqzNqH
IXOtJGukeLCKCQllX49+3HCcfJkEw73g1jygafTXcExzs/mTZsx+t2JB63jJfFPncUp69XBiSEcB
my+lONdL2ryUUi/frbbI2hBgVDPVZ4GyHvMi7fUJHV97wR/kntaAORfn7NpxRwujed7QN0BnUnn6
W5jp/s3UDsyIgGlTJ+DK7W3YxSjuchhAroXd4JNcrAnF7RIU1m+Lx/CYCjtVMW0Jagxbo6qfs8wH
dUDIIp8XMEwmKVC3UFfm3Ca5Ae0ZkGpBgXBh+W9EuHfOwZ0nbzjoskDkNjfNFDeltbfYXTMjj5vJ
64l2YqBVUQ1HePoMIqtft2LHs2c0y81krgvCreKUSzpeaVd0f5M81nvTPjo+Q86WSssHeZU6Y70R
KXPL5w+XpGQLtA/gnH72fd4HkwdFOZ/kFixCnDVzdjcVGrG0tbXj/O52jFlBtml8EbRPrOfJ3G1Q
Zx8gjUd8YIk0dhl7HJNGpLVrhjmU7k4U8sHd+iPnRfWYrl5VXKpsrJ7zqYWW56e4Oo63v8G2Zzg7
hExL8EMrO8F/Zq+9QQ2yuUzlfSZdQGqEehmKEub0MvFI86tDlnqei50LNkUG03O87hQfhduaq59q
rpYmcrtx/u6UDodWOuTNo+5G4iQq+C0iFsqWimtYifZ54q8+21vbXFOOsXtWGPdhGlf1JIutKENT
tDAWc6OTIMXikvpjNUf71AefM31tJ2Wn7c/wB6c5kdqLI9L3hHiGOAP4Hfi3ujBz7PS88bKZL6Pr
Tg/LMKNvrAdlZYlyfDyMK8hCExapW5koL6bu0Spt825tjdy6oq3r1rPlFkBcvhLdozG2FeTOzKMC
01+wawzqIVO2w7OxtMeS+eZK5MP+kapqeVEjQspw2p3lpoJp14e+ydIgcjwGrKQPEHmGsq/nM8i1
+e4yeX9Bcr6B0DsWtIM9yI+pS/ead0eddo9rv1YH26lwXDvELV+WqlDBF7xm6tY6+1qFOT+LlSi7
IdRFjUY/hIREwHqJunooZy5QwpggfbClVrtwpr7bPsFC5NsLSoJafWXsURqp2ZCfHJVXfzTmZco3
AmvOH1nl/fk4Mc/EROe5TSRmO/BCZXc+VhxoXCccXH8FpUeG88wxUKFcEh3vj41COLWP5psnpxW2
cOkOXHHxDWkfuS6zw/vPjNlkGPh5cxP2E+4OcAScac2x3MxlCj9ETMIxIDDjYK2j4QKtMwBUAH03
+gDsG26BoYwahHFvVp/Z77YlvLjyzPyXb/JRTsom9R0CAmsx2yLFZZ+feM2vm6/XL1iZSRAvAleJ
AydugBCLl2H2JfCV/yvbdrM6t0sHjIQ6UbUHBvi1ipy+k3cYaRltpL9sX0dipH4Ua2t9DP6sDcRg
rf89R9k0RtbQNwo2P/N/5dAXAUc8/AsQ6uINJBeNgqOLUMwzxvLmoRw3rBCY5YARA2/r9xPuieAJ
CBMZiJn5xQuhHaK/r1IyC3kMS4eBxV76+aGx8/2Sy3n9KXiv/ra6Id8i/IKcO11gft7npb+SAiTt
l20wZA3LXhTp6XM882ALgZYS8Gx3CxeT8JsbWrTWxCLpSxEXZjB+xbOeXss1r9S503PqxRMH9fYZ
69uuGC3Mz5M6m0EPmjELRNzbQ1ZFpm051WHfU7DvKjP0uzWt9o+8ZcCPrDpPeZnwah0vRTp27hnu
fH3CczZ1x/9HMhLVvmrmCC8qq4spfZj/+JO2RqKfyuKZKC//KN2pvG1rtnyY5TiAwQrxD3lYf1f1
UjTgofuQLlOU+GujSLfIWecTySCmfiZj467hwQ28f8r//D+EtnCRwocIJTbEtv/iPRJkIhjbWMLG
m3jcjOciyMOgu4fL7e3H/y53/T+0roFtEpNqwb4I0/+LBxZ9Vl/rBkR3z9nYRPpadf9kIf0/rlng
CReUx+L7iL9GFzpWb6xTxZ+wCOfwXtv9AIj/37/F31XQvrCFsNCXUT1h/8vM9W9JwVSxo4XJBxtS
eokHDMJFdRTIZPf8n7zC/t+0wb5wbMIqUKn70vlrQHk70MeSFh1akj4NS2C9pRCsCCd3/dn4lyL4
Rzny52/9nzpoLhkmaDQiqMjdv0aHdv1eKXS2dqjrPZoBD4W8tOpYBHdlcZdlhxm6103+++X8+y/2
KXtGw2Y6vnQpWuQz/dvlNDNIzQBtXNjNzxSZn+Z2TKzp8N//yL/k4v/5zQIBAu7yc0msfn/to1o9
o0NIwgzdx0ukD+5xjtfYCI1QhsWhixgy4yACd4yGeI7GwxotsYy46CFQSWTE0A8HL3bi6R8cAn9/
IvhYEhgA9bfn2n+9XXu/ngrl8rFk8LBO76P/D3l91mca5d++N1fWNCXORiwP/3l1iQkDpfax7QyH
z+9NnX1sRmYEFhRSpfn/vzf+tQiGNEIfE//vt0ZrGWVxGoGlRv9U+PGvToP/+FSfYns8PZ4rLP9/
fZX//pvLpa9Tv5Fr6G/n4rNZPobxLOnhfdGJvE9PRnN1w4lf4C0PX37900U3//YE/+XPfz53/3bL
zaKcSbTmzxvEl6BYePK9qD1/f+iikcyuiAif4pwm/eknUpawDfFjbuGfJSyj8h9+fvnpYvjPC+FL
DioMKQjY3b9l9Wpgd29VrkuwyhQNUkRz9z+knVmT1MgSpX+RzLQvr5Iys1ZqpSh4kQEF2vddv34+
cW2mM5WylMF00wu3ubgiwiPCw/34OV8iTXeqMQhtGRUOoRBspfsu1281+RRS0tdhZGzQvJ4dMzSn
0MnDHSPrpiQvdVikPKUbwJrIeUJ/lweF24rN8xjptdML0qNcRpBjpBvaan9aKhYjZ8+LdCWKEEJQ
DThdAz2xgOwGErWVyPpUlV+KniCyVvunWsjvxkzetb3+iTouqW2tAh6rNo+DqTiIrdxBK3pV+/59
4Q/Pl4+JtfXgqxSNO4TJoO3k9KsqlGhSme4v22t+5IV6KxK6a5EKkUh+b+qt4w/w5WTtZ0tOHgRY
VrJU+SGr0kbvy+qCWCJ5HotrWTYX3MGGTJHXH4BalylIXU1wLZgU+9J3SZBdxWTuAI39vDzysyhg
9oEjk4stIVcjuI8MkzDgFxqJMjGwe2q0bdVf5cHGkX926i2MLdZ+0GbGtR5jHaAq4jzq3wav0Msj
OrtXMMLOMjRZ5TJjMU+XEhwtfDKZYtjiqO2oNR2KGGw2T4jLZs7PErq/DRrAOb8tk5bqUzO+ITSN
0Cgejz3zcczE37qpkVJL68/TZORvl42dTZyp0ndnkUoxDPCB4nzaHx1cslZ1tRbFlp3lXxX1Nvo7
RXRa4/j9iZxwf6aNE2Hh/oUFtNTPwayNU/6jIaUx9cbGEM7ma2FiHuLREIRIgG+Y6o8tAqniKWpH
veEYrdsAlLg8WecOYKkigS3Rk67CurhwgCJVSqHRDM8WQli+eZD4SvfGlt8Ias83K2Ys2o1lRdHp
jJsHfDSgHDbDrpksaN2ktybap+BRMlA4dAC070ahOZcHdb5PCdZh8qSwb7BSy4ChF7qgsUqflDVW
bTWEDNXrdvGQPsXWtOuyLfrys+UysAeRgsw5zT+XR1EYmqTTkYa31fxHp0ufkqF5zsYE4rIt0ugz
S7gfG4hBWUwi9Oin8yjMleAs0g2YDI0nfmV+5XcVVe5IMd2gETe27XzEnFw/RESyYsxBPNwOtIGe
WoO7pGpBu3LetU6tvkja755eq0ykwm7s0u496/rd5ZU7c8fZomrgIhYRj7Y8j9oyTWMfujAbFiBH
C6Ei0H5545YS+IoVnnAwSiice/SDLsZFKneUrUwHyDHAjPJVqzzyXhvxwspKYcNkrVReCqK6OCUo
Fhcm7fg8fIQ7k0SZWt0YyZexfbs8YX9UhhZrxECowhKuy6auLV6mXaOMppSgDAeaTrqj379xS6Mc
YDhSotux1X57St+AkyefW3TZVQwrnl1RId3JkTdsUJqf7TuT56pOPWI+dQnWF8dWX5eJNRiSBuOh
2gPOAdNiIs/7qqhdck2CiWSf2mYb0Tv769xN6WCcW7lBp+Oni6kuQUN2SklLqOu6t657797e82/7
+cd+b++vr22bf9zv93v+zb62D419fTjYzwf+9n//0Gk/+WE/2wf+8zX/fObX8Wt383/nb878w+EP
d/6b49iu8/TkXvHj9gpb7vw3/nL4Mf+S+ZfOP3E/bt+e3m4/bgu34Ge3t/z4uJ3/L3zn7cZuPfc4
RRUhW9FQyyAnsuz+V1tSx5RVQfgghxRXP2Vx2nvxnae/Xna581VWVAWGXk2im9PUlg3b/qiVE0yd
wA3xug5eyibUblPAXUXoFNbvy8bWBsUmVUWYylXsLtYWdsE+lNCSsuOkeKRRHGawBJBxf9fJwtVl
U+dupKgcqbLIwHQiiHncR3dU7CtRNyHlaqdJ7Obe28x9TYLQof1hlzU/QSBctnd+CiEJwWrpmk7N
mo1zai+QYqVQosCwp06tblHISVwgCvnNIKTdxrF6fpBjyrI0EUZtXSOEPTUV1joMxVAmkgw042sk
VUIoMUc4pkc9D2yqn/qNb4zdLTCcNwMUzkaQ8WfqTg8psHxzmMGhrsw32Kn9TgsycUjQQtfs3P72
v1e18gBoyh53fMqh29OH6qbOr35Pf4Gy817oajv0t73d2m+FK9q/P0zH38OtfiNs7Jr5TFp+msJD
m5THvGf+8KEdrfoEQjMy6ty0W6WmTgErgLIVY52bUDQ2ynwbGLJ6tmGGbowBhLWQ+0FPqwu0BZcb
OjPSWU6K59ixiYUvFbAewkHb4buhlF3lEGa62pi310g50Tc8gnNRpOwjFrrSgU7yQWnFLbWMlY06
Hzy8VqFm4n28+IIUruFA7fgCiZKcA7nJXa7nRHnje2KUG2u2ZgvEFjRQ5GN5ii+eE3RkjJRNeBol
TeBKwo1o3aewYWf1/6edxUuiEjp6wiXsgDBwe+neA0EUwkxT/p2GzPyk4DkhyZpi8bqc88yn+6P0
kthvJVAvJYzRZeH/jIwtP185bWhsJtyRSKHMrn5qog9iMMUJqYQK4K9dK52jyUNtoyawsdmlefZP
dxQLc2Rp4QkDFAJmkDNrrUqHY/g44XjBr0ZQQYynqIuRE26/1+D89S2l+z9CneemNe4/CgEiNByn
g4xa+A6AMHKsSK+h/wDUQhWvyvqxlw8iQAY1vMu7G3E4FPQEV89BdQewqkXaMkb75vvl0/1P3vnS
tyymQY2aEOorpoFvGfOD33zKxW8enDCKdkfDt64dwuEl8W69qAOQstNjxAw3QqOVg4fIUJdB9Oo4
1zIikDpk6PSK6SgqUaK6VnBfg1e7PNCVzahLKhcmJHCk6JaJsRZAPtwT1MvoNfwt59qeXolfNCnv
Sj34e1MzlZzCMSPz9llq05d+X6oo4ek2BfkvXTg+FbV2C7b2pxcXW4f2+X7hhQDlHMUebgVjWVcS
erks4VDCixXhUJbmTyWWYXWwvv7t7GGGB7EsUvORpKWI6NgByhw1zBhNdxcMKWgfuj/ycUfuYSOb
uHYLzy99nXoJ6bL/sawcXXWWKtRl0cEDKZBOMJ8KKqzXvqwI/ZekKcpor0TUq3dUIs0vqtIMEeCK
idtKCON+dKh4hNc0xetvCSQYxr1XFf0vmO6s6Y42L3qPDIAQqZunGo+dZqJ4i6J0nfwePdpIXTSg
tTeZpvRHsUqsG1xmaHiP9N1rEVS0DA6KnpHfhVL4oCrohnCLhNVnA0rw1zpsoq8UjpvrKBvaX54R
Ndf0hw3RXx/2c9njv0BgsV+bqet7GglN+n+FxE3RM3YimDKvJugjdnUuDq+XV37lgKDKLUsEZuSp
IB9eHPp5BnC7NTPLBjZp60pxMxOnk/KD9QREEzRR4KpeIdl4RojGMQN6k/LsNqc136DrRZKjp8vf
cx7W6xQcIRJAooCsiba4VK1qipLQEDyUS9RnVfXpUq7gI6jhZQ7ezUnaiH7PzybGTZMPRS3ebbjk
6VEN1bsuyK0oAEoIvbuoNn73UzNtuPzZJqZwND9UTEsh9NKXY4KCO2sjBU48nkSu1N5MDX5qjn/r
OQsrizBhhCILcQWsdCO9RtQjWrhJRqpmhrhxAC7XaI6uqH/NdWGiH86L00mb4bsF3FM0oCY0DPev
StY4vvYMLaMzKRtztzzXZ1vElITrUHryll88h9C57Cwai1AfMl907zdAxHR6pHfistetWdGpb3AC
krDVrYUbjCj61GFOXCD6w1Ok/FCh8Skyk+Bg2pi7s7LFPCB9rttasmhIZ0/JUvV1cMyYgjbCHdqb
TrnyYvoVrgT1VtKcYdrpOmW9/mtk3MKq//fj5MKay4vUTCjun66chcy1RN9pRsMTBUXjYJjXRNEk
h7ZyW8t9NY+SfJM+PzVgU1MWLmKi/1tYI4ZASDsk9z8NvrpxUqybMHA0yZI18vqnY5Fz2qVVbVb5
oA2bJk/4QLri59/PF/AqShqE+HOq/dSGH7QhvfJF5kzaD3MApfCVJj5b7DfMLA+IebZYEqpILAkX
8NJMG8UwelbMlnqblzwjVMOVaP29PJgtK4uT3kK/R5FCrFRFdpjC6i7S1A+UjTeS7Gt7iRygwbwZ
RGNLGV/SMBH0WJjx9fcw+wFrtA3jVj3+uDyaswD/z6T9Pzs87E/XptAbmnB67EA67QrlYRq+KfnN
RGKRRjn66D7lFS2ODrC5y4bnaTqOqJd2F64Nv2rid95sV23o+mqcjPd0lJi7DvoKVXkWkem5bHFl
RslkckXLnE8yGJPTkWaDB/atiTOHs4uyJjzmDSAH5c0bNiL1LUPzljsKzfRQCJB/wlCtJOmLESry
NfCd/Hasim+xgSjd5XGtzORM8gyjl8ZLSVuq97YClF+SwiFRF/GbWI4uhcCWro6MXFB2j0SQ7al/
yyjJ6rHTNHL6gHRMmARPhxgbkkAevM0cBVq2vkNoIAA1TrfxVjJkZbdxwlNpIhnNsi3rc2FHD7pp
cHRoggUjYQbFHyiGXIHL5PIsri0a2Qdid967KlKHpyOCCJkIFpibM8YB7GivnfVEO2JYKRurtXZz
8eT5z9Dikhy8gOcXAEPHoyU1jul4gH3NAD7sFPqNBHCwgBBXcOm3Bsp6Gyobzrk6oaQoWTp6uMny
nI4zs/JyUiRUHGkD30lCvEMpcifJ+fPl6VwJbiwi8P9r5kx3VW0lyBsx48PZrHrfeqV8USHMb2Tp
Ki+2vGTV2nxDQjsKokpZDCocygGdmolBsV5ikd+K6o8w/OV3tUtn7e7y0FZuTGuusFNJU+HNXXqK
JNRiWXcMTQmzRyFV7ozy+2ULq2t0ZGFxgJTiSMHYwoIRdU6G1NkkNc9qnOwvm1kdiKZBuwLXO5pu
i1lrwmxMO7Hn4DD9J9EYXpRwo4a07uyWNcOeyFRTMz71tjzkf05zDWcfvGcvnyjjvxqQwQKCMF9o
K5W7J0O9N36JQeFkaXO4PMC1PU2Z2uADiD1ApZxaz9QaPchxzJzIfIhQ/sz6n2ELQc5WyXjtBAZ7
yS0K4I7832JL043bSzK5WofnCR3vhTvkUGJT6QTFcgDBgvjU1h1zhiaaT2Be/xql1Rn6KS4WL5n6
LOtV2EXJeHyhk+laD9P2m5Eot0Wj3WcwSDiTGrzqlfEcQlRmw3kkXVdqL954aXmtqZWyLxpUu3xJ
+Xx51mfLi5sd4QGKlxBmzI/QxZpXBQoS4egRmsMYogBxq+Ga2RfprxmdP1qv7Ra4Zm2ZIUQAkcKJ
RtJ6GfclrRbCjp2hmeoj5fPDMPY0QDphvHF0rw7syM4i8oNShM6WXEgdr/vcDI9ddo2KqZsiQGzd
S8W+6DcKAWvHALBUJBzm3XNWaghxXro7A0JzM3JUujwEobfrStoY1paZeXqPwhW1aaJaMpk+3Xrs
kZBtJt+FPfSyU6xtEQrJLNPsr+AQTo2YEC3R4RlmjjR88gI4Y+EoM64QCEbgNBj/ZeKOjC0WKhAr
slcJrTQeSWvEwOQQOrUtfvY/z4mln0P1xLNM1QCK/FGdOJq3GGroHrkUlgfiQg0odK/To9ghjdVD
DSPn6Lz3KlqYdOJqUexI2c9Uy+7jwdp3Y+F0JQhV7bdWlhuH3pqXzmhwBHy5m87S5hzzMOsFPOiy
xnCbgjK99Dsu0IaXPoOVEfL7InUvr+2aA5H2USmHAZBg35+ubQEgDFbXhLUt0wgavER1YiUY7mdl
gH8xNceesmKJEjf+qSkkQ2ovsxhcXk331ugx1eIraOKXyyOS1q5GsKmyzJsb9vRl7UEhSkzF+VU0
ZdrBiIPPXRPe192v0ftQekRHA5SPtBZRXrV/kcJhp8Es5QoyEu0aDa+XP2beGks/O946izHHtV/X
Ape1g9KEYLSQuWQ0rd814We524gIVk/S/zbOsjOim1SxT3xM+dLXwryik7yiVbu4vjygLSuLa1mH
w2KoNaxY5vXMEFQ8dHQB9f+wD+giANun8Tii0LBwFT/popDGIEBwvmu1tD6GDtYoD8OsFe4lWujN
cSsQXdsK1oyKpDjPe2W5FcII1pMKFXN6oYOdhZhcVCFjZzxdnsA/Jf6lSxybmd336OhppDJqYUpF
il2Tjc/0HHfFlTfn1nedZowvUAZL3h6wKF2q1HjgwCokq/vOWdW7oyXBsGSYXSIgHkr7/bMJC8jb
gF42kqBebRl0eFS42hj0+a2FnvSPFJLa506vKDXCsmu+IHZiPQ1UqpwOleyvJb8LvGOg6d6T0hwO
TZD78d6H9qmxZUjYISJo4qJ7qnoyXS6bth6cCC4GCCEVMd73yBxmu77v1Xpv0OsGleGkuHVlFI+F
V0IhEEYJPZBtgZK3MWjFnq5wJ/UbkOy1mmfQLKLIQGso9YhPFk3BUCTqQ/YhtEb4PopxAyTBKEUA
Lag1uPWgToTUdekDWoxm9vS4MxRXNnzxhV7FIbpv1VF/pOxtDbumK3p/ZwwgnyFtaF25UHwAOSpk
rtCr6Sa8x6L3FhTApO5RoTZSJ+oV40Gq4AgIoPrdD0hLalcjlOGwWdELrTs0fBqfe/gMG1hquuRA
F3O+R0K0yCDhaMCnwMfZ36JnOHwHjxzBUDignAYRTZFsnKRrm/DYhWZPPnKhauqnqovYHilIrtr7
1HrP8AXZZvx62VfP0AxzoAqoG5zInLU/qw3UkQjp05xgHIeHLL8K0CcX92P52TTR3o1uoQ5XtsA/
q7vwyOQ89qOxDfQE0jhLRqQKUqeQUXzqAjgDiunr5bGtziG9PHMfAzDiZQxu1SUajAl2aKG96gP1
kJfRZ6Qmn4u231iu9Wn8z9af/348pjEDOzWngif9SjJ/iOMT9O7OaH5XCzr+dnX8FFVbZdOVRwaJ
Jd66Oo0BRBLL9jX4vvwqrEuSdNa9Xz7m/X01/PSD72PuRBrd9XvEr9jnUJPu5KIBQ+aG8XuTbOQo
5wvu9LQ7/Qr5dDkRM6TZOOArkFuHD+cFHIwLBAnFOrcvvgShE9Yb79ZzB8IipSZjfuGTfl/cUBms
u0MYNBCGQvVblALs2yak+1tmVpKv2CFSM+gK0WX+5XRkXt/B/DHl3IS9/qJa3VPYBfTkB9aNroRw
ncgxdO8KjzwIpq/DvCx3Jk3CG651Hl/MhVKgBfQnAoFf1vwnM7aKcM7EhnV9TywbHOhDBZ6ObD00
YLTGqVog//2pMI8cLDJwA/TplhelhyQyXKMYTUtkW37FAYqJFSspfBXS7934aZTvxmmrbrO6rEdG
1dPpFlMv8SsVRxq06SqS9PcmgF24Ujcij5W9yuDmEgQFCVCVy6yHCMgfebuafABdLOlMTv4KWZmZ
Ppg11I1I0t7DULURJZ6fRbNNyojzlHL3LlwWtpHWatF5cOr0VwUdVJR/8mANy4Rfl8+81Tk8srPY
jB5UfEizMLaqvsmTH026k/qN8GZehrP9fmRiEblVkdVqUspQmuppEhHBgR3u8iC2JmvhCHBsGKAY
GUSM+gY3xXUcmk9GAissjEOXTa0eXkeDmefz6NxOCzOixMJgMvNBMD4EmD0htlZ4unjSXS95dt3I
GybXRseOok5uKXQ5LxHxFrTrQ2+SYZYb1Q3ShzH8lHXhXhn++plNTPefHWNROuqDmVgAnLKDBsEt
9CO7BjjvlPju5Rlc87hjM0vPHpJObRGgcFqh46A0dwHE7EVab4zmDHxPhWE+iYDwUnGjOXFhpy97
KBRMsq5F2E8UUXpP3ctNG6ITAjtkeh/L0D0UZinA4BFCJVON2TezT7tbuYbz3u6rcdhYyLWRGyCY
WUnOZe6iU98p0FGwoIrIqQEOCTIXiCX6Ze/t2kL69Q9zfDR2+dSSoVQqzwTGjtzNS+5JH7Whuka+
8axe2wvHM7zY2BL0oMXosZJG/8VqYAjO6Tgun0A7BLDwmPE7Zft/GJdJwolMyBw8LSz6yPmgx0GK
e27r2UdQ9N/kSgd3h55oG4u1dmqBmwO6CxCIqv18zR5t9KZGsTyfTbWtcgdZ8WOY6c7l0axeLFTD
Zj+1TJCAi+HA4BA1k0idAzk5qCYdZbySRTh89kqzk6xHGZBe0z5cNrp2mjB9Jokd3JDm3dNxCYIl
jsVAcnvmpDakxkmm8TpV1Z2eNRurdZ4kBOdJmh6+Fcr4AD9PTcGoXlZTKGdUFFN7Etyp821J/1rJ
92gyZdXnfxjYkbVFltBIe4iH4XR1AtLGZnZQRMgu8hrdo40ZXD1ZZjja3J8EyYC2CPOEqUpQncAS
4EDX1Oj2t1I3bOFNrVEWM2D0Hr9YPeRt5XDvJQZyOOOG56wtIh9AGhmdptl7Tmc2TXNah3suvIBX
tpf+bCGKhpTuWrTCjTVc2+OGRH4MzWEy10tyAyGbO5+FNKe+qHTv4jj1lY0qj1HbIopz33N9rB+0
0O8bB3pzjecgMeI/fMJMHgEYEzc6K+WGk25maSjMkJYHhEn2YmJbiKGZsM5fw+9tG1D6X3alNcel
/GOCL+WmoipzOr2m7g8SbGi5M5jfJ4ko9jGtoZSQAhsJsVlJ+7K5lYidteRdMvsU5bvFasolVD4j
GgozbW95W46qeRMJVYB4hxqFO4UsyKFpzNrbGOXqc8XQZ6S+RYcaj5bTYUKQyEBjg+xrhoyrAhex
9FJa9pB908aHMH4o1AcdZvOy2V8e7zx9y4CQNsJ5Zjl/xGUjoWQarer3OgGh8F1Q5duM7MhmN+ZK
zhdALfU7lg9iAETaT0cHyXsKsxWLCJORXY2HHA6o6Am9pQ66av0KZlKUfSd0qHpiKelrutWguXSi
uRUZ4pO5TIrvklQ4ta8VyaiUIcSRafkjtKBeMD/KEHnk8lMUXRvyRkvj0of+WONlz/OTdyeHwqk1
es4UOBUb8MPmdKUo3hPcXrbUdvcq3RfK5G247PIAms2h0QpmxEQSkp+dmmNNSc3Vlkmvq2QH7U4D
9WBM6PplG4aWvoIzzMEiOV8VICpdbaeG4FLxch9aS1vtvoe5CE22sReU/PWyR57PHlY4yFEWot5I
e/Kplbgg4iND4DtFLf1sAIJ5qAMNgoGKQUUIINXm4bLBtWEpQNpoQeX+BxB2anBqs7ETkBp2jPw1
K9D+CQ30r7cm7yzhM1OmGOoMgKHLlV7hxUGWyEOV5kISOLfvqR3bvk0T5c8vzs552siwnO02LMG/
odLoyaZWsHU6oIDuAw9+rsCRD5VLO+fhcFe7iU2n5eWJ+zMzx4fH0tDC83pFRq05RH8StuU/XDgV
fDiRo+8UfqYwyPmvlD9v39/de2t3/7C3r4d54IfHn6p9p9qlq+2Knbb7aT+iA2LDG2V/OexenKun
j4/brffi+UY5nZfFCqDgEPuVz7wIRhc5YZuFh0wq0PLz42dD66UNONC5I8/mOPRoAp07lxZB0CBp
ssQrNHCidriBUnQvlsYNdc37YWj2QOg3lv3cjaFyAIXMu5RTFlDX6aoXrZwhNkPKDsbim7oUESIZ
+9tCFjbQk8so5H+L/t+wFqdA4glGY5YMKzC5qbx3qIh3cQ3+vx2uFNgkdC2RbD3Q3MvOdjY83hgz
9wIlJ45yai+nw5t8tVbMoYwdP58cndZLLdZtU9mIJ9esWCwbYAew/QAETq3IXmDR9A0tXl/faRUa
XlOMjsTGvpm3xcm2mWmawIoDu+M4gKHg1EgZl4WoZH0MU0V7pcEYzFF49dezxRB0fIHTWufpdGqi
nfxWSSrGMXndG0os+xq6BTEx/t7nuN7oMwIfSdSyzIypqMeX0ozkj6g4aKh0tOJdnLxfHsvsuCfT
NROhHBlZPKAReBnHhCYpZwiZM0ps122dANrg/qblKPF+B0P1ctnkWTiGk0OWR8cFxyil/mVHWBcW
PUTCQ0jzX/gU9PJeRfxkqMSfkuQ/DXEH07f4hQofhAGlG6pbcJizo4MKPAqwFl4C/uHMDVuE4pJu
lu3qxa60m974aYHI/14qreRIUAW5SZmNny+PecX12ViQ0aFYD2/LEnk/9Ig3RHoeOlUklztdQ+mX
rpZw5/ds6sum5DkCOlnSGWFAykAkSgLeoMzfcvSgDyJTk7paosji79HAtGl73mXTm5egEBu/tckA
lfkdyi23QTJPtZPCVzsc9DTaF7F4LbSfKu+XYVxr/fXGh61sTcizVKTPwQXxkYt9M1VjH5eqHgJO
QG+KPvOIKMrKavi6fUknUTXmoe7oaHlWPEX0trnKc1l7DBJZ2Ilh1XpXaWj6wU3FzUDaHV1dF7ph
+amH27hzK9ApKLsJg3BrIkeuOlIMcbmDlh/v/zItlXcqq7DwwhEVtRvn57lLc4DOXa08b2iUYkOd
znmFhm48ZjHpa0jkkbqSAupd1yKln2lvyOjHtugpV7sg2zC84lfYVenHEwn9z/DMUxlknlDAtoy+
jqPEmpvXAoLo0m5j6eZTc+FT891AezqxsEQ4fDo+vR4sLa0yuosSFqsI6Md7sszPFAVidIFoXW3C
XendKP6hy9/QBBrMlwpV7u57UdyqM4vvbmgfaCy8/FkrDkVcPuOY2FS0Ii1mHUGcUguhq0dP5YD4
gi1xbF22cJa5ojp6YmL+hKPN1A4laBsA6k7xEzIYKlqUt7qb8b3/MXzdasBeOZi0+Y1KCoJCCPfS
qS1rKocyybFlIrw4QhNfPzSyilAWoOqNV9Sa35Cdpbo9vzlgGzw15Ru67qN/xBXmF1eIm7h+rF0j
ob4xfWdB4dz7w0Fkze7JnbyIKxJP7gZBrCKnoF3+jgbWyS16r3DEqROvpNDXN27mVXtQHHChQTJx
dvnH1dRJtQ7JrxUkN3Lz1Q9lVEz3ovr30wcPIE97Wi64SJbxUpjECBOHNeMay0/cWD/ROj74gvl6
2fvWhkMgQ5wL8p4GuMUqcQ5OAaFz5CTRN0n76Lq9rnwUwUYIsG4F2A/cSvqcLz31hTAUJRqd5Mjx
xetm+phwPn94DLuPy4NZcTmSE2RfcDv6jJdNdlHSENx6VuhERNIHIdRSBK7VMERknZrfZVvyynn1
hxuNaJ2n+9kdGEEPkxthHDly0ItvqKRanZ0FkfQ0jPS+2SOM6LItAnz7UWc9sFsosT8niCfdpbDW
G4/IBRYpZzcv5QNMWyIU2WLtfdRIf75OgZ/8NIxau0ISFNL2sTONr2qUS98vj2FtvugyFwlVyCqD
0D5dlrLlnupFL3RA9rhegHQDXYKWZ7mXzayt/rGZRbycyV5MaQAzkDsjXXnlN6AD4xjRsbd/MDRj
LXWSqzCjLc4CSy1Rl1eJ99vUgLIwG1T1i2TG5TNJG+XnpAcEBpctrswgtFrkUjh/IKVavjeAcEmj
WYQJWhDxtQCvvIq2ndeEh8tmzkLoufOW64eTm+Fx4p0ulFLJHljkIAG1WyHggSoZRbGb0WpROKPj
tygbt21//4vNObMIyHruGTy12XiVN/oGNq0Q8poOt70upKcq59GYPqLje9naysX0J2erABAEkbik
p4GaRtNzBQFtxdRvRYLEtDNcvf0dNtBtGltgzrVlI7NCdG7SnU0u/nRspUdxkoRm4viTeSNq9IKb
2k6uN46IFb+HvEEig0OPBa+r+SuOL3YNQTJLQCJLzPXDnESI0sLuER9DAX7jtliZPvydZy9cDpyx
SwepqShwoAyRQ689GlBiJ9xziPwYsrpBY0YERAinxEZ+ZGV4/2OepJOJnq0/AevR8ATPFEoAUtDd
98pdVPZOKgoQUqdXXv+3HZ/EECemFmGLOcGVUMYkfuP8rUBmC4UDdB3eA3XjpFrxixM7i30WimKj
KRl2EAugOFHvjCa8aif1708NHin8SUKbbstlzCKGYqVWKF0wc6bbStUnD8HPLKz2l/eUin8tImqV
QhMINRNSSgZ26n9KV+VR1M76Z9GXXq944L9cNrAyXdQiwQRQbIFHbFnbKbwiDvS8jR3Ec9mp6T5H
/BiVhL937pn6b+6QUKAIWe5WUavNQNB98i1JfgfBBtxE4k2bfcD0hTTTVj1wZVAnu3Z2+yO3DlVU
kiydXauATUoqJL/tQptGt9LH6tvl+VtZIExxPCgMijlcHBBhl9P8LWEKJfhrczQeECDeOFe3TCxG
M2pB5xceJqpisJ4nv4pIK/r+8+WBrBwFJwNZeFowghOcLKyYvUB1+n5SqWA8K8LWW2nlmMPOzA1K
qRgynkW02lcGFX50A1AhVl9mEq7O8q4mOdiVY3yvCOZWHmft3j2yt4TxjCbKp76XcwcWyN7UVZA7
eecbti+XXz3P3PuhfwjyeGPfrlqlr31OPPOwWb45aTPQaj8sE2fKkxvqQkXyS6azFwWGVJGc1tww
t/YAJXj5z97sQ0ceDzDDQHUae34n00kx2gLS25SQHX986bWHlDyxhtBstLvsNGe1f071E7sL94co
whfFALsS0pfIZarl06ig2X1oGC1UUnk9Ooje7tv6Wt9KN6x60tGYF/tC94QUOS5sU1XCc9B7Fwfh
cUz8e0nr0X1J/z4xfTLWxQ5RB4uLP5/HKt/5UgphQbDXYZS4PKWr+/BoVLNnHa3kVER+W82eM1rW
btCab33dIqXgR3BWTu5lW+cFsXn5yLCi0kD+AkrOU2NJA0tBrZLKbTShoHCJDHNp/MzmXF/ovUZX
eWuryFOjfKiI1yKF4ui7p+tO5793Wy3VK65EwR9QA0gDxaDGsDgYRBMNr8TrNaBmlvKcTZI4V0+0
W9CsFWSdKBe3+ZQ4sSdziyDHumtbr7WjNuqRAArNf1lsk34vkqQwXi7vxU6G4o6mDHJUYf0rNVH1
a5EkS0x/42JcXe4jOwsnVmi7JNXMCggyQJlJdoQGuczpW/hPJQ92AskIciwwbC4CI78k0kPome0i
jJat5Ohap1b+92ERbykkOWiY4y21TNqT5RlSMQDs06Kaa/rFnZZ4d21jvl123LVZ40kDBBSEEymw
xViMooOEgg4TJ4707FUXx+S68vz2LpAt5U1L4y+Xza0lbnXaOqkWUZVgqyx8M+hmjftwTJxEiN2u
uSYNkndfdR5z400rJHZp3Ce9W3v7y3bn33YR/THGP0gY1gwg/en2zPtM71pf5K4UwjukftVDXI+i
LeZa/Wg2N0FCYxMEJsYmIeD8G58aBioikaSGQmHOUy8MlwDjm1BpNduvLVLSU2PcCcHwLtQKeqBk
2u20Nb8IcNB+afoCSo5oVJ06Dp99RfnWS/6bYlbxJ0Efp0OMOAdKftQRLk/NeVDE9zEz8JJxu4vL
3FoiiLUw6x/YpfLaFF/67P3y739+gZ/+/otjOEvrQE0DibyqdIiFN0NGO/spSQ+a6RZ0V102dh6v
nhpbuJcaZSpy3gzGS1zRD+wEPTkVldrLVtZOWCgr+MELfWawWqyqXDcdBS9yxYBxbdV40+JvivJZ
yAZade9i+XPZ39bdHj1wmcapDdsr6zXneGEnhFllToeeunJmdHlSKo1my9JXKXYTj03T7Qz1t6E5
AGaqunc0rd9Z/WcvBsNn3W/Wlf90zy6cmk8AZkJ1nuLa0mUEPUdTrsOpkULboUEao9tchjeNCpcu
dNDCQxvEdhexjXVnQL43y/eDvJvanTC5vfooF04dXJVE4KDbZ/HTJjp0KFINLz3akeKstRU7pRbs
e1N1Rs+DF/5Fra7GLLQHE5ah+jsc+24s3DfFt1T9VVcvlvmgWodoFA8+yBcSjPDptMZNlm098lbC
Q+7Wo6EvvDkMDehYIBKgVhqjJE5XIU8wf6TbD5UiV2kLd4yeNSRGL6/6yiY6MbtY9GgYBCHpMduN
+7aneMs8vpCDw9n8O1JsG6HT+XF5MkplkQud+j42ax9z+ZghZzfaYnITD+iQdo4MWFEfP0TYKy4P
cWXrHg9xWX4Pi6bThazTbA2qIHrwbBkaynDyN4Ymy+cnMnbofyEEBeS6LA1744imZIudcRroV0vR
dXnJkl+WdiO1T4Yh2LHlTrFbjF/6KkavdC8rH6Qt7F7T0Y/ubYHCV6Hc98OhRrFboO3y8jz8uXLP
d9d/HzgfAEdxq5dC251LTL6GgGsDZHPC59UUc+x5RETbX8ko2VUi7wz/cQq/5QV0qKndiJmbDZYz
hqgQW0+tApK2fDCBRlfGJ7nWN9Ll50yWkKcdR5mLM5A8pDiONfPoT7IrGI4Vfw6D6xKgFnikCIlq
1Xg2KcGSSbfKL9Rj2+EDWcqN2Vr1mqNYd7Ef5XJWUfX4ChEiZdX7KIENZm26sf1WwnsGC2GhZdKZ
Cin9crCiNRWZNGh2Uj6l8j6orhU1sYMwtQ3Lba13I/8qMuG8jPnruzbkO9H62lfgR143vGO2dOYd
R1+yGDD82oqi1HxJ3U3oaV+1wDGzuKQl6cbyCHorV0LeW5AfxPpZFPf+9GkYP6uC5/rRVUsBMopG
W25vaD6HzmeXao0TIYM9qA0M+O+IOPPWLA6Xv3kl6Jtnb1aa0aF5OeO7RQe4N6x+1AB1vnvywTC+
Csr/4ey6lhzHleUXMYLevNJKLam71X76hTGu6T1B9/U3oY2zI0G8Qszu7Ol1caYIoFAoFLIyAZ3t
1GACbiAcFqcHngCsu9LfdvJhwWAZ3KYQPgTUmz2pID6sV0OyaDbJR/BkoXMaiu/DL7XHm/ntQV4n
0peWmHWJzDBUlRaW8OKHiwFIWGK/hzCwTnROBONZYs4CucCihRksRYrohjgqF4qyzh9VwkmaTyi7
a1/7d/bYY0AtQak2xwg7oJhxTYhTyvjb/K4mi1skRyKknozYFEnOItxLYiArd1GyUy2kIW+59aHU
b4a54B8+x/mAsrvdkocSNKZp41XyG1LN2TreXoP1mEQriCDeR6n3tI3PQqeu5CFeCvHBuhDeTzG0
BlrjGEkGruWT4mey6k8gdYpmwy0s6zMLf7atAGxumASLNbjQRuZEp3XPP/sgJm4ssdpMgNBqdqkv
fgU6F0lE84i172LZsYQaFZ1dJz6OvW4byd+fp4CQUB5rzIcEbZ3LY6SQC2EEnxRM96CYSIVDOORe
n9ech4+1IcKOgSc/CgG8gjgLXQYGOQMReNKE1BEitBekM6Ty0HkAzGzYCT7+v2EQQurCAWK1hAjv
jMfhweQxFawcBRqKDLT4gpcskOtfDjhsQNhf4iUafI3pNjdGP1lKr+p5IJhrRDJy/nM7yqWdXAnn
NC5gJ22771OkuJUlvSm97soTulkq7TmMwPwiZntLHKB+HB/1UXpIVNXXhozzqLY++WdjZnIFklmQ
btewyIQWO7RgaLeifqgWiAdGD8rotGJxZ2h7UnB2Gv19mcgAfiY6CwiuwAIxfp3jqUNKqN0svdOl
yLF6zmvA+sjOLDDxVBrUORFLzHJh3UfG+6Rsu2KTje/KdCyqO6DXVHk/Vpw9s5beX4yL2TR4m49i
1cS4NONVWt5DIQxy8U4oH9vkK++BogC25e+fzeFPaKxHLxQ6wfEEe+lPWo9bqz5jpKqOfRGqmwIN
9VVpcS6tdMKuluzMDDOhLfh7Z4OamSKQXYxBnHlh6SnTU6XoQD9xqgoncOEtc8xMIsuWoXWOUyqr
HqXCF9IDQONJ9DuPLVQavKLEyYj+oF+SKkFEgJNxrIaCf8cKcfnLKc3TIpf6HGFX6WJvtMSHQakO
Q25ydgHPjHRpZskz1LhyjLHWnroe1IEfS/h0+0hb3WhnI6G3mbMTDcSIsUgmrFq2CLY4Ns4gcCzw
BsGEs6zqRWihwQKJ40CZcLmcojur4rFhUi9m/QGoNGDt0FxIsciXA4kaKByBlAJ5a6t4CWidQ/Mg
NT2AjTtB5+HgTnkdYw05AEUaoEiCXinmLIjAlKN1KVamke6G+QvEFJuy3zTV5OhpigP4QQRRdjMh
JzFyCEsEotEF5vRskQ3Rflnqvaj8qtCEr7iq/Gj1pdtVlQvCHcH4boIfMuO24q+Fu4sPpknf+Tqn
ePkExQcOlUzuHuR0RgWk6n8qFjQu8B9A8toUyVsUpeUunpfEEUbxwYxJzskt17YtYhDlxsbtGFBM
ZpkMUkkh5eGx+6kuvNi0GldWWnEvhdCMGiBPauflODqqlT7HeVE4+rigYybRZBz1ALJJBm8DrIVk
NJmBNAfoaoBTTjN3NjMCFq01ekWzl/ybBQZ8rfyIstw2mlfd3DZT5xjGs6AK3u19t+KuF+vBzANK
bLjfVliPuEEJRNZ7EZctMmwz6BJDDHGo7Qh0iJzjh8bEW17LhOiokM2kF2C0WLwSJbQRTMltUnrA
hzkEOvSi8moaPEKQddejdPy0mgfOayZSg3xfKfUJO1NDC253B25tBBkgOl3zPjceyrn9UvXiqdWF
7e0pXquiUsry/xlmuX+jQclzzDK9VL+Q8Zskf0WW6NbmS9VuezAhCgso4HcgqbCJxjkMV4LehZsz
Mx3LpEMBE6Z1SAMUw7cRrTFDyYmsK6hI88IKO7O63gzhDCvgerKHrAuS+Q0iOThtXcX83poQPClt
1EiNqodPOUsWu0uZouj2XKe9myV+1X/IFiqlub0sH5zZp4fTlbOdAARUHQbEvpcRpyvLuqhn7PSK
vE7zLle2Su4PaHuZlk00A3u5K8DPWHIWfa38hjmhOIJ/zDIHWgbSNsEqcZEcLRQTMy9DXEnyxOvR
OtR2rimZThV+H1Lo0rYQRsFrkOEAPWrPUZALT4UMDjYHOs8pypC9uet430cX/mpW0HKGVAwE30Ac
X85KBWbeJhYwK7o6uumc2Fk/2BZ5BP1Yl32bF46LXItXoTWHtrj9zx7jiEIV5VXSYTrSZNqghiMl
ox1Lfl1vc+EuqV8H81nTDv24iSeC0uNhNjI7jX6nk5tIR73m6njR6b81fsZl9UUvpCGly6N9lGTZ
tvniSwh5BCySIAIkb7Mqo5jy0sz4Ik7M/X9C/b+TwSJMoLWrTZSqFFXVHjnVPg9rXw8PIR6+Clyf
6l9WDJE0TpWDXXE0GUIdEThZpApokmcfWgdxRBujYALHIm41ECqMwCRoe0V6a4enquLEnavLI9A6
IOagQDT0JuHKzCQmFK07LEIVOx/+D3/7+/Gnd/8cubxnsCu3omZMGlsBmAFdi8Zs7kioFRIvReK8
aTaaZm17jzZV2/E2nDTfYotR1BDgWrjiowEU4sQ0fz07neVQzisZ9CkOFFgP/sfhnz98CK8eoL9K
//xHS5XqqVJR1YBKrG7x7+n/Tn94nu2V9n7vQFn1uPk6btzdEfqpv942nIBHXffctfGpaMBA1wr9
EyByxrWLptfUsCLoQ3M6B7qwyUnU1dnwFAKuGsJOhqCdDAgqYgj86nJOxLEqsmLG5FPBV8jRYtCe
zSk3rq0w3rNRgEfPpY40lwlULahBCrAAJGhX3u3edu7h0w/ef6r2u8dZ4qv84DScM0tMiBLLSAqt
GJZ2hwOWDU3e/2Fh8KKJhj2AJ6F0xAwlqawq7RIktVTC9+Pg/7YDuIOz4WRXp8YK1gHO7TADkYai
irMKdg6fnz9eXl4ie7Ff0MG92JWz4O/xTzDt7T1n8/xVO89fz6NNf33NNh746F+Ot0d+equ9/iIF
MAhoYygIb5ee0gL9UYLoAJ5Ct8v2AarFkBGGlvBmAy1hjjE256HriKfLf40xV4zRABei1lBjUEiG
NvIThJAx1A3VML5t6qqX/mQKvAqAQp+69pnwI04dNBmtjpo6nASZt3Tb0/1PVZJPisk8m+tzeWaT
SSwiK5tI1/SwCV4KGz9AG4qfbxht5iTO7+A9eNw/7vceZxGvis7sYJkLNGkGOab8sQ4iYGX7/kvw
zbnnBZXV/Q79qn+nlAm0RiTJAM7Q4bkHVPcQPR8DeOorz02usnJ2OIxP6kneSuLJ0IfrbwP7nmfh
RGt45fUQxUACCBQQ+qwuvV5Jq1LIAIuhK7Uz7I/BJ57rg0Wh9n6eQqWzoXuAc/Sub/8zs8z2z5Sw
KCCQkTjUPzL7gzgfb5034jiYnd7tvMGFNLH/ZOOkpPQNPegb7OAdL/xO7+Gl2NbtEr8w/5yD6Zql
mW7Msw9jzguzjAFXU/9ZWnqMuofTD2wcunnoiYqjkm5W+gM/8ccefz1tppM+OWYL25izh9lM8OQH
f76K1ZgXmrAhIH75Zw//80H0p+/+c3rTr6DfQnXSvdNJyvsChbo06ycy1Q9Cw5+EPIaZl6pCcVtt
gSihU3KScqdq7lSo/R2jv3fuaJh0jz4vqbnKaVCLpXKyAPMjV7tqZlPaLlYGE3YHAm0/ouPB1CK2
lWmekvPA4qfOoYtBMsaYqNynpZDGEHBzdpX9ENmRjfuoM9i/8XeLPeFnRDM3D+O1Mexg/+g8bZ+C
redh+F9fx1/I7rY+3Uhvxx2k6Y9vb7vjhthfkTvav3ikI3RnMh8LdCvWBKUhvIOzvRpaNhYlnpoy
Ry7FsHWqOasab5GUskMxDWLXwWIsyTZqy5wTZFeWRAdzAYRZ0S9JudovQ4YZCs28qGBMmEAZZOMG
QVxgWD+0WUvvsrLlUemvmoMsPKgU0XMAladLcy2pjHZYwDgxCJ8qaKEFy5Mt2hjl3d5kpwdJZkLR
ngfkHS21QX2GGVc0JqISUkNSC5S57hB5chKIVy1A9Sh+LHxE4WtX+lP5LhsBcDGz/JwLnqkHnO+4
2mqUiO3sO1gvhNqESEJ8h56GtimHfm75RvGIO7BaH0A1FZZ7A4FT8ppysM1kbwmclywafG9NBHMm
dAu66mcw8DiqBLak0YxstMfbpYb271LMvCIKvVbWONO/4s4Xo2ZOhFCpCTTtYLSfYi+t71po0Oax
LwwbYfp2e4ZXTaHuQdk5FcqRfelRXWgRGa3tGV59KzySBrXs5W3iyoMbhpyDjv5WV1OJPla0SyBu
6qzzmlllqFELbPdkPSw9egffF97r3LoJNEPiFgvwKEvwBqr2oWwonUw8N+Brd2fpK48+bs/YdSJC
fRJ9nv8zwiR0cRuHC/qMMkfs0A0McI/YeYISkQ9olOaebqbqJsoW8bmc8tTP63rc98DcD2A+EJJt
lica7yK0uknOPohJ9JpYXupEFTFq2TVEkMYDZmq6WrgzhucwPlrJtrH8hFiubhwSzWkl3gdQA9cr
a6AEAlw/iFSYsCT3mboYBT7ASDunl5xC8BR1q4sHrUOTXmJXgmu1wD8CdPlT1bac9WB5TlAcwXr8
sc6shzCrszY3cOFKDOL+fjFCW05+QFh3HN9F089bv2s5I173sz8mmRmHAEgzlC0GrISfefY019Dq
/Lo9rNWNeTYquuhnBYyqEReppiaApBPbn+hPKMyHYQEgldfVyxsM/e9nltSiEs28wvwp6XxfkU8Q
pvoyl6FkNZCejYeJ5FamKFk7UCs9avi106vBaDpUAddoPcPihG2agt3ySCZsV1YJ5ns6e9PyOI62
at3r+n4qgwSg4P4OyKDbi3WtpcT4IBOxG/QmQdEE9qCgvXyEX52tbJYf+Y9oW23Tp9pug+wFDvnj
bwm7qO+DRgF9veDtstBAerl2utLkoOq1QEtSH5Pxe5QCUcOj417zjzMbp+romX8QOZOKcYCNJgsB
Z8wA09uMgLDcnsK11ObcylUM0aZRb2ClyJUXeVQ80rsiFC1tSeFs3jVPxMs14OEqSJXBsHI5Z0DP
qq0VA58GgGrU+gVAMPMHSQhec3ZjGNwe1urknRljtrGUa/o0QKbSGcPR06NjChKHdvhx28jq3J0Z
YXZwiAiIrBBGDBx78nAodD9HA4AY8kLt6mgAlETbD5Qjr7BbZl9Gy9zhCK8BOq5+TsNoz1rhapLX
NrJnxs85oH9ShSsCaKRbd1Ye4ul7SzifsTrcP19xqnOeOSQQ+EMi1PiKMgXhwfdJu1Py51Bw/35S
UZDFfQI0UijGM25iWTjD9QxtpRCCVzPXMu+FyTV5iIC1GUV6TZ90gEGF/tilM+r1EHdjge6wLprQ
KPutQ6/RmHJa3U71OjYcgukTzDG4rdBa26WVGdwxokWtSCKwcCRvchXIzMrcZHID/CnifwZoz5K3
XpSZ5GCaS+2J6ThXh0k3OvB0m7nZ/B4F1ErRP1FFluwsaUxcM8rl32KXaynQ6hF6KSCVKTZ+NwOs
66lm0ff7YVAmMcgLbUJm0qq16kLWKeJxz665hImONNyKUdoDgeHlAPNSlgSSoJmvkWS3DL1CAnTY
tMnMQRWupVp4FUOOA45bZPrMuVLXktIIUHlymjYifp0aX3mtqfZtz1s1gvYsgAooXJDt4wuJGgto
isOlp+p2CbqFojLmxMDV+YKqEeWaBQsL+8iqDzFplgWUKEkvZ+40fbZSa+sTCBUmCDD//XCgyQbw
K0hD8I7FzFmId4dmnhGdsrmwzeo45I//wQAqdpAGBKgURC+Xi29agybkOQaj0e4jsk37n//FAJWw
RDct+IYZA1aUTpGlgmVlGY1fwHo4JjBrnEW/fs7AUW6BGRe/cOtGa+XlKKpWLpo2TdGP2oWBlHiW
jBtt4Qq6q2hvUTpC1mxfmqINauD/Mro/hqk7noXToY6Guc3B6mI05Xf06ztqJHO2zZq7nY+N2Z7g
FjfRNIqxRfI38HW5yuQJJgSYNM5pS6MlG+fQ9gZ4FYRkcNFkFgoIIcNMFwB6W0MKnbj5ObW4tI/v
UAp7tKZIB3FbvhdBj3d7BleHB2A3KJWpygD7qlng+bEPB5idBzBoSo3iZqnxI6+Ut1L4ddvUupvg
nECBWsc7HvsoJaJYXOq0R32oFUcP90b1MOugU97Kyu+q2WjaUZBfjGFz2yzdo1cTS5k9qJ6Uivv7
pY+oSQXWC8rFo7fxoww4cfmrQaORmQXq6N82tXoiKiBWBY0IympsiG1iVa7mDqFcaKz7MZEdCcw1
fZR5t82srRkK/f+aYTL2vFNJ1euI5HOoDLYyTk4B7VgQQz6kJOfMHs8Wc8irGZCAwgBbQ/nNzHdl
dsjre8JraL2CKdDLAE4m0HoDxaJcAaaiIpk7Baexg8vIbwJWukYktpHHKBWrdhG3j1mZuxXI2Vte
8ycNEdfuARwcFAso9Taz7yp1iI1Ghns0Pa53ndRuwijlYQB5RuRLHwQfWwnPgBEw1L6NoQghbp6J
VTfHWaXKCs0vWd00YTasaRFwkswC+d1EybYeZweNdRtz/GxaHsHV2kUEdOj/WmMGpIi45I8VoiKR
FiTSIqS9F1TWx+9g0nkPB+te0t5vO/01zIMeMhAVxSoB3gMExuUcQvtFgLIETFYQFByXwpHq5NUw
q7dSnO0RzclaKbl9Wdd2qHwo1uzKRHWJWXtGW3GOnfW5/vMpzAYMh3TO8wbHjqWNTiNg6933jUe0
3st5OkQrEw2xB/A8UOAtbsqMe3atvDTFqc9jQnN3F6SGG2sb3SjcyPwURuf2JPOsMcuaELMflgI8
Ozruy/ry2kQfUyTjnQZXJgjjlZvb5laCC9g9ALUAhARiSyzdTle32iKPYH0AtjlA3Y8Iv7T+yVwa
ziG3crYayOJwgdBxkVBY9jJ1aoWkLSgjAxBY7Ys+glX7rlQ3Ut7ZrYzbc82pF6/No4RasUwb2Q2c
q5e+ahYE3Y0hTrp8eZwaJy6nnextCTRi+47D0bHiiwb1D8WA6piMIV6aEgXIr4uUC6Qj5m5CXmFP
BG3UWgE99sx41NW/7a1AqIZBsJ8rCuo3oNO7NLhE1RRmAkJ1OsoBEUy7x5PGiH32975xZub0wnuW
2rWdXGs9NRPiWpR2h7pzwlpG0zvnzF7LSgx0/QOmBi4ktEYwO6yxNNLXC1hBlrpFB1kk5KACLuVm
N+fqUZi65Ggms/IzbPTen0uQMcWpTmJbjfWy4Wy/tWMQz7LQl8INSqa4qsu5FWJTLnpTwrek+9qE
tDm0eqAHgtwdXNG+ICKg4T3Far7fnutVdz0zS4+vs7kG5r2YhlhG/j4JR6gDuyTW36rYDARreWyM
FKhpblsQHQpz7l4MlcmrtXAKFYi35U4t/55qbxoCWd1G1t6wtob6YPWvpPAbLYd+O9Q/OVfItXhw
Ps3MkotCIRnziPEm02cifoK+PV9oL+WdBk4qq7MTXpGVN8FMXF26sEkqHQarWQDU871ZXoswsuUq
dcbiU4o5cXU1JkA5FoBFsGmAH/JyPQnUtaqoghv1YgSyrU1vKP5gOiIa10ceCeVVe8MpHqCmoINn
DqGOPaGyaAoHIcHYFL0WURtPAAAZZ6CPC7VA+3H4U43SGsQso3wHlthnIZQUdzQgyIwCsIVDPC62
t715bfQAGagUlAgBPxbjYI11k2qlCs8KTc/QwN6dBmnnm0IWNMUS3DZ2Bb6mwz+zxlb0gG6O+jrR
UJ8qHwjk4YWmbdA6eETwcuJKdccidUvIqDWxX0uu7BhbPXmp0z2CtFA8iYadPk6u4Eop58NWUk58
F31/xgsp7Ya79AFB6SCJo2MWJryLZk39gKOBM9Frxzf6jkDKgvqCCca8SxNWFsat0NNolSVG5s5D
Bnz5bIxbuV2axE8mq3++PdtrFgG+BagRJCkoyTAbd2jwYmaWwKovSZs+kKhDnUxcskMzSIkbRn3H
SfToCNgghdsIoCvASKDXnplEXD40AUhmXMrBSR+S7QKPjX/fHtPqAXRuhIm+6rR04hjDyCBYUPSq
ISQRCV6uKaAuGsGuNgULKiklFX43rMRekl+cD1h5hQSB0591pLN+Fv5V0mcy8nkk85SZtPk+kFd9
8UYJYIn3ST4UMS4S327bXPVOBCZ4IDapyjJpg8k1ytIWrpOPlh0W3X4Mef0oa74Celhc+ql2GQC9
l6OSQilbAKzJqVSLmO+M6UmQA2s83h7IarBB8UsDKEC61twzK6Vt9IoGm6h8zBThromb59mELAYh
91Cid2+bW503KJ7roP1VcF1ltpwIadS+QIOko5Cm23V6Ze31hUdgtub1cId/jTD+UKe4oscDjGja
5FpZYwtp5jYyJ+lYTXYge01FtRBC4QiXC5QjmS3TDDxlg1oc21ECw0m9TcZ4I4Bef8nUDamt3aj9
Nqz/lGeh3ApWYYolV1jCGh0QYStMLFw8CHZZ8k0SdDtuZX+IQ2ciRVBon2M1BUBpc6LyNeYUjH0n
m6gno9DHQgCliYA+R1to6mFtqhLyiJPhRsmbMssbQdDvuvqljeIdnlZcSw2dUAb3w9ypdooEpTde
1TTeqAQqDtLP2451Upu6CHWnD6O8BrSGixeCy9Voo3SoAGcGA18ldK5Aouwu1ipRBp9Pkr7Jobh8
M63c2iYKGTd4CszclvR4n64BoXCifgntBs1W72Vbi49lKKehK469lm/CLiMgKhun/q6cFEhAVrOu
uND5q3+RdIhGF5xE06+8TNXfcdgmfqdOEPMdE13+YQytti3HOdvNkUkgOh+1yxOxWuml7sXsW9g1
FBgXdz76OLtiL5TEAinGUHFq9FfJG2ZGQvUQHLoIWNeAMkA2h6KDnxqzkASCvsgeXnu3dd2Cskap
Cnc2wWA6o5LEuUVebXZKNEnpJqkWFB5VaNw+i8uTGRvpsqC1vK9fwhJlBoUHPrza6YwF5jwdoQA6
p0UMZpWmRta718ldyOPZuoqQ1IaK92pdx28H37ocRTEDz26NKUYh7cXJJcO3wfCVbDuPb7dd+OSi
jAvDEh7RZHTbQumMCShESY0I3GY4x5zpZ+9SqLrhI3zZ8nOyXZz6ODkd5yZxXZU6je6PTeo8Z2tk
ljI4tnBndCZf/cp2o2e6S1Dt8/tm2zuRr215S3Z1d2EM0v9+ZjDX+lY3BhgEMdtT8Zrss+3kQY7k
6fZkrjj9+Vyyaa1WJ7E+tjQp8Q2fpHbnaxjOwEkDeFYY/0vLGLV5ml9NP6Hfcgz3cmULrrK9PRbO
lJ1S+LMpMyM57PMRVtJ9GFRO/N65g5f4Buel6PpAu1waFp1BJLXHcxvsqEfJHzb9rvUQFz7ygJd0
rG7bP44u08BxNqBFNgrkBzCki5sFNFTtNpRfb8/ZdVaKhBevhlRdDFEPW/jSBl4YBrFfEpRZ82+1
cIfY61aDN+tPoeGbVpDJX4boVwanmnWVtJ2s0ssk3b9g+Ly0qsUkBONQXjghbWVNejsJNw0OgYq3
b6lnMbECwwONBUglkdmzZX8pJ3kno6fM6XTiVUoD2OF7JX7g1LeNUPLMIYQKgEACIBzcaMl+cGZ3
ZQWR9FAROQOPRcBoXI6zVsPUUiukWClxRq/2y00FiWSn3oUbWm8NtNouA+k5er9td2V6L8wydYg8
7SU1rulltbtbBkdQfgEngZZQzrXpGlNGj0y0+6KNEYODSuvl8FD0HXq8hqFAPrTowo7jeDggPQCJ
P0E5QlQJwMh6Vk8/zFIl9+U01ootDhnKBFPW3Y3G1D6Bn6GLbLTuF68tBPQem1wgP2pLWDin+3X9
At+KOiZgmBb6k68eTkCeq1H0Se7IR/Jm2YWnyHbsitvlrvKrwRZfus3tRVg51i8MMougVRotG8Og
1R0VsHYYunfbwNoqn4+IubX2atSbApI1R1K8VASEFU8iieikf6tmgXs/biE6RJvBQYJXJyZECM3Q
kERCfmLqeP0g2X2poJY+tBwI0Mp84XqMNB3NsMBGs22ZZTFARQhtEg4xRzcBx3E7ObcnbC1FQWcv
1X+gvZ+scPoIKt1xaDEQeQbE2JNLbyCy3QGX30oKx9bK4qBWQlFTEl6zULe/3BqDqNb5ECJ2x1Bh
Kz/b6aGvvDTjefXqkM7MMEfEMI7NlM7IhebAeo5yW3aqJ2OXP4SPEID9KiM7S2zZT3HaNpzQel0R
wzFo4j0V0Bzc7aFedTlCVcnApZdhhNKz9qzeqZ7gpT/U4w/tHvXHwcm2ZmmTDQA1TrJVnHmTBiOP
kXTFZS4+gdlimWYlsjnTSS6/6eYhXXgBbuX4uDDArGIqJoOWWDCg/VQSuw/txB5s1U2gyAXu9x86
BxO8dm28sMcsZ5zk8ZDG8NB4Sw4V2ubccL8EKrGXu9KWjkIwvxM7dd7AN/3t9t5YzXDPl5M5kkGS
q+SqjKG2H+m23CamO7yD2bqyJepITv+U+X8fIC8GS7fQWXoTAxE6QMkMcQVsQqLgRdNfP/ozLsrc
FFIx1fuCjqmUs60+QEug5oxhfZv/2QQ08z0bQ1PHebPMGENTRr6lgJ55etfRASn5t5dn1Q4Is2lH
n4QqLOOI2oAC+lDATiEdFw1P8Ob3Xrm30pgTtlYSFg3UCv/aYRxQt0Dubkm4KUZQsRgO3fguEJ6n
rW6qMxuMp2V6KINCBjaW6CkN8QpXeCUen6Jx0y8HuT0m5Va0vs//4bi8GBrjbiifW0Ji0mChOgRt
H6QRnbraKbyl4k0h63RxhQZuguGFICCpH1qgZpXMve0OPBuM283VEhZyDxtt9LSYm2qE9B63b3o1
uqKZE4QPuLpfFSEJ+jihto0Ja6wIM+ZaySYEq1JeOob4CmZrNXlr8+cuBBEPFJDBbCLwMo/Vqxa6
BoAXAv2ELrJXraprim6o4Pak8RXjOBR+KUU+ntrDwgJV8wi1lX1ecfbaeoEBzaXoFDppyDEr2Gux
3s60bAhGHzfc1j8WtMQ3toVO5uhBc+qD+ARlCR6L91qGSt+n/zXLLGoqKClmwcR1LzBwr5z8yLbb
3eSQj+a52fGusWsR5dwak9VBaHCZW8rvmhSbWj2gJ9XsgPv3bjsq/Wbm/nU+JlYasrUKM+6pFa39
KGvIGh5MEIBlHeKkHxYft42tpiRnYzqRK5xFY0lopqWRYa2zo2ByQZ/tpA/GPVIg0OAEuP/IHxHq
RfHTs3LXQqrUHVtn4InnrB7i51/BZCXVBM0WCMjj9erhEyxIh2XTOfGz5f2Wt1AVQKNNjZfD3Y7X
J7kWE7BbKTs76uwoel8eRUstZZUpIhXMW7dtW5SRHYPHePj/+OgfI4yPjgtA3+2MsfX+4Gobco+a
4vdiP7qhPQTjhvAyvLX6BBzoj0HGTUkLFp1OgkE5kHI/DKaX6Fh9TIsj6bZo84qYq3MIjL6E1B3E
MGy5AO0EqtXQfC8pkTzv+3Qz8q456yb+rfaynHHV2KZjQolE1QJ0iiiJZZHdDZxjfCV0X5Q9GBcc
skwUzARljyqZ7NK8l3jZ/0r0QPmVPr5DxgcexyT/IJ/r+tFEAadDEM6ErwnPbvHhr4UUcfW8MMOM
o4+VPmktmFGifZTuh3ij8fRtVqfqbCRMZrXIgglBCvAxTjIkNjrRrqOX22FpZcUvBkG/4CwqCW3U
oh6BQeDdBfi6r3joba3+vG1kbWeCCQ03dNzRQUN5OtTOrCxAOqPjCFbSSIVMF2oBcW6Xil2W9yjN
wN6kuUvn1dXrRF5DXocm3YZMnL+wziRXmaAMKZoLKSNgGnSW8SwOQFaBcTFSdAir5G4KQFNpdsHt
UdOYdsssE/OSPI1w+8agF+WpC/e5dpikb0r7qSycDXW9higcGCAeU1Wg764UA4tubPROBPN/UkER
OCPNfaELdi7GnMLo9TwCxwFMGCSF4PtXL5ZaT5q+nHX0GJbo2yaHGsouDZjVlK3Yo7H2sRw5j09r
A0PHO20KgDYmNF8vnRNUpToawI3MyQFnl16z+Enovt1eJI4JFuKnEb20wgomao0ErfqhEN3teC08
K/dXEECDXkPGgy8VqqJfceb/oWT1uCKhJWkBK/KXWTvFF9RGdp1i91Cn+hQO+nPmVpvbQ7sOHpdG
GbefhdoYxwlGGwO9k2A1HXmRfCWngQmTQhYVgJxQLr8cV9P3UQwRAZjwypfBz53CT4Nya+3zbQe4
rlNulPLNCGrnONrWPg2sPa99/TrWX34BE4QLVdBLMcEXGINdC1tN9gZlwJn1dnsuV8yAqYYWGE08
IiKUXQ4U2wvsBCTBAMmrZu2UyTfEF8KD6J2qlZchA1Rp8BBLkyFHgp6sSzNiJ1tNkRfISO3iKXuT
BjvyUslBWcdO7pIgdHNbiZz0MHiRXzxb3OxwZTdc2Gc2XJMvcmfh7cMhd+CHdHNf/Sbdz75s56/m
4ZcRfP91e1pXDoaLAbNPfABOtUVqwmD4qUn2KDrZ27CTbMvTDmTypS/APm2OyeuwjAcPCLchkULQ
BGvH5Ryn4iy0GuDDuEAJz+ljcz88A9Cu7/Ua5bMlsD4lB0iT0FE07oPmmheZlOIBT/m00suEAU2Y
dSkLI3gRlfdamvApF8n9uAjdVhJDgbP/1wZ6bo1+zVnQyQwtXQQFjYNl0mS2Wn+fyvxFjr6Zi7yZ
+6/b07riOZCsRS8GDggNHZHsrKZ1HEJeFQ8KVeRM4vdpJrZeP982shLRTLoFJRAwyhK4KS9HNElT
XxkWQV5K0VA2HgeNI1JAk+OVa2Z0BdkKGImAL79apsQsUkMYccVGoT9BwmL+fSpvonAB2BHIEdGq
yKIEEisRCjkD0GUpO1c23tBcbMe8trq1JQFFKFCo1BZawS5nSzXypB5NPLQJ5nHo/Jy4gPPdXpCV
jMCEzh5SAQCJrh9o59gqpGboAUsJ/Wz5iFuIhKDrB8+0ko/eMTwuFLzte2qUYGIkThy8kqBZC6Ni
3/XiRSisOEJ/iAJ0+mKLajg7RSiGjxM4fjPbiFFJw2TWqmOYA3GtEcoljWQCu4LSlwAgGYqunaOO
Air+ydKN23EU1Lci7HAbScAAvklrJVvcQUFCJRZ6HwdkzBXJHZBc7bt2JHs8N7b3jTRHZFcbifoI
dl2cPMu8+HI/xztdLsRPea7QCpGY3ZZgIyaOJKGD01YXVWrQ2JIJLZTmLP2rEKvJX1Rz/pEIs3as
urB4jqG98l6jkRyaO9kEflwjOdZmpO/qspRjt5is4U7Ndf1jAM4vkLM5pv0WYz+7UiSU99DbHtxF
zLsIOsfi8B15N5DHciRVW6LD3+x2BAXUWLb9sgM2bQwfLUFUHtLJMgdnhKJob09lXG0NLZ7fatLG
vpEMVgSdxx5NEGOmB3GiLAkeqysoW0ZkBkAU8tTCQw72sI+sWcJj1XcJcGOG1oCmSEhdo57H9m5Q
wSeGcnRc7so6q+6wjErkKVY2/5YbuSrsZcyKl4TINcpnGkSuyq5Lvrq+yWVfMNoSRSDD+D/Srms5
clxZfhEjCBKgeaVpI7W8mZFeGDOaEUHv7dffpOLcs91oRiO0Z2N3H1UNsFAoVGVlQoi9q0AWpNGh
fSvmsAd9Pbfi3ySE/gCGyukIjY1UP1DeoKreQgNZ4oDLFSy6H4wTVB4xqIcJ0tNTFSFX5SCvx5s/
m106omyjtNs5VrdRW0LzKvsbK7I6wxeW4swmsgJzSfARMASbfVZVPGwR95QnFKjyw8/CNWcHWikg
O73tryPXeGK3iV953X32m/sW0jAtdL4rs47DBu0FjOeCJ+VrgPZ05SwITZpnOOx6sjFCHcJv0vxj
5YI8MSFcWfoQjIXVwoQdbFjnaDeT+xt1ZNOBXEPu6Q/VPjrUjr2XIY3WIv7x0oT0rsxTcLUPsBvq
AP+kmOWTEZDLLAiZXTuRDiwjS6TE+Wqi21F7uByK11IppBTIKwgUjBdg+unnafH+KPJ2Qu5YaMq7
2ZvmW85DFBErK0fXx56bdJMFNvgQaGZAZK7lQaR5gF1nf+pQj+G/UXNdRkMvm3xbW/rxdSqkBhCX
H4eQ4joduhcFKa3BJc35Na85NrD8gKNEx6rbpNCqEb2AQXtNtHxb2Y3LpvIq1/6FpeMrVXht2FmO
iBIDhtmM7wkzvBjCoHU+AMQioyqUXd7CpqlFV5SDgsu7mXakvmrw1Nbcyx6zkh9iYAKqh8vYBDsb
u4/6SesRzZCNJvkmY8Um2xpPYBf3aUC2/5spYd/GQoU6mILad1BGuyHc5ylgia3Xqjf823NHiFLH
qxI2biRm2CcBGhUYEfRaI/Im6qXFK1UrL1cMyRauXQbQE9FRdMGMCyRpTj2vCou+a2xs4VC6URM5
JXd1urNr3YFE4BDLnGLN0Y/NCY7ekIROuQJzU4Zuf+9N6mfQO336evlrrTQJLGiGo7FlLCggJo4t
9Dar+VD2eAb6nW/u7Ke/6CF/4Mqp0WuC1P1W3Q3X9q78OdieDFu65vhI8lG21b7GyIUwZnRjx1IG
2xxiAcB2W8CJkLnwLy9RYkV8d06g0DGiCTdqDKkOi2NE9dHoNpdtrH2to5WIxZFsxgQSNPEQkEtm
bAfwt6FBSG7Aq0rQVg7ip//NnHDGoolWaZPCnK5/pOZHjgy5DEaHxz8u2/kq1orZyPG6BKePq8wi
yvIKi37Zzypqjc58QNEMl+fB9NHQAu/KrbWJfkvMLkjzM7Pg7UAaBHTUmYQRJO+SOugwS9PjBs0Y
5t4fO+2JQMYnjDxebNpJjmxYO98LQJItlQJMUgtLtTnhQ7hM1uhFXrrlrF8XXffUDdBQIvVtjyaz
YktQU2tRGdoLBpao2iYgWqchBZnwoJvLXKgyUChr6/cs6cDdGuXqvrSqn1BAkPXSVy0u2H600ink
mIRFGl1LmyrBVVNMqQk8AIlmKPJF5F1LAoW7Fa2CdJthJEXSFVjJCzB/gglJ0JTgWSEmLPjEeWKA
NMHNOdsX3Y0ZVNvLPrNyym3IHyGYgNto4as73UtIaysW7YAfVpMk89mscs+omxFIRPPvZUtnewj2
JCBoUf9YqATw76klDMhNZLC73KVt62jjjnR/avrAog9DRm57FlUWS6i0Mrx/MT0kfq0u7lqTFH3u
9qBQjdXW06OdgYpZILkEzlxfsCOsKG7sDhVRrEg30w2eXR8WJmtBhLZJUvuNBfSqTGSAQZnJ5XMe
5XFmPqBiNcMkHhkgRPM4f2ym0O0LcCZ88F7GoLG+k8AJgggIKsLiSZswuZlq5pCjKYVuSX9bDrHT
Rw8s+XaitWwlRIpBUQeAKkg8T9c1B8i01AyGmvQHy26UdLPINOe2Xw0yhffVLTwyJVwCeTna5qjD
1KSAqEmDsnnnp+lVCM6hJDmwb2PYhJUJB0yPdK7a9bKFoK1LeHAdDsPu8sk6T0YEG4IjZpGdRbRb
dm96z43HiYB8ZXSs6aqNr+p5kwygcXLScod+uMIm14heBvvRaO/RqAJ6/lnya5YNPLmFhF8j+Gis
dUWhUvyaugdF4zVlvYOKpNMDJ14a13ZQO5q6wVgkz/2ObyTGF0c5M46aJGYfMeWOZuqpIylGlYRW
M+VAb2lvCdII0A/eKiCCsEiynewCvJFABdXvuZ0iFw0y2adYtQ9CR9R3NagcidchXgvTECkLOSUx
MHYGaDLoFvPuRYXCKc30nQKcV58Fv6hR/6Sq5GI8b6Jh66FFjMoLrioNo66nqy/0rjdSC6vvhx9D
bniBBopMK3NZWL0GtrY3C9MvxwSuMfohS34OQ+4HRnuos0ImrrcWOo5/inDMWMD0MW2xEeCrLUPu
q/Zfnd+oVfhvdvzYkHDAWvC+4UkOQ5VZumnyqltbTS2dpng2UNtU8NTtGycu73Uuk1g/h7d9bfdy
dYIfWkVJ4XS7bVDV9pWN7V5qInrpM+OPrj6AKz4emZ/Ed3y6zTT/soev7+s/NpfwdnQDzBQnq4My
owuqirnyNZCepJ4RQ0i2TqPxrbfL4fGyxbWLGwv9zyrPKO/6ue5SiiQSdOfQrQ0q3NzmTR49ZXbu
oqTrXbZ2Tn7+takYQIQABbIeUUMqBeFK0akq/ja3HD67qvrAaOqU5rNl/I4HNy0mJ6I/i+Cu+zbR
0alpceq3GRWWWBNMt9W4Ad1I1nVepqMGnshi5FmmvlgCTMAyVJzUs+6GWY/KXGuwlBWvPNjUk6uF
N6g0g4v4Crg2c3ZnGcHeORRLsCl4jjnPaU4K2DQSQCDMTapSVwkOVrxR2LVRbefANxSI6/2SfNDl
AIoh+XitwnM16i2lSwnsYkTEre193d4yA4HQbYdD1gE53npBusHzBMMcgSGbAVg9L3iLoUcF4lYQ
oJyeF9JAUNbOaA6/qV+6IQaJNYRv+GuqyO6e5S+drfPI0vJLjk5mO/apOg6wVIDlrOTc0/toUyrf
prHGZ1xSdhAGL6IgZwA00o/gcSFYkIISuxnHoWOFiDk5pe8J6SQjDWvbhxqHbgCaAXyJ2Iazqjoj
iqrkrqLlLriAHLvlYN+vHgIqk+5b279jU4J/6ujChDraMyhrZLWX6KBaTa3Y8EpDRuJ5/j5f9vBo
VYJLmiAW6PsMpor8utHeNfveAF1ideDlB/pa+vyuklcS7LT+R5E8khFAfcmzay2mHv0AsbiSj4Aj
YfoLaULxJ8uuVOtAaOxa2n0GFczL52/ZNtEtj00JOUFfBbSxw7Bwm9n8TPhrkmO43+i9Ek0Yq+Sb
nqaSxa1ZxAb/91oUdpfPUZn1y4XB6J9YuU5KRwkKh4+urt7EqeyAr7nNP9YQT0+PXUCqKdZK3P9m
XlxFRbMrmwAJ59/Lu7hmxV7IfymGURlwJ6dWlNhQkqYP4Jw529tN99KV3IPGrX/ZzOpxOzIjZE26
xdOIUJhBFnndFnQzw0Q0sl2daRKo2spXwvg9ZgMBXjQgTi6uKEr/44KmPTR+GlDbG9SsxkiCeR+3
iuqxeuQOgKK1JJ9YXiOCQzKIKIHjWoN9QySVycvO4FnGC3RhIuVR7zITxKhWL3HCxclEKxRFIqBX
TJRPdMEJ50oPikzHwzirXqGZpEYHyA83wbtlTw4mlx0iAwaftyDBOYE6NyD+4M1dSLZOXaQqepD8
VWrhRlbp6BiiS7ve6WbTnTqU4ga2s7XZjzTqJEzZ6x1xTDP0WRtt2xnk5uFwG+XAYRuDPxvms1oQ
x7LSbWonm9hOvDK33QRE2pfdbcUHDHwDHV6NJAT5yOlPnhPUE1KFQJfHRJqcOpXlG4FfdW+hXkFP
QGJtLV9GNxgkPOCs0TDDKXyT2kJBQVvMmRnman4PmOdGO8pgD+a8I4M/dFuFuZdXuBJoEYdMkICi
uYc5R+F1wArLoulMCxeMDF4Uosln+kV4W1uHikaS9a0cXjiAjWsSbEYL+uZ0N6dxSKuxxPLQlffK
APlq7KTxn6x9uLymla/GMAyPrgPGtjHzvKz5KNEw+1yJkh5rGtst01Cr4/tweNYSvDDbnYlI/7+Z
W37OkbmC1LNqLls4hi+FzR1i38b9HQ9e8qF3sn/zqMLqMJS+MORCHVDYxaysorFRjcIF6UxqOTVK
2XFCvEZ7jSynYfu5uCkCyR259uVMfDacARwF0NaeLjHUOjbydCjcvvZakB3m6d98eh7UWrKVK94I
MoN/7AjhPcxsKJAQBCVm7XowtRoOUyh6N25aSlFAi2eLARD3FHi1NICA0Hk7XdMUjnVNI9gyyf1I
75XR1VCOgLZf1/YOszcm8YpyUwO4Fetbq/972WnWzjqcE6bBBox/RcG8zDBjI5vGLydt1Y+kejfZ
Rut3pe2qDECWbpuOknOxRKuzFR+ZFByVt8GYNwa+ogFBiXm2nzJdNkCz+gGPTAgRjBv6NLAeJpSK
HypWb5Sw2vR1dMOS9EfPJwm6e+3NdryLIvZaM9KmtFrsolkNf2p+Z6YqdNrCO1QUryB0/aSE1sZG
2belPxtLllmtPcVPrAvHwi7sdiptrJY3+6TyqxiMT+Wj0v0JwleLH4ryCbqAtf5cUsmr4xypgbv0
yHts4aBEiqblkwXLdRV7So3+WcsPzIjvaqN4acp0Mw2Pk863StiDCf9p0gEETiXhXLr5wt2R6MZU
DCU2P6n+pMFDVw1ea7tZfNdXbtrv8xmv9R+NDPi4GouWrjJCEUBUYuIyTaE65hRWOfHy9sls7oNh
E+eSJGztDgED0/9boULWnMRBVygMVhhFhtQhV9nMZKexd21Bvz1fDgYruRjKRlBOWUhcMH4hnJrI
nHJKwPjl2taLkidbo3ydbOWpVsHDWRiHmAE9zWQCJBKjYjEHk0lEGVoY7QtQ4rxArC5GyYFDv0M9
mGHkGLnEX5aAKoQfjLiiEQq2PPCQiU8EDFnZoVYj/8OMd9lqjlbvJ2DvLm/linecGBEOBsuMLGjB
6+7O432LOg6YLiF9gu2T3FSyxQi+HykWKcxysWP9BmYVnQV0WGW8nSvRFOknJldQxcCAsujqeYVJ
xAStOhedVZq+2oVvzT6ETVGulX2c1X07ynSF9dgaBiAKFabK4G7u/1bDkxk+sVbyplrzORDp4OMD
YrMg2E/vXKvhhRZYSJWKjDtFsrfJCy9+WuPosPZjBvoSMeP7/oDUHYAeXPGAHApHa6qMFMotsAjE
raO0AbQEwgMB25SWfhtaA1D5kSmxZoGeQ8KqZDEFQnswAO0U7Qc4Ep25sGR9jLWvBaJ0oPQApERP
UMhwG1CBlWPICndq6/RPHoTFb6skys9Ba8qnxtQC5k9FGoJ2kqeHdJ7NgzGBkntLiM33SWcWhWON
EW3vga4mnR/NvOo9Vc96ScaxEkXRyIZe9DLqhXaTsPslG8emm8wCORVEtbSN0dwzkBGlmAnVC+4M
9dvlr712YIB6ABRAQ5aKhv2pf4VGV/ZlA3u8rZykADL4bUQCaaj3VsQl4Wx1bWj7ommPSvxZc0Oh
ddHpy9rmqiYgmOWTr5nlTR2WmLOcy9skLaIdFi+BPKw9oyF7iRbeIvV5/mLjqV5FKGqWGDk3glcL
shGPZkjJ0xyNGnH1Pm3fBkNPdhrN2GfFOvuXPfLeb3oQCzojej57gKjZTzxYwskBf4j1aMUJS7ZK
QYfBM6qec7/ujeQH45Bbywy98WKlJp/hrKPeQUhIpKn4SrUfDM+YaYPeFtSjREB0UIJHZUgAfi6L
N43eaDZUMIyHUnvQtNHj41VDfbQkL7vKyuc7sbkcsaNXGzXnuqdWU7pKiqZnOnvZ9Gupq7I0dVrA
d1u08y9bXOs+npgUTu04DeFo0sVk7atg5aJb8HgvPVhi7koCkrhyb4c3qDO11SYvH0r79fIPWF8y
yMygkoSYIaYZuGzB2ZR2YFlUb8rCa9pHq0VfDhzJ6D3AGS5bW8tRsdz/mhMTjAQjQ2VA8FVjFZhG
bVfYt1O/7ypXwXTaIgAQGK8lmP/Q5DH+jLVMw23thXViX7hsoKkKdoYQyw3nfQz56OgHOKlD1Z2i
F67vRvazDGPJmleyghOTQvyBZjeaEssOa9oD7/+q0C3sPi9v68oVemJCuKjLvk/nUcWucogMF8Bn
qGTD0F61s102e/XyZf3LFleCKtivQBWigyENdHjCPioDsYdZn0FmbF9NFiRBLceuf0fB1pR+szVT
eP9D4ISCahU9iNNDadcZRnFCIGFH5b3IPQYxHisBk13mjLMMUrNyh2LyB7NNyKuIfVbToC3YdEDU
Ax3cDF3M/IDc1I/jj77aXd6+NT/EVAneEohtC7JYOPakV42gT0np0o4Bv5ybtEsdmlLuDU1bzM7U
qBp3ILOeHwzFagcvizEu5FXhmEmw52vuSUBeC4ECSF2ejaD2IQ+sfIrhOxWGfELwu2KAPrBMSW68
8hWhiUGg24BxVwKXP/2KKlWtlsxJiUaqk4JRWdWe0Di1k9+6jEF07TCAIENXMayAEr3In9PnmDKi
oD50LTBf5q/lFDtqcwVivUwZt1nB97j4JF9z8XbhFbNQ3oHV04ZwI0o3p4uzlLouK1Lg+lU/1WSL
lNYhXeRgRr8fk01ivxXFa6i/xrmMlnV1V/8xbAov0rHsErXVYZgqvVt1IDtQvNi+Z8EvLe2dathE
wZVdbdm8i2y3ofe1+TMK3+bitpEy+dDLeyBGhLGdsr4z8FMUpXYZnHcgABJBhVb9FZuNq9c7LTuE
s5dPTqgAu+wG+fgvIi1eyhTjKrjMziYPTD3QQ6pX+NOW7cfsjnPwpRRvko+9lpgA17fQuJrIQUT2
AM1stSwwYKVHN2LYpNqvINtaiyPXm3i6quPeNcxOsrTzusoieEH+kWtYjvFRalJAOllJM7C0hEq2
ofnWnN/C4JZO27YJ/a5+0NRnS/+ERvjl1Z59VcHsEjCPzDZ1q1uZDjAti4uNgpqnMX43ZV4sAHcF
qQSwqgIMfWqhDkmoNw3mixZ4oU580r/EypYquy6J3TSSTZudRXiYQ6sB07s4rMAfCRcXm0E7b3HA
vQk54A5z45a6TfxeKJEkKKzt3LEh4dpvSpaHjYlZXFrmT92cP+vSd+xZ6F7WAlJ7E73IRWxAiKkR
DVLd6oHp5u1PCwKrFagyJGH7LD0UTCyrPPr+TG3TKvuSExpeoJphRqBkpMztQsB97isZ7GX14xwt
SHByO7HVKgrwcabkigAJqZilM1h4ocigBDJDgluPCgCXfYKdi4MrYr306U3dPJp8f/nwrH0f6KZi
dm6JFFREAo/xbM3GMjMUphYYUZW3sqwwppQ/XDaz5mkL1AQcshr+E2toAVfZTE2EBiuJ6bUakM4J
WxK/XLZy/lKBKwCIbqP1TUF4L4KC1DY2c+BlMZ/RKe9dpW81RXcUkO9OLHGGkR+GBjHQ8qqp3thd
6Ic4UlYZumln/ZtgiAFxHS0SJC1nFHl6aQyYMsKLoZ5b6uRRPzoJpkZrWkCCoXAHxQYJFMjryshp
4tktZkPyC5agdHLhf+3FPz9AOBaGXaWZuYzCGJAPybtNYl7n4CmB/HqYqT6wvBCjkpzENZc9XrNw
Nlgw4H0fAr1k1+Mman830bYYdG9uf0u+8xKYLq1NOBsst6fIJFjbxCBpkYOntBxAZGHWVyE44B08
IT2z/a3PyXZBwsYa8hxdBoRdve6OVyvkxzTpNWtYNrjBSFqqbemQOdT6O7OPyvg98ZsWsMqEbptO
0jxai3eoEaEwBZZfoCCEXbb0iSdQQkdIJfEuNG3HLsDcHz+1lhcDSdl7lzf7LH/78qN/zAl7XRVQ
Z1GgfuyGfP6RT5XfU+Oq7NBOWEQOif152dyqDzHkLQvdNOZ5xQujjWIb5Q2IRXaWN1XoZd7O6jae
ZMng6rIwLglCkgXVLSb7PJqLjkawU2VPy6Hoq+1IQs+qbiyZRtuqKRtUTkDlqIAPCPd5WWfcqOMK
oUAlrhrudMXLis0U/Ip0SYF1zTUWfWfGNHTakbOcXoXRZI1tB0lul7R+yzyDPPTJnWoM6BUfmlZy
2teujmNjy485undJlAD/bcJY3jf5to+J6mDmqN1rnd5KfFBmSkjAkmSuaEZgSh9uzekjVe4hOyax
seZ4IHBBhge8DCaDha9EGgDOixgOUXaowXboNoPFo9QUICMlllZXc2RpiW5HGxdDe2i2C1gKMTGl
6MAsBbd9/3b5HK2F/+PlCOcornqqYnIPWTGNnAo0bFXkEIZK+nM2VU4z3lWVf9ni6gbaFABBUNDg
sS44Hy6bsMsnzPmP/JYWm1LdRyDdiSVeJ7MieB1ecHY3VrACShDbAe3HO4qgVxHR7lIug4+cN8qh
BIoTi8fagurGrPjpl+LADZLYwvx+hmShzkHJZJeOUaVORz/NVNmDbF3D9cOuwq6HCAgB/qOWXOMr
R3oZO1EXeAmareKRHku0AcvlJ5j0UzN9AFlKtu+L2lHNDxDZS1xzJVQt42AA10G1EC0a4aChrlQA
TqpiwaxHwVHZoAD1TI1xZyvFdRZi2u6yz1BsoHCRLxtLcZ9BzvpsTHEm9djpOr7mrBr+YFg+ZDkv
W1g5bJamUWiaLHVAkIeefkJAttKpRncB6OP3MrwFdMWJUwnnvsyG4JM0jVQzA84OSrE12BTfE1M5
EGvcXF7JiuefrET4NkOUMD0s4Ql1jOp346agBNGfSGtKduyyHYxrnO4YiGVQHwMFvKvS3inUOx5B
OhnVaBnl2xd3i/jxURMAbBD/s02RPF2DhHOl13hWzzVoX52unsrE4ZTYXkBG9L1sq+CFn3WV7Qeg
etrzYRz2YwNOiDDS8x2NOmAnJwO1yXTgiTdb1bCdOY83sNb9zdVEjZwaJcN7q7WDzE/qGEKE0TiH
ppNNSTD4LU6duesgg6tCd63R/SQtNUC35vFHMMzqWxw24cGOyul9DFMzeEg6TX+j6I15BVcgtjmo
Zri1UmL8CaJkvjdTLdM8xerzbVmW+eAYYzjE6OjXXbCtg9bsD3adKKDMbhLCtyQM+Y8aqKMfSl3p
upsXBX8rJ4tEjhIGWe5aLXBVUF3ON0Ncx7bkqK8FFqBoFwoHQBgweiB85hLXYEYw4B3koKNg2xrp
a0l3Y3UoqY/u2mXnXTsix9a0U2th3EWAc8MaAE8OMNboaWN2D8WNy2bWfPfYjHDrNQlYpuwJZoj+
h2QPSfDYdx+VVD152RvRc9GJAuMbclQb+dbpauqAcVvnBlL/6qPUPS3b6vQu4TGIua6VeGsWd3Z1
bxgPlxe39uIAhew/ZpfVHyUOQ8vDFO8B8ADof/qeOUX2mDaJY/Q+wzCmSu8axW8jV+n2EsMrX89e
6uIIn6AWBhD61LBVza1i0xZ872b0QYv3uQc5F3sI+5cOgkFGOPkWHgRhwvZjezsnAP4aAHTy4mrS
ze3l37JyQ538FGEP2tpKIXqLn0IHYqAbzzyFgcBcb8GFD2QGyLQk52QlkcLCcUMRIMBVjBqdrj0w
gjyi2ZBh0Mh4KlJgWawycVkW3HZK8Qmd0V0zNU8llVHxfTGjCk52bFjUH2QZSQaQBqFAX8z7QE2R
7FjA1LcKbW8wdjoOSIGS+DqeARy4SrgSXKvgvYtcIAn4ZzDpquK2iUEgspn196o2xbsY9BWFQ5Uk
1ZypC9o3nrDxtQ8hxu3ElFdXfOjZ1aSq6b0a40LOQ5mY45oLIytFlwWUomAxFNGrcTg3Le9H6Jop
fY8ieHejWg1DVKBvwPonfl0nz6jI3LN0CwoR3YFi5+dlBzqfqsaEFZ7NYK1R8TlBw3D6Qc2Qmc1o
d5lrTC+sVDecZK/2kDt9nD7ZaIuElooZrN4lTe0QPt5HgPy3LHpqtSfaxTcBeR4xkaroMj7Xlb2B
XhdYF02cM7AWinsDZWWd1moFkY8cpHOV3mpuZM53qC05QcH9cladePo9Qm0hbT6Cij1d3pi1Qw7m
Gyhtgh5UxYP/dF8oN8GZGakQuVGyHzpAmHZjvhok/X56AZKPpSqGMgzeCuK9M8SjwSq49TTMjgHR
10Xzg28zzHJfXs/Kh14qjiCaBCsFhgTEdk9D0AEm1gQCH+1txMub/gRksCZeNl/16gvtNkHngIRJ
r0YnhRoImADTaM/Dnaq74NSS/Jrz3V0q+ShrQNwVl64h5IhqCkZSHCyU4xjo3zkQNpj0kylprcQM
fDkEV7T6LJR0jSXfProhlNRGgsuhb+ttbu6el38et47jXrlPk7Pjzm4nyXzP71toqTHMYIAVEOda
ZHfueG/qY4UbKYRALkTARwBNtdexlYBezp8Jp2aEoI/0Ua+aRa8PXCzOQG8nW8a9dH6tLBbw7lmo
rFR0u083jqVTRDIGC5i19yf1JZ+9JMeYzuwH3+bD+4o/eFaiAwgElthNMow5gCsg/iR23N63eQT5
7Tb7PjgJZo6jibBnYPZgvdHWEH6t7E1fodU6KRMobvjtHHzWTbSZACl0ZrwnRlkNb20z0b/CdYlL
E0FeuDKLIiA66DYRYfFkjvobtFiX5CgYr+fk20DJZZn/2BLRi9EAtBmH/rCrzy3IGSyQn13r0bUl
e62sronpqKwBM0c1sS6ZcAO1bcDOwNDSOkQtHHDDdNNt2r7nylYSuM7TS6zpyJZwiseeNqBOhS08
XpGT/1UJcvKdERQuNX/PKHBHdFPom358vmx4ZY14itng2IB+BJYopHmabUWNSYvcHbLPEKyxWo6b
mTpqfGXasf8vbKHMsBBMAT73dRkeR6qhznJwCOauDWQ6oVtN26olw0RC57Tfb6gSzHagN42cA9B4
MX0t26nSwqmCrWZrgIYssVEAI5hVkezfSv/p1JBw5kp9qo10hKEuu074zVxuR/2PZvkgaMzRb+/z
a/RcVO21KPZW43eJ5IFwnqrCPEUvD7ceBtXEWlHO7DREMgqSFDZ4Sta4bWS4w9IPNZ9y4Pc0/U8i
m7leuQFObAr3mo5opmUUNmeabux4Q7JgZ+pXrJV11GSLE4JKWbUsLscaDXjgQcGMj0VNDsiZCAPZ
Ie3dSN1E1ttlJz1/I59sqDhNgbsc4uIaFpebqLldtY030/e5oXjku2Nc779vDWmpCkIwPLHAcHV6
B02j2tcoo+PhX0S+PlVuUh8UVPoSsFZU3eAASiNJStYO/LFF4eMx1mE21QSFg0LKbTMCSJq4g2Vs
Ip6BC1aWnaxa0/CCRbuFgFhFyPwAVIl5UmN9GHzyptx0GLQ6oqnwtPA1V2SP9LNvB3gc9C8xqLYk
mUi6TnczGLSh7zqioN3qgvWagO2QGxpAnTdW/IAX2+Vvd5ahLNYg7wJJCKR3Z9cDj1jepAGsKfav
JgvdgUpSoK+L7OQ5KFgQLoWA07YqYvQjjO38Ee3S/Wbe/dW3ylX5Grm/eydxgSTysLmbb4ufwLJh
IqQAc4jk6EsK4yhU90VjRlVqKk6u4iWE6kN72xSvMUBrCSYgMkzmD9/WrRFMCh8vzUBd3mtwj3B6
T9HlxERRETt5uinJr97C2HUgOXtn6blgUNhdrZvbPkfd1hnHW0vb6FBCJ9H2so+chUrBhnC9BnM4
ZyaHDY6QHECXcugcQNUrKlnLmi/icYVKDQqd8EYhjgD233Atgp26fE51kEjLRI3WN+sfA0LYMJJ2
mrNiMTA+oSJByAMfJemBbA326elt2aTHSQsTFgdfLmggZyrzMYkJcQazICBXypZtaoDBo+Graku+
w/o2gTEAfAgQfqNCNhCMmtFjiBZriJsFhlfXj5rxeNmnvsKYGBYMDDejOmKBxFLMbQaDG4rRYxXG
i7b9ianJ1xS0/luyTfb5ttlJUcGrTnxkT1hUlbNO1UrY6zfkifzsf2ruY+IG0HK4PwwH7WB66tb0
JIvU8LUvLVLwaNrOCQfADDsZJl5YMbeuvdm+7juoapuOYd7xRVUAcNak8VQZleaqnwBnDTAeQx1Q
pAQmYWIkZo0Vm8FNld1ZzXff0EtYOPr7wmkK+76PQZaBq2MyXKr3/mQ56nyTykQxZOsQjlRl6CGb
lhBX1KmTkV2gyhABZN05/rtVIta3pp0SDyFMoM5hht579DAf+t0HCHL5Z36dOsYm25QvMtE7qVkh
sYgCO5rHAWZtzZ0eH7JP1Y2cDBnh9fD2Y/Ky/YvtZUySO329Ys+cEp+OQAgRaYb4gunUTlHRS1Kc
2XaqK/ahbaetdVN9tt7zfZw60x3HWQi92olf1GuZau45On/xmiPry5E5upTB8w5MRIAjMTFn5n7x
CnXj2hkDX9lqP7jk5vqigzpfK+hdUOoBgkXEHBVZRIp5SQHiQ/VZvWouyuHXxp5sx0eoPl7VDnA0
14nqyHx2dZkLohha6vgHKgyny7TieZyHEcsck8IxmFeizRDf1rqrT/uSeXFwW8n6n6uLBc8sghwo
RlCPFWw2SdB3pYLFZhlIwFU/75xqm1+zR8wCHqYNJvMfht24jf1vYxvwTY8NC7HVaKq26lUYTuzb
VnUm8kyBW6zY7nI4XQsEx2aEaIpviT6BBjOq9ob5NfSP/l42sJqrHlsQQppiBoEWAO+JATW3crSr
ckPvW8cJD03oGY7lvDS7fPug79m97FysRCAd7UyVghsGhQxxaEUbS87melKcqnkh6NVUIMHfj7KJ
tJWbHVZwGSxQCcykCQFHjzObpfWMOEf9HM0TXidoX8tEv1e+E4oWGAtXUZUECkUI2GpQm3qXQ9I4
tl9s80HlksG+r7Hlk1ONCiQ4gDG7D62kRVno9HD1pGKYbM64ez16lhvu7DvdsbaxF2wqp91E14nf
XmcP1A390W3d+fV+2LJbAy+N3MnumzvEmuvAp7e38xaMa3vNCb2X1L3sSmc7LfzEZY+Owhy3olYB
oJdjeuQ2Ga4Tw9eD7x4HmMA3xIMbVEIYWhe2uQ8xXQwiX+6W8UFNH6ku+fvLcRJ32UBPxwAwzzAB
QzldgtKrYZQNBXdb/ZPUT0N7NfANKKF4JDF05vvLQo4MCXsV2gHORQghBg3TWUNwFZnvNPWlZDfa
cnrFBX3lQrqOrPbsjKUzypJ60WFBnvE6OqCePWDY7fa99ACscMNte4iuejfbcye+ZQ/po73PPGQA
W+W58GVNs7MzAsi6ig4YqvaYzkcX4nRz9SwHt1k+cJdon23kdRh4ueyAK5t6YmDZjCMHzNqYGFME
A8y8m4MNz/YlEKky3MKKj6DrBt9jaAtA0l3wwSTISMDaxUp1kwaNk2u7heLCStFR8S4vaOVEHZsS
pb/JaBc6GWFqnO9pse2aq96SZLRrq0E15EsxEqPe4qWdFpwOXavjo9APWkLH4jpooD6Glmryf6Rd
V4/cMJP8RQIUqPRKpQk7O5uDXwTvrq2cs379lfbuPs9wdEPY92ZgAfeQajab3dVVHJdf+/ynlpgb
M5e1GfgiWCqgiRfn6GJzx3Ev3h7wsFMTjIeZuSGKRUmwX64u06ihsuPbpdME3gRmBsTN+ev6B7p8
0jEWGZcLTGCc0hEWa8FdZBYosSor3wc3FVIt8qkaFg8MfVm4Zkwy/tcKM64IApPdLhcOJVqm1i/T
Gi3xDRIC6kSlzBbsybu+0BVPRKUa/g5UI8AlbPOwHYY+IY0K3lFU6JJnojlxzQFEfzfTmFgFG5g8
Au8AURG1zo+vImhzn49aaPV2dRtQnRo7/Zg9QO/OAvvOb82GupvV0uQmv/2tOAO9BewNIh4Z/TnQ
4OP6ei9fDJggPf0xjLcaddaokHEMrcmKoXNqhjbBwL493xAr/Ggd383pWFmF7Vsy1Qrqc+77lVB2
Zp7xZMxn+UbrYy9S5ZdBaFCqtIofCvC3X1/nZReaWSfjwPGiSdXMMDQ5Cs1oc1u7spM+gUHnod1I
m9l77i3iQtDVIXZ7a3rmrtugOcOZPF1drgJeBrySkMnrzL1rGIMJqhszxLSnHSuQOrA14zjzuG5W
IhC6xcA7gxgIrGjsKG8XKXKkzV1kqS0wLU9R9nx9My9fI9jMUwPLDzi5gOoA9byohYH2s0GQM2m6
jfaBY2zDj/lWPKpeYGWh45hbacuxvHY+Ty1fnJ2okqselhunSGn/Rn533nyEXCdwzgfhR3XTRLjX
eRk8b0OZQ9LLXR6C3CWyysRtsru2/H19WZdusQx3ozX9Xcy+SPeiEEKPTR0AdRrL7cb021uDzM22
LQCkrcaQBx+7fAuhIbD0BNAzRgQC3uj8+6XpXCZdj4JIqFiDA7Q/puBae/g5U8NuM6emkxvTl+QJ
JYPA+hLR5eEcxyV2n4dA/AAM8SB+Y4aVEOYzEmMUoMOJH9BHCDZLtCPH4G6g3CLB5Zc7N8SstCJx
msoRDKmP6Q1QuTMFUr7cR9vMepU/ZdcwKY9U7RsTdW1xTExLsnxWGw02AV59EneiRd477Ocv4xhZ
AOjS7IMn/LG2nd/SshBjwtFjSV96XYZE7jJ7plYqJbGTh/Zo3gECKcY2lBSpzwPqrnoQrkkTBGRA
rF0Q64pTr8XCHGIS9Eax423mDI7p4OZAdwSCZPHv4Ek/9IY1Ud0ePztwFnEcaOUSXeB6f34A82Ej
U8N8tY4fkFHFFTZQQJVujN/tzduX4U670Q724x7TCQ4w3AXN98kTAZ7QEne37WxVPgUug/OLVs/w
yQ9ivjreQONsxhGKC5OjNWBRrN0IqTKG9q/HiuX/Yb0LcDz0Kg1ksTLbSWnSufO7DoLZ0XiUwgZw
X3co7zq5ccvh53VTa24FjlkQM+EpCuZm5rZKKhUITAJTRtGZ90kujvdD2uznKak3Rd9EljwNH0oz
jfskGj+v2149uKJm6mDAhrYJO+YyBMoo1Aa2U0Vs8vXcaXhT08uNz24kqACXxzxGWQC/PA+CQQw+
s1yLAa9SIasnIPfRWxCIR6+tPlk9kDs62Mv/YVEncZcJe7HSRWHZIjJE1V0M5ub2r5HIQNid8qMw
WU6TtkTsFRHyh+F438yfRfTWQt1hSsBvP/My9AuPX4yZCkbpMRYpYkTtfAPRlw3quAMZC17fyAx1
gWC6L38rTP1NSAFHvb53K9YWtV2w5iz5E/Ak59bESAdPWRFX1mhkr0bZ9hs5MmonxFV23/sTD/hw
kWiAQhF8ZEuhCyDJi2MWBn1kVGZSWSLG0WlXJVCvkeSEji1eJH+/MpCTL7PhC/CIZaCL0qA3Q7Gu
MCBQemGdO3nfb8dI37Rdw8k/L04VVrWMHeHihcfD8883sRsGkKw3MGXE7SbTRy/UG/v6atY2DjNN
CBdozS89+nMTfiiIaOvkFSgiQAvYB82XHgqdLc/6r+uGLuvwWAyyaOwZDjEuoiV8nWShFbLfsqyH
CvolUHoTuz1EMRyz97elqHtiW98mcrWTktKVfB4Q/iIyYkIMMxa4fggYCvCGY0ybyhTMBQiPxE65
FVLDkYp3c3zQ5Rd57jKqduB0qv5+uhsLxvQPQZoowl/Yax5kzl0MRHRlyf7ktP7sFG26lbLe1ar6
gK4rKM8amgmKnWWql09hzPm0F1fPYh/tB0CGATlU2Kpk3eWtUiliZZWDBnzyOOkYfu1vwf4cOiQW
Msz/dZJz/SuvudOJTZb5rBN6nARUhcHRZUMD74cIIqQ8hZ72dTNr0UXHipY6F0CGhAmcmd6n6BDI
lRVFpicO42clqRtU7TeoKLnXTV1i6rGNQFShMY6giZcgkylEtZmSGehhq4CI8DIxSnpiB5DQkqLW
TqBLb3SVnfUvCQjW+j7w/p/mmaUaI2SGggrmm27UnSwDwzmJBiQRBKIk0L23cIMckbdMeIkHH7oa
3/hG/cH5EStsQECDA1WGs4N2AtuojNCpgBaEihpSGN9pKkTrB/AzmH71U5rkXewrXgeFvC7E0AFi
Fge3tPaxodaoAqEgQTVeZE5vbtSTUZt6ZYET6TA040MZzA9CIL5Vs/l+faFr7nti6juGncSoZU4W
IigGTLVlZxdTnh3jHlUIrSY8yYO12I5+ASa/UANX8bg6j0ny1BoKRBRxY0F3QKnK94Gon9dX8105
OMuZ4LomgIDLLDo6NGxwzzBzguxPLsGuvK0IcA1IBr+6ZJOmCs2bt7DV9lrwPJVbf3yspK/YLK0q
PQilm80bPffIBBUvpww8tXQHZXv9x11+VUztArCHQR7kxRjnOF9/M6oBKfqotKTKlqWZdoC8TfJn
bD78g53v3gwICMF2wVxwo9krPajCS6tIfaqCqzgGZipVdiTn6VmvrghLWpJgQGjZpm8olLU/RGlp
TZhkaOcHnbxN/nHMOGn+peNAKhWlVLC8gukVWPLzjTNHlQyGD465dkg1qxJazfJ9ZP1/v204CWhh
Y8IF3NWMezadoDZ1CLLFvhzTPRj6hENRy5otQyAL014Nhx758uAtVLmYT1+6W6CwZb6SBCTJOPug
G6t1H0lb56mdbmkFL+Fe2zsAAZCOoul6CeNGNq8k6YJjHvVN5n/J6dv1XVuC8fmBwzJAVIW1YAYe
KfX5t9GTsJ+0rC8x/G4rJfUxk0HCvSSraCtsSffrurX11fyxtvz9JFpJkh8paQJr0aA6sxjcaCkP
N7WcwosF/SdzupBQUlKj0tBVKsE2tGk6N1S9SbSEMfMiDXIRgEsBfn99USueICuouC5TbBKqI0xc
MMYwNvtRASMuGj7m7AqzaIMD57qRy6IPDo4JEqmFIWahx2b8zR+HYgLXBNj61czWitHSDQETSDHe
yPHrFGtPffGCp6yd+PegVvicxHIPcczaVOxK5o2zXXJEMD9GPv+OzQBySn/JwU3zXpgRcVsngCx3
gtuItsZr3hX7HiIL5iw46XAYx4kTUVa2HA9CgNNwD0EZmW0vyyPqBnGBvkEWGE94twUWeMMaK2lS
XjK1RA3GnQjUfSAptEArkFKcr7QopSjCzFANtWyCMVOhhQPN4l2lB5+q1h2TChRT17/0N7SYNYkc
XAWrF4YFUbE9N4nGfG4Meltb+Y38Y6mYRs7ne2yDc9hJrNCtHdBvON3meaAqvf/7AUIDk5gSJkYA
V0f6wiaPxBBCVR662mom2tQ0uM3vZpi1VSc49JbyoqQUr7rb7GmTUIGXuS5+wywdbEEY5ls67KgH
MbsdIO0XlAKKJ/KhvAEuY2dsE+u1eCu2icuTJ1tzYtATgYwB5wFPPLaLMSo+yJBa7LPw2FjzBmoY
HshIt7MDYMcm5lwXXGtM6AtTPZg1E0urHG0X7ACIPqZ2BOmG4zvZ57yX1MrbFQfjZHGME+lmWklS
j8VN92BPwSAcBWghtXUv5tejlzvi4qud2FrSjJOorkkxjmoHW8Oucz5QrPO6N0jXU3AjueORl4at
RcKzpTEXvUQ6zIIuS2vfMLb4U9/3tN9hgIvQkgaPrVc/32e8M3n5nDjfTuZNk0N2bJAK2DTus01o
gwjMnqzwxqQumhuV3TrEHb13KAO7ufdyPR5ctsYxWoECxFIAw1sGoOfz7R1SU2imGralT/Mr+en6
Bxn9jM5FdWDeFVtue2El5J3ZYzxVjToxKZfPSQ54ch+hUovObftWAeUyB1Q+QjnGSg+GlXOuuJWb
+8wu47LtMJkQ44TdzipdsEt+PKieKPLddX19kDgAZneBsDL+k0pyGUpmjwi3k73uV3ZQ7NAG8NEy
rdrpf0bbn+Gu20/c4dSV5Afr+2OX8SEzxxAXiQeoEr4lP1FlCKh/U3/UjmSNTp7S53ueCOmqQdTV
JbBQog327Vgn51JtFTWXF8cZhPkG4+L7NufxXymrEfvEBuMs/YyB7DzCdTFZBN3sxjlK28k6Prz5
QNShS0L1W3l7iJ5/aXR6B/6LBq4X7iOb3JpPz8bfZ2IqRjmJAUIQFM3Ygt0QqZERyzJOSvFUTg9p
7k2807HyZELZD9meCXzuolJyfhhn1UgqP1FrKyWjDQ5GSQYrh38Iet5VuGroeyAVr2A8M5jTIBSx
VCQ5qdHotqZdtJmp/E6oeq9BjGWgjV3diOh9zXedyNnE1asDKSZeuooB7ATbOw1J1VXNBAjd6PbG
prwLkHY42lHwMG14PbStrvHE0vL3EwcF7wIG0EdYWggWLUC/KJQh/8EEhHlQUzSAWmXPQNSlfTCk
+F5V/xyCT8RXNlW0NXiZy+pKFl4NtEeRTLC5RJ2jYN1P8LxAuNHyB7lCw9CaeJrel11RXAWoKOE0
S6B6xdE637DEwNSpr2u4+j5HGwyHNPF0J6Da1rgJUzo77S6ktwMtNv5B3/JEVhePY695vDtkdLNQ
nQGfxblxcwrLsdLhkbrR3U2asela040Gwvli64v8Y0dhuLiyWYKI1wg70w5D9L1igZ9KsCQPMfJh
8ExnVmkoALZUOOHScjWh5WL3PHWI7+bS5WpBSI1agoycVDlfbZdHoZQUcBzt0Pw0HgI8um5AnGtP
n7pbb8KfykyVH7UTPIkb8PJ9RpCu42zEqk/hxbGoDgKxzGJ5koBkEKrBL8jm7TDe636FYQDHgMDC
PxyREztMCJ+yypiKEHb8THFDcBrBw567OMP44cRpD61d8QtLx/8uiQlqC5tbbHQwNQn1QZN8d1BN
u6gKS5b6l1r7TOsS046c5G01gTq1ypwaoc2Vua9hdV64UBJMzPyaJFph1hhtRZ1swTODtkIL6hlD
3sqNc317V25hjMGZYNpYIKgY+z93pBo5fx7nPhxJjy0InkG49+8/oI4OM5DAKA2gZcW4KmC0oH9f
6P1zKaQT9AX1d9D6RLN9fSFr+4hKFHhHlothIXY9X0kpB4BMdFFjZeBlcssj2fquehC/Wqd3oFMB
LSCexZW0+8wi8+V0eerMBmQhQGOlQPHId8Od2VCAPZpNzSNMWPtOp6tj0sJeTrqyWGxFFbCRujWg
rnd9A1cC6NlqmARQ7pu5zQJYKM2tCpYLoYEoIm/LFndi4taZESZKZ+WodbUJ3Iboafeh3TnQnEyd
wX6cPP3r+nrWMgXMgoBgAvpWi18wjjdnTSrWRYxB8098FUy+ZBQX0UhrTzvM7xxjK5kmsjoDOApM
ZcuEbU6OEbQdAjVtLNkzj6Iz733XtEpMmv2Exp7HRfyvusOJOcb1KqVUBjXLQTnZK3YD8QjJ4H2q
ldrr2YoYj0t8ks/Qy2nABGYP98QLCxq7tU4lz7A7k7aOcr88SUpa3ES/1SfOfvIWyHgjaBorbc5h
vbOKpbR0+9G7ouXfQTXosfiqrfDXdYMrz66z1TKOKYydOFYlNnQw76LUEXIqK1BD9mmucDC/a5bA
BAJ4BdCHUOhcVn6SVirjiGgvFo01ZfsapNA+SqBfRWS3vCmaS3Azpq1OLTERURbkahZkWNIOsUCH
neapzvHuKJa03Iw08FK6g+hTR32n4zWUV7q857YZB53rWpdbE7aL+55K1LT8Y+L1zu8OkM7N9U+3
5qiny2QctUoCGWyjZWORH/lNeGw3wkG4bzhGeF+N8ce2y8KoLrAeE7fYIC2DiEoF4TMI9PF4ydaS
O3y3Zc4MnPKAMTMLaqEVE0lJtSxodkEZE6BWBS17Z9zWm/fQLd7Mg/wUPkz7GEWC5COZOKndWg3r
7AcwiwVBa1ObA36A4QNzX79Vxe0y1lp8qpOdg75q+CTkc25u0cRV1JpCMJyr1nA50vTtvH82gTmQ
dTZ3ELJaNuEQb6d7zZP2hjdiwlX8yrY9BfTJ7ekIhL6EWdfI1THwFnrj0aQv+vavAdDnv4Ud0Kmy
uhOnCb9lhkR6r92TgiOn9V3VYe9FbRGf0lAKAUEK88mTOqrmSKwbq0dZAimMl9HuNkQOE4SoipIN
5qg2853o8c7OWuEXjPt/DDOfOhcwWtyMMIy50Hkr4q0rAiUMqdslxkclF5K8nPtrC2U+qwAG9KTO
YK+VZDqgc1H7VJbA0Ww616PC8h9dMcQOvhvCBMYuA99MnCxdshp/T6Ld0qtGn1olrhJ+Xrd3ObCz
OMmfnWRbroB6xTFYwBvrR7BrKvoLNwhO7Wwh6bVF2kEmlZOw8Va4pCQnF0lRgIo00LDCLt7kpV0T
9H3cTMXMAy2z3zrP3Fp+eLo+Jp0yVIjSqu3iKeADE+2x/gjaO84ermXUpzaYu1Edq6xTJdjA3KfV
/fKf0r3wI6barfIPbdGzr8XcjU2rNKSVsHltZ4FxNZNu057jgZckCIxHMHdgqpE2+O8dc6EfZ8m7
3M48QHpaeESybVyg4TfyK3m4vonf1ZxLzwe9GiYLQIXAQkXVKk1aTcfSzEdtp++VVxPV44be9ajF
gDrOLa1XRE4rRWlX3Ii29P4P5Sbs7Z8fwHzFoYqTKI/wFSVouVU3IOoPFW/k0dWtZYjoNgPCrABu
qXzv/on7Q/BQF2bUAkH7JUK0PqMmd9BwcemLnSQ6SqmYFwHVAuPyoTmmYmdgIZqHvpgVf4WQ6LuN
7gQ7dVJv2Ab29U+3njWdGGR2rouN2A9NGFSRYNBpoK/vMm0ep02xGTjRY91NTmyxJ6BCKa/2Yatw
RN/RwKuQUNEaKdm26NhTjUJY+86/+ywfAqdF8yq5USCVwvkVKx8Rii9gB0AfAOKL39W2k4+YJLWf
VjKI1TQ0rynarnavjjwRpOUOYz4j5rUMoIiAVcFVx3xGoidzG5sELaKqtgXNq5M3QHLnHgMq3THk
6Z+vLclYVB1hU1w6xedhuUqJNtchgGhaKs6PWls9T/ikvIbtykMa6EG0EtC8BCsGy0QA4vFqxoMG
92dg+6OdNpkdaLQRX+T2rU0dY7yB7u/MoxFduQNOrbKXajZDYanpFDQai68yVV/lWnaMJn+7fgxW
rAAq9WcHmZykA+9XUaQAKA4R+J6JvGs1greYtrluZsUtwJKLivXCOo0WJpOKVLEvxXkfYgtRyXSr
XocYZgI1kTwvjlVtGg8+qaqnKOWyfaxc3ADOIckDagPQDZarvu1DvzOgEA06nG1gOJ15VyO9jQ9V
8gOSQElyf32dK0+XM3PMNUQCLF8nMFdPOOWikwilE1c16ou2BDe9bmzF+zHcCdIDDZ4JxBETVQJi
ll22tC/natuDuzCFCPZ1CysZ5JkFZjl6mqpl2I5YTgm96zyBEOMDyQ5FM9rXDa3t2+lSmIMcDrgT
khiGNPG+GTBGFZTOXO2lIgPl3j+Uuc9Wxfh8qdXTWIhov3azUB2zMBmdTqiC+3I278W8lTlrWzli
OGAL0htUPssNeh6kpqwj5aTCXG/e59m2jr64DYK17UNlGSGQIOoCdXtuoq+SMZvkGY3s4i5S6dBt
hgTS6I99zkl41vIs0Jb/scTs3ehDmXMuYWnyfC/7Pbvt/mNGU0Z31AfyGNyVHglQ9bvuHWvR49Qo
s4Ng04HKZgKjRrzJEJ7EO723SWdP4UPYc56Ha4fqjy0UGM+30uhApBAWsNWOj9GwM3h98rUHP+L6
kuIABCtCbfncQJDrsy8liOvzsTAs0ckOgzcuHPt4LeHiH/CAMW08YHg8YWtueGpXPrc7BeGIgjDs
RsEin/Qa+6ktCpwOy7qR/1yV7MNsKFKzzAZclXhuekmJJDwtdorBE2pacwiwxC7wcIDDL5SpfBOi
awHBWnTxd5FuhuxhLhLa1yD0xr38cd37Vn3+1BoTBWWI8rRJBGsY6tB+GPGYbDUTUitAyvozmFEU
xRnhnXetFKgWmFCLGx1iy1vMCjUONIEja0z7ZhvGmWYPdWs4bVJ+Xf+Ja51SgOWhVI5JD1B+sLIC
UaHkU6ZNcKpEdvr2tcPjuwtlO45Nd6g+ZR0kbeALhJ6WJYn9oVUmQocKFa/ufTbu0rDeChLZoWt0
VEXwe5g8Ha/VPTz9gYz3jXUB0n4TP1A7jG4MKqVgk+KFRlrL35DHbJvvQhxsDxNN13dm7Tif2mXy
0SHU5cqP0RMokteWHDJeUWfNE0///8X+SVJdkJgkhCBcyDhVCjCDbW/r4S6O7/yemhmna7p2vE6t
LX8/sZaXPXRxMSuEyd8fU73UzV9UHrvX2p1/aoPxdq0z5qEqsWNC6sbJk4L6TWLL08P177LWMcKw
AZi9MF4GHiX25Qwpr2zMUixlll9AmmjV1baWWlqgoqh6WrMjgBNUvKLH2tpOjTJfqzGVyvBVeOHQ
P6fJk5ritXzQeK+S1RCP0A7FOmiQL1N755+JAMsSTVB3s2obB2+2j40X6Q6+llMefMdAzW+g5IHX
tlxzDkxr62iIYWzuYkg20rs+kw3s6FAmTlShA9f0L3OucXoqax5/aoY5yUZm+GJSwT/C1psLG2ea
9jMm3cFHLooJJQrnQl73lJN1MUdYqLVmEL8dcmqtEez1BINieEzcZEpsD4Wog9ElPEKbiJpVz8k8
eHvKOIwcQrBeEbGnvngfde9J59UjR9B2LXc73U/GWQRZL2YxgbNEY/rQG9AmMkBdq9dPddg7QBJx
Pt9a7dQ8tcecbwAEWsNPYU95tMkudfU3BZJzj407W9MW/UW3mezrZ33ZJKYmYOoK2Mkwh4hZUhbA
hsaYGjU+LGqp8GuKh488JRwTa98JMPllwg/P9AuWWiVKSTuYgEOR7G5IblP9SRR5EWvtQ53aWA7G
SfBVkGQ3fQ4bumyNe8z7PghW5GjbIabzfbftd1Am8sZ36YvHXLS6OAO4ETDuA2zFNix6Iw2MJEP+
oc6N6/dJRIumpJnvcwodl3a+Z+sXnj4TBRz2PVnIhtGHCgADFa4WX6ssVXltE150vIwf51YY/0uB
kBOTcYElxJ+N5DSdXYWfauJMSUVjLvr9snZzbm35qCcfTRXGOtMTIC2EvqGYIlbbO1G3o76zu8YO
C7vDfKDevkR4b153et5mMt4id5UoqBmWiYEwOd6P6a8x5EV83lYy7yJkcQUQcrBhor8zvw3ZNps9
w88dNITdWeMkH5ellLOtZOuHuDajrl8+XGY4QudEnS3mX4Ifb2cZaqnmfuQpwaw0Z88tMk+l0iiF
KKrx8VJMeYJIFWij8qbdm05Ko0MDoptGsR4m9zn1+t0yA8ObILsMXOf2matONWc/LBOsWEgw1qRD
fS53r3vJZUxZLECWBY8YkO2ygK0eo4oo7gM3YxQvXbjVzX1bvYSpoyucAMkztCz19ByMQlVkPgyV
k1uFX7O4y9GWGOxO+2t2GuN8ScvBOLGk9UMWjgSWxOIT+GQN1zNIiouCc22ufxuUVBZwMkaQmYM9
xQiXqZagfdUAIWCAOYYnJLB+uv5YYE7wJIbybGjwvlmK6RRVdIgK8MOQm74A9W2g2g13XPy7y3F+
VS6b98cmc6INNQzNSoTNKK9eE6QGNEsB1RfNNNvoTUkUagaZrNIoTqb3qCOQ0Wqyao/hSWGgeSQo
H9ByaD67sRBuanBf3YBgoPxB2hCphRCTQxRh0gvKo320yaBFaMcohtlV1xq/00H0X7pJnD7QbAIb
bDUSe0oUwbSmVlBoogXBJmh138VktlJQozSTg94H/UGfpmAbidr4ErftoWkjFSlMAUx8ZSrRZ29g
RNtITHUz6w35FYoV5hSHJEPJXlCdWBkfxVLPPBAAPYKGx9yQQladWojuCjMStv9w2DCfuXAWg11C
ZW4eIZf1upOBOwqkd1LRSYiorlCS3ICc4LqllZwV3/HEFOOdWj2YhrBoEJmxvNWEmIbAz5vvAokt
SYc4Ugm9Ugcj0NfNrkVosErIIHYBc4f4jfM4OXpQyYmFnOBMTGNG6yZ1J5Rsh6Lb1mruhUG8mbIG
OBrx9brZtdhiLCAazMNjVFFkEnRwyOjdZACP5zc47Pp9r8YJHKT5iH3zIEo8sbq1m/XUHBPK/FBX
BXGEuURcSKKcxniOW950x9rhPzXCRDG9Nsy56GEkKH7lQMUldp/eV7VE02Iv+xonOq9AQzDeiSsA
RO9Azl5I6kbpPJSjCVyVloQ09X8OBi1r01Z8mgxPHc5f01Izn6g5tdSXPq5/v9UNBZxysY4hU7Zn
lwqkjI2iBfpQ/sIsiBXNr23FIcJY3c8TG8xHqzJVqZMF+5IAqh/N3hDIth4jg3iXuy/CE5VYX5EG
UW1cnygvsGFUSYpAHXDSMWlFxVB3yMeoFpx8aO0GMvDU+B8jrEJtMhARYrKAqVVF8xLmqpvXPGAN
Zx0GkwBp5SzknYB1NGXkhAZ43fEE1vqv699/pRV+duuwK5n8WccjG7dOHjgCKvjjTLMYWA3lrUIx
WriZi2d9WviOOPFqbXkntx27PPAGSXK3oIZzf4bWrUB9hMREp9eXx7PCZHGCnuaoDiMqgi4Pml+W
37uh/+u6jfUtBN8VlOcgXgb6hPOsJ6hMkuQTjHTxYzCD1+d5Vj3onEPpyMsiV2g+6vA54gEL1k4V
Okv/scrcaGRBnNYjrPrNz6h6iaTYJv1e6LdK8piovFrq6kaeWGMutVSPVKIosCYI75HySVCKmbk3
5+qD7cQIm3WNRRz4JozE5b3fHWXzdoTcZAcxbQzbBi3NC/QW7KT8a7LDJW09ubGZD1iGJrhK2wWC
XfvePGL+OwpvuyG4rXVMFjfZPyT+IJdbmEMQci/60qbSmlEUIx720kubWLIWI+zGtgFWYhBEca6X
NTc5Nca4idIqs1wkMGb2j752JxmlPagfRlrYqr4NW07Bbs1NkGRh+gSpwDI3eH4U/C4vdV/qGkuR
Sy/QgcsfVSdPOJfW8pvZTPnUCnOqYzFWC7XBpVWYt37S4p3hJTKUZzhm1lKqUzNMbtMN4zyRGWYg
8bsB56HX9B2tFcMtE5l2ek7z8ShKvNkN3hYyt6WZ+AHk0Rar8rvZ/ZbbnWw+XY9YvP1j/D0CdKeR
JZjo2hFyPZjpo6UBpeic7Bvp4bqt1eWAbhAtcBnUGSxfVK6nWdsT0HIM8AQQLu7AF/Veg/LgupnV
JaE89n3lg3WQiU9lW8ST1MGMiqcbyBvNu64kv5Wg8LJx9K7bWsl5QYsqLz6OmAemw3Mnr+OIVEDX
oiZnbI5yDZKZ/hZVSM6Klu/MOPmZFebg5hMpQglkRlZab8q5pTUvLVtxbxjQFhWJZVaVTd0niDtM
iQ8DKhAqYPalswRx3e5prlUq+sJn2IDA3OAVGlfiEajQFmYRYLBNkS1omn4INa5lHL3SkTWJYE3S
yL1eQjEjv2lvSjW+v/6xVhzjzB57pwQAJvkC7Am9q3Q0bopNilZdk3AKqCu1ddC8niyMyTvzUNPS
JoQhqdqWZKuCnkHzksZJzBco4MngaUyTzRh76oLrBY5fJDxB6JWjdvoLWNQYHkbqUMr4BdN0SKeJ
ysYm4Q0fr71uz4wwET4LOryOlu+XCJPjj5h7jwFgH5ubxkRBQo+dDtEklIbHAk8ezpH4P4xjdBRy
UbIK1b/zk5fM+jwNcof+BZJGFW1/wXDT6DUnj42wcMNuQfZAMYNz3YVWDwoo7/7XKhNbhDKVB1EH
1krvXCmwc9nC49CF2l5QAAGeuAlPDWv9Q/4xyPjsAFKlDJhb9BCbQ2UczdGqRs4DZnUrQVoOcJIG
tgQQpJ9v5UR0v0QjFu4Kjv3b0QxH8OxNPuhnlQy03nlJoZTdQalBjqlKZo32pFD+/g0Acm0gi9Hb
+KYDO/8NmdZOQjKgwxbgeesHsiXPt2Hx8/rXW4vWp0YYnxFSMIDMPfq+eRWghfiWQm7bt02MdvKg
SivTJcBJn6yH2dNWNGvgbLEebXQCDYiL+0h9DcvHsfVM0HANpZMmhzD9UERvBkwLkyAKjSJb1t+v
L3kt5p3+DsZ/2sgQDVBfIuaBnLBUXnJxspFbQ03r74cVsGIoDCOLlUGOy5YPErSN1LAC4wFYh62p
cCdZsMrCvb6cFQDJuRUmJQrNMkxJCisxWM+kxh6nD0Pc9eI+rDxf3fd65vryTZQcJN0au3c1+e3P
H03I+RlrN9fpWplrfypFcWi7pXkaOfqEz1lYXaXSNoQOZ426JU9Tci0KQGMRgB6wMmqgoz4/HZqh
+2CLhb15Nksgj1X0d3T5p9qqvFeyspZrQIkTs7swA5IMxlQaV2FShthgKCralTPaKkXHzEpocptQ
NHloBeb9aNfFNP1dbyY3uolff5VOdpRvIxuDqlR8hcrDjbjhkX+v78F/fhjLAoFaKkggBvywynhM
/JAq8zbhgQzWAgQIcoEkWzTtVBYmPCvDlKY5WqxZ/VKJiBHxpp12YBCV5Ipzk6zt86kpJhZFkymN
GPYFwBDoMPQtEpnXFuRZYEJQVrXpkMywUGRgbpMqmvC6Sas3x+kimOgSj2MWkR4monir1vuQOEP2
MxQ3MQGUduc3NxIPJrHmBaDfQHdkoYVFpfT8JHR1nk2xtHgBcUXDqaIbk2diBUVHJGjY4EW+kF+D
DO7chk9CvBxieEEBSdPGbTzTtJvPyIOKauei4w5pIp+iE5npoB0oHIFzH6+F7FPzjGcIRaam07LE
qKxBrTsiAwcpxS6a/8UOcn3Qx4BNFP5+vkxDG8S4WfCM03iMNJvEH1pxVOXH6xF79YOdWGECtigL
AzgbYSXGzJAmbLSgBA80Jx6vMFGArRY82lAGAUsw/n2+lkFOO70vUKc3jexWEL16HKnx4gcvHVhZ
1GKfmHcZ7BPIlqaOyTtpa+ZB248SMHghv4X4zs2nkxaEUjGBimA8NmSwR/1eD1/V8VPOn4SKhrPd
aDsDh0I5QlP9+gavHPOlfATUJwCfABQzJ6LR8f6EqF5j1aLwZZSVHTRq/w82FoYFFdo5oDT61tA8
6Sh1Sd+0k6mhdlr2JZUm1VX1hPM6W7lTZQgqIHvAbBlIupl1iIOkJXUftpYaGnSOnHkmtDZ+d5GD
YVkaGRyXWTllZ+aY0KWFUyZGM8wJQ+z6gnFQBPBU9Mjp1XFz/Qt9X03M+x1CEos4AagqwNLE3Kmh
QfraN9P2v0i7siU5dWX7RUQAAgGvTDV0V/U8vhB22xZinqevvwufu7erVEQRx+fBL7tjVyIpJaUy
V64FPsTcDv3eCdzc1kM7dtt9vukitP/m3nfTLW39sUP3quFEkBH9St3fDWC28VGtDH5prk8+SLxL
JfDB95OGD5paR+U/RyN0cWSHFQSu2KGoxr94EGMCZvEnsDFDPlnYnh3Tc83IYA/tiRbaBFINBE3O
F/i7t1Zsf/QpAJ/2alP9b7qRy3n/Y1Y4e9SqQ3oSEiXOa+oNss1Ku93kDgSYdto9vwXDp99Bj3uw
Lc/6RIoeenfW7lu9DaAoBFq6+vsxn9zGH51VptEl54OyCPC1eLoCGiq8nFnDZdQq8WHBi+QXt8xt
vtoSxK7BLfPQmV3Yo40YZLfGYbV0VJyaVc+PqYAlkjIRmGU1sRXS2ebbdU9f6HAELOBkYMJCE7nX
u9KAheGrc8lW8/gxP0bv9Qt3gifwFsCvn7T3AuEk4AjuPkQD5K//8ROERU+LWGcJSxsQEIKDxmu+
K7eam7/cp4evj+Kgb/q3wMFKQ7QSQt3jzRrl4BJa6WwKhOjBUhlDbRVTIG0Pw136ywR5rE635u7r
Pd/IYFvNbOlTezKfrI3xMNo/rg9/6eF5Zn52vZOjeqiAI9I4hq/f3Znoou2+K+5g5zZ7+FIcMK57
xKkGe6XfYwHqjHU3IP43tyAvUMFBxahAqyJErgKvLnxd5ciOJ85AXRRG5eYgsT1Kh3LkmI0jf/IQ
nRLfVwY+u9bFZjdAjIiWVvwTRS7Hwiio0WPepwaPawLKJlmzcSg7WrkhZJdbdyZk01ughLLjZB6L
tffv4p42IVYCaXiC5kZhT0uDOuVaC/u9fmNGLot2mcWQD369Ps41M8Ie7tHLr9Yy1jeQcISV+S00
s7+kKnxUmmAFW6XOV+7FlIIOBd3CEGCB5M25L4VZ2Cj67EvWXQC5vnATPJheshuezWdlQ7bdzfAo
HbJfT/oPRB0+rhK/dkf0uddva7tq6d0PGaY/nyIMu4pqo2cSZjcesW07vIHxNI18aLRGMIiOQdXu
NrI/7Y3d9fleeuPMMY8CIBnEd5C8OJ+EYVTkUNEiTEIzOhMUjCTVcpoKSzukkx3y8Q4J1m9NQzy1
XlNEXjqwZ74itGrjJX5RykikipTliG2lskMg/+yCx+uDWwjOobQ2RyXYMnhMiTHXqFs9my9I8AqO
4CcqcoP5g8IS0NykbK3nbcGdLBNCPmBQRCckFfshQIcXZoaMmi5owuxGsp7KynS4ntgm/+yKtSz8
HFQJzntmTTgIKyDNKTTH8STImJMlB3TjBoHh5vQx7ms7rg/aGhH1skUkXtBbMhfjBU8BZkfLwCCI
2jHorOoK70TtLQKpQJuSp779lQTM6eK1otpSsQF979jleGQheSvWbsAg3DUU7WaO0ji1flShZKuq
ma1VntzvVPBqgWZGk1A0/6ZDmLCKd+V/re0OWc9TLxJC6YiBHbYc4EVJ0+yyivpNTbzR7JyYa/YY
flz32cU9AZcF2hOChBeqM7WhsL7t8wZXCQc0sb4d5GTlZbw0pyrFmxhCGMhoIjN+vudZlI+yTIrG
yfPR5l1uTwEgl5XpxQGEDLJsH/TMljS+NSrwzdQgTFMSJJGJA67UtUN46cAHthWt3bha0D8hhFRq
lzLStVXjZJLpFUOD9sPgJh3RYxAMWyVR/SxD90b/pOTUSWWySdpxl6mgszQLu0KLDLianVDKd23b
43b+jLJvMYqVels4WZwcRm72ttQkKJwbzvWFWjw5DRT2UC3R0ZIs5lFiTQ2hcYQvV8p3o79VLFtt
Pgpz04b3emEP2Q2V11Q6lxB06qlNYdfTQK9kuYZNVsc2B+ogI1DF6L2USL6c3w3WQUF7vNUCnei3
f5EWPjMuuE2YBBCiADO70/bSS1NHe2o+10rjRehdH8DWqo1rQc/CkXpmUdx6manXQzMPtwDWEjm+
MPuIkZCmUEYEOUVfuqTayiyyiYa0S2Mn8oZLOA1/9uONYf1cWfClEOx08ucD8iT2RF0sYfKArzGi
2rWG29+IYd1VB28KYs8I7svsXQaFfBa/lclPyXxasX/JZTSTf+AowkUNfmUxo6WjfaoM1Rbzrz5X
iHK18BXZF1Xd6dSuDN+KgTVcq80vPaVPbQrPDTT5KcWgdTh7k6ew802+HyVqW8TvBvA0spWTaeHw
OzvsBWvh2BOJWbjUiJG/QwWo2FmNWq0cOQtOdWZEuMegzSaxfIZN8o7tIOPiUP2hglgOKkl+o/0F
eA3WUPaDxiYOOFHjz4gaIx2mmeaPy56hTo7J36Cx8tzk0NWNECAoxe66nyxEPacWRYU/hG1K1LUz
YhN43kJNtkHNnDj5iww/zAA1BEpBPI3ES0RCG1yfRwDzSniS2YU0fcryt+sjWXC+MxPC9g9UUvTq
jD2Vo2yLxKhNB3+GHWTMHUKo5Urv1+0tesZvlVJrlhAQ8zhk4ACQ5SCAAllnJxG/Du4qvjETB33n
7nVTS3cwCPtnRdT/2BJcvcvQUlr3sGVMuXw/NsXB4vShnaxN0QEdTVTpSdV4bSvIKNtDnYz3AfI9
XqlDrCFJo7vGTFdl6BcOuLNvEnaG1RV9Z3F8U5BGr9Cl+Uzl4pgk8VfQv6YoAMZB4PZSsAGJiT1p
GR777EulbO3MWQgJLAgBAd6vg4UDvZTn52zBCGDiJaB1ubLpy29t41rxW4qu25UlWApoT+0I7z/k
McpArns0r4Ey2GEe3wZui2I2OM30zTfpMLr13eSBBukJJPfedeNLm/TUtvDg66wuGo18tq3GGz2J
fFSEdinEhq6bWZrKUy8T4oUcUsyROSPu6+zYWfpeqTWUdl6Ndvs3dnSgnGb9YigZnS/ZVGc5Sn6w
w5ljyhuDxbscLWyrgNLfp8rFswdaFP8YEraNpkO+lMwcbZ35JYftho4NssuB8cLCbEuSD2qZWwW8
ImRs3LR+q9XuvtWttwLOCmafYzTKLrfSlRN38Zw6+Shh3+TAQgxyiI+SdTCO3WoIzWpzkxqAKqPp
ZxhXFnXJd1AO+XcOhEWVJKmVKhWT3Y4oIzTu0Lk5oEl/s6JYTSAZ0SIiViJ7eciqIQJyEpJ/oVH4
QZ7ZOnBssbJyHS9P3h9D899Poqo8okE3RjV6JrIfmj7dG/yhNX09c9vxiwT9ylItb4g/1uYz4cRa
1Yc1B2oXG4IQJAFs2ao3klIdLXnlgF86XOZO7f+fP/EWzlNoUOozLWnIP2oUIBLZTRsw3epvJQhY
zfhm6DfXV2wpS4koAyGiiQcziBrn6+1kbDG6+PPffRRTOmyHcrAVIEMyUK4mWn6MyeBIFEJD+o+2
/aVnP1V0IuPxZcuZ5dI2XfmYJR89/RZhVSddhcJ3iqu77qNsluVT3L4koavxMN5eH/fSkp6aEpa0
0PPEjDSYinu2SzrFZrzdRVPqTIPqXDe1MiqxOXhsi0EdZv5rXYHaZoniCVG31Hi4bmUxNjgZkUie
BK9JciOAmUBKNi3X3qQc4Hm98SRG7KRRnRhyrHpPN4OB8nYXeQbED2pNs3lvete/ZWl34qBRoWaq
U2SdhTvSlHuQhulw45r1TpJXNm0Mp7b02775zpXhqc+mtTtrKQqD4BBAKiaSkqC/P3fjHgHfzHaI
R8BIXqwKEpZ1HiUwmpVuSdTRZUxZ2awX6zqLwSoUNFVojphlAM9NdmkEdr6ySJwA6n+TG5cPrbxy
nl5yp882IBE/p5Ig+ifyDhhNKRWdXCcO/RzuImAvNp3vYwtu2cawnNqdPKgWjBB4Sd21ZuVl29TE
mYDbGTVuYYuYtBoUbjaJE2+j1h6eMkgJhE7v4XRCIQfUzNbPiTrTAdnRya5v1oS5Lk+meex/7It4
XTniBdEG2Edf0gO4bypbc0x3cvJN7+0mpw9dxVl7LV+4kWBTWFM+dFEbapjvWWZgx+14b7wDOvs9
dsqvAYN3UaXxgrfisIZpvUzSIBdEfqNOQKSpg7fw3JsKNW8Lc2Sxk/M3I3Bkviu77QCRZpPZuXTf
tbFbosWHykjTrhy7F2ehYFo4dotmUBpOYFo1ht2geEAdeEP3iCDh+rFwCQkRDAke1XBVCbIJhqBb
+aPyp/d0r+3IoYocHdqAPLPXIsxL2NK5RdGHEIpoUSLDIui3tc98i/rI3Xhgj902sdPD4CiO7mQP
ss9flNE29sXKzF5GnoJ9wZ+yCBLInMJ+uJPurCf2muzK1wgYBvN5ZB7kuGM7c8pn9TitobIvT6cz
fzLUc39SkqYfGiWMnclEIjN+C7PCb9ZoKC7iFWF4QgRfBbyP6h7Dm0CjnrU1OPiLxxrwrLyRX5nS
2GkF1rl+Ta/ssvIl2BUC+gHjmgMXLOumu5WjLSjcHEA2LLvtf2svDnv1BrAmlzxf9+DFSQVwCOAw
ED1C3/d8Uou+juVJw6QGCSoK0abKXwN9xWcWdyMKW0D7gGrGEo9dtWSd1M02Sot22163fsaTctdI
Y7GFvJH/FwP6Y0zcH51FYnDmwVhIfurQi8m4zVZVmS9SkPNqnRgRNoER6kBpERjRpNsAKBd6Gxmd
l0FIq1L34LmZiq/VrMzKLIruH0aTNSoBbFpczdwqiQ56B2K/2MolLydqt3K0LTrGyRAFx0jlIBuM
PIJDkocQOd3OQVvm/7ZUgs+HVhROBuNYKvO7qQHqm9kGW4mKlzcWitogDVHUufPg3MH1SYMMPTgK
HN06SArYcw+5hnYceyDbINnp/NmQmMNkmzC/1O+0xI0oChhrPFyzQ5y912eHOfmKeXFP3iQQAS1G
o8dXDNVOJrYaguGm8oz4WwjwSAsS18ClIZqu18KtRac5sSvcwWGFLoyiht0xelKpo8bbqeAu5Sun
yGURCOODGXT9qUDuUxFSXU9tpGcB7EgaAlUN41BotQ2C3FUDlJwBw3NKWXGlmuzD6v66G81uIs4t
iHbBhQtoKDAZwmYsScRRNcXTIGTjkUilFydrvevzNF2YkPGcNBQ8Koko/1ly8AgqKoYXl+ZeM0BT
LwMBMpBPCgpDtnbHX/aX/57Nf8yB3OPcWwbDLPNRjUHyDDoi42cxKC4LbK1+LKCPW2UVuKz8NOt3
CBivT+WSu4Cb4v/HiQU9N0y5XI8qg+EMpZ2S0B3jFVJywWPHwrWHwHxdX8wpENgo8lIQ/onhYdLW
A9QWYcsECMHuCCTPAePN9MQdaWfrxeDN/72qyTFWki2+1Z3MNcTi0racUeD/fIMQJ4JDpckAn4fb
GlHwXIFX5yalmeRGoANxMrnAa11Cgz8bzHFfcLW6S4dq05hmv1LwWYyVwcEGyUcF7VlodTufeCVM
UuCN8CEyesODxu3abWR8SY0f6z7T7JxC9xOTBBXDYe2EXFxz8EgDWwxmTpD5n5tWR8tKe1piDvin
GW9i8sOSvER3rnvW0nUC1BZ47Uyo24I64NxKJA1EyotqjjP0fUvzbYjekn61Urp0FlD0JaGYD6Qa
+lzPzRhJwRUzQhildjhih8B8zQyUIvWmgMZZm6gvASF+1KTA9pv996HI3+vaeCi1wHKUlLwEjUZW
TqfFo5Eixz1Di5C9FhuVu7mlR63A2A7yJi8gwSM3pm0zlYAkN24c8AetTT19SD2WvF+f88VYfeZb
1ZCBU2BfXNo47TsiJTBd3Fd02PBK+56gbpw2jxPa2BUW/jRjPAutl65v7a74aCLcQn2l7mo9RqCm
2tT6uP5N844Sdz3WxTS1uRsYJdzzBRqNuiybEYc1H6J93D2kZNwkOrGDYDjmWecH8Rpx/pJ/n1oU
ng1FZwG5BU4Qp4im0iYI12o5+eA6sJNSvnJ+Lnn5qS3ByxWpQbKth60Y0bTVg3KqeC36lZBm6TI6
NTLvgZNYotKlsFYsGBlxPkZRaXO2kax9gIf8mtLO0mvo1JTgQHnStGEOVjyAClTUTjwrsQ3+GcQM
LYyxPbIWQh8rZ/KySYBgZDQIQG50/vvJ6KK+4HFHMTo5KGEpcqpY3Y0WhJ4ouB9obevpXSxNKzQW
l+B9XLkGtKIB65pjdzEtlQQtldQE55O24W+aM9p4xt7mB+QZnRvJAzh8Z90OroYaWXoo3MkOnt9L
R9sNe/4cvJc/tJU1XjrHUPdDOIWaA8D0giNBw0IHXw4OZeSLwN9uHjlbjdkWnRW9TxbakCCbKMIC
8yyddAhr4kh+0B4VP98zr7PcAfhOfcN81Mx720lWroEl350XFfpC4C43xA6evEDuIK/BgZJRYyzu
0xEEgm6MU1N3eVL0TsQa/bGuc0B6rp87S4NFNQAt5DKYDwBMPHerqkhx18td7KTjXUz8JoPY4FqU
uHTSoDkI9ygQejM4+dyG3Ax9xvU+dtr2mzQdGTiArBe61tKyOBLoMmHJFBNxr3CCAps6JrhOsUFM
/tS23WtUhbbZT971CVsMSUzco+jUhofg9XQ+msYKAiYPI4JQ66CHHo1v+swfq03V3su6lysewUOJ
3ird83XDi+M7sSuc1+GgtGEfTvMZivxsHO1I+Zina1JaS/fQ6eiEDRYxPrG0xyyGBjBTFTF+zka3
FtcyRy0yw+dFq7hlln1eH92yXTTHQNqb4k4WfAQ8ZSWpG4xu4qnDUxO9zNQdJ+kuANgiUySf0l/X
LS4dJb/bcf5jURMeE0GT8o5kMo6SHEXp6Gi1q41x80+Il/qpCcFV8MLTSspgwjQDp2ixs7yQ3bP+
raBOpm5nFkYIYF8f1tI9AZUhsBCCykC/uCcCvdDrKdLhJl3umfpHD66oIe5d0jVHDt7uRkvBhznu
/ier4mRquN/jroNVc7ibiruovVfD10q6r7VtVaJbdcVblvbCySDFgoxFrDaWCMz10VOe3IREg9CD
f31ISx55akPYbznUGihTYQNckkC7gvshtFUAQarRHRtv+pv83Kk5YeONYG8dSxnmjPBbAjhCNnhV
u7JKS2l5ii02d0oi/L1g2iUxa0qw6OEkRqc39xW1Yx+qrNIvPsWWb+VK9jTkZnyEdEcFJvSKSXdp
JlOUQ2LW34Zlktw0utmv6b8uLOcMIVBlCHfooD4Sxm5mFi8avK9nDacAYpaQkjS7NbnxpQfH3B2L
Jlmg8BFhC0dMBT6KnHRIFPZ9qd9KZqnes1S/SQYoBaHAtxk7tXcRwx1QGhrtMMqnlUt+aZhz1RLx
20xmIKZgKwPktWmCx2xgPpnafQ4oylrLhLLgtb8ro//YEI4c0hVTZiFn7jQ8grLX5GlNDlps2TWC
ymu4dKs2hh121OZK6cTEcuK0Q41fsSE8tR2zxB2ICrXNTwM5wev7aSEKOPsyYT+ZRlwGqNTGEJBD
D/Jr32IP7dlahWvhVIdzozUeDFjo2xETbhSENEgj4FWpVr/i6jmsXq6PYun3iQJ6WU0FhQ56rc9v
f5rjDU8N/D7YC6CXmAGE5l23sOinBF2iiJQQ6F6EZGwqg0YHotnJ6Y3VbIfaM3Mwyn5ooQws6mbo
kXJZ62BbHtYfm7NbnbwuqhCUrJ0FolzyZCn2uNFtxdY+8o11nFBzfq1vLVdbyf0u7QaCAMqiKkiw
VJEsMqEkbbR8fq5JtwndgKHFztbqkAuXIT21Mfvk6bAUOZCbZh5W6SoyckTulB4C/iKj3xbMdWsh
6OLuQ/2DomUMgSFSG+f2oKVpKPWA50nrdK78MnC7s1EGccALAqoQ805GBV+6aSCRsIYjXpxNgCHQ
eYd8Lxomzi3X9chmXSvkD5S9Fu6L4dPkK2/BxdsDxCj/2hCcBELKWpuhswC1OMPmW+apH8Ft61ub
0KaPzFVWMkTLQ6Jz/hyXwwU0Oi0BBgonDMlUcCt89elhbFZMgJwZ8yKEaGCUMSHSaeDlgD19Pm8N
5PbGmEuRk0i8fJFxP32H7nD3qplpsW2LQP1M6szaBTySjkYWNfsoVVJQduvaNsjlcMeiqvnQhkD+
VkZ5sJUVNvmRpKPZGg86ssk7FvgDU9u9TKcO3TJGNqFFodEcyoYE7jFocmFLpVlBqS5qDw0HEGys
aeHwulUP9WhId1UZDI0tm+O0KZWSfVMjJTnQtAU1aFEPt1rEm3v0yrXISoWFBSRDag0+b2vmMln9
bk5xG3mZVgeqreKafW5bznErdPyoG5Veu1zn0QRyJKBA7Cw0atAPgMvhtaGxtsHE9Y+4UthO0UvF
swK8Bey2NbVtWAw5mLGmsrrlhMxfBg2EDrBEVy3bLLNHLYzczMp7v6R65ctZb6WblpXtFqWCfkeD
FFBQeQrJC0smcCHSmeYAoEJQCgVaMha2lsrarVrIwZb11gAEeS3X6GjGJPp9mhBXrybpY1BoKm27
FvJiraF3lh/Rjm/SyaLvaRMCcyDL0nOEK+5zCszgri56zZOUkLRQwtSApuWNMWouSZjWeSP0Z97I
pOKpzwZ6k6St8q1NKvWnlnP5vjeSyMsrheNNGahp4kpZnrylMe2h8mrlyY8s0Id9RKT0NVK6bpdn
yuRU/Zge8L+3h9A0M6dJDHIIpFFBAZaEO3NQo4PK9dKt8gkwvBJloTerVOlDnzErQptORQq70Myk
94OUMWC9QE20y9W6eYgjUoIBhlqNExEy7qU+6z+NLkQPgVShqGRKOdv0iiYDSoMew3uop9THJCgj
dGVYc5hjDeyJxWn2mGcTzUGBHxa7Ni/LD6bREEV2peq/aV0kVXaijJO+V8OkeY9iQ/KjKSn2QSuT
56wtCMgE+phv21idHpSeZH4aj7ojBZLxoBtlsGuUWkfpXkMN3yvbMlBsmqF4ArK8eOw2SV0PD0nR
jdCHTqzgtteldEsDqd0GvJAU2xjK/HsGoM4zwbyEdhlW0hMDGWTmZmCIfc4jbXhSWaN8WoUVOSyx
0FMVFVH2nJGu/KYnyDzaakYb0w7jsHzL+8R6CCxWUzsrCNm0kpbemP0AgAZUPfwkr/tntRzVymZS
lf8aun7wFCAenlU691ImJorKdqrmAyifuBU+kTiIblOuhz3oFUj9rIL2y8+DloS2nMtJZofB0L+S
ivW7IEkry856Sm/ATRgcGWmwgXNZBxgZ7Kq7MC26m76P5Y8xJ5CxjksNn66bQeqOXW4c0wqJL1uB
l+3KgIO1v6NVPG44ZCj3WiXF92M0ocPR0sJyV5o09jO9QV5dn6A3Wzf6cCsh9voBIF//UhhWu0vN
xAKgDcWCuwxpjIyNAJ4WVV59Y2YQHnEatq5UpeN3I1VLf9KIhCdkNoR2bRSAp00QPLjhHcfrzhpp
sCm1KH0acFz7oNVROxuGGLrOi9I3iRkftCKPHqVgDLc0JDq2A1i2bJOGUBQh2XCTjFPn5xONP1Kr
lmxtDFsvHWNjO9MNDjZleudW1QiFXklR69I3WpSltdEw7zqtBCFXlGle3sV6vykorSzHTAEVRhuS
UltgJ+Nl46phnYTIW1SAr+gFhMNA40cyrzV4QxyDGbFHlTh5NiOCVGpWD9KEI0yv0PNca1PhWHId
/wopetrtAcDO1zK3Am8kVfFhaEGz7cIk9kctqT8Ik5ptqaOdsJLaBho0VeGSedLDTJreNKWVf/Va
bNqGEecPM6PPLWus+gaY3WmnwBFf2lQCIu16SLkYes+JMZmSGeEnBge6XAdjjZs0tbyytBswnYyl
a2Zr9NFLN7ZOoP8IvwQbntis2asR3pYxIlcS7FXpJ4TIzGQlDb5mYg5kTyI6WR/LCGoeiLBAIdFx
u61ceVypOq7ZmP9+YgMk0R168RGZmvmvMvZiNE4Wj3+zIn9m6iIwNVtcRhhGgaOi1N/M/DNI0UO7
lt5diutPV0RYea6oIaM67GTtXicvUfffJ2Lo6e8LISEEg3sr0DBVZeqVIVC4+qtivl6fq7XlEN7t
EbjhuqTAGJp6H7VvlQUCvIfrJlam6feT7GTFrSAzqFLBhKq9h2iFa9eaChfHoEGSBPkNdIuLNYVR
buNRTvEwSJU9Hzwp5eA1W3vEza8LMZaF5Py/RoTF6EjSG3IDI/Qh/VYe2XHaSg4Fa1vf2a1TfJO3
12ftEog+d76fGBRWJk4AWVXnUfUO2puBjd7edzeAXt2TzYvlyrdrj5ylYF3HoTiTNfwmhjjfmLIp
qaXV4BwbU+A9+ntTemj1AzPvgE6+PjR16cg8fRcI2QqiJUPVx3gX6FDbAnztvdnd9R6bOWWie+oa
TpjY/XuzR7PrpviVgVvGeoGo0LZHYsW7/i1LsJezN4rwqgy5BA0iM4icjjxO3JcBB1GMD9V6k4Ea
xNClAuxRvtb51+0ubQpwKgDUT1EdunjMVi0koJUZMSjVmxJaOklVrczy4vP8xIJwmLO2UJk1wwWt
dvwslB8JkG4W+P4oQcWLf0GM4F5r1phqFvMraB9UgbiEmOBFZ2od1aRWot9LqzoJIDVIPGxNcFE7
7I5/vz6Hq8aEPVnWRtQOEozFJnJrfKd3fovNb+o+D7cDfwu0H1H5a8Xo7JziQXA6QmFf5lWE5H8K
oyG3ybb6ke6RVna0L9mNvGGTvayYm8dwaQ6PDTDkAc0n5h40uSxZIM3gkofqlrjJ7jt32KGxjdRG
F+594Nc7FCHMI7tbq1YtORBwWf9aFmbXqqaQBbOLVolf7JJf7Fb+ql6jjbESEVzSWuGkOzUkzGhm
xTyoQhjSdNt6yl/9acPt1GboBaU/0oP+GH7Hc+/IMpseq5dV/p+lgw+FeNDHaBqK3mLPS41HnaoV
WNBD/tjcmfdaYZubEmGWYznMiT7z+/EGj2rLTd/+Zm1PLAvnoG6FuRXOrtS8m7p9h7BY2VCXQMvu
ywzt0Qc3oVvf8O/RpsscZbdifdGRT6wLJx+k3KQMgXPklK893mTbO8Wwk9feLfbShoNy6bq5xVme
m/DR5QOWVbG/m9dhotIZSZwHR87tHlQuxaavD8FaaWkpGpjpTP4xJJx74OAerW4G+ErVc1u9E7Zr
5ZWxLB3epybmTziJaKIS7srno3UydkMK4IJC/nuUMtQaLdSTIP0AsR9hS+QWsnbqjFO0+pt+RJOS
Z+krKeKlS/ikYCIC5JU6rWWlQ8lAmszb3kz2DSgLlJw7JFLd/37tT0MLYUlKPENB+DWHFvJGC7es
Mm2NPkzxJrdWLC1eCcDSaCCFwRMJoAthaZJUp10KU8FDdGcoHu6fbt84XPXIj/+a4mqO0P7YEgNb
VSmCMotgq1NcUztOmt/1fxM7gzwfaBmUFhWRwaIaqJooAcB04CjQrdxu0sfrS7PoBX8MiK2ySdbk
1Aznkk73kvU+DW/yYEPXaJyW9iTYKAHEBEgS/4QNY8gQm6zbuVRgQJfNl0rwfa9V55ZGAqF3UKAC
c2BdoJfyYjJD1gM6EoaZnQJLREdI6XlK5F2fsSWMCj01JHizLEWVljazobopbpEQjvcZEpKe0dT1
vVGh66zqQLnZUTQbyuCRp5PuJ5QTp9X4Wry1dKqiGPfbD4HIErtVE+gu5RPafR0j9mUVjVjhI5Nv
GnTeDcpKhWIelhiInJoSLqusUEsECzA1N+1w8tCHa1CmZQsUYPpZU08RQx2SJKkBbuz5Lbop8iPp
VjbTooegQP3P74sBTQYtjGrA75fZj6gFj2KGTKdleISvEcovNcyhToWwHigRgFQM4W6FIwKyUcGU
2VEXjTuIRiVfZ6ldIN/cTAaw1oatMu6xOAeX0Xgckbef2b4qPCcjkiJtKaOj2Nq2yrENLCStV+Zi
PgcvVvPkAwUnbrq8ndp5LlrpzaT3Id2noRfmTtnsy2JL1gCWi1N/Yk44AFAvQLDDUd2CSp5dc4hp
FaOj5luG5O717bl01JzO/PwlJ3dzZkW6lIwYWISOBfLSSEdZXjkBFv0U3LqgTQOuHNfzuYleynTU
J4EnjNTbMFZQc18FNy3P1x8TgquOFPK2EG2ea53AJoep0x4zn3mGV7r0rt1JbvaLP7dP5kpMsJh0
ADvdv0MTrs9uMkKpmNcJHWz82Nyrko3Ci/1DvlVdCY3CM73u9fVaPMH+WLQEpBjPEisHOhOIPy47
Sf1cG36WvCf1rZSudZf9bmg4c3oTuxFCF1C5xzVxURUfdaMZ6dCDROyJbnA1fAEBF6Mdmh3xlht7
V3ETl2/kHd6rqMxr72wz7UF18hW+mj53r49bnc/Ly4+BXBmedWhQFAPihhuMTiHIBuWN7uebYLNL
HYqqjK8cS6cGm7EH0Pgt+ansQPKTbaINfaEry32xV37Px59PEA6BYQqguK5nIDWL9pbqqXRnrqnV
XDjybAKivbPmgQb9cWGvpLWmlHI+j7L40Va/LK2DNusT7X5dn80LLxLMCPslHsoCws8wk1h23X0H
PWWQH3J1sEfUrK6buqxq/7YFOnx0mKNpSWRtjad4mMIAthh0tpL2x6TRm0b91jDdoT0o7GnvoCEj
t5X4Z0O5a4zdwUIpeKq0gxSZvpTcDyx+XvmoCzSk8FHCsafVaRB0cgnqSmJ4LQTBpBS1o93IXULf
p3JrykfSrhid3ePCg8GViRIL8j0gqTg/B+XKQjUNBVMnNeWHOKVPSWSsTPa8btdMCMPCG0saxhK0
f2pGPDS498pGjl2pYLtR2ofZGlnD4oY4GZHgrXVrNehzgDnCZbvvwL6T1GDbWqNvW/TWEzOCt/a0
UIY2wMTRWNmy2s8j2UUnjSMNbtHtrnvG4pCQtsYpo87SSUIkwvoujLoCjqHU0AAoqa013t+okQMY
A6Jfk8zYLehVnLsCzaqkGVKMqFJ+hcStQYRJQEUQOBIEI1LkygDbVrfXR7bkfgAazn2DQKNdoMWM
aaClqWOxihTk4xU5Jv3/kfZdO3LrTLdPJECZ0q1ix+mZ7sk3wni8rZyznv5fMnC21WydJry/C8MX
DUypyGKxWGGtiuEg17zXUsTswxfBBFeCVaIMoRaHhj8uOCVoHQX2pVS83FdlzSCWcqhNCksAmoLO
HECsmHDR6lNW29OAAnduN39PUY+dWqzavKoLlUoxF+JahqgYA92gwygq0fQ5s2oOSfh9XyuRtUOU
g6gyvMFS9IgBr74djUY0tGOzlW3dFE/FHvy3VmLEJgbX3Z12Cs4vkfniW4p1/yPWPMhSX8qDpFXb
t3wzW2ab2Wlm91Pu9K1uKMKe8y2O+3lf3NpxW4qjDkIJiLQx1yAONEPP3Aw5Cch84Hhh1O2+oFXT
RFMVpkgFbCcdhAp9OUlcC0BSGQ0E0qGQj5r/NbGsZXX1FlIoT6XrYZKKLSBIw9TttW7DcYoRevsB
U4WF9ugzyXZuniW4xvSFPCr+zMoSzL4dtAI4svaL+Eb6Lln8k/QGqmm/Mwrf5F5Hi9+ID6XTON7R
v9xf1dXtkxD/CkgeAVyTsthOUrghGKEvF3VGDHzSEM1kLO741WOxEEKZpD+qAfd7Ub08tHjxLUS2
4L4atzmKeR3RCD33oRMRAN7Xp3yKQcw3eFjHjDuV+WPmf1SAOhq+Q/ln1Z1UwAcXR59zY/75vuDV
9VvInVVfeBdPFKY4mE98PaFnsQ4MhSAiYiWtVq1kIYXaJa7q0m7yIKXMHuT8H3k8iG1qqDJQ5jPg
+iR2rjJK8aunbSGR2jK045Ugq5ztot7p0UfYHf36Q2Hd1StSAJePJyWvIEt2AzLc8QU/NSKkFB5n
RkRykj43YvThCCEjKrhFhQL6+FIUtVF+DLZRkuEpNIA25yJ0xrQJj5PLHeVH9EmkW98c9/oHq+t0
xZ3MzfnAZAHdwgzKe20eRc2ht6gH4QHSmRpoztTKmtrAkIWZct3+e6wPKLkURynZSH1C+hjiCvGQ
cmch2gjc+b7B33YlUzIoWxzUotdKUO6YlXIGpCiHXtPu2CYWoNxNL7SF7lcjO5W257Wnqtsr2WMd
ntA92sKxBYyG27UnJfTV5vSnhKQT3Z8v1LzCTT04HQrLf5BO4FW95F+yeQ4P3aHZBOfWSTnD28SH
7EE1dsFLzYLfWoljrj6AOiaZBxZbJcYHDJ7jDU4RWIH+0ekPRcBCgGfqSl20VcmHSahAlORbZbQB
+ifqhT8D55/48B050VsuWOHWf+wxUdsa4XPhfrEyTSxlqbtR0/KBlDp2vk2tXrZkvzaq1A79Tyl6
vW9kLEnUrZiQfGwyFbrKo9l5+zLZjcm5Hi9eyLo45hNBvbeWG0jD/2I4WJJR0YA1i4dK/mxiRkB9
226B4wJsAEyqaoo2J+uvPUAtoz1TnunBxuGkeCe9Rm+qU0rOlO3HwYJykh+YgM9hXIjyiucBedCc
iZUB/XFDoRP4dV0kgzxTrUhWBf82DEC2dqMGzAG9nWiegUqYr6ubtNj73ZEL9sDwHJW9Kj30yrva
P4XIiIkjqFl8N/asKO/sqTZ6fh9PTp9bBAVqQUJX4zbSvH3rgdpBG+yuVswGjYD18NoFhd00X2Lr
JqlqEtBmFvF+rE6k4R0g4qEbw/BFI2ShHa1Yjgi4QwHTtAgFAAd0vdxIyOQ5NymIA+ABfdBO6se5
qMgDy7qy7hvp2govRVHONu/lqUnEWVR4AOdjHZhSHxkhyLB8Sy0Y9dFVYSgjq8BRwX1JMzL5Uw8g
bgnCkk43gLru8EDGb4R3rj/k7UNUNM595VZu5lnQv/Iox9bWYxbiDYpXE/fKE1AfiM/oc3am1r4v
h6UX5dVAIi8VtTrrpXhGCghnTfzOFVeaArcg2lZjAn6uCERlkYADhODZcgO7zokBOu5VrTUFkLr4
xTacPkdwamXlCa1WrALPyipiYAhzDUjAAqKevv7TjJST7utgc1I8cyxeRm9CZsDpM4Z1rEShV3Io
UywECeCTPGnNTD8N8TERnsPu9f5GrTjKKxHUtS9Nkh5KJdat8WRTREuVKjNCtFUlgNyJBCPclUr3
FYuTpPpZgMWSg/atySarK4JzFjFihlU9FlJm+1gE7J2gcQBggpQY/k1qwJaYb+6vFEsPyuNHXKCL
xQQJZfpPUdoSUMAFpEn/JyE066Ss5JKPA9KagxIbjbLtNaBmZIxGJcZa0Y1CWlp2RM6hCd8qp6AT
0XvOQq5eSy6jl/zfXZfE6/1AybBsFIwQmGM2HUP1oKDO3AP+uxklqwizQwo+nSzo8RjnDdQR7VLI
zCEQrKADRHjPu15/aWJWnWDeIioquPoo6hbJuihrdA6rm7YvWn4pxwff3yf1HoyeQmx3LaM2ueom
FmtAHd/I47ssEmebDHu3C8HqGb4louvFf1vRBuP3cq2pM9x2ulYX+nyG4+ixrcp9mj3fN0uWxVDX
Rl76ujbwkNDL717mio3AsPvbfhdKB+rCUEO0dcYV1ipReAxYRJGhTb1mtPr4OHScrceaM4ToG6nP
us8q3TGFU84j8CcBA+seDgT/nHqVEeCQt6d0egQl8RDpZs/tM05kqLxqjDN2GrLZQKmhUzQ10AV9
mQs6M4XH8jI7lIHpVZpkaI3kSz3zzT/393DNGjFVjrF2AvbJG1pwbZDrYtAhr9W7X2mVPw/IhbVC
ZvESc0Hn000ftKUsakH7Rps7vsPOFA51alW+ER+KL3L0Li/iufrOWT3tLNUo16xhGDASMojrvvmH
8JVc4ofxn1I3ij0ZTcm2lO2r8uRb99dz1WoWStItRwURMS+XQCpep3b/qwNS2hEjWokRGEXEEMbQ
UBGu3akmFDmfDZCFQqeVRaU5ZWYcnTUWOOvaJbfUiXLbgRIlcRNBTirpWzWR90Efmv3IShCxxFCO
uBWCCoPdsxiFN7V+FyG7xsra304iw6UsdZmd2iIkGLWRjO0shNugGOFW79FzdhCsbJ+/yxcAlTJH
n1ceKVcCKT+sYVi/i+dNqrNX/4sY6mdjARXEDt0OnA0G90+xF5+7ytCfktf7tshaz9l8FqrCbyZV
WEGyJH332qso1UbJv9yXsXqlL9eTctHdGAscUNg7Uz1K4Fb9FIxmH+5mko0eKuXv0254jC3Q1oku
s5+D4VAUyqHg1laDoYRs1MXL1BBOMgrxaL4BfZj9waOtgNXMfdtBAngIGeAKANsDqahCt/p5I2Y3
CwymmnIR4m1/SpNdHIE01xJTjENHl7E8Zt6mbd1ytLjyIYpdxnLPR/rah84fAPIiXsYcJCqe13s6
DZOvJxjJRutsZcRdYqWFgsZTA3s7emYUbcdABWmcnRY2QzKZV/OeaOrk5JqvhWgYABuGuvcJapKp
SbRN3G/D+MjppzQ/VOU7Btcr8qorRgcmYy63Jf4fQfhS8UZRMKMdP+nA29R93pYaO+yPWultJiCI
keIZWRLgO6d5ZelFZNRFh1nDzwG4FU1z8jHcIaNvSwxQoNx2cu2Ao26sD/UUo1DzqU2czTWyOYyA
pdlEk12kW6Xc5Vxml/0241zMl6vZhPbS7aSB18etuks8HD3ppKDr3o98K81++uHex3SFiqgizS19
ekyiUyZaqgiALrMoNkN2ikAsPjp8g3g1e001wOkBUXSj6a958SQ1yAhkmEZ9SoARL8SWVm1IedEa
TDVLRtEdFHUX+U9qfuC6l4C86Sj4T4e42udSYpbxluTnNHaz+svrn1E3yfQL6Ta5apAR8KEYsy0M
vvMNNfyuZTArnPrJ6Yhoh4CwTd/5+iMnIUhJPHCL2bGKGVlTFl6y6MLlX9IIRkGvByKl2ag+lgsY
96W8qzlLD7/FXDFl/4MfH8D7hdYos0UhReyiTao5MD8zyl+8cpN6ztT8akoz0g+8d0Iaq6tftPhH
D9z2oDx05bwge2WyM30AdhTQVe2ar7dcWx4aH4Ag4imReoPPNVeL39Et5KShjWFd1n1/GzqpCqhE
ALsq8ygL0dCcqeJ7lRK0czMOxgnItnIaq7VDIznUgKUx+EfpSF4qTOJbF94HUTzjfKyIB8Yhmph1
gM6qGn0yy0TJ22rmUIwOiSVirg1tZqeKNzzj7aKCqT7bfaNw9FbbJUPx34Dy1MG8kkwdTDUfVVLh
UvvdHuTZ4q40pjfASKQIXc0zscmxsOvDuAm2xCqsyOWAf2j5FusmWPEPV58xX0eL6ybo6rwBwyy6
WdDXl0M0ALhdOOPeyd9fwNRj6BY5xMa7/vP+yt9GQaiCLBaeuuZAgKyNPEG9DBgtQfpZiDboHY1W
Yuk3f/+9ZaZuOh7QryWQItAQZKQPsintAwfzHqA46dzG9vb1BhQk5n3VVgpZ17pRN1waADKm0bCm
6SsoSreZU8pGZSP/aH01x4fEVcyeYU0sLamoOZGqJKtnMyb6TlJcYMhK3Iah1WyQ//+VBHQZZSlj
AZSBCjIi1f/BK5uJz7ZFhNbZ/gsVJ0tPhq+mFw0SB7HhaSAiEnqjD7unOGa9MG+HNWfMwH+NB0W7
60/R9UQs9Lkkj2DwSQc7opNtQb3x4Fk/YnewpjNuNQNlFqN2NKMz0d4MfpedEhmX+2tyY8Tg85JF
9G9KgGnFkCp1eHouGBNe9BBGjZUjagC+g3OtyVEcz/cF3ewvBM2zIyKa/OHC6dyyngCDQwVTKRJv
osGpmVFwtiQ694XcxkmUFOpMisAeT4YaUioMLFbGhPjMyCM323iXfCuZGcg/ULxK/9Z2KanUCc2K
PiU+hvxNLn9qoudCcXoWFNn8J65MlxJBHUhkLLmab6EYF/H8NonL9E3kJBXDkfmYH0kbJb+4NhoY
ecw161BwqQHVXQV4KP3QA2SLIHRT0qMc6PJ1bvAihtr2ovTO2DaWHOqhN8liFxYjFlBHXGcJg6O6
/k784DAqeNAu2bnYK8d4q5g1qxPy9lk2rytgJtBrCb4swlNb55NJ7/UwBhPYFqduS3jjrTI6W3Lr
bWQjSmMN7DEFUhs54wmFVQuB6rE5hMgMu7qpPJHP3hncYKc9MNMRs1O7sZyFhpRj5ZQx60kAgaXi
DFZuzkAnRoVIzclAgcaKRubPvyPtd5picRm3WZJ3gCXqzcESTprbfeeJUY+2aM7vs8lVTzUCo8Bs
vmBN44Z1b606GbwFwAKPxknQEV571VHI80yc0h6NVWhpxaj5nMVSVJaSq+YK+HvglaLNW6aLCMDm
IYWOZUWw1f5qXWDc2dyh3BU/vEdiA15mekgffadhzWKt2w74F1G6mEM9+tJotan1VQ1yUVj6lp/Q
WO94VvJDfJ7AFFWe2h+MYzkfu5vNXMibf19spgIY7SYI8t4E9gyA7sFGbkhm6NYWb/VA8cbrj7Gy
t/0H83FcSKSemaT1EsBjQUPt0x9nQrnQyRwOwzuOaoEEqz6NFnG5beSWm1+DST4xVXuIGHgtN1HC
/A0qJhpmEhTge1IuoUqKWsul2RklB1n4pbX/3F/WdSUXAigXgM6yPvUb+PJmUNHlDeI8OTIjXjtn
LdpT20JHvwtK+YC8iUYZKegABLcocveY8SwiU5BAyap6hj6Vp77ot7EmGUJfXTSlQ6qPC1kPjNsw
n1oPyoF0sRaXvDjfbupW/ey/wE6rOsGl2JwLo95o36kz9Va0k3YYlFMBOj5al7/ugLn+BHqcReLk
oUoUrFg6bUv+k2uftNDUtbcsYeXBVzcfCRYM/eFci/R9EHVKGWJCqAczmWxmU/EwDLx7f/9veYxm
bTB9LABxCKOuNHbskBE8T2ePPLVomEVQ3z44yh7jaeNHY/jPyq5xK/RIOpVzX/Cq21rInXVfHOfI
q2IpbCAXtFNbuZgOqFKbfj7aQfB9X9L6Kv7RkPLDAKNVpsaHJE1/C8NXObTv//21WwZdLmh5QfMA
glYqegYoLWYB/RIm6StujaSH96gP5z5zhSx5SFntHmvaLKVRbjBViwlQXJA26m+t7+QNq+eJJYDy
eioJlUGYBajaRRZ+Nt3m/nKtBY/I96qo7oCuRSDUCRbEUZLUrurNjvyoFStv3Dp0MM2i++Z9Qavx
90KSRr2w8kHC5RxDUijxoN0JAmSc4+iY+j99L3Z8UUJzadJYWae/9WEmmXzWvPIdphkULX/wkpph
8bcduzhqoEMAJx5ua0Sx1MqOvlwCAg7fE/8CEp1uNWgqqo388IAmJSREGp7xElg7Yjqg/MFShVE4
dGReHzE5xHAjaLN70/daaySHQgJElmDntcVY6JsTgCn5xUghTR3g9V4TB0hqIm6dDtJesgBq96Cb
hR1ua8zW4RGLxAuyd9p5YrwJboyVkkydBk9Xq74UMacZhMUmj8KDKicMe53dw1XcQYmgdq0GJe4Q
eZhe1NXWzaUeecjMSEjC8CI3x4ISM2u68IdlF1eyAKeIrjkOgNIGyTqjjC25u/RRwtgwlkrz7wtZ
Y8GLY6di1cRGttT8JVVjQ9UY63abtqE0ms1zIQV0l+jQAciiGb/qB/lpsHTHA4dp/9HsPSfZdefR
YJnD7Dvu7RVl8R4vhESvsVc+2kWRZK/q49gfSxVoV6qVCa4uMc70ukBQ2aDvENVqOjwTWjUclKQF
TMh7j5nO+BA/TjuEpW+MEzbb8Y1iOsYrFZQ7wN1M7VgRjXEvy5BD0HmX7rzhBFJuvJ3e1H7TAhtZ
RoO1CXh6A2NUjDB41VhmzhygnUraDdFhNkwxEEEhOqh3WRuYPKBVg8hlKLhq/gsplLF0EYmVYJZS
2wA2vyjG5IS74i0rbF81q/24LS/RC9cbYJTZ3hfN0o+ymU7ORk6dR711zY2IW6U1eBr/i5taaDc7
0MVRKLNwUtCiCZrG1AdFDSauW8aRXnWECwnUrer3RRFyHCRgGw2Pw8uaxbR2G3rP5xkwzyDxJoCP
+33eF0qkni5OWTMAvtrs3fCcWIqD1+VGfXVywCh1R/U9dAJMkmtOfXjB82jDus9v7jPqAygbGZRQ
A6UEPmCwjp6lf4f7aotecHUbPUgGZyGNt8vt+8axer4XOlPGkSsg/c5TUO9kWvQcAXjASNO+PmCo
Gx2+0ggs0GQ8o9fhC+Vthl3eRuaUupTRSGI4NGoJ2ahldWAwtfQTXp5u+JS9KUcSmJwr64Zghw5h
2NJtoALJGOjGJOncD4vBdcpc476OtHmnQ8V/SjXESfpzX5fAiS0OXU2QueSfquHH1LyCONKWORZF
/dpGgzRLBOUnCrzkBgeVS3uxEqB5Gglx5PBk5Ddyxyk/9aQAIbSWCy/3t3nNB8CwVYDOo3McfJ/X
Cg9hLzRBB4WR/BZiVM+z04Qn/30hay5uKYQyX8gewkKGkED6DgnAkjcJYqK2eq7b1/uSVtdvoQ5l
tcNQjn7Xoq2wGDC60GPKFAjlKM6bUvNxXxJr4SgbRTikJgA5Bp6L/uX7IOm+EGLfF3E7TzBbI/Kh
GI/GOAEgs643RwZ6cc3Nx74k1nSQUfhJD9w/yq5/bveBe1/Y/LfoexbEFwDlBNQvQlpKliiWJRL2
E86790XwLCEAkkcdrcSouP4lcU7p/7gvcH0B/xVIE/9oSQv6QJTwgZQi2eoAjgUV1XKgmd8Xs36k
/ygmU49U9N6IwljOcnZVZz7XkSX+RN61A5GC3xhCZP31+/73rv1RTLzetSJXhErMZhuMHTWzZdnK
koskM1zV2rW32C+ZCs6VTMzTtoQUqXpPgaFXMIZZWH9//n1x55FQnQY/5YGINJhR4xt9xAqvVi1u
DuuQ4UO2jG6V66I6wRiNgMCHXKpmNKPhteJl4JADQn0bjsAoDRm2sOqHwCYH1lQUUVD/utbJb3IC
yGFI1IVDiGJbFjmZj9piKwC2x7lvd6vrt5BFWYGoJZyiVFi/AJU8Dri6EsPV3T7yZztbSKAsINPG
TK4GSCjBdxbtiuqS++cK6bLSbYEtD+ieaCf4Tg80fAGsYRkrKJk1uPEYAO4U0ewgajeRudenqoBh
IGDsBQKGYVLSjS9yyAGrvoq0HOkNLwPu7FCeE6KmJxUkyLmJ0mRwFEAhXhmAeWedvFWXAkZYkKHy
aACh4zQi+n1ZexK+qLtE6APod43O8MksEfMFtDgWUqqPZZjICAUj8hC3GZp0o4esShmWuno2FppQ
9xgul04LJ4ipu6TZKwSjsh4n7KJhHj5Sop2mJ5gsjfy9XOasNNhq+AUc+3+Xkbra+qoQRlR3YvOM
xjrlJNreB1posg2/l57QuGuLZzjPDesFu3o4F1KpC6hv2lDpilllaa5wOlV8yQM3x8Aci7929Wj+
kfQb32yxh1FUd5pfQVKABsxKxqwBqwDOsBLa0RApJ6TKISGR8aYqHBEUJXL6twWS+fwv1KA8jD4I
BQg3sE2d8ErQsDVc7nuw1Q0B5gmCQwwSKHRomEVRNiglJgdDYOLxipkOVpQcOe8RfF/3Jd1W1KAK
nmd4Z8OfAcGDUiVOhCjBNB+uTG00PGnfdb8SDx0DD1yVmA0aqaUNST9G71goj2AfY0hfUxSFhpks
COAIKh36ZHIcTGEO8L/+SXdkNz9PmxzIWdvGPqDOBRhv41CZLcafGSM363IxL6qhpRPB9/z7wg49
lcsizgN2PK7CryoAU+XwCR6e06A8S0gL39dyzaMATQadq2A6ldG8ei0sz5Hf0GZOJFHmzWHap9GP
QdIMJTeDbN/FVs0aLVgViAmGeRAftQF6lIErEKIUSI8Cvzrfj/VHrSENOjwEGgounv88paPlg4z4
vpZrBw9BgzYXhcEPRkPLEuRrSCagpTSWwZwVb8VuP3aswGVViIra5PxeUuXf6YLFvmHqpQWSI3Jt
FVpRaw+1sIB3a19l7Nhq+I/RDOCfzKScCj2SVfVirMaY8TfTMDlinHYagZZX1Q8oMdhgQHOCMniU
iXAeI/QDJ1/3V3LNSWooq+MNjGlGYHBe24uqT5la6vPbA8VQbjh0+c/7AlZXUZszDDjv4G6kBMSi
XA68hPCBeJM7E00UHO/4wMm/L2btRagtxFAXNi8lGriPESWJaCppRXC3pU4bXeTA+t/kUIdZyIW+
Q2cA4mXEsCFA72MwKQigRGcRDKyeq4VC1O0cap7aFhPWLRd5tPV+AdFbTi6NfGqJleXhptb+duB0
ds5gvFHhPNCfRmMpA91H56sS7tGPd+P0zqsboWIgkKzZAmpDYJgBroOCoe5rY+OkCJlqDjlQPYow
7GRnKe5mVlfDmkUvhVCXjBpPkQxUNRwnVXvk1fZJz873bYAlQbpWQ5KyNB9TeJ8SpTQBGAAJYytW
H7OASsaQpIw0JJgsriXE/Bj6fYVTWWtvfA7m4f0oXrj2JQqeMCsZHLkjsuAT6w29doYWUumXWoBY
O1Hm/E0fT6AgfW0qYhSahdb6++s3my79oljKoczAr/h+yDAmYAqlmrmhOD51w1s16Y/q9J2i0oeW
0B/3Ja4a3p/1VGibyGIpj3McphgzR2qdmlJ7jkv7vhDW8lFmkYq16Fce1Op0FwhCxqQaJTGkgPFi
Z4mZrXNxLeWk7qWBQEyBF2cyjEaq/mj6TcEqrt7OuMEhLLeJ8tzyKCRE7CFIQU7fH78mDxt29Ipz
hTFFPy4wAS8ikmN1la2cLpSb0OqIapCO/Ci1jHrkR7U4X4dJx++ajDx0LMzHteM1V7R0Hf9md0c5
cU/J+wHTEhBByodyTgsUkxEGLVD+gH/Rl0iH7YiUWUDNGPx3sfAZgfDKFgLAGT1JmP4EjMhvjNfF
FqpdK6ShiEuEx/hnn7sRSIX4TyVknLMVq78SM3/GUows+HJMIKZpwJfXDKdGLn81GWvee+U4X4mh
VrNpp7ILZ2b2pI6OchsZBBSTTwPRj1WOximkB+6fs5WbkeDdD9Bi9PTcQhdHmEQroxpXfaSWr7KY
20H7K/B8l+svMCnQr/3QMXN9X+aqjguZ8++LpeRkrlfKRpxdllVNlyp+MoCgGBpRw5jnXt0zvBMQ
16rCjGpxLaioq9QPZ0H9mLutFjjdlO7KyWe8SVhiKH2kofJJz0PM0Lil+hjVThJs7i/Z/KWUlycA
yAFKMVJ/UIQ6x41XFlmMCQCz60H9FNp6hayV0SFkaljF1VVtwLiMdhsgR6HEcb1oOo9+m3YWNQS9
1aobacAsOStfsi4EgD+IXxBE0gxddSqBUVLRkHUCqXMivowSiAJ9xs2/ZmcCEFqAKoQXxw3Rue8P
Iue3HGhkIsH1AlQ2Ijm2Snm09A6jXUD/MfTwr9EtoA+649CrNuNu3UBKR72Kh3HhJwjGNN7Uq7S0
iN71TihNDPXWHN9SEuWRpomo4HCEeoEum0UrH9CatAVCiIWbZnvf/Na2SwRUErr+UFe5eQh3Cecl
eowkcDGodg+YpCpS7bHSGbfxmpWLAIJCEU9TZxjsa9MrSasneYgUkB5nRji6MlZR26vEGCPnvkJr
a7eURN37AZcC6nqAQhnnTAO4fMmPTrc76XJfzNr1uxQzr+vC0wmcyPtQF2KU6UR63c3zguHA1zUh
eG3gKKH5k/JxSZoQlESR0UqzX+OA5O0bae1e+S8GgGGK/yeFcnFhLEhlMGeJ2+IxbzExaw+De3+t
bueKcHIwyojMDpCpsPnUYhVDl8Z8pEATjC4kP4tDeB53z5yZ7IeN4lT7cEt2qOeeRCN7AGXI/mnm
92ZRMK1Z+vIjqEMVpqne9vNHNOPDoLxybWjyNWPLWDKoLauGvsKNCxma7Mj+ey8M4Ms17q/mmu9D
QV4nGA5BrymduhoSMR4AVo5EZDT9KNLg0EnpPpYiJ0kSUyk1QxPQ4Hhf5losMbMTzdk5BThc1AYq
YELrAXoOmV0BAviHCNdGmeZGXfmmWtitiIIYYynXPMZSJLVdXQHoiIKHxyhT8oCOOFPs0++uEDAs
q2HcN2VcwywNqZ2TK9CReCpWdcyL3Gzk4csruHqbdPV73vEfvO7nthfqD0Bj0BiLu1a6Ai0PjzH2
mTgd/137kgiw3WUxYnXRQuZIYbhF06gpdJndEUA5NhqykZE1ld656yQHpA024H95zn9MAoYvuPU4
4FtXAEmK/mVEVnS+sE9Anhyiqd1MgJrcyduw+Iy0d5U4961p3YL/WBPlcjiQeA5JAX0nIgwuDzh/
V9H4zkoJ9zXk3gefC8dAYVVUbpWDEwKV19y6Bv50mqHen1JxLLj5Cur3eK1JQ2xMoVl5v+4rt5an
hBz0zYDVS0RmgjorMqi2BzWHdqmoHvlYNcdEtdCW65ZctE/jj0bDQD6YshV/3PhK+31f/OqxmfOH
SFyryE9J17akdl1X6SpiPD7/buIUJyV0RL9DJPEF9jmG5a4u6UIYddcCzSz06pogFyZ650J9BV/C
Vq99R+H+y2MGf+5ftahFVcAVHakV1BoDoDTz2p5kBOE42bRDfooa3qqCBnBITAIolobz74trPsMn
aVoPuUFUbMSkMiMF4xHgfu705DiMowlSmEcflH1ixG8AwnxJC/VEwr4xuCZxy7g1hI5nrPrqFv9x
F3QPKPjek6pv5+ODgkESODpAF2XLQ/Vu/HHfmFYP6kISpX1PKj0XAmgvD5+yZKTJJkHxC00iHoYQ
1Y5huquX50Ia5YLzEdh40qwX+tUNfnz3kJ4WfJbNsqRQzifoY4VTktmSAG/e2+AmNxAEM7Zo9TZZ
qDL/vjAbqVHaQJg9+tQ275LeHIJWBeLpK8gEbVkN7TD4ysBIdX+3GJqp1POuKTnVA0XhnHMXLQw0
m1odugXXMC7mtcgXowR4BUmYRQOU5LVuJKkLBVhjOPQEI8WRCoyRxP0vmvwRIV6L6KoqHHwOfqXu
fAAfBejmD169aWKIWT3cC00oX5lLTa41IzSRR39b1cVR6M5CpqHHhzmcOf8p+pWPaE0EUI2I4Q96
SFLWm5qTAh3Bp98aw2BMyhl0I4r0SuT3YXJa76Rgrh6MOW1r1yyazLWCMnp1/0in1jNAWF7LFRQV
kUjL5Sc12AEVpQfWUmUn7Q8VX1KBrszsRLQI9vb9zVx1Igvh1CrXpC/bak4I5GGF16U5YYw6bC0/
fcl0Q+YY1rmWjr3SlbqTfD8oghRPWjOYHpTOLtDzr3TuFFYI384Sd05Ea2ANZ64a0twLPR8ISaQ9
MqcnPa/nkFl4gKWoOkNFwTrTOLeFivdXc9X5g2ZOwCgg0FXo09eNSjp6IlIDCmDqQoTDXCu7CR4y
k/yO2PKvA0KRzDjKOk/A+AJiyuuDOOa+rHByjneFhAmlKk5+NqXemaKvhsYkKi/3dVtNOCP8BG0f
EM0x5kiZip8DpZFXIA6NjzJG6IpDU5e5pTT+sMX4nuq2qvTdhCWQpLU2t6RB843Cmy4YhlMYvuF2
nREKqyKw61WA82NG7VrzPq+kFh2FiSlrvS0OCUiBYyuoZSORPvxBZljtreu+lkYd0KkDzFBUQVoz
CVYpinZCHsvhr5OZsxBdQvPBnA+mO1jEIB58ApYPDB/03/2gDo8a6V7yqMkZyZ4VbWAsqNSrgPFA
AZNaOwWQjQPC4MTUuc9a9402tFUWL+/tDSvNbRQAMubR2gBM4+v9EdqhTzBrhmOu/ki87ZRYPXw4
ATd4vM/zt+H1vmmuqYS+H3nOkiCvKVAXOt/wSMP5Y2LGo81pG0W7TH/fJQXKtD8i6D6sQuwVnhQQ
UZXHxP8oMb6fOX+rhUgQlaCzSMYRQxr4etHEtJEGBOyJGSX6Tm5LgF+RY8LMUKz4YNSu56Wa+4fm
ocNrOU3kd6ImdSgDhGct+yq6p3ywAJFoovMyyOya4+aS333dbn0wZCK5jXkFicy8f9cyOU0MwtyD
zCg1hfoSAmglV7d57/2PcubvWIR2RGwjn89QFBuB+tZexswh06mS3/43bSjzLiIARAQatFGSzgg0
sNwKF5lHb8vzfTkrdo1Vg8/F1AGPmVTKIsoQrIR8M2uTXPruKeNPJQsvc8WTXomgLuRAASK0PosY
yA+fbIXK8nM0JP2aWHW828AU55MXgW4O6DMVh+V6Z5q6UbhxHt4Yiie/0s8A42VUnVYlaHhaI1OO
24lujZOEKPBCDyW1tjKb6E2WGD2MazasobZAABOCYXxagzYoxnr4XT4jL7XkSB4oYbxTBg7V+7vO
kkO9gcQhQ7trj+S1mlr+TEdAXvwE5VyZoc/aeqF4/Bu8F51bdMGpbfAaKVTkliv9JOb/JL3IuDd/
Z46v42pkBZCYBIUwkExvcOZUjhT80OE1VxwwE7X9FH2DWKXtfdbuaKcGb7wexZ3kKDYmTifjLcW0
Q7fzLeQKDGRD0Kf95dk+OkVGl/WGucUCRfsk4hg8WgkSpjfckRXmI7Mxw3OsVQBJMTzzrWcEBNxF
/8fZle3IjQPJLyIgijpfddTZ9+W2X4S22637okRdX78hA7uuYmlL8AxmngboLFLJZDIzMiIEzLa8
te0vzUgeWyY2afKodM0O3dMXoUIDi3LXCEuEr3rt8btwFlHbYzbFVQNtbvm4c5EFjaniYRUY2TGY
xJHHdMvAwTPiWI7Tytz54hZAaQCnEg0GeLQUk8syS9Me/I8ub6bq+2gGqeXkk2WqbpllzcwkQrXe
TUSt7wqSY2pV0zrTmQazP4R12Pm2mDLLgbLczIouLMCGlQRsiwFqww962WlrAnIL0RBXMKjAANNE
eV3mwIDE5dQy0mduPO1G7ZuS3PA1UNSiCYQPY9bsAmBSClKgkqd8MnHLd8MzmnljeoN8+vrpXrp+
MSj114Z0vEed1tBAgQ2bv08/NHxdoHX132r8Q3SPWcgdXeQrNpeXxRB6bcxMQfDsPPbWVSu0EoUp
V+f7MPyKdV9jH9eXdfmOhNOyvyakizcAmUKOj565TeD34Cv+AmlEUtxNtq82/yGBPTUlfSR7DLNI
EzBlWwiOdNfHP9Dlu76chaN4thzpI6Vi7BuqwEYNcpw4czTzbbRyx6ZHthYlF8L9mSkpHaNmzQNa
wVRf/qLkkDVf1TCL2/zzgpDqQ1IIjT6AFuXnRTB10LjTEFtGtC6cIFU8Mg0HKy5vBtJ+FvEqadnc
FpFjP3r/IPbXcMUACnXuc6MZmUNozVUNAmI9cAx4PRM3YIKARM/o8dpGpT/fkLrfYrphLbTNf/zC
OAKpZsHZkXZKxjEMD4GzCe/wobM93is7otgbU8FMj65vIH32OoEYKK4w2AM+6yr85zlypuNWpWBQ
Q7oLwPD50gvkEBPmsJEehj97KHuqzVrFasFn8Oz9AwkAyzNi1bmFrAuHmnUBOpmBr0X7mh6HwhfF
+3WfWQpVZ2akhy+oNIhCOLZReQNVafjKfirfRw+NEw2ktCsOuhCjzmxJue5QRLTVQ9jqQIc7hE5c
39uWv7Kg+Y/IfgGRZJPZuPHQfpG+TMOneOINQCKFPmxSTHU6YWhT12zpuG3tNHUKvU+9rExDlKHa
4Q6AczQTaK8fmlw8du00rv2ieQulX4TbF5wUqPLpYJuRftGU9MwyBG6DsU59tIYcdN2cQHRHszbc
QAUzs13dmRbbjnpwG5nhY1Sv4JkXQh16/jOXoTY3reVrlcUBKO+qBC9b9QuYBie37gKFPAi7B2pi
8Fa+wNLJxJHUlLnmCB1k6TOzrgHAbq43VjRgDqadb+wAQtlRXdbfu9hIQJWk3LfhZN6pTLlNLGJ6
yZSuHNDFxBQ+MCtmIz4BLX5+fgLdioYuiFBsqQxIL1pdzhQ3NHLthdiJ6rUpyKUdDBQU0RFochyy
OEkBmKIFBd+jmfCXgaUCLN3E1D6sLmReShiYuWotTw9KPRaRn074S07TGs1LacfUq4Iq4uDVb0c/
nIz8VTVa3MJtSV+UViNfddHUWzsh6psegMY6a8fcSyINfFuxlgMNEQSRE+ZW9iBCPqxBpmcfO/dB
MDyBQw87gZKQIhcelNhUupHGOHrq5BG8yYfhRzCtDbSuWZmfIydP88Aucr3KYCUGHXHyLHoALMeV
ROcyLmIluOcwoQRVb1OTvmvF8zKYwM0JULtTTCC5QAkSyNgI7Zbrfnx5aM4NyfmBXbQBNWFoANG7
Rn6F9S1o0ifu1N3muqXLUpoGCi7wjYLjDzUh+VFAApHZk4mQhXaYXtx3sdeaz115h6OSgpkqXylD
LuRxEPAGUQ5eIKiZy/rh6YAOidoVmWupIJVQzYdC/9UCVpJS7giLbYa10ZqFjjwiD7xvfoXMaFHp
myWdofXCRFlZjL5tPUJFshDfCvMl6j6E/RijWYb7ZpV19NIbYRWeAsE1iJZf0H72mTrqZoauSh+1
u4GCnL5J7w2urWzn8uqsWWcVQHQFc3vnXp8Atcz7uUZfgtg+zX82I8DER5AMhwNgSL5qHjpQ2VT0
n70Gy7MZviSzAeWQ52AsrTUDI0eR12hfJ/E8VIcwuWmJk5JXhe/oWnFnoTeAqUuMRKooymO+WkbD
iVJUOQYHUJBvX/POG0DTlnpQXW1Tx0zeoRsQwqpxZ1Xb66djoYZxZlc6h4kaFQSyr3DXpt3G5rDr
x7UJusujjqWhqITNBGbkoqPK275VswJfEGxVVbOv+91Y5/OoVGlMK5WfJac8NSXlW2kZAuiPd7lr
heDuDo2dpWeOkmcrzrG2IukODhNQTPAIZgKwEFXDw5C+Q0jCDcbPSJQrS1qKJ4BPo7FhI6Bocn4z
d9obqBvjpsVYrP1kJ7Zj6488eBYK6ihrTfZLoXuUdQxEEhs4RgOBUwomtCZdzdmc4GF0BSJfdvUM
6fcw8Un92ARvII8i2q0IP8YSLKo7hmdqdRdBu4cmW6s7KhDlJhAjqJ6zaVcYXlysCWYvbf3p75P8
1agbluohEo8YA/KK040bbj6y5mcbr6Q4f9o455c6dgKVJEgQW7jX5ScC41ZDIx07wWcpknibjUCk
OXXEnTZ9rI3Riyhz0rbwsxKRPftRsWMZuFn9S2eHdHgrLIhCQ5nVeBxWGR9n/7r20yQ3F2rFALHC
JtT5cVQghpP4qKXzxGP2S5JvjMTr0l1JvCzMveI/NHJAqYGdAUTcgJLofAZP0pC6RpUYpfvMnSDY
gg6qA9nIfg0EdHlpY/NPjMx5yomRtKnsAhwSuF3od3Ag6+3WzDcseul1KJTcq2tozPnPXWzoiTnJ
6+t61MN4hDlDT1zLcDR2N4CYwF57di55LwqQCpikkV0BXXW+LDESuFyJaMvSDqQSez49RXi2aPQj
WyM/XIgbuC7/jE4B0I8myLkpcJ8keazBFJSKDBTFcpM7YXkfUidlLobvr18jC9/rzJr0vfpEDTMy
90TTZD/VJWiEIoxSaY6hOrn2g4GYBKwy100uxPozk9I3S8A1U+gdTKqc+UorvL68VdYcY+GDnRmR
ws3UJ2DwnTvXYZ87UKtGHoxthcyB19UrmY66+MVwnlDxR28EUIvzL5YXiZZp47yH2XM87Pv4rgVb
K9hT9dDXipc4gRpQ99kUnxDTDKadybjXa4bDlA1kGQGrbcMNDzKPCh/D5O6QCSfqNsgoUs0po/ve
/vdLEG3wvz9X2hrER1GoMf4+Bz7QBlKa8q1Z/+yJ5Zuf1z/1pTQ9RnpObUklPm5hLHmas5Sg/lnq
XkO+xegf2a2TRntl9Hm8qdiNTX21fGiNQz4Wbq0+2fp7lkNteO0KWsAbnf4aSHicf6hGyYJeUfBr
bGwz4FXhrd65eqo4TQftqdAJ+nfBh62uPxTQU4dS0/XdWAhWp/gDuVlPUBNohjk1DeqHwX4BWyFY
tQ5DtHIBLp6vE5iDtEoyBcRuYpgpmveY915Y7QqoP11fy1LcOK3eSHGjAlAa/Cyo3jBr342/je4F
dMWjeQABWWlt4lUa8IXqCWY+8RhEH9JCai9lbp09RUNPdbyVwPYtIieLX83Sz4LDoE3OYH9jKKm0
SHFWlvnnm0gXDEaDFAttCxCPXEh9mjkZeVAagP44zZv4yH32k3nRZwmUmhPvQeEafkZO+a29tY5r
fHwL3xGmMUsDZg6wnshwlZS3dWACOjJ3fSzLy9ttN/j//BUxbkdB4a6YYNtSpONZ5WYFaT6C67OO
3dbaGMo2Yg7aZo4ee4hFyRoEZ+EInBr8U3c9SQ8MteC0GgK4DcQmsqQC1H0/iZuErdTBl/buZGFy
h7dTQFGh5TbeEyR0LRPFpMFp1s7AmhH1PJyYldCLApHbjTAiaQcuA083Xxm5W7jHQCoCWNQMWYEn
SHdLapApZyn8D/3Mm6YULquTY9vHfjlPdXfJyr4tXGVn5qS7AbxgLCQKfC5TP9M6dsDK52TEr62D
hb1cmxVfsya5H9cFgEcFrKmGx5MPDJw4Gt8NUKJUH1Pxdd3XF65pVK5Q9gBIGK9ZPJWkz6Vndt2C
aN89oim/7TbZS7kdD3zf+NYeKhKvsavdhzcY2bwjPwDS8attcuMh4DiNvyZAe+k55z9F2mZFCYxC
mAQsGk2Nx8ah1TqnKDfXF3x51mAEzXQUBNFYvxBA0accnaAB61XR0taEV5MYyeSTSfbX7VxeBbDD
gP1E0wttajn9SaawVKoYdij9Sk0fZayp/qYWidOBT8/s3UhfueD+KJCfB+Vzi9L24V2d0CCARXb/
I3bZe+M/J/t4K/yXX7YzvcdPv/LGj93GBTdh1TqaF99UTnYon8PN5DMfpb3tWoPl8pye/yTJlTOl
L+mYz5sd+LzYdfahab/bule0a32E+fr+/xfP5CQGGJ2qL2Y3njSDocgbBGDYbQPooLMk2cR2riNz
4uWnFhnhU0StaGsIO325/s0X2OdO1wvE/flhUkYa9j3YAqHqw/Fq8CPX9tufmeI8jB74SL0Yx+ZI
dmvUv4vbrGG2xQIPrn7JZshtqA8rqD639W2DSYVMfbTM74Pu1XwlEi569Yml+XSd3FS5nii8mOvc
aQ+xOwAVagPaqJBE03ZR/63THrV2pbu/eF5PLErxydICcHYwWGTmtuz9STXRjrgPqv/QicK3+9v1
kOFi2hAVwzj3IxTTjQ1Xp43TQbcUtQAuvgLtSYlfBvsO4zTXfWb52/1ttkh5aRAqSWgU8/ooKOrA
P0keDBtypL7Sr7zIFsPr3wXKTXAacpDElLBENF/PbvvpgY7v1xez0CE+20RNuvwpIZUpogizIDOL
UOnnKGa3E2RCghjA/tcucci479ZYXRZWBmESQGR1FLhQ35J8JIlY2FlpjNw+uTHpQ6a/5/+ecaB6
eGJCCq4xeIeTfkSNKi0eWvWBd6916U7jvSpWwvhCyfLckhQzhxpIJLQI8RB9Tz80l0O2wuneQug3
hjfszoHEi+ZEHwfkPPfNgSXO15fyI1upf/zB30rhFMVSNABxTwJYLzfGR1CrzUxxSLCow4Sjba2D
8lFnTvpWbrNjAWLLw/A1NJs17aSF03BmV4ovtUCR0uxgF3I8mfIMXXgLMnMI6Mm4+3dXPTMlOQ2w
a5BgM7DPVvbVknfjd9S7ZQUGfHFL6zea3EJ/ZeXdtBDLzkxKTpQRTQMjPVaHclJP3ydly+2bYq3X
M/+Va99OciDImjfTaGFhNv0cuw9GvMB+qqOnLN4F6kpMWVwRqBlnDN5cQ5UeoIrom6jvUWnUUCjo
0JWLGzfMbphY+VqLJ/zEjnZ+76R9p7K0hZ1wuld1L6heurVcZf4T8rbB4RFB5jq5LidsRWtFpRoA
bh+oQHMqX6vKossGQLwIXkkAoORnJbNQHTAnjP2HFKThqfo86f8sM6XNxEsWJmAAekZ3WMo/0ojq
PRY9R6nPsnoyML52/dQsfe9TA1J8j1qqDlORAzmYPypopqvpvZk9RWvp3NLnPjUjuRVP6g43FdYR
NfupeDNrJwlWPGop0pyakDwqCpswGlKsxCrfSPzdLn2LoAA3pk62RtK6+OENHfkZVCVBSSutxkq1
njYK+mt6fKO1ldvk9cpnWbMgLSZFslKWc1e5xZWAOlClr2Rhix/kZAnz/z/J+3hboYZnAwZAotdY
e2EjiNX7lS+yaAPTTvPUJYp+cmswDKaiTge04MvhnhDPKm9Y/nXdfRfS15kK6P9MzO59soyMh02q
VTBRjXet5Qjb04Dnqm5rshNV7RXm2gDgUiwGxzjG+2chyAtYOdAN0DFmqDpG46Y2Gk8t8eQaPWLc
ID7XQLRfX9+iU5+Yk9bX6nYEBiyYs/hNT3ex+WYyb+S7ag1Rufyt/q5Lujz7zgI92gRDYvhhQEoT
kFttxeUW14Im1jw7OXeKpWvMqu0cgzAoyLPqpa9e42ivhYDiPSfJSsa1YsiUMvBa9CLPawR+Zdx1
+Quy1qxyO+CyjJUBi8VN+7siU4rOIYSoWgrAm2tE30hWOhic9u01ptDFCG0D1/1HGdKSMzcFaPsE
vC9wceZoGOfjlqcIjLKvZIiLEefEjORptE0SGoUwoyqPhLzXxLvuyUsviZkQA594VqNAYn9+VMvE
SIpgBgrUU+7XJDpaSeqxWN3RqD8q/d1QFMCSqEXtFHazgvZeaImgSqADow6OcjTLZdx/UrDYtNoJ
oeiOHvMtSr6eQhw0brdscAIfSLJhxeSfgUE5/Tg1OUeSk9CESCFAAAiT6rbYx08vxT5sHPrNdmuv
+kL1YBvd0Uf6g7nE48Qhn9e3e8lrGNKemRN6/lfa7RbaAGwqcNgG675MM0dPdj0B5mt/3czSCQAO
Y05QUJm1ZArYqIW4emPhBJR0qwa/u/F+NNfqzwsQK3y8v0ZkxlcI2wiwEMGIqFxAaDzVug3M75q5
tXWXop9bPCX2tslWDvfSgTi1Kh/ukaFpO1ttimPclk7170OGWJaJg4CzDYpPuT7B1W6qpgoHoh2I
IVzNTJotw3R5DYWd1ABZs1DsfOUULt2XDMhJMJYCpI7h6nOnHNhE0SKBzaCF4JqD6eqkA68oqaFo
11pbvVdVr2qq+Ja0AWp7IySz/4PD/F20JsVmNJCb1JoXXZcfubmvre9CbK6bWI40JzakL1f3HVgd
J9igxj5qqNNzHeCTh6x9mFAibgKvJL6i+tetLl06s7DPzLGGx5OMq8wyYjGRwaiGVCpjfo1DF9iZ
Q7I3tVhJrBYP99whRIUfVX5lPpUnoUXJmehsW6BlxmNvSgo/JG3tRBA+riCRspKCLB7xE2PSxTCV
RRYMNcZXlOph1Ly2f02tlS+2uHc2+A0wUwF2eZn4ioSRmRVZjw9WF2DtIY5pfeBh7eoGJjAjfWVB
i2fgrzVbcsHaqFtgYLCgMdaeI+v7xN9De3rMC+WoFBZyBUwJaGsgw8sbCNe3gslvzLcBuwYFi/Nv
ViaqyJCVlG4xbgbtvtfBYQRA+dS5Xeoo4haxTFhfFucOKCE8qq+9KC4+42wfc7kgOkUmAfXKc/sB
KTBa13aAxamHPv6l1Y9RuHLnXIJEz2xc1OxHUw90g8NGY2uPqgqmYqG5g/ILtH83gN3vWFz8gMz1
90QQRxV0X6Vr7DgX6bn0C6SjD7qC1sgs/IIZZGkD2tA0d1XUHo128HRk52O8ylE1h8yzex4mqQEe
BGztwsBDnc2TAlQrXVIB+L8les/fxRQGDUiU+vYpgo7MY60QPd+oeiUaJ9DNMLyZSY93ZlWCUk5k
mnJIbKtfe3Rf3GD4ZXPGhWLODGyVBz+MoSuHkmmFqyf6lkzWpor/OWucTUCgDYWiJfRnZ+TpaOLK
d/sp3Neq5ardmqzxRbCbTYBWwEC1CO4rU6opYqztCS1ot8rznVqHs/4Dj1XHjoKVEL5kSQOpLbBN
dCZuli5Ho0yyFNwqBSBpGIvtQ6+0D3r5GK5dFYt20EsCcQajQCPM4fAkfFuZpTXAYuC75MqRKr+U
ut41g4KBXJ2sLGnxSCLbRqYBfPOMszi3pRJWaZEJsat56qd/HfTJUaIdzcCPV96T8tUQR6Ef8u41
Mlaee0tH8dSylP92hcrjiGclXmG3Zn1Li71KiauzOzN6pdPKjXiZI8JLdGDw8bxgGH6UCWMgphDm
o1KWbgUAgVaqT2P3YneQrQ3LTZW0Tsv6W0UByymxDg0Nvl+//JfWqoP5ABpIMzb5z1c4+aKxAOMY
pElKF33jt1GPHMgIbuzEgkKK8g5nPbbhmuTe8ootnD4IYigogkjeSoaRgU8cKx5S/WVQlQMZqTfQ
WePGCG8M2jtjah+Uirl68Jlrq4IwS9HFwF4DrYE2pSlfKCyIqNm1OC1lcwM1nbbZW33j1tBMQiHJ
sn3L3toQmGZenriDjlmWtU8+39Ny4AUEfEaB41UMcuhz1+Y22A+FgsDQJ3uaC6fVMYZKviLEBoPs
snGvBbdD7/77l7ax2RhAAuQa2d65URBZhTWYQUoXA3/JTdpCbG3Q2+oWtY3nScR3ZhJ8dKndruBj
lkKGjckB8LoAf4lr5twsZbzIYrUtQRmDKgCU3kxjvI+H3lHoGun6RTKG7ACxCXOteCaDKm1OJE58
Oag0rpglRmk7/ZfdiC3GF722bBy75XvoiK0kY5fJ+mwODSnIHMAo+t3n5kCJIEQ6Tycg9XkeNM2x
1NwtldSnVr3tm4fOVtxOBJuQrtXWFvb0zLL0KUlpJHVPYLkJHvogcduCI1sPNxgRWXl1LUVhmMLl
Bc4wvJQtaU/JOEEBMkd8aCd20GKID1TlTURCj1XcT3MNEwnRprSeJiM6Tr2xBYvxyj4vLnaGds+D
GvO49vk2F1NcY5QGi53Ij1a/bQhmktqnJlljCl2IhECOg752BuNQ0Jed2xFWHoBDDCstqDhwq/MR
qgG7o79I0e5IPuzxmNheP5KXPBezCwG6iDctxgIVubKkVaYJtjfYTOO9Xu5iHUqTW57tNAUscLto
ArPtN53cFPZGhXg5nr0QItHNe7FW4lpcO7RxMR6FJqspF0MEs4eIjPgdSeTl6VZjL6Z+a/HATaOj
nemb68te/KJ/rclVkW6A9mNSI/4XZee2yre6ibxhwLzPWshbCghQgcb+4rmJkWop9gSYpOuFmKAu
rrRuRWI3scVTQatjxNKnweaP19e1eFjmsV0V9ToTUCvJXqMMSgwSrRJYwBH0D5VTNZtUKI5W3UKK
KalmJsGgeIstMIjHL9eNL1xqeIb+ta2eu2/a9VThuQrbRQhluOSGRu2Ku84nQLq20D34o2QGjwXk
9dxE11RVZAVW6aJi4FuJcHVlRBYY76+v5JLWGqdCx+UMIhIIJoAH6NyOLjS901rMQTWgkd3GYaQ5
k5bPQuKh7XX6kG0xDHabmAaMA8zWjICqRuGIxDDUXwkum31XQhbv+q9a8KVZzBz/AZaOaC+FIaCp
tXw08Vgq00YYLh5BwY0VpVMBiuYMub3JWXrUSZBUK4bn1Uq7jo4DUjSQvoBLUe4JGHFqiBLlBZeH
vsrveqP21Ani8U3lZtZH3nhtt/YBZl+5ZlL60DHYJ/tugEnTGry6erW54ipDDqH29AHDERh6aCMH
mc3gZKqyzWzb7QN1Bd51OSU2e8H8LwXLmAZo+bkX5COStETgMHEWg2kXxTDw/NT6Z8fao6bkbpDi
wtM+7NhA7YhvNcGBECl2cf7ALWOX6q0TxKWTGPExsIxtpBJnqFYLvEunTp/p9MHYbaBEInlF14DU
bbRx6ooOvKjJQaTvSeCg0xU04WuiVXstfqcNoO9G/6JiWhJkjQ5X1ka+lw4mjuM8TItKDSgwz7cK
BwAj8hMSn5iBtTfW6LDjel64rOErT6NlS3hnQv0Zz/I/qf1JikUBh83EXDJINHUHvYAdhHV9IzNX
Is3SDWFi9HkGvkNBSo4AEDQkic7zyrUiVAabXZx+xmW50db0gRcjNgBEKH5irByUKNLOFWOsJy1I
9N2yDgLVj2Il3+gKb5G4EWDErNH8RgWluxyTmDeN2dAby+D0qBVV59bUDldukIV146lLMU+Afib+
mYPQyfbiLdbxZOLQv4nH9zhDT47w25Yoe6tZG5hbTF8xxIb7HjW9meLj3FZJKmCtAjQmGhBZxzdB
+SnIl9r6IBbW1S3KmWgOXw+hl40lHOlTk/PyT5YXJ6LszBQmR5d6/BsKIk8/09rB29YRR4yCOg+H
6Df4PVzTy1fCycLOnpmWdnaMKt7YSVe5SfG9VoCezxw+3vdsjSFv4Zo4szNnWidLDPJAKRsBO0TN
QCFE3NQeXDI0e4F2OyPRypYuJW6nOypdlT3D3ETcY0ez9n3ioIeunvv4SSFeCQrAcm0wDXMN+PnS
zYAaBRINDNNThGYp3k1JDmFYhtQNlTVTuDkfBr5tajTSfEQG48BbtWZ+CPbvzZi3/E2puPpAdHtk
h9bMgfbuKzpsjJRhMEeg/hZutGkcH9WxBNSVTYxlDwiy9RYIas3cxUE6fKR0KIGBHUPmR1OIaB9a
YXpsalBDeiqPNBBbGF0J9Rmd8EOmoEMSz6eTFWpA3Fwo9NNulWanNn06ekpuk9iDbkZhus0QWHc6
qRPdodSqHlioKS+1SrN3Xckh1ESoNeHx2ECvx9ViGqgOOC+Tvch7hufQCFpfakYcv8ESd50ZMN3J
IK7xQXlceSim82dWM0CT0QLsfQGpARCqMYQ0TYmN0mvzMDI2elSrh7AvZ9Guau4w502vR9smJ/m+
QniZHI1mmgcUnbKzaxUA4DYT6oTZ8QENmmQoakRgZewOPShthVuHifVZUgyjjMK0v9Kwovuc2fEW
xScoXGVBZBwgjQZujnbssG8lNtkJm2RMvNoUAsQIrRG4QtHy33U1iltjssvGpWkSiE0cCAj4cZ7o
X7kdtB80BgO6m4YN/wWkZPFcxuUUQOFgtLzWIvZXpmN7n8zSDO84HTA+ChLckjk9iGO0dqr9jmOg
FXcars4es+9dEaiDG1XtPm9Fcpj6vtijfqrulXawPuqhAieLWkR5ueENPIzwgRUHXR9ZflvopeWr
pItDj2eiOLKyC24VtSJ8NxbUDL1UVchtLuC7zliq5bvKxwBEY6CkA6Z1nOra60FCWT5WQxIdDT4y
zUUXrp6cYoBeq2N2ZaP7QxqFmyTqmzuiT+BU5UM8OXUN+ThHZaVKHyq9K6Bo01MRogfJ2c3Qq43P
8Lb62UHtfgsGpQIi2PCMNQ69xVsMtXKb4TEJJ5KpBThv4T055GcSZWZm2kb1rdp/T+M7hoZQsmPl
F5+8kd0Y1hotxJJpPJZROgQtNKAR8o1Vdq1dNykSoDbWb5quu9PDz1TNHfB3blWYG/tuU6r9scZs
bwOgSautTdEshEAQ62DaANBPMATJ7amCKFMeIUV2BaGO6m71G9FrOJWKG8VrPMgL0R20xKCJnVnG
LwmpKMn0hrYElUvhGMZdlRtu3OzG4CVgsXv9slxaFmpmsxDj3JyVi1nV2CNs1mHlBo2GKmmtlQeq
DCJzgHXScwdRRHhTSKGKNgmjXxPjW7guzxIR6RrLCECuxEAiUg/1zqp1j2CDW4zkhuzhn9cJ6mXN
RoUfg9mQEDq/MNkw2twawWCVQLcoAA+Tp5LymQy9n5i5b2G2bRjWhhwXsvYzm1IeYoaJEXUJbGYC
4gmcIWF/vr6qhTwZlGXIyPEsQFtdRowFlR1rzdig9aODv6cAWh0cpIG1wo+24COnVuSnYRElopt6
UbiTsHGpkrc4te/iwnCJmW3MUNt24Zq28MLCMKIN3CIOm3bZwG/Z2MRTD7fUwOfQKAKJRrDPYvrv
6Rr4pGzQSqESgNk1yStadCCsKqqQrtHW5/oOhGPIqF4wrHb9Oy29MjEZh2cTjhgSNzl6jMZQsSqM
K7fAIXqvh9REDX6cCt1toe5SORihwq+IknScHKPXAsMZkYT8CDrR1U4WhulNEVLzGDWdvYtCI/KD
oAqPUdwTn2oQAcPrxUgDL2378mHIDKt2VN5hKOX6MpZqBCfuJheeyraixpSCLQBwPiN7sIIvddjH
jT9lD1H+bHS/r5tbjA5/vduUak1JG6sY8YK5KLi1hh0AyxN/09aGTxdP6YkVdh4ZYh0lbjZ7NzdR
TusTVHnSaG0OeekZBD9DbWWmxUQAmn/FScJudzG0mgSv3MpAeTWaAEYB8cz0I2KFQ6Mffe6qmZdr
dCVxXzpHp2YlB0+bIld5ArNC7/0qB4wZTNJixcjSDkICEgA0RQHBl/zEazPWjJ2C122Hxl7Iovs0
XJsRWjMhhVJactyVIUzkeYqzEUSPahv/e9EBZUdoEaOmig6WzBfEawWYlwZodUupnoqGfIRBtsmD
auXxvXSITs1IXi3ijButBTMzYjW7L9scGcQtWKEy22fdt9zYXj9FC8kEloUlgSR1ZuSRXCCv0W7J
dZTx2jHyyrK9TybTbwftoLYB2PPGzX8wN/Odg190hiNI5pLJqA1B8TIN0J6iU+brteGpFUiXWHRb
rc0cL11NAO38nzXJL+puGEgywhon91PfOKr62aS3rb6J0NIu1sL40qej0PvGNAv4tS4YpbQUat9R
P8Ga8VszfdvcDv1XlrzYfeDV4nMAtP7fNxMU7QaK4ZipRk3/PGpobECjMUxrsMMMvl4G4EnItMER
EFYbI3N0hSF+Xre4EDBQ3sPrDBT/c6Yvfb48Gkq7NCs0rUsoqQ3GfRjqWxXvvv+wMjx8Zo4+pC5g
5T5fmTWOZoyzVoCcxO+mYxNwsI36EcezZw1ZtnQATirbcpLEApR+pwxJpsnfS0Vxyvh1NDAxEuzG
tQbXZekJ40hoH/4vUE+WP+KFVWvZBKDedK9EbvhUoH6HrOzO9qe72I334Yu9hTxo7/Ue7vC7cr82
rnQRKKUfIEWXLKyJGlL8gBz8b/PsRbc2vrtAhXK+RunCNImSkyEBPHDY0I3+HL1Ekdd52gHllCMU
AabINQ9u+B24DgfU0/8aXv6sD8EezyKMmMgnIs+rhCGrBoo0+WITcabeQUXELl71NU7YC7eRLEk7
Cf6LIWpmWKdQwH3cOIbtsvix60CQ8v36mVu2hCM3AwrmUbnzs9CCpI61xgA8HiiIzPaO125nvYCl
ssOpuG7q4nhjUX84KkEfj0gmF6KN1Bpjls/+Ce2xtOr9WmCkTX27buXyuS6ZkcJyHJGkVDnMkF1w
W36glz48aWjk3/Se/gBePSBerluc/+BZwfCPQfAK4t38hyr2fAtLdNQNjY4YODM/EvY1oKtXB/eN
sYIyWfpScwL/hy0aQDgpHotG9CGP8KVCciPCvaLeZf1RLR+FsfLk+tPhuFjQiSXJ+xRICYionX2C
VtuJ28ekBVsWKxj6gJXwaAelr7LeqigPDk3zWenv/2FDsULoTGB8E7iI8w0V3Jqm1p43lPeOTTQv
rP0WgOPw67qdRYc8sSNVACxCMlAAKdhR65joRy3ZkDV85CX8YXaOExvS+crpiNQAqYirPBqPdB91
jvrY/MZIYrsznlvTI69B6Exu7GEEz7++vIuM4dw0k6DU6WBUqJ1jG4fuGyoQTj3skgFNe/Y1gq5D
He8UtrtucfEkAIQAbIBt4FkjuahpjWpPA2xoDuoPbXQN+hWNXqiuFY4WjwK4ByxQ3aFrKoMe8jEW
aoImuZtOO3D2VPEL6f2mutfXhrsXFzRPEs4Fsf8h7buWJMW5bp+ICIxwtwLSl/d1Q3R3deGN8PD0
Z9HnP9OkkpOKmf+L+W6mJnIjtyVtLYPKG9egtA3qIohVrIRU2hvVt2V3v+wU0IaKCVa3KBK35qrU
j0a/QqRefYCJN8netNp0IGMpmBSrOyhZNInbQUFXBIbNV9AkZt1MXUE1o3K6PH7B6/9jlbSnSC6d
IXxWy9c8Cu9RU6BSNHm99UFQ2xwBiZqMyDFZvCfdv/fYxmJZfNt8wFhcVNsU53XC8G0Kc2vbK8mN
HIJ/9Xh9ll6c2+d1YQA3Ad4EXpN52nbA7F5VOsi4WcNn2n53nTOhTM8OY+n0X9dDrSo7LGNxwxpm
2AfRZPCUvPwdXLM7qCrWjuUGjYvjmIs3A2Dbip8i/4+1kxhstnH7BqoNhSxukMkYK70FI3EnGe4K
5a6G//H1hq1O10UAbqQSTSrHhCEAM1I31k5j46ZM23QilPxqil7Emf++mBGmWnSZ0SKOHn1G2UR1
sPKSn9fbsppNFjHmti5iwFoK7zZzjLHNaJy8D2XgJEoI76VHS6Tos9pv0Dwnf1BoEMY6j9UHHchy
I2JVJQ0RCjwEGSQMQWlxdYYvonAbW1jVPRQRkPlDLFkj9hrgNQqvlVE12xDr+Xr3rW4zi2DcDicH
aa8ps4dGJN/4kO+soSC6sZXnMMCz+45FH9fDCXqQR9bluAKo+vjncPDeFtsBVE3tOZDd61HW920c
i2dTECCJ+YsbKUdtCrV5386O5qZ7l70ABlu0wPvafU7re31rPLXuj5FagtPk6oz/G5gveCtlkbR5
gcC1ZG0nJXGZ0dz4jbm/3sDVDLEIw+1segR5DB/u1E7YMojt5lR9ux7gsuo4p9lFBC71MU3LEgKT
MmdSvwkQgqza9fYrIY8qewsh6ScpB6sQ7W6ra3kRlEt8Q9jJBkkQVC+xm4GujNO4m0QhxeXH1cyv
NkJ5Jn9sDdxA7I8hCh2pfSvk/LmDrweLAaYi/cv1jlidsItP4lKl1MqBDvIRXM3iHty5p7KEru5j
JXq1WBtQqK5DoBGQpdn26TyzZGWTdQX4VU6juhHsRLNpEszM1ZvVIsTF0tOjwCrABnSC28QbKHSC
/E30Mm3h0veFSjkKQ9d7ThiQm6RGEQCYMGszxqf2O9/7hw5cDYpnpulbprAzlDbXA64N1bKB3JS1
g8SosshCH3Zvg+wO5oNivsN8/H8XhZujfozpoDG0akx/D/CnChLaDJ+N/X09zFoigSjNjDKFFzBe
+s8nhNEXdQx5KxzGwR/GhUMnmykW6R/MP8JfFRdB+GxlqaUcAh2CcwAev7PgyWauHT9YFa3jY13E
btnVgkmxtrctI3JzQlYDG/YhiGiwDQmcVsUaV+mYn/qvJBdpyQj6kH8Fsuy2A74awaTiOWndoXvR
Pq6P0pqIIUqseNvHIIEmw8ONmkYi1dgCF6NX9bMJi4LdMKobk03vdqEkNOmtfjvU1ehGMA4+WEb6
3hcMLPTYs6NfsHo66Vm/0YapEZwh1jKpgQcjGZ+GNM6/t9lqS0J5thS0OgmU2wgGTT4YGD9igzam
IG2vdfMyFrfuqqCQpQwwS6dkPYVQmjNVv4hIkG9tcS+DcMsOR6LAGmfjwnyEHliguEXa3WZSQqf/
pD0FUQQVCjSw9rp48MexzwrrYMDWp7j6kNAw/3F91qwOziLA3NbFkVWOARM3MwQIFAhfQvVaayPq
d68F8ZRchCBd21ngF2ZalgmMBoAo58Fai4xyNJBZKeiz7H+xfnO9MWujv/x9rjEsbIkZ+BpupCjf
BlrthuZzM4gQRGtdtowy/33RZTnIE34GkXyniPedvvVljygd4OW44T79h/bAUQloJ+zGUI84j5T2
WWFZs1w3QPsOqzcaCFKqKcgbq4PyN8if09eyObrfqbWMID5k1S1zC7CHINGurRcT8qaaiqkMaRau
GXkFOdkhxjalsd1UO3YOrNhjLDIEWW/HP1EsrkiV42VV6VW0Qw02mfI9wGnt+mhcUi1wDgW2DT4W
uPNDWJprR9vqyC8jIhjQl8jJHrUFowU9bwsXTsvfl9UbVmjSbAGRgEygq+OWef0L1jvynw8wuCbG
khRXwLTN5dTQqSzqGy9F/T6IKA2ry+hvO3mSbSBHSqHUaKeigLmAvSF9skVHl9VFhJczcCyBpwTb
8Xxq+6NWq12MAk2uvurVkx7t5Xxf1F4sql2u7fIAKvwTiM8JajEGcYhyGKqIan/T9y+jtCPNe5Xt
iEiwQ523F/4QswzGpQZS2G0F6CmOfS2dNuaTTSM6xhTvdPcn+vY2OdQ7eZ5Bd5ronWd19i+ayV3U
+yLO09FE5BhY1wkEwDISbOOrAqfLxnHTP8762A4GhNDu2sytHyVHupUctg1uTI+5bF86Hh284Kl3
8xdyClzRfXb1Jr34AH7651ZlhJOEOWN9Kk/BbfEKO8aGxk+/pc/6Xnk4tC74IjciBrRgAvGroVAH
gNMsRFWzkNYJhEtOVntijUuSz9T4twA/pBhrNl4DtRAsA56/OQU2Sds5GQ9JsYlU1WlNfd9O1a5W
bHhNDbSpSoGC1WpaszRI9xFIgQIxwh1ntMaPIj/F0bSIHF+TKYRRNLCIGunOZ3vdopH/G2dlGrPb
RD2ZidsImZ1z3uKXzfIL5sm92IIkq+qUqMMXBMWtOgCpCRGPTZnehMFNhfkVP/q48F5PpatFBSAO
obVpAysDHMR5TCjuNU3U2rjUQOK8J3hpvo/Ke6k6hkYN43bY7BQJhZ2MIOz8s3xTIV6A3QPuGwCy
cBkitaw8yw2EtSHU8lUmU42nFLs/tgNQ7Hk9C+dCa3TLYGXhmHGs4UKi9rikWpOML4N2U9f2/0UU
cH4MBF8PtgwAJp93RRtPRVKpAVhi1WOtvaXAeEZgRFxv+dretQwyp87FGKv5NDaZH2YOkTwrPBjW
HY5LEOC4HmUtDS6jcKOajpPZSTKagnsGNRnAqiL9UVE7uLnqy0om5woi6MlDn6FqiBjEpqEIoLC2
Qdrw1gV4el6Y/GEjseSClVWcOVJQvcamfV8p0q1mDEfLaLe12uyud9zang+fbVT4Z/LvBYmMoeya
29PsnSIXNG/emfVdAgZxPcjq6PwNwh81Bzwhkt6GxYhVt05FwBQRHTVXLJpmXh+Q4IDb4tGXv2wW
Qe8HuY92hBFlGc2+pbvoOBzLTX7E5SY6mV6PrWLyjNvwoO+vN2/1uRtcNKD7gQgC9I7bIRUUSixW
Y24UodPZFBvUKblh/VOyT9x4C4zC9XirU+TvuuULdXoCq8ugiTKUf+DaE/xq4XmY2F95eS/0D1id
Hn9D8QU7hYxWH0Vo2RCkbhRPp2gIXXXoBW+XqxPk76Tnd/gki2J98tGiTm+3gzI8TNj+rnfaakvA
4oOa04yg5yU2DMXXuyBDiLr8pcFhKQm9Pvi4HmMNQAX4JSDSeLuGz67JZfnMSCtASWEv2jvTxj4R
JzgEv6td+BY8lD9ReNQeIaWifsFAcH6zB0wt3ydv179hpZ1nn8AdCFujDnQmlZkj16NPADaV5XsY
LcemS3KIjHjXo60VWC1FB5gJtxN1Rgefp3dZS32tI2gxAXEolrB56Scf4K3WBEDHKaeEWu0sSHSv
Vc0G/C7BUlg5pJ2F53YXuVPjxEgqjCrZSHiagilvBw4XczT5TpYEJ+G1s8NZNG6XqWHHkCQRomna
Y4NywwTYPTTUzfC11bCxowB38pv/sLWdBeU2Hn20CQFhEDjb8q4MehzyRdfLtevLWYh5Ti326ECz
ikxK0S5JevD1TW15Whi4RL7R/fdkpgpKtPrSMgnULrB/38ComPV2UdVxTEiPRsfe+CUHHyN7tjqR
aNd6nxu6iqw6zzFe2hVOIhmLBnxbW75m8HvtfujTpi+tbVY9k8nF5IPytNBcZGUVWWAW4yVkfly/
UCXTIr1IQwudPh7k3+SDQXV6x1zdSZ6h43dU9szrZQjLChbTSmLHNV5GtQHwXKRDbhzCWGpyScXa
HTajp/7wP1VvghcQ+HzB7/zW2GR3Nmb2Pn4QbZ+rzdUh3gslNhT7+d1THonPFLiNOP5AY+3VgHBE
s7neuNW24WoDXW2UNE3e+i6VZG0AGxYrVdW25vALzN8xqJ0h3w7x9nqolaParM/yTyhuxTAoZVpG
gVCh4qYS5JR3dr4dTUGDVvassyjcYMFybmb1IYqVbAf1rrZEugmrg7JoxtzMxarsY71QywgBYtUx
gpeo24Qi0sDayWVWj8NzyIz7vTBRCMNKqqIOwv1mJHtwoqCW4mXJT5BxIuWkwWAj2UCYCqY6omef
tXV9FpnbpyQthYuwNlsGsIcWz+IZoCw/URyc8E5RuhUe6UTlrdWQYBCoUFObQeL8HUyxYz/VOjyU
oEqT1s8FzKagVJlAPW5saQyJMWnE/cG9PhlXRnGmLfwTlG+nbMVjMivi5tN9YdzLyrcx/LoeYmUT
PAvBHT8rP5g0NiBEYDnySCuTGvsAcgGjJdht/+AmuVvsMhL/WFd3jQ4FHUTSyv5Zb9kh9mc9uBga
wyM6UnMb7btK3w3lCbcJZpyyIYTQF3A3FpWTmFp6uI86A6z3yg2MF9WXIVf6K4JFFECUtNPz+6HX
72I4vF3voJWEcPbZ/CEl6kJFr/HZHeoZarHplVcbeMncux5mdRzgSAtMoQ0RGr62GZDQL8FnRNne
mMhrZNvZZ4BpCPNjooW4hujI7E1uQGRNBhP931+ydHiJYQ0rM5UJyY9LFynLYKgWAbGVPhXyMU8F
rbucyPh9E5sTQujQHJ3/vkhHWQd5UT/G79d4qAXpFjzqZGPL79f7cAVdiDAA7qJSgnc6xDoPMwM+
9EKHc0waPUJipE82srYdAtcIAmg73+mTyzpq2qfGYc86oY3jqFQvN5MoNa411wDPHMcOKD5fgKWb
sFTiUUVzWfG7SIxTM0rbsVVFSOnLbRF6RfgfmL0GHsb4KmOT5gpLG4Yi3Ej1Z3nbufJrdvBP5o1e
OQ01b7Kv3MmO6UHkQfdHded8LSMydFRkqFCAXsVjpCdZbqVSRgLuDWMKqYTr9bcCuOER9P9Zszht
gOVvZgXjqNDqh2JIYRk0ZUqluUoUFfcQfsAZO0jrCDZMdm24GvSNvL6uOiDkjTbLKdQ9ApDZWRI+
+2ZbP/dTgbHT5MTaqX4s2o/niXHRHmC9ISmGeiZoOecTh7VZapC4wks7CVCbKc3WS+1UcUzJsihT
s9NYpTiip3CmwTlLBGe85Mji4AZKEO5CeIq6pEEofgqceYXFH+/VT/+HRsuThBq17ZA9FMnfO5So
d2Cg5/SQ3ZFbKLgIjiOXOe4s/p/Nb7E8JQVSbbKN+EX6HRhHP9p2/pueCY5Wq6vibyv/nCcWUSBY
0MX6bIlh1Y8JtD0qeHIqL9dTwNqSAE8XCFuI+8yK6+cD2dZQyi+1biYBlfdqq9+EtrY1/AlbdEEt
yRds0JfnOOCFQaCGcjaERi80yyCUIQVKiyaB/gQjcZWqoeCtfTUC6s04ZRnztsBnTr9QVTWcjwCm
sbEJ2HaVwMxgtcsWEbij4siAMIHaNp4PiofOh8bkkxwf7QTCLCLO/uUeh96yZx9WVLug+MKl59bv
Klhh9Zjm0y3oADLb+aGX91SHGK4QaT7fp/klvQh2IeWOk02Vz3SwirmZetOP24x5FrRDg51BNoPm
FvVdFoFdv7Mg4nF9Fq4Y7Z61lCfD+VI2cxoRnN3WD/JApRfbGb1++5Xe6O4NtN1C19y+KTsa7Euq
gNACxSaaO1A48zIgcwWfs7bwll2hni8K0JaB+Jr7XWanCi+a9i4IBRlkLYEuQ3DVjTK0fV+Z2X9t
6rbDXgXkcXL7Bi+LG8lyaqHA7+qygCKLhnoVJhNfOhryJCE5UKROUG7q5l6e3tV4Z9V3Iyh4zW9L
26fks5Sgc5wnTiH/qPV/XXTEokeBXTeBcMeFgFuWPjOCuNXQ3gzGqHACoZ0qyJZrLQQ6HwBgKEeD
icRFkKeyTFRjhshq8IbJbiB8KZgWK/U3NALPWNBDg7mCxq/Hikky8xMQZuA44BvHbHxU7J2U3ASN
VxhuYCeU1QC64R/B8+FaIlgE5tdmYnZB03UIDLKaLW0V7Wfc3CrjS10elH+P4T9rJL8U4xGpqJwb
WULuux5/lJN6kMLIvb7iRS3ilxjLU2OcyVyhplFjukvzI24ivvFTbnYAOguirS3oZf9xq60FbK9O
5LlNwF6Zn3VziPuP6w1a2xVgPCPPPnYgs/M3grLUq4o18BGxfALIShX9jjooPPbFNHrhEEweDGZF
KotrnTiX6fDACtQ7BBDP89QghVpkz0C8LHlqGsjSO5L8Uih0tCG/9Xy9fStdCCF/qMJDHB7KjrxE
OWk7pZAMxGpsFH5VYjyXjTFtUjMaBctsJTXO4id4YcTFbhbiOW9VIPu4+MIP0onyiCpjdBsU9yAz
3UpKeSi121DWNpaO4/H19l0WLCBEDmlX9CSqcvIFIjuSwxqSQmXlhFM60CjFptOP0smKot9JmN6M
ZghTZ1nOPTmHnQEz++r7+hdc9DA+AD+AJCljPMHLO293MQ5qmTb4AIXBWhn/ceH5Y//Tl+rOux7p
Yt78iWTOeDTo6yt/MCCLgyUZWBE3hFUOzkdveQpKlc2gBdxoBALsCZScKkahoiFSW7xYIlzY+bMW
YeOiLHxNQViGqgnpvAjPJHD2CXOfBp1gf73YDbhY3CTKq6rWYwmdGdUmTXMMaLm73onrw/VPJ/55
nlq0pqxKCZLfFSJYt0bY0L4/VsnP6zHmo+TZmey8Ffw7mgXXqslv0GNB/h3B2SwKVbivBncN6wSK
JheLbo4EuyBsalAaR1n6fGwKdUzSlqA1yQBB/HbwOrOisv06aaNTR8l9BgbUWItolKKoc/sXfSgb
Uaj7pMaMiA99KrulcWJxQkfFGbSMauUmbDLBxFidhIuGzn9fhgx7U4YKUuWQDvZcSJaR0j4Biu7K
uuQ0Rbr9DyO4CMfN+aitOghKI1yqj1Tz90b3wOoRWpCP/yEO3kHN2YtsVk89b1Y/FrkyjlAcNuzi
GPqmo3eZJwFlZAhR9qs9uAjFNSkzErvTuwZ5qnZy64cxQAx3cMgAWSRDdExejwVpNBwe5Vls/7xZ
rWr1ZZZjAehaixpr8cMM0wPDBc/NsKArMggW9WWNfl4HQHz/T0Ceha2bUpt3MvKGqsh7uSQHI6qP
dSDv8/a9Cdkd/JEhwoRpmkF/oU3310dxNaeAAwKRmvkJjk/MYGgWfsowihD6cmOmUX/66euiS/hq
VllE4QawgCZ728SIIuNYJ7XdXg7jTZsUNBV6Lq/uqrjBorQAHY4ZkH4+gFZd9lWQIZbUeGqXQvky
onHqqoFbVvCnCNwB9SMiIpat9qOOAi2qiQTDyU0btTVYlvY98srobwajx51Ri11DagQO36v5628c
HrExhlLvZ1JX4enGhlHdZ517fd7SztrGfocX6l9gfHjXp8g8OBdbwiIkV14fLDXXJQ0hUwyYHbrY
rzu887HPWMmpLFKxEEVTz4dvsqD5ijWIbNlT1X8KpEfDvglh9QafPCKoq4g6kzuk9wZ0OXIZsYyO
eZPkjvmmgdys/Dor4wyKm+Dp43pfiiLOh4jFXpCUENRVcJBzlDHeNHrnAnvr9WCBBFjZ/pC9pNFw
Z7Tl1/Wwq2eTxRBya0LJZxxmgbABCqgZS92QiCqklxCtOY/hKAm1QpT2gDY7b5qa4xKLozlOJ9Ip
7F4r9t7UR1gTKOoOtMkq32Xgl02wVQT9Sw6pAVqzfjTbvQbFqkAkALG6HBcfw/VzFYEtNKZocGc8
Zu3owXEZbxLOf+jVRRCuV1MNb7g9Q4uT5KBVg8dAcr8eYTVvouatzNrsKOVzEcDKS9Omm5DL0IVK
91UTn8qgczCREvpqfy0CcceihGh+GTME6gG9LkAVCbRXxRDkrssgsDCQQSyH5xTesPizZZUqamra
cyIhvQOt4m3Rkk1hK/96WM7DcBlEMqNASzSMvaWqHTxkZN8boyb910NzHoWb7hLe0JquQWOsSYVJ
1muVApno/+x1wRPS5RSY48BBD5rfOCUQLo41lHqcGjj7kMbYQmx1V9kmVNT7Ztsbaifousv0hGDz
3R6TTcHM5lK9aiVTOZChAhqnoeH4pMXALbsh8HR67OHugVUrSIiXmek8IjdYWagZSZDK2M+M6das
ocQnNBRYnXaWDbdeEBVh3cnN7c4cCrMa0SiAEn7meU/eEmL6Wz+xRTiby7Mj2JCA+kMyBIYKhMcH
pqU0DcpIKidOioMa7rpGuyW1StkHHqavZ4ZLWuisMDbXYGBBDKIfv5jaulATKzNwbISRwPtGfhog
HAR+yNFw56qg27+D+/oT/jvX4/7xNT4/DZzH5QZMwdXMGg29ckz6bB3S03QPidW7bvOgOICZ0Jbm
2xb/2gyoTZ8hGe50b/UW2HBX9yqv2cWvMJSisms7xQkK8F7/pn1d/8JLuBvXM/yKKYqqBfgEX3gX
bsPn8s30Qiiq2B6+4Fh6vdvQ6QBa9SMe68KtBmCCYBVdHmHOu2ie84tNfpKBG2oHfECkHKrqTTGe
4XNNsvtRw07xcL21K8fd82DcFhGBw1FIE4JBolUhN5oOO+GIytDxqzZ++VTBHr0UpKTVab6YetyC
gpx5nEcRpp6e4r0XxFJodho4G3b+zhTtgGt9qc28PICvTQNVzvO+DGTL7wrJxJIq6CBpdLB9OnbM
mYLObatj9ibozvn3+Om9jMdN7zwySRmbiJcnLw1efeTbrPzE7c+xixtppMOwsVoY5Ao2k7W8i1og
JO9wcwB6ae7xxYwZShRWk9THjBnu/HgvRRBcDTwltGlS7lT5xSL76+1cy4mQ2oMShIoHGmCmzwPa
UT0lI0PAJtn01adZvA6+YB3+IabzXbmIwZermK6WagMAmoMiz9OUT27bwlwx+oSNFXxHlHulJMdS
T10ZBHY81njJ9AbEpmAtXr6gIBssv4KbQHEahfgMtLTvAVjWfzI/f8iGYqP4cIpVX6HjjavMSZKi
bdWB3TekgoeUtcWyjM9NqKRQ9MzO0QtGZ3ushEgqeZuUkx7fm4OAZbY2i5ahuMRX5F3JTIiVQn3M
pFVZ0cB0tfZLqzc4bCf1zuz+S/JZRuQyXaFrsVlPiJiMzzHbgpMdFBmVzBKGXC+1GXih7FTyv6+0
ng8pl/KGCgeSaY46mC8FSDpEdOYSdSSX4KwMcLK6RIA6B3QmIDWV+o7WeXTqtMIDT/w1l+A5kOuP
11flWrJbdieXBqTaL0s8KiENaB3VhycC8KLZmE4Z/o7jffTvqzJzP6JGAstkmEzxR8upYXENuxbc
CrNvmIujGENz281EgI/1XPM3DDdJVOZ3ijmvgGaKd3493pCGeLLKBLeLtYPysjXcrNCjJpBrDWHk
+jGHU8pkapu8BNvO2F0fpf9PSvnbIG56aMwf40BCpCqEEl7aeHr0Zkyuam4BqZ30zXyF150pdPHe
RAWx1/YnsDEAZYHixozTOE/c1lArxUSArO5Tvf8NAaVhaySQp8tL02ppm/ndo1SS+m0Ca8PtqrY4
EB1KqmCciRBJq4lNmRF0oH7h/WqezIs9S0uNNjKrsHYyYPTD+BmkR1iVe4R4pgis9+ct4GIrWcTi
tit/0LsoqdFqs2rdqJ8QE8Gm+IUlhlPZH5k2umjmsdFB5FWND7MMoZtWO93Qn+TuW7KyDab/PpV/
zRR7IG222iBt48h/ZFV8bGrYOdrq/vpQifqHy8ZSWCaJBW8gvJD+HvJ9X21K6VigiCuL7gKiSNwC
s8Efj8MMkSw7cArTy8vnQn6H07FXlP/eZWFWufw76twqC1DAIm2JUc/TTVM9STBcAk8kN0qa6dGs
laVEr9f7cfWEuwzJLTecXiRzMrDcdHMb63up9WRCpRguP5XbtQ/2iPqSSKl6/fCyaCeXim3mwxbc
RJ9q5YPZYjbpx7R+SyfFq5Vgk1cNbeeS4QNA2JV9SERC9X+q1JczfoaT4XAGxCzXz0wbfbNuotrR
lRM2PKA4W0rC3RTfYpmX1acV1LQbHpXBMfrn3j4Y8pvZisi9f0Ci176C63qSjG3Zq/gK8+7O+Bid
cFu58b6GfSMlToPTG+1deV84vyBWSL/xXChvElfapJ7tTh/Xp8Hq3jirIP1Ph3ADogCpWiHjgFIi
GQlV+08UMSJoDo9uK4PPTmp3aHVTkG5X75JkEZVLcjA3scNaQdTKNWm+CUP6+xP2MtT/CnGNzNHq
+TppzIzyYIO5uYNK3PV2r+6eiy/gUl+kZgm4SviCpKIaw0SAT0I5CIJoKpL1lYHm4T4FCuBxqiOK
DOM1r92p2wgsg5+Vm/3UqfY1OoFXvvkStdxonx86r6GD039oj78UJ9oUe+CT3MQVL8L1zPbPoPP1
qLZuNKubPysYQO/AmdbQN34SKk4RVMOL1FnKoxL2sFIw+7A51G0U1oCRRu1vosQEJFB/tH9CvCo+
drVi38hNZjU0yG0yPkyD33wUXcJOSlf74H+Zev0IqaZ2M4ZxHW7gKmC7hT27UUSDBHv6srRbGobM
D7zMStkhiPVml5mddixMhqosk5SHQW6NJ1Qf4LkKt3QC7GRpvcHOzj8kVTAGtOj9Fl54MNOptH66
zU073YJUaW/rvC48Jkmg4lhtfsri2nRRXK5cUCmal7QY+4Nv2KEzqKxABd228pvUIvZdQSrzh41y
K6zdprKltWmpsQtVLiBRfZ3kBy0cko3um7ILmzubDpFEUOKttY+oSdr7AlM7c+0BVkZNARffqcnC
ZynuDJqGmXXfpN1oUo1ULQTmp0nZNSVgMI7ajCAEogOPIQvyBhVCKBg6vV2CRcTscNhZNp6ddSk1
e6Rp1hxa265erakbn3XLYpBYH8I7OAomB6tLwLVD8dNL+07+jpjaPaB6I390jWrvuxzAGxhGVdmm
HE02OtOoNPsKj1GHICHyg+z3gebidcp66eSuuQnZaJQuY3L+5U+mtIHTX+s7AfAUO5iMlBk23rQi
hzYeFQMo4MbONyhlERj6+T7cxFQ/aQeK5yAVmp2xqjyOQx08EF8NUZwsU/+2BkX2Hhf1EPAxZmWf
ZhX4NQQ/gxK2bmYlWTRhpr2TSU7uZT9pDmGmSTe20aQw3gZPCHgsf/w2aoM4xRTnImfqPxW/a2t4
XuOLAxmBS72WyFgs6k30iLPgZ+zeJwff/ZXTaKveFfvIfeuP5n7cgA4gSlOX3Oj5nv03T/EEwCys
CxtyHziEbH+2KKrtwieYi00PEA79mDzLix+gAGmezDv/1pzzpghBO+fBi9bP5JiZ7QYWC3fcmnUO
CAkStL4pwBsZ2Y1BJsvz2/5HFlu/kqo9mTkGTS9GwUFv5QUfTbdRiMWSgz4fv1dHTDOzcshqJ1Xq
ja/VwLNa9o8kZGRTaR12BkPCoVNCWVZOWQRdUxSSiiIXFBrmvfiyA/5+BbdXm01VWDLevRy8Sd36
0rAl0n7Ktizu3es70mpSXjSX24k7OKZIeFyrnZa1KPe2SUfL2D/psvTRRhbtJtHcWj0BgjYEAiuB
JjeeJs5ntpQmtj6QuHaa/qhhx4G/ZmU+KcjNTYCrjdsNcEL3/n0rAUu1VKjz4/88Zxbe62qbjogp
Vz9zE/u8/mZUOujub7oISbPePlTiDNgcgt3FX8SD0JSbukKPGvJzMDjacNTTG+w6rgWwmkk2EQNf
UxE0cO1gAdAopKY1CEro/GNFZ0dB2TV5jWSUU72Nj2ETeSC4Cd7YV8NoID+B8IxAvDt40I4Z63wc
pAtI8Sc2NaQbtfm+PlbzBYef+pBl/ScGdwHC3VeDWxBiBGbJNkoFN3iWBCL+9toCW0aZW7rIr/44
ai1TEKXrK6gpMdp3CdT43WoQygldKCchmWK6m8DlgCmH2vd5qMjIS6jCIZTeQ04f2O8ee4jFJqgF
FnudNQbNUWcLK8slpVBzbG3E/i8LEAQdA/5D58FxOwatUW+g6AcgRFR5kWxAyrcTVFHW8vWyiVy6
mhQ7aVmPi2QiwQx3dLUxgeew9hJL6afiY5GnhJaN6IVufanBjBIPZlB0uQBN6wluC6WBZV1WO1+j
ibLt7A2BoChI2NNAmULNTKSPudahAF8Aqj3TK6H6ed6hpB2lXMU9wrG1Rx3zJRupoQk2odUYAKyB
gQQoMR7Zz2MMGYNPcYl2pUZwZOpW7cpdWf6+vs5Wdzp9EYVbaHFjVWnTI0pUQEYQMqlFkTwyf7ir
ieUofgVV6apyyWwhVenPdpWLPKzW9p7lB3Bz0y8VQykynDKaZHyHb6UzTNEvSSt3MlTKq0Z0AV5d
8ov2cpNUz5Su73y0Nw+3TfcaDW9N9Nq1gqWwAp3Bcjfmah5qNRBpmNfKMrNkYaYULc4uU5t8TbL1
lamjp5sQbKuDU0d+dayiUQswUqtFBwJnYStLIpqzGu43RhjTcvgqLeUmiiJKGtG5Yu3ivfi4SwFO
o4kCH13ew+s5Ok7WFja4tl6DIBy7MC67PsXW5/HMGgKBH+Qabh6rdlP7wdwVuTXSMlfg7lHsIW0j
KBavZh+Qdv5fGG4iD0TpoXqDMHH31pR37RS7I9lYqQW+yy6eUDWuvf9dw7iZOzaKz8IOEeVschor
SKkF0HHRDCJbPlEPcnMWluolUeq5B82XRL8doCkDWzJBwWC1/wCunOH8wP7y2uHETMpIgfGY4wP2
UidvfXwbwEG99n9M0RYbFK1xFbvegatr0ZJB1QaVGvVm7hCYlm1r+Cq82KHQbzFr29ewdL8ZW5Gl
z2r/AQ0Lmi8gudiDzxdjgoMfhPMQRwdqeiL7EDW/VhKRH1cT2SIKN0qZhZt7PKEDmV6e8npMN0Ej
fZgN7MJVtX2AqZBI8PJSEBKHiuW+zoUcGjvpjQJ665b0CxIZzDyFeDyzfOZICp6bNChLPBkVdDo8
NfwM2ED1whRw8tbGcPkJ3E44aGGaxiE+wWQQBAn1TUIeRzLcV+3D9clyMYhQa4PoJWQhgK2GbhWX
UafSNhJZssFjLWq3Vx9ac1uqzLse5PJZYtaEg/E7VJwh9ACFlfOpAt+ZAHd8EAChSjV65AbaaXvN
zY/jJnUtdwLoJHQHhxa50xduvnV/HBzLE3TpiqLC+UdwqSwywQMjs5fLuIVwE2wPf9pH361von2x
t2/Ajf9Kfp9UmtyVrvV4vQPmnz47d3Pt55aKMllhlVRovw7f4OH/kPZly47i0JZfRAQIEPDKYGyf
wWce8oXIPFnJPM98/V3K7rppyzSKrK6IqodyxFlI2tra49oI1qij4Gn8vYVbEJzQqnVjIsqH1aH7
Gc6Q9u1bsqOfX/rRPC17hKUeu9v4W/5YvnT3yw8aI1nrKF7wfXudV5eVWycntsYSRlgdPgI8VXXy
kMg7Rd3n+W0JEuBtpOtLykGx1/jMFEApXAELElDoIfqs0Uwx2dWP/PV2eJN+mXvtqUs9Q1A2sHqK
cHLB3w7mpit7Py2mYjZn1hipgOyst5Bu/tpe1XUega3qDII/xTiWC2kBRIkipRPmyeR+50q2cXpJ
DPtLtqNf9OW9sSXLaTyELFyUz5sgmdvFP+h9f5NIgl2+UkP4HPjaKKkECSeoh7mnBGXdBtwmFeTR
ypGMx0LzZvNXiRjgXy8bHRVwS/FfZGuRZb88TD1D6XEsWxDeJC53Vg8nqhisZrGNQqeha1iReRfL
eXSPLENfuk2Z1/fjmGXP8QJDL8tJXvoBCEITu657zSM0yJ6JZNa3JJkwqI+grQ6d8jpGX7Xj2AZ2
UoJcx6NxPBPkrWL9GaQVCcptW0IPSdvCipQyRSoED/OVLQCmbwVN1pjHiPCFyWvBYIar3TRYpZrq
sjePReBobSsdRrSR2VLdgeuMjJqvz/2IGptaxB99reoBD2IQDFEEOSjha6dyYxzjtAKHJXiV611n
pOGHOaOovAiaYrd9oKtQrEUUBEDoaueN08lKlKRAqtXJ+mG2DaWID1FFkQFEnlkgO2tQODk2CQKh
C4tvfk0qVSrHDJRt0Vy1N6VJq0cC9+uHWamxKPtzneXSMIoAzjWbpYlGWN5BneKuH9uqxjPlFC/I
KuwnV1fcPgPNeYuB87edF+zS29BnRZyZB0X0XqBu8q/39uIbOMWnpH03hiO+YUhudf0tMj5T8E78
/2Fw93FO5bAvTWAsxSnoT020S+LnbYhrZXqxlXw3VzMtbSctgNCWeaco2X6OWsF9W4NAqzI6AvAv
SCy4V9cYtaIGoV+BpgBjF1PjYSxSwSqu09+QiHMMTmGj1y4rOgkYtZdFXvKQv5q38oGgJvFo+ZGN
smLMNv77nTuH5B7ZNjYikDkAMlswmxkkVIOgbPV3L9ulLXG5KE7EQkRnSokhNLfGc+SQBkls/Ulz
qZ3vRrd1B8c8GcfCkQWdrtf+PbebnNwhExZbUwRf2XzMHgaXUd1/6jfkIXbMg+FlgLfelLfhLnB0
gaywJV0tGUFXiklreIH41ARF12QX10CmJWIDxUvyUSKsoE8uXWx5+rF9gisPAajPQabFWJpheHOC
CfViZX3TgfdWOc3DgAntoYvM4EQxRsOfA+qjzH8bcUVLAhG5CI3Al8LY6MsHtk+i0qpKJJYKmH7y
dMyT771ontS1sQCEMwx2Hc8sskZtJLBrAQMlf/GvoX2XQzeJRBfuKuKL85HRSWti8DXo+n9fyDOU
Vu9M9FWhozV4lY/VM2ViQXa1acOuF/DcrhzTBRS3oGgkwdRISM7l+o1EEzuP4PahtsOyFXrT6E69
CIItKzuIqwViJB2NTNfpm0wfLNoOYLqsqlOtjnaqJfYw+1olCcRhFcgARZdqIBtA+ME6IaG1UaRo
TtQC9I7Him2BNy4yMPpXq5+2JW9FCctoMP0X6nec+ey8gkor5aUD1EwxX6wtTkjrf25DrAg3JILN
iAKFGwKDnNaotRw2XQWIcQjdPFAfUgzUi9LZ34ZZ0/VIX6rIrbFCC6zqUsD72JLGMJtzZxl3/fIU
ZzdS8hYS1NS4ZpzAgrtZUOyR3FfZQ529bINfJ63ZmBgVZ4VUh67CGL8Epx3CnFGg5Q55HJEVtadb
8+Clfuq36D+y5531KMGPBS1yb79KfiAQmLVTRFRENnDD0ZbGpzpkSTJQWKjnjpKHTt7jSsS77QWu
HSISejqblk7NqzouvdfLgMK1cOLqDb3OC3kUmoorPiP2EDE4eDXoEbwa9KDFw0xzhcI31W/S0bVQ
qDTY02N8tzx2mV1Lu+9kX++310XW7hp48NBobaLXWlU5H2qp9LLTaywst1u7P360XpfYCAaihr63
c/s0uMS37qu9eh/sG7BJH3InBXu4zQqlRB+z9sDK5x9DLqUoXUAWkbX4GL23FctOBhuFHy7GJj4k
O7iT8ofxhPl0cJBi5/6nYCPY3+ae2Ats/g0yi1hJC2APH+mv+egqoVfb2kP/+WX+XPxpj1zFfryl
hp08Gn6JyiBHFBm9Lhb8PWvpz1kwMT9TRn2tJVXDzqL0rGf1Y7BBI32n+xA6Z/Kku0fyWAmyutd5
NDa5FS4fOn5BhY/2HA4Sj/0YNiwL1Plg9Jq99g5xr1PbeunDJABbuUPMS0cunhVYgDHkEmsO07JZ
GrCrjuleziV7WfYx5hVtn+OKKmBVzKiVZeMMNf4BNvWyjpFEgQghLN+nHkjFBAhrx4TpeGi3wUVF
eJknCgxAnN8WpYHe+fvWj97R4B7ckt6Wnx/Sj8gLkz0CEq29vay1q3EByu7xmWwQKcoLMwfo6LR+
uFdsE/bvvv1EW9wd2ZOTjrK6XXSX3yiMiFQAzqSAuxsYD4fyVQr9hBJxTkoMa5mqIDfBi+sGfn2X
HMxjCMafH+QBZuFj8Ra7+iH+TN/j58TvPrfBVxQUeKpQJm+Afg7QzOI6W3heg8o0CiLYhsVdEN3H
9Z1h/RqJQA+uiA0jfUSRCFhJwWjLqUEzjYsuLVK4zvWbon3Q7O9lH3EGlQ1wQn3RVcihaPtuBo9e
4VRIcI6pS4qT2gvss5VTgn+AOhBGTI8uO+6USBZodByYs6f4Sv4ymn5pvGv0IOtPgZ6BOrYRCeWq
tYsHC9kVTNMAY8Dl2cT5MIPZay6cDm3MHub0frcGt7ATECyKPKC1WwfG2D9Y3AWQljRBCR+wwO2V
3+d35s9oR91+R3bk5IDm8U7+IYs8zRWpuMDkTCqlrDHeSQFm6UVg/S3xREZuCnWs3kX3nX00Q9GO
rujIC0TOt5VkZRqSHjNHDDzAX/JbGjqdPR9mu0Xja/CM5txjfxCRDLNlcNf7ApQTnLElpVbObJnW
8yLdaBXK1B21y+1iFhZuMCW/gcUHVsp80Gk3AQtuWOuBBx1JJEd7Lm5Q5Wg8ts+hu60+VjcU+WdI
DhSIwseITW0ooNVkKMseaUA8N4n2Uk+ic7tCQVkbLpyKMWmw8aGrLi+CLAfyAicFzHNdCuY5twKl
ihH7f7kUDoSTjbpSrC6YAKIHIMPHCDC18FuRoroSeYCYqCNT4YaDrYJPz8rKONFpArF3QiDsqjui
qHh7GVcK/TcCMEBpzfiDOVXboW4aBIdgtJ5qywV9lmk9KZnlyD+2YVaOBBYA+IJ1ohggQ2C/n70b
QdlU8CMrEKEjjZ0hDTrO7+FfuwVgc9bQ2QFOT+g/md8tqS0jvTHAbVhE6qPaD65eKD4JBXpobSnn
KORyKSBACXrQAgFFTQ9Uln0l7k+q0f69fOH5wH4hp6IhDM+pgWFCUJ6ic9YZMv22m9Q7wxhskvf/
AUZHjJhYBFuG2Ce3mkUiqMDEmNS2AQF4jhyyakup4Nqzu3ChZnAwGCCBVxBUGyBA5l4LUtYFIvoU
A9N0fTdasQc2TX8MqdtmydMkjS4r/94WOPbdW5CcDkjMqjamzgAxT4zKcNmLq+9h0LnphIhdttMa
HyN4thHZX+QQMcQAnpsFTnrMouFE3FhKWukdMqqmibKeFK7JWHl6Wvl0MZ+GIBfYSNdlY4hSw0dC
Xz1GBSMNyN3cKMCE4z4HFe8Y1H6feRU95pZfJmhWe03TN0V5jKIPKxRkxtdWqcA5RXE2Ap8oDLuU
F1hVY5w3CLaqzTGMMJwaVSnxTTthgpuIy3BFNSG7BzubsJECcIouoUiRZktdAgpG8CFXg9s+SzFv
pP7VW93j9tmtQREYhDKozPFk8NEarSjbUR8gLTodZLtVqv7OjObutmprye7C+T9oKpRJWUjuMUI8
WIiXSxuJ2SoBm7/cEOqBphizpJGOFAVi1s4KJO2wchGM0a9cPMtKZ0gPcogYaW+4qREa9pIVj7GC
KtCyKHdzUXxs7+M6osrWxl53PpdXG82QNbXJajf0f7J58olW20vYoIHITHctFY37EeGx9/PsWWmn
tiuNCHhVHv+Sow695dNxwtDEVqofaSOyl1ZUP1jv/yyPu+Iz/MwaZfNYXoGZq9IL2H52pWg83CoI
vB9LB08iXCxms52tqShnC8O5sIYpJYdafewG3aOKqOV0VeLPULidY1x+acJqeaaI7OQm+Oi7+k5d
vsK4EVRCrK0HyVYoRbwvGBjAybq6zEmyJDM08fCUjZaDJm87EinflRcG0WnUWeAfZMz5p19LtLkJ
MDsD9ZOKG8nvcvweIMtaBO1jHX/PDYG+WIVD/bupgj4M/BncmuYpQlUyaDacdqmORnqbqT+bsfbo
P9UYHgbR/IAVK9BQ0dqGkgdMnEUW6FIiMBK+l9sBFkdqWV9ShklzRSzwiNfEAeYZWglMmGmYI3MJ
gUska6SFrkUY5yD3hduP8zfkNGwUrQveyTV5gP1kILXEUv58QitWavhwIG91EmNvgTU8k/ctyQTP
/3X4Fq/jOQr3eFAtzgurxoK6TMt/gsuHHoNJbR4wp2V+VaTFQEsZrXxUrWQIzhvtTVIhV24XTWKd
iDUOzzT3yDgctvXj2kliiy3EbjAoz+Jd9D6rliKLNAT4rOBBxQzlqX7dRlg9SBXT96BA4GPpnPYg
oV5Yc8MQ4jqNj4OcK4k/qUod2UmlB9+7aBBFStcg2RBX2DwI80GELmUn6MDd0epQwnGWf4zy+5Kq
jxXy6Q7SLLvt1V1HSLlj5S6eFc86OhAhPBKGaGSjT3uPLk6og/owcctadbTIb0Xv6NptR1UTnmrM
/NFAtH25QAVThY0Fc9fQ3tAdYnQZLHF/G2TTfoYqC5r+mGqNu71QESS3p0NJ56AIAQk2ervTqD2Z
X13gZui/QdVlEf8HfQb/EuwbzMlEWuVyhcM8D1ooQZ91Rez3hvxRyNWxrJCTNchdN4NeNhe1gq1J
DesoZPNjUOvMK7WoXiY9sWByGUjAaYuMAWfFjVYiz2LqglDcqqmM+8b0JwCvWTSNJNXLHhIaIHWj
pqOt4Xk1wl2Sfk2GLan3dfBskJ1mCLTQqqqDxEBmNFQb8aVqEcplF7BAsgi0YStF/tCAGSoAt9e2
sKxZQYiu/wvDc0K15hySnsmn3IRe2L1JSFrU5S6aF3tIBNp77dgwWBTnhbQ6qFY4SQl1SUkIZkTB
8g/A3hOYP616NEALPEWYV5D62ytbve/nuoW7eqE1mCjYwmnRXr2Pm6fSNEo7LUc/08MdWbLPadE/
mvyU0EjwIq6dHSogkJGA4YyAHKdIjXoogjCBzKQ1uHkrXftldfkRmeVaEIFZexNQkwZVbaBKTOFn
cMWdWpTLhCncqGv8LNHrbavCuZurp4YWHzhReHKxoZf3O+mnfETpEZumNKPtDezzSYKnnmDomMA/
XD0x+PoI8UCNsDEul1BmKc3LuKCcj3adqRw7Sw2zOxiboFfAZCCL+tGQtKZNR5Lea50ePZGI9Ddm
30SCOM31muHOQbPgS1gLKG/S6OqojxWsAAeZDG+kmOpcuiFmmBWiTtPr6wcgsL8jI838LB5IHUa9
Vy1E+oP2tqDfJjCxZcUerioqygQ3/VooL6HYms98A3TeVeqkAUqZG7u1PKuEGSUyIUQg3Bs76Hpb
o68GmavAC9sfljTY6V9PFtdZlwvCTSy/jjlC3O2KzaGR0URTOGnVuDQbQPqQ7VRJFCRZWQpKr/Gi
gdkJV5lPwswKzIVKQby5aEHpIGu+EUB/hFUo0IoCHINLi6kSIkWjikQBRRtiVEm7Vpq8QFcE6nAV
hjUX4zHBs2ly2lCykOFpa4pdm8FLLpuliVa1srC7Pvj7a4z5MDBUEbdDpAdl3ZeSFtYN7nBmgc6P
sRCZnmk4aXJnlrFrNt9oFe1MBXyRohrya7OHpfvgySGIi9YPk0MFSX+UBDFQzSx7qZrmjVR4pWXU
qMhFa+tS6uSh5W2/MSt6AvTgMO2wSoooJPeiDWqYZP0Slw4IPXaD+iObR3+BrTXr424bif2lywgh
BPEPEi8lQVyG7TQBqTNfdRNkragjCHRvmb7pBKaJV4vSB1fygtQ+G9qLlnu4xCgIujzEoAqSEIMI
kNQxawOON6gbmnic7GjQBa/ltYnFoBDvIARenXn1XObKKMWG2oC4rKN3cfgTRYtHIve+jAl3SfrL
0BPMmLRsg/SHUv5rt4qBo9SIzQRFnIEXVlNJEJasAV6BAD5O9Kd0WP72hnMQTHLPNC96AxK5XFrw
M9B0ZwTKHlNA3TKqBMJ4/XxyOJw0qgVOKeuBk2S3avQ6RpE90ceWuGl9RFeqk8kfUtgJnpWrK/Ab
FPYHOBng4vC2eFFbGOfWojkdXFBQYcGuSHrfKIktmdHfE2rgqP5AcSLZ63SeQw1QkUk91m+RzCNK
/a2TZYhacK6Uye9VMUI/ViVB+IB8mk3WEIJz0mG2VfLWFbtiaO3AeG3AvyRMFq/v4R809vuZgDRg
SdGyBAsLlDtqgssgOVhRjJdToJmZCrxQItyqOBWJxjzZyGasag5zf4pGTET6ZcntcYreB0nE+i5a
FCf1ZVTWJCuxKIz9iDPrLjV+dMF4akVif6UZuUVxUk8KZGpJjCrjYY4ttw6D1A7y7rEzQLhNxvt+
HlFpNmvLTUYTTZQuXgVHbBJj4y2QGPDTkweQ+cpKDnA97l0MbJmmL6k9sGL5sn3Oql9hstt+B66r
J9hy/yDyvgU4hYa8QHeIk37XPHoknmZ6+lPlzbviqQbrGzS0L98IizZWT/MMlnkiZyIajiwwVTHY
txIdCK60D9BfOb5p/+R+sUeEdu6d5leCh/ZvQ8BsvVAtUC8wx1A+dAmMMtG4DAIAm+TOUjo7qN3Z
EIVM1hhEL1A41SKRLlaVFigJsnvtSQ9nJzfQYN+6cuNiCqIXziDusWxoUWt42T7S1a09WyFnzxbg
LIsxdxNkKZ12M2cAwczRivEfxyKm1FUFcAbFnWKeFXJShYAqpNGX8sUnaJisMTSwpIzXRn/dXtmq
DXEGx34/ExqUmlV9VgBOsT4r5bGcU3sU3UDR7rHfzzD0DCHLaGa718TQZ495tw+NI7q2/8NSfnvz
CNtj5DWnOsF710VmCgbTubjJJLepviJN1JVyVYTFRB0tn4gX6mgl0jmMuhuq3CQwRfTuXTH7Iwiy
G3dcPhepvUPCxwOR00ehvKRF+by9uNXX7gyYU9Vxi3q5kr12sbprrRrMQFAkXWCPQYjYaOUlVBRW
WxXEM0ROaee6Gc/UZO+rDM7KiRi7xPxEVOhRqSUn10QNP1dxksudpZyPFRVyhNAB3qKkk1C4F34f
ZhRFb2+iCINTVBgDmFngCWwdDacGcxb5jxlVUdsgq9L+Z98op6fmrNO1vgVI31duPMi6ExDTWwwF
NkMpesGvGxF+bxukHYNZEMjiraAavvxMZmxbnezLxccQ+iT4RKRCC1/YoMhgfif6oU8equjQRp/b
K133CjDJ7l9w7mKPY1cWoHzFfmZeqt9o5C6k73qynycbDbkReCJB/jUIXpvV9xzlLIwcC73I/ATh
pa6MtowBWkj5+xQpvpnEoCsgHoJ4dttSuzIQ/BJSN68v9gyXW+zURuZEmbG0xLfLHKPNnIZgWpy9
qXwz0HSqzG9F1IPG7k1PZfe/7PQZOKd3MItdNdAlyTh8BlvS7sri3tC/kHp1Y+OIlEEduCHImUSJ
0FVZPoPltI4ULuiyHgArEYyyMR/rntp6ALow4217gavP0BkQp2zQ6TI2XQSgyIgOMzwgUyp2GqjP
tmEE6/ntnp29REmnJ5gNxGDYTIx6nN4jdbGloLaVvhcEfkUC8/v3M7Ao1UIwngEsIb+UyptUJwgP
CDqjuwRj08ed3O8mEBLjjmwvcm3MDSJIaB1DizlqAPiivzLPQ9Aww+LtmhEzWwNMCw1dLZF8k43r
bMo9yWb8/+aggbdEw0YjX/qcTamdWW+z+k+V9wfBFzHFeuXVnH0RpxOrJpeWuQGHyVA9RoY3DidW
YFdHR32ubEP1pVazaedZ4X4b+HeF6xYwZ7i1WaXphYmtWOrPJlT9jhLMI6EnOqNsDEmvSgptJXns
8vk4mJMjJ/JBj/KDKj+rWXS09OClpj9G87NoiSP3BGISHQcjTeyRgN2qVP5ps8YLQwwPKhXZHtoi
sXXE0sbaeNpeyeprfLaDnFlIqJXqs46FZMPD0B3C5KsmCsbuueEk4uZcV7B/xIczCRv0z1kBc5hq
ctOR5zaYfLl6VLqTBp9CMmxivGyvbf3y/wHkNGvYyBnVRkhHhVFtuPT7VsbAo2nytmH+HxfyDw6v
RAutVIeB3Yv8ZBoeWBXY5I1QdsbmkCL22PfusNijMvoCYCZll1KoYx4ZGtlAxWQgXcHtaGW1WUdk
GMBVfNsGsR9gYCkkHu5Ln/xIEYuZEmcobqfcbXq0YY0C5brikAIfxXzoukCSFLMrLg1wtA2orco8
w7DubAvVWvMulW+0mLhBbbq5PjtG+dBg7EiGNv/2CZMr3Sw6yRjtuL0R10J8+R3cc0KkrumjGt8R
dUu1Q0RgtBPU2rha0ZyCMgE9GzFErPDXwgVMFGwiwCSDBp3nCR0XkoaprsIcs+4zbR/WL2kp0DLs
s6+Ol/X0MW4BE4QQl9s7LK1iTjNFbIhWzjyEvqyXXm9qmGcaEdcKbttoFvGkrC0LmXw07SJbiwZU
TqQkTIeWRw3LmuZ72hR2Pu/C6Z/t47o2l1lu5Q8Gdy8naoUkDDU4VJgFJkFsElEdj2gV3M7Fc51h
TgVWkUeYOnkXz/d19rG9CPaR/OGcL4KTuR6RAUuSAGEUJwmNHlng0fC2a/868Hm5V5wBM+I8FHbN
UGh/p04/y/E9yB9NVRCHXz8RjMpFlEXD486h5DMdwznDifRkROHqLu0ER76+W/8LcJ3DYKxGKQCq
+blp/Nx4i4JnMgQCE+X6icFuoeoX/D6gpkNH7OWNCY0Y3Atst4IhVNFbgc6RxV6qQP9Jk754RxkC
OB21qntZgiTS7TZLA4EXQVa38ncfAfrsQBrLid6SIMs9L2HnNLvyvvaDQ/hND+1Wd/KDl73pDpJ9
9zfLT/UZrPIfGGptJ6DAmEQZsetCNqweTaEoraLsfeBzfmqtLhRk6B1cKJccJzf+Rj/7XbUP7PwW
4+EKz3oR8o6vL/0PJmeNmdKgRShEAMN6fEuHF0IElu/qrT5bE3e6TSeB8yfA34/U26baU+vVStzt
Wy2CYEs8s63z2BolzQQENe8l/RCaqa21gpzQ6l0AMYeBAnwW8OEu22DGi0wTYOSYbB4W3+FeTmVi
t+Zuey1rOKBmRLU/asXZpbhciwwKfUh52jn9QDPfXNLhOQvMaHR6syc/pjRCA/Q24to7jFCtyipp
8a/O7R48+lTFlDmQ62bore5/hVQGDxakHj0oINR430ZbEze0K6LgErUpaH3m9hH5onpUe+gUbSr9
3KTwev66UBy3CIWXYH7AqC88xByEsciJmlO8wAqZ3IJ6M2p6GsXO1S+te95eze9j5x8U8JMh8KCi
EPP6uNoqybK2g3QfrH33Qe5UdwIHw8d4nzpBZJMv8zDulntqvxZ39DQ/zKfPxpn31h5jIewO3Y3b
37O2u+efw13melzkJarwOewQJzSqyfPbNsI13wR29xyCu89xmask6ACh7vT74K705YfONfbGfX7s
PyV3OFZ3mH7hD1hlflt4XSCwr9YuyDk+J64daWvkcICvlfBRs1szvg9KyUWxmEBxrQEpKoWw4lqg
2JUToyLRRrnUIKkEvS99fcDgqRbUP/nfT5KE0kdrD6qt0XBwxZM/gclzbhcDUeTomzkM4BPN7Jk+
bh/b2iU/B+EEg0YGeOQYiAalEj8s43M2vMETsfte1DC/JoPnUJyAlGGgZIsGKDO4pVbmFX0uOBm2
8/ylO0fgRCAgE62kAQij9pHH+yk+wVZUqteW7jXwM40C1b9m0UMhs3YvmFnobrhUyd3UNmWiW/C2
yxf0AdoSAdNr9DOqvjTjW1wctk9qdfvO0PjFBVY2IiaE/Py8r7MfUiUokF3dPBCOQDkiM49WocvV
pGoajuEAda+DuDm8VeX7tEK8xfo0tI9kdurxa3s9648za9H8P6YV+/3scS4Gec5NZlolg+bVCHxD
ZXq5KvImRTDsNp/BNEZu5WMFmEw/aFZoQ13brcjPWjub88eZu0VLrYZSmCedU4zvQ3WUrdftvVpT
Oed/n5O0JVWqfABLoaO0+2r4Naqxbc3+kItSH2vagMD9BxYFlwafk54VJZGpDBmQJ1cZI1sn+0E+
mGMLh0igrtfO5RyKE2cpKjJQ7eFcKhXhzSV11ei9NmN3e+NEKOz3s9OXBtqFSQcUUz6Cct6x0ncq
iQyldRCwjlBFBSkHT/K49KiBxXB1LIX8BOczyFGdDtzx2ytZFQEwPP8LwnmoTYjKqjACSIzydZCY
upSgsCRV7Kh/+Q9IhoE6Vlh9rCTucs9IhWh3osDSNLQORfKnZNoHsgeatm2YlSonuHTw60AkgoJn
GJqXOFM6xyRGvsIZDA0ES8Zbgtp7TWUchbRlTYrOnOs+Upc72kof2+BrF/Ycm5M+c+5UjAxDFpgU
i9PrzcNiKQIvfE2fqtCmbIgnHEfe2gyjJSogL6xGJ4TK6YvB1dqQuElvoQyu1I1D1wSgHTGb90Ib
e0EOek0m4S1CYFRm9PI3eTBIYCwxXgsDlE1mWGI2mXkbmJ3AQV6TSsZrgiZ1tOlezVfoMwktCRNM
ahp4IBBAvgCj50Onsurd9oGtrucPED8roZ7LEYSwAFLlVhltpQm65yKvRhlBjhw3YhttXTbP4Dhv
CyH6cs5LWBIUnLBpLNtZIu/NCY98ZtQguwK/ihW5xnTqq0VkJ62ZFWxCjY6RV6wdh7sXaoEhLVOM
/vEAcVjNeqpQaKv29W2UEldTfoJwQrDaNa1/7uhxgIbVTxhuwbQ+huLYcheBSUyPiz2pyUMyIHta
C27fSpUO8xVM2TCQjmYe0uXVTzLUH7bj0DnQQB8Sbno6Fy6dtGNMAz/LYa714DwjsYxy2H9QE4LB
e72o3nH1jA2KHkQWJUNchdNzWaAstdYiqJKk/THQ40MOwuGk6Xc95tRNWWgP8wMoiV0l+rktXWuy
fA7MqXIk42uEeAA8hYXdx/tCQnvXJDAX126mASFSGB03YtvcFsuV1aSUwmSQDH8JfDnxTfpDX0Qn
yWSDN7mR2Gd16CCiupqnlPajpvUys0zCB4xLdspZduI02w9KexjSbh/r8zOtPlOlcZYQLQs1eMGL
SFAOubpWTCQAIRa63JHluhQnTHckEipmO2dkzAvUS8rQzhuvEr3BazcT01P+xeHjnlMhtyYqbCAx
RfKkxolXK9W3JZDdgYR2Vf+cY1G53tojwlqZ0Y9LoI74TittybNBmarOCWI1cfE45vumhB+YTGgd
Vcu7aRxAt1tKgYOpTKVgW9f0Aqq4QfOAvBAKqjm9MGPwXtLMJTx6/UcyPgz5P8voTO1OyLO4tq+g
qgTZq4HSVZX3qGNlksKUwHWn5nvVHpLks42/0uqzl7+Cp+27t5LeQyG8hp4uHWW6MMW4RSVj0aOo
v8GOIqTcD7sZOa1xp0QnBcNPlJ1JIphx70Tkmq6GcM9xOYtjSlNVkocWKk/b/ZycR2nfNjvz25P0
ZmIQWOs1bwIts3p6umFBYGXU//Oha7pkyMaQHqZvhnkZ+q0m26ryXU5eo0kgJ2vXzzxD4vQZxqWX
ZsyQYOfZFrEr+fuYgilWYFCtVDHh6M5wuGseToY6mQynwGD4J2U/2JmNQayPHSLybv0A6gz9ZVta
BCv7/YScuQ/BmPzfPYwREemCU1O+l6kMDm2RVK4eFlwujPwxwcLDB/iX1igHDTwqjuZTR9krL7vS
0VTbPCnfwufFSfz6Abz7IGv93F7g2lOE6OT/4pJLzdllgdSV5gipbH+Ew2EI70Jrtw1xzYGPwOA5
BnfjBjlTy1QCxrBD0yF5qzE5dTqYh9YNnssXZXQLR3VkW3fD75lzg6J557+4tedfwN29LDEkVcqw
uwshDynajCtMiqIo6FjMB0wAO2wv+GpPYe3D7kbaitk3Vzpbj6vetEAOibnS3Ss4PCo7wOjgAql1
dxvo2oIBEop5EUAhjGqX56tPdCXK0NQDHh5iHVUzCe00rL2gjb4Fw/hzscgbhujgeSgeFFCwbINf
vUxY4HkfE2chZ10ZYDgF+piitraNEX3T98m4o+Q9NkwP/ppBnW3Aq7vIAKG2qQVL47rpuDe0Xp/a
tHQUCvri6HEisysHGC8tiINdPUYXOODuurwSTVnJVUCxsERRQRX1rlmLE8Bj0z9y690UBg+Y7F0Y
UOgVBbMwbH0woWNgKLePxhKNEWpbQBFJbwjqnNRQVFh9LY8KjFuMwEP/I+N45ezcqc7A7NGjYbAy
iWzP8ph4aZdbdm1Uhbd9RmuLAVkTHpzf7Xt8CQso7DIpIwYmDYSVresPwh7m323s/HbhQQPZOai7
wcXAFnumkftGTtMmQHPgpCM/hFzwjZHr3U6ak1MkS6e81fRjQMZbRZKOptkcJFK+1vVyV6FGwZUK
NPe10QOCtRqax4djSbp9IKEFOpTVQaD3rp0cnKyFTBPjOUT7MW/VjM2AVC7yck4j0V2l5Hs5QncF
lV1UTjnxFKEYN0Cg7StcdDdRQvQj/DWJP+PmQkAKFiTiuaBRvdystgpA+YcRmeB+OoaDYYfNE8xE
f/vMV8QLIBhWR1SwZxm8iZpneZ1XMyIMEZRQ0Mo+hTGsFfttlOsaPbYW5FzAVYx0yFWHfJtpS0Is
XMtpp++k+x+Tm39v7cY1MbnV9uev5v2JTZkobm7TU2Nnb8/SS3SsvhmukNWdKQBOBPElmAaqIeZx
3UffJzXiOikWXE4pkhivxtxg7lA37Ze6cZsGc+iD5kmpGtPWW5HKX91s0DwwdDRN82XN6HOv1VgH
tpZY32e8aFOl3GSRaK7Ayj3GEv/AMF18dsv0okGTTQ+YuAS1W0bvuygWWB4r7wdjA9TYxEEkHfh0
g1lXS5pLOE/aPGnB/VB8ILjSTU9m+6Fp+z4Q5Gqu7X7mCZ/hcUZqN3dmMMdJiRpPt2zu09mOwXul
oC3jqEnfLCRdx1dpEEjttdXPUBnjiM4YjC0+lpoOiIRVTYaxnnup881H2Ssd8gkCAupqbn4Y/PTr
5/ZFWZOQc0RunSqamPMKvN5gQ5NPs1oep1A/xaL46RoKmPLAiA/PEOX1nGahtYXZBlleOno2e003
H9B462Jqk+AtXtOhEBAF1x4k/whJs+84E8TOGtPJnEqc2im6nXbDAX1rjvKtvNW+ElvUXCJE48Qe
ZRABaKmA1u0wRG1P/dhXbpqb5T7DIFjw72+f1NolUy2MLsBsYUT6+D2Eb/E/pF3Xjt26kv0iAaKy
XhV27pzc/SK427Zyzvr6WfTccWuzOZuwL84B/GDAtYuqKhYrrBXVWKCHk80F+Gh/AizisoCvE52w
vrUEJrs3zUrv5RwSVOJke0whuOCmAZahYxAvPQ2HxUXGHf89QB4gZHHj0Jc8ykIsdYySgL1wMFrE
KPmR6AdV8cdMZBfUitkYDBRRcGpRBAmkvud2EeiNEjTTWLrFPrmxrh6NH8revl4O8kPquRaegyCi
cqW/7ibhPIHmjUU4GXDeCF2M1HSOSiBuImbljVc0hhOqgBQxRYkDNbOvyn2KoYazMvq5CM2oqQYE
jZtydgYPGWHpWo8AtE+35lV5ap6NXX2094sgdHwdWmH0Y7xNx/Jigbl+hKjt2wTBy01xGhG1NuoD
AHd+VqcaYNtD6HRAt8eCwot08LEQkX2fvdnR90LuCd4VsT5uxh0NKTFC2cDP6Vpf35kP6BQdDa/y
lYeq9FCG8m1P29Wn+CZ9cVNReZgrHO9iIAnCyvDUOf8IoWGVNjCG4J3Gsc+2eQt+xfEujbwi+NmM
Xi4qtnEsGvDOeKXi+aFiOZ45+2xoGs1Ou8pVYxlQ45OjjHddeRtbMXoPMbZBBBciJ4KbmIQCpqoM
bjCgfJzrJ82DXgN+pXTTAlOVnfUxhEhVVUyMXg5CnCiH3BNZ2+9nAeAhzuUUKqmCKJYp3kUjHZZR
waTcoE+Cx+Hv8TDGZ7DFgvkfQD/gJcUOcCeRGRr5OMM1n6w384TJI8CYB7d27ACSfnJ7bzlgE0K6
sjaouV/WkBdmz2Qz/lqjSFr36FC5itv+yp+bU3arHvPasWCkduUurlo71ZP8clks72DXGjMGY6U1
DCaD1DY/TsNzKZrP5DgAmhSAfiEIdsB/YT6c0ptpCfzb0pVQSZeByJYCv/WRtOhD+Uq4nUVsYLxc
6Uwgc1tVaWp3VUUFHo1tdyIn87gcbV/62XqzB8op+dgK0jOuihTJFTUFgxKWntsmQLz1sZNhm2Y5
HXp72gJuDxMvv1TzHe9MJyDmVjYVwQw497uBLxqtLxuzL7+taRXdx6GoxxTPUqTw3c4Mx+tc0rzL
psG1SKiFKTUgh+Otwnw7rVejUsd/bggcKkl7zuJ9LF91qGJguX94Qn/LWm4VPAjj71m/HZBciTJf
npbrX8B8zFSfhqnGKo2rBIt0UM1eudFq/eOynl9jJnAuAGysaHQWHeHz/Pvlkh6EU9uiYJg+yAU2
nA/ddOy0G0k+aNrPy7KoLZwHmHNZjLsBI1Qqcxqf5/67qW0LUB5NJxJf/f3QMp4K65NjkoxGTQms
A98uSWVfwp8tNrnMWHS/cZKM3+CrmE3A/BrSqPOzm215jiebxmW8IrvKcsmUeiS+qctSkM/wbhoK
8/ofSWwRXW+WOI5yUrqZuuxyDYSnduIvo3F/+QPxFEL3CCPYALBEJ5I5tywlddID3w34AfmNaYfv
UxNfySi9gGNLcHd+3Z2kaQF682iKmSB4YQ8PrBZ5poaQpSTVse/D22U2tmaTY63P2qRoe8rqLcFM
aFYrjj1dK+TBMJpT2OpOrb43aSpQnfe4Xf8e9oi7GrBSbY/fs+jBSzkQX2vIQa+KQ5JGty2QuzIw
YJgoVwD/BFhCxV/7IY4DTD14xSvIytk4Og7KnI4daCmK1nZysp+IC8L0TIndXMKj/vXyh+bYE8WW
otQHmDnBfM255WITopnzKoa0ZXI6fTtn35dBEKRFMpjwpQdlmtlBVLlNXDhonxdz6NVCTnKOyZ5p
wphsWFeTTFpooqVbq3uVQKmYeVHiXz4vkRQmSkaV3XdaD12M2S1CwFTvUX9UrMfLUvgnhjc6JqMp
wjcTTyyyJCbMsHIzAhZbbWeDsW4W9ZL4qvwRojO1+WjqR3lp6KeXrgrtJjd3mEydekGj8eu1AnNG
ARtDEzZg9tjUvy7MIJlMHJjUqshYu32l1qdeqzJnyBR3JMFWGUVdB97x0Q4A6KhQKQZ107lRo0WV
NnZeVCCOSDANY5/kvNjaHXm6/JU417KFjTBM3GIDEUVERkyd1gmZqxq2YChX8wLavOD9soSv9yQt
cyGjslG1UTR2qiYa215pVLwrTCvOPYwnFE4ajblP2uJtnJMecTEUtU+/frDzu5mazSqloiiFvVbi
bu5A52ldJ8GTHYBX877EtqwiaHZzmm50ykSniIgYeNM1+mNWwmwZnJopuEzcKLb2ZfQiq7qb5LNr
mBE4xBCOpg85zB4CW5TVfT1ZQFlALjZyMISLtZxzwQvSnc7WkB93sTfYr5rqB4CW0d562f3bTwhB
KLNT1jKEdfZ2iwOi9m2JDLXqv03Ga9Dsw/65UQ6LaDb7qzWeCWKvrbZMTT0bkRmQ5hvISrFzv72s
ydcEX0FxDRjFKLAZeO1Sr1t9qxYLg2XXGcilpuPS3RrFVopemnBXj8dKOYatYOiS94XW4hg7LENA
5jU9xGXV7M7yHmgG2yB+k6ZdJ1yK5coCaBZYNgDVD8TZc9WGxQJsJ0gi3EV+7qxkp+nLXak2vtT0
DvBhBRnP1/CkYBSYElFYNqa2Wa/WpS4JS3ofjmPumOZmtJ4CEf7b1+BOZWCS1EZfTwMO27lGZTJY
mPJMkc2XP/X5vk5O0QzscUHpkGdzYCACkTHSX0CbMudGSJ0XqkmlkDsjiFH2v7tsc9xghKsDL7vf
8Y9+uJXN9XJdFVWdVG6JkcbqSQk+Qu1GTfY5QLNSUa2VZwXw0T/CmGCE2m7U9xkuRGvRnDjd6+ad
rgMsQ963ovc5zwSw5IjHCfgnUHJlPk83WmOhRzi4ugYdbbO1U2DECcfcuVJUUCbj5sWA9m+m+dXp
RU2po0ubVa4t3c125Sj2vWTKzuVPxLM0JCp/hDCnZtWjhEgLIQucs9xj2GwhB5mkAjHcj4OWPrJi
lIxtdtSsqCrshcUQYwH2KAcl8g5VhdbRwunN7I0rJQxy/7JiXIkYbMNCPgYXwC10bnuRHhW6HOBu
CvIfNJFoTbeW9tJYeV25vSyKe4Z/RGH85FzUoBVdm5QlzGHetem+HivH1pG8CsRw7WElhnFXI9Dr
vh8hJsh8Y3jto/sqfr6sCffQ0CcBaiwaCQAsP9fETiKtAWtF5SrK3ZBsOh37OwHA0TH7LQgNXGUQ
fDCNByhyAMOdS4pAnj6qOZQZ23hTzSrwXfNvkzYL7m/up1mJoX+/8qEsHy0joWLSPkfx2J1ifyaG
05X/EEopm9v/qUMPdiUnNsxMISnkNHq0V3vruVjCf/n8KxGMp6J4HBZouFTuEN7rWOezbxbR9CL/
839qwXz+VrP7WqeG3JJ0E4XHPt3WYe5GWukMwsIBNdcvVaRPfdgHTIMdvrbWIKwvotTRsViVWMtW
0t+M3vI6Mwc0oObVRp+4STns0sX+786TzRoME6SFdQj5CK+98jho26AVVfwFVq4zb2clA/G7VUFG
1tieCYSYDpDPmiC2CmycpbipjXIksgIhJPTszh+sja4cTFHpimsbWLnHjB1qPYCwO7dwVZ6jiEyQ
MlYfQeHUsz9kd1kQumYqXDnhHttKFmPqERnjyRwgS9mSTX+Ir8vr8gldrp25OMAUQPJw2+/+GlQJ
7wmMEGLgVMbYKZLJcwUjrOPikVMhvMqPau1n+U9TFMHp7/5i8isRNCFbRYkkzDrVCqCXUTxbxftE
vqe2O1gP1qg4AOO/HMs5lbBzhZgQCzyJjGQ1FKqAWRA7ymuBiVLzStrGnr1Vf1yWxjePz9NjAq05
SFk5anhNN5LqqAAOjqYJrLbOqL+X+vNlWV/365lPxdhiinVjvY0gTMYCvY8ti2fNDX3zejg0u3Rv
P0mO7Q9+d5C26ra5j72/335gfgBjoG0YDnJd4mijRt9hqGCYXnTA5BP1VamuBuUfXhxry2TCMsb/
0ibUIE0ptPfMnGMHw0+buSH7y+cqspjfg2cr+8RWZYWBQpxrF/pN8KgXwPxMnSXZTb1XGrsyxh0a
YQPSFEQwqsAFv2AHPxcyRXoFOlw3aNLnwQZS+PSoB1Qm+C2xIkjQrqkbQQYicEaWDKAMljYKUwjt
x2aTK3dVPbogDFXa1zEvnfyvd7zPTYYdBQHxUZ3KNLwUPZiBwCzbdNV9JpkCrURHyYQYIIbpy5BD
jFx+gGOg6g5mH6D6uAM8ymw7rej9wA/Vf/ye7dWHWRVJkwp5wXxldtdl+ajUD5fNkvdMXZm/yoSW
oc6q2qYilvFhmt/V+V/KWGsBTDiZrCA0kgECrKl7XmbpntiJU5HoLsRE12zox7i4qTKQf+WGyOO+
DlCexWiVCSSNpdRyEkO0oZXPat6fkiw8muZ8yLT40Niyu1SFUxLD1ydZcD/w7R9ZPlbisNz8Oxis
nL0AWW6vdriMEkkDjcKHnETbKF82ZAm8vEmuwN8rqAlxbQUJBOBm8GjGpuH59aeC+2vKEupx+ugb
9egXRHPGVDSOz72KVmKYpEvrrcZOZpxpFw+b3LLcZoxvBmD35erPyBbxUnMaYOcVV0YrAy+/WMtR
cQ3epMiJ3/I7Y19fNbsQ9NR73ECHZHLIa7IXdey532/V8WXUNJpOHUDxirSvI06Xp67dA2DTa+TF
UcoXoN5e9kL+qX42mJn0SNOTpVUkNJiD8lnCPK/10pbe0m5U0WYhL52lFXnQbhomIMAZb9SNVu8X
DF+5cSzvJ8k+wvnvksa4GqJIZCq8aLmWxbgfkYqilAv4wKSk2yj0xvKuX3ao6vi25IQRck1Qc/39
Oa5F0p+0cjstD6s6i6Fem/3KraPU/5q6pzQK3AggkpdF8SyEPq4JhrNBqGYylglozG7KQGjvLpSi
BSSzbwoW3+dyoyieFYr2M/ndgJU4xiCxI65WfQtxNTIiU9tnESVMubMwZbTYJ6v0q/xnbxgCJbnm
spLK2mWUdWal0k+IiaZpOwDxKMXAiqHsLh8mL3itD5O5WNUSpIkd6lhuOb6lsitHt+ksyPN4Fx2t
z4OaBW1DoGOemwaaRH1o1IiPpVVeD1Vwj3xBcOGIRDB3aVFKlVV2DdKDKjihs+PXreihyD0oSv0G
DGpK2swYOIpKdVxYCBQqMMVI9NrKk5Po7uWvwXXcP0K+bCahEAZUgAnBz5znt6V7jO1oH6PgO723
0kMSkzsrFYF0cI8Ok6ho6v7eJGW+ToGRCito8XXS+a2xb7W/p41FM2317zOfZpKLeZBoghgbxs6y
45soxcRAWEp+MP9L7QM4+BZmFDCLiHXjc0szoiEeQTyMbwTuWCc0pdwBLP2hjkT9M74x/BGkMaXR
3pwyJdUhSK7wpKhe/pegTxBSuSHgUxs2r5CRN5kxXrqYwAcFZ+ZYILrun+JI4J6cwUp8IUA04DNh
sAb8qeenho63Yg0YR3bnOxDsBnfe9FEejMQJNvkeGJzb6VBsZy/dB052EE0Ac2P5SjYTXAFJ0c2W
Ch1nuk0TZpEb5TEWy6bYXezJqYAzMOK1dNnLOHc+IZSOULfAI44+xLnCWaEnEfbbMHGd+TEwW4Y7
zB42pSfZz5cF8V6emGAH4zbGb7Eiwj4jgHlRGLlhYxJQ731tzrdStmyCFMyRzbLrtJ8YCrjWUUBL
ZuOU6KIpB56eGJfCrDHlccWf53oaizwWY4KZIa2ve0/NlMInI7D0+xQb/3CiwpOjWgQ1woknWEjD
dgAmELCNyA4/KkVfzAFBcywL+syxl/dxBtep4Fy5QoAigDYleqNIis81Gxa9NfIenSrgt9/mA8ay
IK07AsGiOEjzjOf1JN2iLmUeCfIPV1mS76CzxQCXMaROHOq5k4SC5xbvsLExoGqg4wYFEtuIrmZF
zicVeg/6h14/AGzaS8GsrAJiPzBswT3BiT/YuvgUxgTVHm1guQLdC/BFJowuSUDuVoxGd6Rofr98
1JwbCZLQScXLBufM+kpRo1hht8jrmnlI3SxC+p/FseSRWdrXQMPYgEoFwG5T+7ObysfLsnlagjxd
xf4YJo7grOdfuYiAZoSRdQRAkEEUIci4CxTg+r8G9wId71oME4MMUsxLaUJFTOs2Su5ofeiMokVN
TjA/O0dq0av8uCvmHsv/6BRKi+FiF9hUvKpTfU0EA8o3w8/vxXjGnKBQ2VZodYVze20ia6yLrVo1
rmTl7igCPOcZh66b2NMFhgimVhhhQG9vlGyCUuC5GdxaBV4ZxqKn57LA/pusFT/iLJ23ZTMkT3LT
54J3N+9IMc0I2j8sUxDAKTFHOqVx0U8SxkGXqnGSpeluQelRe7FegOdhmUSAW7yjBWOpjh01sFAC
q+VcHshCh1BLoS1QO52hB4bmoQ92JLwCzs9lw+e9ObAL+0cUC0OzlLmmxxrimzbpgUN0QKqW0Te9
M9xUCV7Svtlj7PVjrpT9LIseqr8b8EzZ8swfmOtxSe0lBBo33O4mv85uuo3txP5tsZk6ZwkdzLym
t+37cAXGel0VBHZOOnAmmvGSYjBqI6bNM32+JYqrDHdde6+kpxwFceJfPmSRLMZ8sqEmy9RCVjiN
p6I3nCYBRurQ+kMSARTL3lbKIPiuPJHrz8oGtFZHgR21RUyTJbcDAUWxTm6ksnHTAfuHi2k6gy7d
XlaT5yXwEKzS64Cps9jXspXU4AKk4xY9/jdkVwqeSJx6cyi4KLi6reQwURRd/HZIVMixgtG7Kryy
wL57fSulANz5hy+H7J5OgVvIWdm6uin1aa/qCNhllblhnG9D06k7r2vITteOlmgVkasZzYtxhrgJ
2WG5QK9y/XeLsJfDeFcvBnGlGtNegI+br0GpSrwsDq6qTMiXRy2QdUQDSw/A9sOb9cukjFpjAxLU
COh05TcIgQ7JdnK9vWweXOVWMujfr+6lJC3UQB4hY0pA+jmkxyCOATgePCCB3mNJ0VEl0/t7kSbw
1AFCqir6F1LwIR9ra6HTyiN5lCTXDl/NZd+OjznahcJiEe+KWgtjIkrZK0FkohSNfm7iRsMPLUkw
vx45svo9Q10zGI+x/teT5QodlkfChD/w7RgvryKQvSVUpESWzUS6w9LFm340NpePkbPLDDkKXeyT
cZAAKD7/dAsW0tqaJoHK2DuG+hDGaLpuohnrEJ4SfqDFhcqUZHl6LtrF4x2qhW+HwVG4g87u5iZy
glWQCr4uoxsqWbGfx0+y+dwbh9C8LwBdWyaPl5XlRTHgCAKTwEaCbbOz50AqCJNWwpmCSeWhB9hF
nyt+hCXDphBSMXCaF3D1P7LYCQ5rijD6lOJctfRHNBduHgSFiwG9JyC0+nFR7pVuqh3A791Ycvh8
WU9ejmGpFGwTGDh09PP8m6KJNrS9jIvfzoB1EdzbSKkwLOfYUugWIjxokTDGN5YFW5qAgcWTRf2w
w63SZV6WvNQ1KMpEFWn6T7GhbK0Xc9k2SwtQFzqTOZBnJfsODKPL58b999GuwyQwFsWwG3R+bqHc
hVZl499v7fyBRMO7kkvev4iwMUZkIdfVWPqCSm5Uu0TTzh1TLzMKGEAkSA840DfwaGDB/0fE779f
BeOiknM5S5G8mzdl7FanaZ9u59v6m7YxHgzne/WL+IFf+q1vbaXRUfeXFeRdN3SkGHV1gAkh/zw/
wyXohjFBLdg15c7VC2duba8QbQ3y7pu1ECZNaIZMtRraBlHtp9rc52A7WSwsJatuPt3kH5c14lrF
SiPGm8opmGu9gDAFhC2kzFxNlERyzwxo6hiZBsbTl91nNFpiU2lQ3ZxDzN8B7gcE1tkTSVqBffPl
AHABQUGmxfTzb5OPLZyVTslZIATZynjh+CkWLzxCWlF1jPuFbBRVEGiRNLLPHElO0qzVEf5sufE7
4wBWTb37qVepIxePqgitkfeJKNwX1h0w8PEFW8heokgtTJh8Nb90KHJKoiIY7+Q+BWAN8vzk5nqx
8syCAGP8bkKJ2jxEoitDJIP5OhG63GD8g4zZ2NjJnapfI9G+bMq8C3CtBuM3ldzL6EJBxDicwGyt
tfuqB9q0c1mKSBHGYUCRaCi9CimN2m7yOt3MmOzLu8a/LIZ38awqLuzL3ZQUuxtpEFDqTWc5kf2U
Yrg4NT4K+9dlSVyFPktIJj3WVURN7H5Gag1JVQBMFOBH5sY2E3F+cfbazypIbD5UYzlyrkYc2xAv
d7olOWONazsinqGlTwPpvMgGcu0wo/cLVKClG5yijDdZllw39STIPkXPd5PJ6DM5awuNPt/7g3Rj
P8x3g0ecVHOI6dhbeR/sZq/wkyfrxRKYKLdqsf6szCU8a3oLknIc9mTZzyN2dOOl3GQ1il1ldJg0
zUHw2gIfwovyfxhBPCscMF4e4Y3ba3RYNIyvpum9BmDi6AOAbQbECXm4bFP/j54W6l5ARVYRtM6N
qqm7cq7pvCM2uIJ9Nqv5BjXDb2Ye7pN6QrKW9bqb6slDadsHuZ6rzeUfwInQeDzh9YQ7Gjtq7IN0
sIJILTFnBdrKCN75AXBWWJerj1ttOCSi4MZTF+I0A2MLKOmjl3GublaPiQ06Ntw9kXStEeTFeoea
V+x2Ejb/AEM5R2BaklswDmW7y5py3PdMNOO+mdZ0bZNB05xcgdw8q58LEUsFJxZBBKZjVVphxlLS
uXaFUQXxRAdAkvou6T1J8xN7EwzHThU0CLi6KEBZRlkPS83spNwwp0SPTRzjYOyU+RCVz8n4ePm4
uLqsRNDLdhXtMskI0yCGiCL2k/6qBiSoNPnLtLMHQa5ID57J57HY96kMc2pLM9pTWuHDdOkmjw9z
9TaFWK14v6wPdaQvUrBiRVfBQRjGvqSzXBpaJV1w6WUOGRzbLb6rfn9SnEAUuuj1yUrCgAIo0MCX
CYwBxqVTNKezMqK2fTUfwvv5OgbgoLQP9zmk9aKOKyfpAeLZH2lfBlJLu5IjSUaP7BRtk1N1ijbx
lXWSN+F22erbZitaqOcKxNq+LVOoyi/DC2ZaNBGY55HT6YkzoP/Yjf/gqfhA/5HwZXIhVWJ7Ij0k
yNLtMJ2sdp8H3mVr4BU8lLUMJs2yQE89BgNkzHeLN19nwAP50fjzJniJ3qTNP7z3KK08AJQQ/Cji
0LkzAe1PGRbamg5zcOUkuZ25SMNFvEI8R1pJYSv9ZtWrcjXiAdFr3zrNzZVjkbx0y/by0fFujLUU
5uQ00DhLUQxdEtvJCs0pp2OWbKTkxVavi+XusjBeoKMoHah0Yy9XZ33J6gGTAegiTJHPjYKaG6he
xqWKfBMLrX+fr2KqCM8uE1xGQMJjAl6lkoWoFsJQme7Q3p2Tt140ecz7QBZIg3+v7atYuD03gwr4
+1pbDJhfiX40qmcVm7jFjrEIrIU3KgC4oD9yWEMIsT+sjBhrA1agTzah3yYOimq3euBnvnSqRGM/
vI+0FsdYRJXGud4AvNKVW4zCVwBdpWPiAo8VCaFRd3Uf2Z09KHFD76PxoR53WXufhPu/N7a1HsyL
RSqz0Iox5ewSHQqUmxno/oZokJ8XPpHqYfQLBo25YuawpB4Pe2R9tN0+eu3SHWdZNLrE81A02VG+
MjXYM1vg1K1oyBUgibtRreKxMoFmo9wqqNwmpX2nRe+WmgtOjpcsADKa7j0BjUJlu+sdHnpjSEsK
9VQ43VA7inSvgxNFnyUn1gWAGyJhjCXUKkbbMkJffIVfAlFwng7tkmxm4vcicEXqkOxVvtaLsQg6
CmildEN2mK5lwG23SukE4J3LvTYAWWdzK+HJ+Q9GuDpKJgw1YzrMQ4f3H+ZuD2lhf+uAvaFqkWju
hWcksBE0oXT00THDdO5Pw4KneCjhspgwG62kz7X5bGPU3NyTeBdEgock/xz/CGOLkWWXz6WpQFgV
RrsxK7Cr3+/sLtjHWuFI5vJTMabesSRZtF3IjbifWrIIJpGcjEZCN1hK3XL6+mkKFWeJr4ogFHw2
IjjP37wGq/jUBwi6A1VxVKrvEdFAjQTi5zKdT2Y1+bmseokc3UzWq2wEoBl9Qsq2TVrF6YzxRqke
w0lDSzV25H74l8BJ0feBKow6HIuBXoDLQK1M+OZkhLu2RV4Qd7/qpRGkBVyvRJ8BhPUAkSMsJA1p
MWivSripDfmxDR469aYptsuPcH75B/9QkPISCuv/BZFhtOtBqhfEzzTR3BnlD9vE5rpoVImrzSoZ
YKJ0nbV5VGuQIhvpHX6Lm2bJfQDMszwrDx0R5R78G3slj4lpS7ksCGW43VDEUZxG/rFEb+WUu3Kv
bdD1vFrI/BjIT2bbuEZWC14sXCdZCWeiXDpJQ5aGuPcUOTta+kMuBw9ptGxMnOzffzxbxugABRSS
gQ5yHnTCPO1BpANJZX3KTb8BTZnpXxbBLTGgtQdLpJDTADQ+lxFXaHuYk4zbz/ro58cwMp0Ja16R
dt3DYCYQhSUPFvA2L4vlXetrqdSgVu6PB+5smxGkYoyg7GTXwHbEZQmcrwSFUCLCeLiMLjtNkFYS
QAKm4SPBwbRJeUpVPL5iNXzvJx3jSp1ojo1j/xi4BE+tDU+juMznwsbZWIyuhf1L5AdwEDxjTvdS
MXuW3jpq8nFZM05qdyaMMX5zCokSjRCWZ4d+anAJOeMoQB/gnt5KIcbGs2pZVDKgNLNgyGtRnpTs
PsUueyT9uKwL56Y704W5vsdWktsK/7uxMj0BKmBjdpg3smuvseyruVefwrHwjURkfqIjZIzDWBR7
GOmGlYQmr4GBkrwEnPv+sm4cGz/TjfEsy+pDUjXQLQQMSm7VztiJ5uJEejBu1GNgC1x60COZ1CN2
c7BdZEORTBCHOJf1mSb071e+FBU28hG6GwFMM6M7Wd1mahTqT47e5W4psAn+uQGtFjiQyI/ZZ1+X
kxy8zwjugKv11PZYx6Ka0+9ePpOoQqE/ItgXX1ZJbTFJEKFv1B3WWH3NnZziKD1dyzfjK/iZXeUR
8zdX1Tbw08ZJ3/NfqehH8C6xsx/BBA29bSy6AoLKUOT0o2OT06S7wJwyQb0CRIKeuGjNGiKx/FD1
qToTPSJ7kDpSQmpWgzhVvcvz12o6DdHkhJMgiAg+JEtxp05x2ta07GoYlTPOW0sSPd354eNTGfoL
VoZZSoB0aG0qAS8Na3Sm0B+TbZ5ivK8C7ct2FDGliE6PCRwx2pjTkkMgiC6w1bostzHY2PrYG9W3
y9GD79qfqjHRYyzsvMllSALpy9yjqkecgoiqoZx5mzMTZOJHrRVt18dIMOQZ09GeEb80xVuHHdpB
fisSb1acQYQaJzIKJpZgTRMbDBr0UslzH7wJS5Wic2NyJlIP4DWa8O+DQ/a7NI87YD2+dJW+ufx5
eHnT+uhYztzOqKJhocZdhRqWEjdAiWtDoPACzDu6MgqvUA66CNKP1+08E8qEjLgxprw3EIhh6NY+
9uXKIbviGO8RP0CMXd9Ij4ghReddVpabDQCqHOj5Ooa92QU8M0XmEygQa42hF+fyXkWhwpQ+TCwN
XZbEtY4/kr7UshsSy3nfQ9LcYOOyKZ2q/Re/WklgjrA0zb6X6V3WAHPdHD70cBOK0Ny49+VKBhtj
rRrcnipsQ89eDfthCa8xmjBlwM1XMUEuODJuSKKERaDcxBOP7RESaTRrrL7Dh5U7laBbY3lTe+rj
m0raXv44XNdaSWJCkmwnfZ9qNFq097Lu6bJvV6KIxDeAT22YiKSGSlwuI7QZwds7Dr6kdn6h+KTq
nJq4ZTM6OZbVVIxbPqf5azm4Yy/wbNEvYAIUAFyRW3fQsi1/GOoH9l4unyL3zlqdIhOglsxegnyi
GhbP4XhvExD63QY9HNcDJayP1t5/ZyA206DXlyLQiggKhQCyNGU3WNwxBG5i5A6iVpTAFtmqhjE2
ytITaosoHEn0e32L529DetBFbTWRJMbFVOzRjWZLJY0SBqWPsRS5pHWM6WMSDVdwox/g/jEvDQRh
FADPk4x6mQEBTtsDsvUidaCzM947/bYVjYNzvWslhvUuJc7akFZqFvM7ttaG8WQEgroi17RXIhjn
6qyB9CZ9OY7WQ9T9mrX9ZdMWqcC4jp7UBoDbcVJKAQKpNPTkfqsGv/47IYz/zFptjQM9J2UwQPyZ
A5Rjq4bf/ish7O2eN03SoU6AdynuoUTxF0l3zFiEYSk4L7Zs0AxqorW0jEXMp0h7i8NtJgLg+0oQ
C+pAdG7/z3otxlHAWVlnKdXEJI69A8CsfvMG5vkb65Zc117yAjBTL+sczWtPT2HnFLVTHyVBSOU6
6+o3qIwHWZhAtmjOB/ANVx+e46F2m/KUxieCTePLX44bXleyqA+sngRSrESpWUNWWH0PwGK61Nmz
nKheP8p+Z9teXecb3chfL0sVHjMTJKKgLAiuR6SdG3IiWDR2lg24uX7lbjJ6xn7Zlqfg2PjFs7y5
C9/bw/Nl+dyMY6U1Ezy6jhjZQt/M4fimVU8SyCCGxthkhKDBZFhOkaax4KDpP/nlDb0SyQSTMhqC
0aJJTleBQCly7MAHNqEjiTa3RE7CBBXTKBoyUdWUeW+BmHJ8EVK6iEQwIaVrFk3GnQ/7tDfmdF9k
78LVht8gMxeOi72FZwABlvYCNZJT65Zbch87GJO7RRLaLF54pW8L4lYvyia4T16MF9kZd8p179re
k7rNvVxUBRBozF7UdWFJcx/+/niPWX9rt/daLLhs+CKwMULbnHg7MPbRZepYy9Qj5qV3omSXBk/Y
8L1s9vzA8imDsY3eUIKJWJARZ/NTnHdOPGmbdAqcqipfC000l8L1MgykAM4RMP+oT53HlroBM16u
IukwscYElEzH7jdDE3t1dYiSvSzq4fMrRGh8axjPxtIXu2aUG0WbT/mMSu99+4wJbZhIfMJin+7k
t9p1K2rKcT16JY65KpoA+6ezCfVi+VWbD1a9j0o3t/aXvxkP3go8Yp9aMbcB8DAKayyhlbSz7mZf
vooPaullL9Vb45B9sk0O6a3uBv5lsVxzXEll7gU9zTDgX0Bqp54wzyhPL5Ek0IyGiS8ujq1BggYA
wOPZl9jYZIqRh2hqZFhPlnck9VtgBCuT14ZbzZycJX35B51WApmo3/SKlKoSdMqsWTkZSIndoNcx
jCPPIrAu7vGtRDHevFhVmkwL5gF7O71bisiNQ/OYTX+/V47J2s8TZPxZgeu2YQ8pRra1VPAv3Oby
tS5ahOEweNEB3k8xbLw3wEAz2XS4cQk9bKxncuMY0XVd+VP5DGpIKz5irS4OjkN7PyeAHdrY//SW
NukOJjDJKDb2eSgZNQBjjwZtgKEzpU4nfX4zRNGRa48rGcxpqhhV0HT0IOh7PVK9PH83u+/d4pPg
R635tQiSgBs+VuKYU22lsJObACpp2jd9/iDKo2EfhYU37hsGjIBAH9PQcmNRg60508uCfrt2ntyh
fo8CgQ1yLX0lgDm1UYu0uDIhoOm2aX4AxJ+Q1JB3j6A8BMxjenWhM3/+8YE+IEVWiECrzmVxX0Xd
wdYxj7P0iX7osEZ3HcogLVK0Nt9dDhi8T4Q5TgszgsD2AIX6uWBlKibdLiYEDOPeNO8whTgpx1RU
Qfkf0q5rSW5cyX4RI2hB8hU0Zbq62hvNC0PdaoHe+6/fw97dqyoUoxCjGxMzL9JUEkAiM5HmnLUd
1MANogGOBf28fK8MWCilsgq15XqpbgDMPWbMoIfXNtcXs6IJ6HPEcDYKOUh78eWFBswAUmQZqSNj
+h3waYFMgev5F8QwZ1I4v9HblTl2BFKA9HJflsAur1If9DtPDUo1BLWa64ta2Tv0g2iAg1pQ20AH
cX5CQFhOdWs0U8fsQq+om0+tHR0iyYLSzKoYDYl2bUF3uWBhMkFyAMwcK3X6uHzPe4zNKPW9LcS3
WjsiMD9iqBHKBp3j9M2MSGbooZQ6gZUbnlUl8aNMwvc5YbEXad0hC8pjEpO3As2+tJ/JbcAyjcrt
XNExqOxd0hginLfFsHJOehnu1fBNpkEwO3y+wZlRKtFchRkmb0M6gGIjmY9G6yjJPrOfr5/lym0D
VgIaEBakRBmkF+eicgyih00SZw4mZDBE0bHACXL4aGVKAnjqRmpF9bC1/UY37v/SYoAqjjPBSpBJ
taY0mdP1Y0/lmDSbtiwawTjF2pwTMTAojasHJAEc7PnC5LkJ6mJC6bcMN6q872svtG9zycmqDUtd
JBw2tbwnZU0b/TOwvFD/Eda7oLuPRFjBawBqZ1/CbXESs4jFY5c5yWuzPKTqj8qtQAr71W0SZCB3
4cG4Dz3L67bkKAJXXNMkFe1bSw8niPJ4fKa+V6umXzRp6ewf7GKmeUsUauK96oD7NKTL9l/XqFWR
C5YjUH9wc78fDCfJjXA0WZUrWeaMo293ezB1499/JkN1StFY11qBi3zjRv6fLO41oEekj4kOWRMg
+bNwm/cxbSJHno/t7GrawwSEo1ryri9QXbszp1I5+0cCFhfNmAIxKUsW7L3RjG9VpWj+CQJrurXa
SLtTAmJ8BcNolT5ruyanKZGDHZOV/mGY0hxFWVUBl7Y0yjtb6eveaeoG3Rel1im5k0q28hk2jHhD
xOCiWkxYjTRVtXIbJBF7CXN9St1KajEXEvSGoPi0tjpozIKQbBqYH+MekEaFrhrDgrpK8dI2vQXV
dsRe7VkgZtF63saBexo4cgaQIoDPdH4/7SGtJgXY6qBSVzb1qPhWE3pToAkOa1VFQFyFSTi0MC4P
4nM5zCB9M9TwicME0AQvG0Ljt9TXXUKnQI0D3466wAPCZfuYwgSaTp8jU0lZkoWiCuV3Oxe/ZE2G
10Q/NYA/+KaReYp7Q+tALaL5AJ8OdooL7D06ep+Ky9DU3z0wT9ubE5VSqlo03sc7cKx72RaYarvx
ZvLyTUc770k9VE+58xdz3Zgd/8/H8e0mmlIMkrTwnswGyMa1p87e4SNDfTOYt3kv6PdeO/xTYZyO
DQwGS1p2AgAiqkoHqZa/FOC+PHZSlP64fl0v/A36EhGEwwaCsgqDYpyiKSAsiDJWQAFk7c2cmocG
kcu/F6EaCtogZcAOIRFyrmPyOHSjnUyIu8qOOADmaR2JiYav1wrrZyfEGbsym02SLSdEHurQU25U
z3J79HVQjDX4+THwZPf39XWJjokzdFMkJUWVLArLHlt9VyqbIBFs3RqoxdmqOD+tGwUpmwEyzKf3
yJt3vZv8g7Ggu4Pi3M/b+4BmIdUPka95zL++OuGGcqbBmO26qVSI7n6bz/N7f/cBzPINUL7399lm
dJLyL+JmOKqFshaAeCbvGdVSw3h0B2ecGr/H/F7tboSkzqsnhrSBjOFj4Bp9R0UnzrezizgaagSz
sjFtkkGm6JZAuVbUXrw2awfkItsGpsoyHWtxmqGmXaJ235oRFXSa9A+Wf2ZdelAbmKgp/VUrpqPo
sWNkyXYGbypLonvB6S0iLqzpSZDMnV6Syq1Sa4tygpnOA3vqm2xLg2/YmHWu0ljaBIb+JNdWSmU5
uhmNSPphxuljpnTEAzylJFDkNbcJyE1sCbwawcuIswFWPiTaEkjH2lereAMaD6t5S0SdFCIxnBEI
urgalBJikuIYxG4Z3HYxTkAEUrV+wGAGRyMSQRjHu+duSJOoqZLMYYkZ+z3IdGI7PsTT9Gx3b2Ge
3tZp51Ry9NYRyc/TeWeo74IDXslAEO3kE5Y/P9FlRYlDlun4BJO54bNV0jik6e/Jq7w7VaJvg8ue
lIk2O3vXDzQWeKi1KHYhDV1A5EwL8CPnwnvWZL1uILJsdRDpvULZ6Fhs6uhXJmpjXl3miSTOAGoq
uODKJYatW8O1k/cw7GgyyjRE8ivqhl0ZDIKqx4VHBCw+nnygQwVzGwbWuLVJbOprbYlfkRkZaZaM
k1t3+l+Ub5Baga1Dvz6QYS8uxBTprSzn2EGUcJOXEbUBeXYFOrLSHAimUHkZ0beAdsBPwmBqxNQr
CdGdzIBfuh+n187y6/lgAX4dBH6K6ZoiSJq1saAzmcsVPdFLFgWgqLQhUwVjbZG4CkxN+bPXjlrg
V6o7k7uwciZYIum9Up0U6GuF7LbZjhQ7uxDlYlb9J6B4FvxdvOOB0X7+NXbeLNnbJb4tbphNDf0r
GB9A/SQFdFCfSABQTk8BEWl9ZyQ3qGEEAFSp9l3nlcOPNPKKWOBV1wyUjmEQYoPe0L7AXrbHAnmU
FM8HQ/6am/eSmADvtgCtJJy6XJWE2V4d45AaucD/Ne2AhTWBpMZL3WKrbxA++EBbPPRoCd0a/vtA
Fd+8i6h9lGiz6QCrQgvnR+gBTMqx6HijeMkuP1rgv6Db9n1CkNG/zpuAPpRucBt6r9d1dc01G9BU
3dZRlbsIErukaUZDHxC+4c0HzZmje0sEA7QuAxhnioZ3MV4858rQRFbRYY47c/LJ2JpGdWsWylZS
GoFxXEnaE9iQJbGCHCqMybmYIUkLltrIrQxNbkd0HhT5rgeW+L6Wq8zV6lZ+6Du122dTKxNnysL8
7fperr/qTBNrxNARlIxz/nC0Uo00GR6pWxDQdHT8GIlr1D7m/HOqCUKNtV0FYTAIg4BmDI4Kzucq
cduZQdLjaTT4tvZPnlFZEk3nrHmBUxnclibooq7Cebk2zJ1NmqhbNQUMeeEDH4eIpj7WOkFQmviz
Is7noHCchzHDiqIaL0yIqyjAZX+8F5uMMsAmFBsTxLGpg4zyYXb2xq9pK6JdW3NCJmBLAQUJiCVk
Oc91qAPwPHKE+IR6xmXo1JjGXSxQk9WDO5GxWJBTS51JI5w4ZAQWhiNBea7s1Cb8MLNGlPS6kGQt
sCBQSBlVH9w7bkNDWdJJH/W5MwfmJlKYo5qZmzSzf13vL8Tg1gEhBgqPJj8N/5wvCMTV0Uw6XDyp
2rH+hxxsMpFZXVPEUxFc1FWV2oQkOURUeHhJwWEmXoTmj17G/I4FGgTvL1Z0kqblLJZWJVpj1Yu4
XnX0zL4NR8ObovnxupjVVZ2I4a5wV6H9uK1wvQD1DwYns65pLr2R5tmWdqVwXnH5Nf5pcpp75i6z
yiJ11gdIQ6ahTd9nZtIwe0HsHJZvreUVhUytL7nagd+BXl/nogC85NNbxSkIasamxHI4mfS5KY6k
vRvnWzm+i56ui1nbzlMxnJJk1lBhJA4LDJIn1ug0LZxGd8FvPesbRM2CRa25G4AfaAvOjwFwV+4a
6/2Yq6zH6Gz9nqHwHVL1R7wPHidG/6IBA+CgMpKfKuIK4Nee36/aaAnoQyFJNm6seJOqD+QvkP5P
RXx7thObpE5aXQ3VckLD2zz8UhtXqZ1MNLq9al3/LOQi1RCpidYNWEgrF47aNRRIZ9dVYM0UYQ4G
+DdkIS+5ICxLStQWDAWhhnYwABGRYTRHVD1dO/jv4qmMZDRyptw9skcY2gb9Kqijo4CwmQGhkOF1
pJaMjuWmzRM3HgT2aDWyOJXJWXKSJwpB0hgmloF2Nz+0rAb8xY2c+cPkNOwI6gc0+F/fy5Vbu/gP
zABrMnjb+ZS71LK4xgAjXhQYEesXPN/sK57QjFN/aCJAs++KHmciIAxvergQA4BmnI6Dc4F1UR2g
ZuLoTv806DTL6IRBhtfopt1pfrafnfzRTimg6qp7e2dvupzaLqGxpzeO6J29loQ7/RzCdf6TIgD6
lIS15wdrQ5z8mXnJbbCl0m14o+2jJ/nx+l4LBXIehw2ATC9irD8iFPNJ1HLZQ7s1IWp8DZx0V25+
CSQuanplx4l6blXmIQu0PoHEAX3gVKKJM+5j/35Gtj8H2XMiuJlrT8KzLeWuTdgNA6bhIQ+g9wft
MPeOTRNa0PxOd+SfxZHRN1K7RxwxBukbmFNBlCLcYu4O5WFdkKb4/oDmtlF96BjxP9n+DWWNwETt
nIKCRzCVs6LXQGdDrgpI/DZMEv8kMFja5WYPXJDOQHcgEDmI1dMp8XqT+K3xywKy+2C8l0gZ2SzE
e9RHwp4m9m8tnm8zZDG7ZquPB9t8auUdsR5Zl3tSnbomkE5Fs1eX9335VNtCLthE8MvbTjmyp3LO
8Klp40XDo5L9QPqil/FKH7+u696y02eqB2IeAvY2RNgyEBr5JExjg0+mCUnqdEWBt8SstzRJ51Jg
NC98wSLFNpbiETznhf0CxldJ8gidGoD2mvdN0byMtgpW+5y8/PvlmCpRQbOnoZmGTzv3WhuAfgRF
QzlkPzNkdGeVOddFXIQ2WMuCoIzCNRp2FL4lOG8lLUXeD6Wp8sekPbUzqLBQFmCM5tGrQf5i55D0
R7oEg+SqyYOhaXk5JbNRo3IU1a+Gwg5WWL/aTATlvkRI52qAd/pSakVLFUTxiIJJM0pzYmatM6Z+
LLl5cJ807mALrqBICmdZLWPUwzHNW+SMt8b0u7Xv49xl9izwliIxnDm1SjOfFCVtHTCwtDu5iT6l
Pq/egMn/paBhRnBCImmcMc3S1rJhu1uEur/J5NnRM2n2qagWdXlPcUCI1xACoFUFj+JzF2GYjWWH
U9w6KQtB+1QS5upTJNK21bWcSFn+/CT2jEYbI3Zp0gJEznKzztqoC32BtFRp/H97i5b1IMQgUG1Q
QXDvkCLNImBzQBJSk0gzO1LnBNnPFqph3wFqUODxLu/suTTuOTLrXQjAcmjEWLc3WtA3tCqbiJa9
0vpoU5koGYDDlNm2KGuzvqF/lsnFUpg0NTWbYZn19FRmCugkbZrPeDdoAqt0EQmDTwPtWTae/uCt
BA7g+cnpZt+1eYSrlVsBJa2JN2REJ1XyEvgz9Dq5mWU7gyYC2F3bWHROLExy31aRU/4q0lmi1FD+
dgSVDdDRnpiyY9lHWE7gQzIFi7yMvb9X+UccFzeAF0zt5R7iALvjJcbRxIheIW8D7d4YXqLIzzoH
Mf+/19TTJXI3ry9RvUhTyGTtN39vXiPyBUI782TzwRK9yy7HJb6XiMY+dNYqBBb5/CDHEWi2lgGC
RTt6MWTULjeNtEtyRmPtoKjwOmgIsVwT7ub6Mi+70DjB/N0fqoBIJQT3QX6Q639i62dRvlRS44B0
Ev1wuB+atJtagHqQcmMjQCyMbtNn2qYJMUSCKZKgjF0513yCvpDrH7csmndPaC//z6Zw2t1WDQOm
GbQbwMFUDR5z8h6PAhkXMdeyfkVZGsUMpBz5Okld1ySoJ8gAOGdNJxvTU0049LQnaedNXX7E81NU
2rssFXFCOcPUZ+YsjwzT0pNZvMTjsDHDzi3zgUYR+KjRN9qj7BZXP0pUqGPjt5bMt7ryksoYFzZ7
NzcmV9fmQx3km+sbvq6GJ7vBGS6ZsG5EwNk6GsCZGulN7bZ9v0mnTxDL0XzwWHlrZvu+212Xu3rQ
6PkEKxd6oFC2Otf+HPjnYYw5eYB25VvDbLeqBQC7vBQt76Is+L3vaH+AdQfNksHZLcywZSh/4lL3
9eQEfYqmpt5rkdM2QFig6OqzHhZubyYP0xwKZK958gWa7/9FczZMH9BNby82rCP9PqqqnWaInMH6
Lv4RwdmQfFCTrkxweHY7AuVIhwkBmZOu/JXJOFkKZzIGkstqPGEpFVIgbrJFDe13tEUL7aHe5tvc
cu7VJ4vaA8XzYjs9/o2q/Fkkpypl3rIhRSuyEyUYTrJjLyWNN0yZIGZddawna+RuqBk0ndksjtWK
dsbsW8WjDdeTHID1XsvbLnn471bF37vW1tCVjC1NFbcZbgk5kPHXdRECBeQTKnEcDHa5hMdS8Txq
d8IgcvX38ZxELRPNGbCl53dYa3QEq4AaddL8rq2fKnt7/ftXYw4dXSdIvwIajw91SNYXZtrARrRy
chgSQjUlfjLKZ6KX25qkN/3YfFyXuKjShfs5kcjpQJURubJVSCQTivTOJN1X0tYofgWtQNlWL+6J
IO70B1tmCYYKATNr3XWAEtU7DIOK+gRXV4P3PgCJUWi+6NxJhlmKda2CARrg3rJ03IF4oaCh/C5P
ldPOsuC81mJgNIAtbU8ofgG1/lwf9K4IgiKrl0VtG/3NAq2J7bciRoFVrQAAJEJfsAApPMykhGwS
swi2jpHUrVs0/KQVfHfjKGyLfBOVCv8vlOKPQH4WOmwLtI0OEFgVG0s91iA7Kr5k61khAp+4el4n
grhXM5Osio3VsjKgyZDWnYDllnyoimPPgr6fbw4JXtGR90X3AaqUyJ9w+peZE2NT2CLky2noYPxh
T5zRJxONthHtabIzbgf/GO9/3Aeu7XTvT81N56Y3xqbyc4otd5B/F1yJy1I0XPXJN+lc/reUh7rW
SANK3rt3yWN7bdveFA/pG4DtbuZj/BbtZu8hkalxX90w8JIiOBdEhpfpyuUTljEbkCSCW4/nkUjq
EhAddtc4E/KCe20zuqELwqHeaT2M3txrVN2Egg6KyxwtJ1M9vzVTGgD7wILMDzY7QNV7k++ne/m9
cn+AD8edHDDOu+Fev8Gubw2Bxl1ON3PCufBosLXYtvMeC94vfTOFF0xOspGcwR/ujQ2esYf0CLQw
0T4v6nWhfif7zIVGDM/boEwgFnVCt/IMCjTsBLQdzeehetbvLCq55NZ0ZVfdVAIj9T3uc002Z6Xa
qRrkScN+YzbDn+mreTf6H4+Edj5xlb18L9/ZjrbR3Ykmb0+djwhdBJS7+hg4VTMunOrzth5IgE8A
+LcCFWu9x5mOvuR8X73cz97LjbnXPOGI/uq+m4BzQgkVQ158NIweiKlhPfbdpMDLQ7sU+i1o/675
APvyQSR4E09ojYorJ/MDlLgEYeRavKCdSOdPvUkxnmhBeqDqVO891Z7+QoIOwAMNpTNQb/NDTqWU
RlDnETPSaeyg29iJhRWNtS3U0VSFBg/Q81wgbit5OsSRDBEN5v/dagsj3X5Ac24+89eSfrEde55o
uOuc9NUSbeCagz2VzemN3ijarASQbSc9sFMclrshUgegeLzu8VZTBOjDU+DEgWh6QUFE+rpOKpBe
O1pH50+bNgvF90+GepXxkFKjdsAg6xQ/kCAZ6LQRWqW16OhUPKcoIEWLMjIuezxR43N8T25j4JsC
LgZTgtRykp8aHhrZ3S/BqtfeiibmcEF9o6Frnp8Pids+DqpBw/Yqr2ZKreSLmIc+eU7U19hww2Tf
64KNXvV5pyK5gNOMtCHEPHDj1BFNHvotBvLugMZ4U+6S7WBQAi7no5HAAQEQGlXJ2MN0d/iC2s31
pa8otYG3McZjkKPFe5WLPIK6ycKxQlF9JC9F4djZXalvkFMEDxuA9e8sUWS6csDIbC/z5Gj6Ai8a
J09VJysnSlU76BLsN6ONBjc9iHs8hMA2c31pK0YHBGzL+DgSbYbBN0qlURn1ugxodRTdfaucfgI9
RxBNra7mRAR3iHnUI9QGQC4g3SraFrPbDnf9tLm+jpW7D06RpaS2kEVjgvM8TCBVF2tRCSGzhlQo
S7wOywGnVvDjupy11OvCxoMZKbwZFKSezgUxJdMaqWtrsG7vR4SHwPvtdQCjUSYB0mVnpbdl+HRd
5toZWQCM1zV0IqAhgVsb0+IyTvqudhor8/Og3KVmLVCDtTwXlvVHhnq+rNkISZ4mkJGU6LIBGKRW
O0Ve0lbz69adJ8pmN2z9kAnGj9eUY+Geh5Kjd8W+cEl2Xka2hV4RbToGwVc0PhXd7+vbt6oawN0H
RQsuFZqjzpcmj8WUT31fA9vqubIxsqgB6zSGh329Lmd9KX/kcGY5zCOUQ1vIAd9Eoh317qiI0B8v
p01wRhZ6G5EBxkQPOMPP1yKZUToG8qJ9WfEwx8Ey6Fq81rPWoY1cZ9uJzTPmtcv8UCjhrra1HzbG
aN18Ztnj9dV+E/pxgSI+BcAGKsos8PTctio6GO+VZKydPh1ZShvbbF6HImT3ZjqWn5Oejyrg0koz
o+CkS9y+ya1jmIQY++ukpHJg0PItfrzY5KAsQAcN4pLDaDWDSWubsIJGwGNmNqYDI6kcN1HRVocy
ZO2LQWRS03QoMbQlMyO6z0fd+MWsxH5rJxV1znEyXyMbwz8uwD+6hyhIFChwTUd1BBVCq8Z3Rbek
rIJysqha9ZEPppLi9xBKeDRZlip7DH3090pe4eVcKZ26V7vOEiGufbeYc/tnYz5YxzwGuOQAjn5+
lIPUzpNVT7WTEwlI4S/YYg+0F/5sz9vGUqg2ATMnjj6Y8Vuu2ieAAtFQjd/gMNzMQEcKuk7z+p9E
ZVRvBgwfK6im9f8WWQJc40s5TUV6eJkg49QtRQOJXBk4Y7WNbgZ0pxTFuB/Nt+uqtOJez6QsF/i0
2jpbeWfIkGI35XAEZEsd0tBCvyuVSTTv5LxJHhMwRTETnTIgEru/Ln713oJOBdAZaJ67iOYwiFAw
2cK9RWPIIVXQ/yzlh4Cxv3CDOGoMii3U6hgnOl+lMbKMlPFcO2Fn3pVy72LMOsQYihCnYyVOszGP
hbyFjFYGPNPPBc2VMvRmttg7eyKe3aWoTk0EUApo+nmqGYLGmRWqo6bKQInV5J7a5ez5+p6u2NyF
TW7xKPBZoKw5/4aqn2LwfC12CvFS3/2ugS+gG94owg8VyeHcVl3kWamhSdlR1NS3SXWQjeA1Tq39
AEZs5/qaVvJPWAx8vgXqnSX+Pl9TGIxlGi9qWhdIF2pPMViwwXHaD2BWmvzrstbWdSqLW5cehHiL
TpAl2Xu73hhheyuzQ2qKUM5W5aC+hIAe6UI0JZ2vKe5h4Wcwq4CVTwV+m4rQ2ZAa5bdNOgzeECN/
ub6ulVAGpGwoLsKOwlDzIAP5mEQz5uhw1TPMoWnDYzaIEmUr1/lMxLLkE2vSt3plTzbs6lAVmDFV
fFuZ3LZv/sI0YlgeY4+IWjDOyu0ciyylmJbrrNcfdZY7Y/AUS1/Xd0tZruqFjzgRwqlBxkKjQX9r
7VTmd91FTuiYvOfyTlFetHRjWCN6N5yhPXb2Bg3616WvZJKxkXjzyEAuUjE9dr6RM6B+cvTAIaQm
DTX1LUg7gTV9TJAMDd2mF5GyrXkBBXE1uuOWjhge7ibrgdMx1YvKl8MuiPWNMo7/oKfipmD9Qddz
gJXoO0MbXq+vck0jF4wmjGCi6w/m8nyVZcCkhDRYZTwCX0ctjpi0/feWfxk0+48ILjBM+zjTyKIq
hhw99HL2GIdLg6toxnNN8XFaABxD8ko3eHZF5K4ScBjksIW17YJVy1fLeWdnk3t9w76Jz3mlxAsI
0cDCnodR7vMdq0xkZFW9qJ0uVKqCpjYOjNYAyXHlLKkNvw8N4lt9NT4BzLM/lmmauKlaBfhLEj6S
RnLUTtSUw0al8dhWJm3HunBlo5Ympw5jAEaCtu1WQgLUS2e13CywByUNZHk8BL0573U0Jb+Nsxpj
ctwOqrc2sDPPChVAhmIsIToMTT0/2PpQPjexPe979Lq5fVvOFkXexMQo6tzif9XKMgYcINEygzIk
Nz41sDb2XqEWxVbKFdtlYxjcW4NawVeq5uCn+pg7Rqn3G60abXBpYR4HJZXwHtDPkS8rVQCaqGCX
FJK6MyUDMPez5uelOfnzUNpoU7OnO1uVZwx+SPrBqPDaomHaFZmn5Yn8oI0kB0LnqGvbaW7m16km
SkYHMy7vtRn1cZqOYRtQEMOnnmWE/fOYjsqmq7Lkh8QixZm6iKDnSArQ+HT9xNfevOinQlABQ4dR
Vf4Bqtpg2ElNPAxlUzcPUVCVx26o2x1IoPVXtLYFMa3zbnRLabSOgHCNczrGUy+4Rmu+CgiLyMMg
tABQFWcMASAYy7mEr2hjmRZT7+jDk2Z5UyOIB9f8/KkcTr+xgdo0Zsi+WDUD2a5f2AlgiNxqeOp7
S7C1ojVxpgF8uGnfJohf5CyiHcCLQvQ6Z17VCKpHq3JACQfeXYKHIG/LO2a3mtpgTVobukXu1sZt
qVvUVATlgzVreqop3BmlqKmVg4EzQvx1GBPzMcm7zXVtXPMTyzwNMkoArAa81Ln5GfCMa3RkYNHh
pzhzB9C3AmMuIQCkpLT4KDDGE8TWriSi8u2aWgCPBJkyqB5mF5c/P4krbHuQem3Zwlw5qJFTSIyq
SDfG6Ralub9Qi1NZXMos6+IxM3tsYwn0cwrK18yXiPzcplX9iFZ17W9u1km0zmk8y6qpSU0kzww7
+CB4/VKG1q+mTi06FObj9fNbV8U/TwNO5SegpVQAmlpCW1BKMlqTxCvV5yAUbeIlsp0FaGcMCgG5
Eq8uvN7OT6yYFTmxJRmXa9M8Ws7g9TfKDdnlVN8GBwACoYAm35g7VbDASz+8iDVlDPcD+vHCWg4s
6LNB0xFTV9ZbFGRbpSC3VmgI/PBKcHguh7trilFYVZ1CTgh826Z6QU/tjiDZ06gTsmlwkNJG7bun
JkKX2tDQso0cAK6+XD/Ny9t4/hGc6uhmpkTAi4LqTNpdFwBKWG+8ONUPEmEAQrU8Y9DdAuKvixXt
MadEfaKih76C2KTWaNNqtFRMLxN1HIgWx5kaDUkn1tuQUqeOhWWML3D0mvY+BT/T5AaUqIJVXV6N
883kFFYuSFKF5iJP90LM5YRObr/JooaxVSkGIEuWnj/k7bgjy9NQBt4AAm0MJMrjBnP0Q4dC6/v1
E7rEZV5u34kY7oimGTDo2SJGv53fzY5qH3Db0jHat29k1z6Uj4RR5UuE6r6SyIZYxL8o1qBUBbjS
80sPJOvGxEg4bh/yojqIDff1b5O4pnrXF9RM3bH/OYnAki9dw7lMzlyzttHMqYRMZfST+PdodGDI
e7PjYyvkt19+6jz4BlIMRiDRFY3UIaajzpdXhK2Z1Q0uvWHd1vltF97W+l1bvmrzQy9Cy11TlFNZ
3LIASD5PXQFZOhJVIfHKwNWLkkrD7rqqiNa0XMMTzxopelQQZP2QGUuRArVoVfyKiOrHeUtJDtrE
zvKuSxSszFhSaCcSZxC2VzVbdrG8K9iX2b9Ec0xtWWCi1/QCzeuIWVGaQtaeO6w6T0FoZKIebJgJ
tdIjGfbor6Vol8Or5vqK1gziqSjurEY9HQsgG8Mgxrug+CmbO4N9/XciuGPKixKZFQMiBmV01Ohe
Kj+r8d/X8KHff7aMR1e0G+BYBWAQd5C61z0E/LWrNAY6bQKL3Cl2IAKCWdU9DWExZgzwnuWhJklb
WjUmtyFvVF/nOGbIdoxuPUw3cprTqdHeiK061zdyVft0GYlRgjzwRYBg66HC6iFAna2o3WRxJOjz
Dt1Uf/obOdpS80IbOUDozrWcFUqNxJ+JZFs+7NLEiSfUriUGKlaB8i0/dGGUloaZJbWHnBHnJyMA
4DfNjE2s+p9NeYMgmmrFZsRIae1quaeIaCdX79WJvGWDT65vVuZsUEfIU+dtMVBNdVn7w1Ru81KA
vbrS6bEAc6ENEOl0YmOU8lxSrUYDLDu2cLi1j0PuKG/JttxGt/U+fVGcRqJoaLkHLOqX3W2TDxHV
0qozOxXP3WqtCRvZXsT3fnHsUCSLaf6R3kibyG224PP4t/qCKg9eN8hwoyALBJ/zxaqZhG7oKAaj
jbJpTG9ob4MZtKG7v5CCWQO84LCtJs+TBaA6Q53mtHGqeDsaB8Je6tGV7NfrUi5ZgRHdoNdJR0lZ
Bo7s98me6Mg0KPOY4cGG1j2JRp6K/zYb5UY7qnt03TJabBqAk/sxwIX35i5yMbJ/A/IXwbv7UlPx
FUDFQz5Bk1Gz5bdUt2PgKOK3U3QpAjdfoVnph8V9WQs0dfmh8yt4Loi7EoPFQvQqYLmj9olOhKzH
PPaHYEtFMrjLQHrZaqUEi5Ef2kPlkJ3laxvAOm8ip912PtuETuklGzAeo0Ex9oydvLE8/Vb0vlqJ
LDVkiWWkOGGvl5TTuZ7q0xwMMkrFDnutP4FRiSasO7JhVPoyvXyLEumtsp8E6f6V19a5UO4qRoY9
gtYcQtvPySldk87b+hBRfdf40j/1cdpe3+y1vT5dI2e7FSuRQ6mHuHg6oB5D+s8iFUQnon3ko6Cu
VAF6PkPGa7mzbk2aPUhUkWlweLMB8tDeKrcP/9WieMql0e6SVl0Egv0rNnaavJFEkd2lKzo7JoN7
FE9ZYQZBChHmk/aG8NEtafScb0yBOqy1JZ/q4EWrqIwccjct57OrC6qgD85R/NTXn3EXvGI3+d32
xfJyChZAGkTCFmH1Mm45Xyf3umKEBXqzqOPgBU540I+tH//IPLyubsbHftviDpq4i/Iu2h1/j/fq
HfAWvegjgKKKkFaFe8EZuULOYy1o8S3stfM0NzzEfo7hON/2MB70AWjDV2kTH5/C28GJN6K310qW
53wnOMsHshXDSJaTmPbECzaAsbUBAa6gV/DroFLrE+nxB2sr6hVe9pe3t4CkWLyLQVBq52xQKVUT
YHWt2jEjeZO22U3NCkHr+5oJOBXBWRy0fcnj0iIC9tx+W5ZsG+G2VF0u6MBac1FwTkgKg9gDKMdc
OsDU0rYtWkSjxWD8TEJQdjSZOd4WofE4DK3l54YqcCRrdxSFNhOY9pgkgHPm7XdgoRy0vPfAvJay
42yTTd974bwLQ40i85iJpskWHbg4rT8SeViHoDLkqeuX11HxyorKG6vonz5fMNt6UZfA2sVE2mNJ
tVtojOKdk9pZSRQsDwrFIDcJax9JBrZGqSLP4xA8duj7KMj0ct2urt6BU6GcqjRyVYFfHnGiyeb7
vgRJZWZ9WvEM2Ph/JkxzJizy/4e079qRHQeW/CIB8uZVplxXe98vwrHyFCVR9us3dO7OtJqHW8Sd
xTzMAA1MVpKpZJIZGTGvDM/1rNzbdXcDbq+96jyrJeZXzOFELGdHi+Th8s8SRBZ0kcARBcp3YPz4
629tJa275BkAw8p9NlznQOs6NLRxoXez6LIpQaUM3S20hvDko4Hdlb+CgEdH9WqK2jXNMSgMUDZV
Qm2gPs3mXYaLvWPUmq+CmQqK1A/EyiX2hd/qZte5kG5I1sVxhQ3Q2LKL+/Zm1YSu00ay0cLggif2
ikMGWTCXdUw3AxJtQkqopg+bYUpgTgI1B1Hq3TIdOkfxL6+qYAPR+1/vqZaFSxDfUWZqu6i5C6/K
6p0ZZOdqzX21/CaDASkw2dSL0LeNMe7kbgD6c5oBxuIO3VxSHIoOKoyBnV517Ki5qaT6Ee7YxhyX
9tqkzay2xVIuMQiAhzHKMSowZYrkAiDzijune7RtlCFGOpgwUK0Y30DpoajftPx1cK8c5efl/RKm
uY1Pq8+bO88wea2XdVjCutR9lKthw34mEzmWjYxpUGaJO3Q7hbSZut74bfK7Btha0f2ieyLAo1z2
SLxLkADAmCZwpjzWAFAs08k1Dy8LhukDvnfDABWFDtPhshnhaY5c/Y8ZbpegdI3rMMUZSFmhhnGd
aYd5TGQSK+JY+LTCbQ/JALR3ezhjd+DddnaG8zaAtpztAQBt3PfLLol3CPJR7qpxgC7Y11gA0+Di
xQrim7kKWGVwHwSKxwDYIiW6pFAR+gV4tYsSAl02Ps839qQZMUgj8CgIIID9YDSvzqT4S43urxZo
MnUIUVbCs7QKWKGDSSN+jpYYC0jNUqR60lp+0d60gKrV9H4e3lpTIh8oWkQAajAhvGrTAR36dRGJ
iRIfeAu8iCQQ+BnaBHW0nmd7Qq27EqCRp8t7JgpDaN9pDpQkAVbnScgGUtdmxRLMFbV5VOnJzZxM
u8sm8PCH38zVQgACgIYMTDWYsuOhmXntVrNVFF3g4nHrZOV5+u4koH/T2KguEE8qiicSK2OkGkl9
VDKj+sFq14bCWlw/DtRNn2KGIiKZSRcVRAFvUJ5ZeMhxlfNotMNNz7SR+GhOYpmoUTQ/Jrfq3opy
MgKr0+gb5sbcNJg0qoBsuJ6+q4piPXSN69y0pRdDdQzqVNqQTL+y3q6Mmyk202PirHVauaj2b3ti
dRcaZaof6TIp0Zgs5XFRU7AIM6+w4iuzSPOzRdFP8CG3a2EedmBQDp+n2cbEpGKCU6Swa08Hc4tu
AlW0VGYagWrDIH6nOh2uEWM6RqVqDxFuksPvAYo1Hfj/8jQLvLz3jCAeF3KcNWO6yjWlOndlNT65
xUJfOqV5Bor6DqaGw1QTQI1mdVkGnzkekD2pXpXASenGLhvG8qN3mBssGi0fevRHD0nnaVkw68DV
kQkdY0DCs5ZGpl1ApmOuVBuwodKI7FzNj1pJ9KjU8EZnG5NzQiQpERna7qi0Q3OyAFM5zmBhHtBz
mNKIDZhX+VHEvZaczHIpA/xq6p5aZmd11JitA5x5OulBtWDJfZRsMfIFUTHlWLaQdmHGTB/NNstR
vBY4veLUfqloO/tM8bzdNIBK128cu/dds1M/pjlHr68v69kOTS+ZMHeex/nOMUyIZDV0SB77pWPu
Y1lO/RwMFtFfyciqAzUnqgU2wKG7UdPmn6qTAB3QapRGFZBgz7OHPQs1Etv1fmlM2NRbK301MUrg
nsyk8Z5QeVeHGRpiOqRwmti4XiD/4vnA89vugWg9O086GNFOHdoLGF9dcf6kUUHZU3tubPkGYdDZ
rYnnLH6fUbzwGGM97HpCzBfIIhUY+CwJOSmVqh5oXLSHqdEsQIQWSAi0JTVxbSp0h/hFEj9ZA+ZW
h0ll1z0UH3cpMtmpS0lziBXmnY2xzHTYToo8dFSWHBhmJh9aN16OxoiGqr9MmRbVMcv25rQAIEG9
AfM3ljUmIS2d4Ti0hQLAaTZhwBIaZL+NbEgg5zZkKC8GHYLZdjLFZ0NRykfVqcdfYHnJotlbwOIy
1uzgYoTlFxTVgNqbcne5KkgeA4hhGfdNpylBVuEd3Dfg885qBgyUL0rSfiSVl+m+U9HkXc9z9LJo
Rt3xLiakOrVxCV4VV2XlvTl23iPTm+SuMsj8Ps7d7OzUwvD2y6jH5LA4SndOtdLBAWhlSVSxwr4H
CErtw9FVSu3M1JI+WAojV7pi579rC8WTPy4e2oAm5hwiNyGgDrMLdxgf2Ugwwgqg+clenDnE9E0O
MizNmaPLOVM0Bg5GJLCsY/rKWykVvx4Do+dUltuB3RL0R2qoLDUk+0AL63ghVLQinHrPVvPLLFsM
HyJ7QpXk9H1O6pDU1xhr+C75MaL8vf0xXK3SqSrtkmI9k0qMfgxPFanC3PmYJiNc+uR33fxoEuuc
xijHGDTUO9kFV3jV2v4ArowpNaV0ybQ+4EPIICd92DeYyez0oK1MEKFrB9NkkV2mIM4DUtHwXiUL
sFYu/AGGzcBrxaqqBEDi192A+FqOMTkcYHb7vUjNMO3SnUG6j758raEw5rdDHTG7TsKSpr5HJ8kh
LagJoI+3Nvyt9V7EP+mDrxSSME4D86y5teL+Oz6V00BOBB1riaeCSY4vptafsqnna6VfHNa34AGg
TZh5kZo3Ed43/VYN5uHFzvZTeup1SS0sqOZWalLcLjEnDl0abnkLtcRoVoeDkOActJbxBYDtw7Ko
IDAiTkDb4kGZv112VFDRYdgBHMvAfeNmy6MT00RRlrKHyQyalKPZ+ImeBopyjMEKL5PCFNRYgGJj
hg4E0hAG4CXoBpJ2Jqj78VBg/ABzku/I1AtF8bE1sK7vZtOQBvWmdmGgZ00GrhKzuiFj/FbmxYzb
UtmEl9dOcEPSgEkE6BvvHujZcdtlWjmOcGvBdg2P7fiS5q+JLXkhFC7ZpwmeKCmdoUqvjDAxGROY
d7uwk7H9SZzgC18SQwXA1mGhb7+7w6F3nv9DjxpoUXTAgMRH8sB81NdtMRZIPheFhto6Syvf7XHW
N52vaNob0el5SNn9kqY+bUYZokH0PRkW5l2gv2KBspTboMIoZ5WqehcMnebH1Xe1ilCzKekSdeXT
pEreG0QToggEDyM968ObzX++SjXNis7QpLM/SMh0v7xtX7UbVFHH+mfD/FliTxTtmALwDMxDuZhN
5paV9E3fGevRWGhPTQ28/nfFuZpkmVBkxQJBHcbJkB9w5/+6eX2KC59qID5yctu1ELGdoLyJEuJ/
D8AzMCX8aYf7di3qsTErVHiD6Uq1dg7dUp5rFKolUSUNW9FHBSg2Rmihx4XHPC4sJqUdrTxFWKDc
OJfucp4hZfO/Tw02WhMWNCH+XCi/rto8qCZKBYSC0juJP9jECZspiwOio/V+2ZRomlUDEgbfFTBp
YAfiVg7XjUaxKg9VSTS94eJjV9EV2zeRGSxXFNwp9mO8cyLnGf13f6799kQkjxCiFLL9Adx6jl5b
lKWz/oASIybTiZBfhWzCRvTOvvES7NpfV9QbG2MqFhhRDij7m+i6ith3ELbsy519rH/ET93d+ArK
UAkwQ9R8hl1QyBm4r6OPz8W/5Zh9SxT0uLrW/1gOmKnOPlItSI6Pjerrh6oIpNCT9X/JV1lbk9yG
GhgkH4sYrqrBcNQOSR/adwPzvUgLlHf7YD7kJ/1GuVMPsg6usNrGnCz+MT3wj/INKd2icwr+8i4w
99NZf8YTUh5m+/gAXMEeE0MNqD7a/Xj1cjmChd/jxur6982xPWtl33j5yvI63RWq5ce6BGS/BuDf
C/rpFlc2L+6Au3ECA+2ZgDPiKv9NXrKdR33t52VPhEfAdgHXbLpxhRC7KzITC1iBIe2GvZFzFikA
Vu6svXdi++L1sj3xl/fpGBecSZpkA5thLgFYD3zxvtmA6XJ8umxFRD6Gb+DTDBeQuB9TRxtghoXV
jeWrQRO9DVAYO8aP6u5bd8gkbommnr4Y5DKKaU/ZMID3MjB+ANBbXS9qoI9+/9Y9gQvDkLknqvXx
wIh7hfmHdY67Y0LeV8udlWUYCH721u31d8BZrt1bC6JikpUUnaaOZsO5tcDHJeZrfHR513hLlYCI
8Jg8GI9DCKQjO+dv7jF9MM2ov3J37Fu+l/FVCj/srV0uLjNiG0WClmig/Sii9IWE2eTjUWF6AD7b
CvQb8yNXfBUUcrKRYGHsOJgXMj28v0GuiAtRO8uatMaYZ9DnagMe3QKP1Rab51BJc+WY1iPcXxo0
gqhhVcirrpk/Lo3aPdejo4VxpU2H2ljINW2pKhP2MgV5YfvbuLhmi9sSTBkjL5Ah0JPpWEOcV7Lj
wuAC1HO99jgrovHrjjdqDiYl10Fds5h4AzQeteZ91NNDUQ0BJUAXVL8ohRahlUpeK8TO/WuYJ4dE
uLtdNmPh41zbjU66I1q5lzgnDOdP5/hJ7NTGy9+M8aVgPNGz9rPD8wuOSfUZ5EzJr7NyvXwrf6u+
IWuOivI5HtD/WVNvfafZZFm21KlGbQt8jER9YVQ/JHG3Xxxg4BwTVGBNEriNfddR8/2yv6J0u7XL
JYrSaIH8UbGkFehXy++NcnLo82UTwhWFWCzKOSjCg/fjq2ukmSfXibGiFRAFeL+0bm3gydW3y1aE
sbGxwgV+nykmSF7Xfct+uvTYyyDxwqoJTT3w3AHRis4UF/Ug0R7VLEHVZIDDMA0wQuvcqHdNaP9o
dt6xP0yyzpTQI1wxUdevM2d/Xs42IbHYBGV4jRNj0F+U8Vyoku9YuPWgjsVwGXgoIJz3dV9azBI4
kw6H+hY6csoENar7YVH9y/situI4KvhQVq0VbtnGMUUmHOHF3D3UY9TMd20huTUKTQCkgXsJXi5U
PsASzWUDG3HYNZAWwl0cCt2qn4/df4njjRkuwkC+jP/veoI3+dEyC7+KD6b9olaSq4fwc9mY4RbM
K1U8za/n6TwfKnounGOvhIXsErD+WL5+XIEt/3fNTO7uMXoZWcoEVnQH4oyrMkHphB4Yx6YI0haX
Q0B8YOLaCPldD+cmP2SrlNZgjk0KbuRvbh81QzSdXOjF7stTFrrRkPvuEELE05DkNvEnu7G7LvXm
C9JIm2t2u9o9QQPgVnnAfe667gN2zSIQXb/3h8uOCrdu5WDCNBUIyHiiX1Pt7cnoMhbk2jlbrMDK
i2Pe/iwUKukkC4tyaKv8Y4nfPgvtHRfnMLZvDnq6c+0ri75qMyTioWpR47HhyPL7ivpdIkO6iOuu
jWkOCmC02uioPZz0QMvle6/po/ZQXRcQajpMAbqLhRKk1+oVKBgcSRwJY3ZjmTsjB/QmEqgPsqBI
AS98qKCy1r9M/U2Vn6dGNm0lwjODQg7jvlDIAE80T82n5inmihv42Tlhd62eYjTJTks03zl7ekDL
8dqgfnUrhaOL+hHQKgAXFmS98GjOff5GTZrCWhCzLBxekfv9+DE5vqfX3mG5uxytImZcePivKT6I
8tH1kniBh/Stj+x9c2N9L37V1/MtxCnmnbmz7oqd+pG8Q5BWcvSIv8yNaT6I5tGo+9XLIdR8z6/2
5ZVzQw7vz3FQX0kDRxyzG3Nc5GjDwsr2z6LuIERxuBuC7HrwncB4KP0kcM7ldfVdBmRey5q/MuzG
Jne8lipOdYIJS0zd3rbKVaHetaOv2MADRZf3UXj8rS+ZGESFygrP4of7cV7lMbYx8zCuDT2K0fs+
pMfLRoTFyMYIl0oLu2W9lyPhKFbsa9MDupSXDYiWa0X9gOBDXUfnuIiArmlVuaum04JuDQMl+JKU
1/XkBQnt9sRpJV0IUaremuMiImEGRvUozEER2y/NZNe31wrdVbLxaOEj39YQFwZ6O+XQJcbCTTvj
mNd+c7D8KZyuRlCNXwFcZ330V8ph9Mn9JPu+ZUu67unm+KOgesWLOkybe+sHMAK1v4RF5EXmbUsD
797clfsENO9xBFGe/7/NXEN2Y1mFtLTRV1hdz/1WpafSeZpLgB8OvYxwVhT729XlwtLrR2tkDIYs
wBMb4tfpXh9ziTfCowDiB5idW/Edf0+BdxBtY2sN25AogQa9W14l5WtrHsvY7/MrNX1QoB8F+Uvz
nOtPBQniVPLcJ9rK7S/gak81HlNnXF8xWXVbzo9AEPjAsqDp6nu5jEtStKbA8yCdrI2fv1R8HLWo
FndCaZjNt7rys6l2hqxtKjPBRabSdoOurCbmWrsnOR7A7BjiFTS4HIZCcMHWFS4OiwGEfqAjxGEK
RrPyW69ErR4l9W/DugYCOUznoPJup0FSBgrqFIQJ6IPBPfbngP0a/cs0lqi7YVVrG1/Tvg8QgobY
r6k9TmD8z3rJYSpIZV/McalsqDMQsGu4/hhJe9cQEpos34GhNsTlTrKgglPgiykumS24Lbqjvd60
hipqWXFKuv8klrhZPC402kFxjJnBxFDdLtrrrD26yyP5D1dGOALZWnBoYqKZHxppRsid12tBMI2P
AOFY2ZEwybaIXny3NvgxEU1h0FGiOJdntwwxKR16SeVjtvSdOTXIfppoJW1bsunQZPO9JPDFG/Wv
fzzH1qzrk2eNsK2abzmNxuJU0kOdvSxN1KXPiXVgxuPcHEcamuq9YUsSpiBbffGci8jCSE0TkmMs
qBIzSNWfLWitixS68bX6UtMhuuyszBoflCA+LYv11tV7d5rxyxzywCUgr6+ugOi8bEp078KbJ0o3
E0P+JgaOv37a4M7WBzeGZ9aMcrlRzipauyNL7po8RZs3fq8JAKdMe0C369Y1IXNdvF3+CYLU+eUX
cCdBXbmKpxXwNp+ATHLdUQPArdUCR2tknEDChd04y11FbEOtepXA2T6zrlIl2VHTOhkeFGv0EjRB
P/+LYwCf4IQFGTX/HKUmS1oSDY5ZzdGcQDkI0OL+sgmxQ58muNxSZkMTKxNMaMCFTo5PiwXvredi
2OfFy2VTojcP7NOnLe7o0fQUpAIaiq/5hMZZfK3tumv3JzoxdwSiDifzUN7LTlWh2gpuFQhMcE8C
YMjV0J42FdqQwSZ76qM8rH12AAxWSfwsQJs3MvZVOEXVjvrpyb7BH86I3SvjTqo9IiA6WMnzP38I
lwCaAmEJdQHs5W0ZvBRXYHyp7EBnoXvGEFUwH74VIW185Yk8G8dUUtoLj9+NcS4fqED8Zq2FXZ7L
QzsGqnHFYojhRhl5oHYjSXWi2vCLq1xM1VNbeGO9rvmOhiA42L91UzAc8tB70B4YNF+ceR9LjmFx
cLlg7dGB7ff+knTA6jajrq7Ku7btdxg3qu0VD7344Em8Lq3OtzCVp0NM1c4SaN7pfq0XYW/9wGSd
5F4o/KQ2v4Tb6TTVpm5ZFYd7zJCN16ZHwG2FSek2HFPZgbrmG+5GDTntT6+5jc1cWkBHHl6bJ3K+
RldmuMvv2MF+wkWq8KFYF2S7/qcS3ueY3b38Ocvc5HZZ1UeP2emq7ucAtWBjDoUVYdv2fj78SsFk
ftmauHTYeMolD5pD1t2iMDcrr1NqQRbk2DqHKgbHlfnk2Xeg1fCzRuKjsI4ExzaEO9d2Az/0qCy6
3dctjMZ94c94rofw2z3YJbSaSPxbf/7fG/lpaf0lm+uhZTXgnFqFoxM0njJQWAzo1DqSNCA2AqaV
/xFf50u8zO1YYakQTBwZSmEQOuadu0vVLry8V39HhokZE/Tt4M7a41j/vvGlNmJ9mCgBQq6Pd3X/
3lh50KmoJ/vkpOP997K1v3PbV2vc6e/qZm4DII3quDkq2nPenqwxvYd+b1jXuW+42f6yPZl3XAlA
qmXIsxb2ym7aVY5xR+3ON90yylh+M9V6KYmMv2Pwi38u15ZwmV46TlbDP6hdxNNT2/1unJ+T8nDZ
LcHF8Ksd7qRkbpzllMAO8/SPrshT6GoT5UpLxrNeVQNeuCY7wgBiHai0AixLH34rjMpEsGXe6l9j
p8vcGWcVfkWr7HQ3pI4eYNbFnzAKcNlf4TaC5hbx6UIb/c9z7CZIPd2uoP+FbUzpddXspuJeA928
3b6m8eGyJWGAbixxiRIEZR5ZJljy9BemYh13BIQqpPX7wvWTUdZaEq4gEJzgTICmEkR0vq6gqYzg
GBrWfWxgKdPCCprebNGv7XKUdBllpta/b9Ywx/SSSg2YAnDo0dXH99yaAzLaxxZzQZcX8e/Uhejc
eMXllC5XCNEZFtFM8EwHIQJ/6r+brozGV/wVbOxw2SQ3E4KHJQq0dxIZS0hASaWnNCSIjaZ8wkBZ
xe4WF9gWSTjKlpLLKoWTTjhpsJTrHC7TPdB+4ygtxjocCcRILi+moEJbVxM0cBqI59f//LpxTVVT
NI5hzcqnXyUKYlVPbvHAdWRV9hajpwTu7f53Dlq4wiPn1FV9jIOGeYMxJrt8NTGWfPkHrfa+nn5f
fg8PgMcDB6Fj/2fVMdoIQlnXHPwSjIhWDV7esPQiUJT/hxVfBRJwPoG/CqNHX9dAqUvLmEiLnVZB
caYSJzLrOVxoG+JIkTSwBdULMNwbY1xYlYNSA56ImZaquTKGK9UG/d55rMLaec5sMLy/phmV+Ce4
cXy1yW1y1SzMUVTYNLUTyW4rhoWkIcsfC8O3ezBNXifqocgjVI0xu57dgzaeUvbgZFFrX2WJDLsh
+oI3S8C31hRlNlKjxM/prORjLLqftl7s6RRLapw1m/KhhHaJakBxA/IsfI9So0kNWlmYwZjkHozv
75q7SJ6SREfH1gSX9rwET7M9mJ0CsPL5nXnV4fBflDuteInVb5c/DJkpLkhtj7kO0/BhtJhtSKt7
TMDuqHNlYTyxqyUrJ96gz5XjYpR1aVyVLtxCIgrUKUzAOTCbEl4nsRGQ0gDDAyZDfpS9mDw36/DY
HRSd6aPIwHtYfIXZYMkWic5c4Hj+NcP50mZlHTcLBp6AKZzaJ7zPvnXkpi7ZzlbBAW960vvJWh79
HXefFrmvbTFMAvABLPZkCtL64P2Cc8bNTP1TpgQLMAkD2f2H4ABtIlDc+h9ylq8ZDHKRGesnrCUe
1iETD342B4PV7MbTnpghg1cIv6uNsfXvm7OelgmBFtg6QkaNaBozRCNIFcCgHtPdkGi+NkSm9lJ7
9017UPuXXvNLTeKv8HAGAuBfh9fg2vyGBPgcMHDAYVzxvfhjMh/SAgdyZCo4wWgUjy1mpG875/3y
Okvtch88dRy0mjrYbZfCL8tAHe7r1m/0HW0KX4F4JLUh0myGGiqDy6aFn8vGY+77J9Wg5GSGZdpj
ZH44gTt1P8huNOKt9ZAsUTiBi2EN7c2yYvJMBdn+Kge8qGHHLNyaWP922REBvAGnETQu/zHCFfYY
H8GQ/sQwru7dxhh61189b98q58q8GTISNK9gDOjYjVv/YJ5kEYXJYGOaeyRRmsJUBg+mwcQVQAjN
X7InJTXoOuZpewcK1J+kwBLVM2ihYJYE6EiI+3DJwKIkx+MtLCr0Cc9PYKZxsl2MefDSaPweE+Iy
wIO4wPi0yJ+ug6uX3UxgcXAgshPZ9d1cLH48YEg6ZZi9h9oA9dVSNksijE/Dwz8mGKiQbr+GTt66
BbEm8H7Vyrmb7ov4miTHy5EjjM5PEzxhcdKTpu57mGgIhI3BbzVCNfCyCYkXvEhXpcWjUq5eWEBJ
tkUdJvNVmv66bES8RRio1rFc4Ib/+zVfK0EwBytlkb7jv/da6x5ah0Z5vFwTy9iP9j3RNZSDaS3J
3sIvYGOaS95LW4F7YkDZXmovdMLQdjn4Y9Yf+/jdGD+6Zjlc9lUY/xt764JvMkqTalY+rnRwlrfs
jWUCAkGNaK37lTfcJo29V3tMGZVaeNmszE0uT1fTMBnqahaCOi9K/H0om9QHvcauNj40tGdHnUpu
wMKblA2KPVQz6DCAyearp31qVh5beZoyfd6hxfisLfQ60+jedZebXHvOtPkwJfgZzpyBDIWBGNdT
XiGb4btdvK9t2SSC8GsxQdQEVLnngT7x6+8xp2zuc2tl3Wom6FX2D1NqSD5IYU36rwmbn9EbKC6k
SwoTBlj4rRtcXvJi75o7Y5IUpOt2/VVSbQzx51JvOZU3rYRldhxkGEntGQaIiwWaUEV0OXKEGWBj
ijuddLes/4dua2CHwb53x1emyQ6F/0cC+GdvbJ7lgthsUWcGfxxo8w2a4Y9oMxVA/MZoXZKIgekC
ejdaV0vSm9Qw9/mDbainqQbDg8qiGE/mixFR8zDkTdAC424fjOamcSQluGxJuRzgDnXh5gqMEj10
AAaKk73TDRLXhEYsvN6tL3gAbnJGDFJWk7t+fqRwD1NG9yYUOUFqJakghCG/McMllka3QVNlw4yn
2n5Pv69qm0ntghpwF8eTxJgw7DfGuJpP8wCGaGcYa2YQ5IMIZjCDOfnWQdj7ctDLDK3pdJOl7QRg
nKVbcxe5y8e9BqccN5gzCVBLtkdcSrIoDoAiRyCA/QnXveoxVedd1XSPl70Rm8E4NiSrVsF1Lls0
tE4rkC2DIdLI/NGY8Y79OOnafwq4TytcoiAFbRO0Pla6QeugeenT3GT7nHiSa7LwJLM+zfDHSuaU
Se+Cyc7AvX9J92ZMIis7MFwnmyRcZLdX2dpxCcJt49Hsa5hL6ptUD4Do8PNMNvsv84n7VvFYk3r2
H25NvEyGre5BWQxipd8yDOdHTC3wmNJA1ykyyqV/uhwbwu8XvCcr5coqb8f51zZdyWwPM4mVdYXq
eNIgm8BCIw1U7b88ZQJk9K8pzssOODeTrEyHmtGfjWQOcvNhqkDXrPbJ96Etjxj8jkYa6/8lMDd2
uRRlqsU05IWySjaY6CxEE3j/k2mUPGQK93BjhctNBhr7sbF6B7UmVj5QMws0iF4wa0dbL0pk/W1h
htqY4zLU0g+9p1VwqkyiAQ/BA90b3YcJLrTL8SGzw6UorRwHzI7ALb1h/rRWjU2Gx+fisa9zWcW4
5qG/qpp/fYL299esS1ylijMXtrz0ORsxG+sbgMemfbCMgF0Xj4v3e1KfapMdLvsogF3jBr4xzCXI
SbFL0L/BcNa5oZr/7mIv2bmT6jOksqZQ9hWFAOPse4MbjihW6RDv9CHzdSP19cF5gB7YHXjyZJ2d
yyGlqXxGZY7ZDSX2mOXPbLiy3HtWp6e8fLHtj6KV4fDWnfx79W0XoHp0OEy+BjO0mdK2RP5uS9XP
aDDUGJE2Op9ox4l8m8vM92R8XsLgckB6sg77AZnCZYSpiHU9a5FccUH3nTTq2Htn/GpkJELiF5aN
HS4DKP2c510M15zmSMmxyjDB+KNsD9VwP2t7TT9O9GfbPzfl/WzGklJC/ESGuwAG7G08evBqIGav
pGxcJXdaFlnt1dJHDCANo76h9clj4E8DYKP1E6mi25q5/97Pf+3+oc7f1DAkWZp5KOD0ooGKBzj3
eJJ9sOsHeckE993Mg8LKcmWidwnYGeEFdQ42Klk9D4qpAGXdzp53ICuV5CSZZ9x34RBC1XJA2FiK
g63rX5ZWNtktPPY/N+2PxMtm8Sw76zu1W1NRfb1KbGf1k4Pj/3LeEX9xnzvEnb1gxneVeYYf6PH5
pnLsUGa2OtgcsWH29ADE9KJIUp1s6bgvrhzVivQ6TJI4RoutPMU1+bjslfCj3iwd97HZRgxQhoui
FgqRPmmvSVzve/s662WjB2JDn/UEVwnmdjrGpoH0aDrjnVZBP0snGBCdMNjhmq+XnRKm4k0G4U53
0210Zq8hZzSH0s78uHjp0IHu3V2fhGo/SiJD6NrG3PpzNuFn007LNQZzSfWryW5M4PXcWyKD7AqD
YWOFO9s7L7dLasDKUCxHy+p/ar0uqdYvO4K241dHSjX3KMlgImugQoTqRDEgxX1XNrvL+yP8XjFn
D7p/qEl4PDOi6w06y6sED/VTfa2YxrVdqS926zxcNiNO5hs7q7+bjWEpLfrYQF4wxle0sjQjyiHL
qfnMSiK1DZX+YMd+2svm4sUn2MYuF3/6rHRdv6yHCCBVK9NuvBggay3CmEw+Kdoo9b51JP1Bc8iv
NI5P+u7sOHMqybzC7dz8DC4ujXghxsjWiqTsT9SkVx1AXdU0+dBrlJhaPfrrbNmY4oKz8qDmjNsX
pN6rnxYCp81xuaO7bnwF55gkK0rc4ocviq6ICfjf8Lm1uwRky7DlzZiGkGRGYRJxUWpqmBJe7+Jf
g8c0Jzt3RgRpM+/N7heQOrSuwgwTJey5lWINhafLxhq3V17vFAxc6HhcGD/09tkernTvZYRMLnGu
CN2BrljyDcoMcjtWdLFi1vXqHsn9xA6Icq21ut/WN5URWXZkyJ6DhPnr00Oe4cVK01WtPcVH75r+
jJeGRUqLLoaKbGxwJU7cAe5DJjilluq9l42e35U1CBwrHcPI5XSDedpblXU/WmNcAsdcnjtwKStu
jPfD7DZrtTRo2zKP6tIA+d1gev4415Wfgx9fcmQIpk3Aqg7p2RW4B2g2z5tQguBZrZwM6EsDbf0u
2a+Qb6us6UHPVaBrilM6sL1Ji4AiFyv5eIQuhOwRSF9rL/6zxSAbUMHQcbEgiPI1xhNaeUq/7skc
NIHj+GbgvOFfAIo5N4Cas+hd/Y5BowflTPbs2cyD8l45y0QhRafB9kdwhRX05g2dKliKRgNActR2
tRmAP1KSoURWICL0z+fMs/DEnmpaaYPQyNXlpKBvBCrum6Qp/lMPbmOHW1JQVuQ0d/Ah4xX3ACr8
qHE6QLtlj/Di7OSsT/3ozkLp5evOlbZZA9YGdxz7ebAXSDGFPcPcOwStpnvVlsG6xUcpBhIwvoPB
BKhZfbWXjM4UFyYiBfKgpTP7dX+u0AOe0qcJcl3k4AGjrLDaJ5bkSxGmjY1hLjqSzFPKGoANsGg3
e2Ua96NMCVp4nmws8FV2WlkopbCUE3SPyLKjdhwWzqE2ZSEoPCQhTbLqPXngo+bW0Mlzb6pHhAZJ
H6wmygC4UFGVmlEGLv/LpY8w2jemuFWLJ31QCVlNNfemNvp2p/pV8r8f0cb3tLHCrVyVpCD4XN/q
lOzsARiQAe1JZAoywoMK4GYodK5sVn86l5siLh2BFTM6bI+moVmRnec8qNXEN7pbr4zyAlqnhuTk
F3BKrMkZTNN4YXUsjZ8voOXwf6j7luXIcSzLX0nLPaMJgCTItq5a0OnuklyS6xmvDUxSKMA3wSdI
rqprfmKmbVbzBW1jM2bdvehviPyF+ZI5VEZluJiSvNNn07Mpq0hJBAngAvdx7jlJlnAM2YCm/8y+
Gi6cGzTdXIiVGZgfwaABp+5YfoVT9/aqvWTUO+POPRtagWGfPMVI47HLlyATTOILKjctCYb48u2x
XiBiffaR8zoDSPaSDo4w7sq158sliF/BEr8YfeciO8nWEOcd/Q+mn96WKxkkjW9B7GFPuPGSPex+
7nQ77awsisgscixsn7Ffodd+GJBbvnEnasi7t7/1xcLh7kgzywPfbE61xEg03uBIboc2YObGtoEs
YUeVsyrRwlbuS/q+QMLyfIZnRui6naSdgRmu/eJshJt/bcY+hLBR/Ag/NLfiatMwP11EwZ1Yyn3V
bbZvM82Mk45JZHZgull4frgSN85F/KEO+DJaogq3lljQyzhwA2tRHdtXZWB8RmfX8br+qLC71aI+
gtvkBS5UK4/Yp2plXhqbaF+c9NLRzk202k50vMgMzDzs1BnGBPwmuMP6cxH1i2HvtfXSMbjrZc3W
vcqzJjUHXB658MHq7RvZWuxtVHgx3NsdZbbOVWpH1jhdUWACMKFsxdMzlS2s8AtrgaVIjZVHlqV5
O5pr7a3swVy+vbv3feR0v+2YkYWqLoCLGJ4Ul9qA3C7gg1m+r8j6ogew+5Wz1bKazGBZgv2E9EPl
rur6dNTvHcNZROnHOr41iyN095bj1dsf99LlvDvqLC4yVA+8d4aPs8BfmIx8o9OvUJ/+UA/7NNH2
TePMo6o6s8hzF9/Hhwub3A7ddSO+vv0xe4aYh0Bxm7Y5l/gYiu5kGtGFYONqTPPg7WH2LdWc6HJ0
vdBu9TRp1spA9gGORuseV3Tb2UtNvsRkU5DAdLLjt8fd93mz81yGfUfMEMNK+2OFFHZHLm364e0x
Xj7Vfoub5n6o7ca1yhRWKdIAk3YlUjvGR7TKbyqoj8bude1GR2+P+PIp9WPEmXUPXlJB6AIjVuWZ
MOHiZk61z8d5cQxIqoL1Dboxv0Nf5bVbEz2dILQNzwtPIxXkWUX78PaXvDh3xPLAswZMmz2fOxNo
J53SaZTSCQYDmlNnIh0CarCgdLYSifP/t/FmM5fJcUhijfM9Ka8qayuSVTKcxu6nTFz2TrXHd3px
8+183PTznVOQm1GcmA4GG7oRwPjjKoEYV7IHf/jiabQzyOyoTWSnUd7HIEKXS9C8LczIQ67B3QLU
smfb7Vus2XHryDymiYmhCsDvPcBzls14P/TXjG6MZk81/MW5+5EGmBcTeVMPKhVwVLgM7EGfEDeI
yn36yy87nDujzLZDbiHKB2QUenJn4bY6Go9Qbz/OzlSOCpSPGkrhRwE7zhfGWbYyMz89c5d0z/o9
VYLeSHiYs13StJZhVQlMoHvYMni874Ff/PLxhkKgKyiDbmGvwZm5GD64y3bBTsDz2Kz2SQW+CLXc
yXeYs02EPHCfgbwRHRaDnweZXthX/aZeg1jgvnwIL9kyUeAWKMnybWt82R3dmf/ZjoIU3ODUJcYF
VZlr+Mi1bJoj+kV8aZmPari5on55D1zHFooFjC/3cmu/aDw74087fsdChWUliRdhfPv6zMvgAotT
HS+x9uZq8N2rdiOu6LkYfXn/9ofvG3d2scdOrWwHuruLWPsR8iPW2Wgs631l6z2jPIUgO1/HE/Qj
9AxfF1X3sdjY6SKJO38s98SmL0XDO5vn6erfGYbatWCxN02izBZpyB8ZYgiPQISEfR1DE2GNiRz1
Pnjwi4fRj6V7ymbujGrlYxV2A0Zt1RdDWEGaHIkw9Qf3xkGONKpXTyv2dw/938vH4uJXg6z//A/4
90OhhiqSYTP755+36jH/6SK9e3is/2H6w99+8fmf/Xn9WJzfZb//pWd/g4d/Hzy4a+6e/WOZN1Ez
XLaP1XD1WLdp8/R8vOb0m//RH/70+PSUm0E9/unnh6LNm+lpMiryn7//6PjLn36mUyLh73af//2H
0wf86edv/+Pb//7lL9/+7Zd//Onbv/z07Z++/fO3f/32b9/+/Zd//N1DHu/q5k8/G5y8I9RxgP6A
jgq16JQP14+//oi+s6DqA6IygPRRY5mWLC+qJsRrkHeTZCUaSUAmg6r11DVbF8AcP/0I6kMe9Eoo
eFGh+cl+/tvrPlu1H6v4U95mF0WEjow//fx810CExIPGC+GTePukcT7PMEANChqQzShXVCfN+yED
2znRRRE4KSiW6yb62lWxes9IsSfcf36dfR93EuCDlDg64ObNHOPAc60MU64wczToalZdxXVfLiIz
h5rTzhJ9/+bdb3zuuf061hOvEZqQMdn27FDDVLYdwEZylYLhcuFmkVzVEKgK3h7ludX/Ogr6e6HE
6kwLOudOqGuLZw7BKI7LQVlQZ3rFBUmO6tjOJ03O7NQoxJJa66rW+7z66Vr4cWU+jQ18AOQkocAH
3sB5U4mtWzm6KcbuoTqz5KF1WhnjWQGe4BWtoD9ZKavY4zi+sICO6XAKkTJQy0OX+PlNwWwRN4WZ
ypUWUEYTuckwvRCpt0t7H/viCzPrkIk6geLjHDKv8nleqCptGMbSqFV0QUVvBt6YR8fC5snGqIfP
dmJu3LFLjybk5Z7vnJH9/Dq3OJGnr4S+Bpq3n38o2jkTjG0bS9UBhR0qPq7NoWR+1oXuUaYneCdF
4sjNAc6JYuQbKTRaA+Jqn43JR7RT4o/MyP5DQOfvb4XKFN7MsdD8haNj96IeiR3WRcGMpWWl3sop
oQQL1XeF5Gu7Dwnw0gw89a0ziPrhEHNm9kPKWEepFYXovfSKTdEJ+z4s3PRz3pX2bdmZXeA5eqHM
OD9uk1OjzEy0a4h4GZV9uRq7ZrxMiCD7ytn0+W3+NAXI0SMiQ9qZ2c48grYzU8mmBncs7RmgMFUK
JaXeHNwiiBQIB/zSTd2bVA7knHUjHEmFkG2RCTGcewXTJ5pq4wMYw/FX0AsKg9pyRqje5Ko8pS1d
DTnjImgyCYE81zqNpHGfJT1bhGEIYVjQmKVHsaPta/EfqPnN4JPTp0FfjnOoo6GBi2HfP1/dhBch
tHewulXIk5Xdje2Ge3GGDnCIYpoLUYTm114Uju8ORt8HzGrQGeANHfXbPlfcr/pwOMt6wwa5dKe8
D1lWO0NQShmGS8KGfR2BTz2Gz8+fCeOIShfFLeYgF/T8fftS2EPR22I5FqIImipuywUyNSDpt6ts
E4cFuarTkBQ4fPP2bIwt9yKmrQbyexBQmyWlyHxuTW5S21O0LaFlHzRTIBdhEz8F8mU9NToTDbfy
WhWjvoig9XtZCSki3yh6vonCxL6IQLh7FaX2Qqb5Skam2wSibaw13Gl6AvoS+ypyhNsvSN2jNkYG
eEVjPt4mjFu3scm8h8ZCBZ+01T6y/9/fP5NgGy5qjrB+OqWfzw7r7M6WzBJLAXHf21QN5jp399IF
vjyK66ADFL6EN7/l1BjGwvBMsfSgkhFoOjwWytnXI/x7dwGf8lTOhLbnpGH2/FOMoozG0tZiSbTT
BHY88o/A12W+lHkaRB0KFK3S0PSrcnr89vX6wshQL4EzgMY33AHudBrsuLdx3XhDRGtv2dksTvxw
SBahRtspGpZzX/JbLavwveFC1fTtcZ+ATs/39nTGYHuDGdFmfO7NV6ETQViIeUtWmAwA6t4V7xn0
ue9oHSdg4K9sI8iIaaySSEO7zYRK+FHRZ8oGtzVVtQ/1FXUaJubwBYjZ01JndUDRyNP4SZ5WN4LG
xqYLObuBMrPKfCdH4dFI8uzBSQ1ry5QXX/Rtso+K8fdX6q8HJxCRhE2b8/ls9oqVACeb3jKEHvXK
AhX9tbLLqzppcMDzvl1Bz+0ciJtw7RnAnR4ypTA4sCZALgTIhuejQ7cIIb4JEH+RqHbdVFa4EEaO
QqihOLggy26bGlnhq0ELwCoK3LDETpCENdlFRsWwLHP3fcIFouNQjIFFR+TzTZ4fqcJyll6toXZe
aRqAMOhRMlv5bVbdpZES5w3dqxw0S+ROZzUqI5NQMLNQAOVzYKvse9KFHefLUlJ+NeI48YXlRZsw
awgkOnVFIfJBvOOomYIyu/SO+6wqLkRVy/dvz+uLr4IQFiovk7YamKaez2ufp4xFSQEbqZIKF3Jb
3XUtRMcd1tbH7kiMLQ+hMFNaYMIt6wpMogM/Jaxqrva8yHSizWxmcoEtsOE7KKLPtxewOHmq6xAv
UkIgr6XH42ibx4Q50Sk8tAaM744JVI08HWrDOmKq9tYkLtJARcjyvP0uL+x04CGwTKAbnpA8s6sp
ZFRkBhy7ZVkX7FaGiXvmwFI3NcnLAMzzfM0lufMQf24MXpd7AN0vHMoQXJkEricyAmceXhWlaHhc
YvTeE+JM1J67Ypn1Pa/6h2Px66Z6fGzO7tSb0fi2e4RaQPX4E36x/gm871/uGkTB87/5Txicw+XZ
Wfwp+H8enP/3p3D833/56y9//fbPuwH50x/+GpBb9jvIYOMgd6DVOnVl4PD5NR7HT0x0TUzct/hf
BN/Y1d/DcYPQdw5DrA1bh+rvpNz5Wzw+/QxQEcSpCPws/BS7/Q8E5NPZ98N0poGnG3xqGEGRAe89
ywAaJekoS3rXL5gXroEfYqetE8IJTNiDaNzsaGeG9sbG03BIIaCjddqkcDqd2UWAHm4N2XPl+U0t
6CIZQC4i7Ghfo9rvivtPw4AKksAFmoQKZ8OEqTGWRgpuClJ6aJrtSnmSCLNfMHzWBkqayVrUdQ4J
54rCk9dud170Ft0ToT+N8nxukeRAusNBRgafa81i1goyNW2vgDjMVFXcx6kpL8dkPcYi/loUhf2l
bjuI3kNz9iRzaO6PJOxWIIOrqmUO+rkLhyf0MypAIKDJWEbXUP2AqXVZegnKiO6mtXW8GIsmOQXr
UCmBG0rJhhiQZVrwOvHRkSgAbu+hWyA7kAeAdbCIgWgwRbKM0UQANra4eWjt1A7BG8sxvnbqVSFp
+znMc/15rIYLy8Ml5qiULFwQN6w8N9M33KD5ghhA2Gadm40LwnX1va3oDx0wZ9EDOOGKr838oHiW
+JtSgq8eQ/8Zj5QpH/dGvu+fkNv7q/Htf/2fv/y3b//12//85b98++df/vLsaJke8D3Xh3weNO+5
BwcVbhUH98bfzhbDfQc+MqS5gMpDHI6MHuz+++FCzHccfi26Vp7yC084we+5PusdcxA2mPhTHAc4
GNw/crQginx2uNiTpBHyDRZ4t3Axg7Vx5iDEKetFWoIfCly2zU0vpNdEi3YsnPambriZRcC9OEb1
yUEsH31uoyyhV7Vs6VAdm7IkWRNoTzax+6UvjUSIVaiUXXzRGfPa9qwXbv4RiHq0jXhhqYzTKO+r
67IB7chRLrz8ogN5+71EA969mYvwgxtykS46aGBAvy/SA3i5Yz3CFUwrCXwLGfuvoCQTno9XDnOQ
nxEQsliJ20eniZXpHikX0t7AwYGKcFaS1g5GnfXwyHWRXJosrI6VdNnjKM1uWIYVCLsDTApJtoOp
YnZTEIMkHympovZcFh45QqI0+2yHWYmGg6bxsmqBNrPha5gTejn1CUO/xW3DzwA55JZvmbI7dQ0N
eiE4NHhfkSSAL4Fn37G7Uz3GdhlAjy0xg76O7PFyyIrIxiErE7rgjduS97SNInUKhqu4AH+VQufj
khQ8c1fOlM9YWKnUH9ootpLNkISWWpoNs96nJXfSoCAywfmBUFgutASs/3jMEh0eQ1oadUfmGmVz
n5E65h/hD5Ia/QuhoRZI8ofQZi1akPSUTof4F911Q7tkLLfHlSNRjV0QxZLBj8lUuUD/pZsHHSPl
F8ElUoktS9VpZgsNPvOayHMP0sSWz1KWeguDsObG0GBvXbDRKQGJbsxiPDeseLjhVi+yQPS9aT1w
2kOUgIXIpYEZhki5Cb2wchZ2BjBUgNg7grAjRci+jltIu/qjlceDz5s2xpzbBA82m7DdYtF1hvDB
zAQa40agaXC0N4CGWjlxljFp80+Vm+Jg5KNyHZ/XVLl+DSqU93kumgiyIEIca+mNhi8NLtHFrFtX
LErAeF1kkhorWVOCTbFAmg0E7g433C869bDpUi+tOFgMwnYIKqvlESh0GsE3qJzlcmXx0bsQUo93
qtcgMBtM4UERqgjrxi+iyOH+qKz+s2vQ/opUJr+rVW80vuvIKPK7hArkU1vTBhcDY4m96GQn7mLi
jRVYFEPvfVQ2rFy4tAeE15J4Rqm6+mNsZPllhy5+8L0UdfIIhzMtgyLT0b3sI+t60K7Wvu6q/ijt
4HD7FRqVYD7QpFzXEZfjEWZHfdUxtGsXEaj0bhHwZu/xm/xCmVEV4sJum+skjNhp5sW5xgZh6N2j
MWhS/bpMcXn1lgVVcRV73aeYOeGAy7NSYFHRaat8kJzSr6SkxVXOYNyLqrYoaDCTsXT8IdHNBzk4
U+p44gNbpSRJsR5DmZ4bfVUUkPhBNwBgReY2raXDg6G0aLLo0tE511B30quqTEzzuM7q3Fq0RgXm
4oqLu2zsYyTQ4rYaEPE08YaSLFVQBK8FqmJVpLEWSPsKyPTGw4nD8+GTqevmnvW8jnxGWut8tJqu
8nN3LNHzkYS29rvczG5HEivLr+08dY+lrJpTJIjN+9TLOwamWM7LwDSL7BKDTmh8aL0XIIQnfEvN
PvpAhWtj05Gm3NSKO/fFUMY5Glbxd36ThMP7uvXC87oU6rr0krD0oaqa30qwqVxxNOdt+qJMqW/Q
BBh8Dk4+n2dh+zHKtDv6uRzy8gTtYWW9yura/gQNAB4fi9JAelAaIrtsk8zo8cXZgExG6ZYQSS7N
8gwBpQJ7l5ka5yXjEymVl7XXGYt6HdAiqq7bXFWuH9pNtsF3IyJHTgQEdFMnWupXHjEg+hGXVXYG
Gp3kU1u5+fvSyCqyyOpOI12vHVMvO5mWemmTODpVDU6shZPgLAILecFStO+ayG+ajMp7g6UQVbfq
kPOAC6N6SKosHk55yw2NfEucPvZZaPe+MwpxnpklztIxGiAq17b6gkmFbsK2wFv71CniEUmCMHyg
vEepVwNOW6F1YshbEIaXyJePsnVoQD2FAJ7lwl1T9KhOYXtcAkVU0eQrVU77icWGTOEZ12OykNL0
kN6EW31jISfg+E0oW+4bqqNnNQD33SJ1iwHi9nAFbptEsCvsFGQqTRGyL54odLWk0PX4KGXKbrLe
1P1CWEX9Po2G5DjhtWh9mvRm5CMTIu4zXVLl05pln6BrNPA1AXVs7Le2wrbqI6d9X2GZkEkduZP5
zYDiD5Y6cR/AsZmvQ+bUMXDBscsDmSQKLOIG1MkXuBUyuYxBpGBN/992fZCsK7mo4wrQnBzFq5Ni
MKYAxIjoBSKpqAyEZaA73yptsc1ZlEG0tgxDI6jwzZmfGKY+gjok8wKP4UhHzsWUENxjuWp9G7ml
AJxn7bhocIpCJNh1hygQLtMb5TTgN3QheWVj3BHvU2d5OPpNn0KIsG5AWxWgtON85HVVnaStsL9C
VDQK0UWfivhIAfY1+kiuFuXSJY0uV5mpsy5IQIDUr908bcgavKZWfdYWVij83FPslsSl8VjnY3yj
oWIe+aOX4ssa2mcabgYlMH+QoGioDLCcbUgqkfG3EBqG6zyvjRswlMMY+iEDNjnP05QFWoUDDjvD
FJ8NikYmPwd93p1IxhEilQ0eEBRDQu+lqrgGqFCnEseHSy+FVZKvOZoOrkgT8cdK5X0TZLVIvkLG
PKn8uOBd56t07DcKiemvXLH2wTVHN/G1cuKLrkduCrcTGYU/jnE1Ytqbrg7Cuh5PZU2TB9dCXnHR
sdpeooECNifirPJWHrjAgZ5xSHzeoOwM/TviYvt0wk0fLG4wvWyp0+gl7S0oLrgkVHd1rfsw0Kzx
HrSNOk9Tpuw97j4eb7D/hfZlNjZnoVSNWqMbxMs2Xuta7RqA+f4SCcbxi0eq+gbliCwKojx1towq
eEwFeJFz9AnWZbzgdm09Kq+yHL9iYb8llqr7wMbp52JrK6StnDiH5E9IBkCEWyc2r5vWtYuTFvLd
3rowmgYQaFPagEil1TatKuC4I+whhrNGkvM4h42qCNrOmChke4ATJCP1o84luBNCXZaLcOTNJyqo
u6mKuLuNFNcuZCfyeA02ft0uJt17OKMdV1BShgMBpuoqd0CFqJBTamn7ycBJWeLUlHpD4Vlw+Fq5
h/tbe26xINAizNcSYOsPmR5gGq3XGqcxyhvjwhqG4q7y8FEnVU7UcZ+Y7I43VXUl816gSN5YEfaN
WbvXpT1IsKIWtK78wjJCB3ZVDYDl9MqCMrth2xustb4lleV9BfN8lfseYPwmOgaHpF1bVttJ4K15
99mOW5X6Y2NEuApEQ09ALKE/yWGoDLhUKr8pcdpc200zQis4t9yFZmk/LFOt4qPUMJfcyHkLWi/D
OTahHvDIlIxvkK82QPfMGshnoCzyQZTU24DGAAyuTUoM5eNGh8iFKR0NRpB01CeytUAbWbQy25A+
5vAnpWs8xhCMcXBDpbkXgHcB0pc8TMNwJa2oWodOMhgLcN2HcuVpJIhxyfL2Cg0vUCPJDWc8dXUl
+6AbRW0GYdzRxPfa0URXmSNEtqqzslqxsGyclV0XCop+APNdVKj9TRCIvOO+TSM4/V4ZTcn6TjoG
ev5c3BxPAeUfiq3/f4uap8zKm0Hzv0wZuG//uhsoT3/za5yMMs479BM4IKaERh9Duu1vYTJn7+yJ
TdAmloVoGGns36JkGz8CKT+BSzZRnYIA9LcMHLHfTXVpZLxtSINNmbs/EiU/T9kaUy4fEpNIGT9P
njdjl6H07ckLM9d6xfKpvUw3+xQTXnv69N93yleE26LqG0NeCA8cRtqS0aqKq3S1M897s3k/3n0W
1yed3WeiI+42AWvwgrfw7lthqT+UK/zx9Cnbv/PuktPEsZVnbZUgSBQa0VnZIgY67NXJ84eHWQs3
2OztrV17t8x2b8EqtK+p77VJn+X73LiC34KU7TYLw3XPio1O9tGAvvxo5IWfv/aI7uTEjpm1NUzz
xhYi9pOs3yduM0ub/m3G6VMeZ2fGdeF4Me9Q/xtUkXwIE689qcwm/+yZPV8VqLgsU4A/Vlle06Oo
HOKAF068B3D82pfNEtC41Bxo2XFri2wggD2xfTR29OGQxYZ9P5+1THiqRt+jtbV7vZWep/3C5Pv6
Kl978ZkBm4jClGNrtm3MPAmiUW7zFFf1YW8+DbqzIkiyDm5PUrq1B+dBleOtk7LHwx49M96GVEB0
iZxuR4mVHG19pjSlB50MAFA9f2+ofMshEiHdNohZV8h5mUfUBVv8Ya8+M17TaVOJ0JpuPU0h6SAv
QzjGhz16ZrtqgBZWrtzsIgMnW4BUpQWcT+utD3q6OzNfm6UO8mlGejEgHkl9ahf1RTvYnTzs7edV
RxtRYMe7KryIhyaExz9wNMOq27dfftbU9tvxMAfEGa3IbV6l8iK34xualF4A6IG97oqYDj4x8m6l
jZo8OtBn9rsYHMWe2zjLIc7668aNu8A2FN3X7P6K1c1xGeA/tVKksMqtIPG6Ci33iOZqH77xtYfP
TLrtBjMaeVhum1Rciw4gRsT8h12aSIs/Nw1J5QjhQOVuUZM3fbtU931I/lD998cKzWwa2OOmLJBU
20aUm7dWEi0icLPtWf/XZmVm0+0YEdvIerXNI5SyfWsUXhA7LN/Hlvfa82dWXTINFYgsU1uetNFJ
nLXhwulCdvP27n3t6TPDhjvtqBbgtW3ugZmr9Sx9Zvds+Pj206ed8aPU99vE85lhM913aK2r+VZ3
CqpscuJnbXP7BDi0MHh7iFc+gE9Flp2rgImyC8XQu1vA/5bCCtEHxg5c2rmcHdOhqFRpOdvWQfKF
eQnafGm+j9nktTefXb/FwGjJSE+3JYdEl0hPS5ns6X147dEzS81BXkJHMy62NC4d0zfsdvhQCVUe
dl7zadidOXd1mpZViRwqI+LYNW56EFi/vZqvbZiZpQorykszHfg2skJrKRLPeU+7NFx4UUtu3x5i
hlj9sSlnBusYrhKsqt1txpGlTT1Sn5SyuVYNbxYQDYycoDdk/j4q9KIby69jLNm67O3xdmA19c1B
IYcllWdA7jJ3Tgj6c3AhlmjPCSElJ+v6HgivzhequGqL6NgFEBKFHKs5rkrozp30EX3/9oe8tsiz
g8HknayQS863DYXIDIqDDXLGudhDOfDa02cHgy6iTpV0pNuojR86rSEMTC8PevF5t0GHpEUojdLb
IoP8gTn9xTjmXw579Ow0SPM8y4ex8LatSaEvbqqt4N5hUSOQIc+3fTbkVhj3eLi0+cbZaLKv4Wt6
uxeOSWd2EojWpW6Dh245T81zaJ3WS2kCoo31pctGF+WdGwLB6BrE+kPA9d9sYA40QdqwzWSi+Ba6
ycNpKdLkxBsbgHWb/o+x8P0YYn5IWKSzS/DjbQtsfF956Rnv0sOiImd2TJC8tpMwrbwtOhXiGxRh
yo+tqLrDvHRndkAA1AgnmuHWcpPyBHWyz4qGezyRV843Z2azbKgylJIzd1tBBuQcmPLKN0KDboTb
dnuigFnX5I+Jn1luEqrWzUfmbrsk5Z+SAVp+yqGGH0ZRfdPkdnEJFvPuKMta4S6RqR3XSSSMpS5y
cjTGilxkQ1MGWcGdZQ/x3YeDLHMuPAgQhJFJZdpbtPyZPuqza+KoD4c9e2b1SeQ4FXDI8AG85Mg1
c7lQEGo9LHiwZ1afM8sF5WcNJyCp6MoqwPwfdt7Hw958ZvlWohIWNSbZao40lx2nzioqqnjPbfrK
GT7Hh49Eh4M2O4JwE3UnVZneh86V4rBj3J4ZOOuIMqiI6LZF8mWZDLIDWsvc11jy2rvPTDwPe8o7
ItBln6Roeg6r29Qr28Mutwk/uOvAxEhwJ0hgo+ghuivIwUIUvrIP3IwzE0fHQQy1d+QmetVvQA8a
5HF59PZumfUA/Wba8zavroOOVwEVnW2MdoxN5Wp5D9BDeO0Iq1rEbcyZTwCAubLQm+67RcSvi5E/
eDLPbvLIahYELPwfwnJAHv/tN3pllayZg+8mbd+zzE5RTacq9DsgDy+jznIOWydrZtimHDwvK9Js
W9rOGlf6/ehAXu6wV5/ZNcArLkCJTrqVKPmtdF2hmmqm/YFPnxm28ERoGC5Pt5HBnTPXRTlFoux5
2KtPt8uO/w3u3NpBC0u6zXLr2uPOOpRZcNijZ0ZtOMrmosGj4QifAqzkEPvksCfPDDqxSkeODkm3
npnej9G4qkly4DaZmXM2oqOq4cO4nZAfeUVHv2oGeeCMzOwZla7YrAaabnsrh3BPTOu1dst9Ohyv
GdDssq5TN0GbgCu2oldP7RXlIh3IcNi7P3WK7WwU3qIFlkTRuCWKe0d9CoCYjN19lYjJUl5wW5/4
tHaeboZovS2F6W6FZT6OYI5a6rTIr0puFUes1WxRR+N4fNDumQOxtSKd1XPuboc2l5sCmJllz9L6
wKfPrBW1YCNN7SzZ5lAG9w3R3IBHZM+h/coKs5mxthItXHmNBEUbK35MPSsE7Jh3hx0FbBp1Zw3C
rk0SyEckW0Ok9Rpgh5UpiblnWl5b4JnJjrUmTqxaseW2HdNFNKTtGWiSAAgrGjCt+0xF7uTGQc7l
sFWeGbJpo6bPxICvcRBy+i0lTRAOijaLw54/s2VvAJDLsmi8bVojCpRVrgZp7KMNeW2hZ6ZsEDfR
FmuBaJWq9O0mHBagC+z3bKPXqlDzLlQztOqYFQaSLmXULiOeA/c5kmSd1aZYZYA0npSdB2gtYSCI
B5LosSkAOj1sYejsIq6EoImwSAwt6ch32+QItOp7mGZemTY6u4eTEpA3s2+SrXTTAKp6j72oPxy0
3E8ZoB3jyAzQ12pSj1srLQ2/BX1Y22YHntxPnYo7Dw9Ho7dIVsdb9OCCKy+X+ULva7N8bU5mVk2x
dFQz4OmoaX0xUsSGRWkfGNDMW+R63ncKd1m/5bqrffiQ506f7WtNfe3NZxaMAz/vzSKOUfsOswpt
xNz+1Az2PgGB1x4/M2BX0hrAaQea5nm4Vh6kc3ixPmyzzMxXjWlSSteKtiYfTOhVoo8N3nRkHPb4
qU9h96DmQM2lQyaRT+sVsOuQKGv74sAC1//l7MuW48aBZX/oMgJcsPCVvWixzJZt2WP7hTG2x1xB
EiQBLl9/sh1xbkiwWh0Hr54JNFREoQpVWZl/iIyenUV/qOoi38hy6mv6ZWJgHG59jFU7GebPePyz
xfvC21AfyJfTBtK1Q7BiYqcFnGHvtroVeoH+pPPm+/6p4VX0a+HA2anGiC9uq1vBN/boGqmRbKem
GP7zA3WK12v31nmJV7KfP2+0Z2YJgG03pDfTqVjHEgOks056WjafASocn9x2b8XfuGHA7HE1nTir
qw+YYmK7Qspr2h8XfMmmKBqWLpAr5eOpwEvxdpC9eI9XpbiSO5y/32vmsTy1yIFt50SNGHJto3/B
rdDswWzX36x5pm+Uzq/SiJ/jxGs/ZPktm0uaTUM3nNREWFID1Pkvl13/ZRFr/nGKVA9Qo47yK2H4
gtFsFnEMFPW5WkeRBooewbQNImfHh4ZN2xBCZhJ8VIs6Eb0C8ypAjqAoSCSczhI5m+/Zca3qWVS5
9EVad+qh8z+BR8TtYWezs7EOdNm5ikS6VVrvgEu92aLZEelh48DKFtInW9Fi22GU79Ya/CDNmg1u
lzI5f+VnRonarKF9GHqpR4tdhwkR1ED3bva2fLcN48WbSeClFe9ug817nMnmlsXaummlzvIF7Ade
yuQC6gw/ifPK0SCW13oi4LMeNiytwb3cAYFhpD64WcRyVFKhbQ2qFC8tPHpmbuFeMsnumprA647p
2xCwJgAz9lBTLy07UOVBD9FPSr04FRiAbnx5TqiOWcRH7aV+H4ASr1M3WVQxp88JaqWXixsTl3m3
Rl7aefNnj5S7vM6vtBsuGcUKrpilyUBCh8+poDsPOYe7SrbfXL6mb2vbMT36rBXYNebCjv70ZSSN
oz0spzS+jqkBlU5KiHww23DsRzdQ2l+ssQYa7OuWwXOCKfpgBrYXHPw2bgaxMl+f6FobkCynEP1+
v+jl0PTst9vSllfmQTitXTx5aA2KfCep/kZH3+n2xlzry9NHY7VK02LtLsLcyTYvj1GgPzvt28Z1
AZrugXgCxw+Quo9aMnQ0DQYY3Ba3fBIDP3nNyIIDqCAxSMltuV4Tf77gNjaii2XDUAdVHKeLweTQ
uuKtoSOzHd02bjlljaEkhQlbHJRuuWXgq0FN2811bI2cscb0EbhcQK3C2wNG3XZA9Tg9030bn4UI
Fow0xq4L06bIH7ylv5IpXrJ2+PIEzvWc6yEzXrpWHU3OURg8jdckiC8tbnmlNCOu7ZHHaaTW8wDG
BoCW7h3NbfmlyqM57mSlTlugvcTXmGXy2DVg0+vvC99mMMQYc1vk/jac6q37Ula0Oa58+wjUvecU
j8EF8dLu4zCNMcji8QN9CSnUgKqkYMivnE65jcuivY/MJGLA3BVFnlStn2CayvGr2sAsWs7+Zkre
nyqhw12bQ4lxbWa3oMlt/xRnAFy4YedUNxCeG8QdaEauNVjOq/z9XMGkwUurN2CrnDcJEKVfLfo7
jZtg1229vg3qmiZNB/aBK4fzwvmxQVo9iKNQ61TADYa1QUaESu5h8sL4CdQ88LG3v/KlH7F8N8Pc
74qB/v40jqJ+jDbO34my+tGWG72SkZ6v89fsZTtwX3toG1EAeaJoTNYAWkH7LY+qtOo3/yM0OL29
Av3acWnJVjqeXcuvS7Ea6FF555gYPqGVV4ILa/j5tsUuXEjcirclCIhmyKe1pwBsMLdasfo41VHo
Fs1taBWvqBduW4ZXR77E76Jhu1PV6tZmw+z9y6Pbo7iEp3Z+RvIXxXvMepKPGL7enDoZvo2uClie
eVm8GRQ7qqfIzN9mTeWVY3rB6DbAKge2XIZBNQLyVz+qKn80DAwETh/UhlLN7VSRVg7jiRIVJH3d
H0m1fXdb+/z3PHufTkMwRwpMkyeS658ZCR79pnFc2vJcrVHHMEEznkbd5Q9RoNQe+DJ9+/bGL9wL
NoSqG01MC0+YUytMizFJifcHxHUwvGqg4udoectNu95v1uFcyO4FphhZG73zR/3x7T/g0omx3NT3
vWAKVrWeiM/vvYx/00z/clraRkJ5iCh0nqRIl9Fjyaj9BzaGZO+2uOWjVClwlZqyQJcdc+lRW3/E
iI/bkbGRUBPgq8bM2Qz0iX6st+w7nzAM77ZvK+guYFzIq8WL00GdeamC8QMFoYyjUayYO5WbLjWU
G9OixEFZpxaMCRgyd9z6+Qg9c1IkC6DDHNrptDHxQMT6kFXDk5tVLCdtcwNykdDrTrzD3RKtYRKi
0ul2KdogKGUyjykVD6eCxt/yKMx3Hep4R7edW74ZRhQpGttaIKwUCGLpsSquueaFDMoGQXX4mjU4
A9oTmdl/fevnO52xb3oa2S0G9N3qpVAweflVabxQlq0efoWj81FhLpnraHYL0zauCaw4M2ZSsurE
WjPdxn65M1K2VzKm87l7JWOyRcIqsMoAN9WjBcdZeFN6giYg6HCDMyCDf2kXOYZFNZuiOgUgBDl2
6HXv/tQJnY7NeUr5uS/JrhNF200lGvTxk5cHRQJ+Bbd35nlk+fnaPaUChIOkPC1bebPR7Ofmqdnt
DrBpyTGe0wybEeUpaIsPJa1+g4HZrdHs24TF4JZBU4yb8gQuEv4e3Jjtt6gIvSuR+tJpsRwV9A/S
IxGswirvI5Hzr6k1/zfK//+FK4Ld8aXFwdxTe2HZlacOBGSIdAT8RE0ZuZ1zG9w0hj2miEJSnBpB
/gF90hfdjNd49S9YxYY2aTZBoiFW+aleAV6f8/I2UlnudvHaWCYyYujdjOeJWPA87MSSF5Dyib84
eVBo+Sewe+C0oNg5KRcwfFMJMpqFXSMNvmQXyz+bbSpGI0yWxtpARxz0koelXh3rKTaYiUsPNDdy
RN2tir8HQt+D5O7RzSxWJIWm5NZ0VYc6UMluFBSkeeM75qFh8PKYG8NW04+lSL2KkkO1TCCYGdr/
G2/5/3cim7Q2isD7568dR3ks/gc1uH1v2Gc3o1j+2euxUFmQ87SWM4RocyiclbWjxW28EjADEGRb
vCztWm+8hXTAjbc2bm1YEAm/NHkftQBvjTVLI76I70u1st8LQ5XZ7Tq3MUldT/x+LqooXXsljoOO
/IOu499OVrdRSRDGq7x5WsIUPdnPfO3fbb1xy9BtTFKwYeiPzSxI8yHukw6ccGCQddu1FT31SCoP
ILA59ZqoPRgfhF+6kEe3xS3v3DbQz3Yin1Nwn7/zonMgCt2qebY0hwJDXgSxzzmFjGh8GraQqGOT
T9wN9ef/0XB7lv2vSogO0LgpLbe6Rm+mnHfNNLpd5oHloJjRggShCqc09MCrH4bbf/FK3I6hDUhS
NfiL6yaYUq8LDkuRk4TXwvFKtAFJqjKhgQbTlM5yut2091Fn19L/CyHIhiNRwGD6BbXktBegCfP/
aIkU3pPTQfyjc/3saxahiJYhbqYU0iNHJuOvceE5Nh//zGs9W7sczbRgGnFMWRXJXcCaI8a4HVMt
G40Eklu91TkfU/CSfq51/ciNdLtU/vAePNt3PQ9DL7tsTGkVxWBjAl3q3TpR6paA2jCkqoTqC5z/
vHzxSxIUW0HO5Rg8fSu73YD+nE1JRxApFsuOiobv1DZ+cjsslnf6wkCMGfyM6QKmjx3YaOkuGMCK
5rS6jTSKwG4I/6+6NItNsupmj/zaLXO2kUaVKKaB+mUHrAR0GfS/AV63bpvmL+OyjqUEOxlWHtmS
HyUY0PY5Dx0XZy8XBxNVpKZqaVPQ98sHMKoF1U7XTSEPbpu3kluQvxXabEGbBmzN1L4KonG9wbj3
5gbc8W240SZGsoYqbFOwQb4zekxbQa4M9F64FYkVQdGuGA1ltE2bsAJhqg+EJk9ATNG5nXUbcwSe
4LDxqJKp6dGP3IXD0v72Qf/10c30lp/6m84wBDN3KW1M98XrM5YYTwZuOQCxHDWUaowLP5dpLMen
mqpfOlL/uGyc2LCjTTW8X/tKp2r93o7kZxRxp2uX2JijbaQZxF+x8jSD+HgDueX6f5OT/98nBbER
R2iV6WiYwbRtyKDA0kx2VT645c7EZpWqGM/nALTOaaZp+xM1ke0zHgJO8Rnkcy+vAJFjTD4AI3Na
Csz35+H6iW3UqT5E4rNrPYtzbBJ5KbKoTftVxQc5Nsst6vLXZmled1BiS0mrJjcxIduUtltzTzcd
7ot4drsZoY73cusr8cDkGvh9SraM7raq/uDl8a+3T/jZtH+XE6GE8XJtb67WAWUzrE1DcZ9NYfjz
/PwCY/HcuSXRxAYh9SE4VMtoHlJ/YH2ZZGbutlPZjfQaEc0F69tIpExiMnUctiEVuUf7pMcZOqxe
FF6x0aXlrefoGgJGPedzn24sPzWmb/eLrNzwcFCie/kBwBC/Cl5tYwo29vfB4p3KrHLCNf6RQXh+
5IWkUlebRO5lqqfYDDeUDk53LvR2Xu6aNt2G7mKNGFd5fIeH45Nk3o+3j+Qlc5///ZmnFtVkVBuU
KjUR6OCh8ni3jNCAdFvciqQbxDsLL8xVWqtw+SCyAOrWVZ9fSb3OH+0VbxKWp3K6TeD68Pp0aknc
7ePOiO9dWSwFmIm53oGVudlVkjVuKQcRlvduUHHNSiUV2Nv9CGIOaFYdBICxw/5ta11g04GE2Mtv
MVRGkCgbh7SvQQn+7+YrYt6LKWu/onct9GfJlDkTJFegbb4B/x3oZMBrQvovM9S7hvuId6EE6TXE
RO9R5Qb5OopzkPme+hqa2rMfgqQ6rjDaKGrjPWWqzptUD+RpGYd4vpuzlct3pTeF+sa04LnPy3yB
KLcX8s7tONgoKR3wbu2XoE8L3t8A0/11WK697i+M9BEbIyUyYUJoQai0VXpj90vcEfGNeiWeP6Kb
hjOP2Dp+7sBWPd/1ulXNcchGsMjN3Rge3v5+F253G0lViXbOBlDqp7wcdHyAFgb0XEEvXCk8DDzh
hqghNqaKdJ3fj3WoUrFF+9hvOSjBQZT39t9w4TqwIVUKJN9a1IFKISWiP/oNV4dC5+MVC11a/fzv
zy6bgPng9asnleqqUE+tlOGx9HTtlj9y67ZhfN4aEIuNabhCQY9g1wwaezs3w1iXDXjdI2gS+CpV
aGcmYSbuG+65pae2yPFmvHULphVGbyBnoGID0YBmdGMDJDZKCspYulDtolAroWMS5PSOe90Vk184
8jZGSmeTNJnJVJptkCclKPDc8ZKD300u2ZUT+afO9co1b0OlgqaBxtBGcO3KWP5bt+NvI7P2Fpcl
xme3fPkG8tLsnedBnxVCLGsy1lLf6piMR1/p4oMMTbGfGigoJuDfHu8KMKDfF5hNHxIf/+mKIS6c
bBtxxfgkQWrO69SE5YctVMWeGmCpnc6eDbmSPPaqmcNt+NL8V+TrXa/cSHP+UkkLQyO3AozyKRQP
D5rV78A68Mtt15azg6s9g6xEp9KgE+oBZyO+1SOEltxWt5198zsU0nDZjtX8nvDHjHpOz39i463q
hUHqV8cqjZX/xHXBTh6v1k9u27ZyCEw2LgCt5igXhQuS81VAYKapn9wWt/KHTBcYF65RMYrbDnLw
hWgSLXDO3179QrplY62gSzINHlRhUqJRtfQkNe+rlbT3I6XNvYzC7gvSCO0EkSe25u9ZzMIfe8Qh
6Fr+HpoGGiiQWbp5+y85n8BXbhQbfAWpqiUcMUCV1tlwRHfxB/ge3K5yWwA27wphRtBMp1s97kXc
Hf1ivlLcvXDX2gxUeQ6epY4OeBg1XrbrtKyT1euA4wVU2C3I2TRUChrYfFj6Po187x6P9pth2Nye
R7ZAW1jIto8JbF5yQ7/UKMh8WFg/OX5RKzpD+KUo6gYnH1y93q4rUfk2nVstk1DLZ5uhhloQBKLT
0njdsZlBecxz8cPtLFo+izIp9Ocz2eG5zn9F+VwlSy9Lt3zLBl7NXZ6tpMb7iw3esgcZSJkoQx3f
QzbyClM9ngpq3aXEK99tmGzH2Cee6052sZFXG5GNnkc0BLqt+NrDR8fGuF3wNuwqQyYX14tpUqa8
6X7s4h3a64PbObdRV3mfQR6NNB00pqM9aL7/gRj2FzeTnK+zZ9nzVnToGgkszc76UWWT/+w26BG5
LW7FUzVPKtN1jzuRgPx0Yfn3cQscXxU27AoKWKAnLXF1ddNY3waR9yigFuXUyiCR5Z7jMGexDEmb
Gs27wwr81b4shePntNwzr/y+p/W5SOpNP3iRv2sVv3KfX4hCNuZK0so0y7L2aVwU4c2s8zAJRM/v
nb6njboqvRnkdQsaMH6NGFHm3l2rerfgbIOuVlXPIeTp2tTrITQdUQzYh5nbObQxV1EnxCgY4gQx
7c+mGO/KFTQ5bjY5R9ZnDjQWA2h3YpQWq3BNwMOzG3LHFN2GWxWl2ZhHcY3rkX+hQbKN2Ve3TVuO
WQMBafzW4JiwIE7UjkOL1dEewUt7ZBCpavuybFIBQemknyBaOkdXEqEL2YoNtRJTUAd5y3BGoLhX
J7zSy+9BQ9B0nrb5yc00lnPGCwcf2MAbANGm5uCJ6rTQWbnFThtzhTp6PMdx1KQtKmZelN1BCczt
sWgjroZia9eAILZxUd+Ha3TMuPr1tkkumN1GWw0ThG9zSEykPd7Id1PUql2FYtQd5DsdN291jqsO
StNqzpCwzGNw8KmI3ld970bTQmzUVbcORKJO3KWD0MdIDgWQI03pduMGVgD1V89Hep73aZvTm5rt
28Jt7hZzhy89SQ9eDWnCskgBAyJJ046fprp0u21t1JVuobuLiZk+9dSqE6H4afQ9t/BmI67KyVSR
P+BGROXpK4iJ3pfD4Jat2HirsQ44h1Zdn4pGf9Gr+EiH8sfbh/xC5LThVqERIaQVu3OLaDJJHPeo
dNMrFhH4Yq+8DW20VdjXcy172afKJ/2OhUX4kfukuhFsivcCEsEgqCfeTuXqWhvjz43y2k/yl4eH
mk2WIxdd2qhp/bqOM2Z7C5lVBx3z8p0sIT8ijD8kvTdt0CSVcf0x3gjS1473/1SDWD6ydtI7FFj0
qfYzeVM30CYmMpr2eck/hlDj2nV1v+3GOIa6IebZEwhmauhb9uKm7Aeom8yzOFZr9r0bpXdD1oXk
biHGBoEJqvPII22fhmSS0EUOdTK0g2NAt2FgcV/mQ8lwEKYRLz6y8S2pBjdCGwiVv/wsJgbGmYDY
PWV5Dr5PSEattK73bkfYujCaqs2DjNdtuq7+ga9BlWQxdwPFExsG1nUGmhXl0qS+BJ2kR8VjHJb/
uW3cyrZ55c8YcqQyzX31ldH4doWMrONhseK5IRn112mVKWXsQxPHP/3Md5qIhdTey48poOBbCwGn
4VX+M/fkj2AWbomCjQBbMe8ZZxrWhrj4dKz5YUHpwe1tYzNNlXzyMzPyHExTQXcXkK558E08XrH3
hbvuL7Yp7hnIj3QyrQK/uYHwaHO7ASzQQ5hoV/PI23tRSyGvTd2I+4jNQOV1bV0YdGnSwQSmOGiN
QTkqfdxFTofTBoXpgsse0p4tbpvgJuSYkfH6zg0WSmxY2LpyNmUST0FTlp+9aB73qtjcZLuIjQlb
s74NwIxcpREZQkhbkSIpqdt0DyGWz24bGiQkKOpUoQqfZHXQgJ6bf3CzueW0LAqHqZGoSnSe+lou
UZDEE0SuHRZnsQ0JA+mxFwJP3aVQOc3wrH/Yon65cljO4fWvsIu1z17x/DUIsEYQFHkL5GC2Rnsy
6nKHaQK1UwML7iLIN77r8tYpHcKvWUG+hOLUGmFOBrD88lMh7yJGXBJyrGwl5DXa3YBvTjJd57ZO
wpZBgH6VH9/+AOdFXjPS+Z3xzEiQJWhXyQPA/db4WMTxnlbihsTNN3+7hgr4E61f+w0r0LYlLcNp
i/AHTIIsh5mVv1ralo9eg8FLzxT+0zbn7F3uiymCXC2pH0KwPOhE6lA9RhnHTnp/LtednxXLTzP6
zTXc8MWtWWEa1Am+JoDgpaW/jSoxPQJ1k2f9Q9mCc2QHffCOHIcoKG97vFNuCj6ED1CZDr62axne
c1Wvt97cFO87ztkeqDi1e/uznE3zmsmCl58lDvJSGujQpxtf6b4hDYaNRqfSKw6UdV1MZGNRFSHE
6zCOj3QOmt0aA6jqtnXrvgDLJ/OmbuzAo2YKzDHN7T4DbZvb6jY4TQ0BC3Xbo+zgY8p72nKdLKPT
u4NBl/el1SH3G05A1uPpS2aeMIhHgF81vHIdXfikNjStzQq9Mk5kGm7zrmvI7wzS2W7XqC1l6McV
igISVYFm5DgqbVQlYG278mJ6teQAq1hXBIH4tce6Fr2XHPKbWxEsu3YNxbulkU5dNfyEdUM0Laj3
oo7VqZyE2A+TvDdree3IXNq/5ePg4oLY4GIkJvfEfCfAHLqrlR/CmRV3yT6xf8tdyzJEdt9VMlWM
jp+buXwMval1eWhjcctda1A2SQKi4hQNWh/Qt/hLPgH/4uStNiRtBjhgadsZOz9PTvDuoRHeo9PS
NhqsWCIziEx671EFZ0lFKoigi/HH24tfCO42HKyRqD60Az4qFMwOWTO8E2N724XiUGJKK2CFS/LD
YhvytfZDTEkG29d59jXO44e4nZywqljbiuuQFA5mSE+d1zb/RaS4zWP69LZ1LkR1G+VlDJqlFBg4
lJQgYJ8UYd/eEUBmbtpax//kkag/vf1D5+fVK3GKW47bgrUYEthxk8Y5hW5LwzqFZtva3kwbme/a
VS2AzC/dkIiM1Ojxj8YJBg3r2V5NcKBmBuu1fvC1bOrvde/EDIilLW9eWg16xBqV4YjLYy0xvtkO
0b9vG+xCFLChYPEaqK7bsPbmrR+qcAqTfu6clAewcSv0Kn9bSiiX1SkaZe+ynFZ7UbLp6LRzGwqG
KmVn0KpB1qAl2dV6+hcdP6fKAIttDJgAMdogB1GlZREA2sfMlIRlfyWAXbC5jd3SflXUXZ7X6PGt
P2d/mHbbXLvu3PJiAHYDz59wEVVTcDST92MqjROhM6xiRV5aFGpmC75nTEQE0qbu65hTl6oz1rY8
15hu7hu11mm+kPCYZYzuQOBZ3rgdFts748APeYXKwzoO3ieQ1N93vtmuXDqXvqfln/3ir6uM5jqN
1q247WLR3KGqe61BeSGy2LKDwdbOwei3ddpMSxvt8r4mR+aH1ZdOgX5Kc7Y+LDpsDm8b6kJywiyX
beKuUMgxq7QgUXmgDBS+PqP5Ya07pzoni21cV8h5vhmu6zRUIFFcmo8YYHC7zWwUV09bPYrFlCim
90/LUP9YdXf7tmEufGQbw9VUcg7UPNTpuPDiYMZO7zAmkl8x+6XVLa+d27KDbA7O57xolpRRfN8Q
gO3dtm65LaRPY8hX4H0VRN073NIFPIs6Mdzga1p+S1AuDHoICqW0RBs6JlVCNEK8284tt4WGXGfU
gpc6utz0QQRNnJDOu4azupCV/EWi5dcKKTetQRXsJ56h/0zZuCeD/FzF1ez4F1jJ8lpEDQrWUZ1u
GL0aSnCy1+U3N+NYroqJjWBSfQw/qtrPIMZtd6Yh12ZDLhxIG8lFKSDicT7hBaSqPgEWeEmybHKq
m7LYRnJlcuRFYII6zVYtd4oMT2PD3dJ8G8i1dkUlKrBSpHotuh0KN/FuopPjy9bGcgEE3LK1wl0v
IxJ+mmN0xCD3c00b90/H5JX81UZzxbRtC1QrJEAAvXm/zCv5yKcI/Ismb4/T5OkEgN54V7YlaOxp
7u2CtiqfWMvLB7l5TggnfB7Lp/0m8pZRA1wu/WgPddbPaxC5HVqbbMtEXRCMAvZjm/k6qqOcudvd
b2O+Zh8FZwkiwrRa1F0zV091M18bur3wrLAhX8MixskEQwXueTnId6rn/HMetsW+a1sQk5KqABcU
C0ea8LYIfixaZ24veZuGS4TeEozVIsGUHgFdPYLoGTqav51uEBsRpqIQtGRxiBuEBfwG9Y7oZuqM
drv6bESYVHEDjZqlTj0vuDVD1iYmdk1zbUgYm4AJiTRBDl2b8KkOumgfjMZcSRcvZEE2KIzlA6WU
FXgKqyW+ZcWaP8YAoP8eG8SMnZvxragsonEhujP4C4ZmTFrdoMLXLo62tzwYGtvREA14HPW0+E9m
Ip1BvOi4cSsomxk98HIYa7SS0d5c+puqZk7k4Cz+i46rExsbSi3TIff6Q8CCo88jxyTLhojNZuuD
UiKFG8RZuzvIH1W7uaWH4V/B2DTznMOVZjqEeQKmiOpfpQF1cDosNjisi9ZyiCoUUAJMau5GpuMu
qQKeO54XGyFG2eqPMuplWrLoEynnBqWT2InBmcU2RowjCSpViRdM3vv1Lgq8NqG5utZUvuCrNiVX
1Qit9DkxDzA7f1ds03br1TLY0Trwjm7Wt1w1nAJarc3UpCQqVDJBaoj416QwLm3f8tQ8AMgXncAa
Nf6haZOR1sNB1Uv7oSx6cwWbe+EJaaPFCpI1gOEPKPWTrT+IrZ53uvU1cmkcoJnzrzpXTpok+NjB
y54FXWdoWYcAu8c54ae1EPJOlJHj29HGjw1gpW0aibqMafqbrvqXDcvB7RtbDmy22ivYTCuQMFF9
MJFPbzyVfXZa/C8A2TBTqKngVZ1NvNuxIBf7xV9cpvVZbCPIMEowK7ngbsiCQO4In9q9F+qvbjs/
H6ln/dhWrk0ssq1Kl4j9lP06g7UrduLpxc6tVy9R01RLNqHKhkHy2ybKpvuoad2qbDZWawA8Omoh
5572YzYnZop/FOHo+D0tpwWGSswBJ1WqxRTfLdA42K+kWNyuG5u0q2oGzgcKmHFAl48qmKsDlKsc
26E2VosPZBsEwasR5Ev5fcEG+TgW8ei4dfu5C8WqfiRonM1j90sEy7tOXJNHOB+KV55Gfwbxn51E
PXeMVGGFY66CbUKrNUYnfPOhzAZp6fG27Xx2Jef+Uy565ads8Fa5LRvxGBBWa9M0CSvzLKk5Ebdm
nPQdHUByPuXLf2Efj3IXNV6USMLHBDPm462EPNDDwAN2hJRUcJMNldj5lBSPIdPRftVEf4jBIAVa
isy/BY0/O3YTqY6ZxrtoR0dQke+DdZsPeZaFxznum0Mbm4wkpZqiW65nDG1PYNE+RNv6ufBaeRyq
pYuO/tL1yw7t80wlepnBCpg3ffBUlwHUYZfJk2YPhKf3Psg2cPpBUOFAyHl2qgTZ342cKogez8XG
RSIK2tyVrPdbaCcpln2NtC8/QXcHbSYfxfAvIhjXRwwIB3dcINEhhPePoHxtr4Sqswe9Znqr5V1s
rFtljVAL8oY0CLZ9O7RXUrQLkdbGts3geWGeP6AJZcrxyDC0B6m5hh+oZ/I7p9vSBrgF4TgsdYkz
GogNEx+K/NP10zX80CXTnP+uZw7g8aji+FLIuzmPd9sSdod6lr3LkBqLbSibVCC0UHhqphJsuMln
EgVOoypY2X4viA2cKSvqvWO9hreyWyElhtPp9hqxgWxQGBcdNFBRYDNjuxMggDzMYuwObh/Uus/y
wVR92PeAyQVduws1PY0Yund7pNnUZtTjvEINHKmfl9+yuC12qLe4ZfTCRrL5QYPSqexAELCOx7Ay
DwDwOIGswaVtOSkxwKxTYJPTNV8h7OmR/HNs8ujpbZv/iXN/3wHChq4BuE3RIEZ1sIxy/i5EXvwf
ynjhfgEWL9nWjHyp5bjupp50NyEuw2M7k7DYKX9ld1U7LyX+T/xfVw7Y63FH2HA35mehiTDgm0rP
g054INYA9KXoEO7VdO4xBwoaZU4nQvxFkRbKmeEFUKWiyB46WjyKhfiOa1s5Sxw2c3DWLUjnfKuR
D0m8ILuWOjmKsCnSWpRiCN5IFUZdxiXBTF0E2M/i1BsUNkVa0S+a5pyX4NoJCRjdcwQnGTmlLMJG
n5XFPE8NxwXSxZ2/y1qOQLfM155DFw+z9a7gkHSKm0GhyRCt46eyWujNCrTPAWDhUSQD6m0PK+ST
3stFQiVANs1jK4YxwbhwNux62ujTMszhlfj0eggUNlptjqTIN31+PsXi+1iAQTTvWw9VzGW8EkYu
eIsNWTNok3lxQUvQZMh1RzAmC7RH3mJqRlBT74qud8OvCRu/li9+tmw0Rk2WbQ8Gf1pSNuGVv+L1
UItpxBeh9u1r7NIaVrjmfccGqE/Cl9mMatNcIbmqtVM9CFxALzb4/6hGUz/WgG9D04cdYkXXA6+9
z2/v/HVuKyaEFbGrjc0LUJNV6o/+vEOKCHaPwhjwG0HKBqDuZrwdYtVUycajNYGU4vDeq0Ew+PbP
XzKcVUEIoE4gdV/iKqHBv1Ve3+DiupLZX1raCudtuIqJMbzDm0h/4Cv0B6Gv56RiDKtZnt4ohXRS
4Zu04wL+s2n6vHRX691/SgWvBMW/0GuzWdfMQybSraSBbqLK2KdxwcBWUomt3ZK5pd3Phtdjtstm
VHz3ZVhl/a7eyHTr91t0Q6fM+5KbGn4yNNk+yMLgfgXeC9D8SSTQslM/hiwgTkUJYePh5qAPBk+v
VcqMfhJVC9rZpYmuhOQLn9FGwck8pAWyGbT5y//h7Eya5Ea5LvyHPkUICRDaKjNrclIuj932RuFu
u9CAJDQj/frv1Lty0ZXOCDZeeEGRiMtwee45h9KiUo2x6Fo68VLbr0P//5ItpWuFG9HjvEbbyUbR
AmE/dSWyLjXurAmCDKbuKSo1WdP83PCOk6PqyG9/d9E3HFPsLCBA90gDQzIu1PspDD94haQLt80r
BcnV4Qy0Vc19jlUNyWf15Ne2E+4sSoe9srp8zBOjDulEDkm/rp4zxQn4BFL2Vs1p+bio8ccYVUsW
q3g5+fXcCXimgyrkoilRGNlVZ5pH/4xDvVzZqi9MFRdvgyrMmkC0pnyE4uONmDoNDRjPIXfptmSH
OZbZdgXxsDjJUrqJLNi9EobChdtigFt7EfMC69R80Fv3hc6BZ9NOaBoA3pMuSfEI7bP9OE19dUZW
1UsegwsXbhPj2geJRo6kSNv4abJs+kfXSe23Ybt4GyAuNiL0AR8z/kmJ5qlL+49e05A7u3Vdt1HL
qUXTujWHNO7EcYyF55g70SlQy490NQ9kWjXmYJtbY8fJLzhdsi02LKqgGBrIBZXmBxLkZUaN2fzW
Q5dkK5KwtjiAoed6ImeGFfdzNS+T30nChdig9RrnbLEFEp31qTDHdPTSUOLCZdjqPcZWXAzFIxX9
bd+tdxtd//GaKS7DRps+Vku0FtCx3pIj5dOGCnNh/Q7NrhRZ1/R7ExJ0vN5xgaEEF6mhpF5SYRgW
Z+uk+4CEpsbnnIs1PK+0Cg8i4rnfmdOl2KoB1ffVUgVyaMr8Fkaw23EGe+M37E6AqkQkE1xrclkr
8xS087ul556z3GXYih3VitDzQQzVLc5BGlUqgRk8J7mze9p5jziKi4vHgEd3jHTqzti0uPMbFWf3
FEbhVFia8jHZdn2qwlIcWLtdU/G8sH26/FoaN3CVW9H6uL7f0h9T/uzVa5dcg8tuWQwER89Y2TvO
Z9mX1+p9L127XHLNLElDOAmwddYj/cCgkp3VUaqOfVeLd+vCn1XdtrLPi+UxmOflMC+937uqcLG2
CaeiApRL8Wg7vkMmcl9OyrbV0W/QnNjdeEvsNnL1yDBoY7HVWT0rv1XHZdUCgq/cUwEllLA0hzjY
H2wcKs+OO5HLW6VXFVD1KIbyaOh8oH4+5Vy4uFo6rwmyTARN57zKqnb/Fhe919OncHG1sIecaFCj
7Xrg57Tsn7sWahJ+39IJ23nlRQ1tcPUY9arM2tBWdytO8H7HJJdIq9YmsDUd0Pq0LhlJ+anN582v
6y6QVtdcq2hu1WNTjWFWVAE/zBNsSr0GxiXSYDoNT0uLgdmH5itMxb6kU+GlfMiFy6OpLm2A/2kc
8VC2cEfz9ktBE+23EMdOdArSDmsTLpgtUYwnxuBhBTfmNyYvq/NvT1YdDkiRCQW2VYvHhzzco2wV
s9/Tj4id6GSq7TlMRdRjEmzsYNYYh8hiYFdi/+Xnv5FwcVE02JXU0O9IA1kFJM/wZDhkvdD2uEO+
yHPknf0VIgbpWpMokBNsukCGK2jEr575AJdIE0GX8klr9dgtrD3scflpJL3fQdLF0aKZ4P1aR6ks
cJDZquVOkNQvSF0SrY6VqTo8v8sEkn8opkvnuylZqV9aykXRmlIsa11sqQys0YdmIMmxz7cvXrPd
JdGSqaQ9Hjrxyi7GU17ad0PSXhmVlyvuG5PRlSlrohpCZWYNJKiC9oaO3Xpf5fF0v/CJ/Y1bfHXj
9xOcgN3KNRE7bmIS9l/zQwXnuDuUA578GnfiVahUNIHBOTjfmvA09dC5W9ogvjJE/5shb41R9Hqx
mfdElXpGNCHBWx3DMOwe6q3ih7Vefth1wAoRRlZCXrPM1nx+SujwXrdhftzSF/v0VH0sVs5v7dYs
B7ycArno9k9dzPSh71l4O+viLz1r9YmV/R2ZhvdjBaWXkAHEZMlSnAlpKsBX4qvfWDlLw2o3hXeU
PZcFflBke7gv8/6zX9vOFs6jKBKCBEJuZdQfi7x4AutyTbX7Zaa88RVc1G2vdFvaecNlhzZnYaGQ
1S5+FsYclt+vP3HX9jAUCeNU5iY5T1S8ALx+wetaU05tUAQNr1Kph3gdM23DwBwMHRu/Kizhwm5p
ulZDEZFUQoV1Oqxz+h0v8n7rscu6xWQeyJwsQlIVKn6clnItD6QNkiuH7At7oStNRgaKx8IVy2Zd
q+GQQz/lbmVzdSKT2v0WBxd6iwoblcPEUznwUOq+BQorGs9zvAu9bazct0WjKAOaLrzJUCMEBRWb
GkX98geuV2WVGkhS5DaV+8R7yM7p9qYNWuGXC3bRtyTKZ00htyfVbD8OQfj3Rplfx13Ubd0XrJG7
QURF27FpT6Ep/LYSV6YMTihNrpYhhRaNOgZ22yDs5VknIFyWa98h2RmbDtFK6Q3DQzcKHci1199L
b/YuxgVSoq2XqsJ0WebqaMtZ3IzRPh6a3JqHqCvqI36Y/oE0ehhleuD5/ZqY4NQnqb6tNH7kAi/h
K3Hxth0JF66GWc5JMnMT5zIx4fhgRN0+pCuSbVm5h+rUCE173GXU8HVYh7w5ACOPl4ytoKGOEeHl
Ax4Dy2MdJ/2cofJ8e2jUPt28vO+WWViU9S2poQHvtbG4DJmFgFKsZpHKkAbv0nG+JUx/9GvaOTvg
6AD+LcFs6vfoSztMsF1ZBr+6dvEfhqzBoO16TGU804+1We8bfFe/fjv7+MLjaKDdhNDNxVPeRD+W
NPJbFVx8jFfRGI8ETY/R9lDl4jmoEq+mExces1PBIDkUCxmztj6wZIKwHRSUfIYkcemxouzHbtFC
yJSv9TGfgdTavr4SLm8fPxKXHaNx3tgOGVdpBSihsG52VMwnVybh29tg4qJgSAKRuRh6Idspbk95
NMXnvbX8M4zAEq+zWeISYA2FqwR/GflS0X9VZH70PfeysOGJa5KZVw1UXIcG576io4ewG1i2WO51
l01cAGy0O2CcsRZSddEXhprwwxyab34zJnp97INk2ATpWJFIkFH8VOj9FuVt49GvcSdCU3g/xiEo
Ukn2fL7NIW6Hklf66c+Nv31vS1xzTLpE1gJXELhv8uV2baowo0m+H/W64wtUJL1yr30px/jvqTtx
wS6oUKKsls4CV4UZqYQVVnsFVPKJOXIe1ndhuoBeLeA88eefdSHKXMrLBmm/b7VJZG/C72lbveeE
eGUA8TTy+lsLqChFRTAkssWDY8b4/H5n9ZNft1++0m/pKGhZgS2F5YwcmP1kRvUDnsJe56jEFSXj
STFxVUWI27HLv828KL/ABdjL15InLu7FI5rutkbHxZYvR4jO/dWzxA8MBbX/elT2aolMnqPxut9F
dk4pSLU/j/fLteytWenE7RrTIipgKiz7Kqbv4opWD2VVLbcxLD8zHfflTU3m4KYNlbkSb5cmphPM
ukwF7p5zIjdTs0cTjOSgg8SPTEtcwit+UZcu+JLIPUmAI/cv4qY28NtzXcBrr/sZ2FbFkfjS+qhm
PZ7G5Zqs5oVxcXGsqiuGgSeGS7AwZ23r23bIf/75I19q2glYVhZLDR1cLmNRpse9Sp+6F8drv8ad
iK3nsd/pzBmyCVhEcSssPgGhUlfeSS68uEEf/vXUZ5Aqiaa6w3RJadhlbcHGv4qUxY+pHb91pN9O
Xb1PJ8zhOevtMr3DwdZPbi1xea1ZhKOF3hqTqCBSx6mN6xsaaXrlHHRhQ3CJrTqfCivWPpFly5DQ
78usbNRzYmOZ4AnzGOnls98XcmJ8XrpIbXvCJNnyGCe5kL7fwy6+dqW4sIG6+mQ6KgZY1CZcpkMB
BZiNV0doVOPGkg+h/bDjqcjvEpC4YmUokt0jhuuX5ISOHxkf7cEyba5s0BeixMW5SkXCpqool6xI
xWmAbqIN/W7ayX9wrkmRbdknJpd2eFAm/qnma7UYl7rtBLcOS1QGo/xZhuM2n1i0xfcjW83Ra+64
PpM1YmtG1cDLkNv50NGGHhmcgf0ad2J7CWLe1w3FqKxrnSFtGNzHTbJ7tv4yYL8dJdTQmmEhmC0J
6WDtW1tyi+z2v35dd3bkcilRJF+lWPUC+CZ3kcSrn1/tTuK6Tc7prlVdYEUdeR1mZp9vhqbwXK5d
omvoJxStdzuTagzCY65zFBjAQdpzujh5a9bbbiu5xZiv5XOy8PVgFMpwvMbcBbq6HPUrmjeYi7qt
xkM4gSjmOWV+pT2Ji3VpZH6xOGqM+7J9DJEczCZKPc+HLti1tcvQkbplsgyD/H4azM8dusdXtpKX
Kf3GKc7lutTO8PIEFl+m0zbe54vobiD/ca0q81LrTpgmUV1OESrXkSAh32G2drb9eOXa+NLEWx1/
+ZO/xWg1TqhjFXskaV1HH1obtvdmyIc7ZevKb1l3XSZxFln7EK5NeJczAQThkgz28/zgNyWdrZWi
pIqwJqAyJpD9Uay7YVV8TWr80rg7J+V42EUTrj0aL9cpgw7oA293v3sWcwI1iJBMC1jxMtdDuBas
SObDUdUv75W4aBf4q5xAFZvJQkC0qNEHEKl+HXfprpkxTBneMQnLnV9DVX2rI+Z3M3HhrrxQJB40
eh3X4v1uq9uFXPOiv/Ap/wNv7XnRmqKMZKw7drRrb7K+C/w4gsSVJNN5sSYVNZGEX9s3UgbHMaTP
XhPcZbci2zLWl/BcmVO4c8DDoM06RfejX+vOLros0Q4CuKNyIu1fKdOY5YDc/C4mLr5lZhTALrje
SjwH2KyulMpKYHV+ke8CXExMBoohC5VQwDYZ7Hf/2W3zt9+wOMG594kaxnSlsmuS52gIn0XPvng1
7dJbQ9mJtFw4kWaAI2kGCVH9taVi8Uscu/zWEAk+4OwSYZcLj7ytw4MuCj+uLXHxrW5ayzBXbSxZ
rn9SPIto7TfL/wNvQSuUUNhLy3CnT1D7fZeS1PM057Jb0bJWuepXIicK0Yhk0UioK5H75XRdk8m2
T8t0owORtdYHukEYs/KTG0hcdqsDcVDHpEfTlP1KVfGxgYqF3yx0ts02wmMcAPpIcoj2Q7Qi+GVm
z+ykKyEmhmEp43WLJKmm8NR04mZJC9/GncgMmlRVfa1iWbTtl3hvIBZaTX95DYpLbJkYejjLhELK
brQ6swN/MkgV+y1XLrO1dRa6C0JHMul4+09ch8UnRYpffj13rqB7r5Ot6uZIDsFm7+K1/tBN1vO5
yEW28jykoVoIkVsfbDfx2AdHsfrViCQutEXjLe4rCN7LybSfl6SHFc/kZbnGE9dacguHblEh2h5V
xzLahe/qdPI7qvxHLsyUDXIsE5GLqoeDgtNkthNwH37f0wlPtedNNRlcanXdPVu1Ijo7PzHixJUH
g8hTw/cqCmVZNew2CZrpEAtUQ/r13IlPNapSFcSEstnb46Sjc0Crf7yadqmpAto0Jmp1iJV2lwUT
X5dm9SriSFxmah2ivrcs32Vt4Yl7QBUh/TLNNv/8555fuGS53FQzUfibr2Eo53UqmmNSDR1ypXkc
fFdF317JtlzQxU1ceAqg7KLbXYUybkqWH2hs9EcdNjCW3Dt9EFA/zixtoU6GizeJ4O4AL0obYIne
A7X9y0xRnPx+7ssw/HanhFVCEc9pvklT9bY/jANkcjPSEgGV4Vy0fhJgiQtcGRvzZAzTXbZbayEY
sfJD430ydlmr1uSTGUdMiWZbnyHLVh5oXVzZaC4kbF3Uql3SdEss2WWSgrSnVaS/FbOKTlvYsId5
6CrmF40uchViPFQZJTsSWWz7lpRsOBDI/F97Gni5B7+RPHCZK7MvfSmqcpdpnC4n1JhUv8pe8H8D
UHz3PFkLfPawH07dspMjZ1CZpgkJYNm1V7HfQcZls1Q0FCN0DkO5058JVstsCEvP679LZylipw4P
KaGEchg7NLBqj8t6uNLx/3nuvjF4Lp61BiQxqL3e5TaGCnpjEMCw0Ic/T8XWHfNKlLfMoHZvtU17
yOlOMp1W7aEmHXy0yrTO+Jh3eIWPxiITQxCfoDSL585igVUSLbbttjJh3Bzzdmj87oou8QX2M63H
DREREDjW5tVdh3/8JqoLcKXbPhVl2u1yodv3XpcaZCPzS1i4xFVLuVgVaXcJC6Yfy9NeV//+eZ27
kFNwRbsmVCYMYh+xRLRND11/jtxlNsMc0XPAo9frqA53jfLfYpcUCnXvxGrMgQ7zNYvjS713kltz
vrTG5GaXnE5RBpuz9rRF3bVn7UutO+eAeuqjru/ROuzE84wXfZgtrPbaroG2vB6YsKlN2tNmlwJu
1rci4N/6WVzTtX675+AdXje+Lk0Xjbq20sbjfBpTEBZ7uPldRuH387p1Uxr+op2B1ltVZGBElpuE
itVrxsAh5nXrYTA0eWi1fYH0UFm86awQyu/gCBuL143rCLT9uItVrjUeY1sNmVP43Hj2/OVr/HZm
CFBksBWab7KfFPtcjWR74uMYeC0v0Mx+3XrHBG2iQGyyLTp90hvqUVM6+dXMQc/3detBpWnXkn6R
AyX/RGSojl1J/LRIIQD7unFVV2Aje4uijGapDuOq81twXerKLvQ2fQLhQad1usdRW0xWEl4nNzbX
sT6mZZicdc2qHyyJhgebKCAL6TR5/iKXw8pFvBqoxc3SFtg/+gG13uHmlY2BwNDr34NESdnTUc0S
UMR8n8eE3DAUCl852F5YGlzuKqar5jlURmU0ENhMlklyS/BG7dm6E7yrIRs4ET7KuqV3evoE9t4L
vIIwwOtRGeM0mvaOjnKs859h+VzCVsQvslzqijY2WXLczGTL9hs42A3ZtIbPPvsrSjpfdztYdpSy
RNMIVPpdUluTAb4qr/T7Zb397+mLu+6PWztUDCV6o0zNMNwws00nkCXxXQxz74d2yaMfiVquVa1f
mjdODOuF4FJc4IfEuyAZa9Llgx3H6rvfMDkxrNPJ2H2KBxT8zPs9+PYlg7eZHxUFIvb1R9h4p1Dk
1QwSLuG/1jyUDPXSXh13gau4rcnYJbSXKMX5ygL7vUwDv/MHd+WvpnpJF9Jiyrfj2Mkq4ub4suz4
haprA9mxIM6DYBlk2qEQjoVhltrST66Cu8BVWxXzYFFVJbGWVe+SHSiJDoyXqTnnLlIVj3Vg1bRC
ja7aKyhyzyiEsNMHvy/qRCyovG5P4ZsuTT3dBGGjM5j/+HlqIJ/3eiYmyCPwceG9tFUS3I1V2txu
evSMUReiigOich6VvWzb6BMg7UNj7Y8/j8qFzAwMg1/33KKGCp+y72Ucjfwut8ldvy7YOrpDHndP
AWGnIU2+cbUWD3pS1TvaAn7abHPtjeLCLu+CVVthkfJZbS8F0ZtBSYumt2Mvon/borBneOcpkq06
Xn+UfVH5TQUXuII5NZz+RGpkS8bx3HWDObUtHT7/eUgvrKiugtaMcasFbi8yBMV9XILpL6P9rnXc
Ja7Cda7IqCcjx/arRfYk68Z2vbLtXOq3sxMnHYv6tKWdhAXrcSATyl2uJZUuNf3y/7+doDdrN+hZ
1BiSVXy6IfjHb6idmB5MIrZKr2gXBRFwmK8zGlC/SljuklYmHoOUcWsklrn+JoEU6ikmND/4dd3Z
d2vW5f87nMs5yUlmVJMNKGD1bNwJ6hp6fLMOSCfXQ92GSTZurefm5XJWYBUmnE/iTg5F2J55Pyzn
qPMr4uUuZNVE/ViIkjVyLMn9vkxfGuunx8ddxApy2k2VJ3srKy6+o0xHZf1afvT6li5hVfMmBw2y
dZKK6PMS2HPFcAb3a9uJyg5Ua1jizU8GlFc6a0ylzhASKP2WQlc4K7UzDXXEtRR27g+lrraDDTfP
bdHFqwrRbXkbpa2kaf4jKPM9m6fRL/Zd5ayoioqyELHGXBnJaY+D8ViT8slv1J3o7PKJoijsZdSH
8A5XlK9DEd/+uemXD/fG6d6Fq8qYlhVhm5YAvPnfnQjYke14hBjhmXul3PvCcusSVtD32eI877CS
0+AzzCygZpsGfvc1F7EKkjiqLN+1pHYRxyAZFBDR1k9SkLuUVdjwmSiiWinaZTskTf+wwzr3Sihd
GHmXs2JTwW0bdEZCJ2L8MNFoPSa56N/pHOUBXh/Xha1enCtRKFp2MtoRTvs4VQfed8WptOHuhSxy
F7oyatlXMVWIKd5JOGjfzTu/knG5NG+c7bTowh035LqRNmpKCe/W/FTZ2F4Zm0utR68PAVU9WZPb
0cgGSse1ydMsYOtXv3F34lWUMTSEgq6RRdjs92pl4myMzY8wAb/24nLhVu46Oa5QGAkXljeSBCb8
FKyrLrO4Xsd3ZSXAGwcVP21FxK+sEhcGy0WxwkFFwLxEJ8dk1KdpOO995Ke8zl0OK9CwE0bWHlt4
1yVZUy0PhOSedxWXw5rKcOnTNW7k1BVQagiWOlN94Hcrd1EsARMf0kKyRTLyvAmAe0vJPfOwLopV
D4sZo7U0st5yZIrSqL4f54Vd6flLouyNVd9FsaYoiccy6LWcQKqIBxqxojoAQFxhhZAw9Usz46dl
wV00awBPtmym1dCTDW+TaflkFj8fNNS+vw7hdRRRHXdrK+um/oHE1N8mgFSPVwi7aFa3gjU2Hfbz
Ii10f9C82j7Xo0KlYQWBSb+DsSuq1cy6zgnBcceO63IQeoddXH5NwehCzLqMFjZ1VJRskZYkpumB
8Lk5GTHwK+NzYf1xIS1aBixtphFbY9r379Y1b+FW28EeCq/m1XIgUWJut0aTK8jGhc3SVdpiYxeu
e7+0eJkkHcwJ1gg0GwoPiS5//fmDXxqul1D57VJIFSMaVW7YbYI6ExE8JiKm/HQbuMtudWM+wsQX
ja8dpeeGzLc9r67puVwam5df9FvP23VM7RQahAFUV05p0f9s6FQ+1FGkr3zsS2Pj7MRNmsBKZiSN
1NF6GHO4BFDbfPYbdyeIp3TdyqAZtVy4+lUE5ssY9H5nE5ffGiszDj1kUOXWbu95+c+4+xUN8P+R
Cr8NOYSKuFLWNHLY2dc06D7E9TVTlQuB5bJbM/x/drWtjezZOn3kQDj/6lFWqrK6ZkPWlX0L31Dh
xylzF+damiUf8FyJucNKcsttXx7TnBZ+65tLcy2i3TkS7ljfqvFXGY13BCrRfuc3l+FauK3MvhmN
jHXRHm0Rv+f11J68JiV5CbXfvq9tNarm4BsndRKJY8pNcqqhRnFl970QTi6ONZdwO4nSWUtmq8cY
d5YsHaYffj13QnUuKClAyGjZWX7fjbzIVKo870MujVW2e5h0uanlSsU7G64PzTT73fxd/mre5grn
KVLJti+gl9Z3NiPj5HeTcOmrIErpXCdrJeEX1ByAEgUHRXa/K6jLVSEdZ6d5J6Uc2vxrjXvirqcr
TV9YC1ysKpjy0owoT5QwKA+RjS5Nfk/NMD2sYUeeVBAQuHHr+pvX1HExqxQKNW2+zaXsxJzewTdS
HZDPzK/E64VdymWiilFpzuq9lPOUd9/XbRpuVES2hwm+k37rvYtGsbzaVGmnUrZljvKcsdoPuifU
bxN04agp1wLKtgqts+1+6Wxxsj0f/S5YLiC1jas1Y8MV6kWW94bNd/m4+zkJcVePinA75VTHSlbA
KQ9a8TgL4KHst8aHzl23RuVsuySbkms6/10XsBBNik9+E9LJGyeznpMIWCHYbvYlH4fHJm7/9mma
uVxUTpWZRKnR9CruZt39FengX7+mHbACptL5MqpeyXIeoc9Dd9w7uR8Uxf4DRcW2N3kXBOdEj8e1
Ge8XYv7y67dzAI6CNUQODU3nJPoS7dxkVQC/Nb/GnQ21x1698KpUMkDK7mRBO0NyofTDipgrRYX3
5bkrozQ4s7B9KqmV+Sy8TgLM5aFUi4oIZaPgLEqTvJ+2Lnmv5txr02MuDhXNq2omUyg5d/HyXhR0
PfWpoF55V+byUFuQrGTrmAIPRV6qz0uI0Ibkyjnj7a2JuThUUSJ+mhhdL+cyKLI0oP17Bh3nFnL/
0XQ740X7SNLg2nX87XdZ5pJQoGkXQeY1ONd9ULKDDbry2Ck+PQs98Rsk29qbzfTBYaes8FqSofr4
+gxIAnjilUkZnLd97p4DEUxH3IJyr+pD5gJSxC5E2XHGDyLmx1iopwTKdV6x5tgN/l+Rd6yBLjH2
Ev4Mef3uWEYsurIJXvoOThzTeMRRpA2UbOHVJBtuzM1OpvpBa7wG6TidswZl/Q94q/VLMAM/fP0Z
eD6n7TSNwbm1mMWigh9obfyKepnLTRU0XTB7kRAk1pwg0flkBnXl7Pb2IZ+52FSeTnEFDjE9z8v2
pVmrx73avM45KEF5PSTFspZBi3oISfMtycy6/TXlzHPyOHtuuG6Qlmux59Jwe4gT/tykgx/OyFxA
KorsWHLIXJ3ndrzXW95kESGh3w7jIlIzhdAyU2t+ruvmXo/024baWK+AcgmpsUjiaVFxcAYz+ZOY
1dxGZPJTCmEuIAXrwaYfdpuep7B5LggQ8AFJQK/DGXMBKaoxt6N8wBZgIMsg9PI9CWe/t2D2Hz4q
NX05rG163qrtG4xmPixm/dtvxOPXM5xOU5nbkOXncof26x4vP7aBqStL7//eZP+b/Qaa+7p13TPK
FTaSM8R2WrmRZLpZJjE/qmoO54cSl4jbHiXzGdx789tEseAJS1x7v8H3Er55w7z+TdJJPUUEJkYZ
BI3oYbJTKjKz1NNPihqbz0kX1/9WfKcqi4qaf5irNlFZ23DkcVQaz88l+MC/45CCbQr6WoN0XKOT
VkIfJhHOPwph9hu8iqDgeG2a90VBgjmz1bTC9RUH4cwE6TRnBaaM7DjdYZodRQeuRAs9JR2uGS0K
PM6vQ/IO4EX1zYqggOaqWNhNtO71WTWBvg0gNnrP19WgS2vqB81BNvD12BpawBcijuE3XY9ltlcj
nvL9XO+YC4dtbETpxZDmZwYTl27lXTZHWET+POXefhJhLvllkrao55eOG9TTPw+47N3D8/RXmTTq
UUXddPfnP3NhW3Bhr9GagfWU52fSh7e50J9WHOmv/IRLbb+c1X7LWpVcQ/5mGcQ5D/EYFejtxGjv
ZxrDXNZLN4LvQCbyM5/jc5mzLxBC9Duoul6J+YL8jE5HcdZE5FkcfAoIuVbX93bagblOiaJLuhDB
k57zGuX1U7yp22acyaEddz/3ZOY6JvJmGeemh8X6xMc243STFcx1Pb+ps1atO+DcOuDijKTMPdkr
cugWUvltD67AVrSAg07qXZwntmzHF+urQ193vd/VybVMVF05BQXE4M/9mP8sO/IvXDA//jmKLtw+
XOyL7RMEqsIpPxcLbY6lipZTEsO8uxKw7knbYL/focx/5Y9dCCsXA9NIy1iopedna6oISbj2iTWJ
VyqYuRwYisvpUJRYdbYpHQ99ak9qTfyQQeaCYAujo2jZiI7nob4xoXlUY+6ntsdcB0WUpkRwecbX
XVpBIXMgqhPjjTj++QNfGvOX//9tKWON5VANwKloHHl+CEhfZekeGb+gckGw0SSwfUxYeqYGb5Uw
GFmynVZf/LruRKyqSPnirZ2eeTvD4yX8WdLcb6FkzuY6F3aotwajAjXjO9HfdUnvd1txMTCj4B4X
7CQ9w+hJon4XYiFs+OA1IC7/lQRDO9P1pdcc1dthXh8SEfiVADAXABM12du+2tNzB1ObwgQ2o/A0
8JsnLv+FaafivKXp2XbpY9vMw7EIq9Jvirv8V7nFIzQFVHK2ZXvbVvFyqEThGfou+TWKqtB1qfi5
tOW7uMnvhfU89rvEly1K3nFW8HO8qiFryXobDel3v6ninPsNKQiU3yt+rsevE23f193it4i7ClsN
dLTDpCr5WZeI9jTi9yFtvfBM5uprNViZiNgMzBGn4Bws3+N6/+Q3Hs5t3OakaUPyMtYBD88kqII7
OyDd5tW6S3XpBt5lw9bwM3J5DKoDqz3Uglw56P7vwfqNW5bLdc2NtvDvAPoGVWSE+9bO4cFWXN3D
IwbHd5b+TIOkyDZh2buQNfwHYrm520asPUX+/5ydSZPUuBaFf5EjZEketHUOVZVOKOiCBnrj4EFj
y7bkUfLw69+pXjVqkozQphc0uFyyhqt7v3vOwGRWNmQ5xWyOUGYM0FxQ4kB7XntahahRt8Vhq4fQ
b2N1MbGCTrgsUZZgTjc5+hZZRpPEzzU+cjGxpdciqsItviJ18C0m6ovBzPb7gk46TsP2Ow6piK6b
JstRknE5s2i/l+y7cQi7lFhT1d0UlmV0HSx/iZq+zkD9+OVUXCxsFSGMbwDKXKUSB8Rq38Tq5xkf
uVhYYGBHHQU8ugpcRCHpYpH5aFLPA8cFw4QoEeVMUJ+ANN3fNoX2Gmd+vrmRy4PtbQORcAvKT/I+
gPjM0KHv/S4xcaO5KnKJsJaysWstZssrhZTZV1OHJIYFUBbirDjoMmXvyoKOH0gB89FDMYtRZjCg
Eg96m5dDOA+b37R14TEG14B4EW10XcPs9QyZvOr8kUuJxaXporrFc0kcL5AN6kim6ztZoxuL4T/a
XtNgSSAK+upC9zbY+ys6q7xEGiKXDpMS6YVxM/w6Veyq+u4aFqXno504OpWbiXWfsiuxAPQCGD6z
ub7HAN4aEue0xiBLYjSj116aI4vbh3C3fjdT6gTRcx/1E4hOekUh9SSjKq/W6M6jb2QE/kOFcYmC
gsBIx12vYZO6/WBTNBz3hrZ+F1+XDhuo1O3MA3pFIP20h9PFe4dw6bCuXmoCkSx6nRXGJCbv+1b4
TRUXBQsRCIjVbuGVpYXJkkDm4V765XNdEIxEsu/7MNywJQ/1UVQmyaAbov0qdS4KFrCeoh2pItd+
pd+3cUBdRN558RuTxQXBqEn4lph9v8pKbHmvXif5bOvMCu4Zhbk0WNSue2V6ul+7eFCZKIovfS3u
3aNvZDVdba5xHLUs02FH9ay3HzQv6/ftMlRfolWWj3yoR89bgYuG7Ug+chFtK4oB4gX9lQBcZ7+d
10XDCqrAQy7Rck1tuz0GZdcdEpP49YHAiOznTAMRKGKEHZ4uWHKc02k4t5Jwv5npsmFzsu1NaSeM
ilFLFszieUA67074fmNuunTY3ppm3HGJvEpsNgcV6vZxkmn5YKuG3tkrb+zwLhKG3n0jUo3O57ID
ywLVsMPY0Xu361vv7wAnAQla2m9kuSZbAtftsFdXqKrIZ1vw3i8gcImwomoGmHBMy5VVw/A4BZCx
rpHJPnpF3y4RBnGZDhLZGB0GHCFrKf3CEuMXH7tA2NB2Nay+2hWdNjVEDUSSjbBtujNzbn1W53St
qRlG+AOtVxJ19sxgtfNAFPqW/YbFyVIpIsK0b1J7jVN9HOX4vOjpznZ868WdxWoHJopeGXvVwfYu
bav0QEszeU127jJhSNdNM+/JeG3n4Gj0N/jCeBXVuSuURXkU23ZfpysXIdw+dXdabONXQOYuEmYH
Pq90C8YrD7rywMv0fVBXfj663JXJGhKu0pp007USHxuiDK5qje94v+4L/8rxBsISdF3g2YZ3X2Q5
/YHuVq+VyV0grG36ZmiregLXEcgMcp4Dm1uvxcNdIqxSDOmvqJxwKwYdUVFyCOIh9TowuEuEbatW
5WhfX7yy+6Hviks8M3ryWZiYaz8P+Np00AWBq88VbmZvGpJ83UT94vdoZ2HuA+RSV/QIXgvIu2Q1
m99J4Xf+c5f9MoPBMZqq8WoU+buw8QfSLl7IM3cZL2SOx2aZ8ehiat8W2wOZJ68rLnf5LhMVVS/g
QX2tQlMe216GB3g23CtW/3of5C7i1cKxeejhj3udUAV7w3QYn19T+H4boSuChSRd10Zl0F83sX6g
OnxT9c0Hr3ni0lycwMe57cr+Gm/xfm4V+R7siV8zC3dprn3vh6ZG6+J1Ltf/UYApZr4bbN0acefI
TAoh9L7J7romy5t47A/bsnolvbmLc9VR1UDTf9VXA4vDXMTCPpFQ+Wl6ctdlsAfvYTiYpStCW3lA
y+SRr3AE9PqcLtHFWilDikT9VUMZ+dTzzpySdAjf+T09/Xm/KpYWquQrHa7bJp6i6MpsfCdE+XX9
mLtEl7ac1qhh6KsommA+DbYD2TMR031L4Fb8PrRV+pgs7d77rSgX8koaAUvPcMY48ZicisSIQzON
X/2GyTlHaaQgEhwn7TUZg2+DTlSWDoXyOzNcyKtAs2u4B0Jdy7H7GMJ1WorQK5jjrqlgXJJ9kHOn
rkFi2KOZomNb7MIr8ucu4xVtUtBintV1isAkzwE6m1OCLKffkDsnKfbHtO9Mra6RIv2xsyNaRiH9
7/l05zC1a18pCHbr614mX1W3XQsDtcDfv/k/svv/Lctwl3MCf5QKdM7qK0bHPMZFX+ls0ON2NFyp
t1D2kudoCPd345KYN3M9bScVduFTpIMae18yww9Mtur4uhmKbOFtMR0gxTjkRW1seIpGUF90UBtG
G1LXh5YjHOjq0r6B46wf7g9R4p/3BWJg2DRIrF62Jd8tDx8Gs3nlGrirllXRpN5CuLddp6HIuh4u
npHhfqUD7iJUiu/rENbII7W0gAPX8Fw0nqbz3GWoJEstw1625bZTjy18cH9US1d9//2kuXH4uRCV
2JvFmrDe80Da72oSx4UKPxaDu/SU4cWALHWz5xVhkJ0KJ2haoTvJz3KSu7JZpFsBSW9qz6FQPxxW
dEY+TAn3k27jLkAVL0WQimLe8sSsNC+4qjOobhgvKAMngzPP1ZymvYqifDV6fwpZLQ+t3De/s9tl
qGpRoLBcNkkeRPZDgsRLVoki8NvCXGYqgTlRX0VlDDkSFmULor2sLiM/bTi4Jv48MLNCpXOIzZaD
+R7Oy1Q156Xw81bF1fznh48RhNCmJGT5EiVfSi3PfOr9mpa5C03VxGC7jRqWd5BS3cRHXXR+552r
nIVUfRrHOqU5E1ifSTWyA1K/fpcZl5eybEIQAFO/PKhNXhjY/5LEE9znrnJWreNC40pNc3S3bsdJ
JPxYM780GneJqTRNRFcNE833IRwPa4csQAHh2juH6Y190aWmUo1e69AWa97xqv2saLpMj9VOKuKX
DXDJqdVSeBrAeypvwlJm0G+8tOk9hPLGu7vgVLnAPGNvA+xaneyzpZ8eB2I/ep0XLjcl7MYZRIpp
PrCKn3UAIt0K3ID9nu4s0HRhDYTc5jWv540eGjo/FcHkh8RyF5zSco93UyY0jw/txvosLkc/PJu7
4JQyLIn2QtC8XPkjxJvg3aju1QJufU3286YltiFJmyGO89aID8tcnNFfdk9F7NaznauvVX3SlHpJ
8rBi79De+hJtid8J55JTPdPtWGux5mNQtuVhrOmr3ny0QZLfb644R2gcbmE4JhwrCBqRqCp/qk37
yevRLj3VrU26prKIc+CNb9GhsWR1V//p92wnwg3QrAnVnpblSYXG01RmijSe09BlnaqkC3BR37Hf
xv2YhQtkSl9Vbv1e3FmbcGds4033a04Wu2ZdNSXHEdGj39d0RbFIq8tYFjjkkI6BJcTcxXCzjKXf
VdfFnaDECWQN7nN5RHEJKlE2eifX1Tz6jYyzQuueMqY7RIldME5Z0qdniDP/4fdsZ4WWLdTSg8nQ
3Kw2D+flcdt3zw/q3HSHPYo3sVmaQ1B0PQfcoISZLsQzkekST2JeAcGGGPN+A+DRFaz+kCYs8Btz
F3gadgER71iveTsn7JwinD41am39Ni+XYgonqaCJNGz5XIU8Q519yTRBL5fXN3VZJkgq1jCDlWuu
4qUG6kHHR43igF/OyKWZZp7M7VJ1LCekemsWe9ls4vvmTj5KjKSjWxwseWSJuIhqs49xuHK/lD19
PaX+VTVSFr4w8Jtb8nqHBdjcVO3HhI/R0W/UnVUaCt6jCFYznNHpMS7ICZZjXq0e3EWapiWRXE5q
y+s+HrIAeZ0DLGf8bNW5SzXhRhQP04YXF+NAn0S6qVMBpQjPheQco2yIRF1yDDqJGvkUSjPmhdrv
6Si+ToxfpKRcqCmxS8Va3A6xCZTzOSQJ+96KWL2wzYx3foHX8+dXPyL9edaQeWwDSIqH+Zjo9LlM
5Xhs4zE+rSoNcIYwPyCXu6CTGGBWPixJmCdd9YUnw7uiYH5BtUs5tYENpkHzEChcQ55ZynRWznHs
l/hyQSdLOa6M8vXpS/KeiEBlZiT/81pULuE0yqiHwNWy5nBEbT6qtlqel4RBZ/z3j3/9hr/6ts6a
TTZDEvDbS66CfnvpQ5jaZDAz7U9tQ4PjztT4To4l+h9UVSm/AM3FnbaZdVszcuxxkf0DWP7XREi/
Y8XFnYa4WqJeY+PXS3ow3fS/st89t2YXdqph1D3AyMgiS9BWB9tbpPNTP6sP7sJOUdISKOsPNqdN
bJ7ggWVPiDAHv9jPpZ1CznsDWRebzyN0IF5rQzC+81xbLufE2gRZASAweRt1LEtD/Kdc/aaKK3wV
0aJfgyHEi4dLcFxf4ZIxUX7yS9wlnGqSANAipclVCWmaJbCZIcv6/vcr68bNzwWcxhVOGC3cknNc
4+tHmQRFZrYhvVOEu7Enu4jTOrXoO+nbJbeQOfswUwjAZW2N0mo4V5CXm2tP9SHuKmAFc7AVaE5c
crnTL3M0Z4VFqtlvjJwAeQLA1mgd29zKKcogVNIAbR0++z3cOXf7LmoB4i4Wu3Kp4Ukr3qxm9Urq
MRd3slhLqlkGk4tkbU8wHOmQkUy++7w4c4knZTrU9q1Z8rHk08PUrylkLeDe4vf05OfTHB4BS5yw
YcmHsowPZLcqI2k0ej79db7+K8LsCvikozZm810OJmsmyLEr0d1TNf91sMNcb0AzGdG1EK3Pka/l
Z4Id+VryLn3c4qLxOkGYSz8BV64WW5ZTvgTsLfj8H0sY+1kbMpd+0mFZx0OD6U77ej5FhmwZGo/9
Kp9wMvh56Gcl5mIuijkP+Na9pb22j80cJXeCwF9vZ8zln4SoCA6pfcm3se+ylYqXWkYvv5+Sr1Pv
v0EI+48e1oq7K5Q8Td61YfSwBciTyyA4E1Dvn4Zq3N7N4YDS6O9/2I1fxCWiXqODuJhrmy+cPNXq
L1v6deYwF4hKeUPjiNAl75atO2zzTrOdmc7zvZ11C9FKpsIFH4CR1p7INssjR7+cV6qCuVBU2Fga
DAK7PKFbnWtTQQwfxkGe7/66nv+1KyyGhclkGzwdkulnuU/jYUgnr+s4c7Eo0YhmDYi0+ZCGHyEy
+TbZid+kd6EorCejmxpj3lGlT7Uu3mkSbGe/ieisV64llK0Im3OJJvpDSUZ9GPSdZ9/YKF0sSkWm
AbUhTA5rw/Wg+rF9WOepOcql9svJMZeNijivZDnLOa/x/84TEt0Pso08V6kLR+lSk3XY0zlPwbVc
g2D/FFrd3UGKb4yOK3e1W4YrbULWHBnRpnmEzF/7viFD/TSVNL73Q27sMy4mlZhOw4Q3nHNaz486
5J+2pPIKLSEk9vNyMpvi7avBR96FI8vmMRizhmx3Hv7rGyHKKj8/XEK8mcAOGvujjNBfP1pxWlYD
11bQzC/hTPWB9iU5DAX6D70WgotJoSOLQo3a2nzsR3owMWlPpNz9pAKYS0rRJdpCSIWMeS2n6xql
71it76TTbs0jZwVL3vaUzEgbx5ryp2AZgL4b2h8HCAndCUdu/QgnQiYpOtbaBDWBtKLr3x0R9Wkx
WHXZqMW9mO3G8etKQ6WQw+rojEuzGGrzzdQVOZmJdcdabuFTGU/sMdpI6xWVMxehEgQyqenY21yx
9FPZLzIbS7TKes0kF26qAJoGZI0m1E6jv9GOfkFfzw+/RzvHb1dzZNrm11MGyE2XMW3b/w1TH/qZ
rTCXb2piWYW9SJactrR9LosKxpy282qIYS7gpOteRqaYpjxds2XX8vvYFuSb38C87n//OtsTeHxY
ZcSIDFL3SVH5fuzS3fN7OtkpBjV/gAFblxu5TdlURk9DQ+8k7W7scy7cVM2v/aBD1OVlEc4HVuWU
aJnZvgmzJlqeZVLs56j1qwMzF3YqdIzsL/TdcoBs8sDCKsritJV+cYoLOwkiFGSeN5MbVnZ/IUFC
Hm0I0WqvL+zCTmwTtgs1vsIEo+7nYmuKh9Cu1fH3T389tH4R/Lu000q4sYEITT7zjXVZt6TskMCZ
pkR5FYeNSmjgN5tc8olHUwpBQDLl9lULsIP5U0aLTd/Jsd3YqV30KY5VYJtuH3MSb8WL1FD5b3sd
nucUKh13foa4MVbO2Rx0gTZ7Wi65WNvwsCXoWdqoDt4s1NTHRlTluUNyOEuXkEKBEbdYz5Fz1ji8
2cncxFN4idaiP+2wtT4Fqx81wlxAarSWDutuw0tQViwr9gjIsWezB3MBqaXlqP5FeHhbtTqDAl8X
pX4ngotHxSOLexbi0SKGVkI6a5XNoLt+vypuRI8uHaW33douoTYX+4LTnkFLOR+aZL1TT7sxWV04
apMyLhMO8ri1lSmyYeqqa6kTlqs1ZXcCyRu/ggtJNQHtyaqQL19j+QPlnIOcIZrx++H5J6H/i13D
paQqNcJ2u5zGHOxIJTDwAI2311pCBUPQExr5+seibManZavVYS57dSZWFSfWKfX371/h1q/nBOFJ
0yqz4CvlkYKQaZp+jYvhq9+jnWXe0HWd9TbZPAhXeET9USd+wsrMxajqYYevIZ8RxajmHbQ4mPWD
BRl3juolAjGpBQoYURS8Ry70Ky/9TO7Yf+SndFWg7WnEWiDyR5ygXXhKm//5DbUTX2tbwHZ524dX
A/Sv0/qeBrPnEnZdBtt20WZOq/CihEJAt56YEncusDfmnotPFSFbW72V2HoUyIOkXw580Z+8RsSV
nmrEtFe8wLNLI0EhTRo9CrEf9sFcfiowuOG1e9nk29591/VQn2KCmo7fmzsrEg0fNQs72eRG6y9M
RblkxI8RZC49xQwJ+iIR5FKZ7UXw4GNimjuB6I0AyEWnZBcvWs8BuZRsMI/BjrCE9336VhkSHaHC
tH/wGx5nhaJGp7s9KcgFqplZ0RRvoW790e/R9Oc7wIQ8fw1fr/BSCP13PcmjgbXsna3+1lx3Vmgd
rFsULym5oAfmb5Ikn7exuKeicOvZTokoKPq41CWGpNT920HR6AhP3PjkNSguQIW1j3lI8eKD6t/J
dID3p5j85IOYy0+N8ASuhyIiF7GMzyUzj2bzU6FmLjwFeTih0gaPTld5SFn0tYzJvQ6qGwPuolPd
yG3PJ47XZqhDi+5bgDuY30RxlaAa1qelTBm5xGnzQbf9n2mn74RLt1779c//dceVC4UC1IjXZnv4
ZKV4GKfI73L1T6vZvx49wk8rkcPriFRfu3G7pDq+kzq69dLOoiRKU9uGGA/aNad0PqxKnv1mtrMk
WVEHA8Lq152k+ZM0e7b1fj1kzJV/ohsUQ0eJ4Rjr8lm3TSZZ63dJdkmpcjNVBAMwlU/E9lmq1v24
V9M9k5Ubo+0qQO08iRfT1BTWkeWHKtig+bZvnjdXl4yqKrowMkp6Eab4UlvxJW1Wv+PeJaNMOiwr
s6+rZije6kUeYk38praLRamuEpNdME0Kg8viXEoohhXJ0WsOulxUK8pmK9F0nI+yl49Q72dHU7N7
F+1bX9M5K1t0GZBAhVjwwnyx7Xhae+MnmsRc/ClNd1l3zd6ANmRpxhT/X7+sfoGhyz/VksZFUKoQ
SGqQzdY87IvyfLRzVup6LWRqgzqn8EPidbZOX7y+pIs+JbRToljxYPTRYIPtDsqkfnGJyz1F0MaE
K7zZLzayLKvjcUWnJNRH/F7cSQmvAW2KKBR1bk39Jqzbb0M8+BFbzAWfZr43iSxqnWMBgdYiQGlZ
Bnmw2e9ruugTfC7s0pCpzW1T7Y9xydQxtr75Ipd9WstmEtHUdHld93+NrP82JoufqD9zyac2KFSr
Vr1fYEUSZxu1JKOS+8VsLuy0D52ldaL2i2L9kaviI2PVvZzFjT3FNfsbUkVGoN06D1jzpdjR9j6p
yPOOTJzVSaY07brO0IuZ17U9RGOdQG6/tn6G2NQFngorsVmFY5sXQfRXAL2NmtR+ET51eae1DcgY
lolGJbmA5mM/rWcmxb1W3eiXOVPqSjwtE5kgZCa6fOv77uvScPLH2Bn5UlrBHnw2AuoKPaXQCOXp
znS+L9tfba3eUEm8QDOoEf8ceY50IEWIFuZcdEq+4X1CnppoMHem+z/8/H/TaLAK+fnxyRzV67q0
OoeytzomqxrOrOPbuWy38EAjbg/l0JEiC+U8f9zjdH9YMIe/LsEyf0bNofxMcb4XR5ixFw+NreKv
64j8SRyOlX6ARuV8gINOWJwoicZjKaf4vE+R9ooAqEtTscpAExDjfkFl6wjDviYb14Z6XSaoC1Nt
TG4RX6Cdmpo9q1X/0Mz3WjD/0VL+1aA74XO9cxhWhF2XywBb8EECfjpCmdEkjzUwmf4wwx0mOpB6
gPobXL8ewdcG/SEIivVgRclPU8ORcozmOjjSNg3rDC0d0wfWhiQvSisfqtKSYwNZk4cEXeqfzZAm
b9EAjyZ1KcR4LMINHyZ8jWo04+GfiymqM4R1xzcjRXlZyWl9glphlxfDcK848uu9j7qEVwInE6P7
qUPwwMn7wc5rRmeReJU3qYt0FZNs6mHCx4rV93EROTF+9jTURbrkbO0sSjwZ5jFv4+Vz40lNU1fj
SsC3BPcDdCcVcXlEv+mXNIj8SHXqwlxdAzPJIgqafFjHF1EV8NUq7uwYNz6kK2/VJAFt0URY5X29
NNmcjvUD3Hv8GvGpi3Ipuia6b/s234OBvVmTboWAiqfrCnVpLmBKkSgqIfO4Tt7GhAA1ab1iWPof
w0KyMtVCjCsHhPm/Ihg/7iH3nNzObtFb2L8GUsocQ/8uCZDRTNTqZ4mLZNTP+7+qZcfhYyTzEneS
bFOovfVl7ZWAoC7DBew9TAK1BBdeB381MzI+6JPx3KBdhqucVbCV+xxc2CY/0bLLeetHtsGs4OdB
kW3Fm7LDVX4ep/rNquXToFj8zitWcNmtKdjauEptBb54eku0slk99X51WuqyW6ZYI57wvsw1rdaj
6TU03Mvd67pDXUyL6ZKX8C9DKTWUxQk9kNtBKe2VK6AupaUZHOkCZGNz1QbrqaNFmqEb7MVvzJ1M
2D736b5iFV2QtZqfonTfj2qkfvVr6rr2bV26tKYK08u88+GNQtXnkSjhh69RF85S1QaladiMXUa+
2kNXRywzlQ28MnnUpbF0N4bNAoHIyxSK5jCF+3EdKj+uj7o01lYmU5jEW3oJui7Nap78FfXzfPD6
pq7Y1DRCKwguwOlFBqx6WwTsryCeB7/Z6MJY6Ry2Q0qg1BBX9UvRseXURvu9Vq8bFxIXxkqrdoT0
dBFf0FTJzwln1QV41nDsemY9P6sT1g99GDRrReLLvJrwGA50+yDWUfz5+6H/p134FwGsKzvF9n1g
pGqTy5hMNPkLnZzJy9IKklW7DC8zrE8OMYNonB2K5h3XI+yZpnB72Spu388wmv0+wxCiPfMI6p5F
27JzVE/LHwktyDNHsHqG6Rf5GCrRPNh4FwcDhegn9B/AHnuHN+3vf4kbgYyLf0FAG+BMEUcXvhSf
h6B7CRGd+j3aObHDAN/0Ndi4BG24XfZ0WA9lLO6F0remj3Nk61RASW5YowsUSxT6Mod4P9B4DP8I
pdV+J7dLfM00gvXVaiJkE8rtS2rS7ZS01b282es5+ovp4xJfHYH5oIbx00WiIv5HM5TrU43drTwM
RkzsQPoRSkMxp34CktTlvqLKhtwOTXSJmOrfQpeOvZm6GMIgv//c8Y1f5/XP/1XBQfHT2G4fossi
UnFEC8v2ULGgOUJFRp41wpRvv/85/4ADvxq31xnxrx9Ewr2Z6wX1Idqa0L50PK3HQz/q8Ji2ozp0
UCHPNhZ1L6WKCD/CMZKiny7sDCbINMKtQLxW3ukY8ae4qfknGa3lh6bZxHtwZVOX8cEyrEdFgIXs
C8p/cKB/DWrfp6Stnus5KB+g7rV8aKFh82T0WE0ZKXWcI23wca95eeqqrnlQaKgZ2yxlNnwQm94e
Bhbojy3rgmvXxvOSRQmrs66V06eSwpLzzuDc+AjOjqfhMdzKodgv2mgoKYZ6PSWS3UmW3vrC7OeB
Z6Mdkbto4kuNTeMBQgT1OVK8O6lm7P+Y5FbfqVD94yzxqy/sBCrVNtWDFj2OBugTk6deLQMMPwBj
ZAtsk04AqPQnSBUM39AcEZ0aWv0d0oZnodraTKIQ8jBVW3oHS7ixQf4Hb5vKAfK3SXjB90x+9Ela
nEcoJv/v99/r1/Qtdfk2YzaocpmQX6JWiD8TMq8XVsfqyuukO01l2Z2XPt0uCU8XvySdi7yNxG6x
bQZ+qZECvHAM1xG+foVfWO/CbmE1bNU+K34ZBB8vUuswG2UoXn4/Wje+hUu7bV3MyBYxdtH7qnU2
djgVyyWlH3//eJbeSgS6hopIuvatRNry0pG4KvmhqqFROh46wgJOMwGxDfLHvth4+i6RSxU6q/d6
RWs9rZcAgjYypVExZnuDPanPYAmn6/hdiQKXbQ/jFBpbwZs7TlE62rtpC5tDkLCW/zl3kJfk2byi
lPejNIMo1wypbLO/reMmKr+he79BemQtYV4QZv2uav2WyqU9jZugDyWUvIPTRDpsWKs18lGhszU9
VWhe/DwXw/iAUvKVNlsNOzwNU2Hb64gcuKqiI+QJoQcXVjhjxIw2rMchSKNrC+2896EkBT+SXVZL
ZoqmOkO090cpg/178Srz0pq5zgYi5k9FshZvu7KNvyixmueh0uRcJVDmXvZC1T+2aRu7rF3jtnge
IeHwWaUpCR4qtCW3z4mZMD2yCceSwiSXdZA1LByehWzG46RInUEhBN94a2x6HE2kcN9iw1WGsoIb
8NBnTdy+9M3OrwK/A0SLq3k9tFNYHOOgqQ9NbdT7ZFxhEUjHITn3+JzvCGRO7FvRFmt3KCIdPUOn
vHgOikQ+tkaFQWagR31odqjSPu7NSvsX8MbwCa+U+BzUUHJLkzKmR6boR15K8q3g9Ee8Nd2lr+X4
ZyTSssvQEkPkAQxTcwSiHB1VP03Hkc/mXKflBAxBBgUSmgl0s0Y79X/2U0vhQ9FWcNocK0HN41Lt
lDyLYAVlXtllWB7rsVjZx6Hrh+QUdBr/3mzR+poL5bo52CRWj4OMwyd8gA5vqWvQ40/9UkKcpF+Q
gZgzCUu7+s+iTBeoX02N2KpTWAxdPR8C3ab6Gqb4pxmTnT3sY0neSVUSfmjR1XMuyk7Bz9Us3ATH
eVq68mluWlk969WMZ4n5fm03OAca1k+whkv65KgnybIIgbE+6laN/fukSVtyjqYhIWctKIvPdbSK
sTj2ase9NEMit+ufdRKY9E00FEP1px6GmDx3abjPcVYgOCIHXelmaPAmQxs8IIFFd32QGuWMS8y1
ac90m5bxjCbOkn21s5X7u6DQ8CaR4NL7z9RuzQJ3qo7RZcgosuY2a3pr9ZVS0rLriuKI/Cb3MpTX
UE74qwpjEr2HkwoJsg0fIzpXMtLxmU2jSB8XXYzpQZMCkFPWEzi5HOy0ifRNoRNRfkkAf45noNzQ
hkk7/IPjrroAXfjLyufiPXwIICkFmjleztXQc/k3hKYm1JNwQbDlc88wER9SY2186bq+htNYryTu
vH1pUGmdYXJq3zWpKU/1GBQoLA7lYJNsEssSf2oZY/2XYYPl4vuUqwinJkmxPLkJe/a4a56sP2pa
BRYdf4scICq+BuUTU9AeOIZVXVdPc1z1899MjDV7k5K6mb80o1jTx/9zdGXddfJI8BdxDiC08Mpy
F+92/DlxXjhOYksChBCrxK+f8rzNTCaL75XU3VXVVRAF6ug/abIRTYyduRdQBbQkKwXfx+YNv2tY
n0ZHj5gXO4nE8KB5PK9nOC2ytc7MHA+vPc/8es8TnGvY3pqI1y5lYfwJj6eVYtrpFc4xohry89it
ubs/iFzUJW9b437Fh0jNfcjGWSblNrl4lQWCogi7cuzcD/+mpv1emLBYmzi3Ccw4Lr03Qd6OkP0l
F6ZydI8QKvv+uPrcbLssO0qtrpbYZ9+v65pE28/hYHY5jasbyV2K1yjQ2mrbtDedxs7Qzy1jDC40
bMhZWgzD3mSygKAT0pEeb4W5evxM7fOE5RpbN3kz0yuWZmn/PjRh5jcK8YwnPSnan/sd/38YYR+2
qWF6J9xzkyImqS/apEvthSdb2E1Fhy3uL1h60344HbmArXfo8cU8RCwDI4WU09WwMwoRhPFJrvVy
3e26D58c6Zjsklqs5xUaTg2ymCc2TdU4d33y75i2aD2bBAZqbTFNfAsFUzSq5JzoyJSxsW79sCn3
8dPQD92A+Gws60p4HSWxk4BKGKCMuc/b+CiOxKJA5dTo5g+2SffohbskWW8GWNH4c2Z6Lu6SLtnE
39amSfLfAlud4dQysjS/SDLt6b3hmVteshaH9GtLo41fFShEFxdjlCbZHxhyLNOFHFkU387D5oeC
QtLuPvm2bUEVZEMw5U+e6jk5Wfge+vtuiZm/2x1Bg170mxTdx7qsTf4gkn5W7x4XYVNFxve5+U8E
3USnttlTdkp58PJOQyEflY6EhKrKpBmB/Vu0R+duWh293cGk6g/gF2nvsJ6zJe1cNTrNMevHKCbx
X6SxxbrCX2S6rvq+HHMoGzjLhr1Ih3SKeZ2yhHZ3OkX0tC4PWFBs/w7j5u6jHWi7fCyHjjhGhNCG
/4QVnXolFkqFz7XXJNhqEhFb6YlpAkyjXpYxEXdwMTPTc9pG8awuBp5sYi+xz7i4y6qcJ/Iy5o0O
nwZ6bJQHTUnW1JAf50YXomcj9QU7jKYMxr/YfEU3ko7RdpcKp5tiyJuMo9o2zQy/RzYtE01qcNNM
zJUiA7XZma/bsr7PGs4x9LzDlR8unCGDWut3u1K3hJKtGwhbExpsOhUiDHJjBRuSSGzYc9H+3PTC
zt25wU6gTCrNchENN4CIV/KcbjCw20vic+Y+WjOs41iQLlH6xqpvF6Uy00lvjqIXO++wnLONB6vE
tgxclTkYt/jcDhHyfOCYRlp6hdFh6C48GpLti8Yj4+c91dF4VpiJRUUPNu3lzE2LhsnrWVF9Sixv
ZA9iYGNDzdrtCOee7V36HjVqmGu/iuyrPfiQfHKzke4yeoSGLGmWlv2ih6c08jQuWJe02RnRolLc
5jKNPcLEqPDhQo+E3Ai4OgfU6910p2aKtvi/gXTyqFkeNbQ9y9R30V2Yoy35K0waX7IsydqzQL5r
W8NheqZbmW9IirvXKk7Se+sDzHFKIEUpFC1ub56kkQM2l822OSj8SbhG6zTUcl/hUjuucNnbsMd+
ztFGTb9BUkI8hR+ZzOI6dfnu8kINPue1IALqm+KANf9w3dFZ4tXQrV6LHC6MzwI6oMEV6Kr2bDiH
bknTl+RgXkYnwmPnbwyzun2Okhk2arBxTtGu4eom8IngZMjVHxkRN12E5jeJyOxVpXBUwgub2/d9
zGGI4eaj01XLQyquNJkngV+bh2guIgBN+k8XGiwYHJuK1A06a0Z+LRMq1yOEZiZ9acYj7q7bInAA
GThygOtLSxdzRh62w79EdNmxXvD9+e75YBSZm7PR/0B8oBi2zXGRiPj74nxW61zs27CNTwS+0+sd
H1VoHwn2buhj8AAYfwQCKegFWjmjVbH1isKFtSchnBALMNvPPEkieurlEov3bOXr/oOuEBv/aKSZ
mr8t/q3odzrOD/W7WThiuyFaPRR7PEzeWuwG9v0S4yeL2VCouNcQ+M9ZwP2d5s0nJVBDHQobZ1xe
BTDWU+stVDcwLBr1Oe02PuOt8F372LBVRugo+xhJi6DWdW4gW6g3IRDgS1mMnMEy1maKfqzW6XGv
AY43dLz0fdufcy5QqhfeiFyVUz5EBM3ZQfm/Bp5jxJVsG/f4gW071dfUH9QWKexcz4fJ2h+8NRLh
xB3HHHeyrc20KPZ4jc19JqZhVEXXCuMe0qbrbVKsDAG0qM/RlM744iLZHvdwzVSrLdsxhAL/ewSB
T0/V+jyjQOD5g5izmXwhZz1UJEx+/EebED2zI8P0bmD1djugTV8OvGjpdAAzyiL5ilMLD04Oa8X9
Ogs00QV2pUL8kCxOgBBscprLO4ZAugwtw2bFWuMP7i8dlun9q+Jjvvt7lyeje9ptE3jVr30fP6NR
0DF2BbuwyFNkYsZf1hzdymmY2Cqep3xU+3leeXOXiQV7sTmVZ7RcssP6Q9zl5gwZMEkeD7SBph5T
nCtbT1iind11o5aODh31N8akki2612vrtq95bxf+Z8e6/9vOUvGJ4RSP2SkPBma3W9r4tRphd/kv
ICao1KCzTssMv5OmnEQjs6HE40O2ULc7lkjcOVuBZrqrRKiwqzHg552ospWY/VWNSu5LBVZwcbKK
skMQON2vU7o+0Xze0ycEqkbv2u0Ckg2JyUCUJAy6E2+YjOFpsXYjcuyQgoR8VF620cQi2CQB3sto
pbJhgVvVki/3ypP4YybMqRHh71GbNlW6jVHCC9NCjf7LJVm0VxHxw9ohqntvtnvn9xahIUuDTnYF
5RL3aT172Yy/hR7FXne4EfRF4IdYb3LHd9qXoB2WqnVjWItsFrYvTMS+49MGOLOmGHfHfvuwhCbJ
OYjvVJiS+2iK3vDIGjZhdo26UB8K0Rx7kU+pz2jhRnj5nFmnqLoPfiLksiMJc0XgN2w9VLFIA8h/
PgC+0x9ImOmmOwNrxjSH7d2KStrEpOBTZ1EegRHcsP47OTODGVAt9pVWA5EkraYu9u96F9GZp2n2
OKwhiqrI478DXiafDmvD42lpXXuPs8JuM9HlIEKWEJXLNpKrIWF7bT2zP1ZOO1/AwCvHuAYwbSkS
MBahiGFZY/NXlmUeSPswfpJ2JjvgXcge3OSPwsucPYsNIxZaEviuJRgLzxovLeRQR4Ydtb17msmE
F943B7nR1ky3uF1zUlrEuQBszY9rB3uHki3Hgu573y40XtCg+Alh00GYEkre6dyOm6wSesyXmdDm
zGWz37QaD5RINluOxtL7JAFgk6ixRcMGcZbImgmm90dc83lKCpjQdaVIyV4id8+ety0b3+dtxqMF
K62qbXhSww+JoUUYeEHE/nNa8g5jWYbGacHIffRzXKsWb8aa8qPsFqSDC4s4zUAAeCAQ+42obcGR
g/gaD0VTR8BPUnwGUXNaunjCxGSXa4j8XwREMnSNEgOb4fj3aNv5MvFzg89fpslcmm5xt0iFTzEF
ZOuXcyz5b+zxfGQ62t57O++lyyb2hAix9r+WtM0VgX/NTSvcgPfEzQWJHCtNm8g6aAIHkYQZWUO5
jLZJ5S66YJV2rYJr0dIh8GH5vYZWFGMDCW8LrcIrNpdAqDAiTwLBuZduRBMI8Zc/spJGpoFLHcbm
AP3LGQomdgvFgx0LiqfhLO3GkPFKyKJq32TCwEKJ+j+Zm9AAY7jNnlxnNcZ/7sdPCPjiy5xF4SXD
ZuPZSr51kN0f+NCkppVsXVz3xI1/h20Xtytj8w/pxxQnP9UA9NlOC4XDcHJUwvu5HbMLbaWpYdiM
gz6Z4dLrKRxlyJf9ZCLXqSJ2jfqUvdGPbU7kL7t3rEi3yJiaqMS+9UPjw6kz7cxudGy7kzYLW6sk
64cfVMrxecx6+tEko/5CpliEeCOGxiwX4r/DRhG5R16BetymobnuqcqjwsNaocLmNXqA0K32rEFE
fCx4B92FHYC5qlbJ5tzSBql72djHqjx0Ey5NnkhV2ziK9oLHXZtUo7UU4Na8hQnQUbsOVYfyVTdH
E5L32XjU5UL3Ib5NMn4sbyld4LSf0y3SdY85Zq4xrWdZMR+5eiAHl/ckYd2KAFHeA0Qy4W8cB/PO
wHnfswjuZvjuMCJirNyAJ6BORvXCxfQDTl4wtZxWRHl8NbrtxjJGD/Ug29QzyBoXxFnz7pifZIIW
czna9SasKVKnhkQ4+QBGZuweDrS/su6WTD5maT7k1SGRI4t/PfqLUqDUfzDm+RVaM3tKWTR9NUs8
HcA89+YG+lLFiwG9Ki1xOlpZ9jEStMoUwudHwndco337DtPiCcWWez9FOz2lnvKpmHiewwl15qPB
LmFL3LXnqH61McR9G2OPGh2koc8qdTO7j6ZF/Iu5HlTJEK+EGQ9Buu/xmHGcYjAAcQ1RBtoUjm/V
1r0Iy2/0ePNPRI81n9ZNiKtJRCTTku0ZWmO1DhsUyR5TZhm2fFtxWeb4l7b7+oBHIfmYnNo/J1BD
T7vAAlsRxx3OZLQfy/2+5+xmV1L9Zf1C/6Bl4z+H2HDMZHLYotsAB+4v1aB/K9IxC20l0Sc9bMes
jjLzJL9N5JziMV/m9KVb0L0VMc6/Ko6tl7cpOhBVunZI51Pj52M4yTnb7JUl1ty45BsC4fjL8gJ/
xLCg7zQANXqn+pJAjc9/Iik66ytJV4hdUwjdabnuyMF7WGjcwRyTj1iKepo9x8smMrx/T8exNtEv
j67uhk5+qTsYrLHqiD0QV/jvdHkNkcHyA76AcHKPMy8oolYamT8f4PsuQDwwm+FRjBsAQ6K3d26J
Y1fyIURQhzq8F8o6lv5Ucswfj9TbV5vA2ao6+NJMZYZEm6laXDMfK8qBn92PnmXH32WBGZiPxZzV
UTDDC0EU9u/IGn62k1j07eoI2j/qsm6+hF3rN3ZoslUx5tnnHe6Rn+3R9d0FMq9jLScPaO/EDFYH
IcrvzXsPSe4jFoCGh5Fjc6RuqFVTDcyCbeWAGUTeSKDy6wW/I79JIXMZzoQnrK0yNll8T7F2svQi
nsaaMehcSxVzhZkDuoOlWqaMPOd7wBeKP1u5gqvheIwN9LOFRbFAhgfxKFkW7pDD7S7b/UPTeZ4K
F3rwGcxl4hxn0wIAJQQ04dm8Qwm76W7nAGelqhRSgY9aEy/tjT563NQOHHJ6xecmWU3J0l51DonY
PixJfE3x0X1E6w7ovUdjcp8TqONPTTzO4cq7zmbXIc/4r2m1W/fEmUYM+NodAy4EKhtzV4AHqqsn
DoDsckR+Y2W2GnHbKB+w3YB4EsDabNuSR/ReYcGUsC2qFJuPNUa4dturxpHv+ps2Ns8vcpHdz0zH
anzOl0RFzzwkaSjRoFt/juYRPuFd4MnTug3tR7ccGKSpDoAz4VnSgVtJsuRvrzg6ECLoLOtkGSEE
jqeJrPdZnNEFM+0W+0o7zR/HNtr+TMuq4RLV2bzGhAdgBeslY4+gI9V/0K0lFT/WNsVRD5uqBobO
YMJgZk8i39V5wsofLzpNo7/Hxvk9EAnBzoG4cP0OT2z/knGKX7ZJGsxCU2Puxng17okrEl8BQT6p
fiePCQIRb+BOhk/WBov9viltOMDGwShyHmYP2eSgV/k+5n1oizgh29Wwpc3KVHt5PlK4qP9aYIpf
x26e0ODb/W7M2gxT+u4HV1FPZXyOeDL+dOOc5hW63slCP23X8ezC1qEkrxjMirFLRW0BVOaFsQlC
KrZMjfdpItqlmNFZmiIjZnlRAxwN8Lrs5myT/vinyJofZa/gaPowptu01HmOldMb6vD0A+UV6C6o
HuZvU5wIzVqcOjhqFAvVmao8O+xWI+E8by8diwUrgY4Sc4LfkNmrIWY6L3eJZXI27wycR2DBFkwD
sSmSeMeLSrIhf6Ai8mWUCf3Xk67bMGPoeDu18WQ5kgk9ep44yBNLh7wtohx5HJgcYARXSGXNcj2G
MbhqsEGJou+Ro1cZBxkVbMTH7spXwh6BW9Oq7Yl8EE2Gc5Jq/saWFHiVwJhbwNuhMW8yWmAE3Pm8
R6vX5v+PncrarqKgG79/FAgRij1fpSv2hCxnMgxHXJiZ9LWn1Lw3q1pO6b5i6FezAc+y5dPLOtnw
m8YrxXa3AYFQ7hNa7nrVGi9BKpBx/6TgcP7aH0cHk6lm7F6iDilMD04g0gTD+g4nCwtqItS0iTzQ
Uchkx7NF1C8pcfH4UMwjDEsLUGnhxUoX1gqYPupAugL/K5YxHpdrLHv+IXPVDV8HGfe2wHgJtCAe
LT6kAVmtt81E2rQchmyAJrRR0fHkmGy682SjzaFDXvI76MWXp2aFO1jNBi1EpSGcWirP8+4op8bJ
F4/tgq0M2PN/BbM2fY4JDwjuaJP2QvukPaPOozJJZ24McDEs2mBq/GYWNvWod5wpuLGFnt4qt6v5
JmjORhBqwBkuq8yNr/s29B8OYHctbaN/7Rnb3mFLGv4FDDY3AOBx6kjwr7Anwr5aj4URceoalz2u
GG2uuFp6rwLJXF8OE5ZmMN30nMCbh0Tza2KzhZ2Zsf14/ZZphxLkwP4wZNAF3ILAGvLfwR8J2LgJ
3TcejMl8juMU/k6HSuVpj7fktZVgx6R2yRXKBXa77kmDkMuRzmd/NBodOsiYz4VNOAVS+AQSDjJy
EMPMYe5tkBZKGYC/DRsFr2LfH9OGZpWhWbdd0CDYok2DQk/hln+59fN2j8TPIa0HJo/bDvGJV+HI
dLfshp5VLBCAC1hOUWC+CFGqECvrrxZfNABSeLleDZ9R4NDN6bkwPpsAOwAuRUghxPpnSLzTf8qB
VCm2COTMotvta8MOisZTv3WFlbp5C73zHMdr5raS0bTh4dndck8jr79MlqMJprA4p/Dzz8CycKn3
+3EZnL3YRXQ/fKRAcmJx6T+P0oZiPB8aAKbPQAQ7Mdw0Jk9eQkTg06GiuN7G1NZJDK6sxRuDh46g
MyRC8RpL3PLmGNfhtBP89Um8qNOsLTC/vEORMSB5ioELdQIsPMpi55t21Qpk7aXrckxisHoE9T7F
zf2oLVrerfPLx9Z2rmomSlFVot4Uo0iPU6NhYQfOSjal3fL0svNhe+N+XftyQTp7ga0Hfr8bPl5I
aIYM3I5mj5jAwHeDNCuHnk4AARpJ3udeb6fFSPkM5YCoFsb3yo90/7lGc6hSUM4vjkf9o0FkRwmY
014Ub6I33HZIFmOYxhdAw5Lz2kxxvc8AEFAL5bkna4cbpBuMJQI5aKUxGvfSHANauICdA7arjyRx
WAGkwmJ00+vDZCBEEw363jIBtXVJZ2AA8ST1/UqGtAAk6jFyLnAD9FM2FUhZgu9vnpEqGPeyQRVS
pQTrPNRzejG28ZcsARk7DCHcYdgIJ48b8bTRSF9a1tNr31txWiJznOF80d8tPc1rJLn/HbBOVeK3
YjFonBpdrLZDKFewOlQ29/lT19L4bdc2rUBMxo8AdfuHUZvkLw47qY5M2ZKQrWkqb2OwHDKVhSUq
LprhaOqm29oPIoEZEhPLy6wTVXF5zHjFo+gDkqcGgKb+SAIzZ8SCitMmvPk+F9k/jvW3VdUHvMBl
1SKo+VlxvZyASIMWbbyvyMTXM18CjwrdbH/gJQdopl2Pq7PZPzTcn07u7AWrogjpxWr7g2/BWe3A
6V9jGfMzaN+00pHPryKfood5dx9stGPdOQV2RTY5EixB7WEEaVEtW569AlmYzwCtupsYOfUnCN8c
CnloP9NssRfgkOy5n5bXmff6rY8Z0thW9ADYkpkb+I913S3cO8VL0mteHRPwiFPEclN0asrTwtpg
irDwuGqG5C+2pmZ8nhutjnwy0K+owHg9YHN0KqFkGYp8p9teKqgnFIo95POV6yBrcn6RTz7S72kL
m6wPtQ/EwwqTxwPLaokIs3JVhzLkvC8rCmHHIvAxTy60sbwz65yS6BQY1nuASi2LPCgugKHbz+3I
/XBB2xb8D0CprQVZFaYs/0/NW/aXdsGqx1h57mqbiDB96UCOpSv83tGxUrNy6f2Rw9L3Q2gX2xt8
3FiZpimUBKC5p1E9pvBGJ3fHZLoqk5tJfwaSHO4m7RIDupEsu3IvOdaaJpS9LUGVjHuX7P/l66Tc
p4h25kIxjDqZoFjFL6DbgKPjXsABeVXlmrUSmG5I8t/r0qOHzriQD6A/u6SetqH5/0ZcW6d8WV7V
vmpT7LOYorrZXBtKgLocrWW2QL6MiogQVegYR5uqj+C6DJxXE2Wsf9CycW8YKEf0SD2eG1Pq/ghv
Mfypp+dci12d4NyUxGXeu/EeoEoKOUPXdOPXFjXL8Dq2NAwvCRzupzLXKPwecRf71BYal7W9s/Po
TJknsJDE3AkaKytQlofhcViWA5+0PIDWFl0AYF32ezKBaiAZJDM3eU6ycIedw0b+WiIbxCO6rVi/
hZ0eY3GsyLh/04PDYUpTUE9JTcKevoN4FclTB5BFfin4232tHGJjeKhBQaurjcYC06wFwnC105qQ
EkjTET2h9VlkPQsVveY7TgkMXrNOuRjCBM27BtHNlCLAOVr1gFSxRQM3XugGd+FSKLH6H4sCOVPp
GaqnqOAWYlPoOe3iDWjfuInXr2QfoeCrwefZjN75XiGyZmYNpA+o+8tUI5s3Wn91NBr2zxyQkkjh
DDd5pEWnK8xKfelQ1oEpozxpkH+zH+VP0kZgxOFRQUR0NaOahanaEXKzmz6F5KgDGQ93/fs8UJNc
oPeZwnWeotnYis9G9A+zn3x+5qoVo7siwkiiLUKo7PE721Yjyz0m2NiUwwqmqTIGNq//KUBb5Nkj
A2B0lZ/5yhoYNiACHMagyUEfkFyRryCtUyg04gyf0FbQBoKBsYgi6e/mBE7H5hYzKabdYkjhBvaP
BkrpfCIb0wfkP8oCsrjFcqm008nrDRjYGkvW3zvwYf1fEFjD8XPGg0W/2mSJQUwy3e86vsRYRcwM
egUOrRy4rQ4/e7WkRoukPhI2DJid1BItsOg8kghow9ngy5T9Fe8JBjhErdn0+BXLjY8VmRehuxeQ
BWG3DyJOuYkrOGC44w9LJPMfPV9VB4Y7sP6PByKwupMmRKrTKLR3Yzmn9HD38gCBDc9jhs1WD3jA
nI/v/e2X8UDeHQj4bXEl+FCJyQh+iTEWE1tI8AtYA6ZfwPs7XuP29WKrxBKmeyij++E+oRjN7Am1
lAsk264U80kgeCfwSZt+/IPL3Gb38ZJqV7id7NkpaReF298hmbXcklnAA2PJv6SK9ceG/scv4LkU
FXOJwMzcyPOYyaN/adiMcn3EiFLCY8LaK8gtQ390Qq/N4x7323IfjVCn3sAsAQlezTyZCrppWiPt
nKI32Zz4p/K2ywtPWocrKtFWoGV0S/Rm8GbbGj9/v9baDEmPHW5B6oTFx/rQZAB0Pqg82Pgbiq/0
nyP+EIAWQKAC1t5FdkdBUmPmALVBzg2bILhKbN6/iFHnSLHyLGas2vo4nbDSnvW/FEQ262OO8SKU
IEa5u1cWCZunQHB/6zEHCVyQ1R9jWjrEwdO33S47qfMk9nOB+eF4DNbuhy027DAcZdsCf32KoHqh
J1DMSCJpSaABDYl3ty51qy+bpm/UBb5lCqykCgiIweXBRqFN/YuT0Z79jHcW+48Y8c1JFVYM5ABH
t/Dm02Sb0BzDl/B9S3J7XnYo1ohk/JqTBbAfhba0TLseiTYijXGVAGS0uOiaA8HOkeRQ5qhjR2Ut
VAAFPRSHjTsOQPradBQo0dhHPVzQ2/5pzoRjjzO6XTQtalk92MLW3HSd5seVYc/6OtuD/aW5j1UN
wUb8K2V8+yHxzcJbb3cBpqSGQQ3K4+llgkaA/2PA5v80DW7LxXfDPlTYxQcyyGO0glcO9j27gShh
e850FgDym0EgXYjG28PeRW1323bKotsgZv3Ixpz4h9jn429wef6fabjpynxsVFbYNcvA6knsKkRQ
r5Z73myibLdWGRQORIcAZsR/XNEJg2rClyULfUT9/dgLVg/SbGcquG/hd74Dhoi/L7JNc7AhYZx+
q305sPcDOh21YhslBxSadm/pvNnPHkThP1j82uPHkVH3O0SQvj+3yP5pbqepi2CiG6ItPzVgyKca
wsljrPJhNmhMdqKGBxpgyVUOGiDKCXtHbfTCoO/AwtHRTX9AyX3rjL/h+rnw3q5A9L0aQdl1Mp4a
MDGyJeWuVyjgaCC5RWaVIB0KKo2bRwC42DcqoHft5i+EKcmkVpCyoNmK8zXvqoEGk5yjcYrSX7Ft
rHvDreL7twYfANfuEGL5mAPGngp8cYZ/zvnY/dGJdQnO0LGqE4wmR3YLDRlKtZ6xkMLyzvHyiJL0
AoFSO2O/D8DCMtvxeWOpA7g5Qaqgn2RqM/kCoIq9AILt5D82Y6aI13b7ZeEf+Iw1Rz+UCcP7gK2g
dcbbH6199CLxdj1njZe85HyjomZedZCdchdl+nbvR9L/7LJxwHMpVUQvOwYwfskFIKMTZ4BHTlB4
6bWS8Q6JigkC+yNUOmh8eN/G4YfDr/qpQOZJhneJZ4MIcw0HfFg+ECld+mo8wF1/7lNzkKrD8tiT
XOBkX2dQJeFcHWY3pUJQKuDZPc0hXCngfM7towqdan73tG/pHQChrRElGxuRFQCRDlcTxzi9FxKt
8SPCmKarsZpk/+PsPJYjR5Yo+0UwgwqILZCamUlZrCI3MJaClhEQga+fk716Q5ueNuOun3U/FisT
iHD3e+51ROih51wai1CeVKDnl06uPQtvhS2zKOxrVIcWiXNf6zE9+jUn/WHSo5xZCAjAh8DBOXTX
acmSX/BRs3xuuZWA2htX89dLOwaVP8Q6tu52DjuXX2Oap2Ezrzl/Cy8n4tMbk+Y5XGb/xQy98Lvd
8yTH7C8zjb966TL+WTTJH1s5w3tgTn67W1CwpihLuiXdViuj49igLPN+2Zx9RhaNIUkXT8HsiXU7
1ZnsX13c5cauIl8j+d1QZvjf105Mj0NqV3cGpc6T7IIeBqUc+L6qRGg0hnH0I9NwC8ng2NeSp36s
mj57cPumMu8nCw71XCXKOHc1RAs3Z6OvHbuUbejsoiyvvcrQVCA/Mf3UWVVthW9keNErtQrUcit1
Xhq4uWNrKS99aOohi2e6hKijmZ6iWXjhYWjgO6fG6H+wwkaGUZXa2X1nEf/yIDgVs81aqPaNziQF
AOhdqq6WIU5zKetqYMkWW3UquKWyyGIzcBcOscYOiSZxFpszKsjWN09bbQy2LMcbLm8/VFKa6WM9
FUP7HLBUsjgOWdXfan9elWjVDuMlPTniafFUDnttA/jtM6r/WkV+olfYF2aVz3QkYbvtB3u6unYj
LmmX9MeQegHQIjRs5wmiZXE3NFtSvq6VDV7pz15dveRdYjbbPF0gdiw0GCaCcyLTq8kKpPvSMhuB
wlDKcpfOSR0cmm4S+RmIr2BAPPUq+YukUKi3Pqy69iVhT7GIKKQU38Bay0vCQNbdwcCrgNHjNPIv
pWr7/QAon3ERoTEdwlZN87GC7H0qRru0d53dJdUGaVinD9aaIHVnBjDmtUYMI+SktujNI6e1zflp
NUYe+65MlcIlwc0nLgjc/CWa3AZULHircGsL6UVNsqr+4pAJXx/ccs1WBBYFy8mMfN3L1qh3FYzP
sZ85KqICv8UUU6iqq2Tv8mkIiIVp2jZ9DH3ZntRks+E1NDxoIENDTw1oLWIr2LB5SdG/4nY0WB3Z
D4nj/KCi0F7sG27rHN1VrH+LjrfoZV6r/FItdv8usZyk7BZnpVdMuz7ri1KhB1/B1aFihFjIv06b
VnE3og7N27o35HEmaY9fs2/9B5Hc4liN0Rmvuuryn0PodXt/USb+JOUs5gGEXwy7cF59Eu5WiuS4
uU15TswyE+Y4SbbuXZZqTn+CUAg/dqfZauIxV80RDGF46lvDzag3tavDjWi5umIwsDl7mMYVCoE3
UdGq+eZf0Ik6rlVrl1v+8N5Fbug9587pjS48yrofqk1Z1ix0S0p68F881eN7umq1hfPCjuB6STts
O6umt3er2p52dio7CkJjuRf9FOyKtCh1PI0jsVTK4rDatL2p9v0q299UWOV2EuV8Fq5V73DtjZuF
8u48psw1WzwH73PYFjyQXUkYz9q1G1eq+sEqkq7eV7ku75FG6kNmLfV9b+TOlrPMRnNc9LQbqIWi
IlzDg+gK/cCnrMYtJWHVQZN4porpcKFLnS7djSl6wWPHZTPwBbJu+Nlc2FPjht24AakgUHRJR2BV
dwghutvSHxgLrjP3hZQumkg7XFyxpm+icxf7WzFYynL3My4i+8cwFDmp+sVcnW1pimc784LvCeRb
GuMxSqYoMBCJfQyUMhrqwv6zQEetkRlO8yUT7XyonBIIpl4RaJvhNjYgHvyOhPAg5bMfnF9OW3rt
DnEV7wDydlXHU0P2+jFd4Sdqy067g5mI0KEksElNMlP3zDdGGbAMCWBVafVk65ruNWH7Lq9X5xpq
J3Dn3C+ZVhd+yA+wLcI1MMOvz14FzhKXwVBacZKN5mEV0EbbtCqNNh7g5VaSgbgrglWmx3Q2lqij
/TqAj8vnthychJmSN+knP2gYNKykw7VROfiGvgLMwoVT9BnfvMlBDp+H6XbXr+3eskWg9ghdetk2
XInmH9Mcb2sIIJ3KmMEEjOHsONW6UfS5+p65MLAaB0svuq2xWvVM4rHFXbFi7Gn3i9m4xqZHHc2e
EJfY3TMaIY1FhLjXU1gWZmiEp6TIkgHYp6I7CiGOxJ2vRhRSzQV94BgEzFJNl9Bgzu30QD/vfoSd
9LAcuVO2sLzYTV894LaT6Rv9gyBRyt2669BaV8rNMdlYLYj8dzMvDcaCphFs/XmhWuahDQ49zwR1
GwV2FgvaR2Qxi51VG0xdo45q32uHh7WZs4Rh3mL1TL5lmkB0wNY+U6lMI//fPMWSUbXNC1GZvnGa
Ozq+rQyt/pvrtsuGAyV9YUECpS3hbjnld76GHmvCkKSyCE6bg4BxIqe4iQhwJaGNogtVftryHVsf
Jo3JNhtdIXZclbAKKdgQmldJJR0Ncwl5MmsI28tEwerF3KaLPJO23hc7CwhEP1hjLy1EE/a77G7n
MItdkCXNIBIVFEOMl8TKtulaeN7DvOBPjjqvW7z7sBb+eg/Il81HuIhbNL/JW3UpeFXr0+QL6R50
2uX0fuYyu/uwTazsj43lgMw6I2fUkSG4zpFZJsFb2Aau98BaWenyUhuZjdOordKNl5msTRuXpPRi
xaHQxEOnsJlEPexb/6gVdy9Hf1oBYcUkBppNLLlAECPGREFzxtoBtj2HYz8IIFqG2cY3/tvJPS4u
xfpoOsG5Hto2uViDUyXbuVnSV2dssg/sYYy73UzM/mYYtGB8G7puML6ixrrNXT37iD6MKcE2wVl7
uGynl7vOpIOOJixTNnNVGIBNCR3PsEjKbzamnW5XSz83903gT3/SrAt3mbfK7qAc+oWITaB650N9
pqgz43jtWzXWu3XSwfDUrGNpAL3kKZsQkqwbsu0UNuUvAxFfXpssDeTWdUO993xj1tHcVpkRFTeX
AfVyne50kueYR0yjib3FC37DmblPfdLl56z1UUCDzKazDeYc2GRdld4NlBJLjEvG7F7QbfnojdQ3
mcITOVxEaTU5yWFsuzq5OsZq3tyeqnEAyk1osYtLSF7z1s4yv2+axtdsxfXEi+jYt0mPbgbF2Ra4
Ji+zRJz4k5Y+Pq+1yfzn4YZxIdChIZ9cJtr1zi7EihxlLOuFB8miki7n9SClSB6qFbTyuaZhf3C5
dGEI8NVtEiGX9WwXeenvAmTud4otct3shlM0j+Cc1++mEuGAF3CAvA60MzHqH3M3Ku1V8OC0/ZsM
+2YzoPz88VJTU6qQqXYwpjn7ns2yeeFtRrgUiX0YUXl/9blYn5dFeGe7ketPnRfVjlye4uybvsfK
CJgG1AcAw3wofpHl0DVxZQuN6VosZwMwT8bj0C+ofunwo8bQQGvajf61xhnKDcHdaRlNjTOxZETu
26p7C3PPQE6r1lcgxuV+RX08sr8d72CdhPm2IE79zlja/GpVE53xmhhMv/yeeBZaMduHME/HXW/Z
0x50RL3DlRn3c5ajsENi3mEs7cMthrbmN2iUGeOYYVovZ+MlyObhqdXd8kEy9HK2MKs8LP5yKnmQ
9tRK/bM59dxdpj+Me+Dz9BRMw3BsDRu62iipMYmgMreWmH4xl8CNI7PiDBWGC8xeLLaThOINcLgj
SWYJbxdjDZTDutP2uKbCPNhzoy8+pzDASd1+b1OgWoNv5Fc25e3fpvIwsyzKeFmghp7w1M/nclrG
owsEcnacYvhdasc4Muybj/woOhvK6uwSeGV4Tqcb0ScTq4IktLB5DtTF1dQNG06ygMGj1aSIYabe
opmiQgJkC8ZjC8xNWKBN4qLHBZOOXvdELtAygYAFRh/RetaPtg3gKGaj2doqn3/UU83IleFWFm70
NGQHmS2Ktpjc9HgoaPomx803nV/bXKkm0CmbWCW5K4IJd5xWLCZn5DWMMIB+n16k0YMiDElbxWZp
fcjSN44sSUhOSbD4b4vhOgzlAnFBA1E/dWGMQBtm8TpbPqrLONtnBJb5aEzreIcRptkk4RBsU0IC
T91o5BujYM83sihhoIG5RIrK9+Y+tPYOzSt5mMsOg9SHD197UGs4HWhmnY+g79SdXEX7yNCQ6asj
qbVJT4uNzp8q5BbT5cjLjT1sbIk1wQx3CyZMQiWT9ddq4TQrMIN/91Qz/Exx0DwijWN4nhEqO6Oa
9mwhU9yQPEbQx8O4YYBly1g3/vrK8wu00rfBtwR9q9zYk5n+1WVjbBEC6FnRrK8W7xzi7ZiYiqrU
bC5Sl8KKheNaz6kh+gVp3qxPOi07GulisS90YeapQ/DksiESGIgZ1YbgfxatM2cXr5keVFz2Y5pH
7NDCIh3MVBD2KjelPQIBMVXRz8oYu2Dnlrr6HnguU1hGcFv6IVg5f5LFA0wYUx0GBcZRd2F9aB00
QPbQYRzijG4iKv9yg+du/OU1Xv4Df4ZE9PBnwq7c8tKlWf0USu21j7WLiyDLuvqHbNiVGoWaxJAo
U25Ag4MvGkddBVFkq/LalQ4IF2DZvhJFcRrrhLE3q94XNMBFn/LONe9waA97A+2l3lL7li8LRSH8
Hy43zBhGhcLIpi1hd873ui3fm8Dr8R2rkYtw9AqS6QnqQJj0HDu2ZuDqQ6EHIN1stFGgcW1vqCqm
jcdMAXxorPduocWHDZR3lXhJNnbQcNPytXrcIjMtUIY2EVMVlzFP2fJqApmNEdIY/juPtTdHYS7A
5L2kQ8+MJt/N0BD42tEb/BN+SOexnb3hMV1XfeitupxQl7MRqqm3/rIGtj5hUTfh+WsD7jB0acCA
svrwT89kNY30zfoXWw4rUW13LC+ksCj/DnG3EFjzaQ0PIOoaugm2qIgodpokmjGlHSgFg0ufDcmW
YTA4ydA5cU1Q/U98bQjJkGBqa8pefUvwYFrfiTIIHxdLA2qkfT5WReQ5Mx5AzCjjzq+VdawHUB0s
n+NOTymer6yvkzGeTOWf+iolGa4N22Y5WWQTUJopq9kruVgktJrd+iA8ivYy7KZp43vV+j3xsiSu
M7JB9yWRMO9p68k/FBXioGmpdquozC32mfbFXgPrZXUm60/X4l4RY5BwL61IfrNTpe/ZMNkZeI/t
nrO6UVsSScGMmeeIMnJw7jGAm4kkDXPDOkFczMwhlfGuQsx4DJj98ls/1+6xVrnxwYjBbQ4aB/Qd
5jKCSss6P85mP1xEajRAnmHbn0tj4tlgSc410/zdQkFtyxvFSIqk1AwPk5zDiOnX8tf1crnFcSD4
nUzxMpP+nkdI3uhy0LvP5FAlFxN45Zo6XbNn3NbhR+r1TjE+cCMjnbpsSwRc+zy1Pc1aUTGKyQqn
veq8aX82udE8GKFnHITfry899Bf+T4ZRa6zCsSvwuhRMKj0v3NljWT2u6+zsWPQsGD604R8PfxIB
Bqt5g7FZVqtI0mE9pwofnCHIz2Wi59cbEnO1Ufa/+b47/agyqg/8VOvvwZLA4mqid4hoYKsTIzQd
O8MoTwb8/+PNZIjtxeChiPvQnC6LrDHTKHv9lZmO8+SDWh8TJ6gfCnsdfzqDMzuYN7yy5bRHaoD0
ZcpK1FeJCEBTJ7FAWByErj8mO3dJpiskH0F7RHs1RezKgmE2cIQHGZUG7bdgwjO75abR96kai2Yr
WZj37JlcEyX+1p/L6IIWLSFC9NXEi1V85ImFzmRpKPGQ2clfE9Jw6w5jtf7JSdvaSeWOwX0wWXBF
yqjG85Diuzixvcd8lZIx1TYTZg8CqDq/OGYpjEnLUDhV5SaRBQxOXhDPtsd5HdTPRK2E1lbqrL1A
Chvf7I4h9C5s3D7btT4KdlzCO6Y7zETid5clXrvXPU6ZKAu4vwnksWvztbQ8z9oPLB+zY13xJRCo
MU3r4EH9Nbiyl9FITlJPS9jHHdcA2WlaWImOafjm/gxlp9mHFw7YqRgnFZPA85ONmh4Uk/TOHQ2n
YB4AZrPsBqXE0fB1b7/XCPKxqhJreuIS9NXLPAdpdlxbe3YfSQ9bl6jsDd5cmjnnztf/4OUy0feg
X0F1rhOjIrCMQrqQVyH7YmHhLDDGjqQOkPBlyN1gY3T9ZLQ7R3j9BgjdZpHL4Jtdx3+atno0Nzrz
zfkNOP8mF9LpGliOujYg1oSQmHNFBpzz2qAnhS9os2XLyViV+nuXMYHNL50nHZiGpp+trVkTZ6f3
ctX0u8iypbiQlmLPMdOdHjYyBMqfnhZV0gaVHvBLnZhut8SFcOVwQUYLAtwmtRhSODIf+i4SaTOs
d90YOs3TOkDe3ZueCfwdYzdchwcnoG+HchYifDEbc1DRMrnjcmbapj9EGwKDRPhkxl2boXOG0ZCA
s1FQ+8KbWK2EeYXQAjVsgCnaxwQAB9sQy/DevSXAn8GAcHFi9LP8qaZG+YFO2J/4CuVzKMqEMYLh
YtbwhfuzR+9+TzGtnMbehdK3ZiIc2qZmqhSimP3kdWEwPpBUQ7c53GeWymO2WZeRCAYQlFl5uCkw
8L01jmroE8PqorMueOFWCPdup7iY8pK71w7kfoVbpUdgBr6hY3bfvMp0OnwNRHxFkAxWXAw3Koax
Yx1XAY3WJmdmwv6Attl5FSi7lEUlmJsmlbuBQLIfyioVd2qY2hNkW/sESv+TFbc5tr1CvlE2Fjtp
e8VWp7waoVtbz2bQqYewLKuXZZySR0lwgIihiM2LN/j4700pp+S5vI3PY8+Y0mnTrwY3Dbplu7NG
TeDB2qflDzdM+vl1TnK/24esM15IKuG0JxZsSLn2XMudoDRd0h+CGb55w60xsdCiXZpsnwlOYiry
fOh2XrFwsU4JvCIJBgFj9n8mo/Vsz9YBFT545Psoqu26BFZ4bYvAIZhDgfVvyirI2t8ZYR/JLie5
xbvCDNU6ZkPMUF/8ZsmLnZ2tfb8XCNecDItvXCrcK7BZWFffvXHF69u3+Ye0weC2oBfOg5n0C/Wl
1/I9Iew54RsxS6jSNoBNt+vLkVd5CUnpOXqJv6oj2h1zh3lo5McMaJ8fsVZVBga3hYVAFn7akLib
AlbRB6mrTo3XzR/97E/gFqASLvOIPjAjZzBxvWE7HsrDVDccCyAW0n5Y2UUzPnhBWqj9IGztv/jQ
bmdb6S7fak0QyIHh0YR4L8dSxaAtqt6mIrXXbaXtvH6ymSrQdAM4YaAA6mh/lDVrwM99g9V8M2XF
SB0tWsuKaiBAmhxqge7MjlhKJt9EFNuWTBHiZa6X6aExfX7LsuiMZtMl7Sp2nS+mDoymlGuEgcym
uSlG769T1VwpXDH+62h38qCWvHwPmNaI25hu4tT2wqPJ3SKSCO7XGzGgliK5+BPWirfeDHHvmAvC
xZMUpl2cBxYqmpEe8QjFwBCTfNAZCn9e59azdDGwbXAx673CQjUAqDbBbeksTAvDLXxn23Yxaj+2
l7SxQYiZeOwY0hgBqxt8LB5TaiIFQ48txT0ulO7dY+N0vps6d6QUImdviWYCHlDO0oGTRk4sUaAY
mNaXZi3S96KUM8ej3zBnhADySMGx8g7nOc6e5ZwVlf9Dz5kr4pK9AvlxJEZ9W9hLY5zdrizlXt0S
SPYQllUXESaYLnuL0afxh3DuqYhlng43Pics0l8VL9vMXpjJ1tDnFuGgH4YIO9hV4nia8kmHSc2r
NKqSuIExcTP395QXff1X1T4KP4P9sjpqggsoUZKFcJxsqLJpE9pDA3wXBAOOjjWr8vROZ/K24pgA
L5/bwW9E9xQ2ZuZmsUv7NJ0qd579PU7eUWJgaqXYO/nsDwfiBponlJTwaWBp94uau8XeDnwp9Yb7
eKkvhqrH+Y6ZSfHYsFTt+zp5uopZ0jznO8er52RXEVRzaDu3u8ubkvkrbT+CCxEU1mnhuYuzsg9e
czXgOHEpWH/lbBdOTk5LdfFWEAjk4YwgWRNOT+sPzdy2Z0/HLD+AvYlQm0ZKzDsxhIm/Z+Askm0P
qnpJSyv/WDAjPTuGdr8rah8EcnAXDiWR5e5pJFRBR0M3mkQgUekGz6gHc/9cJG0MDMK4qeYe7YLw
LiFbYBsUI+62AFvGsiVjDZofvEQ9tYxvd7ZazasmlOCCkCggQYxUkSlIohG5Z4xavgEwFACqZZrs
blAV/FcBukN/JvK4HsV4LBJLjNE822BGZtW8p9VteLlOwfzBGLp4zsal+rMsaJ4xbxjEnKII2nCA
1QdGN8mOzZZlg7866V5H4sj2k595d3VCgIQb2sY1TLl2xo7Z8z615hm01kCJq/nJ11AFvr2vViWv
klwqLJoy8c+LBzVThLYstllCdRmXZlm+hKNh/WjC2iFp1h6tI51sQbOeFst2ZoG2uWFOL9CfQPq5
IlajgNphwLZ3E0dswsBCT+9YvkwEByaUaO1qCzNUrYwEeXbIGeOxWTwqJeEEQ++bqGarPgqMh4Tg
9O66T2g9IrJvp4/e72as9qUK5+MYan83UH7uxFA09/BQBPGAuVSntmDfCgrffK3q8lYpJNm1aYsE
oEY53/zasMpTUdV4u0c0imug+nDvFKGxGUT4qE3XOrlk8CDPJWV4ohfufisUk4NfLNJ7aPoklBfE
ym8p7cu28O120+uFbKnQyDiZEMx4rfv1kd9CXNg2PR0Z3EuCTWdFVBjgAlEs9Qnfqkt92oijpNFT
9xUhM5jWiMJNiSYI4ICTPKv/GCQG37VLX54wnM3x6rFO2itl+gt0VP0I8maA+8OkT5yAJFLEC/h4
BYF8kTUxlEZqGPC0spOnPPO8q31Fmse2qkZJv4Bf9NYZ3ASceRywe3pQzpvEdQS/gQkBiHfjOykV
Ivac7ndtd9ZVNQTrccJgNM6met+Eq3gZc1P+YgvygKKhwuOQl85zC9tChC9NZcqrYMHYBD4YR2B1
e8dgKMZgBl2ezRk9pQZuRy8i1UDfOXKZqTmo3CLeMctlXOi6CqCyGRKGgjXDpa4tGb56a3aBJQ1O
9dQv/G8iEtcYL2fzuvRWt03IbzlnnRt8dOUsf7bEFJ21d8uk8TQUFELyATufBfCFPHKSHtEgvu2m
V3euvCdu1mlTW0xWicIQz3Qpxtmr5vHcW1mlNi7ffnMCALROnssWOF5+IkVa7Kk3DGAMXxv4eite
uJPzs1tV3Uc/DNahywI+VgFTsE1dVRxqQkrvymScb1ZuNR8mlr0d0YPHTZIq+yflgX4xExupO1j6
dmBUlfZbbK/ebp41fsyiCA82K4XwQyUVJRcR0m9S9DD7PfahSEAS75ma8jompt/prUuzmh6Ctuxf
gsGaX9mIkIKsNQYJeB20wGLzYIIp8AWCynTRJCfKH4lZeKUUfCIpUZwD6x9OYrZ7ai6DQxW51u6i
WpnNlVJOwZ0JBgHJCkleZUN/0JVsLiILk61yE3W3FAjr0L3Jye0N8xv7j0lO0aaBdaG9ZcFFsjd/
dz3t3VzhBbE8K3viUi/vPS/rN6ntda9mOVYHEAXvgpAqd9peOAM65rz7olfhhllaeeJgQ67xspyd
tqA201bVq0dqJVVHAl13k4N4V5Gf30xLi++zHI2dsbjFha4Js7Q1VlvfAb9M22AirI2UpN8llu+f
6+281b5d3tOrWXoT5PVyscYWL+a4qmJLUISF96WlTyNJi8zOmbz/nMRU91jZRFDpXUhMf0HIQk4+
98+iaO3uXHCpZbiRZtFL9qWA2FcRoWFUzNFg+CK5mhlFG9Nzlr+MT0CWuVtQFHc1c8+CJBxSGJ0s
DGpYT9LCYJ8gguoHjz5dkOOSZIqDtfa6VV4Ze9Nf0LqourznHsbdHLVeBWN5QV5nQ+VuJWIk/aNr
Qo93wQrt9mSAmLV//v+Zqf8WyfopjFmlMxCOz8pbqrlrCFLZ42f/2o/+lGWMocQq0zyzTmCjv6U1
+FEC2rv92g//lGVs9P9Erg72yR29dx5VJpP/kaj+LynJ7qfwYsdISyxGeKIREhc4L+JjTZOsCn91
g3gw8bd+7W/wKV4dzMXLie+0T4ZROjG+iX3jW9N/hHn/29f6KV2dDI3an3Vnn3gw33q5nJrB/I8U
6X/50Z+XdufStfyqaqwT9lTseHtZqS9u5fm8s9uwIINKWpjTojRt8+pF0py7rz0xn3d2p0bC3Gko
7VMqx3taze+UHf8ReP1vH8mn6HSdcIGARPJVzgZG+fTZKIHtv/SYfN7Y7c0mnI6NRaWtk5+u0u8+
x8wXf/anNxSFB8bI8ccTCUIV96R1zI0v7p5wPr2gjoMl1kZxOGX4GTZObjvE/wTDF7/MTy8p1oWg
ECYxFJTzGMzKHeDZ15YGOJ/ey7rvCMXIRXcikTlqfziF/o9P+3ak/j9S0Z1P7+RA8ZLRD3cnD+7F
iCsYRNAlAKic8N4v7ln5vK3b9QWml3bgD7HKv05X3+PD3nzpSfy8q3thMEN91XSnKgzey6F9YIr0
92s/+tOqorR3VFn7JWujCY823S3+4q9t+/m8qXvpxwExL9cnkyD6YHkQuvxasLx9+5r/Z40BgX85
LvVUn1J2Gm5c67Zdhcbuaw/4PztL/uen+51l9rY0Fl77wLmHVOmP0K7jF7/KTy9nJuG6ZTDOJ2+e
7qSV7s22ePzaV/npzeSbXHtuyenU2GrL+qY36asvfuKf3szAIXxRWXI6JazC3AI5ia3fa/uLn/in
15MsMpIGAKdOli6S67AwXmBlQP61W/Pz1u6S4IxeOHDC8ubR70bvT5KIr/3mn3d2FyEMyTyQ1isy
qIvQaGnUarf8j2PrXy4369O7ORh1l9T2qkj09BUwPPO8JLO+9pV+XtsdhDIrSYytWS/jY5RIz4Pb
fnzpQfy8tttIZVBO6dCfQFiwN1RY2nuLMLWv/fTbp/U/76ebLoL4b1LjOcAJ6DDSb8VSzF+7gv7Z
q/E/P5xNmqstyrE7JZZ1swL6NBIlMVZf+9U/vaGBBcaz+m17Sps1IKRkuiKItF+raj9v7m7Inyqs
nF8dI04ZkcqyszAYf/GHf3pFx0rm9ThxueVm9UKyDjpYM/7X+l7xz0X8/7igzfD//k6xz5mOLgQf
DP7kF9so9q07vqLgklbXsWeRTKD2Bov7x85fT0s7xFo261kEYb3uyPJIXzGTlsdCsM/GT2RInzm0
8a3JRCKXv8UCXQQ+N97S/ocYzOAxGZg0kI8ByWPg6x00POgI4Sm0LU69Jlp/nn75C7G0OEcjBjHB
w9yE5X1lQo5CDS5XnDD5ySfIK8oy41iN7nM+hPcFG6rGefq+6GzZLmvJgJIWe234Yzu/MeaXoGnK
nfLMdAvSFO7KIbwp2t1jibVnW6WjBYudTUcLOFOAh5Bbr++WxU93aytG+Y3lCwenGuY2wlJn/CZ+
2WdqIyboE5KQJwJpAKicfQffcMYF3DIALAjxzfL7sE+Se7JIt2Yqp7dC27hLlbfRLIfd4qW4s4Lh
x4pUfnTH6t5oJoSfrDde/KFdPpaQysAz7+qmJMUn6fyDZRCGhJ+VQIggv6Us00ERqrFMwK+GXCLL
aYB/8Ek3mKPciPHOOU9HYNn2zuqqIwOD5nkJkmQvDILHPSwEV2LjsBVq8MqJNEbXfpiE8zAFYt7R
gNcYdv0FJx1m/LhJDLV1inmMvSKsvhc5SFuujL0FnvNQEi5G/t0VobDZ1G3xba3qIKY6a/Ru7YwD
WTEvnaFnRlLYV6k3NyFqpN6Qbf3g4oCKAXIJmhoWfSCzgTUCZRacScScITz02cDniu9QxFaaJHHA
t98bjvDJTfCWfUKq68FzLAwejb+DfZOvTHhBQSbUfPYtMCn2ay8kKaiCII1tgs9iQmXMnTcbthfj
asYH6NnDXeCwHYAkIbcn3RrNVDlSHLteq3MSqmvLw3gLBt4GIRGJ+2CgyiLDaBZxPenDqLzznDbf
ZqX3VhmMzbadMJa5oVc9SSiJsxbmpSAFdCtJao4zP8QuZhFbOpHxe4ezTMWqN79Z0Dg7kwRyHrQi
rGMR1OXJXxHCfTwNXoDL2k33LCtA95U3TT3gA+3Gv2EZ6E3t44X3GfwdR+xom97FnJp6Qc02kZVM
5tH8s7rro1KsnXoIU18SIS8Hcp2s5UzqoCZLu+EV9q6BDcGE6LVc9P+h7sx2JEey7forF/XOuiTN
OJhwqx/c6UO4e8zhMeQLkUMk53nm5wgQ9CoBehCg4Rvqk7RYVbpd6d23Sp2AAAlodCM7InwgaeSx
c/Zem6w1ODRTNeNNZVaHVbPtxSEgI+RVdh0O1NrVH0GC2CdrKDBxwA3OXgZIOxwEOawJvFLTI+Cg
a4ueknn2i46QieIqEbZ+isDpvjZVo287U91VWlzu54HJnBN6IKSubIGmQo39tlnm/FgLjU1l1atO
0jt20b/t3CiATQQrAlYF1/R6sVXhPxrvEyhM22yIDm0ijjDkPjlB794YsQk5q61Z2dNczq9zlKYg
KaLI2hG7YK6LgX51X4WHTBfMG7NmAu8BXpiED4V437acaN5WfSROlunEgWd2o76FlX1tRcp0Pbjv
iAIhoW1QtPial0/lUll9CEMCRSDMEO4e28W74ecaQ4ukeo4i5AZGk9ebEK/tqZ/95zSyF2/e3Ge3
krbb1syKA/oH1gbgY9Ut/cNCotjEsLCCWcRtxpd7HB4fMacaz0pjE4ddgERYJteVp9FdRn+JdJl/
9/qtBWRkMw6ThgaiXIRlTq1pGxcn0jnEqbZxm9rx3KSGU+QENecixNg4RXp+aqb0FlGTf01kxq3G
LbzM6b4KoSGMR79EjssA3o3bgQG+/c2wy32e1HsuMO02wC619Z0Q4DTDHXdEI1fUGcoMq4JghsmS
5exX85cyR5SWNCJ5RDxnouQcgldDU8NjrEv7tc477VovUJ2uh65V6gPChO6zBvi4hmiUV09+3b0j
GtSOcAfRqU6cStTF3SHQwAFOnFGvap35gaJi3rZZWM4e8mvkF0woP/eyZj/d2+SxaZh/9Az31STT
DwwlJiJN+wTjYmlu1FxXXqjqHFp+fdcOmCCTliQ/IdsAjU89cmZkYSuw7OoD7dxgr7dV9IIcoy0O
vSb7ad2ifjzFQ6+ctVDtW92gwRVA3A99NiBlTBp3Yohmtx87tCfrXLUzkhhpPSmxCHlazJ8+QxsP
tAxuPvjQOG/A/xhgW9YNSK296kt3NydFcGJoBW7bqA94sEN87ZW8Q96SeYJR75WmdMY9ZrkRFiDv
9ZQFd/R8CYeaZTcMYJREyDh7/Mro3HaOGsT26oPDaG2djHWws0oHlJqqn/owNV50TimaygynGyiQ
QpZWeYabNXeeW9WF8NzYdF7TXjHlrHTdvamyeQ8Le9pLC93VSPTGropnDMaaTD4GSWhnHkOMHLGf
+ArSxH0oaqbVbRp9ETpjUhSNRvHaTbl+LAlVf+0XdUKFt9pLuSHD+ChCJ15R06TrMOpaLDcRzJE4
NfpbrcPL3vkZZDCndcUVQP0n3HHGVYBSE4uvE56dqpxutTiTu2XEhBpbjsZGmRgAgf8x4QO0eBu3
/Xwn9ZmNh7AO3NACcJUp9P9t2aROTIIIgpq1wwy9Wmd6WvPIKgQ6eGUwcMrKvDmi5AQVRihWdz9g
OH0q4r45uU6fnzGqdZvWEsEzkuCSAgEvQrslkWnao7wYi0NikMAEBTG0SPpqGJF2Yc49KE6L1VCy
edZmiXlGhpqHaWAT+RU5BvYkvKGQ1wOQ4hV2de5qQ3qWjT8QE+HfV+jnDYxjdbozeZJS18EJEh3v
kPzi64mqs08htkbHl99NQcyZyxzt+yI39SVm7neFf1sgJwTTJg9tIatkHZuVhaugQcH0J1vFf6O5
rV9s5rD5tgAeJgEvBtX1CkAFR94ERQTI3QSePQ3D9+3s9IueaBzCFgipcg48Yagiuwb7LO1X4CLf
tYvRrW8PFejDPotLLG+NMOfpzrfHFCFU64+Z+r6urn6xxUuLRHU1nvZDHhGNcqwVC+NQxoH5/H3f
4KIJk8AyEkguxcGxFrF0pY5pSdDHn1xKy3H4e5uZi12eot4QcdDPh6DDgnQlNATMoa/AGZqlGfXf
tw3WL1oyKMa7wrICridXFs92nY8v6Gzr2+87Qhf7PceouVxtfTp0Y4MMkTTJ4YgBDo/f97y+oS42
fGUcwjNC5HlIao1MkI79VciAr0y+6woy1MVyZsYrRI+dle4GEqcQiiFuuJSK4rvWgKEuVjMYvyGQ
A3MHBsEOsi0B+l6bCnRX33d8LtZwCHgBNKk7HvQZDFs1RO1J9YH6k3vRso7+9go11MUKRjBWo4Rk
PigyWPfrrHKgO0dsCb/z01+sX3KvfcAW9XhoEdZGsJGDwotCZyq+8/Uv1m/gaO2MUEk/GBDn2Sng
e0w4ydmf5Qv/W8fnYgVLsnt8dMHzIdXR9Gdug6SIdM7huxq1hrpYug2ITN3IiuGAUtW4M4ek8D0k
mY77nYvrcvGm+L46Ex6UlfrdxxyQBXGMlv7wXZeme7F03aEpRdeEwwEzLDK7IuJzu27Wft901nAv
lq5pilplA0eHyApVAEgy9Aewn+P79338i5WbVkLW2IvGQ5oNqYesh31Ox3u233dtuhcrt7fstpSN
GA7+7AaPcS+6aZMkiZX9et//58/jvwvei7tfl2nzl3/h35+Lcqrx3rYX//zLU5Hxn39Z/uZff+fb
v/jL7r24+Zi9N5e/9M3f8Lq/va/3sf34zT82OTLC6b57r6eH96ZL219en0+4/Ob/6Q//6f2XV3ma
yveffvhcdHm7vFoQFfkPv/3o6stPPzi6awvJ8frn37/Hb7+wfImffvj5P/z8n37+zz//z5//O//7
X//uH79/bNqffjCk/aPUXcsUKOwtR19micP7rz+xfsQBZ7BhcBwBmo2bH4lEbfjTD1L8aFs6e2Zl
SUM38Cn98E9N0f32IxoBvKJDy4G2oit/+N8f8ptT9ddT9095l90VUd42P/2wLJG/3ncdZSrbkK5S
jm3ayjT0iwU6qaROTVwBZ9tHv13RV8OuClXAA33q8cckaZS7uJj+5GFuXMRC//rGEAttxilSCfdy
kGgrw6zaVrTnMpzQruL1lPIcqWSjpQ2aUKwx2gBUdZoJAgpw2kW48UiqHNgvCGstlbXDqeM1sjnI
kcC/MPsQz9MmjNhmmwBiYNmmoD1wgeHaLwlz+mRAMiYZYG0H1n2WJk9F+Sl0m61dEdRczJsms5/i
qb8mnY6MRPBExAtdYUD02nlEgWi/4QgPV5bERNGybxOVXq/8If4UynKnN+mNmgkIkRFoWKSjfe0+
kQy0QVT8ZuriLGkXi6r10ij6sljlkjC4t2EbIclG+NuXCkOCe4O06om0k4flJSl1rkiMjVeNNlwl
tXs7qB4FFLuRrYQzrhHri0dkoyXNtrMtD+fNITbJSTfBotpzckI2+nkq+/oKtd6e7sqXEIrUNkkG
Qv6G8lX5/qYU84dxakHtkLS2RQe+NWfQ67Y4w1i+GyWzBkfUhAxJ+6aDp7nKa2JF/cRzhDKABGNr
TptDCak1l9nJcLWNXWRrGU2blMCV362t3y7bby7TpQ64uE5NHdG9hcmTa1VdPGfJCc+60dDqMxEP
nj5C9YYOqappgyn9fvIZAAgbxnUcPfV2cAxVipMKhWzq3IBg8EAdPoKA3CIGRVkYNa9BOmKh5XgV
JAZq1p4wKFgTmBaN3kPHtceUvDDIduCPgdsIIGRFepPb1R1U4ucM+i22050e2ydh1a+G33mwx+GX
jscqByAwxOFqOTuAQJhix17dq3Q9Gt2Dbi0XOFDDKICUjCp8TZLgjg2+J8P0A1xpbEPWqULpvu61
7AP0rkWKnK0Mp/O6qXwD+nyY++TGMa09rbV7ZWd3GfCaOB1vAzHellX1qALfS1PtCMv1HEbFXijz
TODA1mjT9eRndw7LZAzlTWLWW0eO133wWTrSs7PsLiB2qQ5x7cOGqwyuEIN4hDS7cvPuwAV6Cmf/
T4Zbhr6cuMsTawgEJhaiV2FbFye2p7zM8sFuzsyLn0pbPcV6ugFvuZ26+rXW83I9GONthLeubAHM
orcr6+LB7xnL5EQ/j7fxBCaqik+RqzY6DL2SVh+7m+vSQq6Xl3e2rz1JMPZR6pzKubrq6IvoKTJy
GoZH8GpX4Dl20umvsxGQEQmMrUM/uiQTmzth4+OEEHKXs95iZzpGSb8u6dH4aX3woQWKOv7kh+lp
6G0kwyHOwXx4rt3YKzvBJxoJnM02doOJpqVnMRU7oI2k2QTrSTe3fdejtMMtPi6HvrwDjbKfrO66
pLE5ljZrONk43IWKNocKgnxe9LeZ6Ly4IdHAGY+ABzZa2GxjY7jOlLmDtoQP08jW4L1ggMYL7vEm
BLFm97f+UO6L5AuOGkTI+UoDtq67n2uTr2BqbH3qQwefo7GKuzhc0soK+6oU3Pl97e6PV7JYqo6/
OeGWMAweNwo0z0XFHzt2hlSybM4c62tMFJ4RWFAWrXWDD7aqpls1WHtMuPep49+VjtrQA8e90ZGI
xmHk4iAD+E3GmCZlRBRWWuwJCt1CXd7WUu59WwI4Tm7oe4Kb7l5IKbsyhThXfvR5WSUm6xaGyLbG
je5PAO4K96ZW6k8qrr/3HYXOQ93VpSlsHtHftHBkalaOncztOYwdesK854BnB9Yu9EY//pN74y9D
7MsjCsLSEiwiSJaXKqteq4VWDjxKZdHSGi+2zsrxBBAKJzgiODj7znCceutUM4gcaYXp3ZKW0fug
3fx888en175cz8JiFbsSkxgjLikua3JhJYEjhn44D8Stz3FFY5XkveWhWuX2qSfQoyypMlK5qx25
78tyP2DdK8H6ZKwnRMRY5O2buBU3LQAI7teHsHNOeBNfsbDexXlwJCwV3EF+Vaju2uyLO4tBSWTV
L6TZHPsKXnxknjMgcXbL1ySV5yXrYuAt43NNOHhd2dsgDr5kWbWDSwIWpbvWCXcXSfTe8NQ27fEW
n/GRBCkvc/NHsG89mdz4nSYHwqnrT88Gv7MCKfMWZOIenw4ALwTzoMOeGt0+jSI8lhT0f3KSlyvm
9+cY56kpXaELUzcMy7nUSJSGL6MQQsHZ1sS+5im+YHx+OXX/UBl/HX2ui6b42l4W6d/U9S9REpXv
X6KPl7/1/2ApLym3/6CK/49U7//l99X78vu/Fu6m+BHeDclvkKaVzuCfS/23wl38uBQhnAqhKxPT
yb/W7fyNtOjgKCX5qW3rf63bnR8lpTwjVZ2y2RbsMP6Rup0//faKIMzFsqQDjImVpgz3l5//rk0M
hbdDXI2bVsP9XMJ9xZV2VWuhKq9ctDlMXMxM01epi6j8SagivI98UjFmol7Rovt0lsmPndUTVHFL
7gnmK22y8sSUHGfwz/qxyOPqgZTEeaBkjtEHoOXGR0iyjEYQDJCtqNw2NUHY59BghLMOwNjhkQMw
EwkvKAMci6sWmxkoPruLiiOCiKFprqwhIScyFnOteaOt93v8fGQsrtOKwdGqlEOE5bzI76jk612e
LTJ6ehS7JkJMv2M2jUIiEDgFZD55Nmr8Fe0LPbgZa41ABO6OBtQCPpV+IpopeZ0Z1xB+mLaG/erm
afgRExhjrpF5BTiQ3Lxj1TUbNdWqqMn2smaPZPgzYKypdGEMOQvCXJstQ3sRvISXwI0TDzA15/qm
SrJCA7Zn+9gaAxU8kGnN6G3NBy0BeuZtV6UnvXAyC60Ut4pbvM1u+KBr5OnBO/MRUX4Z0Su8Vzgu
wGq4fSJHrwcVFzwCv2qtB0urZf5WBjX5I9McijU5JcMXA1S9mD20l5/Cypm+tukkK5AZHU+HTV2m
9q2cUjIZfTqb0DSgMm2hSHXXLpC6+NayJf4JrTHN24owCG0/E+/KbDnIjSWkXB/eY9NIyvsUVAb4
xKDF97CBB1M+VZHyDzXzU0+fXHuvyz66z+ch2Q8TinWrnQgvbuJmZMJihuJxGrJGB8zryGzcRhH0
BQreEogs8Z4wPdS1qnCfxLiJMgX1ZyS+DnNMmI5ZmwL8dHR5LARWmX5t05AAJNCa1WTAN3HrsoeP
B6luXOkaSsPWc3K/5PgGGSVfZ8nU2YxAtd0jxobQ8Nh5j9NVYAin2ZCFZWvHLoJouht9G/GC32KL
nUnSCDGjlRV5nj7kd68Ju5YZretganHqpMrhXg/Ws01W3DrSZrAjhObs+lbppGxW4H42emnj6AV5
dKPRBdy2OO7g0hJ2cUOlDveA5FTtmiG8UzOcEtPjVE9xvSmsqd6D++rvwaRNt6SCEIKCAAfrW1Mx
CytymrpjY7LXzYI0eDY0Ld+bYUHsQJizJEA6ZPCF+q6UK5Qh6aPJY5ElBBUOlYYp70fTKT8G0OTf
YMhJQDuONuN3xctYYPCZGWCmeaBNqzktRHlliZzECij32HSEUBQLUQOJ4BRje36xfSt8GuEW3LiY
LVd1b2JUIQ7VDJusOrfwXaPxS2iOxGxjkSNJEjvfCrI7q2lYsy6rtv/MXUGKjllyVTlA4Jmqiibw
yoz0dWaLA2HJqbljnowLfSf0qh0d9mRDMH8wDZPgimPYSL19VE1MamybqhAJRxloED02/gi5MQNI
3+Rd8bWsB3y94E4T5uyx10D1H076CPzYt1aAG0j43DBLhtyG4U0XKsNR2lUG/HS7GrMlkmts5bbG
MYHAbFyA+URD58s2zuHgr+ZWT578QOdjYndqrAHblh/CWFsTfk3Ru7JKnNM7Us40gL4B8PwlTNv0
BWD0vA/PRZCy9WQ/v6ToSBU0+TPC3tx+m1NZJE+umQ7jtsPBVF+rpI3qa5vAw2ijiFaB3EXmZN7d
1eHYQWipY6xabTJkXo57DH9Nbdkfu8oCiKQD4waeEjG6FQTRFoWefQg5uXjQRm01cPS90ErLg+hT
7RHOEXKmkGDJlZ3FydaGo+4hQQMhZfJC13A364Ob2C6BbyRFT/1sb8Cx1ulqdN1O2yk0a3sHSfGb
EADNMyA7VEaCoXc/pNk26nqFFbzJjR3TuRSUlOVASpnyYaUvAG2zaHSKVsbRWeiQMdim2i2UMaiO
tZlQ1uf2jhwy90ovB9iRbOStD6CunXU7ZKGH23n2dNVk+zrsi5Pidk5yazVPTxhJSMlQkPHxDJLu
4/fZYl01R3OHCg8DpgT7spXs43aRGRpnK8keZn1JWwyyDjSY/tWWmvHklMIRq9glHRUkqrhSmOKe
Sd8jzWviWO984XxqjaQCFR9wJz4AMu+rL34qmuKaJCgm5knscMLpBDbg/PEEwlvhYfsWZbZLKgYx
EzmCCSuT/vVYpzL4kkQN+DfbNrVXe+wSRLF5krtbP44132OBmLQcuGRWTWA66GAIxMKmHDX5/ehM
9C1qHRxSQUoQ5Ox51D1JxFNFQpyD9CySfsQGQA/c6zSam9wziJJfVdnU7mKTjN+qbg2M3QrISaWy
6a61kEhtxJLZSrpHErNrqtIUju48uWKrZUXGXprZOFy0ityo0v1gdTNSq0HicdRZnffQF5yTT9jW
AxBbh61eogK8r5DUP8F+GE6Qo8uPwwhgceEJJ1sftmO5wSFItBd7LBubfUiOlq1z7vd5yGNmFc9R
Mn9uyOUOb/wkIOtyysh438F/xK2a2uYpY1PhAM1cknvhe3+dZhks4JW8ZtETbUDT9P9WAX1bvueP
bf3+3l5/LP8/KKJNk9nEH1TR/37pgf/83/jv//FtNf3LH/7WB9etH21B5Std06YyXrYwv5bTyvmR
Z7Br0ByyDPY5dAR+a4Ob+o/40m2KcEWtbTuLYv63NjgvBsqFNE3C9xyDlzT/kXJ6aTr8bnvl0lFE
8OwsdT7FPputbzfsVgOQKcPZAhUECAslUEZc2QxcmwcUcvrfHZy7X1/2983Mi+7A8mau7fLx2VvQ
479seUU5lHLTENU+C8OWVq5Z7TWSO725nYP9IEkT+sfaEb+8oWvRc+e/6LI5F4OmmOcIZVNU702l
GTCiZKTdsEuBcQHX4G60AWH98TdcBmMXh1NJlEsGLT3Xogny7eEsjCIkqTzlG3ZFDFkhQTKlh25+
1+CmWBeLpKYz8e4HFv20P37ri40ycxsuBpP9F5UXfnj7YqChQs3Psc1wSAlVX8d2YG5TVMx/8i5/
c73wLnwxjqYJ0c+9lNBkYpaoXnmXauzbA8wj6zkLNJMoWIC6f3Iwl7PzzcFc3ssGiK3TL3OZ13x7
MP2ysPK5Har9MEBLI/J41fbNYyconvFNPAy5/yfDmb/35ZRj0qGTXKMMZ759Q+zb2jwHGWQapXVA
eMNwr4+Dtpsc6/MfnyxiiC62sSwEB3aPSWaCXPax6uJSAQIN8hAqGkC+ob8mw0Z762Inn9dQ0+b7
KovTHmqRIzaIPN14XYaBB7sZZpXCWv5FU0r7kE99/YVYaSwvKk3mYK3VytG2EQE/Ndq4uRu2VpbQ
+dd0gQ+7h1D2GJpNpNGTT8N5w5MRICYG2RtzNvH7dVU0vRLRwYaGdDDy1WbEavdJ1cQAGCNNPOpt
JIm2IjgQMmVQmQ4cKyPDbh8RQ8FuhP6alyiZ+6ckBJi/T2OCq1AJN7NcxcNs3hshcREZiDHioQkX
ZH/K5zIjjWQTBl2ZGx7m3NTQ0wO67FEVxIb7SrENm13TK4ekU+i4yQtELvLR4NY5TrmCMBb2qYdY
aWkXx81ch7eVo6mJBjZgmeGlI1POonIViT8c2aQrJK2t74aZ10sKPlKAlYo8UeXVm+uQfsr0gi4b
hoOqUqGXDtj73/I4BX22oogHxjTlNaFG5PI5zmnQZaPd6vGk9ye2bTSlhU+44aEzaYtVKeQKOO9Z
Bw2hMBy5zcOiuwMSC3h1mIOg3bguZICNFZdleICdX3+ofN3qSH4Qc1HkHJOUyEzATuC3bQr87KiZ
UzZsyReZ8fVHZVxtJ6s0mqM/JBmbjcRp+1U9prH0dKICy41hmRWBAiLTFZzfoNYf9VygiozcCRC4
pQI0UTHo8O4VQG90LkCYd894Y8xySzjzSMhbOSEur/Us70mUzSz3usuEkgxvkFNSemstSUvZQJpm
ZocBo5UAifgnCUeHxE8k43Z04IXlXa8FYeTBXTVJo8yiHog91dd8r9zCt84TE8Pey0EU95vExGtw
NKx5go7RpQZ1a6OQpH4wQtJVW0SxolencNAJsAOIV8LhsGTV7XpQEOpAvIQFe3yEOXnTZMIlvQTi
S1fzf4Wjy0bbr3MvJsYgbVahCet6nYsSWbSnCJkDT1ZlZbQ24eVyxGFKqntimNyFQdgP+nNuGR2K
6cpUNwQQTly72jTXDynqquZOTFyeQBGt/FyXUQBNp8pEuWUDRnxWC3X/RdB3sj2DQS2kI1TR4Ysb
LmjXETrfqkx9J98Ds9TCh94hCtsD1kzLSOjdIK9kJsQ1kkKS1AUZJUj/Hd1MPRf8Z/XE1a7OQast
ZpVEb89FFOgGI5LZHFYF0MxhJMMzaGzotpBvnB1xS+GXys2TDqYwN8QbxN5OevSlg8pecs+dySit
rPzetksB07MqG8NrR8OHyDKZkomvIUoDFwxSZRwjmFc1Qcs6aehPZzLdys7vTQ9A3XQD1DouvdhM
iAmo4U0CSk4MLd77xkBoZzxb4P5gNmKmR2TrdGhrm6G7ESgPJWiSIXuf2nDc9VmvNWu4SPGnnI3p
TKqnA3/FIjao2rHau7uyDsiBi5qoJQbV9j+RJ9W5sD8L+E+6+UsajZNHbIgdt+XGFo9GAru36e5L
bdHOGr6hvVtEFZe7jvQFAIbw8g+2pc2QV9lD5l5gTNFhIqKoXJEYxTg+muOZdgccjntYuiDtfW5K
yTqVbFEbrSVjJSGrimhdUGs9M8+AztrE98UIAaX2SrkiWqiqWpIDB8u4IiIsnqjGeTYJ6HJViAkE
jv9Z79rxETmpb+78AqTWtuvDXLvJyTMo1uQsgAwEL0JNEykwcFYHHBtJvhO9CMjEwJzNyPhsd0H9
ESjiQMhAMdGJ8RtZPQKrcuQKPBNBr4tXA4ooj6TyOmjacDOaGaJJAe45XDv9BLi/cmV5FYGK7XYh
uiBECCAnwdTMtrhyUp/vUSAVBcVL5uDHSnfDhc6cm+FaADJAh11GZQdoSThyDVlZXtcmTMU1KSHz
KZ9t1Huzpo3nCMn1+xwX6aeC2CFU1u34puyx3PHsy16toplfjUalYLwVDReyiyJ3OWdkIOC/ia3x
SkAQketWdPQETM3gbBvNHG772Bc9YWiD9nXUG/eW2jto1pEzRm8WNuM3HOn1U2v0qO6TAp8CbCvi
NTEAJdiNzGhqScnV/HAdZHYAMS2L4vvF2xFzKAsBCNysSI81SHNalW7QceSKpnyOfIwHsPdd63Fu
hvLDhOcMtnAB/6p1N3PvBxNEWFF/StkJArOxtgkksHXiI/hYDVnpnsu8Sp601FoiCUbShemLNiOQ
r5QQ6Yyohbg1xRvQIu1Fr5X90s7Wyc7KjjTCuHFWckiaU9swSe/hXHsg/5t6XQMv6ugShOGpZX62
Qf6ZPVSJNqOBma9Ns4Cy15jFNQIfZcH2M+c7RA/t3kpnuEa+ptalHztbUlzFi5kZG9LcHkq3dO4y
d1IuZtPR+oozOb5tAb0e4BSA76LzEa5cgIZeNxOfSVOhWGd6cuaiIAzcFpn7BNF3abEiUqH7eZBG
L5loavkxLuwjXyE4CNw6i3vJedOIyromqWwhpWe5PGggeUoSgsKuXNVpV79Xo2t+Bi0i383ONPyt
MxGP44TjCxi5r3HR9wepZnHXEJu1zxDbe5InyLs1hfrgDU08KUIU6iBbm06NvazsgFJauU0mcjsZ
atVrrfFCSJF+Q4Bg6Fm11R40dwbhEw0ozjZda+Bxg1O8mYVVlqvI0qcnQesdMiUr8T2CM5xgalP2
vcNxuSkIrXogBuczSZCYmjB1tQwKx+C6NElYvqvLWi1SnRZyqwv0NapapgFpOokbBJ5EGnBHjA7k
1QUbH6hKvh/cQRirim49agLDJEWwpiNaYBBo4+4odai0zBGqUt+B4kkpP/BpsIJd3JgDqsXNMOfz
fdlHLNQUM4+xpekRGWzTpilc10Q9MCcn7aamldMmxgoLs2V7KnFuLUhbzDgiZb2WpqtW05DDMqDb
0b2WSdy4bxRB9YtLfCQDxiwxPmVtWdR7sreHYdumYERuQhwSjHD6msawXWnuOpvnNL51KocYqlkm
KrrCPdP1bwYOD/kl1MxGgFMX42udOFnxWkwKokdlGM06HzUsTw5ZSgxksc+A9eqD2IbtGraoJcz2
ETWVQ4ptHNUr0GSJs0s0h6oL6kj0ChisH9eJaTUCcrymiG9o+VJgHqPsjbY7KQgDxYkH7qvHWlKY
1desDfprZNXiQK1TPuCbqI0HCHk83AnpSL+OgaHjZqL1m28UN0kHlm6c3WFlUa8mnSFIIWVeElmU
FXCrbAYfXSK7M9EmIZeiJKcSJIyCKEfqQUbtPbQ0IW1fqWDlcnHla5nWNksdoNNnaRjdfdXk/V4l
y8NlKtpo61cZ/d7GBHfCHg8Pp5+w/LOqf06gsn9uBown+Fcc5jcauaYk9STcAWnTYlxxS388Zi5g
x5XRRX78EVld2XoMoG3yPCcjvnVp0T3Z2HhHsGoh98RxYn5wm/pZ0u60XgSvrFiq3Tpru5ex1Vwv
TM3kY+VrbBK6hlRHImS4r+jzoxU6iDHwTohTpUhpXcVapR4KdyRxLkHZfJ6WpjX86j7fJr7sjq1d
qzUOyrJZy2QYsP4Ywy4S4XgF7TS7n9m1L7kowSFrrdEDbkRSRWT7RzuJX/AfsoEy4+m5ivrFltMl
py6i0CTWAkV8sOzEBhIIzlqMx22yqS4IPsVAYtCnRVLULMa3wX5muENOnZmSJGYycXHq6utIqhzH
gf3PvjMoefOxrFadEbYv2M7Cs5hTgHV5dUVaEeQvH9ocFkM3M2EwRlvi4CFalvShye49lWwOPdtO
joFvyK9pol8ZkU096+Y732fTl4JO1dx4ZwXGbT6n3HYUj1QnD16SHMZW0ZrGKimZ7YS+jiIHHhuh
AzfakqI6OtDt5BR7gR2s55EsdtvMnqnUpddrxi7QsYAF7tTAfPbxo+p3c8cNyAokQQiYND9W+C2Q
amVHK5FPRod3KoSCuzJKgrY0aaS7QFH9/yKKiEz3Drya067SonAZyuL8NmSunrseqn4eUF2TPXbL
CO7Ic4IcoKgZ95Vp58xXK+c6p4m2MYnvJCpAELHFwVkH/Tg8JK3RruMq3Ne+Y11ptTXstC55rCi7
VlkeHlzsOFvVxRgdAVvuCTup8ApWzyI3t27M3xLT2ODYr/NtW6YjeEzx2IQs7LijyqNHbMxvygEP
LSu2bukQfOblp42RNgWIbBSasi7fDT0+jg1A3blpGAwbToJ/VYEWJ56mMguGoyQmHhIiD7fQj31g
xeEne8aD51iVtYr0KdrmQFhNTmpEendheXrZ3Ov58BhEGvHPjnM9uUZ7jUBEPLbpODZrjYb/lSxN
f0Pom/6U0tUQHghnwgkyZn7gpjtxpXfklqDC0UJiE9mOsMZBa+/CqB1eoowIQN6wCV+yeiKHoEmh
8PlK3CRDmz5hqui9gbKIsOJy/uQaybsO5ZlWQ0PsWO4arBzK/gkOxArb7bbpJZtFAlU+dHCwr0e2
1d4MUHfbiWQTV761hRqXMATQJk+q52QeyLDou5WMRrJEI2yIrQPMCL2gzSSlup1zRmmdrbvXTqpl
J98wTa+mw7CptEF7FzwcVoM9lDdQIr6y1E5FNj1A7W/X1HTXRk4Za1RXLXnBNAcf2X0/VTpyOJg1
54RRxaoTZb9lzqRIdrEMtiB0BUvtpW3CRUXbPWcdbBhy4KKS+J2BbTQhGHFHFBl3s69BmjMOddWW
PYa56kZX3fr/i7ozy41kydLzVrQBF3weXn0IjwjOZGYyyRdHkpnp8zz7U0vQNqRF6FECeg1VO9Ln
eau7SSfFAAvQg4BbVbfqotLCzM2OHTvnH5Bmu5NWvc8Uu0kbO1k2bp8p9CwHOksBnWVMP271WuYb
SCOedFimlT+N1R3L6AcyuVC4H3BNOcNRuv5iQBnAMS/cI4BMYKybIaOlrtLrkDvM8Hiw2poR3qVt
eVdHqfJNsKKvlh6bbjFIMKvq6Uzruax12cDmmib9jYEmwQMVo+K5SPGtC5rqEi/NFRLIrisD8SwU
wtseo4dySTM3WwmGQRdw5Rq99AjQwvpeyokh0d6askfGONCcCd2h7cVnmOzGbiTpBYYgVfOeHdv6
aYykPTlCihmRRA8J56zxaxrnwwFNw+IpFbVcudBxW248tmtgUR+g9YxSI9AoBb3yHaD9FBiVXNNI
EqkPx7yfrqQubTHDtfBgqXQIoQHch0ct4Y+a6Ent07BJb/ohyS/I+02n67K7vlMWPoJUdk/IneqX
ktXpLGpSfMloG+vOWMF4DMK1SDyT8F9VuEBBsqU2HvGqkJnThJeoR01e2oXWiOK0rkzPiMwNJNVI
ICFirKP5g1VrVCmlH2dwv5026drjnA3i7ALtHu8H4ImTTZ6mXddaR9Ox76P8Ol3mOxx2CT6znp/3
KYmEo8tSuOzGTABgAHUw9rG5jdxoLqzY4XjGuTPP6Nd76J43IC9zZO6XWLzpSsw7bUAr+VfqbDgt
SV1/GeaLWDtiGc2/0T/H2W6Z+ztKLEgV6HqBrRrcpB4NFxidHreT2TuGLtb9HslPEV/Gqu5+1LwG
HnKRnqUz0Ke/UdSJRlkpLSgmdlgt05hFRFJwFwRtzo0y7BHawAyqt4e5Fm+HBe8NBxVtbTkCWcP2
qcd0K/bEJM/ukEdTR8ypEVvgckP6whEWHU4xxBNVJmCb6mCDQ7IooJG80tbGot6Ll7TAM28JZGOn
VVT17QjnTxTCSyWRbBoByfkSFDqa7mqEAuecdoV1BoQQzzGDDOgAHEcddjTJ0EdVq7j5PXVWwgmJ
x1b3Cw0aP93FUeYNO0nWakUjXVXYQQHKx8QClPBktd/ltoke61Ain5SSuVh1NvKJ4iyPr5BXjJzf
xuVQ4vk9jOlIdhnC0u9MClV20puGBv8ZjQNbqAK1dXTM2mRXE1vrocyTBscTeZzuhUAHg6F28XLT
VmwrLlwLam+rDR3UZRmQzGEotMTCBSeJ4CuYmUZ3YcXo7JS4T3VXH0T0zJcmI0tp+6i8VtR8eZaA
ayDvjfhrdojHShV3ohalfoZJnEJHO00u5jQIJA8NUO1Ri5JRcMLGWLIDZdyxs2NMZNAErluxRxRi
FFEyMBNQIKY4KBhfRkb1NLdadaG2qME7ISuNH0MVEWNwb8NyJANh/JTGAbUowBTx12UG++yqOsre
7iQOxboakIDJAqjiIFhNrLCnCiqHO+blIvPwAEKBOkY93GiI949k3jU1Gn4EXiwGTIKrEhmF3KNV
j2kss4baSKdVFr5SSmxuRqWXBHYEFWu2blzhx7cksR9QRK+oAVOAsHVJ6e/rodGxbrTEqVvTj3LZ
lV0DfDnO62LY9YXQxnuT3sBX5MTROIFFhoNH2ebL97Jmr9i84pXxIBLAnxeMRDIPxxT5qqIe8ItD
h+uPMFSYveHlER3THgNC1whVZmDmame63dh0X6A6qEcUB6Tz3GjRUKbGFqGpsVTmPfK9xhlqQ4BR
LOA5h0rPy0eL+p8TVO39OMcQSIBABI0zUhcBGiFX84M+atU+1Dt6QoC2wQetnmI6Pk/iUKFCblBv
Soa4v1xUuQOFgxMkgvHjWpIqMG3VPLI2SrRaVuKkJw6xLrtIKC9PiiJHF9TDgp9VW8GiLsISex65
huNuZ3ivE6ummfK+PGTzg2Yqw5PSQ6Z0pakwucbbpeajYo+Ac8gyxaIzYaALrgNrnZTrQjCR4eBq
RVxjnCTJq6zMeCZD1Dtb7Iz8RifJqsAJ1aB6UiTfb3UR0W07R8pMJ9TqA2ZrxlDuATu0bMqxSjLH
pMNPdhqqon6trzHLD9IkWzUCYAHadZQngQPgLEaZA3ExihBSuQJbJj3F1lMUkvu+QT3kqFMj/J5R
1r2tdRUCAShBlEmoMeMeElYDx0a0AGpX2YJ3WBZYkYWLRC/GpGBGDHhk7tpntBzEQxkk67j4+wEb
M3uOYTAbcwKYX4DGUOoJurGWMiyl0wZ6fM6VThbZI6qs8sDmfgHrky+/Wg3XVLeRseJ20lgvwRcj
RnVYpFb+bVSdCn5QGvv+F64+uoaH9qRNuNHGxl5IR2tx2fUaT/lk6n83qAX3u6GopsiZ5oXwlYFI
um6aWvxOJbh/4mQHjW1iqvazAyhPMcFoIKLM+hyHVzyr4otkMsGLWVxAhK1UKpBcEsrvEXEEAg3i
BQ1tBTH/STkbkxwNHXu8OvU2PUtz4IxO2KckStReENQIC4MNMvR5eVVmppK5slBR3Ah6/M/tQqym
J8QpNFSG4gpoY0envXJCVVpuC3IL8NIYrJc2fk3A0aVArGOCVlr/TpWk+4bcdfM1NVfD+1qMNOqH
coQAA0IJgBk55vf4CeNFDnIOA91QFgBrdgOlPNuoqvAhkw3uOUVIKCHUU6XKPj6v2pUG7VyHqpG0
RLI860VbahbzQaVx+yzUSpG42NUALS0LylE2t3hi2M0y41CWWUOr+Mac6shOqQgyWLMa/shwS2t2
BQ6c5zpds8A3kso8MCGwoJWmDL+UMavvwnRkw430t3+R0w2iI88ZmkXlbJo/qO1b5zqlmALBMJSh
XW2YZtG2TA3cEolISFG/grSFiIxV7zIT7z9jNEl/RklQZBLUsqbngu3I/TJx4bk0PjTqzGv/x5cz
jddEIZU6nYQBgWmuSDONV1JNjopH13Nw46Jq8ZTCtIpehinEHVJKZZF9XUa1+T6oofbM7sIhYpa6
5r7gLXNb4PzC8HGJpWZrVivtHb9oNzLoKXp5mE76UasVUrEcfOlV05kEnFTrsDaCN0jBaQpxXLat
EcWNa7goa11l6MLnCmzg92FclVO4qsdlp0uYENtNVFYCJZ6pu1cTQ6RuIfHouw7pBo8/0qoOv1EW
ZCGQop9hEAHNeA4zngV3cPDMhJsVe2EbsJY4egN4ZZpLrdTIuxIn+NYPE0ONdkabKcquHoI6dhbJ
INfGC5KLtSyUUNmZTas+8Dyc0AlK50G/iOpYwm0Im0k8zRram9jKgsCtHJyCZjINnQolSXfCJBvM
HbOzeU4GBWYDryM0xqT2aUAXXttZRlF+p51Ql7sGR+UAWp4y1JSeuMsOXBKzwT7PZKDUSV9oVGMY
lscCdwjdDmXJUR/pwkfMkYAOd7myvlnakBZlLbekT3EtjxdGhLeAS0ocSnh7UGwlXdbk8no1F4W7
OEpB54X5lH0Za8n4nndInOzGHKP7tR9Md4LVrIt9j7P8PfrbY3meymNveoVcgtqaK2yS3FBrsE6m
pDlo7pIQSA+8RDFAXFTNxMF+biQ2xWhO5VVgjsXPThmG8TbXhcXatQZKH7tSj4UHXY7MCQqhSqpG
zTWBkBK1s7BDbWl6gkyj3ktchAI5ZKOHtzQAOOdtUhrWFwOgAFn+BMfOj8VoucrFGe9B0wRgSeBQ
5B65+QCZt0GjJO3iGd+TwYuNeoDRFx9BKWLtIbO7j0FkLU+hLHco4USp9rUx66TaFVUOlaJPEMFY
H4fYdCBqVEAb0cZMtem+ilxHoRadNRUAsCuWV5McAIML5E66ovZoStJjXkdm6izFRD2inBrlB8mn
SHs079alDoWydcRpSK7rUaNCGIQWD+epn0N62qY6V06SyQEBhT7rgRygXfBDJUF0tbQNkN8JdSSx
yIjksyQTccZkRtV5kQm1yWZM0ruQOwTEWT5SmKFbLJmgX2dJ2jWWFCAkk2CoijevfqtYIBm9HBLZ
10FI1ADrp1Z+DiOKL7z2MWf/GGXxBm8ErIJnkLKSBRTZ3Ipeg17X9L4qea31o/agi/18n4KsvW9M
3hN5LGKr9/GAG1IxYBVZV1h+HtSyodIFfw0gyWlYNYYgdHs1kPofkdh1uHrRdhUqV2hARUEDGiYU
9iSePmBkFao0RZ/lwol5v8Gx8DNUrIdlXeQ5BVni9c9QVvY3zfZ+L64uOexywa16XMSp4xUXH8/4
DerIUiQR3TqZdx8gyq3OaN6gKER20e0NtdDxJ+iC5IbaX7b/eJi3XxLenARQRpR5lhlbpRW9LnNh
lMRuP8jcUXWC4UZYWpBN46DyhziOTuj2vF3BlacnaoD1SHTB6rxeQcJsRyM17lDtKgqX1qv8tY0x
pcShQP328dSkFcb0CubEEsokV7qlgHSSt3NL0T4zYnnu9qmVan68zKI/Tm27Qw1tHRFfNI8KWoHB
nzZThoeqIUtDe2zkyrj7+Ke8t8qQrTC84feQ/a6r8oJZA0tBm+gC93skSQ6iVv6KyvEhwLBpV4n/
xL5RdEsyZAVwl2xCF3o1FA+u0AjNbi+HQbKfgkrbC7kmfUr32uA8KhLYSaQGdE0Sta02MAKWodYl
TUcxCvgUJ60/MwqpOTGX95bN+IO80+AfG8pm2aIkIfHpo24PaQ+j3Sa1hPYavepsOgspz5WuoI10
ez/+VtsdCmpT4rZaZ4e+Anv19QLqlcgbtJpEnzdN99sAMI0PazFFqVfNQvDw8WBb0QIKEisGD5yq
hYa6pm21gkzEHRvTbCefrl/+o2hbcNQAUBKvM0XxYIkjiZEiyl/lttWeqxCXkTnXlX2Ap6hXKFN1
LpM/3p74UduD8+dHkaYSbIGDa1uBIVME70g9ZoJEC7uyzZrmThlSyvxIYjm8JHB4jdThSi0BghgZ
vfUOn6RdP8enjvA730IhCBJqibh0HTfxVluWxNDidvG1qQ19KQ7K3/j0jDcihrB/Qa1fKY68hNBu
4y1zxr4WwishQ5WY+uvPjrVMgfHisqA4qvGIaHsZ8VdRPsFOf29CfGiULAmAomFuNheypaKgLtbk
x7pIOXIYYpPcK7fm0J95H0QngJ7vDbcORng3VOCXm+FSeQGPKA2zvwSrKt0cAmRTlgszNGr/4z3z
zvLpumES34DLgnxej/KLCDdZAm5W0Bx8GZ1eu1ZE6gASPK2PR3lnPrpucii5q1bK4ya4YdRUgHUZ
Oh8vwPF3oyfm3oIy81Mv6R9+PNR7E7IMwo5CFDAMc7MflHGkS6bSXxVRIXSokH1H1Kv0Pj0IwjAG
hE9CqKZtgbhducCUqqzWr5fqVxIXljerXf/5T2Ngz6yvG05hy6251YtPo3XyDB7QwMMUVWW7UNXo
WGRWcyKReGe9wLMhO8PZASUtbzaASYkoMHp18AHHJegNp8VRojjy+Q2AsIuFiI2Cygy99NdzgcPU
VkITQbqYS/kmhvcXO62sQycDPHDK5Wb9yS/zB0IC5D9dFGU0ZUxd2yycUnRir8TN5JPNI5VSA0IU
XbnAhwr1u3m4g5xTjCeuvHeWkccLtw6HSDXY6q8nyO5OG7Ank58k+nwpRfnoJ7Nqfs6ahd3M1DTk
EnQub7KjrZ8Hvs45lV96uQOo9/qmogOl74YWN99PIr/XgfiXjAkL1xskjdfzKXOL6oUVjL6hT8Pj
KGrdT4nn4XM8GMunJAnXOUmahl0oOwMSNTnQ66GocFMJpCLq56am+Ioyi85QoLhSVpSoPntueYmY
JjFV1RRUlTbBobaCaaAjZvnWqKP7C30bqdzolHnW22gni+RWkgIdQCVb3hyp2AJlAh9X8oNeTPwc
U/ozudZ1J1Xz9v7jCb0/FEGCkIeA1EoyfxkjuqlfUniMkq8KuNJZMVqI+Zjica+k2om1W4/o61PF
rPhWJrwcSafs83ooqhd9JCIO7pcWxd9+kDCytYxM/tFAPp68oeywZwW8ENCsOBE93h4uHgGcZqSx
1ofBVtYCAL2eBHKA8aSSZHfWEszUr0T505EQjCUXobW+2yiWbfYhbU9Rm6TQ8HMqQftiMYJzWW5O
UX7emcsa0GH+/BlnO4o6ITMF14BRcIyA4JtivAuT4NNZEdcfWC2VRJAMdSvmBb6UzzWJBisWB+B9
Rx17T7iG+Nh+dgMi7MGh1UgduBK3uq6AerOWtqzoR62FZNCspq46KQZ8lLT49Pfh4qBwgX8eGif6
n2fji/uwGkuMgNUZ7S4AAG6jxsVO7MVTdkxvvw/yawTPNUAYsrw9UbTfK82SGoSA1tZkOHcgOyJF
PrFs740CgQcilrzuNGMTXiUxB24Hs9/vpWT0eLf8DKJEdD/7bai4oMbOa89YCWabS1fASTAMrULz
Qa12qEIV5jnqDz0vkQxFho/HemdCKm1nHkSEPY7o5v7D+ruiI2OoPlaXFcgyMpfYbdA7/fTGVjXR
Yhvw9iIWmNvYOgQjCE1UT+QcQ1AYpAC5AJqe+DxvMwgSOzAmVHIM2nX65p5QYPxSDqmYzWxqZ60q
hNSqIwjmbYVXsjiJJ8Z7Z/U0gqos6ms6ycvtdWxVmkaFqCKqvsAtCUvHRAXcUoMT3+jtrFDWwp+D
ErJOzrN9xBDWuP+sBFBnU5TxYSwD+EEgcALRAW6PByfQ0y498XJaf/rra4NyGw6w7DFiBJf966nl
cj+YdOA1X556qbnFt7ynkN/3Rr5XE/Amthk2belngQKnDYUSRb3Ol3JoT8x9/WLbn0GCJq/6iysd
cfNF+0w3gexUmp/rTXsEryVdaUKJVWg6TTeqNExXtVJ//t6iEAHrhEOOgjsVrddzr1OTvio6bn4C
DdHRwKM7UjH2Jx4jsvJmbqauEBKpzlGhU9R1d70IjAvSAkmNwS9c7xHgZmNouKEDIV4pPoUZoB9R
pqYjQPZWV0OHcvEBOaTPc2MK+EgYAxgavahkrKEjbWjQeyyxqK06Y1IPcz5137ouniasfVU99DCt
AqiAsVmBJ4mRQNgYtEXHGoYCbP/pbwYjkMuLv6in8hJ+Pa+0w6o2GdQOQmCLFYWQnYU5GTW0dvHA
09t0egy5TiSjb88IY2rIFnIDQFjd2n3OmEPpFUxO38qT5ZZcXnAKcbZ+SLk5/DSbXjnxbnhnPJJE
Pht1Eipyb8YrlySSZ6H1e978KPvh9TuUgeDNoqYdTTCUdx/H6bcJIxcBM2RyVOZokL5e03hS8zTL
1NZvmyQ/gBif7Qx8MrjK4FRB7u3UoBlz/5DaG5gsyJvdT0oPTRQNTz9GRuA32iKiDSExvAzIj9w4
1NVP5wcUN8mquOgkXaWe8XpqvYGftxKIjR+Xon6E86L7uhaipfDxCr6N1RbSWwppvWGJNDU208qo
5S9xPDa+1k3ZPcIbhpOaYXIibL4ZRZd5PkgSqQhXN9v/9WSyCkkmGeA2iqJleEbKQsWkkfTDx3N5
sxsYhZSXMoMOR5oOyetRYOSszd928OmiZntIctHeMmOQNNmg+x8P9d6EaFcQB3i86vAfXg+VLWGD
VbQ8ILajyV+xdxQPQp2X7udH0dF2QknWXHP57R5ogcnC8hz8QATjZfaDitn46qfy+WFo71DclHgp
EJteTwZES29Ugtn7wIBUbwpjeCFTUHyyWM8jQTF4elOpWkUCpM0eGMq0n4ohG3w9LKnVBvXgmh0o
h39iLjwSVMaRkZ/dfhjg4QlGTD2g+TK8A64f2t04J0+fH4VtjOoWcXxtxb1esVmdQUuCH6cYjMGZ
vTStfBXGU7b79DDrDa+tGQ4KiFufTISVyOqmePDnOsQQpMAcYDoPYyOvPj8QKhHEAF6kVJi2ndSy
C5B0TZreXxQzvBAA8OySyZhOZLtrhv4qa6GKT9uN6hwQUyLB9nyKEIXMvOx9gYw72YVKJCVelBdV
cTGFpXydheJgXIztgDCKnGpV+PlDu772qTNBB0Gmaj3ULzKLYoCNNEIj9/umKi9RABqosE+nqql/
ytnbaQI905EzXNUNtjIDcKinSZ+ZZpkpyVEO1fhbWghSv1uiJrqJ5InmpmZG30vUI7ymwbtFS2Pr
xFqva7n5EdTuESGgfqaQ3W/O9DCk1GdWwx0tWMrLqG3LHcC54CBPEJEAN9TjtQHpZXQ+3rHvhOC1
JEVOSv2GS3JzMJh3wMm0Br8ohvA8hWTlitogXHRQl/6JodA14XnLRwULsnllaLllQioSBz/S6F+B
dBnb5xke63mLoNip3Pe95aRKafE92TmmulnOYk4rWkzS4NeWmewXLuLzopkRKZA7qdpVcc2HbsXs
58er+c4twzaiFLaWiSTuz9cb1gTXSQ90GChb5tJNEvQj2l7t9PnAvD6qLYmHtUhlarOQWHpPitaE
o4/YFrijSmzPIkjSJz7X+uW3G5LjwBVDhriGzddz4Sz0MXK8hP+pnvdkCogJi6AmSlutVhPtQiji
359fPtA7IgUJlEY49a+HnJS5hku0DL5YB+lXOpayC9NA//7PjEKWzQC8rbciNB3tBvQOuKRnuMYH
a1FrN8yy8MSz6L2tQLPp30fZVD/ivCkUiGGDXwWIrZWkOU4/ypb72bkoIkJGlLANnabDditMQJLA
YMY9vvdN6S2VAppV6uUTo7wNEjRR2QokGxpM4G2/KeN2kJtaGXxch3bgdk13LlAySMP003Uc2oCo
8POSRM+GZGn9JS8ifpUinSViAuujMoDPadZ3BxFcxIlU/e29pkgap0fmDhU5q5vgkOFm2RpBitTL
tOjo0M8N1WsIsTVs5bgvvpuBeB3kQwBBIyvHTyc8CikomZVJlCev2kzRzHNVCiJyBKOFPR0KKDX0
83jKUusNigU1oFfDbAI7xjU0B7Vw8E2o1DQiMY6PTKo7PU5lbhgmeLik6OIBbM/taFkiGDQAixfU
Mx4+vUVR2Ca9l1ZoEtnR608aNyGbNw56P0UI1IZ3rt5gCq1//XiUt/Gexxe0M95FJJN/uTy82Dhm
NVmNmM69Tz0H1W25RPse6Js5PnC7TGfJLAym12iAl0/c22/POQVH6gTy+thc99Tr6SE8m+NX13f+
MIb1ld5hLqkoqXFix66L9DoYgx+mv8fswCQRj1+PMkZJkItlu2ZCU+knEbwcBEoLH3xr4328ku8N
RUcDjB6VMxpIm6G6bFFHxPAHHwUr+AoCFn5CC/a/GSTzs9UO6kb0K0EbsYTg8zbnMLCaoafmNvhd
FF7EKUB7YZJ+laSaSI99zkmdPh9xUoVYh+CxiRa6tH7IFztkBDJJ6Ubu/Sktq10WVPChatwMv328
fO/EFvqVZFLrO4My8ebcQeZKwkzlbTbjmm2LSdR6IGjxVcBk8h5PcZ6FiLQehb6IT/RM39mJmm6a
JhVjiiu0aV9PkEq7jrPuyJsgKStvyIv5QUkSZJ0+nuA7+4M3IeBNlpFW2/YplWULODiU3Hw4/hjS
Y0xtqJ4M87p2S3g9jx+Pti7XZuPT6wOXRuj4c7ZfT0rLG2vIoMj4bajkTtssTe0YRj3j5v0HKT8N
cWCcmOHbMSmCr304Yhb94C0WDgHgRLBoaPp4Ro02xZ7GDwTzJzq7Ix4vqXQi0Xr73ciHAUCg4yYB
INv6EODuauL+QJ0x0iqqVZihH0tqV+7HC/nOKwdJ5bVVppLp0+pev+uL/R8nwtSIBq8cy0x91M5+
iFOToNcZ/gpD3UPu+knFWNhtefKtVPRPP+XW0amkrjsHDM5mdE0QwpEchfgMB/J3Y8ntOSpM8/3H
k3xvKWlGy2g1sprKFn2DmBOUi4EjkNCwdfQumbxWBfH++VGQTydkUYmjnK+8Xsmi7cq2QarINwUl
PENUwtpno3QiNr49Zhxm8iBk9qhg0jZ5PcjYWHHSFXnjgxiInDoptZ8tvhHorqrJzcfzeWe/MxSv
FvJHPs+2nBR3+A4YSY/K+dLErVOlU/7FMCtR2WvyYNzmdVP9+HjEdydnESdJWbES0Da7IW7FqaQl
3PhhZSR3VoxaB+QCjGVcSBBtd2LrvzMa4YO+FtL5NIm3GZcEhXfJMffzG1VrvEmcG1fHScoOWiX5
9D1N15asjvYtf5HwvP5qFYIVJuJzjZ90vQpaT0q+ggmdDl0Q1idm9TbjAczGDW3QXeVcbXu4fd1g
Vj1Ruh9ooVQO5jVdcy2lch/vYBzVyVUxyeJPbLOz5QQY+51QQlmQJqhI3s++UTefr66lpA6xsvEl
o2quRbHuz8fE1YRv8ZCGDiQofKEAgjt1O7jwkMNPv38Z3mSBGXpNLNcr+EUkQx1ZbrIF1SvkRCNv
bgP0raPkxMXzdtOsg+gmZBIiPNn660E6evNRq/dIb0R0CTsINV6fWHCqUWb/+DC8DVqMRF0E5Vf+
HS3Z1yNJ5ghFXV8Q8UIuaxe21NpxOm5OjPLefEgcecNx1ikZrtvpxaJBq1TytCL9mWVpJVKuNMWk
tRwrGZIToeudCYEAphdC2djkgb3+8xdDNYrQyrXB/QmwKn2M417DQQxnkj/L9v/AJeT/N5FjsPFw
TyhXA8BVyedoW7/YUavJ4GsDwP/x9//y9//693/527/+7X/+p7/997/969//5e//jf/yv//2v176
ibz7p/5DEVk3cBjhDbPycgC5rBXQfxiMrP8EsD7uf38c/tZ/8g9JZEE2+T+pRFXKhzxjaeX8uyay
IFv/mdSJVIOGGDh1Ts8nrAFf3088q0gX+JNIHwDFsIM3ByQzQ1Mdgzq6748cC4Tmvi8n2l2biPZ2
iE3lqZOUrpEQXrl3za/hj+F7djUYjDS6xfKpc/hmpC0KIjMMnJxNRiq9Zn+dncgl358IZop8RhHj
oz/EgRdnLyz6IlVRDbsfnSa2IY/foxD0pbqMdy+22PVfGfhL3PsfqOd/JOb/mMeLgTaHXJUQwa3k
KYIhiq+Uly+2sWsk23qKdofBVo7asTtWZ8E1LmF2f5jd5lLxqHforrlLD7g67nJrJxl/xYT/Kxp/
40D19letUfDF9LNkCvUFHVAoZfulc9L9rvxlef2u80a3+TF9Gx4nFUGBU6u+7sCPFmPdwS+GhTUt
q0Auo3vsd93my3RYzhPEJO7br8OZdAzs9rodnAQ9pePR+PLxh3h3ylyEWFiiqk1GtQnsArIVupp0
0b30DMMTqn75WDr9AxZ+6pcGu/mrdMdbWqNc9/TxyK8TkL/W+uXAm2NpyY3ciNK61RBiCaFV28u3
53L/8SB/6ifbpX05yuZktsoQUTkYonu9sY3Yrh5E+MBIeUIcxzMBjeTIRj8Ztu3H4/7hBLwdlwSD
Bxn9721dZ4jLxCwkK7pXc68h5d+F4bx4o2mhIIBqiq2OiuhQGLrJNSQMZmQuRVBDeaN3Z4YkZNgH
GGj1DlDSxWgqLzJJvbS6FI3TybhLhOZRKMxvKUrvsC/zwI6lyUdo+TdaoNHegOUKeViId5Miu2nR
3lOWaz1pQcnk41n+KXp8NMvNK6OQImOeRDm6l33hqrsOL6bb2JEu0Yj+Nj9JDxSuT+QGG+bSv+2a
/1jXTdwoknAeBnmJ7pU71XTQ9xFs1cs9WlxXQuSY35FQ+niO6zX05nCuxYp/+5KbmBDMWTM0tRTd
117+o94H3grd8aYdonqOAQ3X8oZrbIvc3JtsYKpIGsBqt0xnSPdxZI+hPe4jPzu0eyii+GJeCa58
9g/Ls/9r4HovgBgU6+CmELlpeb4OIIs5iFHR8Rub8+XMuszdU+ms/t4lytNnNcPTyNvfIH26ssbl
OY7vEYF2dL8Z7Iv0trxtfnaVvdi1I3jPVEzrr+bDcobdylV3jw6o4MWPHcYiF5250w/ztXwnEs4r
Z74P3cCbEojLtnEQdtLddF3vcaMNflFSeBht7Wejuqnk3eC+cd3/TK8DO7Ex/7PRJpft8PoHfjEn
gvAfWt92L7+c4WYvZ1ENIRUPqXvN7r3ogHr1lWAvu9opafi7ojfeImGcHqM78wDVaN4tTmDLbr5T
n3S7caJH0UaX06nvIq+3LfcUpvMPsvqjn7f5xPM8L1ifBNH97Cfn81GMnPZbuqfItEd+Fq92s/On
o3QUz6Ojcm2dV6cA9Np75+Dl+mzOAe6+ozjgSnKf2tW5eoweMnfZo/p9Nl6nzhdjn7jTmemmzn1z
bF3LWTdFfUTa59heRLvmbLopnq5/PE836D3tMidxvqPd5yoPQOIsF+mM5KK8l2/bs1G0q4vx7BQa
T5bfOcb0BNHopzKNUetm/ZCYj4VJjuL7zu3c4tDIru5bz9pOcotdsjM8YnLl6XeL11/FP5Fq/hq6
vz+OJO/GLnokGiVkMuU33Sk5wp/K1JP4Pv4mf5N/CbfqTx3F2yPyRuniqkhpK4gEn4hfm07OXxHz
5aib5GJpw3R1w4rvk111BS3XvkZC2I+O49mpI3RyqE0u0VRGZQXom92nl+iN5BdEhGAXHwovuCRw
ngJe/IHDvDkSL9Zzk0HUwMFT9F3je9UPjpObusFl4HTudD65BKTL6Qkg4oN4QM7QpVN1aO+wfHbj
+xNfdc0gPvoVmwzDAI+OWiGT5lD6o1/tFz97iq6iJ+syPGqe4lUXA2rZF8GlSOz0Px59g579x9cF
l0THhYee9eefv0gdCzQLpTxgDXpvcTM3ucrc+CxzI1dwYqf6PT7Ubu+iYX2Uz2AddO6F6YinSvq0
q95bA2o6pryCXWFevb5/5t5CrR3hnfvvh6fcju3vdxdP33bxJcpiLjuudYaz0n46XDwZ9llrk524
uePJtnf0cb61rw90GJ0r2RGd/Jjb33X/EYXYXe5/IYZEu1svdfbnkbtL7Zw/73DtqcxvsJ++hbu7
3L4KDtzCzu7MKZzGbW3FvgDia7f2482FsTsr/ceb1L5CIMLW7J1hay64ePtmcrPzaXdxhRqm1zqB
62S248/u9a/d9cPtszejfmvLHl4N9sWV6Gi27JT22eDqx6sL1Xv8ggi6/TtlphffHt3a/vKt5u+f
G3d2ri4WWz3k9r60v2Q249vSTrG/74KD4OV/FkDaAZJ3+VNb/tTF/nX1iFeYfVO6uX13Ods/Lx4X
puCeCa53e2U39nnm8LMP7u7m+K20R/uC+fxEVnr3df8z3Jn8uMyp7P3X3gmcn98D79tjcIjt0rmG
e0ukvUv5+9K5Yi3X3TGdPfE9Qruwc+aMPp990Oybizt3cC8Onf3Fn+zH2X88c35OrsL/9DgxKdFB
McblLrf45a1/9chLjZzLcna54y/MML3o7FucZp35WudPwT7d5dzt+PM720Pbz0ZZ0PaePc3zfNN2
pqPiOHfe8VK3U/9wvZvsh/1Xfqri+INzaO3r2FbZt+f3l3dnmXNpX58vbOfz/RH5Pqd2veP50bs9
N+2j5X6v7bN9b9813kHzzhnEIdOynYDt9fuH6bYOGenC+vgPaOKy465DrzuaNuH9orcvC9vbY47E
x5Wd3rm8k+29F9k/l53GgirH58j1x51wVI62vPthX36d3fRLaD9GTu7rLJx3y39U9jFcv11if7Mw
LC7swon4H89/GY53rPzgzDtKzvrLfpXOzhXZbHhBXl2eMxC/06mci6vY9X577tH/9X+4+5LdyJEt
y18RalNVQDOKpJNOJ9D9gODgo1yTa4iIjYOSKJLOeXI6WSiggEJ/QC8LtezVW/SuF41C7fIH+v1C
f0kdo4sRTspTihCtM+OlIpEIyRWXRrNr167d4Rzi6Ohnj8tcnee6rNzAoLFKcaEH+sSs1M001pf5
/LJUl1sNUGgaN860qatMlwOMn5/fYneXUKvl+fVWG6NpX0+0m9vluah8mkrYEajAnLATfQqmSeV2
ubjEyF0NHpkOKCKlVBa5fn7rakqoPQ2U1adHaDLZRpLy5Gv69OZW1S/mgEZSziafMX2+8nQ7/VQo
mN1S25wZp4AQU84+W+rncrzT53p2WWpABNa3OjMJNTCFLtYKznb8mQC7TLHGU0x2NEcNgwapRF6u
ypqoMWRAN/oNRpfp87W6uvx0XyiLnQZ+UwWtWepgDEja2fUtONbgiY4whZeAGL0BRew0OkvmgTpP
37hFCsT3e2HjD+xbJy7PM6OhI8SwbxLMyydm8anS7pcptOYWK4UNO7PVpaDymPpQvb+eZLo/e0DY
IJ7djZRT4rtu9Xg8UFfv8wpBLYErLvIG6N1tG94I9KvIjSUOIgfBjNVBUrKeRDMLtS+rzRiYW1px
PpyO0H+tD9QACvf66VP3nbyYl4PHd05gBGjtoRCkxCfkL7+EZ7uZBDs4Adrx2Xo6PB+Oo7l7Hr+x
GkRo96FoOUD1DbKr6M3pvDNru8iSDArnLk2cSLfF9QVQ13DZ4GIjQP5GCaoISJW7RHoryndMC2QE
LIFOgdofJOnbkw14yhAYanhwoVcz9mn0JHwuPvGfcCOJltIFcz3aX0l+KET9MU+zxPAcIzhRQHRg
5Cfh08kqMzInzZyHtMu5hxvjQ4joPmrdsz/9NdFby3AqUHRwoH8vA9X/Bm4+wsz373/5l7/882Fs
+us/fo5HD7gP6IFFBoEkchH/xUI1hNf4BOlrQB+gzgFF9nBknuPRA+kDEARQNIZ2bmBM1WW8zxR9
5CNSo4PqICSs0Az1Q4zXnZAUKkhQGTMiFaws0HLQqN5xlnhWrkIGuJuXlv+0EW52LGDfgLmNSkN1
5wV6mKAp0AbpvYcGKPR/BMBmPJi2i/1WOQy+di4iL0fQMWf2OnMHMgi2LuOIEGGD7xgFmSEKNItl
ORMTEOfGl07+xR/iHjTEUc881gP4IcW+Dn3896r+/vFI3En+4xX6yf9BFPsv/0LIJ//v/zlUcPLv
9ro9YD8gWIv/ULoLLDQoaqPbyJmgxgX1wXC/sSFQFPJVtxn+Q10VixIY5B1REEN08lm5GQHUlKT1
CNltVBzBrko/kmxBfqllnmEWcQUgRfe4jOBpQPlqW0l0FTjgp4tuS+RiLtEDp/syg+gx47DzXTqa
2qWH4AFqK4BHCSTP4vNgBJCBTB3wIArOXH0orrYDsKWWYKl1taz0ZJV3SnCy4h9seXXEXGXVKip3
Yzbx56G/iLP1aZgDFW8IOo67AWhl+CuOMTwAgvPZWh8goqrl+Za5DbnHaAvaq2oR89NAAgtIes/E
ySIH7PUsSARPk7gE0Z4Nm40TF1WNXKZLYOpbD9cakqIA4oRnxxUKqtAd9EwNwo2WIzutJjJgA63z
jTcA4n2azzxhAwI1oHFvznaj5EqsrpyBwyjR0FrZFuE9KObxlpkLiLAz4N4RtzFAOV3w/PpZpsV5
OlAA1Ys+yA2rkDLPdQIKSKCzJLyvAXcSVT7sIk4BqLz9gsx9oqEupgJtAKPZQ+sRxEdakG2WhbAM
WV4Nkhno60B5AZoSTwZrRDXI5ykwFNU01zdguuWw7+2iUEBGodoMMy6ANZ+nhGGr1IvsiQltQA4+
5fZAF6pwEiY3I/nRRg9PNYxRQVXJV1uBO8u4GKwieWZP0jUwh9186YrDm2o3HE4H6DJRduwIZb8i
ZiUQFRHo3iBSMe20UADzpflikYACZHO7KQAE5wADNthMwWUXIZYaAciel+Il6wB319lYczAG8ILh
7sRPIM7APZJnPlf+/QZcLgz6SOQQeWJ3oA+iDKaT4+/XeRVMPNbJF6jtS8/yKlQGgXgL5g4FmLkq
sL0VG/w8sQhqQUtkr+NiqEnW+pYLPI1zRB6+xd3QqSboMzvz8y06RwUJCPBidQH2GXvijBZByDmY
/JlnMUBStsTFTgA5HrB/B8vBVtDLbTEWCkHbcTvdruJFyOWKtcnNeO1Bo8NkvhsGOhtGswGUNLaT
Jw44lvLInwiyr65RicHFIXIWApeoDJpMFKvKlcF6tBx6m3nhlgrMt4ZCZMFT3YSZoENY9UH5psos
UKu2pcqUsZYFo6mUszpWWd0w4A/0Cm2X7ICwzmgFLH4FaH0ZuLy2XCq7yldHo3LCRCOdF5zztbTR
JXc79rfcJc5OlR2tBAc010nBA0Nc1ph0iTa2GQsM9WQkAvotjhWJmTtbQQUjt4cERJA+pOF1Cu5z
9naNIB8v7Gbl2gMH5lq+4ECAOEOoTnUHuEKUzCIaATZ4I6tB/mUXOcowuMxBZMQDyJoLWL0shtE5
uPIQA7DL6Y4trvKdOOGq8FyIONKerAwEB0zdAci6RuxVEd6tHWbOpaEC/gxNsLcEYCQds7uzTYar
CguQcWwloK7qUvHEVHcO+4kvgHEdrePLAuTxUWgDlBqcmzxzGqAER0T3t4WLny8gH5hfAlRWYVkf
1F3znVCs8ngzq9LLEJsfpDMZKoQCoAP5SAGgUEg657eWDn4aNectNa5QQVG695m0VuxiuFXXOwuk
mZEOzm8glw9ngygB7x9zEbqfhzb/tIZX74FsId9e79bOp7WI3TCqAK/O3QdSAZB0qMggRHAH+MO7
+yzyQQTk6r6NnQY8FDW2UwCG3/iA4I2xzSMWoL5xoe4qc808BYBw33qiGolX2yEgjzeXKH2DiTjb
io68qAbcJ9EBbKgHpgDOugfWcg7E95twKIZaLLG6yLinvkj49+Yg1FHBQQYy0BL0LEIBfGlXXUNd
/KxAlsYm5DX2ZgoWsLFXFriJDtgduGtgAKu1ku/A4bnF1LiXWXUnjwxC2FoUmGE7GIccCyqRAgEH
NP/EMUj91J3ACSoTg4dA8rdPoJKag3nmtNqtWHtmZxM2F0aXwiC6hg+tgcTycyRIE0Rfpy4Hio7Q
D4YzL4xh4wEwUYGmDckGXrDPEtHJzkASHitA7PXuU9G+YNA1pkhyfCH58hcgnqtOkF2ijttSBkP2
c4qzBowZuy8J0MVVBuWzp5ab6vHWmsgDVM6iZCJWstA+933xkk8Apo7eP9ygC2eRbNyzZO2XX+QN
q7IxN1v76bKohlokJrg2Zc72LAwj8ImExWaOqqxxXGXsNBa4XA8dUAhVVnoV+zanlgA9UDJW8mZx
gUpYMKZuxdMBGnCR8XQAWCwDnHUQAGHWwSHLDpnU3BYyf8exqTtNdkMEBYapAHoV3v2UBGWgCH40
X4vsTrOCtZatPUHfpul6khZ+ruAFx0K4Banl6MGPOGvBpIk1Q10gAGcLGd30mzyfe1spv1mLo0wb
JeA2V0awRKEjbjUnA5mevR3dgS8LzAIFqLpk5zYtUhUFLTugGxeXoidjR9rLeMfdrJm1LoustQGF
vQSgBe5WBmZGkQhXqTO0gAJRXWyrUTHzKvBOssJdYLPAto1BOjbeZQvLip4EFgShUsgG91wcSXML
lV6VMhrmHIDXZYDzQ7EqkAOyQMwe2dwNL67n7jZflII93cnVXZYk2rraPYDIfaThDYQx7+zUUhzO
ZCmacdnI0dIACyzlPkg7HF3AoaQORCZD5ajnjC1ggIN04Q58P5/ACHcXgQwHsIuIzAXbme3HF36U
jAHke5dIxcROElsb8kDF5jl2NLaCeBpa57vM1zyc/alUkeNFidgKSiXGBehGGWYK0gPFRpUnINiB
UVshrrutQJ21G46e/JGcLECnlGosutZvIxQgj0vA9muxmA50kJ6mCLZ4MhranMwZANlumGaXGTOI
NF9IhXOUmayrsevYoqOxAEC+DgSUygkbx/oyFEAkASubJBxIjIUSDBZDcAiH8Boi3gJzUlTCaEeO
VGhiBETqYR7xF8FagEPkbNJlUICWLRFK4XKUgDhGASh9fruOQGAwG2ZCdLkWByitRGUlDv9yO3Cm
LihAVbcIJm4Vu4nCe5bkwYSObE8JQFsGxCYmlOcSE8GjlPJCBtxy6vpzN8Y+UnybkRbY1ek5imak
z0LJxGBY8LNTcB7tcpiwVPwSgE8O8aNR5dyjmT0Zg6UuBy2OuNZBUZKxmh2vORBxyNGWVRKcr/PR
NvNOhRxEGOHGzWawiaIugA987Fb2wFcyXsIp6pYTn3GrRTawrEu+wMGRcWWwZECNoLjCQyJfu1Kx
EOFe3KLkppxlwP0EnAeSpqE9HJwOdutixaT27rOA0Z8NbRxIBRgvNXkjg0U3TYeXYVWOlugODC8x
FER8N7srsHZuNX8jwkptklsX3IazjeyhHtvPBbBtc2X1gCYyZwJmxhlwt8CRCwK4CxzG7Di1B6m2
2Q3W8AfZhRsNmLMcuIf3gcMGt2BvC08BejrE1tsAPasc4XkBgB018APlgIG3dWAf2zep5BSnThSj
ryQC/v1AdxnPH4M0mlGQvIjnbBAkQE91bywvuSs5Zj0Bqy+IpoaMpW4SPRU33BcpqsK55fEOyibE
8pqp3NDweVm8dYR0rYehW0xTFp6yB0A3bQ0U9DGPpNqNFMj2mClCfioP16DnigsGPSc+fKtyxNhj
2bUu5Q2HiPgoXy+FJM4X4WC7uRK84YMTrudJkN0VW2fsjC6rOP1sW9dxWBU6u966S9eOZsXGCeHC
cdJ0LRaztbW2wYYpu6h73147I6Sx4yTNsUdl+1TYCddMlhUqeHqWzLrABWg9QlWEuFYCQBubcYFL
Q+AAsh99Pqd8vFsl4U5F8KH2DaeSi8mNuCQ9dSw47J7zYDnAO4o2w09cLt2C21lUk1023m7Ei7VQ
pPPhVjjduE8e1lIDS8DVepNmF2gcASw4sB21xGHA1GVVdyLD3wXiDq7txtosgJ2vWmCuxn1EvkKJ
nAozuCjlCkSUg+JyKLJ3aJ++yAZpOs/SHLcDtL1bYDqeAB7uptwKn0Nyb+FxSbEkdw5MeiQkgDYy
HBbucjvc4RoiB7gwycJuB6B/KMpQno9SyVvBmMIpRrXcOGT8Esj9uThOGP4W7fTJ0ncEfgaUbXlz
IaFRUKugt+ZGtGNtYK/Xs4RhJB0huNFytwZPy5gRw3iGQ1Z0FLRVF2Ns+nTpenl+5jrOZpJv/Q24
AeLQxc7wZQ3oKOD9TaQ81UIPhItebIHkfmhvtyphJdR9cPPgHgW+vtOyykKkfNg0edwWO1CFeVHI
aj70WysS0LylWYzZHthzoPOmyKduPUdBft7KweKYTAEWuc7HoG4WncUwBQdwNRUHUfWJYStXjxn0
xJacuWGjSZLHkgZC6kyJuOFnXIpR9VXtDCv0tmidsuTZj8ddvi+o8v+r5vU5RERie3qQOVl5mZtJ
eWWmuZelTY0n+fQCXkx2Hb7vl14X9Fz9el1G5n/7mwcCnk5GYDlhcBhyQatcJ1ZTD6ke72sSPIRm
s/wRovnBB1JHCXQFlEp4YWA9/5xBFPEDYjToAZH3zziYlV9779dfaT+Br//Oa4M267WYPWLQLOI5
rRDVj772kPsATF5gEYgIMh28toz4FNCdEX1Fzwv5QtQRD/qJ3p00IvR69cHwA2LYAHNGsfH+qzUD
gJf7gBrkAdqofrZXrztee707jxgjycmgeXC/vO3Vl+QPwDQiwJvPq4+szc+1+qSEs9cMYF9/QDMv
vgjs4oHmA97kw35S0Olef+0f9ROpPk/Kvfq9PcwdKT5EUycSL/VXaxI46QOKEwFMgrzHzzkHpJyp
3xQMhLoPQh4R5BDyBSU/1IMhPh8CuhDkEPs5+OnswKivGgjDD0BnQScggbI/eHf+AxJeSKKNpP3M
EHCOn2v/86S+rNf68wLJwKAHF00r+6/WFMAK4KfoiG/2xz4Z9BNZAZIW6jUDCId9INCcyK42L9ma
Ag47BEgggB0DNwr5+ul8ADRt95yDgQznDui7SCbXr0gcqoONwBA/iENBJkpQ90qyf+BPpAbI2vWc
A1H+AGwxEMGglaH+gqofzAEnfBB5QHkAT3X/8Q8Yg++Yp68XCVA8eo/1FcIx02M3jV/7hcaTfvn5
sxdNXGUw/MhfU6X1b5Irxf7he4eafP+n1g2jdncPPvyvKNg4+Lb1u/vijoNPG1/58FnP0/FyoEdf
ofnh1DETI3mwS712/J9f6szwcW35GGT4CMUlxuF1CEX/zbdHL07fbHlrKF/9+9ZPD5aiGdGPf36w
EiijAM5IS9QfYilUIzAeW8swwE75phEvrq9fjfdrCzxJTDPwjOCxEUWUmVxJ+gpemjvnIWzk7LfI
m1qz73F5bbwrA6GAkwuobGKeYNgnSyfOTZiTwycBfLr59tf08+0n3QROZj7W5VVm2oirb8XkVOg7
PSoEoJTr5KNvJp3dhbJpUk32q0/AYL5raVUjce7vTaM1NYA+QakTKTN6Q/4xW/LbbGD4AxL5A5Qd
dLGDDAmOQd/tfPg2z9bg8Ec6sXzNsfDbvCXAl5Dfg7EC7AC49STC4PEHfEsAydXVPyizIwhlBCrm
t33L/UZvnSjNAF6zMxMTpXVOy9yOSN1VfUS+36hcgau+LbWOsfUVe/3LfyBBVprNAGszRZraXhd8
bAv8NtpPbNwf0l9qKnSbqa8Pvtes+Xca87MweQo992SWdg/r41gMr+rp77fuX4+fZg/WG/Md/tnh
K7xt0N9pBD4m+X3LBHDNsr7fAsCjdqzcqH0XxUju87ZPR0FVPgZW7nhee+Bv2oK3HSIyWuMxbPlC
hHXzdRvzttxr2zxRDNvwjZZo0rTZV7RqlGCsfN40LemkUaC39I52ECD4vjI1wMUGHYeQ4HXRkhuc
XJlRfo9McSOTWCgCodb3CbhJdC8oMoX9MsmNR/j3edQ63EiurO+ApwZ8vkZMbadJdKav1Dn0uLN+
QOLrL3dpJBk0A5edRlY9ZNJd2XfIyzDIUlyojKyRtRdNQSkukNHNwpOrzlWw5qLqO+z9VXCBSrG0
tqZn5tZp7XFUtzcv9H57vX/Kaf7QcduoWL4EK/poPNbDvw7vkctvBkxWgOcprMB1jn6R+gEq9DJM
jxlDniDy0FmOWyd4gKT6gRkM+94qOEH3Ck3h3AB+Mhqf7JNbwP46R408MpD93+tm9eoTKJxSKPIz
nKS1r4Ev0n/kap4YD0ZbpSQKJm5ltL0iMMf0H+yKxHV0uM8omcjb25iUTNDRTrgwmf3Lnz3TLxuR
ZKOBraj5toehIC+wNPAEsxVxQbMNIV2j8wL7U+Dk78aJgX32941Y8hKgJno77HXoNuvPQY/f6MYH
HLreV384k9/msR1M/70C5E+WbQTov2yH2Sjsso+VCX/b2bQFU9gKHxPfDNqnGQX9VIzA8uCqpfah
UhIIim8r9r4Q9bI0At9IGkH1yUhjwHbeXTQKZkxJ8sBseZUERK3vFKiGfx8+tteM0JD0lbtKnJNT
I3Bbd0UC59RXMK71QVsoBcWdomzuZEH+t/p41YyRqAOwSJtv32+/Z8FjCDelPckcqQPpOxmQ3JVK
YVvMjahtGtBg2X+sizIB9lzXnAHiu79ohLAyG+uHxvVGWL14AwpTvArRUnhMNgXFWBiV4dovp4TC
vj41OuGUurf31djd2/GUJXH6XmwRwtjZV5FxUUS1cUeXSbFYb8GG9+hs23cEIMVSEWyU3T1Nwx07
MyPDa8ZXqzGBku07DxcGPHbTO3ZHA6Q/DfnuC1cF9KAUBKO4womiF/c8UtPTd1JwM7AM8PWajaja
AyDYpX0lX9uG0w2ngyuIgmBj47ycadC60BDtFG27DzgKCmIRJiBuYdfMgZe6v/Cb6t48Mh00YrC3
jpkFht+MsVYNGqbuHEgr4fZkluVJHp38w4mehUmY5UfyL0CrphFnen7gIg+M1HYSPLL5q3PsoZJA
Iyq8ihD088pj9oYwPlHYvEvn8dEzT3QjzQ7XCCD4r0pHAOC7ahyeZ21lO24Ibx6z9vWvRzJlqMGV
aBTNLA3PKA0sUOJ4/++f/zV1yXeTpER9DkYwNe5DxICPTSqynkAXoBC7vnb8MGFOzTRrWUUJFXbg
wGhm+v3O8MrEpcBt1D39B80xwhL3JefkMg8e2zElYIxIAMnp/1AtdB9DTOC14eIa6fhGI5Ls6m+w
Pj3do4WRO4njHsrmgOVDSKqan71/3i4MxnOYB9sx0OmVN/Jq/2D/DAprv8JN+4hkCofAqRFldset
2Q/7zUPg9wss7U3JX0U+GVnOBPVrrcWjsGxqGSXtkCnBzurrHE1w7UH1G2DTGll7NaZwyZwhetkS
SpjN+o53liaG2XbJCURdb7GJETdS6gkg9dB9hc7D5LEzBTyFKVjkBXKazfDq0Q4oiD01742gXWEJ
zOTmMe83lufIzTdS6sESKNm+U3uJftGkEVNLJY03faWujPzROfmYGPft2y84uygIB0Rf66zjaURy
nutXyZhPdN+Bo9e+X9ctLn3n5Q4eCIo3gtZxyhMOrr6SP5u4jjRiyDqCBaj59v0qdxaeQOn+Nj3p
XvvQq9hfOki94YOu8vtH3KNQ1tvaigJ0hcKmuc6D+2OuJTwYDuxdFObo431+sszTlkY+S6cwR/94
pa/0q1td+6cTojxmggnr6j9aRVhQng3BQsKDM1EAPvpbi/P7+R8EQQ+DlNHOBLBItPFA+39bb+TY
u9PuqkCrJohi+77XT5i/83C2ta0vhRPzI3IJqKdplJaYrzc96LcDux+RHe+cFARQsa+lVUzPcvJ2
CIWCGVHCFBNbF4JMzaQyrXDbyQnRKG/B4I2O80ujmEXJPQvtE60VfLue+u0l1EySymydljSOtVmC
aWj38BCSwb6aoYN9tLM5CDVkX7FqZZIbciOI7A4aJR5j50Ujk0TB9RsbSWgeO3EJm3XfqdjXcTRy
ajtBYUdPnHv0FnX8YBph/gnK+YLULA8HTLih+07DxEzglrXF0pgHNLc9tAJkMoVdoSYhapRa6gsY
tv6TMM2R50hakwDogP5yZ8godYwDkBcoyM0Mrz1aGjWRczPpKBhHo4hkDsd8aZTtKwWA2/tPw6mR
bTvaQKM049TJ7LzrmnDwwXpvtpUXbg23O2QK8dtTB3Yd1W/w6jtBLgKm09dGnOY7E1UweWI1soi5
5GgkkZah94g5acklgEV9h4x8udHpgRUpGAqkH7L2YGnkgs5M1OsmxFKkzZvXEyxR8IdR+lEYbVtB
42gGvH3XsNG4AF+gUCW3OnFwGj3RV8gLdfwpQAE1s/3+qAbZ0d2SPuCtUxBcW01UqbeLiGncOlZR
JxLO04jWrrYGLnTJY/PqRIOBct9822OKC/OxfXjUwBh9LcSqcDLUeXbVmKdx5N24JNnQcn94GufH
c2BxgbIMYMg3U1vPNI3SwVs4Vw/QOxWAgC3hIoUjirS6mIFpJW2FpnGrWaFct32o8hKF0xppbJPQ
vCw7sXLAINMxzKibQ8WYieLH9ug5eUjDn1uEabhtzTbYhYUhun97H6+//Heyb45dzYC3A1QdIPRy
gxEiuwMwfr/1uGNBtN+mMh4cMtC/7wmtIfMdwOK8gRsTPgDz4Y3f+SmwZZ66yBfSS/vx/MrfWQ5y
HK6mxubpaNsPyu2UEOJwfaFQPyZRz5Ow3dK4j7D2Gua+wvYYpEiNidNLdh18JNxTzUaqDX7dxt9L
7r5y98iYB8gxvrBwPzbJ52QntEc8HIC9ecSPQLsEhBHkGF5mB3/sGRfIN1pd23kM3KMzS/k3pFn4
299V7ASdMTqKODyCr9H/QQouGM7DEeibY7mO/o9bmmkYoXzLby8VskCiDBZRcQiMOBCaDl8NuH3v
JC4Ny07M+0MtPgY40/+tvsLvnPzKzQp0KGDLQ8ZoANeX5Tn5VQdn/36/4ylVb8fvOaUONPuv4RRK
LOLEt7tVXq1N/M7dqqBSvhMYouGxKYlROa0yF4JVS14hK99/vVFRv926KdAoUgQZeuh3fGIatbn6
AzABwqR5a3IQEXzuvnMwBoDBg30yycGv2DrlaERAxobn/qq3+sKXONhC36ltkxxdcq1Ro6ix/5ys
UOKK8uqWanCv2uHvHC/pdAAMStkMkSwiN6IQJrwwk7wtlEIO6CbJu4PlaeyQW9xFK8DXtRYOJ0Lz
Ar+2oX+/Y2APTtf3GDgcP3lH4GQe/kgn1uwbHNs+rUpM1Ff8zmYAr0F4ITXsVC3NpYHDoYZokSCA
Fq01o9EEpXsnK8Pbdk0bDSQAgKhkpo+q9UaxyHYjqMt9bSZaMh+JV9pIqrfx223obyfKzzDBtYVo
SX4VF/G7LQ8MWmsiuLdTmMe08xWdbVMwtDT3uwpznteFzOYxL7jR/lrw8/7BlH5bzHZr/Asv7PBt
3t5+h7/d2pk03xI3/75v9coM/F7gAJ4FdM+WrlHIagPfC3mPw31BYSMrYZair6wllqMhF3mJdhkn
hQQYyK/RheIcTgGNNjXVNlqJAxrB8gZti4RwCR6OSlpoDwdO6OW/bdz3ISRoph8+oMAXd/a3n0dB
AwFHYCZhuyL8baflbaOvhuhqandE00Dw+Yq1WwccjyOg0ShZVo3IPLk1k8eW0wFc1/4LvHGQ+W6j
lRFK576Ko1tllDViyGlDozVaj+FthLB7HrlLBe1u/yEFm6ID+KkDIkAj06JnthNGbXNNo62N4BtO
AODRljyicGOdoNOwZVxHFHRtAjyb1jHwdu7k7Z39UhGABNoo3q/dct4Wq/7yvzPz5PFvZ9uwA6AF
Xo3+4hdmULam4kjYP/8Wx/1OB/TUue96BWBI7z9adIOGmd06XJBooyDXue/MgkDhDF+iWdYyUnj5
zQjruwONYwR1XmHWbozlXo2tfufCkbbfouV1cDQgPyG2I5TCLl7iIH3o1h5R2BJLAxGhLkIbGIya
RXz/Xt5L7uZrOBrH3DKsiP3tYmfSKJE+c+DiNy9fazCNI6OW2j4vOBol0nszzChOmhrtKNnLVNuP
G7arX/6cB13mRBoVt1e4mXRgkmkgPq3M8sE2Pa/TF0ejlvc5q/kiw83TKOhFc77ZKU8DEXSjhO/f
gSvCqmGcnJrAwWqkEZXmOQp3lBVq37rZYxptvysAaLd8ICTSmsG/fyquw/YtjaeRZFn98j/Dk+vQ
/+XPdVfMRfLL/woenHYVAFjzKIwe27CTKEYNDAW5RlB1DTRPoxP4xnqxwWnUUCNO4CJ9cTI20pZb
xNOoRwZBktPx6WvixN53MsRhCNJzs1z1DqRxwH55cQfhadQNf3H8e+O+aFsMGp3cexv6cn/TSMcp
QNi5hjPXSqSiGqSZ9Pdbjo/3ZRv/UQLsE/DzwPUnoaIOhvrt+9SxiOtvE20+Vh7zB4zL7kmX0Hls
+GH7gkfhGFXQzNRldaAgdkWy6eFRnGsa6IxqSMDB/25hImsWWH9/rKqSxrWvLlEjTd9AMiZ59mPP
odF6oYZhQ5bSSk7R6L8YO5uWdaaB/DdGeTmBaGgIx+qSX+cheQlJ+ip313feZJ9LHdA/Ub6APKWR
Y3uWX1twstikTPdrbSZBnG33mNDI+yPF2apFf1nX9+MXmqmJVoJnDa3fYfmgoaXHa37W0izUb/Y/
PRaAprrH8d9Iqm+UNFxC1U6ASQGKlefXaT+AwsjPzOJENbwjdeQ0iuvPnA7vBY2A760RIFKdt6aC
BpT9GWIkbak09iyZ4C8mQlDtPm/UuTcv8H6n5cLJHkBBcPRwAWsbhQcYETiPyCsciQTTAV7zuhEN
CkqNQyoFINpxQFYa9RN7dpGp6YE757+cfEzBnZEiglIbm2uyY9EIA1BBNQ/slp8CMr3+i3Iduig9
amkqT8OVuEaOsz1aGhDP1zl6uzqDpaCZd1heZ0+QMs4zoG8281rfu2jEd184mTwNHCCV4O0Scp1m
0x6OW0RBsSShuhiUyoDuEUQa3ZbPfV8rMHSYKXhXgzA5Oc8BHwp/8agbJ0l4Mgskn9FoJKPe/u3c
3+938TlWjN334nP4NsQ2v17ldvjb+mEBXFNm88YvPEt/8OC0/Ok/AQAA//8=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0.1079</cdr:x>
      <cdr:y>0.54611</cdr:y>
    </cdr:from>
    <cdr:to>
      <cdr:x>0.92716</cdr:x>
      <cdr:y>0.54611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id="{DD851D5B-0833-4F54-8FB6-1C5AD8BF6C5B}"/>
            </a:ext>
          </a:extLst>
        </cdr:cNvPr>
        <cdr:cNvCxnSpPr/>
      </cdr:nvCxnSpPr>
      <cdr:spPr>
        <a:xfrm xmlns:a="http://schemas.openxmlformats.org/drawingml/2006/main">
          <a:off x="316068" y="3053394"/>
          <a:ext cx="2399859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0.08659</cdr:x>
      <cdr:y>0.50235</cdr:y>
    </cdr:from>
    <cdr:to>
      <cdr:x>0.41866</cdr:x>
      <cdr:y>0.66589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2C854D1C-9D44-918B-2DFF-80E94FED5E39}"/>
            </a:ext>
          </a:extLst>
        </cdr:cNvPr>
        <cdr:cNvSpPr txBox="1"/>
      </cdr:nvSpPr>
      <cdr:spPr>
        <a:xfrm xmlns:a="http://schemas.openxmlformats.org/drawingml/2006/main">
          <a:off x="238450" y="28086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Медиана 39 лет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C787F-7322-B340-9B89-1D98EDAAD0E0}" type="datetimeFigureOut">
              <a:rPr lang="ru-RU" smtClean="0"/>
              <a:t>18.11.2025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7D08B-82CE-164E-9095-85200E286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45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6595D-667D-4E2E-B23D-354BF4F06455}" type="slidenum">
              <a:rPr lang="ru-RU" smtClean="0"/>
              <a:t>2</a:t>
            </a:fld>
            <a:endParaRPr lang="ru-RU"/>
          </a:p>
        </p:txBody>
      </p:sp>
      <p:sp>
        <p:nvSpPr>
          <p:cNvPr id="6" name="Заметки 5">
            <a:extLst>
              <a:ext uri="{FF2B5EF4-FFF2-40B4-BE49-F238E27FC236}">
                <a16:creationId xmlns:a16="http://schemas.microsoft.com/office/drawing/2014/main" id="{AAF71127-8016-084A-BB0F-589209542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43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281" y="2130426"/>
            <a:ext cx="10361851" cy="1470025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00ADD9"/>
                </a:solidFill>
                <a:latin typeface="Gotham Pro Medium" pitchFamily="2" charset="0"/>
                <a:cs typeface="Gotham Pro Medium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5C693E-3A64-4CE2-6180-9BD21396DB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7026" y="2566704"/>
            <a:ext cx="9656362" cy="216974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800" b="1" i="0" baseline="0">
                <a:solidFill>
                  <a:srgbClr val="0B1327"/>
                </a:solidFill>
                <a:latin typeface="Montserrat Medium" pitchFamily="2" charset="0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02274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2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1663A4"/>
                </a:solidFill>
                <a:latin typeface="Gotham Pro" pitchFamily="2" charset="0"/>
                <a:cs typeface="Gotham Pro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EE997-5520-408B-BD30-2B944799F37E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2400" b="1" kern="1200" dirty="0">
          <a:solidFill>
            <a:srgbClr val="1663A4"/>
          </a:solidFill>
          <a:latin typeface="Gotham Pro" pitchFamily="2" charset="0"/>
          <a:ea typeface="+mj-ea"/>
          <a:cs typeface="Gotham Pro" pitchFamily="2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DD9"/>
        </a:buClr>
        <a:buSzPct val="130000"/>
        <a:buFont typeface="Wingdings" pitchFamily="2" charset="2"/>
        <a:buChar char="§"/>
        <a:defRPr sz="2000" kern="1200">
          <a:solidFill>
            <a:srgbClr val="004985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663A4"/>
        </a:buClr>
        <a:buSzPct val="13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498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chart" Target="../charts/chart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15.png"/><Relationship Id="rId7" Type="http://schemas.openxmlformats.org/officeDocument/2006/relationships/image" Target="../media/image3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5.png"/><Relationship Id="rId7" Type="http://schemas.openxmlformats.org/officeDocument/2006/relationships/image" Target="../media/image3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chart" Target="../charts/chart1.xml"/><Relationship Id="rId12" Type="http://schemas.openxmlformats.org/officeDocument/2006/relationships/image" Target="../media/image26.svg"/><Relationship Id="rId2" Type="http://schemas.openxmlformats.org/officeDocument/2006/relationships/image" Target="../media/image13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5" Type="http://schemas.openxmlformats.org/officeDocument/2006/relationships/image" Target="../media/image26.png"/><Relationship Id="rId10" Type="http://schemas.openxmlformats.org/officeDocument/2006/relationships/image" Target="../media/image24.svg"/><Relationship Id="rId4" Type="http://schemas.openxmlformats.org/officeDocument/2006/relationships/image" Target="../media/image16.pn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chart" Target="../charts/chart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4/relationships/chartEx" Target="../charts/chartEx2.xml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14/relationships/chartEx" Target="../charts/chartEx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1026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5105206" y="260648"/>
              <a:ext cx="1980000" cy="1980000"/>
            </a:xfrm>
            <a:prstGeom prst="rect">
              <a:avLst/>
            </a:prstGeom>
            <a:noFill/>
          </p:spPr>
        </p:pic>
        <p:pic>
          <p:nvPicPr>
            <p:cNvPr id="1034" name="Picture 10" descr="E:\РАБОТА\3 конгресс ВСП\2025\XVI Конгресс шаблон презентации\элементы презентации\05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319737" cy="1620000"/>
            </a:xfrm>
            <a:prstGeom prst="rect">
              <a:avLst/>
            </a:prstGeom>
            <a:noFill/>
          </p:spPr>
        </p:pic>
        <p:pic>
          <p:nvPicPr>
            <p:cNvPr id="1035" name="Picture 11" descr="E:\РАБОТА\3 конгресс ВСП\2025\XVI Конгресс шаблон презентации\элементы презентации\03.png"/>
            <p:cNvPicPr>
              <a:picLocks noChangeAspect="1" noChangeArrowheads="1"/>
            </p:cNvPicPr>
            <p:nvPr/>
          </p:nvPicPr>
          <p:blipFill>
            <a:blip r:embed="rId4" cstate="print"/>
            <a:srcRect l="-834"/>
            <a:stretch>
              <a:fillRect/>
            </a:stretch>
          </p:blipFill>
          <p:spPr bwMode="auto">
            <a:xfrm>
              <a:off x="6746186" y="4698000"/>
              <a:ext cx="5444227" cy="2160000"/>
            </a:xfrm>
            <a:prstGeom prst="rect">
              <a:avLst/>
            </a:prstGeom>
            <a:noFill/>
          </p:spPr>
        </p:pic>
        <p:pic>
          <p:nvPicPr>
            <p:cNvPr id="1037" name="Picture 13" descr="E:\РАБОТА\3 конгресс ВСП\2025\XVI Конгресс шаблон презентации\элементы презентации\01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9490833" y="-1079578"/>
              <a:ext cx="1620000" cy="3779157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1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" y="5778000"/>
              <a:ext cx="5007082" cy="108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5474" y="2130426"/>
            <a:ext cx="12190412" cy="1946646"/>
          </a:xfrm>
        </p:spPr>
        <p:txBody>
          <a:bodyPr>
            <a:noAutofit/>
          </a:bodyPr>
          <a:lstStyle/>
          <a:p>
            <a:r>
              <a:rPr lang="ru-RU" sz="4000" b="0" dirty="0">
                <a:solidFill>
                  <a:srgbClr val="00ADD9"/>
                </a:solidFill>
                <a:latin typeface="Gotham Pro Medium" pitchFamily="2" charset="0"/>
                <a:cs typeface="Gotham Pro Medium" pitchFamily="2" charset="0"/>
              </a:rPr>
              <a:t>ПРОБЛЕМЫ УЛЬТРА-РЕДКИХ ПАЦИЕНОВ НА ПУТИ К ЛЕЧЕНИЮ: «МАСКИ» ОРФАННЫХ ЗАБОЛЕВАНИЙ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4077072"/>
            <a:ext cx="8533289" cy="1296144"/>
          </a:xfrm>
        </p:spPr>
        <p:txBody>
          <a:bodyPr>
            <a:noAutofit/>
          </a:bodyPr>
          <a:lstStyle/>
          <a:p>
            <a:pPr defTabSz="685800">
              <a:buClr>
                <a:srgbClr val="35A5D6"/>
              </a:buClr>
            </a:pPr>
            <a:r>
              <a:rPr lang="ru-RU" sz="2800" b="1" dirty="0">
                <a:solidFill>
                  <a:srgbClr val="004985"/>
                </a:solidFill>
              </a:rPr>
              <a:t>Галстян Геннадий Мартинович</a:t>
            </a:r>
          </a:p>
          <a:p>
            <a:pPr algn="ctr"/>
            <a:r>
              <a:rPr lang="ru-RU" sz="1600" dirty="0">
                <a:solidFill>
                  <a:srgbClr val="004985"/>
                </a:solidFill>
                <a:effectLst/>
                <a:latin typeface="+mj-lt"/>
              </a:rPr>
              <a:t>д.м.н., руководитель института Гематологической анестезиологии и реаниматологии </a:t>
            </a:r>
          </a:p>
          <a:p>
            <a:pPr algn="ctr"/>
            <a:r>
              <a:rPr lang="ru-RU" sz="1600" dirty="0">
                <a:solidFill>
                  <a:srgbClr val="004985"/>
                </a:solidFill>
                <a:effectLst/>
                <a:latin typeface="+mj-lt"/>
              </a:rPr>
              <a:t>ФГБУ «НМИЦ Гематологии» Минздрава России</a:t>
            </a:r>
            <a:endParaRPr lang="ru-RU" sz="1400" dirty="0">
              <a:solidFill>
                <a:srgbClr val="004985"/>
              </a:solidFill>
              <a:latin typeface="+mj-lt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3233142" y="5517232"/>
            <a:ext cx="5724128" cy="4746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buClr>
                <a:srgbClr val="35A5D6"/>
              </a:buClr>
            </a:pPr>
            <a:r>
              <a:rPr lang="ru-RU" sz="1600" dirty="0">
                <a:solidFill>
                  <a:srgbClr val="00ADD9"/>
                </a:solidFill>
                <a:ea typeface="+mj-ea"/>
              </a:rPr>
              <a:t>Москва, 20–25 ноября 2025</a:t>
            </a:r>
          </a:p>
          <a:p>
            <a:pPr algn="ctr" defTabSz="685800">
              <a:buClr>
                <a:srgbClr val="35A5D6"/>
              </a:buClr>
            </a:pPr>
            <a:r>
              <a:rPr lang="en-US" sz="1600" dirty="0">
                <a:solidFill>
                  <a:srgbClr val="00ADD9"/>
                </a:solidFill>
                <a:latin typeface="Gotham Pro Medium" pitchFamily="2" charset="0"/>
                <a:ea typeface="+mj-ea"/>
              </a:rPr>
              <a:t>https://congress-vsp.ru/xvi/</a:t>
            </a:r>
            <a:endParaRPr lang="ru-RU" sz="1600" dirty="0">
              <a:solidFill>
                <a:srgbClr val="00ADD9"/>
              </a:solidFill>
              <a:ea typeface="+mj-ea"/>
            </a:endParaRPr>
          </a:p>
          <a:p>
            <a:pPr algn="ct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endParaRPr lang="ru-RU" sz="1200" dirty="0">
              <a:solidFill>
                <a:srgbClr val="41A8DC"/>
              </a:solidFill>
              <a:latin typeface="Gotham Pro Medium" pitchFamily="2" charset="0"/>
              <a:ea typeface="+mj-ea"/>
              <a:cs typeface="Gotham Pro Medium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ECA2C8F8-6B86-3842-D9E2-7D81D0E977AB}"/>
              </a:ext>
            </a:extLst>
          </p:cNvPr>
          <p:cNvGraphicFramePr/>
          <p:nvPr/>
        </p:nvGraphicFramePr>
        <p:xfrm>
          <a:off x="313559" y="2916622"/>
          <a:ext cx="4668343" cy="3489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B246D982-4735-8D8D-1087-25C312B0A2D0}"/>
              </a:ext>
            </a:extLst>
          </p:cNvPr>
          <p:cNvGraphicFramePr/>
          <p:nvPr/>
        </p:nvGraphicFramePr>
        <p:xfrm>
          <a:off x="6857999" y="2774731"/>
          <a:ext cx="4792717" cy="3515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243C39A-BB0E-2722-7842-B1774F7AC131}"/>
              </a:ext>
            </a:extLst>
          </p:cNvPr>
          <p:cNvSpPr txBox="1"/>
          <p:nvPr/>
        </p:nvSpPr>
        <p:spPr>
          <a:xfrm>
            <a:off x="1623848" y="2743200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Врожденная ТТП (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=11)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3D4C67-12EF-1AA5-6CEB-B2EA5E1A6E6F}"/>
              </a:ext>
            </a:extLst>
          </p:cNvPr>
          <p:cNvSpPr txBox="1"/>
          <p:nvPr/>
        </p:nvSpPr>
        <p:spPr>
          <a:xfrm>
            <a:off x="8145517" y="2643351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Приобретенная ТТП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=100)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Мозг в голове">
            <a:extLst>
              <a:ext uri="{FF2B5EF4-FFF2-40B4-BE49-F238E27FC236}">
                <a16:creationId xmlns:a16="http://schemas.microsoft.com/office/drawing/2014/main" id="{8688286A-E056-CD68-B541-60C298F32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015086" y="980728"/>
            <a:ext cx="1820917" cy="18209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2229ED-8EE3-4EB0-C3AD-E8C17AA760C4}"/>
              </a:ext>
            </a:extLst>
          </p:cNvPr>
          <p:cNvSpPr txBox="1"/>
          <p:nvPr/>
        </p:nvSpPr>
        <p:spPr>
          <a:xfrm>
            <a:off x="3310758" y="283779"/>
            <a:ext cx="5302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Неврологические расстройства</a:t>
            </a:r>
          </a:p>
        </p:txBody>
      </p:sp>
    </p:spTree>
    <p:extLst>
      <p:ext uri="{BB962C8B-B14F-4D97-AF65-F5344CB8AC3E}">
        <p14:creationId xmlns:p14="http://schemas.microsoft.com/office/powerpoint/2010/main" val="249724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D3829911-2108-130D-2320-7B8512D03050}"/>
              </a:ext>
            </a:extLst>
          </p:cNvPr>
          <p:cNvGraphicFramePr/>
          <p:nvPr/>
        </p:nvGraphicFramePr>
        <p:xfrm>
          <a:off x="1702718" y="1772816"/>
          <a:ext cx="9144000" cy="4659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479678C-FCB6-C89E-1041-98390CEB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70" y="0"/>
            <a:ext cx="8713984" cy="114528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Неврологические симптомы у пациентов с ТТП</a:t>
            </a:r>
          </a:p>
        </p:txBody>
      </p:sp>
    </p:spTree>
    <p:extLst>
      <p:ext uri="{BB962C8B-B14F-4D97-AF65-F5344CB8AC3E}">
        <p14:creationId xmlns:p14="http://schemas.microsoft.com/office/powerpoint/2010/main" val="515106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965E225E-B454-A496-FB18-4E8B8A6BF69B}"/>
              </a:ext>
            </a:extLst>
          </p:cNvPr>
          <p:cNvGraphicFramePr/>
          <p:nvPr/>
        </p:nvGraphicFramePr>
        <p:xfrm>
          <a:off x="2566814" y="1340768"/>
          <a:ext cx="6696744" cy="452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ECCC5AA-D15E-4EBC-0BBE-6CE27FFBE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02" y="0"/>
            <a:ext cx="8507288" cy="85725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на КТ/МРТ у больных ТТП</a:t>
            </a:r>
          </a:p>
        </p:txBody>
      </p:sp>
    </p:spTree>
    <p:extLst>
      <p:ext uri="{BB962C8B-B14F-4D97-AF65-F5344CB8AC3E}">
        <p14:creationId xmlns:p14="http://schemas.microsoft.com/office/powerpoint/2010/main" val="3188785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" name="Объект 3">
            <a:extLst>
              <a:ext uri="{FF2B5EF4-FFF2-40B4-BE49-F238E27FC236}">
                <a16:creationId xmlns:a16="http://schemas.microsoft.com/office/drawing/2014/main" id="{FE8D7D33-DFFB-E2D9-9243-EF32D92ED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0520" t="10059" r="65605" b="29394"/>
          <a:stretch/>
        </p:blipFill>
        <p:spPr>
          <a:xfrm>
            <a:off x="4078982" y="1340768"/>
            <a:ext cx="3911097" cy="5219425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FB0CD0D-F9EE-6465-F018-29E694BF5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847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А.А., 37 лет</a:t>
            </a:r>
            <a:br>
              <a:rPr lang="ru-RU" sz="4900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МРТ головного мозга</a:t>
            </a:r>
            <a:br>
              <a:rPr lang="ru-RU" sz="2700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498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461A8FFA-6E32-96F9-0016-FFB3D05F36DF}"/>
              </a:ext>
            </a:extLst>
          </p:cNvPr>
          <p:cNvSpPr/>
          <p:nvPr/>
        </p:nvSpPr>
        <p:spPr>
          <a:xfrm>
            <a:off x="5964382" y="5122718"/>
            <a:ext cx="987136" cy="1122218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76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E932764-47B1-9CB6-F7C1-521B188E6392}"/>
              </a:ext>
            </a:extLst>
          </p:cNvPr>
          <p:cNvSpPr txBox="1"/>
          <p:nvPr/>
        </p:nvSpPr>
        <p:spPr>
          <a:xfrm>
            <a:off x="4524702" y="283779"/>
            <a:ext cx="3078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Поражения почек</a:t>
            </a:r>
          </a:p>
        </p:txBody>
      </p:sp>
      <p:pic>
        <p:nvPicPr>
          <p:cNvPr id="13" name="Рисунок 12" descr="Почки">
            <a:extLst>
              <a:ext uri="{FF2B5EF4-FFF2-40B4-BE49-F238E27FC236}">
                <a16:creationId xmlns:a16="http://schemas.microsoft.com/office/drawing/2014/main" id="{E72733A1-1053-4260-490A-6B7939F60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92413" y="1032642"/>
            <a:ext cx="1707932" cy="17079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DEB211-7FC3-47BB-2192-6D66F80B9577}"/>
              </a:ext>
            </a:extLst>
          </p:cNvPr>
          <p:cNvSpPr txBox="1"/>
          <p:nvPr/>
        </p:nvSpPr>
        <p:spPr>
          <a:xfrm>
            <a:off x="1623848" y="2743200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Врожденная ТТП (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=11)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39B046ED-39BF-1048-B225-18FCD499EF06}"/>
              </a:ext>
            </a:extLst>
          </p:cNvPr>
          <p:cNvGraphicFramePr/>
          <p:nvPr/>
        </p:nvGraphicFramePr>
        <p:xfrm>
          <a:off x="313559" y="2916622"/>
          <a:ext cx="4668343" cy="3489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53C2A1C-C432-A867-D161-27EF00D68332}"/>
              </a:ext>
            </a:extLst>
          </p:cNvPr>
          <p:cNvSpPr txBox="1"/>
          <p:nvPr/>
        </p:nvSpPr>
        <p:spPr>
          <a:xfrm>
            <a:off x="8145517" y="2643351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Приобретенная ТТП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=100)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76D3F1FC-4FBD-2D8B-4ECA-6AE462C1F35A}"/>
              </a:ext>
            </a:extLst>
          </p:cNvPr>
          <p:cNvGraphicFramePr/>
          <p:nvPr/>
        </p:nvGraphicFramePr>
        <p:xfrm>
          <a:off x="6857999" y="2774731"/>
          <a:ext cx="4792717" cy="3515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69A58FC-8246-AB3F-B40E-D921FA7E9B33}"/>
              </a:ext>
            </a:extLst>
          </p:cNvPr>
          <p:cNvSpPr txBox="1"/>
          <p:nvPr/>
        </p:nvSpPr>
        <p:spPr>
          <a:xfrm>
            <a:off x="2585545" y="6195850"/>
            <a:ext cx="4651915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врожденной ТТП чаще поражение почек</a:t>
            </a:r>
          </a:p>
        </p:txBody>
      </p:sp>
    </p:spTree>
    <p:extLst>
      <p:ext uri="{BB962C8B-B14F-4D97-AF65-F5344CB8AC3E}">
        <p14:creationId xmlns:p14="http://schemas.microsoft.com/office/powerpoint/2010/main" val="2041094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37A6B0-AAF9-7F88-5FA1-67C5CB428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22" y="1627321"/>
            <a:ext cx="4952122" cy="37195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70B0D7-5430-09C3-15A9-BD4DA3605A6B}"/>
              </a:ext>
            </a:extLst>
          </p:cNvPr>
          <p:cNvSpPr txBox="1"/>
          <p:nvPr/>
        </p:nvSpPr>
        <p:spPr>
          <a:xfrm>
            <a:off x="5610386" y="2572718"/>
            <a:ext cx="585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Биоптат почки: тромботическую микроангиопатия, фрагментация эритроцитов в нескольких клубочковых капиллярных петлях и очаги </a:t>
            </a:r>
            <a:r>
              <a:rPr lang="ru-RU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мезангиолиза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1F0808-A19F-4941-2770-66074C73EE52}"/>
              </a:ext>
            </a:extLst>
          </p:cNvPr>
          <p:cNvSpPr txBox="1"/>
          <p:nvPr/>
        </p:nvSpPr>
        <p:spPr>
          <a:xfrm>
            <a:off x="2758699" y="573438"/>
            <a:ext cx="6292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ниженная секреция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ADAMTS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 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подоцитах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Вовлечение почек обусловлено гемоглобинурией и ТМА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Почечная недостаточность вследствие гемолиза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0D5A89F1-7F41-5E54-9852-6893DD893496}"/>
              </a:ext>
            </a:extLst>
          </p:cNvPr>
          <p:cNvSpPr txBox="1">
            <a:spLocks/>
          </p:cNvSpPr>
          <p:nvPr/>
        </p:nvSpPr>
        <p:spPr>
          <a:xfrm>
            <a:off x="1406675" y="0"/>
            <a:ext cx="9657619" cy="697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2400" b="1" kern="1200">
                <a:solidFill>
                  <a:srgbClr val="1663A4"/>
                </a:solidFill>
                <a:latin typeface="Gotham Pro" pitchFamily="2" charset="0"/>
                <a:ea typeface="+mj-ea"/>
                <a:cs typeface="Gotham Pro" pitchFamily="2" charset="0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Врожденная ТТП и почечная недостаточность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E87194-055E-2500-C519-25787C84FAC8}"/>
              </a:ext>
            </a:extLst>
          </p:cNvPr>
          <p:cNvSpPr txBox="1"/>
          <p:nvPr/>
        </p:nvSpPr>
        <p:spPr>
          <a:xfrm>
            <a:off x="0" y="5473005"/>
            <a:ext cx="11856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indent="-14288"/>
            <a:r>
              <a:rPr lang="ru-RU" sz="1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Bramham</a:t>
            </a:r>
            <a:r>
              <a:rPr lang="ru-RU" sz="12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ru-RU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(2011). 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ADAMTS-13 deficiency: Can it cause chronic renal failure?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Nephrol Dial Transplant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(2), 742–744. Fattah </a:t>
            </a:r>
            <a:r>
              <a:rPr lang="en-US" sz="12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 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(2017). Successful kidney transplantation in a patient with congenital thrombotic thrombocytopenic purpura (Upshaw-Schulman syndrome).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Transfusion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(12), 3058–3062. John, </a:t>
            </a:r>
            <a:r>
              <a:rPr lang="en-US" sz="12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 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(2010). Upshaw-Schulman Syndrome.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 J Armed Forces India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(2), 188–189.  Mise, </a:t>
            </a:r>
            <a:r>
              <a:rPr lang="en-US" sz="12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 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(2013). Long term follow up of congenital thrombotic thrombocytopenic purpura ( Upshaw-Schulman syndrome ) on hemodialysis for 19 years : a case report.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BMC Nephrology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156. </a:t>
            </a:r>
            <a:r>
              <a:rPr lang="en-US" sz="1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Noris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(2005). Complement factor H mutation in familial thrombotic thrombocytopenic purpura with ADAMTS13 deficiency and renal involvement.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 Am Soc Nephrol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(5), 1177–1183. </a:t>
            </a:r>
            <a:r>
              <a:rPr lang="en-US" sz="1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Rurali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(2015). ADAMTS13 secretion and residual activity among patients with congenital thrombotic thrombocytopenic purpura with and without renal impairment.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Clin J Am Soc Nephrol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(11), 2002–2012. </a:t>
            </a:r>
            <a:r>
              <a:rPr lang="en-US" sz="12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Sarode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 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(1997). Thrombotic thrombocytopenic purpura: Early and late responders.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 J </a:t>
            </a:r>
            <a:r>
              <a:rPr lang="en-US" sz="12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Hematol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(2), 102–107. </a:t>
            </a:r>
            <a:endParaRPr lang="ru-RU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19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AA81386-4DF0-03C0-21C7-200DA0B67E9C}"/>
              </a:ext>
            </a:extLst>
          </p:cNvPr>
          <p:cNvSpPr txBox="1"/>
          <p:nvPr/>
        </p:nvSpPr>
        <p:spPr>
          <a:xfrm>
            <a:off x="182880" y="6217920"/>
            <a:ext cx="1288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van Dorland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1400" b="1" i="1" dirty="0">
                <a:solidFill>
                  <a:srgbClr val="007F7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International Hereditary Thrombotic Thrombocytopenic Purpura Registry: key findings at enrollment until 2017Haematologica </a:t>
            </a:r>
            <a:r>
              <a:rPr lang="en-US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2019 Volume 104(10):2107-2116 </a:t>
            </a:r>
            <a:r>
              <a:rPr lang="en-US" sz="1400" b="1" i="1" dirty="0">
                <a:solidFill>
                  <a:srgbClr val="007F7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A4DC0EF3-99DA-4CD3-13BA-B8EC1FF3474E}"/>
              </a:ext>
            </a:extLst>
          </p:cNvPr>
          <p:cNvGraphicFramePr>
            <a:graphicFrameLocks noGrp="1"/>
          </p:cNvGraphicFramePr>
          <p:nvPr/>
        </p:nvGraphicFramePr>
        <p:xfrm>
          <a:off x="2620166" y="1137920"/>
          <a:ext cx="812800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3848985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80617791"/>
                    </a:ext>
                  </a:extLst>
                </a:gridCol>
              </a:tblGrid>
              <a:tr h="2565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Пациенты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 = 120)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603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Артериальные тромбозы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(28%)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1699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547688">
                        <a:tabLst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Инфаркт миокарда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(4,2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%)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619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538163">
                        <a:tabLst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Транзиторная ишемическая атака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%)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435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95300">
                        <a:tabLst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Ишемический инсульт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(21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%)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228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50850">
                        <a:tabLst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Другое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(5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%)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1529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неврологические нарушения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(22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%)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08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00050">
                        <a:tabLst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Судороги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(5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%)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35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00050">
                        <a:tabLst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Головная боль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(4,2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%)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835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00050">
                        <a:tabLst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(17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%)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857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Почечная недостаточность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(25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%)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930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355600">
                        <a:tabLst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Гемодиализ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(10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%)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630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355600">
                        <a:tabLst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Трансплантация почки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(2,5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%)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194095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2B7DD6C-C137-E3B5-2751-F327E6FC03CD}"/>
              </a:ext>
            </a:extLst>
          </p:cNvPr>
          <p:cNvSpPr/>
          <p:nvPr/>
        </p:nvSpPr>
        <p:spPr>
          <a:xfrm>
            <a:off x="2661920" y="4836160"/>
            <a:ext cx="8026400" cy="115824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8B2CD3-5B39-EB0C-9073-804383AAE2E1}"/>
              </a:ext>
            </a:extLst>
          </p:cNvPr>
          <p:cNvSpPr txBox="1"/>
          <p:nvPr/>
        </p:nvSpPr>
        <p:spPr>
          <a:xfrm>
            <a:off x="284480" y="0"/>
            <a:ext cx="1158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проявления врожденной ТТП по данным международного регистра</a:t>
            </a:r>
          </a:p>
        </p:txBody>
      </p:sp>
    </p:spTree>
    <p:extLst>
      <p:ext uri="{BB962C8B-B14F-4D97-AF65-F5344CB8AC3E}">
        <p14:creationId xmlns:p14="http://schemas.microsoft.com/office/powerpoint/2010/main" val="3769807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2" name="Изображение 4" descr="дорофеева кт.jpg">
            <a:extLst>
              <a:ext uri="{FF2B5EF4-FFF2-40B4-BE49-F238E27FC236}">
                <a16:creationId xmlns:a16="http://schemas.microsoft.com/office/drawing/2014/main" id="{A71D9CA2-9ADD-0C4D-6DAE-253731875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3" y="2669241"/>
            <a:ext cx="2921556" cy="3419903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7BB20C7-CE3D-C2E7-DF66-FE9A23586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232" y="2682369"/>
            <a:ext cx="4594225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E28291-A0D9-4F8C-0A18-435AF2F63B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8347" y="1897521"/>
            <a:ext cx="2789163" cy="4176123"/>
          </a:xfrm>
          <a:prstGeom prst="rect">
            <a:avLst/>
          </a:prstGeom>
        </p:spPr>
      </p:pic>
      <p:sp>
        <p:nvSpPr>
          <p:cNvPr id="15" name="Название 1">
            <a:extLst>
              <a:ext uri="{FF2B5EF4-FFF2-40B4-BE49-F238E27FC236}">
                <a16:creationId xmlns:a16="http://schemas.microsoft.com/office/drawing/2014/main" id="{F1F9BDF2-BAB4-DD57-09D8-6EDEE954A6C0}"/>
              </a:ext>
            </a:extLst>
          </p:cNvPr>
          <p:cNvSpPr txBox="1">
            <a:spLocks/>
          </p:cNvSpPr>
          <p:nvPr/>
        </p:nvSpPr>
        <p:spPr>
          <a:xfrm>
            <a:off x="305480" y="-26484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baseline="0">
                <a:solidFill>
                  <a:srgbClr val="0B1327"/>
                </a:solidFill>
                <a:latin typeface="Montserrat Medium" pitchFamily="2" charset="0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4985"/>
                </a:solidFill>
                <a:latin typeface="Times New Roman"/>
                <a:cs typeface="Times New Roman"/>
              </a:rPr>
              <a:t>Полиорганная недостаточность  у родильницы с </a:t>
            </a:r>
          </a:p>
          <a:p>
            <a:r>
              <a:rPr lang="ru-RU" sz="2800" dirty="0">
                <a:solidFill>
                  <a:srgbClr val="004985"/>
                </a:solidFill>
                <a:latin typeface="Times New Roman"/>
                <a:cs typeface="Times New Roman"/>
              </a:rPr>
              <a:t>синдромом Апшоу-Шульмана </a:t>
            </a:r>
          </a:p>
        </p:txBody>
      </p:sp>
    </p:spTree>
    <p:extLst>
      <p:ext uri="{BB962C8B-B14F-4D97-AF65-F5344CB8AC3E}">
        <p14:creationId xmlns:p14="http://schemas.microsoft.com/office/powerpoint/2010/main" val="685503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A6FCB955-0911-880C-737D-951F22D57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59291"/>
              </p:ext>
            </p:extLst>
          </p:nvPr>
        </p:nvGraphicFramePr>
        <p:xfrm>
          <a:off x="262559" y="328073"/>
          <a:ext cx="11881319" cy="6570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328918247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16496543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24511522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53247466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6033692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837236952"/>
                    </a:ext>
                  </a:extLst>
                </a:gridCol>
                <a:gridCol w="5052787">
                  <a:extLst>
                    <a:ext uri="{9D8B030D-6E8A-4147-A177-3AD203B41FA5}">
                      <a16:colId xmlns:a16="http://schemas.microsoft.com/office/drawing/2014/main" val="647311466"/>
                    </a:ext>
                  </a:extLst>
                </a:gridCol>
                <a:gridCol w="1643956">
                  <a:extLst>
                    <a:ext uri="{9D8B030D-6E8A-4147-A177-3AD203B41FA5}">
                      <a16:colId xmlns:a16="http://schemas.microsoft.com/office/drawing/2014/main" val="326050562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№№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 манифестации вТТП</a:t>
                      </a:r>
                      <a:r>
                        <a:rPr lang="en-US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(</a:t>
                      </a: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годы)</a:t>
                      </a:r>
                    </a:p>
                  </a:txBody>
                  <a:tcPr marL="21029" marR="210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 установления диагноза вТТП, (годы)</a:t>
                      </a:r>
                    </a:p>
                  </a:txBody>
                  <a:tcPr marL="21029" marR="210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Беременность до диагноза вТТП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Клиническая манифестация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Мутации гена </a:t>
                      </a:r>
                      <a:r>
                        <a:rPr lang="en-US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ADAMTS13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275961"/>
                  </a:ext>
                </a:extLst>
              </a:tr>
              <a:tr h="253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Роды</a:t>
                      </a:r>
                      <a:r>
                        <a:rPr lang="en-US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n, (</a:t>
                      </a:r>
                      <a:r>
                        <a:rPr lang="ru-RU" sz="1400" b="0" kern="100" dirty="0" err="1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</a:t>
                      </a:r>
                      <a:r>
                        <a:rPr lang="en-US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Прерывание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n, (</a:t>
                      </a:r>
                      <a:r>
                        <a:rPr lang="ru-RU" sz="1400" b="0" kern="100" dirty="0" err="1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</a:t>
                      </a:r>
                      <a:r>
                        <a:rPr lang="en-US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207110"/>
                  </a:ext>
                </a:extLst>
              </a:tr>
              <a:tr h="253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(21)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гемолиз, подозрение на </a:t>
                      </a:r>
                      <a:r>
                        <a:rPr lang="ru-RU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HELLP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p.Trp387Ser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 Arg1060Trp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383634"/>
                  </a:ext>
                </a:extLst>
              </a:tr>
              <a:tr h="447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нарушения речи, правосторонняя гемианопсия, МРТ – лакунарные кисты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 err="1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Ser487Ter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p.Glu1326ArgfsTer6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466076"/>
                  </a:ext>
                </a:extLst>
              </a:tr>
              <a:tr h="5763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(21, 22)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гемолиз, подозрение на </a:t>
                      </a:r>
                      <a:r>
                        <a:rPr lang="ru-RU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HELLP</a:t>
                      </a: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ишемические инсульты, гемиплегия, МРТ –ишемия теменно-затылочной области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c.987+5G&gt;</a:t>
                      </a:r>
                      <a:r>
                        <a:rPr lang="ru-RU" sz="1400" kern="100" dirty="0" err="1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pArg1060Trp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1045586"/>
                  </a:ext>
                </a:extLst>
              </a:tr>
              <a:tr h="576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(36).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подозрение на </a:t>
                      </a:r>
                      <a:r>
                        <a:rPr lang="ru-RU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HELLP</a:t>
                      </a: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нарушение сознания, судороги, внутричерепное кровоизлияние, МРТ - гематомы головного мозга, ОПН, ГДФ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 Arg1060Trp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p.Glu1326ArgfsTer6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028762"/>
                  </a:ext>
                </a:extLst>
              </a:tr>
              <a:tr h="318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(16, 16)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Тромбоцитопения, замершая беременность, транзиторная ишемическая атака, МРТ – норма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 Arg498Cys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p.Arg692Cys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920214"/>
                  </a:ext>
                </a:extLst>
              </a:tr>
              <a:tr h="318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(23)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гемолиз, подозрение на </a:t>
                      </a:r>
                      <a:r>
                        <a:rPr lang="ru-RU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HELLP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 Arg1060Trp*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114169"/>
                  </a:ext>
                </a:extLst>
              </a:tr>
              <a:tr h="447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(38, 29)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(7)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гемолиз, подозрение на </a:t>
                      </a:r>
                      <a:r>
                        <a:rPr lang="ru-RU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HELLP</a:t>
                      </a: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МРТ - киста правого полушария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p.Glu1326ArgfsTer6*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1188813"/>
                  </a:ext>
                </a:extLst>
              </a:tr>
              <a:tr h="55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(6, 6 )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Тромбоцитопения, замершая беременность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p.Cys1067SerfsTer30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p.Glu1326ArgfsTer6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286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(21)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Тромбоцитопения, гемолиз, выкидыш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p.Met249Lys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 Arg1060Trp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1365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(3)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гемолиз, подозрение на </a:t>
                      </a:r>
                      <a:r>
                        <a:rPr lang="ru-RU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HELLP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p.Asp543Tyr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 err="1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Arg1060Trp 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406546"/>
                  </a:ext>
                </a:extLst>
              </a:tr>
              <a:tr h="3828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Тромбоцитопения, гемолиз, моторная афазия, ретроградная амнезия, нарушение сознания, МРТ – норма</a:t>
                      </a:r>
                    </a:p>
                  </a:txBody>
                  <a:tcPr marL="21029" marR="210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 err="1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Asp235Gly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p.Glu1326ArgfsTer6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68002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C342932-E0A2-8C64-FB93-3732CB3348F4}"/>
              </a:ext>
            </a:extLst>
          </p:cNvPr>
          <p:cNvSpPr txBox="1"/>
          <p:nvPr/>
        </p:nvSpPr>
        <p:spPr>
          <a:xfrm>
            <a:off x="2134766" y="-2738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498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Характеристики клинических проявлений врожденной ТТП</a:t>
            </a:r>
            <a:r>
              <a:rPr lang="ru-RU" b="1" dirty="0">
                <a:solidFill>
                  <a:srgbClr val="00498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498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172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08660B13-0138-B1C4-68BE-11FBA725A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304757"/>
              </p:ext>
            </p:extLst>
          </p:nvPr>
        </p:nvGraphicFramePr>
        <p:xfrm>
          <a:off x="270219" y="1962584"/>
          <a:ext cx="11741070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1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5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3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 анализа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Клиническое применение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Активность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ADAMTS13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Функциональный тест, исследует способность плазменного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ADAMTS13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расщеплять фактор Виллебранда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метод диагностики ТТП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Антиген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ADAMTS13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Измеряется концентрация в плазме антигена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ADAMTS13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Применяется редко для диагностики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Анти-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ADAMTS13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антитела</a:t>
                      </a:r>
                    </a:p>
                    <a:p>
                      <a:pPr marL="285750" indent="79375">
                        <a:buFont typeface="Arial"/>
                        <a:buChar char="•"/>
                      </a:pP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Анти-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ADAMTS13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IgG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79375">
                        <a:buFont typeface="Arial"/>
                        <a:buChar char="•"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79375">
                        <a:buFont typeface="Arial"/>
                        <a:buChar char="•"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71463" indent="-15875">
                        <a:buFont typeface="Arial"/>
                        <a:buChar char="•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Ингибитор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ADAMTS13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71463" indent="-15875">
                        <a:buFont typeface="Arial"/>
                        <a:buChar char="•"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Измеряется концентрация в плазме Анти-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ADAMTS13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IgG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Функциональный тест, измеряет концентрацию в плазме ингибитора к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ADAMTS13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Подтверждает диагноз приобретенной ТТП, позволяет дифференцировать врожденную и приобретенную формы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Название 1">
            <a:extLst>
              <a:ext uri="{FF2B5EF4-FFF2-40B4-BE49-F238E27FC236}">
                <a16:creationId xmlns:a16="http://schemas.microsoft.com/office/drawing/2014/main" id="{B7579FB0-82BD-5DD9-9347-5253C7789870}"/>
              </a:ext>
            </a:extLst>
          </p:cNvPr>
          <p:cNvSpPr txBox="1">
            <a:spLocks/>
          </p:cNvSpPr>
          <p:nvPr/>
        </p:nvSpPr>
        <p:spPr>
          <a:xfrm>
            <a:off x="1176131" y="325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baseline="0">
                <a:solidFill>
                  <a:srgbClr val="0B1327"/>
                </a:solidFill>
                <a:latin typeface="Montserrat Medium" pitchFamily="2" charset="0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Times New Roman"/>
                <a:cs typeface="Times New Roman"/>
              </a:rPr>
              <a:t>Методы подтверждения диагноза ТТП</a:t>
            </a:r>
          </a:p>
        </p:txBody>
      </p:sp>
    </p:spTree>
    <p:extLst>
      <p:ext uri="{BB962C8B-B14F-4D97-AF65-F5344CB8AC3E}">
        <p14:creationId xmlns:p14="http://schemas.microsoft.com/office/powerpoint/2010/main" val="1436472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E7AC49-BB98-4A2E-81CB-8E177DF1C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8" y="1219488"/>
            <a:ext cx="3176569" cy="521357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1A8C8C-AC01-4C74-919A-D90D338F608C}"/>
              </a:ext>
            </a:extLst>
          </p:cNvPr>
          <p:cNvSpPr/>
          <p:nvPr/>
        </p:nvSpPr>
        <p:spPr>
          <a:xfrm>
            <a:off x="186678" y="582754"/>
            <a:ext cx="1095583" cy="4462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1924 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AC584CD-F244-47E6-8893-A458AE77FDF8}"/>
              </a:ext>
            </a:extLst>
          </p:cNvPr>
          <p:cNvCxnSpPr>
            <a:cxnSpLocks/>
          </p:cNvCxnSpPr>
          <p:nvPr/>
        </p:nvCxnSpPr>
        <p:spPr>
          <a:xfrm>
            <a:off x="1282261" y="816765"/>
            <a:ext cx="37620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4BB898-EEEA-4C53-8CC9-371D074F8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71" y="1234454"/>
            <a:ext cx="3070483" cy="500132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F89FD3-29D7-44FF-A8D4-1B473E301F5A}"/>
              </a:ext>
            </a:extLst>
          </p:cNvPr>
          <p:cNvSpPr/>
          <p:nvPr/>
        </p:nvSpPr>
        <p:spPr>
          <a:xfrm>
            <a:off x="1680432" y="582754"/>
            <a:ext cx="1073614" cy="4462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г.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B69642C-878D-4EBB-8408-CD0170A6E925}"/>
              </a:ext>
            </a:extLst>
          </p:cNvPr>
          <p:cNvCxnSpPr>
            <a:cxnSpLocks/>
          </p:cNvCxnSpPr>
          <p:nvPr/>
        </p:nvCxnSpPr>
        <p:spPr>
          <a:xfrm>
            <a:off x="2754047" y="816765"/>
            <a:ext cx="40341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38DEA2-6EE3-42FE-BCF5-D9E9F89AE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64" y="1230372"/>
            <a:ext cx="3070483" cy="521357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78158C5-4747-4AC8-9253-A90E66953FC8}"/>
              </a:ext>
            </a:extLst>
          </p:cNvPr>
          <p:cNvSpPr/>
          <p:nvPr/>
        </p:nvSpPr>
        <p:spPr>
          <a:xfrm>
            <a:off x="2968343" y="535136"/>
            <a:ext cx="1066037" cy="4789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г.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CD38CF-1F66-42EF-B471-C00182145D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55" y="1227258"/>
            <a:ext cx="2782307" cy="5496570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82E611F-B483-4BE8-A5D2-BB6EB346B0FA}"/>
              </a:ext>
            </a:extLst>
          </p:cNvPr>
          <p:cNvCxnSpPr>
            <a:cxnSpLocks/>
          </p:cNvCxnSpPr>
          <p:nvPr/>
        </p:nvCxnSpPr>
        <p:spPr>
          <a:xfrm>
            <a:off x="4231074" y="824535"/>
            <a:ext cx="5618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4F1D816-62C2-4E04-9C3D-ED55E9645DAE}"/>
              </a:ext>
            </a:extLst>
          </p:cNvPr>
          <p:cNvSpPr/>
          <p:nvPr/>
        </p:nvSpPr>
        <p:spPr>
          <a:xfrm>
            <a:off x="4813652" y="566427"/>
            <a:ext cx="1045310" cy="4789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02EE1FA4-7665-4B1F-9DC7-EC02EBA832F2}"/>
              </a:ext>
            </a:extLst>
          </p:cNvPr>
          <p:cNvCxnSpPr>
            <a:cxnSpLocks/>
          </p:cNvCxnSpPr>
          <p:nvPr/>
        </p:nvCxnSpPr>
        <p:spPr>
          <a:xfrm>
            <a:off x="5942495" y="798666"/>
            <a:ext cx="59699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2DD0399-BFC9-43F2-932D-54E5D57E46CD}"/>
              </a:ext>
            </a:extLst>
          </p:cNvPr>
          <p:cNvSpPr/>
          <p:nvPr/>
        </p:nvSpPr>
        <p:spPr>
          <a:xfrm>
            <a:off x="6556746" y="550102"/>
            <a:ext cx="1051944" cy="4789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1982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0EC5AEA-5CD8-4ED4-AAE7-0BEC4D0547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1508" y="1214046"/>
            <a:ext cx="3820388" cy="5322401"/>
          </a:xfrm>
          <a:prstGeom prst="rect">
            <a:avLst/>
          </a:prstGeom>
        </p:spPr>
      </p:pic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B83BC2F-82A6-4650-AF0C-0B5119333DCD}"/>
              </a:ext>
            </a:extLst>
          </p:cNvPr>
          <p:cNvCxnSpPr>
            <a:cxnSpLocks/>
          </p:cNvCxnSpPr>
          <p:nvPr/>
        </p:nvCxnSpPr>
        <p:spPr>
          <a:xfrm>
            <a:off x="7665954" y="796384"/>
            <a:ext cx="59699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92D9C5E-AA6A-4519-B769-A9685896DE9B}"/>
              </a:ext>
            </a:extLst>
          </p:cNvPr>
          <p:cNvSpPr/>
          <p:nvPr/>
        </p:nvSpPr>
        <p:spPr>
          <a:xfrm>
            <a:off x="8318572" y="550103"/>
            <a:ext cx="1065940" cy="4897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 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90878B6-EC3F-42D3-BEF6-58142FCFC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495" y="1230372"/>
            <a:ext cx="3654132" cy="5235341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51273E91-C5EB-4645-BD04-8E14BF91B2E7}"/>
              </a:ext>
            </a:extLst>
          </p:cNvPr>
          <p:cNvCxnSpPr>
            <a:cxnSpLocks/>
          </p:cNvCxnSpPr>
          <p:nvPr/>
        </p:nvCxnSpPr>
        <p:spPr>
          <a:xfrm>
            <a:off x="9384512" y="796384"/>
            <a:ext cx="59699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E2C0F81-4F45-42EA-BFC8-6BA45AB11FD2}"/>
              </a:ext>
            </a:extLst>
          </p:cNvPr>
          <p:cNvSpPr/>
          <p:nvPr/>
        </p:nvSpPr>
        <p:spPr>
          <a:xfrm>
            <a:off x="9981504" y="539218"/>
            <a:ext cx="1065940" cy="4897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 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3ED1EF2-721C-4D77-BA29-024EB2A79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954" y="1181393"/>
            <a:ext cx="4505789" cy="538770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0CD38CF-1F66-42EF-B471-C00182145D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35" y="1379638"/>
            <a:ext cx="2782307" cy="5496570"/>
          </a:xfrm>
          <a:prstGeom prst="rect">
            <a:avLst/>
          </a:prstGeom>
        </p:spPr>
      </p:pic>
      <p:pic>
        <p:nvPicPr>
          <p:cNvPr id="2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04B23C18-EC9B-8552-94DE-2C0295C0C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6534" y="-27384"/>
            <a:ext cx="576296" cy="575679"/>
          </a:xfrm>
          <a:prstGeom prst="rect">
            <a:avLst/>
          </a:prstGeom>
          <a:noFill/>
        </p:spPr>
      </p:pic>
      <p:pic>
        <p:nvPicPr>
          <p:cNvPr id="3" name="Picture 2" descr="E:\РАБОТА\3 конгресс ВСП\2025\XVI Конгресс шаблон презентации\элементы презентации\07.png">
            <a:extLst>
              <a:ext uri="{FF2B5EF4-FFF2-40B4-BE49-F238E27FC236}">
                <a16:creationId xmlns:a16="http://schemas.microsoft.com/office/drawing/2014/main" id="{3EA5C593-DB20-A96F-4735-B6B683E4E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550475" y="116664"/>
            <a:ext cx="1440243" cy="28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096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5" grpId="0" animBg="1"/>
      <p:bldP spid="20" grpId="0" animBg="1"/>
      <p:bldP spid="22" grpId="0" animBg="1"/>
      <p:bldP spid="25" grpId="0" animBg="1"/>
      <p:bldP spid="29" grpId="0" animBg="1"/>
      <p:bldP spid="2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B19F9B-5071-6D97-3C36-5E2A9828E4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1" y="2953177"/>
            <a:ext cx="1942136" cy="25895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7480A9-E171-C24C-1BA6-C1A85DB51B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95" y="2976399"/>
            <a:ext cx="1942136" cy="25895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E25C8F-1DAD-1154-50AF-DC552FF344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8165" y="3361045"/>
            <a:ext cx="2604791" cy="19535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14F218-0FFB-9751-77B4-CE46ADE3E9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171" y="2995689"/>
            <a:ext cx="2005802" cy="26744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60B6CD-B51C-7D3A-3BAF-EAC5684BB039}"/>
              </a:ext>
            </a:extLst>
          </p:cNvPr>
          <p:cNvSpPr txBox="1"/>
          <p:nvPr/>
        </p:nvSpPr>
        <p:spPr>
          <a:xfrm>
            <a:off x="198783" y="5650615"/>
            <a:ext cx="2678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Замороженная цельная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49C897-69D4-BD4C-9D6E-5FD1496C6FC6}"/>
              </a:ext>
            </a:extLst>
          </p:cNvPr>
          <p:cNvSpPr txBox="1"/>
          <p:nvPr/>
        </p:nvSpPr>
        <p:spPr>
          <a:xfrm>
            <a:off x="3390497" y="5709658"/>
            <a:ext cx="233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Плазма, перелитая с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эритроцитами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0785CC-BDF7-02DA-2FB6-76B909BF5F88}"/>
              </a:ext>
            </a:extLst>
          </p:cNvPr>
          <p:cNvSpPr txBox="1"/>
          <p:nvPr/>
        </p:nvSpPr>
        <p:spPr>
          <a:xfrm>
            <a:off x="6600106" y="5684909"/>
            <a:ext cx="18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Цитрат+цитрат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E36704-856E-9392-E9FA-544E26A25322}"/>
              </a:ext>
            </a:extLst>
          </p:cNvPr>
          <p:cNvSpPr txBox="1"/>
          <p:nvPr/>
        </p:nvSpPr>
        <p:spPr>
          <a:xfrm>
            <a:off x="10209334" y="5920417"/>
            <a:ext cx="79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ЭДТА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53B16ACA-16F7-AED3-5456-988C351A252F}"/>
              </a:ext>
            </a:extLst>
          </p:cNvPr>
          <p:cNvSpPr txBox="1">
            <a:spLocks/>
          </p:cNvSpPr>
          <p:nvPr/>
        </p:nvSpPr>
        <p:spPr>
          <a:xfrm>
            <a:off x="2129050" y="806702"/>
            <a:ext cx="9224749" cy="4400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baseline="0">
                <a:solidFill>
                  <a:srgbClr val="0B1327"/>
                </a:solidFill>
                <a:latin typeface="Montserrat Medium" pitchFamily="2" charset="0"/>
                <a:ea typeface="+mj-ea"/>
                <a:cs typeface="+mj-cs"/>
              </a:defRPr>
            </a:lvl1pPr>
          </a:lstStyle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Преаналитические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ошибки</a:t>
            </a:r>
          </a:p>
        </p:txBody>
      </p:sp>
    </p:spTree>
    <p:extLst>
      <p:ext uri="{BB962C8B-B14F-4D97-AF65-F5344CB8AC3E}">
        <p14:creationId xmlns:p14="http://schemas.microsoft.com/office/powerpoint/2010/main" val="3088967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9" name="Picture 2" descr="Пробирки с ЭДТА К2/К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302" y="2782957"/>
            <a:ext cx="7593493" cy="379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094709-8F94-82FC-8FEC-8005FED6D8D8}"/>
              </a:ext>
            </a:extLst>
          </p:cNvPr>
          <p:cNvSpPr txBox="1"/>
          <p:nvPr/>
        </p:nvSpPr>
        <p:spPr>
          <a:xfrm>
            <a:off x="5943599" y="5585790"/>
            <a:ext cx="195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Калиевая соль!!!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6CC3C5-945D-89CC-6EE9-765064DFDE56}"/>
              </a:ext>
            </a:extLst>
          </p:cNvPr>
          <p:cNvSpPr txBox="1"/>
          <p:nvPr/>
        </p:nvSpPr>
        <p:spPr>
          <a:xfrm>
            <a:off x="4075043" y="2027583"/>
            <a:ext cx="5891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Плазма на ЭДТА - - активность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ADAMTS13 = 0 %,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Титр ингибитора в тесте смешивания высокий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(&gt; 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38471D-7C11-76B6-EB00-5CDAE8ED0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529" y="1600752"/>
            <a:ext cx="876300" cy="154940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E915EF6-CF84-A7C4-3E2E-53D34FA5251C}"/>
              </a:ext>
            </a:extLst>
          </p:cNvPr>
          <p:cNvSpPr txBox="1">
            <a:spLocks/>
          </p:cNvSpPr>
          <p:nvPr/>
        </p:nvSpPr>
        <p:spPr>
          <a:xfrm>
            <a:off x="2129050" y="806702"/>
            <a:ext cx="9224749" cy="4400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baseline="0">
                <a:solidFill>
                  <a:srgbClr val="0B1327"/>
                </a:solidFill>
                <a:latin typeface="Montserrat Medium" pitchFamily="2" charset="0"/>
                <a:ea typeface="+mj-ea"/>
                <a:cs typeface="+mj-cs"/>
              </a:defRPr>
            </a:lvl1pPr>
          </a:lstStyle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Преаналитические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ошибки</a:t>
            </a:r>
          </a:p>
        </p:txBody>
      </p:sp>
    </p:spTree>
    <p:extLst>
      <p:ext uri="{BB962C8B-B14F-4D97-AF65-F5344CB8AC3E}">
        <p14:creationId xmlns:p14="http://schemas.microsoft.com/office/powerpoint/2010/main" val="354708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Заголовок 1"/>
          <p:cNvSpPr txBox="1">
            <a:spLocks/>
          </p:cNvSpPr>
          <p:nvPr/>
        </p:nvSpPr>
        <p:spPr>
          <a:xfrm>
            <a:off x="1103627" y="588014"/>
            <a:ext cx="10456237" cy="927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2400" b="1" kern="1200">
                <a:solidFill>
                  <a:srgbClr val="1663A4"/>
                </a:solidFill>
                <a:latin typeface="Gotham Pro" pitchFamily="2" charset="0"/>
                <a:ea typeface="+mj-ea"/>
                <a:cs typeface="Gotham Pro" pitchFamily="2" charset="0"/>
              </a:defRPr>
            </a:lvl1pPr>
          </a:lstStyle>
          <a:p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/ отсутствие антител: критерий врожденной ТТП?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5464" y="2210936"/>
            <a:ext cx="11866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Больной №11 – антитела в тесте смешивания 0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методом ИФА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Technozym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ADAMTS-14 INH) –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/мл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 до 15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части больных врожденной ТТП выявляется ингибитор в низком титре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больных ВИЧ + ТТП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механизм: нет антител: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овреждение эндотелия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больных с приобретенной ТТП могут не выявляться ингибитор, особенно, если они уже получали глюкокортикоиды</a:t>
            </a:r>
          </a:p>
        </p:txBody>
      </p:sp>
    </p:spTree>
    <p:extLst>
      <p:ext uri="{BB962C8B-B14F-4D97-AF65-F5344CB8AC3E}">
        <p14:creationId xmlns:p14="http://schemas.microsoft.com/office/powerpoint/2010/main" val="89132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A9778A-14B0-1147-9EA2-25DADED26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149" y="1053885"/>
            <a:ext cx="8254517" cy="58026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0254" y="205973"/>
            <a:ext cx="8016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Мутации при синдроме Апшоу-Шульмана</a:t>
            </a:r>
          </a:p>
        </p:txBody>
      </p:sp>
    </p:spTree>
    <p:extLst>
      <p:ext uri="{BB962C8B-B14F-4D97-AF65-F5344CB8AC3E}">
        <p14:creationId xmlns:p14="http://schemas.microsoft.com/office/powerpoint/2010/main" val="571367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A6FCB955-0911-880C-737D-951F22D57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504776"/>
              </p:ext>
            </p:extLst>
          </p:nvPr>
        </p:nvGraphicFramePr>
        <p:xfrm>
          <a:off x="262559" y="328073"/>
          <a:ext cx="11881319" cy="6570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328918247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16496543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24511522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53247466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6033692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837236952"/>
                    </a:ext>
                  </a:extLst>
                </a:gridCol>
                <a:gridCol w="5052787">
                  <a:extLst>
                    <a:ext uri="{9D8B030D-6E8A-4147-A177-3AD203B41FA5}">
                      <a16:colId xmlns:a16="http://schemas.microsoft.com/office/drawing/2014/main" val="647311466"/>
                    </a:ext>
                  </a:extLst>
                </a:gridCol>
                <a:gridCol w="1643956">
                  <a:extLst>
                    <a:ext uri="{9D8B030D-6E8A-4147-A177-3AD203B41FA5}">
                      <a16:colId xmlns:a16="http://schemas.microsoft.com/office/drawing/2014/main" val="326050562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№№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 манифестации вТТП</a:t>
                      </a:r>
                      <a:r>
                        <a:rPr lang="en-US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(</a:t>
                      </a: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годы)</a:t>
                      </a:r>
                    </a:p>
                  </a:txBody>
                  <a:tcPr marL="21029" marR="210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 установления диагноза вТТП, (годы)</a:t>
                      </a:r>
                    </a:p>
                  </a:txBody>
                  <a:tcPr marL="21029" marR="210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Беременность до диагноза вТТП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Клиническая манифестация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Мутации гена </a:t>
                      </a:r>
                      <a:r>
                        <a:rPr lang="en-US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ADAMTS13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275961"/>
                  </a:ext>
                </a:extLst>
              </a:tr>
              <a:tr h="253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Роды</a:t>
                      </a:r>
                      <a:r>
                        <a:rPr lang="en-US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n, (</a:t>
                      </a:r>
                      <a:r>
                        <a:rPr lang="ru-RU" sz="1400" b="0" kern="100" dirty="0" err="1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</a:t>
                      </a:r>
                      <a:r>
                        <a:rPr lang="en-US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Прерывание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n, (</a:t>
                      </a:r>
                      <a:r>
                        <a:rPr lang="ru-RU" sz="1400" b="0" kern="100" dirty="0" err="1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</a:t>
                      </a:r>
                      <a:r>
                        <a:rPr lang="en-US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207110"/>
                  </a:ext>
                </a:extLst>
              </a:tr>
              <a:tr h="253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(21)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гемолиз, подозрение на HELLP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p.Trp387Ser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 Arg1060Trp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383634"/>
                  </a:ext>
                </a:extLst>
              </a:tr>
              <a:tr h="447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нарушения речи, правосторонняя гемианопсия, МРТ – лакунарные кисты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 err="1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Ser487Ter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p.Glu1326ArgfsTer6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466076"/>
                  </a:ext>
                </a:extLst>
              </a:tr>
              <a:tr h="5763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(21, 22)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гемолиз, подозрение на HELLP, ишемические инсульты, гемиплегия, МРТ –ишемия теменно-затылочной области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c.987+5G&gt;</a:t>
                      </a:r>
                      <a:r>
                        <a:rPr lang="ru-RU" sz="1400" kern="100" dirty="0" err="1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pArg1060Trp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1045586"/>
                  </a:ext>
                </a:extLst>
              </a:tr>
              <a:tr h="576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(36).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подозрение на HELLP, нарушение сознания, судороги, внутричерепное кровоизлияние, МРТ - гематомы головного мозга, ОПН, ГДФ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 Arg1060Trp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p.Glu1326ArgfsTer6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028762"/>
                  </a:ext>
                </a:extLst>
              </a:tr>
              <a:tr h="318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(16, 16)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Тромбоцитопения, замершая беременность, транзиторная ишемическая атака, МРТ – норма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 Arg498Cys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p.Arg692Cys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920214"/>
                  </a:ext>
                </a:extLst>
              </a:tr>
              <a:tr h="318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(23)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гемолиз, подозрение на HELLP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Arg1060Trp*</a:t>
                      </a:r>
                      <a:endParaRPr lang="ru-RU" sz="1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114169"/>
                  </a:ext>
                </a:extLst>
              </a:tr>
              <a:tr h="447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(38, 29)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(7)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гемолиз, подозрение на HELLP, МРТ - киста правого полушария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p.Glu1326ArgfsTer6</a:t>
                      </a: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1188813"/>
                  </a:ext>
                </a:extLst>
              </a:tr>
              <a:tr h="55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(6, 6 )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Тромбоцитопения, замершая беременность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p.Cys1067SerfsTer30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p.Glu1326ArgfsTer6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286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(21)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Тромбоцитопения, гемолиз, выкидыш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p.Met249Lys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 Arg1060Trp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1365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(3)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Геморрагический синдром, тромбоцитопения, гемолиз, подозрение на HELLP</a:t>
                      </a: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p.Asp543Tyr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 err="1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Arg1060Trp 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406546"/>
                  </a:ext>
                </a:extLst>
              </a:tr>
              <a:tr h="3828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Тромбоцитопения, гемолиз, моторная афазия, ретроградная амнезия, нарушение сознания, МРТ – норма</a:t>
                      </a:r>
                    </a:p>
                  </a:txBody>
                  <a:tcPr marL="21029" marR="210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 err="1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Asp235Gly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p.Glu1326ArgfsTer6</a:t>
                      </a:r>
                      <a:endParaRPr lang="ru-RU" sz="14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029" marR="210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68002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C342932-E0A2-8C64-FB93-3732CB3348F4}"/>
              </a:ext>
            </a:extLst>
          </p:cNvPr>
          <p:cNvSpPr txBox="1"/>
          <p:nvPr/>
        </p:nvSpPr>
        <p:spPr>
          <a:xfrm>
            <a:off x="2134766" y="-2738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498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Характеристики клинических проявлений врожденной ТТП</a:t>
            </a:r>
            <a:r>
              <a:rPr lang="ru-RU" b="1" dirty="0">
                <a:solidFill>
                  <a:srgbClr val="00498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498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71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768" y="993132"/>
            <a:ext cx="10298069" cy="466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08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4BD68004-CF36-D860-A9D1-57ED579CE4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203441"/>
              </p:ext>
            </p:extLst>
          </p:nvPr>
        </p:nvGraphicFramePr>
        <p:xfrm>
          <a:off x="238539" y="1033672"/>
          <a:ext cx="11787809" cy="5625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A182340-9E19-A166-1B38-876AA04955C1}"/>
              </a:ext>
            </a:extLst>
          </p:cNvPr>
          <p:cNvSpPr txBox="1"/>
          <p:nvPr/>
        </p:nvSpPr>
        <p:spPr>
          <a:xfrm>
            <a:off x="1689651" y="178904"/>
            <a:ext cx="8558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 у больных врожденной ТТП при манифестации до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установления диагноза</a:t>
            </a:r>
          </a:p>
        </p:txBody>
      </p:sp>
    </p:spTree>
    <p:extLst>
      <p:ext uri="{BB962C8B-B14F-4D97-AF65-F5344CB8AC3E}">
        <p14:creationId xmlns:p14="http://schemas.microsoft.com/office/powerpoint/2010/main" val="1023649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36165"/>
            <a:ext cx="11990142" cy="119728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различных схем профилактического лечения врожденной ТТП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6CBB0EB-9430-CF2B-BB8C-71DD5D57DF98}"/>
              </a:ext>
            </a:extLst>
          </p:cNvPr>
          <p:cNvGraphicFramePr>
            <a:graphicFrameLocks noGrp="1"/>
          </p:cNvGraphicFramePr>
          <p:nvPr/>
        </p:nvGraphicFramePr>
        <p:xfrm>
          <a:off x="993485" y="1166241"/>
          <a:ext cx="10530264" cy="4160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053">
                  <a:extLst>
                    <a:ext uri="{9D8B030D-6E8A-4147-A177-3AD203B41FA5}">
                      <a16:colId xmlns:a16="http://schemas.microsoft.com/office/drawing/2014/main" val="4230058181"/>
                    </a:ext>
                  </a:extLst>
                </a:gridCol>
                <a:gridCol w="2329006">
                  <a:extLst>
                    <a:ext uri="{9D8B030D-6E8A-4147-A177-3AD203B41FA5}">
                      <a16:colId xmlns:a16="http://schemas.microsoft.com/office/drawing/2014/main" val="1840661663"/>
                    </a:ext>
                  </a:extLst>
                </a:gridCol>
                <a:gridCol w="2409511">
                  <a:extLst>
                    <a:ext uri="{9D8B030D-6E8A-4147-A177-3AD203B41FA5}">
                      <a16:colId xmlns:a16="http://schemas.microsoft.com/office/drawing/2014/main" val="478881806"/>
                    </a:ext>
                  </a:extLst>
                </a:gridCol>
                <a:gridCol w="1984289">
                  <a:extLst>
                    <a:ext uri="{9D8B030D-6E8A-4147-A177-3AD203B41FA5}">
                      <a16:colId xmlns:a16="http://schemas.microsoft.com/office/drawing/2014/main" val="2204050855"/>
                    </a:ext>
                  </a:extLst>
                </a:gridCol>
                <a:gridCol w="1701405">
                  <a:extLst>
                    <a:ext uri="{9D8B030D-6E8A-4147-A177-3AD203B41FA5}">
                      <a16:colId xmlns:a16="http://schemas.microsoft.com/office/drawing/2014/main" val="1853580039"/>
                    </a:ext>
                  </a:extLst>
                </a:gridCol>
              </a:tblGrid>
              <a:tr h="30476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Возраст, годы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Профилактически СЗП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Профилактически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pdFVIII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требованию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лечения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60931"/>
                  </a:ext>
                </a:extLst>
              </a:tr>
              <a:tr h="13714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&lt;16 (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=17)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0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16</a:t>
                      </a:r>
                    </a:p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 в неделю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n=5</a:t>
                      </a:r>
                    </a:p>
                    <a:p>
                      <a:pPr algn="just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Каждые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дней,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Каждые 2 недели,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6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Каждые 3 недели,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2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Каждые 4 недели,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2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363198"/>
                  </a:ext>
                </a:extLst>
              </a:tr>
              <a:tr h="13714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≥16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23</a:t>
                      </a:r>
                    </a:p>
                    <a:p>
                      <a:pPr algn="l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раза в неделю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n=1</a:t>
                      </a:r>
                    </a:p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 в неделю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n=5</a:t>
                      </a:r>
                    </a:p>
                    <a:p>
                      <a:pPr algn="just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Каждые 2 недели,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11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Каждые 3 недели,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6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Каждый месяц,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</a:t>
                      </a:r>
                    </a:p>
                  </a:txBody>
                  <a:tcPr marL="91428" marR="91428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1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раза в неделю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 в неделю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=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401616"/>
                  </a:ext>
                </a:extLst>
              </a:tr>
              <a:tr h="3707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Осложнения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045076"/>
                  </a:ext>
                </a:extLst>
              </a:tr>
              <a:tr h="370792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Ишемический инсульт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 (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n=1)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17%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n4)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6333846"/>
                  </a:ext>
                </a:extLst>
              </a:tr>
              <a:tr h="370792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Смерть</a:t>
                      </a: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 (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n=1)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12,5% (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n=1)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8" marR="9142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0013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BF778B8-6C4D-5511-EB16-2AD70DA912F1}"/>
              </a:ext>
            </a:extLst>
          </p:cNvPr>
          <p:cNvSpPr txBox="1"/>
          <p:nvPr/>
        </p:nvSpPr>
        <p:spPr>
          <a:xfrm>
            <a:off x="402370" y="6102788"/>
            <a:ext cx="11712493" cy="307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Alwan</a:t>
            </a:r>
            <a:r>
              <a:rPr lang="en-US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F.,., et al. Characterization and treatment of congenital thrombotic thrombocytopenic purpura. Blood. 2019;133(15):1644–51.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0319" y="5678674"/>
            <a:ext cx="10369502" cy="36928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профилактического лечения имеет преимущество перед тактикой «наблюдай и жди»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9C1B333-B798-127F-15B4-6329BA9DE12E}"/>
              </a:ext>
            </a:extLst>
          </p:cNvPr>
          <p:cNvSpPr/>
          <p:nvPr/>
        </p:nvSpPr>
        <p:spPr>
          <a:xfrm>
            <a:off x="4780927" y="4419471"/>
            <a:ext cx="5619018" cy="8571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E:\РАБОТА\3 конгресс ВСП\2025\XVI Конгресс шаблон презентации\элементы презентации\06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8542" y="189025"/>
            <a:ext cx="720000" cy="719229"/>
          </a:xfrm>
          <a:prstGeom prst="rect">
            <a:avLst/>
          </a:prstGeom>
          <a:noFill/>
        </p:spPr>
      </p:pic>
      <p:pic>
        <p:nvPicPr>
          <p:cNvPr id="9" name="Picture 2" descr="E:\РАБОТА\3 конгресс ВСП\2025\XVI Конгресс шаблон презентации\элементы презентации\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59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7445" y="354674"/>
            <a:ext cx="10452823" cy="85969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Модификация рекомендаций 2020 года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ISTH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профилактике врожденной тромботической тромбоцитопенической пурпуры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7625" y="1214940"/>
            <a:ext cx="3007804" cy="646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с врождённой ТТП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ремиссии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2844" y="2568167"/>
            <a:ext cx="3257391" cy="646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Доступен ли рекомбинантный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ADAMTS13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профилактики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52222" y="3831136"/>
            <a:ext cx="444294" cy="3692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3828" y="3861419"/>
            <a:ext cx="554888" cy="3692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851" y="4817142"/>
            <a:ext cx="3935053" cy="646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Назначить рекомбинантный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ADAMTS13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(сильная рекомендация)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49818" y="4817142"/>
            <a:ext cx="3546151" cy="646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Обсудить опцию назначения СЗП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596517" y="3258342"/>
            <a:ext cx="1018965" cy="616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112821" y="4200419"/>
            <a:ext cx="1039401" cy="616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076165" y="3205085"/>
            <a:ext cx="745947" cy="629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8" idx="0"/>
          </p:cNvCxnSpPr>
          <p:nvPr/>
        </p:nvCxnSpPr>
        <p:spPr>
          <a:xfrm>
            <a:off x="9306561" y="4200421"/>
            <a:ext cx="916333" cy="616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0131" y="5825262"/>
            <a:ext cx="11735547" cy="307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Zheng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2025 focused update of the 2020 ISTH guidelines for management of thrombotic thrombocytopenic purpura. J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Thromb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Haemost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2025;▪:1–22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E:\РАБОТА\3 конгресс ВСП\2025\XVI Конгресс шаблон презентации\элементы презентации\06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8542" y="189025"/>
            <a:ext cx="720000" cy="719229"/>
          </a:xfrm>
          <a:prstGeom prst="rect">
            <a:avLst/>
          </a:prstGeom>
          <a:noFill/>
        </p:spPr>
      </p:pic>
      <p:pic>
        <p:nvPicPr>
          <p:cNvPr id="16" name="Picture 2" descr="E:\РАБОТА\3 конгресс ВСП\2025\XVI Конгресс шаблон презентации\элементы презентации\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6620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342053"/>
              </p:ext>
            </p:extLst>
          </p:nvPr>
        </p:nvGraphicFramePr>
        <p:xfrm>
          <a:off x="-217715" y="1322614"/>
          <a:ext cx="12409715" cy="5535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F793880-D5A7-FE49-0232-F4F188635806}"/>
              </a:ext>
            </a:extLst>
          </p:cNvPr>
          <p:cNvSpPr txBox="1"/>
          <p:nvPr/>
        </p:nvSpPr>
        <p:spPr>
          <a:xfrm>
            <a:off x="0" y="-25205"/>
            <a:ext cx="11478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активности 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ADAMTS13,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тромбоцитов и </a:t>
            </a:r>
          </a:p>
          <a:p>
            <a:pPr algn="ctr"/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концентрации креатинина при лечении рекомбинантным 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ADAMTS13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479A766-1C65-2E85-B1C5-8BD38BC66467}"/>
              </a:ext>
            </a:extLst>
          </p:cNvPr>
          <p:cNvCxnSpPr/>
          <p:nvPr/>
        </p:nvCxnSpPr>
        <p:spPr>
          <a:xfrm>
            <a:off x="1355272" y="1094013"/>
            <a:ext cx="0" cy="865415"/>
          </a:xfrm>
          <a:prstGeom prst="straightConnector1">
            <a:avLst/>
          </a:prstGeom>
          <a:ln w="666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2C2B6ED-8397-B92C-84E9-D07E930B3A4A}"/>
              </a:ext>
            </a:extLst>
          </p:cNvPr>
          <p:cNvCxnSpPr/>
          <p:nvPr/>
        </p:nvCxnSpPr>
        <p:spPr>
          <a:xfrm>
            <a:off x="5834743" y="1034143"/>
            <a:ext cx="0" cy="865415"/>
          </a:xfrm>
          <a:prstGeom prst="straightConnector1">
            <a:avLst/>
          </a:prstGeom>
          <a:ln w="666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A3282CD8-41A8-0FEB-DD6E-6F4AE9DF4FF9}"/>
              </a:ext>
            </a:extLst>
          </p:cNvPr>
          <p:cNvCxnSpPr/>
          <p:nvPr/>
        </p:nvCxnSpPr>
        <p:spPr>
          <a:xfrm>
            <a:off x="10885714" y="1202872"/>
            <a:ext cx="0" cy="865415"/>
          </a:xfrm>
          <a:prstGeom prst="straightConnector1">
            <a:avLst/>
          </a:prstGeom>
          <a:ln w="666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1CC691-E00F-C58A-3CC3-2A322293E9AB}"/>
              </a:ext>
            </a:extLst>
          </p:cNvPr>
          <p:cNvSpPr txBox="1"/>
          <p:nvPr/>
        </p:nvSpPr>
        <p:spPr>
          <a:xfrm>
            <a:off x="5225141" y="767443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rADAMTS13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1CC691-E00F-C58A-3CC3-2A322293E9AB}"/>
              </a:ext>
            </a:extLst>
          </p:cNvPr>
          <p:cNvSpPr txBox="1"/>
          <p:nvPr/>
        </p:nvSpPr>
        <p:spPr>
          <a:xfrm>
            <a:off x="10138066" y="841804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rADAMTS13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1CC691-E00F-C58A-3CC3-2A322293E9AB}"/>
              </a:ext>
            </a:extLst>
          </p:cNvPr>
          <p:cNvSpPr txBox="1"/>
          <p:nvPr/>
        </p:nvSpPr>
        <p:spPr>
          <a:xfrm>
            <a:off x="836438" y="786668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rADAMTS13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596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9" name="Изображение 1">
            <a:extLst>
              <a:ext uri="{FF2B5EF4-FFF2-40B4-BE49-F238E27FC236}">
                <a16:creationId xmlns:a16="http://schemas.microsoft.com/office/drawing/2014/main" id="{69DF0678-BDD5-47DE-BC68-993A762C4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727" y="1023186"/>
            <a:ext cx="6297667" cy="5102007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648587" y="0"/>
            <a:ext cx="11151781" cy="100647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 ТТП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31429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Sadler J. E. Biochemistry and genetics of von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Willebrand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factor. (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// Annual review of biochemistry. 1998. Vol. 67.  P. 395—424. doi:10.1146/annurev.biochem.67.1.395. PMID 9759493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7638" y="6299475"/>
            <a:ext cx="58443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Evan Sadler, Pathophysiology of thrombotic thrombocytopenic purpura, Blood, 2017, Figure 2.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84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2" y="784424"/>
            <a:ext cx="10058400" cy="5761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898" y="-25205"/>
            <a:ext cx="950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рекомбинантным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ADAMTS13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больного врожденной ТТ,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находящегося на лечении программным гемодиализом</a:t>
            </a:r>
          </a:p>
        </p:txBody>
      </p:sp>
    </p:spTree>
    <p:extLst>
      <p:ext uri="{BB962C8B-B14F-4D97-AF65-F5344CB8AC3E}">
        <p14:creationId xmlns:p14="http://schemas.microsoft.com/office/powerpoint/2010/main" val="2908808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2D85881-9E2F-28A6-E1A6-58926473CC44}"/>
              </a:ext>
            </a:extLst>
          </p:cNvPr>
          <p:cNvSpPr txBox="1"/>
          <p:nvPr/>
        </p:nvSpPr>
        <p:spPr>
          <a:xfrm>
            <a:off x="371959" y="1797803"/>
            <a:ext cx="1163922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болезнь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Мошковица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(приобретенная ТТП)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орфанное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заболевание, то синдром Апшоу-Шульмана (врожденная ТТП) – ультра-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орфанное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Заболеваемость врожденной ТТП в России недооценена, выявляется лишь пятая-шестая часть больных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подтверждения диагноза ТТП необходимо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не только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низкой активности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ADAMTS13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отсутствия ингибитора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ADAMTS13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и мутации гена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ADAMTS13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врожденной ТТП отличается от лечения приобретенной ТТП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лечения обострений врожденной ТТП могут использоваться СЗП, каплацизумаб,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rADAMTS13,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Профилактическое лечение врожденной ТТП более эффективно, чем тактика «жди и наблюдай»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B23152-E7C2-FCE7-FE00-F2D4A916EB2D}"/>
              </a:ext>
            </a:extLst>
          </p:cNvPr>
          <p:cNvSpPr txBox="1"/>
          <p:nvPr/>
        </p:nvSpPr>
        <p:spPr>
          <a:xfrm>
            <a:off x="4602996" y="402956"/>
            <a:ext cx="2155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714326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1026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622598" y="1953056"/>
              <a:ext cx="1980000" cy="1980000"/>
            </a:xfrm>
            <a:prstGeom prst="rect">
              <a:avLst/>
            </a:prstGeom>
            <a:noFill/>
          </p:spPr>
        </p:pic>
        <p:sp>
          <p:nvSpPr>
            <p:cNvPr id="10" name="Прямоугольник 9"/>
            <p:cNvSpPr/>
            <p:nvPr/>
          </p:nvSpPr>
          <p:spPr>
            <a:xfrm>
              <a:off x="8831510" y="6309320"/>
              <a:ext cx="3014206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85800">
                <a:lnSpc>
                  <a:spcPct val="90000"/>
                </a:lnSpc>
                <a:spcBef>
                  <a:spcPts val="750"/>
                </a:spcBef>
                <a:buClr>
                  <a:srgbClr val="35A5D6"/>
                </a:buClr>
              </a:pPr>
              <a:r>
                <a:rPr lang="en-US" dirty="0">
                  <a:solidFill>
                    <a:srgbClr val="114C7D"/>
                  </a:solidFill>
                  <a:latin typeface="Gotham Pro" pitchFamily="2" charset="0"/>
                  <a:cs typeface="Gotham Pro" pitchFamily="2" charset="0"/>
                </a:rPr>
                <a:t>congress-vsp.ru/xvi/</a:t>
              </a:r>
              <a:endParaRPr lang="ru-RU" dirty="0">
                <a:solidFill>
                  <a:srgbClr val="114C7D"/>
                </a:solidFill>
                <a:latin typeface="Gotham Pro" pitchFamily="2" charset="0"/>
                <a:cs typeface="Gotham Pro" pitchFamily="2" charset="0"/>
              </a:endParaRPr>
            </a:p>
          </p:txBody>
        </p:sp>
        <p:pic>
          <p:nvPicPr>
            <p:cNvPr id="8" name="Picture 13" descr="E:\РАБОТА\3 конгресс ВСП\2025\XVI Конгресс шаблон презентации\элементы презентации\013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1079579" y="-1079578"/>
              <a:ext cx="1620000" cy="3779157"/>
            </a:xfrm>
            <a:prstGeom prst="rect">
              <a:avLst/>
            </a:prstGeom>
            <a:noFill/>
          </p:spPr>
        </p:pic>
        <p:pic>
          <p:nvPicPr>
            <p:cNvPr id="3" name="Picture 2" descr="E:\РАБОТА\3 конгресс ВСП\2025\XVI Конгресс шаблон презентации\элементы презентации\0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0" y="4698000"/>
              <a:ext cx="5399214" cy="2160000"/>
            </a:xfrm>
            <a:prstGeom prst="rect">
              <a:avLst/>
            </a:prstGeom>
            <a:noFill/>
          </p:spPr>
        </p:pic>
        <p:pic>
          <p:nvPicPr>
            <p:cNvPr id="1028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11110413" y="0"/>
              <a:ext cx="1080000" cy="1080000"/>
            </a:xfrm>
            <a:prstGeom prst="rect">
              <a:avLst/>
            </a:prstGeom>
            <a:noFill/>
          </p:spPr>
        </p:pic>
      </p:grp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358902" y="2358008"/>
            <a:ext cx="8149983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0" dirty="0">
                <a:solidFill>
                  <a:srgbClr val="00ADD9"/>
                </a:solidFill>
                <a:latin typeface="Gotham Pro Medium" pitchFamily="2" charset="0"/>
                <a:cs typeface="Gotham Pro Medium" pitchFamily="2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62753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grpSp>
        <p:nvGrpSpPr>
          <p:cNvPr id="4" name="Groupe 1">
            <a:extLst>
              <a:ext uri="{FF2B5EF4-FFF2-40B4-BE49-F238E27FC236}">
                <a16:creationId xmlns:a16="http://schemas.microsoft.com/office/drawing/2014/main" id="{2F1FF077-A335-1ABD-8554-A39ADAB90A72}"/>
              </a:ext>
            </a:extLst>
          </p:cNvPr>
          <p:cNvGrpSpPr>
            <a:grpSpLocks/>
          </p:cNvGrpSpPr>
          <p:nvPr/>
        </p:nvGrpSpPr>
        <p:grpSpPr bwMode="auto">
          <a:xfrm>
            <a:off x="2058719" y="108382"/>
            <a:ext cx="9454211" cy="6560700"/>
            <a:chOff x="1558925" y="107950"/>
            <a:chExt cx="9455442" cy="6561554"/>
          </a:xfrm>
        </p:grpSpPr>
        <p:grpSp>
          <p:nvGrpSpPr>
            <p:cNvPr id="6" name="Groupe 225">
              <a:extLst>
                <a:ext uri="{FF2B5EF4-FFF2-40B4-BE49-F238E27FC236}">
                  <a16:creationId xmlns:a16="http://schemas.microsoft.com/office/drawing/2014/main" id="{AE02704B-8541-E5CF-44B3-3DD2238828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9650" y="3716338"/>
              <a:ext cx="2379663" cy="2516187"/>
              <a:chOff x="755576" y="3717032"/>
              <a:chExt cx="2380509" cy="2514972"/>
            </a:xfrm>
          </p:grpSpPr>
          <p:grpSp>
            <p:nvGrpSpPr>
              <p:cNvPr id="21" name="Groupe 214">
                <a:extLst>
                  <a:ext uri="{FF2B5EF4-FFF2-40B4-BE49-F238E27FC236}">
                    <a16:creationId xmlns:a16="http://schemas.microsoft.com/office/drawing/2014/main" id="{9FE90907-0A94-0637-5CAC-ADFB508A94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5576" y="3717032"/>
                <a:ext cx="2380509" cy="2514972"/>
                <a:chOff x="4267617" y="2166938"/>
                <a:chExt cx="3400727" cy="3592815"/>
              </a:xfrm>
            </p:grpSpPr>
            <p:grpSp>
              <p:nvGrpSpPr>
                <p:cNvPr id="23" name="Groupe 4">
                  <a:extLst>
                    <a:ext uri="{FF2B5EF4-FFF2-40B4-BE49-F238E27FC236}">
                      <a16:creationId xmlns:a16="http://schemas.microsoft.com/office/drawing/2014/main" id="{87A312C0-D30D-8D96-7A96-82B540F706BA}"/>
                    </a:ext>
                  </a:extLst>
                </p:cNvPr>
                <p:cNvGrpSpPr/>
                <p:nvPr/>
              </p:nvGrpSpPr>
              <p:grpSpPr bwMode="auto">
                <a:xfrm>
                  <a:off x="5287835" y="2526220"/>
                  <a:ext cx="340072" cy="3233533"/>
                  <a:chOff x="1043608" y="1556792"/>
                  <a:chExt cx="360040" cy="3888432"/>
                </a:xfrm>
                <a:solidFill>
                  <a:srgbClr val="75DBFF"/>
                </a:solidFill>
              </p:grpSpPr>
              <p:sp>
                <p:nvSpPr>
                  <p:cNvPr id="2111" name="Rectangle 106">
                    <a:extLst>
                      <a:ext uri="{FF2B5EF4-FFF2-40B4-BE49-F238E27FC236}">
                        <a16:creationId xmlns:a16="http://schemas.microsoft.com/office/drawing/2014/main" id="{444ECC81-2211-F26C-AE74-78DE5ED3F1C1}"/>
                      </a:ext>
                    </a:extLst>
                  </p:cNvPr>
                  <p:cNvSpPr/>
                  <p:nvPr/>
                </p:nvSpPr>
                <p:spPr>
                  <a:xfrm>
                    <a:off x="1043608" y="1556792"/>
                    <a:ext cx="360040" cy="432048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2112" name="Rectangle 107">
                    <a:extLst>
                      <a:ext uri="{FF2B5EF4-FFF2-40B4-BE49-F238E27FC236}">
                        <a16:creationId xmlns:a16="http://schemas.microsoft.com/office/drawing/2014/main" id="{145C6FA3-D0EC-7426-74E9-C2D6DD1D9AE8}"/>
                      </a:ext>
                    </a:extLst>
                  </p:cNvPr>
                  <p:cNvSpPr/>
                  <p:nvPr/>
                </p:nvSpPr>
                <p:spPr>
                  <a:xfrm>
                    <a:off x="1043608" y="1988840"/>
                    <a:ext cx="360040" cy="432048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2113" name="Rectangle 108">
                    <a:extLst>
                      <a:ext uri="{FF2B5EF4-FFF2-40B4-BE49-F238E27FC236}">
                        <a16:creationId xmlns:a16="http://schemas.microsoft.com/office/drawing/2014/main" id="{42DA38E9-4095-A555-76C9-B15C5772C1A3}"/>
                      </a:ext>
                    </a:extLst>
                  </p:cNvPr>
                  <p:cNvSpPr/>
                  <p:nvPr/>
                </p:nvSpPr>
                <p:spPr>
                  <a:xfrm>
                    <a:off x="1043608" y="2420888"/>
                    <a:ext cx="360040" cy="432048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2114" name="Rectangle 109">
                    <a:extLst>
                      <a:ext uri="{FF2B5EF4-FFF2-40B4-BE49-F238E27FC236}">
                        <a16:creationId xmlns:a16="http://schemas.microsoft.com/office/drawing/2014/main" id="{BF0670B6-22C8-2164-EDD6-DAC7FEEE7FA3}"/>
                      </a:ext>
                    </a:extLst>
                  </p:cNvPr>
                  <p:cNvSpPr/>
                  <p:nvPr/>
                </p:nvSpPr>
                <p:spPr>
                  <a:xfrm>
                    <a:off x="1043608" y="2852936"/>
                    <a:ext cx="360040" cy="432048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2115" name="Rectangle 110">
                    <a:extLst>
                      <a:ext uri="{FF2B5EF4-FFF2-40B4-BE49-F238E27FC236}">
                        <a16:creationId xmlns:a16="http://schemas.microsoft.com/office/drawing/2014/main" id="{1F9CB6C8-764E-6A19-4D5A-05053B0C643E}"/>
                      </a:ext>
                    </a:extLst>
                  </p:cNvPr>
                  <p:cNvSpPr/>
                  <p:nvPr/>
                </p:nvSpPr>
                <p:spPr>
                  <a:xfrm>
                    <a:off x="1043608" y="3284984"/>
                    <a:ext cx="360040" cy="432048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2116" name="Rectangle 111">
                    <a:extLst>
                      <a:ext uri="{FF2B5EF4-FFF2-40B4-BE49-F238E27FC236}">
                        <a16:creationId xmlns:a16="http://schemas.microsoft.com/office/drawing/2014/main" id="{604FB14C-E742-428E-125F-A0F40456829D}"/>
                      </a:ext>
                    </a:extLst>
                  </p:cNvPr>
                  <p:cNvSpPr/>
                  <p:nvPr/>
                </p:nvSpPr>
                <p:spPr>
                  <a:xfrm>
                    <a:off x="1043608" y="3717032"/>
                    <a:ext cx="360040" cy="432048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2117" name="Rectangle 112">
                    <a:extLst>
                      <a:ext uri="{FF2B5EF4-FFF2-40B4-BE49-F238E27FC236}">
                        <a16:creationId xmlns:a16="http://schemas.microsoft.com/office/drawing/2014/main" id="{424D2F57-B210-EEC4-F05B-676876FC6423}"/>
                      </a:ext>
                    </a:extLst>
                  </p:cNvPr>
                  <p:cNvSpPr/>
                  <p:nvPr/>
                </p:nvSpPr>
                <p:spPr>
                  <a:xfrm>
                    <a:off x="1043608" y="4149080"/>
                    <a:ext cx="360040" cy="432048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2118" name="Rectangle 113">
                    <a:extLst>
                      <a:ext uri="{FF2B5EF4-FFF2-40B4-BE49-F238E27FC236}">
                        <a16:creationId xmlns:a16="http://schemas.microsoft.com/office/drawing/2014/main" id="{945E1DF6-54FC-E951-2C7B-DF70CD12FA92}"/>
                      </a:ext>
                    </a:extLst>
                  </p:cNvPr>
                  <p:cNvSpPr/>
                  <p:nvPr/>
                </p:nvSpPr>
                <p:spPr>
                  <a:xfrm>
                    <a:off x="1043608" y="4581128"/>
                    <a:ext cx="360040" cy="432048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2119" name="Rectangle 114">
                    <a:extLst>
                      <a:ext uri="{FF2B5EF4-FFF2-40B4-BE49-F238E27FC236}">
                        <a16:creationId xmlns:a16="http://schemas.microsoft.com/office/drawing/2014/main" id="{EC8B226E-F3EB-0D6C-BB85-A0A955345FA7}"/>
                      </a:ext>
                    </a:extLst>
                  </p:cNvPr>
                  <p:cNvSpPr/>
                  <p:nvPr/>
                </p:nvSpPr>
                <p:spPr>
                  <a:xfrm>
                    <a:off x="1043608" y="5013176"/>
                    <a:ext cx="360040" cy="432048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24" name="Groupe 113">
                  <a:extLst>
                    <a:ext uri="{FF2B5EF4-FFF2-40B4-BE49-F238E27FC236}">
                      <a16:creationId xmlns:a16="http://schemas.microsoft.com/office/drawing/2014/main" id="{167E1830-B896-AFAC-924D-44AC16FA35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7617" y="2166938"/>
                  <a:ext cx="3400727" cy="3592815"/>
                  <a:chOff x="468313" y="2014538"/>
                  <a:chExt cx="3400727" cy="3592815"/>
                </a:xfrm>
              </p:grpSpPr>
              <p:sp>
                <p:nvSpPr>
                  <p:cNvPr id="25" name="Ellipse 6">
                    <a:extLst>
                      <a:ext uri="{FF2B5EF4-FFF2-40B4-BE49-F238E27FC236}">
                        <a16:creationId xmlns:a16="http://schemas.microsoft.com/office/drawing/2014/main" id="{3CC38ABF-528B-9DBC-27E1-ABBBC4B1AEB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8313" y="2014538"/>
                    <a:ext cx="340299" cy="35814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26" name="Rectangle 7">
                    <a:extLst>
                      <a:ext uri="{FF2B5EF4-FFF2-40B4-BE49-F238E27FC236}">
                        <a16:creationId xmlns:a16="http://schemas.microsoft.com/office/drawing/2014/main" id="{58ED02E6-AA24-5697-E296-EA81D45E556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8313" y="2372686"/>
                    <a:ext cx="340299" cy="360414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27" name="Rectangle 8">
                    <a:extLst>
                      <a:ext uri="{FF2B5EF4-FFF2-40B4-BE49-F238E27FC236}">
                        <a16:creationId xmlns:a16="http://schemas.microsoft.com/office/drawing/2014/main" id="{30180757-8528-689D-D6F2-22D5779C9B1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8612" y="2372686"/>
                    <a:ext cx="340299" cy="360414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grpSp>
                <p:nvGrpSpPr>
                  <p:cNvPr id="28" name="Groupe 9">
                    <a:extLst>
                      <a:ext uri="{FF2B5EF4-FFF2-40B4-BE49-F238E27FC236}">
                        <a16:creationId xmlns:a16="http://schemas.microsoft.com/office/drawing/2014/main" id="{6460D593-7B2A-B24B-2E5E-713A6AD6556F}"/>
                      </a:ext>
                    </a:extLst>
                  </p:cNvPr>
                  <p:cNvGrpSpPr/>
                  <p:nvPr/>
                </p:nvGrpSpPr>
                <p:grpSpPr bwMode="auto">
                  <a:xfrm>
                    <a:off x="468313" y="2733101"/>
                    <a:ext cx="1020218" cy="2874252"/>
                    <a:chOff x="1043608" y="1988840"/>
                    <a:chExt cx="1080120" cy="3456384"/>
                  </a:xfrm>
                  <a:solidFill>
                    <a:srgbClr val="75DBFF"/>
                  </a:solidFill>
                </p:grpSpPr>
                <p:sp>
                  <p:nvSpPr>
                    <p:cNvPr id="2086" name="Rectangle 81">
                      <a:extLst>
                        <a:ext uri="{FF2B5EF4-FFF2-40B4-BE49-F238E27FC236}">
                          <a16:creationId xmlns:a16="http://schemas.microsoft.com/office/drawing/2014/main" id="{4D37347F-0FCE-3FE2-C4DB-8E7D41CFBD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608" y="2852936"/>
                      <a:ext cx="360040" cy="4320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2087" name="Rectangle 82">
                      <a:extLst>
                        <a:ext uri="{FF2B5EF4-FFF2-40B4-BE49-F238E27FC236}">
                          <a16:creationId xmlns:a16="http://schemas.microsoft.com/office/drawing/2014/main" id="{4FFFA187-5C0A-9FF6-0653-29387AA5E0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608" y="4149080"/>
                      <a:ext cx="360040" cy="4320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2088" name="Rectangle 83">
                      <a:extLst>
                        <a:ext uri="{FF2B5EF4-FFF2-40B4-BE49-F238E27FC236}">
                          <a16:creationId xmlns:a16="http://schemas.microsoft.com/office/drawing/2014/main" id="{A14B3B59-1F62-9336-3A59-D6611000BE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3648" y="2852936"/>
                      <a:ext cx="360040" cy="4320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2089" name="Rectangle 84">
                      <a:extLst>
                        <a:ext uri="{FF2B5EF4-FFF2-40B4-BE49-F238E27FC236}">
                          <a16:creationId xmlns:a16="http://schemas.microsoft.com/office/drawing/2014/main" id="{718D1EE1-E5FF-A9C9-FEF5-B31A7DA64B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3648" y="3717032"/>
                      <a:ext cx="360040" cy="4320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2090" name="Rectangle 85">
                      <a:extLst>
                        <a:ext uri="{FF2B5EF4-FFF2-40B4-BE49-F238E27FC236}">
                          <a16:creationId xmlns:a16="http://schemas.microsoft.com/office/drawing/2014/main" id="{4682598E-FAF7-7FC1-8A00-865AA74F3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3688" y="1988840"/>
                      <a:ext cx="360040" cy="4320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2091" name="Rectangle 86">
                      <a:extLst>
                        <a:ext uri="{FF2B5EF4-FFF2-40B4-BE49-F238E27FC236}">
                          <a16:creationId xmlns:a16="http://schemas.microsoft.com/office/drawing/2014/main" id="{060B43C6-26FB-7525-A65B-80CB59DA57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3688" y="3284984"/>
                      <a:ext cx="360040" cy="4320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2092" name="Rectangle 87">
                      <a:extLst>
                        <a:ext uri="{FF2B5EF4-FFF2-40B4-BE49-F238E27FC236}">
                          <a16:creationId xmlns:a16="http://schemas.microsoft.com/office/drawing/2014/main" id="{AE387132-4F33-E0CD-98AF-E208071B1C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3688" y="4149080"/>
                      <a:ext cx="360040" cy="4320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grpSp>
                  <p:nvGrpSpPr>
                    <p:cNvPr id="2093" name="Groupe 88">
                      <a:extLst>
                        <a:ext uri="{FF2B5EF4-FFF2-40B4-BE49-F238E27FC236}">
                          <a16:creationId xmlns:a16="http://schemas.microsoft.com/office/drawing/2014/main" id="{A05618F5-A442-E87A-3D39-4A6A801E57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3608" y="1988840"/>
                      <a:ext cx="1080120" cy="3456384"/>
                      <a:chOff x="1043608" y="1988840"/>
                      <a:chExt cx="1080120" cy="3456384"/>
                    </a:xfrm>
                    <a:grpFill/>
                  </p:grpSpPr>
                  <p:sp>
                    <p:nvSpPr>
                      <p:cNvPr id="2094" name="Rectangle 89">
                        <a:extLst>
                          <a:ext uri="{FF2B5EF4-FFF2-40B4-BE49-F238E27FC236}">
                            <a16:creationId xmlns:a16="http://schemas.microsoft.com/office/drawing/2014/main" id="{4B12412F-7499-891C-30C5-C47AE96B52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608" y="1988840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095" name="Rectangle 90">
                        <a:extLst>
                          <a:ext uri="{FF2B5EF4-FFF2-40B4-BE49-F238E27FC236}">
                            <a16:creationId xmlns:a16="http://schemas.microsoft.com/office/drawing/2014/main" id="{F310C3CA-A928-CD8F-4778-95CD299E86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608" y="2420888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096" name="Rectangle 91">
                        <a:extLst>
                          <a:ext uri="{FF2B5EF4-FFF2-40B4-BE49-F238E27FC236}">
                            <a16:creationId xmlns:a16="http://schemas.microsoft.com/office/drawing/2014/main" id="{539E84A3-6144-0147-AD79-4385227EE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608" y="3284984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097" name="Rectangle 92">
                        <a:extLst>
                          <a:ext uri="{FF2B5EF4-FFF2-40B4-BE49-F238E27FC236}">
                            <a16:creationId xmlns:a16="http://schemas.microsoft.com/office/drawing/2014/main" id="{322427DF-A4A5-C1A6-BCCB-67E10599A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608" y="3717032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098" name="Rectangle 93">
                        <a:extLst>
                          <a:ext uri="{FF2B5EF4-FFF2-40B4-BE49-F238E27FC236}">
                            <a16:creationId xmlns:a16="http://schemas.microsoft.com/office/drawing/2014/main" id="{C9BA974D-96B2-C526-27EC-DFBC49914E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608" y="4581128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099" name="Rectangle 94">
                        <a:extLst>
                          <a:ext uri="{FF2B5EF4-FFF2-40B4-BE49-F238E27FC236}">
                            <a16:creationId xmlns:a16="http://schemas.microsoft.com/office/drawing/2014/main" id="{AC56F9EE-A190-C064-AB0F-96CDC8E2D7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608" y="5013176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100" name="Rectangle 95">
                        <a:extLst>
                          <a:ext uri="{FF2B5EF4-FFF2-40B4-BE49-F238E27FC236}">
                            <a16:creationId xmlns:a16="http://schemas.microsoft.com/office/drawing/2014/main" id="{A0136EB7-64BB-A332-D2A8-A5D3167A07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648" y="1988840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101" name="Rectangle 96">
                        <a:extLst>
                          <a:ext uri="{FF2B5EF4-FFF2-40B4-BE49-F238E27FC236}">
                            <a16:creationId xmlns:a16="http://schemas.microsoft.com/office/drawing/2014/main" id="{6FA4BCA6-CA1A-24D8-6706-71709F7057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648" y="2420888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102" name="Rectangle 97">
                        <a:extLst>
                          <a:ext uri="{FF2B5EF4-FFF2-40B4-BE49-F238E27FC236}">
                            <a16:creationId xmlns:a16="http://schemas.microsoft.com/office/drawing/2014/main" id="{00138E4C-FEAC-0B7D-ED06-5CBDB42513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648" y="3284984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103" name="Rectangle 98">
                        <a:extLst>
                          <a:ext uri="{FF2B5EF4-FFF2-40B4-BE49-F238E27FC236}">
                            <a16:creationId xmlns:a16="http://schemas.microsoft.com/office/drawing/2014/main" id="{2B8F3C76-8CCE-DFD6-2717-99D7EAED60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648" y="4149080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104" name="Rectangle 99">
                        <a:extLst>
                          <a:ext uri="{FF2B5EF4-FFF2-40B4-BE49-F238E27FC236}">
                            <a16:creationId xmlns:a16="http://schemas.microsoft.com/office/drawing/2014/main" id="{F8B74C57-A7D0-B3FF-3714-45C63537B4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648" y="4581128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105" name="Rectangle 100">
                        <a:extLst>
                          <a:ext uri="{FF2B5EF4-FFF2-40B4-BE49-F238E27FC236}">
                            <a16:creationId xmlns:a16="http://schemas.microsoft.com/office/drawing/2014/main" id="{ADCBECD9-48CF-D855-86E7-0A6565B6B0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3648" y="5013176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106" name="Rectangle 101">
                        <a:extLst>
                          <a:ext uri="{FF2B5EF4-FFF2-40B4-BE49-F238E27FC236}">
                            <a16:creationId xmlns:a16="http://schemas.microsoft.com/office/drawing/2014/main" id="{40347609-E88B-5FAD-D8F2-8F70A67159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63688" y="2420888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107" name="Rectangle 102">
                        <a:extLst>
                          <a:ext uri="{FF2B5EF4-FFF2-40B4-BE49-F238E27FC236}">
                            <a16:creationId xmlns:a16="http://schemas.microsoft.com/office/drawing/2014/main" id="{7F1E91DD-1B2D-7E53-E07A-4FD2985F5D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63688" y="2852936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108" name="Rectangle 103">
                        <a:extLst>
                          <a:ext uri="{FF2B5EF4-FFF2-40B4-BE49-F238E27FC236}">
                            <a16:creationId xmlns:a16="http://schemas.microsoft.com/office/drawing/2014/main" id="{DC976CB0-D962-DB91-6D89-E3A6EC5F9B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63688" y="3717032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109" name="Rectangle 104">
                        <a:extLst>
                          <a:ext uri="{FF2B5EF4-FFF2-40B4-BE49-F238E27FC236}">
                            <a16:creationId xmlns:a16="http://schemas.microsoft.com/office/drawing/2014/main" id="{3487685C-2489-9706-F784-60DE422FC0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63688" y="4581128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2110" name="Rectangle 105">
                        <a:extLst>
                          <a:ext uri="{FF2B5EF4-FFF2-40B4-BE49-F238E27FC236}">
                            <a16:creationId xmlns:a16="http://schemas.microsoft.com/office/drawing/2014/main" id="{DA33137A-6529-92F9-1960-B1F4605D8D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63688" y="5013176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sp>
                <p:nvSpPr>
                  <p:cNvPr id="29" name="Ellipse 10">
                    <a:extLst>
                      <a:ext uri="{FF2B5EF4-FFF2-40B4-BE49-F238E27FC236}">
                        <a16:creationId xmlns:a16="http://schemas.microsoft.com/office/drawing/2014/main" id="{568FDDB3-BE9E-84C6-212A-68A8A378CDF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8612" y="2014538"/>
                    <a:ext cx="340299" cy="35814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sp>
                <p:nvSpPr>
                  <p:cNvPr id="30" name="Ellipse 11">
                    <a:extLst>
                      <a:ext uri="{FF2B5EF4-FFF2-40B4-BE49-F238E27FC236}">
                        <a16:creationId xmlns:a16="http://schemas.microsoft.com/office/drawing/2014/main" id="{CA76C358-4A47-8C95-D2FE-67E81D8B679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48912" y="2014538"/>
                    <a:ext cx="338032" cy="35814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  <p:grpSp>
                <p:nvGrpSpPr>
                  <p:cNvPr id="31" name="Groupe 12">
                    <a:extLst>
                      <a:ext uri="{FF2B5EF4-FFF2-40B4-BE49-F238E27FC236}">
                        <a16:creationId xmlns:a16="http://schemas.microsoft.com/office/drawing/2014/main" id="{D3D55B95-9744-B271-702F-917F12F0164F}"/>
                      </a:ext>
                    </a:extLst>
                  </p:cNvPr>
                  <p:cNvGrpSpPr/>
                  <p:nvPr/>
                </p:nvGrpSpPr>
                <p:grpSpPr bwMode="auto">
                  <a:xfrm>
                    <a:off x="1488531" y="2014538"/>
                    <a:ext cx="2380509" cy="3592815"/>
                    <a:chOff x="2123728" y="1124744"/>
                    <a:chExt cx="2520280" cy="4320480"/>
                  </a:xfrm>
                  <a:solidFill>
                    <a:srgbClr val="75DBFF"/>
                  </a:solidFill>
                </p:grpSpPr>
                <p:sp>
                  <p:nvSpPr>
                    <p:cNvPr id="33" name="Rectangle 14">
                      <a:extLst>
                        <a:ext uri="{FF2B5EF4-FFF2-40B4-BE49-F238E27FC236}">
                          <a16:creationId xmlns:a16="http://schemas.microsoft.com/office/drawing/2014/main" id="{3BD0DB78-8166-4C78-DC4E-F11B6F303C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3968" y="1556792"/>
                      <a:ext cx="360040" cy="4320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34" name="Rectangle 15">
                      <a:extLst>
                        <a:ext uri="{FF2B5EF4-FFF2-40B4-BE49-F238E27FC236}">
                          <a16:creationId xmlns:a16="http://schemas.microsoft.com/office/drawing/2014/main" id="{14BDEB6A-4F3E-92E7-9DCD-E65D3942C5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3968" y="2852936"/>
                      <a:ext cx="360040" cy="4320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35" name="Rectangle 16">
                      <a:extLst>
                        <a:ext uri="{FF2B5EF4-FFF2-40B4-BE49-F238E27FC236}">
                          <a16:creationId xmlns:a16="http://schemas.microsoft.com/office/drawing/2014/main" id="{B7A70733-B6C3-312E-13D3-B7069F99DC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3968" y="4149080"/>
                      <a:ext cx="360040" cy="4320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grpSp>
                  <p:nvGrpSpPr>
                    <p:cNvPr id="36" name="Groupe 17">
                      <a:extLst>
                        <a:ext uri="{FF2B5EF4-FFF2-40B4-BE49-F238E27FC236}">
                          <a16:creationId xmlns:a16="http://schemas.microsoft.com/office/drawing/2014/main" id="{2EDEEBA7-412B-F8F7-4941-51305EC149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23728" y="1124744"/>
                      <a:ext cx="2520280" cy="4320480"/>
                      <a:chOff x="2123728" y="1124744"/>
                      <a:chExt cx="2520280" cy="4320480"/>
                    </a:xfrm>
                    <a:grpFill/>
                  </p:grpSpPr>
                  <p:grpSp>
                    <p:nvGrpSpPr>
                      <p:cNvPr id="37" name="Groupe 18">
                        <a:extLst>
                          <a:ext uri="{FF2B5EF4-FFF2-40B4-BE49-F238E27FC236}">
                            <a16:creationId xmlns:a16="http://schemas.microsoft.com/office/drawing/2014/main" id="{7AA58747-34DB-732C-E8A5-9C86FA88C81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83768" y="1556792"/>
                        <a:ext cx="360040" cy="3888432"/>
                        <a:chOff x="1043608" y="1556792"/>
                        <a:chExt cx="360040" cy="3888432"/>
                      </a:xfrm>
                      <a:grpFill/>
                    </p:grpSpPr>
                    <p:sp>
                      <p:nvSpPr>
                        <p:cNvPr id="2077" name="Rectangle 72">
                          <a:extLst>
                            <a:ext uri="{FF2B5EF4-FFF2-40B4-BE49-F238E27FC236}">
                              <a16:creationId xmlns:a16="http://schemas.microsoft.com/office/drawing/2014/main" id="{620FA2B0-C88E-5C65-F2F2-B9E13231DA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1556792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78" name="Rectangle 73">
                          <a:extLst>
                            <a:ext uri="{FF2B5EF4-FFF2-40B4-BE49-F238E27FC236}">
                              <a16:creationId xmlns:a16="http://schemas.microsoft.com/office/drawing/2014/main" id="{D1C5B0B5-CA8F-6D98-6F74-9EE116F29F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1988840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79" name="Rectangle 74">
                          <a:extLst>
                            <a:ext uri="{FF2B5EF4-FFF2-40B4-BE49-F238E27FC236}">
                              <a16:creationId xmlns:a16="http://schemas.microsoft.com/office/drawing/2014/main" id="{9A13BB71-4327-09DE-5147-06E6387832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2420888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80" name="Rectangle 75">
                          <a:extLst>
                            <a:ext uri="{FF2B5EF4-FFF2-40B4-BE49-F238E27FC236}">
                              <a16:creationId xmlns:a16="http://schemas.microsoft.com/office/drawing/2014/main" id="{7ADEF565-26D0-A9F8-D556-666880662D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2852936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81" name="Rectangle 76">
                          <a:extLst>
                            <a:ext uri="{FF2B5EF4-FFF2-40B4-BE49-F238E27FC236}">
                              <a16:creationId xmlns:a16="http://schemas.microsoft.com/office/drawing/2014/main" id="{AAC726C4-DDC3-CD2D-D39A-B82213CAC1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3284984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82" name="Rectangle 77">
                          <a:extLst>
                            <a:ext uri="{FF2B5EF4-FFF2-40B4-BE49-F238E27FC236}">
                              <a16:creationId xmlns:a16="http://schemas.microsoft.com/office/drawing/2014/main" id="{1EFF775E-536E-870C-C98E-B71AFF9CDC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3717032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83" name="Rectangle 78">
                          <a:extLst>
                            <a:ext uri="{FF2B5EF4-FFF2-40B4-BE49-F238E27FC236}">
                              <a16:creationId xmlns:a16="http://schemas.microsoft.com/office/drawing/2014/main" id="{5D7C6542-BD32-077F-CB0B-4764264406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4149080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84" name="Rectangle 79">
                          <a:extLst>
                            <a:ext uri="{FF2B5EF4-FFF2-40B4-BE49-F238E27FC236}">
                              <a16:creationId xmlns:a16="http://schemas.microsoft.com/office/drawing/2014/main" id="{C982704E-789A-15B0-BCF3-A413452AFA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4581128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85" name="Rectangle 80">
                          <a:extLst>
                            <a:ext uri="{FF2B5EF4-FFF2-40B4-BE49-F238E27FC236}">
                              <a16:creationId xmlns:a16="http://schemas.microsoft.com/office/drawing/2014/main" id="{E8DFDC17-30A8-C618-90B1-EA4A7A4836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5013176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38" name="Groupe 19">
                        <a:extLst>
                          <a:ext uri="{FF2B5EF4-FFF2-40B4-BE49-F238E27FC236}">
                            <a16:creationId xmlns:a16="http://schemas.microsoft.com/office/drawing/2014/main" id="{84968FEF-272D-6C6F-1095-2D3CAEA42B4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43808" y="1556792"/>
                        <a:ext cx="360040" cy="3888432"/>
                        <a:chOff x="1043608" y="1556792"/>
                        <a:chExt cx="360040" cy="3888432"/>
                      </a:xfrm>
                      <a:grpFill/>
                    </p:grpSpPr>
                    <p:sp>
                      <p:nvSpPr>
                        <p:cNvPr id="2068" name="Rectangle 63">
                          <a:extLst>
                            <a:ext uri="{FF2B5EF4-FFF2-40B4-BE49-F238E27FC236}">
                              <a16:creationId xmlns:a16="http://schemas.microsoft.com/office/drawing/2014/main" id="{472C5BF9-4CAF-EF26-FE57-41349E57A1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1556792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69" name="Rectangle 64">
                          <a:extLst>
                            <a:ext uri="{FF2B5EF4-FFF2-40B4-BE49-F238E27FC236}">
                              <a16:creationId xmlns:a16="http://schemas.microsoft.com/office/drawing/2014/main" id="{EF13F1D6-5E7D-DD1A-751C-5C0D2E4AD5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1988840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70" name="Rectangle 65">
                          <a:extLst>
                            <a:ext uri="{FF2B5EF4-FFF2-40B4-BE49-F238E27FC236}">
                              <a16:creationId xmlns:a16="http://schemas.microsoft.com/office/drawing/2014/main" id="{C37CA5B2-1C2C-17D1-3FC4-E00006A9B2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2420888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71" name="Rectangle 66">
                          <a:extLst>
                            <a:ext uri="{FF2B5EF4-FFF2-40B4-BE49-F238E27FC236}">
                              <a16:creationId xmlns:a16="http://schemas.microsoft.com/office/drawing/2014/main" id="{DDA103AA-9838-96F2-EF62-FC829B2876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2852936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72" name="Rectangle 67">
                          <a:extLst>
                            <a:ext uri="{FF2B5EF4-FFF2-40B4-BE49-F238E27FC236}">
                              <a16:creationId xmlns:a16="http://schemas.microsoft.com/office/drawing/2014/main" id="{0F568756-8277-0CA9-53E1-CAA9C292FF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3284984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73" name="Rectangle 68">
                          <a:extLst>
                            <a:ext uri="{FF2B5EF4-FFF2-40B4-BE49-F238E27FC236}">
                              <a16:creationId xmlns:a16="http://schemas.microsoft.com/office/drawing/2014/main" id="{02BC4AA4-0157-DC2E-66B4-8187F02A54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3717032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74" name="Rectangle 69">
                          <a:extLst>
                            <a:ext uri="{FF2B5EF4-FFF2-40B4-BE49-F238E27FC236}">
                              <a16:creationId xmlns:a16="http://schemas.microsoft.com/office/drawing/2014/main" id="{5A7A85C8-FB72-DAD8-8ABE-2704A87F05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4149080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75" name="Rectangle 70">
                          <a:extLst>
                            <a:ext uri="{FF2B5EF4-FFF2-40B4-BE49-F238E27FC236}">
                              <a16:creationId xmlns:a16="http://schemas.microsoft.com/office/drawing/2014/main" id="{1243A455-868D-F9DC-1B85-3A893199D4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4581128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76" name="Rectangle 71">
                          <a:extLst>
                            <a:ext uri="{FF2B5EF4-FFF2-40B4-BE49-F238E27FC236}">
                              <a16:creationId xmlns:a16="http://schemas.microsoft.com/office/drawing/2014/main" id="{CBEF89AA-6989-87BC-CDCA-BC7F41359D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5013176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39" name="Groupe 20">
                        <a:extLst>
                          <a:ext uri="{FF2B5EF4-FFF2-40B4-BE49-F238E27FC236}">
                            <a16:creationId xmlns:a16="http://schemas.microsoft.com/office/drawing/2014/main" id="{CE89A4BA-4B00-1975-3F8E-BEC84F0C803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03848" y="1556792"/>
                        <a:ext cx="360040" cy="3888432"/>
                        <a:chOff x="1043608" y="1556792"/>
                        <a:chExt cx="360040" cy="3888432"/>
                      </a:xfrm>
                      <a:grpFill/>
                    </p:grpSpPr>
                    <p:sp>
                      <p:nvSpPr>
                        <p:cNvPr id="2059" name="Rectangle 54">
                          <a:extLst>
                            <a:ext uri="{FF2B5EF4-FFF2-40B4-BE49-F238E27FC236}">
                              <a16:creationId xmlns:a16="http://schemas.microsoft.com/office/drawing/2014/main" id="{73BA6156-69A5-3DC6-973F-56B65A0EDF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1556792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60" name="Rectangle 55">
                          <a:extLst>
                            <a:ext uri="{FF2B5EF4-FFF2-40B4-BE49-F238E27FC236}">
                              <a16:creationId xmlns:a16="http://schemas.microsoft.com/office/drawing/2014/main" id="{54AA33AB-FDDE-4715-2085-DB56457925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1988840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61" name="Rectangle 56">
                          <a:extLst>
                            <a:ext uri="{FF2B5EF4-FFF2-40B4-BE49-F238E27FC236}">
                              <a16:creationId xmlns:a16="http://schemas.microsoft.com/office/drawing/2014/main" id="{393E8076-7158-1EB2-B180-B9251CF4DF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2420888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62" name="Rectangle 57">
                          <a:extLst>
                            <a:ext uri="{FF2B5EF4-FFF2-40B4-BE49-F238E27FC236}">
                              <a16:creationId xmlns:a16="http://schemas.microsoft.com/office/drawing/2014/main" id="{92885513-5080-2E45-292C-FF87795C95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2852936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63" name="Rectangle 58">
                          <a:extLst>
                            <a:ext uri="{FF2B5EF4-FFF2-40B4-BE49-F238E27FC236}">
                              <a16:creationId xmlns:a16="http://schemas.microsoft.com/office/drawing/2014/main" id="{F383BAB5-DE6D-9485-D1AC-B5DCCB4653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3284984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64" name="Rectangle 59">
                          <a:extLst>
                            <a:ext uri="{FF2B5EF4-FFF2-40B4-BE49-F238E27FC236}">
                              <a16:creationId xmlns:a16="http://schemas.microsoft.com/office/drawing/2014/main" id="{A91843F1-88AF-4A91-69F6-25D44B0873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3717032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65" name="Rectangle 60">
                          <a:extLst>
                            <a:ext uri="{FF2B5EF4-FFF2-40B4-BE49-F238E27FC236}">
                              <a16:creationId xmlns:a16="http://schemas.microsoft.com/office/drawing/2014/main" id="{90A4945C-415A-6A3E-7138-898A90238D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4149080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66" name="Rectangle 61">
                          <a:extLst>
                            <a:ext uri="{FF2B5EF4-FFF2-40B4-BE49-F238E27FC236}">
                              <a16:creationId xmlns:a16="http://schemas.microsoft.com/office/drawing/2014/main" id="{B8A9F33D-F96A-2E1A-66C4-9BC52C2082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4581128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67" name="Rectangle 62">
                          <a:extLst>
                            <a:ext uri="{FF2B5EF4-FFF2-40B4-BE49-F238E27FC236}">
                              <a16:creationId xmlns:a16="http://schemas.microsoft.com/office/drawing/2014/main" id="{E94ACF07-F4BA-9ED5-7154-E7F9AD2075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5013176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40" name="Groupe 21">
                        <a:extLst>
                          <a:ext uri="{FF2B5EF4-FFF2-40B4-BE49-F238E27FC236}">
                            <a16:creationId xmlns:a16="http://schemas.microsoft.com/office/drawing/2014/main" id="{81ACE9FB-D5FD-8D23-A31E-381F0EC6B0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563888" y="1556792"/>
                        <a:ext cx="360040" cy="3888432"/>
                        <a:chOff x="1043608" y="1556792"/>
                        <a:chExt cx="360040" cy="3888432"/>
                      </a:xfrm>
                      <a:grpFill/>
                    </p:grpSpPr>
                    <p:sp>
                      <p:nvSpPr>
                        <p:cNvPr id="2048" name="Rectangle 45">
                          <a:extLst>
                            <a:ext uri="{FF2B5EF4-FFF2-40B4-BE49-F238E27FC236}">
                              <a16:creationId xmlns:a16="http://schemas.microsoft.com/office/drawing/2014/main" id="{E9F9AAAE-DF83-1231-AD37-0D0A1FC16B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1556792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49" name="Rectangle 46">
                          <a:extLst>
                            <a:ext uri="{FF2B5EF4-FFF2-40B4-BE49-F238E27FC236}">
                              <a16:creationId xmlns:a16="http://schemas.microsoft.com/office/drawing/2014/main" id="{20C2CFAB-84BB-A453-438B-2157D60518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1988840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52" name="Rectangle 47">
                          <a:extLst>
                            <a:ext uri="{FF2B5EF4-FFF2-40B4-BE49-F238E27FC236}">
                              <a16:creationId xmlns:a16="http://schemas.microsoft.com/office/drawing/2014/main" id="{672A9C2A-17B9-F4D1-7F02-775350DCB0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2420888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53" name="Rectangle 48">
                          <a:extLst>
                            <a:ext uri="{FF2B5EF4-FFF2-40B4-BE49-F238E27FC236}">
                              <a16:creationId xmlns:a16="http://schemas.microsoft.com/office/drawing/2014/main" id="{98C5AFE6-23D3-5563-C71F-C57F7BA438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2852936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54" name="Rectangle 49">
                          <a:extLst>
                            <a:ext uri="{FF2B5EF4-FFF2-40B4-BE49-F238E27FC236}">
                              <a16:creationId xmlns:a16="http://schemas.microsoft.com/office/drawing/2014/main" id="{C6C80DA7-3292-8496-3E00-2C98A7804F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3284984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55" name="Rectangle 50">
                          <a:extLst>
                            <a:ext uri="{FF2B5EF4-FFF2-40B4-BE49-F238E27FC236}">
                              <a16:creationId xmlns:a16="http://schemas.microsoft.com/office/drawing/2014/main" id="{F5B14CE2-9149-D9D2-5388-38F7CA7F66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3717032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56" name="Rectangle 51">
                          <a:extLst>
                            <a:ext uri="{FF2B5EF4-FFF2-40B4-BE49-F238E27FC236}">
                              <a16:creationId xmlns:a16="http://schemas.microsoft.com/office/drawing/2014/main" id="{6FEB42B7-B64F-5FEA-4512-B3E65C78B8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4149080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57" name="Rectangle 52">
                          <a:extLst>
                            <a:ext uri="{FF2B5EF4-FFF2-40B4-BE49-F238E27FC236}">
                              <a16:creationId xmlns:a16="http://schemas.microsoft.com/office/drawing/2014/main" id="{AA152C05-0C7D-F94A-4BAA-DEEB37A65A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4581128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2058" name="Rectangle 53">
                          <a:extLst>
                            <a:ext uri="{FF2B5EF4-FFF2-40B4-BE49-F238E27FC236}">
                              <a16:creationId xmlns:a16="http://schemas.microsoft.com/office/drawing/2014/main" id="{99090AA4-F9F8-3A2E-8EEF-808CD1F529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5013176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grpSp>
                    <p:nvGrpSpPr>
                      <p:cNvPr id="41" name="Groupe 22">
                        <a:extLst>
                          <a:ext uri="{FF2B5EF4-FFF2-40B4-BE49-F238E27FC236}">
                            <a16:creationId xmlns:a16="http://schemas.microsoft.com/office/drawing/2014/main" id="{F550C024-D3A1-9296-78BF-7F04F41E734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23928" y="1556792"/>
                        <a:ext cx="360040" cy="3888432"/>
                        <a:chOff x="1043608" y="1556792"/>
                        <a:chExt cx="360040" cy="3888432"/>
                      </a:xfrm>
                      <a:grpFill/>
                    </p:grpSpPr>
                    <p:sp>
                      <p:nvSpPr>
                        <p:cNvPr id="55" name="Rectangle 36">
                          <a:extLst>
                            <a:ext uri="{FF2B5EF4-FFF2-40B4-BE49-F238E27FC236}">
                              <a16:creationId xmlns:a16="http://schemas.microsoft.com/office/drawing/2014/main" id="{988AEAD0-3DB6-69B3-3641-21CAEC4DC4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1556792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56" name="Rectangle 37">
                          <a:extLst>
                            <a:ext uri="{FF2B5EF4-FFF2-40B4-BE49-F238E27FC236}">
                              <a16:creationId xmlns:a16="http://schemas.microsoft.com/office/drawing/2014/main" id="{9142F8BD-7FE1-405B-15B5-23C1A792C6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1988840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57" name="Rectangle 38">
                          <a:extLst>
                            <a:ext uri="{FF2B5EF4-FFF2-40B4-BE49-F238E27FC236}">
                              <a16:creationId xmlns:a16="http://schemas.microsoft.com/office/drawing/2014/main" id="{E5D1443F-FBCB-2350-0053-4CE0160D00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2420888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58" name="Rectangle 39">
                          <a:extLst>
                            <a:ext uri="{FF2B5EF4-FFF2-40B4-BE49-F238E27FC236}">
                              <a16:creationId xmlns:a16="http://schemas.microsoft.com/office/drawing/2014/main" id="{EBA902D8-3984-86F7-8926-C727CEA7B4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2852936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59" name="Rectangle 40">
                          <a:extLst>
                            <a:ext uri="{FF2B5EF4-FFF2-40B4-BE49-F238E27FC236}">
                              <a16:creationId xmlns:a16="http://schemas.microsoft.com/office/drawing/2014/main" id="{3B40093B-2AD1-A557-A399-475F65B6AA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3284984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60" name="Rectangle 41">
                          <a:extLst>
                            <a:ext uri="{FF2B5EF4-FFF2-40B4-BE49-F238E27FC236}">
                              <a16:creationId xmlns:a16="http://schemas.microsoft.com/office/drawing/2014/main" id="{1EBF2394-40CE-31EA-D259-412A41D67A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3717032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61" name="Rectangle 42">
                          <a:extLst>
                            <a:ext uri="{FF2B5EF4-FFF2-40B4-BE49-F238E27FC236}">
                              <a16:creationId xmlns:a16="http://schemas.microsoft.com/office/drawing/2014/main" id="{C541FB3D-FF5E-6C27-216C-BAC614B2BF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4149080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62" name="Rectangle 43">
                          <a:extLst>
                            <a:ext uri="{FF2B5EF4-FFF2-40B4-BE49-F238E27FC236}">
                              <a16:creationId xmlns:a16="http://schemas.microsoft.com/office/drawing/2014/main" id="{C25A5E38-148D-98FC-7E4A-727A56B95C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4581128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  <p:sp>
                      <p:nvSpPr>
                        <p:cNvPr id="63" name="Rectangle 44">
                          <a:extLst>
                            <a:ext uri="{FF2B5EF4-FFF2-40B4-BE49-F238E27FC236}">
                              <a16:creationId xmlns:a16="http://schemas.microsoft.com/office/drawing/2014/main" id="{B213F487-DBE6-A460-26AB-E3655E04B3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43608" y="5013176"/>
                          <a:ext cx="360040" cy="432048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fr-FR"/>
                        </a:p>
                      </p:txBody>
                    </p:sp>
                  </p:grpSp>
                  <p:sp>
                    <p:nvSpPr>
                      <p:cNvPr id="42" name="Rectangle 23">
                        <a:extLst>
                          <a:ext uri="{FF2B5EF4-FFF2-40B4-BE49-F238E27FC236}">
                            <a16:creationId xmlns:a16="http://schemas.microsoft.com/office/drawing/2014/main" id="{1FCA9871-4D3E-6411-0836-A6D28DABD0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83968" y="1988840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3" name="Rectangle 24">
                        <a:extLst>
                          <a:ext uri="{FF2B5EF4-FFF2-40B4-BE49-F238E27FC236}">
                            <a16:creationId xmlns:a16="http://schemas.microsoft.com/office/drawing/2014/main" id="{DD04F3EC-21FF-D41C-B023-75382DFF38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83968" y="2420888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4" name="Rectangle 25">
                        <a:extLst>
                          <a:ext uri="{FF2B5EF4-FFF2-40B4-BE49-F238E27FC236}">
                            <a16:creationId xmlns:a16="http://schemas.microsoft.com/office/drawing/2014/main" id="{9B702CF6-6924-E248-4508-F6987B3D02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83968" y="3284984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5" name="Rectangle 26">
                        <a:extLst>
                          <a:ext uri="{FF2B5EF4-FFF2-40B4-BE49-F238E27FC236}">
                            <a16:creationId xmlns:a16="http://schemas.microsoft.com/office/drawing/2014/main" id="{D4D9E8CB-28D9-26BF-258F-EFCEB6A675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83968" y="3717032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6" name="Rectangle 27">
                        <a:extLst>
                          <a:ext uri="{FF2B5EF4-FFF2-40B4-BE49-F238E27FC236}">
                            <a16:creationId xmlns:a16="http://schemas.microsoft.com/office/drawing/2014/main" id="{27A70E24-38D2-62DF-D088-3DA2365440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83968" y="4581128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7" name="Rectangle 28">
                        <a:extLst>
                          <a:ext uri="{FF2B5EF4-FFF2-40B4-BE49-F238E27FC236}">
                            <a16:creationId xmlns:a16="http://schemas.microsoft.com/office/drawing/2014/main" id="{C82C3E90-7EAC-1588-D7EC-0CFC8441A5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83968" y="5013176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8" name="Ellipse 29">
                        <a:extLst>
                          <a:ext uri="{FF2B5EF4-FFF2-40B4-BE49-F238E27FC236}">
                            <a16:creationId xmlns:a16="http://schemas.microsoft.com/office/drawing/2014/main" id="{F0B3943F-9BB5-C794-C0B9-47AB392842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23728" y="1124744"/>
                        <a:ext cx="360040" cy="432048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49" name="Ellipse 30">
                        <a:extLst>
                          <a:ext uri="{FF2B5EF4-FFF2-40B4-BE49-F238E27FC236}">
                            <a16:creationId xmlns:a16="http://schemas.microsoft.com/office/drawing/2014/main" id="{A84D89A9-CF9E-11DA-2390-5BD48488FD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3768" y="1124744"/>
                        <a:ext cx="360040" cy="432048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50" name="Ellipse 31">
                        <a:extLst>
                          <a:ext uri="{FF2B5EF4-FFF2-40B4-BE49-F238E27FC236}">
                            <a16:creationId xmlns:a16="http://schemas.microsoft.com/office/drawing/2014/main" id="{0B0C5980-A0CB-094E-362D-4BB1F82BC0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3808" y="1124744"/>
                        <a:ext cx="360040" cy="432048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51" name="Ellipse 32">
                        <a:extLst>
                          <a:ext uri="{FF2B5EF4-FFF2-40B4-BE49-F238E27FC236}">
                            <a16:creationId xmlns:a16="http://schemas.microsoft.com/office/drawing/2014/main" id="{6FBFFD4C-E991-65EE-9013-6B119A241B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03848" y="1124744"/>
                        <a:ext cx="360040" cy="432048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52" name="Ellipse 33">
                        <a:extLst>
                          <a:ext uri="{FF2B5EF4-FFF2-40B4-BE49-F238E27FC236}">
                            <a16:creationId xmlns:a16="http://schemas.microsoft.com/office/drawing/2014/main" id="{EE2E8903-C46C-1F88-FA75-E3466F3BA1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63888" y="1124744"/>
                        <a:ext cx="360040" cy="432048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53" name="Ellipse 34">
                        <a:extLst>
                          <a:ext uri="{FF2B5EF4-FFF2-40B4-BE49-F238E27FC236}">
                            <a16:creationId xmlns:a16="http://schemas.microsoft.com/office/drawing/2014/main" id="{10D9EF76-03DE-2A27-CC54-80F47ED03B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23928" y="1124744"/>
                        <a:ext cx="360040" cy="432048"/>
                      </a:xfrm>
                      <a:prstGeom prst="ellipse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  <p:sp>
                    <p:nvSpPr>
                      <p:cNvPr id="54" name="Rectangle 35">
                        <a:extLst>
                          <a:ext uri="{FF2B5EF4-FFF2-40B4-BE49-F238E27FC236}">
                            <a16:creationId xmlns:a16="http://schemas.microsoft.com/office/drawing/2014/main" id="{590FC24A-26C1-422F-C646-8F9C508875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83968" y="1124744"/>
                        <a:ext cx="360040" cy="432048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fr-FR"/>
                      </a:p>
                    </p:txBody>
                  </p:sp>
                </p:grpSp>
              </p:grpSp>
              <p:sp>
                <p:nvSpPr>
                  <p:cNvPr id="32" name="Rectangle 13">
                    <a:extLst>
                      <a:ext uri="{FF2B5EF4-FFF2-40B4-BE49-F238E27FC236}">
                        <a16:creationId xmlns:a16="http://schemas.microsoft.com/office/drawing/2014/main" id="{4132B4AE-44A3-6F98-B272-8533A4A4460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319062" y="2372686"/>
                    <a:ext cx="167881" cy="360414"/>
                  </a:xfrm>
                  <a:prstGeom prst="rect">
                    <a:avLst/>
                  </a:prstGeom>
                  <a:solidFill>
                    <a:srgbClr val="75DB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/>
                  </a:p>
                </p:txBody>
              </p:sp>
            </p:grpSp>
          </p:grpSp>
          <p:sp>
            <p:nvSpPr>
              <p:cNvPr id="22" name="Rectangle 3">
                <a:extLst>
                  <a:ext uri="{FF2B5EF4-FFF2-40B4-BE49-F238E27FC236}">
                    <a16:creationId xmlns:a16="http://schemas.microsoft.com/office/drawing/2014/main" id="{187DA115-E898-EEC8-B7B3-9B708B701813}"/>
                  </a:ext>
                </a:extLst>
              </p:cNvPr>
              <p:cNvSpPr/>
              <p:nvPr/>
            </p:nvSpPr>
            <p:spPr bwMode="auto">
              <a:xfrm>
                <a:off x="1231995" y="3974083"/>
                <a:ext cx="117517" cy="25070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B2BE86AB-C855-3F09-C90A-86FAB5A8A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2819" y="107950"/>
              <a:ext cx="7523213" cy="63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u-RU" altLang="fr-FR" sz="3500" b="1" dirty="0">
                  <a:solidFill>
                    <a:srgbClr val="0214BE"/>
                  </a:solidFill>
                  <a:latin typeface="Arial" panose="020B0604020202020204" pitchFamily="34" charset="0"/>
                </a:rPr>
                <a:t>Эпидемиология ТТП во Франции</a:t>
              </a:r>
              <a:endParaRPr lang="fr-FR" altLang="fr-FR" sz="3500" b="1" dirty="0">
                <a:solidFill>
                  <a:srgbClr val="0214B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Rectangle 218">
              <a:extLst>
                <a:ext uri="{FF2B5EF4-FFF2-40B4-BE49-F238E27FC236}">
                  <a16:creationId xmlns:a16="http://schemas.microsoft.com/office/drawing/2014/main" id="{710B7A67-7677-E94B-2ECB-146FE18F7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8925" y="981075"/>
              <a:ext cx="7393114" cy="216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u-RU" altLang="fr-FR" sz="18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Доля всех ТМА</a:t>
              </a:r>
              <a:r>
                <a:rPr lang="fr-FR" altLang="fr-FR" sz="18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: </a:t>
              </a:r>
              <a:r>
                <a:rPr lang="fr-FR" altLang="fr-FR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~20%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u-RU" altLang="fr-FR" sz="18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Когорта французских больных ТМА</a:t>
              </a:r>
              <a:r>
                <a:rPr lang="fr-FR" altLang="fr-FR" sz="18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: </a:t>
              </a:r>
              <a:r>
                <a:rPr lang="fr-FR" altLang="fr-FR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~1200 </a:t>
              </a:r>
              <a:r>
                <a:rPr lang="ru-RU" altLang="fr-FR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больных</a:t>
              </a:r>
              <a:endParaRPr lang="fr-FR" altLang="fr-FR" sz="18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u-RU" altLang="fr-FR" sz="18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Ежегодно распространенность</a:t>
              </a:r>
              <a:r>
                <a:rPr lang="fr-FR" altLang="fr-FR" sz="18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: </a:t>
              </a:r>
              <a:r>
                <a:rPr lang="fr-FR" altLang="fr-FR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~10 </a:t>
              </a:r>
              <a:r>
                <a:rPr lang="ru-RU" altLang="fr-FR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случаев</a:t>
              </a:r>
              <a:r>
                <a:rPr lang="fr-FR" altLang="fr-FR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/ 1 </a:t>
              </a:r>
              <a:r>
                <a:rPr lang="ru-RU" altLang="fr-FR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млн населения</a:t>
              </a:r>
              <a:endParaRPr lang="fr-FR" altLang="fr-FR" sz="18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u-RU" altLang="fr-FR" sz="18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Ежегодно заболеваемость</a:t>
              </a:r>
              <a:r>
                <a:rPr lang="fr-FR" altLang="fr-FR" sz="18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: </a:t>
              </a:r>
              <a:r>
                <a:rPr lang="fr-FR" altLang="fr-FR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~1,5 </a:t>
              </a:r>
              <a:r>
                <a:rPr lang="ru-RU" altLang="fr-FR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случаев</a:t>
              </a:r>
              <a:r>
                <a:rPr lang="fr-FR" altLang="fr-FR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/ 1 </a:t>
              </a:r>
              <a:r>
                <a:rPr lang="ru-RU" altLang="fr-FR" sz="18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млн населения</a:t>
              </a:r>
              <a:endParaRPr lang="fr-FR" altLang="fr-FR" sz="18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SzTx/>
                <a:buFontTx/>
                <a:buNone/>
              </a:pPr>
              <a:endParaRPr lang="fr-FR" altLang="fr-FR" sz="18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 Box 25">
              <a:extLst>
                <a:ext uri="{FF2B5EF4-FFF2-40B4-BE49-F238E27FC236}">
                  <a16:creationId xmlns:a16="http://schemas.microsoft.com/office/drawing/2014/main" id="{56F56826-F071-FDBB-6F06-8336F03B70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6988" y="6330950"/>
              <a:ext cx="195406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fr-FR" altLang="fr-FR" sz="16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100 </a:t>
              </a:r>
              <a:r>
                <a:rPr lang="ru-RU" altLang="fr-FR" sz="16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больных ТТП</a:t>
              </a:r>
            </a:p>
          </p:txBody>
        </p:sp>
        <p:sp>
          <p:nvSpPr>
            <p:cNvPr id="12" name="Rectangle 119">
              <a:extLst>
                <a:ext uri="{FF2B5EF4-FFF2-40B4-BE49-F238E27FC236}">
                  <a16:creationId xmlns:a16="http://schemas.microsoft.com/office/drawing/2014/main" id="{13FAC26B-1807-24EF-1C83-5F01C69A34D7}"/>
                </a:ext>
              </a:extLst>
            </p:cNvPr>
            <p:cNvSpPr/>
            <p:nvPr/>
          </p:nvSpPr>
          <p:spPr bwMode="auto">
            <a:xfrm>
              <a:off x="5026025" y="4040188"/>
              <a:ext cx="169863" cy="1857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9FC993DF-F2BD-9BCB-CBF9-7802E90094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9375" y="3984625"/>
              <a:ext cx="39867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u-RU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ТТП во взрослом возрасте</a:t>
              </a:r>
              <a:r>
                <a:rPr lang="fr-FR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: ~91% </a:t>
              </a:r>
              <a:r>
                <a:rPr lang="ru-RU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всех ТТП</a:t>
              </a:r>
              <a:endParaRPr lang="fr-FR" altLang="fr-FR" sz="140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5" name="Ellipse 121">
              <a:extLst>
                <a:ext uri="{FF2B5EF4-FFF2-40B4-BE49-F238E27FC236}">
                  <a16:creationId xmlns:a16="http://schemas.microsoft.com/office/drawing/2014/main" id="{B4AD40A4-E904-834B-7611-A0DAF8607FDD}"/>
                </a:ext>
              </a:extLst>
            </p:cNvPr>
            <p:cNvSpPr/>
            <p:nvPr/>
          </p:nvSpPr>
          <p:spPr>
            <a:xfrm>
              <a:off x="5016500" y="4437063"/>
              <a:ext cx="192088" cy="24288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" name="Text Box 25">
              <a:extLst>
                <a:ext uri="{FF2B5EF4-FFF2-40B4-BE49-F238E27FC236}">
                  <a16:creationId xmlns:a16="http://schemas.microsoft.com/office/drawing/2014/main" id="{0CEE6E16-1979-1720-3F23-4E62F88472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9375" y="4405313"/>
              <a:ext cx="36372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u-RU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ТТП в детском возрасте</a:t>
              </a:r>
              <a:r>
                <a:rPr lang="fr-FR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: ~9% </a:t>
              </a:r>
              <a:r>
                <a:rPr lang="ru-RU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всех ТТП</a:t>
              </a:r>
              <a:endParaRPr lang="fr-FR" altLang="fr-FR" sz="140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7" name="Rectangle à coins arrondis 123">
              <a:extLst>
                <a:ext uri="{FF2B5EF4-FFF2-40B4-BE49-F238E27FC236}">
                  <a16:creationId xmlns:a16="http://schemas.microsoft.com/office/drawing/2014/main" id="{9918F3FF-2F35-FE0D-56DD-8F0C2DC6B01D}"/>
                </a:ext>
              </a:extLst>
            </p:cNvPr>
            <p:cNvSpPr/>
            <p:nvPr/>
          </p:nvSpPr>
          <p:spPr bwMode="auto">
            <a:xfrm>
              <a:off x="5046663" y="5505450"/>
              <a:ext cx="179387" cy="160338"/>
            </a:xfrm>
            <a:prstGeom prst="roundRect">
              <a:avLst/>
            </a:prstGeom>
            <a:solidFill>
              <a:srgbClr val="75DB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" name="Rectangle à coins arrondis 124">
              <a:extLst>
                <a:ext uri="{FF2B5EF4-FFF2-40B4-BE49-F238E27FC236}">
                  <a16:creationId xmlns:a16="http://schemas.microsoft.com/office/drawing/2014/main" id="{6FCC3D36-F596-1E35-1D24-031758DC087C}"/>
                </a:ext>
              </a:extLst>
            </p:cNvPr>
            <p:cNvSpPr/>
            <p:nvPr/>
          </p:nvSpPr>
          <p:spPr bwMode="auto">
            <a:xfrm>
              <a:off x="5051425" y="5141913"/>
              <a:ext cx="180975" cy="15875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9" name="Text Box 25">
              <a:extLst>
                <a:ext uri="{FF2B5EF4-FFF2-40B4-BE49-F238E27FC236}">
                  <a16:creationId xmlns:a16="http://schemas.microsoft.com/office/drawing/2014/main" id="{36A048DB-1459-CDF9-F766-3DB9DE49B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400" y="5067300"/>
              <a:ext cx="57819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u-RU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Врожденная ТТП</a:t>
              </a:r>
              <a:r>
                <a:rPr lang="fr-FR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 (</a:t>
              </a:r>
              <a:r>
                <a:rPr lang="ru-RU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синдром </a:t>
              </a:r>
              <a:r>
                <a:rPr lang="fr-FR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Upshaw-Schulman</a:t>
              </a:r>
              <a:r>
                <a:rPr lang="ru-RU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)</a:t>
              </a:r>
              <a:r>
                <a:rPr lang="fr-FR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 : ~5% </a:t>
              </a:r>
              <a:r>
                <a:rPr lang="ru-RU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всех ТТП</a:t>
              </a:r>
              <a:endParaRPr lang="fr-FR" altLang="fr-FR" sz="140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0" name="Text Box 25">
              <a:extLst>
                <a:ext uri="{FF2B5EF4-FFF2-40B4-BE49-F238E27FC236}">
                  <a16:creationId xmlns:a16="http://schemas.microsoft.com/office/drawing/2014/main" id="{2EAAB674-4A84-B8CA-5214-B3FE25919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400" y="5426075"/>
              <a:ext cx="33878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ru-RU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Приобретенная ТТП</a:t>
              </a:r>
              <a:r>
                <a:rPr lang="fr-FR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: ~95% </a:t>
              </a:r>
              <a:r>
                <a:rPr lang="ru-RU" altLang="fr-FR" sz="1400" b="1" dirty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всех ТТП</a:t>
              </a:r>
              <a:endParaRPr lang="fr-FR" altLang="fr-FR" sz="1400" b="1" dirty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09D210B5-D3F7-01D3-8D7A-0FA8CE05E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4" y="1684491"/>
            <a:ext cx="63436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301CE42-8450-3C8B-3C16-7E840745C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24" y="1871529"/>
            <a:ext cx="5977460" cy="346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0E99B3B-3805-204F-88FA-5CF1051E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ru-RU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регистр ТТП</a:t>
            </a:r>
          </a:p>
        </p:txBody>
      </p:sp>
    </p:spTree>
    <p:extLst>
      <p:ext uri="{BB962C8B-B14F-4D97-AF65-F5344CB8AC3E}">
        <p14:creationId xmlns:p14="http://schemas.microsoft.com/office/powerpoint/2010/main" val="269755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806C93-E361-1670-6660-298333B65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150" y="1548581"/>
            <a:ext cx="5805627" cy="5309419"/>
          </a:xfrm>
          <a:prstGeom prst="rect">
            <a:avLst/>
          </a:prstGeom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836C6072-F737-8495-F160-1BFDF7C7A6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4991436"/>
              </p:ext>
            </p:extLst>
          </p:nvPr>
        </p:nvGraphicFramePr>
        <p:xfrm>
          <a:off x="2100492" y="3574230"/>
          <a:ext cx="3372757" cy="2268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997ECCDB-8834-70B7-9E23-8684A88D76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0472353"/>
              </p:ext>
            </p:extLst>
          </p:nvPr>
        </p:nvGraphicFramePr>
        <p:xfrm>
          <a:off x="1934030" y="1748365"/>
          <a:ext cx="3372757" cy="2268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0DC269F-EB63-3141-2A5C-C0F81662D72C}"/>
              </a:ext>
            </a:extLst>
          </p:cNvPr>
          <p:cNvSpPr txBox="1"/>
          <p:nvPr/>
        </p:nvSpPr>
        <p:spPr>
          <a:xfrm>
            <a:off x="0" y="2667000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Врожденная ТТП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C4F835-AF59-1C7D-52F8-F8BE548B05EC}"/>
              </a:ext>
            </a:extLst>
          </p:cNvPr>
          <p:cNvSpPr txBox="1"/>
          <p:nvPr/>
        </p:nvSpPr>
        <p:spPr>
          <a:xfrm>
            <a:off x="0" y="4419599"/>
            <a:ext cx="356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Приобретенная ТТП</a:t>
            </a:r>
          </a:p>
        </p:txBody>
      </p:sp>
      <p:pic>
        <p:nvPicPr>
          <p:cNvPr id="17" name="Рисунок 16" descr="Беременная женщина">
            <a:extLst>
              <a:ext uri="{FF2B5EF4-FFF2-40B4-BE49-F238E27FC236}">
                <a16:creationId xmlns:a16="http://schemas.microsoft.com/office/drawing/2014/main" id="{0B80E80A-BF49-B322-1AFF-5486C2EDBD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6602" y="1662694"/>
            <a:ext cx="473529" cy="473529"/>
          </a:xfrm>
          <a:prstGeom prst="rect">
            <a:avLst/>
          </a:prstGeom>
        </p:spPr>
      </p:pic>
      <p:pic>
        <p:nvPicPr>
          <p:cNvPr id="18" name="Рисунок 17" descr="Мужчина">
            <a:extLst>
              <a:ext uri="{FF2B5EF4-FFF2-40B4-BE49-F238E27FC236}">
                <a16:creationId xmlns:a16="http://schemas.microsoft.com/office/drawing/2014/main" id="{156117F4-ACCE-9604-2854-FCF9135832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71545" y="1698902"/>
            <a:ext cx="466997" cy="466997"/>
          </a:xfrm>
          <a:prstGeom prst="rect">
            <a:avLst/>
          </a:prstGeom>
        </p:spPr>
      </p:pic>
      <p:pic>
        <p:nvPicPr>
          <p:cNvPr id="20" name="Рисунок 19" descr="Женщина">
            <a:extLst>
              <a:ext uri="{FF2B5EF4-FFF2-40B4-BE49-F238E27FC236}">
                <a16:creationId xmlns:a16="http://schemas.microsoft.com/office/drawing/2014/main" id="{801AE9BA-DC15-2EBE-5E05-9F55F92B0C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6347" y="1095559"/>
            <a:ext cx="513784" cy="513784"/>
          </a:xfrm>
          <a:prstGeom prst="rect">
            <a:avLst/>
          </a:prstGeom>
        </p:spPr>
      </p:pic>
      <p:pic>
        <p:nvPicPr>
          <p:cNvPr id="21" name="Рисунок 20" descr="Мужчина">
            <a:extLst>
              <a:ext uri="{FF2B5EF4-FFF2-40B4-BE49-F238E27FC236}">
                <a16:creationId xmlns:a16="http://schemas.microsoft.com/office/drawing/2014/main" id="{D2430BF9-03E7-E979-C75C-C35BFA6FAE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54126" y="1106862"/>
            <a:ext cx="484416" cy="484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0842" y="1748365"/>
            <a:ext cx="18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Врожденная ТТП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0842" y="1110460"/>
            <a:ext cx="2201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Приобретенная ТТП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D7021D-2CC5-05D7-A62A-850CE9089D95}"/>
              </a:ext>
            </a:extLst>
          </p:cNvPr>
          <p:cNvSpPr txBox="1"/>
          <p:nvPr/>
        </p:nvSpPr>
        <p:spPr>
          <a:xfrm>
            <a:off x="1893044" y="0"/>
            <a:ext cx="883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различия в российской популяции у пациентов с врожденной и приобретенной ТТП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(n=124)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E4391-2392-9A10-6B95-5924B7EC1460}"/>
              </a:ext>
            </a:extLst>
          </p:cNvPr>
          <p:cNvSpPr txBox="1"/>
          <p:nvPr/>
        </p:nvSpPr>
        <p:spPr>
          <a:xfrm>
            <a:off x="6743278" y="1052736"/>
            <a:ext cx="1818190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124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9% !</a:t>
            </a:r>
          </a:p>
        </p:txBody>
      </p:sp>
    </p:spTree>
    <p:extLst>
      <p:ext uri="{BB962C8B-B14F-4D97-AF65-F5344CB8AC3E}">
        <p14:creationId xmlns:p14="http://schemas.microsoft.com/office/powerpoint/2010/main" val="176886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6248FE26-0321-3DB2-1D30-615F22C13AC8}"/>
              </a:ext>
            </a:extLst>
          </p:cNvPr>
          <p:cNvGraphicFramePr>
            <a:graphicFrameLocks/>
          </p:cNvGraphicFramePr>
          <p:nvPr/>
        </p:nvGraphicFramePr>
        <p:xfrm>
          <a:off x="1413165" y="676656"/>
          <a:ext cx="3535770" cy="5577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D17A42E8-444C-E459-B2BB-76941D8E6648}"/>
              </a:ext>
            </a:extLst>
          </p:cNvPr>
          <p:cNvGraphicFramePr>
            <a:graphicFrameLocks/>
          </p:cNvGraphicFramePr>
          <p:nvPr/>
        </p:nvGraphicFramePr>
        <p:xfrm>
          <a:off x="4700872" y="603504"/>
          <a:ext cx="2929287" cy="55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05A2C2D-DE68-FE44-DD76-FE1F76CEAE1D}"/>
              </a:ext>
            </a:extLst>
          </p:cNvPr>
          <p:cNvSpPr txBox="1"/>
          <p:nvPr/>
        </p:nvSpPr>
        <p:spPr>
          <a:xfrm>
            <a:off x="7378263" y="2002220"/>
            <a:ext cx="4813737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Манифестация врожденной формы 20-33 года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Манифестация приобретенной формы 18-84 года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4F1481-9994-F5C8-2D93-6CE3EE8A9BE3}"/>
              </a:ext>
            </a:extLst>
          </p:cNvPr>
          <p:cNvSpPr txBox="1"/>
          <p:nvPr/>
        </p:nvSpPr>
        <p:spPr>
          <a:xfrm>
            <a:off x="2507670" y="4378034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Медиана 22 года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FBF4F1-6073-28E1-0C92-428AB96D37AC}"/>
              </a:ext>
            </a:extLst>
          </p:cNvPr>
          <p:cNvSpPr txBox="1"/>
          <p:nvPr/>
        </p:nvSpPr>
        <p:spPr>
          <a:xfrm>
            <a:off x="294468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манифестации врожденной ТТП (</a:t>
            </a:r>
            <a:r>
              <a:rPr lang="en-US" sz="2200" b="1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n=11)</a:t>
            </a:r>
            <a:r>
              <a:rPr lang="ru-RU" sz="2200" b="1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</a:p>
          <a:p>
            <a:pPr algn="ctr"/>
            <a:r>
              <a:rPr lang="ru-RU" sz="2200" b="1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приобретенной ТТП</a:t>
            </a:r>
            <a:r>
              <a:rPr lang="en-US" sz="2200" b="1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(n=100)</a:t>
            </a:r>
            <a:r>
              <a:rPr lang="ru-RU" sz="2200" b="1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взрослых</a:t>
            </a:r>
          </a:p>
        </p:txBody>
      </p:sp>
    </p:spTree>
    <p:extLst>
      <p:ext uri="{BB962C8B-B14F-4D97-AF65-F5344CB8AC3E}">
        <p14:creationId xmlns:p14="http://schemas.microsoft.com/office/powerpoint/2010/main" val="137726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mc:AlternateContent xmlns:mc="http://schemas.openxmlformats.org/markup-compatibility/2006">
        <mc:Choice xmlns:cx4="http://schemas.microsoft.com/office/drawing/2016/5/10/chartex" xmlns="" Requires="cx4">
          <p:graphicFrame>
            <p:nvGraphicFramePr>
              <p:cNvPr id="12" name="Диаграмма 11">
                <a:extLst>
                  <a:ext uri="{FF2B5EF4-FFF2-40B4-BE49-F238E27FC236}">
                    <a16:creationId xmlns:a16="http://schemas.microsoft.com/office/drawing/2014/main" id="{B8624CB8-E30F-2FB7-C326-EFD26E25137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59943120"/>
                  </p:ext>
                </p:extLst>
              </p:nvPr>
            </p:nvGraphicFramePr>
            <p:xfrm>
              <a:off x="433953" y="0"/>
              <a:ext cx="10002134" cy="733507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>
          <p:pic>
            <p:nvPicPr>
              <p:cNvPr id="12" name="Диаграмма 11">
                <a:extLst>
                  <a:ext uri="{FF2B5EF4-FFF2-40B4-BE49-F238E27FC236}">
                    <a16:creationId xmlns:a16="http://schemas.microsoft.com/office/drawing/2014/main" id="{B8624CB8-E30F-2FB7-C326-EFD26E2513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3953" y="0"/>
                <a:ext cx="10002134" cy="7335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cx4="http://schemas.microsoft.com/office/drawing/2016/5/10/chartex" xmlns="" Requires="cx4">
          <p:graphicFrame>
            <p:nvGraphicFramePr>
              <p:cNvPr id="13" name="Диаграмма 12">
                <a:extLst>
                  <a:ext uri="{FF2B5EF4-FFF2-40B4-BE49-F238E27FC236}">
                    <a16:creationId xmlns:a16="http://schemas.microsoft.com/office/drawing/2014/main" id="{D876C165-FFAC-72B3-F785-B6C9C9484EB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59943120"/>
                  </p:ext>
                </p:extLst>
              </p:nvPr>
            </p:nvGraphicFramePr>
            <p:xfrm>
              <a:off x="586353" y="152400"/>
              <a:ext cx="10002134" cy="733507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>
          <p:pic>
            <p:nvPicPr>
              <p:cNvPr id="13" name="Диаграмма 12">
                <a:extLst>
                  <a:ext uri="{FF2B5EF4-FFF2-40B4-BE49-F238E27FC236}">
                    <a16:creationId xmlns:a16="http://schemas.microsoft.com/office/drawing/2014/main" id="{D876C165-FFAC-72B3-F785-B6C9C9484E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6353" y="152400"/>
                <a:ext cx="10002134" cy="7335078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8CA7E61-63C6-2502-5821-7350022DE1D2}"/>
              </a:ext>
            </a:extLst>
          </p:cNvPr>
          <p:cNvSpPr txBox="1"/>
          <p:nvPr/>
        </p:nvSpPr>
        <p:spPr>
          <a:xfrm>
            <a:off x="1804561" y="3783688"/>
            <a:ext cx="17459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Латинская Америка </a:t>
            </a:r>
          </a:p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661 млн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9254 больных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AD4C13-B7AA-90FD-7323-D481480237D4}"/>
              </a:ext>
            </a:extLst>
          </p:cNvPr>
          <p:cNvSpPr txBox="1"/>
          <p:nvPr/>
        </p:nvSpPr>
        <p:spPr>
          <a:xfrm>
            <a:off x="2373897" y="788697"/>
            <a:ext cx="15349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Канада </a:t>
            </a:r>
          </a:p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41 млн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 больных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D7A7BC-F259-7202-6A49-2F3D55EA8D80}"/>
              </a:ext>
            </a:extLst>
          </p:cNvPr>
          <p:cNvSpPr txBox="1"/>
          <p:nvPr/>
        </p:nvSpPr>
        <p:spPr>
          <a:xfrm>
            <a:off x="5576727" y="4651706"/>
            <a:ext cx="16626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Африка </a:t>
            </a:r>
          </a:p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1,5 млрд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9000 больных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E434CC-5BF8-C484-D582-ECB64DEDA88A}"/>
              </a:ext>
            </a:extLst>
          </p:cNvPr>
          <p:cNvSpPr txBox="1"/>
          <p:nvPr/>
        </p:nvSpPr>
        <p:spPr>
          <a:xfrm>
            <a:off x="9092015" y="2029236"/>
            <a:ext cx="1624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Япония 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130 млн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110 больных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BAE252-846A-2650-7135-577D1C87403C}"/>
              </a:ext>
            </a:extLst>
          </p:cNvPr>
          <p:cNvSpPr txBox="1"/>
          <p:nvPr/>
        </p:nvSpPr>
        <p:spPr>
          <a:xfrm>
            <a:off x="6722017" y="566039"/>
            <a:ext cx="1624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150 млн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22 человека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3934B4-FDB1-1A9A-42B9-B72CE25A5F0A}"/>
              </a:ext>
            </a:extLst>
          </p:cNvPr>
          <p:cNvSpPr txBox="1"/>
          <p:nvPr/>
        </p:nvSpPr>
        <p:spPr>
          <a:xfrm>
            <a:off x="8975526" y="980728"/>
            <a:ext cx="2519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еще 110 больных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359F4-15B7-B684-4586-7EE19EA0D7D1}"/>
              </a:ext>
            </a:extLst>
          </p:cNvPr>
          <p:cNvSpPr txBox="1"/>
          <p:nvPr/>
        </p:nvSpPr>
        <p:spPr>
          <a:xfrm>
            <a:off x="2504661" y="0"/>
            <a:ext cx="7346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больных врожденной ТТП в разных странах</a:t>
            </a:r>
          </a:p>
        </p:txBody>
      </p:sp>
    </p:spTree>
    <p:extLst>
      <p:ext uri="{BB962C8B-B14F-4D97-AF65-F5344CB8AC3E}">
        <p14:creationId xmlns:p14="http://schemas.microsoft.com/office/powerpoint/2010/main" val="227495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89025"/>
            <a:ext cx="12190413" cy="6668975"/>
            <a:chOff x="0" y="189025"/>
            <a:chExt cx="12190413" cy="6668975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8542" y="189025"/>
              <a:ext cx="720000" cy="719229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  <p:grpSp>
          <p:nvGrpSpPr>
            <p:cNvPr id="10" name="Группа 9"/>
            <p:cNvGrpSpPr/>
            <p:nvPr/>
          </p:nvGrpSpPr>
          <p:grpSpPr>
            <a:xfrm>
              <a:off x="10478550" y="246294"/>
              <a:ext cx="1702718" cy="586402"/>
              <a:chOff x="10478550" y="404696"/>
              <a:chExt cx="1702718" cy="586402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0478550" y="746416"/>
                <a:ext cx="1702718" cy="244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buClr>
                    <a:srgbClr val="35A5D6"/>
                  </a:buClr>
                </a:pPr>
                <a:r>
                  <a:rPr lang="en-US" sz="1100" dirty="0">
                    <a:solidFill>
                      <a:srgbClr val="114C7D"/>
                    </a:solidFill>
                    <a:latin typeface="Gotham Pro" pitchFamily="2" charset="0"/>
                    <a:ea typeface="+mj-ea"/>
                    <a:cs typeface="Gotham Pro" pitchFamily="2" charset="0"/>
                  </a:rPr>
                  <a:t>congress-vsp.ru/xvi/</a:t>
                </a:r>
                <a:endParaRPr lang="ru-RU" sz="1100" dirty="0">
                  <a:solidFill>
                    <a:srgbClr val="114C7D"/>
                  </a:solidFill>
                  <a:latin typeface="Gotham Pro" pitchFamily="2" charset="0"/>
                  <a:ea typeface="+mj-ea"/>
                  <a:cs typeface="Gotham Pro" pitchFamily="2" charset="0"/>
                </a:endParaRPr>
              </a:p>
            </p:txBody>
          </p:sp>
          <p:pic>
            <p:nvPicPr>
              <p:cNvPr id="4098" name="Picture 2" descr="E:\РАБОТА\3 конгресс ВСП\2025\XVI Конгресс шаблон презентации\элементы презентации\07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550475" y="404696"/>
                <a:ext cx="1440243" cy="288000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BCCED7FE-C4EF-F8B4-0B47-DBF83931F3BE}"/>
              </a:ext>
            </a:extLst>
          </p:cNvPr>
          <p:cNvGraphicFramePr>
            <a:graphicFrameLocks noGrp="1"/>
          </p:cNvGraphicFramePr>
          <p:nvPr/>
        </p:nvGraphicFramePr>
        <p:xfrm>
          <a:off x="694606" y="1052736"/>
          <a:ext cx="10801197" cy="5201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2911">
                  <a:extLst>
                    <a:ext uri="{9D8B030D-6E8A-4147-A177-3AD203B41FA5}">
                      <a16:colId xmlns:a16="http://schemas.microsoft.com/office/drawing/2014/main" val="2922802904"/>
                    </a:ext>
                  </a:extLst>
                </a:gridCol>
                <a:gridCol w="1211142">
                  <a:extLst>
                    <a:ext uri="{9D8B030D-6E8A-4147-A177-3AD203B41FA5}">
                      <a16:colId xmlns:a16="http://schemas.microsoft.com/office/drawing/2014/main" val="825884613"/>
                    </a:ext>
                  </a:extLst>
                </a:gridCol>
                <a:gridCol w="1211142">
                  <a:extLst>
                    <a:ext uri="{9D8B030D-6E8A-4147-A177-3AD203B41FA5}">
                      <a16:colId xmlns:a16="http://schemas.microsoft.com/office/drawing/2014/main" val="2294620229"/>
                    </a:ext>
                  </a:extLst>
                </a:gridCol>
                <a:gridCol w="847286">
                  <a:extLst>
                    <a:ext uri="{9D8B030D-6E8A-4147-A177-3AD203B41FA5}">
                      <a16:colId xmlns:a16="http://schemas.microsoft.com/office/drawing/2014/main" val="485861094"/>
                    </a:ext>
                  </a:extLst>
                </a:gridCol>
                <a:gridCol w="726855">
                  <a:extLst>
                    <a:ext uri="{9D8B030D-6E8A-4147-A177-3AD203B41FA5}">
                      <a16:colId xmlns:a16="http://schemas.microsoft.com/office/drawing/2014/main" val="2298905997"/>
                    </a:ext>
                  </a:extLst>
                </a:gridCol>
                <a:gridCol w="848141">
                  <a:extLst>
                    <a:ext uri="{9D8B030D-6E8A-4147-A177-3AD203B41FA5}">
                      <a16:colId xmlns:a16="http://schemas.microsoft.com/office/drawing/2014/main" val="750539454"/>
                    </a:ext>
                  </a:extLst>
                </a:gridCol>
                <a:gridCol w="1331573">
                  <a:extLst>
                    <a:ext uri="{9D8B030D-6E8A-4147-A177-3AD203B41FA5}">
                      <a16:colId xmlns:a16="http://schemas.microsoft.com/office/drawing/2014/main" val="2457773222"/>
                    </a:ext>
                  </a:extLst>
                </a:gridCol>
                <a:gridCol w="1331573">
                  <a:extLst>
                    <a:ext uri="{9D8B030D-6E8A-4147-A177-3AD203B41FA5}">
                      <a16:colId xmlns:a16="http://schemas.microsoft.com/office/drawing/2014/main" val="2731704457"/>
                    </a:ext>
                  </a:extLst>
                </a:gridCol>
                <a:gridCol w="726002">
                  <a:extLst>
                    <a:ext uri="{9D8B030D-6E8A-4147-A177-3AD203B41FA5}">
                      <a16:colId xmlns:a16="http://schemas.microsoft.com/office/drawing/2014/main" val="3926311502"/>
                    </a:ext>
                  </a:extLst>
                </a:gridCol>
                <a:gridCol w="847286">
                  <a:extLst>
                    <a:ext uri="{9D8B030D-6E8A-4147-A177-3AD203B41FA5}">
                      <a16:colId xmlns:a16="http://schemas.microsoft.com/office/drawing/2014/main" val="1412940766"/>
                    </a:ext>
                  </a:extLst>
                </a:gridCol>
                <a:gridCol w="847286">
                  <a:extLst>
                    <a:ext uri="{9D8B030D-6E8A-4147-A177-3AD203B41FA5}">
                      <a16:colId xmlns:a16="http://schemas.microsoft.com/office/drawing/2014/main" val="1534841127"/>
                    </a:ext>
                  </a:extLst>
                </a:gridCol>
              </a:tblGrid>
              <a:tr h="293086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№№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Манифестация вТТП 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Ремиссия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672082"/>
                  </a:ext>
                </a:extLst>
              </a:tr>
              <a:tr h="3941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ADAMTS13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ТЦ,</a:t>
                      </a:r>
                    </a:p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х10</a:t>
                      </a:r>
                      <a:r>
                        <a:rPr lang="ru-RU" sz="1800" kern="100" baseline="300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/л</a:t>
                      </a:r>
                    </a:p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Нв,</a:t>
                      </a:r>
                    </a:p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г/л</a:t>
                      </a:r>
                    </a:p>
                    <a:p>
                      <a:pPr algn="ctr"/>
                      <a:r>
                        <a:rPr lang="en-US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ЛДГ</a:t>
                      </a:r>
                      <a:r>
                        <a:rPr lang="en-US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r>
                        <a:rPr lang="en-US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(0-247)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ADAMTS13</a:t>
                      </a:r>
                    </a:p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Ас, % </a:t>
                      </a:r>
                    </a:p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(&gt;40%)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ТЦ, х10</a:t>
                      </a:r>
                      <a:r>
                        <a:rPr lang="ru-RU" sz="1800" kern="100" baseline="300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/л</a:t>
                      </a:r>
                    </a:p>
                    <a:p>
                      <a:pPr algn="ctr"/>
                      <a:r>
                        <a:rPr lang="en-US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Нв,</a:t>
                      </a:r>
                    </a:p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г/л</a:t>
                      </a:r>
                    </a:p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ЛДГ, Ед/л</a:t>
                      </a:r>
                    </a:p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(0-247)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858991"/>
                  </a:ext>
                </a:extLst>
              </a:tr>
              <a:tr h="12734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Ac, %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(&gt;40%)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Ag, МЕ/мл</a:t>
                      </a:r>
                    </a:p>
                    <a:p>
                      <a:pPr marL="70485" indent="-704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(0,41-1,41)</a:t>
                      </a:r>
                      <a:endParaRPr lang="ru-RU" sz="18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I,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(&lt;0,4)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628725"/>
                  </a:ext>
                </a:extLst>
              </a:tr>
              <a:tr h="293086"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0,025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3884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9296969"/>
                  </a:ext>
                </a:extLst>
              </a:tr>
              <a:tr h="293086"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9766210"/>
                  </a:ext>
                </a:extLst>
              </a:tr>
              <a:tr h="293086"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06821"/>
                  </a:ext>
                </a:extLst>
              </a:tr>
              <a:tr h="293086"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917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072233"/>
                  </a:ext>
                </a:extLst>
              </a:tr>
              <a:tr h="293086"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0,025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569527"/>
                  </a:ext>
                </a:extLst>
              </a:tr>
              <a:tr h="293086"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0,026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876707"/>
                  </a:ext>
                </a:extLst>
              </a:tr>
              <a:tr h="293086"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0,0006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1135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217357"/>
                  </a:ext>
                </a:extLst>
              </a:tr>
              <a:tr h="293086"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0,0024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836286"/>
                  </a:ext>
                </a:extLst>
              </a:tr>
              <a:tr h="293086"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5670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 dirty="0" err="1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</a:t>
                      </a:r>
                      <a:endParaRPr lang="ru-RU" sz="18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492267"/>
                  </a:ext>
                </a:extLst>
              </a:tr>
              <a:tr h="293086"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1589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098624"/>
                  </a:ext>
                </a:extLst>
              </a:tr>
              <a:tr h="293086"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3647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800" kern="10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00" dirty="0">
                          <a:solidFill>
                            <a:srgbClr val="00498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</a:t>
                      </a:r>
                      <a:endParaRPr lang="ru-RU" sz="1800" kern="100" dirty="0">
                        <a:solidFill>
                          <a:srgbClr val="00498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63869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DE25484-0CF0-9AA1-83D0-8EDAB0EC0D41}"/>
              </a:ext>
            </a:extLst>
          </p:cNvPr>
          <p:cNvSpPr txBox="1"/>
          <p:nvPr/>
        </p:nvSpPr>
        <p:spPr>
          <a:xfrm>
            <a:off x="694606" y="0"/>
            <a:ext cx="9793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у больных врожденной ТТП при </a:t>
            </a:r>
          </a:p>
          <a:p>
            <a:pPr algn="ctr"/>
            <a:r>
              <a:rPr lang="ru-RU" sz="2400" b="1" dirty="0">
                <a:solidFill>
                  <a:srgbClr val="0049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манифестации и в ремиссии</a:t>
            </a:r>
          </a:p>
        </p:txBody>
      </p:sp>
    </p:spTree>
    <p:extLst>
      <p:ext uri="{BB962C8B-B14F-4D97-AF65-F5344CB8AC3E}">
        <p14:creationId xmlns:p14="http://schemas.microsoft.com/office/powerpoint/2010/main" val="12055997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2136</Words>
  <Application>Microsoft Office PowerPoint</Application>
  <PresentationFormat>Произвольный</PresentationFormat>
  <Paragraphs>624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Calibri</vt:lpstr>
      <vt:lpstr>Wingdings</vt:lpstr>
      <vt:lpstr>MS PGothic</vt:lpstr>
      <vt:lpstr>Arial</vt:lpstr>
      <vt:lpstr>Montserrat Medium</vt:lpstr>
      <vt:lpstr>Times New Roman</vt:lpstr>
      <vt:lpstr>Gotham Pro Medium</vt:lpstr>
      <vt:lpstr>Gotham Pro</vt:lpstr>
      <vt:lpstr>Тема Office</vt:lpstr>
      <vt:lpstr>ПРОБЛЕМЫ УЛЬТРА-РЕДКИХ ПАЦИЕНОВ НА ПУТИ К ЛЕЧЕНИЮ: «МАСКИ» ОРФАННЫХ ЗАБОЛЕВАНИЙ</vt:lpstr>
      <vt:lpstr>Презентация PowerPoint</vt:lpstr>
      <vt:lpstr>Патогенез ТТП</vt:lpstr>
      <vt:lpstr>Презентация PowerPoint</vt:lpstr>
      <vt:lpstr>Российский регистр ТТП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Неврологические симптомы у пациентов с ТТП</vt:lpstr>
      <vt:lpstr>Изменения на КТ/МРТ у больных ТТП</vt:lpstr>
      <vt:lpstr>М А.А., 37 лет МРТ головного мозга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различных схем профилактического лечения врожденной ТТП</vt:lpstr>
      <vt:lpstr>2025 Модификация рекомендаций 2020 года ISTH по профилактике врожденной тромботической тромбоцитопенической пурпуры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Gennadii</cp:lastModifiedBy>
  <cp:revision>36</cp:revision>
  <dcterms:created xsi:type="dcterms:W3CDTF">2025-11-05T16:43:17Z</dcterms:created>
  <dcterms:modified xsi:type="dcterms:W3CDTF">2025-11-18T07:33:36Z</dcterms:modified>
</cp:coreProperties>
</file>