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88" r:id="rId2"/>
    <p:sldId id="267" r:id="rId3"/>
    <p:sldId id="266" r:id="rId4"/>
    <p:sldId id="580" r:id="rId5"/>
    <p:sldId id="502" r:id="rId6"/>
    <p:sldId id="572" r:id="rId7"/>
    <p:sldId id="583" r:id="rId8"/>
    <p:sldId id="571" r:id="rId9"/>
    <p:sldId id="574" r:id="rId10"/>
    <p:sldId id="584" r:id="rId11"/>
    <p:sldId id="585" r:id="rId12"/>
    <p:sldId id="582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48E56E-C886-45C6-BB69-5502EB0F57E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B8BC6CF-18A8-410E-983B-5F24E6A3C2FA}">
      <dgm:prSet/>
      <dgm:spPr/>
      <dgm:t>
        <a:bodyPr/>
        <a:lstStyle/>
        <a:p>
          <a:r>
            <a:rPr lang="ru-RU"/>
            <a:t>Выберите ресурсный образ, место, метафору. </a:t>
          </a:r>
          <a:endParaRPr lang="en-US"/>
        </a:p>
      </dgm:t>
    </dgm:pt>
    <dgm:pt modelId="{B0E03851-69D4-4E05-AB8C-9CD46B23ED7B}" type="parTrans" cxnId="{96AEC87D-2B87-454E-A510-B0B7372FBB54}">
      <dgm:prSet/>
      <dgm:spPr/>
      <dgm:t>
        <a:bodyPr/>
        <a:lstStyle/>
        <a:p>
          <a:endParaRPr lang="en-US"/>
        </a:p>
      </dgm:t>
    </dgm:pt>
    <dgm:pt modelId="{BF78507F-F18B-4F6A-8E20-BC19C02B0484}" type="sibTrans" cxnId="{96AEC87D-2B87-454E-A510-B0B7372FBB54}">
      <dgm:prSet/>
      <dgm:spPr/>
      <dgm:t>
        <a:bodyPr/>
        <a:lstStyle/>
        <a:p>
          <a:endParaRPr lang="en-US"/>
        </a:p>
      </dgm:t>
    </dgm:pt>
    <dgm:pt modelId="{FC1CFE91-7693-41F3-8868-01CF16AD0610}">
      <dgm:prSet/>
      <dgm:spPr/>
      <dgm:t>
        <a:bodyPr/>
        <a:lstStyle/>
        <a:p>
          <a:r>
            <a:rPr lang="ru-RU"/>
            <a:t>Что вы видите? Какой вы там , какая? Например, расслабленная, умиротворенный.</a:t>
          </a:r>
          <a:endParaRPr lang="en-US"/>
        </a:p>
      </dgm:t>
    </dgm:pt>
    <dgm:pt modelId="{95DB30CC-3E68-4716-9B0F-7F5689B31D34}" type="parTrans" cxnId="{52813687-8693-4FB2-AC77-7A0EED1AF211}">
      <dgm:prSet/>
      <dgm:spPr/>
      <dgm:t>
        <a:bodyPr/>
        <a:lstStyle/>
        <a:p>
          <a:endParaRPr lang="en-US"/>
        </a:p>
      </dgm:t>
    </dgm:pt>
    <dgm:pt modelId="{689F9C3A-E48C-4990-8B7F-1774D5F9014E}" type="sibTrans" cxnId="{52813687-8693-4FB2-AC77-7A0EED1AF211}">
      <dgm:prSet/>
      <dgm:spPr/>
      <dgm:t>
        <a:bodyPr/>
        <a:lstStyle/>
        <a:p>
          <a:endParaRPr lang="en-US"/>
        </a:p>
      </dgm:t>
    </dgm:pt>
    <dgm:pt modelId="{0E051E28-C34D-4E13-B871-394F84733375}">
      <dgm:prSet/>
      <dgm:spPr/>
      <dgm:t>
        <a:bodyPr/>
        <a:lstStyle/>
        <a:p>
          <a:r>
            <a:rPr lang="ru-RU"/>
            <a:t>Когда вы ….. , то какая эмоция рождается?</a:t>
          </a:r>
          <a:endParaRPr lang="en-US"/>
        </a:p>
      </dgm:t>
    </dgm:pt>
    <dgm:pt modelId="{2A5FF82F-2284-4376-9940-B99539D1F5B4}" type="parTrans" cxnId="{62EEFD6F-D0D2-43FE-ABA2-072777174DEE}">
      <dgm:prSet/>
      <dgm:spPr/>
      <dgm:t>
        <a:bodyPr/>
        <a:lstStyle/>
        <a:p>
          <a:endParaRPr lang="en-US"/>
        </a:p>
      </dgm:t>
    </dgm:pt>
    <dgm:pt modelId="{BC71CE22-D16D-4242-BF9F-57795C32984A}" type="sibTrans" cxnId="{62EEFD6F-D0D2-43FE-ABA2-072777174DEE}">
      <dgm:prSet/>
      <dgm:spPr/>
      <dgm:t>
        <a:bodyPr/>
        <a:lstStyle/>
        <a:p>
          <a:endParaRPr lang="en-US"/>
        </a:p>
      </dgm:t>
    </dgm:pt>
    <dgm:pt modelId="{DEE9E2B9-A3E4-4E33-88C0-7418BEBF2323}">
      <dgm:prSet/>
      <dgm:spPr/>
      <dgm:t>
        <a:bodyPr/>
        <a:lstStyle/>
        <a:p>
          <a:r>
            <a:rPr lang="ru-RU"/>
            <a:t>4. Как она ощущается в теле?</a:t>
          </a:r>
          <a:endParaRPr lang="en-US"/>
        </a:p>
      </dgm:t>
    </dgm:pt>
    <dgm:pt modelId="{C6A1FD49-6096-4A79-A0A6-FCC0E785C607}" type="parTrans" cxnId="{711E3958-6D6E-4721-ABE2-90A29DAA5A1E}">
      <dgm:prSet/>
      <dgm:spPr/>
      <dgm:t>
        <a:bodyPr/>
        <a:lstStyle/>
        <a:p>
          <a:endParaRPr lang="en-US"/>
        </a:p>
      </dgm:t>
    </dgm:pt>
    <dgm:pt modelId="{E880F392-E8C3-4540-B2DC-82B85CF1A8A3}" type="sibTrans" cxnId="{711E3958-6D6E-4721-ABE2-90A29DAA5A1E}">
      <dgm:prSet/>
      <dgm:spPr/>
      <dgm:t>
        <a:bodyPr/>
        <a:lstStyle/>
        <a:p>
          <a:endParaRPr lang="en-US"/>
        </a:p>
      </dgm:t>
    </dgm:pt>
    <dgm:pt modelId="{E63C926A-34AA-41FA-A4B9-1D943E35EF3B}">
      <dgm:prSet/>
      <dgm:spPr/>
      <dgm:t>
        <a:bodyPr/>
        <a:lstStyle/>
        <a:p>
          <a:r>
            <a:rPr lang="ru-RU" dirty="0"/>
            <a:t>5. Придумайте телесный якорь.</a:t>
          </a:r>
          <a:endParaRPr lang="en-US" dirty="0"/>
        </a:p>
      </dgm:t>
    </dgm:pt>
    <dgm:pt modelId="{4E82EA74-15A2-42E9-87AC-BFF64025D411}" type="parTrans" cxnId="{AB009B32-3DD7-4C13-B232-5A9A7EBC9CB8}">
      <dgm:prSet/>
      <dgm:spPr/>
      <dgm:t>
        <a:bodyPr/>
        <a:lstStyle/>
        <a:p>
          <a:endParaRPr lang="en-US"/>
        </a:p>
      </dgm:t>
    </dgm:pt>
    <dgm:pt modelId="{7102001B-BA9D-43DE-9623-890462ADA41A}" type="sibTrans" cxnId="{AB009B32-3DD7-4C13-B232-5A9A7EBC9CB8}">
      <dgm:prSet/>
      <dgm:spPr/>
      <dgm:t>
        <a:bodyPr/>
        <a:lstStyle/>
        <a:p>
          <a:endParaRPr lang="en-US"/>
        </a:p>
      </dgm:t>
    </dgm:pt>
    <dgm:pt modelId="{4605BFE6-B378-42A0-A7FA-2D3CA0C66CE5}">
      <dgm:prSet/>
      <dgm:spPr/>
      <dgm:t>
        <a:bodyPr/>
        <a:lstStyle/>
        <a:p>
          <a:r>
            <a:rPr lang="ru-RU" dirty="0"/>
            <a:t>6. Соберем ОБРАЗ +  ЭМОЦИЮ + ОЩУЩЕНИЕ В ТЕЛЕ.</a:t>
          </a:r>
        </a:p>
        <a:p>
          <a:r>
            <a:rPr lang="ru-RU" dirty="0"/>
            <a:t>Делайте упражнение с билатеральной стимуляцией «Бабочка» и повторяйте, например,  «Я умиротворенный», «Я расслабленная» и присоединяйте телесный якорь.</a:t>
          </a:r>
          <a:endParaRPr lang="en-US" dirty="0"/>
        </a:p>
      </dgm:t>
    </dgm:pt>
    <dgm:pt modelId="{059440EA-29F4-439D-AD34-D4954C643E7B}" type="parTrans" cxnId="{128845C6-80AF-4C00-9041-4DDCB6618DC4}">
      <dgm:prSet/>
      <dgm:spPr/>
      <dgm:t>
        <a:bodyPr/>
        <a:lstStyle/>
        <a:p>
          <a:endParaRPr lang="en-US"/>
        </a:p>
      </dgm:t>
    </dgm:pt>
    <dgm:pt modelId="{AC731F10-1D87-481D-937E-F197CFAB5F84}" type="sibTrans" cxnId="{128845C6-80AF-4C00-9041-4DDCB6618DC4}">
      <dgm:prSet/>
      <dgm:spPr/>
      <dgm:t>
        <a:bodyPr/>
        <a:lstStyle/>
        <a:p>
          <a:endParaRPr lang="en-US"/>
        </a:p>
      </dgm:t>
    </dgm:pt>
    <dgm:pt modelId="{07476726-E38E-4C6E-8DE6-4FC5CF11C018}">
      <dgm:prSet/>
      <dgm:spPr/>
      <dgm:t>
        <a:bodyPr/>
        <a:lstStyle/>
        <a:p>
          <a:r>
            <a:rPr lang="ru-RU" dirty="0"/>
            <a:t>7. Повторите 3 раза с перерывом в 1минуту.</a:t>
          </a:r>
          <a:endParaRPr lang="en-US" dirty="0"/>
        </a:p>
      </dgm:t>
    </dgm:pt>
    <dgm:pt modelId="{1CE957A9-9615-44E2-8491-B6824BA0A0FF}" type="parTrans" cxnId="{74C87DB1-81BB-4B54-95B9-A294DAE3BB7D}">
      <dgm:prSet/>
      <dgm:spPr/>
      <dgm:t>
        <a:bodyPr/>
        <a:lstStyle/>
        <a:p>
          <a:endParaRPr lang="en-US"/>
        </a:p>
      </dgm:t>
    </dgm:pt>
    <dgm:pt modelId="{D596127B-32BD-4C0A-9E8B-239DFA8F9359}" type="sibTrans" cxnId="{74C87DB1-81BB-4B54-95B9-A294DAE3BB7D}">
      <dgm:prSet/>
      <dgm:spPr/>
      <dgm:t>
        <a:bodyPr/>
        <a:lstStyle/>
        <a:p>
          <a:endParaRPr lang="en-US"/>
        </a:p>
      </dgm:t>
    </dgm:pt>
    <dgm:pt modelId="{F3B30172-82A9-4417-BFB1-9A4DB6D1F8D8}" type="pres">
      <dgm:prSet presAssocID="{0148E56E-C886-45C6-BB69-5502EB0F57E7}" presName="Name0" presStyleCnt="0">
        <dgm:presLayoutVars>
          <dgm:dir/>
          <dgm:resizeHandles val="exact"/>
        </dgm:presLayoutVars>
      </dgm:prSet>
      <dgm:spPr/>
    </dgm:pt>
    <dgm:pt modelId="{D4317FB5-E52E-4793-B60D-61F33A4C05F9}" type="pres">
      <dgm:prSet presAssocID="{0B8BC6CF-18A8-410E-983B-5F24E6A3C2FA}" presName="node" presStyleLbl="node1" presStyleIdx="0" presStyleCnt="7">
        <dgm:presLayoutVars>
          <dgm:bulletEnabled val="1"/>
        </dgm:presLayoutVars>
      </dgm:prSet>
      <dgm:spPr/>
    </dgm:pt>
    <dgm:pt modelId="{391393CB-AC53-4E30-A83D-F9CF5D3A84EC}" type="pres">
      <dgm:prSet presAssocID="{BF78507F-F18B-4F6A-8E20-BC19C02B0484}" presName="sibTrans" presStyleLbl="sibTrans1D1" presStyleIdx="0" presStyleCnt="6"/>
      <dgm:spPr/>
    </dgm:pt>
    <dgm:pt modelId="{B83EB7DA-DF1A-49BF-A6E9-356ADFB779D4}" type="pres">
      <dgm:prSet presAssocID="{BF78507F-F18B-4F6A-8E20-BC19C02B0484}" presName="connectorText" presStyleLbl="sibTrans1D1" presStyleIdx="0" presStyleCnt="6"/>
      <dgm:spPr/>
    </dgm:pt>
    <dgm:pt modelId="{969CEB8F-D876-407E-8776-C4EE0F9F1A36}" type="pres">
      <dgm:prSet presAssocID="{FC1CFE91-7693-41F3-8868-01CF16AD0610}" presName="node" presStyleLbl="node1" presStyleIdx="1" presStyleCnt="7">
        <dgm:presLayoutVars>
          <dgm:bulletEnabled val="1"/>
        </dgm:presLayoutVars>
      </dgm:prSet>
      <dgm:spPr/>
    </dgm:pt>
    <dgm:pt modelId="{47D05843-FCE9-45A5-90D4-8CCCBDD65890}" type="pres">
      <dgm:prSet presAssocID="{689F9C3A-E48C-4990-8B7F-1774D5F9014E}" presName="sibTrans" presStyleLbl="sibTrans1D1" presStyleIdx="1" presStyleCnt="6"/>
      <dgm:spPr/>
    </dgm:pt>
    <dgm:pt modelId="{C8D3080C-B250-4EB3-B2A8-160BC1474442}" type="pres">
      <dgm:prSet presAssocID="{689F9C3A-E48C-4990-8B7F-1774D5F9014E}" presName="connectorText" presStyleLbl="sibTrans1D1" presStyleIdx="1" presStyleCnt="6"/>
      <dgm:spPr/>
    </dgm:pt>
    <dgm:pt modelId="{867C2E2F-A7F4-4578-AEC2-AAFF4B3B0938}" type="pres">
      <dgm:prSet presAssocID="{0E051E28-C34D-4E13-B871-394F84733375}" presName="node" presStyleLbl="node1" presStyleIdx="2" presStyleCnt="7">
        <dgm:presLayoutVars>
          <dgm:bulletEnabled val="1"/>
        </dgm:presLayoutVars>
      </dgm:prSet>
      <dgm:spPr/>
    </dgm:pt>
    <dgm:pt modelId="{5661B182-E33C-41AF-BCDF-D85C32630870}" type="pres">
      <dgm:prSet presAssocID="{BC71CE22-D16D-4242-BF9F-57795C32984A}" presName="sibTrans" presStyleLbl="sibTrans1D1" presStyleIdx="2" presStyleCnt="6"/>
      <dgm:spPr/>
    </dgm:pt>
    <dgm:pt modelId="{9DD3B055-E543-44C2-A04D-CC1A496D0D30}" type="pres">
      <dgm:prSet presAssocID="{BC71CE22-D16D-4242-BF9F-57795C32984A}" presName="connectorText" presStyleLbl="sibTrans1D1" presStyleIdx="2" presStyleCnt="6"/>
      <dgm:spPr/>
    </dgm:pt>
    <dgm:pt modelId="{F7C3D821-7213-48DE-827A-6876AAF0A034}" type="pres">
      <dgm:prSet presAssocID="{DEE9E2B9-A3E4-4E33-88C0-7418BEBF2323}" presName="node" presStyleLbl="node1" presStyleIdx="3" presStyleCnt="7">
        <dgm:presLayoutVars>
          <dgm:bulletEnabled val="1"/>
        </dgm:presLayoutVars>
      </dgm:prSet>
      <dgm:spPr/>
    </dgm:pt>
    <dgm:pt modelId="{A60FF281-2872-485B-AEB1-2CA88A7887A4}" type="pres">
      <dgm:prSet presAssocID="{E880F392-E8C3-4540-B2DC-82B85CF1A8A3}" presName="sibTrans" presStyleLbl="sibTrans1D1" presStyleIdx="3" presStyleCnt="6"/>
      <dgm:spPr/>
    </dgm:pt>
    <dgm:pt modelId="{87513F57-1DB4-4F37-A988-7E92891904DA}" type="pres">
      <dgm:prSet presAssocID="{E880F392-E8C3-4540-B2DC-82B85CF1A8A3}" presName="connectorText" presStyleLbl="sibTrans1D1" presStyleIdx="3" presStyleCnt="6"/>
      <dgm:spPr/>
    </dgm:pt>
    <dgm:pt modelId="{EC75E34A-518E-47B6-9D29-3A3A59258D06}" type="pres">
      <dgm:prSet presAssocID="{E63C926A-34AA-41FA-A4B9-1D943E35EF3B}" presName="node" presStyleLbl="node1" presStyleIdx="4" presStyleCnt="7">
        <dgm:presLayoutVars>
          <dgm:bulletEnabled val="1"/>
        </dgm:presLayoutVars>
      </dgm:prSet>
      <dgm:spPr/>
    </dgm:pt>
    <dgm:pt modelId="{3E1A59DB-A67B-4257-8D1C-AA0500EB19A4}" type="pres">
      <dgm:prSet presAssocID="{7102001B-BA9D-43DE-9623-890462ADA41A}" presName="sibTrans" presStyleLbl="sibTrans1D1" presStyleIdx="4" presStyleCnt="6"/>
      <dgm:spPr/>
    </dgm:pt>
    <dgm:pt modelId="{6CA92E25-06C9-4D81-B811-9D645E0DA56E}" type="pres">
      <dgm:prSet presAssocID="{7102001B-BA9D-43DE-9623-890462ADA41A}" presName="connectorText" presStyleLbl="sibTrans1D1" presStyleIdx="4" presStyleCnt="6"/>
      <dgm:spPr/>
    </dgm:pt>
    <dgm:pt modelId="{5866C026-9280-4DA8-A304-45D580E7BF14}" type="pres">
      <dgm:prSet presAssocID="{4605BFE6-B378-42A0-A7FA-2D3CA0C66CE5}" presName="node" presStyleLbl="node1" presStyleIdx="5" presStyleCnt="7" custScaleY="227653">
        <dgm:presLayoutVars>
          <dgm:bulletEnabled val="1"/>
        </dgm:presLayoutVars>
      </dgm:prSet>
      <dgm:spPr/>
    </dgm:pt>
    <dgm:pt modelId="{E6357DB3-7D48-409A-AFBB-11E00AFAF1BA}" type="pres">
      <dgm:prSet presAssocID="{AC731F10-1D87-481D-937E-F197CFAB5F84}" presName="sibTrans" presStyleLbl="sibTrans1D1" presStyleIdx="5" presStyleCnt="6"/>
      <dgm:spPr/>
    </dgm:pt>
    <dgm:pt modelId="{74683896-1B74-4830-ADFA-7124762001DA}" type="pres">
      <dgm:prSet presAssocID="{AC731F10-1D87-481D-937E-F197CFAB5F84}" presName="connectorText" presStyleLbl="sibTrans1D1" presStyleIdx="5" presStyleCnt="6"/>
      <dgm:spPr/>
    </dgm:pt>
    <dgm:pt modelId="{973824A3-8E4B-4E69-A57A-1185E8B23665}" type="pres">
      <dgm:prSet presAssocID="{07476726-E38E-4C6E-8DE6-4FC5CF11C018}" presName="node" presStyleLbl="node1" presStyleIdx="6" presStyleCnt="7">
        <dgm:presLayoutVars>
          <dgm:bulletEnabled val="1"/>
        </dgm:presLayoutVars>
      </dgm:prSet>
      <dgm:spPr/>
    </dgm:pt>
  </dgm:ptLst>
  <dgm:cxnLst>
    <dgm:cxn modelId="{0DF7DF12-6B47-4161-9189-31A418FBF818}" type="presOf" srcId="{4605BFE6-B378-42A0-A7FA-2D3CA0C66CE5}" destId="{5866C026-9280-4DA8-A304-45D580E7BF14}" srcOrd="0" destOrd="0" presId="urn:microsoft.com/office/officeart/2016/7/layout/RepeatingBendingProcessNew"/>
    <dgm:cxn modelId="{9A9BF915-1FA9-4A09-9F20-F71AFA5AB9DC}" type="presOf" srcId="{BC71CE22-D16D-4242-BF9F-57795C32984A}" destId="{9DD3B055-E543-44C2-A04D-CC1A496D0D30}" srcOrd="1" destOrd="0" presId="urn:microsoft.com/office/officeart/2016/7/layout/RepeatingBendingProcessNew"/>
    <dgm:cxn modelId="{D8BDFA27-0293-4404-9CF0-C90929E5F224}" type="presOf" srcId="{AC731F10-1D87-481D-937E-F197CFAB5F84}" destId="{E6357DB3-7D48-409A-AFBB-11E00AFAF1BA}" srcOrd="0" destOrd="0" presId="urn:microsoft.com/office/officeart/2016/7/layout/RepeatingBendingProcessNew"/>
    <dgm:cxn modelId="{4F56782B-AC20-4F45-B0A4-73AB8FFA0E96}" type="presOf" srcId="{E63C926A-34AA-41FA-A4B9-1D943E35EF3B}" destId="{EC75E34A-518E-47B6-9D29-3A3A59258D06}" srcOrd="0" destOrd="0" presId="urn:microsoft.com/office/officeart/2016/7/layout/RepeatingBendingProcessNew"/>
    <dgm:cxn modelId="{F5AF532C-8CB7-4827-A4D5-42D7AF063A71}" type="presOf" srcId="{BF78507F-F18B-4F6A-8E20-BC19C02B0484}" destId="{B83EB7DA-DF1A-49BF-A6E9-356ADFB779D4}" srcOrd="1" destOrd="0" presId="urn:microsoft.com/office/officeart/2016/7/layout/RepeatingBendingProcessNew"/>
    <dgm:cxn modelId="{403EE330-5916-4DC0-863F-D08BEBF0FD3D}" type="presOf" srcId="{BF78507F-F18B-4F6A-8E20-BC19C02B0484}" destId="{391393CB-AC53-4E30-A83D-F9CF5D3A84EC}" srcOrd="0" destOrd="0" presId="urn:microsoft.com/office/officeart/2016/7/layout/RepeatingBendingProcessNew"/>
    <dgm:cxn modelId="{F3281E31-202F-43C5-B45C-31D19D782040}" type="presOf" srcId="{7102001B-BA9D-43DE-9623-890462ADA41A}" destId="{3E1A59DB-A67B-4257-8D1C-AA0500EB19A4}" srcOrd="0" destOrd="0" presId="urn:microsoft.com/office/officeart/2016/7/layout/RepeatingBendingProcessNew"/>
    <dgm:cxn modelId="{AB009B32-3DD7-4C13-B232-5A9A7EBC9CB8}" srcId="{0148E56E-C886-45C6-BB69-5502EB0F57E7}" destId="{E63C926A-34AA-41FA-A4B9-1D943E35EF3B}" srcOrd="4" destOrd="0" parTransId="{4E82EA74-15A2-42E9-87AC-BFF64025D411}" sibTransId="{7102001B-BA9D-43DE-9623-890462ADA41A}"/>
    <dgm:cxn modelId="{9B323262-AD7E-48F2-A1D3-0F35465DD8F9}" type="presOf" srcId="{DEE9E2B9-A3E4-4E33-88C0-7418BEBF2323}" destId="{F7C3D821-7213-48DE-827A-6876AAF0A034}" srcOrd="0" destOrd="0" presId="urn:microsoft.com/office/officeart/2016/7/layout/RepeatingBendingProcessNew"/>
    <dgm:cxn modelId="{F843BE47-3EF7-4CB4-A972-ED1A9E43F185}" type="presOf" srcId="{E880F392-E8C3-4540-B2DC-82B85CF1A8A3}" destId="{87513F57-1DB4-4F37-A988-7E92891904DA}" srcOrd="1" destOrd="0" presId="urn:microsoft.com/office/officeart/2016/7/layout/RepeatingBendingProcessNew"/>
    <dgm:cxn modelId="{62EEFD6F-D0D2-43FE-ABA2-072777174DEE}" srcId="{0148E56E-C886-45C6-BB69-5502EB0F57E7}" destId="{0E051E28-C34D-4E13-B871-394F84733375}" srcOrd="2" destOrd="0" parTransId="{2A5FF82F-2284-4376-9940-B99539D1F5B4}" sibTransId="{BC71CE22-D16D-4242-BF9F-57795C32984A}"/>
    <dgm:cxn modelId="{341A8750-039E-4897-9D7B-D694F9CD95BB}" type="presOf" srcId="{0E051E28-C34D-4E13-B871-394F84733375}" destId="{867C2E2F-A7F4-4578-AEC2-AAFF4B3B0938}" srcOrd="0" destOrd="0" presId="urn:microsoft.com/office/officeart/2016/7/layout/RepeatingBendingProcessNew"/>
    <dgm:cxn modelId="{AEE05555-D230-4567-8725-E9AD32CFEA39}" type="presOf" srcId="{BC71CE22-D16D-4242-BF9F-57795C32984A}" destId="{5661B182-E33C-41AF-BCDF-D85C32630870}" srcOrd="0" destOrd="0" presId="urn:microsoft.com/office/officeart/2016/7/layout/RepeatingBendingProcessNew"/>
    <dgm:cxn modelId="{DF757E75-4742-4C29-909C-7ADFF5F73E61}" type="presOf" srcId="{689F9C3A-E48C-4990-8B7F-1774D5F9014E}" destId="{47D05843-FCE9-45A5-90D4-8CCCBDD65890}" srcOrd="0" destOrd="0" presId="urn:microsoft.com/office/officeart/2016/7/layout/RepeatingBendingProcessNew"/>
    <dgm:cxn modelId="{711E3958-6D6E-4721-ABE2-90A29DAA5A1E}" srcId="{0148E56E-C886-45C6-BB69-5502EB0F57E7}" destId="{DEE9E2B9-A3E4-4E33-88C0-7418BEBF2323}" srcOrd="3" destOrd="0" parTransId="{C6A1FD49-6096-4A79-A0A6-FCC0E785C607}" sibTransId="{E880F392-E8C3-4540-B2DC-82B85CF1A8A3}"/>
    <dgm:cxn modelId="{96AEC87D-2B87-454E-A510-B0B7372FBB54}" srcId="{0148E56E-C886-45C6-BB69-5502EB0F57E7}" destId="{0B8BC6CF-18A8-410E-983B-5F24E6A3C2FA}" srcOrd="0" destOrd="0" parTransId="{B0E03851-69D4-4E05-AB8C-9CD46B23ED7B}" sibTransId="{BF78507F-F18B-4F6A-8E20-BC19C02B0484}"/>
    <dgm:cxn modelId="{52813687-8693-4FB2-AC77-7A0EED1AF211}" srcId="{0148E56E-C886-45C6-BB69-5502EB0F57E7}" destId="{FC1CFE91-7693-41F3-8868-01CF16AD0610}" srcOrd="1" destOrd="0" parTransId="{95DB30CC-3E68-4716-9B0F-7F5689B31D34}" sibTransId="{689F9C3A-E48C-4990-8B7F-1774D5F9014E}"/>
    <dgm:cxn modelId="{A8817798-71FC-4629-9FD0-15AB509D859F}" type="presOf" srcId="{0B8BC6CF-18A8-410E-983B-5F24E6A3C2FA}" destId="{D4317FB5-E52E-4793-B60D-61F33A4C05F9}" srcOrd="0" destOrd="0" presId="urn:microsoft.com/office/officeart/2016/7/layout/RepeatingBendingProcessNew"/>
    <dgm:cxn modelId="{74C87DB1-81BB-4B54-95B9-A294DAE3BB7D}" srcId="{0148E56E-C886-45C6-BB69-5502EB0F57E7}" destId="{07476726-E38E-4C6E-8DE6-4FC5CF11C018}" srcOrd="6" destOrd="0" parTransId="{1CE957A9-9615-44E2-8491-B6824BA0A0FF}" sibTransId="{D596127B-32BD-4C0A-9E8B-239DFA8F9359}"/>
    <dgm:cxn modelId="{D46551C3-E409-4C58-8560-140C5F6C41D4}" type="presOf" srcId="{E880F392-E8C3-4540-B2DC-82B85CF1A8A3}" destId="{A60FF281-2872-485B-AEB1-2CA88A7887A4}" srcOrd="0" destOrd="0" presId="urn:microsoft.com/office/officeart/2016/7/layout/RepeatingBendingProcessNew"/>
    <dgm:cxn modelId="{128845C6-80AF-4C00-9041-4DDCB6618DC4}" srcId="{0148E56E-C886-45C6-BB69-5502EB0F57E7}" destId="{4605BFE6-B378-42A0-A7FA-2D3CA0C66CE5}" srcOrd="5" destOrd="0" parTransId="{059440EA-29F4-439D-AD34-D4954C643E7B}" sibTransId="{AC731F10-1D87-481D-937E-F197CFAB5F84}"/>
    <dgm:cxn modelId="{BB66CBD2-2239-4C8D-BA26-3F9073D866BC}" type="presOf" srcId="{07476726-E38E-4C6E-8DE6-4FC5CF11C018}" destId="{973824A3-8E4B-4E69-A57A-1185E8B23665}" srcOrd="0" destOrd="0" presId="urn:microsoft.com/office/officeart/2016/7/layout/RepeatingBendingProcessNew"/>
    <dgm:cxn modelId="{225285D6-9490-428B-8C78-56CA6E8EDBDD}" type="presOf" srcId="{0148E56E-C886-45C6-BB69-5502EB0F57E7}" destId="{F3B30172-82A9-4417-BFB1-9A4DB6D1F8D8}" srcOrd="0" destOrd="0" presId="urn:microsoft.com/office/officeart/2016/7/layout/RepeatingBendingProcessNew"/>
    <dgm:cxn modelId="{7F581FDB-D605-4C01-8B01-6095E334796D}" type="presOf" srcId="{AC731F10-1D87-481D-937E-F197CFAB5F84}" destId="{74683896-1B74-4830-ADFA-7124762001DA}" srcOrd="1" destOrd="0" presId="urn:microsoft.com/office/officeart/2016/7/layout/RepeatingBendingProcessNew"/>
    <dgm:cxn modelId="{9FC20EE7-3B5E-459D-8B3B-2566665B3457}" type="presOf" srcId="{FC1CFE91-7693-41F3-8868-01CF16AD0610}" destId="{969CEB8F-D876-407E-8776-C4EE0F9F1A36}" srcOrd="0" destOrd="0" presId="urn:microsoft.com/office/officeart/2016/7/layout/RepeatingBendingProcessNew"/>
    <dgm:cxn modelId="{7462DEEE-9BF7-4FAB-B621-083B6FB57E74}" type="presOf" srcId="{7102001B-BA9D-43DE-9623-890462ADA41A}" destId="{6CA92E25-06C9-4D81-B811-9D645E0DA56E}" srcOrd="1" destOrd="0" presId="urn:microsoft.com/office/officeart/2016/7/layout/RepeatingBendingProcessNew"/>
    <dgm:cxn modelId="{BBBAD3FC-7F45-467C-9081-4277CBDC858A}" type="presOf" srcId="{689F9C3A-E48C-4990-8B7F-1774D5F9014E}" destId="{C8D3080C-B250-4EB3-B2A8-160BC1474442}" srcOrd="1" destOrd="0" presId="urn:microsoft.com/office/officeart/2016/7/layout/RepeatingBendingProcessNew"/>
    <dgm:cxn modelId="{ED4012A5-2D6C-4E2C-ABF4-4D51E699A3DE}" type="presParOf" srcId="{F3B30172-82A9-4417-BFB1-9A4DB6D1F8D8}" destId="{D4317FB5-E52E-4793-B60D-61F33A4C05F9}" srcOrd="0" destOrd="0" presId="urn:microsoft.com/office/officeart/2016/7/layout/RepeatingBendingProcessNew"/>
    <dgm:cxn modelId="{F31DD653-0977-46AF-B584-2D754A810D06}" type="presParOf" srcId="{F3B30172-82A9-4417-BFB1-9A4DB6D1F8D8}" destId="{391393CB-AC53-4E30-A83D-F9CF5D3A84EC}" srcOrd="1" destOrd="0" presId="urn:microsoft.com/office/officeart/2016/7/layout/RepeatingBendingProcessNew"/>
    <dgm:cxn modelId="{179FA832-BC92-4D8E-9C98-4E5777B49D96}" type="presParOf" srcId="{391393CB-AC53-4E30-A83D-F9CF5D3A84EC}" destId="{B83EB7DA-DF1A-49BF-A6E9-356ADFB779D4}" srcOrd="0" destOrd="0" presId="urn:microsoft.com/office/officeart/2016/7/layout/RepeatingBendingProcessNew"/>
    <dgm:cxn modelId="{0665144E-59D2-4CC7-9138-BD7CA51981D1}" type="presParOf" srcId="{F3B30172-82A9-4417-BFB1-9A4DB6D1F8D8}" destId="{969CEB8F-D876-407E-8776-C4EE0F9F1A36}" srcOrd="2" destOrd="0" presId="urn:microsoft.com/office/officeart/2016/7/layout/RepeatingBendingProcessNew"/>
    <dgm:cxn modelId="{6E8FB422-0732-44DB-B433-E0F08C020AD9}" type="presParOf" srcId="{F3B30172-82A9-4417-BFB1-9A4DB6D1F8D8}" destId="{47D05843-FCE9-45A5-90D4-8CCCBDD65890}" srcOrd="3" destOrd="0" presId="urn:microsoft.com/office/officeart/2016/7/layout/RepeatingBendingProcessNew"/>
    <dgm:cxn modelId="{061D23F1-676F-4731-B9C3-441871FC82C2}" type="presParOf" srcId="{47D05843-FCE9-45A5-90D4-8CCCBDD65890}" destId="{C8D3080C-B250-4EB3-B2A8-160BC1474442}" srcOrd="0" destOrd="0" presId="urn:microsoft.com/office/officeart/2016/7/layout/RepeatingBendingProcessNew"/>
    <dgm:cxn modelId="{9F0D7425-65EC-4CB1-A6F2-7BB29C6EDA17}" type="presParOf" srcId="{F3B30172-82A9-4417-BFB1-9A4DB6D1F8D8}" destId="{867C2E2F-A7F4-4578-AEC2-AAFF4B3B0938}" srcOrd="4" destOrd="0" presId="urn:microsoft.com/office/officeart/2016/7/layout/RepeatingBendingProcessNew"/>
    <dgm:cxn modelId="{831A61CE-3801-4B8F-B520-5EE19E7241D2}" type="presParOf" srcId="{F3B30172-82A9-4417-BFB1-9A4DB6D1F8D8}" destId="{5661B182-E33C-41AF-BCDF-D85C32630870}" srcOrd="5" destOrd="0" presId="urn:microsoft.com/office/officeart/2016/7/layout/RepeatingBendingProcessNew"/>
    <dgm:cxn modelId="{8A5D363F-1BF5-4E7B-8AA5-82D532929B8B}" type="presParOf" srcId="{5661B182-E33C-41AF-BCDF-D85C32630870}" destId="{9DD3B055-E543-44C2-A04D-CC1A496D0D30}" srcOrd="0" destOrd="0" presId="urn:microsoft.com/office/officeart/2016/7/layout/RepeatingBendingProcessNew"/>
    <dgm:cxn modelId="{56906960-5EC2-4F4E-B08C-EEB586EE9900}" type="presParOf" srcId="{F3B30172-82A9-4417-BFB1-9A4DB6D1F8D8}" destId="{F7C3D821-7213-48DE-827A-6876AAF0A034}" srcOrd="6" destOrd="0" presId="urn:microsoft.com/office/officeart/2016/7/layout/RepeatingBendingProcessNew"/>
    <dgm:cxn modelId="{59D4238D-AC42-4670-9BA3-B9628E82EE66}" type="presParOf" srcId="{F3B30172-82A9-4417-BFB1-9A4DB6D1F8D8}" destId="{A60FF281-2872-485B-AEB1-2CA88A7887A4}" srcOrd="7" destOrd="0" presId="urn:microsoft.com/office/officeart/2016/7/layout/RepeatingBendingProcessNew"/>
    <dgm:cxn modelId="{5C3A7336-DE0D-4782-BDCC-02AF547F634F}" type="presParOf" srcId="{A60FF281-2872-485B-AEB1-2CA88A7887A4}" destId="{87513F57-1DB4-4F37-A988-7E92891904DA}" srcOrd="0" destOrd="0" presId="urn:microsoft.com/office/officeart/2016/7/layout/RepeatingBendingProcessNew"/>
    <dgm:cxn modelId="{BA3DBC43-79C5-409F-BED8-213691A20EA7}" type="presParOf" srcId="{F3B30172-82A9-4417-BFB1-9A4DB6D1F8D8}" destId="{EC75E34A-518E-47B6-9D29-3A3A59258D06}" srcOrd="8" destOrd="0" presId="urn:microsoft.com/office/officeart/2016/7/layout/RepeatingBendingProcessNew"/>
    <dgm:cxn modelId="{F37DBF14-DD83-4BAA-B4FC-4E2C6544DE86}" type="presParOf" srcId="{F3B30172-82A9-4417-BFB1-9A4DB6D1F8D8}" destId="{3E1A59DB-A67B-4257-8D1C-AA0500EB19A4}" srcOrd="9" destOrd="0" presId="urn:microsoft.com/office/officeart/2016/7/layout/RepeatingBendingProcessNew"/>
    <dgm:cxn modelId="{3E80BB9B-6794-46EA-86A0-513EE66A1A35}" type="presParOf" srcId="{3E1A59DB-A67B-4257-8D1C-AA0500EB19A4}" destId="{6CA92E25-06C9-4D81-B811-9D645E0DA56E}" srcOrd="0" destOrd="0" presId="urn:microsoft.com/office/officeart/2016/7/layout/RepeatingBendingProcessNew"/>
    <dgm:cxn modelId="{7A678A05-2696-467E-86A2-B64A181F0EA4}" type="presParOf" srcId="{F3B30172-82A9-4417-BFB1-9A4DB6D1F8D8}" destId="{5866C026-9280-4DA8-A304-45D580E7BF14}" srcOrd="10" destOrd="0" presId="urn:microsoft.com/office/officeart/2016/7/layout/RepeatingBendingProcessNew"/>
    <dgm:cxn modelId="{A33CB486-CF7C-4301-894B-D97525A80081}" type="presParOf" srcId="{F3B30172-82A9-4417-BFB1-9A4DB6D1F8D8}" destId="{E6357DB3-7D48-409A-AFBB-11E00AFAF1BA}" srcOrd="11" destOrd="0" presId="urn:microsoft.com/office/officeart/2016/7/layout/RepeatingBendingProcessNew"/>
    <dgm:cxn modelId="{AD71D154-6465-44A4-98A8-08B03CBBED1B}" type="presParOf" srcId="{E6357DB3-7D48-409A-AFBB-11E00AFAF1BA}" destId="{74683896-1B74-4830-ADFA-7124762001DA}" srcOrd="0" destOrd="0" presId="urn:microsoft.com/office/officeart/2016/7/layout/RepeatingBendingProcessNew"/>
    <dgm:cxn modelId="{3B498658-342C-4CAC-BD3E-A622EE4C8D67}" type="presParOf" srcId="{F3B30172-82A9-4417-BFB1-9A4DB6D1F8D8}" destId="{973824A3-8E4B-4E69-A57A-1185E8B23665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393CB-AC53-4E30-A83D-F9CF5D3A84EC}">
      <dsp:nvSpPr>
        <dsp:cNvPr id="0" name=""/>
        <dsp:cNvSpPr/>
      </dsp:nvSpPr>
      <dsp:spPr>
        <a:xfrm>
          <a:off x="2023072" y="548240"/>
          <a:ext cx="4244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461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23926" y="591684"/>
        <a:ext cx="22753" cy="4550"/>
      </dsp:txXfrm>
    </dsp:sp>
    <dsp:sp modelId="{D4317FB5-E52E-4793-B60D-61F33A4C05F9}">
      <dsp:nvSpPr>
        <dsp:cNvPr id="0" name=""/>
        <dsp:cNvSpPr/>
      </dsp:nvSpPr>
      <dsp:spPr>
        <a:xfrm>
          <a:off x="46346" y="402"/>
          <a:ext cx="1978526" cy="11871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49" tIns="101766" rIns="96949" bIns="10176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Выберите ресурсный образ, место, метафору. </a:t>
          </a:r>
          <a:endParaRPr lang="en-US" sz="1300" kern="1200"/>
        </a:p>
      </dsp:txBody>
      <dsp:txXfrm>
        <a:off x="46346" y="402"/>
        <a:ext cx="1978526" cy="1187115"/>
      </dsp:txXfrm>
    </dsp:sp>
    <dsp:sp modelId="{47D05843-FCE9-45A5-90D4-8CCCBDD65890}">
      <dsp:nvSpPr>
        <dsp:cNvPr id="0" name=""/>
        <dsp:cNvSpPr/>
      </dsp:nvSpPr>
      <dsp:spPr>
        <a:xfrm>
          <a:off x="4456660" y="548240"/>
          <a:ext cx="4244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461" y="45720"/>
              </a:lnTo>
            </a:path>
          </a:pathLst>
        </a:custGeom>
        <a:noFill/>
        <a:ln w="12700" cap="flat" cmpd="sng" algn="ctr">
          <a:solidFill>
            <a:schemeClr val="accent5">
              <a:hueOff val="-2430430"/>
              <a:satOff val="-165"/>
              <a:lumOff val="39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57514" y="591684"/>
        <a:ext cx="22753" cy="4550"/>
      </dsp:txXfrm>
    </dsp:sp>
    <dsp:sp modelId="{969CEB8F-D876-407E-8776-C4EE0F9F1A36}">
      <dsp:nvSpPr>
        <dsp:cNvPr id="0" name=""/>
        <dsp:cNvSpPr/>
      </dsp:nvSpPr>
      <dsp:spPr>
        <a:xfrm>
          <a:off x="2479933" y="402"/>
          <a:ext cx="1978526" cy="1187115"/>
        </a:xfrm>
        <a:prstGeom prst="rect">
          <a:avLst/>
        </a:prstGeom>
        <a:solidFill>
          <a:schemeClr val="accent5">
            <a:hueOff val="-2025358"/>
            <a:satOff val="-138"/>
            <a:lumOff val="3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49" tIns="101766" rIns="96949" bIns="10176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Что вы видите? Какой вы там , какая? Например, расслабленная, умиротворенный.</a:t>
          </a:r>
          <a:endParaRPr lang="en-US" sz="1300" kern="1200"/>
        </a:p>
      </dsp:txBody>
      <dsp:txXfrm>
        <a:off x="2479933" y="402"/>
        <a:ext cx="1978526" cy="1187115"/>
      </dsp:txXfrm>
    </dsp:sp>
    <dsp:sp modelId="{5661B182-E33C-41AF-BCDF-D85C32630870}">
      <dsp:nvSpPr>
        <dsp:cNvPr id="0" name=""/>
        <dsp:cNvSpPr/>
      </dsp:nvSpPr>
      <dsp:spPr>
        <a:xfrm>
          <a:off x="1035609" y="1185718"/>
          <a:ext cx="4867174" cy="1182155"/>
        </a:xfrm>
        <a:custGeom>
          <a:avLst/>
          <a:gdLst/>
          <a:ahLst/>
          <a:cxnLst/>
          <a:rect l="0" t="0" r="0" b="0"/>
          <a:pathLst>
            <a:path>
              <a:moveTo>
                <a:pt x="4867174" y="0"/>
              </a:moveTo>
              <a:lnTo>
                <a:pt x="4867174" y="608177"/>
              </a:lnTo>
              <a:lnTo>
                <a:pt x="0" y="608177"/>
              </a:lnTo>
              <a:lnTo>
                <a:pt x="0" y="1182155"/>
              </a:lnTo>
            </a:path>
          </a:pathLst>
        </a:custGeom>
        <a:noFill/>
        <a:ln w="12700" cap="flat" cmpd="sng" algn="ctr">
          <a:solidFill>
            <a:schemeClr val="accent5">
              <a:hueOff val="-4860860"/>
              <a:satOff val="-330"/>
              <a:lumOff val="78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43797" y="1774520"/>
        <a:ext cx="250799" cy="4550"/>
      </dsp:txXfrm>
    </dsp:sp>
    <dsp:sp modelId="{867C2E2F-A7F4-4578-AEC2-AAFF4B3B0938}">
      <dsp:nvSpPr>
        <dsp:cNvPr id="0" name=""/>
        <dsp:cNvSpPr/>
      </dsp:nvSpPr>
      <dsp:spPr>
        <a:xfrm>
          <a:off x="4913521" y="402"/>
          <a:ext cx="1978526" cy="1187115"/>
        </a:xfrm>
        <a:prstGeom prst="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49" tIns="101766" rIns="96949" bIns="10176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Когда вы ….. , то какая эмоция рождается?</a:t>
          </a:r>
          <a:endParaRPr lang="en-US" sz="1300" kern="1200"/>
        </a:p>
      </dsp:txBody>
      <dsp:txXfrm>
        <a:off x="4913521" y="402"/>
        <a:ext cx="1978526" cy="1187115"/>
      </dsp:txXfrm>
    </dsp:sp>
    <dsp:sp modelId="{A60FF281-2872-485B-AEB1-2CA88A7887A4}">
      <dsp:nvSpPr>
        <dsp:cNvPr id="0" name=""/>
        <dsp:cNvSpPr/>
      </dsp:nvSpPr>
      <dsp:spPr>
        <a:xfrm>
          <a:off x="2023072" y="2948111"/>
          <a:ext cx="4244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461" y="45720"/>
              </a:lnTo>
            </a:path>
          </a:pathLst>
        </a:custGeom>
        <a:noFill/>
        <a:ln w="12700" cap="flat" cmpd="sng" algn="ctr">
          <a:solidFill>
            <a:schemeClr val="accent5">
              <a:hueOff val="-7291290"/>
              <a:satOff val="-496"/>
              <a:lumOff val="117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23926" y="2991556"/>
        <a:ext cx="22753" cy="4550"/>
      </dsp:txXfrm>
    </dsp:sp>
    <dsp:sp modelId="{F7C3D821-7213-48DE-827A-6876AAF0A034}">
      <dsp:nvSpPr>
        <dsp:cNvPr id="0" name=""/>
        <dsp:cNvSpPr/>
      </dsp:nvSpPr>
      <dsp:spPr>
        <a:xfrm>
          <a:off x="46346" y="2400273"/>
          <a:ext cx="1978526" cy="1187115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49" tIns="101766" rIns="96949" bIns="10176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4. Как она ощущается в теле?</a:t>
          </a:r>
          <a:endParaRPr lang="en-US" sz="1300" kern="1200"/>
        </a:p>
      </dsp:txBody>
      <dsp:txXfrm>
        <a:off x="46346" y="2400273"/>
        <a:ext cx="1978526" cy="1187115"/>
      </dsp:txXfrm>
    </dsp:sp>
    <dsp:sp modelId="{3E1A59DB-A67B-4257-8D1C-AA0500EB19A4}">
      <dsp:nvSpPr>
        <dsp:cNvPr id="0" name=""/>
        <dsp:cNvSpPr/>
      </dsp:nvSpPr>
      <dsp:spPr>
        <a:xfrm>
          <a:off x="4456660" y="2948111"/>
          <a:ext cx="4244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461" y="45720"/>
              </a:lnTo>
            </a:path>
          </a:pathLst>
        </a:custGeom>
        <a:noFill/>
        <a:ln w="12700" cap="flat" cmpd="sng" algn="ctr">
          <a:solidFill>
            <a:schemeClr val="accent5">
              <a:hueOff val="-9721720"/>
              <a:satOff val="-661"/>
              <a:lumOff val="156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57514" y="2991556"/>
        <a:ext cx="22753" cy="4550"/>
      </dsp:txXfrm>
    </dsp:sp>
    <dsp:sp modelId="{EC75E34A-518E-47B6-9D29-3A3A59258D06}">
      <dsp:nvSpPr>
        <dsp:cNvPr id="0" name=""/>
        <dsp:cNvSpPr/>
      </dsp:nvSpPr>
      <dsp:spPr>
        <a:xfrm>
          <a:off x="2479933" y="2400273"/>
          <a:ext cx="1978526" cy="1187115"/>
        </a:xfrm>
        <a:prstGeom prst="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49" tIns="101766" rIns="96949" bIns="10176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5. Придумайте телесный якорь.</a:t>
          </a:r>
          <a:endParaRPr lang="en-US" sz="1300" kern="1200" dirty="0"/>
        </a:p>
      </dsp:txBody>
      <dsp:txXfrm>
        <a:off x="2479933" y="2400273"/>
        <a:ext cx="1978526" cy="1187115"/>
      </dsp:txXfrm>
    </dsp:sp>
    <dsp:sp modelId="{E6357DB3-7D48-409A-AFBB-11E00AFAF1BA}">
      <dsp:nvSpPr>
        <dsp:cNvPr id="0" name=""/>
        <dsp:cNvSpPr/>
      </dsp:nvSpPr>
      <dsp:spPr>
        <a:xfrm>
          <a:off x="1035609" y="4343283"/>
          <a:ext cx="4867174" cy="424461"/>
        </a:xfrm>
        <a:custGeom>
          <a:avLst/>
          <a:gdLst/>
          <a:ahLst/>
          <a:cxnLst/>
          <a:rect l="0" t="0" r="0" b="0"/>
          <a:pathLst>
            <a:path>
              <a:moveTo>
                <a:pt x="4867174" y="0"/>
              </a:moveTo>
              <a:lnTo>
                <a:pt x="4867174" y="229330"/>
              </a:lnTo>
              <a:lnTo>
                <a:pt x="0" y="229330"/>
              </a:lnTo>
              <a:lnTo>
                <a:pt x="0" y="424461"/>
              </a:lnTo>
            </a:path>
          </a:pathLst>
        </a:custGeom>
        <a:noFill/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46986" y="4553239"/>
        <a:ext cx="244420" cy="4550"/>
      </dsp:txXfrm>
    </dsp:sp>
    <dsp:sp modelId="{5866C026-9280-4DA8-A304-45D580E7BF14}">
      <dsp:nvSpPr>
        <dsp:cNvPr id="0" name=""/>
        <dsp:cNvSpPr/>
      </dsp:nvSpPr>
      <dsp:spPr>
        <a:xfrm>
          <a:off x="4913521" y="1642579"/>
          <a:ext cx="1978526" cy="2702504"/>
        </a:xfrm>
        <a:prstGeom prst="rect">
          <a:avLst/>
        </a:prstGeom>
        <a:solidFill>
          <a:schemeClr val="accent5">
            <a:hueOff val="-10126791"/>
            <a:satOff val="-688"/>
            <a:lumOff val="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49" tIns="101766" rIns="96949" bIns="10176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6. Соберем ОБРАЗ +  ЭМОЦИЮ + ОЩУЩЕНИЕ В ТЕЛЕ.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Делайте упражнение с билатеральной стимуляцией «Бабочка» и повторяйте, например,  «Я умиротворенный», «Я расслабленная» и присоединяйте телесный якорь.</a:t>
          </a:r>
          <a:endParaRPr lang="en-US" sz="1300" kern="1200" dirty="0"/>
        </a:p>
      </dsp:txBody>
      <dsp:txXfrm>
        <a:off x="4913521" y="1642579"/>
        <a:ext cx="1978526" cy="2702504"/>
      </dsp:txXfrm>
    </dsp:sp>
    <dsp:sp modelId="{973824A3-8E4B-4E69-A57A-1185E8B23665}">
      <dsp:nvSpPr>
        <dsp:cNvPr id="0" name=""/>
        <dsp:cNvSpPr/>
      </dsp:nvSpPr>
      <dsp:spPr>
        <a:xfrm>
          <a:off x="46346" y="4800144"/>
          <a:ext cx="1978526" cy="1187115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49" tIns="101766" rIns="96949" bIns="10176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7. Повторите 3 раза с перерывом в 1минуту.</a:t>
          </a:r>
          <a:endParaRPr lang="en-US" sz="1300" kern="1200" dirty="0"/>
        </a:p>
      </dsp:txBody>
      <dsp:txXfrm>
        <a:off x="46346" y="4800144"/>
        <a:ext cx="1978526" cy="1187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91BA0-7E3B-4D13-9951-37720521D3E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C3B14-9B31-4E86-BE05-DD89CCB7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990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38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2417B-D26F-4A10-84B9-71D8D125F05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80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24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08B69-D4D9-0D06-256F-31F553597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E739F6-0FA6-F209-2735-0BFC73FD0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AFAF7A-B02F-6165-CF84-3F9BAD3E7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E3C422-3C91-6773-C3C7-3CF2328D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E9BFC2-62B0-5E28-6734-A1EBDB17E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36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09770-89E4-397D-9953-2BAFF24E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9AA5BE-9903-A8F5-42E9-23223827F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75382D-363E-4074-664E-6A50FCDB4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4B9791-E954-EB45-D182-5BD4607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35F979-6340-C81C-131D-B1C53107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38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9B8160-BEC3-06AF-1E1C-8C191B936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CDBA93-3374-0C53-6FAE-DB31E21A2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792ED-6EA4-DEFE-0AAF-C6B789C56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288FCD-FE18-A287-04D1-EFE15CCF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3B101B-789B-D31D-89D0-1B8407140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442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1151446"/>
            <a:ext cx="985423" cy="985421"/>
            <a:chOff x="0" y="2148396"/>
            <a:chExt cx="985423" cy="985421"/>
          </a:xfrm>
        </p:grpSpPr>
        <p:cxnSp>
          <p:nvCxnSpPr>
            <p:cNvPr id="10" name="Straight Connector 9"/>
            <p:cNvCxnSpPr/>
            <p:nvPr userDrawn="1"/>
          </p:nvCxnSpPr>
          <p:spPr>
            <a:xfrm flipV="1">
              <a:off x="0" y="2148396"/>
              <a:ext cx="985421" cy="985421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985421" y="2148396"/>
              <a:ext cx="0" cy="575245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407988" y="2148396"/>
              <a:ext cx="577435" cy="0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-1" y="4120308"/>
            <a:ext cx="3007605" cy="273769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62689" y="4120308"/>
            <a:ext cx="3007605" cy="273769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25379" y="4120308"/>
            <a:ext cx="3007605" cy="273769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88068" y="4120308"/>
            <a:ext cx="3007605" cy="273769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8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DA277-1B5B-DF3A-9B48-D6AD504A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BA719-FDFC-93D9-9716-B112F3E5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71F2CB-4C7F-C224-85FB-4262EAFF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9BF729-8FC3-9E75-E9E6-A0E92D1A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C1BE21-06FA-20DE-7118-2EE86D4C1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9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2597E-1A0D-9AE4-145C-49A83B94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C0818E-3818-E003-778A-A62D9318A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EE7E9B-95A5-8E22-F2DF-D9B1204B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C3166-DDED-1F10-AE67-FABC38DB0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6BF4A-3EA1-E328-CA62-A47436746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98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734CC-C05C-4C0A-182E-17FDD245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CA16DB-A86D-B6B0-FA08-4004ADB90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A8A9DA-1C14-51BA-1EBA-09F7FDE81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CDB47E-964B-CD94-ACC5-4F0B64DC9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02FA8-225C-7DEF-A9F8-A2557525D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A247CA-0849-A2DD-F673-DCB4EB88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08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E8916-7D66-8591-59A1-84B07D59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B27FD4-A523-74B7-3FF1-B62652136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095B9A-DD83-8FC4-B1ED-1720E474C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A154F7-0158-FED7-3A84-B9FEDA83B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533209-00A8-A1DA-C15E-52AB7E445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C6488E-E3AC-F526-EDC7-1B2B44E0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FD54D3-5BBF-F383-C6C0-800829ED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CC35340-DB9E-BDC8-2947-E95605F14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920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BAD9F-2250-28B0-ED98-57DB227D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B3C4A3-5D93-36D2-AF7D-09E1B1C6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ED2AA0-C9E0-5D25-9DF8-467B4E122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FA6C59-EC18-B279-1854-920A8C59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CF631EA-A0B2-3ABD-27ED-68F374433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69A5F4-3836-36D1-E810-93CE6AF0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286560-549C-BD33-BB58-EB209F0D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45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B38FD-29E1-DB77-B28A-3DA32A1E1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68D4D2-8DD5-FE5B-2638-39C46C612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59F66-CE7B-2A6D-CB72-B7DF839BD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A3EAF0-28BC-2F32-DB94-7E6F6246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277FA0-8024-D4AD-FB10-FB0509B17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CEB2A5-1BCC-F484-A962-833B8A04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911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03C49-1C4C-7946-7BB2-D24A7818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F1A2B0-5AF5-9FBC-58C4-CEF96DC2C9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E15152-3225-0951-83D3-1CC75E22C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366BD1-1226-E207-D18A-F27635BE1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B8CD54-338B-E7F3-787E-E45110BD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4006E4-A62D-C819-C521-9A9E3779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21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4AEC8-5520-1BDC-8DCC-5F8A6765A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A095F1-0D27-5C06-80D0-F5FF2AC7C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394D2D-DD36-5E38-A2B3-F8AB92C6B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58116C-6BBB-43AA-B225-54EE3559CE8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188AE-35AC-54DE-E4CF-17B96703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B2C83E-FA1C-436B-352A-D957FE518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E88286-DA7D-44F5-9C9C-B91B4A052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8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video/preview/1440924527044429759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-793" y="793"/>
            <a:ext cx="12190590" cy="6857207"/>
            <a:chOff x="-2206" y="794"/>
            <a:chExt cx="12193412" cy="6858794"/>
          </a:xfrm>
        </p:grpSpPr>
        <p:pic>
          <p:nvPicPr>
            <p:cNvPr id="1028" name="Picture 4" descr="E:\РАБОТА\3 конгресс ВСП\2024\презентации\01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206" y="794"/>
              <a:ext cx="12193412" cy="6858794"/>
            </a:xfrm>
            <a:prstGeom prst="rect">
              <a:avLst/>
            </a:prstGeom>
            <a:noFill/>
          </p:spPr>
        </p:pic>
        <p:pic>
          <p:nvPicPr>
            <p:cNvPr id="3" name="Picture 2" descr="E:\РАБОТА\3 конгресс ВСП\2024\презентации\0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192849"/>
              <a:ext cx="1836000" cy="3666739"/>
            </a:xfrm>
            <a:prstGeom prst="rect">
              <a:avLst/>
            </a:prstGeom>
            <a:noFill/>
          </p:spPr>
        </p:pic>
        <p:pic>
          <p:nvPicPr>
            <p:cNvPr id="1027" name="Picture 3" descr="E:\РАБОТА\3 конгресс ВСП\2024\презентации\09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961486" y="4365898"/>
              <a:ext cx="1228927" cy="1836000"/>
            </a:xfrm>
            <a:prstGeom prst="rect">
              <a:avLst/>
            </a:prstGeom>
            <a:noFill/>
          </p:spPr>
        </p:pic>
      </p:grpSp>
      <p:pic>
        <p:nvPicPr>
          <p:cNvPr id="2" name="Picture 3" descr="E:\РАБОТА\3 конгресс ВСП\2024\Фир.стиль\лого+бланк\png\ru_logo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693" y="261381"/>
            <a:ext cx="1547642" cy="1547642"/>
          </a:xfrm>
          <a:prstGeom prst="rect">
            <a:avLst/>
          </a:prstGeom>
          <a:noFill/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1920503" y="837312"/>
            <a:ext cx="9430865" cy="431948"/>
          </a:xfrm>
          <a:prstGeom prst="rect">
            <a:avLst/>
          </a:prstGeom>
        </p:spPr>
        <p:txBody>
          <a:bodyPr vert="horz" lIns="91417" tIns="45708" rIns="91417" bIns="45708" rtlCol="0" anchor="ctr">
            <a:noAutofit/>
          </a:bodyPr>
          <a:lstStyle/>
          <a:p>
            <a:pPr algn="ctr" defTabSz="914194">
              <a:buClr>
                <a:srgbClr val="35A5D6"/>
              </a:buClr>
            </a:pPr>
            <a:r>
              <a:rPr lang="ru-RU" sz="20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ТРЕНИНГ ОБЩЕСТВЕННЫХ ЭКСПЕРТОВ ПАЦИЕНТСКОГО ДВИЖЕНИЯ</a:t>
            </a:r>
            <a:endParaRPr lang="ru-RU" sz="2000" b="1" dirty="0">
              <a:solidFill>
                <a:srgbClr val="1663A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2FAB5-BA62-E94E-8A9B-8D4FAB6B6CA3}"/>
              </a:ext>
            </a:extLst>
          </p:cNvPr>
          <p:cNvSpPr txBox="1">
            <a:spLocks/>
          </p:cNvSpPr>
          <p:nvPr/>
        </p:nvSpPr>
        <p:spPr>
          <a:xfrm>
            <a:off x="2208468" y="1701208"/>
            <a:ext cx="9981329" cy="2184026"/>
          </a:xfrm>
          <a:prstGeom prst="rect">
            <a:avLst/>
          </a:prstGeom>
          <a:solidFill>
            <a:srgbClr val="1663A4"/>
          </a:solidFill>
        </p:spPr>
        <p:txBody>
          <a:bodyPr vert="horz" lIns="91417" tIns="45708" rIns="91417" bIns="45708" rtlCol="0" anchor="ctr">
            <a:noAutofit/>
          </a:bodyPr>
          <a:lstStyle/>
          <a:p>
            <a:pPr marL="177764" defTabSz="914194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ОПЕРАТИВНОЕ СНИЖЕНИЕ ТРЕВОГИ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77764" defTabSz="914194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ТЕРАПИЯ ПСИХОЛОГИЧЕСКИХ</a:t>
            </a:r>
          </a:p>
          <a:p>
            <a:pPr marL="177764" defTabSz="914194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ТРАВМ ДВИЖЕНИЯМИ ГЛАЗ (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EMDR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ДПДГ)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2459259" y="5784015"/>
            <a:ext cx="7270486" cy="632896"/>
          </a:xfrm>
          <a:prstGeom prst="rect">
            <a:avLst/>
          </a:prstGeom>
        </p:spPr>
        <p:txBody>
          <a:bodyPr vert="horz" lIns="91417" tIns="45708" rIns="91417" bIns="45708" rtlCol="0">
            <a:noAutofit/>
          </a:bodyPr>
          <a:lstStyle/>
          <a:p>
            <a:pPr defTabSz="914194">
              <a:buClr>
                <a:srgbClr val="35A5D6"/>
              </a:buClr>
            </a:pPr>
            <a:r>
              <a:rPr lang="ru-RU" sz="1700" b="1" dirty="0">
                <a:solidFill>
                  <a:srgbClr val="00ADD9"/>
                </a:solidFill>
                <a:ea typeface="+mj-ea"/>
                <a:cs typeface="+mj-cs"/>
              </a:rPr>
              <a:t>Москва, </a:t>
            </a:r>
            <a:r>
              <a:rPr lang="en-US" sz="1700" b="1" dirty="0">
                <a:solidFill>
                  <a:srgbClr val="00ADD9"/>
                </a:solidFill>
                <a:ea typeface="+mj-ea"/>
                <a:cs typeface="+mj-cs"/>
              </a:rPr>
              <a:t>30 </a:t>
            </a:r>
            <a:r>
              <a:rPr lang="ru-RU" sz="1700" b="1" dirty="0">
                <a:solidFill>
                  <a:srgbClr val="00ADD9"/>
                </a:solidFill>
                <a:ea typeface="+mj-ea"/>
                <a:cs typeface="+mj-cs"/>
              </a:rPr>
              <a:t>ноября – 1 декабря 2024</a:t>
            </a:r>
          </a:p>
          <a:p>
            <a:pPr defTabSz="914194">
              <a:buClr>
                <a:srgbClr val="35A5D6"/>
              </a:buClr>
            </a:pPr>
            <a:r>
              <a:rPr lang="en-US" sz="1700" b="1" dirty="0">
                <a:solidFill>
                  <a:srgbClr val="00ADD9"/>
                </a:solidFill>
                <a:ea typeface="+mj-ea"/>
                <a:cs typeface="+mj-cs"/>
              </a:rPr>
              <a:t>https://congress-vsp.ru/xv/</a:t>
            </a:r>
            <a:endParaRPr lang="ru-RU" sz="1700" b="1" dirty="0">
              <a:solidFill>
                <a:srgbClr val="00ADD9"/>
              </a:solidFill>
              <a:ea typeface="+mj-ea"/>
              <a:cs typeface="+mj-cs"/>
            </a:endParaRPr>
          </a:p>
          <a:p>
            <a:pPr algn="ctr" defTabSz="914194">
              <a:lnSpc>
                <a:spcPct val="90000"/>
              </a:lnSpc>
              <a:spcBef>
                <a:spcPts val="1000"/>
              </a:spcBef>
              <a:buClr>
                <a:srgbClr val="35A5D6"/>
              </a:buClr>
            </a:pPr>
            <a:endParaRPr lang="ru-RU" sz="1600" dirty="0">
              <a:solidFill>
                <a:srgbClr val="00ADD9"/>
              </a:solidFill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2424442" y="3968936"/>
            <a:ext cx="7270486" cy="1056118"/>
          </a:xfrm>
          <a:prstGeom prst="rect">
            <a:avLst/>
          </a:prstGeom>
        </p:spPr>
        <p:txBody>
          <a:bodyPr vert="horz" lIns="91417" tIns="45708" rIns="91417" bIns="45708" rtlCol="0">
            <a:noAutofit/>
          </a:bodyPr>
          <a:lstStyle/>
          <a:p>
            <a:pPr defTabSz="914377">
              <a:buClr>
                <a:srgbClr val="35A5D6"/>
              </a:buClr>
            </a:pPr>
            <a:r>
              <a:rPr lang="ru-RU" sz="3200" b="1" dirty="0">
                <a:solidFill>
                  <a:srgbClr val="1663A4"/>
                </a:solidFill>
                <a:ea typeface="+mj-ea"/>
                <a:cs typeface="+mj-cs"/>
              </a:rPr>
              <a:t>Бусыгина Тата</a:t>
            </a:r>
          </a:p>
          <a:p>
            <a:pPr defTabSz="914377">
              <a:buClr>
                <a:srgbClr val="35A5D6"/>
              </a:buClr>
            </a:pPr>
            <a:r>
              <a:rPr lang="ru-RU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практикующий психолог, EMDR- консультант (терапия движениями глаз),имидж-терапевт. Преподаватель психологии в СГСПУ. Спикер региональных и федеральных площадок.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К.психол.н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  <a:endParaRPr lang="ru-RU" sz="3200" dirty="0">
              <a:solidFill>
                <a:srgbClr val="1663A4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1730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а открытом воздухе, небо, дерево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627AE1EF-C6FC-9A00-D6C0-94B0B2EEC7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9" b="131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62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 помещении, пол, комнат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F4C56FD-537F-C3F5-31D1-3F820D3FF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65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2F4559-28F0-E94C-90DC-EE678B057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6E3D0B6-BCB1-5940-94A9-6978016DFBAE}"/>
              </a:ext>
            </a:extLst>
          </p:cNvPr>
          <p:cNvSpPr/>
          <p:nvPr/>
        </p:nvSpPr>
        <p:spPr>
          <a:xfrm>
            <a:off x="200580" y="6386152"/>
            <a:ext cx="1502931" cy="227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800C9F-636B-DB4E-9A2C-88E255DD2226}"/>
              </a:ext>
            </a:extLst>
          </p:cNvPr>
          <p:cNvSpPr/>
          <p:nvPr/>
        </p:nvSpPr>
        <p:spPr>
          <a:xfrm>
            <a:off x="191344" y="141312"/>
            <a:ext cx="93610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02621-B8F1-844C-9D42-16958CB10FB1}"/>
              </a:ext>
            </a:extLst>
          </p:cNvPr>
          <p:cNvSpPr txBox="1"/>
          <p:nvPr/>
        </p:nvSpPr>
        <p:spPr>
          <a:xfrm>
            <a:off x="0" y="14131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Техника оперативного снижения ситуативной тревоги </a:t>
            </a:r>
          </a:p>
          <a:p>
            <a:pPr algn="ctr"/>
            <a:r>
              <a:rPr lang="ru-RU" sz="2000" b="1" dirty="0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в подходе билатеральной стимуляции и терапии движениями глаз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0F73F5-9AA1-D94C-8332-E5A8428D487A}"/>
              </a:ext>
            </a:extLst>
          </p:cNvPr>
          <p:cNvSpPr/>
          <p:nvPr/>
        </p:nvSpPr>
        <p:spPr>
          <a:xfrm>
            <a:off x="0" y="908720"/>
            <a:ext cx="1271464" cy="185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0B1D09B4-ACD0-4D41-A375-1940CF694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271195"/>
              </p:ext>
            </p:extLst>
          </p:nvPr>
        </p:nvGraphicFramePr>
        <p:xfrm>
          <a:off x="1811017" y="931071"/>
          <a:ext cx="8965311" cy="348949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08266">
                  <a:extLst>
                    <a:ext uri="{9D8B030D-6E8A-4147-A177-3AD203B41FA5}">
                      <a16:colId xmlns:a16="http://schemas.microsoft.com/office/drawing/2014/main" val="889901736"/>
                    </a:ext>
                  </a:extLst>
                </a:gridCol>
                <a:gridCol w="1542920">
                  <a:extLst>
                    <a:ext uri="{9D8B030D-6E8A-4147-A177-3AD203B41FA5}">
                      <a16:colId xmlns:a16="http://schemas.microsoft.com/office/drawing/2014/main" val="4252574614"/>
                    </a:ext>
                  </a:extLst>
                </a:gridCol>
                <a:gridCol w="2037211">
                  <a:extLst>
                    <a:ext uri="{9D8B030D-6E8A-4147-A177-3AD203B41FA5}">
                      <a16:colId xmlns:a16="http://schemas.microsoft.com/office/drawing/2014/main" val="3359694861"/>
                    </a:ext>
                  </a:extLst>
                </a:gridCol>
                <a:gridCol w="3676914">
                  <a:extLst>
                    <a:ext uri="{9D8B030D-6E8A-4147-A177-3AD203B41FA5}">
                      <a16:colId xmlns:a16="http://schemas.microsoft.com/office/drawing/2014/main" val="2660837532"/>
                    </a:ext>
                  </a:extLst>
                </a:gridCol>
              </a:tblGrid>
              <a:tr h="778783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600" b="0" i="0" cap="all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Ситуация </a:t>
                      </a:r>
                    </a:p>
                  </a:txBody>
                  <a:tcPr marL="10901" marR="10901" marT="4076" marB="40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600" b="0" i="0" cap="all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600" b="0" i="0" cap="all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Эмоция/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600" b="0" i="0" cap="all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чувство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600" b="0" i="0" cap="all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600" b="0" i="0" cap="all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</a:p>
                  </a:txBody>
                  <a:tcPr marL="10901" marR="10901" marT="4076" marB="40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6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ГДЕ В ТЕЛЕ?</a:t>
                      </a:r>
                    </a:p>
                  </a:txBody>
                  <a:tcPr marL="10901" marR="10901" marT="4076" marB="40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6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СТЕПЕНЬ ВЛИЯНИЯ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ОТ 0 ДО 10 </a:t>
                      </a:r>
                    </a:p>
                    <a:p>
                      <a:pPr marL="2540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i="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(0 - не беспокоит, </a:t>
                      </a:r>
                      <a:endParaRPr lang="en-US" sz="1600" b="0" i="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marL="2540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 – терпеть невозможно)</a:t>
                      </a:r>
                    </a:p>
                  </a:txBody>
                  <a:tcPr marL="10901" marR="10901" marT="4076" marB="4076" anchor="ctr"/>
                </a:tc>
                <a:extLst>
                  <a:ext uri="{0D108BD9-81ED-4DB2-BD59-A6C34878D82A}">
                    <a16:rowId xmlns:a16="http://schemas.microsoft.com/office/drawing/2014/main" val="3784253274"/>
                  </a:ext>
                </a:extLst>
              </a:tr>
              <a:tr h="19133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10901" marR="10901" marT="4076" marB="407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20474" marR="20474" marT="4076" marB="407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10901" marR="10901" marT="4076" marB="4076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20474" marR="20474" marT="4076" marB="4076" anchor="ctr"/>
                </a:tc>
                <a:extLst>
                  <a:ext uri="{0D108BD9-81ED-4DB2-BD59-A6C34878D82A}">
                    <a16:rowId xmlns:a16="http://schemas.microsoft.com/office/drawing/2014/main" val="408851252"/>
                  </a:ext>
                </a:extLst>
              </a:tr>
              <a:tr h="43800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10901" marR="10901" marT="4076" marB="407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20474" marR="20474" marT="4076" marB="407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10901" marR="10901" marT="4076" marB="4076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</a:pPr>
                      <a:r>
                        <a:rPr lang="ru-RU" sz="500" b="0" i="0" spc="2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20474" marR="20474" marT="4076" marB="4076" anchor="ctr"/>
                </a:tc>
                <a:extLst>
                  <a:ext uri="{0D108BD9-81ED-4DB2-BD59-A6C34878D82A}">
                    <a16:rowId xmlns:a16="http://schemas.microsoft.com/office/drawing/2014/main" val="2868897694"/>
                  </a:ext>
                </a:extLst>
              </a:tr>
              <a:tr h="732765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10901" marR="10901" marT="4076" marB="407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20474" marR="20474" marT="4076" marB="407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10901" marR="10901" marT="4076" marB="4076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</a:pPr>
                      <a:r>
                        <a:rPr lang="ru-RU" sz="500" b="0" i="0" spc="2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 </a:t>
                      </a:r>
                    </a:p>
                  </a:txBody>
                  <a:tcPr marL="20474" marR="20474" marT="4076" marB="4076" anchor="ctr"/>
                </a:tc>
                <a:extLst>
                  <a:ext uri="{0D108BD9-81ED-4DB2-BD59-A6C34878D82A}">
                    <a16:rowId xmlns:a16="http://schemas.microsoft.com/office/drawing/2014/main" val="106791916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4061099-E3E3-2A40-B8B0-BC26A6E577C7}"/>
              </a:ext>
            </a:extLst>
          </p:cNvPr>
          <p:cNvSpPr txBox="1"/>
          <p:nvPr/>
        </p:nvSpPr>
        <p:spPr>
          <a:xfrm>
            <a:off x="1703511" y="4653136"/>
            <a:ext cx="983408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Записывать ситуации, вызывающие </a:t>
            </a:r>
            <a:r>
              <a:rPr lang="ru-RU" sz="1600" b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СИТУАТИВНУЮ</a:t>
            </a:r>
            <a:r>
              <a:rPr lang="ru-RU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тревогу, беспокойство.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Отмечать на шкале, насколько волнует от 0 до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Когда тревога зашкаливает, концентрироваться на ощущении в теле - хлопать себя по плечам и «шевелить» глазами. </a:t>
            </a:r>
            <a:endParaRPr lang="en-US" sz="16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Здесь </a:t>
            </a:r>
            <a:r>
              <a:rPr lang="ru-RU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видео с «шариком», </a:t>
            </a:r>
            <a:r>
              <a:rPr lang="ru-RU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бегающим по экрану.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Когда беспокойство снизится до 2-х, можно перейти к позитивному убеждению «Я могу с этим справиться».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accent6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B306B-2E19-664C-8E94-363A3D25A9F8}"/>
              </a:ext>
            </a:extLst>
          </p:cNvPr>
          <p:cNvSpPr txBox="1"/>
          <p:nvPr/>
        </p:nvSpPr>
        <p:spPr>
          <a:xfrm>
            <a:off x="12379" y="6390340"/>
            <a:ext cx="10657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Перерабатывать психологические травмы только с психологом!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01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12FAB5-BA62-E94E-8A9B-8D4FAB6B6CA3}"/>
              </a:ext>
            </a:extLst>
          </p:cNvPr>
          <p:cNvSpPr txBox="1">
            <a:spLocks/>
          </p:cNvSpPr>
          <p:nvPr/>
        </p:nvSpPr>
        <p:spPr>
          <a:xfrm>
            <a:off x="3887754" y="3332989"/>
            <a:ext cx="8322284" cy="1824203"/>
          </a:xfrm>
          <a:prstGeom prst="rect">
            <a:avLst/>
          </a:prstGeom>
          <a:solidFill>
            <a:srgbClr val="00ADD9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237061" defTabSz="914377">
              <a:lnSpc>
                <a:spcPct val="90000"/>
              </a:lnSpc>
              <a:spcBef>
                <a:spcPct val="0"/>
              </a:spcBef>
            </a:pPr>
            <a:r>
              <a:rPr lang="ru-RU" sz="4267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Благодарю за внимание!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B89FD0-D7E1-0CA7-C032-184747DCF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221" y="551621"/>
            <a:ext cx="1548518" cy="15485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D3DAFA-B5BA-804C-C950-56CFE9EB0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74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949158" y="115828"/>
            <a:ext cx="5568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 БУСЫГИНА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1176" y="946825"/>
            <a:ext cx="66435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Medium" panose="02000503000000020004" pitchFamily="2" charset="0"/>
                <a:cs typeface="Times New Roman" panose="02020603050405020304" pitchFamily="18" charset="0"/>
              </a:rPr>
              <a:t>практикующий психолог,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кандидат психологических наук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д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оцент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кафедры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педагогики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и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психологии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СГСПУ</a:t>
            </a:r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почетный </a:t>
            </a:r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работник высшего профессионального образования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ea typeface="Helvetica Neue Light" panose="02000403000000020004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MDR</a:t>
            </a:r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-консультант (терапия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психологических</a:t>
            </a:r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травм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движениями глаз)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ИМИДЖ</a:t>
            </a:r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-терапевт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ведущая  тренингов по развитию эмоционального интеллекта, профилактике профессионального выгорания и раскрытию опор идентичности с помощью гардероба</a:t>
            </a:r>
            <a:endParaRPr lang="ru-RU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Helvetica Neue Light" panose="02000403000000020004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эксперт в  теле –и радиопроектах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спикер образовательных площадок, конференций  и фестивалей «Учителя», «Вектор Самарской науки», «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iВ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ОЛГА» (2022-24г.г.), «Всероссийский конгресс пациентов» (2023-24г.г.), международная выставка «Россия» на ВДНХ (2023-2024гг.), Марафон профилактики эмоционального выгорания «Мотор поколения» (2024)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автор книг «Имидж преподавателя вуза», «Как научиться хорошо учиться».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а</a:t>
            </a:r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втор и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дизайнер линейки метафорических  футболок с терапевтическими посланиями и иллюстрациями</a:t>
            </a:r>
            <a:br>
              <a:rPr lang="ru-RU" sz="1800" dirty="0">
                <a:solidFill>
                  <a:srgbClr val="7030A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ru-RU" sz="1800" dirty="0">
              <a:solidFill>
                <a:srgbClr val="7030A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ru-RU" dirty="0">
              <a:solidFill>
                <a:schemeClr val="bg1"/>
              </a:solidFill>
              <a:latin typeface="Acari Sans Light" pitchFamily="2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11300024" y="6291447"/>
            <a:ext cx="8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cari Sans Light" pitchFamily="2" charset="-52"/>
              </a:rPr>
              <a:t>6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B7B6C9-8087-34EF-F07A-D255689D5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63" y="382137"/>
            <a:ext cx="4261783" cy="59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31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EDCE5-282F-7702-91C8-B1F93E395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C8FA19-C457-F1D9-DD53-753385FFA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8763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F68E0A-96DF-EA02-84CF-F4CD1AEDA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407" y="511891"/>
            <a:ext cx="5510806" cy="56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49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2F4559-28F0-E94C-90DC-EE678B057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6E3D0B6-BCB1-5940-94A9-6978016DFBAE}"/>
              </a:ext>
            </a:extLst>
          </p:cNvPr>
          <p:cNvSpPr/>
          <p:nvPr/>
        </p:nvSpPr>
        <p:spPr>
          <a:xfrm>
            <a:off x="200580" y="6386152"/>
            <a:ext cx="1502931" cy="227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800C9F-636B-DB4E-9A2C-88E255DD2226}"/>
              </a:ext>
            </a:extLst>
          </p:cNvPr>
          <p:cNvSpPr/>
          <p:nvPr/>
        </p:nvSpPr>
        <p:spPr>
          <a:xfrm>
            <a:off x="191344" y="141312"/>
            <a:ext cx="93610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02621-B8F1-844C-9D42-16958CB10FB1}"/>
              </a:ext>
            </a:extLst>
          </p:cNvPr>
          <p:cNvSpPr txBox="1"/>
          <p:nvPr/>
        </p:nvSpPr>
        <p:spPr>
          <a:xfrm>
            <a:off x="952045" y="244684"/>
            <a:ext cx="10104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Терапия </a:t>
            </a:r>
            <a:r>
              <a:rPr lang="ru-RU" sz="32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психологических травм </a:t>
            </a:r>
            <a:r>
              <a:rPr kumimoji="0" lang="ru-RU" sz="3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движениями глаз (ДПДГ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/</a:t>
            </a:r>
            <a:r>
              <a:rPr kumimoji="0" lang="ru-RU" sz="3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EMDR)</a:t>
            </a:r>
            <a:endParaRPr lang="ru-RU" sz="3200" dirty="0">
              <a:solidFill>
                <a:schemeClr val="accent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408C19-7098-3742-B20B-8E87823AC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1" r="-3574" b="2369"/>
          <a:stretch/>
        </p:blipFill>
        <p:spPr>
          <a:xfrm>
            <a:off x="0" y="1613774"/>
            <a:ext cx="4974836" cy="3831450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58E86-B5A5-4945-8449-8568AF4CAFFE}"/>
              </a:ext>
            </a:extLst>
          </p:cNvPr>
          <p:cNvSpPr txBox="1"/>
          <p:nvPr/>
        </p:nvSpPr>
        <p:spPr>
          <a:xfrm>
            <a:off x="4974836" y="1502688"/>
            <a:ext cx="684208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В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ид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терапии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который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использует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сенсорную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информацию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чтобы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помочь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человеку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справиться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с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травмой</a:t>
            </a:r>
            <a:r>
              <a:rPr kumimoji="0" lang="ru-RU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стрессом</a:t>
            </a:r>
            <a:r>
              <a:rPr kumimoji="0" lang="ru-RU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, негативным представлением о себе.</a:t>
            </a:r>
            <a:b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b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В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русском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переводе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подход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звучит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как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ДПДГ (</a:t>
            </a: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десенсибилизация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и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переработка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движениями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глаз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).</a:t>
            </a:r>
            <a:b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b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Когда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человек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вовлечен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в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травматическое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событие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его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мозг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может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быть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не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в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состоянии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целиком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обработать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происходящее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поэтому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воспоминание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о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травмирующем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событии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как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будто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бы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«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застревает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»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в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памяти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оставаясь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интенсивным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и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ярким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  <a:b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b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EMDR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направлен</a:t>
            </a:r>
            <a:r>
              <a:rPr kumimoji="0" lang="ru-RU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а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на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то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чтобы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с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помощью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быстрых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движений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глаз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из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стороны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в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сторону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помочь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мозгу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правильно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обработать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воспоминание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с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тем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чтобы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оно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перестало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окрашиваться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тревогой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чтобы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человек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мог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думать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о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событии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не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испытывая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беспокойства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  <a:b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90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7092A-BAC3-0002-65C6-C722413B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496" y="244767"/>
            <a:ext cx="6110239" cy="243715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</a:rPr>
              <a:t>Техника. РЕСУРСИРОВАНИЕ с билатеральной стимуляцией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A12344F-261F-CDCD-58EE-A0B44C75F3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82304" y="781396"/>
          <a:ext cx="6938394" cy="5987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Изображение выглядит как природа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F8B60DC1-CF99-8E40-F063-023B1C0FD0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116" r="23510" b="-1"/>
          <a:stretch/>
        </p:blipFill>
        <p:spPr>
          <a:xfrm>
            <a:off x="-60821" y="10"/>
            <a:ext cx="4635571" cy="6857990"/>
          </a:xfrm>
          <a:prstGeom prst="rect">
            <a:avLst/>
          </a:prstGeom>
          <a:effectLst/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B9B83D-1412-D5AB-1EA8-45DB8F8C02F9}"/>
              </a:ext>
            </a:extLst>
          </p:cNvPr>
          <p:cNvGrpSpPr/>
          <p:nvPr/>
        </p:nvGrpSpPr>
        <p:grpSpPr>
          <a:xfrm>
            <a:off x="675213" y="488482"/>
            <a:ext cx="3163503" cy="1025358"/>
            <a:chOff x="46346" y="402"/>
            <a:chExt cx="1978526" cy="118711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A2EB07E8-A605-D073-EE55-7A3711A30F65}"/>
                </a:ext>
              </a:extLst>
            </p:cNvPr>
            <p:cNvSpPr/>
            <p:nvPr/>
          </p:nvSpPr>
          <p:spPr>
            <a:xfrm>
              <a:off x="46346" y="402"/>
              <a:ext cx="1978526" cy="11871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9932E1-A862-4FA3-4120-E34FF07CFF15}"/>
                </a:ext>
              </a:extLst>
            </p:cNvPr>
            <p:cNvSpPr txBox="1"/>
            <p:nvPr/>
          </p:nvSpPr>
          <p:spPr>
            <a:xfrm>
              <a:off x="46346" y="402"/>
              <a:ext cx="1978526" cy="11871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949" tIns="101766" rIns="96949" bIns="10176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300" kern="1200" dirty="0"/>
                <a:t>Чтобы выти из зоны комфорта, нужно туда попасть.  </a:t>
              </a: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300" dirty="0"/>
                <a:t>Добро пожаловать!</a:t>
              </a:r>
              <a:endParaRPr lang="en-US" sz="1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8629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Изображение выглядит как дерево, трава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2A7A07B-FD7B-9A9B-3D74-D00E3AF8E8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" b="8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680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B8F882-AC35-C526-EFBD-C88651A24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6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 открытом воздухе, природа, вод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CAE7F0BD-B469-CBCA-5EC0-1996550C8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43" b="63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одопад, на открытом воздухе, природа, Водные ресурсы&#10;&#10;Автоматически созданное описание">
            <a:extLst>
              <a:ext uri="{FF2B5EF4-FFF2-40B4-BE49-F238E27FC236}">
                <a16:creationId xmlns:a16="http://schemas.microsoft.com/office/drawing/2014/main" id="{A5118CBC-9217-9497-EF53-32A8B06AF0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14" b="176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074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610</Words>
  <Application>Microsoft Office PowerPoint</Application>
  <PresentationFormat>Широкоэкранный</PresentationFormat>
  <Paragraphs>90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Acari Sans Light</vt:lpstr>
      <vt:lpstr>Aptos</vt:lpstr>
      <vt:lpstr>Aptos Display</vt:lpstr>
      <vt:lpstr>Arial</vt:lpstr>
      <vt:lpstr>Helvetica Neue</vt:lpstr>
      <vt:lpstr>HELVETICA NEUE LIGHT</vt:lpstr>
      <vt:lpstr>HELVETICA NEUE LIGHT</vt:lpstr>
      <vt:lpstr>Helvetica Neue Medium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Техника. РЕСУРСИРОВАНИЕ с билатеральной стимуляцией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Бусыгина Т.А.</dc:creator>
  <cp:lastModifiedBy>Бусыгина Т.А.</cp:lastModifiedBy>
  <cp:revision>4</cp:revision>
  <dcterms:created xsi:type="dcterms:W3CDTF">2024-11-23T22:19:00Z</dcterms:created>
  <dcterms:modified xsi:type="dcterms:W3CDTF">2024-11-27T14:35:31Z</dcterms:modified>
</cp:coreProperties>
</file>