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320" r:id="rId2"/>
    <p:sldId id="317" r:id="rId3"/>
    <p:sldId id="311" r:id="rId4"/>
    <p:sldId id="323" r:id="rId5"/>
    <p:sldId id="324" r:id="rId6"/>
    <p:sldId id="325" r:id="rId7"/>
    <p:sldId id="343" r:id="rId8"/>
    <p:sldId id="326" r:id="rId9"/>
    <p:sldId id="341" r:id="rId10"/>
    <p:sldId id="344" r:id="rId11"/>
    <p:sldId id="330" r:id="rId12"/>
    <p:sldId id="331" r:id="rId13"/>
    <p:sldId id="346" r:id="rId14"/>
    <p:sldId id="342" r:id="rId15"/>
    <p:sldId id="345" r:id="rId16"/>
    <p:sldId id="327" r:id="rId17"/>
    <p:sldId id="328" r:id="rId18"/>
    <p:sldId id="329" r:id="rId19"/>
    <p:sldId id="332" r:id="rId20"/>
    <p:sldId id="347" r:id="rId21"/>
    <p:sldId id="340" r:id="rId22"/>
    <p:sldId id="321" r:id="rId23"/>
  </p:sldIdLst>
  <p:sldSz cx="12190413" cy="6859588"/>
  <p:notesSz cx="6858000" cy="9144000"/>
  <p:defaultTextStyle>
    <a:defPPr>
      <a:defRPr lang="ru-RU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DD9"/>
    <a:srgbClr val="1663A4"/>
    <a:srgbClr val="0070BA"/>
    <a:srgbClr val="000CBA"/>
    <a:srgbClr val="1E29A1"/>
    <a:srgbClr val="2B5D95"/>
    <a:srgbClr val="FFFFFF"/>
    <a:srgbClr val="FF0066"/>
    <a:srgbClr val="224B78"/>
    <a:srgbClr val="306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63" autoAdjust="0"/>
    <p:restoredTop sz="86441" autoAdjust="0"/>
  </p:normalViewPr>
  <p:slideViewPr>
    <p:cSldViewPr>
      <p:cViewPr varScale="1">
        <p:scale>
          <a:sx n="90" d="100"/>
          <a:sy n="90" d="100"/>
        </p:scale>
        <p:origin x="405" y="48"/>
      </p:cViewPr>
      <p:guideLst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464EA8-505C-4206-A1FD-3350E8B128FB}" type="doc">
      <dgm:prSet loTypeId="urn:microsoft.com/office/officeart/2005/8/layout/target1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5E2CD6A1-7682-4F06-BD69-2C55B625BEDE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ЛИДЕРЫ</a:t>
          </a:r>
        </a:p>
      </dgm:t>
    </dgm:pt>
    <dgm:pt modelId="{1DEC058E-E094-42B6-817F-DE49AA762EF8}" type="parTrans" cxnId="{6B9F9B68-AA34-4791-A97C-927A1AA1B96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518F0BC-40F2-42FC-A060-0A4265F4ACA2}" type="sibTrans" cxnId="{6B9F9B68-AA34-4791-A97C-927A1AA1B961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70EA9A-3344-4E7D-B671-A57E018402E2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АКТИВИСТЫ</a:t>
          </a:r>
        </a:p>
      </dgm:t>
    </dgm:pt>
    <dgm:pt modelId="{451AFBAA-68BC-4668-88A0-1AD968A258EF}" type="parTrans" cxnId="{B996F62D-8067-46E1-A463-BA31E59C67F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B3AB08-E6EE-449D-9A2F-08C76D1C75C9}" type="sibTrans" cxnId="{B996F62D-8067-46E1-A463-BA31E59C67FC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0D4777D-8E55-443F-8A36-0D820A41E9E5}">
      <dgm:prSet phldrT="[Текст]" custT="1"/>
      <dgm:spPr/>
      <dgm:t>
        <a:bodyPr/>
        <a:lstStyle/>
        <a:p>
          <a:r>
            <a:rPr lang="ru-RU" sz="1600" dirty="0">
              <a:latin typeface="Arial" panose="020B0604020202020204" pitchFamily="34" charset="0"/>
              <a:cs typeface="Arial" panose="020B0604020202020204" pitchFamily="34" charset="0"/>
            </a:rPr>
            <a:t>УЧАСТНИКИ</a:t>
          </a:r>
        </a:p>
      </dgm:t>
    </dgm:pt>
    <dgm:pt modelId="{2EA04DE8-3AD7-46DB-B4E8-4FABC578DEB4}" type="parTrans" cxnId="{4885B294-95CD-4004-98A2-05911C46C61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FE029B-C32D-4D20-B91C-F2FA50B1333D}" type="sibTrans" cxnId="{4885B294-95CD-4004-98A2-05911C46C616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D1FA615-EB3A-41EA-BB60-9D3F7AB73F9D}">
      <dgm:prSet phldrT="[Текст]" custT="1"/>
      <dgm:spPr/>
      <dgm:t>
        <a:bodyPr/>
        <a:lstStyle/>
        <a:p>
          <a:pPr>
            <a:spcAft>
              <a:spcPts val="600"/>
            </a:spcAft>
          </a:pPr>
          <a:r>
            <a:rPr lang="ru-RU" sz="1600">
              <a:latin typeface="Arial" panose="020B0604020202020204" pitchFamily="34" charset="0"/>
              <a:cs typeface="Arial" panose="020B0604020202020204" pitchFamily="34" charset="0"/>
            </a:rPr>
            <a:t>НАБЛЮДАТЕЛИ (ГОСТИ, ТУСОВКА)</a:t>
          </a:r>
          <a:endParaRPr lang="ru-RU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E051BC-FDF4-4D50-842B-A8FA9A51D5AE}" type="parTrans" cxnId="{F1EF58EC-E993-4B90-8CF5-179AED6CB42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4829E-5954-4AA3-8DE3-F409DD154EF8}" type="sibTrans" cxnId="{F1EF58EC-E993-4B90-8CF5-179AED6CB427}">
      <dgm:prSet/>
      <dgm:spPr/>
      <dgm:t>
        <a:bodyPr/>
        <a:lstStyle/>
        <a:p>
          <a:endParaRPr lang="ru-RU" sz="16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6AC5AD-F8F4-49C6-9A71-A1CFB6F4F9BC}" type="pres">
      <dgm:prSet presAssocID="{06464EA8-505C-4206-A1FD-3350E8B128FB}" presName="composite" presStyleCnt="0">
        <dgm:presLayoutVars>
          <dgm:chMax val="5"/>
          <dgm:dir/>
          <dgm:resizeHandles val="exact"/>
        </dgm:presLayoutVars>
      </dgm:prSet>
      <dgm:spPr/>
    </dgm:pt>
    <dgm:pt modelId="{72E34551-07D7-4C16-B4DA-885F0FC18BA2}" type="pres">
      <dgm:prSet presAssocID="{5E2CD6A1-7682-4F06-BD69-2C55B625BEDE}" presName="circle1" presStyleLbl="lnNode1" presStyleIdx="0" presStyleCnt="4"/>
      <dgm:spPr/>
    </dgm:pt>
    <dgm:pt modelId="{733A1912-C2EA-4148-AF0D-108CAECE865B}" type="pres">
      <dgm:prSet presAssocID="{5E2CD6A1-7682-4F06-BD69-2C55B625BEDE}" presName="text1" presStyleLbl="revTx" presStyleIdx="0" presStyleCnt="4">
        <dgm:presLayoutVars>
          <dgm:bulletEnabled val="1"/>
        </dgm:presLayoutVars>
      </dgm:prSet>
      <dgm:spPr/>
    </dgm:pt>
    <dgm:pt modelId="{FA83E985-0F5B-4AE1-9D13-59B144485470}" type="pres">
      <dgm:prSet presAssocID="{5E2CD6A1-7682-4F06-BD69-2C55B625BEDE}" presName="line1" presStyleLbl="callout" presStyleIdx="0" presStyleCnt="8"/>
      <dgm:spPr/>
    </dgm:pt>
    <dgm:pt modelId="{9F2BFC40-C325-49BE-ADD7-F6E9AED54076}" type="pres">
      <dgm:prSet presAssocID="{5E2CD6A1-7682-4F06-BD69-2C55B625BEDE}" presName="d1" presStyleLbl="callout" presStyleIdx="1" presStyleCnt="8"/>
      <dgm:spPr/>
    </dgm:pt>
    <dgm:pt modelId="{616D68B0-C2E8-44F0-80A7-47130B4AF560}" type="pres">
      <dgm:prSet presAssocID="{9070EA9A-3344-4E7D-B671-A57E018402E2}" presName="circle2" presStyleLbl="lnNode1" presStyleIdx="1" presStyleCnt="4"/>
      <dgm:spPr/>
    </dgm:pt>
    <dgm:pt modelId="{32D27EBB-C01F-416E-B637-0336DF5D30DC}" type="pres">
      <dgm:prSet presAssocID="{9070EA9A-3344-4E7D-B671-A57E018402E2}" presName="text2" presStyleLbl="revTx" presStyleIdx="1" presStyleCnt="4">
        <dgm:presLayoutVars>
          <dgm:bulletEnabled val="1"/>
        </dgm:presLayoutVars>
      </dgm:prSet>
      <dgm:spPr/>
    </dgm:pt>
    <dgm:pt modelId="{1537492C-5A89-4A79-925D-B32965ADB39A}" type="pres">
      <dgm:prSet presAssocID="{9070EA9A-3344-4E7D-B671-A57E018402E2}" presName="line2" presStyleLbl="callout" presStyleIdx="2" presStyleCnt="8"/>
      <dgm:spPr/>
    </dgm:pt>
    <dgm:pt modelId="{A60A4C35-7920-4349-97AD-CABFFCAB0768}" type="pres">
      <dgm:prSet presAssocID="{9070EA9A-3344-4E7D-B671-A57E018402E2}" presName="d2" presStyleLbl="callout" presStyleIdx="3" presStyleCnt="8"/>
      <dgm:spPr/>
    </dgm:pt>
    <dgm:pt modelId="{4244A6F7-D9B8-469D-BD2C-399231AEC542}" type="pres">
      <dgm:prSet presAssocID="{80D4777D-8E55-443F-8A36-0D820A41E9E5}" presName="circle3" presStyleLbl="lnNode1" presStyleIdx="2" presStyleCnt="4"/>
      <dgm:spPr/>
    </dgm:pt>
    <dgm:pt modelId="{6AC5324E-039C-4C19-889D-F2F94D8E2ACA}" type="pres">
      <dgm:prSet presAssocID="{80D4777D-8E55-443F-8A36-0D820A41E9E5}" presName="text3" presStyleLbl="revTx" presStyleIdx="2" presStyleCnt="4">
        <dgm:presLayoutVars>
          <dgm:bulletEnabled val="1"/>
        </dgm:presLayoutVars>
      </dgm:prSet>
      <dgm:spPr/>
    </dgm:pt>
    <dgm:pt modelId="{0C70B0C6-692C-4C7B-8205-8C46628ECE38}" type="pres">
      <dgm:prSet presAssocID="{80D4777D-8E55-443F-8A36-0D820A41E9E5}" presName="line3" presStyleLbl="callout" presStyleIdx="4" presStyleCnt="8"/>
      <dgm:spPr/>
    </dgm:pt>
    <dgm:pt modelId="{B48D5DD6-7FA2-4D98-8847-574B348B5499}" type="pres">
      <dgm:prSet presAssocID="{80D4777D-8E55-443F-8A36-0D820A41E9E5}" presName="d3" presStyleLbl="callout" presStyleIdx="5" presStyleCnt="8"/>
      <dgm:spPr/>
    </dgm:pt>
    <dgm:pt modelId="{96DC8F50-7958-43D6-AAA7-D19004F53EC2}" type="pres">
      <dgm:prSet presAssocID="{1D1FA615-EB3A-41EA-BB60-9D3F7AB73F9D}" presName="circle4" presStyleLbl="lnNode1" presStyleIdx="3" presStyleCnt="4" custLinFactNeighborX="7" custLinFactNeighborY="-660"/>
      <dgm:spPr/>
    </dgm:pt>
    <dgm:pt modelId="{96D0BF1C-4E0B-4BA0-9961-320D29498226}" type="pres">
      <dgm:prSet presAssocID="{1D1FA615-EB3A-41EA-BB60-9D3F7AB73F9D}" presName="text4" presStyleLbl="revTx" presStyleIdx="3" presStyleCnt="4" custScaleX="134095" custLinFactNeighborX="14220" custLinFactNeighborY="865">
        <dgm:presLayoutVars>
          <dgm:bulletEnabled val="1"/>
        </dgm:presLayoutVars>
      </dgm:prSet>
      <dgm:spPr/>
    </dgm:pt>
    <dgm:pt modelId="{7AE75110-FB34-4D2F-8AD8-EE9DFAF93236}" type="pres">
      <dgm:prSet presAssocID="{1D1FA615-EB3A-41EA-BB60-9D3F7AB73F9D}" presName="line4" presStyleLbl="callout" presStyleIdx="6" presStyleCnt="8"/>
      <dgm:spPr/>
    </dgm:pt>
    <dgm:pt modelId="{A460B6DB-A2E3-412F-B680-371B17354C44}" type="pres">
      <dgm:prSet presAssocID="{1D1FA615-EB3A-41EA-BB60-9D3F7AB73F9D}" presName="d4" presStyleLbl="callout" presStyleIdx="7" presStyleCnt="8"/>
      <dgm:spPr/>
    </dgm:pt>
  </dgm:ptLst>
  <dgm:cxnLst>
    <dgm:cxn modelId="{B996F62D-8067-46E1-A463-BA31E59C67FC}" srcId="{06464EA8-505C-4206-A1FD-3350E8B128FB}" destId="{9070EA9A-3344-4E7D-B671-A57E018402E2}" srcOrd="1" destOrd="0" parTransId="{451AFBAA-68BC-4668-88A0-1AD968A258EF}" sibTransId="{19B3AB08-E6EE-449D-9A2F-08C76D1C75C9}"/>
    <dgm:cxn modelId="{6B9F9B68-AA34-4791-A97C-927A1AA1B961}" srcId="{06464EA8-505C-4206-A1FD-3350E8B128FB}" destId="{5E2CD6A1-7682-4F06-BD69-2C55B625BEDE}" srcOrd="0" destOrd="0" parTransId="{1DEC058E-E094-42B6-817F-DE49AA762EF8}" sibTransId="{5518F0BC-40F2-42FC-A060-0A4265F4ACA2}"/>
    <dgm:cxn modelId="{55DC2D71-ACE6-44EE-9513-17CFE20D476A}" type="presOf" srcId="{1D1FA615-EB3A-41EA-BB60-9D3F7AB73F9D}" destId="{96D0BF1C-4E0B-4BA0-9961-320D29498226}" srcOrd="0" destOrd="0" presId="urn:microsoft.com/office/officeart/2005/8/layout/target1"/>
    <dgm:cxn modelId="{6B1DDF8F-B943-4429-B6FF-6AA15376E6BD}" type="presOf" srcId="{9070EA9A-3344-4E7D-B671-A57E018402E2}" destId="{32D27EBB-C01F-416E-B637-0336DF5D30DC}" srcOrd="0" destOrd="0" presId="urn:microsoft.com/office/officeart/2005/8/layout/target1"/>
    <dgm:cxn modelId="{4885B294-95CD-4004-98A2-05911C46C616}" srcId="{06464EA8-505C-4206-A1FD-3350E8B128FB}" destId="{80D4777D-8E55-443F-8A36-0D820A41E9E5}" srcOrd="2" destOrd="0" parTransId="{2EA04DE8-3AD7-46DB-B4E8-4FABC578DEB4}" sibTransId="{01FE029B-C32D-4D20-B91C-F2FA50B1333D}"/>
    <dgm:cxn modelId="{68071CA1-BF18-4948-B32B-88FF3179BAA6}" type="presOf" srcId="{06464EA8-505C-4206-A1FD-3350E8B128FB}" destId="{2F6AC5AD-F8F4-49C6-9A71-A1CFB6F4F9BC}" srcOrd="0" destOrd="0" presId="urn:microsoft.com/office/officeart/2005/8/layout/target1"/>
    <dgm:cxn modelId="{5EFCECA4-B3E7-4E10-9AAD-78CFA62BA7C4}" type="presOf" srcId="{5E2CD6A1-7682-4F06-BD69-2C55B625BEDE}" destId="{733A1912-C2EA-4148-AF0D-108CAECE865B}" srcOrd="0" destOrd="0" presId="urn:microsoft.com/office/officeart/2005/8/layout/target1"/>
    <dgm:cxn modelId="{F1EF58EC-E993-4B90-8CF5-179AED6CB427}" srcId="{06464EA8-505C-4206-A1FD-3350E8B128FB}" destId="{1D1FA615-EB3A-41EA-BB60-9D3F7AB73F9D}" srcOrd="3" destOrd="0" parTransId="{DEE051BC-FDF4-4D50-842B-A8FA9A51D5AE}" sibTransId="{7D94829E-5954-4AA3-8DE3-F409DD154EF8}"/>
    <dgm:cxn modelId="{A48DC8FE-D9E8-4963-873D-08ACD364E961}" type="presOf" srcId="{80D4777D-8E55-443F-8A36-0D820A41E9E5}" destId="{6AC5324E-039C-4C19-889D-F2F94D8E2ACA}" srcOrd="0" destOrd="0" presId="urn:microsoft.com/office/officeart/2005/8/layout/target1"/>
    <dgm:cxn modelId="{F493806C-16C7-48FF-A781-9C9C83DFACAE}" type="presParOf" srcId="{2F6AC5AD-F8F4-49C6-9A71-A1CFB6F4F9BC}" destId="{72E34551-07D7-4C16-B4DA-885F0FC18BA2}" srcOrd="0" destOrd="0" presId="urn:microsoft.com/office/officeart/2005/8/layout/target1"/>
    <dgm:cxn modelId="{7C4E3E00-7D44-4FDE-A5CC-B0D6405D5646}" type="presParOf" srcId="{2F6AC5AD-F8F4-49C6-9A71-A1CFB6F4F9BC}" destId="{733A1912-C2EA-4148-AF0D-108CAECE865B}" srcOrd="1" destOrd="0" presId="urn:microsoft.com/office/officeart/2005/8/layout/target1"/>
    <dgm:cxn modelId="{5A02ED0F-C8EB-4C56-8D3E-E9890BF82B7A}" type="presParOf" srcId="{2F6AC5AD-F8F4-49C6-9A71-A1CFB6F4F9BC}" destId="{FA83E985-0F5B-4AE1-9D13-59B144485470}" srcOrd="2" destOrd="0" presId="urn:microsoft.com/office/officeart/2005/8/layout/target1"/>
    <dgm:cxn modelId="{7B7FED61-3391-4848-8AF8-2D38986B1BA6}" type="presParOf" srcId="{2F6AC5AD-F8F4-49C6-9A71-A1CFB6F4F9BC}" destId="{9F2BFC40-C325-49BE-ADD7-F6E9AED54076}" srcOrd="3" destOrd="0" presId="urn:microsoft.com/office/officeart/2005/8/layout/target1"/>
    <dgm:cxn modelId="{8150760F-6CFB-4585-A40E-5A48742DD132}" type="presParOf" srcId="{2F6AC5AD-F8F4-49C6-9A71-A1CFB6F4F9BC}" destId="{616D68B0-C2E8-44F0-80A7-47130B4AF560}" srcOrd="4" destOrd="0" presId="urn:microsoft.com/office/officeart/2005/8/layout/target1"/>
    <dgm:cxn modelId="{90CDC15C-9452-40A8-955C-8FAFF9C98D11}" type="presParOf" srcId="{2F6AC5AD-F8F4-49C6-9A71-A1CFB6F4F9BC}" destId="{32D27EBB-C01F-416E-B637-0336DF5D30DC}" srcOrd="5" destOrd="0" presId="urn:microsoft.com/office/officeart/2005/8/layout/target1"/>
    <dgm:cxn modelId="{F31B0900-6A77-419B-B745-92EDB1F6915D}" type="presParOf" srcId="{2F6AC5AD-F8F4-49C6-9A71-A1CFB6F4F9BC}" destId="{1537492C-5A89-4A79-925D-B32965ADB39A}" srcOrd="6" destOrd="0" presId="urn:microsoft.com/office/officeart/2005/8/layout/target1"/>
    <dgm:cxn modelId="{F53A7393-CD16-48BF-A464-E43C805C0289}" type="presParOf" srcId="{2F6AC5AD-F8F4-49C6-9A71-A1CFB6F4F9BC}" destId="{A60A4C35-7920-4349-97AD-CABFFCAB0768}" srcOrd="7" destOrd="0" presId="urn:microsoft.com/office/officeart/2005/8/layout/target1"/>
    <dgm:cxn modelId="{AC7A80B1-2F27-431C-AC39-3430AF920993}" type="presParOf" srcId="{2F6AC5AD-F8F4-49C6-9A71-A1CFB6F4F9BC}" destId="{4244A6F7-D9B8-469D-BD2C-399231AEC542}" srcOrd="8" destOrd="0" presId="urn:microsoft.com/office/officeart/2005/8/layout/target1"/>
    <dgm:cxn modelId="{272EE7D1-6786-4DE5-9046-6BB62F896521}" type="presParOf" srcId="{2F6AC5AD-F8F4-49C6-9A71-A1CFB6F4F9BC}" destId="{6AC5324E-039C-4C19-889D-F2F94D8E2ACA}" srcOrd="9" destOrd="0" presId="urn:microsoft.com/office/officeart/2005/8/layout/target1"/>
    <dgm:cxn modelId="{9D6F97DC-73E0-45A7-978D-C10E386FED72}" type="presParOf" srcId="{2F6AC5AD-F8F4-49C6-9A71-A1CFB6F4F9BC}" destId="{0C70B0C6-692C-4C7B-8205-8C46628ECE38}" srcOrd="10" destOrd="0" presId="urn:microsoft.com/office/officeart/2005/8/layout/target1"/>
    <dgm:cxn modelId="{51E53ED0-C760-4CB9-95B4-8F70D61DE8D6}" type="presParOf" srcId="{2F6AC5AD-F8F4-49C6-9A71-A1CFB6F4F9BC}" destId="{B48D5DD6-7FA2-4D98-8847-574B348B5499}" srcOrd="11" destOrd="0" presId="urn:microsoft.com/office/officeart/2005/8/layout/target1"/>
    <dgm:cxn modelId="{1BE7E716-A952-4DF1-B6A8-CD23C88137ED}" type="presParOf" srcId="{2F6AC5AD-F8F4-49C6-9A71-A1CFB6F4F9BC}" destId="{96DC8F50-7958-43D6-AAA7-D19004F53EC2}" srcOrd="12" destOrd="0" presId="urn:microsoft.com/office/officeart/2005/8/layout/target1"/>
    <dgm:cxn modelId="{9C1477F4-BA43-4AA5-9FB3-BFF64F6079D2}" type="presParOf" srcId="{2F6AC5AD-F8F4-49C6-9A71-A1CFB6F4F9BC}" destId="{96D0BF1C-4E0B-4BA0-9961-320D29498226}" srcOrd="13" destOrd="0" presId="urn:microsoft.com/office/officeart/2005/8/layout/target1"/>
    <dgm:cxn modelId="{59D2653D-6CDD-47ED-8728-BAD950292908}" type="presParOf" srcId="{2F6AC5AD-F8F4-49C6-9A71-A1CFB6F4F9BC}" destId="{7AE75110-FB34-4D2F-8AD8-EE9DFAF93236}" srcOrd="14" destOrd="0" presId="urn:microsoft.com/office/officeart/2005/8/layout/target1"/>
    <dgm:cxn modelId="{302C5057-3A61-4317-BD01-D1916A72E7EC}" type="presParOf" srcId="{2F6AC5AD-F8F4-49C6-9A71-A1CFB6F4F9BC}" destId="{A460B6DB-A2E3-412F-B680-371B17354C44}" srcOrd="15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72ECCA-99D0-4874-8E4C-19531845278F}" type="doc">
      <dgm:prSet loTypeId="urn:microsoft.com/office/officeart/2005/8/layout/venn2" loCatId="relationship" qsTypeId="urn:microsoft.com/office/officeart/2005/8/quickstyle/simple1" qsCatId="simple" csTypeId="urn:microsoft.com/office/officeart/2005/8/colors/accent5_4" csCatId="accent5" phldr="1"/>
      <dgm:spPr/>
      <dgm:t>
        <a:bodyPr/>
        <a:lstStyle/>
        <a:p>
          <a:endParaRPr lang="ru-RU"/>
        </a:p>
      </dgm:t>
    </dgm:pt>
    <dgm:pt modelId="{7E95A9E5-4C09-4CCB-9B40-D8251509606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800" dirty="0">
              <a:latin typeface="Arial" panose="020B0604020202020204" pitchFamily="34" charset="0"/>
              <a:cs typeface="Arial" panose="020B0604020202020204" pitchFamily="34" charset="0"/>
            </a:rPr>
            <a:t>90%</a:t>
          </a:r>
        </a:p>
      </dgm:t>
    </dgm:pt>
    <dgm:pt modelId="{A4E4F3FF-1AEB-4105-AAC1-C6900F73852B}" type="parTrans" cxnId="{AE3B2BAE-523B-42D2-9EDB-A59BEEB689E5}">
      <dgm:prSet/>
      <dgm:spPr/>
      <dgm:t>
        <a:bodyPr/>
        <a:lstStyle/>
        <a:p>
          <a:endParaRPr lang="ru-RU"/>
        </a:p>
      </dgm:t>
    </dgm:pt>
    <dgm:pt modelId="{B4F3CAF4-F813-4325-9C99-BB210119B28C}" type="sibTrans" cxnId="{AE3B2BAE-523B-42D2-9EDB-A59BEEB689E5}">
      <dgm:prSet/>
      <dgm:spPr/>
      <dgm:t>
        <a:bodyPr/>
        <a:lstStyle/>
        <a:p>
          <a:endParaRPr lang="ru-RU"/>
        </a:p>
      </dgm:t>
    </dgm:pt>
    <dgm:pt modelId="{970D8900-CA11-4EC0-962B-149CE5783089}">
      <dgm:prSet phldrT="[Текст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ru-RU" sz="1800" dirty="0"/>
            <a:t>9%</a:t>
          </a:r>
        </a:p>
      </dgm:t>
    </dgm:pt>
    <dgm:pt modelId="{8386A65E-B6CE-4585-AE63-56F693B90A82}" type="parTrans" cxnId="{F8755E40-6566-4CC8-BDE5-EBBD56C6B5BE}">
      <dgm:prSet/>
      <dgm:spPr/>
      <dgm:t>
        <a:bodyPr/>
        <a:lstStyle/>
        <a:p>
          <a:endParaRPr lang="ru-RU"/>
        </a:p>
      </dgm:t>
    </dgm:pt>
    <dgm:pt modelId="{E6CFD78D-81B1-42F2-97DB-F8AE3DC955BC}" type="sibTrans" cxnId="{F8755E40-6566-4CC8-BDE5-EBBD56C6B5BE}">
      <dgm:prSet/>
      <dgm:spPr/>
      <dgm:t>
        <a:bodyPr/>
        <a:lstStyle/>
        <a:p>
          <a:endParaRPr lang="ru-RU"/>
        </a:p>
      </dgm:t>
    </dgm:pt>
    <dgm:pt modelId="{CD2076D3-BEC6-4A0C-AFCA-F5E156FCA0B8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800" dirty="0"/>
            <a:t>1%</a:t>
          </a:r>
        </a:p>
      </dgm:t>
    </dgm:pt>
    <dgm:pt modelId="{322BFC13-14EB-4F90-B758-668E700710A4}" type="parTrans" cxnId="{EE61036B-C3A1-4DBB-968C-3F14BF1AF3C6}">
      <dgm:prSet/>
      <dgm:spPr/>
      <dgm:t>
        <a:bodyPr/>
        <a:lstStyle/>
        <a:p>
          <a:endParaRPr lang="ru-RU"/>
        </a:p>
      </dgm:t>
    </dgm:pt>
    <dgm:pt modelId="{E61BEBD6-FF64-4857-AC40-F097E2717E87}" type="sibTrans" cxnId="{EE61036B-C3A1-4DBB-968C-3F14BF1AF3C6}">
      <dgm:prSet/>
      <dgm:spPr/>
      <dgm:t>
        <a:bodyPr/>
        <a:lstStyle/>
        <a:p>
          <a:endParaRPr lang="ru-RU"/>
        </a:p>
      </dgm:t>
    </dgm:pt>
    <dgm:pt modelId="{AD1FB822-AA9B-4BF4-8CC9-0603626004F0}" type="pres">
      <dgm:prSet presAssocID="{6072ECCA-99D0-4874-8E4C-19531845278F}" presName="Name0" presStyleCnt="0">
        <dgm:presLayoutVars>
          <dgm:chMax val="7"/>
          <dgm:resizeHandles val="exact"/>
        </dgm:presLayoutVars>
      </dgm:prSet>
      <dgm:spPr/>
    </dgm:pt>
    <dgm:pt modelId="{9C683F6A-52C0-425A-8375-31B6CBF2779E}" type="pres">
      <dgm:prSet presAssocID="{6072ECCA-99D0-4874-8E4C-19531845278F}" presName="comp1" presStyleCnt="0"/>
      <dgm:spPr/>
    </dgm:pt>
    <dgm:pt modelId="{EE91BA32-802B-4F54-821F-3E182B047547}" type="pres">
      <dgm:prSet presAssocID="{6072ECCA-99D0-4874-8E4C-19531845278F}" presName="circle1" presStyleLbl="node1" presStyleIdx="0" presStyleCnt="3" custScaleX="100260" custLinFactNeighborX="1314" custLinFactNeighborY="-1337"/>
      <dgm:spPr/>
    </dgm:pt>
    <dgm:pt modelId="{AFE052A1-B12A-4312-A90C-FDA24395D624}" type="pres">
      <dgm:prSet presAssocID="{6072ECCA-99D0-4874-8E4C-19531845278F}" presName="c1text" presStyleLbl="node1" presStyleIdx="0" presStyleCnt="3">
        <dgm:presLayoutVars>
          <dgm:bulletEnabled val="1"/>
        </dgm:presLayoutVars>
      </dgm:prSet>
      <dgm:spPr/>
    </dgm:pt>
    <dgm:pt modelId="{20D8A031-4646-476F-A549-6349CBAD0F2E}" type="pres">
      <dgm:prSet presAssocID="{6072ECCA-99D0-4874-8E4C-19531845278F}" presName="comp2" presStyleCnt="0"/>
      <dgm:spPr/>
    </dgm:pt>
    <dgm:pt modelId="{FFF88082-7902-44B7-AACE-EB517A2E446F}" type="pres">
      <dgm:prSet presAssocID="{6072ECCA-99D0-4874-8E4C-19531845278F}" presName="circle2" presStyleLbl="node1" presStyleIdx="1" presStyleCnt="3" custScaleX="53524" custScaleY="55919" custLinFactNeighborX="864" custLinFactNeighborY="22429"/>
      <dgm:spPr/>
    </dgm:pt>
    <dgm:pt modelId="{7E4B10FE-E52A-43DC-8066-40F78B2576DF}" type="pres">
      <dgm:prSet presAssocID="{6072ECCA-99D0-4874-8E4C-19531845278F}" presName="c2text" presStyleLbl="node1" presStyleIdx="1" presStyleCnt="3">
        <dgm:presLayoutVars>
          <dgm:bulletEnabled val="1"/>
        </dgm:presLayoutVars>
      </dgm:prSet>
      <dgm:spPr/>
    </dgm:pt>
    <dgm:pt modelId="{7CCA7856-4B74-40E6-905D-88310081369D}" type="pres">
      <dgm:prSet presAssocID="{6072ECCA-99D0-4874-8E4C-19531845278F}" presName="comp3" presStyleCnt="0"/>
      <dgm:spPr/>
    </dgm:pt>
    <dgm:pt modelId="{CCFBE71A-B8E4-4F91-B37A-0A9D96E234EC}" type="pres">
      <dgm:prSet presAssocID="{6072ECCA-99D0-4874-8E4C-19531845278F}" presName="circle3" presStyleLbl="node1" presStyleIdx="2" presStyleCnt="3" custScaleX="42603" custScaleY="40867" custLinFactNeighborX="2474" custLinFactNeighborY="29190"/>
      <dgm:spPr/>
    </dgm:pt>
    <dgm:pt modelId="{64E3F47C-3690-4F75-83C0-9DCA15E20AE1}" type="pres">
      <dgm:prSet presAssocID="{6072ECCA-99D0-4874-8E4C-19531845278F}" presName="c3text" presStyleLbl="node1" presStyleIdx="2" presStyleCnt="3">
        <dgm:presLayoutVars>
          <dgm:bulletEnabled val="1"/>
        </dgm:presLayoutVars>
      </dgm:prSet>
      <dgm:spPr/>
    </dgm:pt>
  </dgm:ptLst>
  <dgm:cxnLst>
    <dgm:cxn modelId="{3ABFFE23-3FE4-4E7B-9A39-F159A8F58F36}" type="presOf" srcId="{970D8900-CA11-4EC0-962B-149CE5783089}" destId="{FFF88082-7902-44B7-AACE-EB517A2E446F}" srcOrd="0" destOrd="0" presId="urn:microsoft.com/office/officeart/2005/8/layout/venn2"/>
    <dgm:cxn modelId="{F0018C36-3844-4E8C-8386-4707EB2860A9}" type="presOf" srcId="{CD2076D3-BEC6-4A0C-AFCA-F5E156FCA0B8}" destId="{CCFBE71A-B8E4-4F91-B37A-0A9D96E234EC}" srcOrd="0" destOrd="0" presId="urn:microsoft.com/office/officeart/2005/8/layout/venn2"/>
    <dgm:cxn modelId="{F8755E40-6566-4CC8-BDE5-EBBD56C6B5BE}" srcId="{6072ECCA-99D0-4874-8E4C-19531845278F}" destId="{970D8900-CA11-4EC0-962B-149CE5783089}" srcOrd="1" destOrd="0" parTransId="{8386A65E-B6CE-4585-AE63-56F693B90A82}" sibTransId="{E6CFD78D-81B1-42F2-97DB-F8AE3DC955BC}"/>
    <dgm:cxn modelId="{EE61036B-C3A1-4DBB-968C-3F14BF1AF3C6}" srcId="{6072ECCA-99D0-4874-8E4C-19531845278F}" destId="{CD2076D3-BEC6-4A0C-AFCA-F5E156FCA0B8}" srcOrd="2" destOrd="0" parTransId="{322BFC13-14EB-4F90-B758-668E700710A4}" sibTransId="{E61BEBD6-FF64-4857-AC40-F097E2717E87}"/>
    <dgm:cxn modelId="{2FCC7278-BD06-4288-AEC9-6814C83D0F13}" type="presOf" srcId="{CD2076D3-BEC6-4A0C-AFCA-F5E156FCA0B8}" destId="{64E3F47C-3690-4F75-83C0-9DCA15E20AE1}" srcOrd="1" destOrd="0" presId="urn:microsoft.com/office/officeart/2005/8/layout/venn2"/>
    <dgm:cxn modelId="{52C6DFA5-4CD4-4CBA-93A8-360D444E904C}" type="presOf" srcId="{7E95A9E5-4C09-4CCB-9B40-D82515096060}" destId="{EE91BA32-802B-4F54-821F-3E182B047547}" srcOrd="0" destOrd="0" presId="urn:microsoft.com/office/officeart/2005/8/layout/venn2"/>
    <dgm:cxn modelId="{15C417A7-3C5F-4E8F-BA95-74FBF2BA1B9E}" type="presOf" srcId="{7E95A9E5-4C09-4CCB-9B40-D82515096060}" destId="{AFE052A1-B12A-4312-A90C-FDA24395D624}" srcOrd="1" destOrd="0" presId="urn:microsoft.com/office/officeart/2005/8/layout/venn2"/>
    <dgm:cxn modelId="{AE3B2BAE-523B-42D2-9EDB-A59BEEB689E5}" srcId="{6072ECCA-99D0-4874-8E4C-19531845278F}" destId="{7E95A9E5-4C09-4CCB-9B40-D82515096060}" srcOrd="0" destOrd="0" parTransId="{A4E4F3FF-1AEB-4105-AAC1-C6900F73852B}" sibTransId="{B4F3CAF4-F813-4325-9C99-BB210119B28C}"/>
    <dgm:cxn modelId="{BA714AFE-9B3A-4093-B8E5-A24A3574C617}" type="presOf" srcId="{6072ECCA-99D0-4874-8E4C-19531845278F}" destId="{AD1FB822-AA9B-4BF4-8CC9-0603626004F0}" srcOrd="0" destOrd="0" presId="urn:microsoft.com/office/officeart/2005/8/layout/venn2"/>
    <dgm:cxn modelId="{84F3C4FF-396F-427F-AB5B-59074544B1B9}" type="presOf" srcId="{970D8900-CA11-4EC0-962B-149CE5783089}" destId="{7E4B10FE-E52A-43DC-8066-40F78B2576DF}" srcOrd="1" destOrd="0" presId="urn:microsoft.com/office/officeart/2005/8/layout/venn2"/>
    <dgm:cxn modelId="{91576570-5292-455F-BD93-5DD301BBFD86}" type="presParOf" srcId="{AD1FB822-AA9B-4BF4-8CC9-0603626004F0}" destId="{9C683F6A-52C0-425A-8375-31B6CBF2779E}" srcOrd="0" destOrd="0" presId="urn:microsoft.com/office/officeart/2005/8/layout/venn2"/>
    <dgm:cxn modelId="{76FF9124-2388-4FA1-B970-C86524AE847B}" type="presParOf" srcId="{9C683F6A-52C0-425A-8375-31B6CBF2779E}" destId="{EE91BA32-802B-4F54-821F-3E182B047547}" srcOrd="0" destOrd="0" presId="urn:microsoft.com/office/officeart/2005/8/layout/venn2"/>
    <dgm:cxn modelId="{5A83926F-4CC4-4F6F-9347-6FCD3FFDED40}" type="presParOf" srcId="{9C683F6A-52C0-425A-8375-31B6CBF2779E}" destId="{AFE052A1-B12A-4312-A90C-FDA24395D624}" srcOrd="1" destOrd="0" presId="urn:microsoft.com/office/officeart/2005/8/layout/venn2"/>
    <dgm:cxn modelId="{BD9ABBE4-5A83-4E2F-84B2-820E864AE54B}" type="presParOf" srcId="{AD1FB822-AA9B-4BF4-8CC9-0603626004F0}" destId="{20D8A031-4646-476F-A549-6349CBAD0F2E}" srcOrd="1" destOrd="0" presId="urn:microsoft.com/office/officeart/2005/8/layout/venn2"/>
    <dgm:cxn modelId="{874C431B-413A-4C79-AC6A-2F15805B6DB1}" type="presParOf" srcId="{20D8A031-4646-476F-A549-6349CBAD0F2E}" destId="{FFF88082-7902-44B7-AACE-EB517A2E446F}" srcOrd="0" destOrd="0" presId="urn:microsoft.com/office/officeart/2005/8/layout/venn2"/>
    <dgm:cxn modelId="{A46879D2-9215-4DF2-BB79-881445EF8691}" type="presParOf" srcId="{20D8A031-4646-476F-A549-6349CBAD0F2E}" destId="{7E4B10FE-E52A-43DC-8066-40F78B2576DF}" srcOrd="1" destOrd="0" presId="urn:microsoft.com/office/officeart/2005/8/layout/venn2"/>
    <dgm:cxn modelId="{6FB09474-B42D-438C-AAC0-D790A09DE592}" type="presParOf" srcId="{AD1FB822-AA9B-4BF4-8CC9-0603626004F0}" destId="{7CCA7856-4B74-40E6-905D-88310081369D}" srcOrd="2" destOrd="0" presId="urn:microsoft.com/office/officeart/2005/8/layout/venn2"/>
    <dgm:cxn modelId="{3A7F3A5F-718F-4183-97D4-869D984DAAFC}" type="presParOf" srcId="{7CCA7856-4B74-40E6-905D-88310081369D}" destId="{CCFBE71A-B8E4-4F91-B37A-0A9D96E234EC}" srcOrd="0" destOrd="0" presId="urn:microsoft.com/office/officeart/2005/8/layout/venn2"/>
    <dgm:cxn modelId="{DE18408D-1B40-41CB-A798-6D8E74EFB356}" type="presParOf" srcId="{7CCA7856-4B74-40E6-905D-88310081369D}" destId="{64E3F47C-3690-4F75-83C0-9DCA15E20AE1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FAFDC40-AF9B-45E1-B7D1-E13CF4E9ED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6587E-AD79-4FD6-8353-952808B4CA6E}">
      <dgm:prSet phldrT="[Текст]"/>
      <dgm:spPr/>
      <dgm:t>
        <a:bodyPr/>
        <a:lstStyle/>
        <a:p>
          <a:r>
            <a:rPr lang="ru-RU" dirty="0"/>
            <a:t>Зарождение</a:t>
          </a:r>
        </a:p>
      </dgm:t>
    </dgm:pt>
    <dgm:pt modelId="{5B778DB5-2754-4A35-B9AD-40150D89EAB9}" type="parTrans" cxnId="{D5385556-3CEF-466E-AB61-992460F9706E}">
      <dgm:prSet/>
      <dgm:spPr/>
      <dgm:t>
        <a:bodyPr/>
        <a:lstStyle/>
        <a:p>
          <a:endParaRPr lang="ru-RU"/>
        </a:p>
      </dgm:t>
    </dgm:pt>
    <dgm:pt modelId="{C00A5D75-91EB-452E-B72E-22B32E71F1F0}" type="sibTrans" cxnId="{D5385556-3CEF-466E-AB61-992460F9706E}">
      <dgm:prSet/>
      <dgm:spPr/>
      <dgm:t>
        <a:bodyPr/>
        <a:lstStyle/>
        <a:p>
          <a:endParaRPr lang="ru-RU"/>
        </a:p>
      </dgm:t>
    </dgm:pt>
    <dgm:pt modelId="{F6E25EAF-D44B-40E0-B077-20864EBC629D}">
      <dgm:prSet phldrT="[Текст]"/>
      <dgm:spPr/>
      <dgm:t>
        <a:bodyPr/>
        <a:lstStyle/>
        <a:p>
          <a:r>
            <a:rPr lang="ru-RU" dirty="0"/>
            <a:t>Привлечение сторонников</a:t>
          </a:r>
        </a:p>
      </dgm:t>
    </dgm:pt>
    <dgm:pt modelId="{FF9ECB3F-8A05-4609-8F12-08564D566D76}" type="parTrans" cxnId="{D10328D4-E44C-44CF-83A7-8BEEA901E1B8}">
      <dgm:prSet/>
      <dgm:spPr/>
      <dgm:t>
        <a:bodyPr/>
        <a:lstStyle/>
        <a:p>
          <a:endParaRPr lang="ru-RU"/>
        </a:p>
      </dgm:t>
    </dgm:pt>
    <dgm:pt modelId="{0D856FC3-5BB3-4409-9C9B-F1851FB7BBB3}" type="sibTrans" cxnId="{D10328D4-E44C-44CF-83A7-8BEEA901E1B8}">
      <dgm:prSet/>
      <dgm:spPr/>
      <dgm:t>
        <a:bodyPr/>
        <a:lstStyle/>
        <a:p>
          <a:endParaRPr lang="ru-RU"/>
        </a:p>
      </dgm:t>
    </dgm:pt>
    <dgm:pt modelId="{EC9F85FF-F7F6-4D7B-8C92-D8E57F87BBCA}">
      <dgm:prSet phldrT="[Текст]"/>
      <dgm:spPr/>
      <dgm:t>
        <a:bodyPr/>
        <a:lstStyle/>
        <a:p>
          <a:r>
            <a:rPr lang="ru-RU" dirty="0"/>
            <a:t>Налаживание  контактов со сторонними организациями</a:t>
          </a:r>
        </a:p>
      </dgm:t>
    </dgm:pt>
    <dgm:pt modelId="{8B524B42-5FBB-4875-A5A2-BFBAF23C8E0C}" type="parTrans" cxnId="{E3BAFA12-67E5-4972-8E33-66ECC4DE3B84}">
      <dgm:prSet/>
      <dgm:spPr/>
      <dgm:t>
        <a:bodyPr/>
        <a:lstStyle/>
        <a:p>
          <a:endParaRPr lang="ru-RU"/>
        </a:p>
      </dgm:t>
    </dgm:pt>
    <dgm:pt modelId="{E96C8DD1-2D5F-425C-BA98-9BFBCB6469B2}" type="sibTrans" cxnId="{E3BAFA12-67E5-4972-8E33-66ECC4DE3B84}">
      <dgm:prSet/>
      <dgm:spPr/>
      <dgm:t>
        <a:bodyPr/>
        <a:lstStyle/>
        <a:p>
          <a:endParaRPr lang="ru-RU"/>
        </a:p>
      </dgm:t>
    </dgm:pt>
    <dgm:pt modelId="{9F90FCD9-33A3-415D-A49B-CEA3661D0912}">
      <dgm:prSet phldrT="[Текст]"/>
      <dgm:spPr/>
      <dgm:t>
        <a:bodyPr/>
        <a:lstStyle/>
        <a:p>
          <a:r>
            <a:rPr lang="ru-RU" dirty="0"/>
            <a:t>Развитие</a:t>
          </a:r>
        </a:p>
      </dgm:t>
    </dgm:pt>
    <dgm:pt modelId="{6A2CDC50-A619-43BD-97A3-4AC257CE6EB3}" type="parTrans" cxnId="{A9D25BF3-A870-4482-8C91-36EAB68AC3C2}">
      <dgm:prSet/>
      <dgm:spPr/>
      <dgm:t>
        <a:bodyPr/>
        <a:lstStyle/>
        <a:p>
          <a:endParaRPr lang="ru-RU"/>
        </a:p>
      </dgm:t>
    </dgm:pt>
    <dgm:pt modelId="{097D46AA-61A3-45BC-9292-C040402A3904}" type="sibTrans" cxnId="{A9D25BF3-A870-4482-8C91-36EAB68AC3C2}">
      <dgm:prSet/>
      <dgm:spPr/>
      <dgm:t>
        <a:bodyPr/>
        <a:lstStyle/>
        <a:p>
          <a:endParaRPr lang="ru-RU"/>
        </a:p>
      </dgm:t>
    </dgm:pt>
    <dgm:pt modelId="{152A26D4-13C2-4851-8FCC-B75DAD70A535}">
      <dgm:prSet phldrT="[Текст]"/>
      <dgm:spPr/>
      <dgm:t>
        <a:bodyPr/>
        <a:lstStyle/>
        <a:p>
          <a:r>
            <a:rPr lang="ru-RU" dirty="0"/>
            <a:t>Формулирование цели и правил жизни сообщества, в чем ценность для других </a:t>
          </a:r>
        </a:p>
      </dgm:t>
    </dgm:pt>
    <dgm:pt modelId="{31A9FAE5-7883-4B20-BBB6-D2F0FF0A0D23}" type="parTrans" cxnId="{2C126192-A2C6-42D5-A828-9C91DAB4AD91}">
      <dgm:prSet/>
      <dgm:spPr/>
      <dgm:t>
        <a:bodyPr/>
        <a:lstStyle/>
        <a:p>
          <a:endParaRPr lang="ru-RU"/>
        </a:p>
      </dgm:t>
    </dgm:pt>
    <dgm:pt modelId="{91DC64C6-7505-4987-88E1-5BE073C65864}" type="sibTrans" cxnId="{2C126192-A2C6-42D5-A828-9C91DAB4AD91}">
      <dgm:prSet/>
      <dgm:spPr/>
      <dgm:t>
        <a:bodyPr/>
        <a:lstStyle/>
        <a:p>
          <a:endParaRPr lang="ru-RU"/>
        </a:p>
      </dgm:t>
    </dgm:pt>
    <dgm:pt modelId="{3D76A918-1649-485C-A4AB-B23E253BD88F}">
      <dgm:prSet phldrT="[Текст]"/>
      <dgm:spPr/>
      <dgm:t>
        <a:bodyPr/>
        <a:lstStyle/>
        <a:p>
          <a:r>
            <a:rPr lang="ru-RU" dirty="0"/>
            <a:t>Создание команды и делегирование части задач</a:t>
          </a:r>
        </a:p>
      </dgm:t>
    </dgm:pt>
    <dgm:pt modelId="{5102BD01-F1B5-4838-AA25-EC72A4BEB9F6}" type="parTrans" cxnId="{D66A9A45-D47B-4950-B71E-C6A1FA357376}">
      <dgm:prSet/>
      <dgm:spPr/>
      <dgm:t>
        <a:bodyPr/>
        <a:lstStyle/>
        <a:p>
          <a:endParaRPr lang="ru-RU"/>
        </a:p>
      </dgm:t>
    </dgm:pt>
    <dgm:pt modelId="{EBE30020-B275-4965-8263-60F12B12FB4B}" type="sibTrans" cxnId="{D66A9A45-D47B-4950-B71E-C6A1FA357376}">
      <dgm:prSet/>
      <dgm:spPr/>
      <dgm:t>
        <a:bodyPr/>
        <a:lstStyle/>
        <a:p>
          <a:endParaRPr lang="ru-RU"/>
        </a:p>
      </dgm:t>
    </dgm:pt>
    <dgm:pt modelId="{DDA847B6-1AEB-476B-A734-AFA4C61DEA29}">
      <dgm:prSet phldrT="[Текст]"/>
      <dgm:spPr/>
      <dgm:t>
        <a:bodyPr/>
        <a:lstStyle/>
        <a:p>
          <a:r>
            <a:rPr lang="ru-RU" dirty="0"/>
            <a:t>Зрелость</a:t>
          </a:r>
        </a:p>
      </dgm:t>
    </dgm:pt>
    <dgm:pt modelId="{D4B26D67-EC43-42D4-ADB6-1747C5118D0F}" type="parTrans" cxnId="{C2A27756-3CA8-4BB5-9F78-C37645C7F47F}">
      <dgm:prSet/>
      <dgm:spPr/>
      <dgm:t>
        <a:bodyPr/>
        <a:lstStyle/>
        <a:p>
          <a:endParaRPr lang="ru-RU"/>
        </a:p>
      </dgm:t>
    </dgm:pt>
    <dgm:pt modelId="{24978F82-8B43-4D9B-9295-D7C189684514}" type="sibTrans" cxnId="{C2A27756-3CA8-4BB5-9F78-C37645C7F47F}">
      <dgm:prSet/>
      <dgm:spPr/>
      <dgm:t>
        <a:bodyPr/>
        <a:lstStyle/>
        <a:p>
          <a:endParaRPr lang="ru-RU"/>
        </a:p>
      </dgm:t>
    </dgm:pt>
    <dgm:pt modelId="{1C3B6207-C6EB-411C-AD25-DB51C8B2D457}">
      <dgm:prSet phldrT="[Текст]"/>
      <dgm:spPr/>
      <dgm:t>
        <a:bodyPr/>
        <a:lstStyle/>
        <a:p>
          <a:r>
            <a:rPr lang="ru-RU" dirty="0"/>
            <a:t>Поиск и подготовка преемника</a:t>
          </a:r>
        </a:p>
      </dgm:t>
    </dgm:pt>
    <dgm:pt modelId="{6401B44D-7DE1-4108-BBA1-4AFDAF97E862}" type="parTrans" cxnId="{85B541C6-FDDA-4FC1-B4A9-C1F5009DC258}">
      <dgm:prSet/>
      <dgm:spPr/>
      <dgm:t>
        <a:bodyPr/>
        <a:lstStyle/>
        <a:p>
          <a:endParaRPr lang="ru-RU"/>
        </a:p>
      </dgm:t>
    </dgm:pt>
    <dgm:pt modelId="{C78634BE-9935-4162-A218-529E4330C00F}" type="sibTrans" cxnId="{85B541C6-FDDA-4FC1-B4A9-C1F5009DC258}">
      <dgm:prSet/>
      <dgm:spPr/>
      <dgm:t>
        <a:bodyPr/>
        <a:lstStyle/>
        <a:p>
          <a:endParaRPr lang="ru-RU"/>
        </a:p>
      </dgm:t>
    </dgm:pt>
    <dgm:pt modelId="{9394EB3A-BE05-4FCC-A197-624A35F6CE1C}">
      <dgm:prSet phldrT="[Текст]"/>
      <dgm:spPr/>
      <dgm:t>
        <a:bodyPr/>
        <a:lstStyle/>
        <a:p>
          <a:r>
            <a:rPr lang="ru-RU" dirty="0"/>
            <a:t>Трансформация деятельности – инвестиции в развитие</a:t>
          </a:r>
        </a:p>
      </dgm:t>
    </dgm:pt>
    <dgm:pt modelId="{2FF1ECB0-0AC2-45A9-AF9C-CAA14D068018}" type="parTrans" cxnId="{B21B71E0-B78F-4DB3-BE4F-D1341391DB9B}">
      <dgm:prSet/>
      <dgm:spPr/>
      <dgm:t>
        <a:bodyPr/>
        <a:lstStyle/>
        <a:p>
          <a:endParaRPr lang="ru-RU"/>
        </a:p>
      </dgm:t>
    </dgm:pt>
    <dgm:pt modelId="{9A729561-2B83-4C7F-8D35-753ED0EF77C0}" type="sibTrans" cxnId="{B21B71E0-B78F-4DB3-BE4F-D1341391DB9B}">
      <dgm:prSet/>
      <dgm:spPr/>
      <dgm:t>
        <a:bodyPr/>
        <a:lstStyle/>
        <a:p>
          <a:endParaRPr lang="ru-RU"/>
        </a:p>
      </dgm:t>
    </dgm:pt>
    <dgm:pt modelId="{174D25F3-D9D2-4756-969A-67ECE483653E}">
      <dgm:prSet/>
      <dgm:spPr/>
      <dgm:t>
        <a:bodyPr/>
        <a:lstStyle/>
        <a:p>
          <a:r>
            <a:rPr lang="ru-RU" dirty="0"/>
            <a:t>Угасание</a:t>
          </a:r>
        </a:p>
      </dgm:t>
    </dgm:pt>
    <dgm:pt modelId="{4B2F99EE-5023-4362-A84C-F4953294F500}" type="parTrans" cxnId="{9F80813D-ECFE-4782-B382-01AC01A63671}">
      <dgm:prSet/>
      <dgm:spPr/>
      <dgm:t>
        <a:bodyPr/>
        <a:lstStyle/>
        <a:p>
          <a:endParaRPr lang="ru-RU"/>
        </a:p>
      </dgm:t>
    </dgm:pt>
    <dgm:pt modelId="{89FFE78A-BF8A-4900-9B36-10C030E602B8}" type="sibTrans" cxnId="{9F80813D-ECFE-4782-B382-01AC01A63671}">
      <dgm:prSet/>
      <dgm:spPr/>
      <dgm:t>
        <a:bodyPr/>
        <a:lstStyle/>
        <a:p>
          <a:endParaRPr lang="ru-RU"/>
        </a:p>
      </dgm:t>
    </dgm:pt>
    <dgm:pt modelId="{2A382D00-2F86-435A-9D39-89931373EC16}">
      <dgm:prSet/>
      <dgm:spPr/>
      <dgm:t>
        <a:bodyPr/>
        <a:lstStyle/>
        <a:p>
          <a:endParaRPr lang="ru-RU" dirty="0"/>
        </a:p>
      </dgm:t>
    </dgm:pt>
    <dgm:pt modelId="{78C37BA0-7555-45DB-9E37-6BE7E37CBF20}" type="parTrans" cxnId="{31C5E87B-FF81-4BF9-B9D6-706C8E57D781}">
      <dgm:prSet/>
      <dgm:spPr/>
      <dgm:t>
        <a:bodyPr/>
        <a:lstStyle/>
        <a:p>
          <a:endParaRPr lang="ru-RU"/>
        </a:p>
      </dgm:t>
    </dgm:pt>
    <dgm:pt modelId="{59542F41-168E-40A1-A035-EBBBFFD26857}" type="sibTrans" cxnId="{31C5E87B-FF81-4BF9-B9D6-706C8E57D781}">
      <dgm:prSet/>
      <dgm:spPr/>
      <dgm:t>
        <a:bodyPr/>
        <a:lstStyle/>
        <a:p>
          <a:endParaRPr lang="ru-RU"/>
        </a:p>
      </dgm:t>
    </dgm:pt>
    <dgm:pt modelId="{5B2F8222-013A-4DD8-AB1E-336012665B6F}">
      <dgm:prSet phldrT="[Текст]"/>
      <dgm:spPr/>
      <dgm:t>
        <a:bodyPr/>
        <a:lstStyle/>
        <a:p>
          <a:r>
            <a:rPr lang="ru-RU" dirty="0"/>
            <a:t>Выход в </a:t>
          </a:r>
          <a:r>
            <a:rPr lang="ru-RU" dirty="0" err="1"/>
            <a:t>соц.сети</a:t>
          </a:r>
          <a:r>
            <a:rPr lang="ru-RU" dirty="0"/>
            <a:t>/создание чата</a:t>
          </a:r>
        </a:p>
      </dgm:t>
    </dgm:pt>
    <dgm:pt modelId="{06F13689-5D12-4613-8946-542EA3D1089D}" type="parTrans" cxnId="{E484C1E9-5C71-427C-AA13-64EC711F9AF8}">
      <dgm:prSet/>
      <dgm:spPr/>
      <dgm:t>
        <a:bodyPr/>
        <a:lstStyle/>
        <a:p>
          <a:endParaRPr lang="ru-RU"/>
        </a:p>
      </dgm:t>
    </dgm:pt>
    <dgm:pt modelId="{20D6D8DB-94AD-4B26-BAEF-078B1BFB9D9B}" type="sibTrans" cxnId="{E484C1E9-5C71-427C-AA13-64EC711F9AF8}">
      <dgm:prSet/>
      <dgm:spPr/>
      <dgm:t>
        <a:bodyPr/>
        <a:lstStyle/>
        <a:p>
          <a:endParaRPr lang="ru-RU"/>
        </a:p>
      </dgm:t>
    </dgm:pt>
    <dgm:pt modelId="{954C88FF-0EF0-4CA4-838D-6A7B5338B0D6}">
      <dgm:prSet phldrT="[Текст]"/>
      <dgm:spPr/>
      <dgm:t>
        <a:bodyPr/>
        <a:lstStyle/>
        <a:p>
          <a:r>
            <a:rPr lang="ru-RU" dirty="0"/>
            <a:t>Построение регулярной деятельности</a:t>
          </a:r>
        </a:p>
      </dgm:t>
    </dgm:pt>
    <dgm:pt modelId="{559EA8E5-088C-4AA0-B264-9C8342210F54}" type="parTrans" cxnId="{4F5C895E-46F2-48B8-8EB7-43D989C1FCCC}">
      <dgm:prSet/>
      <dgm:spPr/>
      <dgm:t>
        <a:bodyPr/>
        <a:lstStyle/>
        <a:p>
          <a:endParaRPr lang="ru-RU"/>
        </a:p>
      </dgm:t>
    </dgm:pt>
    <dgm:pt modelId="{5916F5A0-093E-451D-85C3-0CF88B815800}" type="sibTrans" cxnId="{4F5C895E-46F2-48B8-8EB7-43D989C1FCCC}">
      <dgm:prSet/>
      <dgm:spPr/>
      <dgm:t>
        <a:bodyPr/>
        <a:lstStyle/>
        <a:p>
          <a:endParaRPr lang="ru-RU"/>
        </a:p>
      </dgm:t>
    </dgm:pt>
    <dgm:pt modelId="{E0EF170A-1250-4E43-A7A8-222E1B50E198}">
      <dgm:prSet phldrT="[Текст]"/>
      <dgm:spPr/>
      <dgm:t>
        <a:bodyPr/>
        <a:lstStyle/>
        <a:p>
          <a:r>
            <a:rPr lang="ru-RU" dirty="0"/>
            <a:t>Осознание ресурсов</a:t>
          </a:r>
        </a:p>
      </dgm:t>
    </dgm:pt>
    <dgm:pt modelId="{7DEA6062-D19A-4920-945E-599C481E9ECD}" type="parTrans" cxnId="{C5C876BC-AC2D-49D5-9562-A379EFCC1A37}">
      <dgm:prSet/>
      <dgm:spPr/>
      <dgm:t>
        <a:bodyPr/>
        <a:lstStyle/>
        <a:p>
          <a:endParaRPr lang="ru-RU"/>
        </a:p>
      </dgm:t>
    </dgm:pt>
    <dgm:pt modelId="{9F4D71EA-1774-450F-A273-2597FFB2967D}" type="sibTrans" cxnId="{C5C876BC-AC2D-49D5-9562-A379EFCC1A37}">
      <dgm:prSet/>
      <dgm:spPr/>
      <dgm:t>
        <a:bodyPr/>
        <a:lstStyle/>
        <a:p>
          <a:endParaRPr lang="ru-RU"/>
        </a:p>
      </dgm:t>
    </dgm:pt>
    <dgm:pt modelId="{ADC1D022-A0BA-4D8E-A330-EDCCC8349A90}">
      <dgm:prSet phldrT="[Текст]"/>
      <dgm:spPr/>
      <dgm:t>
        <a:bodyPr/>
        <a:lstStyle/>
        <a:p>
          <a:r>
            <a:rPr lang="ru-RU" dirty="0"/>
            <a:t>Работа с источниками ресурсов (график грантов, привлечение партнеров) и контроль</a:t>
          </a:r>
        </a:p>
      </dgm:t>
    </dgm:pt>
    <dgm:pt modelId="{6EE1025B-00C6-48DC-AF13-4C581E0253D1}" type="parTrans" cxnId="{EC1F9EF5-6D77-41B5-8DFD-10BF6E250B0C}">
      <dgm:prSet/>
      <dgm:spPr/>
      <dgm:t>
        <a:bodyPr/>
        <a:lstStyle/>
        <a:p>
          <a:endParaRPr lang="ru-RU"/>
        </a:p>
      </dgm:t>
    </dgm:pt>
    <dgm:pt modelId="{815779F4-60FE-4D93-A3AB-622A8BA5CAD2}" type="sibTrans" cxnId="{EC1F9EF5-6D77-41B5-8DFD-10BF6E250B0C}">
      <dgm:prSet/>
      <dgm:spPr/>
      <dgm:t>
        <a:bodyPr/>
        <a:lstStyle/>
        <a:p>
          <a:endParaRPr lang="ru-RU"/>
        </a:p>
      </dgm:t>
    </dgm:pt>
    <dgm:pt modelId="{FD40981E-49C8-4D81-B875-EDCFF41ACEC2}">
      <dgm:prSet phldrT="[Текст]"/>
      <dgm:spPr/>
      <dgm:t>
        <a:bodyPr/>
        <a:lstStyle/>
        <a:p>
          <a:r>
            <a:rPr lang="ru-RU" dirty="0"/>
            <a:t>Укрепление уверенности в нужности</a:t>
          </a:r>
        </a:p>
      </dgm:t>
    </dgm:pt>
    <dgm:pt modelId="{8C510F80-806C-47C6-91BA-DCF839812B3E}" type="parTrans" cxnId="{1E6CA592-86EB-4F5D-AD65-EE1FC66C069B}">
      <dgm:prSet/>
      <dgm:spPr/>
      <dgm:t>
        <a:bodyPr/>
        <a:lstStyle/>
        <a:p>
          <a:endParaRPr lang="ru-RU"/>
        </a:p>
      </dgm:t>
    </dgm:pt>
    <dgm:pt modelId="{D7DE61E3-BB5A-4F50-B96A-E049AEF69CAB}" type="sibTrans" cxnId="{1E6CA592-86EB-4F5D-AD65-EE1FC66C069B}">
      <dgm:prSet/>
      <dgm:spPr/>
      <dgm:t>
        <a:bodyPr/>
        <a:lstStyle/>
        <a:p>
          <a:endParaRPr lang="ru-RU"/>
        </a:p>
      </dgm:t>
    </dgm:pt>
    <dgm:pt modelId="{6DE70905-E0A5-4F29-ACD0-D4F1F33634BE}">
      <dgm:prSet phldrT="[Текст]"/>
      <dgm:spPr/>
      <dgm:t>
        <a:bodyPr/>
        <a:lstStyle/>
        <a:p>
          <a:r>
            <a:rPr lang="ru-RU" dirty="0"/>
            <a:t>Вовлечение членов сообщества</a:t>
          </a:r>
        </a:p>
      </dgm:t>
    </dgm:pt>
    <dgm:pt modelId="{F5703823-B2B1-47FE-B0FF-8B3787682B83}" type="parTrans" cxnId="{255EA6D2-AC95-40FE-AA9F-6C43310FE565}">
      <dgm:prSet/>
      <dgm:spPr/>
      <dgm:t>
        <a:bodyPr/>
        <a:lstStyle/>
        <a:p>
          <a:endParaRPr lang="ru-RU"/>
        </a:p>
      </dgm:t>
    </dgm:pt>
    <dgm:pt modelId="{22075071-73F4-4548-AE64-65958DD29851}" type="sibTrans" cxnId="{255EA6D2-AC95-40FE-AA9F-6C43310FE565}">
      <dgm:prSet/>
      <dgm:spPr/>
      <dgm:t>
        <a:bodyPr/>
        <a:lstStyle/>
        <a:p>
          <a:endParaRPr lang="ru-RU"/>
        </a:p>
      </dgm:t>
    </dgm:pt>
    <dgm:pt modelId="{DBCBBBC9-3ED2-4658-B87C-FC800DC94A97}">
      <dgm:prSet phldrT="[Текст]"/>
      <dgm:spPr/>
      <dgm:t>
        <a:bodyPr/>
        <a:lstStyle/>
        <a:p>
          <a:r>
            <a:rPr lang="ru-RU" dirty="0"/>
            <a:t>Вовлечение членов сообщества</a:t>
          </a:r>
        </a:p>
      </dgm:t>
    </dgm:pt>
    <dgm:pt modelId="{3DD61E67-626A-40DB-9A2D-9CD2D7231613}" type="parTrans" cxnId="{9A3E1EF2-1272-40BD-AF74-9C7727E30CCE}">
      <dgm:prSet/>
      <dgm:spPr/>
      <dgm:t>
        <a:bodyPr/>
        <a:lstStyle/>
        <a:p>
          <a:endParaRPr lang="ru-RU"/>
        </a:p>
      </dgm:t>
    </dgm:pt>
    <dgm:pt modelId="{1C8D940F-684B-4091-9675-4E4B81C7D2DF}" type="sibTrans" cxnId="{9A3E1EF2-1272-40BD-AF74-9C7727E30CCE}">
      <dgm:prSet/>
      <dgm:spPr/>
      <dgm:t>
        <a:bodyPr/>
        <a:lstStyle/>
        <a:p>
          <a:endParaRPr lang="ru-RU"/>
        </a:p>
      </dgm:t>
    </dgm:pt>
    <dgm:pt modelId="{6B63B082-F2F5-45EE-B921-5951C042D1C6}">
      <dgm:prSet phldrT="[Текст]"/>
      <dgm:spPr/>
      <dgm:t>
        <a:bodyPr/>
        <a:lstStyle/>
        <a:p>
          <a:r>
            <a:rPr lang="ru-RU" dirty="0"/>
            <a:t>Отбор в сообщество</a:t>
          </a:r>
        </a:p>
      </dgm:t>
    </dgm:pt>
    <dgm:pt modelId="{B03B8A95-A35E-4A0E-9AD3-AFFB7642BDD1}" type="parTrans" cxnId="{BEFF0753-CC7C-48FF-8D7F-AEE5F4904FF7}">
      <dgm:prSet/>
      <dgm:spPr/>
    </dgm:pt>
    <dgm:pt modelId="{A17C6FFB-83BF-4756-B941-57177A3148D0}" type="sibTrans" cxnId="{BEFF0753-CC7C-48FF-8D7F-AEE5F4904FF7}">
      <dgm:prSet/>
      <dgm:spPr/>
    </dgm:pt>
    <dgm:pt modelId="{286E3842-97C3-4469-8473-D1A16997809F}" type="pres">
      <dgm:prSet presAssocID="{8FAFDC40-AF9B-45E1-B7D1-E13CF4E9ED8E}" presName="Name0" presStyleCnt="0">
        <dgm:presLayoutVars>
          <dgm:dir/>
          <dgm:animLvl val="lvl"/>
          <dgm:resizeHandles val="exact"/>
        </dgm:presLayoutVars>
      </dgm:prSet>
      <dgm:spPr/>
    </dgm:pt>
    <dgm:pt modelId="{C08B265C-843A-48B4-A994-DC7208DE0DB6}" type="pres">
      <dgm:prSet presAssocID="{52D6587E-AD79-4FD6-8353-952808B4CA6E}" presName="composite" presStyleCnt="0"/>
      <dgm:spPr/>
    </dgm:pt>
    <dgm:pt modelId="{F015D2EB-0903-44EB-9256-0C6B9B3635A9}" type="pres">
      <dgm:prSet presAssocID="{52D6587E-AD79-4FD6-8353-952808B4CA6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54E685C-00D8-4A5E-AE41-8D0EBFDB3576}" type="pres">
      <dgm:prSet presAssocID="{52D6587E-AD79-4FD6-8353-952808B4CA6E}" presName="desTx" presStyleLbl="alignAccFollowNode1" presStyleIdx="0" presStyleCnt="4">
        <dgm:presLayoutVars>
          <dgm:bulletEnabled val="1"/>
        </dgm:presLayoutVars>
      </dgm:prSet>
      <dgm:spPr/>
    </dgm:pt>
    <dgm:pt modelId="{4E9487F2-D9E7-4A97-A7DE-EBBCF7CF4792}" type="pres">
      <dgm:prSet presAssocID="{C00A5D75-91EB-452E-B72E-22B32E71F1F0}" presName="space" presStyleCnt="0"/>
      <dgm:spPr/>
    </dgm:pt>
    <dgm:pt modelId="{4C2E2D22-95BE-44D0-8A47-1F1B3E21AA37}" type="pres">
      <dgm:prSet presAssocID="{9F90FCD9-33A3-415D-A49B-CEA3661D0912}" presName="composite" presStyleCnt="0"/>
      <dgm:spPr/>
    </dgm:pt>
    <dgm:pt modelId="{ABB22963-64AB-4FE2-9463-AE5A97B9C369}" type="pres">
      <dgm:prSet presAssocID="{9F90FCD9-33A3-415D-A49B-CEA3661D09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BFEA992-8CE9-413E-97BB-8E55EF5BB441}" type="pres">
      <dgm:prSet presAssocID="{9F90FCD9-33A3-415D-A49B-CEA3661D0912}" presName="desTx" presStyleLbl="alignAccFollowNode1" presStyleIdx="1" presStyleCnt="4">
        <dgm:presLayoutVars>
          <dgm:bulletEnabled val="1"/>
        </dgm:presLayoutVars>
      </dgm:prSet>
      <dgm:spPr/>
    </dgm:pt>
    <dgm:pt modelId="{26C07611-2C1A-46E2-BF6B-2F4C3401CCF6}" type="pres">
      <dgm:prSet presAssocID="{097D46AA-61A3-45BC-9292-C040402A3904}" presName="space" presStyleCnt="0"/>
      <dgm:spPr/>
    </dgm:pt>
    <dgm:pt modelId="{EB4A2298-95C6-4CED-B3BB-91B6248F3353}" type="pres">
      <dgm:prSet presAssocID="{DDA847B6-1AEB-476B-A734-AFA4C61DEA29}" presName="composite" presStyleCnt="0"/>
      <dgm:spPr/>
    </dgm:pt>
    <dgm:pt modelId="{CBA71FC4-0A18-46FB-BB9B-D27DEBAC614A}" type="pres">
      <dgm:prSet presAssocID="{DDA847B6-1AEB-476B-A734-AFA4C61DEA2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42B3074-FCF0-4951-BCB6-5604C8C00531}" type="pres">
      <dgm:prSet presAssocID="{DDA847B6-1AEB-476B-A734-AFA4C61DEA29}" presName="desTx" presStyleLbl="alignAccFollowNode1" presStyleIdx="2" presStyleCnt="4">
        <dgm:presLayoutVars>
          <dgm:bulletEnabled val="1"/>
        </dgm:presLayoutVars>
      </dgm:prSet>
      <dgm:spPr/>
    </dgm:pt>
    <dgm:pt modelId="{4D0B9461-44F1-4818-9E76-88938139A16C}" type="pres">
      <dgm:prSet presAssocID="{24978F82-8B43-4D9B-9295-D7C189684514}" presName="space" presStyleCnt="0"/>
      <dgm:spPr/>
    </dgm:pt>
    <dgm:pt modelId="{4F273018-37EF-4B73-8B91-AE12B36D4613}" type="pres">
      <dgm:prSet presAssocID="{174D25F3-D9D2-4756-969A-67ECE483653E}" presName="composite" presStyleCnt="0"/>
      <dgm:spPr/>
    </dgm:pt>
    <dgm:pt modelId="{708DCA27-41CB-4614-BE87-FF6E102B3AF5}" type="pres">
      <dgm:prSet presAssocID="{174D25F3-D9D2-4756-969A-67ECE483653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3CA2318-916D-43D9-97CC-B7A1E320FA9B}" type="pres">
      <dgm:prSet presAssocID="{174D25F3-D9D2-4756-969A-67ECE483653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FD6B703-2196-45CF-80C6-9C82DDA4F466}" type="presOf" srcId="{FD40981E-49C8-4D81-B875-EDCFF41ACEC2}" destId="{854E685C-00D8-4A5E-AE41-8D0EBFDB3576}" srcOrd="0" destOrd="0" presId="urn:microsoft.com/office/officeart/2005/8/layout/hList1"/>
    <dgm:cxn modelId="{E3BAFA12-67E5-4972-8E33-66ECC4DE3B84}" srcId="{52D6587E-AD79-4FD6-8353-952808B4CA6E}" destId="{EC9F85FF-F7F6-4D7B-8C92-D8E57F87BBCA}" srcOrd="2" destOrd="0" parTransId="{8B524B42-5FBB-4875-A5A2-BFBAF23C8E0C}" sibTransId="{E96C8DD1-2D5F-425C-BA98-9BFBCB6469B2}"/>
    <dgm:cxn modelId="{AB32E918-6047-48CF-9687-BD002B338CF4}" type="presOf" srcId="{2A382D00-2F86-435A-9D39-89931373EC16}" destId="{53CA2318-916D-43D9-97CC-B7A1E320FA9B}" srcOrd="0" destOrd="0" presId="urn:microsoft.com/office/officeart/2005/8/layout/hList1"/>
    <dgm:cxn modelId="{9E337C32-7992-4FEB-B485-A2B3813FF395}" type="presOf" srcId="{E0EF170A-1250-4E43-A7A8-222E1B50E198}" destId="{BBFEA992-8CE9-413E-97BB-8E55EF5BB441}" srcOrd="0" destOrd="5" presId="urn:microsoft.com/office/officeart/2005/8/layout/hList1"/>
    <dgm:cxn modelId="{14899139-3AAB-40AB-8C42-C03BFFDA1892}" type="presOf" srcId="{3D76A918-1649-485C-A4AB-B23E253BD88F}" destId="{BBFEA992-8CE9-413E-97BB-8E55EF5BB441}" srcOrd="0" destOrd="2" presId="urn:microsoft.com/office/officeart/2005/8/layout/hList1"/>
    <dgm:cxn modelId="{9F80813D-ECFE-4782-B382-01AC01A63671}" srcId="{8FAFDC40-AF9B-45E1-B7D1-E13CF4E9ED8E}" destId="{174D25F3-D9D2-4756-969A-67ECE483653E}" srcOrd="3" destOrd="0" parTransId="{4B2F99EE-5023-4362-A84C-F4953294F500}" sibTransId="{89FFE78A-BF8A-4900-9B36-10C030E602B8}"/>
    <dgm:cxn modelId="{D7B14A3F-719F-4C50-8689-4EF6D08447F6}" type="presOf" srcId="{9F90FCD9-33A3-415D-A49B-CEA3661D0912}" destId="{ABB22963-64AB-4FE2-9463-AE5A97B9C369}" srcOrd="0" destOrd="0" presId="urn:microsoft.com/office/officeart/2005/8/layout/hList1"/>
    <dgm:cxn modelId="{71C48D40-AE85-4551-AADE-B70A53DA8A3C}" type="presOf" srcId="{152A26D4-13C2-4851-8FCC-B75DAD70A535}" destId="{BBFEA992-8CE9-413E-97BB-8E55EF5BB441}" srcOrd="0" destOrd="0" presId="urn:microsoft.com/office/officeart/2005/8/layout/hList1"/>
    <dgm:cxn modelId="{4F5C895E-46F2-48B8-8EB7-43D989C1FCCC}" srcId="{9F90FCD9-33A3-415D-A49B-CEA3661D0912}" destId="{954C88FF-0EF0-4CA4-838D-6A7B5338B0D6}" srcOrd="3" destOrd="0" parTransId="{559EA8E5-088C-4AA0-B264-9C8342210F54}" sibTransId="{5916F5A0-093E-451D-85C3-0CF88B815800}"/>
    <dgm:cxn modelId="{FEF3D161-631E-4341-8ACB-A5AD5FF2EA6F}" type="presOf" srcId="{8FAFDC40-AF9B-45E1-B7D1-E13CF4E9ED8E}" destId="{286E3842-97C3-4469-8473-D1A16997809F}" srcOrd="0" destOrd="0" presId="urn:microsoft.com/office/officeart/2005/8/layout/hList1"/>
    <dgm:cxn modelId="{85BBC143-6A21-4863-8E38-A618E990C692}" type="presOf" srcId="{DBCBBBC9-3ED2-4658-B87C-FC800DC94A97}" destId="{E42B3074-FCF0-4951-BCB6-5604C8C00531}" srcOrd="0" destOrd="2" presId="urn:microsoft.com/office/officeart/2005/8/layout/hList1"/>
    <dgm:cxn modelId="{D66A9A45-D47B-4950-B71E-C6A1FA357376}" srcId="{9F90FCD9-33A3-415D-A49B-CEA3661D0912}" destId="{3D76A918-1649-485C-A4AB-B23E253BD88F}" srcOrd="2" destOrd="0" parTransId="{5102BD01-F1B5-4838-AA25-EC72A4BEB9F6}" sibTransId="{EBE30020-B275-4965-8263-60F12B12FB4B}"/>
    <dgm:cxn modelId="{5566EF4B-CCD9-4875-ACBE-67DEC8CC9DCA}" type="presOf" srcId="{174D25F3-D9D2-4756-969A-67ECE483653E}" destId="{708DCA27-41CB-4614-BE87-FF6E102B3AF5}" srcOrd="0" destOrd="0" presId="urn:microsoft.com/office/officeart/2005/8/layout/hList1"/>
    <dgm:cxn modelId="{4E757D6C-5508-47E5-A898-656BC19F3960}" type="presOf" srcId="{EC9F85FF-F7F6-4D7B-8C92-D8E57F87BBCA}" destId="{854E685C-00D8-4A5E-AE41-8D0EBFDB3576}" srcOrd="0" destOrd="2" presId="urn:microsoft.com/office/officeart/2005/8/layout/hList1"/>
    <dgm:cxn modelId="{B6D3754D-630D-4B42-A2BD-DF76FAB2C8AF}" type="presOf" srcId="{F6E25EAF-D44B-40E0-B077-20864EBC629D}" destId="{854E685C-00D8-4A5E-AE41-8D0EBFDB3576}" srcOrd="0" destOrd="1" presId="urn:microsoft.com/office/officeart/2005/8/layout/hList1"/>
    <dgm:cxn modelId="{BEFF0753-CC7C-48FF-8D7F-AEE5F4904FF7}" srcId="{9F90FCD9-33A3-415D-A49B-CEA3661D0912}" destId="{6B63B082-F2F5-45EE-B921-5951C042D1C6}" srcOrd="1" destOrd="0" parTransId="{B03B8A95-A35E-4A0E-9AD3-AFFB7642BDD1}" sibTransId="{A17C6FFB-83BF-4756-B941-57177A3148D0}"/>
    <dgm:cxn modelId="{D5385556-3CEF-466E-AB61-992460F9706E}" srcId="{8FAFDC40-AF9B-45E1-B7D1-E13CF4E9ED8E}" destId="{52D6587E-AD79-4FD6-8353-952808B4CA6E}" srcOrd="0" destOrd="0" parTransId="{5B778DB5-2754-4A35-B9AD-40150D89EAB9}" sibTransId="{C00A5D75-91EB-452E-B72E-22B32E71F1F0}"/>
    <dgm:cxn modelId="{C2A27756-3CA8-4BB5-9F78-C37645C7F47F}" srcId="{8FAFDC40-AF9B-45E1-B7D1-E13CF4E9ED8E}" destId="{DDA847B6-1AEB-476B-A734-AFA4C61DEA29}" srcOrd="2" destOrd="0" parTransId="{D4B26D67-EC43-42D4-ADB6-1747C5118D0F}" sibTransId="{24978F82-8B43-4D9B-9295-D7C189684514}"/>
    <dgm:cxn modelId="{31C5E87B-FF81-4BF9-B9D6-706C8E57D781}" srcId="{174D25F3-D9D2-4756-969A-67ECE483653E}" destId="{2A382D00-2F86-435A-9D39-89931373EC16}" srcOrd="0" destOrd="0" parTransId="{78C37BA0-7555-45DB-9E37-6BE7E37CBF20}" sibTransId="{59542F41-168E-40A1-A035-EBBBFFD26857}"/>
    <dgm:cxn modelId="{C726088E-CC7A-49DA-92A7-3931DDE81A2B}" type="presOf" srcId="{52D6587E-AD79-4FD6-8353-952808B4CA6E}" destId="{F015D2EB-0903-44EB-9256-0C6B9B3635A9}" srcOrd="0" destOrd="0" presId="urn:microsoft.com/office/officeart/2005/8/layout/hList1"/>
    <dgm:cxn modelId="{2C126192-A2C6-42D5-A828-9C91DAB4AD91}" srcId="{9F90FCD9-33A3-415D-A49B-CEA3661D0912}" destId="{152A26D4-13C2-4851-8FCC-B75DAD70A535}" srcOrd="0" destOrd="0" parTransId="{31A9FAE5-7883-4B20-BBB6-D2F0FF0A0D23}" sibTransId="{91DC64C6-7505-4987-88E1-5BE073C65864}"/>
    <dgm:cxn modelId="{1E6CA592-86EB-4F5D-AD65-EE1FC66C069B}" srcId="{52D6587E-AD79-4FD6-8353-952808B4CA6E}" destId="{FD40981E-49C8-4D81-B875-EDCFF41ACEC2}" srcOrd="0" destOrd="0" parTransId="{8C510F80-806C-47C6-91BA-DCF839812B3E}" sibTransId="{D7DE61E3-BB5A-4F50-B96A-E049AEF69CAB}"/>
    <dgm:cxn modelId="{473F2FA9-1300-48B6-954F-579C8572B067}" type="presOf" srcId="{1C3B6207-C6EB-411C-AD25-DB51C8B2D457}" destId="{E42B3074-FCF0-4951-BCB6-5604C8C00531}" srcOrd="0" destOrd="0" presId="urn:microsoft.com/office/officeart/2005/8/layout/hList1"/>
    <dgm:cxn modelId="{470A6CB0-41ED-4D9F-AB42-7AF4731C73B9}" type="presOf" srcId="{6B63B082-F2F5-45EE-B921-5951C042D1C6}" destId="{BBFEA992-8CE9-413E-97BB-8E55EF5BB441}" srcOrd="0" destOrd="1" presId="urn:microsoft.com/office/officeart/2005/8/layout/hList1"/>
    <dgm:cxn modelId="{C5C876BC-AC2D-49D5-9562-A379EFCC1A37}" srcId="{9F90FCD9-33A3-415D-A49B-CEA3661D0912}" destId="{E0EF170A-1250-4E43-A7A8-222E1B50E198}" srcOrd="5" destOrd="0" parTransId="{7DEA6062-D19A-4920-945E-599C481E9ECD}" sibTransId="{9F4D71EA-1774-450F-A273-2597FFB2967D}"/>
    <dgm:cxn modelId="{85B541C6-FDDA-4FC1-B4A9-C1F5009DC258}" srcId="{DDA847B6-1AEB-476B-A734-AFA4C61DEA29}" destId="{1C3B6207-C6EB-411C-AD25-DB51C8B2D457}" srcOrd="0" destOrd="0" parTransId="{6401B44D-7DE1-4108-BBA1-4AFDAF97E862}" sibTransId="{C78634BE-9935-4162-A218-529E4330C00F}"/>
    <dgm:cxn modelId="{255EA6D2-AC95-40FE-AA9F-6C43310FE565}" srcId="{9F90FCD9-33A3-415D-A49B-CEA3661D0912}" destId="{6DE70905-E0A5-4F29-ACD0-D4F1F33634BE}" srcOrd="4" destOrd="0" parTransId="{F5703823-B2B1-47FE-B0FF-8B3787682B83}" sibTransId="{22075071-73F4-4548-AE64-65958DD29851}"/>
    <dgm:cxn modelId="{D10328D4-E44C-44CF-83A7-8BEEA901E1B8}" srcId="{52D6587E-AD79-4FD6-8353-952808B4CA6E}" destId="{F6E25EAF-D44B-40E0-B077-20864EBC629D}" srcOrd="1" destOrd="0" parTransId="{FF9ECB3F-8A05-4609-8F12-08564D566D76}" sibTransId="{0D856FC3-5BB3-4409-9C9B-F1851FB7BBB3}"/>
    <dgm:cxn modelId="{B21B71E0-B78F-4DB3-BE4F-D1341391DB9B}" srcId="{DDA847B6-1AEB-476B-A734-AFA4C61DEA29}" destId="{9394EB3A-BE05-4FCC-A197-624A35F6CE1C}" srcOrd="3" destOrd="0" parTransId="{2FF1ECB0-0AC2-45A9-AF9C-CAA14D068018}" sibTransId="{9A729561-2B83-4C7F-8D35-753ED0EF77C0}"/>
    <dgm:cxn modelId="{0E51A3E9-FF9E-42FD-85C3-31953042853D}" type="presOf" srcId="{5B2F8222-013A-4DD8-AB1E-336012665B6F}" destId="{854E685C-00D8-4A5E-AE41-8D0EBFDB3576}" srcOrd="0" destOrd="3" presId="urn:microsoft.com/office/officeart/2005/8/layout/hList1"/>
    <dgm:cxn modelId="{E484C1E9-5C71-427C-AA13-64EC711F9AF8}" srcId="{52D6587E-AD79-4FD6-8353-952808B4CA6E}" destId="{5B2F8222-013A-4DD8-AB1E-336012665B6F}" srcOrd="3" destOrd="0" parTransId="{06F13689-5D12-4613-8946-542EA3D1089D}" sibTransId="{20D6D8DB-94AD-4B26-BAEF-078B1BFB9D9B}"/>
    <dgm:cxn modelId="{279BD1EE-E6EC-4EFE-B664-E8234F044DCA}" type="presOf" srcId="{ADC1D022-A0BA-4D8E-A330-EDCCC8349A90}" destId="{E42B3074-FCF0-4951-BCB6-5604C8C00531}" srcOrd="0" destOrd="1" presId="urn:microsoft.com/office/officeart/2005/8/layout/hList1"/>
    <dgm:cxn modelId="{9A3E1EF2-1272-40BD-AF74-9C7727E30CCE}" srcId="{DDA847B6-1AEB-476B-A734-AFA4C61DEA29}" destId="{DBCBBBC9-3ED2-4658-B87C-FC800DC94A97}" srcOrd="2" destOrd="0" parTransId="{3DD61E67-626A-40DB-9A2D-9CD2D7231613}" sibTransId="{1C8D940F-684B-4091-9675-4E4B81C7D2DF}"/>
    <dgm:cxn modelId="{1FEC0EF3-6F94-4DBA-8112-77DAE7A599D9}" type="presOf" srcId="{DDA847B6-1AEB-476B-A734-AFA4C61DEA29}" destId="{CBA71FC4-0A18-46FB-BB9B-D27DEBAC614A}" srcOrd="0" destOrd="0" presId="urn:microsoft.com/office/officeart/2005/8/layout/hList1"/>
    <dgm:cxn modelId="{A9D25BF3-A870-4482-8C91-36EAB68AC3C2}" srcId="{8FAFDC40-AF9B-45E1-B7D1-E13CF4E9ED8E}" destId="{9F90FCD9-33A3-415D-A49B-CEA3661D0912}" srcOrd="1" destOrd="0" parTransId="{6A2CDC50-A619-43BD-97A3-4AC257CE6EB3}" sibTransId="{097D46AA-61A3-45BC-9292-C040402A3904}"/>
    <dgm:cxn modelId="{FD234DF5-8475-4208-AFDD-FC648D64A1EB}" type="presOf" srcId="{6DE70905-E0A5-4F29-ACD0-D4F1F33634BE}" destId="{BBFEA992-8CE9-413E-97BB-8E55EF5BB441}" srcOrd="0" destOrd="4" presId="urn:microsoft.com/office/officeart/2005/8/layout/hList1"/>
    <dgm:cxn modelId="{EC1F9EF5-6D77-41B5-8DFD-10BF6E250B0C}" srcId="{DDA847B6-1AEB-476B-A734-AFA4C61DEA29}" destId="{ADC1D022-A0BA-4D8E-A330-EDCCC8349A90}" srcOrd="1" destOrd="0" parTransId="{6EE1025B-00C6-48DC-AF13-4C581E0253D1}" sibTransId="{815779F4-60FE-4D93-A3AB-622A8BA5CAD2}"/>
    <dgm:cxn modelId="{4602EAF7-FA6D-4F64-95F1-4386CA0816A1}" type="presOf" srcId="{9394EB3A-BE05-4FCC-A197-624A35F6CE1C}" destId="{E42B3074-FCF0-4951-BCB6-5604C8C00531}" srcOrd="0" destOrd="3" presId="urn:microsoft.com/office/officeart/2005/8/layout/hList1"/>
    <dgm:cxn modelId="{B83B65FA-988C-43DF-AC43-581B8CA0B3FD}" type="presOf" srcId="{954C88FF-0EF0-4CA4-838D-6A7B5338B0D6}" destId="{BBFEA992-8CE9-413E-97BB-8E55EF5BB441}" srcOrd="0" destOrd="3" presId="urn:microsoft.com/office/officeart/2005/8/layout/hList1"/>
    <dgm:cxn modelId="{2DF7A429-3CD7-47E9-8281-43A50162E02B}" type="presParOf" srcId="{286E3842-97C3-4469-8473-D1A16997809F}" destId="{C08B265C-843A-48B4-A994-DC7208DE0DB6}" srcOrd="0" destOrd="0" presId="urn:microsoft.com/office/officeart/2005/8/layout/hList1"/>
    <dgm:cxn modelId="{B688FC77-28EA-4B36-BAE9-EFFA8D989B89}" type="presParOf" srcId="{C08B265C-843A-48B4-A994-DC7208DE0DB6}" destId="{F015D2EB-0903-44EB-9256-0C6B9B3635A9}" srcOrd="0" destOrd="0" presId="urn:microsoft.com/office/officeart/2005/8/layout/hList1"/>
    <dgm:cxn modelId="{830E74E2-C5DC-4F92-A56F-5992AA81A09C}" type="presParOf" srcId="{C08B265C-843A-48B4-A994-DC7208DE0DB6}" destId="{854E685C-00D8-4A5E-AE41-8D0EBFDB3576}" srcOrd="1" destOrd="0" presId="urn:microsoft.com/office/officeart/2005/8/layout/hList1"/>
    <dgm:cxn modelId="{F59AB4A7-F66B-47A3-BC99-F051446CC609}" type="presParOf" srcId="{286E3842-97C3-4469-8473-D1A16997809F}" destId="{4E9487F2-D9E7-4A97-A7DE-EBBCF7CF4792}" srcOrd="1" destOrd="0" presId="urn:microsoft.com/office/officeart/2005/8/layout/hList1"/>
    <dgm:cxn modelId="{F6A28F86-9655-4D64-ABA8-FE750DCA2EDD}" type="presParOf" srcId="{286E3842-97C3-4469-8473-D1A16997809F}" destId="{4C2E2D22-95BE-44D0-8A47-1F1B3E21AA37}" srcOrd="2" destOrd="0" presId="urn:microsoft.com/office/officeart/2005/8/layout/hList1"/>
    <dgm:cxn modelId="{71FB5737-801F-40EB-8856-C1F641A71C0B}" type="presParOf" srcId="{4C2E2D22-95BE-44D0-8A47-1F1B3E21AA37}" destId="{ABB22963-64AB-4FE2-9463-AE5A97B9C369}" srcOrd="0" destOrd="0" presId="urn:microsoft.com/office/officeart/2005/8/layout/hList1"/>
    <dgm:cxn modelId="{6F48F1B2-3D29-4B2F-AAB6-599ABF93EBF9}" type="presParOf" srcId="{4C2E2D22-95BE-44D0-8A47-1F1B3E21AA37}" destId="{BBFEA992-8CE9-413E-97BB-8E55EF5BB441}" srcOrd="1" destOrd="0" presId="urn:microsoft.com/office/officeart/2005/8/layout/hList1"/>
    <dgm:cxn modelId="{7E5FD464-726F-410E-9219-21A6F0B88256}" type="presParOf" srcId="{286E3842-97C3-4469-8473-D1A16997809F}" destId="{26C07611-2C1A-46E2-BF6B-2F4C3401CCF6}" srcOrd="3" destOrd="0" presId="urn:microsoft.com/office/officeart/2005/8/layout/hList1"/>
    <dgm:cxn modelId="{C941D153-13A4-40D7-B109-6B3C85F48D8B}" type="presParOf" srcId="{286E3842-97C3-4469-8473-D1A16997809F}" destId="{EB4A2298-95C6-4CED-B3BB-91B6248F3353}" srcOrd="4" destOrd="0" presId="urn:microsoft.com/office/officeart/2005/8/layout/hList1"/>
    <dgm:cxn modelId="{3F530086-2C28-45D7-BA35-D0B75535336F}" type="presParOf" srcId="{EB4A2298-95C6-4CED-B3BB-91B6248F3353}" destId="{CBA71FC4-0A18-46FB-BB9B-D27DEBAC614A}" srcOrd="0" destOrd="0" presId="urn:microsoft.com/office/officeart/2005/8/layout/hList1"/>
    <dgm:cxn modelId="{12F1FBD4-01C1-4E80-BC38-F7DB87841830}" type="presParOf" srcId="{EB4A2298-95C6-4CED-B3BB-91B6248F3353}" destId="{E42B3074-FCF0-4951-BCB6-5604C8C00531}" srcOrd="1" destOrd="0" presId="urn:microsoft.com/office/officeart/2005/8/layout/hList1"/>
    <dgm:cxn modelId="{20779544-BC79-4DCD-8880-E675ECE97551}" type="presParOf" srcId="{286E3842-97C3-4469-8473-D1A16997809F}" destId="{4D0B9461-44F1-4818-9E76-88938139A16C}" srcOrd="5" destOrd="0" presId="urn:microsoft.com/office/officeart/2005/8/layout/hList1"/>
    <dgm:cxn modelId="{0BDAA707-12EF-4970-8602-5A4C19A95E81}" type="presParOf" srcId="{286E3842-97C3-4469-8473-D1A16997809F}" destId="{4F273018-37EF-4B73-8B91-AE12B36D4613}" srcOrd="6" destOrd="0" presId="urn:microsoft.com/office/officeart/2005/8/layout/hList1"/>
    <dgm:cxn modelId="{9EDCFD38-57D0-4248-AD46-514C6F687140}" type="presParOf" srcId="{4F273018-37EF-4B73-8B91-AE12B36D4613}" destId="{708DCA27-41CB-4614-BE87-FF6E102B3AF5}" srcOrd="0" destOrd="0" presId="urn:microsoft.com/office/officeart/2005/8/layout/hList1"/>
    <dgm:cxn modelId="{F7BDA91B-96EA-408B-A966-E82654DF3D14}" type="presParOf" srcId="{4F273018-37EF-4B73-8B91-AE12B36D4613}" destId="{53CA2318-916D-43D9-97CC-B7A1E320FA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FAFDC40-AF9B-45E1-B7D1-E13CF4E9ED8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6587E-AD79-4FD6-8353-952808B4CA6E}">
      <dgm:prSet phldrT="[Текст]"/>
      <dgm:spPr/>
      <dgm:t>
        <a:bodyPr/>
        <a:lstStyle/>
        <a:p>
          <a:r>
            <a:rPr lang="ru-RU" dirty="0"/>
            <a:t>Зарождение</a:t>
          </a:r>
        </a:p>
      </dgm:t>
    </dgm:pt>
    <dgm:pt modelId="{5B778DB5-2754-4A35-B9AD-40150D89EAB9}" type="parTrans" cxnId="{D5385556-3CEF-466E-AB61-992460F9706E}">
      <dgm:prSet/>
      <dgm:spPr/>
      <dgm:t>
        <a:bodyPr/>
        <a:lstStyle/>
        <a:p>
          <a:endParaRPr lang="ru-RU"/>
        </a:p>
      </dgm:t>
    </dgm:pt>
    <dgm:pt modelId="{C00A5D75-91EB-452E-B72E-22B32E71F1F0}" type="sibTrans" cxnId="{D5385556-3CEF-466E-AB61-992460F9706E}">
      <dgm:prSet/>
      <dgm:spPr/>
      <dgm:t>
        <a:bodyPr/>
        <a:lstStyle/>
        <a:p>
          <a:endParaRPr lang="ru-RU"/>
        </a:p>
      </dgm:t>
    </dgm:pt>
    <dgm:pt modelId="{F6E25EAF-D44B-40E0-B077-20864EBC629D}">
      <dgm:prSet phldrT="[Текст]"/>
      <dgm:spPr/>
      <dgm:t>
        <a:bodyPr/>
        <a:lstStyle/>
        <a:p>
          <a:r>
            <a:rPr lang="ru-RU" dirty="0"/>
            <a:t>Привлечение сторонников</a:t>
          </a:r>
        </a:p>
      </dgm:t>
    </dgm:pt>
    <dgm:pt modelId="{FF9ECB3F-8A05-4609-8F12-08564D566D76}" type="parTrans" cxnId="{D10328D4-E44C-44CF-83A7-8BEEA901E1B8}">
      <dgm:prSet/>
      <dgm:spPr/>
      <dgm:t>
        <a:bodyPr/>
        <a:lstStyle/>
        <a:p>
          <a:endParaRPr lang="ru-RU"/>
        </a:p>
      </dgm:t>
    </dgm:pt>
    <dgm:pt modelId="{0D856FC3-5BB3-4409-9C9B-F1851FB7BBB3}" type="sibTrans" cxnId="{D10328D4-E44C-44CF-83A7-8BEEA901E1B8}">
      <dgm:prSet/>
      <dgm:spPr/>
      <dgm:t>
        <a:bodyPr/>
        <a:lstStyle/>
        <a:p>
          <a:endParaRPr lang="ru-RU"/>
        </a:p>
      </dgm:t>
    </dgm:pt>
    <dgm:pt modelId="{EC9F85FF-F7F6-4D7B-8C92-D8E57F87BBCA}">
      <dgm:prSet phldrT="[Текст]"/>
      <dgm:spPr/>
      <dgm:t>
        <a:bodyPr/>
        <a:lstStyle/>
        <a:p>
          <a:r>
            <a:rPr lang="ru-RU" dirty="0"/>
            <a:t>Налаживание  контактов со сторонними организациями</a:t>
          </a:r>
        </a:p>
      </dgm:t>
    </dgm:pt>
    <dgm:pt modelId="{8B524B42-5FBB-4875-A5A2-BFBAF23C8E0C}" type="parTrans" cxnId="{E3BAFA12-67E5-4972-8E33-66ECC4DE3B84}">
      <dgm:prSet/>
      <dgm:spPr/>
      <dgm:t>
        <a:bodyPr/>
        <a:lstStyle/>
        <a:p>
          <a:endParaRPr lang="ru-RU"/>
        </a:p>
      </dgm:t>
    </dgm:pt>
    <dgm:pt modelId="{E96C8DD1-2D5F-425C-BA98-9BFBCB6469B2}" type="sibTrans" cxnId="{E3BAFA12-67E5-4972-8E33-66ECC4DE3B84}">
      <dgm:prSet/>
      <dgm:spPr/>
      <dgm:t>
        <a:bodyPr/>
        <a:lstStyle/>
        <a:p>
          <a:endParaRPr lang="ru-RU"/>
        </a:p>
      </dgm:t>
    </dgm:pt>
    <dgm:pt modelId="{9F90FCD9-33A3-415D-A49B-CEA3661D0912}">
      <dgm:prSet phldrT="[Текст]"/>
      <dgm:spPr/>
      <dgm:t>
        <a:bodyPr/>
        <a:lstStyle/>
        <a:p>
          <a:r>
            <a:rPr lang="ru-RU" dirty="0"/>
            <a:t>Развитие</a:t>
          </a:r>
        </a:p>
      </dgm:t>
    </dgm:pt>
    <dgm:pt modelId="{6A2CDC50-A619-43BD-97A3-4AC257CE6EB3}" type="parTrans" cxnId="{A9D25BF3-A870-4482-8C91-36EAB68AC3C2}">
      <dgm:prSet/>
      <dgm:spPr/>
      <dgm:t>
        <a:bodyPr/>
        <a:lstStyle/>
        <a:p>
          <a:endParaRPr lang="ru-RU"/>
        </a:p>
      </dgm:t>
    </dgm:pt>
    <dgm:pt modelId="{097D46AA-61A3-45BC-9292-C040402A3904}" type="sibTrans" cxnId="{A9D25BF3-A870-4482-8C91-36EAB68AC3C2}">
      <dgm:prSet/>
      <dgm:spPr/>
      <dgm:t>
        <a:bodyPr/>
        <a:lstStyle/>
        <a:p>
          <a:endParaRPr lang="ru-RU"/>
        </a:p>
      </dgm:t>
    </dgm:pt>
    <dgm:pt modelId="{152A26D4-13C2-4851-8FCC-B75DAD70A535}">
      <dgm:prSet phldrT="[Текст]"/>
      <dgm:spPr/>
      <dgm:t>
        <a:bodyPr/>
        <a:lstStyle/>
        <a:p>
          <a:r>
            <a:rPr lang="ru-RU" dirty="0"/>
            <a:t>Формулирование цели и правил жизни сообщества, в чем ценность для других </a:t>
          </a:r>
        </a:p>
      </dgm:t>
    </dgm:pt>
    <dgm:pt modelId="{31A9FAE5-7883-4B20-BBB6-D2F0FF0A0D23}" type="parTrans" cxnId="{2C126192-A2C6-42D5-A828-9C91DAB4AD91}">
      <dgm:prSet/>
      <dgm:spPr/>
      <dgm:t>
        <a:bodyPr/>
        <a:lstStyle/>
        <a:p>
          <a:endParaRPr lang="ru-RU"/>
        </a:p>
      </dgm:t>
    </dgm:pt>
    <dgm:pt modelId="{91DC64C6-7505-4987-88E1-5BE073C65864}" type="sibTrans" cxnId="{2C126192-A2C6-42D5-A828-9C91DAB4AD91}">
      <dgm:prSet/>
      <dgm:spPr/>
      <dgm:t>
        <a:bodyPr/>
        <a:lstStyle/>
        <a:p>
          <a:endParaRPr lang="ru-RU"/>
        </a:p>
      </dgm:t>
    </dgm:pt>
    <dgm:pt modelId="{3D76A918-1649-485C-A4AB-B23E253BD88F}">
      <dgm:prSet phldrT="[Текст]"/>
      <dgm:spPr/>
      <dgm:t>
        <a:bodyPr/>
        <a:lstStyle/>
        <a:p>
          <a:r>
            <a:rPr lang="ru-RU" dirty="0"/>
            <a:t>Создание команды и делегирование части задач</a:t>
          </a:r>
        </a:p>
      </dgm:t>
    </dgm:pt>
    <dgm:pt modelId="{5102BD01-F1B5-4838-AA25-EC72A4BEB9F6}" type="parTrans" cxnId="{D66A9A45-D47B-4950-B71E-C6A1FA357376}">
      <dgm:prSet/>
      <dgm:spPr/>
      <dgm:t>
        <a:bodyPr/>
        <a:lstStyle/>
        <a:p>
          <a:endParaRPr lang="ru-RU"/>
        </a:p>
      </dgm:t>
    </dgm:pt>
    <dgm:pt modelId="{EBE30020-B275-4965-8263-60F12B12FB4B}" type="sibTrans" cxnId="{D66A9A45-D47B-4950-B71E-C6A1FA357376}">
      <dgm:prSet/>
      <dgm:spPr/>
      <dgm:t>
        <a:bodyPr/>
        <a:lstStyle/>
        <a:p>
          <a:endParaRPr lang="ru-RU"/>
        </a:p>
      </dgm:t>
    </dgm:pt>
    <dgm:pt modelId="{DDA847B6-1AEB-476B-A734-AFA4C61DEA29}">
      <dgm:prSet phldrT="[Текст]"/>
      <dgm:spPr/>
      <dgm:t>
        <a:bodyPr/>
        <a:lstStyle/>
        <a:p>
          <a:r>
            <a:rPr lang="ru-RU" dirty="0"/>
            <a:t>Зрелость</a:t>
          </a:r>
        </a:p>
      </dgm:t>
    </dgm:pt>
    <dgm:pt modelId="{D4B26D67-EC43-42D4-ADB6-1747C5118D0F}" type="parTrans" cxnId="{C2A27756-3CA8-4BB5-9F78-C37645C7F47F}">
      <dgm:prSet/>
      <dgm:spPr/>
      <dgm:t>
        <a:bodyPr/>
        <a:lstStyle/>
        <a:p>
          <a:endParaRPr lang="ru-RU"/>
        </a:p>
      </dgm:t>
    </dgm:pt>
    <dgm:pt modelId="{24978F82-8B43-4D9B-9295-D7C189684514}" type="sibTrans" cxnId="{C2A27756-3CA8-4BB5-9F78-C37645C7F47F}">
      <dgm:prSet/>
      <dgm:spPr/>
      <dgm:t>
        <a:bodyPr/>
        <a:lstStyle/>
        <a:p>
          <a:endParaRPr lang="ru-RU"/>
        </a:p>
      </dgm:t>
    </dgm:pt>
    <dgm:pt modelId="{1C3B6207-C6EB-411C-AD25-DB51C8B2D457}">
      <dgm:prSet phldrT="[Текст]"/>
      <dgm:spPr/>
      <dgm:t>
        <a:bodyPr/>
        <a:lstStyle/>
        <a:p>
          <a:r>
            <a:rPr lang="ru-RU" dirty="0"/>
            <a:t>Поиск и подготовка преемника</a:t>
          </a:r>
        </a:p>
      </dgm:t>
    </dgm:pt>
    <dgm:pt modelId="{6401B44D-7DE1-4108-BBA1-4AFDAF97E862}" type="parTrans" cxnId="{85B541C6-FDDA-4FC1-B4A9-C1F5009DC258}">
      <dgm:prSet/>
      <dgm:spPr/>
      <dgm:t>
        <a:bodyPr/>
        <a:lstStyle/>
        <a:p>
          <a:endParaRPr lang="ru-RU"/>
        </a:p>
      </dgm:t>
    </dgm:pt>
    <dgm:pt modelId="{C78634BE-9935-4162-A218-529E4330C00F}" type="sibTrans" cxnId="{85B541C6-FDDA-4FC1-B4A9-C1F5009DC258}">
      <dgm:prSet/>
      <dgm:spPr/>
      <dgm:t>
        <a:bodyPr/>
        <a:lstStyle/>
        <a:p>
          <a:endParaRPr lang="ru-RU"/>
        </a:p>
      </dgm:t>
    </dgm:pt>
    <dgm:pt modelId="{9394EB3A-BE05-4FCC-A197-624A35F6CE1C}">
      <dgm:prSet phldrT="[Текст]"/>
      <dgm:spPr/>
      <dgm:t>
        <a:bodyPr/>
        <a:lstStyle/>
        <a:p>
          <a:r>
            <a:rPr lang="ru-RU" dirty="0"/>
            <a:t>Трансформация деятельности – инвестиции в развитие</a:t>
          </a:r>
        </a:p>
      </dgm:t>
    </dgm:pt>
    <dgm:pt modelId="{2FF1ECB0-0AC2-45A9-AF9C-CAA14D068018}" type="parTrans" cxnId="{B21B71E0-B78F-4DB3-BE4F-D1341391DB9B}">
      <dgm:prSet/>
      <dgm:spPr/>
      <dgm:t>
        <a:bodyPr/>
        <a:lstStyle/>
        <a:p>
          <a:endParaRPr lang="ru-RU"/>
        </a:p>
      </dgm:t>
    </dgm:pt>
    <dgm:pt modelId="{9A729561-2B83-4C7F-8D35-753ED0EF77C0}" type="sibTrans" cxnId="{B21B71E0-B78F-4DB3-BE4F-D1341391DB9B}">
      <dgm:prSet/>
      <dgm:spPr/>
      <dgm:t>
        <a:bodyPr/>
        <a:lstStyle/>
        <a:p>
          <a:endParaRPr lang="ru-RU"/>
        </a:p>
      </dgm:t>
    </dgm:pt>
    <dgm:pt modelId="{174D25F3-D9D2-4756-969A-67ECE483653E}">
      <dgm:prSet/>
      <dgm:spPr/>
      <dgm:t>
        <a:bodyPr/>
        <a:lstStyle/>
        <a:p>
          <a:r>
            <a:rPr lang="ru-RU" dirty="0"/>
            <a:t>Угасание</a:t>
          </a:r>
        </a:p>
      </dgm:t>
    </dgm:pt>
    <dgm:pt modelId="{4B2F99EE-5023-4362-A84C-F4953294F500}" type="parTrans" cxnId="{9F80813D-ECFE-4782-B382-01AC01A63671}">
      <dgm:prSet/>
      <dgm:spPr/>
      <dgm:t>
        <a:bodyPr/>
        <a:lstStyle/>
        <a:p>
          <a:endParaRPr lang="ru-RU"/>
        </a:p>
      </dgm:t>
    </dgm:pt>
    <dgm:pt modelId="{89FFE78A-BF8A-4900-9B36-10C030E602B8}" type="sibTrans" cxnId="{9F80813D-ECFE-4782-B382-01AC01A63671}">
      <dgm:prSet/>
      <dgm:spPr/>
      <dgm:t>
        <a:bodyPr/>
        <a:lstStyle/>
        <a:p>
          <a:endParaRPr lang="ru-RU"/>
        </a:p>
      </dgm:t>
    </dgm:pt>
    <dgm:pt modelId="{2A382D00-2F86-435A-9D39-89931373EC16}">
      <dgm:prSet/>
      <dgm:spPr/>
      <dgm:t>
        <a:bodyPr/>
        <a:lstStyle/>
        <a:p>
          <a:endParaRPr lang="ru-RU" dirty="0"/>
        </a:p>
      </dgm:t>
    </dgm:pt>
    <dgm:pt modelId="{78C37BA0-7555-45DB-9E37-6BE7E37CBF20}" type="parTrans" cxnId="{31C5E87B-FF81-4BF9-B9D6-706C8E57D781}">
      <dgm:prSet/>
      <dgm:spPr/>
      <dgm:t>
        <a:bodyPr/>
        <a:lstStyle/>
        <a:p>
          <a:endParaRPr lang="ru-RU"/>
        </a:p>
      </dgm:t>
    </dgm:pt>
    <dgm:pt modelId="{59542F41-168E-40A1-A035-EBBBFFD26857}" type="sibTrans" cxnId="{31C5E87B-FF81-4BF9-B9D6-706C8E57D781}">
      <dgm:prSet/>
      <dgm:spPr/>
      <dgm:t>
        <a:bodyPr/>
        <a:lstStyle/>
        <a:p>
          <a:endParaRPr lang="ru-RU"/>
        </a:p>
      </dgm:t>
    </dgm:pt>
    <dgm:pt modelId="{5B2F8222-013A-4DD8-AB1E-336012665B6F}">
      <dgm:prSet phldrT="[Текст]"/>
      <dgm:spPr/>
      <dgm:t>
        <a:bodyPr/>
        <a:lstStyle/>
        <a:p>
          <a:r>
            <a:rPr lang="ru-RU" dirty="0"/>
            <a:t>Выход в </a:t>
          </a:r>
          <a:r>
            <a:rPr lang="ru-RU" dirty="0" err="1"/>
            <a:t>соц.сети</a:t>
          </a:r>
          <a:r>
            <a:rPr lang="ru-RU" dirty="0"/>
            <a:t>/создание чата</a:t>
          </a:r>
        </a:p>
      </dgm:t>
    </dgm:pt>
    <dgm:pt modelId="{06F13689-5D12-4613-8946-542EA3D1089D}" type="parTrans" cxnId="{E484C1E9-5C71-427C-AA13-64EC711F9AF8}">
      <dgm:prSet/>
      <dgm:spPr/>
      <dgm:t>
        <a:bodyPr/>
        <a:lstStyle/>
        <a:p>
          <a:endParaRPr lang="ru-RU"/>
        </a:p>
      </dgm:t>
    </dgm:pt>
    <dgm:pt modelId="{20D6D8DB-94AD-4B26-BAEF-078B1BFB9D9B}" type="sibTrans" cxnId="{E484C1E9-5C71-427C-AA13-64EC711F9AF8}">
      <dgm:prSet/>
      <dgm:spPr/>
      <dgm:t>
        <a:bodyPr/>
        <a:lstStyle/>
        <a:p>
          <a:endParaRPr lang="ru-RU"/>
        </a:p>
      </dgm:t>
    </dgm:pt>
    <dgm:pt modelId="{954C88FF-0EF0-4CA4-838D-6A7B5338B0D6}">
      <dgm:prSet phldrT="[Текст]"/>
      <dgm:spPr/>
      <dgm:t>
        <a:bodyPr/>
        <a:lstStyle/>
        <a:p>
          <a:r>
            <a:rPr lang="ru-RU" dirty="0"/>
            <a:t>Построение регулярной деятельности</a:t>
          </a:r>
        </a:p>
      </dgm:t>
    </dgm:pt>
    <dgm:pt modelId="{559EA8E5-088C-4AA0-B264-9C8342210F54}" type="parTrans" cxnId="{4F5C895E-46F2-48B8-8EB7-43D989C1FCCC}">
      <dgm:prSet/>
      <dgm:spPr/>
      <dgm:t>
        <a:bodyPr/>
        <a:lstStyle/>
        <a:p>
          <a:endParaRPr lang="ru-RU"/>
        </a:p>
      </dgm:t>
    </dgm:pt>
    <dgm:pt modelId="{5916F5A0-093E-451D-85C3-0CF88B815800}" type="sibTrans" cxnId="{4F5C895E-46F2-48B8-8EB7-43D989C1FCCC}">
      <dgm:prSet/>
      <dgm:spPr/>
      <dgm:t>
        <a:bodyPr/>
        <a:lstStyle/>
        <a:p>
          <a:endParaRPr lang="ru-RU"/>
        </a:p>
      </dgm:t>
    </dgm:pt>
    <dgm:pt modelId="{E0EF170A-1250-4E43-A7A8-222E1B50E198}">
      <dgm:prSet phldrT="[Текст]"/>
      <dgm:spPr/>
      <dgm:t>
        <a:bodyPr/>
        <a:lstStyle/>
        <a:p>
          <a:r>
            <a:rPr lang="ru-RU" dirty="0"/>
            <a:t>Осознание ресурсов</a:t>
          </a:r>
        </a:p>
      </dgm:t>
    </dgm:pt>
    <dgm:pt modelId="{7DEA6062-D19A-4920-945E-599C481E9ECD}" type="parTrans" cxnId="{C5C876BC-AC2D-49D5-9562-A379EFCC1A37}">
      <dgm:prSet/>
      <dgm:spPr/>
      <dgm:t>
        <a:bodyPr/>
        <a:lstStyle/>
        <a:p>
          <a:endParaRPr lang="ru-RU"/>
        </a:p>
      </dgm:t>
    </dgm:pt>
    <dgm:pt modelId="{9F4D71EA-1774-450F-A273-2597FFB2967D}" type="sibTrans" cxnId="{C5C876BC-AC2D-49D5-9562-A379EFCC1A37}">
      <dgm:prSet/>
      <dgm:spPr/>
      <dgm:t>
        <a:bodyPr/>
        <a:lstStyle/>
        <a:p>
          <a:endParaRPr lang="ru-RU"/>
        </a:p>
      </dgm:t>
    </dgm:pt>
    <dgm:pt modelId="{ADC1D022-A0BA-4D8E-A330-EDCCC8349A90}">
      <dgm:prSet phldrT="[Текст]"/>
      <dgm:spPr/>
      <dgm:t>
        <a:bodyPr/>
        <a:lstStyle/>
        <a:p>
          <a:r>
            <a:rPr lang="ru-RU" dirty="0"/>
            <a:t>Работа с источниками ресурсов (график грантов, привлечение партнеров) и контроль</a:t>
          </a:r>
        </a:p>
      </dgm:t>
    </dgm:pt>
    <dgm:pt modelId="{6EE1025B-00C6-48DC-AF13-4C581E0253D1}" type="parTrans" cxnId="{EC1F9EF5-6D77-41B5-8DFD-10BF6E250B0C}">
      <dgm:prSet/>
      <dgm:spPr/>
      <dgm:t>
        <a:bodyPr/>
        <a:lstStyle/>
        <a:p>
          <a:endParaRPr lang="ru-RU"/>
        </a:p>
      </dgm:t>
    </dgm:pt>
    <dgm:pt modelId="{815779F4-60FE-4D93-A3AB-622A8BA5CAD2}" type="sibTrans" cxnId="{EC1F9EF5-6D77-41B5-8DFD-10BF6E250B0C}">
      <dgm:prSet/>
      <dgm:spPr/>
      <dgm:t>
        <a:bodyPr/>
        <a:lstStyle/>
        <a:p>
          <a:endParaRPr lang="ru-RU"/>
        </a:p>
      </dgm:t>
    </dgm:pt>
    <dgm:pt modelId="{FD40981E-49C8-4D81-B875-EDCFF41ACEC2}">
      <dgm:prSet phldrT="[Текст]"/>
      <dgm:spPr/>
      <dgm:t>
        <a:bodyPr/>
        <a:lstStyle/>
        <a:p>
          <a:r>
            <a:rPr lang="ru-RU" dirty="0"/>
            <a:t>Укрепление уверенности в нужности</a:t>
          </a:r>
        </a:p>
      </dgm:t>
    </dgm:pt>
    <dgm:pt modelId="{8C510F80-806C-47C6-91BA-DCF839812B3E}" type="parTrans" cxnId="{1E6CA592-86EB-4F5D-AD65-EE1FC66C069B}">
      <dgm:prSet/>
      <dgm:spPr/>
      <dgm:t>
        <a:bodyPr/>
        <a:lstStyle/>
        <a:p>
          <a:endParaRPr lang="ru-RU"/>
        </a:p>
      </dgm:t>
    </dgm:pt>
    <dgm:pt modelId="{D7DE61E3-BB5A-4F50-B96A-E049AEF69CAB}" type="sibTrans" cxnId="{1E6CA592-86EB-4F5D-AD65-EE1FC66C069B}">
      <dgm:prSet/>
      <dgm:spPr/>
      <dgm:t>
        <a:bodyPr/>
        <a:lstStyle/>
        <a:p>
          <a:endParaRPr lang="ru-RU"/>
        </a:p>
      </dgm:t>
    </dgm:pt>
    <dgm:pt modelId="{6DE70905-E0A5-4F29-ACD0-D4F1F33634BE}">
      <dgm:prSet phldrT="[Текст]"/>
      <dgm:spPr/>
      <dgm:t>
        <a:bodyPr/>
        <a:lstStyle/>
        <a:p>
          <a:r>
            <a:rPr lang="ru-RU" dirty="0"/>
            <a:t>Вовлечение членов сообщества</a:t>
          </a:r>
        </a:p>
      </dgm:t>
    </dgm:pt>
    <dgm:pt modelId="{F5703823-B2B1-47FE-B0FF-8B3787682B83}" type="parTrans" cxnId="{255EA6D2-AC95-40FE-AA9F-6C43310FE565}">
      <dgm:prSet/>
      <dgm:spPr/>
      <dgm:t>
        <a:bodyPr/>
        <a:lstStyle/>
        <a:p>
          <a:endParaRPr lang="ru-RU"/>
        </a:p>
      </dgm:t>
    </dgm:pt>
    <dgm:pt modelId="{22075071-73F4-4548-AE64-65958DD29851}" type="sibTrans" cxnId="{255EA6D2-AC95-40FE-AA9F-6C43310FE565}">
      <dgm:prSet/>
      <dgm:spPr/>
      <dgm:t>
        <a:bodyPr/>
        <a:lstStyle/>
        <a:p>
          <a:endParaRPr lang="ru-RU"/>
        </a:p>
      </dgm:t>
    </dgm:pt>
    <dgm:pt modelId="{DBCBBBC9-3ED2-4658-B87C-FC800DC94A97}">
      <dgm:prSet phldrT="[Текст]"/>
      <dgm:spPr/>
      <dgm:t>
        <a:bodyPr/>
        <a:lstStyle/>
        <a:p>
          <a:r>
            <a:rPr lang="ru-RU" dirty="0"/>
            <a:t>Вовлечение членов сообщества</a:t>
          </a:r>
        </a:p>
      </dgm:t>
    </dgm:pt>
    <dgm:pt modelId="{3DD61E67-626A-40DB-9A2D-9CD2D7231613}" type="parTrans" cxnId="{9A3E1EF2-1272-40BD-AF74-9C7727E30CCE}">
      <dgm:prSet/>
      <dgm:spPr/>
      <dgm:t>
        <a:bodyPr/>
        <a:lstStyle/>
        <a:p>
          <a:endParaRPr lang="ru-RU"/>
        </a:p>
      </dgm:t>
    </dgm:pt>
    <dgm:pt modelId="{1C8D940F-684B-4091-9675-4E4B81C7D2DF}" type="sibTrans" cxnId="{9A3E1EF2-1272-40BD-AF74-9C7727E30CCE}">
      <dgm:prSet/>
      <dgm:spPr/>
      <dgm:t>
        <a:bodyPr/>
        <a:lstStyle/>
        <a:p>
          <a:endParaRPr lang="ru-RU"/>
        </a:p>
      </dgm:t>
    </dgm:pt>
    <dgm:pt modelId="{6B63B082-F2F5-45EE-B921-5951C042D1C6}">
      <dgm:prSet phldrT="[Текст]"/>
      <dgm:spPr/>
      <dgm:t>
        <a:bodyPr/>
        <a:lstStyle/>
        <a:p>
          <a:r>
            <a:rPr lang="ru-RU" dirty="0"/>
            <a:t>Отбор в сообщество</a:t>
          </a:r>
        </a:p>
      </dgm:t>
    </dgm:pt>
    <dgm:pt modelId="{B03B8A95-A35E-4A0E-9AD3-AFFB7642BDD1}" type="parTrans" cxnId="{BEFF0753-CC7C-48FF-8D7F-AEE5F4904FF7}">
      <dgm:prSet/>
      <dgm:spPr/>
    </dgm:pt>
    <dgm:pt modelId="{A17C6FFB-83BF-4756-B941-57177A3148D0}" type="sibTrans" cxnId="{BEFF0753-CC7C-48FF-8D7F-AEE5F4904FF7}">
      <dgm:prSet/>
      <dgm:spPr/>
    </dgm:pt>
    <dgm:pt modelId="{286E3842-97C3-4469-8473-D1A16997809F}" type="pres">
      <dgm:prSet presAssocID="{8FAFDC40-AF9B-45E1-B7D1-E13CF4E9ED8E}" presName="Name0" presStyleCnt="0">
        <dgm:presLayoutVars>
          <dgm:dir/>
          <dgm:animLvl val="lvl"/>
          <dgm:resizeHandles val="exact"/>
        </dgm:presLayoutVars>
      </dgm:prSet>
      <dgm:spPr/>
    </dgm:pt>
    <dgm:pt modelId="{C08B265C-843A-48B4-A994-DC7208DE0DB6}" type="pres">
      <dgm:prSet presAssocID="{52D6587E-AD79-4FD6-8353-952808B4CA6E}" presName="composite" presStyleCnt="0"/>
      <dgm:spPr/>
    </dgm:pt>
    <dgm:pt modelId="{F015D2EB-0903-44EB-9256-0C6B9B3635A9}" type="pres">
      <dgm:prSet presAssocID="{52D6587E-AD79-4FD6-8353-952808B4CA6E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</dgm:pt>
    <dgm:pt modelId="{854E685C-00D8-4A5E-AE41-8D0EBFDB3576}" type="pres">
      <dgm:prSet presAssocID="{52D6587E-AD79-4FD6-8353-952808B4CA6E}" presName="desTx" presStyleLbl="alignAccFollowNode1" presStyleIdx="0" presStyleCnt="4">
        <dgm:presLayoutVars>
          <dgm:bulletEnabled val="1"/>
        </dgm:presLayoutVars>
      </dgm:prSet>
      <dgm:spPr/>
    </dgm:pt>
    <dgm:pt modelId="{4E9487F2-D9E7-4A97-A7DE-EBBCF7CF4792}" type="pres">
      <dgm:prSet presAssocID="{C00A5D75-91EB-452E-B72E-22B32E71F1F0}" presName="space" presStyleCnt="0"/>
      <dgm:spPr/>
    </dgm:pt>
    <dgm:pt modelId="{4C2E2D22-95BE-44D0-8A47-1F1B3E21AA37}" type="pres">
      <dgm:prSet presAssocID="{9F90FCD9-33A3-415D-A49B-CEA3661D0912}" presName="composite" presStyleCnt="0"/>
      <dgm:spPr/>
    </dgm:pt>
    <dgm:pt modelId="{ABB22963-64AB-4FE2-9463-AE5A97B9C369}" type="pres">
      <dgm:prSet presAssocID="{9F90FCD9-33A3-415D-A49B-CEA3661D0912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</dgm:pt>
    <dgm:pt modelId="{BBFEA992-8CE9-413E-97BB-8E55EF5BB441}" type="pres">
      <dgm:prSet presAssocID="{9F90FCD9-33A3-415D-A49B-CEA3661D0912}" presName="desTx" presStyleLbl="alignAccFollowNode1" presStyleIdx="1" presStyleCnt="4">
        <dgm:presLayoutVars>
          <dgm:bulletEnabled val="1"/>
        </dgm:presLayoutVars>
      </dgm:prSet>
      <dgm:spPr/>
    </dgm:pt>
    <dgm:pt modelId="{26C07611-2C1A-46E2-BF6B-2F4C3401CCF6}" type="pres">
      <dgm:prSet presAssocID="{097D46AA-61A3-45BC-9292-C040402A3904}" presName="space" presStyleCnt="0"/>
      <dgm:spPr/>
    </dgm:pt>
    <dgm:pt modelId="{EB4A2298-95C6-4CED-B3BB-91B6248F3353}" type="pres">
      <dgm:prSet presAssocID="{DDA847B6-1AEB-476B-A734-AFA4C61DEA29}" presName="composite" presStyleCnt="0"/>
      <dgm:spPr/>
    </dgm:pt>
    <dgm:pt modelId="{CBA71FC4-0A18-46FB-BB9B-D27DEBAC614A}" type="pres">
      <dgm:prSet presAssocID="{DDA847B6-1AEB-476B-A734-AFA4C61DEA29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</dgm:pt>
    <dgm:pt modelId="{E42B3074-FCF0-4951-BCB6-5604C8C00531}" type="pres">
      <dgm:prSet presAssocID="{DDA847B6-1AEB-476B-A734-AFA4C61DEA29}" presName="desTx" presStyleLbl="alignAccFollowNode1" presStyleIdx="2" presStyleCnt="4">
        <dgm:presLayoutVars>
          <dgm:bulletEnabled val="1"/>
        </dgm:presLayoutVars>
      </dgm:prSet>
      <dgm:spPr/>
    </dgm:pt>
    <dgm:pt modelId="{4D0B9461-44F1-4818-9E76-88938139A16C}" type="pres">
      <dgm:prSet presAssocID="{24978F82-8B43-4D9B-9295-D7C189684514}" presName="space" presStyleCnt="0"/>
      <dgm:spPr/>
    </dgm:pt>
    <dgm:pt modelId="{4F273018-37EF-4B73-8B91-AE12B36D4613}" type="pres">
      <dgm:prSet presAssocID="{174D25F3-D9D2-4756-969A-67ECE483653E}" presName="composite" presStyleCnt="0"/>
      <dgm:spPr/>
    </dgm:pt>
    <dgm:pt modelId="{708DCA27-41CB-4614-BE87-FF6E102B3AF5}" type="pres">
      <dgm:prSet presAssocID="{174D25F3-D9D2-4756-969A-67ECE483653E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</dgm:pt>
    <dgm:pt modelId="{53CA2318-916D-43D9-97CC-B7A1E320FA9B}" type="pres">
      <dgm:prSet presAssocID="{174D25F3-D9D2-4756-969A-67ECE483653E}" presName="desTx" presStyleLbl="alignAccFollowNode1" presStyleIdx="3" presStyleCnt="4">
        <dgm:presLayoutVars>
          <dgm:bulletEnabled val="1"/>
        </dgm:presLayoutVars>
      </dgm:prSet>
      <dgm:spPr/>
    </dgm:pt>
  </dgm:ptLst>
  <dgm:cxnLst>
    <dgm:cxn modelId="{2FD6B703-2196-45CF-80C6-9C82DDA4F466}" type="presOf" srcId="{FD40981E-49C8-4D81-B875-EDCFF41ACEC2}" destId="{854E685C-00D8-4A5E-AE41-8D0EBFDB3576}" srcOrd="0" destOrd="0" presId="urn:microsoft.com/office/officeart/2005/8/layout/hList1"/>
    <dgm:cxn modelId="{E3BAFA12-67E5-4972-8E33-66ECC4DE3B84}" srcId="{52D6587E-AD79-4FD6-8353-952808B4CA6E}" destId="{EC9F85FF-F7F6-4D7B-8C92-D8E57F87BBCA}" srcOrd="2" destOrd="0" parTransId="{8B524B42-5FBB-4875-A5A2-BFBAF23C8E0C}" sibTransId="{E96C8DD1-2D5F-425C-BA98-9BFBCB6469B2}"/>
    <dgm:cxn modelId="{AB32E918-6047-48CF-9687-BD002B338CF4}" type="presOf" srcId="{2A382D00-2F86-435A-9D39-89931373EC16}" destId="{53CA2318-916D-43D9-97CC-B7A1E320FA9B}" srcOrd="0" destOrd="0" presId="urn:microsoft.com/office/officeart/2005/8/layout/hList1"/>
    <dgm:cxn modelId="{9E337C32-7992-4FEB-B485-A2B3813FF395}" type="presOf" srcId="{E0EF170A-1250-4E43-A7A8-222E1B50E198}" destId="{BBFEA992-8CE9-413E-97BB-8E55EF5BB441}" srcOrd="0" destOrd="5" presId="urn:microsoft.com/office/officeart/2005/8/layout/hList1"/>
    <dgm:cxn modelId="{14899139-3AAB-40AB-8C42-C03BFFDA1892}" type="presOf" srcId="{3D76A918-1649-485C-A4AB-B23E253BD88F}" destId="{BBFEA992-8CE9-413E-97BB-8E55EF5BB441}" srcOrd="0" destOrd="2" presId="urn:microsoft.com/office/officeart/2005/8/layout/hList1"/>
    <dgm:cxn modelId="{9F80813D-ECFE-4782-B382-01AC01A63671}" srcId="{8FAFDC40-AF9B-45E1-B7D1-E13CF4E9ED8E}" destId="{174D25F3-D9D2-4756-969A-67ECE483653E}" srcOrd="3" destOrd="0" parTransId="{4B2F99EE-5023-4362-A84C-F4953294F500}" sibTransId="{89FFE78A-BF8A-4900-9B36-10C030E602B8}"/>
    <dgm:cxn modelId="{D7B14A3F-719F-4C50-8689-4EF6D08447F6}" type="presOf" srcId="{9F90FCD9-33A3-415D-A49B-CEA3661D0912}" destId="{ABB22963-64AB-4FE2-9463-AE5A97B9C369}" srcOrd="0" destOrd="0" presId="urn:microsoft.com/office/officeart/2005/8/layout/hList1"/>
    <dgm:cxn modelId="{71C48D40-AE85-4551-AADE-B70A53DA8A3C}" type="presOf" srcId="{152A26D4-13C2-4851-8FCC-B75DAD70A535}" destId="{BBFEA992-8CE9-413E-97BB-8E55EF5BB441}" srcOrd="0" destOrd="0" presId="urn:microsoft.com/office/officeart/2005/8/layout/hList1"/>
    <dgm:cxn modelId="{4F5C895E-46F2-48B8-8EB7-43D989C1FCCC}" srcId="{9F90FCD9-33A3-415D-A49B-CEA3661D0912}" destId="{954C88FF-0EF0-4CA4-838D-6A7B5338B0D6}" srcOrd="3" destOrd="0" parTransId="{559EA8E5-088C-4AA0-B264-9C8342210F54}" sibTransId="{5916F5A0-093E-451D-85C3-0CF88B815800}"/>
    <dgm:cxn modelId="{FEF3D161-631E-4341-8ACB-A5AD5FF2EA6F}" type="presOf" srcId="{8FAFDC40-AF9B-45E1-B7D1-E13CF4E9ED8E}" destId="{286E3842-97C3-4469-8473-D1A16997809F}" srcOrd="0" destOrd="0" presId="urn:microsoft.com/office/officeart/2005/8/layout/hList1"/>
    <dgm:cxn modelId="{85BBC143-6A21-4863-8E38-A618E990C692}" type="presOf" srcId="{DBCBBBC9-3ED2-4658-B87C-FC800DC94A97}" destId="{E42B3074-FCF0-4951-BCB6-5604C8C00531}" srcOrd="0" destOrd="2" presId="urn:microsoft.com/office/officeart/2005/8/layout/hList1"/>
    <dgm:cxn modelId="{D66A9A45-D47B-4950-B71E-C6A1FA357376}" srcId="{9F90FCD9-33A3-415D-A49B-CEA3661D0912}" destId="{3D76A918-1649-485C-A4AB-B23E253BD88F}" srcOrd="2" destOrd="0" parTransId="{5102BD01-F1B5-4838-AA25-EC72A4BEB9F6}" sibTransId="{EBE30020-B275-4965-8263-60F12B12FB4B}"/>
    <dgm:cxn modelId="{5566EF4B-CCD9-4875-ACBE-67DEC8CC9DCA}" type="presOf" srcId="{174D25F3-D9D2-4756-969A-67ECE483653E}" destId="{708DCA27-41CB-4614-BE87-FF6E102B3AF5}" srcOrd="0" destOrd="0" presId="urn:microsoft.com/office/officeart/2005/8/layout/hList1"/>
    <dgm:cxn modelId="{4E757D6C-5508-47E5-A898-656BC19F3960}" type="presOf" srcId="{EC9F85FF-F7F6-4D7B-8C92-D8E57F87BBCA}" destId="{854E685C-00D8-4A5E-AE41-8D0EBFDB3576}" srcOrd="0" destOrd="2" presId="urn:microsoft.com/office/officeart/2005/8/layout/hList1"/>
    <dgm:cxn modelId="{B6D3754D-630D-4B42-A2BD-DF76FAB2C8AF}" type="presOf" srcId="{F6E25EAF-D44B-40E0-B077-20864EBC629D}" destId="{854E685C-00D8-4A5E-AE41-8D0EBFDB3576}" srcOrd="0" destOrd="1" presId="urn:microsoft.com/office/officeart/2005/8/layout/hList1"/>
    <dgm:cxn modelId="{BEFF0753-CC7C-48FF-8D7F-AEE5F4904FF7}" srcId="{9F90FCD9-33A3-415D-A49B-CEA3661D0912}" destId="{6B63B082-F2F5-45EE-B921-5951C042D1C6}" srcOrd="1" destOrd="0" parTransId="{B03B8A95-A35E-4A0E-9AD3-AFFB7642BDD1}" sibTransId="{A17C6FFB-83BF-4756-B941-57177A3148D0}"/>
    <dgm:cxn modelId="{D5385556-3CEF-466E-AB61-992460F9706E}" srcId="{8FAFDC40-AF9B-45E1-B7D1-E13CF4E9ED8E}" destId="{52D6587E-AD79-4FD6-8353-952808B4CA6E}" srcOrd="0" destOrd="0" parTransId="{5B778DB5-2754-4A35-B9AD-40150D89EAB9}" sibTransId="{C00A5D75-91EB-452E-B72E-22B32E71F1F0}"/>
    <dgm:cxn modelId="{C2A27756-3CA8-4BB5-9F78-C37645C7F47F}" srcId="{8FAFDC40-AF9B-45E1-B7D1-E13CF4E9ED8E}" destId="{DDA847B6-1AEB-476B-A734-AFA4C61DEA29}" srcOrd="2" destOrd="0" parTransId="{D4B26D67-EC43-42D4-ADB6-1747C5118D0F}" sibTransId="{24978F82-8B43-4D9B-9295-D7C189684514}"/>
    <dgm:cxn modelId="{31C5E87B-FF81-4BF9-B9D6-706C8E57D781}" srcId="{174D25F3-D9D2-4756-969A-67ECE483653E}" destId="{2A382D00-2F86-435A-9D39-89931373EC16}" srcOrd="0" destOrd="0" parTransId="{78C37BA0-7555-45DB-9E37-6BE7E37CBF20}" sibTransId="{59542F41-168E-40A1-A035-EBBBFFD26857}"/>
    <dgm:cxn modelId="{C726088E-CC7A-49DA-92A7-3931DDE81A2B}" type="presOf" srcId="{52D6587E-AD79-4FD6-8353-952808B4CA6E}" destId="{F015D2EB-0903-44EB-9256-0C6B9B3635A9}" srcOrd="0" destOrd="0" presId="urn:microsoft.com/office/officeart/2005/8/layout/hList1"/>
    <dgm:cxn modelId="{2C126192-A2C6-42D5-A828-9C91DAB4AD91}" srcId="{9F90FCD9-33A3-415D-A49B-CEA3661D0912}" destId="{152A26D4-13C2-4851-8FCC-B75DAD70A535}" srcOrd="0" destOrd="0" parTransId="{31A9FAE5-7883-4B20-BBB6-D2F0FF0A0D23}" sibTransId="{91DC64C6-7505-4987-88E1-5BE073C65864}"/>
    <dgm:cxn modelId="{1E6CA592-86EB-4F5D-AD65-EE1FC66C069B}" srcId="{52D6587E-AD79-4FD6-8353-952808B4CA6E}" destId="{FD40981E-49C8-4D81-B875-EDCFF41ACEC2}" srcOrd="0" destOrd="0" parTransId="{8C510F80-806C-47C6-91BA-DCF839812B3E}" sibTransId="{D7DE61E3-BB5A-4F50-B96A-E049AEF69CAB}"/>
    <dgm:cxn modelId="{473F2FA9-1300-48B6-954F-579C8572B067}" type="presOf" srcId="{1C3B6207-C6EB-411C-AD25-DB51C8B2D457}" destId="{E42B3074-FCF0-4951-BCB6-5604C8C00531}" srcOrd="0" destOrd="0" presId="urn:microsoft.com/office/officeart/2005/8/layout/hList1"/>
    <dgm:cxn modelId="{470A6CB0-41ED-4D9F-AB42-7AF4731C73B9}" type="presOf" srcId="{6B63B082-F2F5-45EE-B921-5951C042D1C6}" destId="{BBFEA992-8CE9-413E-97BB-8E55EF5BB441}" srcOrd="0" destOrd="1" presId="urn:microsoft.com/office/officeart/2005/8/layout/hList1"/>
    <dgm:cxn modelId="{C5C876BC-AC2D-49D5-9562-A379EFCC1A37}" srcId="{9F90FCD9-33A3-415D-A49B-CEA3661D0912}" destId="{E0EF170A-1250-4E43-A7A8-222E1B50E198}" srcOrd="5" destOrd="0" parTransId="{7DEA6062-D19A-4920-945E-599C481E9ECD}" sibTransId="{9F4D71EA-1774-450F-A273-2597FFB2967D}"/>
    <dgm:cxn modelId="{85B541C6-FDDA-4FC1-B4A9-C1F5009DC258}" srcId="{DDA847B6-1AEB-476B-A734-AFA4C61DEA29}" destId="{1C3B6207-C6EB-411C-AD25-DB51C8B2D457}" srcOrd="0" destOrd="0" parTransId="{6401B44D-7DE1-4108-BBA1-4AFDAF97E862}" sibTransId="{C78634BE-9935-4162-A218-529E4330C00F}"/>
    <dgm:cxn modelId="{255EA6D2-AC95-40FE-AA9F-6C43310FE565}" srcId="{9F90FCD9-33A3-415D-A49B-CEA3661D0912}" destId="{6DE70905-E0A5-4F29-ACD0-D4F1F33634BE}" srcOrd="4" destOrd="0" parTransId="{F5703823-B2B1-47FE-B0FF-8B3787682B83}" sibTransId="{22075071-73F4-4548-AE64-65958DD29851}"/>
    <dgm:cxn modelId="{D10328D4-E44C-44CF-83A7-8BEEA901E1B8}" srcId="{52D6587E-AD79-4FD6-8353-952808B4CA6E}" destId="{F6E25EAF-D44B-40E0-B077-20864EBC629D}" srcOrd="1" destOrd="0" parTransId="{FF9ECB3F-8A05-4609-8F12-08564D566D76}" sibTransId="{0D856FC3-5BB3-4409-9C9B-F1851FB7BBB3}"/>
    <dgm:cxn modelId="{B21B71E0-B78F-4DB3-BE4F-D1341391DB9B}" srcId="{DDA847B6-1AEB-476B-A734-AFA4C61DEA29}" destId="{9394EB3A-BE05-4FCC-A197-624A35F6CE1C}" srcOrd="3" destOrd="0" parTransId="{2FF1ECB0-0AC2-45A9-AF9C-CAA14D068018}" sibTransId="{9A729561-2B83-4C7F-8D35-753ED0EF77C0}"/>
    <dgm:cxn modelId="{0E51A3E9-FF9E-42FD-85C3-31953042853D}" type="presOf" srcId="{5B2F8222-013A-4DD8-AB1E-336012665B6F}" destId="{854E685C-00D8-4A5E-AE41-8D0EBFDB3576}" srcOrd="0" destOrd="3" presId="urn:microsoft.com/office/officeart/2005/8/layout/hList1"/>
    <dgm:cxn modelId="{E484C1E9-5C71-427C-AA13-64EC711F9AF8}" srcId="{52D6587E-AD79-4FD6-8353-952808B4CA6E}" destId="{5B2F8222-013A-4DD8-AB1E-336012665B6F}" srcOrd="3" destOrd="0" parTransId="{06F13689-5D12-4613-8946-542EA3D1089D}" sibTransId="{20D6D8DB-94AD-4B26-BAEF-078B1BFB9D9B}"/>
    <dgm:cxn modelId="{279BD1EE-E6EC-4EFE-B664-E8234F044DCA}" type="presOf" srcId="{ADC1D022-A0BA-4D8E-A330-EDCCC8349A90}" destId="{E42B3074-FCF0-4951-BCB6-5604C8C00531}" srcOrd="0" destOrd="1" presId="urn:microsoft.com/office/officeart/2005/8/layout/hList1"/>
    <dgm:cxn modelId="{9A3E1EF2-1272-40BD-AF74-9C7727E30CCE}" srcId="{DDA847B6-1AEB-476B-A734-AFA4C61DEA29}" destId="{DBCBBBC9-3ED2-4658-B87C-FC800DC94A97}" srcOrd="2" destOrd="0" parTransId="{3DD61E67-626A-40DB-9A2D-9CD2D7231613}" sibTransId="{1C8D940F-684B-4091-9675-4E4B81C7D2DF}"/>
    <dgm:cxn modelId="{1FEC0EF3-6F94-4DBA-8112-77DAE7A599D9}" type="presOf" srcId="{DDA847B6-1AEB-476B-A734-AFA4C61DEA29}" destId="{CBA71FC4-0A18-46FB-BB9B-D27DEBAC614A}" srcOrd="0" destOrd="0" presId="urn:microsoft.com/office/officeart/2005/8/layout/hList1"/>
    <dgm:cxn modelId="{A9D25BF3-A870-4482-8C91-36EAB68AC3C2}" srcId="{8FAFDC40-AF9B-45E1-B7D1-E13CF4E9ED8E}" destId="{9F90FCD9-33A3-415D-A49B-CEA3661D0912}" srcOrd="1" destOrd="0" parTransId="{6A2CDC50-A619-43BD-97A3-4AC257CE6EB3}" sibTransId="{097D46AA-61A3-45BC-9292-C040402A3904}"/>
    <dgm:cxn modelId="{FD234DF5-8475-4208-AFDD-FC648D64A1EB}" type="presOf" srcId="{6DE70905-E0A5-4F29-ACD0-D4F1F33634BE}" destId="{BBFEA992-8CE9-413E-97BB-8E55EF5BB441}" srcOrd="0" destOrd="4" presId="urn:microsoft.com/office/officeart/2005/8/layout/hList1"/>
    <dgm:cxn modelId="{EC1F9EF5-6D77-41B5-8DFD-10BF6E250B0C}" srcId="{DDA847B6-1AEB-476B-A734-AFA4C61DEA29}" destId="{ADC1D022-A0BA-4D8E-A330-EDCCC8349A90}" srcOrd="1" destOrd="0" parTransId="{6EE1025B-00C6-48DC-AF13-4C581E0253D1}" sibTransId="{815779F4-60FE-4D93-A3AB-622A8BA5CAD2}"/>
    <dgm:cxn modelId="{4602EAF7-FA6D-4F64-95F1-4386CA0816A1}" type="presOf" srcId="{9394EB3A-BE05-4FCC-A197-624A35F6CE1C}" destId="{E42B3074-FCF0-4951-BCB6-5604C8C00531}" srcOrd="0" destOrd="3" presId="urn:microsoft.com/office/officeart/2005/8/layout/hList1"/>
    <dgm:cxn modelId="{B83B65FA-988C-43DF-AC43-581B8CA0B3FD}" type="presOf" srcId="{954C88FF-0EF0-4CA4-838D-6A7B5338B0D6}" destId="{BBFEA992-8CE9-413E-97BB-8E55EF5BB441}" srcOrd="0" destOrd="3" presId="urn:microsoft.com/office/officeart/2005/8/layout/hList1"/>
    <dgm:cxn modelId="{2DF7A429-3CD7-47E9-8281-43A50162E02B}" type="presParOf" srcId="{286E3842-97C3-4469-8473-D1A16997809F}" destId="{C08B265C-843A-48B4-A994-DC7208DE0DB6}" srcOrd="0" destOrd="0" presId="urn:microsoft.com/office/officeart/2005/8/layout/hList1"/>
    <dgm:cxn modelId="{B688FC77-28EA-4B36-BAE9-EFFA8D989B89}" type="presParOf" srcId="{C08B265C-843A-48B4-A994-DC7208DE0DB6}" destId="{F015D2EB-0903-44EB-9256-0C6B9B3635A9}" srcOrd="0" destOrd="0" presId="urn:microsoft.com/office/officeart/2005/8/layout/hList1"/>
    <dgm:cxn modelId="{830E74E2-C5DC-4F92-A56F-5992AA81A09C}" type="presParOf" srcId="{C08B265C-843A-48B4-A994-DC7208DE0DB6}" destId="{854E685C-00D8-4A5E-AE41-8D0EBFDB3576}" srcOrd="1" destOrd="0" presId="urn:microsoft.com/office/officeart/2005/8/layout/hList1"/>
    <dgm:cxn modelId="{F59AB4A7-F66B-47A3-BC99-F051446CC609}" type="presParOf" srcId="{286E3842-97C3-4469-8473-D1A16997809F}" destId="{4E9487F2-D9E7-4A97-A7DE-EBBCF7CF4792}" srcOrd="1" destOrd="0" presId="urn:microsoft.com/office/officeart/2005/8/layout/hList1"/>
    <dgm:cxn modelId="{F6A28F86-9655-4D64-ABA8-FE750DCA2EDD}" type="presParOf" srcId="{286E3842-97C3-4469-8473-D1A16997809F}" destId="{4C2E2D22-95BE-44D0-8A47-1F1B3E21AA37}" srcOrd="2" destOrd="0" presId="urn:microsoft.com/office/officeart/2005/8/layout/hList1"/>
    <dgm:cxn modelId="{71FB5737-801F-40EB-8856-C1F641A71C0B}" type="presParOf" srcId="{4C2E2D22-95BE-44D0-8A47-1F1B3E21AA37}" destId="{ABB22963-64AB-4FE2-9463-AE5A97B9C369}" srcOrd="0" destOrd="0" presId="urn:microsoft.com/office/officeart/2005/8/layout/hList1"/>
    <dgm:cxn modelId="{6F48F1B2-3D29-4B2F-AAB6-599ABF93EBF9}" type="presParOf" srcId="{4C2E2D22-95BE-44D0-8A47-1F1B3E21AA37}" destId="{BBFEA992-8CE9-413E-97BB-8E55EF5BB441}" srcOrd="1" destOrd="0" presId="urn:microsoft.com/office/officeart/2005/8/layout/hList1"/>
    <dgm:cxn modelId="{7E5FD464-726F-410E-9219-21A6F0B88256}" type="presParOf" srcId="{286E3842-97C3-4469-8473-D1A16997809F}" destId="{26C07611-2C1A-46E2-BF6B-2F4C3401CCF6}" srcOrd="3" destOrd="0" presId="urn:microsoft.com/office/officeart/2005/8/layout/hList1"/>
    <dgm:cxn modelId="{C941D153-13A4-40D7-B109-6B3C85F48D8B}" type="presParOf" srcId="{286E3842-97C3-4469-8473-D1A16997809F}" destId="{EB4A2298-95C6-4CED-B3BB-91B6248F3353}" srcOrd="4" destOrd="0" presId="urn:microsoft.com/office/officeart/2005/8/layout/hList1"/>
    <dgm:cxn modelId="{3F530086-2C28-45D7-BA35-D0B75535336F}" type="presParOf" srcId="{EB4A2298-95C6-4CED-B3BB-91B6248F3353}" destId="{CBA71FC4-0A18-46FB-BB9B-D27DEBAC614A}" srcOrd="0" destOrd="0" presId="urn:microsoft.com/office/officeart/2005/8/layout/hList1"/>
    <dgm:cxn modelId="{12F1FBD4-01C1-4E80-BC38-F7DB87841830}" type="presParOf" srcId="{EB4A2298-95C6-4CED-B3BB-91B6248F3353}" destId="{E42B3074-FCF0-4951-BCB6-5604C8C00531}" srcOrd="1" destOrd="0" presId="urn:microsoft.com/office/officeart/2005/8/layout/hList1"/>
    <dgm:cxn modelId="{20779544-BC79-4DCD-8880-E675ECE97551}" type="presParOf" srcId="{286E3842-97C3-4469-8473-D1A16997809F}" destId="{4D0B9461-44F1-4818-9E76-88938139A16C}" srcOrd="5" destOrd="0" presId="urn:microsoft.com/office/officeart/2005/8/layout/hList1"/>
    <dgm:cxn modelId="{0BDAA707-12EF-4970-8602-5A4C19A95E81}" type="presParOf" srcId="{286E3842-97C3-4469-8473-D1A16997809F}" destId="{4F273018-37EF-4B73-8B91-AE12B36D4613}" srcOrd="6" destOrd="0" presId="urn:microsoft.com/office/officeart/2005/8/layout/hList1"/>
    <dgm:cxn modelId="{9EDCFD38-57D0-4248-AD46-514C6F687140}" type="presParOf" srcId="{4F273018-37EF-4B73-8B91-AE12B36D4613}" destId="{708DCA27-41CB-4614-BE87-FF6E102B3AF5}" srcOrd="0" destOrd="0" presId="urn:microsoft.com/office/officeart/2005/8/layout/hList1"/>
    <dgm:cxn modelId="{F7BDA91B-96EA-408B-A966-E82654DF3D14}" type="presParOf" srcId="{4F273018-37EF-4B73-8B91-AE12B36D4613}" destId="{53CA2318-916D-43D9-97CC-B7A1E320FA9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8F50-7958-43D6-AAA7-D19004F53EC2}">
      <dsp:nvSpPr>
        <dsp:cNvPr id="0" name=""/>
        <dsp:cNvSpPr/>
      </dsp:nvSpPr>
      <dsp:spPr>
        <a:xfrm>
          <a:off x="1531173" y="1133805"/>
          <a:ext cx="3470125" cy="3470125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44A6F7-D9B8-469D-BD2C-399231AEC542}">
      <dsp:nvSpPr>
        <dsp:cNvPr id="0" name=""/>
        <dsp:cNvSpPr/>
      </dsp:nvSpPr>
      <dsp:spPr>
        <a:xfrm>
          <a:off x="2026869" y="1652647"/>
          <a:ext cx="2478247" cy="2478247"/>
        </a:xfrm>
        <a:prstGeom prst="ellipse">
          <a:avLst/>
        </a:prstGeom>
        <a:solidFill>
          <a:schemeClr val="accent1">
            <a:shade val="50000"/>
            <a:hueOff val="361436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6D68B0-C2E8-44F0-80A7-47130B4AF560}">
      <dsp:nvSpPr>
        <dsp:cNvPr id="0" name=""/>
        <dsp:cNvSpPr/>
      </dsp:nvSpPr>
      <dsp:spPr>
        <a:xfrm>
          <a:off x="2522519" y="2148296"/>
          <a:ext cx="1486948" cy="1486948"/>
        </a:xfrm>
        <a:prstGeom prst="ellipse">
          <a:avLst/>
        </a:prstGeom>
        <a:solidFill>
          <a:schemeClr val="accent1">
            <a:shade val="50000"/>
            <a:hueOff val="180718"/>
            <a:satOff val="-3780"/>
            <a:lumOff val="210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E34551-07D7-4C16-B4DA-885F0FC18BA2}">
      <dsp:nvSpPr>
        <dsp:cNvPr id="0" name=""/>
        <dsp:cNvSpPr/>
      </dsp:nvSpPr>
      <dsp:spPr>
        <a:xfrm>
          <a:off x="3018168" y="2643946"/>
          <a:ext cx="495649" cy="495649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3A1912-C2EA-4148-AF0D-108CAECE865B}">
      <dsp:nvSpPr>
        <dsp:cNvPr id="0" name=""/>
        <dsp:cNvSpPr/>
      </dsp:nvSpPr>
      <dsp:spPr>
        <a:xfrm>
          <a:off x="5579410" y="0"/>
          <a:ext cx="1735062" cy="82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ЛИДЕРЫ</a:t>
          </a:r>
        </a:p>
      </dsp:txBody>
      <dsp:txXfrm>
        <a:off x="5579410" y="0"/>
        <a:ext cx="1735062" cy="829938"/>
      </dsp:txXfrm>
    </dsp:sp>
    <dsp:sp modelId="{FA83E985-0F5B-4AE1-9D13-59B144485470}">
      <dsp:nvSpPr>
        <dsp:cNvPr id="0" name=""/>
        <dsp:cNvSpPr/>
      </dsp:nvSpPr>
      <dsp:spPr>
        <a:xfrm>
          <a:off x="5145644" y="414969"/>
          <a:ext cx="433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2BFC40-C325-49BE-ADD7-F6E9AED54076}">
      <dsp:nvSpPr>
        <dsp:cNvPr id="0" name=""/>
        <dsp:cNvSpPr/>
      </dsp:nvSpPr>
      <dsp:spPr>
        <a:xfrm rot="5400000">
          <a:off x="2965249" y="688241"/>
          <a:ext cx="2452222" cy="190856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27EBB-C01F-416E-B637-0336DF5D30DC}">
      <dsp:nvSpPr>
        <dsp:cNvPr id="0" name=""/>
        <dsp:cNvSpPr/>
      </dsp:nvSpPr>
      <dsp:spPr>
        <a:xfrm>
          <a:off x="5579410" y="829938"/>
          <a:ext cx="1735062" cy="82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АКТИВИСТЫ</a:t>
          </a:r>
        </a:p>
      </dsp:txBody>
      <dsp:txXfrm>
        <a:off x="5579410" y="829938"/>
        <a:ext cx="1735062" cy="829938"/>
      </dsp:txXfrm>
    </dsp:sp>
    <dsp:sp modelId="{1537492C-5A89-4A79-925D-B32965ADB39A}">
      <dsp:nvSpPr>
        <dsp:cNvPr id="0" name=""/>
        <dsp:cNvSpPr/>
      </dsp:nvSpPr>
      <dsp:spPr>
        <a:xfrm>
          <a:off x="5145644" y="1244907"/>
          <a:ext cx="433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0A4C35-7920-4349-97AD-CABFFCAB0768}">
      <dsp:nvSpPr>
        <dsp:cNvPr id="0" name=""/>
        <dsp:cNvSpPr/>
      </dsp:nvSpPr>
      <dsp:spPr>
        <a:xfrm rot="5400000">
          <a:off x="3389761" y="1504588"/>
          <a:ext cx="2013829" cy="149504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C5324E-039C-4C19-889D-F2F94D8E2ACA}">
      <dsp:nvSpPr>
        <dsp:cNvPr id="0" name=""/>
        <dsp:cNvSpPr/>
      </dsp:nvSpPr>
      <dsp:spPr>
        <a:xfrm>
          <a:off x="5579410" y="1659876"/>
          <a:ext cx="1735062" cy="82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>
              <a:latin typeface="Arial" panose="020B0604020202020204" pitchFamily="34" charset="0"/>
              <a:cs typeface="Arial" panose="020B0604020202020204" pitchFamily="34" charset="0"/>
            </a:rPr>
            <a:t>УЧАСТНИКИ</a:t>
          </a:r>
        </a:p>
      </dsp:txBody>
      <dsp:txXfrm>
        <a:off x="5579410" y="1659876"/>
        <a:ext cx="1735062" cy="829938"/>
      </dsp:txXfrm>
    </dsp:sp>
    <dsp:sp modelId="{0C70B0C6-692C-4C7B-8205-8C46628ECE38}">
      <dsp:nvSpPr>
        <dsp:cNvPr id="0" name=""/>
        <dsp:cNvSpPr/>
      </dsp:nvSpPr>
      <dsp:spPr>
        <a:xfrm>
          <a:off x="5145644" y="2074845"/>
          <a:ext cx="433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8D5DD6-7FA2-4D98-8847-574B348B5499}">
      <dsp:nvSpPr>
        <dsp:cNvPr id="0" name=""/>
        <dsp:cNvSpPr/>
      </dsp:nvSpPr>
      <dsp:spPr>
        <a:xfrm rot="5400000">
          <a:off x="3800682" y="2265413"/>
          <a:ext cx="1536108" cy="1153816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0BF1C-4E0B-4BA0-9961-320D29498226}">
      <dsp:nvSpPr>
        <dsp:cNvPr id="0" name=""/>
        <dsp:cNvSpPr/>
      </dsp:nvSpPr>
      <dsp:spPr>
        <a:xfrm>
          <a:off x="5530351" y="2496994"/>
          <a:ext cx="2326632" cy="829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ru-RU" sz="1600" kern="1200">
              <a:latin typeface="Arial" panose="020B0604020202020204" pitchFamily="34" charset="0"/>
              <a:cs typeface="Arial" panose="020B0604020202020204" pitchFamily="34" charset="0"/>
            </a:rPr>
            <a:t>НАБЛЮДАТЕЛИ (ГОСТИ, ТУСОВКА)</a:t>
          </a:r>
          <a:endParaRPr lang="ru-RU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530351" y="2496994"/>
        <a:ext cx="2326632" cy="829938"/>
      </dsp:txXfrm>
    </dsp:sp>
    <dsp:sp modelId="{7AE75110-FB34-4D2F-8AD8-EE9DFAF93236}">
      <dsp:nvSpPr>
        <dsp:cNvPr id="0" name=""/>
        <dsp:cNvSpPr/>
      </dsp:nvSpPr>
      <dsp:spPr>
        <a:xfrm>
          <a:off x="5145644" y="2904784"/>
          <a:ext cx="4337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60B6DB-A2E3-412F-B680-371B17354C44}">
      <dsp:nvSpPr>
        <dsp:cNvPr id="0" name=""/>
        <dsp:cNvSpPr/>
      </dsp:nvSpPr>
      <dsp:spPr>
        <a:xfrm rot="5400000">
          <a:off x="4212585" y="3029246"/>
          <a:ext cx="1055843" cy="80622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91BA32-802B-4F54-821F-3E182B047547}">
      <dsp:nvSpPr>
        <dsp:cNvPr id="0" name=""/>
        <dsp:cNvSpPr/>
      </dsp:nvSpPr>
      <dsp:spPr>
        <a:xfrm>
          <a:off x="1150010" y="0"/>
          <a:ext cx="3647983" cy="3638523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Arial" panose="020B0604020202020204" pitchFamily="34" charset="0"/>
              <a:cs typeface="Arial" panose="020B0604020202020204" pitchFamily="34" charset="0"/>
            </a:rPr>
            <a:t>90%</a:t>
          </a:r>
        </a:p>
      </dsp:txBody>
      <dsp:txXfrm>
        <a:off x="2336517" y="181926"/>
        <a:ext cx="1274970" cy="545778"/>
      </dsp:txXfrm>
    </dsp:sp>
    <dsp:sp modelId="{FFF88082-7902-44B7-AACE-EB517A2E446F}">
      <dsp:nvSpPr>
        <dsp:cNvPr id="0" name=""/>
        <dsp:cNvSpPr/>
      </dsp:nvSpPr>
      <dsp:spPr>
        <a:xfrm>
          <a:off x="2219463" y="2112553"/>
          <a:ext cx="1460612" cy="1525969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9%</a:t>
          </a:r>
        </a:p>
      </dsp:txBody>
      <dsp:txXfrm>
        <a:off x="2609446" y="2207926"/>
        <a:ext cx="680645" cy="286119"/>
      </dsp:txXfrm>
    </dsp:sp>
    <dsp:sp modelId="{CCFBE71A-B8E4-4F91-B37A-0A9D96E234EC}">
      <dsp:nvSpPr>
        <dsp:cNvPr id="0" name=""/>
        <dsp:cNvSpPr/>
      </dsp:nvSpPr>
      <dsp:spPr>
        <a:xfrm>
          <a:off x="2583670" y="2888195"/>
          <a:ext cx="775059" cy="74347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1%</a:t>
          </a:r>
        </a:p>
      </dsp:txBody>
      <dsp:txXfrm>
        <a:off x="2697175" y="3074065"/>
        <a:ext cx="548050" cy="37173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5D2EB-0903-44EB-9256-0C6B9B3635A9}">
      <dsp:nvSpPr>
        <dsp:cNvPr id="0" name=""/>
        <dsp:cNvSpPr/>
      </dsp:nvSpPr>
      <dsp:spPr>
        <a:xfrm>
          <a:off x="4196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Зарождение</a:t>
          </a:r>
        </a:p>
      </dsp:txBody>
      <dsp:txXfrm>
        <a:off x="4196" y="42817"/>
        <a:ext cx="2523268" cy="547200"/>
      </dsp:txXfrm>
    </dsp:sp>
    <dsp:sp modelId="{854E685C-00D8-4A5E-AE41-8D0EBFDB3576}">
      <dsp:nvSpPr>
        <dsp:cNvPr id="0" name=""/>
        <dsp:cNvSpPr/>
      </dsp:nvSpPr>
      <dsp:spPr>
        <a:xfrm>
          <a:off x="4196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Укрепление уверенности в нужности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Привлечение сторонников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Налаживание  контактов со сторонними организациями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Выход в </a:t>
          </a:r>
          <a:r>
            <a:rPr lang="ru-RU" sz="1900" kern="1200" dirty="0" err="1"/>
            <a:t>соц.сети</a:t>
          </a:r>
          <a:r>
            <a:rPr lang="ru-RU" sz="1900" kern="1200" dirty="0"/>
            <a:t>/создание чата</a:t>
          </a:r>
        </a:p>
      </dsp:txBody>
      <dsp:txXfrm>
        <a:off x="4196" y="590017"/>
        <a:ext cx="2523268" cy="4563562"/>
      </dsp:txXfrm>
    </dsp:sp>
    <dsp:sp modelId="{ABB22963-64AB-4FE2-9463-AE5A97B9C369}">
      <dsp:nvSpPr>
        <dsp:cNvPr id="0" name=""/>
        <dsp:cNvSpPr/>
      </dsp:nvSpPr>
      <dsp:spPr>
        <a:xfrm>
          <a:off x="2880722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Развитие</a:t>
          </a:r>
        </a:p>
      </dsp:txBody>
      <dsp:txXfrm>
        <a:off x="2880722" y="42817"/>
        <a:ext cx="2523268" cy="547200"/>
      </dsp:txXfrm>
    </dsp:sp>
    <dsp:sp modelId="{BBFEA992-8CE9-413E-97BB-8E55EF5BB441}">
      <dsp:nvSpPr>
        <dsp:cNvPr id="0" name=""/>
        <dsp:cNvSpPr/>
      </dsp:nvSpPr>
      <dsp:spPr>
        <a:xfrm>
          <a:off x="2880722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Формулирование цели и правил жизни сообщества, в чем ценность для других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Отбор в сообщество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Создание команды и делегирование части задач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Построение регулярной деятельности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Вовлечение членов сообщества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Осознание ресурсов</a:t>
          </a:r>
        </a:p>
      </dsp:txBody>
      <dsp:txXfrm>
        <a:off x="2880722" y="590017"/>
        <a:ext cx="2523268" cy="4563562"/>
      </dsp:txXfrm>
    </dsp:sp>
    <dsp:sp modelId="{CBA71FC4-0A18-46FB-BB9B-D27DEBAC614A}">
      <dsp:nvSpPr>
        <dsp:cNvPr id="0" name=""/>
        <dsp:cNvSpPr/>
      </dsp:nvSpPr>
      <dsp:spPr>
        <a:xfrm>
          <a:off x="5757248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Зрелость</a:t>
          </a:r>
        </a:p>
      </dsp:txBody>
      <dsp:txXfrm>
        <a:off x="5757248" y="42817"/>
        <a:ext cx="2523268" cy="547200"/>
      </dsp:txXfrm>
    </dsp:sp>
    <dsp:sp modelId="{E42B3074-FCF0-4951-BCB6-5604C8C00531}">
      <dsp:nvSpPr>
        <dsp:cNvPr id="0" name=""/>
        <dsp:cNvSpPr/>
      </dsp:nvSpPr>
      <dsp:spPr>
        <a:xfrm>
          <a:off x="5757248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Поиск и подготовка преемника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Работа с источниками ресурсов (график грантов, привлечение партнеров) и контроль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Вовлечение членов сообщества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Трансформация деятельности – инвестиции в развитие</a:t>
          </a:r>
        </a:p>
      </dsp:txBody>
      <dsp:txXfrm>
        <a:off x="5757248" y="590017"/>
        <a:ext cx="2523268" cy="4563562"/>
      </dsp:txXfrm>
    </dsp:sp>
    <dsp:sp modelId="{708DCA27-41CB-4614-BE87-FF6E102B3AF5}">
      <dsp:nvSpPr>
        <dsp:cNvPr id="0" name=""/>
        <dsp:cNvSpPr/>
      </dsp:nvSpPr>
      <dsp:spPr>
        <a:xfrm>
          <a:off x="8633775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Угасание</a:t>
          </a:r>
        </a:p>
      </dsp:txBody>
      <dsp:txXfrm>
        <a:off x="8633775" y="42817"/>
        <a:ext cx="2523268" cy="547200"/>
      </dsp:txXfrm>
    </dsp:sp>
    <dsp:sp modelId="{53CA2318-916D-43D9-97CC-B7A1E320FA9B}">
      <dsp:nvSpPr>
        <dsp:cNvPr id="0" name=""/>
        <dsp:cNvSpPr/>
      </dsp:nvSpPr>
      <dsp:spPr>
        <a:xfrm>
          <a:off x="8633775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>
        <a:off x="8633775" y="590017"/>
        <a:ext cx="2523268" cy="45635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15D2EB-0903-44EB-9256-0C6B9B3635A9}">
      <dsp:nvSpPr>
        <dsp:cNvPr id="0" name=""/>
        <dsp:cNvSpPr/>
      </dsp:nvSpPr>
      <dsp:spPr>
        <a:xfrm>
          <a:off x="4196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Зарождение</a:t>
          </a:r>
        </a:p>
      </dsp:txBody>
      <dsp:txXfrm>
        <a:off x="4196" y="42817"/>
        <a:ext cx="2523268" cy="547200"/>
      </dsp:txXfrm>
    </dsp:sp>
    <dsp:sp modelId="{854E685C-00D8-4A5E-AE41-8D0EBFDB3576}">
      <dsp:nvSpPr>
        <dsp:cNvPr id="0" name=""/>
        <dsp:cNvSpPr/>
      </dsp:nvSpPr>
      <dsp:spPr>
        <a:xfrm>
          <a:off x="4196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Укрепление уверенности в нужности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Привлечение сторонников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Налаживание  контактов со сторонними организациями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Выход в </a:t>
          </a:r>
          <a:r>
            <a:rPr lang="ru-RU" sz="1900" kern="1200" dirty="0" err="1"/>
            <a:t>соц.сети</a:t>
          </a:r>
          <a:r>
            <a:rPr lang="ru-RU" sz="1900" kern="1200" dirty="0"/>
            <a:t>/создание чата</a:t>
          </a:r>
        </a:p>
      </dsp:txBody>
      <dsp:txXfrm>
        <a:off x="4196" y="590017"/>
        <a:ext cx="2523268" cy="4563562"/>
      </dsp:txXfrm>
    </dsp:sp>
    <dsp:sp modelId="{ABB22963-64AB-4FE2-9463-AE5A97B9C369}">
      <dsp:nvSpPr>
        <dsp:cNvPr id="0" name=""/>
        <dsp:cNvSpPr/>
      </dsp:nvSpPr>
      <dsp:spPr>
        <a:xfrm>
          <a:off x="2880722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Развитие</a:t>
          </a:r>
        </a:p>
      </dsp:txBody>
      <dsp:txXfrm>
        <a:off x="2880722" y="42817"/>
        <a:ext cx="2523268" cy="547200"/>
      </dsp:txXfrm>
    </dsp:sp>
    <dsp:sp modelId="{BBFEA992-8CE9-413E-97BB-8E55EF5BB441}">
      <dsp:nvSpPr>
        <dsp:cNvPr id="0" name=""/>
        <dsp:cNvSpPr/>
      </dsp:nvSpPr>
      <dsp:spPr>
        <a:xfrm>
          <a:off x="2880722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Формулирование цели и правил жизни сообщества, в чем ценность для других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Отбор в сообщество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Создание команды и делегирование части задач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Построение регулярной деятельности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Вовлечение членов сообщества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Осознание ресурсов</a:t>
          </a:r>
        </a:p>
      </dsp:txBody>
      <dsp:txXfrm>
        <a:off x="2880722" y="590017"/>
        <a:ext cx="2523268" cy="4563562"/>
      </dsp:txXfrm>
    </dsp:sp>
    <dsp:sp modelId="{CBA71FC4-0A18-46FB-BB9B-D27DEBAC614A}">
      <dsp:nvSpPr>
        <dsp:cNvPr id="0" name=""/>
        <dsp:cNvSpPr/>
      </dsp:nvSpPr>
      <dsp:spPr>
        <a:xfrm>
          <a:off x="5757248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Зрелость</a:t>
          </a:r>
        </a:p>
      </dsp:txBody>
      <dsp:txXfrm>
        <a:off x="5757248" y="42817"/>
        <a:ext cx="2523268" cy="547200"/>
      </dsp:txXfrm>
    </dsp:sp>
    <dsp:sp modelId="{E42B3074-FCF0-4951-BCB6-5604C8C00531}">
      <dsp:nvSpPr>
        <dsp:cNvPr id="0" name=""/>
        <dsp:cNvSpPr/>
      </dsp:nvSpPr>
      <dsp:spPr>
        <a:xfrm>
          <a:off x="5757248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Поиск и подготовка преемника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Работа с источниками ресурсов (график грантов, привлечение партнеров) и контроль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Вовлечение членов сообщества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900" kern="1200" dirty="0"/>
            <a:t>Трансформация деятельности – инвестиции в развитие</a:t>
          </a:r>
        </a:p>
      </dsp:txBody>
      <dsp:txXfrm>
        <a:off x="5757248" y="590017"/>
        <a:ext cx="2523268" cy="4563562"/>
      </dsp:txXfrm>
    </dsp:sp>
    <dsp:sp modelId="{708DCA27-41CB-4614-BE87-FF6E102B3AF5}">
      <dsp:nvSpPr>
        <dsp:cNvPr id="0" name=""/>
        <dsp:cNvSpPr/>
      </dsp:nvSpPr>
      <dsp:spPr>
        <a:xfrm>
          <a:off x="8633775" y="42817"/>
          <a:ext cx="2523268" cy="5472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Угасание</a:t>
          </a:r>
        </a:p>
      </dsp:txBody>
      <dsp:txXfrm>
        <a:off x="8633775" y="42817"/>
        <a:ext cx="2523268" cy="547200"/>
      </dsp:txXfrm>
    </dsp:sp>
    <dsp:sp modelId="{53CA2318-916D-43D9-97CC-B7A1E320FA9B}">
      <dsp:nvSpPr>
        <dsp:cNvPr id="0" name=""/>
        <dsp:cNvSpPr/>
      </dsp:nvSpPr>
      <dsp:spPr>
        <a:xfrm>
          <a:off x="8633775" y="590017"/>
          <a:ext cx="2523268" cy="456356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900" kern="1200" dirty="0"/>
        </a:p>
      </dsp:txBody>
      <dsp:txXfrm>
        <a:off x="8633775" y="590017"/>
        <a:ext cx="2523268" cy="45635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44429-981D-460F-9465-8A917AE19331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9BCE6-DDF5-4102-A55F-F6CEC83301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281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44FB2C-BEA4-A448-D71E-E9A370778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70A2987-EA89-2907-ED75-8222FD02FA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86D278F-A8AF-7BEE-8734-0CB44A6AC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6DBE2B-70A3-0827-BE97-1786231A8D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02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00113C-7D6D-9D6E-3F90-ADCB5F74E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AAAB60-5EDE-D3CB-BC7F-31A1313BA2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E4DE44-A48D-6F13-140B-F790B65344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A692563-B3CA-EA41-0125-AFC03B6DA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655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EC61D1-6455-B191-6377-B0081B6109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800B72B-650B-2FF3-E77D-3038356855A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33C4349-E64E-3D76-F1EA-E7FAFF3099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DE7FF2-E26E-90B5-B45F-84A2551E4E0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2528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3D432-359D-A7A4-4E3B-97619880B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36B8B83-C6B4-F40E-8044-220BE40365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104354E-40EC-1855-D824-D7BC90399C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6DE68B-C975-1A81-C9C0-865FEFEE9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7435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DC463E-5ADC-E0BE-2808-0AF1B486F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C83384B-4462-CE71-55BC-769D7850849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5CF66DB-453A-A889-41C1-7BEE4087DA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24840D1-8F07-1375-90CA-D51B49AB35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8337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5E1B89-086A-22EB-D852-523956DDA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AD5012B-4DE8-9C3C-A347-B611F986D9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A76E484-2CDD-A3F4-CDA0-B0968A11C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3FB9533-1E76-8AEA-2AA9-41E796E75A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70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E53152-0A11-7A0F-45BF-C31167ACD7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3265481-E34B-D6A1-4793-D20EFD7D1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F0D2E26-5FEF-6CFB-08B9-7C3B2F3BC1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965DD0-AE2A-8B18-7A4A-EE78416739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9092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BCDAF-603C-9EFB-ECBB-C34C93948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69D3387-BD1B-E692-B5A9-86BE1DD02E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4F672A5-A9E5-0EA2-1504-EB59E302AD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E1E988-7ED8-20D5-FC5D-78CBB6458D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40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11BFC-5ACD-E7B5-3AA6-FE3B45696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0AD0826-FB23-80BD-10ED-D580B38647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3B84F59-3333-63CC-5D0D-5600176B8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DB59D1-CA47-7CF0-8AF3-DED12ED327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5739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57247-9B86-C9FA-D5B2-13C10B6CD8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B7C8610-E894-3378-C9CB-971F20E5CE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69239E8-E66B-9C5C-7F48-DFE75E2C66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6AC706-8D7E-8694-231A-58EB0883B9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97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5E7737-C067-79AB-4CFE-754068FF48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7F00CB3-0A56-E807-C9AC-BD4E9B6419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39394E2-424C-389E-0989-9DC1EA8166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000E344-8056-B536-FE88-769C033594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6423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75CD30-64CB-28D7-4BFD-6C5E4AE4E4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495D51-CAD2-26CE-D815-D319B0E2ED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FC407C4-CE59-642C-D045-3403D10F2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C507F2B-F070-738C-9A53-889FECB0E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847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7B38D6-2D38-8ADF-81FC-ABEAE8ED82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1A2B261-59C6-899D-C04F-1B5D833AD0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1791A61-F31F-6D84-FDA6-3FC0894F4A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83FF9-16B5-9107-2AC7-9A70A20B041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37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1AC77-EC63-3318-84AA-FEFFFAE9AF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A32C094-16CD-19FA-3C17-E146BE6BEF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68B6FBA-9F99-41ED-CEA5-333296C8BD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6844DB-C138-5E36-DCFB-3CEB320699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788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A3AE7C-A0B2-78C0-D88B-513B8C12C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ADF254A-D035-C9F6-4C57-8EEE23223C3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E2AB070-08FE-3815-D2F1-E3F73E86A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26FE61A-785D-4005-F0A1-9A45909456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111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D5D5E-1DEF-6DBA-696C-93981247D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ACDFC46-6D80-5F4C-4E04-74DE2718F5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D5CBD0-575A-5035-C56C-2B01456CC1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E6D754-A17D-4D83-49C5-0E82E2A1C3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98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76D33-CD18-EDD6-7159-0C0AA8FF8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3C539E-3ACB-2A62-010C-C5FAB25EB94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26EB6BB-2BCF-AF53-4E0C-9ADA1FC937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13E9817-9AF4-00D2-CC20-780A915750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542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808AB-49E8-B1B6-09D6-C9F62F9AAE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6658B86-1B4E-B419-9D1B-756804921B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03BBF77-B496-9E1A-1798-C704C9C8C9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2CEDCEC-62DC-7A5E-24D0-1E46F37C52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9BCE6-DDF5-4102-A55F-F6CEC833010E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644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919"/>
            <a:ext cx="10361851" cy="1470366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8049" y="274702"/>
            <a:ext cx="2742843" cy="585288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521" y="274702"/>
            <a:ext cx="8025355" cy="585288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7922"/>
            <a:ext cx="10361851" cy="1362390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7386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521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6793" y="1600572"/>
            <a:ext cx="5384099" cy="452701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521" y="2175378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2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2562" y="2175378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3" y="273112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3" y="1435434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1712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916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8581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701"/>
            <a:ext cx="10971372" cy="1143265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66386-EE37-45FB-9ABA-88399FBC201B}" type="datetimeFigureOut">
              <a:rPr lang="ru-RU" smtClean="0"/>
              <a:pPr/>
              <a:t>26.11.2024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7822"/>
            <a:ext cx="3860297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7822"/>
            <a:ext cx="2844430" cy="365210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D263D-5D03-4CFC-837C-EE3DA46A6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image" Target="../media/image5.png"/><Relationship Id="rId7" Type="http://schemas.openxmlformats.org/officeDocument/2006/relationships/diagramData" Target="../diagrams/data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3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3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24.jpeg"/><Relationship Id="rId4" Type="http://schemas.openxmlformats.org/officeDocument/2006/relationships/image" Target="../media/image6.png"/><Relationship Id="rId9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png"/><Relationship Id="rId7" Type="http://schemas.openxmlformats.org/officeDocument/2006/relationships/diagramData" Target="../diagrams/data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4.xml"/><Relationship Id="rId5" Type="http://schemas.openxmlformats.org/officeDocument/2006/relationships/image" Target="../media/image8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6.jpeg"/><Relationship Id="rId5" Type="http://schemas.openxmlformats.org/officeDocument/2006/relationships/image" Target="../media/image8.png"/><Relationship Id="rId10" Type="http://schemas.openxmlformats.org/officeDocument/2006/relationships/image" Target="../media/image14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14.jpeg"/><Relationship Id="rId5" Type="http://schemas.openxmlformats.org/officeDocument/2006/relationships/image" Target="../media/image8.png"/><Relationship Id="rId10" Type="http://schemas.openxmlformats.org/officeDocument/2006/relationships/image" Target="../media/image13.jpeg"/><Relationship Id="rId4" Type="http://schemas.openxmlformats.org/officeDocument/2006/relationships/image" Target="../media/image6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image" Target="../media/image5.png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notesSlide" Target="../notesSlides/notesSlide5.xml"/><Relationship Id="rId1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microsoft.com/office/2007/relationships/diagramDrawing" Target="../diagrams/drawing1.xml"/><Relationship Id="rId5" Type="http://schemas.openxmlformats.org/officeDocument/2006/relationships/image" Target="../media/image8.png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5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10" Type="http://schemas.openxmlformats.org/officeDocument/2006/relationships/image" Target="../media/image19.jpeg"/><Relationship Id="rId4" Type="http://schemas.openxmlformats.org/officeDocument/2006/relationships/image" Target="../media/image6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-2206" y="794"/>
            <a:ext cx="12193412" cy="6858794"/>
            <a:chOff x="-2206" y="794"/>
            <a:chExt cx="12193412" cy="6858794"/>
          </a:xfrm>
        </p:grpSpPr>
        <p:pic>
          <p:nvPicPr>
            <p:cNvPr id="1028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2206" y="794"/>
              <a:ext cx="12193412" cy="6858794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4\презентации\0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92849"/>
              <a:ext cx="1836000" cy="3666739"/>
            </a:xfrm>
            <a:prstGeom prst="rect">
              <a:avLst/>
            </a:prstGeom>
            <a:noFill/>
          </p:spPr>
        </p:pic>
        <p:pic>
          <p:nvPicPr>
            <p:cNvPr id="1027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1486" y="4365898"/>
              <a:ext cx="1228927" cy="1836000"/>
            </a:xfrm>
            <a:prstGeom prst="rect">
              <a:avLst/>
            </a:prstGeom>
            <a:noFill/>
          </p:spPr>
        </p:pic>
      </p:grp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566" y="261442"/>
            <a:ext cx="1548000" cy="1548000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918742" y="837506"/>
            <a:ext cx="9433048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ctr" defTabSz="914377">
              <a:buClr>
                <a:srgbClr val="35A5D6"/>
              </a:buClr>
            </a:pPr>
            <a:r>
              <a:rPr lang="ru-RU" sz="20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ТРЕНИНГ ОБЩЕСТВЕННЫХ ЭКСПЕРТОВ ПАЦИЕНТСКОГО ДВИЖЕНИЯ</a:t>
            </a:r>
            <a:endParaRPr lang="ru-RU" sz="20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2206774" y="1701602"/>
            <a:ext cx="9983639" cy="2184532"/>
          </a:xfrm>
          <a:prstGeom prst="rect">
            <a:avLst/>
          </a:prstGeom>
          <a:solidFill>
            <a:srgbClr val="1663A4"/>
          </a:solidFill>
        </p:spPr>
        <p:txBody>
          <a:bodyPr vert="horz" lIns="91438" tIns="45719" rIns="91438" bIns="45719" rtlCol="0" anchor="ctr">
            <a:noAutofit/>
          </a:bodyPr>
          <a:lstStyle/>
          <a:p>
            <a:pPr marL="177800" defTabSz="914377">
              <a:lnSpc>
                <a:spcPct val="90000"/>
              </a:lnSpc>
              <a:spcBef>
                <a:spcPct val="0"/>
              </a:spcBef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Секреты построения сообщества пациентов: подходы и технологии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422798" y="5582106"/>
            <a:ext cx="7272169" cy="633043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defTabSz="914377">
              <a:buClr>
                <a:srgbClr val="35A5D6"/>
              </a:buClr>
            </a:pPr>
            <a:r>
              <a:rPr lang="ru-RU" sz="1700" b="1" dirty="0">
                <a:solidFill>
                  <a:srgbClr val="00ADD9"/>
                </a:solidFill>
                <a:ea typeface="+mj-ea"/>
                <a:cs typeface="+mj-cs"/>
              </a:rPr>
              <a:t>Москва, 2</a:t>
            </a: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7</a:t>
            </a:r>
            <a:r>
              <a:rPr lang="ru-RU" sz="1700" b="1" dirty="0">
                <a:solidFill>
                  <a:srgbClr val="00ADD9"/>
                </a:solidFill>
                <a:ea typeface="+mj-ea"/>
                <a:cs typeface="+mj-cs"/>
              </a:rPr>
              <a:t> ноября – 1 декабря 2024</a:t>
            </a:r>
          </a:p>
          <a:p>
            <a:pPr defTabSz="914377">
              <a:buClr>
                <a:srgbClr val="35A5D6"/>
              </a:buClr>
            </a:pP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700" b="1" dirty="0">
              <a:solidFill>
                <a:srgbClr val="00ADD9"/>
              </a:solidFill>
              <a:ea typeface="+mj-ea"/>
              <a:cs typeface="+mj-cs"/>
            </a:endParaRPr>
          </a:p>
          <a:p>
            <a:pPr algn="ctr"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600" dirty="0">
              <a:solidFill>
                <a:srgbClr val="00ADD9"/>
              </a:solidFill>
              <a:ea typeface="+mj-ea"/>
              <a:cs typeface="+mj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422798" y="4102425"/>
            <a:ext cx="7272169" cy="1056362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defTabSz="914377">
              <a:buClr>
                <a:srgbClr val="35A5D6"/>
              </a:buClr>
            </a:pPr>
            <a:r>
              <a:rPr lang="ru-RU" b="1" dirty="0">
                <a:solidFill>
                  <a:srgbClr val="1663A4"/>
                </a:solidFill>
                <a:ea typeface="+mj-ea"/>
                <a:cs typeface="+mj-cs"/>
              </a:rPr>
              <a:t>Анпилогова Мария </a:t>
            </a:r>
          </a:p>
          <a:p>
            <a:pPr defTabSz="914377">
              <a:buClr>
                <a:srgbClr val="35A5D6"/>
              </a:buClr>
            </a:pPr>
            <a:r>
              <a:rPr lang="ru-RU" sz="1700" dirty="0">
                <a:solidFill>
                  <a:srgbClr val="1663A4"/>
                </a:solidFill>
                <a:ea typeface="+mj-ea"/>
                <a:cs typeface="+mj-cs"/>
              </a:rPr>
              <a:t>разработчик и тренер проектов ВСП</a:t>
            </a: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ED91E-D9C8-E1C1-21EE-958153B83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E4258CB-F1ED-946B-E1CE-9258614AF7FB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FD8A83B9-4377-5E2C-E630-740C6B2D2F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3128C6D-7101-86CC-3928-112F49B4C341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6338119-19F3-A15A-F795-685A7694C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1E95DA12-DC13-660E-8E64-1E0EF50C63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1F8FE8EE-6A6F-627E-B9B4-9B692D9A1A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EAE3AA03-D812-4B51-43B6-612F433E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Что делать на различных этапах развития?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2E6EA92-A570-C758-9FB4-27F890E74D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8930067"/>
              </p:ext>
            </p:extLst>
          </p:nvPr>
        </p:nvGraphicFramePr>
        <p:xfrm>
          <a:off x="540822" y="1173671"/>
          <a:ext cx="11161240" cy="519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08877D1-2095-9979-4387-82CD653F8B1E}"/>
              </a:ext>
            </a:extLst>
          </p:cNvPr>
          <p:cNvSpPr/>
          <p:nvPr/>
        </p:nvSpPr>
        <p:spPr>
          <a:xfrm>
            <a:off x="6095206" y="945426"/>
            <a:ext cx="5759891" cy="5508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124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81F04-118A-C586-70D6-24E65A9850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EC1026F3-CA3D-67C4-31E9-306A9460833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68161181-E8EA-F1A9-E80C-313DF18ABFB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D4E403BE-F727-2E89-5BF6-E4ED416A1064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C64D3729-B980-57C9-65F9-74842D18D4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52153370-3CDD-A85D-2287-68A5B1480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C2190E83-2C4A-F84C-94FD-B5219C090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8B9D9896-ED54-D72D-2915-1087C919D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В чем проблема с делегированием?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45BFB0-77A5-527A-3713-6294CC7CAD8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7292" y="1500051"/>
            <a:ext cx="1287092" cy="3245855"/>
          </a:xfrm>
          <a:prstGeom prst="rect">
            <a:avLst/>
          </a:prstGeom>
        </p:spPr>
      </p:pic>
      <p:pic>
        <p:nvPicPr>
          <p:cNvPr id="3" name="Picture 10" descr="Picture background">
            <a:extLst>
              <a:ext uri="{FF2B5EF4-FFF2-40B4-BE49-F238E27FC236}">
                <a16:creationId xmlns:a16="http://schemas.microsoft.com/office/drawing/2014/main" id="{45490C15-A97E-4271-64DB-0048A3073D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5520" y="4884248"/>
            <a:ext cx="1078864" cy="10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Picture background">
            <a:extLst>
              <a:ext uri="{FF2B5EF4-FFF2-40B4-BE49-F238E27FC236}">
                <a16:creationId xmlns:a16="http://schemas.microsoft.com/office/drawing/2014/main" id="{0A007EA5-4F2B-1311-280C-7672B8784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952" y="1500051"/>
            <a:ext cx="3245855" cy="32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BA337EE-471B-6075-278E-7A93AC9239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86608" y="1500051"/>
            <a:ext cx="1287092" cy="32458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468954-4B9B-6E85-16A6-DE5209AA43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0784" y="1500052"/>
            <a:ext cx="1287092" cy="3245855"/>
          </a:xfrm>
          <a:prstGeom prst="rect">
            <a:avLst/>
          </a:prstGeom>
        </p:spPr>
      </p:pic>
      <p:pic>
        <p:nvPicPr>
          <p:cNvPr id="7" name="Picture 8" descr="Picture background">
            <a:extLst>
              <a:ext uri="{FF2B5EF4-FFF2-40B4-BE49-F238E27FC236}">
                <a16:creationId xmlns:a16="http://schemas.microsoft.com/office/drawing/2014/main" id="{BFF3E3AB-4B5F-0E93-F24C-8A5246F5B3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2700"/>
          <a:stretch/>
        </p:blipFill>
        <p:spPr bwMode="auto">
          <a:xfrm>
            <a:off x="3010266" y="2820882"/>
            <a:ext cx="2108190" cy="25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ure background">
            <a:extLst>
              <a:ext uri="{FF2B5EF4-FFF2-40B4-BE49-F238E27FC236}">
                <a16:creationId xmlns:a16="http://schemas.microsoft.com/office/drawing/2014/main" id="{A78D3F26-0355-33A7-CBE3-FE0694D00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22" y="4901784"/>
            <a:ext cx="1078864" cy="10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Picture background">
            <a:extLst>
              <a:ext uri="{FF2B5EF4-FFF2-40B4-BE49-F238E27FC236}">
                <a16:creationId xmlns:a16="http://schemas.microsoft.com/office/drawing/2014/main" id="{EDE0E466-788B-8DD1-4736-FD77F2E0A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873" y="4884248"/>
            <a:ext cx="1078864" cy="107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917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FB8F4-D728-241E-5CAD-16758B3F42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CA6EDBC5-7A98-32E6-81BA-4ABA209C3F03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AA4E9F71-A90B-1EC0-4068-9F9A55CF60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A6C11B7-488F-3661-401E-A27EB98A0D21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CD98FBEA-67D8-FA9F-4DB3-A37A1519AC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19B61EF2-86D0-2C8E-CEE2-8ADD8624F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867B636E-4134-CA33-665F-8FD0867EF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5BD97C4-DAE2-A253-0DD4-C0E3D7887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Заботимся о новичках, готовим преемников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4E54B1C-6793-7FB1-5FCA-EFAF92793BF4}"/>
              </a:ext>
            </a:extLst>
          </p:cNvPr>
          <p:cNvSpPr txBox="1"/>
          <p:nvPr/>
        </p:nvSpPr>
        <p:spPr>
          <a:xfrm>
            <a:off x="7752333" y="5084344"/>
            <a:ext cx="3885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Важно – уйти от крайностей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«Гипер-опека»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«Попустительство»</a:t>
            </a:r>
          </a:p>
        </p:txBody>
      </p:sp>
      <p:pic>
        <p:nvPicPr>
          <p:cNvPr id="3" name="Picture 2" descr="https://thumbs.dreamstime.com/z/walking-d-human-white-34601753.jpg">
            <a:extLst>
              <a:ext uri="{FF2B5EF4-FFF2-40B4-BE49-F238E27FC236}">
                <a16:creationId xmlns:a16="http://schemas.microsoft.com/office/drawing/2014/main" id="{64AB63DA-5D42-F04C-62EF-F53E2EAA7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61261" y="1404616"/>
            <a:ext cx="997307" cy="1066351"/>
          </a:xfrm>
          <a:prstGeom prst="rect">
            <a:avLst/>
          </a:prstGeom>
          <a:noFill/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2573C9-BF0A-A63D-D4D7-7D1F26999214}"/>
              </a:ext>
            </a:extLst>
          </p:cNvPr>
          <p:cNvSpPr/>
          <p:nvPr/>
        </p:nvSpPr>
        <p:spPr>
          <a:xfrm>
            <a:off x="2169470" y="1433214"/>
            <a:ext cx="7073153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450"/>
              </a:spcBef>
              <a:spcAft>
                <a:spcPts val="450"/>
              </a:spcAft>
            </a:pPr>
            <a:endParaRPr lang="ru-RU" sz="1800" b="1" dirty="0">
              <a:cs typeface="Times New Roman" panose="02020603050405020304" pitchFamily="18" charset="0"/>
            </a:endParaRPr>
          </a:p>
        </p:txBody>
      </p:sp>
      <p:sp>
        <p:nvSpPr>
          <p:cNvPr id="5" name="Номер слайда 3">
            <a:extLst>
              <a:ext uri="{FF2B5EF4-FFF2-40B4-BE49-F238E27FC236}">
                <a16:creationId xmlns:a16="http://schemas.microsoft.com/office/drawing/2014/main" id="{0C84F408-F1A3-CC88-D27C-EDC80C48006A}"/>
              </a:ext>
            </a:extLst>
          </p:cNvPr>
          <p:cNvSpPr txBox="1">
            <a:spLocks/>
          </p:cNvSpPr>
          <p:nvPr/>
        </p:nvSpPr>
        <p:spPr>
          <a:xfrm>
            <a:off x="8723491" y="5432290"/>
            <a:ext cx="951368" cy="34289"/>
          </a:xfrm>
          <a:prstGeom prst="rect">
            <a:avLst/>
          </a:prstGeom>
        </p:spPr>
        <p:txBody>
          <a:bodyPr/>
          <a:lstStyle/>
          <a:p>
            <a:pPr defTabSz="685800" hangingPunct="0">
              <a:buClrTx/>
              <a:defRPr/>
            </a:pPr>
            <a:endParaRPr lang="ru-RU" sz="6300" dirty="0"/>
          </a:p>
        </p:txBody>
      </p:sp>
      <p:pic>
        <p:nvPicPr>
          <p:cNvPr id="6" name="Picture 2" descr="https://thumbs.dreamstime.com/z/walking-d-human-white-34601753.jpg">
            <a:extLst>
              <a:ext uri="{FF2B5EF4-FFF2-40B4-BE49-F238E27FC236}">
                <a16:creationId xmlns:a16="http://schemas.microsoft.com/office/drawing/2014/main" id="{D4F2205C-FFA6-B896-8EE3-5F0D301C0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1713" y="2237866"/>
            <a:ext cx="923543" cy="987481"/>
          </a:xfrm>
          <a:prstGeom prst="rect">
            <a:avLst/>
          </a:prstGeom>
          <a:noFill/>
        </p:spPr>
      </p:pic>
      <p:pic>
        <p:nvPicPr>
          <p:cNvPr id="7" name="Picture 2" descr="https://thumbs.dreamstime.com/z/walking-d-human-white-34601753.jpg">
            <a:extLst>
              <a:ext uri="{FF2B5EF4-FFF2-40B4-BE49-F238E27FC236}">
                <a16:creationId xmlns:a16="http://schemas.microsoft.com/office/drawing/2014/main" id="{95A4D8DB-B0A7-021E-042F-CC3A7CABE4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15852" y="3189510"/>
            <a:ext cx="781812" cy="835937"/>
          </a:xfrm>
          <a:prstGeom prst="rect">
            <a:avLst/>
          </a:prstGeom>
          <a:noFill/>
        </p:spPr>
      </p:pic>
      <p:pic>
        <p:nvPicPr>
          <p:cNvPr id="8" name="Picture 2" descr="https://thumbs.dreamstime.com/z/walking-d-human-white-34601753.jpg">
            <a:extLst>
              <a:ext uri="{FF2B5EF4-FFF2-40B4-BE49-F238E27FC236}">
                <a16:creationId xmlns:a16="http://schemas.microsoft.com/office/drawing/2014/main" id="{FBA22F9A-4932-BDE0-2F90-3A7C23674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322561" y="4215572"/>
            <a:ext cx="621791" cy="664839"/>
          </a:xfrm>
          <a:prstGeom prst="rect">
            <a:avLst/>
          </a:prstGeom>
          <a:noFill/>
        </p:spPr>
      </p:pic>
      <p:sp>
        <p:nvSpPr>
          <p:cNvPr id="13" name="Объект 3">
            <a:extLst>
              <a:ext uri="{FF2B5EF4-FFF2-40B4-BE49-F238E27FC236}">
                <a16:creationId xmlns:a16="http://schemas.microsoft.com/office/drawing/2014/main" id="{0C46D235-C550-2384-A721-32750DA0997A}"/>
              </a:ext>
            </a:extLst>
          </p:cNvPr>
          <p:cNvSpPr txBox="1">
            <a:spLocks/>
          </p:cNvSpPr>
          <p:nvPr/>
        </p:nvSpPr>
        <p:spPr>
          <a:xfrm>
            <a:off x="3657382" y="1454580"/>
            <a:ext cx="7020780" cy="3859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4289" rIns="34289">
            <a:normAutofit/>
          </a:bodyPr>
          <a:lstStyle/>
          <a:p>
            <a:pPr marL="257175" indent="-257175" algn="ctr" defTabSz="685800">
              <a:spcBef>
                <a:spcPts val="525"/>
              </a:spcBef>
              <a:buClrTx/>
              <a:buSzPct val="100000"/>
              <a:defRPr/>
            </a:pPr>
            <a:r>
              <a:rPr lang="ru-RU" sz="1200" dirty="0"/>
              <a:t> </a:t>
            </a:r>
            <a:r>
              <a:rPr lang="ru-RU" sz="1950" b="1" dirty="0">
                <a:latin typeface="Calibri" pitchFamily="34" charset="0"/>
              </a:rPr>
              <a:t> </a:t>
            </a:r>
            <a:endParaRPr lang="ru-RU" sz="1950" b="1" dirty="0">
              <a:solidFill>
                <a:schemeClr val="tx1"/>
              </a:solidFill>
              <a:latin typeface="Calibri" pitchFamily="34" charset="0"/>
            </a:endParaRPr>
          </a:p>
          <a:p>
            <a:pPr algn="ctr" defTabSz="685800">
              <a:spcBef>
                <a:spcPts val="525"/>
              </a:spcBef>
              <a:buClrTx/>
              <a:buSzPct val="100000"/>
              <a:defRPr/>
            </a:pPr>
            <a:endParaRPr lang="ru-RU" sz="1200" dirty="0"/>
          </a:p>
          <a:p>
            <a:pPr algn="ctr" defTabSz="685800">
              <a:spcBef>
                <a:spcPts val="525"/>
              </a:spcBef>
              <a:buClrTx/>
              <a:buSzPct val="100000"/>
              <a:defRPr/>
            </a:pPr>
            <a:endParaRPr lang="ru-RU" sz="1950" b="1" dirty="0">
              <a:solidFill>
                <a:schemeClr val="tx1"/>
              </a:solidFill>
            </a:endParaRPr>
          </a:p>
          <a:p>
            <a:pPr algn="ctr" defTabSz="685800">
              <a:spcBef>
                <a:spcPts val="525"/>
              </a:spcBef>
              <a:buClrTx/>
              <a:buSzPct val="100000"/>
              <a:defRPr/>
            </a:pPr>
            <a:endParaRPr lang="ru-RU" sz="1950" b="1" dirty="0">
              <a:solidFill>
                <a:schemeClr val="tx1"/>
              </a:solidFill>
            </a:endParaRPr>
          </a:p>
          <a:p>
            <a:pPr algn="ctr" defTabSz="685800">
              <a:spcBef>
                <a:spcPts val="525"/>
              </a:spcBef>
              <a:buClrTx/>
              <a:buSzPct val="100000"/>
              <a:defRPr/>
            </a:pPr>
            <a:r>
              <a:rPr lang="ru-RU" sz="1950" b="1" dirty="0">
                <a:solidFill>
                  <a:schemeClr val="tx1"/>
                </a:solidFill>
              </a:rPr>
              <a:t>  </a:t>
            </a:r>
          </a:p>
          <a:p>
            <a:pPr algn="ctr" defTabSz="685800">
              <a:spcBef>
                <a:spcPts val="525"/>
              </a:spcBef>
              <a:buClrTx/>
              <a:buSzPct val="100000"/>
              <a:defRPr/>
            </a:pPr>
            <a:endParaRPr lang="ru-RU" sz="1200" b="1" dirty="0">
              <a:solidFill>
                <a:schemeClr val="tx1"/>
              </a:solidFill>
            </a:endParaRPr>
          </a:p>
          <a:p>
            <a:pPr defTabSz="685800">
              <a:spcBef>
                <a:spcPts val="525"/>
              </a:spcBef>
              <a:buClrTx/>
              <a:buSzPct val="100000"/>
              <a:defRPr/>
            </a:pPr>
            <a:endParaRPr lang="ru-RU" sz="1200" b="1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A698164F-EEEB-1D07-EF4C-29BC2B1E78C2}"/>
              </a:ext>
            </a:extLst>
          </p:cNvPr>
          <p:cNvSpPr/>
          <p:nvPr/>
        </p:nvSpPr>
        <p:spPr>
          <a:xfrm>
            <a:off x="3480968" y="4849404"/>
            <a:ext cx="1812047" cy="816233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1800" dirty="0">
                <a:solidFill>
                  <a:schemeClr val="tx1"/>
                </a:solidFill>
                <a:latin typeface="Bahnschrift SemiBold" panose="020B0502040204020203" pitchFamily="34" charset="0"/>
                <a:ea typeface="Arial" charset="0"/>
                <a:cs typeface="Arial" pitchFamily="34" charset="0"/>
              </a:rPr>
              <a:t>«Я расскажу, ты послушай»</a:t>
            </a:r>
            <a:endParaRPr lang="ru-RU" sz="1800" dirty="0">
              <a:solidFill>
                <a:schemeClr val="tx1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13AD31C2-4863-A685-4A56-0E2AC1955EA0}"/>
              </a:ext>
            </a:extLst>
          </p:cNvPr>
          <p:cNvSpPr/>
          <p:nvPr/>
        </p:nvSpPr>
        <p:spPr>
          <a:xfrm>
            <a:off x="4919254" y="3937852"/>
            <a:ext cx="1968040" cy="91081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000" dirty="0">
                <a:solidFill>
                  <a:schemeClr val="tx1"/>
                </a:solidFill>
                <a:latin typeface="Bahnschrift SemiBold" panose="020B0502040204020203" pitchFamily="34" charset="0"/>
                <a:cs typeface="Arial" pitchFamily="34" charset="0"/>
              </a:rPr>
              <a:t>«Я покажу, ты посмотри»</a:t>
            </a:r>
          </a:p>
        </p:txBody>
      </p:sp>
      <p:sp>
        <p:nvSpPr>
          <p:cNvPr id="16" name="Скругленный прямоугольник 17">
            <a:extLst>
              <a:ext uri="{FF2B5EF4-FFF2-40B4-BE49-F238E27FC236}">
                <a16:creationId xmlns:a16="http://schemas.microsoft.com/office/drawing/2014/main" id="{AD7781B3-26F2-A88A-6B69-6D30C20871F9}"/>
              </a:ext>
            </a:extLst>
          </p:cNvPr>
          <p:cNvSpPr/>
          <p:nvPr/>
        </p:nvSpPr>
        <p:spPr>
          <a:xfrm>
            <a:off x="8817100" y="1404616"/>
            <a:ext cx="2217067" cy="943477"/>
          </a:xfrm>
          <a:prstGeom prst="roundRect">
            <a:avLst>
              <a:gd name="adj" fmla="val 10483"/>
            </a:avLst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000" dirty="0">
                <a:solidFill>
                  <a:schemeClr val="tx1"/>
                </a:solidFill>
                <a:latin typeface="Bahnschrift SemiBold" panose="020B0502040204020203" pitchFamily="34" charset="0"/>
                <a:cs typeface="Arial" pitchFamily="34" charset="0"/>
              </a:rPr>
              <a:t>«Сделай сам, расскажи, что сделал»</a:t>
            </a:r>
          </a:p>
        </p:txBody>
      </p:sp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D87D140-D07C-A460-2496-F9C8A0C567F2}"/>
              </a:ext>
            </a:extLst>
          </p:cNvPr>
          <p:cNvSpPr/>
          <p:nvPr/>
        </p:nvSpPr>
        <p:spPr>
          <a:xfrm>
            <a:off x="7481218" y="2344861"/>
            <a:ext cx="1852392" cy="810454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ru-RU" sz="2000" dirty="0">
                <a:solidFill>
                  <a:schemeClr val="tx1"/>
                </a:solidFill>
                <a:latin typeface="Bahnschrift SemiBold" panose="020B0502040204020203" pitchFamily="34" charset="0"/>
                <a:cs typeface="Arial" pitchFamily="34" charset="0"/>
              </a:rPr>
              <a:t>«Сделай сам, я подскажу»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E09B0E02-7629-31C4-D5C2-5C7C2603B109}"/>
              </a:ext>
            </a:extLst>
          </p:cNvPr>
          <p:cNvSpPr/>
          <p:nvPr/>
        </p:nvSpPr>
        <p:spPr>
          <a:xfrm>
            <a:off x="6449600" y="3176682"/>
            <a:ext cx="1733837" cy="760438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6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7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1" lang="ru-RU" sz="2000" dirty="0">
                <a:solidFill>
                  <a:schemeClr val="tx1"/>
                </a:solidFill>
                <a:latin typeface="Bahnschrift SemiBold" panose="020B0502040204020203" pitchFamily="34" charset="0"/>
                <a:cs typeface="Arial" pitchFamily="34" charset="0"/>
              </a:rPr>
              <a:t>«Сделаем вместе»</a:t>
            </a:r>
            <a:endParaRPr kumimoji="1" lang="ru-RU" dirty="0">
              <a:solidFill>
                <a:schemeClr val="tx1"/>
              </a:solidFill>
              <a:latin typeface="Bahnschrift SemiBold" panose="020B0502040204020203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E0982D-CCA3-DC92-F4CB-438C77ADE9F3}"/>
              </a:ext>
            </a:extLst>
          </p:cNvPr>
          <p:cNvSpPr txBox="1"/>
          <p:nvPr/>
        </p:nvSpPr>
        <p:spPr>
          <a:xfrm>
            <a:off x="572716" y="1193951"/>
            <a:ext cx="4380643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Наставничество - </a:t>
            </a:r>
            <a:r>
              <a:rPr lang="ru-RU" sz="2400" dirty="0"/>
              <a:t>отношения, в которых опытный или более сведущий человек помогает менее опытному или менее сведущему усвоить определенные компетенции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08357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D757FF-39D0-3100-BF49-CD84CB3AF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EFF0141-DEE6-D873-851C-F9EA66F6878D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09ABFB4F-4AAF-7720-3CC0-AE4A0BABFD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C172FB4-BA86-DB1A-3B31-BA907E3F1AF2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D0742095-AE00-54A1-B925-05FCD3FA67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253E9761-47D3-BAE3-B6E7-1240C20C0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68E25D79-B4F5-7EDB-ED02-94645713483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0DCBF01-D5A4-43A1-F9D4-073BC9FB6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Что делать на различных этапах развития?</a:t>
            </a: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C7DF9CA-E3B3-B52E-E5A2-28EC357240E8}"/>
              </a:ext>
            </a:extLst>
          </p:cNvPr>
          <p:cNvGraphicFramePr/>
          <p:nvPr/>
        </p:nvGraphicFramePr>
        <p:xfrm>
          <a:off x="540822" y="1173671"/>
          <a:ext cx="11161240" cy="5196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5330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A3FA5E-3D58-79F4-47E7-A601E9963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13C683F8-D388-A5FF-873B-3AF4671611DB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FB02C794-5A9D-26C7-7E4F-E3A3F64EC88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BBB83D4-C158-EB27-4722-9C9569EBDCD2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FFE344B3-A2FF-83CB-093E-9F75D90A57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D67D01F1-A9BA-8353-A79A-44384CC206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62AE1E96-62E2-C68E-F779-63C73DAC22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CCB62A24-39CC-C1A2-495E-9170065D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Этапы развития сообщества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773D1C-7A73-54F1-E0AF-0C79E15094C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7164"/>
          <a:stretch/>
        </p:blipFill>
        <p:spPr>
          <a:xfrm>
            <a:off x="695364" y="837506"/>
            <a:ext cx="6384179" cy="3853382"/>
          </a:xfrm>
          <a:prstGeom prst="rect">
            <a:avLst/>
          </a:prstGeom>
        </p:spPr>
      </p:pic>
      <p:sp>
        <p:nvSpPr>
          <p:cNvPr id="4" name="Объект 6">
            <a:extLst>
              <a:ext uri="{FF2B5EF4-FFF2-40B4-BE49-F238E27FC236}">
                <a16:creationId xmlns:a16="http://schemas.microsoft.com/office/drawing/2014/main" id="{06A7393E-43EA-A047-F0D3-5AB135B2F8AC}"/>
              </a:ext>
            </a:extLst>
          </p:cNvPr>
          <p:cNvSpPr txBox="1">
            <a:spLocks/>
          </p:cNvSpPr>
          <p:nvPr/>
        </p:nvSpPr>
        <p:spPr>
          <a:xfrm>
            <a:off x="7463358" y="945426"/>
            <a:ext cx="3557367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ru-RU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Организация может переходить на новый уровень развития, избегая стадии угасания – если анализирует внешнюю и внутреннюю среду, делает выводы и трансформируется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3A4A4-C804-0B1E-CA5C-D07166E70E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BD6A2B7-2B0B-B2AE-DDDF-0294155BDCD6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2FAE18CA-25D0-9FCE-D305-CA11462B3C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E45F4C25-492C-F1A5-176E-AC48929E5B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42057BBF-163E-5CDF-E5DD-F6A95D43E1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B3B174A9-5C9F-B99E-CB57-BB6E6D8CD1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70BF856-2837-5C44-BF7D-C03F9F71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Почему не ходят на мероприятия?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BF6F18B0-625F-C0CE-21CE-7023C662B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90" y="1518632"/>
            <a:ext cx="3245855" cy="32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1F1CC6F-8D1B-361F-F4C8-54054FD085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5246" y="1518632"/>
            <a:ext cx="1287092" cy="3245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F970DF-9A16-72BB-4906-2E75D967645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422" y="1518633"/>
            <a:ext cx="1287092" cy="32458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C55AFF-C5F8-B5E9-AA01-C4D6653CF41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7053" y="1500052"/>
            <a:ext cx="1287092" cy="3245855"/>
          </a:xfrm>
          <a:prstGeom prst="rect">
            <a:avLst/>
          </a:prstGeom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96911C10-D030-0643-0F70-C57803A030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2700"/>
          <a:stretch/>
        </p:blipFill>
        <p:spPr bwMode="auto">
          <a:xfrm>
            <a:off x="2978904" y="2839463"/>
            <a:ext cx="2108190" cy="25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icture background">
            <a:extLst>
              <a:ext uri="{FF2B5EF4-FFF2-40B4-BE49-F238E27FC236}">
                <a16:creationId xmlns:a16="http://schemas.microsoft.com/office/drawing/2014/main" id="{FDB79D24-B934-37DD-2FF9-75EA94C6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38" y="4745907"/>
            <a:ext cx="1606994" cy="16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>
            <a:extLst>
              <a:ext uri="{FF2B5EF4-FFF2-40B4-BE49-F238E27FC236}">
                <a16:creationId xmlns:a16="http://schemas.microsoft.com/office/drawing/2014/main" id="{AEB6D9EF-953C-8118-A911-0685B82ED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784" y="5070358"/>
            <a:ext cx="1449599" cy="1206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751A08AF-6E07-77DB-DA59-A04E4FB64D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9" t="12210" r="10110" b="10103"/>
          <a:stretch/>
        </p:blipFill>
        <p:spPr bwMode="auto">
          <a:xfrm>
            <a:off x="6355632" y="4869954"/>
            <a:ext cx="1585145" cy="16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Picture background">
            <a:extLst>
              <a:ext uri="{FF2B5EF4-FFF2-40B4-BE49-F238E27FC236}">
                <a16:creationId xmlns:a16="http://schemas.microsoft.com/office/drawing/2014/main" id="{87658B38-EF02-6E76-8D11-3BC22E8C3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1952" y="1500051"/>
            <a:ext cx="3245855" cy="32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B1E90-81FF-18C1-1369-A90B939EC17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6608" y="1500051"/>
            <a:ext cx="1287092" cy="324585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CC2686F-D667-B380-46BB-985111AF5BB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0784" y="1500052"/>
            <a:ext cx="1287092" cy="3245855"/>
          </a:xfrm>
          <a:prstGeom prst="rect">
            <a:avLst/>
          </a:prstGeom>
        </p:spPr>
      </p:pic>
      <p:pic>
        <p:nvPicPr>
          <p:cNvPr id="14" name="Picture 8" descr="Picture background">
            <a:extLst>
              <a:ext uri="{FF2B5EF4-FFF2-40B4-BE49-F238E27FC236}">
                <a16:creationId xmlns:a16="http://schemas.microsoft.com/office/drawing/2014/main" id="{CAB1C196-CE41-33E4-EBBD-F3F5B86807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2700"/>
          <a:stretch/>
        </p:blipFill>
        <p:spPr bwMode="auto">
          <a:xfrm>
            <a:off x="3010266" y="2820882"/>
            <a:ext cx="2108190" cy="25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35119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5765F-C81C-C1E3-E3B4-D87FB72ED0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AA8A7E9-BE5C-30D7-474B-93FA1AA6B2AD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0471391D-0F8B-7296-AC49-C8AF8CBD3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309D9BA1-B832-125C-FBE7-A9D99BFD98CB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EEA860F9-CB12-86F5-D7DF-27565E0E5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C544DCC8-6D89-C2B1-863E-CDAADF5B78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313BB010-F421-18C1-5884-55904B55A0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BB52803D-5F19-E2AD-4DA5-FBA3E96ED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Как изучаем аудиторию?</a:t>
            </a:r>
          </a:p>
        </p:txBody>
      </p:sp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7C8E0E1F-BE85-8C29-7226-F161C240EC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317070"/>
            <a:ext cx="559624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Анкеты и опросники (бумажные, онлайн-формы, </a:t>
            </a:r>
            <a:r>
              <a:rPr lang="ru-RU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голосовалки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в чатах)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Личная беседа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Портрет члена сообщества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B97777-3A77-D4A8-B1AD-BAC11542D637}"/>
              </a:ext>
            </a:extLst>
          </p:cNvPr>
          <p:cNvSpPr txBox="1"/>
          <p:nvPr/>
        </p:nvSpPr>
        <p:spPr>
          <a:xfrm>
            <a:off x="7725997" y="1317070"/>
            <a:ext cx="41291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Главные секреты успешности метода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Простые слова и фразы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dirty="0"/>
              <a:t>Проверка на лояльном человеке</a:t>
            </a:r>
          </a:p>
        </p:txBody>
      </p:sp>
    </p:spTree>
    <p:extLst>
      <p:ext uri="{BB962C8B-B14F-4D97-AF65-F5344CB8AC3E}">
        <p14:creationId xmlns:p14="http://schemas.microsoft.com/office/powerpoint/2010/main" val="1363104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804F6B-B34F-5AD2-4D73-EBC8B3DCE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324E5CC-F376-607B-B290-0D7F4F85E319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29D49A47-1D2A-18AA-C4E9-5DBFBA9EC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42A7858-F5DF-069F-3085-9E44235DC5D8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B8D699AC-2948-FA03-69EB-F7EA620606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44048819-6F5D-4781-A0D8-AFDCB9AC86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6474B7DF-959B-8E7B-EF10-535ED56D6A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D5F8C7-5180-8493-6939-765BF4D8E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Вопросы о вовлеченности</a:t>
            </a:r>
          </a:p>
        </p:txBody>
      </p:sp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DE62E386-BB6A-FF83-3DA9-6E3AF35A6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2" y="1125538"/>
            <a:ext cx="10636055" cy="5184576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Знаете ли вы, чего ожидает от вас руководитель НКО?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вас есть материалы и инструменты, необходимые для качественной работы в НКО?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НКО у вас есть возможность делать то, что вы умеете лучше всего?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 последние семь дней вы получали признание или похвалу за хорошую работу?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Считаете ли вы, что ваш руководитель или кто-то в НКО заботится о вас как о личности?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Кто-нибудь в НКО  способствует вашему развитию?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Учитывается ли ваша точка зрения?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Миссия и цель нашей НКО заставляет вас чувствовать, что ваша работа важна?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Считают ли другие члены НКО своей обязанностью качественно выполнять свою работу?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 вас есть лучший друг в НКО?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 последние полгода кто-нибудь в НКО говорил с вами о ваших успехах?</a:t>
            </a:r>
          </a:p>
          <a:p>
            <a:pPr marL="457200" indent="-457200">
              <a:lnSpc>
                <a:spcPct val="130000"/>
              </a:lnSpc>
              <a:buClr>
                <a:srgbClr val="00ADD9"/>
              </a:buClr>
              <a:buSzPct val="120000"/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прошлом году у вас были возможности учиться и расти в НКО?</a:t>
            </a:r>
          </a:p>
        </p:txBody>
      </p:sp>
    </p:spTree>
    <p:extLst>
      <p:ext uri="{BB962C8B-B14F-4D97-AF65-F5344CB8AC3E}">
        <p14:creationId xmlns:p14="http://schemas.microsoft.com/office/powerpoint/2010/main" val="928086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5FC72-044B-A485-6C00-4741B19B1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8B76201A-1E2F-3DBD-97E2-3D75E3597B2B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6D7E969F-6A15-293B-B887-CB9D592A4A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0F86163-58AF-C66E-676B-CAEFA77D2386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B386CE96-F651-8CD1-CED9-338F7DA3C2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18E8446A-AB80-DF37-03F9-F68A08DC81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39B1EFC3-AB19-3514-75F4-7C37E3A467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411CE4E-5DE4-0918-874A-D02524C9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В чем полезность этой методики?</a:t>
            </a:r>
          </a:p>
        </p:txBody>
      </p:sp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0BFEE688-7D9F-1D5A-1758-65179D44A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690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8F944-DC19-9BF9-CF00-DD34119B7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149C5CE-2EE5-9181-9BD3-8C4E80394691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46DEB5E2-2B72-8100-1AFC-C42B7F7C6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96668B5A-39D6-BA59-AB64-8E561A6B35CB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50C59D98-EC98-9032-E0C6-5D816B5C8C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F4D0DB5C-B602-D009-2B0D-43203BD013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C619D97C-66D2-DECA-0B53-CD4247F428F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85AC113-63C3-6622-2469-3E24B31EC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Что мне мешает в моей лидерской работе в НКО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CF43CD-F1AA-55E5-11E2-16759167A88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16" b="7308"/>
          <a:stretch/>
        </p:blipFill>
        <p:spPr>
          <a:xfrm rot="5400000">
            <a:off x="3369973" y="-1122305"/>
            <a:ext cx="5732494" cy="97200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541131D-FA4C-376D-566E-7ABFF10115D6}"/>
              </a:ext>
            </a:extLst>
          </p:cNvPr>
          <p:cNvSpPr txBox="1"/>
          <p:nvPr/>
        </p:nvSpPr>
        <p:spPr>
          <a:xfrm>
            <a:off x="2857347" y="62193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77C64A-1233-E9DF-C6A1-D5980E1D4774}"/>
              </a:ext>
            </a:extLst>
          </p:cNvPr>
          <p:cNvSpPr txBox="1"/>
          <p:nvPr/>
        </p:nvSpPr>
        <p:spPr>
          <a:xfrm>
            <a:off x="4814545" y="62193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AAA1EA6-A304-2ED8-85BA-5F00028DBDB7}"/>
              </a:ext>
            </a:extLst>
          </p:cNvPr>
          <p:cNvSpPr txBox="1"/>
          <p:nvPr/>
        </p:nvSpPr>
        <p:spPr>
          <a:xfrm>
            <a:off x="6782866" y="62193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8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75DCC0-9A69-C2CF-E0E2-1CA7744F8127}"/>
              </a:ext>
            </a:extLst>
          </p:cNvPr>
          <p:cNvSpPr txBox="1"/>
          <p:nvPr/>
        </p:nvSpPr>
        <p:spPr>
          <a:xfrm>
            <a:off x="8751187" y="62193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67570F2-3149-6943-8318-56516912B978}"/>
              </a:ext>
            </a:extLst>
          </p:cNvPr>
          <p:cNvSpPr txBox="1"/>
          <p:nvPr/>
        </p:nvSpPr>
        <p:spPr>
          <a:xfrm>
            <a:off x="10415686" y="6261146"/>
            <a:ext cx="671015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2A9732-0540-3E9D-13DB-B2339BAD9C35}"/>
              </a:ext>
            </a:extLst>
          </p:cNvPr>
          <p:cNvSpPr txBox="1"/>
          <p:nvPr/>
        </p:nvSpPr>
        <p:spPr>
          <a:xfrm>
            <a:off x="2909930" y="3364744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8A249D7-6ADA-F0FB-178B-8C4E26069BDB}"/>
              </a:ext>
            </a:extLst>
          </p:cNvPr>
          <p:cNvSpPr txBox="1"/>
          <p:nvPr/>
        </p:nvSpPr>
        <p:spPr>
          <a:xfrm>
            <a:off x="4867128" y="3364744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8CC7D3-DD75-3865-E187-D699AC08DB48}"/>
              </a:ext>
            </a:extLst>
          </p:cNvPr>
          <p:cNvSpPr txBox="1"/>
          <p:nvPr/>
        </p:nvSpPr>
        <p:spPr>
          <a:xfrm>
            <a:off x="6835449" y="3364744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A08DAD4-B3AD-D1DA-3ED8-9E7EC1E76C76}"/>
              </a:ext>
            </a:extLst>
          </p:cNvPr>
          <p:cNvSpPr txBox="1"/>
          <p:nvPr/>
        </p:nvSpPr>
        <p:spPr>
          <a:xfrm>
            <a:off x="8803770" y="3364744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536909F-970D-D38D-E464-AF3C9D419DE9}"/>
              </a:ext>
            </a:extLst>
          </p:cNvPr>
          <p:cNvSpPr txBox="1"/>
          <p:nvPr/>
        </p:nvSpPr>
        <p:spPr>
          <a:xfrm>
            <a:off x="10694963" y="3406531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92609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Давайте познакомимся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E82ACEC0-FC64-51B0-1158-4F6A1279C61B}"/>
              </a:ext>
            </a:extLst>
          </p:cNvPr>
          <p:cNvSpPr>
            <a:spLocks noGrp="1"/>
          </p:cNvSpPr>
          <p:nvPr>
            <p:ph idx="1"/>
          </p:nvPr>
        </p:nvSpPr>
        <p:spPr bwMode="auto">
          <a:xfrm>
            <a:off x="766614" y="1317625"/>
            <a:ext cx="5832648" cy="4814888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Карьерный консультант, </a:t>
            </a:r>
            <a:r>
              <a:rPr lang="en-US" sz="2400" dirty="0">
                <a:latin typeface="Calibri"/>
                <a:ea typeface="Times New Roman"/>
                <a:cs typeface="Times New Roman"/>
              </a:rPr>
              <a:t>HR-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эксперт, тренер</a:t>
            </a:r>
            <a:endParaRPr lang="ru-RU" sz="2400" dirty="0">
              <a:latin typeface="Times New Roman"/>
              <a:ea typeface="Times New Roman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20+ лет опыт в управлении персоналом, из них 10+ лет на руководящих позициях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30+ лет опыта в некоммерческих организациях (молодежные, профессиональные, </a:t>
            </a:r>
            <a:r>
              <a:rPr lang="ru-RU" sz="2400" dirty="0" err="1">
                <a:latin typeface="Calibri"/>
                <a:ea typeface="Times New Roman"/>
                <a:cs typeface="Times New Roman"/>
              </a:rPr>
              <a:t>пациентские</a:t>
            </a:r>
            <a:r>
              <a:rPr lang="ru-RU" sz="2400" dirty="0">
                <a:latin typeface="Calibri"/>
                <a:ea typeface="Times New Roman"/>
                <a:cs typeface="Times New Roman"/>
              </a:rPr>
              <a:t> НКО)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ea typeface="Times New Roman"/>
                <a:cs typeface="Times New Roman"/>
              </a:rPr>
              <a:t>16+ лет опыт карьерного консультирования </a:t>
            </a:r>
            <a:endParaRPr lang="ru-RU" sz="2400" dirty="0">
              <a:latin typeface="Calibri"/>
              <a:cs typeface="Times New Roman"/>
            </a:endParaRP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cs typeface="Times New Roman"/>
              </a:rPr>
              <a:t>3+ года разработчик, тренер, куратор в проектах ВСП</a:t>
            </a:r>
          </a:p>
          <a:p>
            <a:pPr marL="0" indent="0">
              <a:buNone/>
              <a:defRPr/>
            </a:pPr>
            <a:r>
              <a:rPr lang="ru-RU" sz="2400" dirty="0">
                <a:latin typeface="Calibri"/>
                <a:cs typeface="Times New Roman"/>
              </a:rPr>
              <a:t>3+ года ответственный пациент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8695256-3708-D399-5BD7-0F5560C51AD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7517"/>
          <a:stretch/>
        </p:blipFill>
        <p:spPr>
          <a:xfrm>
            <a:off x="7319342" y="1455431"/>
            <a:ext cx="4104457" cy="42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55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677AE-C14C-CB42-98E0-EC0DC317B8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51C7C42-8E3E-FB0D-B609-E5138E9779C5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2B04ECD4-E1A2-3891-43DE-18D1DEAC0B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6A3C8D5-93EA-2DDC-5147-63333A53758B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9EB6716A-A527-9370-7F83-363B18EBCD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4796AD9E-EBA2-848E-04C0-F183123B66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8A4C80D5-3A71-59EB-E429-89F5D7152E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215B99E3-9AB4-B159-0FE2-3E96B8204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На какие свои ресурсы могу опереться ?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035B49-FFE7-2A97-CF11-57FF02B507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" r="18298" b="8342"/>
          <a:stretch/>
        </p:blipFill>
        <p:spPr>
          <a:xfrm rot="5400000">
            <a:off x="2936529" y="-994084"/>
            <a:ext cx="5934560" cy="972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A858FF-2A58-F4AB-400E-324C35F265B6}"/>
              </a:ext>
            </a:extLst>
          </p:cNvPr>
          <p:cNvSpPr txBox="1"/>
          <p:nvPr/>
        </p:nvSpPr>
        <p:spPr>
          <a:xfrm>
            <a:off x="2516064" y="63996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6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AAF100-1E3E-B611-5463-1805F3D5E4CF}"/>
              </a:ext>
            </a:extLst>
          </p:cNvPr>
          <p:cNvSpPr txBox="1"/>
          <p:nvPr/>
        </p:nvSpPr>
        <p:spPr>
          <a:xfrm>
            <a:off x="4473262" y="63996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32CCDE-4317-B132-79C3-EAAF4ED00B92}"/>
              </a:ext>
            </a:extLst>
          </p:cNvPr>
          <p:cNvSpPr txBox="1"/>
          <p:nvPr/>
        </p:nvSpPr>
        <p:spPr>
          <a:xfrm>
            <a:off x="6441583" y="63996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687342-73A1-35B6-D6E5-FDB69133D345}"/>
              </a:ext>
            </a:extLst>
          </p:cNvPr>
          <p:cNvSpPr txBox="1"/>
          <p:nvPr/>
        </p:nvSpPr>
        <p:spPr>
          <a:xfrm>
            <a:off x="8409904" y="6399659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6B82EE-7107-A255-CEF4-806E2C877A63}"/>
              </a:ext>
            </a:extLst>
          </p:cNvPr>
          <p:cNvSpPr txBox="1"/>
          <p:nvPr/>
        </p:nvSpPr>
        <p:spPr>
          <a:xfrm>
            <a:off x="10199663" y="6441446"/>
            <a:ext cx="54575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BA2FE5A-7151-E056-9FDC-71C3BE110AAD}"/>
              </a:ext>
            </a:extLst>
          </p:cNvPr>
          <p:cNvSpPr txBox="1"/>
          <p:nvPr/>
        </p:nvSpPr>
        <p:spPr>
          <a:xfrm>
            <a:off x="2497818" y="3422695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28431B-C3AC-D244-D964-EA6E14A9EF09}"/>
              </a:ext>
            </a:extLst>
          </p:cNvPr>
          <p:cNvSpPr txBox="1"/>
          <p:nvPr/>
        </p:nvSpPr>
        <p:spPr>
          <a:xfrm>
            <a:off x="4455016" y="3422695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E40278-E6E2-27FF-4136-5B2E7B689325}"/>
              </a:ext>
            </a:extLst>
          </p:cNvPr>
          <p:cNvSpPr txBox="1"/>
          <p:nvPr/>
        </p:nvSpPr>
        <p:spPr>
          <a:xfrm>
            <a:off x="6423337" y="3422695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350352-2AD6-9B46-8018-23BDB39EC719}"/>
              </a:ext>
            </a:extLst>
          </p:cNvPr>
          <p:cNvSpPr txBox="1"/>
          <p:nvPr/>
        </p:nvSpPr>
        <p:spPr>
          <a:xfrm>
            <a:off x="8391658" y="3422695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4D1090-67E8-50A2-69AE-BF177FE2E198}"/>
              </a:ext>
            </a:extLst>
          </p:cNvPr>
          <p:cNvSpPr txBox="1"/>
          <p:nvPr/>
        </p:nvSpPr>
        <p:spPr>
          <a:xfrm>
            <a:off x="10282851" y="3464482"/>
            <a:ext cx="444321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93024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7665AC-745A-41D9-206E-E9AA8070F2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3D9DFB1C-484D-14D7-2A2A-585B5675642B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60328450-A511-DB42-A3F0-70152EEDEC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178CD68-131A-0FE9-2877-4CE218EBFF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5400000">
              <a:off x="357954" y="5781634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E46298C4-ACBF-A9FC-2267-43F904020E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V="1">
              <a:off x="11470413" y="0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3B19509-7556-D87E-FF79-42E674870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Подводим итоги</a:t>
            </a:r>
          </a:p>
        </p:txBody>
      </p:sp>
      <p:sp>
        <p:nvSpPr>
          <p:cNvPr id="17" name="Содержимое 5">
            <a:extLst>
              <a:ext uri="{FF2B5EF4-FFF2-40B4-BE49-F238E27FC236}">
                <a16:creationId xmlns:a16="http://schemas.microsoft.com/office/drawing/2014/main" id="{58907904-1548-506C-11F9-D5948F31A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было важно и полезно?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Что возьмете в работу?</a:t>
            </a:r>
          </a:p>
        </p:txBody>
      </p:sp>
    </p:spTree>
    <p:extLst>
      <p:ext uri="{BB962C8B-B14F-4D97-AF65-F5344CB8AC3E}">
        <p14:creationId xmlns:p14="http://schemas.microsoft.com/office/powerpoint/2010/main" val="75477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-2206" y="794"/>
            <a:ext cx="12193412" cy="6858794"/>
            <a:chOff x="-2206" y="794"/>
            <a:chExt cx="12193412" cy="6858794"/>
          </a:xfrm>
        </p:grpSpPr>
        <p:pic>
          <p:nvPicPr>
            <p:cNvPr id="1028" name="Picture 4" descr="E:\РАБОТА\3 конгресс ВСП\2024\презентации\01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-2206" y="794"/>
              <a:ext cx="12193412" cy="6858794"/>
            </a:xfrm>
            <a:prstGeom prst="rect">
              <a:avLst/>
            </a:prstGeom>
            <a:noFill/>
          </p:spPr>
        </p:pic>
        <p:pic>
          <p:nvPicPr>
            <p:cNvPr id="3" name="Picture 2" descr="E:\РАБОТА\3 конгресс ВСП\2024\презентации\08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3192849"/>
              <a:ext cx="1836000" cy="3666739"/>
            </a:xfrm>
            <a:prstGeom prst="rect">
              <a:avLst/>
            </a:prstGeom>
            <a:noFill/>
          </p:spPr>
        </p:pic>
        <p:pic>
          <p:nvPicPr>
            <p:cNvPr id="1027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61486" y="4365898"/>
              <a:ext cx="1228927" cy="1836000"/>
            </a:xfrm>
            <a:prstGeom prst="rect">
              <a:avLst/>
            </a:prstGeom>
            <a:noFill/>
          </p:spPr>
        </p:pic>
      </p:grpSp>
      <p:pic>
        <p:nvPicPr>
          <p:cNvPr id="2" name="Picture 3" descr="E:\РАБОТА\3 конгресс ВСП\2024\Фир.стиль\лого+бланк\png\ru_logo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71670" y="261442"/>
            <a:ext cx="1548000" cy="1548000"/>
          </a:xfrm>
          <a:prstGeom prst="rect">
            <a:avLst/>
          </a:prstGeom>
          <a:noFill/>
        </p:spPr>
      </p:pic>
      <p:sp>
        <p:nvSpPr>
          <p:cNvPr id="13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1846734" y="5806058"/>
            <a:ext cx="8280920" cy="432048"/>
          </a:xfrm>
          <a:prstGeom prst="rect">
            <a:avLst/>
          </a:prstGeom>
        </p:spPr>
        <p:txBody>
          <a:bodyPr vert="horz" lIns="91438" tIns="45719" rIns="91438" bIns="45719" rtlCol="0" anchor="ctr">
            <a:noAutofit/>
          </a:bodyPr>
          <a:lstStyle/>
          <a:p>
            <a:pPr algn="r" defTabSz="914377">
              <a:buClr>
                <a:srgbClr val="35A5D6"/>
              </a:buClr>
            </a:pPr>
            <a:r>
              <a:rPr lang="ru-RU" sz="1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ТРЕНИНГ ОБЩЕСТВЕННЫХ ЭКСПЕРТОВ ПАЦИЕНТСКОГО ДВИЖЕНИЯ</a:t>
            </a:r>
            <a:endParaRPr lang="ru-RU" sz="1800" b="1" dirty="0">
              <a:solidFill>
                <a:srgbClr val="1663A4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412FAB5-BA62-E94E-8A9B-8D4FAB6B6CA3}"/>
              </a:ext>
            </a:extLst>
          </p:cNvPr>
          <p:cNvSpPr txBox="1">
            <a:spLocks/>
          </p:cNvSpPr>
          <p:nvPr/>
        </p:nvSpPr>
        <p:spPr>
          <a:xfrm>
            <a:off x="0" y="1629594"/>
            <a:ext cx="10055645" cy="2184532"/>
          </a:xfrm>
          <a:prstGeom prst="rect">
            <a:avLst/>
          </a:prstGeom>
          <a:solidFill>
            <a:srgbClr val="1663A4"/>
          </a:solidFill>
        </p:spPr>
        <p:txBody>
          <a:bodyPr vert="horz" lIns="91438" tIns="45719" rIns="91438" bIns="45719" rtlCol="0" anchor="ctr">
            <a:noAutofit/>
          </a:bodyPr>
          <a:lstStyle/>
          <a:p>
            <a:pPr marL="2514600" defTabSz="914377">
              <a:spcBef>
                <a:spcPct val="0"/>
              </a:spcBef>
            </a:pPr>
            <a:r>
              <a:rPr lang="ru-RU" sz="36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БЛАГОДАРЮ ЗА ВНИМАНИЕ!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CA61B07-BDAC-8E40-A78F-CF9E4CB8763B}"/>
              </a:ext>
            </a:extLst>
          </p:cNvPr>
          <p:cNvSpPr txBox="1">
            <a:spLocks/>
          </p:cNvSpPr>
          <p:nvPr/>
        </p:nvSpPr>
        <p:spPr>
          <a:xfrm>
            <a:off x="2854846" y="6238106"/>
            <a:ext cx="7272169" cy="367968"/>
          </a:xfrm>
          <a:prstGeom prst="rect">
            <a:avLst/>
          </a:prstGeom>
        </p:spPr>
        <p:txBody>
          <a:bodyPr vert="horz" lIns="91438" tIns="45719" rIns="91438" bIns="45719" rtlCol="0">
            <a:noAutofit/>
          </a:bodyPr>
          <a:lstStyle/>
          <a:p>
            <a:pPr algn="r" defTabSz="914377">
              <a:buClr>
                <a:srgbClr val="35A5D6"/>
              </a:buClr>
            </a:pPr>
            <a:r>
              <a:rPr lang="en-US" sz="1700" b="1" dirty="0">
                <a:solidFill>
                  <a:srgbClr val="00ADD9"/>
                </a:solidFill>
                <a:ea typeface="+mj-ea"/>
                <a:cs typeface="+mj-cs"/>
              </a:rPr>
              <a:t>https://congress-vsp.ru/xv/</a:t>
            </a:r>
            <a:endParaRPr lang="ru-RU" sz="1700" b="1" dirty="0">
              <a:solidFill>
                <a:srgbClr val="00ADD9"/>
              </a:solidFill>
              <a:ea typeface="+mj-ea"/>
              <a:cs typeface="+mj-cs"/>
            </a:endParaRPr>
          </a:p>
          <a:p>
            <a:pPr algn="r" defTabSz="914377">
              <a:lnSpc>
                <a:spcPct val="90000"/>
              </a:lnSpc>
              <a:spcBef>
                <a:spcPts val="1000"/>
              </a:spcBef>
              <a:buClr>
                <a:srgbClr val="35A5D6"/>
              </a:buClr>
            </a:pPr>
            <a:endParaRPr lang="ru-RU" sz="1600" dirty="0">
              <a:solidFill>
                <a:srgbClr val="00ADD9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1730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/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95ABAACB-E9A6-8748-84EA-C5F6AAD71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Давайте проголосуем</a:t>
            </a:r>
          </a:p>
        </p:txBody>
      </p:sp>
      <p:sp>
        <p:nvSpPr>
          <p:cNvPr id="17" name="Содержимое 5"/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Устали придумывать мероприятия для пациентов и получать отказы в участии? 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Задумываетесь о делегировании части задач по организации школ пациентов и иных встреч? 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Хотите, чтобы участники НКО проявляли активность и готовность помогать?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А есть такие, у которых в НКО все отлично с посещаемостью и активностью пациентов? </a:t>
            </a:r>
          </a:p>
        </p:txBody>
      </p:sp>
    </p:spTree>
    <p:extLst>
      <p:ext uri="{BB962C8B-B14F-4D97-AF65-F5344CB8AC3E}">
        <p14:creationId xmlns:p14="http://schemas.microsoft.com/office/powerpoint/2010/main" val="2986279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F8BCD8-CC3B-EC56-D755-73410DB50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D997EAF-BF06-0788-DFC0-4FDDCA9CE00D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F008137C-3331-D4BA-7CE0-7C3E51E2C8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C7998F0-DA66-4083-8022-09DE2615EDFC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5A8E9085-0131-65AE-0E39-137EA647992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595E1AD6-1A45-F0AA-F7DE-203FE9336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9CD52BD4-2167-4852-88EE-00EA609F7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17654C36-CC14-E816-29F2-643A675F0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Что такое сообщество?</a:t>
            </a:r>
          </a:p>
        </p:txBody>
      </p:sp>
      <p:sp>
        <p:nvSpPr>
          <p:cNvPr id="3" name="Объект 6">
            <a:extLst>
              <a:ext uri="{FF2B5EF4-FFF2-40B4-BE49-F238E27FC236}">
                <a16:creationId xmlns:a16="http://schemas.microsoft.com/office/drawing/2014/main" id="{2CC46158-0F29-5C03-FFBD-937CF96227A6}"/>
              </a:ext>
            </a:extLst>
          </p:cNvPr>
          <p:cNvSpPr txBox="1">
            <a:spLocks/>
          </p:cNvSpPr>
          <p:nvPr/>
        </p:nvSpPr>
        <p:spPr>
          <a:xfrm>
            <a:off x="946542" y="1074933"/>
            <a:ext cx="5580712" cy="403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нашем проекте под </a:t>
            </a:r>
            <a:r>
              <a:rPr lang="ru-RU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сообществом 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мы понимаем </a:t>
            </a:r>
            <a:r>
              <a:rPr lang="ru-RU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группу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людей, имеющих </a:t>
            </a:r>
            <a:r>
              <a:rPr lang="ru-RU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общие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интересы, цели и разделяющих общие ценности, объединяющих собственные ресурсы, оказывающих взаимную поддержку.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Сообщество имеет </a:t>
            </a:r>
            <a:r>
              <a:rPr lang="ru-RU" b="1" dirty="0">
                <a:solidFill>
                  <a:srgbClr val="1663A4"/>
                </a:solidFill>
                <a:latin typeface="Arial" pitchFamily="34" charset="0"/>
                <a:ea typeface="+mj-ea"/>
                <a:cs typeface="Arial" pitchFamily="34" charset="0"/>
              </a:rPr>
              <a:t>неформальную систему взаимодействия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основанную на разделении ответственности при решении проблем и задач. </a:t>
            </a:r>
          </a:p>
          <a:p>
            <a:pPr marL="0" indent="0">
              <a:buNone/>
            </a:pP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Сообщество может быть как в системе зарегистрированной организации, так и вне её.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3C4A130-D37D-FDE3-5AB9-439CE4826B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294" y="1341562"/>
            <a:ext cx="4762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752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7D170-491D-7CCD-2C33-159968C69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DF1F9B71-3D89-D230-B0D3-724BDC8651DB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FA9413F8-5BAE-5F27-A754-DC02A8AB5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9B8071ED-4075-17DB-7BB2-607B89A5CF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11D0B105-0445-6A5E-4AEA-3876FC4C7C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528195CA-D5E5-DDB1-7CC4-36FD17D9B1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C013E17-D154-2A7E-2857-6E718C01D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Почему у всех разная активность?</a:t>
            </a:r>
          </a:p>
        </p:txBody>
      </p:sp>
      <p:pic>
        <p:nvPicPr>
          <p:cNvPr id="2052" name="Picture 4" descr="Picture background">
            <a:extLst>
              <a:ext uri="{FF2B5EF4-FFF2-40B4-BE49-F238E27FC236}">
                <a16:creationId xmlns:a16="http://schemas.microsoft.com/office/drawing/2014/main" id="{80F038CE-C6E8-08D0-5048-AD32893FF4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590" y="1518632"/>
            <a:ext cx="3245855" cy="3245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8D04A7-2E03-A3CE-64B2-1DB3A407B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55246" y="1518632"/>
            <a:ext cx="1287092" cy="324585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5DCACE-1658-BEBC-A360-9997FA817C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9422" y="1518633"/>
            <a:ext cx="1287092" cy="324585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678C7B2-87F7-B99C-0EEC-3366CD8280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91631" y="1518634"/>
            <a:ext cx="1287092" cy="3245855"/>
          </a:xfrm>
          <a:prstGeom prst="rect">
            <a:avLst/>
          </a:prstGeom>
        </p:spPr>
      </p:pic>
      <p:pic>
        <p:nvPicPr>
          <p:cNvPr id="2056" name="Picture 8" descr="Picture background">
            <a:extLst>
              <a:ext uri="{FF2B5EF4-FFF2-40B4-BE49-F238E27FC236}">
                <a16:creationId xmlns:a16="http://schemas.microsoft.com/office/drawing/2014/main" id="{E246A05C-E8D3-15CC-A500-A8069FF0A1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8" r="22700"/>
          <a:stretch/>
        </p:blipFill>
        <p:spPr bwMode="auto">
          <a:xfrm>
            <a:off x="2978904" y="2839463"/>
            <a:ext cx="2108190" cy="2542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icture background">
            <a:extLst>
              <a:ext uri="{FF2B5EF4-FFF2-40B4-BE49-F238E27FC236}">
                <a16:creationId xmlns:a16="http://schemas.microsoft.com/office/drawing/2014/main" id="{720E1F62-B707-2B22-A5CC-3060E6428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982" y="5101787"/>
            <a:ext cx="1075670" cy="107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" descr="Picture background">
            <a:extLst>
              <a:ext uri="{FF2B5EF4-FFF2-40B4-BE49-F238E27FC236}">
                <a16:creationId xmlns:a16="http://schemas.microsoft.com/office/drawing/2014/main" id="{0793A0CF-944A-6216-A907-D396628041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838" y="4745907"/>
            <a:ext cx="1606994" cy="1606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Picture background">
            <a:extLst>
              <a:ext uri="{FF2B5EF4-FFF2-40B4-BE49-F238E27FC236}">
                <a16:creationId xmlns:a16="http://schemas.microsoft.com/office/drawing/2014/main" id="{4308D125-5047-9D66-1A31-20C3A1B96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93" y="4764487"/>
            <a:ext cx="2108190" cy="210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27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EC71-58CA-6CE0-B920-B6EE6802F8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584A69B-22D3-F71B-8362-096DA6389F73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62AF254B-066A-C8AC-1B1E-957BF4CCB1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47E4CD5-A7F1-2FB8-BE41-4577D1BAE7D6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762BC5DF-7E70-62B9-4F20-897E7A4D98B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990664FB-9A60-33F2-F159-9BA939681E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01635A9E-A75A-068C-7881-FA5B373AD84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A58FFEF2-BB27-7542-FB7E-3B9E8408E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Структура сообщества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4B048422-4792-B190-83F3-16905204C2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486750"/>
              </p:ext>
            </p:extLst>
          </p:nvPr>
        </p:nvGraphicFramePr>
        <p:xfrm>
          <a:off x="-904675" y="1254151"/>
          <a:ext cx="9141189" cy="4626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ED68B134-6759-CF33-4A4B-38F7397F4B2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263287"/>
              </p:ext>
            </p:extLst>
          </p:nvPr>
        </p:nvGraphicFramePr>
        <p:xfrm>
          <a:off x="5663158" y="2242462"/>
          <a:ext cx="5852384" cy="36385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2DB60919-D926-31F0-1EBD-00612434EB33}"/>
              </a:ext>
            </a:extLst>
          </p:cNvPr>
          <p:cNvGrpSpPr/>
          <p:nvPr/>
        </p:nvGrpSpPr>
        <p:grpSpPr>
          <a:xfrm>
            <a:off x="8313460" y="1415453"/>
            <a:ext cx="3664921" cy="4210351"/>
            <a:chOff x="8219872" y="1461930"/>
            <a:chExt cx="3664921" cy="4210351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6CEE231F-0E7B-92C8-8CEC-F8CE13D3B7FE}"/>
                </a:ext>
              </a:extLst>
            </p:cNvPr>
            <p:cNvSpPr/>
            <p:nvPr/>
          </p:nvSpPr>
          <p:spPr>
            <a:xfrm>
              <a:off x="8542723" y="4512471"/>
              <a:ext cx="1080458" cy="507844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74B576E-8777-83E4-949C-0A27409E1C98}"/>
                </a:ext>
              </a:extLst>
            </p:cNvPr>
            <p:cNvSpPr txBox="1"/>
            <p:nvPr/>
          </p:nvSpPr>
          <p:spPr>
            <a:xfrm>
              <a:off x="10451032" y="4791456"/>
              <a:ext cx="970922" cy="507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ЯДРО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FD4625F-BB94-536E-DE7C-CCBCB8C9C481}"/>
                </a:ext>
              </a:extLst>
            </p:cNvPr>
            <p:cNvSpPr txBox="1"/>
            <p:nvPr/>
          </p:nvSpPr>
          <p:spPr>
            <a:xfrm>
              <a:off x="10317760" y="2667342"/>
              <a:ext cx="1394783" cy="864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АКТИВНЫЕ УЧАСТНИКИ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96852DE-A616-B2F0-3F0E-CB4EAC1B4AD0}"/>
                </a:ext>
              </a:extLst>
            </p:cNvPr>
            <p:cNvSpPr txBox="1"/>
            <p:nvPr/>
          </p:nvSpPr>
          <p:spPr>
            <a:xfrm>
              <a:off x="10141682" y="1461930"/>
              <a:ext cx="1743111" cy="8645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20320" rIns="20320" bIns="2032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latin typeface="Arial" panose="020B0604020202020204" pitchFamily="34" charset="0"/>
                  <a:cs typeface="Arial" panose="020B0604020202020204" pitchFamily="34" charset="0"/>
                </a:rPr>
                <a:t>ПАССИВНЫЕ УЧАСТНИКИ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3A3D87EB-2E3D-EAC2-7C4F-5615B38DE372}"/>
                </a:ext>
              </a:extLst>
            </p:cNvPr>
            <p:cNvCxnSpPr/>
            <p:nvPr/>
          </p:nvCxnSpPr>
          <p:spPr>
            <a:xfrm flipH="1">
              <a:off x="9579905" y="1893986"/>
              <a:ext cx="561777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106DDEB1-4837-63C2-4803-D9FE2F94A0A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3683" y="1894185"/>
              <a:ext cx="807357" cy="1034739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282D80BD-0149-EC66-4B41-15845BD95562}"/>
                </a:ext>
              </a:extLst>
            </p:cNvPr>
            <p:cNvCxnSpPr>
              <a:cxnSpLocks/>
            </p:cNvCxnSpPr>
            <p:nvPr/>
          </p:nvCxnSpPr>
          <p:spPr>
            <a:xfrm>
              <a:off x="8219872" y="2928924"/>
              <a:ext cx="569096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189BB537-73DD-B4C1-8960-E1D83422E1F9}"/>
                </a:ext>
              </a:extLst>
            </p:cNvPr>
            <p:cNvCxnSpPr>
              <a:stCxn id="8" idx="1"/>
            </p:cNvCxnSpPr>
            <p:nvPr/>
          </p:nvCxnSpPr>
          <p:spPr>
            <a:xfrm flipH="1" flipV="1">
              <a:off x="10167856" y="3099597"/>
              <a:ext cx="149904" cy="1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AAE2704E-45C0-0E65-A511-0633827F5C8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83683" y="3111850"/>
              <a:ext cx="1384173" cy="1679606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72636CD9-7FC3-5EB8-96E8-0F9B74884ECF}"/>
                </a:ext>
              </a:extLst>
            </p:cNvPr>
            <p:cNvCxnSpPr>
              <a:cxnSpLocks/>
            </p:cNvCxnSpPr>
            <p:nvPr/>
          </p:nvCxnSpPr>
          <p:spPr>
            <a:xfrm>
              <a:off x="8311896" y="4791456"/>
              <a:ext cx="471787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6DA324C9-5F7E-CE96-413E-13EDC62EFBA7}"/>
                </a:ext>
              </a:extLst>
            </p:cNvPr>
            <p:cNvCxnSpPr/>
            <p:nvPr/>
          </p:nvCxnSpPr>
          <p:spPr>
            <a:xfrm flipH="1">
              <a:off x="10167856" y="5124893"/>
              <a:ext cx="322935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24D56A0A-7EC6-E720-936F-38D49D63F1F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04926" y="5146158"/>
              <a:ext cx="1462930" cy="526123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6A2F8D67-F9B2-E5E0-B191-AC6D9895D136}"/>
                </a:ext>
              </a:extLst>
            </p:cNvPr>
            <p:cNvCxnSpPr/>
            <p:nvPr/>
          </p:nvCxnSpPr>
          <p:spPr>
            <a:xfrm>
              <a:off x="8378456" y="5664401"/>
              <a:ext cx="347330" cy="0"/>
            </a:xfrm>
            <a:prstGeom prst="line">
              <a:avLst/>
            </a:prstGeom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14170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B4629-865F-3D5F-E873-0B8716701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BB82538-DAFF-80FB-6386-73CD4B09E22E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0A32B31D-C117-A044-E14A-80A199B3A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171B0C52-A7F2-BC66-EC5D-8D6620F17092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B8B3A7F-63A7-D0FC-46F1-91BDFDD2C6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318A8852-F374-273A-D4BA-86F881D3C4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E67EC91C-EAA7-A2D8-FA99-B8E776E25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5A6BCCF1-1143-7ABD-2774-1840EDE9D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Анализируем ваше сообщество</a:t>
            </a:r>
          </a:p>
        </p:txBody>
      </p:sp>
      <p:sp>
        <p:nvSpPr>
          <p:cNvPr id="3" name="Содержимое 5">
            <a:extLst>
              <a:ext uri="{FF2B5EF4-FFF2-40B4-BE49-F238E27FC236}">
                <a16:creationId xmlns:a16="http://schemas.microsoft.com/office/drawing/2014/main" id="{4E3D5781-2C9C-D3C7-2C89-9DA946B31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041" y="1317070"/>
            <a:ext cx="10636055" cy="4815109"/>
          </a:xfrm>
        </p:spPr>
        <p:txBody>
          <a:bodyPr>
            <a:normAutofit/>
          </a:bodyPr>
          <a:lstStyle/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Сколько человек в сообществе?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Сколько на текущий момент составляет ядро/ активисты/ наблюдатели?</a:t>
            </a:r>
          </a:p>
          <a:p>
            <a:pPr marL="355591" indent="-355591">
              <a:buClr>
                <a:srgbClr val="00ADD9"/>
              </a:buClr>
              <a:buSzPct val="120000"/>
              <a:buFont typeface="Wingdings" pitchFamily="2" charset="2"/>
              <a:buChar char="§"/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Какова желаемая пропорция через год ядро/ активисты/ наблюдатели?</a:t>
            </a:r>
          </a:p>
        </p:txBody>
      </p:sp>
    </p:spTree>
    <p:extLst>
      <p:ext uri="{BB962C8B-B14F-4D97-AF65-F5344CB8AC3E}">
        <p14:creationId xmlns:p14="http://schemas.microsoft.com/office/powerpoint/2010/main" val="3787501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1B19D-CA9D-E5B8-E74D-A1AFBAC8AA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F3FA2243-B8F3-CB21-2ACA-6C53337BE791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9DBE4034-B207-B034-82D6-070153F66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21E7E58-17E5-81B6-B754-C8245BAE2F63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37F5AC7B-84AC-19B1-BE97-77F478C2A6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6F490BF9-353F-499C-9DA6-4351DE86C1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18368A98-A2ED-A009-917C-EDBD764044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88E18B9E-FADD-C756-59DD-92C641980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Этапы развития сообщества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297FB4DC-9946-D692-470C-600598EBA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381" y="3104941"/>
            <a:ext cx="2577585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00ADD9"/>
                </a:solidFill>
              </a:rPr>
              <a:t>ЗАРОЖДЕНИЕ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1.Созидание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Рост: </a:t>
            </a:r>
            <a:r>
              <a:rPr lang="ru-RU" sz="1600" dirty="0">
                <a:solidFill>
                  <a:srgbClr val="000000"/>
                </a:solidFill>
              </a:rPr>
              <a:t>50-100% участников приходят по личному приглашению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Активность: </a:t>
            </a:r>
            <a:r>
              <a:rPr lang="ru-RU" sz="1600" dirty="0"/>
              <a:t>90-100% </a:t>
            </a:r>
            <a:r>
              <a:rPr lang="ru-RU" sz="1600" dirty="0">
                <a:solidFill>
                  <a:srgbClr val="000000"/>
                </a:solidFill>
              </a:rPr>
              <a:t>создается лидером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Длительность: </a:t>
            </a:r>
            <a:r>
              <a:rPr lang="ru-RU" sz="1600" dirty="0">
                <a:solidFill>
                  <a:srgbClr val="000000"/>
                </a:solidFill>
              </a:rPr>
              <a:t>1-3 мес.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82D08C3F-C8D4-9BA5-9453-8C3220BA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49322" y="3104941"/>
            <a:ext cx="3039266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00ADD9"/>
                </a:solidFill>
              </a:rPr>
              <a:t>ЗРЕЛОСТЬ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5.Управление результатами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6.Устойчивое развитие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Рост: </a:t>
            </a:r>
            <a:r>
              <a:rPr lang="ru-RU" sz="1600" dirty="0">
                <a:solidFill>
                  <a:srgbClr val="000000"/>
                </a:solidFill>
              </a:rPr>
              <a:t>до 90% участников приходят по рекомендациям участников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Активность: </a:t>
            </a:r>
            <a:r>
              <a:rPr lang="ru-RU" sz="1600" dirty="0"/>
              <a:t>90-99% </a:t>
            </a:r>
            <a:r>
              <a:rPr lang="ru-RU" sz="1600" dirty="0">
                <a:solidFill>
                  <a:srgbClr val="000000"/>
                </a:solidFill>
              </a:rPr>
              <a:t>создается сообществом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Длительность: </a:t>
            </a:r>
            <a:r>
              <a:rPr lang="ru-RU" sz="1600" dirty="0">
                <a:solidFill>
                  <a:srgbClr val="000000"/>
                </a:solidFill>
              </a:rPr>
              <a:t>3-6 лет</a:t>
            </a: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id="{C470BC4B-FCEE-29F5-D119-76D132E484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0056" y="3106599"/>
            <a:ext cx="3039266" cy="2923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00ADD9"/>
                </a:solidFill>
              </a:rPr>
              <a:t>РАЗВИТИЕ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2.Становление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3.Формализация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4.Масштабирование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Рост: </a:t>
            </a:r>
            <a:r>
              <a:rPr lang="ru-RU" sz="1600" dirty="0">
                <a:solidFill>
                  <a:srgbClr val="000000"/>
                </a:solidFill>
              </a:rPr>
              <a:t>50-90% участников приходят по рекомендациям участников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Активность: </a:t>
            </a:r>
            <a:r>
              <a:rPr lang="ru-RU" sz="1600" dirty="0"/>
              <a:t>50-90% </a:t>
            </a:r>
            <a:r>
              <a:rPr lang="ru-RU" sz="1600" dirty="0">
                <a:solidFill>
                  <a:srgbClr val="000000"/>
                </a:solidFill>
              </a:rPr>
              <a:t>создается участниками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Длительность: </a:t>
            </a:r>
            <a:r>
              <a:rPr lang="ru-RU" sz="1600" dirty="0">
                <a:solidFill>
                  <a:srgbClr val="000000"/>
                </a:solidFill>
              </a:rPr>
              <a:t>3 мес.-3 лет </a:t>
            </a:r>
          </a:p>
        </p:txBody>
      </p:sp>
      <p:sp>
        <p:nvSpPr>
          <p:cNvPr id="8" name="Прямоугольник 1">
            <a:extLst>
              <a:ext uri="{FF2B5EF4-FFF2-40B4-BE49-F238E27FC236}">
                <a16:creationId xmlns:a16="http://schemas.microsoft.com/office/drawing/2014/main" id="{7A77C39C-5892-AFD0-5D8C-CAAD29616A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2636" y="3087568"/>
            <a:ext cx="294521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ru-RU" b="1" dirty="0">
                <a:solidFill>
                  <a:srgbClr val="00ADD9"/>
                </a:solidFill>
              </a:rPr>
              <a:t>УГАСАНИЕ</a:t>
            </a:r>
          </a:p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7. Снижение активности, деление</a:t>
            </a: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Рост: </a:t>
            </a:r>
            <a:r>
              <a:rPr lang="ru-RU" sz="1600" dirty="0">
                <a:solidFill>
                  <a:srgbClr val="000000"/>
                </a:solidFill>
              </a:rPr>
              <a:t>фрагментация на разные по размеру части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Активность: </a:t>
            </a:r>
            <a:r>
              <a:rPr lang="ru-RU" sz="1600" dirty="0">
                <a:solidFill>
                  <a:srgbClr val="000000"/>
                </a:solidFill>
              </a:rPr>
              <a:t>по инерции, 50-90% создается сообществом</a:t>
            </a:r>
          </a:p>
          <a:p>
            <a:r>
              <a:rPr lang="ru-RU" sz="1600" b="1" dirty="0">
                <a:solidFill>
                  <a:schemeClr val="accent1">
                    <a:lumMod val="75000"/>
                  </a:schemeClr>
                </a:solidFill>
              </a:rPr>
              <a:t>Длительность: </a:t>
            </a:r>
            <a:r>
              <a:rPr lang="ru-RU" sz="1600" dirty="0"/>
              <a:t>более 6 лет</a:t>
            </a:r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>
              <a:solidFill>
                <a:srgbClr val="000000"/>
              </a:solidFill>
            </a:endParaRPr>
          </a:p>
        </p:txBody>
      </p:sp>
      <p:pic>
        <p:nvPicPr>
          <p:cNvPr id="13" name="Picture 4" descr="Picture background">
            <a:extLst>
              <a:ext uri="{FF2B5EF4-FFF2-40B4-BE49-F238E27FC236}">
                <a16:creationId xmlns:a16="http://schemas.microsoft.com/office/drawing/2014/main" id="{4BE1B94E-7EFF-7564-DF86-623CF12923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723" y="1554205"/>
            <a:ext cx="1469280" cy="146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Picture background">
            <a:extLst>
              <a:ext uri="{FF2B5EF4-FFF2-40B4-BE49-F238E27FC236}">
                <a16:creationId xmlns:a16="http://schemas.microsoft.com/office/drawing/2014/main" id="{EC8EC336-DE1E-90A0-BBB8-DAB38E050A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" t="-20" r="26461"/>
          <a:stretch/>
        </p:blipFill>
        <p:spPr bwMode="auto">
          <a:xfrm>
            <a:off x="8875211" y="1228446"/>
            <a:ext cx="2852833" cy="18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 descr="Picture background">
            <a:extLst>
              <a:ext uri="{FF2B5EF4-FFF2-40B4-BE49-F238E27FC236}">
                <a16:creationId xmlns:a16="http://schemas.microsoft.com/office/drawing/2014/main" id="{ABE20815-474D-AC34-0159-50A669D8EC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212" y="1854252"/>
            <a:ext cx="1161924" cy="116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Picture background">
            <a:extLst>
              <a:ext uri="{FF2B5EF4-FFF2-40B4-BE49-F238E27FC236}">
                <a16:creationId xmlns:a16="http://schemas.microsoft.com/office/drawing/2014/main" id="{85F47B02-2B1B-26E7-8722-0706B5BCCD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846" y="1178999"/>
            <a:ext cx="1612217" cy="184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16996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96051-70DD-7C96-EFAC-026FBB237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2869F2B-FEC7-ACE8-5074-1A34D65705C3}"/>
              </a:ext>
            </a:extLst>
          </p:cNvPr>
          <p:cNvGrpSpPr/>
          <p:nvPr/>
        </p:nvGrpSpPr>
        <p:grpSpPr>
          <a:xfrm>
            <a:off x="0" y="0"/>
            <a:ext cx="12190413" cy="6859588"/>
            <a:chOff x="0" y="0"/>
            <a:chExt cx="12190413" cy="6859588"/>
          </a:xfrm>
        </p:grpSpPr>
        <p:pic>
          <p:nvPicPr>
            <p:cNvPr id="9" name="Picture 3" descr="E:\РАБОТА\3 конгресс ВСП\2024\Фир.стиль\лого+бланк\png\ru_logo1.png">
              <a:extLst>
                <a:ext uri="{FF2B5EF4-FFF2-40B4-BE49-F238E27FC236}">
                  <a16:creationId xmlns:a16="http://schemas.microsoft.com/office/drawing/2014/main" id="{4E9DCB7D-E79B-ED94-2596-EBF0BC668E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8542" y="117426"/>
              <a:ext cx="828000" cy="828000"/>
            </a:xfrm>
            <a:prstGeom prst="rect">
              <a:avLst/>
            </a:prstGeom>
            <a:noFill/>
          </p:spPr>
        </p:pic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70D70228-2F62-EE26-A9BC-6DE4C99C326D}"/>
                </a:ext>
              </a:extLst>
            </p:cNvPr>
            <p:cNvSpPr/>
            <p:nvPr/>
          </p:nvSpPr>
          <p:spPr>
            <a:xfrm>
              <a:off x="3383596" y="6529511"/>
              <a:ext cx="5423221" cy="2862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88" algn="ctr" defTabSz="914377">
                <a:lnSpc>
                  <a:spcPct val="90000"/>
                </a:lnSpc>
                <a:spcBef>
                  <a:spcPts val="1000"/>
                </a:spcBef>
                <a:buClr>
                  <a:srgbClr val="35A5D6"/>
                </a:buClr>
              </a:pPr>
              <a:r>
                <a:rPr lang="ru-RU" sz="1400" dirty="0">
                  <a:solidFill>
                    <a:srgbClr val="1663A4"/>
                  </a:solidFill>
                  <a:cs typeface="Arial" pitchFamily="34" charset="0"/>
                </a:rPr>
                <a:t>Тренинг общественных экспертов пациентского движения</a:t>
              </a:r>
              <a:endParaRPr lang="ru-RU" sz="1400" dirty="0">
                <a:solidFill>
                  <a:srgbClr val="1663A4"/>
                </a:solidFill>
                <a:ea typeface="+mj-ea"/>
                <a:cs typeface="+mj-cs"/>
              </a:endParaRPr>
            </a:p>
          </p:txBody>
        </p:sp>
        <p:pic>
          <p:nvPicPr>
            <p:cNvPr id="4098" name="Picture 2" descr="E:\РАБОТА\3 конгресс ВСП\2024\презентации\05.png">
              <a:extLst>
                <a:ext uri="{FF2B5EF4-FFF2-40B4-BE49-F238E27FC236}">
                  <a16:creationId xmlns:a16="http://schemas.microsoft.com/office/drawing/2014/main" id="{B7412451-64B6-C0CC-6606-04421F41B4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0" y="5423680"/>
              <a:ext cx="720000" cy="1435908"/>
            </a:xfrm>
            <a:prstGeom prst="rect">
              <a:avLst/>
            </a:prstGeom>
            <a:noFill/>
          </p:spPr>
        </p:pic>
        <p:pic>
          <p:nvPicPr>
            <p:cNvPr id="21" name="Picture 2" descr="E:\РАБОТА\3 конгресс ВСП\2024\презентации\01.png">
              <a:extLst>
                <a:ext uri="{FF2B5EF4-FFF2-40B4-BE49-F238E27FC236}">
                  <a16:creationId xmlns:a16="http://schemas.microsoft.com/office/drawing/2014/main" id="{83E2CD22-D533-EAE9-D8D3-90F0997EA8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flipH="1">
              <a:off x="11460787" y="0"/>
              <a:ext cx="729626" cy="359276"/>
            </a:xfrm>
            <a:prstGeom prst="rect">
              <a:avLst/>
            </a:prstGeom>
            <a:noFill/>
          </p:spPr>
        </p:pic>
        <p:pic>
          <p:nvPicPr>
            <p:cNvPr id="10" name="Picture 3" descr="E:\РАБОТА\3 конгресс ВСП\2024\презентации\09.png">
              <a:extLst>
                <a:ext uri="{FF2B5EF4-FFF2-40B4-BE49-F238E27FC236}">
                  <a16:creationId xmlns:a16="http://schemas.microsoft.com/office/drawing/2014/main" id="{DB1DAAF2-FB78-78C3-94D9-AEF05BCC40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70413" y="5783918"/>
              <a:ext cx="720000" cy="1075670"/>
            </a:xfrm>
            <a:prstGeom prst="rect">
              <a:avLst/>
            </a:prstGeom>
            <a:noFill/>
          </p:spPr>
        </p:pic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85ACFFD-188D-413D-A34B-1E7A3CA11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1855097" cy="1056245"/>
          </a:xfrm>
        </p:spPr>
        <p:txBody>
          <a:bodyPr>
            <a:normAutofit/>
          </a:bodyPr>
          <a:lstStyle/>
          <a:p>
            <a:pPr marL="1191654" algn="l"/>
            <a:r>
              <a:rPr lang="ru-RU" sz="2800" b="1" dirty="0">
                <a:solidFill>
                  <a:srgbClr val="1663A4"/>
                </a:solidFill>
                <a:latin typeface="Arial" pitchFamily="34" charset="0"/>
                <a:cs typeface="Arial" pitchFamily="34" charset="0"/>
              </a:rPr>
              <a:t>На каком этапе развития находится ваше сообщество?</a:t>
            </a:r>
          </a:p>
        </p:txBody>
      </p:sp>
    </p:spTree>
    <p:extLst>
      <p:ext uri="{BB962C8B-B14F-4D97-AF65-F5344CB8AC3E}">
        <p14:creationId xmlns:p14="http://schemas.microsoft.com/office/powerpoint/2010/main" val="42171517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4174</TotalTime>
  <Words>1032</Words>
  <Application>Microsoft Office PowerPoint</Application>
  <PresentationFormat>Произвольный</PresentationFormat>
  <Paragraphs>211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Bahnschrift SemiBold</vt:lpstr>
      <vt:lpstr>Calibri</vt:lpstr>
      <vt:lpstr>Times New Roman</vt:lpstr>
      <vt:lpstr>Wingdings</vt:lpstr>
      <vt:lpstr>Тема Office</vt:lpstr>
      <vt:lpstr>Презентация PowerPoint</vt:lpstr>
      <vt:lpstr>Давайте познакомимся</vt:lpstr>
      <vt:lpstr>Давайте проголосуем</vt:lpstr>
      <vt:lpstr>Что такое сообщество?</vt:lpstr>
      <vt:lpstr>Почему у всех разная активность?</vt:lpstr>
      <vt:lpstr>Структура сообщества</vt:lpstr>
      <vt:lpstr>Анализируем ваше сообщество</vt:lpstr>
      <vt:lpstr>Этапы развития сообщества</vt:lpstr>
      <vt:lpstr>На каком этапе развития находится ваше сообщество?</vt:lpstr>
      <vt:lpstr>Что делать на различных этапах развития?</vt:lpstr>
      <vt:lpstr>В чем проблема с делегированием?</vt:lpstr>
      <vt:lpstr>Заботимся о новичках, готовим преемников</vt:lpstr>
      <vt:lpstr>Что делать на различных этапах развития?</vt:lpstr>
      <vt:lpstr>Этапы развития сообщества</vt:lpstr>
      <vt:lpstr>Почему не ходят на мероприятия?</vt:lpstr>
      <vt:lpstr>Как изучаем аудиторию?</vt:lpstr>
      <vt:lpstr>Вопросы о вовлеченности</vt:lpstr>
      <vt:lpstr>В чем полезность этой методики?</vt:lpstr>
      <vt:lpstr>Что мне мешает в моей лидерской работе в НКО</vt:lpstr>
      <vt:lpstr>На какие свои ресурсы могу опереться ?</vt:lpstr>
      <vt:lpstr>Подводим итоги</vt:lpstr>
      <vt:lpstr>Презентация PowerPoint</vt:lpstr>
    </vt:vector>
  </TitlesOfParts>
  <Company>!!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Маша</cp:lastModifiedBy>
  <cp:revision>316</cp:revision>
  <dcterms:created xsi:type="dcterms:W3CDTF">2019-11-22T11:09:28Z</dcterms:created>
  <dcterms:modified xsi:type="dcterms:W3CDTF">2024-11-27T08:28:22Z</dcterms:modified>
</cp:coreProperties>
</file>