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9"/>
  </p:notesMasterIdLst>
  <p:sldIdLst>
    <p:sldId id="256" r:id="rId2"/>
    <p:sldId id="266" r:id="rId3"/>
    <p:sldId id="284" r:id="rId4"/>
    <p:sldId id="267" r:id="rId5"/>
    <p:sldId id="286" r:id="rId6"/>
    <p:sldId id="258" r:id="rId7"/>
    <p:sldId id="287" r:id="rId8"/>
    <p:sldId id="278" r:id="rId9"/>
    <p:sldId id="277" r:id="rId10"/>
    <p:sldId id="263" r:id="rId11"/>
    <p:sldId id="261" r:id="rId12"/>
    <p:sldId id="282" r:id="rId13"/>
    <p:sldId id="283" r:id="rId14"/>
    <p:sldId id="289" r:id="rId15"/>
    <p:sldId id="288" r:id="rId16"/>
    <p:sldId id="273" r:id="rId17"/>
    <p:sldId id="265" r:id="rId1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21" d="100"/>
          <a:sy n="121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7C95-0997-4E97-89E9-FAFA247B83A2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869A7-5825-486C-ADF1-8798A813C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6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5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3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3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3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9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6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5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7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1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3789040"/>
            <a:ext cx="6192688" cy="14630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Опыт социального проекта по реабилитации онкологических пациентов на примере авторской методики клиники эстетической медицины </a:t>
            </a:r>
            <a:br>
              <a:rPr lang="ru-RU" sz="3200" b="1" dirty="0"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Ольги Мороз</a:t>
            </a:r>
            <a:br>
              <a:rPr lang="ru-RU" sz="3200" b="1" dirty="0"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Apple Symbols" panose="02000000000000000000" pitchFamily="2" charset="-79"/>
                <a:cs typeface="Times New Roman" panose="02020603050405020304" pitchFamily="18" charset="0"/>
              </a:rPr>
              <a:t>«Стройное лицо»</a:t>
            </a:r>
          </a:p>
        </p:txBody>
      </p:sp>
      <p:sp>
        <p:nvSpPr>
          <p:cNvPr id="4" name="AutoShape 2" descr="https://www.russcpa.ru/bitrix/templates/congress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russcpa.ru/bitrix/templates/congress/images/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russcpa.ru/bitrix/templates/congress/images/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5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дренажной методики клиники для реабилитации онкологических пациентов: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363272" cy="4536504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борьбы с последствиями химиотерапии;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(использование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гипоаллергенных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 растительного происхождения);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период реабилитации;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эстетическое преображение;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эффект и долгосрочный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249847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6515"/>
            <a:ext cx="871296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Ольги Мороз – партнер проекта Региональной общественной организации инвалидов «Здоровье человека»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86546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встреч с             онкологическими пациентами:</a:t>
            </a:r>
          </a:p>
          <a:p>
            <a:endParaRPr lang="ru-RU" sz="2800" b="1" dirty="0"/>
          </a:p>
        </p:txBody>
      </p:sp>
      <p:pic>
        <p:nvPicPr>
          <p:cNvPr id="5122" name="Picture 2" descr="\\192.168.34.5\Public\PR\ФОТО разные\IMG_7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44924"/>
            <a:ext cx="4136480" cy="245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192.168.34.5\Public\PR\ФОТО разные\IMG_78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4" y="2723183"/>
            <a:ext cx="4235339" cy="24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3949" y="5370662"/>
            <a:ext cx="4810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онколога-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пластического хирурга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психологом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45" y="537066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Эстетическая реабилитация с врачом-косметологом</a:t>
            </a:r>
          </a:p>
        </p:txBody>
      </p:sp>
    </p:spTree>
    <p:extLst>
      <p:ext uri="{BB962C8B-B14F-4D97-AF65-F5344CB8AC3E}">
        <p14:creationId xmlns:p14="http://schemas.microsoft.com/office/powerpoint/2010/main" val="213312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6275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встречи в клинике</a:t>
            </a:r>
          </a:p>
        </p:txBody>
      </p:sp>
      <p:pic>
        <p:nvPicPr>
          <p:cNvPr id="3077" name="Picture 5" descr="\\192.168.34.5\Public\PR\АССОЦИАЦИЯ управленцев сферы здравоохранения\ОНКО\IMG_7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8" y="2924944"/>
            <a:ext cx="2677728" cy="35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192.168.34.5\Public\PR\АССОЦИАЦИЯ управленцев сферы здравоохранения\ОНКО\IMG_7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6156" y="2924944"/>
            <a:ext cx="2785741" cy="35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192.168.34.5\Public\PR\АССОЦИАЦИЯ управленцев сферы здравоохранения\ОНКО\IMG_7957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0028"/>
            <a:ext cx="2376264" cy="33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4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89199" cy="128089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наших пациентов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16" y="872876"/>
            <a:ext cx="5256584" cy="5868492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Ирина, пациентка МКНЦ им. А.С. Логинова: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январе 2021 года на ежегодном плановом осмотре мне диагностировали подозрение на онкологию и в начале февраля мне поставили диагноз – рак молочной железы. Шок, страх, отрицание, но и понимание, что «прятать голову в песок» неправильно, что очень хочу жить, что надо выстраивать план и действовать. Замечательные врачи МКНЦ им. А.С. Логинова всегда были рядом и поддерживали своей заботой и добрым отношением.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после операции я поняла, что жива и мои дорогие хирурги сохранили меня женщиной, со мной случилось чудо новой прекрасной жизни. Я танцую, пою, рисую, занимаюсь флористикой и творчеством.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я в ремиссии и моя жизнь преобразилась. Я раскрашиваю радостью каждый свой день.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2024 года от Ассоциации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онкопациентов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«Здравствуй!», Ирина Валерьевна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Боровова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предложила мне пройти реабилитацию в Клинике эстетической медицины Ольги Мороз! Я прошла программу «Стройное лицо». Ведь очень важно поддерживать не только здоровье своего тела, но и красоту души и молодость лица! Мне понравилось, что врачи здесь работают по уникальной методике, которая позволяет без хирургического вмешательства добиться отличных результатов. Я проходила комплекс процедур по авторской методике Ольги Мороз «Стройное лицо».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 Ольга Николаевна проводила мне все процедуры, а ассистировала ей, молодая, но уже очень опытная, заботливая и чуткая врач-косметолог Полина Александровна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Лялюхина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585842-5CA4-D94A-A9F8-0789D8A342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5" y="2138126"/>
            <a:ext cx="3669818" cy="258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5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556792"/>
            <a:ext cx="4114800" cy="419500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 перенесенного заболевания я узнала о совместном проекте Всероссийской Ассоциации онкологических пациентов «Здравствуй» и Клиники эстетической медицины Ольги Мороз.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довольная результатом процедур, так как сразу увидела эффект – лицо подтянулось, улучшилось качество кожи, она стала сияющей, четким стал овал. Я нравлюсь себе, я нравлюсь окружающим! Впереди столько планов! Будем жить!»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9" name="Picture 5" descr="\\192.168.34.5\Public\PR\АССОЦИАЦИЯ управленцев сферы здравоохранения\ОНКО\Оксана перва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" b="4101"/>
          <a:stretch/>
        </p:blipFill>
        <p:spPr bwMode="auto">
          <a:xfrm>
            <a:off x="683568" y="2150182"/>
            <a:ext cx="3528392" cy="25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6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22" y="404664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конгресс онкологических больных</a:t>
            </a:r>
          </a:p>
        </p:txBody>
      </p:sp>
      <p:pic>
        <p:nvPicPr>
          <p:cNvPr id="7172" name="Picture 4" descr="\\192.168.34.5\Public\PR\АССОЦИАЦИЯ управленцев сферы здравоохранения\ОНКО\IMG_966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2138"/>
            <a:ext cx="3256479" cy="454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\\192.168.34.5\Public\PR\АССОЦИАЦИЯ управленцев сферы здравоохранения\ОНКО\IMG_96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6905"/>
            <a:ext cx="3177252" cy="45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91926"/>
            <a:ext cx="6589199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патенты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9490"/>
            <a:ext cx="3384376" cy="44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"/>
          <a:stretch/>
        </p:blipFill>
        <p:spPr bwMode="auto">
          <a:xfrm>
            <a:off x="5066650" y="1629490"/>
            <a:ext cx="3506756" cy="44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35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8229600" cy="243428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44" y="2996952"/>
            <a:ext cx="8928992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эстетической медицины Ольги Мороз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Гоголевский бульвар, д.3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метро Кропоткинская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+7(495)135-40-90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www.olga-moroz.ru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0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32756"/>
            <a:ext cx="6591985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психологического комфорта и стабилизация ментального здоровья пациентов, положительная динамика в психологическом статусе за счет повышения самооценки и мотивации к жизни;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методических материалов для врачей-онкологов.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2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ПАЦИЕНТОВ ОТ ВСЕРОССИЙСКОЙ ОНКОЛОГИЧЕСКОЙ АССОЦИАЦИИ 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204864"/>
            <a:ext cx="6591985" cy="377762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клиники эстетической медицины направлена на реабилитацию пациентов в состоянии стойкой ремиссии после перенесенного онкологического заболевания.</a:t>
            </a:r>
          </a:p>
          <a:p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четкого контура овала лица, достижение естественного и гармоничного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лифтинг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-эффекта, уменьшение отечности мягких тканей лица, улучшение качества кожи, повышение эластичности сосудистой стенки и улучшение микроциркуляции в лимфатических сосудах.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64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05000"/>
            <a:ext cx="6591985" cy="354022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уникальная авторская дренажная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мезотерапия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растительных ингредиентов, обладающих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лимфодренажным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действием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кислота, модифицированная витамином С 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-карнитином).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методики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:⁠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Лечебный и эстетический эффекты;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результата на следующее утро после процедуры и его сохранение в течение нескольких лет;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реабилитационного периода.</a:t>
            </a:r>
          </a:p>
        </p:txBody>
      </p:sp>
    </p:spTree>
    <p:extLst>
      <p:ext uri="{BB962C8B-B14F-4D97-AF65-F5344CB8AC3E}">
        <p14:creationId xmlns:p14="http://schemas.microsoft.com/office/powerpoint/2010/main" val="428753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463" y="1412776"/>
            <a:ext cx="8229600" cy="496855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врача-косметолога, осмотр и подробный сбор анамнеза.</a:t>
            </a:r>
          </a:p>
          <a:p>
            <a:pPr lvl="0"/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инъекционная процедура авторским методом клиники.</a:t>
            </a:r>
          </a:p>
          <a:p>
            <a:pPr lvl="0"/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Надевание компрессионного эластичного бандажа с целью повышения активности действия введенных препаратов.</a:t>
            </a:r>
          </a:p>
          <a:p>
            <a:pPr lvl="0"/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Реабилитационные мероприятия на следующий день (по показаниям): </a:t>
            </a:r>
            <a:r>
              <a:rPr lang="ru-RU" sz="8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лимфодренажный</a:t>
            </a:r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массаж, </a:t>
            </a:r>
            <a:r>
              <a:rPr lang="ru-RU" sz="8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микротоковая</a:t>
            </a:r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фотодинамическая терапия, глубокое увлажнение кожи на аппарате </a:t>
            </a:r>
            <a:r>
              <a:rPr lang="en-GB" sz="8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Dermadrop</a:t>
            </a:r>
            <a:r>
              <a:rPr lang="ru-RU" sz="8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9800" dirty="0"/>
          </a:p>
        </p:txBody>
      </p:sp>
    </p:spTree>
    <p:extLst>
      <p:ext uri="{BB962C8B-B14F-4D97-AF65-F5344CB8AC3E}">
        <p14:creationId xmlns:p14="http://schemas.microsoft.com/office/powerpoint/2010/main" val="421640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332656"/>
            <a:ext cx="8291264" cy="122899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авторского метода     реабилитации онкологических пациентов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8507288" cy="4997152"/>
          </a:xfrm>
        </p:spPr>
        <p:txBody>
          <a:bodyPr/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Мезотерапевтический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препаратов растительного происхождения;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лимфооттока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тонуса и эластичности сосудов;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микроциркуляции в тканях;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оксигенации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тканей.</a:t>
            </a: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3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948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Эквивалентная стоимость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5031"/>
              </p:ext>
            </p:extLst>
          </p:nvPr>
        </p:nvGraphicFramePr>
        <p:xfrm>
          <a:off x="1979712" y="1281082"/>
          <a:ext cx="5904656" cy="5100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3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Обычная стоимость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для пациентов от Ассоциации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онкобольных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ведущего специалиста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Дренажная процедура «Стройное лицо»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42900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Микротоковая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терапия (до 3-х раз, стоимость за 1 процедуру)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Массаж + бандаж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3-х раз, стоимость за 1 процедуру)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Фотодинамическая терапия на аппарате «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Revixan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 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(до 3-х раз, стоимость за одну процедуру)</a:t>
                      </a: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9000 руб.</a:t>
                      </a: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 руб.</a:t>
                      </a: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Глубокое увлажнение кожи на аппарате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Dermadrop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7800 руб.</a:t>
                      </a: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 руб.</a:t>
                      </a: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69900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руб.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01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89199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7" y="1412776"/>
            <a:ext cx="7058744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Пациентка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49 лет, обратилась с жалобами на: 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нависающие верхние веки, выраженную отечность в области нижней трети лица, нечеткость линии овала лица, появление «</a:t>
            </a:r>
            <a:r>
              <a:rPr lang="ru-RU" sz="21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брылей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«второго подбородка».</a:t>
            </a:r>
          </a:p>
          <a:p>
            <a:endParaRPr lang="ru-RU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после проведения авторской дренажной </a:t>
            </a:r>
            <a:r>
              <a:rPr lang="ru-RU" sz="2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мезотерапии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«Стройное лицо» и комплекса реабилитационных мероприятий:</a:t>
            </a:r>
          </a:p>
          <a:p>
            <a:pPr marL="0" indent="0">
              <a:buNone/>
            </a:pPr>
            <a:r>
              <a:rPr lang="ru-RU" sz="2100" dirty="0"/>
              <a:t>- 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уменьшилась отечность в области верхнего века, исчез эффект «усталого взгляда»; 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уменьшились в объеме малярные жировые пакеты и </a:t>
            </a:r>
            <a:r>
              <a:rPr lang="ru-RU" sz="21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носощечные</a:t>
            </a: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валики;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линия овала лица стала более четкой;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углы нижней челюсти стали более очерченными; 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второй подбородок уменьшился в объёме;</a:t>
            </a:r>
          </a:p>
          <a:p>
            <a:pPr marL="0" indent="0">
              <a:buNone/>
            </a:pPr>
            <a:r>
              <a:rPr lang="ru-RU" sz="21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значительно уменьшилась общая отечность, пастозность лица.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2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34.5\Public\PR\АССОЦИАЦИЯ управленцев сферы здравоохранения\ОНКО\2024-10-23 15-22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01436" y="620688"/>
            <a:ext cx="6589199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клинического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1065439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{72E0269B-A752-FF42-8E07-CEEB5FF45678}tf10001069</Template>
  <TotalTime>2020</TotalTime>
  <Words>936</Words>
  <Application>Microsoft Macintosh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Опыт социального проекта по реабилитации онкологических пациентов на примере авторской методики клиники эстетической медицины  Ольги Мороз «Стройное лицо»</vt:lpstr>
      <vt:lpstr> </vt:lpstr>
      <vt:lpstr>ПРОГРАММА ДЛЯ ПАЦИЕНТОВ ОТ ВСЕРОССИЙСКОЙ ОНКОЛОГИЧЕСКОЙ АССОЦИАЦИИ  </vt:lpstr>
      <vt:lpstr> </vt:lpstr>
      <vt:lpstr>Этапы программы</vt:lpstr>
      <vt:lpstr>Cуть авторского метода     реабилитации онкологических пациентов</vt:lpstr>
      <vt:lpstr>Эквивалентная стоимость программы</vt:lpstr>
      <vt:lpstr>Клинический пример</vt:lpstr>
      <vt:lpstr>Пример клинического результата</vt:lpstr>
      <vt:lpstr>Преимущества дренажной методики клиники для реабилитации онкологических пациентов:</vt:lpstr>
      <vt:lpstr>Клиника Ольги Мороз – партнер проекта Региональной общественной организации инвалидов «Здоровье человека»</vt:lpstr>
      <vt:lpstr>Наши встречи в клинике</vt:lpstr>
      <vt:lpstr>Отзывы наших пациентов</vt:lpstr>
      <vt:lpstr>Презентация PowerPoint</vt:lpstr>
      <vt:lpstr>Национальный конгресс онкологических больных</vt:lpstr>
      <vt:lpstr>Наши патенты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IХ Всероссийский конгресс онкопациентов</dc:title>
  <dc:creator>1</dc:creator>
  <cp:lastModifiedBy>Microsoft Office User</cp:lastModifiedBy>
  <cp:revision>48</cp:revision>
  <cp:lastPrinted>2024-10-23T12:31:43Z</cp:lastPrinted>
  <dcterms:created xsi:type="dcterms:W3CDTF">2024-10-23T10:16:57Z</dcterms:created>
  <dcterms:modified xsi:type="dcterms:W3CDTF">2025-11-20T20:17:47Z</dcterms:modified>
</cp:coreProperties>
</file>