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8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9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5" r:id="rId2"/>
  </p:sldMasterIdLst>
  <p:notesMasterIdLst>
    <p:notesMasterId r:id="rId20"/>
  </p:notesMasterIdLst>
  <p:sldIdLst>
    <p:sldId id="290" r:id="rId3"/>
    <p:sldId id="280" r:id="rId4"/>
    <p:sldId id="262" r:id="rId5"/>
    <p:sldId id="297" r:id="rId6"/>
    <p:sldId id="291" r:id="rId7"/>
    <p:sldId id="270" r:id="rId8"/>
    <p:sldId id="271" r:id="rId9"/>
    <p:sldId id="292" r:id="rId10"/>
    <p:sldId id="293" r:id="rId11"/>
    <p:sldId id="275" r:id="rId12"/>
    <p:sldId id="284" r:id="rId13"/>
    <p:sldId id="286" r:id="rId14"/>
    <p:sldId id="295" r:id="rId15"/>
    <p:sldId id="298" r:id="rId16"/>
    <p:sldId id="296" r:id="rId17"/>
    <p:sldId id="288" r:id="rId18"/>
    <p:sldId id="26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ег Бережнов" initials="ОБ" lastIdx="1" clrIdx="0">
    <p:extLst>
      <p:ext uri="{19B8F6BF-5375-455C-9EA6-DF929625EA0E}">
        <p15:presenceInfo xmlns:p15="http://schemas.microsoft.com/office/powerpoint/2012/main" userId="194e44174d7b5e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4C80"/>
    <a:srgbClr val="3BA7C3"/>
    <a:srgbClr val="256A7D"/>
    <a:srgbClr val="211929"/>
    <a:srgbClr val="402F4F"/>
    <a:srgbClr val="B9B0CF"/>
    <a:srgbClr val="8F79A1"/>
    <a:srgbClr val="886BA1"/>
    <a:srgbClr val="3AA9C4"/>
    <a:srgbClr val="886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89827" autoAdjust="0"/>
  </p:normalViewPr>
  <p:slideViewPr>
    <p:cSldViewPr snapToGrid="0">
      <p:cViewPr>
        <p:scale>
          <a:sx n="75" d="100"/>
          <a:sy n="75" d="100"/>
        </p:scale>
        <p:origin x="2112" y="7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14:50:22.82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24575,'2515'0'-1365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2:17:29.2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1,'1459'0,"-1270"11,0-1,424-10,-585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2:29.59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0,'1755'0,"-1734"0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2:31.22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65,'0'-1,"0"0,1 0,-1-1,0 1,1 0,0 0,-1 0,1 0,0 0,-1 0,1 0,0 0,0 0,0 0,0 0,0 0,0 1,0-1,0 0,0 1,0-1,1 1,-1-1,0 1,2-1,34-8,-33 8,66-7,1 2,135 8,-81 1,160-1,501-5,-626-7,65-1,-204 11,-3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3:36.65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1,'3155'0,"-3137"0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3:42.90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0,'1948'0,"-1747"11,-7 0,-23-14,-57 0,162 17,-241-10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3:45.16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25,'0'-1,"1"0,0 0,-1 0,1 0,0 0,0 1,-1-1,1 0,0 1,0-1,0 0,0 1,0-1,0 1,0 0,0-1,0 1,0 0,0-1,0 1,0 0,0 0,0 0,2 0,35-3,-32 2,663-6,-371 10,-137-5,271 12,-323 4,-35-4,92 2,1121-14,-1223 5,109 19,-169-21,42 7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5:05.41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1,'2439'0,"-2422"0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5:08.39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 45,'-1'1,"0"0,-1 0,1 0,0 0,0 0,1 0,-1 0,0 1,0-1,0 0,1 0,-1 1,1-1,-1 0,1 1,0-1,-1 1,1-1,0 0,0 3,0-3,1 0,-1 0,1 0,-1 0,1 0,0 0,0 0,-1 0,1 0,0 0,0-1,0 1,0 0,0-1,0 1,0-1,0 1,0-1,0 1,1-1,10 4,0-1,1-1,23 1,-23-2,564 9,-329-13,2286 3,-2394-13,-58 3,37-9,-81 11,59-4,84 7,-74 4,125-17,-69 2,297 9,-250 10,-171-3,38-1,119 15,-135-8,108-3,-123-3,-28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5:11.09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0,'3'0,"5"0,13 0,12 0,9 0,0 0,-3 0,-5 0,-5 0,-3 0,-2 0,5 8,4 1,2 0,-7-1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5:13.77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0,'1078'56,"-948"-37,129 11,634-26,-465-7,1550 3,-1946-2,-1-1,59-14,-58 10,-1 1,62-3,274 10,-347-1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5:15.91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0,'5609'0,"-5567"0,0 2,1 2,67 15,-91-14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2:00.8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53,'0'-1,"0"1,1-1,-1 0,1 0,0 1,-1-1,1 1,-1-1,1 0,0 1,-1-1,1 1,0 0,0-1,0 1,-1 0,1-1,0 1,0 0,0 0,-1 0,1-1,0 1,0 0,1 0,28-2,-26 2,540-3,-276 6,-175-2,101-2,-36-18,-95 9,94-1,263 12,-405-1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5:18.28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0 112,'1'-2,"1"1,-1 0,0 0,1 0,-1 0,0 0,1 1,-1-1,1 0,0 1,-1-1,1 1,0-1,-1 1,1 0,0-1,-1 1,3 0,-1 0,421-33,5 34,-173 1,-161-1,154-4,-192-1,0-2,76-19,-83 14,2 3,90-4,108 14,-89 1,91-5,251 5,-199 18,-201-14,186 7,-226-14,530 12,-191-2,-231-11,317 41,-385-27,2-5,126-6,-131-3,-79 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5:20.91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22,'2695'0,"-2556"-10,-1-1,1182 12,-1042 20,-10 1,782-23,-826 20,-37-16,-140-3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5:22.61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23,'3174'0,"-2923"-11,6-1,914 13,-1135-1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5:24.72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1,'4580'0,"-4556"0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3:54.62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0,'1166'0,"-1122"3,1 2,-1 1,58 18,15 1,9-6,-99-16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3:59.44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0,'57'17,"90"-2,222-4,-353-11,203 12,-67-2,178 21,-183-14,150-2,-223-15,133 16,-19 3,330-10,-307-11,-179 0,46-7,22-2,985 9,-532 4,-235-2,-301-2,0-1,0 0,0-1,19-8,40-8,41-7,19-4,-107 28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4:02.48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67,'37'-4,"42"-10,-49 9,72-8,1 4,178 9,-114 2,2180-2,-2233-9,-19 0,808 4,-482 8,828-3,-1231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4:04.53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25,'0'-1,"1"0,-1 0,1 0,-1 1,1-1,0 0,-1 0,1 1,0-1,0 0,-1 1,1-1,0 1,0-1,0 1,0-1,-1 1,1 0,0-1,0 1,0 0,0 0,0-1,0 1,0 0,2 0,34-3,-30 3,660-8,-377 11,-58-5,251 5,-430 1,57 13,-64-8,-1-3,51 1,-20-5,87 11,60 26,-199-35,0-1,27 0,-33-3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4:15.37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1,'733'0,"-679"3,0 2,83 19,-83-12,0-3,93 3,-37-15,-38 0,99 9,-138 0,-3 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4:23.15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1 115,'275'2,"297"-5,-286-16,50-2,-68-1,59-1,-306 24,75 0,166-18,-193 10,1 4,83 5,-28 1,1249-3,-1238 11,-2 1,-56-11,125-4,-168-1,65-16,-82 14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2:04.4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56,'418'-13,"-191"1,-66 7,30-2,612-11,-526 20,2237-2,-2498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4:33.79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24,'4'-3,"0"1,1 0,-1 0,0 1,1-1,-1 1,1 0,-1 0,1 0,0 1,-1 0,9 0,2-1,508-6,-297 10,214 9,1150 18,-1407-31,29-9,-21-1,-22 1,11-1,143 12,-295-1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4:36.06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22,'5280'0,"-5107"-11,8 0,-14 12,-141-1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4:38.05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1 108,'339'3,"446"-9,-486-25,-51 3,-32 10,228-9,1506 27,-875 2,-1055-2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4:39.89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0,'607'16,"113"-9,-409-9,-61 0,272 4,-123 18,175 3,-122-24,-383 11,-56-7,5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2:08.7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27,'6037'0,"-5858"-13,5-1,438 15,-608-1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2:12.7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1,'4846'0,"-4576"13,-110-5,-91-3,-3-2,-55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2:15.8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54,'1871'0,"-1664"-14,99-13,234 14,-380 14,-149-1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2:34.2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69,'48'3,"0"2,60 14,49 7,163-13,350-13,-501-14,241 1,-61-16,-342 28,34-2,0-2,-1-2,44-14,-53 14,1 1,0 1,0 1,39 2,39-5,14-3,164 9,-125 4,1384-3,-1536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2:36.7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14,'179'1,"190"-3,-313 0,267-8,326 10,-638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2:50.8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81,'0'-1,"0"0,1 0,-1 0,1 1,-1-1,1 0,0 1,-1-1,1 1,0-1,-1 0,1 1,0 0,0-1,-1 1,1-1,0 1,0 0,0-1,-1 1,1 0,0 0,0 0,0 0,0 0,1 0,30-2,-27 2,203-13,86 0,-211 14,-14 1,-1-3,121-16,-122 8,0 3,132 7,-74 2,2548-3,-2470-14,2477 15,-2666-1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2:54.7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69,'0'-1,"1"0,-1 0,1 0,-1 0,1 1,0-1,-1 0,1 0,0 1,0-1,-1 1,1-1,0 1,0-1,0 1,0-1,0 1,0 0,0-1,0 1,0 0,0 0,0 0,0 0,0 0,1 0,35-2,-33 2,263-11,275 7,-283 7,-73-1,199-4,-307-2,183-5,120-4,-235 13,33-1,-108-4,86-3,82 7,168 2,-259 12,32 1,1041-16,-626 4,-582-2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14:50:24.21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1 314 24575,'21'-10'0,"2"1"0,-1 1 0,2 2 0,-1 0 0,0 1 0,41-3 0,-38 3 0,0-1 0,0-1 0,-1-2 0,0 0 0,46-25 0,-39 17 0,1 3 0,56-18 0,-33 21 0,0 2 0,68-1 0,3 0 0,688-21 0,-714 31 0,150-21 0,-200 15 0,9-5 0,21-2 0,-25 7-1365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2:58.4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53,'0'-1,"0"-1,1 1,-1 0,1-1,-1 1,1 0,0 0,-1 0,1 0,0-1,0 1,0 0,0 0,0 0,0 1,0-1,0 0,0 0,0 1,1-1,-1 0,0 1,0-1,1 1,-1 0,0-1,1 1,-1 0,0 0,1 0,1 0,53-2,-43 2,1446 1,-1085-15,1079 15,-1161-15,1061 15,-1319 0,1 3,51 11,-47-7,65 5,-37-10,240 5,-134 6,26-1,-177-12,5-1,-1 2,0 0,1 2,-1 0,34 12,-53-12,-5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3:00.8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1,'1031'0,"-997"1,1 3,50 11,-50-8,0-1,45 1,-45-7,-21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3:16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55,'2432'0,"-2188"-14,5 1,-60-1,7 1,623 14,-808-1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22:33:16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2:40:08.9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15,'1'-1,"-1"0,1 0,-1 1,1-1,-1 1,1-1,-1 1,1-1,0 1,-1-1,1 1,0-1,0 1,-1 0,1-1,0 1,0 0,0 0,-1-1,1 1,0 0,0 0,1 0,25-2,-25 1,69 0,1 3,119 18,-102-13,150-7,-98-2,135 15,8 0,-237-11,59 10,40 2,205-2,1444-12,-1486-14,-142 1,44 0,189 13,-381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2:40:11.4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1,'70'0,"730"27,-105-12,-435-17,2105 2,-2180 14,71-1,-194-9,142 5,-161-2,-34-4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2:40:13.2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1,'64'0,"-1"3,71 12,226 19,-227-26,522 0,-380-10,73-1,361 6,-563 3,116 1,-247-7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2:40:15.4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40,'542'3,"556"-6,-915-10,39-1,5 16,873-4,-734-10,-351 12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2:40:19.2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0,'135'2,"148"22,5 9,14-16,-218-14,287-1,-191-3,-163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0:56.5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2,'614'0,"-609"-1,-3 1,0 0,-1 0,1 0,0 0,0 0,0 0,-1 1,1-1,0 0,0 1,-1 0,1-1,0 1,-1 0,1 0,1 1,1 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2:16:00.2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0,'6132'0,"-6084"3,93 17,-76-9,-33-6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1:13.2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69,'947'0,"-931"-1,0-1,0 0,22-7,-22 5,0 1,1 0,18 0,66 4,54-2,-28-12,-113 12,1-1,-1 0,21-6,-20 4,0 0,-1 2,25-2,1727 3,-833 3,-919-2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1:29.8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41,'246'-11,"-53"-4,-140 12,204-8,126 11,-368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1:33.3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0,'2127'0,"-2114"0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1:38.9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14,'51'24,"16"-9,1-3,0-3,0-3,1-3,93-7,-140 1,1 0,32-11,-36 9,0 0,0 1,0 1,24 0,-1 4,-1-3,1-1,54-11,-54 8,1 2,-1 1,78 6,-23 0,1172-3,-1088-14,635 15,-800-1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3:41:42.7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0,'2356'0,"-2345"0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1:25.3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0,'347'0,"-325"0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1:28.5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0,'1671'0,"-1359"18,-241-14,0 3,91 21,-124-21,17 0,0-3,0-2,56-5,0 0,869 3,-669 18,204-19,-435 12,-62-7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1:42.8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3,'86'-1,"23"0,109 14,160 12,-154-7,-4 0,118-1,11 1,837-19,-1146-2,1-1,-2-3,1-1,-1-1,42-17,-30 14,0 2,1 2,65-2,-38 4,321 0,-223 9,24-3,-181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1:45.8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 21,'0'0,"-1"0,1 0,0 0,0 0,0 0,-1 0,1 0,0 0,0 0,0 0,-1 0,1 0,0 0,0 0,0 0,0 0,-1 1,1-1,0 0,0 0,0 0,0 0,-1 0,1 0,0 1,0-1,0 0,0 0,0 0,0 0,0 1,0-1,-1 0,1 0,0 0,0 1,0-1,0 0,0 0,0 0,0 0,0 1,0-1,0 0,0 0,0 0,0 1,0-1,1 0,-1 0,0 0,0 1,0-1,0 0,0 0,0 0,0 0,0 1,1-1,-1 0,0 0,0 0,0 0,0 0,1 0,-1 1,22 4,32-2,85-20,42-2,710 17,-430 5,1834-3,-2276 1,0 1,0 1,0 1,28 9,-28-8,-4-1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1:49.6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0,'210'5,"270"40,-450-39,-10-1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2:16:02.8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0,'4556'0,"-4386"11,-5 0,-36-11,375 12,20-2,-345-11,-151 2,44 8,28 2,-79-11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1:52.7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1,'3664'0,"-3613"2,0 3,65 15,-67-10,0-3,84 3,-63-8,85 13,49 3,-14-9,28-1,-181-6,0 1,43 10,-40-5,64 2,175-13,112 6,-369-1,-3 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1:55.2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0,'5142'0,"-5116"0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1:58.0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20,'1910'0,"-1515"-19,2968 20,-3341-1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2:05.4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54,'1145'0,"-859"-18,1637 19,-1622-19,26 16,412-9,-152 5,-345 8,-184-1,0 3,0 2,98 24,-136-25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2:07.8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1,'54'0,"654"23,-593-16,-65-5,0 2,79 17,-106-16,1-2,46 2,-45-4,-1 1,35 6,-36-4,0-1,37 0,-42-3,0 1,0 0,1 2,-1 0,22 7,-29-6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2:25.4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0,'1855'0,"-1796"7,-41-3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2:27.5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36,'1'0,"-1"-1,0 0,1 0,-1 1,1-1,-1 0,1 1,-1-1,1 0,-1 1,1-1,0 1,-1-1,1 1,0-1,-1 1,1 0,0-1,0 1,-1 0,1-1,0 1,0 0,0 0,0 0,1 0,28-4,-26 4,371-19,817 19,-1106 4,111 19,-111-10,106 1,11 4,-134-9,75-1,-5-10,186 4,-319-2,-2 0,-1 0,1 0,-1 0,1 1,-1-1,1 1,-1 0,0 0,1 1,4 2,-7-1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2:30.5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0,'4269'0,"-4253"0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2:36.4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0,'4868'0,"-4852"0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2:39.2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1,'1410'0,"-1196"18,-142-9,78 0,-97-9,0 2,0 2,54 12,-42-7,0-3,0-3,88-6,-25 0,-15 3,204 24,-227-14,0-4,124-8,-69 0,461 2,-573 1,0 3,44 9,-43-6,0-2,40 1,126-7,-181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2:16:05.0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0,'3413'0,"-3371"2,41 7,-41-3,46 0,-38-7,-28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2:51.7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20,'3'-2,"0"0,0 0,0 0,0 0,0 1,0-1,1 1,-1 0,0 0,1 0,-1 1,1-1,4 0,52 1,-39 0,404 15,-274-11,-90-4,0 3,65 11,-48-4,-1-3,115-5,-112-3,-66 2,1 1,0 1,-1 0,0 1,21 7,41 11,-18-16,113-1,28 1,-77 3,153-8,-114-4,997 3,-961 19,-151-19,289 18,-135-1,-175-16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2:55.4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2,'104'-1,"111"3,-149 4,104 5,7-2,-1 0,-9-11,214 4,-350 1,44 11,3 0,-48-11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3:10.2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21,'0'-1,"1"0,-1 1,0-1,1 0,-1 1,1-1,-1 0,1 1,-1-1,1 1,-1-1,1 0,0 1,-1 0,1-1,-1 1,1-1,0 1,0 0,-1 0,1-1,0 1,0 0,-1 0,1 0,1 0,26-4,-24 4,433-4,-232 6,110-2,-300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3:13.3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1 108,'224'17,"964"-14,-604-6,1185 3,-1542-10,-92 2,-8 1,206-4,34-9,-247 5,54-4,-144 16,49-11,-53 8,0 2,48-3,16 7,-73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3:15.1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39,'230'-18,"-180"17,27 0,79-10,-83 4,140 7,-88 3,-73-3,-30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3:17.7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54,'992'0,"-813"-16,-145 11,50-8,-45 5,0 3,46-1,966 7,-864 8,11-1,-148-5,81 12,30 3,25-18,-165-1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3:19.5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36,'366'-18,"463"19,-617-19,-193 18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3:27.2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0,'58'3,"108"20,-165-23,211 29,-88-12,-86-10,0-2,46 1,9-8,119 3,-201 0,-1 1,1 0,-1 0,19 7,-15-2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3:29.8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89,'1'-1,"-1"0,1 0,-1 0,1 0,-1 0,1 1,0-1,-1 0,1 0,0 1,0-1,0 1,-1-1,1 1,0-1,0 1,0-1,0 1,0-1,0 1,0 0,0 0,0 0,0-1,1 1,36-5,-25 4,91-11,1 5,135 9,-80 0,39 1,209-6,-301-4,110-4,192-6,-263 19,218-4,-262-6,61-2,130 11,-270-1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3:38.5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54,'148'17,"733"-14,-448-5,484-33,-727 20,168-6,-307 21,196 11,-223-8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2:16:57.2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1 109,'100'1,"-4"1,0-4,159-24,-164 14,1 4,0 4,96 8,-27-1,771-20,-528-17,-203 20,205 12,-185 5,1916-3,-1933 14,-118-5,-45-2,-23-2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3:41.2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3,'249'-2,"257"5,-388 5,87 1,367 4,-368-7,-25 2,100 0,1290-8,-1554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3:47.9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0,'3457'0,"-3440"0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3:50.0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43,'2151'0,"-2110"0,1-2,0-1,-1-3,80-20,-106 20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3:52.0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20,'1850'0,"-1678"-19,-154 19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0:23:54.4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19,'2110'0,"-1958"-18,-133 18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5:58:22.4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0,'1969'0,"-1951"0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5:58:24.9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22,'1460'0,"-1430"-1,44-9,22 0,122 10,-195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5:58:26.7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22,'1916'0,"-1776"-11,-5 1,545 10,-652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5:58:42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64,'1'-1,"-1"-1,1 1,0 0,0 0,0 0,-1-1,1 1,0 0,0 0,1 0,-1 0,0 1,0-1,0 0,1 0,-1 1,0-1,0 1,1-1,-1 1,3-1,34-10,-34 10,39-6,0 2,0 2,0 2,50 4,7 0,89-14,10 0,885 12,-1040 3,-26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5:58:44.60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44,'1283'0,"-1228"-3,92-16,-93 10,103-4,1325 16,-808-5,-654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2:16:59.4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50,'4'0,"0"-1,0 0,0 0,0 0,0-1,0 0,7-3,17-7,28 2,1 3,0 2,0 3,72 6,-17-2,2549 0,-1402-3,-1230 2,46 6,-48-2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5:58:47.4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44,'1654'0,"-1612"-2,43-7,42-2,1057 11,-1159-1,46-8,23-2,965 12,-1039-1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5:59:04.71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44,'21'-1,"1"-1,-1-1,0-1,22-8,-22 6,1 1,-1 1,43-3,836 9,-839 1,1 3,75 17,-77-11,1-3,83 2,-79-11,52-2,0 5,144 23,-192-17,1-4,97-4,-87-1,-54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5:59:16.09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1,'2050'0,"-1904"10,2 1,2319-12,-2443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5:59:19.14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44,'1212'0,"-1019"-13,-78 3,-14 1,101-2,1303 13,-786-4,-696 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5:59:48.16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1 110,'13'-1,"1"-1,-1 0,0-1,0 0,14-6,38-9,130 0,-117 10,-1 3,95 7,-45 1,9-2,142-3,-253-1,-1 0,37-12,-38 9,0 1,45-5,463 8,-262 4,1003-2,-1239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5:59:51.43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77,'1465'0,"-1407"-3,0-2,79-19,-81 12,1 3,84-3,1715 14,-1821 0,-1 1,46 11,35 4,419-10,-308-11,-146 4,15 0,138-16,-188 11,61 2,9-1,-46-7,18 0,-83 10,-1 0,0 0,0 0,0 0,0 0,0 0,0 0,0-1,0 1,0-1,0 0,0 0,-1 0,6-3,-11-1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5:59:53.72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22,'4330'0,"-4324"0,0 1,0-1,0-1,-1 1,1-1,0 0,-1-1,1 1,0-1,6-3,1-4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5:59:56.78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0,'3010'0,"-2978"0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5:59:58.25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3,'306'-3,"323"6,-400 17,69 2,-261-20,-36-2,0 0,1 1,-1-1,0 0,1 0,-1 1,0-1,0 1,1-1,-1 1,0 0,0-1,0 1,0 0,0 0,0 0,0 0,0 0,0 0,0 0,-1 0,1 0,1 3,-2 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0:00.00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80,'2411'0,"-2396"-1,-1 0,0-2,0 0,0 0,0-2,0 0,-1 0,18-10,41-15,-45 22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2:17:04.5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49,'6'-4,"0"1,1 0,-1 0,1 0,0 1,0 0,0 1,0-1,0 1,8 0,9-3,44-5,0 2,0 4,88 6,-23 0,788-3,-900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0:01.79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43,'3012'0,"-2997"-1,0-1,0 0,0-1,0-1,15-5,-14 3,0 2,0 0,33-4,211 9,-233-1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0:27.05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1,'3081'0,"-3057"0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1:12.08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64,'139'1,"155"-3,-262-1,60-15,-62 11,-1 1,53-3,114-1,46 0,1348 11,-1569-1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1:14.59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25,'1495'0,"-1356"-11,-8 0,1199 9,-653 4,1183-2,-1841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1:17.91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70,'148'1,"164"-3,-210-8,32-2,1881 13,-1999-2,-1 0,0-2,1 0,28-9,25-6,-14 12,0 2,96 7,-37 0,102-5,243 4,-263 8,141 2,229-13,-546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1:20.73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3,'474'-2,"474"5,-599 18,90 1,719-23,-1126-1,44-7,27-2,894 10,-488 3,-484-3,47-9,21-1,-17 10,-45 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1:27.38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0,'1036'0,"-777"18,-93-3,486 18,-538-24,32 1,727-10,-783-8,-79 8,-11 8,-7 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1:30.21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1 128,'2078'0,"-2052"-1,0-2,-1-1,28-8,51-6,162 13,-193-5,17-1,826 10,-448 2,-437-3,1-1,57-13,-53 8,57-5,-23 14,-55 1,0-1,1-1,-1-1,1 0,26-6,-25 0,-4-2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1:32.78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88,'1239'0,"-1186"-2,98-19,1 0,-122 17,50-12,-55 9,0 2,0 1,30-2,1029 5,-506 3,-53-2,-503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1:35.34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1 130,'617'-17,"-489"12,-49 2,143-21,-154 14,1 3,86 3,40-3,307-3,-316 12,-155-4,0-1,60-14,-61 10,1 1,0 2,34-1,616 7,-652-1,46 8,17 2,-73-11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22:17:27.0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86,'8'-4,"0"-1,-1 2,1-1,1 1,-1 0,0 1,1 0,-1 0,17-1,-3 0,35-5,0 4,1 1,62 7,-3-1,720-3,-700-11,-3 0,1335 11,-673 1,-644-12,4-1,362 13,-491-1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1:44.80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0,'177'11,"9"0,21-1,-4 1,893-11,-1079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1:48.14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44,'88'23,"-39"-15,1-2,73-1,-73-5,-1 3,72 12,-55-4,1-3,87 0,-143-8,224 20,49 1,-122-19,127-5,-181-9,118-30,79-10,-79 28,306-16,2092 41,-2602-1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1:50.70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0 132,'81'0,"2"2,0-4,160-24,-167 15,0 4,1 2,101 9,-37-2,-10 0,142-4,-70-21,-117 15,86-4,-100 14,-27-1,64-4,34-34,-15 28,142 10,-93 2,-90-3,9-2,141 17,-120-6,-85-8,1 1,-1 2,56 13,-65-9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2:07.49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0,'0'1,"1"0,-1 0,1 0,-1 0,1 0,0-1,-1 1,1 0,0 0,0-1,0 1,0 0,-1-1,1 1,0-1,0 1,0-1,0 0,0 1,0-1,0 0,1 0,-1 0,1 1,31 3,-30-3,322 4,-176-8,314 3,-445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2:09.91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23,'837'0,"-799"-1,45-9,-44 5,40-1,800 7,-849 0,47 9,-45-5,44 1,671-7,-726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2:15.19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64,'0'-1,"1"0,-1 1,0-1,1 0,-1 0,1 0,0 1,-1-1,1 0,-1 1,1-1,0 0,0 1,-1-1,1 1,0-1,0 1,0-1,0 1,-1 0,1 0,0-1,0 1,0 0,0 0,2 0,30-4,-28 3,96-7,190-8,876 17,-905-12,6 0,1101 12,-1231 9,-30-1,-76-7,0 1,51 11,-48-4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2:17.64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44,'1490'0,"-1323"-13,-71 4,-4 0,100-3,-15 12,525 28,-265 36,-308-51,254-8,-196-8,13 5,228-5,-272-18,-109 12,1 3,52-1,-31 4,0-3,0-2,114-30,-172 34,-7 2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2:20.54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1 112,'179'10,"-33"-1,1139-4,-690-8,-454 5,157-4,-180-8,64-2,875 13,-1022-3,0-1,53-13,-49 8,60-4,40 10,-61 2,92-12,-38 5,-100 7,-1-1,1-2,57-11,-46 4,0 2,0 2,51-1,136 9,-78 1,-130-3,1 1,40 7,-42-4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2:23.13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22,'4528'0,"-4500"-1,46-8,17-2,-73 11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16:02:27.07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1,'82'0,"176"4,-203 0,0 3,90 22,-59-10,138 12,-187-27,432 6,-285-12,267 2,-428-2,0 0,0-2,0-1,44-15,-45 13,1 0,0 1,0 1,43-2,90-3,17-1,-110 12,-45-1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91714-AF6D-4CC4-B6F4-38E51359A7E0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3822A-B50F-4A4E-BD64-8E2FB916A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627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Посмотрите здесь, посмотрите в моём канале, посмотрите вокруг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3822A-B50F-4A4E-BD64-8E2FB916AAA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912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3822A-B50F-4A4E-BD64-8E2FB916AAA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748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3822A-B50F-4A4E-BD64-8E2FB916AAA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837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3822A-B50F-4A4E-BD64-8E2FB916AAA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946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3822A-B50F-4A4E-BD64-8E2FB916AAA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54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3822A-B50F-4A4E-BD64-8E2FB916AAA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073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3822A-B50F-4A4E-BD64-8E2FB916AAA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855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Посмотрите здесь, посмотрите в моём канале, посмотрите вокруг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3822A-B50F-4A4E-BD64-8E2FB916AAA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403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C7533-2DA2-4235-B89A-7E71091F82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059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C7533-2DA2-4235-B89A-7E71091F82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320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3822A-B50F-4A4E-BD64-8E2FB916AAA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221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3822A-B50F-4A4E-BD64-8E2FB916AAA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04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3822A-B50F-4A4E-BD64-8E2FB916AAA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777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3822A-B50F-4A4E-BD64-8E2FB916AAA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857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3822A-B50F-4A4E-BD64-8E2FB916AAA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931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3822A-B50F-4A4E-BD64-8E2FB916AAA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60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FA4C3-ED9D-4198-ACD5-EBB27EA5D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67018"/>
            <a:ext cx="9144000" cy="2387600"/>
          </a:xfrm>
        </p:spPr>
        <p:txBody>
          <a:bodyPr anchor="b"/>
          <a:lstStyle>
            <a:lvl1pPr algn="ctr">
              <a:defRPr sz="6000">
                <a:latin typeface="Bahnschrift SemiBold SemiConden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43FE21-1CF4-4DB8-95A7-5E904B5784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A68CA3-DB38-4D63-AD94-ABC5DBF1C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7651-EF79-46AD-BA09-7A6CB8B51259}" type="datetime1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87BDA3-8856-495D-B237-DFED96004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r>
              <a:rPr lang="ru-RU"/>
              <a:t>Собственные данные, не опубликовано. При копировании ссылка на автора обязательна.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FCDE15-AAD9-4E93-9C9F-CAC87108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85FB-B586-4ABB-8EAD-FB5D87C4D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5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1FB21-3C52-450B-9A91-EBCC14C83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98D029-3634-4052-A5D8-F3E3E3CEF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48BAA3-EBC7-4948-B0F0-ABECFE2DC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CB2072-A324-4719-851E-BDC2267CB7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8AE7A41-A09C-4F26-963D-C71478260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9CB954-6EE0-4232-A904-EB4E5370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4D60-C03F-48B2-939D-3D8A84D8350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D5CC06-C98F-4275-B485-9FA5D8754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5AE4EF-B4AF-4BEE-BA02-F8912F06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FB75-C172-41A2-A38B-D407CCE90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512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85474-9879-4F7A-8F00-1F5F9FF23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85B6D5-4595-4866-8D51-DC656A51D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4D60-C03F-48B2-939D-3D8A84D8350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61EEE8-C6B2-44F1-B18D-B55A6B3BE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EA92FB4-05C2-4302-82C9-62D8FF70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FB75-C172-41A2-A38B-D407CCE90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981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A57EB92-DB65-4E54-B950-A526CB18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4D60-C03F-48B2-939D-3D8A84D8350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9B44B9-B56B-483A-BE56-FF2ADB25F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11A69A-9563-45D4-B787-63A6465F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FB75-C172-41A2-A38B-D407CCE90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40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007CD-93B6-4D5A-8D47-1A82F70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1DE239-3484-44C7-ACF0-F0B4C46FC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7ABD61-CE5B-40D2-B8CB-4030FFBA8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90C883-526C-4D6B-B072-5E56AEFD7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4D60-C03F-48B2-939D-3D8A84D8350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8E78AE-5CF3-4421-AB53-70D5AC87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318106-F793-4218-BA5D-6C57CFAA7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FB75-C172-41A2-A38B-D407CCE90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28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65F31-1A2F-4A6F-A248-41AE703AA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5FD444-D742-4053-A481-75BF3E1AB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11B43B-B5ED-4B14-ADF8-E12755EB9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41294-EBA3-4529-86C4-25873F397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4D60-C03F-48B2-939D-3D8A84D8350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5EA185-C232-4D08-B0A7-C2995E502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D123D-7C60-4C61-BECF-F63FA7D3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FB75-C172-41A2-A38B-D407CCE90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818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21E68-558D-411C-A5D8-AA3DBD28C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0F39AF-D9D8-42C4-9DE8-0EE89D4CC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65EB2D-CB3C-425C-8675-10EBAEF60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4D60-C03F-48B2-939D-3D8A84D8350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B4C9D2-1A20-48EF-B511-52CED432B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B49E7B-94C4-43CD-8319-EB6BAA0C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FB75-C172-41A2-A38B-D407CCE90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495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C3A594-A6E8-4528-9F98-E034EF6F6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276702-E294-430C-A02D-369899E0E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743BFB-1E4B-4DE9-A70F-D63D1893E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4D60-C03F-48B2-939D-3D8A84D8350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D870ED-99CB-4E99-B9FE-C6A154B9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74A6F-F46F-4BEB-BAAA-8CAC053C2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FB75-C172-41A2-A38B-D407CCE90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1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49EC72C-1159-4CE2-8A1C-F3A6A59E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C3726-1F3B-4A5A-B713-A2F9F7B35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02C5-CE0B-4AE5-86F6-FDFC04D102AA}" type="datetime1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C13D36-31D8-4DCF-8085-BC94AA3E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Собственные данные, не опубликовано. При копировании ссылка на автора обязательна.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99ED8A-96FC-4FED-BB59-FB5526EC9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85FB-B586-4ABB-8EAD-FB5D87C4DEF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595F870-8A46-42EB-805C-C2BD135CCE3C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44F63F-A5FC-4EF2-A38F-18F9AAB97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64080-038A-49DA-9654-7A0F60C2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88" y="136525"/>
            <a:ext cx="10806711" cy="1325563"/>
          </a:xfrm>
        </p:spPr>
        <p:txBody>
          <a:bodyPr/>
          <a:lstStyle>
            <a:lvl1pPr>
              <a:defRPr lang="ru-RU" sz="4400" kern="1200" dirty="0">
                <a:solidFill>
                  <a:srgbClr val="D9D4D5"/>
                </a:solidFill>
                <a:latin typeface="Bahnschrift SemiBold SemiConden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9630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589A9-6E4A-4B51-81DE-C0BCA063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Bahnschrift SemiBold SemiConden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32337F-417E-4088-98D6-230CCBD7C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E76440-426A-493B-83CA-BDDDC9FDD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DF89-5F3F-435A-8312-08523F130A1B}" type="datetime1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D1CD24-58A0-4A60-A53F-DF7B267F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Собственные данные, не опубликовано. При копировании ссылка на автора обязательна.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CFE574-539F-496E-87CF-2845E9173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85FB-B586-4ABB-8EAD-FB5D87C4D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732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BFC94BF-E1A8-445E-9708-64E5402F8F32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5F589F-F100-4236-9866-1A97D60AD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EE6B49B-7D24-4BC4-95A1-7E9953E256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A13426-1210-4858-9216-7B9441D7E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0201E5-FA08-47EA-9279-20B02F671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6AAC-3716-4E47-B511-EEA2E49FB62B}" type="datetime1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9BD960-1DDC-43FE-8E33-E0A9B13E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80671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r>
              <a:rPr lang="ru-RU"/>
              <a:t>Собственные данные, не опубликовано. При копировании ссылка на автора обязательна.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91E9CA-71D0-4FC1-A705-99E3649BF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85FB-B586-4ABB-8EAD-FB5D87C4DEF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42A8E-D683-4294-82AE-9ACE301A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88" y="136524"/>
            <a:ext cx="10806711" cy="1325563"/>
          </a:xfrm>
        </p:spPr>
        <p:txBody>
          <a:bodyPr/>
          <a:lstStyle>
            <a:lvl1pPr>
              <a:defRPr lang="ru-RU" sz="4400" kern="1200" dirty="0">
                <a:solidFill>
                  <a:srgbClr val="D9D4D5"/>
                </a:solidFill>
                <a:latin typeface="Bahnschrift SemiBold SemiConden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69975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9E2CCD99-535E-4E99-B5E9-3522E0FE5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EE519-F674-4381-BF88-CFD4872EF655}" type="datetime1">
              <a:rPr lang="ru-RU" smtClean="0"/>
              <a:t>18.11.2025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6C48C6-DD2A-4F1A-B0BF-A22CC8D19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r>
              <a:rPr lang="ru-RU" dirty="0"/>
              <a:t>Собственные данные, не опубликовано. При копировании ссылка на автора обязательна.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7E923A-FFD1-4963-B41B-8084044E3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85FB-B586-4ABB-8EAD-FB5D87C4DEF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F81B21-A85B-41D2-A2F9-746F73D4E9B2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E1975A-2080-4051-B95B-90B70D9306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A3D3F-0EB4-4139-BCCA-AA8BAB664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89" y="136525"/>
            <a:ext cx="10806711" cy="1325563"/>
          </a:xfrm>
        </p:spPr>
        <p:txBody>
          <a:bodyPr/>
          <a:lstStyle>
            <a:lvl1pPr>
              <a:defRPr lang="ru-RU" sz="4400" kern="1200">
                <a:solidFill>
                  <a:srgbClr val="D9D4D5"/>
                </a:solidFill>
                <a:latin typeface="Bahnschrift SemiBold SemiConden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4657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DBEE4-94D1-4F71-9192-F56BA9519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4FB42-6E26-4AA6-A539-B4EDA680C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0EDEB4-F6B1-45FC-AF5B-B5C9AB173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4D60-C03F-48B2-939D-3D8A84D8350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C7DE3A-6457-49F1-8AB3-351D1B5C5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DF4E2-470B-4754-B46D-AB9BDD33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FB75-C172-41A2-A38B-D407CCE90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9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D815C-96B1-4AB3-A9F6-27E2B694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3CD60D-48C6-4E2B-82E5-6DA25E735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5EE040-C968-4BCC-9C45-B5A655161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4D60-C03F-48B2-939D-3D8A84D8350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89AE08-F9CD-46E7-A878-3E8BFB946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9DB42C-193A-4A2D-BBD3-51709457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FB75-C172-41A2-A38B-D407CCE90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516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F26B0-FDC1-4EE5-9F84-0698C1EE2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ACD4E-A236-4E9C-87E0-80CF3BF0F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99C3C2-9C62-4F7A-90F4-1F5CB095D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4D60-C03F-48B2-939D-3D8A84D8350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A48F80-64BA-4F02-94E8-7EB551495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2DD4BC-436A-4CAD-8254-51F5252D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FB75-C172-41A2-A38B-D407CCE90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024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1049C-DDCA-437D-AE13-A2E0A9B5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BD0C7D-3533-41D0-A248-971A686E13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3988EF-F51F-4911-8086-C10854379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0683D4-6D86-49EE-8BA9-CA17072B2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4D60-C03F-48B2-939D-3D8A84D8350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BE1A70-652F-4892-9BD0-314D76DEC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32672F-D82C-4CC9-94A2-3BDDB3304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5FB75-C172-41A2-A38B-D407CCE90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3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37621-48CC-4AED-90C9-DC126E311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D0EDCC-F592-47D7-8772-B536F3B33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67AF79-9973-4BCC-9C3D-8712102A5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267CA-4406-47CF-BE3F-328C74D97E1B}" type="datetime1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78D947-A96C-4687-B679-2B52FC04D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r>
              <a:rPr lang="ru-RU" dirty="0"/>
              <a:t>Собственные данные, не опубликовано. При копировании ссылка на автора обязательна.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98D1FE-6824-4C7A-83E2-602EE6549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E85FB-B586-4ABB-8EAD-FB5D87C4D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39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hnschrift SemiBold SemiConden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Microsoft YaHei Light" panose="020B0502040204020203" pitchFamily="34" charset="-122"/>
          <a:ea typeface="Microsoft YaHei Light" panose="020B0502040204020203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Microsoft YaHei Light" panose="020B0502040204020203" pitchFamily="34" charset="-122"/>
          <a:ea typeface="Microsoft YaHei Light" panose="020B0502040204020203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YaHei Light" panose="020B0502040204020203" pitchFamily="34" charset="-122"/>
          <a:ea typeface="Microsoft YaHei Light" panose="020B0502040204020203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icrosoft YaHei Light" panose="020B0502040204020203" pitchFamily="34" charset="-122"/>
          <a:ea typeface="Microsoft YaHei Light" panose="020B0502040204020203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icrosoft YaHei Light" panose="020B0502040204020203" pitchFamily="34" charset="-122"/>
          <a:ea typeface="Microsoft YaHei Light" panose="020B0502040204020203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4B186-FDCC-49B5-B350-2114096DE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E7190E-7644-4D2B-BCFC-F8B7DD77E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0FB549-DA91-4444-AB93-C4252D7C30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4D60-C03F-48B2-939D-3D8A84D8350D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D43A22-FC79-49C1-A053-C08CF7D7E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056284-CD76-456B-9600-B2841F886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FB75-C172-41A2-A38B-D407CCE90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26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2.xml"/><Relationship Id="rId21" Type="http://schemas.openxmlformats.org/officeDocument/2006/relationships/image" Target="../media/image64.png"/><Relationship Id="rId42" Type="http://schemas.openxmlformats.org/officeDocument/2006/relationships/customXml" Target="../ink/ink50.xml"/><Relationship Id="rId47" Type="http://schemas.openxmlformats.org/officeDocument/2006/relationships/image" Target="../media/image77.png"/><Relationship Id="rId63" Type="http://schemas.openxmlformats.org/officeDocument/2006/relationships/image" Target="../media/image85.png"/><Relationship Id="rId68" Type="http://schemas.openxmlformats.org/officeDocument/2006/relationships/customXml" Target="../ink/ink63.xml"/><Relationship Id="rId7" Type="http://schemas.openxmlformats.org/officeDocument/2006/relationships/image" Target="../media/image52.png"/><Relationship Id="rId71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37.xml"/><Relationship Id="rId29" Type="http://schemas.openxmlformats.org/officeDocument/2006/relationships/image" Target="../media/image68.png"/><Relationship Id="rId11" Type="http://schemas.openxmlformats.org/officeDocument/2006/relationships/image" Target="../media/image56.png"/><Relationship Id="rId24" Type="http://schemas.openxmlformats.org/officeDocument/2006/relationships/customXml" Target="../ink/ink41.xml"/><Relationship Id="rId32" Type="http://schemas.openxmlformats.org/officeDocument/2006/relationships/customXml" Target="../ink/ink45.xml"/><Relationship Id="rId37" Type="http://schemas.openxmlformats.org/officeDocument/2006/relationships/image" Target="../media/image72.png"/><Relationship Id="rId40" Type="http://schemas.openxmlformats.org/officeDocument/2006/relationships/customXml" Target="../ink/ink49.xml"/><Relationship Id="rId45" Type="http://schemas.openxmlformats.org/officeDocument/2006/relationships/image" Target="../media/image76.png"/><Relationship Id="rId53" Type="http://schemas.openxmlformats.org/officeDocument/2006/relationships/image" Target="../media/image80.png"/><Relationship Id="rId58" Type="http://schemas.openxmlformats.org/officeDocument/2006/relationships/customXml" Target="../ink/ink58.xml"/><Relationship Id="rId66" Type="http://schemas.openxmlformats.org/officeDocument/2006/relationships/customXml" Target="../ink/ink62.xml"/><Relationship Id="rId5" Type="http://schemas.openxmlformats.org/officeDocument/2006/relationships/image" Target="../media/image50.png"/><Relationship Id="rId61" Type="http://schemas.openxmlformats.org/officeDocument/2006/relationships/image" Target="../media/image84.png"/><Relationship Id="rId19" Type="http://schemas.openxmlformats.org/officeDocument/2006/relationships/image" Target="../media/image63.png"/><Relationship Id="rId14" Type="http://schemas.openxmlformats.org/officeDocument/2006/relationships/customXml" Target="../ink/ink36.xml"/><Relationship Id="rId22" Type="http://schemas.openxmlformats.org/officeDocument/2006/relationships/customXml" Target="../ink/ink40.xml"/><Relationship Id="rId27" Type="http://schemas.openxmlformats.org/officeDocument/2006/relationships/image" Target="../media/image67.png"/><Relationship Id="rId30" Type="http://schemas.openxmlformats.org/officeDocument/2006/relationships/customXml" Target="../ink/ink44.xml"/><Relationship Id="rId35" Type="http://schemas.openxmlformats.org/officeDocument/2006/relationships/image" Target="../media/image71.png"/><Relationship Id="rId43" Type="http://schemas.openxmlformats.org/officeDocument/2006/relationships/image" Target="../media/image75.png"/><Relationship Id="rId48" Type="http://schemas.openxmlformats.org/officeDocument/2006/relationships/customXml" Target="../ink/ink53.xml"/><Relationship Id="rId56" Type="http://schemas.openxmlformats.org/officeDocument/2006/relationships/customXml" Target="../ink/ink57.xml"/><Relationship Id="rId64" Type="http://schemas.openxmlformats.org/officeDocument/2006/relationships/customXml" Target="../ink/ink61.xml"/><Relationship Id="rId69" Type="http://schemas.openxmlformats.org/officeDocument/2006/relationships/image" Target="../media/image88.png"/><Relationship Id="rId8" Type="http://schemas.openxmlformats.org/officeDocument/2006/relationships/image" Target="../media/image53.png"/><Relationship Id="rId51" Type="http://schemas.openxmlformats.org/officeDocument/2006/relationships/image" Target="../media/image79.png"/><Relationship Id="rId3" Type="http://schemas.openxmlformats.org/officeDocument/2006/relationships/image" Target="../media/image1.png"/><Relationship Id="rId12" Type="http://schemas.openxmlformats.org/officeDocument/2006/relationships/customXml" Target="../ink/ink35.xml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33" Type="http://schemas.openxmlformats.org/officeDocument/2006/relationships/image" Target="../media/image70.png"/><Relationship Id="rId38" Type="http://schemas.openxmlformats.org/officeDocument/2006/relationships/customXml" Target="../ink/ink48.xml"/><Relationship Id="rId46" Type="http://schemas.openxmlformats.org/officeDocument/2006/relationships/customXml" Target="../ink/ink52.xml"/><Relationship Id="rId59" Type="http://schemas.openxmlformats.org/officeDocument/2006/relationships/image" Target="../media/image83.png"/><Relationship Id="rId67" Type="http://schemas.openxmlformats.org/officeDocument/2006/relationships/image" Target="../media/image87.png"/><Relationship Id="rId20" Type="http://schemas.openxmlformats.org/officeDocument/2006/relationships/customXml" Target="../ink/ink39.xml"/><Relationship Id="rId41" Type="http://schemas.openxmlformats.org/officeDocument/2006/relationships/image" Target="../media/image74.png"/><Relationship Id="rId54" Type="http://schemas.openxmlformats.org/officeDocument/2006/relationships/customXml" Target="../ink/ink56.xml"/><Relationship Id="rId62" Type="http://schemas.openxmlformats.org/officeDocument/2006/relationships/customXml" Target="../ink/ink60.xml"/><Relationship Id="rId70" Type="http://schemas.openxmlformats.org/officeDocument/2006/relationships/customXml" Target="../ink/ink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openxmlformats.org/officeDocument/2006/relationships/customXml" Target="../ink/ink43.xml"/><Relationship Id="rId36" Type="http://schemas.openxmlformats.org/officeDocument/2006/relationships/customXml" Target="../ink/ink47.xml"/><Relationship Id="rId49" Type="http://schemas.openxmlformats.org/officeDocument/2006/relationships/image" Target="../media/image78.png"/><Relationship Id="rId57" Type="http://schemas.openxmlformats.org/officeDocument/2006/relationships/image" Target="../media/image82.png"/><Relationship Id="rId10" Type="http://schemas.openxmlformats.org/officeDocument/2006/relationships/image" Target="../media/image55.png"/><Relationship Id="rId31" Type="http://schemas.openxmlformats.org/officeDocument/2006/relationships/image" Target="../media/image69.png"/><Relationship Id="rId44" Type="http://schemas.openxmlformats.org/officeDocument/2006/relationships/customXml" Target="../ink/ink51.xml"/><Relationship Id="rId52" Type="http://schemas.openxmlformats.org/officeDocument/2006/relationships/customXml" Target="../ink/ink55.xml"/><Relationship Id="rId60" Type="http://schemas.openxmlformats.org/officeDocument/2006/relationships/customXml" Target="../ink/ink59.xml"/><Relationship Id="rId65" Type="http://schemas.openxmlformats.org/officeDocument/2006/relationships/image" Target="../media/image86.png"/><Relationship Id="rId4" Type="http://schemas.openxmlformats.org/officeDocument/2006/relationships/image" Target="../media/image39.jpg"/><Relationship Id="rId9" Type="http://schemas.openxmlformats.org/officeDocument/2006/relationships/image" Target="../media/image54.png"/><Relationship Id="rId13" Type="http://schemas.openxmlformats.org/officeDocument/2006/relationships/image" Target="../media/image60.png"/><Relationship Id="rId18" Type="http://schemas.openxmlformats.org/officeDocument/2006/relationships/customXml" Target="../ink/ink38.xml"/><Relationship Id="rId39" Type="http://schemas.openxmlformats.org/officeDocument/2006/relationships/image" Target="../media/image73.png"/><Relationship Id="rId34" Type="http://schemas.openxmlformats.org/officeDocument/2006/relationships/customXml" Target="../ink/ink46.xml"/><Relationship Id="rId50" Type="http://schemas.openxmlformats.org/officeDocument/2006/relationships/customXml" Target="../ink/ink54.xml"/><Relationship Id="rId55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4.xml"/><Relationship Id="rId21" Type="http://schemas.openxmlformats.org/officeDocument/2006/relationships/image" Target="../media/image104.png"/><Relationship Id="rId42" Type="http://schemas.openxmlformats.org/officeDocument/2006/relationships/customXml" Target="../ink/ink78.xml"/><Relationship Id="rId63" Type="http://schemas.openxmlformats.org/officeDocument/2006/relationships/customXml" Target="../ink/ink88.xml"/><Relationship Id="rId84" Type="http://schemas.openxmlformats.org/officeDocument/2006/relationships/image" Target="../media/image136.png"/><Relationship Id="rId16" Type="http://schemas.openxmlformats.org/officeDocument/2006/relationships/customXml" Target="../ink/ink65.xml"/><Relationship Id="rId107" Type="http://schemas.openxmlformats.org/officeDocument/2006/relationships/image" Target="../media/image148.png"/><Relationship Id="rId11" Type="http://schemas.openxmlformats.org/officeDocument/2006/relationships/image" Target="../media/image97.png"/><Relationship Id="rId32" Type="http://schemas.openxmlformats.org/officeDocument/2006/relationships/customXml" Target="../ink/ink73.xml"/><Relationship Id="rId37" Type="http://schemas.openxmlformats.org/officeDocument/2006/relationships/image" Target="../media/image112.png"/><Relationship Id="rId53" Type="http://schemas.openxmlformats.org/officeDocument/2006/relationships/customXml" Target="../ink/ink83.xml"/><Relationship Id="rId58" Type="http://schemas.openxmlformats.org/officeDocument/2006/relationships/image" Target="../media/image123.png"/><Relationship Id="rId74" Type="http://schemas.openxmlformats.org/officeDocument/2006/relationships/image" Target="../media/image131.png"/><Relationship Id="rId79" Type="http://schemas.openxmlformats.org/officeDocument/2006/relationships/customXml" Target="../ink/ink96.xml"/><Relationship Id="rId102" Type="http://schemas.openxmlformats.org/officeDocument/2006/relationships/customXml" Target="../ink/ink107.xml"/><Relationship Id="rId123" Type="http://schemas.openxmlformats.org/officeDocument/2006/relationships/customXml" Target="../ink/ink117.xml"/><Relationship Id="rId128" Type="http://schemas.openxmlformats.org/officeDocument/2006/relationships/image" Target="../media/image159.png"/><Relationship Id="rId5" Type="http://schemas.openxmlformats.org/officeDocument/2006/relationships/image" Target="../media/image91.png"/><Relationship Id="rId90" Type="http://schemas.openxmlformats.org/officeDocument/2006/relationships/image" Target="../media/image139.png"/><Relationship Id="rId95" Type="http://schemas.openxmlformats.org/officeDocument/2006/relationships/customXml" Target="../ink/ink104.xml"/><Relationship Id="rId22" Type="http://schemas.openxmlformats.org/officeDocument/2006/relationships/customXml" Target="../ink/ink68.xml"/><Relationship Id="rId27" Type="http://schemas.openxmlformats.org/officeDocument/2006/relationships/image" Target="../media/image107.png"/><Relationship Id="rId43" Type="http://schemas.openxmlformats.org/officeDocument/2006/relationships/image" Target="../media/image115.png"/><Relationship Id="rId48" Type="http://schemas.openxmlformats.org/officeDocument/2006/relationships/customXml" Target="../ink/ink81.xml"/><Relationship Id="rId64" Type="http://schemas.openxmlformats.org/officeDocument/2006/relationships/image" Target="../media/image126.png"/><Relationship Id="rId69" Type="http://schemas.openxmlformats.org/officeDocument/2006/relationships/customXml" Target="../ink/ink91.xml"/><Relationship Id="rId113" Type="http://schemas.openxmlformats.org/officeDocument/2006/relationships/image" Target="../media/image151.png"/><Relationship Id="rId118" Type="http://schemas.openxmlformats.org/officeDocument/2006/relationships/image" Target="../media/image154.png"/><Relationship Id="rId134" Type="http://schemas.openxmlformats.org/officeDocument/2006/relationships/image" Target="../media/image162.png"/><Relationship Id="rId80" Type="http://schemas.openxmlformats.org/officeDocument/2006/relationships/image" Target="../media/image134.png"/><Relationship Id="rId85" Type="http://schemas.openxmlformats.org/officeDocument/2006/relationships/customXml" Target="../ink/ink99.xml"/><Relationship Id="rId12" Type="http://schemas.openxmlformats.org/officeDocument/2006/relationships/image" Target="../media/image98.png"/><Relationship Id="rId17" Type="http://schemas.openxmlformats.org/officeDocument/2006/relationships/image" Target="../media/image102.png"/><Relationship Id="rId33" Type="http://schemas.openxmlformats.org/officeDocument/2006/relationships/image" Target="../media/image110.png"/><Relationship Id="rId38" Type="http://schemas.openxmlformats.org/officeDocument/2006/relationships/customXml" Target="../ink/ink76.xml"/><Relationship Id="rId59" Type="http://schemas.openxmlformats.org/officeDocument/2006/relationships/customXml" Target="../ink/ink86.xml"/><Relationship Id="rId103" Type="http://schemas.openxmlformats.org/officeDocument/2006/relationships/image" Target="../media/image146.png"/><Relationship Id="rId108" Type="http://schemas.openxmlformats.org/officeDocument/2006/relationships/customXml" Target="../ink/ink110.xml"/><Relationship Id="rId124" Type="http://schemas.openxmlformats.org/officeDocument/2006/relationships/image" Target="../media/image157.png"/><Relationship Id="rId129" Type="http://schemas.openxmlformats.org/officeDocument/2006/relationships/customXml" Target="../ink/ink120.xml"/><Relationship Id="rId54" Type="http://schemas.openxmlformats.org/officeDocument/2006/relationships/image" Target="../media/image121.png"/><Relationship Id="rId70" Type="http://schemas.openxmlformats.org/officeDocument/2006/relationships/image" Target="../media/image129.png"/><Relationship Id="rId75" Type="http://schemas.openxmlformats.org/officeDocument/2006/relationships/customXml" Target="../ink/ink94.xml"/><Relationship Id="rId91" Type="http://schemas.openxmlformats.org/officeDocument/2006/relationships/customXml" Target="../ink/ink102.xml"/><Relationship Id="rId96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23" Type="http://schemas.openxmlformats.org/officeDocument/2006/relationships/image" Target="../media/image105.png"/><Relationship Id="rId28" Type="http://schemas.openxmlformats.org/officeDocument/2006/relationships/customXml" Target="../ink/ink71.xml"/><Relationship Id="rId49" Type="http://schemas.openxmlformats.org/officeDocument/2006/relationships/image" Target="../media/image118.png"/><Relationship Id="rId114" Type="http://schemas.openxmlformats.org/officeDocument/2006/relationships/customXml" Target="../ink/ink113.xml"/><Relationship Id="rId119" Type="http://schemas.openxmlformats.org/officeDocument/2006/relationships/customXml" Target="../ink/ink115.xml"/><Relationship Id="rId44" Type="http://schemas.openxmlformats.org/officeDocument/2006/relationships/customXml" Target="../ink/ink79.xml"/><Relationship Id="rId60" Type="http://schemas.openxmlformats.org/officeDocument/2006/relationships/image" Target="../media/image124.png"/><Relationship Id="rId65" Type="http://schemas.openxmlformats.org/officeDocument/2006/relationships/customXml" Target="../ink/ink89.xml"/><Relationship Id="rId81" Type="http://schemas.openxmlformats.org/officeDocument/2006/relationships/customXml" Target="../ink/ink97.xml"/><Relationship Id="rId86" Type="http://schemas.openxmlformats.org/officeDocument/2006/relationships/image" Target="../media/image137.png"/><Relationship Id="rId130" Type="http://schemas.openxmlformats.org/officeDocument/2006/relationships/image" Target="../media/image160.png"/><Relationship Id="rId135" Type="http://schemas.openxmlformats.org/officeDocument/2006/relationships/customXml" Target="../ink/ink123.xml"/><Relationship Id="rId13" Type="http://schemas.openxmlformats.org/officeDocument/2006/relationships/image" Target="../media/image99.png"/><Relationship Id="rId18" Type="http://schemas.openxmlformats.org/officeDocument/2006/relationships/customXml" Target="../ink/ink66.xml"/><Relationship Id="rId39" Type="http://schemas.openxmlformats.org/officeDocument/2006/relationships/image" Target="../media/image113.png"/><Relationship Id="rId109" Type="http://schemas.openxmlformats.org/officeDocument/2006/relationships/image" Target="../media/image149.png"/><Relationship Id="rId34" Type="http://schemas.openxmlformats.org/officeDocument/2006/relationships/customXml" Target="../ink/ink74.xml"/><Relationship Id="rId50" Type="http://schemas.openxmlformats.org/officeDocument/2006/relationships/image" Target="../media/image119.png"/><Relationship Id="rId55" Type="http://schemas.openxmlformats.org/officeDocument/2006/relationships/customXml" Target="../ink/ink84.xml"/><Relationship Id="rId76" Type="http://schemas.openxmlformats.org/officeDocument/2006/relationships/image" Target="../media/image132.png"/><Relationship Id="rId97" Type="http://schemas.openxmlformats.org/officeDocument/2006/relationships/image" Target="../media/image143.png"/><Relationship Id="rId104" Type="http://schemas.openxmlformats.org/officeDocument/2006/relationships/customXml" Target="../ink/ink108.xml"/><Relationship Id="rId120" Type="http://schemas.openxmlformats.org/officeDocument/2006/relationships/image" Target="../media/image155.png"/><Relationship Id="rId125" Type="http://schemas.openxmlformats.org/officeDocument/2006/relationships/customXml" Target="../ink/ink118.xml"/><Relationship Id="rId7" Type="http://schemas.openxmlformats.org/officeDocument/2006/relationships/image" Target="../media/image93.png"/><Relationship Id="rId71" Type="http://schemas.openxmlformats.org/officeDocument/2006/relationships/customXml" Target="../ink/ink92.xml"/><Relationship Id="rId92" Type="http://schemas.openxmlformats.org/officeDocument/2006/relationships/image" Target="../media/image140.png"/><Relationship Id="rId2" Type="http://schemas.openxmlformats.org/officeDocument/2006/relationships/notesSlide" Target="../notesSlides/notesSlide13.xml"/><Relationship Id="rId29" Type="http://schemas.openxmlformats.org/officeDocument/2006/relationships/image" Target="../media/image108.png"/><Relationship Id="rId24" Type="http://schemas.openxmlformats.org/officeDocument/2006/relationships/customXml" Target="../ink/ink69.xml"/><Relationship Id="rId40" Type="http://schemas.openxmlformats.org/officeDocument/2006/relationships/customXml" Target="../ink/ink77.xml"/><Relationship Id="rId45" Type="http://schemas.openxmlformats.org/officeDocument/2006/relationships/image" Target="../media/image116.png"/><Relationship Id="rId66" Type="http://schemas.openxmlformats.org/officeDocument/2006/relationships/image" Target="../media/image127.png"/><Relationship Id="rId87" Type="http://schemas.openxmlformats.org/officeDocument/2006/relationships/customXml" Target="../ink/ink100.xml"/><Relationship Id="rId110" Type="http://schemas.openxmlformats.org/officeDocument/2006/relationships/customXml" Target="../ink/ink111.xml"/><Relationship Id="rId115" Type="http://schemas.openxmlformats.org/officeDocument/2006/relationships/image" Target="../media/image152.png"/><Relationship Id="rId131" Type="http://schemas.openxmlformats.org/officeDocument/2006/relationships/customXml" Target="../ink/ink121.xml"/><Relationship Id="rId136" Type="http://schemas.openxmlformats.org/officeDocument/2006/relationships/image" Target="../media/image163.png"/><Relationship Id="rId61" Type="http://schemas.openxmlformats.org/officeDocument/2006/relationships/customXml" Target="../ink/ink87.xml"/><Relationship Id="rId82" Type="http://schemas.openxmlformats.org/officeDocument/2006/relationships/image" Target="../media/image135.png"/><Relationship Id="rId19" Type="http://schemas.openxmlformats.org/officeDocument/2006/relationships/image" Target="../media/image103.png"/><Relationship Id="rId14" Type="http://schemas.openxmlformats.org/officeDocument/2006/relationships/image" Target="../media/image100.png"/><Relationship Id="rId30" Type="http://schemas.openxmlformats.org/officeDocument/2006/relationships/customXml" Target="../ink/ink72.xml"/><Relationship Id="rId35" Type="http://schemas.openxmlformats.org/officeDocument/2006/relationships/image" Target="../media/image111.png"/><Relationship Id="rId56" Type="http://schemas.openxmlformats.org/officeDocument/2006/relationships/image" Target="../media/image122.png"/><Relationship Id="rId77" Type="http://schemas.openxmlformats.org/officeDocument/2006/relationships/customXml" Target="../ink/ink95.xml"/><Relationship Id="rId100" Type="http://schemas.openxmlformats.org/officeDocument/2006/relationships/customXml" Target="../ink/ink106.xml"/><Relationship Id="rId105" Type="http://schemas.openxmlformats.org/officeDocument/2006/relationships/image" Target="../media/image147.png"/><Relationship Id="rId126" Type="http://schemas.openxmlformats.org/officeDocument/2006/relationships/image" Target="../media/image158.png"/><Relationship Id="rId8" Type="http://schemas.openxmlformats.org/officeDocument/2006/relationships/image" Target="../media/image94.png"/><Relationship Id="rId51" Type="http://schemas.openxmlformats.org/officeDocument/2006/relationships/customXml" Target="../ink/ink82.xml"/><Relationship Id="rId72" Type="http://schemas.openxmlformats.org/officeDocument/2006/relationships/image" Target="../media/image130.png"/><Relationship Id="rId93" Type="http://schemas.openxmlformats.org/officeDocument/2006/relationships/customXml" Target="../ink/ink103.xml"/><Relationship Id="rId98" Type="http://schemas.openxmlformats.org/officeDocument/2006/relationships/customXml" Target="../ink/ink105.xml"/><Relationship Id="rId121" Type="http://schemas.openxmlformats.org/officeDocument/2006/relationships/customXml" Target="../ink/ink116.xml"/><Relationship Id="rId3" Type="http://schemas.openxmlformats.org/officeDocument/2006/relationships/image" Target="../media/image1.png"/><Relationship Id="rId25" Type="http://schemas.openxmlformats.org/officeDocument/2006/relationships/image" Target="../media/image106.png"/><Relationship Id="rId46" Type="http://schemas.openxmlformats.org/officeDocument/2006/relationships/customXml" Target="../ink/ink80.xml"/><Relationship Id="rId67" Type="http://schemas.openxmlformats.org/officeDocument/2006/relationships/customXml" Target="../ink/ink90.xml"/><Relationship Id="rId116" Type="http://schemas.openxmlformats.org/officeDocument/2006/relationships/image" Target="../media/image153.png"/><Relationship Id="rId20" Type="http://schemas.openxmlformats.org/officeDocument/2006/relationships/customXml" Target="../ink/ink67.xml"/><Relationship Id="rId41" Type="http://schemas.openxmlformats.org/officeDocument/2006/relationships/image" Target="../media/image114.png"/><Relationship Id="rId62" Type="http://schemas.openxmlformats.org/officeDocument/2006/relationships/image" Target="../media/image125.png"/><Relationship Id="rId83" Type="http://schemas.openxmlformats.org/officeDocument/2006/relationships/customXml" Target="../ink/ink98.xml"/><Relationship Id="rId88" Type="http://schemas.openxmlformats.org/officeDocument/2006/relationships/image" Target="../media/image138.png"/><Relationship Id="rId111" Type="http://schemas.openxmlformats.org/officeDocument/2006/relationships/image" Target="../media/image150.png"/><Relationship Id="rId132" Type="http://schemas.openxmlformats.org/officeDocument/2006/relationships/image" Target="../media/image161.png"/><Relationship Id="rId15" Type="http://schemas.openxmlformats.org/officeDocument/2006/relationships/image" Target="../media/image101.png"/><Relationship Id="rId36" Type="http://schemas.openxmlformats.org/officeDocument/2006/relationships/customXml" Target="../ink/ink75.xml"/><Relationship Id="rId57" Type="http://schemas.openxmlformats.org/officeDocument/2006/relationships/customXml" Target="../ink/ink85.xml"/><Relationship Id="rId106" Type="http://schemas.openxmlformats.org/officeDocument/2006/relationships/customXml" Target="../ink/ink109.xml"/><Relationship Id="rId127" Type="http://schemas.openxmlformats.org/officeDocument/2006/relationships/customXml" Target="../ink/ink119.xml"/><Relationship Id="rId10" Type="http://schemas.openxmlformats.org/officeDocument/2006/relationships/image" Target="../media/image96.png"/><Relationship Id="rId31" Type="http://schemas.openxmlformats.org/officeDocument/2006/relationships/image" Target="../media/image109.png"/><Relationship Id="rId52" Type="http://schemas.openxmlformats.org/officeDocument/2006/relationships/image" Target="../media/image120.png"/><Relationship Id="rId73" Type="http://schemas.openxmlformats.org/officeDocument/2006/relationships/customXml" Target="../ink/ink93.xml"/><Relationship Id="rId78" Type="http://schemas.openxmlformats.org/officeDocument/2006/relationships/image" Target="../media/image133.png"/><Relationship Id="rId94" Type="http://schemas.openxmlformats.org/officeDocument/2006/relationships/image" Target="../media/image141.png"/><Relationship Id="rId99" Type="http://schemas.openxmlformats.org/officeDocument/2006/relationships/image" Target="../media/image144.png"/><Relationship Id="rId101" Type="http://schemas.openxmlformats.org/officeDocument/2006/relationships/image" Target="../media/image145.png"/><Relationship Id="rId122" Type="http://schemas.openxmlformats.org/officeDocument/2006/relationships/image" Target="../media/image15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26" Type="http://schemas.openxmlformats.org/officeDocument/2006/relationships/customXml" Target="../ink/ink70.xml"/><Relationship Id="rId47" Type="http://schemas.openxmlformats.org/officeDocument/2006/relationships/image" Target="../media/image117.png"/><Relationship Id="rId68" Type="http://schemas.openxmlformats.org/officeDocument/2006/relationships/image" Target="../media/image128.png"/><Relationship Id="rId89" Type="http://schemas.openxmlformats.org/officeDocument/2006/relationships/customXml" Target="../ink/ink101.xml"/><Relationship Id="rId112" Type="http://schemas.openxmlformats.org/officeDocument/2006/relationships/customXml" Target="../ink/ink112.xml"/><Relationship Id="rId133" Type="http://schemas.openxmlformats.org/officeDocument/2006/relationships/customXml" Target="../ink/ink1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jpe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9" Type="http://schemas.openxmlformats.org/officeDocument/2006/relationships/customXml" Target="../ink/ink18.xml"/><Relationship Id="rId21" Type="http://schemas.openxmlformats.org/officeDocument/2006/relationships/customXml" Target="../ink/ink9.xml"/><Relationship Id="rId34" Type="http://schemas.openxmlformats.org/officeDocument/2006/relationships/image" Target="../media/image24.png"/><Relationship Id="rId42" Type="http://schemas.openxmlformats.org/officeDocument/2006/relationships/image" Target="../media/image28.png"/><Relationship Id="rId47" Type="http://schemas.openxmlformats.org/officeDocument/2006/relationships/customXml" Target="../ink/ink22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customXml" Target="../ink/ink4.xml"/><Relationship Id="rId24" Type="http://schemas.openxmlformats.org/officeDocument/2006/relationships/image" Target="../media/image19.png"/><Relationship Id="rId32" Type="http://schemas.openxmlformats.org/officeDocument/2006/relationships/image" Target="../media/image23.png"/><Relationship Id="rId37" Type="http://schemas.openxmlformats.org/officeDocument/2006/relationships/customXml" Target="../ink/ink17.xml"/><Relationship Id="rId40" Type="http://schemas.openxmlformats.org/officeDocument/2006/relationships/image" Target="../media/image27.png"/><Relationship Id="rId45" Type="http://schemas.openxmlformats.org/officeDocument/2006/relationships/customXml" Target="../ink/ink21.xml"/><Relationship Id="rId5" Type="http://schemas.openxmlformats.org/officeDocument/2006/relationships/image" Target="../media/image10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1.png"/><Relationship Id="rId36" Type="http://schemas.openxmlformats.org/officeDocument/2006/relationships/image" Target="../media/image25.png"/><Relationship Id="rId10" Type="http://schemas.openxmlformats.org/officeDocument/2006/relationships/image" Target="../media/image1210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4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customXml" Target="../ink/ink3.xml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customXml" Target="../ink/ink12.xml"/><Relationship Id="rId30" Type="http://schemas.openxmlformats.org/officeDocument/2006/relationships/image" Target="../media/image22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31.png"/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12" Type="http://schemas.openxmlformats.org/officeDocument/2006/relationships/image" Target="../media/image1310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26.png"/><Relationship Id="rId46" Type="http://schemas.openxmlformats.org/officeDocument/2006/relationships/image" Target="../media/image30.png"/><Relationship Id="rId20" Type="http://schemas.openxmlformats.org/officeDocument/2006/relationships/image" Target="../media/image17.png"/><Relationship Id="rId41" Type="http://schemas.openxmlformats.org/officeDocument/2006/relationships/customXml" Target="../ink/ink19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customXml" Target="../ink/ink27.xml"/><Relationship Id="rId26" Type="http://schemas.openxmlformats.org/officeDocument/2006/relationships/customXml" Target="../ink/ink31.xml"/><Relationship Id="rId3" Type="http://schemas.openxmlformats.org/officeDocument/2006/relationships/image" Target="../media/image1.png"/><Relationship Id="rId21" Type="http://schemas.openxmlformats.org/officeDocument/2006/relationships/image" Target="../media/image43.png"/><Relationship Id="rId7" Type="http://schemas.openxmlformats.org/officeDocument/2006/relationships/image" Target="../media/image35.png"/><Relationship Id="rId12" Type="http://schemas.openxmlformats.org/officeDocument/2006/relationships/customXml" Target="../ink/ink24.xml"/><Relationship Id="rId17" Type="http://schemas.openxmlformats.org/officeDocument/2006/relationships/image" Target="../media/image41.png"/><Relationship Id="rId25" Type="http://schemas.openxmlformats.org/officeDocument/2006/relationships/image" Target="../media/image45.png"/><Relationship Id="rId3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26.xml"/><Relationship Id="rId20" Type="http://schemas.openxmlformats.org/officeDocument/2006/relationships/customXml" Target="../ink/ink28.xml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24" Type="http://schemas.openxmlformats.org/officeDocument/2006/relationships/customXml" Target="../ink/ink30.xml"/><Relationship Id="rId32" Type="http://schemas.openxmlformats.org/officeDocument/2006/relationships/customXml" Target="../ink/ink34.xml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28" Type="http://schemas.openxmlformats.org/officeDocument/2006/relationships/customXml" Target="../ink/ink32.xml"/><Relationship Id="rId10" Type="http://schemas.openxmlformats.org/officeDocument/2006/relationships/image" Target="../media/image37.png"/><Relationship Id="rId19" Type="http://schemas.openxmlformats.org/officeDocument/2006/relationships/image" Target="../media/image42.png"/><Relationship Id="rId31" Type="http://schemas.openxmlformats.org/officeDocument/2006/relationships/image" Target="../media/image48.png"/><Relationship Id="rId4" Type="http://schemas.openxmlformats.org/officeDocument/2006/relationships/image" Target="../media/image32.png"/><Relationship Id="rId9" Type="http://schemas.openxmlformats.org/officeDocument/2006/relationships/customXml" Target="../ink/ink23.xml"/><Relationship Id="rId14" Type="http://schemas.openxmlformats.org/officeDocument/2006/relationships/customXml" Target="../ink/ink25.xml"/><Relationship Id="rId22" Type="http://schemas.openxmlformats.org/officeDocument/2006/relationships/customXml" Target="../ink/ink29.xml"/><Relationship Id="rId27" Type="http://schemas.openxmlformats.org/officeDocument/2006/relationships/image" Target="../media/image46.png"/><Relationship Id="rId30" Type="http://schemas.openxmlformats.org/officeDocument/2006/relationships/customXml" Target="../ink/ink33.xml"/><Relationship Id="rId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C9118-C8DB-4B8A-A6F2-2300BCDA4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3875" y="996310"/>
            <a:ext cx="8188325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Социальная значимость и бремя мигрени глазами </a:t>
            </a:r>
            <a:r>
              <a:rPr lang="ru-RU" dirty="0" err="1"/>
              <a:t>пациентской</a:t>
            </a:r>
            <a:r>
              <a:rPr lang="ru-RU" dirty="0"/>
              <a:t> организации.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B44105-C23B-4C5F-9CE5-B438A8ACE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499" y="320392"/>
            <a:ext cx="5576106" cy="588944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CB8DAFB-C02D-4FE6-A586-6062EDEE50F2}"/>
              </a:ext>
            </a:extLst>
          </p:cNvPr>
          <p:cNvSpPr txBox="1">
            <a:spLocks/>
          </p:cNvSpPr>
          <p:nvPr/>
        </p:nvSpPr>
        <p:spPr>
          <a:xfrm>
            <a:off x="4333874" y="3383910"/>
            <a:ext cx="8188325" cy="25100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ru-RU" sz="29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Ирина Войтенко</a:t>
            </a:r>
            <a:r>
              <a:rPr lang="ru-RU" sz="28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,</a:t>
            </a:r>
            <a:br>
              <a:rPr lang="ru-RU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руководитель АНО содействия пациентам с мигренью «</a:t>
            </a:r>
            <a:r>
              <a:rPr lang="ru-RU" sz="2800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Мигрепомощь</a:t>
            </a:r>
            <a:r>
              <a:rPr lang="ru-RU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»</a:t>
            </a:r>
          </a:p>
          <a:p>
            <a:pPr algn="l">
              <a:lnSpc>
                <a:spcPct val="100000"/>
              </a:lnSpc>
            </a:pPr>
            <a:r>
              <a:rPr lang="ru-RU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автор </a:t>
            </a:r>
            <a:r>
              <a:rPr lang="ru-RU" sz="2800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телеграм</a:t>
            </a:r>
            <a:r>
              <a:rPr lang="ru-RU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-канала</a:t>
            </a:r>
            <a:br>
              <a:rPr lang="ru-RU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«Хрень-мигрень»</a:t>
            </a:r>
          </a:p>
        </p:txBody>
      </p:sp>
    </p:spTree>
    <p:extLst>
      <p:ext uri="{BB962C8B-B14F-4D97-AF65-F5344CB8AC3E}">
        <p14:creationId xmlns:p14="http://schemas.microsoft.com/office/powerpoint/2010/main" val="2207054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8F0650-3E35-478A-891E-2D6FCDEC2C5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5F869-3EF2-45FF-AA09-015D986CF4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9F9F0-D682-4F13-958D-1532430A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90" y="165766"/>
            <a:ext cx="10806709" cy="1325563"/>
          </a:xfrm>
        </p:spPr>
        <p:txBody>
          <a:bodyPr/>
          <a:lstStyle/>
          <a:p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С чем мы сталкиваемся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18DA63-86C5-433D-A907-F40B8BE1E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23" y="3986702"/>
            <a:ext cx="2775542" cy="236788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CEBD50-47DE-49B7-8FFC-298A194A7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86" y="1347319"/>
            <a:ext cx="2432463" cy="238989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47A047F-2FE5-4867-8FAE-4974F9D59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77" y="1119477"/>
            <a:ext cx="2339960" cy="308523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78FC11-E2C8-4679-BD0A-178175DCDD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0" y="2723760"/>
            <a:ext cx="2537938" cy="374219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28671DD-6B3E-4B34-B7A2-AF229C4EA6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99" y="4046622"/>
            <a:ext cx="2707698" cy="24193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E2F74E-D258-4F7D-A7E4-D1FEBD5C79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1460871"/>
            <a:ext cx="2938661" cy="1050398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D152A-8AC6-4D31-8699-B26ED08B4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Собственные данные, не опубликовано. При копировании ссылка на автора обязательна.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6C3582-9438-4624-AF1A-BF7F63D851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65" y="755852"/>
            <a:ext cx="2947359" cy="29637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C1798E-058D-4BE1-B86E-67FD8B3B9B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30" y="3812635"/>
            <a:ext cx="2614669" cy="24381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8744313B-5B09-449B-94C1-678F01AFF353}"/>
                  </a:ext>
                </a:extLst>
              </p14:cNvPr>
              <p14:cNvContentPartPr/>
              <p14:nvPr/>
            </p14:nvContentPartPr>
            <p14:xfrm>
              <a:off x="2495220" y="2171590"/>
              <a:ext cx="13320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8744313B-5B09-449B-94C1-678F01AFF35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41220" y="2063590"/>
                <a:ext cx="240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4228C6D2-846B-47A7-AAB3-4597BA4639FA}"/>
                  </a:ext>
                </a:extLst>
              </p14:cNvPr>
              <p14:cNvContentPartPr/>
              <p14:nvPr/>
            </p14:nvContentPartPr>
            <p14:xfrm>
              <a:off x="298140" y="2323870"/>
              <a:ext cx="1662120" cy="3708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4228C6D2-846B-47A7-AAB3-4597BA4639F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4500" y="2215870"/>
                <a:ext cx="176976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56575737-C354-40D8-B7B7-E5D2C643D0F6}"/>
                  </a:ext>
                </a:extLst>
              </p14:cNvPr>
              <p14:cNvContentPartPr/>
              <p14:nvPr/>
            </p14:nvContentPartPr>
            <p14:xfrm>
              <a:off x="647640" y="3446950"/>
              <a:ext cx="1633320" cy="3996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56575737-C354-40D8-B7B7-E5D2C643D0F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3640" y="3338950"/>
                <a:ext cx="174096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FD771725-D167-4E1F-99C7-60FB6F10C45A}"/>
                  </a:ext>
                </a:extLst>
              </p14:cNvPr>
              <p14:cNvContentPartPr/>
              <p14:nvPr/>
            </p14:nvContentPartPr>
            <p14:xfrm>
              <a:off x="493200" y="3630910"/>
              <a:ext cx="1513440" cy="1368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FD771725-D167-4E1F-99C7-60FB6F10C45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9200" y="3522910"/>
                <a:ext cx="162108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A10CF0FD-BFD5-4F77-A4DE-8F203B750F89}"/>
                  </a:ext>
                </a:extLst>
              </p14:cNvPr>
              <p14:cNvContentPartPr/>
              <p14:nvPr/>
            </p14:nvContentPartPr>
            <p14:xfrm>
              <a:off x="2355480" y="3809830"/>
              <a:ext cx="266760" cy="2232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A10CF0FD-BFD5-4F77-A4DE-8F203B750F8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01840" y="3701830"/>
                <a:ext cx="37440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EC2C3F2E-035D-4971-A0F3-EC6BBE3048A5}"/>
                  </a:ext>
                </a:extLst>
              </p14:cNvPr>
              <p14:cNvContentPartPr/>
              <p14:nvPr/>
            </p14:nvContentPartPr>
            <p14:xfrm>
              <a:off x="482400" y="4006390"/>
              <a:ext cx="2145240" cy="53640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EC2C3F2E-035D-4971-A0F3-EC6BBE3048A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8400" y="3898750"/>
                <a:ext cx="225288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03E75392-A692-4CED-B42D-E53ACA825593}"/>
                  </a:ext>
                </a:extLst>
              </p14:cNvPr>
              <p14:cNvContentPartPr/>
              <p14:nvPr/>
            </p14:nvContentPartPr>
            <p14:xfrm>
              <a:off x="475920" y="4203670"/>
              <a:ext cx="1860480" cy="36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03E75392-A692-4CED-B42D-E53ACA82559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1920" y="4095670"/>
                <a:ext cx="19681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5A82A280-26BE-4B45-89FD-C676FC2FE397}"/>
                  </a:ext>
                </a:extLst>
              </p14:cNvPr>
              <p14:cNvContentPartPr/>
              <p14:nvPr/>
            </p14:nvContentPartPr>
            <p14:xfrm>
              <a:off x="431640" y="4393390"/>
              <a:ext cx="2048400" cy="720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5A82A280-26BE-4B45-89FD-C676FC2FE39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7640" y="4285750"/>
                <a:ext cx="21560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C0CE6065-F8F1-4CC6-87B2-EBC24CD760EA}"/>
                  </a:ext>
                </a:extLst>
              </p14:cNvPr>
              <p14:cNvContentPartPr/>
              <p14:nvPr/>
            </p14:nvContentPartPr>
            <p14:xfrm>
              <a:off x="463320" y="4787230"/>
              <a:ext cx="2124360" cy="198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C0CE6065-F8F1-4CC6-87B2-EBC24CD760E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09320" y="4679230"/>
                <a:ext cx="223200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0A629C10-B574-48CD-B8CD-276C4F47C022}"/>
                  </a:ext>
                </a:extLst>
              </p14:cNvPr>
              <p14:cNvContentPartPr/>
              <p14:nvPr/>
            </p14:nvContentPartPr>
            <p14:xfrm>
              <a:off x="488520" y="4603270"/>
              <a:ext cx="568800" cy="41400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0A629C10-B574-48CD-B8CD-276C4F47C0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4880" y="4495630"/>
                <a:ext cx="67644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AA5C854C-B8C3-4481-B799-AEFFDEE878DF}"/>
                  </a:ext>
                </a:extLst>
              </p14:cNvPr>
              <p14:cNvContentPartPr/>
              <p14:nvPr/>
            </p14:nvContentPartPr>
            <p14:xfrm>
              <a:off x="3466800" y="1809550"/>
              <a:ext cx="695880" cy="432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AA5C854C-B8C3-4481-B799-AEFFDEE878D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12800" y="1701550"/>
                <a:ext cx="80352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D48DE623-E844-47FC-917D-D24F5418C2BB}"/>
                  </a:ext>
                </a:extLst>
              </p14:cNvPr>
              <p14:cNvContentPartPr/>
              <p14:nvPr/>
            </p14:nvContentPartPr>
            <p14:xfrm>
              <a:off x="3955680" y="1974430"/>
              <a:ext cx="1120320" cy="3708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D48DE623-E844-47FC-917D-D24F5418C2B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901680" y="1866790"/>
                <a:ext cx="122796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441E5570-D3D4-470B-83EE-5DBB4F1D0664}"/>
                  </a:ext>
                </a:extLst>
              </p14:cNvPr>
              <p14:cNvContentPartPr/>
              <p14:nvPr/>
            </p14:nvContentPartPr>
            <p14:xfrm>
              <a:off x="3174840" y="2152630"/>
              <a:ext cx="1542960" cy="360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441E5570-D3D4-470B-83EE-5DBB4F1D066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20840" y="2044630"/>
                <a:ext cx="16506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95D87A86-C09A-4672-891D-93CAE83AFB87}"/>
                  </a:ext>
                </a:extLst>
              </p14:cNvPr>
              <p14:cNvContentPartPr/>
              <p14:nvPr/>
            </p14:nvContentPartPr>
            <p14:xfrm>
              <a:off x="3168360" y="3067030"/>
              <a:ext cx="1758600" cy="36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95D87A86-C09A-4672-891D-93CAE83AFB8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14720" y="2959030"/>
                <a:ext cx="1866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F02A3482-D274-427E-BF92-66E442F950A1}"/>
                  </a:ext>
                </a:extLst>
              </p14:cNvPr>
              <p14:cNvContentPartPr/>
              <p14:nvPr/>
            </p14:nvContentPartPr>
            <p14:xfrm>
              <a:off x="3187440" y="3225430"/>
              <a:ext cx="1680120" cy="5184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F02A3482-D274-427E-BF92-66E442F950A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33440" y="3117790"/>
                <a:ext cx="178776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94FDB9FC-01A7-406F-97C4-E399A9F76894}"/>
                  </a:ext>
                </a:extLst>
              </p14:cNvPr>
              <p14:cNvContentPartPr/>
              <p14:nvPr/>
            </p14:nvContentPartPr>
            <p14:xfrm>
              <a:off x="5994110" y="1440550"/>
              <a:ext cx="1624680" cy="64800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94FDB9FC-01A7-406F-97C4-E399A9F7689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940110" y="1332910"/>
                <a:ext cx="173232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195295D0-A711-4413-8368-011921452C3F}"/>
                  </a:ext>
                </a:extLst>
              </p14:cNvPr>
              <p14:cNvContentPartPr/>
              <p14:nvPr/>
            </p14:nvContentPartPr>
            <p14:xfrm>
              <a:off x="6006710" y="1630990"/>
              <a:ext cx="601560" cy="25920"/>
            </p14:xfrm>
          </p:contentPart>
        </mc:Choice>
        <mc:Fallback xmlns=""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id="{195295D0-A711-4413-8368-011921452C3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953070" y="1523350"/>
                <a:ext cx="70920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377414A2-D620-41E7-926B-054EE65982F5}"/>
                  </a:ext>
                </a:extLst>
              </p14:cNvPr>
              <p14:cNvContentPartPr/>
              <p14:nvPr/>
            </p14:nvContentPartPr>
            <p14:xfrm>
              <a:off x="10661480" y="2291110"/>
              <a:ext cx="367920" cy="7560"/>
            </p14:xfrm>
          </p:contentPart>
        </mc:Choice>
        <mc:Fallback xmlns=""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377414A2-D620-41E7-926B-054EE65982F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607480" y="2183470"/>
                <a:ext cx="47556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E6EB36AD-6652-47E4-B1FC-D7E859C4614B}"/>
                  </a:ext>
                </a:extLst>
              </p14:cNvPr>
              <p14:cNvContentPartPr/>
              <p14:nvPr/>
            </p14:nvContentPartPr>
            <p14:xfrm>
              <a:off x="9029240" y="2437630"/>
              <a:ext cx="2012760" cy="46080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E6EB36AD-6652-47E4-B1FC-D7E859C4614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975600" y="2329990"/>
                <a:ext cx="212040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75CF939C-0025-4145-B341-A43558C0CBE3}"/>
                  </a:ext>
                </a:extLst>
              </p14:cNvPr>
              <p14:cNvContentPartPr/>
              <p14:nvPr/>
            </p14:nvContentPartPr>
            <p14:xfrm>
              <a:off x="9010520" y="2652910"/>
              <a:ext cx="359640" cy="14040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75CF939C-0025-4145-B341-A43558C0CBE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956520" y="2545270"/>
                <a:ext cx="46728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309F7A2D-4408-44D4-BF8F-B78FB40CDBCE}"/>
                  </a:ext>
                </a:extLst>
              </p14:cNvPr>
              <p14:cNvContentPartPr/>
              <p14:nvPr/>
            </p14:nvContentPartPr>
            <p14:xfrm>
              <a:off x="10096280" y="2793310"/>
              <a:ext cx="1237680" cy="19800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309F7A2D-4408-44D4-BF8F-B78FB40CDBC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042280" y="2685670"/>
                <a:ext cx="134532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id="{45CCCACC-510E-468F-B67D-BD82EC738713}"/>
                  </a:ext>
                </a:extLst>
              </p14:cNvPr>
              <p14:cNvContentPartPr/>
              <p14:nvPr/>
            </p14:nvContentPartPr>
            <p14:xfrm>
              <a:off x="9042200" y="2996710"/>
              <a:ext cx="513720" cy="12960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45CCCACC-510E-468F-B67D-BD82EC73871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988200" y="2889070"/>
                <a:ext cx="62136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id="{6D5F807C-B0DB-4DFB-A04F-97D22928E7ED}"/>
                  </a:ext>
                </a:extLst>
              </p14:cNvPr>
              <p14:cNvContentPartPr/>
              <p14:nvPr/>
            </p14:nvContentPartPr>
            <p14:xfrm>
              <a:off x="8521640" y="4006630"/>
              <a:ext cx="400320" cy="40680"/>
            </p14:xfrm>
          </p:contentPart>
        </mc:Choice>
        <mc:Fallback xmlns=""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6D5F807C-B0DB-4DFB-A04F-97D22928E7ED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467640" y="3898630"/>
                <a:ext cx="50796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id="{AC229397-5710-49B7-9FDC-039F051B1316}"/>
                  </a:ext>
                </a:extLst>
              </p14:cNvPr>
              <p14:cNvContentPartPr/>
              <p14:nvPr/>
            </p14:nvContentPartPr>
            <p14:xfrm>
              <a:off x="6838640" y="4209670"/>
              <a:ext cx="1121040" cy="32040"/>
            </p14:xfrm>
          </p:contentPart>
        </mc:Choice>
        <mc:Fallback xmlns=""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AC229397-5710-49B7-9FDC-039F051B131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784640" y="4101670"/>
                <a:ext cx="122868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8D7B4854-9F9A-4938-BF63-5FBDC5515367}"/>
                  </a:ext>
                </a:extLst>
              </p14:cNvPr>
              <p14:cNvContentPartPr/>
              <p14:nvPr/>
            </p14:nvContentPartPr>
            <p14:xfrm>
              <a:off x="7791200" y="5841550"/>
              <a:ext cx="1170000" cy="27000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8D7B4854-9F9A-4938-BF63-5FBDC551536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737200" y="5733910"/>
                <a:ext cx="12776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B339B2F5-1420-4C0E-BE83-68DF83F6EA2C}"/>
                  </a:ext>
                </a:extLst>
              </p14:cNvPr>
              <p14:cNvContentPartPr/>
              <p14:nvPr/>
            </p14:nvContentPartPr>
            <p14:xfrm>
              <a:off x="6826040" y="6062950"/>
              <a:ext cx="1402920" cy="20520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B339B2F5-1420-4C0E-BE83-68DF83F6EA2C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772040" y="5955310"/>
                <a:ext cx="151056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A4DC0E6E-FA73-4417-8029-57B7668800F2}"/>
                  </a:ext>
                </a:extLst>
              </p14:cNvPr>
              <p14:cNvContentPartPr/>
              <p14:nvPr/>
            </p14:nvContentPartPr>
            <p14:xfrm>
              <a:off x="10324880" y="5670190"/>
              <a:ext cx="1250640" cy="360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A4DC0E6E-FA73-4417-8029-57B7668800F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0270880" y="5562190"/>
                <a:ext cx="1358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1" name="Рукописный ввод 50">
                <a:extLst>
                  <a:ext uri="{FF2B5EF4-FFF2-40B4-BE49-F238E27FC236}">
                    <a16:creationId xmlns:a16="http://schemas.microsoft.com/office/drawing/2014/main" id="{D36A9DCC-5ADD-4225-BE1D-D039B817033E}"/>
                  </a:ext>
                </a:extLst>
              </p14:cNvPr>
              <p14:cNvContentPartPr/>
              <p14:nvPr/>
            </p14:nvContentPartPr>
            <p14:xfrm>
              <a:off x="10337480" y="4734190"/>
              <a:ext cx="883800" cy="15840"/>
            </p14:xfrm>
          </p:contentPart>
        </mc:Choice>
        <mc:Fallback xmlns="">
          <p:pic>
            <p:nvPicPr>
              <p:cNvPr id="51" name="Рукописный ввод 50">
                <a:extLst>
                  <a:ext uri="{FF2B5EF4-FFF2-40B4-BE49-F238E27FC236}">
                    <a16:creationId xmlns:a16="http://schemas.microsoft.com/office/drawing/2014/main" id="{D36A9DCC-5ADD-4225-BE1D-D039B817033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0283840" y="4626190"/>
                <a:ext cx="99144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2" name="Рукописный ввод 51">
                <a:extLst>
                  <a:ext uri="{FF2B5EF4-FFF2-40B4-BE49-F238E27FC236}">
                    <a16:creationId xmlns:a16="http://schemas.microsoft.com/office/drawing/2014/main" id="{21BE23BA-995D-4F26-9C65-94C5C4A26366}"/>
                  </a:ext>
                </a:extLst>
              </p14:cNvPr>
              <p14:cNvContentPartPr/>
              <p14:nvPr/>
            </p14:nvContentPartPr>
            <p14:xfrm>
              <a:off x="9594440" y="4945870"/>
              <a:ext cx="734760" cy="7200"/>
            </p14:xfrm>
          </p:contentPart>
        </mc:Choice>
        <mc:Fallback xmlns="">
          <p:pic>
            <p:nvPicPr>
              <p:cNvPr id="52" name="Рукописный ввод 51">
                <a:extLst>
                  <a:ext uri="{FF2B5EF4-FFF2-40B4-BE49-F238E27FC236}">
                    <a16:creationId xmlns:a16="http://schemas.microsoft.com/office/drawing/2014/main" id="{21BE23BA-995D-4F26-9C65-94C5C4A26366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540800" y="4838230"/>
                <a:ext cx="84240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3" name="Рукописный ввод 52">
                <a:extLst>
                  <a:ext uri="{FF2B5EF4-FFF2-40B4-BE49-F238E27FC236}">
                    <a16:creationId xmlns:a16="http://schemas.microsoft.com/office/drawing/2014/main" id="{7A2C87B3-14B8-4965-B007-3F3D0F561A1D}"/>
                  </a:ext>
                </a:extLst>
              </p14:cNvPr>
              <p14:cNvContentPartPr/>
              <p14:nvPr/>
            </p14:nvContentPartPr>
            <p14:xfrm>
              <a:off x="9569240" y="5854150"/>
              <a:ext cx="821520" cy="6840"/>
            </p14:xfrm>
          </p:contentPart>
        </mc:Choice>
        <mc:Fallback xmlns="">
          <p:pic>
            <p:nvPicPr>
              <p:cNvPr id="53" name="Рукописный ввод 52">
                <a:extLst>
                  <a:ext uri="{FF2B5EF4-FFF2-40B4-BE49-F238E27FC236}">
                    <a16:creationId xmlns:a16="http://schemas.microsoft.com/office/drawing/2014/main" id="{7A2C87B3-14B8-4965-B007-3F3D0F561A1D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515240" y="5746510"/>
                <a:ext cx="929160" cy="2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6714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8F0650-3E35-478A-891E-2D6FCDEC2C5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5F869-3EF2-45FF-AA09-015D986CF4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9F9F0-D682-4F13-958D-1532430A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91" y="11146"/>
            <a:ext cx="10806709" cy="1325563"/>
          </a:xfrm>
        </p:spPr>
        <p:txBody>
          <a:bodyPr/>
          <a:lstStyle/>
          <a:p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Задержка в постановке диагноза и назначении терапии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B30259-7AD6-487B-ACB7-A1325FE5A523}"/>
              </a:ext>
            </a:extLst>
          </p:cNvPr>
          <p:cNvSpPr txBox="1"/>
          <p:nvPr/>
        </p:nvSpPr>
        <p:spPr>
          <a:xfrm>
            <a:off x="518862" y="1512233"/>
            <a:ext cx="10806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ru-RU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Запоздалая диагностика</a:t>
            </a:r>
            <a:endParaRPr lang="en-GB" sz="32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764577-FA32-43EC-A1F4-30083473ADE3}"/>
              </a:ext>
            </a:extLst>
          </p:cNvPr>
          <p:cNvSpPr txBox="1"/>
          <p:nvPr/>
        </p:nvSpPr>
        <p:spPr>
          <a:xfrm>
            <a:off x="547091" y="2306758"/>
            <a:ext cx="10806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У 57% </a:t>
            </a:r>
            <a: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диагноз поставлен врачом, но не внесён в </a:t>
            </a:r>
            <a:r>
              <a:rPr lang="ru-RU" sz="2200" dirty="0" err="1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мед.карту</a:t>
            </a:r>
            <a:b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22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У 13,4% </a:t>
            </a:r>
            <a: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опрошенных диагноз не подтверждён врачом</a:t>
            </a:r>
          </a:p>
        </p:txBody>
      </p:sp>
      <p:sp>
        <p:nvSpPr>
          <p:cNvPr id="20" name="Нижний колонтитул 2">
            <a:extLst>
              <a:ext uri="{FF2B5EF4-FFF2-40B4-BE49-F238E27FC236}">
                <a16:creationId xmlns:a16="http://schemas.microsoft.com/office/drawing/2014/main" id="{98E1A317-BF26-46C3-8B28-7870A3D4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r>
              <a:rPr lang="ru-RU" dirty="0"/>
              <a:t>Собственные данные, не опубликовано. При копировании ссылка на автора обязательна.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8FC382-F3B4-4C10-950A-978DA32ED2E1}"/>
              </a:ext>
            </a:extLst>
          </p:cNvPr>
          <p:cNvSpPr txBox="1"/>
          <p:nvPr/>
        </p:nvSpPr>
        <p:spPr>
          <a:xfrm>
            <a:off x="547092" y="3285949"/>
            <a:ext cx="7631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23% </a:t>
            </a:r>
            <a: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пришлось обойти от 5 до 10 врачей, чтобы получить диагноз</a:t>
            </a:r>
            <a:b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22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17% </a:t>
            </a:r>
            <a: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обошли более 10 врачей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E0CC63-B164-4C86-8893-76629708FB5C}"/>
              </a:ext>
            </a:extLst>
          </p:cNvPr>
          <p:cNvSpPr txBox="1"/>
          <p:nvPr/>
        </p:nvSpPr>
        <p:spPr>
          <a:xfrm>
            <a:off x="518862" y="4583637"/>
            <a:ext cx="11673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Люди на протяжении многих лет не могут получить диагноз</a:t>
            </a:r>
            <a:b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22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Только 9,5%</a:t>
            </a:r>
            <a: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людей получают диагноз в тот же год, когда обратились к врачу</a:t>
            </a:r>
            <a:b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22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Целых 44% </a:t>
            </a:r>
            <a: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не могут получить диагноз более 10 лет.</a:t>
            </a:r>
            <a:b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endParaRPr lang="ru-RU" sz="2200" dirty="0">
              <a:solidFill>
                <a:prstClr val="black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76E34F-FA31-44EC-9C7B-42F5491C69B7}"/>
              </a:ext>
            </a:extLst>
          </p:cNvPr>
          <p:cNvSpPr txBox="1"/>
          <p:nvPr/>
        </p:nvSpPr>
        <p:spPr>
          <a:xfrm>
            <a:off x="838200" y="5778228"/>
            <a:ext cx="88229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В отдельных случаях по 40, 50 лет.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1E05726-7BD7-4299-8364-FEB97A3FB987}"/>
              </a:ext>
            </a:extLst>
          </p:cNvPr>
          <p:cNvGrpSpPr/>
          <p:nvPr/>
        </p:nvGrpSpPr>
        <p:grpSpPr>
          <a:xfrm>
            <a:off x="8904255" y="1391702"/>
            <a:ext cx="3287745" cy="2867236"/>
            <a:chOff x="9163201" y="1414683"/>
            <a:chExt cx="3287745" cy="2867236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A78BD8D-BBFC-4EB9-A7B2-83DF2E41149B}"/>
                </a:ext>
              </a:extLst>
            </p:cNvPr>
            <p:cNvGrpSpPr/>
            <p:nvPr/>
          </p:nvGrpSpPr>
          <p:grpSpPr>
            <a:xfrm>
              <a:off x="9163201" y="1414683"/>
              <a:ext cx="3136857" cy="2817024"/>
              <a:chOff x="9163201" y="1414683"/>
              <a:chExt cx="3136857" cy="2817024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D6CC2377-3E9F-4A00-88AC-6A40B5752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4317" y="2003721"/>
                <a:ext cx="2138821" cy="189304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CDA3727-8A1C-4810-A25D-0F713CB7EB2D}"/>
                  </a:ext>
                </a:extLst>
              </p:cNvPr>
              <p:cNvSpPr txBox="1"/>
              <p:nvPr/>
            </p:nvSpPr>
            <p:spPr>
              <a:xfrm>
                <a:off x="9163201" y="1414683"/>
                <a:ext cx="28810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tabLst/>
                  <a:defRPr/>
                </a:pPr>
                <a:r>
                  <a:rPr lang="ru-RU" b="1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Диагноз</a:t>
                </a:r>
                <a:br>
                  <a:rPr lang="en-US" b="1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</a:br>
                <a:r>
                  <a:rPr lang="ru-RU" b="1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мигрень, </a:t>
                </a:r>
                <a:r>
                  <a:rPr lang="en-GB" b="1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G43</a:t>
                </a:r>
                <a:endParaRPr lang="ru-RU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EE146A4-477D-45A5-A382-512E3C6C3350}"/>
                  </a:ext>
                </a:extLst>
              </p:cNvPr>
              <p:cNvSpPr txBox="1"/>
              <p:nvPr/>
            </p:nvSpPr>
            <p:spPr>
              <a:xfrm>
                <a:off x="11046218" y="2306758"/>
                <a:ext cx="12538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ru-RU" sz="2400" dirty="0">
                    <a:ln w="0">
                      <a:solidFill>
                        <a:srgbClr val="674C80"/>
                      </a:solidFill>
                    </a:ln>
                    <a:latin typeface="Arial Black" panose="020B0A04020102020204" pitchFamily="34" charset="0"/>
                    <a:ea typeface="Microsoft YaHei Light" panose="020B0502040204020203" pitchFamily="34" charset="-122"/>
                  </a:rPr>
                  <a:t>3</a:t>
                </a:r>
                <a:r>
                  <a:rPr lang="en-US" sz="2400" dirty="0">
                    <a:ln w="0">
                      <a:solidFill>
                        <a:srgbClr val="674C80"/>
                      </a:solidFill>
                    </a:ln>
                    <a:latin typeface="Arial Black" panose="020B0A04020102020204" pitchFamily="34" charset="0"/>
                    <a:ea typeface="Microsoft YaHei Light" panose="020B0502040204020203" pitchFamily="34" charset="-122"/>
                  </a:rPr>
                  <a:t>0</a:t>
                </a:r>
                <a:r>
                  <a:rPr lang="ru-RU" sz="2400" dirty="0">
                    <a:ln w="0">
                      <a:solidFill>
                        <a:srgbClr val="674C80"/>
                      </a:solidFill>
                    </a:ln>
                    <a:latin typeface="Arial Black" panose="020B0A04020102020204" pitchFamily="34" charset="0"/>
                    <a:ea typeface="Microsoft YaHei Light" panose="020B0502040204020203" pitchFamily="34" charset="-122"/>
                  </a:rPr>
                  <a:t>%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CD97448-4216-4FAA-8246-9605B7B0C5B9}"/>
                  </a:ext>
                </a:extLst>
              </p:cNvPr>
              <p:cNvSpPr txBox="1"/>
              <p:nvPr/>
            </p:nvSpPr>
            <p:spPr>
              <a:xfrm>
                <a:off x="9566442" y="2918968"/>
                <a:ext cx="12538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400" dirty="0">
                    <a:ln w="0">
                      <a:solidFill>
                        <a:srgbClr val="674C80"/>
                      </a:solidFill>
                    </a:ln>
                    <a:latin typeface="Arial Black" panose="020B0A04020102020204" pitchFamily="34" charset="0"/>
                    <a:ea typeface="Microsoft YaHei Light" panose="020B0502040204020203" pitchFamily="34" charset="-122"/>
                  </a:rPr>
                  <a:t>70</a:t>
                </a:r>
                <a:r>
                  <a:rPr lang="ru-RU" sz="2400" dirty="0">
                    <a:ln w="0">
                      <a:solidFill>
                        <a:srgbClr val="674C80"/>
                      </a:solidFill>
                    </a:ln>
                    <a:latin typeface="Arial Black" panose="020B0A04020102020204" pitchFamily="34" charset="0"/>
                    <a:ea typeface="Microsoft YaHei Light" panose="020B0502040204020203" pitchFamily="34" charset="-122"/>
                  </a:rPr>
                  <a:t>%</a:t>
                </a:r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63F7545B-1DE8-4ED6-8D6C-2B5E12635057}"/>
                  </a:ext>
                </a:extLst>
              </p:cNvPr>
              <p:cNvSpPr/>
              <p:nvPr/>
            </p:nvSpPr>
            <p:spPr>
              <a:xfrm>
                <a:off x="9444366" y="3757860"/>
                <a:ext cx="244152" cy="216282"/>
              </a:xfrm>
              <a:prstGeom prst="rect">
                <a:avLst/>
              </a:prstGeom>
              <a:solidFill>
                <a:srgbClr val="886B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6E50A713-85ED-4411-89B0-2CDD91EA03DD}"/>
                  </a:ext>
                </a:extLst>
              </p:cNvPr>
              <p:cNvSpPr/>
              <p:nvPr/>
            </p:nvSpPr>
            <p:spPr>
              <a:xfrm>
                <a:off x="9444411" y="4017727"/>
                <a:ext cx="244152" cy="213980"/>
              </a:xfrm>
              <a:prstGeom prst="rect">
                <a:avLst/>
              </a:prstGeom>
              <a:solidFill>
                <a:srgbClr val="3AA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886BA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0728003-350B-4342-9D5A-6836FF883285}"/>
                  </a:ext>
                </a:extLst>
              </p:cNvPr>
              <p:cNvSpPr txBox="1"/>
              <p:nvPr/>
            </p:nvSpPr>
            <p:spPr>
              <a:xfrm>
                <a:off x="9661124" y="3713293"/>
                <a:ext cx="25781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ru-RU" sz="1400" dirty="0">
                    <a:solidFill>
                      <a:prstClr val="black"/>
                    </a:solidFill>
                    <a:latin typeface="Microsoft YaHei Light" panose="020B0502040204020203" pitchFamily="34" charset="-122"/>
                    <a:ea typeface="Microsoft YaHei Light" panose="020B0502040204020203" pitchFamily="34" charset="-122"/>
                  </a:rPr>
                  <a:t>Оформлен официально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D85B826-DA52-483F-BE1A-69BB96FD849F}"/>
                </a:ext>
              </a:extLst>
            </p:cNvPr>
            <p:cNvSpPr txBox="1"/>
            <p:nvPr/>
          </p:nvSpPr>
          <p:spPr>
            <a:xfrm>
              <a:off x="9661124" y="3974142"/>
              <a:ext cx="27898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ru-RU" sz="1400" dirty="0">
                  <a:solidFill>
                    <a:prstClr val="black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Не оформлен официально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2860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DBB5F97-2C29-4208-A975-EE67DB53E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32" y="4357088"/>
            <a:ext cx="6859100" cy="1994495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10CABA0-A6E9-4164-A6DE-EF72EF132D54}"/>
              </a:ext>
            </a:extLst>
          </p:cNvPr>
          <p:cNvSpPr/>
          <p:nvPr/>
        </p:nvSpPr>
        <p:spPr>
          <a:xfrm>
            <a:off x="5085789" y="4364261"/>
            <a:ext cx="6866742" cy="198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920CA4C-7D15-4F84-B28C-2F4FBB8DB6AC}"/>
              </a:ext>
            </a:extLst>
          </p:cNvPr>
          <p:cNvSpPr/>
          <p:nvPr/>
        </p:nvSpPr>
        <p:spPr>
          <a:xfrm>
            <a:off x="239469" y="2463381"/>
            <a:ext cx="8630419" cy="2941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8F0650-3E35-478A-891E-2D6FCDEC2C5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5F869-3EF2-45FF-AA09-015D986C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20" name="Нижний колонтитул 2">
            <a:extLst>
              <a:ext uri="{FF2B5EF4-FFF2-40B4-BE49-F238E27FC236}">
                <a16:creationId xmlns:a16="http://schemas.microsoft.com/office/drawing/2014/main" id="{98E1A317-BF26-46C3-8B28-7870A3D4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r>
              <a:rPr lang="ru-RU" dirty="0"/>
              <a:t>Собственные данные, не опубликовано. При копировании ссылка на автора обязательна.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1C6CD-9B32-42E5-A647-399BA98C43F0}"/>
              </a:ext>
            </a:extLst>
          </p:cNvPr>
          <p:cNvSpPr txBox="1"/>
          <p:nvPr/>
        </p:nvSpPr>
        <p:spPr>
          <a:xfrm>
            <a:off x="490360" y="1432075"/>
            <a:ext cx="11158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Пациенты</a:t>
            </a:r>
            <a:r>
              <a:rPr lang="ru-RU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получают ошибочные диагнозы «вегето-сосудистая дистония» и лишние  лечебные процедуры. И это всё – платно.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ECEC2D3-0681-4AB3-9C33-56072C34B4EC}"/>
              </a:ext>
            </a:extLst>
          </p:cNvPr>
          <p:cNvGrpSpPr/>
          <p:nvPr/>
        </p:nvGrpSpPr>
        <p:grpSpPr>
          <a:xfrm>
            <a:off x="150463" y="2547709"/>
            <a:ext cx="8641112" cy="2856756"/>
            <a:chOff x="-201962" y="2569169"/>
            <a:chExt cx="8641112" cy="28567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1ABB2A7-4456-46DE-815B-7FBFADDEB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8"/>
            <a:stretch/>
          </p:blipFill>
          <p:spPr>
            <a:xfrm>
              <a:off x="595313" y="2569169"/>
              <a:ext cx="7843837" cy="28567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A18279-2F9E-4EB6-B62F-41639CFFC222}"/>
                </a:ext>
              </a:extLst>
            </p:cNvPr>
            <p:cNvSpPr txBox="1"/>
            <p:nvPr/>
          </p:nvSpPr>
          <p:spPr>
            <a:xfrm>
              <a:off x="1996501" y="2793615"/>
              <a:ext cx="641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ВСД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369047-3B73-4FDC-8371-DAFE29A35F0C}"/>
                </a:ext>
              </a:extLst>
            </p:cNvPr>
            <p:cNvSpPr txBox="1"/>
            <p:nvPr/>
          </p:nvSpPr>
          <p:spPr>
            <a:xfrm>
              <a:off x="1052513" y="2993630"/>
              <a:ext cx="15855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Остеохондроз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C8B984-30E2-4C3F-B7FE-FF7FAA80983A}"/>
                </a:ext>
              </a:extLst>
            </p:cNvPr>
            <p:cNvSpPr txBox="1"/>
            <p:nvPr/>
          </p:nvSpPr>
          <p:spPr>
            <a:xfrm>
              <a:off x="271463" y="3209133"/>
              <a:ext cx="2366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Пережатые сосуды шеи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7DC2A8-31EB-4DFF-9387-97A9DBCFE74A}"/>
                </a:ext>
              </a:extLst>
            </p:cNvPr>
            <p:cNvSpPr txBox="1"/>
            <p:nvPr/>
          </p:nvSpPr>
          <p:spPr>
            <a:xfrm>
              <a:off x="294873" y="3423844"/>
              <a:ext cx="2343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Переутомление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EDB826-FC80-423C-8AF0-32D773219645}"/>
                </a:ext>
              </a:extLst>
            </p:cNvPr>
            <p:cNvSpPr txBox="1"/>
            <p:nvPr/>
          </p:nvSpPr>
          <p:spPr>
            <a:xfrm>
              <a:off x="-190500" y="3642725"/>
              <a:ext cx="2828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Затруднённый венозный отток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3123A-0FB8-457C-943B-EBB4B165485A}"/>
                </a:ext>
              </a:extLst>
            </p:cNvPr>
            <p:cNvSpPr txBox="1"/>
            <p:nvPr/>
          </p:nvSpPr>
          <p:spPr>
            <a:xfrm>
              <a:off x="-112956" y="3843658"/>
              <a:ext cx="27509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Повышенное ВЧД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6A092C-2518-45D9-AD54-813C086D722C}"/>
                </a:ext>
              </a:extLst>
            </p:cNvPr>
            <p:cNvSpPr txBox="1"/>
            <p:nvPr/>
          </p:nvSpPr>
          <p:spPr>
            <a:xfrm>
              <a:off x="-194320" y="4077943"/>
              <a:ext cx="2828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Плохое кровоснабжение мозга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2AD66C-C40B-4893-BF94-8298619338AA}"/>
                </a:ext>
              </a:extLst>
            </p:cNvPr>
            <p:cNvSpPr txBox="1"/>
            <p:nvPr/>
          </p:nvSpPr>
          <p:spPr>
            <a:xfrm>
              <a:off x="-198141" y="4282408"/>
              <a:ext cx="2828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Характер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3A67816-41D9-4A52-8A67-EEAC339558B7}"/>
                </a:ext>
              </a:extLst>
            </p:cNvPr>
            <p:cNvSpPr txBox="1"/>
            <p:nvPr/>
          </p:nvSpPr>
          <p:spPr>
            <a:xfrm>
              <a:off x="-201962" y="4497486"/>
              <a:ext cx="2828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Образ жизни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28849FB-7EEC-4832-85A2-8B8875557EA8}"/>
                </a:ext>
              </a:extLst>
            </p:cNvPr>
            <p:cNvSpPr txBox="1"/>
            <p:nvPr/>
          </p:nvSpPr>
          <p:spPr>
            <a:xfrm>
              <a:off x="-194320" y="4727038"/>
              <a:ext cx="2828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Грыжи, </a:t>
              </a:r>
              <a:r>
                <a:rPr lang="ru-RU" sz="1400" dirty="0" err="1"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протрузии</a:t>
              </a:r>
              <a:endParaRPr lang="ru-RU" sz="1400" dirty="0">
                <a:latin typeface="Microsoft YaHei Light" panose="020B0502040204020203" pitchFamily="34" charset="-122"/>
                <a:ea typeface="Microsoft YaHei Light" panose="020B0502040204020203" pitchFamily="34" charset="-122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7EB522-D574-4CFF-8488-D48711D1F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80" y="4568277"/>
            <a:ext cx="5645551" cy="17880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8538245-7A08-4309-951E-276E0BA756E5}"/>
              </a:ext>
            </a:extLst>
          </p:cNvPr>
          <p:cNvSpPr txBox="1"/>
          <p:nvPr/>
        </p:nvSpPr>
        <p:spPr>
          <a:xfrm>
            <a:off x="5549359" y="4712593"/>
            <a:ext cx="2366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Узи сосудов шеи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47D0F1-7A1A-46E3-B9D3-25C2D9AB3A9E}"/>
              </a:ext>
            </a:extLst>
          </p:cNvPr>
          <p:cNvSpPr txBox="1"/>
          <p:nvPr/>
        </p:nvSpPr>
        <p:spPr>
          <a:xfrm>
            <a:off x="5549359" y="4908216"/>
            <a:ext cx="2366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Ноотропы</a:t>
            </a:r>
            <a:endParaRPr lang="ru-RU" sz="1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2BFFF8-539F-4354-AB06-593866D249B3}"/>
              </a:ext>
            </a:extLst>
          </p:cNvPr>
          <p:cNvSpPr txBox="1"/>
          <p:nvPr/>
        </p:nvSpPr>
        <p:spPr>
          <a:xfrm>
            <a:off x="4900613" y="5101455"/>
            <a:ext cx="3015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Капельницы для чистки сосудов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2903B4-C29A-43BD-9BC7-5B41A8C90633}"/>
              </a:ext>
            </a:extLst>
          </p:cNvPr>
          <p:cNvSpPr txBox="1"/>
          <p:nvPr/>
        </p:nvSpPr>
        <p:spPr>
          <a:xfrm>
            <a:off x="4896494" y="5296700"/>
            <a:ext cx="3015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Никакого лечения</a:t>
            </a:r>
            <a:br>
              <a:rPr lang="ru-RU" sz="1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1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не было назначено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ED281-E934-4E29-BF9D-CDA84D16C471}"/>
              </a:ext>
            </a:extLst>
          </p:cNvPr>
          <p:cNvSpPr txBox="1"/>
          <p:nvPr/>
        </p:nvSpPr>
        <p:spPr>
          <a:xfrm>
            <a:off x="1807168" y="2463381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Bahnschrift SemiBold SemiConden" panose="020B0502040204020203" pitchFamily="34" charset="0"/>
              </a:rPr>
              <a:t>ДИАГНОЗЫ: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4D306C-5ED6-473B-AC6A-F9494028F7E0}"/>
              </a:ext>
            </a:extLst>
          </p:cNvPr>
          <p:cNvSpPr txBox="1"/>
          <p:nvPr/>
        </p:nvSpPr>
        <p:spPr>
          <a:xfrm>
            <a:off x="6191250" y="4406750"/>
            <a:ext cx="172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Bahnschrift SemiBold SemiConden" panose="020B0502040204020203" pitchFamily="34" charset="0"/>
              </a:rPr>
              <a:t>НАЗНАЧЕНИЯ: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3A23E77C-2C52-4FF9-9C7B-2366243EB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90" y="165766"/>
            <a:ext cx="10806709" cy="1325563"/>
          </a:xfrm>
        </p:spPr>
        <p:txBody>
          <a:bodyPr/>
          <a:lstStyle/>
          <a:p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Что мы слышим от врачей?</a:t>
            </a:r>
          </a:p>
        </p:txBody>
      </p:sp>
    </p:spTree>
    <p:extLst>
      <p:ext uri="{BB962C8B-B14F-4D97-AF65-F5344CB8AC3E}">
        <p14:creationId xmlns:p14="http://schemas.microsoft.com/office/powerpoint/2010/main" val="4287787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8F0650-3E35-478A-891E-2D6FCDEC2C5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5F869-3EF2-45FF-AA09-015D986CF4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20" name="Нижний колонтитул 2">
            <a:extLst>
              <a:ext uri="{FF2B5EF4-FFF2-40B4-BE49-F238E27FC236}">
                <a16:creationId xmlns:a16="http://schemas.microsoft.com/office/drawing/2014/main" id="{98E1A317-BF26-46C3-8B28-7870A3D4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r>
              <a:rPr lang="ru-RU" dirty="0"/>
              <a:t>Собственные данные, не опубликовано. При копировании ссылка на автора обязательна.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1C6CD-9B32-42E5-A647-399BA98C43F0}"/>
              </a:ext>
            </a:extLst>
          </p:cNvPr>
          <p:cNvSpPr txBox="1"/>
          <p:nvPr/>
        </p:nvSpPr>
        <p:spPr>
          <a:xfrm>
            <a:off x="516642" y="1571335"/>
            <a:ext cx="1115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68% </a:t>
            </a:r>
            <a: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получали лишние </a:t>
            </a:r>
            <a:r>
              <a:rPr lang="ru-RU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платные</a:t>
            </a:r>
            <a:r>
              <a:rPr lang="ru-RU" sz="22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лечебные процедуры.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3A23E77C-2C52-4FF9-9C7B-2366243EB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90" y="165766"/>
            <a:ext cx="10806709" cy="1325563"/>
          </a:xfrm>
        </p:spPr>
        <p:txBody>
          <a:bodyPr/>
          <a:lstStyle/>
          <a:p>
            <a:r>
              <a:rPr lang="ru-RU" dirty="0"/>
              <a:t>Почему пациенты просят капельницы?</a:t>
            </a:r>
            <a:endParaRPr lang="ru-RU" dirty="0">
              <a:solidFill>
                <a:srgbClr val="D9D4D5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5AEA25-C6E2-46B9-81CD-57B2070C7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9" y="2492694"/>
            <a:ext cx="11713062" cy="340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1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8F0650-3E35-478A-891E-2D6FCDEC2C5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5F869-3EF2-45FF-AA09-015D986CF4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3A23E77C-2C52-4FF9-9C7B-2366243EB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90" y="165766"/>
            <a:ext cx="10806709" cy="1325563"/>
          </a:xfrm>
        </p:spPr>
        <p:txBody>
          <a:bodyPr/>
          <a:lstStyle/>
          <a:p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Как нас лечат?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BAAE71-0138-4B61-ADA5-1C1C188F9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46" y="5579232"/>
            <a:ext cx="2658634" cy="11130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A89296-A348-449F-A060-428881A55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921" y="699931"/>
            <a:ext cx="2724201" cy="258780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6FB28F9-F6C0-4552-A202-D0616A81F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69" y="3426354"/>
            <a:ext cx="2518811" cy="205097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82E7412-87DD-405D-B247-D2886525FB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r="3215"/>
          <a:stretch/>
        </p:blipFill>
        <p:spPr>
          <a:xfrm>
            <a:off x="7119471" y="1337973"/>
            <a:ext cx="2353519" cy="325791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5F083C4-FE54-4CDA-9722-316556BF7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65" y="1384593"/>
            <a:ext cx="2497767" cy="1219354"/>
          </a:xfrm>
          <a:prstGeom prst="rect">
            <a:avLst/>
          </a:prstGeom>
        </p:spPr>
      </p:pic>
      <p:sp>
        <p:nvSpPr>
          <p:cNvPr id="20" name="Нижний колонтитул 2">
            <a:extLst>
              <a:ext uri="{FF2B5EF4-FFF2-40B4-BE49-F238E27FC236}">
                <a16:creationId xmlns:a16="http://schemas.microsoft.com/office/drawing/2014/main" id="{98E1A317-BF26-46C3-8B28-7870A3D4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r>
              <a:rPr lang="ru-RU" dirty="0"/>
              <a:t>Собственные данные, не опубликовано. При копировании ссылка на автора обязательна.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D78EFB50-F0AA-4562-8DF7-AF2A69A904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10" y="2559134"/>
            <a:ext cx="2180317" cy="178350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6DC0D425-D866-45E8-B6FA-FB1EF9D7FA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87" y="2682555"/>
            <a:ext cx="2011742" cy="15766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9AE821-7796-4947-B649-9997D36F7B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/>
          <a:stretch/>
        </p:blipFill>
        <p:spPr>
          <a:xfrm>
            <a:off x="4481657" y="4112418"/>
            <a:ext cx="2763246" cy="21058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256BF35-376F-4C71-B5D1-D8C25C5D3B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37" y="1333518"/>
            <a:ext cx="2544680" cy="11183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7F44969-04EE-432A-9CB3-1ECFD7BEE7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10" y="4734002"/>
            <a:ext cx="3007368" cy="170654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388236C-2EBA-4268-98B8-C101CB5F48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39" y="1346473"/>
            <a:ext cx="2808558" cy="256099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C612B4B-E9C4-48F5-8C06-52C145310C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b="11855"/>
          <a:stretch/>
        </p:blipFill>
        <p:spPr>
          <a:xfrm>
            <a:off x="0" y="3429000"/>
            <a:ext cx="3770544" cy="34236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639F7C38-64F3-4938-953A-33CBFF0AAE8E}"/>
                  </a:ext>
                </a:extLst>
              </p14:cNvPr>
              <p14:cNvContentPartPr/>
              <p14:nvPr/>
            </p14:nvContentPartPr>
            <p14:xfrm>
              <a:off x="167220" y="1805640"/>
              <a:ext cx="715680" cy="360"/>
            </p14:xfrm>
          </p:contentPart>
        </mc:Choice>
        <mc:Fallback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639F7C38-64F3-4938-953A-33CBFF0AAE8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3580" y="1697640"/>
                <a:ext cx="823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2882DC72-63ED-40E2-8DC9-476CA89DD30D}"/>
                  </a:ext>
                </a:extLst>
              </p14:cNvPr>
              <p14:cNvContentPartPr/>
              <p14:nvPr/>
            </p14:nvContentPartPr>
            <p14:xfrm>
              <a:off x="1439820" y="1965480"/>
              <a:ext cx="684720" cy="7920"/>
            </p14:xfrm>
          </p:contentPart>
        </mc:Choice>
        <mc:Fallback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2882DC72-63ED-40E2-8DC9-476CA89DD30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86180" y="1857840"/>
                <a:ext cx="79236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A9AF01E0-D330-48FA-B832-D7853A2A2957}"/>
                  </a:ext>
                </a:extLst>
              </p14:cNvPr>
              <p14:cNvContentPartPr/>
              <p14:nvPr/>
            </p14:nvContentPartPr>
            <p14:xfrm>
              <a:off x="152100" y="2117760"/>
              <a:ext cx="1044000" cy="8280"/>
            </p14:xfrm>
          </p:contentPart>
        </mc:Choice>
        <mc:Fallback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A9AF01E0-D330-48FA-B832-D7853A2A295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8100" y="2010120"/>
                <a:ext cx="115164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D0EF1599-A813-4361-A4C2-674F4FADDF9D}"/>
                  </a:ext>
                </a:extLst>
              </p14:cNvPr>
              <p14:cNvContentPartPr/>
              <p14:nvPr/>
            </p14:nvContentPartPr>
            <p14:xfrm>
              <a:off x="1150380" y="3230520"/>
              <a:ext cx="708480" cy="23400"/>
            </p14:xfrm>
          </p:contentPart>
        </mc:Choice>
        <mc:Fallback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D0EF1599-A813-4361-A4C2-674F4FADDF9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14380" y="3158520"/>
                <a:ext cx="78012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324E5B2E-9594-482A-AD65-8983AFB5ED9A}"/>
                  </a:ext>
                </a:extLst>
              </p14:cNvPr>
              <p14:cNvContentPartPr/>
              <p14:nvPr/>
            </p14:nvContentPartPr>
            <p14:xfrm>
              <a:off x="418860" y="3397920"/>
              <a:ext cx="1393920" cy="15840"/>
            </p14:xfrm>
          </p:contentPart>
        </mc:Choice>
        <mc:Fallback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324E5B2E-9594-482A-AD65-8983AFB5ED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82860" y="3325920"/>
                <a:ext cx="14655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id="{2FF091E8-2E33-4505-A96F-5F83140DA8FE}"/>
                  </a:ext>
                </a:extLst>
              </p14:cNvPr>
              <p14:cNvContentPartPr/>
              <p14:nvPr/>
            </p14:nvContentPartPr>
            <p14:xfrm>
              <a:off x="411300" y="3550200"/>
              <a:ext cx="1569960" cy="15840"/>
            </p14:xfrm>
          </p:contentPart>
        </mc:Choice>
        <mc:Fallback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2FF091E8-2E33-4505-A96F-5F83140DA8F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5300" y="3478560"/>
                <a:ext cx="164160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C48D7444-7C0B-4A51-B209-EC11963FC643}"/>
                  </a:ext>
                </a:extLst>
              </p14:cNvPr>
              <p14:cNvContentPartPr/>
              <p14:nvPr/>
            </p14:nvContentPartPr>
            <p14:xfrm>
              <a:off x="3298860" y="2338440"/>
              <a:ext cx="955440" cy="39240"/>
            </p14:xfrm>
          </p:contentPart>
        </mc:Choice>
        <mc:Fallback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C48D7444-7C0B-4A51-B209-EC11963FC64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263220" y="2266440"/>
                <a:ext cx="102708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18BA9FA6-6A06-43CF-A69C-D2CFB023C691}"/>
                  </a:ext>
                </a:extLst>
              </p14:cNvPr>
              <p14:cNvContentPartPr/>
              <p14:nvPr/>
            </p14:nvContentPartPr>
            <p14:xfrm>
              <a:off x="2483820" y="3497280"/>
              <a:ext cx="1740960" cy="8280"/>
            </p14:xfrm>
          </p:contentPart>
        </mc:Choice>
        <mc:Fallback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18BA9FA6-6A06-43CF-A69C-D2CFB023C69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447820" y="3425640"/>
                <a:ext cx="181260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4987C042-117F-45D9-8EC8-C665F97EC6C0}"/>
                  </a:ext>
                </a:extLst>
              </p14:cNvPr>
              <p14:cNvContentPartPr/>
              <p14:nvPr/>
            </p14:nvContentPartPr>
            <p14:xfrm>
              <a:off x="2498940" y="3634080"/>
              <a:ext cx="1465560" cy="15840"/>
            </p14:xfrm>
          </p:contentPart>
        </mc:Choice>
        <mc:Fallback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4987C042-117F-45D9-8EC8-C665F97EC6C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463300" y="3562440"/>
                <a:ext cx="153720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1" name="Рукописный ввод 50">
                <a:extLst>
                  <a:ext uri="{FF2B5EF4-FFF2-40B4-BE49-F238E27FC236}">
                    <a16:creationId xmlns:a16="http://schemas.microsoft.com/office/drawing/2014/main" id="{C1EC3F5A-0BF5-4F4F-BA24-D75EACBC46A4}"/>
                  </a:ext>
                </a:extLst>
              </p14:cNvPr>
              <p14:cNvContentPartPr/>
              <p14:nvPr/>
            </p14:nvContentPartPr>
            <p14:xfrm>
              <a:off x="5516460" y="2223600"/>
              <a:ext cx="1278360" cy="39600"/>
            </p14:xfrm>
          </p:contentPart>
        </mc:Choice>
        <mc:Fallback>
          <p:pic>
            <p:nvPicPr>
              <p:cNvPr id="51" name="Рукописный ввод 50">
                <a:extLst>
                  <a:ext uri="{FF2B5EF4-FFF2-40B4-BE49-F238E27FC236}">
                    <a16:creationId xmlns:a16="http://schemas.microsoft.com/office/drawing/2014/main" id="{C1EC3F5A-0BF5-4F4F-BA24-D75EACBC46A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480820" y="2151960"/>
                <a:ext cx="135000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52" name="Рукописный ввод 51">
                <a:extLst>
                  <a:ext uri="{FF2B5EF4-FFF2-40B4-BE49-F238E27FC236}">
                    <a16:creationId xmlns:a16="http://schemas.microsoft.com/office/drawing/2014/main" id="{C1240965-56B4-43FF-924D-FBBE456FC06A}"/>
                  </a:ext>
                </a:extLst>
              </p14:cNvPr>
              <p14:cNvContentPartPr/>
              <p14:nvPr/>
            </p14:nvContentPartPr>
            <p14:xfrm>
              <a:off x="4655340" y="2410440"/>
              <a:ext cx="2063880" cy="28080"/>
            </p14:xfrm>
          </p:contentPart>
        </mc:Choice>
        <mc:Fallback>
          <p:pic>
            <p:nvPicPr>
              <p:cNvPr id="52" name="Рукописный ввод 51">
                <a:extLst>
                  <a:ext uri="{FF2B5EF4-FFF2-40B4-BE49-F238E27FC236}">
                    <a16:creationId xmlns:a16="http://schemas.microsoft.com/office/drawing/2014/main" id="{C1240965-56B4-43FF-924D-FBBE456FC06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619700" y="2338440"/>
                <a:ext cx="213552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3" name="Рукописный ввод 52">
                <a:extLst>
                  <a:ext uri="{FF2B5EF4-FFF2-40B4-BE49-F238E27FC236}">
                    <a16:creationId xmlns:a16="http://schemas.microsoft.com/office/drawing/2014/main" id="{3AB341F1-1FC9-4E31-B0AB-B3CC6C4E6CAF}"/>
                  </a:ext>
                </a:extLst>
              </p14:cNvPr>
              <p14:cNvContentPartPr/>
              <p14:nvPr/>
            </p14:nvContentPartPr>
            <p14:xfrm>
              <a:off x="4693500" y="2643720"/>
              <a:ext cx="1589400" cy="8280"/>
            </p14:xfrm>
          </p:contentPart>
        </mc:Choice>
        <mc:Fallback>
          <p:pic>
            <p:nvPicPr>
              <p:cNvPr id="53" name="Рукописный ввод 52">
                <a:extLst>
                  <a:ext uri="{FF2B5EF4-FFF2-40B4-BE49-F238E27FC236}">
                    <a16:creationId xmlns:a16="http://schemas.microsoft.com/office/drawing/2014/main" id="{3AB341F1-1FC9-4E31-B0AB-B3CC6C4E6CA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57860" y="2572080"/>
                <a:ext cx="166104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54" name="Рукописный ввод 53">
                <a:extLst>
                  <a:ext uri="{FF2B5EF4-FFF2-40B4-BE49-F238E27FC236}">
                    <a16:creationId xmlns:a16="http://schemas.microsoft.com/office/drawing/2014/main" id="{D255FAFC-45C2-4E43-AB94-E0DE6A318828}"/>
                  </a:ext>
                </a:extLst>
              </p14:cNvPr>
              <p14:cNvContentPartPr/>
              <p14:nvPr/>
            </p14:nvContentPartPr>
            <p14:xfrm>
              <a:off x="5607900" y="3558120"/>
              <a:ext cx="1095480" cy="360"/>
            </p14:xfrm>
          </p:contentPart>
        </mc:Choice>
        <mc:Fallback>
          <p:pic>
            <p:nvPicPr>
              <p:cNvPr id="54" name="Рукописный ввод 53">
                <a:extLst>
                  <a:ext uri="{FF2B5EF4-FFF2-40B4-BE49-F238E27FC236}">
                    <a16:creationId xmlns:a16="http://schemas.microsoft.com/office/drawing/2014/main" id="{D255FAFC-45C2-4E43-AB94-E0DE6A31882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572260" y="3486120"/>
                <a:ext cx="1167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5" name="Рукописный ввод 54">
                <a:extLst>
                  <a:ext uri="{FF2B5EF4-FFF2-40B4-BE49-F238E27FC236}">
                    <a16:creationId xmlns:a16="http://schemas.microsoft.com/office/drawing/2014/main" id="{E8082B42-A612-4CEA-84C4-DB4A1EB75FDE}"/>
                  </a:ext>
                </a:extLst>
              </p14:cNvPr>
              <p14:cNvContentPartPr/>
              <p14:nvPr/>
            </p14:nvContentPartPr>
            <p14:xfrm>
              <a:off x="5737500" y="3359400"/>
              <a:ext cx="549720" cy="27000"/>
            </p14:xfrm>
          </p:contentPart>
        </mc:Choice>
        <mc:Fallback>
          <p:pic>
            <p:nvPicPr>
              <p:cNvPr id="55" name="Рукописный ввод 54">
                <a:extLst>
                  <a:ext uri="{FF2B5EF4-FFF2-40B4-BE49-F238E27FC236}">
                    <a16:creationId xmlns:a16="http://schemas.microsoft.com/office/drawing/2014/main" id="{E8082B42-A612-4CEA-84C4-DB4A1EB75FD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701860" y="3287400"/>
                <a:ext cx="62136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6" name="Рукописный ввод 55">
                <a:extLst>
                  <a:ext uri="{FF2B5EF4-FFF2-40B4-BE49-F238E27FC236}">
                    <a16:creationId xmlns:a16="http://schemas.microsoft.com/office/drawing/2014/main" id="{1EF4B2B7-D120-4682-9F5B-7C95D0F57D64}"/>
                  </a:ext>
                </a:extLst>
              </p14:cNvPr>
              <p14:cNvContentPartPr/>
              <p14:nvPr/>
            </p14:nvContentPartPr>
            <p14:xfrm>
              <a:off x="4693500" y="3552360"/>
              <a:ext cx="955440" cy="29160"/>
            </p14:xfrm>
          </p:contentPart>
        </mc:Choice>
        <mc:Fallback>
          <p:pic>
            <p:nvPicPr>
              <p:cNvPr id="56" name="Рукописный ввод 55">
                <a:extLst>
                  <a:ext uri="{FF2B5EF4-FFF2-40B4-BE49-F238E27FC236}">
                    <a16:creationId xmlns:a16="http://schemas.microsoft.com/office/drawing/2014/main" id="{1EF4B2B7-D120-4682-9F5B-7C95D0F57D6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657860" y="3480720"/>
                <a:ext cx="10270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7" name="Рукописный ввод 56">
                <a:extLst>
                  <a:ext uri="{FF2B5EF4-FFF2-40B4-BE49-F238E27FC236}">
                    <a16:creationId xmlns:a16="http://schemas.microsoft.com/office/drawing/2014/main" id="{7A9D8118-6D3A-419F-9D50-C793AB9E8135}"/>
                  </a:ext>
                </a:extLst>
              </p14:cNvPr>
              <p14:cNvContentPartPr/>
              <p14:nvPr/>
            </p14:nvContentPartPr>
            <p14:xfrm>
              <a:off x="4662900" y="3733440"/>
              <a:ext cx="1261080" cy="15840"/>
            </p14:xfrm>
          </p:contentPart>
        </mc:Choice>
        <mc:Fallback>
          <p:pic>
            <p:nvPicPr>
              <p:cNvPr id="57" name="Рукописный ввод 56">
                <a:extLst>
                  <a:ext uri="{FF2B5EF4-FFF2-40B4-BE49-F238E27FC236}">
                    <a16:creationId xmlns:a16="http://schemas.microsoft.com/office/drawing/2014/main" id="{7A9D8118-6D3A-419F-9D50-C793AB9E813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627260" y="3661440"/>
                <a:ext cx="133272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8" name="Рукописный ввод 57">
                <a:extLst>
                  <a:ext uri="{FF2B5EF4-FFF2-40B4-BE49-F238E27FC236}">
                    <a16:creationId xmlns:a16="http://schemas.microsoft.com/office/drawing/2014/main" id="{B2628DA9-98D7-4F99-A807-F36BB2648590}"/>
                  </a:ext>
                </a:extLst>
              </p14:cNvPr>
              <p14:cNvContentPartPr/>
              <p14:nvPr/>
            </p14:nvContentPartPr>
            <p14:xfrm>
              <a:off x="4662233" y="6090960"/>
              <a:ext cx="1117800" cy="360"/>
            </p14:xfrm>
          </p:contentPart>
        </mc:Choice>
        <mc:Fallback>
          <p:pic>
            <p:nvPicPr>
              <p:cNvPr id="58" name="Рукописный ввод 57">
                <a:extLst>
                  <a:ext uri="{FF2B5EF4-FFF2-40B4-BE49-F238E27FC236}">
                    <a16:creationId xmlns:a16="http://schemas.microsoft.com/office/drawing/2014/main" id="{B2628DA9-98D7-4F99-A807-F36BB264859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626233" y="6019320"/>
                <a:ext cx="118944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5756BF-EA06-4045-92C3-5093EE293CB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494" y="2171898"/>
            <a:ext cx="2940321" cy="3507018"/>
          </a:xfrm>
          <a:prstGeom prst="rect">
            <a:avLst/>
          </a:prstGeom>
          <a:effectLst>
            <a:outerShdw blurRad="228600" dist="241300" dir="8100000" algn="tr" rotWithShape="0">
              <a:prstClr val="black">
                <a:alpha val="42000"/>
              </a:prst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9" name="Рукописный ввод 58">
                <a:extLst>
                  <a:ext uri="{FF2B5EF4-FFF2-40B4-BE49-F238E27FC236}">
                    <a16:creationId xmlns:a16="http://schemas.microsoft.com/office/drawing/2014/main" id="{F072F39F-0B8B-4734-A963-F79EEAC95A2B}"/>
                  </a:ext>
                </a:extLst>
              </p14:cNvPr>
              <p14:cNvContentPartPr/>
              <p14:nvPr/>
            </p14:nvContentPartPr>
            <p14:xfrm>
              <a:off x="7444440" y="3817320"/>
              <a:ext cx="989280" cy="23760"/>
            </p14:xfrm>
          </p:contentPart>
        </mc:Choice>
        <mc:Fallback>
          <p:pic>
            <p:nvPicPr>
              <p:cNvPr id="59" name="Рукописный ввод 58">
                <a:extLst>
                  <a:ext uri="{FF2B5EF4-FFF2-40B4-BE49-F238E27FC236}">
                    <a16:creationId xmlns:a16="http://schemas.microsoft.com/office/drawing/2014/main" id="{F072F39F-0B8B-4734-A963-F79EEAC95A2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408440" y="3745320"/>
                <a:ext cx="106092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60" name="Рукописный ввод 59">
                <a:extLst>
                  <a:ext uri="{FF2B5EF4-FFF2-40B4-BE49-F238E27FC236}">
                    <a16:creationId xmlns:a16="http://schemas.microsoft.com/office/drawing/2014/main" id="{CD67F2E6-531E-41B9-91CC-1025E86E6FAF}"/>
                  </a:ext>
                </a:extLst>
              </p14:cNvPr>
              <p14:cNvContentPartPr/>
              <p14:nvPr/>
            </p14:nvContentPartPr>
            <p14:xfrm>
              <a:off x="7177680" y="3960960"/>
              <a:ext cx="2034720" cy="9000"/>
            </p14:xfrm>
          </p:contentPart>
        </mc:Choice>
        <mc:Fallback>
          <p:pic>
            <p:nvPicPr>
              <p:cNvPr id="60" name="Рукописный ввод 59">
                <a:extLst>
                  <a:ext uri="{FF2B5EF4-FFF2-40B4-BE49-F238E27FC236}">
                    <a16:creationId xmlns:a16="http://schemas.microsoft.com/office/drawing/2014/main" id="{CD67F2E6-531E-41B9-91CC-1025E86E6FA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141680" y="3889320"/>
                <a:ext cx="210636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1" name="Рукописный ввод 60">
                <a:extLst>
                  <a:ext uri="{FF2B5EF4-FFF2-40B4-BE49-F238E27FC236}">
                    <a16:creationId xmlns:a16="http://schemas.microsoft.com/office/drawing/2014/main" id="{A006FEFC-ED19-4FA3-A39E-165687CEF09C}"/>
                  </a:ext>
                </a:extLst>
              </p14:cNvPr>
              <p14:cNvContentPartPr/>
              <p14:nvPr/>
            </p14:nvContentPartPr>
            <p14:xfrm>
              <a:off x="7170120" y="4112520"/>
              <a:ext cx="1820520" cy="25920"/>
            </p14:xfrm>
          </p:contentPart>
        </mc:Choice>
        <mc:Fallback>
          <p:pic>
            <p:nvPicPr>
              <p:cNvPr id="61" name="Рукописный ввод 60">
                <a:extLst>
                  <a:ext uri="{FF2B5EF4-FFF2-40B4-BE49-F238E27FC236}">
                    <a16:creationId xmlns:a16="http://schemas.microsoft.com/office/drawing/2014/main" id="{A006FEFC-ED19-4FA3-A39E-165687CEF09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134480" y="4040520"/>
                <a:ext cx="189216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62" name="Рукописный ввод 61">
                <a:extLst>
                  <a:ext uri="{FF2B5EF4-FFF2-40B4-BE49-F238E27FC236}">
                    <a16:creationId xmlns:a16="http://schemas.microsoft.com/office/drawing/2014/main" id="{B532E33C-DCE6-4F20-B804-10D7885149C5}"/>
                  </a:ext>
                </a:extLst>
              </p14:cNvPr>
              <p14:cNvContentPartPr/>
              <p14:nvPr/>
            </p14:nvContentPartPr>
            <p14:xfrm>
              <a:off x="7200720" y="4281000"/>
              <a:ext cx="1937880" cy="16920"/>
            </p14:xfrm>
          </p:contentPart>
        </mc:Choice>
        <mc:Fallback>
          <p:pic>
            <p:nvPicPr>
              <p:cNvPr id="62" name="Рукописный ввод 61">
                <a:extLst>
                  <a:ext uri="{FF2B5EF4-FFF2-40B4-BE49-F238E27FC236}">
                    <a16:creationId xmlns:a16="http://schemas.microsoft.com/office/drawing/2014/main" id="{B532E33C-DCE6-4F20-B804-10D7885149C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164720" y="4209360"/>
                <a:ext cx="200952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76" name="Рукописный ввод 75">
                <a:extLst>
                  <a:ext uri="{FF2B5EF4-FFF2-40B4-BE49-F238E27FC236}">
                    <a16:creationId xmlns:a16="http://schemas.microsoft.com/office/drawing/2014/main" id="{E9BC0554-104B-4944-BA40-8FBFDC3B714E}"/>
                  </a:ext>
                </a:extLst>
              </p14:cNvPr>
              <p14:cNvContentPartPr/>
              <p14:nvPr/>
            </p14:nvContentPartPr>
            <p14:xfrm>
              <a:off x="8023320" y="5752800"/>
              <a:ext cx="1205280" cy="34560"/>
            </p14:xfrm>
          </p:contentPart>
        </mc:Choice>
        <mc:Fallback>
          <p:pic>
            <p:nvPicPr>
              <p:cNvPr id="76" name="Рукописный ввод 75">
                <a:extLst>
                  <a:ext uri="{FF2B5EF4-FFF2-40B4-BE49-F238E27FC236}">
                    <a16:creationId xmlns:a16="http://schemas.microsoft.com/office/drawing/2014/main" id="{E9BC0554-104B-4944-BA40-8FBFDC3B71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987680" y="5680800"/>
                <a:ext cx="12769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77" name="Рукописный ввод 76">
                <a:extLst>
                  <a:ext uri="{FF2B5EF4-FFF2-40B4-BE49-F238E27FC236}">
                    <a16:creationId xmlns:a16="http://schemas.microsoft.com/office/drawing/2014/main" id="{5BAB7EBB-34A5-4B45-A16A-F4A64F84199D}"/>
                  </a:ext>
                </a:extLst>
              </p14:cNvPr>
              <p14:cNvContentPartPr/>
              <p14:nvPr/>
            </p14:nvContentPartPr>
            <p14:xfrm>
              <a:off x="7185240" y="5912640"/>
              <a:ext cx="1665360" cy="46440"/>
            </p14:xfrm>
          </p:contentPart>
        </mc:Choice>
        <mc:Fallback>
          <p:pic>
            <p:nvPicPr>
              <p:cNvPr id="77" name="Рукописный ввод 76">
                <a:extLst>
                  <a:ext uri="{FF2B5EF4-FFF2-40B4-BE49-F238E27FC236}">
                    <a16:creationId xmlns:a16="http://schemas.microsoft.com/office/drawing/2014/main" id="{5BAB7EBB-34A5-4B45-A16A-F4A64F84199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149600" y="5841000"/>
                <a:ext cx="173700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78" name="Рукописный ввод 77">
                <a:extLst>
                  <a:ext uri="{FF2B5EF4-FFF2-40B4-BE49-F238E27FC236}">
                    <a16:creationId xmlns:a16="http://schemas.microsoft.com/office/drawing/2014/main" id="{13A32B79-F922-4ED5-AF86-C17203D543CF}"/>
                  </a:ext>
                </a:extLst>
              </p14:cNvPr>
              <p14:cNvContentPartPr/>
              <p14:nvPr/>
            </p14:nvContentPartPr>
            <p14:xfrm>
              <a:off x="7192800" y="6109920"/>
              <a:ext cx="1456200" cy="31680"/>
            </p14:xfrm>
          </p:contentPart>
        </mc:Choice>
        <mc:Fallback>
          <p:pic>
            <p:nvPicPr>
              <p:cNvPr id="78" name="Рукописный ввод 77">
                <a:extLst>
                  <a:ext uri="{FF2B5EF4-FFF2-40B4-BE49-F238E27FC236}">
                    <a16:creationId xmlns:a16="http://schemas.microsoft.com/office/drawing/2014/main" id="{13A32B79-F922-4ED5-AF86-C17203D543C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157160" y="6038280"/>
                <a:ext cx="15278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79" name="Рукописный ввод 78">
                <a:extLst>
                  <a:ext uri="{FF2B5EF4-FFF2-40B4-BE49-F238E27FC236}">
                    <a16:creationId xmlns:a16="http://schemas.microsoft.com/office/drawing/2014/main" id="{6BD9BD5F-8EAD-4B89-9CFE-9E29B598F27B}"/>
                  </a:ext>
                </a:extLst>
              </p14:cNvPr>
              <p14:cNvContentPartPr/>
              <p14:nvPr/>
            </p14:nvContentPartPr>
            <p14:xfrm>
              <a:off x="7215840" y="6262560"/>
              <a:ext cx="1234080" cy="46800"/>
            </p14:xfrm>
          </p:contentPart>
        </mc:Choice>
        <mc:Fallback>
          <p:pic>
            <p:nvPicPr>
              <p:cNvPr id="79" name="Рукописный ввод 78">
                <a:extLst>
                  <a:ext uri="{FF2B5EF4-FFF2-40B4-BE49-F238E27FC236}">
                    <a16:creationId xmlns:a16="http://schemas.microsoft.com/office/drawing/2014/main" id="{6BD9BD5F-8EAD-4B89-9CFE-9E29B598F27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180200" y="6190920"/>
                <a:ext cx="130572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86" name="Рукописный ввод 85">
                <a:extLst>
                  <a:ext uri="{FF2B5EF4-FFF2-40B4-BE49-F238E27FC236}">
                    <a16:creationId xmlns:a16="http://schemas.microsoft.com/office/drawing/2014/main" id="{82E0AF94-F76B-4E25-8B02-CD8258514B7B}"/>
                  </a:ext>
                </a:extLst>
              </p14:cNvPr>
              <p14:cNvContentPartPr/>
              <p14:nvPr/>
            </p14:nvContentPartPr>
            <p14:xfrm>
              <a:off x="10865880" y="2171520"/>
              <a:ext cx="679320" cy="15840"/>
            </p14:xfrm>
          </p:contentPart>
        </mc:Choice>
        <mc:Fallback>
          <p:pic>
            <p:nvPicPr>
              <p:cNvPr id="86" name="Рукописный ввод 85">
                <a:extLst>
                  <a:ext uri="{FF2B5EF4-FFF2-40B4-BE49-F238E27FC236}">
                    <a16:creationId xmlns:a16="http://schemas.microsoft.com/office/drawing/2014/main" id="{82E0AF94-F76B-4E25-8B02-CD8258514B7B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0829880" y="2099520"/>
                <a:ext cx="7509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87" name="Рукописный ввод 86">
                <a:extLst>
                  <a:ext uri="{FF2B5EF4-FFF2-40B4-BE49-F238E27FC236}">
                    <a16:creationId xmlns:a16="http://schemas.microsoft.com/office/drawing/2014/main" id="{C992DD11-9AE6-49DC-8F9D-312E23AA72C3}"/>
                  </a:ext>
                </a:extLst>
              </p14:cNvPr>
              <p14:cNvContentPartPr/>
              <p14:nvPr/>
            </p14:nvContentPartPr>
            <p14:xfrm>
              <a:off x="9730440" y="2307960"/>
              <a:ext cx="2103480" cy="62640"/>
            </p14:xfrm>
          </p:contentPart>
        </mc:Choice>
        <mc:Fallback>
          <p:pic>
            <p:nvPicPr>
              <p:cNvPr id="87" name="Рукописный ввод 86">
                <a:extLst>
                  <a:ext uri="{FF2B5EF4-FFF2-40B4-BE49-F238E27FC236}">
                    <a16:creationId xmlns:a16="http://schemas.microsoft.com/office/drawing/2014/main" id="{C992DD11-9AE6-49DC-8F9D-312E23AA72C3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694800" y="2236320"/>
                <a:ext cx="21751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99" name="Рукописный ввод 98">
                <a:extLst>
                  <a:ext uri="{FF2B5EF4-FFF2-40B4-BE49-F238E27FC236}">
                    <a16:creationId xmlns:a16="http://schemas.microsoft.com/office/drawing/2014/main" id="{F87AF685-800F-4337-9BB8-FF0EB2A09C57}"/>
                  </a:ext>
                </a:extLst>
              </p14:cNvPr>
              <p14:cNvContentPartPr/>
              <p14:nvPr/>
            </p14:nvContentPartPr>
            <p14:xfrm>
              <a:off x="9715320" y="2451960"/>
              <a:ext cx="1293480" cy="48600"/>
            </p14:xfrm>
          </p:contentPart>
        </mc:Choice>
        <mc:Fallback>
          <p:pic>
            <p:nvPicPr>
              <p:cNvPr id="99" name="Рукописный ввод 98">
                <a:extLst>
                  <a:ext uri="{FF2B5EF4-FFF2-40B4-BE49-F238E27FC236}">
                    <a16:creationId xmlns:a16="http://schemas.microsoft.com/office/drawing/2014/main" id="{F87AF685-800F-4337-9BB8-FF0EB2A09C5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9679320" y="2379960"/>
                <a:ext cx="136512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01" name="Рукописный ввод 100">
                <a:extLst>
                  <a:ext uri="{FF2B5EF4-FFF2-40B4-BE49-F238E27FC236}">
                    <a16:creationId xmlns:a16="http://schemas.microsoft.com/office/drawing/2014/main" id="{73EDC231-CA41-4C89-A5C4-064137B5BAF0}"/>
                  </a:ext>
                </a:extLst>
              </p14:cNvPr>
              <p14:cNvContentPartPr/>
              <p14:nvPr/>
            </p14:nvContentPartPr>
            <p14:xfrm>
              <a:off x="9730440" y="3870720"/>
              <a:ext cx="365040" cy="9000"/>
            </p14:xfrm>
          </p:contentPart>
        </mc:Choice>
        <mc:Fallback>
          <p:pic>
            <p:nvPicPr>
              <p:cNvPr id="101" name="Рукописный ввод 100">
                <a:extLst>
                  <a:ext uri="{FF2B5EF4-FFF2-40B4-BE49-F238E27FC236}">
                    <a16:creationId xmlns:a16="http://schemas.microsoft.com/office/drawing/2014/main" id="{73EDC231-CA41-4C89-A5C4-064137B5BAF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9694800" y="3798720"/>
                <a:ext cx="43668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02" name="Рукописный ввод 101">
                <a:extLst>
                  <a:ext uri="{FF2B5EF4-FFF2-40B4-BE49-F238E27FC236}">
                    <a16:creationId xmlns:a16="http://schemas.microsoft.com/office/drawing/2014/main" id="{076423E0-DBE5-4155-928B-250BD5BF6819}"/>
                  </a:ext>
                </a:extLst>
              </p14:cNvPr>
              <p14:cNvContentPartPr/>
              <p14:nvPr/>
            </p14:nvContentPartPr>
            <p14:xfrm>
              <a:off x="10164600" y="3854880"/>
              <a:ext cx="1058040" cy="8640"/>
            </p14:xfrm>
          </p:contentPart>
        </mc:Choice>
        <mc:Fallback>
          <p:pic>
            <p:nvPicPr>
              <p:cNvPr id="102" name="Рукописный ввод 101">
                <a:extLst>
                  <a:ext uri="{FF2B5EF4-FFF2-40B4-BE49-F238E27FC236}">
                    <a16:creationId xmlns:a16="http://schemas.microsoft.com/office/drawing/2014/main" id="{076423E0-DBE5-4155-928B-250BD5BF681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128960" y="3783240"/>
                <a:ext cx="112968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03" name="Рукописный ввод 102">
                <a:extLst>
                  <a:ext uri="{FF2B5EF4-FFF2-40B4-BE49-F238E27FC236}">
                    <a16:creationId xmlns:a16="http://schemas.microsoft.com/office/drawing/2014/main" id="{E441078C-69E9-4F8F-94EE-EF72A9DEB5CC}"/>
                  </a:ext>
                </a:extLst>
              </p14:cNvPr>
              <p14:cNvContentPartPr/>
              <p14:nvPr/>
            </p14:nvContentPartPr>
            <p14:xfrm>
              <a:off x="10294200" y="4815360"/>
              <a:ext cx="1420560" cy="23400"/>
            </p14:xfrm>
          </p:contentPart>
        </mc:Choice>
        <mc:Fallback>
          <p:pic>
            <p:nvPicPr>
              <p:cNvPr id="103" name="Рукописный ввод 102">
                <a:extLst>
                  <a:ext uri="{FF2B5EF4-FFF2-40B4-BE49-F238E27FC236}">
                    <a16:creationId xmlns:a16="http://schemas.microsoft.com/office/drawing/2014/main" id="{E441078C-69E9-4F8F-94EE-EF72A9DEB5C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0258560" y="4743360"/>
                <a:ext cx="14922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104" name="Рукописный ввод 103">
                <a:extLst>
                  <a:ext uri="{FF2B5EF4-FFF2-40B4-BE49-F238E27FC236}">
                    <a16:creationId xmlns:a16="http://schemas.microsoft.com/office/drawing/2014/main" id="{44FC33D8-8052-417C-A02E-2DD5D659800C}"/>
                  </a:ext>
                </a:extLst>
              </p14:cNvPr>
              <p14:cNvContentPartPr/>
              <p14:nvPr/>
            </p14:nvContentPartPr>
            <p14:xfrm>
              <a:off x="9738000" y="4990320"/>
              <a:ext cx="1957320" cy="39960"/>
            </p14:xfrm>
          </p:contentPart>
        </mc:Choice>
        <mc:Fallback>
          <p:pic>
            <p:nvPicPr>
              <p:cNvPr id="104" name="Рукописный ввод 103">
                <a:extLst>
                  <a:ext uri="{FF2B5EF4-FFF2-40B4-BE49-F238E27FC236}">
                    <a16:creationId xmlns:a16="http://schemas.microsoft.com/office/drawing/2014/main" id="{44FC33D8-8052-417C-A02E-2DD5D659800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9702000" y="4918680"/>
                <a:ext cx="202896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105" name="Рукописный ввод 104">
                <a:extLst>
                  <a:ext uri="{FF2B5EF4-FFF2-40B4-BE49-F238E27FC236}">
                    <a16:creationId xmlns:a16="http://schemas.microsoft.com/office/drawing/2014/main" id="{2A09372D-5211-498B-8DE5-9F38AB7BD0A2}"/>
                  </a:ext>
                </a:extLst>
              </p14:cNvPr>
              <p14:cNvContentPartPr/>
              <p14:nvPr/>
            </p14:nvContentPartPr>
            <p14:xfrm>
              <a:off x="9745560" y="5148720"/>
              <a:ext cx="2064600" cy="48960"/>
            </p14:xfrm>
          </p:contentPart>
        </mc:Choice>
        <mc:Fallback>
          <p:pic>
            <p:nvPicPr>
              <p:cNvPr id="105" name="Рукописный ввод 104">
                <a:extLst>
                  <a:ext uri="{FF2B5EF4-FFF2-40B4-BE49-F238E27FC236}">
                    <a16:creationId xmlns:a16="http://schemas.microsoft.com/office/drawing/2014/main" id="{2A09372D-5211-498B-8DE5-9F38AB7BD0A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9709920" y="5077080"/>
                <a:ext cx="213624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06" name="Рукописный ввод 105">
                <a:extLst>
                  <a:ext uri="{FF2B5EF4-FFF2-40B4-BE49-F238E27FC236}">
                    <a16:creationId xmlns:a16="http://schemas.microsoft.com/office/drawing/2014/main" id="{B3344E0E-E2F5-4AAE-9391-1593A71EE02E}"/>
                  </a:ext>
                </a:extLst>
              </p14:cNvPr>
              <p14:cNvContentPartPr/>
              <p14:nvPr/>
            </p14:nvContentPartPr>
            <p14:xfrm>
              <a:off x="9745560" y="5348520"/>
              <a:ext cx="1706760" cy="8280"/>
            </p14:xfrm>
          </p:contentPart>
        </mc:Choice>
        <mc:Fallback>
          <p:pic>
            <p:nvPicPr>
              <p:cNvPr id="106" name="Рукописный ввод 105">
                <a:extLst>
                  <a:ext uri="{FF2B5EF4-FFF2-40B4-BE49-F238E27FC236}">
                    <a16:creationId xmlns:a16="http://schemas.microsoft.com/office/drawing/2014/main" id="{B3344E0E-E2F5-4AAE-9391-1593A71EE0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709920" y="5276880"/>
                <a:ext cx="177840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07" name="Рукописный ввод 106">
                <a:extLst>
                  <a:ext uri="{FF2B5EF4-FFF2-40B4-BE49-F238E27FC236}">
                    <a16:creationId xmlns:a16="http://schemas.microsoft.com/office/drawing/2014/main" id="{78A0C11A-0AEA-4673-AF31-D8822113CB2A}"/>
                  </a:ext>
                </a:extLst>
              </p14:cNvPr>
              <p14:cNvContentPartPr/>
              <p14:nvPr/>
            </p14:nvContentPartPr>
            <p14:xfrm>
              <a:off x="9738000" y="6011640"/>
              <a:ext cx="997920" cy="39240"/>
            </p14:xfrm>
          </p:contentPart>
        </mc:Choice>
        <mc:Fallback>
          <p:pic>
            <p:nvPicPr>
              <p:cNvPr id="107" name="Рукописный ввод 106">
                <a:extLst>
                  <a:ext uri="{FF2B5EF4-FFF2-40B4-BE49-F238E27FC236}">
                    <a16:creationId xmlns:a16="http://schemas.microsoft.com/office/drawing/2014/main" id="{78A0C11A-0AEA-4673-AF31-D8822113CB2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9702000" y="5940000"/>
                <a:ext cx="106956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108" name="Рукописный ввод 107">
                <a:extLst>
                  <a:ext uri="{FF2B5EF4-FFF2-40B4-BE49-F238E27FC236}">
                    <a16:creationId xmlns:a16="http://schemas.microsoft.com/office/drawing/2014/main" id="{6C594A28-BBD8-407D-B1AF-1288528ED711}"/>
                  </a:ext>
                </a:extLst>
              </p14:cNvPr>
              <p14:cNvContentPartPr/>
              <p14:nvPr/>
            </p14:nvContentPartPr>
            <p14:xfrm>
              <a:off x="11231640" y="6354720"/>
              <a:ext cx="639720" cy="360"/>
            </p14:xfrm>
          </p:contentPart>
        </mc:Choice>
        <mc:Fallback>
          <p:pic>
            <p:nvPicPr>
              <p:cNvPr id="108" name="Рукописный ввод 107">
                <a:extLst>
                  <a:ext uri="{FF2B5EF4-FFF2-40B4-BE49-F238E27FC236}">
                    <a16:creationId xmlns:a16="http://schemas.microsoft.com/office/drawing/2014/main" id="{6C594A28-BBD8-407D-B1AF-1288528ED71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195640" y="6282720"/>
                <a:ext cx="7113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24C1BC25-9FBD-47A1-86DE-12A1DA678EAF}"/>
                  </a:ext>
                </a:extLst>
              </p14:cNvPr>
              <p14:cNvContentPartPr/>
              <p14:nvPr/>
            </p14:nvContentPartPr>
            <p14:xfrm>
              <a:off x="9707400" y="6537240"/>
              <a:ext cx="731520" cy="2340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24C1BC25-9FBD-47A1-86DE-12A1DA678EAF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9671760" y="6465600"/>
                <a:ext cx="80316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110" name="Рукописный ввод 109">
                <a:extLst>
                  <a:ext uri="{FF2B5EF4-FFF2-40B4-BE49-F238E27FC236}">
                    <a16:creationId xmlns:a16="http://schemas.microsoft.com/office/drawing/2014/main" id="{C901C2D1-2697-4F08-8741-498AB4FE1117}"/>
                  </a:ext>
                </a:extLst>
              </p14:cNvPr>
              <p14:cNvContentPartPr/>
              <p14:nvPr/>
            </p14:nvContentPartPr>
            <p14:xfrm>
              <a:off x="3009420" y="3344760"/>
              <a:ext cx="1142640" cy="360"/>
            </p14:xfrm>
          </p:contentPart>
        </mc:Choice>
        <mc:Fallback>
          <p:pic>
            <p:nvPicPr>
              <p:cNvPr id="110" name="Рукописный ввод 109">
                <a:extLst>
                  <a:ext uri="{FF2B5EF4-FFF2-40B4-BE49-F238E27FC236}">
                    <a16:creationId xmlns:a16="http://schemas.microsoft.com/office/drawing/2014/main" id="{C901C2D1-2697-4F08-8741-498AB4FE111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973780" y="3273120"/>
                <a:ext cx="1214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111" name="Рукописный ввод 110">
                <a:extLst>
                  <a:ext uri="{FF2B5EF4-FFF2-40B4-BE49-F238E27FC236}">
                    <a16:creationId xmlns:a16="http://schemas.microsoft.com/office/drawing/2014/main" id="{A1EB78D9-C5AA-479E-8465-17FC9AC0E043}"/>
                  </a:ext>
                </a:extLst>
              </p14:cNvPr>
              <p14:cNvContentPartPr/>
              <p14:nvPr/>
            </p14:nvContentPartPr>
            <p14:xfrm>
              <a:off x="3649500" y="4952880"/>
              <a:ext cx="1058760" cy="12600"/>
            </p14:xfrm>
          </p:contentPart>
        </mc:Choice>
        <mc:Fallback>
          <p:pic>
            <p:nvPicPr>
              <p:cNvPr id="111" name="Рукописный ввод 110">
                <a:extLst>
                  <a:ext uri="{FF2B5EF4-FFF2-40B4-BE49-F238E27FC236}">
                    <a16:creationId xmlns:a16="http://schemas.microsoft.com/office/drawing/2014/main" id="{A1EB78D9-C5AA-479E-8465-17FC9AC0E04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613860" y="4880880"/>
                <a:ext cx="113040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112" name="Рукописный ввод 111">
                <a:extLst>
                  <a:ext uri="{FF2B5EF4-FFF2-40B4-BE49-F238E27FC236}">
                    <a16:creationId xmlns:a16="http://schemas.microsoft.com/office/drawing/2014/main" id="{165FF197-3A40-424C-AF56-A54C812536D1}"/>
                  </a:ext>
                </a:extLst>
              </p14:cNvPr>
              <p14:cNvContentPartPr/>
              <p14:nvPr/>
            </p14:nvContentPartPr>
            <p14:xfrm>
              <a:off x="2674260" y="5172480"/>
              <a:ext cx="1279080" cy="28800"/>
            </p14:xfrm>
          </p:contentPart>
        </mc:Choice>
        <mc:Fallback>
          <p:pic>
            <p:nvPicPr>
              <p:cNvPr id="112" name="Рукописный ввод 111">
                <a:extLst>
                  <a:ext uri="{FF2B5EF4-FFF2-40B4-BE49-F238E27FC236}">
                    <a16:creationId xmlns:a16="http://schemas.microsoft.com/office/drawing/2014/main" id="{165FF197-3A40-424C-AF56-A54C812536D1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638620" y="5100840"/>
                <a:ext cx="1350720" cy="172440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599ACDA-F293-4C57-9482-92448EE89483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48" y="1694809"/>
            <a:ext cx="3270760" cy="2571962"/>
          </a:xfrm>
          <a:prstGeom prst="rect">
            <a:avLst/>
          </a:prstGeom>
          <a:effectLst>
            <a:outerShdw blurRad="228600" dist="241300" dir="8100000" algn="tr" rotWithShape="0">
              <a:prstClr val="black">
                <a:alpha val="42000"/>
              </a:prst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128" name="Рукописный ввод 127">
                <a:extLst>
                  <a:ext uri="{FF2B5EF4-FFF2-40B4-BE49-F238E27FC236}">
                    <a16:creationId xmlns:a16="http://schemas.microsoft.com/office/drawing/2014/main" id="{75D57345-B0F3-44C0-9790-E46B44F231F5}"/>
                  </a:ext>
                </a:extLst>
              </p14:cNvPr>
              <p14:cNvContentPartPr/>
              <p14:nvPr/>
            </p14:nvContentPartPr>
            <p14:xfrm>
              <a:off x="8747460" y="2018880"/>
              <a:ext cx="884160" cy="360"/>
            </p14:xfrm>
          </p:contentPart>
        </mc:Choice>
        <mc:Fallback>
          <p:pic>
            <p:nvPicPr>
              <p:cNvPr id="128" name="Рукописный ввод 127">
                <a:extLst>
                  <a:ext uri="{FF2B5EF4-FFF2-40B4-BE49-F238E27FC236}">
                    <a16:creationId xmlns:a16="http://schemas.microsoft.com/office/drawing/2014/main" id="{75D57345-B0F3-44C0-9790-E46B44F231F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8711460" y="1947240"/>
                <a:ext cx="9558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129" name="Рукописный ввод 128">
                <a:extLst>
                  <a:ext uri="{FF2B5EF4-FFF2-40B4-BE49-F238E27FC236}">
                    <a16:creationId xmlns:a16="http://schemas.microsoft.com/office/drawing/2014/main" id="{9F11AA9B-AD46-4344-AA23-F3D2F0E07AE2}"/>
                  </a:ext>
                </a:extLst>
              </p14:cNvPr>
              <p14:cNvContentPartPr/>
              <p14:nvPr/>
            </p14:nvContentPartPr>
            <p14:xfrm>
              <a:off x="7606980" y="2216160"/>
              <a:ext cx="2123640" cy="40680"/>
            </p14:xfrm>
          </p:contentPart>
        </mc:Choice>
        <mc:Fallback>
          <p:pic>
            <p:nvPicPr>
              <p:cNvPr id="129" name="Рукописный ввод 128">
                <a:extLst>
                  <a:ext uri="{FF2B5EF4-FFF2-40B4-BE49-F238E27FC236}">
                    <a16:creationId xmlns:a16="http://schemas.microsoft.com/office/drawing/2014/main" id="{9F11AA9B-AD46-4344-AA23-F3D2F0E07AE2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571340" y="2144160"/>
                <a:ext cx="219528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30" name="Рукописный ввод 129">
                <a:extLst>
                  <a:ext uri="{FF2B5EF4-FFF2-40B4-BE49-F238E27FC236}">
                    <a16:creationId xmlns:a16="http://schemas.microsoft.com/office/drawing/2014/main" id="{932D8C10-D7A4-444D-8891-51269D8B4C14}"/>
                  </a:ext>
                </a:extLst>
              </p14:cNvPr>
              <p14:cNvContentPartPr/>
              <p14:nvPr/>
            </p14:nvContentPartPr>
            <p14:xfrm>
              <a:off x="9890460" y="2232360"/>
              <a:ext cx="154080" cy="12240"/>
            </p14:xfrm>
          </p:contentPart>
        </mc:Choice>
        <mc:Fallback>
          <p:pic>
            <p:nvPicPr>
              <p:cNvPr id="130" name="Рукописный ввод 129">
                <a:extLst>
                  <a:ext uri="{FF2B5EF4-FFF2-40B4-BE49-F238E27FC236}">
                    <a16:creationId xmlns:a16="http://schemas.microsoft.com/office/drawing/2014/main" id="{932D8C10-D7A4-444D-8891-51269D8B4C14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9854820" y="2160360"/>
                <a:ext cx="22572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31" name="Рукописный ввод 130">
                <a:extLst>
                  <a:ext uri="{FF2B5EF4-FFF2-40B4-BE49-F238E27FC236}">
                    <a16:creationId xmlns:a16="http://schemas.microsoft.com/office/drawing/2014/main" id="{04E8F3E0-70F2-4D50-843E-22964EB3845D}"/>
                  </a:ext>
                </a:extLst>
              </p14:cNvPr>
              <p14:cNvContentPartPr/>
              <p14:nvPr/>
            </p14:nvContentPartPr>
            <p14:xfrm>
              <a:off x="7619580" y="2445840"/>
              <a:ext cx="1966680" cy="39600"/>
            </p14:xfrm>
          </p:contentPart>
        </mc:Choice>
        <mc:Fallback>
          <p:pic>
            <p:nvPicPr>
              <p:cNvPr id="131" name="Рукописный ввод 130">
                <a:extLst>
                  <a:ext uri="{FF2B5EF4-FFF2-40B4-BE49-F238E27FC236}">
                    <a16:creationId xmlns:a16="http://schemas.microsoft.com/office/drawing/2014/main" id="{04E8F3E0-70F2-4D50-843E-22964EB3845D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583940" y="2373840"/>
                <a:ext cx="203832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132" name="Рукописный ввод 131">
                <a:extLst>
                  <a:ext uri="{FF2B5EF4-FFF2-40B4-BE49-F238E27FC236}">
                    <a16:creationId xmlns:a16="http://schemas.microsoft.com/office/drawing/2014/main" id="{36EE7CD0-0B3A-4833-8EBF-E9418EECD6AE}"/>
                  </a:ext>
                </a:extLst>
              </p14:cNvPr>
              <p14:cNvContentPartPr/>
              <p14:nvPr/>
            </p14:nvContentPartPr>
            <p14:xfrm>
              <a:off x="7619580" y="2674440"/>
              <a:ext cx="2111760" cy="11160"/>
            </p14:xfrm>
          </p:contentPart>
        </mc:Choice>
        <mc:Fallback>
          <p:pic>
            <p:nvPicPr>
              <p:cNvPr id="132" name="Рукописный ввод 131">
                <a:extLst>
                  <a:ext uri="{FF2B5EF4-FFF2-40B4-BE49-F238E27FC236}">
                    <a16:creationId xmlns:a16="http://schemas.microsoft.com/office/drawing/2014/main" id="{36EE7CD0-0B3A-4833-8EBF-E9418EECD6AE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583940" y="2602440"/>
                <a:ext cx="218340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133" name="Рукописный ввод 132">
                <a:extLst>
                  <a:ext uri="{FF2B5EF4-FFF2-40B4-BE49-F238E27FC236}">
                    <a16:creationId xmlns:a16="http://schemas.microsoft.com/office/drawing/2014/main" id="{56EC3DF4-00B3-4469-A2BF-F1D92DB2DF32}"/>
                  </a:ext>
                </a:extLst>
              </p14:cNvPr>
              <p14:cNvContentPartPr/>
              <p14:nvPr/>
            </p14:nvContentPartPr>
            <p14:xfrm>
              <a:off x="7627500" y="2840040"/>
              <a:ext cx="2202480" cy="47880"/>
            </p14:xfrm>
          </p:contentPart>
        </mc:Choice>
        <mc:Fallback>
          <p:pic>
            <p:nvPicPr>
              <p:cNvPr id="133" name="Рукописный ввод 132">
                <a:extLst>
                  <a:ext uri="{FF2B5EF4-FFF2-40B4-BE49-F238E27FC236}">
                    <a16:creationId xmlns:a16="http://schemas.microsoft.com/office/drawing/2014/main" id="{56EC3DF4-00B3-4469-A2BF-F1D92DB2DF32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591500" y="2768400"/>
                <a:ext cx="227412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134" name="Рукописный ввод 133">
                <a:extLst>
                  <a:ext uri="{FF2B5EF4-FFF2-40B4-BE49-F238E27FC236}">
                    <a16:creationId xmlns:a16="http://schemas.microsoft.com/office/drawing/2014/main" id="{A9C7A40F-25BE-44DA-83DA-3A2AE7CA1FD5}"/>
                  </a:ext>
                </a:extLst>
              </p14:cNvPr>
              <p14:cNvContentPartPr/>
              <p14:nvPr/>
            </p14:nvContentPartPr>
            <p14:xfrm>
              <a:off x="7604460" y="3062520"/>
              <a:ext cx="2284920" cy="23760"/>
            </p14:xfrm>
          </p:contentPart>
        </mc:Choice>
        <mc:Fallback>
          <p:pic>
            <p:nvPicPr>
              <p:cNvPr id="134" name="Рукописный ввод 133">
                <a:extLst>
                  <a:ext uri="{FF2B5EF4-FFF2-40B4-BE49-F238E27FC236}">
                    <a16:creationId xmlns:a16="http://schemas.microsoft.com/office/drawing/2014/main" id="{A9C7A40F-25BE-44DA-83DA-3A2AE7CA1FD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568460" y="2990880"/>
                <a:ext cx="235656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135" name="Рукописный ввод 134">
                <a:extLst>
                  <a:ext uri="{FF2B5EF4-FFF2-40B4-BE49-F238E27FC236}">
                    <a16:creationId xmlns:a16="http://schemas.microsoft.com/office/drawing/2014/main" id="{B1AF658C-F0E8-4F13-B32A-7D45CCC8C46D}"/>
                  </a:ext>
                </a:extLst>
              </p14:cNvPr>
              <p14:cNvContentPartPr/>
              <p14:nvPr/>
            </p14:nvContentPartPr>
            <p14:xfrm>
              <a:off x="7604460" y="3283560"/>
              <a:ext cx="1760400" cy="8640"/>
            </p14:xfrm>
          </p:contentPart>
        </mc:Choice>
        <mc:Fallback>
          <p:pic>
            <p:nvPicPr>
              <p:cNvPr id="135" name="Рукописный ввод 134">
                <a:extLst>
                  <a:ext uri="{FF2B5EF4-FFF2-40B4-BE49-F238E27FC236}">
                    <a16:creationId xmlns:a16="http://schemas.microsoft.com/office/drawing/2014/main" id="{B1AF658C-F0E8-4F13-B32A-7D45CCC8C46D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7568460" y="3211560"/>
                <a:ext cx="183204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136" name="Рукописный ввод 135">
                <a:extLst>
                  <a:ext uri="{FF2B5EF4-FFF2-40B4-BE49-F238E27FC236}">
                    <a16:creationId xmlns:a16="http://schemas.microsoft.com/office/drawing/2014/main" id="{FC82CA3C-D2AC-4187-ABBE-DE7A6742CB0E}"/>
                  </a:ext>
                </a:extLst>
              </p14:cNvPr>
              <p14:cNvContentPartPr/>
              <p14:nvPr/>
            </p14:nvContentPartPr>
            <p14:xfrm>
              <a:off x="7596900" y="3504960"/>
              <a:ext cx="1657800" cy="360"/>
            </p14:xfrm>
          </p:contentPart>
        </mc:Choice>
        <mc:Fallback>
          <p:pic>
            <p:nvPicPr>
              <p:cNvPr id="136" name="Рукописный ввод 135">
                <a:extLst>
                  <a:ext uri="{FF2B5EF4-FFF2-40B4-BE49-F238E27FC236}">
                    <a16:creationId xmlns:a16="http://schemas.microsoft.com/office/drawing/2014/main" id="{FC82CA3C-D2AC-4187-ABBE-DE7A6742CB0E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7560900" y="3433320"/>
                <a:ext cx="172944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F89771C-53FF-46F0-9EA8-9B8FDA317E58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40" y="670937"/>
            <a:ext cx="2783424" cy="5774365"/>
          </a:xfrm>
          <a:prstGeom prst="rect">
            <a:avLst/>
          </a:prstGeom>
          <a:effectLst>
            <a:outerShdw blurRad="228600" dist="241300" dir="8100000" algn="tr" rotWithShape="0">
              <a:prstClr val="black">
                <a:alpha val="42000"/>
              </a:prst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13" name="Рукописный ввод 112">
                <a:extLst>
                  <a:ext uri="{FF2B5EF4-FFF2-40B4-BE49-F238E27FC236}">
                    <a16:creationId xmlns:a16="http://schemas.microsoft.com/office/drawing/2014/main" id="{B013CCDE-CC13-4C70-AA45-58AFBFF0AE91}"/>
                  </a:ext>
                </a:extLst>
              </p14:cNvPr>
              <p14:cNvContentPartPr/>
              <p14:nvPr/>
            </p14:nvContentPartPr>
            <p14:xfrm>
              <a:off x="6514740" y="2346840"/>
              <a:ext cx="601920" cy="30960"/>
            </p14:xfrm>
          </p:contentPart>
        </mc:Choice>
        <mc:Fallback>
          <p:pic>
            <p:nvPicPr>
              <p:cNvPr id="113" name="Рукописный ввод 112">
                <a:extLst>
                  <a:ext uri="{FF2B5EF4-FFF2-40B4-BE49-F238E27FC236}">
                    <a16:creationId xmlns:a16="http://schemas.microsoft.com/office/drawing/2014/main" id="{B013CCDE-CC13-4C70-AA45-58AFBFF0AE91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479100" y="2274840"/>
                <a:ext cx="67356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114" name="Рукописный ввод 113">
                <a:extLst>
                  <a:ext uri="{FF2B5EF4-FFF2-40B4-BE49-F238E27FC236}">
                    <a16:creationId xmlns:a16="http://schemas.microsoft.com/office/drawing/2014/main" id="{B125B738-DA54-4D04-860D-EFDD5A33832B}"/>
                  </a:ext>
                </a:extLst>
              </p14:cNvPr>
              <p14:cNvContentPartPr/>
              <p14:nvPr/>
            </p14:nvContentPartPr>
            <p14:xfrm>
              <a:off x="5425020" y="3466800"/>
              <a:ext cx="2001960" cy="62280"/>
            </p14:xfrm>
          </p:contentPart>
        </mc:Choice>
        <mc:Fallback>
          <p:pic>
            <p:nvPicPr>
              <p:cNvPr id="114" name="Рукописный ввод 113">
                <a:extLst>
                  <a:ext uri="{FF2B5EF4-FFF2-40B4-BE49-F238E27FC236}">
                    <a16:creationId xmlns:a16="http://schemas.microsoft.com/office/drawing/2014/main" id="{B125B738-DA54-4D04-860D-EFDD5A33832B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389380" y="3394800"/>
                <a:ext cx="207360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115" name="Рукописный ввод 114">
                <a:extLst>
                  <a:ext uri="{FF2B5EF4-FFF2-40B4-BE49-F238E27FC236}">
                    <a16:creationId xmlns:a16="http://schemas.microsoft.com/office/drawing/2014/main" id="{729C00CB-6B15-49C7-8B4E-5198A559C223}"/>
                  </a:ext>
                </a:extLst>
              </p14:cNvPr>
              <p14:cNvContentPartPr/>
              <p14:nvPr/>
            </p14:nvContentPartPr>
            <p14:xfrm>
              <a:off x="5455620" y="3686760"/>
              <a:ext cx="2140920" cy="24120"/>
            </p14:xfrm>
          </p:contentPart>
        </mc:Choice>
        <mc:Fallback>
          <p:pic>
            <p:nvPicPr>
              <p:cNvPr id="115" name="Рукописный ввод 114">
                <a:extLst>
                  <a:ext uri="{FF2B5EF4-FFF2-40B4-BE49-F238E27FC236}">
                    <a16:creationId xmlns:a16="http://schemas.microsoft.com/office/drawing/2014/main" id="{729C00CB-6B15-49C7-8B4E-5198A559C223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419620" y="3615120"/>
                <a:ext cx="22125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116" name="Рукописный ввод 115">
                <a:extLst>
                  <a:ext uri="{FF2B5EF4-FFF2-40B4-BE49-F238E27FC236}">
                    <a16:creationId xmlns:a16="http://schemas.microsoft.com/office/drawing/2014/main" id="{CAFDBCD3-CAB2-4479-850A-92291C2B2A36}"/>
                  </a:ext>
                </a:extLst>
              </p14:cNvPr>
              <p14:cNvContentPartPr/>
              <p14:nvPr/>
            </p14:nvContentPartPr>
            <p14:xfrm>
              <a:off x="5440140" y="3884760"/>
              <a:ext cx="960840" cy="40320"/>
            </p14:xfrm>
          </p:contentPart>
        </mc:Choice>
        <mc:Fallback>
          <p:pic>
            <p:nvPicPr>
              <p:cNvPr id="116" name="Рукописный ввод 115">
                <a:extLst>
                  <a:ext uri="{FF2B5EF4-FFF2-40B4-BE49-F238E27FC236}">
                    <a16:creationId xmlns:a16="http://schemas.microsoft.com/office/drawing/2014/main" id="{CAFDBCD3-CAB2-4479-850A-92291C2B2A36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404500" y="3812760"/>
                <a:ext cx="103248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119" name="Рукописный ввод 118">
                <a:extLst>
                  <a:ext uri="{FF2B5EF4-FFF2-40B4-BE49-F238E27FC236}">
                    <a16:creationId xmlns:a16="http://schemas.microsoft.com/office/drawing/2014/main" id="{FC6E5460-2238-4613-A306-77152904BBA9}"/>
                  </a:ext>
                </a:extLst>
              </p14:cNvPr>
              <p14:cNvContentPartPr/>
              <p14:nvPr/>
            </p14:nvContentPartPr>
            <p14:xfrm>
              <a:off x="6560460" y="4815360"/>
              <a:ext cx="594000" cy="29520"/>
            </p14:xfrm>
          </p:contentPart>
        </mc:Choice>
        <mc:Fallback>
          <p:pic>
            <p:nvPicPr>
              <p:cNvPr id="119" name="Рукописный ввод 118">
                <a:extLst>
                  <a:ext uri="{FF2B5EF4-FFF2-40B4-BE49-F238E27FC236}">
                    <a16:creationId xmlns:a16="http://schemas.microsoft.com/office/drawing/2014/main" id="{FC6E5460-2238-4613-A306-77152904BBA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6524820" y="4743720"/>
                <a:ext cx="66564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121" name="Рукописный ввод 120">
                <a:extLst>
                  <a:ext uri="{FF2B5EF4-FFF2-40B4-BE49-F238E27FC236}">
                    <a16:creationId xmlns:a16="http://schemas.microsoft.com/office/drawing/2014/main" id="{CB98D321-7FB5-4129-87A2-FAC2CB17B7AA}"/>
                  </a:ext>
                </a:extLst>
              </p14:cNvPr>
              <p14:cNvContentPartPr/>
              <p14:nvPr/>
            </p14:nvContentPartPr>
            <p14:xfrm>
              <a:off x="5440140" y="5056200"/>
              <a:ext cx="1778040" cy="42480"/>
            </p14:xfrm>
          </p:contentPart>
        </mc:Choice>
        <mc:Fallback>
          <p:pic>
            <p:nvPicPr>
              <p:cNvPr id="121" name="Рукописный ввод 120">
                <a:extLst>
                  <a:ext uri="{FF2B5EF4-FFF2-40B4-BE49-F238E27FC236}">
                    <a16:creationId xmlns:a16="http://schemas.microsoft.com/office/drawing/2014/main" id="{CB98D321-7FB5-4129-87A2-FAC2CB17B7A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404500" y="4984200"/>
                <a:ext cx="184968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124" name="Рукописный ввод 123">
                <a:extLst>
                  <a:ext uri="{FF2B5EF4-FFF2-40B4-BE49-F238E27FC236}">
                    <a16:creationId xmlns:a16="http://schemas.microsoft.com/office/drawing/2014/main" id="{3B2FC496-8442-4A15-9DF0-91635B5662B4}"/>
                  </a:ext>
                </a:extLst>
              </p14:cNvPr>
              <p14:cNvContentPartPr/>
              <p14:nvPr/>
            </p14:nvContentPartPr>
            <p14:xfrm>
              <a:off x="5851980" y="5249160"/>
              <a:ext cx="1492560" cy="16200"/>
            </p14:xfrm>
          </p:contentPart>
        </mc:Choice>
        <mc:Fallback>
          <p:pic>
            <p:nvPicPr>
              <p:cNvPr id="124" name="Рукописный ввод 123">
                <a:extLst>
                  <a:ext uri="{FF2B5EF4-FFF2-40B4-BE49-F238E27FC236}">
                    <a16:creationId xmlns:a16="http://schemas.microsoft.com/office/drawing/2014/main" id="{3B2FC496-8442-4A15-9DF0-91635B5662B4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5815980" y="5177160"/>
                <a:ext cx="15642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125" name="Рукописный ввод 124">
                <a:extLst>
                  <a:ext uri="{FF2B5EF4-FFF2-40B4-BE49-F238E27FC236}">
                    <a16:creationId xmlns:a16="http://schemas.microsoft.com/office/drawing/2014/main" id="{AF895B41-FAF4-4A11-945E-777E228CE95B}"/>
                  </a:ext>
                </a:extLst>
              </p14:cNvPr>
              <p14:cNvContentPartPr/>
              <p14:nvPr/>
            </p14:nvContentPartPr>
            <p14:xfrm>
              <a:off x="5448060" y="5455440"/>
              <a:ext cx="2098080" cy="8280"/>
            </p14:xfrm>
          </p:contentPart>
        </mc:Choice>
        <mc:Fallback>
          <p:pic>
            <p:nvPicPr>
              <p:cNvPr id="125" name="Рукописный ввод 124">
                <a:extLst>
                  <a:ext uri="{FF2B5EF4-FFF2-40B4-BE49-F238E27FC236}">
                    <a16:creationId xmlns:a16="http://schemas.microsoft.com/office/drawing/2014/main" id="{AF895B41-FAF4-4A11-945E-777E228CE95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412420" y="5383440"/>
                <a:ext cx="216972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126" name="Рукописный ввод 125">
                <a:extLst>
                  <a:ext uri="{FF2B5EF4-FFF2-40B4-BE49-F238E27FC236}">
                    <a16:creationId xmlns:a16="http://schemas.microsoft.com/office/drawing/2014/main" id="{031E8CE4-B8D6-4DAA-B31D-A70C0708E5B9}"/>
                  </a:ext>
                </a:extLst>
              </p14:cNvPr>
              <p14:cNvContentPartPr/>
              <p14:nvPr/>
            </p14:nvContentPartPr>
            <p14:xfrm>
              <a:off x="5463180" y="5591880"/>
              <a:ext cx="1935720" cy="39960"/>
            </p14:xfrm>
          </p:contentPart>
        </mc:Choice>
        <mc:Fallback>
          <p:pic>
            <p:nvPicPr>
              <p:cNvPr id="126" name="Рукописный ввод 125">
                <a:extLst>
                  <a:ext uri="{FF2B5EF4-FFF2-40B4-BE49-F238E27FC236}">
                    <a16:creationId xmlns:a16="http://schemas.microsoft.com/office/drawing/2014/main" id="{031E8CE4-B8D6-4DAA-B31D-A70C0708E5B9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427540" y="5520240"/>
                <a:ext cx="200736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127" name="Рукописный ввод 126">
                <a:extLst>
                  <a:ext uri="{FF2B5EF4-FFF2-40B4-BE49-F238E27FC236}">
                    <a16:creationId xmlns:a16="http://schemas.microsoft.com/office/drawing/2014/main" id="{ED459BED-93C3-471D-B808-91204AF8F8FE}"/>
                  </a:ext>
                </a:extLst>
              </p14:cNvPr>
              <p14:cNvContentPartPr/>
              <p14:nvPr/>
            </p14:nvContentPartPr>
            <p14:xfrm>
              <a:off x="5402340" y="5821560"/>
              <a:ext cx="1416600" cy="29160"/>
            </p14:xfrm>
          </p:contentPart>
        </mc:Choice>
        <mc:Fallback>
          <p:pic>
            <p:nvPicPr>
              <p:cNvPr id="127" name="Рукописный ввод 126">
                <a:extLst>
                  <a:ext uri="{FF2B5EF4-FFF2-40B4-BE49-F238E27FC236}">
                    <a16:creationId xmlns:a16="http://schemas.microsoft.com/office/drawing/2014/main" id="{ED459BED-93C3-471D-B808-91204AF8F8FE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366340" y="5749560"/>
                <a:ext cx="1488240" cy="17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999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8F0650-3E35-478A-891E-2D6FCDEC2C5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5F869-3EF2-45FF-AA09-015D986CF4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20" name="Нижний колонтитул 2">
            <a:extLst>
              <a:ext uri="{FF2B5EF4-FFF2-40B4-BE49-F238E27FC236}">
                <a16:creationId xmlns:a16="http://schemas.microsoft.com/office/drawing/2014/main" id="{98E1A317-BF26-46C3-8B28-7870A3D4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r>
              <a:rPr lang="ru-RU" dirty="0"/>
              <a:t>Собственные данные, не опубликовано. При копировании ссылка на автора обязательна.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3A23E77C-2C52-4FF9-9C7B-2366243EB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90" y="165766"/>
            <a:ext cx="10806709" cy="1325563"/>
          </a:xfrm>
        </p:spPr>
        <p:txBody>
          <a:bodyPr/>
          <a:lstStyle/>
          <a:p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Сколько нам это стоит?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9D60D1-A35D-45C4-919E-A4F71231D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2" y="1647793"/>
            <a:ext cx="6105988" cy="41422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A3DECB-FFE4-4977-A9D8-5443DA21C8FE}"/>
              </a:ext>
            </a:extLst>
          </p:cNvPr>
          <p:cNvSpPr txBox="1"/>
          <p:nvPr/>
        </p:nvSpPr>
        <p:spPr>
          <a:xfrm>
            <a:off x="6788644" y="1657095"/>
            <a:ext cx="4775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Microsoft YaHei Light" panose="020B0502040204020203" pitchFamily="34" charset="-122"/>
              <a:buChar char="+"/>
              <a:defRPr/>
            </a:pPr>
            <a:r>
              <a:rPr lang="ru-RU" dirty="0" err="1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Триптаны</a:t>
            </a: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3200 ₽*12 </a:t>
            </a:r>
            <a:r>
              <a:rPr lang="ru-RU" dirty="0" err="1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мес</a:t>
            </a:r>
            <a:endParaRPr lang="ru-RU" dirty="0">
              <a:solidFill>
                <a:prstClr val="black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285750" indent="-285750">
              <a:buFont typeface="Microsoft YaHei Light" panose="020B0502040204020203" pitchFamily="34" charset="-122"/>
              <a:buChar char="+"/>
              <a:defRPr/>
            </a:pP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НПВП 250 ₽*12 </a:t>
            </a:r>
            <a:r>
              <a:rPr lang="ru-RU" dirty="0" err="1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мес</a:t>
            </a:r>
            <a:endParaRPr lang="ru-RU" dirty="0">
              <a:solidFill>
                <a:prstClr val="black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285750" indent="-285750">
              <a:buFont typeface="Microsoft YaHei Light" panose="020B0502040204020203" pitchFamily="34" charset="-122"/>
              <a:buChar char="+"/>
              <a:defRPr/>
            </a:pP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10 капельниц 21,400 ₽</a:t>
            </a:r>
          </a:p>
          <a:p>
            <a:pPr marL="285750" indent="-285750">
              <a:buFont typeface="Microsoft YaHei Light" panose="020B0502040204020203" pitchFamily="34" charset="-122"/>
              <a:buChar char="+"/>
              <a:defRPr/>
            </a:pPr>
            <a:r>
              <a:rPr lang="ru-RU" dirty="0" err="1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Мексидол</a:t>
            </a: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форте (курс на месяц 810*2) 1600 ₽</a:t>
            </a:r>
          </a:p>
          <a:p>
            <a:pPr marL="285750" indent="-285750">
              <a:buFont typeface="Microsoft YaHei Light" panose="020B0502040204020203" pitchFamily="34" charset="-122"/>
              <a:buChar char="+"/>
              <a:defRPr/>
            </a:pP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МРТ головного мозга 8300 ₽</a:t>
            </a:r>
          </a:p>
          <a:p>
            <a:pPr marL="285750" indent="-285750">
              <a:buFont typeface="Microsoft YaHei Light" panose="020B0502040204020203" pitchFamily="34" charset="-122"/>
              <a:buChar char="+"/>
              <a:defRPr/>
            </a:pPr>
            <a:endParaRPr lang="ru-RU" dirty="0">
              <a:solidFill>
                <a:prstClr val="black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>
              <a:defRPr/>
            </a:pPr>
            <a:r>
              <a:rPr lang="ru-RU" sz="22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= 264,700 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F34D04-9359-4E9D-B0E2-666833989ABC}"/>
              </a:ext>
            </a:extLst>
          </p:cNvPr>
          <p:cNvSpPr txBox="1"/>
          <p:nvPr/>
        </p:nvSpPr>
        <p:spPr>
          <a:xfrm>
            <a:off x="6788644" y="4470143"/>
            <a:ext cx="5119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= </a:t>
            </a: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годичный курс </a:t>
            </a:r>
            <a:r>
              <a:rPr lang="ru-RU" dirty="0" err="1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моноклональных</a:t>
            </a: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антител.</a:t>
            </a:r>
          </a:p>
          <a:p>
            <a:pPr>
              <a:defRPr/>
            </a:pPr>
            <a:r>
              <a:rPr lang="ru-RU" sz="18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= </a:t>
            </a:r>
            <a:r>
              <a:rPr lang="ru-RU" dirty="0" err="1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ботулинотерапиия</a:t>
            </a: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на полтора года</a:t>
            </a:r>
            <a:b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18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= </a:t>
            </a: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курс </a:t>
            </a:r>
            <a:r>
              <a:rPr lang="ru-RU" dirty="0" err="1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гепантов</a:t>
            </a: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на 11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936162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8F0650-3E35-478A-891E-2D6FCDEC2C5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5F869-3EF2-45FF-AA09-015D986CF4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20" name="Нижний колонтитул 2">
            <a:extLst>
              <a:ext uri="{FF2B5EF4-FFF2-40B4-BE49-F238E27FC236}">
                <a16:creationId xmlns:a16="http://schemas.microsoft.com/office/drawing/2014/main" id="{98E1A317-BF26-46C3-8B28-7870A3D4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r>
              <a:rPr lang="ru-RU" dirty="0"/>
              <a:t>Собственные данные, не опубликовано. При копировании ссылка на автора обязательна.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ED4F5344-8509-4118-B830-DB0180186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90" y="165766"/>
            <a:ext cx="10806709" cy="1325563"/>
          </a:xfrm>
        </p:spPr>
        <p:txBody>
          <a:bodyPr/>
          <a:lstStyle/>
          <a:p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Мы вас просим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79657935-D57A-401A-9364-1DA122CC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92" y="1800181"/>
            <a:ext cx="10806708" cy="4247317"/>
          </a:xfr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Организовать качественную доступную мед помощь, включая маршрутизацию в регионах, доступность помощи согласно КР по ОМС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Актуализацию проблемы «сверху» для главных специалистов-неврологов и врачей общей практики во всех регионах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Повысить доступность терапии: включение МАТ и </a:t>
            </a:r>
            <a:r>
              <a:rPr lang="ru-RU" sz="2400" dirty="0" err="1"/>
              <a:t>гепантов</a:t>
            </a:r>
            <a:r>
              <a:rPr lang="ru-RU" sz="2400" dirty="0"/>
              <a:t> в программу ОМС, повысить доступность </a:t>
            </a:r>
            <a:r>
              <a:rPr lang="ru-RU" sz="2400" dirty="0" err="1"/>
              <a:t>ботулинотерапии</a:t>
            </a:r>
            <a:endParaRPr lang="ru-RU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Усилить информирование населения и медицинского сообщества о бремени мигрени, тяжести заболевания, влияния на жизни трудоспособного населения для актуализации высокой социальной значимости проблемы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64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81D54E-B892-4D33-9E9A-6A02375BD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3" y="456191"/>
            <a:ext cx="2856057" cy="28560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55DFE2-6743-4A96-A964-C4292DF89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2" t="8804" r="4451" b="9050"/>
          <a:stretch/>
        </p:blipFill>
        <p:spPr>
          <a:xfrm>
            <a:off x="751752" y="3545753"/>
            <a:ext cx="2856057" cy="2821437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8542E62E-7BEE-4399-B694-5D98AE319C54}"/>
              </a:ext>
            </a:extLst>
          </p:cNvPr>
          <p:cNvSpPr txBox="1">
            <a:spLocks/>
          </p:cNvSpPr>
          <p:nvPr/>
        </p:nvSpPr>
        <p:spPr>
          <a:xfrm>
            <a:off x="4421042" y="615135"/>
            <a:ext cx="8188325" cy="25100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ru-RU" sz="55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Ирина Войтенко</a:t>
            </a:r>
            <a:r>
              <a:rPr lang="ru-RU" sz="49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,</a:t>
            </a:r>
            <a:br>
              <a:rPr lang="ru-RU" sz="49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руководитель АНО содействия пациентам с мигренью «</a:t>
            </a:r>
            <a:r>
              <a:rPr lang="ru-RU" sz="2800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Мигрепомощь</a:t>
            </a:r>
            <a:r>
              <a:rPr lang="ru-RU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»</a:t>
            </a:r>
          </a:p>
          <a:p>
            <a:pPr algn="l">
              <a:lnSpc>
                <a:spcPct val="100000"/>
              </a:lnSpc>
            </a:pPr>
            <a:r>
              <a:rPr lang="ru-RU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автор </a:t>
            </a:r>
            <a:r>
              <a:rPr lang="ru-RU" sz="2800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телеграм</a:t>
            </a:r>
            <a:r>
              <a:rPr lang="ru-RU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-канала</a:t>
            </a:r>
            <a:r>
              <a:rPr lang="en-US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ru-RU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«Хрень-мигрень»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0B86703-96EE-46DF-90DF-574A3A521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405" y="3732794"/>
            <a:ext cx="526168" cy="52616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1099B6-C30D-429A-994E-CC79FFC1DA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405" y="4205054"/>
            <a:ext cx="526168" cy="5261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A38A15-B63C-493D-9814-1CDD5BC1D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405" y="4692929"/>
            <a:ext cx="526168" cy="5261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5E8790-DBD4-428C-B30C-6F786F3B36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02" y="5179760"/>
            <a:ext cx="526169" cy="5261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FCAF93C-4687-4C29-AA2D-2C8698BEE3C4}"/>
              </a:ext>
            </a:extLst>
          </p:cNvPr>
          <p:cNvSpPr txBox="1"/>
          <p:nvPr/>
        </p:nvSpPr>
        <p:spPr>
          <a:xfrm>
            <a:off x="5571971" y="3693854"/>
            <a:ext cx="56936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GB" sz="27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+7 (903) 255-55-51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6485D4-CB00-4946-96AC-C981725ACAE9}"/>
              </a:ext>
            </a:extLst>
          </p:cNvPr>
          <p:cNvSpPr txBox="1"/>
          <p:nvPr/>
        </p:nvSpPr>
        <p:spPr>
          <a:xfrm>
            <a:off x="5547573" y="4201685"/>
            <a:ext cx="56936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GB" sz="27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@millimatter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4B7A5B-51ED-4D6C-82DF-4824A5FE96A9}"/>
              </a:ext>
            </a:extLst>
          </p:cNvPr>
          <p:cNvSpPr txBox="1"/>
          <p:nvPr/>
        </p:nvSpPr>
        <p:spPr>
          <a:xfrm>
            <a:off x="5571970" y="4702721"/>
            <a:ext cx="56936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GB" sz="27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millimetr@mail.ru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1609A9-1595-48A6-BF49-8D5E63DE6E8B}"/>
              </a:ext>
            </a:extLst>
          </p:cNvPr>
          <p:cNvSpPr txBox="1"/>
          <p:nvPr/>
        </p:nvSpPr>
        <p:spPr>
          <a:xfrm>
            <a:off x="5571970" y="5188928"/>
            <a:ext cx="56936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GB" sz="27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www.migrehelp.ru</a:t>
            </a:r>
          </a:p>
        </p:txBody>
      </p:sp>
    </p:spTree>
    <p:extLst>
      <p:ext uri="{BB962C8B-B14F-4D97-AF65-F5344CB8AC3E}">
        <p14:creationId xmlns:p14="http://schemas.microsoft.com/office/powerpoint/2010/main" val="16889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CCC7C-59A9-403E-B003-9055F36B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ДИСКЛЕЙМЕР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1C4F2E-616A-6D9A-61B8-62A8DA24D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Сообщение не имеет финансовой поддержки.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CA87B8-F0A0-4CBF-8201-0ED923ED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Собственные данные, не опубликовано. При копировании ссылка на автора обязательна.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845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8F0650-3E35-478A-891E-2D6FCDEC2C5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5F869-3EF2-45FF-AA09-015D986CF4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9F9F0-D682-4F13-958D-1532430A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90" y="165766"/>
            <a:ext cx="10806709" cy="1325563"/>
          </a:xfrm>
        </p:spPr>
        <p:txBody>
          <a:bodyPr/>
          <a:lstStyle/>
          <a:p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ОБО МНЕ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B6D976-58D6-4BF8-A156-C306BC03F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5" y="1666853"/>
            <a:ext cx="3440186" cy="45773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3D4D41-D721-433D-B66C-13EF6BD954E3}"/>
              </a:ext>
            </a:extLst>
          </p:cNvPr>
          <p:cNvSpPr txBox="1"/>
          <p:nvPr/>
        </p:nvSpPr>
        <p:spPr>
          <a:xfrm>
            <a:off x="4285170" y="1645605"/>
            <a:ext cx="79964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Меня зовут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Ирина Войтенко.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Я столкнулась с мигренью в 2017 году. Несколько лет не могла найти врача и получить диагноз.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В 2022 мигрень перешла в хроническую.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Сейчас я получаю терапию из трёх препаратов: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ботулотоксин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, анти-</a:t>
            </a:r>
            <a:r>
              <a:rPr lang="en-GB" sz="20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CGRP </a:t>
            </a:r>
            <a:r>
              <a:rPr lang="ru-RU" sz="20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терапия МАТ и антидепрессант.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В 2024 году начала делиться своим опытом в блоге</a:t>
            </a:r>
            <a:b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</a:b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«Хрень-мигрень»</a:t>
            </a:r>
          </a:p>
        </p:txBody>
      </p:sp>
      <p:sp>
        <p:nvSpPr>
          <p:cNvPr id="14" name="Нижний колонтитул 8">
            <a:extLst>
              <a:ext uri="{FF2B5EF4-FFF2-40B4-BE49-F238E27FC236}">
                <a16:creationId xmlns:a16="http://schemas.microsoft.com/office/drawing/2014/main" id="{FA8F80D4-0381-457A-A137-0A58E2F26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 vert="horz" lIns="91440" tIns="45720" rIns="91440" bIns="45720" rtlCol="0" anchor="ctr"/>
          <a:lstStyle/>
          <a:p>
            <a:r>
              <a:rPr lang="ru-RU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Собственные данные, не опубликовано. При копировании ссылка на автора обязательна.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F6B97C-5C8D-482D-8246-0B5F87F0F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170" y="4934371"/>
            <a:ext cx="7585049" cy="131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4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8F0650-3E35-478A-891E-2D6FCDEC2C5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5F869-3EF2-45FF-AA09-015D986CF4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9F9F0-D682-4F13-958D-1532430A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90" y="165766"/>
            <a:ext cx="10806709" cy="1325563"/>
          </a:xfrm>
        </p:spPr>
        <p:txBody>
          <a:bodyPr/>
          <a:lstStyle/>
          <a:p>
            <a:r>
              <a:rPr lang="ru-RU" dirty="0" err="1">
                <a:solidFill>
                  <a:srgbClr val="D9D4D5"/>
                </a:solidFill>
                <a:latin typeface="Bahnschrift SemiBold SemiConden" panose="020B0502040204020203" pitchFamily="34" charset="0"/>
              </a:rPr>
              <a:t>Пациентская</a:t>
            </a:r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 организация «</a:t>
            </a:r>
            <a:r>
              <a:rPr lang="ru-RU" dirty="0" err="1">
                <a:solidFill>
                  <a:srgbClr val="D9D4D5"/>
                </a:solidFill>
                <a:latin typeface="Bahnschrift SemiBold SemiConden" panose="020B0502040204020203" pitchFamily="34" charset="0"/>
              </a:rPr>
              <a:t>Мигрепомощь</a:t>
            </a:r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»</a:t>
            </a:r>
          </a:p>
        </p:txBody>
      </p:sp>
      <p:sp>
        <p:nvSpPr>
          <p:cNvPr id="14" name="Нижний колонтитул 8">
            <a:extLst>
              <a:ext uri="{FF2B5EF4-FFF2-40B4-BE49-F238E27FC236}">
                <a16:creationId xmlns:a16="http://schemas.microsoft.com/office/drawing/2014/main" id="{FA8F80D4-0381-457A-A137-0A58E2F26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 vert="horz" lIns="91440" tIns="45720" rIns="91440" bIns="45720" rtlCol="0" anchor="ctr"/>
          <a:lstStyle/>
          <a:p>
            <a:r>
              <a:rPr lang="ru-RU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Собственные данные, не опубликовано. При копировании ссылка на автора обязательна.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F48C13-1CE6-419B-ACAD-6FFB5528A8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5" t="17936" r="26328" b="18971"/>
          <a:stretch/>
        </p:blipFill>
        <p:spPr>
          <a:xfrm>
            <a:off x="416956" y="1491329"/>
            <a:ext cx="3529755" cy="33243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1D8FB4-3EF8-4FCE-84A6-E634F96C76F7}"/>
              </a:ext>
            </a:extLst>
          </p:cNvPr>
          <p:cNvSpPr txBox="1"/>
          <p:nvPr/>
        </p:nvSpPr>
        <p:spPr>
          <a:xfrm>
            <a:off x="4247070" y="1686019"/>
            <a:ext cx="774586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В ноябре 2025 года создана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пациентская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 организация.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Наши цели: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Информирование и просвещение пациентов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Предоставление необходимой помощи пациентам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Содействие повышению уровня доступности </a:t>
            </a:r>
            <a:r>
              <a:rPr lang="ru-RU" dirty="0" err="1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мед.помощи</a:t>
            </a:r>
            <a:endParaRPr lang="ru-RU" dirty="0">
              <a:solidFill>
                <a:prstClr val="black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Взаимодействие с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мед.организациями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, врачами и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специа</a:t>
            </a: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листами в области лечения мигрени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F28A7-FDB9-485B-B99B-F7D901CB551C}"/>
              </a:ext>
            </a:extLst>
          </p:cNvPr>
          <p:cNvSpPr txBox="1"/>
          <p:nvPr/>
        </p:nvSpPr>
        <p:spPr>
          <a:xfrm>
            <a:off x="416956" y="4886128"/>
            <a:ext cx="3616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Microsoft YaHei Light" panose="020B0502040204020203" pitchFamily="34" charset="-122"/>
              </a:rPr>
              <a:t>АНО содействия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Microsoft YaHei Light" panose="020B0502040204020203" pitchFamily="34" charset="-122"/>
              </a:rPr>
              <a:t>пациентам с мигренью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Microsoft YaHei Light" panose="020B0502040204020203" pitchFamily="34" charset="-122"/>
              </a:rPr>
              <a:t>«МИГРЕПОМОЩЬ»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SemiConden" panose="020B0502040204020203" pitchFamily="34" charset="0"/>
              <a:ea typeface="Microsoft YaHei Light" panose="020B0502040204020203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91BA96-3529-4151-832E-EC627D4C56EB}"/>
              </a:ext>
            </a:extLst>
          </p:cNvPr>
          <p:cNvSpPr txBox="1"/>
          <p:nvPr/>
        </p:nvSpPr>
        <p:spPr>
          <a:xfrm>
            <a:off x="4247070" y="4415594"/>
            <a:ext cx="7434647" cy="255454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 2" panose="05020102010507070707" pitchFamily="18" charset="2"/>
              <a:buChar char=""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Сообщество пациентов</a:t>
            </a:r>
            <a:b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</a:b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более 9000 человек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 2" panose="05020102010507070707" pitchFamily="18" charset="2"/>
              <a:buChar char=""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Самый полный справочник неврологов с навыками</a:t>
            </a:r>
            <a:b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</a:b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лечения мигрени</a:t>
            </a:r>
            <a:b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</a:br>
            <a:b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</a:b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 2" panose="05020102010507070707" pitchFamily="18" charset="2"/>
              <a:buChar char=""/>
              <a:tabLst/>
              <a:defRPr/>
            </a:pP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«Приёмные дни» врачей для пациентов с ответами на вопросы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 2" panose="05020102010507070707" pitchFamily="18" charset="2"/>
              <a:buChar char=""/>
              <a:tabLst/>
              <a:defRPr/>
            </a:pP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Правовая поддержка для получения </a:t>
            </a:r>
            <a:r>
              <a:rPr lang="ru-RU" dirty="0" err="1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мед.помощи</a:t>
            </a: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в рамках </a:t>
            </a:r>
            <a:r>
              <a:rPr lang="ru-RU" dirty="0" err="1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гос.гарантий</a:t>
            </a:r>
            <a:r>
              <a:rPr lang="ru-RU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 2" panose="05020102010507070707" pitchFamily="18" charset="2"/>
              <a:buChar char=""/>
              <a:tabLst/>
              <a:defRPr/>
            </a:pP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9D95D-8553-4A90-A006-5F30D0DB1E6C}"/>
              </a:ext>
            </a:extLst>
          </p:cNvPr>
          <p:cNvSpPr txBox="1"/>
          <p:nvPr/>
        </p:nvSpPr>
        <p:spPr>
          <a:xfrm>
            <a:off x="4196421" y="4065162"/>
            <a:ext cx="774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На текущий момент:</a:t>
            </a:r>
            <a:endParaRPr lang="ru-RU" b="1" dirty="0">
              <a:solidFill>
                <a:prstClr val="black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9332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CCC7C-59A9-403E-B003-9055F36B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Портрет пациента с мигренью в РФ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CA87B8-F0A0-4CBF-8201-0ED923ED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Собственные данные, не опубликовано. При копировании ссылка на автора обязательна.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371E0-CC94-46F5-B6AF-F34A7337FBD1}"/>
              </a:ext>
            </a:extLst>
          </p:cNvPr>
          <p:cNvSpPr txBox="1"/>
          <p:nvPr/>
        </p:nvSpPr>
        <p:spPr>
          <a:xfrm>
            <a:off x="2101305" y="2915920"/>
            <a:ext cx="79893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8800" b="1" dirty="0">
                <a:solidFill>
                  <a:srgbClr val="402F4F"/>
                </a:solidFill>
                <a:latin typeface="Bahnschrift SemiBold Condensed" panose="020B0502040204020203" pitchFamily="34" charset="0"/>
              </a:rPr>
              <a:t>&gt;1000</a:t>
            </a:r>
            <a:r>
              <a:rPr lang="ru-RU" sz="8800" b="1" i="0" u="none" strike="noStrike" dirty="0">
                <a:solidFill>
                  <a:srgbClr val="402F4F"/>
                </a:solidFill>
                <a:effectLst/>
                <a:latin typeface="Bahnschrift SemiBold Condensed" panose="020B0502040204020203" pitchFamily="34" charset="0"/>
              </a:rPr>
              <a:t> участник</a:t>
            </a:r>
            <a:r>
              <a:rPr lang="ru-RU" sz="8800" b="1" dirty="0">
                <a:solidFill>
                  <a:srgbClr val="402F4F"/>
                </a:solidFill>
                <a:latin typeface="Bahnschrift SemiBold Condensed" panose="020B0502040204020203" pitchFamily="34" charset="0"/>
              </a:rPr>
              <a:t>ов</a:t>
            </a:r>
            <a:endParaRPr lang="ru-RU" sz="6000" b="1" dirty="0">
              <a:solidFill>
                <a:srgbClr val="402F4F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F20BD-016A-4CC1-AFF9-BA8F74E4EF79}"/>
              </a:ext>
            </a:extLst>
          </p:cNvPr>
          <p:cNvSpPr txBox="1"/>
          <p:nvPr/>
        </p:nvSpPr>
        <p:spPr>
          <a:xfrm>
            <a:off x="6547256" y="1360254"/>
            <a:ext cx="50419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98% женщины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1C1B-3517-42DD-9BA9-8F468122FEFA}"/>
              </a:ext>
            </a:extLst>
          </p:cNvPr>
          <p:cNvSpPr txBox="1"/>
          <p:nvPr/>
        </p:nvSpPr>
        <p:spPr>
          <a:xfrm>
            <a:off x="561887" y="4971355"/>
            <a:ext cx="33168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2800" i="0" u="none" strike="noStrike" dirty="0">
                <a:solidFill>
                  <a:schemeClr val="bg1"/>
                </a:solidFill>
                <a:effectLst/>
                <a:latin typeface="Book Antiqua" panose="02040602050305030304" pitchFamily="18" charset="0"/>
              </a:rPr>
              <a:t>40% проживают в Москве и Санкт-Петербурге</a:t>
            </a:r>
            <a:endParaRPr lang="ru-RU" sz="1600" dirty="0">
              <a:solidFill>
                <a:schemeClr val="bg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E8E16F-AD93-4EB9-B46E-8FC2EF592CE3}"/>
              </a:ext>
            </a:extLst>
          </p:cNvPr>
          <p:cNvSpPr txBox="1"/>
          <p:nvPr/>
        </p:nvSpPr>
        <p:spPr>
          <a:xfrm>
            <a:off x="9296398" y="3751529"/>
            <a:ext cx="27140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1000"/>
              </a:spcBef>
              <a:spcAft>
                <a:spcPts val="0"/>
              </a:spcAft>
            </a:pPr>
            <a:r>
              <a:rPr lang="ru-RU" sz="3200" b="0" i="0" u="none" strike="noStrike" dirty="0">
                <a:ln>
                  <a:solidFill>
                    <a:srgbClr val="256A7D"/>
                  </a:solidFill>
                </a:ln>
                <a:solidFill>
                  <a:srgbClr val="3BA7C3"/>
                </a:solidFill>
                <a:effectLst/>
                <a:latin typeface="Arial Black" panose="020B0A04020102020204" pitchFamily="34" charset="0"/>
              </a:rPr>
              <a:t>Средний возраст 40 лет</a:t>
            </a:r>
            <a:endParaRPr lang="ru-RU" sz="3200" b="0" dirty="0">
              <a:ln>
                <a:solidFill>
                  <a:srgbClr val="256A7D"/>
                </a:solidFill>
              </a:ln>
              <a:solidFill>
                <a:srgbClr val="3BA7C3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394060-64A3-4584-B816-13955AC070BE}"/>
              </a:ext>
            </a:extLst>
          </p:cNvPr>
          <p:cNvSpPr txBox="1"/>
          <p:nvPr/>
        </p:nvSpPr>
        <p:spPr>
          <a:xfrm>
            <a:off x="3932667" y="1826841"/>
            <a:ext cx="28559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1000"/>
              </a:spcBef>
              <a:spcAft>
                <a:spcPts val="0"/>
              </a:spcAft>
            </a:pPr>
            <a:r>
              <a:rPr lang="ru-RU" sz="3200" b="0" dirty="0">
                <a:solidFill>
                  <a:srgbClr val="3BA7C3"/>
                </a:solidFill>
                <a:effectLst/>
                <a:latin typeface="Impact" panose="020B0806030902050204" pitchFamily="34" charset="0"/>
              </a:rPr>
              <a:t>Хроническая мигрень 36%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FE28F4-0078-46F9-85A1-AE187E97C4F7}"/>
              </a:ext>
            </a:extLst>
          </p:cNvPr>
          <p:cNvSpPr txBox="1"/>
          <p:nvPr/>
        </p:nvSpPr>
        <p:spPr>
          <a:xfrm>
            <a:off x="6788643" y="4782412"/>
            <a:ext cx="28328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Monotype Corsiva" panose="03010101010201010101" pitchFamily="66" charset="0"/>
              </a:rPr>
              <a:t>Стаж заболевания 10-20 лет у большинства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35EEB4-93A5-4328-A5A4-5741DA7B9035}"/>
              </a:ext>
            </a:extLst>
          </p:cNvPr>
          <p:cNvSpPr txBox="1"/>
          <p:nvPr/>
        </p:nvSpPr>
        <p:spPr>
          <a:xfrm>
            <a:off x="8121721" y="2438866"/>
            <a:ext cx="37620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Segoe Print" panose="02000600000000000000" pitchFamily="2" charset="0"/>
              </a:rPr>
              <a:t>10% </a:t>
            </a:r>
            <a:r>
              <a:rPr lang="en-US" sz="2800" dirty="0">
                <a:solidFill>
                  <a:srgbClr val="7030A0"/>
                </a:solidFill>
                <a:latin typeface="Segoe Print" panose="02000600000000000000" pitchFamily="2" charset="0"/>
              </a:rPr>
              <a:t>–</a:t>
            </a:r>
            <a:r>
              <a:rPr lang="ru-RU" sz="2800" dirty="0">
                <a:solidFill>
                  <a:srgbClr val="7030A0"/>
                </a:solidFill>
                <a:latin typeface="Segoe Print" panose="02000600000000000000" pitchFamily="2" charset="0"/>
              </a:rPr>
              <a:t> ежедневная головная боль</a:t>
            </a:r>
            <a:endParaRPr lang="ru-RU" sz="2800" b="0" dirty="0">
              <a:solidFill>
                <a:srgbClr val="7030A0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2C75E-EDAF-472F-98A4-D6C9134B7D9E}"/>
              </a:ext>
            </a:extLst>
          </p:cNvPr>
          <p:cNvSpPr txBox="1"/>
          <p:nvPr/>
        </p:nvSpPr>
        <p:spPr>
          <a:xfrm>
            <a:off x="782420" y="1631315"/>
            <a:ext cx="263776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Segoe Script" panose="030B0504020000000003" pitchFamily="66" charset="0"/>
                <a:ea typeface="Microsoft YaHei Light" panose="020B0502040204020203" pitchFamily="34" charset="-122"/>
              </a:rPr>
              <a:t>44% </a:t>
            </a:r>
            <a:r>
              <a:rPr lang="ru-RU" sz="2000" b="1" dirty="0">
                <a:solidFill>
                  <a:srgbClr val="7030A0"/>
                </a:solidFill>
                <a:latin typeface="Segoe Script" panose="030B0504020000000003" pitchFamily="66" charset="0"/>
                <a:ea typeface="Microsoft YaHei Light" panose="020B0502040204020203" pitchFamily="34" charset="-122"/>
              </a:rPr>
              <a:t>не могли получить диагноз более 10 лет</a:t>
            </a:r>
            <a:endParaRPr lang="ru-RU" sz="2000" b="1" dirty="0">
              <a:solidFill>
                <a:srgbClr val="7030A0"/>
              </a:solidFill>
              <a:latin typeface="Segoe Script" panose="030B0504020000000003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C4A2C2-CDC5-4D48-BCB6-C2E8A7B419DD}"/>
              </a:ext>
            </a:extLst>
          </p:cNvPr>
          <p:cNvSpPr txBox="1"/>
          <p:nvPr/>
        </p:nvSpPr>
        <p:spPr>
          <a:xfrm>
            <a:off x="4089357" y="4500988"/>
            <a:ext cx="28328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74C80"/>
                </a:solidFill>
                <a:latin typeface="Georgia" panose="02040502050405020303" pitchFamily="18" charset="0"/>
                <a:ea typeface="Microsoft YaHei Light" panose="020B0502040204020203" pitchFamily="34" charset="-122"/>
              </a:rPr>
              <a:t>90% пациентов не получают никакой терапии  в рамках го</a:t>
            </a:r>
            <a:r>
              <a:rPr lang="en-US" sz="2000" b="1" dirty="0">
                <a:solidFill>
                  <a:srgbClr val="674C80"/>
                </a:solidFill>
                <a:latin typeface="Georgia" panose="02040502050405020303" pitchFamily="18" charset="0"/>
                <a:ea typeface="Microsoft YaHei Light" panose="020B0502040204020203" pitchFamily="34" charset="-122"/>
              </a:rPr>
              <a:t>c.</a:t>
            </a:r>
            <a:r>
              <a:rPr lang="ru-RU" sz="2000" b="1" dirty="0">
                <a:solidFill>
                  <a:srgbClr val="674C80"/>
                </a:solidFill>
                <a:latin typeface="Georgia" panose="02040502050405020303" pitchFamily="18" charset="0"/>
                <a:ea typeface="Microsoft YaHei Light" panose="020B0502040204020203" pitchFamily="34" charset="-122"/>
              </a:rPr>
              <a:t> гарантий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84A323-D478-43F4-854E-3C1B43AF5DA3}"/>
              </a:ext>
            </a:extLst>
          </p:cNvPr>
          <p:cNvSpPr txBox="1"/>
          <p:nvPr/>
        </p:nvSpPr>
        <p:spPr>
          <a:xfrm>
            <a:off x="9325751" y="5474909"/>
            <a:ext cx="26553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rgbClr val="7030A0"/>
                </a:solidFill>
                <a:latin typeface="Segoe Script" panose="030B0504020000000003" pitchFamily="66" charset="0"/>
                <a:ea typeface="Microsoft YaHei Light" panose="020B0502040204020203" pitchFamily="34" charset="-122"/>
              </a:defRPr>
            </a:lvl1pPr>
          </a:lstStyle>
          <a:p>
            <a:r>
              <a:rPr lang="ru-RU" sz="2000" dirty="0"/>
              <a:t>30% вообще не наблюдаются у врача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489A2A-4B0B-4B2C-B251-98B622794009}"/>
              </a:ext>
            </a:extLst>
          </p:cNvPr>
          <p:cNvSpPr txBox="1"/>
          <p:nvPr/>
        </p:nvSpPr>
        <p:spPr>
          <a:xfrm>
            <a:off x="-93384" y="3215316"/>
            <a:ext cx="2977798" cy="15670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ts val="1000"/>
              </a:spcBef>
              <a:spcAft>
                <a:spcPts val="0"/>
              </a:spcAft>
              <a:defRPr sz="3200" b="0" i="0" u="none" strike="noStrike">
                <a:ln>
                  <a:solidFill>
                    <a:srgbClr val="256A7D"/>
                  </a:solidFill>
                </a:ln>
                <a:solidFill>
                  <a:srgbClr val="3BA7C3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ru-RU" sz="2400" dirty="0">
                <a:ln>
                  <a:noFill/>
                </a:ln>
                <a:latin typeface="Franklin Gothic Heavy" panose="020B0903020102020204" pitchFamily="34" charset="0"/>
              </a:rPr>
              <a:t>51% опрошенных пациентов наблюдается у врача платно, за свой счёт</a:t>
            </a:r>
          </a:p>
        </p:txBody>
      </p:sp>
    </p:spTree>
    <p:extLst>
      <p:ext uri="{BB962C8B-B14F-4D97-AF65-F5344CB8AC3E}">
        <p14:creationId xmlns:p14="http://schemas.microsoft.com/office/powerpoint/2010/main" val="4253536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8F0650-3E35-478A-891E-2D6FCDEC2C5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5F869-3EF2-45FF-AA09-015D986CF4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9F9F0-D682-4F13-958D-1532430A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Вызовы, которые стоят перед пациентами с мигренью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FD876-39AA-4852-914D-FCFB369480D8}"/>
              </a:ext>
            </a:extLst>
          </p:cNvPr>
          <p:cNvSpPr txBox="1"/>
          <p:nvPr/>
        </p:nvSpPr>
        <p:spPr>
          <a:xfrm>
            <a:off x="547091" y="1963059"/>
            <a:ext cx="108067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Мигрень – это тяжёлое заболевание</a:t>
            </a:r>
            <a:r>
              <a:rPr lang="ru-RU" sz="28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, из-за которого пациенты страдают физически, психологически и социально, </a:t>
            </a:r>
            <a:r>
              <a:rPr lang="ru-RU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но проблема не признана в обществе и среди врачей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GB" sz="2800" dirty="0">
              <a:solidFill>
                <a:prstClr val="black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Отсутствует качественная и доступная медицинская и лекарственная помощь </a:t>
            </a:r>
            <a:r>
              <a:rPr lang="ru-RU" sz="28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пациентам с мигренью в рамках программы государственных гарантий в большинстве регионов РФ несмотря на наличие клинических рекомендаций</a:t>
            </a:r>
            <a:endParaRPr lang="en-GB" sz="2800" dirty="0">
              <a:solidFill>
                <a:prstClr val="black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405C8FEE-7785-4E80-8853-0947F84B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Собственные данные, не опубликовано. При копировании ссылка на автора обязательна.</a:t>
            </a:r>
          </a:p>
        </p:txBody>
      </p:sp>
    </p:spTree>
    <p:extLst>
      <p:ext uri="{BB962C8B-B14F-4D97-AF65-F5344CB8AC3E}">
        <p14:creationId xmlns:p14="http://schemas.microsoft.com/office/powerpoint/2010/main" val="2782820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8F0650-3E35-478A-891E-2D6FCDEC2C5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5F869-3EF2-45FF-AA09-015D986CF4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9F9F0-D682-4F13-958D-1532430A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90" y="165766"/>
            <a:ext cx="10806709" cy="1325563"/>
          </a:xfrm>
        </p:spPr>
        <p:txBody>
          <a:bodyPr/>
          <a:lstStyle/>
          <a:p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Жизнь с </a:t>
            </a:r>
            <a:r>
              <a:rPr lang="ru-RU" dirty="0"/>
              <a:t>мигренью — ежедневная </a:t>
            </a:r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борьба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B30259-7AD6-487B-ACB7-A1325FE5A523}"/>
              </a:ext>
            </a:extLst>
          </p:cNvPr>
          <p:cNvSpPr txBox="1"/>
          <p:nvPr/>
        </p:nvSpPr>
        <p:spPr>
          <a:xfrm>
            <a:off x="518864" y="1532706"/>
            <a:ext cx="11673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Пациенты существенно страдают от мигрени физически и психологически.</a:t>
            </a:r>
            <a:r>
              <a:rPr lang="ru-RU" sz="2000" b="1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endParaRPr lang="en-GB" sz="2000" b="1" dirty="0">
              <a:solidFill>
                <a:prstClr val="black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E4901-6010-4180-B5F6-832999CFB373}"/>
              </a:ext>
            </a:extLst>
          </p:cNvPr>
          <p:cNvSpPr txBox="1"/>
          <p:nvPr/>
        </p:nvSpPr>
        <p:spPr>
          <a:xfrm>
            <a:off x="518864" y="2388411"/>
            <a:ext cx="11627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15% </a:t>
            </a:r>
            <a:r>
              <a:rPr lang="ru-RU" sz="24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пациентов с 20-30 днями с головной болью в месяц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93% </a:t>
            </a:r>
            <a:r>
              <a:rPr lang="ru-RU" sz="24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обеспокоены заболеванием, а </a:t>
            </a:r>
            <a:r>
              <a:rPr lang="ru-RU" sz="24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29%</a:t>
            </a:r>
            <a:r>
              <a:rPr lang="ru-RU" sz="24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тревожатся о мигрени постоянно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43% </a:t>
            </a:r>
            <a:r>
              <a:rPr lang="ru-RU" sz="24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испытывали суицидальные мысли из-за мигрени (</a:t>
            </a:r>
            <a:r>
              <a:rPr lang="ru-RU" sz="24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4%</a:t>
            </a:r>
            <a:r>
              <a:rPr lang="ru-RU" sz="24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часто)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ru-RU" sz="2400" dirty="0">
              <a:solidFill>
                <a:prstClr val="black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FF2473-EC93-4E99-A773-909BDEDE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019" y="6356350"/>
            <a:ext cx="11813308" cy="365125"/>
          </a:xfrm>
        </p:spPr>
        <p:txBody>
          <a:bodyPr/>
          <a:lstStyle/>
          <a:p>
            <a:r>
              <a:rPr lang="ru-RU" sz="1100" dirty="0"/>
              <a:t>*</a:t>
            </a:r>
            <a:r>
              <a:rPr lang="en-GB" sz="1100" dirty="0"/>
              <a:t>National Migraine Centre, 2023. Survey: migraine and quality of life. **</a:t>
            </a:r>
            <a:r>
              <a:rPr lang="en-US" sz="1100" dirty="0" err="1"/>
              <a:t>Duburcq</a:t>
            </a:r>
            <a:r>
              <a:rPr lang="en-US" sz="1100" dirty="0"/>
              <a:t> A, Molins M, </a:t>
            </a:r>
            <a:r>
              <a:rPr lang="en-US" sz="1100" dirty="0" err="1"/>
              <a:t>Debremaeker</a:t>
            </a:r>
            <a:r>
              <a:rPr lang="en-US" sz="1100" dirty="0"/>
              <a:t> S, et al. Overview of migraine care, impact of the disease, and patient experience in France through patient voices: a cross-sectional and participatory survey study. J Headache Pain. 2025;26(1):76. Published 2025 Apr 14. doi:10.1186/s10194-025-02018-y</a:t>
            </a:r>
            <a:endParaRPr lang="ru-RU" sz="1100" dirty="0"/>
          </a:p>
          <a:p>
            <a:r>
              <a:rPr lang="ru-RU" sz="1100" dirty="0"/>
              <a:t>Собственные данные, не опубликовано. При копировании ссылка на автора обязательна.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58448BA-4A4A-4388-BBA5-DABC7A126F41}"/>
              </a:ext>
            </a:extLst>
          </p:cNvPr>
          <p:cNvGrpSpPr/>
          <p:nvPr/>
        </p:nvGrpSpPr>
        <p:grpSpPr>
          <a:xfrm>
            <a:off x="371557" y="3728856"/>
            <a:ext cx="5618357" cy="2334788"/>
            <a:chOff x="371557" y="3728856"/>
            <a:chExt cx="5618357" cy="233478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8D197E4-E618-4AB8-8822-D21C1B57B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557" y="3816875"/>
              <a:ext cx="2652149" cy="224676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E84DB1-ACCA-40E5-A499-72E2D585ABB7}"/>
                </a:ext>
              </a:extLst>
            </p:cNvPr>
            <p:cNvSpPr txBox="1"/>
            <p:nvPr/>
          </p:nvSpPr>
          <p:spPr>
            <a:xfrm>
              <a:off x="3117156" y="3728856"/>
              <a:ext cx="2578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ru-RU" dirty="0">
                  <a:solidFill>
                    <a:prstClr val="black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Достаточно контролируют заболевание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91F4A0-6DF0-4BD9-925F-DC03F23BAD15}"/>
                </a:ext>
              </a:extLst>
            </p:cNvPr>
            <p:cNvSpPr txBox="1"/>
            <p:nvPr/>
          </p:nvSpPr>
          <p:spPr>
            <a:xfrm>
              <a:off x="2638486" y="5213717"/>
              <a:ext cx="1253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ru-RU" sz="2400" dirty="0">
                  <a:ln w="0">
                    <a:solidFill>
                      <a:srgbClr val="2C7E94"/>
                    </a:solidFill>
                  </a:ln>
                  <a:solidFill>
                    <a:srgbClr val="3BA7C3"/>
                  </a:solidFill>
                  <a:latin typeface="Arial Black" panose="020B0A04020102020204" pitchFamily="34" charset="0"/>
                  <a:ea typeface="Microsoft YaHei Light" panose="020B0502040204020203" pitchFamily="34" charset="-122"/>
                </a:rPr>
                <a:t>65%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D94172-E963-4518-A134-896DA8DF5439}"/>
                </a:ext>
              </a:extLst>
            </p:cNvPr>
            <p:cNvSpPr txBox="1"/>
            <p:nvPr/>
          </p:nvSpPr>
          <p:spPr>
            <a:xfrm>
              <a:off x="2284752" y="3728856"/>
              <a:ext cx="1253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ru-RU" sz="2400" dirty="0">
                  <a:ln w="0">
                    <a:solidFill>
                      <a:srgbClr val="674C80"/>
                    </a:solidFill>
                  </a:ln>
                  <a:solidFill>
                    <a:srgbClr val="8868A6"/>
                  </a:solidFill>
                  <a:latin typeface="Arial Black" panose="020B0A04020102020204" pitchFamily="34" charset="0"/>
                  <a:ea typeface="Microsoft YaHei Light" panose="020B0502040204020203" pitchFamily="34" charset="-122"/>
                </a:rPr>
                <a:t>35%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213AAC-656D-4C39-B1EF-73BD550A4604}"/>
                </a:ext>
              </a:extLst>
            </p:cNvPr>
            <p:cNvSpPr txBox="1"/>
            <p:nvPr/>
          </p:nvSpPr>
          <p:spPr>
            <a:xfrm>
              <a:off x="3411770" y="5137015"/>
              <a:ext cx="2578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ru-RU" dirty="0">
                  <a:solidFill>
                    <a:prstClr val="black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</a:rPr>
                <a:t>Недостаточно контролируют заболевание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75C55ED-884F-4699-8AFC-AF55AC1C2EF0}"/>
              </a:ext>
            </a:extLst>
          </p:cNvPr>
          <p:cNvSpPr txBox="1"/>
          <p:nvPr/>
        </p:nvSpPr>
        <p:spPr>
          <a:xfrm>
            <a:off x="6878425" y="3992356"/>
            <a:ext cx="7996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Сравним с зарубежьем: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UK: </a:t>
            </a: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24%</a:t>
            </a:r>
            <a:r>
              <a:rPr lang="ru-RU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пациентов</a:t>
            </a:r>
            <a:br>
              <a:rPr lang="en-GB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с суицидальными мыслями*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Франция: </a:t>
            </a: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ea typeface="Microsoft YaHei Light" panose="020B0502040204020203" pitchFamily="34" charset="-122"/>
              </a:rPr>
              <a:t>8,7%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 пациентов с</a:t>
            </a:r>
            <a:br>
              <a:rPr lang="en-GB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суицида</a:t>
            </a:r>
            <a:r>
              <a:rPr lang="ru-RU" sz="1600" dirty="0" err="1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льными</a:t>
            </a:r>
            <a:r>
              <a:rPr lang="ru-RU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мыслями**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7DCACE2-1B60-4FE5-9095-412E8E3187D4}"/>
              </a:ext>
            </a:extLst>
          </p:cNvPr>
          <p:cNvGrpSpPr/>
          <p:nvPr/>
        </p:nvGrpSpPr>
        <p:grpSpPr>
          <a:xfrm>
            <a:off x="803135" y="3574280"/>
            <a:ext cx="905760" cy="184680"/>
            <a:chOff x="803135" y="3574280"/>
            <a:chExt cx="905760" cy="184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25" name="Рукописный ввод 24">
                  <a:extLst>
                    <a:ext uri="{FF2B5EF4-FFF2-40B4-BE49-F238E27FC236}">
                      <a16:creationId xmlns:a16="http://schemas.microsoft.com/office/drawing/2014/main" id="{7C3AAE92-9B52-48BD-966E-A32DF522AD17}"/>
                    </a:ext>
                  </a:extLst>
                </p14:cNvPr>
                <p14:cNvContentPartPr/>
                <p14:nvPr/>
              </p14:nvContentPartPr>
              <p14:xfrm>
                <a:off x="803135" y="3574280"/>
                <a:ext cx="905760" cy="360"/>
              </p14:xfrm>
            </p:contentPart>
          </mc:Choice>
          <mc:Fallback>
            <p:pic>
              <p:nvPicPr>
                <p:cNvPr id="25" name="Рукописный ввод 24">
                  <a:extLst>
                    <a:ext uri="{FF2B5EF4-FFF2-40B4-BE49-F238E27FC236}">
                      <a16:creationId xmlns:a16="http://schemas.microsoft.com/office/drawing/2014/main" id="{7C3AAE92-9B52-48BD-966E-A32DF522AD1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7495" y="3538280"/>
                  <a:ext cx="977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26" name="Рукописный ввод 25">
                  <a:extLst>
                    <a:ext uri="{FF2B5EF4-FFF2-40B4-BE49-F238E27FC236}">
                      <a16:creationId xmlns:a16="http://schemas.microsoft.com/office/drawing/2014/main" id="{FA395BC8-9A98-4C59-95DE-3EB4A5F6A83E}"/>
                    </a:ext>
                  </a:extLst>
                </p14:cNvPr>
                <p14:cNvContentPartPr/>
                <p14:nvPr/>
              </p14:nvContentPartPr>
              <p14:xfrm>
                <a:off x="803135" y="3645920"/>
                <a:ext cx="839880" cy="113040"/>
              </p14:xfrm>
            </p:contentPart>
          </mc:Choice>
          <mc:Fallback>
            <p:pic>
              <p:nvPicPr>
                <p:cNvPr id="26" name="Рукописный ввод 25">
                  <a:extLst>
                    <a:ext uri="{FF2B5EF4-FFF2-40B4-BE49-F238E27FC236}">
                      <a16:creationId xmlns:a16="http://schemas.microsoft.com/office/drawing/2014/main" id="{FA395BC8-9A98-4C59-95DE-3EB4A5F6A83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7495" y="3610280"/>
                  <a:ext cx="911520" cy="184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4029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8F0650-3E35-478A-891E-2D6FCDEC2C5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5F869-3EF2-45FF-AA09-015D986CF4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9F9F0-D682-4F13-958D-1532430A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90" y="165766"/>
            <a:ext cx="10806709" cy="1325563"/>
          </a:xfrm>
        </p:spPr>
        <p:txBody>
          <a:bodyPr/>
          <a:lstStyle/>
          <a:p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Боль всегда реальна.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FF2473-EC93-4E99-A773-909BDEDE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Собственные данные, не опубликовано. При копировании ссылка на автора обязательна.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A01CEC-7528-41C1-A737-62F5040B7AC8}"/>
              </a:ext>
            </a:extLst>
          </p:cNvPr>
          <p:cNvSpPr txBox="1"/>
          <p:nvPr/>
        </p:nvSpPr>
        <p:spPr>
          <a:xfrm>
            <a:off x="518864" y="3590841"/>
            <a:ext cx="10618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Боль всегда субъективна и всегда реальна.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DA832D-50EC-453E-8E39-E9A854EC2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645" y="489143"/>
            <a:ext cx="2981199" cy="5879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251336-A0AA-4198-BD37-514871344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27" y="3984151"/>
            <a:ext cx="2971726" cy="22866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89DFD5-7C19-4A38-BC31-29A2E0F34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49" y="2113740"/>
            <a:ext cx="2857107" cy="11437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FE9518-DC72-4340-8A7C-40505EFC0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31" y="3601855"/>
            <a:ext cx="2487336" cy="26689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0900AC-9AB5-42D0-95F4-AD66F6C2EA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4" y="4456436"/>
            <a:ext cx="3180314" cy="18143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B96CBA9A-6434-4822-B4E5-CB9BDE2F2859}"/>
                  </a:ext>
                </a:extLst>
              </p14:cNvPr>
              <p14:cNvContentPartPr/>
              <p14:nvPr/>
            </p14:nvContentPartPr>
            <p14:xfrm>
              <a:off x="624300" y="5242140"/>
              <a:ext cx="2310840" cy="1440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B96CBA9A-6434-4822-B4E5-CB9BDE2F285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0660" y="5134140"/>
                <a:ext cx="2418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AFC9F0EF-8273-439F-85E9-AE0318866378}"/>
                  </a:ext>
                </a:extLst>
              </p14:cNvPr>
              <p14:cNvContentPartPr/>
              <p14:nvPr/>
            </p14:nvContentPartPr>
            <p14:xfrm>
              <a:off x="517740" y="5478660"/>
              <a:ext cx="2322000" cy="2340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AFC9F0EF-8273-439F-85E9-AE031886637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4100" y="5370660"/>
                <a:ext cx="24296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Рукописный ввод 25">
                <a:extLst>
                  <a:ext uri="{FF2B5EF4-FFF2-40B4-BE49-F238E27FC236}">
                    <a16:creationId xmlns:a16="http://schemas.microsoft.com/office/drawing/2014/main" id="{3A79D400-D9AB-4602-B67C-81C8DFC3DA90}"/>
                  </a:ext>
                </a:extLst>
              </p14:cNvPr>
              <p14:cNvContentPartPr/>
              <p14:nvPr/>
            </p14:nvContentPartPr>
            <p14:xfrm>
              <a:off x="472020" y="5669100"/>
              <a:ext cx="1346760" cy="8640"/>
            </p14:xfrm>
          </p:contentPart>
        </mc:Choice>
        <mc:Fallback xmlns="">
          <p:pic>
            <p:nvPicPr>
              <p:cNvPr id="26" name="Рукописный ввод 25">
                <a:extLst>
                  <a:ext uri="{FF2B5EF4-FFF2-40B4-BE49-F238E27FC236}">
                    <a16:creationId xmlns:a16="http://schemas.microsoft.com/office/drawing/2014/main" id="{3A79D400-D9AB-4602-B67C-81C8DFC3DA9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8380" y="5561100"/>
                <a:ext cx="145440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B118EF17-2388-455B-8FCD-1121C025803A}"/>
                  </a:ext>
                </a:extLst>
              </p14:cNvPr>
              <p14:cNvContentPartPr/>
              <p14:nvPr/>
            </p14:nvContentPartPr>
            <p14:xfrm>
              <a:off x="6552780" y="4525020"/>
              <a:ext cx="2095920" cy="40680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B118EF17-2388-455B-8FCD-1121C025803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99140" y="4417020"/>
                <a:ext cx="220356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13EDCD97-35BA-4F73-9D62-D49E5D97E176}"/>
                  </a:ext>
                </a:extLst>
              </p14:cNvPr>
              <p14:cNvContentPartPr/>
              <p14:nvPr/>
            </p14:nvContentPartPr>
            <p14:xfrm>
              <a:off x="6530100" y="4698540"/>
              <a:ext cx="1651320" cy="1836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13EDCD97-35BA-4F73-9D62-D49E5D97E17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76460" y="4590900"/>
                <a:ext cx="17589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814D389B-6843-447A-B936-B0B849B30CC7}"/>
                  </a:ext>
                </a:extLst>
              </p14:cNvPr>
              <p14:cNvContentPartPr/>
              <p14:nvPr/>
            </p14:nvContentPartPr>
            <p14:xfrm>
              <a:off x="6507060" y="4919940"/>
              <a:ext cx="555120" cy="17640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814D389B-6843-447A-B936-B0B849B30CC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53420" y="4812300"/>
                <a:ext cx="66276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6F9BE436-E4B6-4CB6-94AC-E1F015B28DA7}"/>
                  </a:ext>
                </a:extLst>
              </p14:cNvPr>
              <p14:cNvContentPartPr/>
              <p14:nvPr/>
            </p14:nvContentPartPr>
            <p14:xfrm>
              <a:off x="6850140" y="3809340"/>
              <a:ext cx="1712160" cy="31320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6F9BE436-E4B6-4CB6-94AC-E1F015B28DA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96140" y="3701340"/>
                <a:ext cx="181980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96463BB8-6CD3-4182-B81B-3ED7ECFD8FA4}"/>
                  </a:ext>
                </a:extLst>
              </p14:cNvPr>
              <p14:cNvContentPartPr/>
              <p14:nvPr/>
            </p14:nvContentPartPr>
            <p14:xfrm>
              <a:off x="6499500" y="4000140"/>
              <a:ext cx="892440" cy="8280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96463BB8-6CD3-4182-B81B-3ED7ECFD8FA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445860" y="3892500"/>
                <a:ext cx="100008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4" name="Рукописный ввод 53">
                <a:extLst>
                  <a:ext uri="{FF2B5EF4-FFF2-40B4-BE49-F238E27FC236}">
                    <a16:creationId xmlns:a16="http://schemas.microsoft.com/office/drawing/2014/main" id="{5B0673DE-D1E0-4B81-983F-229304C6D614}"/>
                  </a:ext>
                </a:extLst>
              </p14:cNvPr>
              <p14:cNvContentPartPr/>
              <p14:nvPr/>
            </p14:nvContentPartPr>
            <p14:xfrm>
              <a:off x="4328872" y="4314630"/>
              <a:ext cx="708120" cy="19440"/>
            </p14:xfrm>
          </p:contentPart>
        </mc:Choice>
        <mc:Fallback xmlns="">
          <p:pic>
            <p:nvPicPr>
              <p:cNvPr id="54" name="Рукописный ввод 53">
                <a:extLst>
                  <a:ext uri="{FF2B5EF4-FFF2-40B4-BE49-F238E27FC236}">
                    <a16:creationId xmlns:a16="http://schemas.microsoft.com/office/drawing/2014/main" id="{5B0673DE-D1E0-4B81-983F-229304C6D61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75232" y="4206630"/>
                <a:ext cx="8157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5" name="Рукописный ввод 54">
                <a:extLst>
                  <a:ext uri="{FF2B5EF4-FFF2-40B4-BE49-F238E27FC236}">
                    <a16:creationId xmlns:a16="http://schemas.microsoft.com/office/drawing/2014/main" id="{3C5CE72B-0F74-45F5-9BE2-B2E9CEF3B844}"/>
                  </a:ext>
                </a:extLst>
              </p14:cNvPr>
              <p14:cNvContentPartPr/>
              <p14:nvPr/>
            </p14:nvContentPartPr>
            <p14:xfrm>
              <a:off x="4224112" y="4889910"/>
              <a:ext cx="1659240" cy="20160"/>
            </p14:xfrm>
          </p:contentPart>
        </mc:Choice>
        <mc:Fallback xmlns="">
          <p:pic>
            <p:nvPicPr>
              <p:cNvPr id="55" name="Рукописный ввод 54">
                <a:extLst>
                  <a:ext uri="{FF2B5EF4-FFF2-40B4-BE49-F238E27FC236}">
                    <a16:creationId xmlns:a16="http://schemas.microsoft.com/office/drawing/2014/main" id="{3C5CE72B-0F74-45F5-9BE2-B2E9CEF3B84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70472" y="4782270"/>
                <a:ext cx="176688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6" name="Рукописный ввод 55">
                <a:extLst>
                  <a:ext uri="{FF2B5EF4-FFF2-40B4-BE49-F238E27FC236}">
                    <a16:creationId xmlns:a16="http://schemas.microsoft.com/office/drawing/2014/main" id="{785CB7C6-D178-4DF7-A871-F8BAC1C16A3F}"/>
                  </a:ext>
                </a:extLst>
              </p14:cNvPr>
              <p14:cNvContentPartPr/>
              <p14:nvPr/>
            </p14:nvContentPartPr>
            <p14:xfrm>
              <a:off x="3542992" y="5105190"/>
              <a:ext cx="2533320" cy="10080"/>
            </p14:xfrm>
          </p:contentPart>
        </mc:Choice>
        <mc:Fallback xmlns="">
          <p:pic>
            <p:nvPicPr>
              <p:cNvPr id="56" name="Рукописный ввод 55">
                <a:extLst>
                  <a:ext uri="{FF2B5EF4-FFF2-40B4-BE49-F238E27FC236}">
                    <a16:creationId xmlns:a16="http://schemas.microsoft.com/office/drawing/2014/main" id="{785CB7C6-D178-4DF7-A871-F8BAC1C16A3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89352" y="4997190"/>
                <a:ext cx="264096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7" name="Рукописный ввод 56">
                <a:extLst>
                  <a:ext uri="{FF2B5EF4-FFF2-40B4-BE49-F238E27FC236}">
                    <a16:creationId xmlns:a16="http://schemas.microsoft.com/office/drawing/2014/main" id="{CBD6352F-ABD3-41B2-9915-3B68EAB4CB73}"/>
                  </a:ext>
                </a:extLst>
              </p14:cNvPr>
              <p14:cNvContentPartPr/>
              <p14:nvPr/>
            </p14:nvContentPartPr>
            <p14:xfrm>
              <a:off x="3562072" y="5300310"/>
              <a:ext cx="1952280" cy="11880"/>
            </p14:xfrm>
          </p:contentPart>
        </mc:Choice>
        <mc:Fallback xmlns="">
          <p:pic>
            <p:nvPicPr>
              <p:cNvPr id="57" name="Рукописный ввод 56">
                <a:extLst>
                  <a:ext uri="{FF2B5EF4-FFF2-40B4-BE49-F238E27FC236}">
                    <a16:creationId xmlns:a16="http://schemas.microsoft.com/office/drawing/2014/main" id="{CBD6352F-ABD3-41B2-9915-3B68EAB4CB7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08432" y="5192670"/>
                <a:ext cx="205992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8" name="Рукописный ввод 57">
                <a:extLst>
                  <a:ext uri="{FF2B5EF4-FFF2-40B4-BE49-F238E27FC236}">
                    <a16:creationId xmlns:a16="http://schemas.microsoft.com/office/drawing/2014/main" id="{DF4F4B27-9991-4DCF-BC59-E8E7D5B754CE}"/>
                  </a:ext>
                </a:extLst>
              </p14:cNvPr>
              <p14:cNvContentPartPr/>
              <p14:nvPr/>
            </p14:nvContentPartPr>
            <p14:xfrm>
              <a:off x="3547672" y="5490750"/>
              <a:ext cx="1114560" cy="19800"/>
            </p14:xfrm>
          </p:contentPart>
        </mc:Choice>
        <mc:Fallback xmlns="">
          <p:pic>
            <p:nvPicPr>
              <p:cNvPr id="58" name="Рукописный ввод 57">
                <a:extLst>
                  <a:ext uri="{FF2B5EF4-FFF2-40B4-BE49-F238E27FC236}">
                    <a16:creationId xmlns:a16="http://schemas.microsoft.com/office/drawing/2014/main" id="{DF4F4B27-9991-4DCF-BC59-E8E7D5B754C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94032" y="5382750"/>
                <a:ext cx="122220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9" name="Рукописный ввод 58">
                <a:extLst>
                  <a:ext uri="{FF2B5EF4-FFF2-40B4-BE49-F238E27FC236}">
                    <a16:creationId xmlns:a16="http://schemas.microsoft.com/office/drawing/2014/main" id="{074C911E-B418-41E8-BBE4-623FAF3BB97C}"/>
                  </a:ext>
                </a:extLst>
              </p14:cNvPr>
              <p14:cNvContentPartPr/>
              <p14:nvPr/>
            </p14:nvContentPartPr>
            <p14:xfrm>
              <a:off x="6862665" y="2461170"/>
              <a:ext cx="1776240" cy="48960"/>
            </p14:xfrm>
          </p:contentPart>
        </mc:Choice>
        <mc:Fallback xmlns="">
          <p:pic>
            <p:nvPicPr>
              <p:cNvPr id="59" name="Рукописный ввод 58">
                <a:extLst>
                  <a:ext uri="{FF2B5EF4-FFF2-40B4-BE49-F238E27FC236}">
                    <a16:creationId xmlns:a16="http://schemas.microsoft.com/office/drawing/2014/main" id="{074C911E-B418-41E8-BBE4-623FAF3BB97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808665" y="2353170"/>
                <a:ext cx="188388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0" name="Рукописный ввод 59">
                <a:extLst>
                  <a:ext uri="{FF2B5EF4-FFF2-40B4-BE49-F238E27FC236}">
                    <a16:creationId xmlns:a16="http://schemas.microsoft.com/office/drawing/2014/main" id="{EFE04110-9173-42CF-B1EE-6A40E598EA63}"/>
                  </a:ext>
                </a:extLst>
              </p14:cNvPr>
              <p14:cNvContentPartPr/>
              <p14:nvPr/>
            </p14:nvContentPartPr>
            <p14:xfrm>
              <a:off x="6171825" y="2662050"/>
              <a:ext cx="572040" cy="5760"/>
            </p14:xfrm>
          </p:contentPart>
        </mc:Choice>
        <mc:Fallback xmlns="">
          <p:pic>
            <p:nvPicPr>
              <p:cNvPr id="60" name="Рукописный ввод 59">
                <a:extLst>
                  <a:ext uri="{FF2B5EF4-FFF2-40B4-BE49-F238E27FC236}">
                    <a16:creationId xmlns:a16="http://schemas.microsoft.com/office/drawing/2014/main" id="{EFE04110-9173-42CF-B1EE-6A40E598EA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118185" y="2554410"/>
                <a:ext cx="6796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1" name="Рукописный ввод 60">
                <a:extLst>
                  <a:ext uri="{FF2B5EF4-FFF2-40B4-BE49-F238E27FC236}">
                    <a16:creationId xmlns:a16="http://schemas.microsoft.com/office/drawing/2014/main" id="{C7B292DF-1A71-48F2-AD2D-E1AB34F407C3}"/>
                  </a:ext>
                </a:extLst>
              </p14:cNvPr>
              <p14:cNvContentPartPr/>
              <p14:nvPr/>
            </p14:nvContentPartPr>
            <p14:xfrm>
              <a:off x="9081705" y="4138050"/>
              <a:ext cx="2519280" cy="29160"/>
            </p14:xfrm>
          </p:contentPart>
        </mc:Choice>
        <mc:Fallback xmlns="">
          <p:pic>
            <p:nvPicPr>
              <p:cNvPr id="61" name="Рукописный ввод 60">
                <a:extLst>
                  <a:ext uri="{FF2B5EF4-FFF2-40B4-BE49-F238E27FC236}">
                    <a16:creationId xmlns:a16="http://schemas.microsoft.com/office/drawing/2014/main" id="{C7B292DF-1A71-48F2-AD2D-E1AB34F407C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028065" y="4030410"/>
                <a:ext cx="262692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2" name="Рукописный ввод 61">
                <a:extLst>
                  <a:ext uri="{FF2B5EF4-FFF2-40B4-BE49-F238E27FC236}">
                    <a16:creationId xmlns:a16="http://schemas.microsoft.com/office/drawing/2014/main" id="{01C8C38F-B767-4E99-8CE6-37DECE463AD9}"/>
                  </a:ext>
                </a:extLst>
              </p14:cNvPr>
              <p14:cNvContentPartPr/>
              <p14:nvPr/>
            </p14:nvContentPartPr>
            <p14:xfrm>
              <a:off x="9077025" y="4342530"/>
              <a:ext cx="2080800" cy="24840"/>
            </p14:xfrm>
          </p:contentPart>
        </mc:Choice>
        <mc:Fallback xmlns="">
          <p:pic>
            <p:nvPicPr>
              <p:cNvPr id="62" name="Рукописный ввод 61">
                <a:extLst>
                  <a:ext uri="{FF2B5EF4-FFF2-40B4-BE49-F238E27FC236}">
                    <a16:creationId xmlns:a16="http://schemas.microsoft.com/office/drawing/2014/main" id="{01C8C38F-B767-4E99-8CE6-37DECE463AD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023385" y="4234890"/>
                <a:ext cx="218844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3" name="Рукописный ввод 62">
                <a:extLst>
                  <a:ext uri="{FF2B5EF4-FFF2-40B4-BE49-F238E27FC236}">
                    <a16:creationId xmlns:a16="http://schemas.microsoft.com/office/drawing/2014/main" id="{370D2D4C-CCA1-4DD7-89F7-78046C2C0D62}"/>
                  </a:ext>
                </a:extLst>
              </p14:cNvPr>
              <p14:cNvContentPartPr/>
              <p14:nvPr/>
            </p14:nvContentPartPr>
            <p14:xfrm>
              <a:off x="9077025" y="4533690"/>
              <a:ext cx="2268360" cy="42480"/>
            </p14:xfrm>
          </p:contentPart>
        </mc:Choice>
        <mc:Fallback xmlns="">
          <p:pic>
            <p:nvPicPr>
              <p:cNvPr id="63" name="Рукописный ввод 62">
                <a:extLst>
                  <a:ext uri="{FF2B5EF4-FFF2-40B4-BE49-F238E27FC236}">
                    <a16:creationId xmlns:a16="http://schemas.microsoft.com/office/drawing/2014/main" id="{370D2D4C-CCA1-4DD7-89F7-78046C2C0D6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023385" y="4425690"/>
                <a:ext cx="237600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4" name="Рукописный ввод 63">
                <a:extLst>
                  <a:ext uri="{FF2B5EF4-FFF2-40B4-BE49-F238E27FC236}">
                    <a16:creationId xmlns:a16="http://schemas.microsoft.com/office/drawing/2014/main" id="{6FCBDC4B-7198-428F-B1CE-4D575606A13A}"/>
                  </a:ext>
                </a:extLst>
              </p14:cNvPr>
              <p14:cNvContentPartPr/>
              <p14:nvPr/>
            </p14:nvContentPartPr>
            <p14:xfrm>
              <a:off x="9077025" y="4747890"/>
              <a:ext cx="498960" cy="15120"/>
            </p14:xfrm>
          </p:contentPart>
        </mc:Choice>
        <mc:Fallback xmlns="">
          <p:pic>
            <p:nvPicPr>
              <p:cNvPr id="64" name="Рукописный ввод 63">
                <a:extLst>
                  <a:ext uri="{FF2B5EF4-FFF2-40B4-BE49-F238E27FC236}">
                    <a16:creationId xmlns:a16="http://schemas.microsoft.com/office/drawing/2014/main" id="{6FCBDC4B-7198-428F-B1CE-4D575606A13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023385" y="4640250"/>
                <a:ext cx="60660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5" name="Рукописный ввод 64">
                <a:extLst>
                  <a:ext uri="{FF2B5EF4-FFF2-40B4-BE49-F238E27FC236}">
                    <a16:creationId xmlns:a16="http://schemas.microsoft.com/office/drawing/2014/main" id="{8E0476DD-29BC-43D9-823C-6FC68520D161}"/>
                  </a:ext>
                </a:extLst>
              </p14:cNvPr>
              <p14:cNvContentPartPr/>
              <p14:nvPr/>
            </p14:nvContentPartPr>
            <p14:xfrm>
              <a:off x="9201023" y="1799558"/>
              <a:ext cx="1490760" cy="19800"/>
            </p14:xfrm>
          </p:contentPart>
        </mc:Choice>
        <mc:Fallback xmlns="">
          <p:pic>
            <p:nvPicPr>
              <p:cNvPr id="65" name="Рукописный ввод 64">
                <a:extLst>
                  <a:ext uri="{FF2B5EF4-FFF2-40B4-BE49-F238E27FC236}">
                    <a16:creationId xmlns:a16="http://schemas.microsoft.com/office/drawing/2014/main" id="{8E0476DD-29BC-43D9-823C-6FC68520D16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147023" y="1691918"/>
                <a:ext cx="1598400" cy="2354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9B30259-7AD6-487B-ACB7-A1325FE5A523}"/>
              </a:ext>
            </a:extLst>
          </p:cNvPr>
          <p:cNvSpPr txBox="1"/>
          <p:nvPr/>
        </p:nvSpPr>
        <p:spPr>
          <a:xfrm>
            <a:off x="518864" y="1504582"/>
            <a:ext cx="106183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Европейская ассоциация исследования боли</a:t>
            </a:r>
            <a:br>
              <a:rPr lang="ru-RU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</a:t>
            </a:r>
            <a:r>
              <a:rPr lang="en-GB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IASP, </a:t>
            </a:r>
            <a:r>
              <a:rPr lang="en-US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International Association for the Study of Pain)</a:t>
            </a:r>
            <a:br>
              <a:rPr lang="ru-RU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определяет боль так:</a:t>
            </a:r>
          </a:p>
          <a:p>
            <a:pPr lvl="0">
              <a:spcAft>
                <a:spcPts val="120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Боль – это негативное сенсорное</a:t>
            </a:r>
            <a:br>
              <a:rPr lang="ru-RU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ru-RU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и психическое переживание, </a:t>
            </a:r>
            <a:r>
              <a:rPr lang="ru-RU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связанное</a:t>
            </a:r>
            <a:br>
              <a:rPr lang="ru-RU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с действительным или потенциальным повреждением</a:t>
            </a:r>
            <a:br>
              <a:rPr lang="ru-RU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16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тканей или напоминающее таковое.</a:t>
            </a:r>
            <a:endParaRPr lang="en-GB" sz="1600" dirty="0">
              <a:solidFill>
                <a:prstClr val="black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12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8F0650-3E35-478A-891E-2D6FCDEC2C5E}"/>
              </a:ext>
            </a:extLst>
          </p:cNvPr>
          <p:cNvSpPr/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8F7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5F869-3EF2-45FF-AA09-015D986CF4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7" y="-165766"/>
            <a:ext cx="1671308" cy="16668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9F9F0-D682-4F13-958D-1532430A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290" y="165766"/>
            <a:ext cx="10806709" cy="1325563"/>
          </a:xfrm>
        </p:spPr>
        <p:txBody>
          <a:bodyPr/>
          <a:lstStyle/>
          <a:p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Жизнь с </a:t>
            </a:r>
            <a:r>
              <a:rPr lang="ru-RU" dirty="0"/>
              <a:t>мигренью — ежедневная </a:t>
            </a:r>
            <a:r>
              <a:rPr lang="ru-RU" dirty="0">
                <a:solidFill>
                  <a:srgbClr val="D9D4D5"/>
                </a:solidFill>
                <a:latin typeface="Bahnschrift SemiBold SemiConden" panose="020B0502040204020203" pitchFamily="34" charset="0"/>
              </a:rPr>
              <a:t>борьба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B30259-7AD6-487B-ACB7-A1325FE5A523}"/>
              </a:ext>
            </a:extLst>
          </p:cNvPr>
          <p:cNvSpPr txBox="1"/>
          <p:nvPr/>
        </p:nvSpPr>
        <p:spPr>
          <a:xfrm>
            <a:off x="518864" y="1532706"/>
            <a:ext cx="1167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Мигрень – это не только головная боль. Это:</a:t>
            </a:r>
            <a:r>
              <a:rPr lang="ru-RU" b="1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endParaRPr lang="en-GB" b="1" dirty="0">
              <a:solidFill>
                <a:prstClr val="black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E4901-6010-4180-B5F6-832999CFB373}"/>
              </a:ext>
            </a:extLst>
          </p:cNvPr>
          <p:cNvSpPr txBox="1"/>
          <p:nvPr/>
        </p:nvSpPr>
        <p:spPr>
          <a:xfrm>
            <a:off x="530174" y="1922896"/>
            <a:ext cx="116277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Безудержная тошнота и рвота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000" dirty="0" err="1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Инвалидизирующая</a:t>
            </a:r>
            <a:r>
              <a:rPr lang="ru-RU" sz="20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свето- и </a:t>
            </a:r>
            <a:r>
              <a:rPr lang="ru-RU" sz="2000" dirty="0" err="1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звукобоязнь</a:t>
            </a:r>
            <a:endParaRPr lang="ru-RU" sz="2000" dirty="0">
              <a:solidFill>
                <a:prstClr val="black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Тяжёлые ауры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«Слабость» = немощность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ru-RU" sz="2000" dirty="0">
              <a:solidFill>
                <a:prstClr val="black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FF2473-EC93-4E99-A773-909BDEDE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Собственные данные, не опубликовано. При копировании ссылка на автора обязательна.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7FC85B-E649-415D-9C7E-55BE89841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991" y="2828530"/>
            <a:ext cx="4014788" cy="27051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2EE994A-7014-4438-92E7-638ADD4E7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115" y="3429000"/>
            <a:ext cx="1380229" cy="13802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FABAAA-54B6-4E4C-BE09-088AEA0A3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404" y="2148283"/>
            <a:ext cx="4589422" cy="41506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C0FCDF-4BE9-4036-B39F-E4F73D6DEE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429000"/>
            <a:ext cx="2235074" cy="22115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82FE37-A8B3-4C8F-8BA6-DC51AB757C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13" y="5213871"/>
            <a:ext cx="2528037" cy="10583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A90B61D2-8151-4EAD-B7C5-EA021917DB83}"/>
                  </a:ext>
                </a:extLst>
              </p14:cNvPr>
              <p14:cNvContentPartPr/>
              <p14:nvPr/>
            </p14:nvContentPartPr>
            <p14:xfrm>
              <a:off x="12896685" y="3714735"/>
              <a:ext cx="1800" cy="36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A90B61D2-8151-4EAD-B7C5-EA021917DB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887685" y="3705735"/>
                <a:ext cx="1944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1943C4-ED0B-4C0C-B15E-80410580D4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45" y="2932342"/>
            <a:ext cx="2682284" cy="34240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FD3F437E-8C97-495F-96BD-B7DB6BAB9CD3}"/>
                  </a:ext>
                </a:extLst>
              </p14:cNvPr>
              <p14:cNvContentPartPr/>
              <p14:nvPr/>
            </p14:nvContentPartPr>
            <p14:xfrm>
              <a:off x="4357560" y="3661845"/>
              <a:ext cx="1786320" cy="3384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FD3F437E-8C97-495F-96BD-B7DB6BAB9CD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03560" y="3554205"/>
                <a:ext cx="189396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B295BF64-DA4A-4BCE-99E9-571F8D4B1B4E}"/>
                  </a:ext>
                </a:extLst>
              </p14:cNvPr>
              <p14:cNvContentPartPr/>
              <p14:nvPr/>
            </p14:nvContentPartPr>
            <p14:xfrm>
              <a:off x="4347840" y="3842925"/>
              <a:ext cx="1782000" cy="3276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B295BF64-DA4A-4BCE-99E9-571F8D4B1B4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94200" y="3735285"/>
                <a:ext cx="188964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135E16A3-D93F-4407-BD4F-46850F6FA8C7}"/>
                  </a:ext>
                </a:extLst>
              </p14:cNvPr>
              <p14:cNvContentPartPr/>
              <p14:nvPr/>
            </p14:nvContentPartPr>
            <p14:xfrm>
              <a:off x="4333800" y="4024005"/>
              <a:ext cx="1139400" cy="29160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135E16A3-D93F-4407-BD4F-46850F6FA8C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79800" y="3916365"/>
                <a:ext cx="12470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02FA5243-720B-4673-9CD4-80A8AD9620B8}"/>
                  </a:ext>
                </a:extLst>
              </p14:cNvPr>
              <p14:cNvContentPartPr/>
              <p14:nvPr/>
            </p14:nvContentPartPr>
            <p14:xfrm>
              <a:off x="4371600" y="4205085"/>
              <a:ext cx="1351440" cy="15480"/>
            </p14:xfrm>
          </p:contentPart>
        </mc:Choice>
        <mc:Fallback xmlns=""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id="{02FA5243-720B-4673-9CD4-80A8AD9620B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17960" y="4097445"/>
                <a:ext cx="145908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50B90B2D-9D86-4B99-B0A3-F880A56E945C}"/>
                  </a:ext>
                </a:extLst>
              </p14:cNvPr>
              <p14:cNvContentPartPr/>
              <p14:nvPr/>
            </p14:nvContentPartPr>
            <p14:xfrm>
              <a:off x="4376640" y="3476445"/>
              <a:ext cx="597960" cy="29520"/>
            </p14:xfrm>
          </p:contentPart>
        </mc:Choice>
        <mc:Fallback xmlns=""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50B90B2D-9D86-4B99-B0A3-F880A56E945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322640" y="3368445"/>
                <a:ext cx="70560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6712FA9E-2D8A-4702-BDA5-0C59277CDAB4}"/>
                  </a:ext>
                </a:extLst>
              </p14:cNvPr>
              <p14:cNvContentPartPr/>
              <p14:nvPr/>
            </p14:nvContentPartPr>
            <p14:xfrm>
              <a:off x="3719198" y="5442915"/>
              <a:ext cx="236160" cy="5400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6712FA9E-2D8A-4702-BDA5-0C59277CDAB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665558" y="5335275"/>
                <a:ext cx="34380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id="{8DFFB270-4C39-467E-819B-1759C2D5534E}"/>
                  </a:ext>
                </a:extLst>
              </p14:cNvPr>
              <p14:cNvContentPartPr/>
              <p14:nvPr/>
            </p14:nvContentPartPr>
            <p14:xfrm>
              <a:off x="2014238" y="5594835"/>
              <a:ext cx="1575000" cy="24840"/>
            </p14:xfrm>
          </p:contentPart>
        </mc:Choice>
        <mc:Fallback xmlns=""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8DFFB270-4C39-467E-819B-1759C2D5534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60598" y="5487195"/>
                <a:ext cx="168264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id="{B0DB92CE-CF92-4C78-891B-51E4D72EEE5B}"/>
                  </a:ext>
                </a:extLst>
              </p14:cNvPr>
              <p14:cNvContentPartPr/>
              <p14:nvPr/>
            </p14:nvContentPartPr>
            <p14:xfrm>
              <a:off x="1519072" y="3843030"/>
              <a:ext cx="413280" cy="14760"/>
            </p14:xfrm>
          </p:contentPart>
        </mc:Choice>
        <mc:Fallback xmlns=""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B0DB92CE-CF92-4C78-891B-51E4D72EEE5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65072" y="3735390"/>
                <a:ext cx="52092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78C2B7B8-14F9-4FE1-9C62-9F4B1BA4AA5B}"/>
                  </a:ext>
                </a:extLst>
              </p14:cNvPr>
              <p14:cNvContentPartPr/>
              <p14:nvPr/>
            </p14:nvContentPartPr>
            <p14:xfrm>
              <a:off x="347272" y="4000350"/>
              <a:ext cx="771120" cy="360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78C2B7B8-14F9-4FE1-9C62-9F4B1BA4AA5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3632" y="3892350"/>
                <a:ext cx="8787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9838ABA7-00B5-4E69-9FBA-1947001EA746}"/>
                  </a:ext>
                </a:extLst>
              </p14:cNvPr>
              <p14:cNvContentPartPr/>
              <p14:nvPr/>
            </p14:nvContentPartPr>
            <p14:xfrm>
              <a:off x="899872" y="4295550"/>
              <a:ext cx="1303200" cy="30240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9838ABA7-00B5-4E69-9FBA-1947001EA74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46232" y="4187550"/>
                <a:ext cx="14108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5F3B73FE-514C-4ECD-8BEF-7AA6ECA3AE78}"/>
                  </a:ext>
                </a:extLst>
              </p14:cNvPr>
              <p14:cNvContentPartPr/>
              <p14:nvPr/>
            </p14:nvContentPartPr>
            <p14:xfrm>
              <a:off x="342592" y="4438470"/>
              <a:ext cx="852480" cy="360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5F3B73FE-514C-4ECD-8BEF-7AA6ECA3AE7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8952" y="4330470"/>
                <a:ext cx="96012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421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3101</TotalTime>
  <Words>1170</Words>
  <Application>Microsoft Office PowerPoint</Application>
  <PresentationFormat>Широкоэкранный</PresentationFormat>
  <Paragraphs>152</Paragraphs>
  <Slides>17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37" baseType="lpstr">
      <vt:lpstr>Microsoft YaHei</vt:lpstr>
      <vt:lpstr>Microsoft YaHei Light</vt:lpstr>
      <vt:lpstr>Arial</vt:lpstr>
      <vt:lpstr>Arial Black</vt:lpstr>
      <vt:lpstr>Bahnschrift SemiBold Condensed</vt:lpstr>
      <vt:lpstr>Bahnschrift SemiBold SemiConden</vt:lpstr>
      <vt:lpstr>Book Antiqua</vt:lpstr>
      <vt:lpstr>Calibri</vt:lpstr>
      <vt:lpstr>Calibri Light</vt:lpstr>
      <vt:lpstr>Franklin Gothic Heavy</vt:lpstr>
      <vt:lpstr>Georgia</vt:lpstr>
      <vt:lpstr>Impact</vt:lpstr>
      <vt:lpstr>Monotype Corsiva</vt:lpstr>
      <vt:lpstr>Segoe Print</vt:lpstr>
      <vt:lpstr>Segoe Script</vt:lpstr>
      <vt:lpstr>Times New Roman</vt:lpstr>
      <vt:lpstr>Wingdings</vt:lpstr>
      <vt:lpstr>Wingdings 2</vt:lpstr>
      <vt:lpstr>Тема Office</vt:lpstr>
      <vt:lpstr>1_Тема Office</vt:lpstr>
      <vt:lpstr>Социальная значимость и бремя мигрени глазами пациентской организации.</vt:lpstr>
      <vt:lpstr>ДИСКЛЕЙМЕР</vt:lpstr>
      <vt:lpstr>ОБО МНЕ</vt:lpstr>
      <vt:lpstr>Пациентская организация «Мигрепомощь»</vt:lpstr>
      <vt:lpstr>Портрет пациента с мигренью в РФ</vt:lpstr>
      <vt:lpstr>Вызовы, которые стоят перед пациентами с мигренью</vt:lpstr>
      <vt:lpstr>Жизнь с мигренью — ежедневная борьба</vt:lpstr>
      <vt:lpstr>Боль всегда реальна.</vt:lpstr>
      <vt:lpstr>Жизнь с мигренью — ежедневная борьба</vt:lpstr>
      <vt:lpstr>С чем мы сталкиваемся</vt:lpstr>
      <vt:lpstr>Задержка в постановке диагноза и назначении терапии</vt:lpstr>
      <vt:lpstr>Что мы слышим от врачей?</vt:lpstr>
      <vt:lpstr>Почему пациенты просят капельницы?</vt:lpstr>
      <vt:lpstr>Как нас лечат?</vt:lpstr>
      <vt:lpstr>Сколько нам это стоит?</vt:lpstr>
      <vt:lpstr>Мы вас просим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В</dc:creator>
  <cp:lastModifiedBy>Ирина В</cp:lastModifiedBy>
  <cp:revision>33</cp:revision>
  <dcterms:created xsi:type="dcterms:W3CDTF">2025-07-27T15:46:47Z</dcterms:created>
  <dcterms:modified xsi:type="dcterms:W3CDTF">2025-11-18T16:08:04Z</dcterms:modified>
</cp:coreProperties>
</file>