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media/image54.jpg" ContentType="image/jpg"/>
  <Override PartName="/ppt/media/image60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71" r:id="rId3"/>
    <p:sldMasterId id="2147483679" r:id="rId4"/>
    <p:sldMasterId id="2147483704" r:id="rId5"/>
    <p:sldMasterId id="2147483727" r:id="rId6"/>
    <p:sldMasterId id="2147483739" r:id="rId7"/>
    <p:sldMasterId id="2147483749" r:id="rId8"/>
    <p:sldMasterId id="2147483761" r:id="rId9"/>
    <p:sldMasterId id="2147483773" r:id="rId10"/>
    <p:sldMasterId id="2147483793" r:id="rId11"/>
  </p:sldMasterIdLst>
  <p:notesMasterIdLst>
    <p:notesMasterId r:id="rId49"/>
  </p:notesMasterIdLst>
  <p:sldIdLst>
    <p:sldId id="1739" r:id="rId12"/>
    <p:sldId id="1822" r:id="rId13"/>
    <p:sldId id="1760" r:id="rId14"/>
    <p:sldId id="1742" r:id="rId15"/>
    <p:sldId id="1743" r:id="rId16"/>
    <p:sldId id="1744" r:id="rId17"/>
    <p:sldId id="1762" r:id="rId18"/>
    <p:sldId id="1746" r:id="rId19"/>
    <p:sldId id="1745" r:id="rId20"/>
    <p:sldId id="1759" r:id="rId21"/>
    <p:sldId id="1741" r:id="rId22"/>
    <p:sldId id="1747" r:id="rId23"/>
    <p:sldId id="1748" r:id="rId24"/>
    <p:sldId id="1763" r:id="rId25"/>
    <p:sldId id="1749" r:id="rId26"/>
    <p:sldId id="1750" r:id="rId27"/>
    <p:sldId id="1767" r:id="rId28"/>
    <p:sldId id="1751" r:id="rId29"/>
    <p:sldId id="1752" r:id="rId30"/>
    <p:sldId id="1695" r:id="rId31"/>
    <p:sldId id="1823" r:id="rId32"/>
    <p:sldId id="1736" r:id="rId33"/>
    <p:sldId id="1718" r:id="rId34"/>
    <p:sldId id="1725" r:id="rId35"/>
    <p:sldId id="1792" r:id="rId36"/>
    <p:sldId id="1729" r:id="rId37"/>
    <p:sldId id="1731" r:id="rId38"/>
    <p:sldId id="1765" r:id="rId39"/>
    <p:sldId id="1766" r:id="rId40"/>
    <p:sldId id="1620" r:id="rId41"/>
    <p:sldId id="1738" r:id="rId42"/>
    <p:sldId id="1643" r:id="rId43"/>
    <p:sldId id="1730" r:id="rId44"/>
    <p:sldId id="368" r:id="rId45"/>
    <p:sldId id="1621" r:id="rId46"/>
    <p:sldId id="1726" r:id="rId47"/>
    <p:sldId id="1654" r:id="rId4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2253653-7B63-4648-BD5B-3AA9B48E2D8C}">
          <p14:sldIdLst>
            <p14:sldId id="1739"/>
            <p14:sldId id="1822"/>
            <p14:sldId id="1760"/>
            <p14:sldId id="1742"/>
            <p14:sldId id="1743"/>
            <p14:sldId id="1744"/>
            <p14:sldId id="1762"/>
            <p14:sldId id="1746"/>
            <p14:sldId id="1745"/>
            <p14:sldId id="1759"/>
            <p14:sldId id="1741"/>
            <p14:sldId id="1747"/>
            <p14:sldId id="1748"/>
            <p14:sldId id="1763"/>
            <p14:sldId id="1749"/>
            <p14:sldId id="1750"/>
            <p14:sldId id="1767"/>
            <p14:sldId id="1751"/>
            <p14:sldId id="1752"/>
            <p14:sldId id="1695"/>
            <p14:sldId id="1823"/>
            <p14:sldId id="1736"/>
            <p14:sldId id="1718"/>
            <p14:sldId id="1725"/>
            <p14:sldId id="1792"/>
            <p14:sldId id="1729"/>
            <p14:sldId id="1731"/>
            <p14:sldId id="1765"/>
            <p14:sldId id="1766"/>
            <p14:sldId id="1620"/>
            <p14:sldId id="1738"/>
            <p14:sldId id="1643"/>
            <p14:sldId id="1730"/>
            <p14:sldId id="368"/>
            <p14:sldId id="1621"/>
            <p14:sldId id="1726"/>
            <p14:sldId id="165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a" initials="E" lastIdx="1" clrIdx="0">
    <p:extLst>
      <p:ext uri="{19B8F6BF-5375-455C-9EA6-DF929625EA0E}">
        <p15:presenceInfo xmlns:p15="http://schemas.microsoft.com/office/powerpoint/2012/main" userId="E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1E70"/>
    <a:srgbClr val="D51941"/>
    <a:srgbClr val="5F5F5F"/>
    <a:srgbClr val="757575"/>
    <a:srgbClr val="6666FF"/>
    <a:srgbClr val="4274B0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054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4BF58-AF67-4CC5-B171-9C060E9D72C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928F4-D2F1-4067-B1CF-B3CC60A69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597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EE535-5238-457F-9D40-973DBB11B1E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4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4D578-831A-154F-A468-45871E1D844B}" type="slidenum">
              <a:rPr lang="x-none" smtClean="0">
                <a:solidFill>
                  <a:prstClr val="black"/>
                </a:solidFill>
              </a:rPr>
              <a:pPr/>
              <a:t>37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6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1"/>
          <p:cNvGrpSpPr>
            <a:grpSpLocks noChangeAspect="1"/>
          </p:cNvGrpSpPr>
          <p:nvPr userDrawn="1"/>
        </p:nvGrpSpPr>
        <p:grpSpPr bwMode="auto">
          <a:xfrm>
            <a:off x="490868" y="227668"/>
            <a:ext cx="4826957" cy="1329124"/>
            <a:chOff x="-683" y="316"/>
            <a:chExt cx="3416" cy="1254"/>
          </a:xfrm>
        </p:grpSpPr>
        <p:sp>
          <p:nvSpPr>
            <p:cNvPr id="5" name="AutoShape 100"/>
            <p:cNvSpPr>
              <a:spLocks noChangeAspect="1" noChangeArrowheads="1" noTextEdit="1"/>
            </p:cNvSpPr>
            <p:nvPr userDrawn="1"/>
          </p:nvSpPr>
          <p:spPr bwMode="auto">
            <a:xfrm>
              <a:off x="-683" y="316"/>
              <a:ext cx="3416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" name="Rectangle 102"/>
            <p:cNvSpPr>
              <a:spLocks noChangeArrowheads="1"/>
            </p:cNvSpPr>
            <p:nvPr userDrawn="1"/>
          </p:nvSpPr>
          <p:spPr bwMode="auto">
            <a:xfrm>
              <a:off x="-681" y="1551"/>
              <a:ext cx="3416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103"/>
            <p:cNvSpPr>
              <a:spLocks/>
            </p:cNvSpPr>
            <p:nvPr userDrawn="1"/>
          </p:nvSpPr>
          <p:spPr bwMode="auto">
            <a:xfrm>
              <a:off x="-681" y="1551"/>
              <a:ext cx="3416" cy="19"/>
            </a:xfrm>
            <a:custGeom>
              <a:avLst/>
              <a:gdLst>
                <a:gd name="T0" fmla="*/ 0 w 3416"/>
                <a:gd name="T1" fmla="*/ 19 h 19"/>
                <a:gd name="T2" fmla="*/ 3416 w 3416"/>
                <a:gd name="T3" fmla="*/ 19 h 19"/>
                <a:gd name="T4" fmla="*/ 3416 w 3416"/>
                <a:gd name="T5" fmla="*/ 0 h 19"/>
                <a:gd name="T6" fmla="*/ 0 w 3416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16" h="19">
                  <a:moveTo>
                    <a:pt x="0" y="19"/>
                  </a:moveTo>
                  <a:lnTo>
                    <a:pt x="3416" y="19"/>
                  </a:lnTo>
                  <a:lnTo>
                    <a:pt x="341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Rectangle 104"/>
            <p:cNvSpPr>
              <a:spLocks noChangeArrowheads="1"/>
            </p:cNvSpPr>
            <p:nvPr userDrawn="1"/>
          </p:nvSpPr>
          <p:spPr bwMode="auto">
            <a:xfrm>
              <a:off x="608" y="795"/>
              <a:ext cx="2120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105"/>
            <p:cNvSpPr>
              <a:spLocks/>
            </p:cNvSpPr>
            <p:nvPr userDrawn="1"/>
          </p:nvSpPr>
          <p:spPr bwMode="auto">
            <a:xfrm>
              <a:off x="609" y="795"/>
              <a:ext cx="2119" cy="19"/>
            </a:xfrm>
            <a:custGeom>
              <a:avLst/>
              <a:gdLst>
                <a:gd name="T0" fmla="*/ 0 w 2119"/>
                <a:gd name="T1" fmla="*/ 19 h 19"/>
                <a:gd name="T2" fmla="*/ 2119 w 2119"/>
                <a:gd name="T3" fmla="*/ 19 h 19"/>
                <a:gd name="T4" fmla="*/ 2119 w 2119"/>
                <a:gd name="T5" fmla="*/ 0 h 19"/>
                <a:gd name="T6" fmla="*/ 0 w 2119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" h="19">
                  <a:moveTo>
                    <a:pt x="0" y="19"/>
                  </a:moveTo>
                  <a:lnTo>
                    <a:pt x="2119" y="19"/>
                  </a:lnTo>
                  <a:lnTo>
                    <a:pt x="21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106"/>
            <p:cNvSpPr>
              <a:spLocks/>
            </p:cNvSpPr>
            <p:nvPr userDrawn="1"/>
          </p:nvSpPr>
          <p:spPr bwMode="auto">
            <a:xfrm>
              <a:off x="-452" y="526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" name="Freeform 107"/>
            <p:cNvSpPr>
              <a:spLocks/>
            </p:cNvSpPr>
            <p:nvPr userDrawn="1"/>
          </p:nvSpPr>
          <p:spPr bwMode="auto">
            <a:xfrm>
              <a:off x="-452" y="526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" name="Rectangle 108"/>
            <p:cNvSpPr>
              <a:spLocks noChangeArrowheads="1"/>
            </p:cNvSpPr>
            <p:nvPr userDrawn="1"/>
          </p:nvSpPr>
          <p:spPr bwMode="auto">
            <a:xfrm>
              <a:off x="184" y="318"/>
              <a:ext cx="296" cy="741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Rectangle 109"/>
            <p:cNvSpPr>
              <a:spLocks noChangeArrowheads="1"/>
            </p:cNvSpPr>
            <p:nvPr userDrawn="1"/>
          </p:nvSpPr>
          <p:spPr bwMode="auto">
            <a:xfrm>
              <a:off x="184" y="318"/>
              <a:ext cx="296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Rectangle 110"/>
            <p:cNvSpPr>
              <a:spLocks noChangeArrowheads="1"/>
            </p:cNvSpPr>
            <p:nvPr userDrawn="1"/>
          </p:nvSpPr>
          <p:spPr bwMode="auto">
            <a:xfrm>
              <a:off x="-674" y="595"/>
              <a:ext cx="222" cy="464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Rectangle 111"/>
            <p:cNvSpPr>
              <a:spLocks noChangeArrowheads="1"/>
            </p:cNvSpPr>
            <p:nvPr userDrawn="1"/>
          </p:nvSpPr>
          <p:spPr bwMode="auto">
            <a:xfrm>
              <a:off x="-674" y="595"/>
              <a:ext cx="222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Rectangle 112"/>
            <p:cNvSpPr>
              <a:spLocks noChangeArrowheads="1"/>
            </p:cNvSpPr>
            <p:nvPr userDrawn="1"/>
          </p:nvSpPr>
          <p:spPr bwMode="auto">
            <a:xfrm>
              <a:off x="-452" y="595"/>
              <a:ext cx="76" cy="464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Rectangle 113"/>
            <p:cNvSpPr>
              <a:spLocks noChangeArrowheads="1"/>
            </p:cNvSpPr>
            <p:nvPr userDrawn="1"/>
          </p:nvSpPr>
          <p:spPr bwMode="auto">
            <a:xfrm>
              <a:off x="-452" y="595"/>
              <a:ext cx="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" name="Freeform 114"/>
            <p:cNvSpPr>
              <a:spLocks/>
            </p:cNvSpPr>
            <p:nvPr userDrawn="1"/>
          </p:nvSpPr>
          <p:spPr bwMode="auto">
            <a:xfrm>
              <a:off x="-237" y="462"/>
              <a:ext cx="293" cy="598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" name="Freeform 115"/>
            <p:cNvSpPr>
              <a:spLocks/>
            </p:cNvSpPr>
            <p:nvPr userDrawn="1"/>
          </p:nvSpPr>
          <p:spPr bwMode="auto">
            <a:xfrm>
              <a:off x="-237" y="462"/>
              <a:ext cx="293" cy="598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" name="Rectangle 116"/>
            <p:cNvSpPr>
              <a:spLocks noChangeArrowheads="1"/>
            </p:cNvSpPr>
            <p:nvPr userDrawn="1"/>
          </p:nvSpPr>
          <p:spPr bwMode="auto">
            <a:xfrm>
              <a:off x="-237" y="526"/>
              <a:ext cx="83" cy="534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" name="Rectangle 117"/>
            <p:cNvSpPr>
              <a:spLocks noChangeArrowheads="1"/>
            </p:cNvSpPr>
            <p:nvPr userDrawn="1"/>
          </p:nvSpPr>
          <p:spPr bwMode="auto">
            <a:xfrm>
              <a:off x="-237" y="526"/>
              <a:ext cx="83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2" name="Freeform 118"/>
            <p:cNvSpPr>
              <a:spLocks/>
            </p:cNvSpPr>
            <p:nvPr userDrawn="1"/>
          </p:nvSpPr>
          <p:spPr bwMode="auto">
            <a:xfrm>
              <a:off x="-26" y="392"/>
              <a:ext cx="210" cy="668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" name="Freeform 119"/>
            <p:cNvSpPr>
              <a:spLocks/>
            </p:cNvSpPr>
            <p:nvPr userDrawn="1"/>
          </p:nvSpPr>
          <p:spPr bwMode="auto">
            <a:xfrm>
              <a:off x="-26" y="392"/>
              <a:ext cx="210" cy="668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" name="Rectangle 120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8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" name="Rectangle 121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" name="Rectangle 122"/>
            <p:cNvSpPr>
              <a:spLocks noChangeArrowheads="1"/>
            </p:cNvSpPr>
            <p:nvPr userDrawn="1"/>
          </p:nvSpPr>
          <p:spPr bwMode="auto">
            <a:xfrm>
              <a:off x="-26" y="463"/>
              <a:ext cx="82" cy="597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Rectangle 123"/>
            <p:cNvSpPr>
              <a:spLocks noChangeArrowheads="1"/>
            </p:cNvSpPr>
            <p:nvPr userDrawn="1"/>
          </p:nvSpPr>
          <p:spPr bwMode="auto">
            <a:xfrm>
              <a:off x="-26" y="463"/>
              <a:ext cx="82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Freeform 124"/>
            <p:cNvSpPr>
              <a:spLocks/>
            </p:cNvSpPr>
            <p:nvPr userDrawn="1"/>
          </p:nvSpPr>
          <p:spPr bwMode="auto">
            <a:xfrm>
              <a:off x="-452" y="1376"/>
              <a:ext cx="298" cy="114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Freeform 125"/>
            <p:cNvSpPr>
              <a:spLocks/>
            </p:cNvSpPr>
            <p:nvPr userDrawn="1"/>
          </p:nvSpPr>
          <p:spPr bwMode="auto">
            <a:xfrm>
              <a:off x="-452" y="1376"/>
              <a:ext cx="298" cy="114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" name="Rectangle 126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296" cy="114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" name="Rectangle 127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29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2" name="Freeform 128"/>
            <p:cNvSpPr>
              <a:spLocks/>
            </p:cNvSpPr>
            <p:nvPr userDrawn="1"/>
          </p:nvSpPr>
          <p:spPr bwMode="auto">
            <a:xfrm>
              <a:off x="-674" y="1376"/>
              <a:ext cx="298" cy="114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3" name="Freeform 129"/>
            <p:cNvSpPr>
              <a:spLocks/>
            </p:cNvSpPr>
            <p:nvPr userDrawn="1"/>
          </p:nvSpPr>
          <p:spPr bwMode="auto">
            <a:xfrm>
              <a:off x="-674" y="1376"/>
              <a:ext cx="298" cy="114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" name="Rectangle 130"/>
            <p:cNvSpPr>
              <a:spLocks noChangeArrowheads="1"/>
            </p:cNvSpPr>
            <p:nvPr userDrawn="1"/>
          </p:nvSpPr>
          <p:spPr bwMode="auto">
            <a:xfrm>
              <a:off x="-452" y="1376"/>
              <a:ext cx="76" cy="114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5" name="Rectangle 131"/>
            <p:cNvSpPr>
              <a:spLocks noChangeArrowheads="1"/>
            </p:cNvSpPr>
            <p:nvPr userDrawn="1"/>
          </p:nvSpPr>
          <p:spPr bwMode="auto">
            <a:xfrm>
              <a:off x="-452" y="1376"/>
              <a:ext cx="7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6" name="Freeform 132"/>
            <p:cNvSpPr>
              <a:spLocks/>
            </p:cNvSpPr>
            <p:nvPr userDrawn="1"/>
          </p:nvSpPr>
          <p:spPr bwMode="auto">
            <a:xfrm>
              <a:off x="-237" y="1376"/>
              <a:ext cx="211" cy="114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7" name="Freeform 133"/>
            <p:cNvSpPr>
              <a:spLocks/>
            </p:cNvSpPr>
            <p:nvPr userDrawn="1"/>
          </p:nvSpPr>
          <p:spPr bwMode="auto">
            <a:xfrm>
              <a:off x="-237" y="1376"/>
              <a:ext cx="211" cy="114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8" name="Rectangle 134"/>
            <p:cNvSpPr>
              <a:spLocks noChangeArrowheads="1"/>
            </p:cNvSpPr>
            <p:nvPr userDrawn="1"/>
          </p:nvSpPr>
          <p:spPr bwMode="auto">
            <a:xfrm>
              <a:off x="-237" y="1376"/>
              <a:ext cx="83" cy="114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" name="Rectangle 135"/>
            <p:cNvSpPr>
              <a:spLocks noChangeArrowheads="1"/>
            </p:cNvSpPr>
            <p:nvPr userDrawn="1"/>
          </p:nvSpPr>
          <p:spPr bwMode="auto">
            <a:xfrm>
              <a:off x="-237" y="1376"/>
              <a:ext cx="8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0" name="Freeform 136"/>
            <p:cNvSpPr>
              <a:spLocks/>
            </p:cNvSpPr>
            <p:nvPr userDrawn="1"/>
          </p:nvSpPr>
          <p:spPr bwMode="auto">
            <a:xfrm>
              <a:off x="-26" y="1376"/>
              <a:ext cx="290" cy="114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1" name="Freeform 137"/>
            <p:cNvSpPr>
              <a:spLocks/>
            </p:cNvSpPr>
            <p:nvPr userDrawn="1"/>
          </p:nvSpPr>
          <p:spPr bwMode="auto">
            <a:xfrm>
              <a:off x="-26" y="1376"/>
              <a:ext cx="290" cy="114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2" name="Rectangle 138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81" cy="114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3" name="Rectangle 139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81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Rectangle 140"/>
            <p:cNvSpPr>
              <a:spLocks noChangeArrowheads="1"/>
            </p:cNvSpPr>
            <p:nvPr userDrawn="1"/>
          </p:nvSpPr>
          <p:spPr bwMode="auto">
            <a:xfrm>
              <a:off x="-26" y="1376"/>
              <a:ext cx="82" cy="114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5" name="Rectangle 141"/>
            <p:cNvSpPr>
              <a:spLocks noChangeArrowheads="1"/>
            </p:cNvSpPr>
            <p:nvPr userDrawn="1"/>
          </p:nvSpPr>
          <p:spPr bwMode="auto">
            <a:xfrm>
              <a:off x="-26" y="1376"/>
              <a:ext cx="82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6" name="Freeform 142"/>
            <p:cNvSpPr>
              <a:spLocks noEditPoints="1"/>
            </p:cNvSpPr>
            <p:nvPr userDrawn="1"/>
          </p:nvSpPr>
          <p:spPr bwMode="auto">
            <a:xfrm>
              <a:off x="607" y="895"/>
              <a:ext cx="92" cy="158"/>
            </a:xfrm>
            <a:custGeom>
              <a:avLst/>
              <a:gdLst>
                <a:gd name="T0" fmla="*/ 94 w 39"/>
                <a:gd name="T1" fmla="*/ 0 h 67"/>
                <a:gd name="T2" fmla="*/ 205 w 39"/>
                <a:gd name="T3" fmla="*/ 94 h 67"/>
                <a:gd name="T4" fmla="*/ 139 w 39"/>
                <a:gd name="T5" fmla="*/ 177 h 67"/>
                <a:gd name="T6" fmla="*/ 139 w 39"/>
                <a:gd name="T7" fmla="*/ 177 h 67"/>
                <a:gd name="T8" fmla="*/ 217 w 39"/>
                <a:gd name="T9" fmla="*/ 266 h 67"/>
                <a:gd name="T10" fmla="*/ 94 w 39"/>
                <a:gd name="T11" fmla="*/ 373 h 67"/>
                <a:gd name="T12" fmla="*/ 0 w 39"/>
                <a:gd name="T13" fmla="*/ 373 h 67"/>
                <a:gd name="T14" fmla="*/ 0 w 39"/>
                <a:gd name="T15" fmla="*/ 0 h 67"/>
                <a:gd name="T16" fmla="*/ 94 w 39"/>
                <a:gd name="T17" fmla="*/ 0 h 67"/>
                <a:gd name="T18" fmla="*/ 33 w 39"/>
                <a:gd name="T19" fmla="*/ 167 h 67"/>
                <a:gd name="T20" fmla="*/ 94 w 39"/>
                <a:gd name="T21" fmla="*/ 167 h 67"/>
                <a:gd name="T22" fmla="*/ 167 w 39"/>
                <a:gd name="T23" fmla="*/ 94 h 67"/>
                <a:gd name="T24" fmla="*/ 94 w 39"/>
                <a:gd name="T25" fmla="*/ 33 h 67"/>
                <a:gd name="T26" fmla="*/ 33 w 39"/>
                <a:gd name="T27" fmla="*/ 33 h 67"/>
                <a:gd name="T28" fmla="*/ 33 w 39"/>
                <a:gd name="T29" fmla="*/ 167 h 67"/>
                <a:gd name="T30" fmla="*/ 33 w 39"/>
                <a:gd name="T31" fmla="*/ 340 h 67"/>
                <a:gd name="T32" fmla="*/ 90 w 39"/>
                <a:gd name="T33" fmla="*/ 340 h 67"/>
                <a:gd name="T34" fmla="*/ 177 w 39"/>
                <a:gd name="T35" fmla="*/ 266 h 67"/>
                <a:gd name="T36" fmla="*/ 94 w 39"/>
                <a:gd name="T37" fmla="*/ 196 h 67"/>
                <a:gd name="T38" fmla="*/ 33 w 39"/>
                <a:gd name="T39" fmla="*/ 196 h 67"/>
                <a:gd name="T40" fmla="*/ 33 w 39"/>
                <a:gd name="T41" fmla="*/ 340 h 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" h="67">
                  <a:moveTo>
                    <a:pt x="17" y="0"/>
                  </a:moveTo>
                  <a:cubicBezTo>
                    <a:pt x="31" y="0"/>
                    <a:pt x="37" y="8"/>
                    <a:pt x="37" y="17"/>
                  </a:cubicBezTo>
                  <a:cubicBezTo>
                    <a:pt x="37" y="23"/>
                    <a:pt x="34" y="29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3" y="34"/>
                    <a:pt x="39" y="40"/>
                    <a:pt x="39" y="48"/>
                  </a:cubicBezTo>
                  <a:cubicBezTo>
                    <a:pt x="39" y="67"/>
                    <a:pt x="20" y="67"/>
                    <a:pt x="17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" y="0"/>
                  </a:lnTo>
                  <a:close/>
                  <a:moveTo>
                    <a:pt x="6" y="30"/>
                  </a:moveTo>
                  <a:cubicBezTo>
                    <a:pt x="17" y="30"/>
                    <a:pt x="17" y="30"/>
                    <a:pt x="17" y="30"/>
                  </a:cubicBezTo>
                  <a:cubicBezTo>
                    <a:pt x="25" y="30"/>
                    <a:pt x="30" y="24"/>
                    <a:pt x="30" y="17"/>
                  </a:cubicBezTo>
                  <a:cubicBezTo>
                    <a:pt x="30" y="9"/>
                    <a:pt x="24" y="6"/>
                    <a:pt x="17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30"/>
                  </a:lnTo>
                  <a:close/>
                  <a:moveTo>
                    <a:pt x="6" y="61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22" y="61"/>
                    <a:pt x="32" y="60"/>
                    <a:pt x="32" y="48"/>
                  </a:cubicBezTo>
                  <a:cubicBezTo>
                    <a:pt x="32" y="40"/>
                    <a:pt x="26" y="35"/>
                    <a:pt x="17" y="35"/>
                  </a:cubicBezTo>
                  <a:cubicBezTo>
                    <a:pt x="6" y="35"/>
                    <a:pt x="6" y="35"/>
                    <a:pt x="6" y="35"/>
                  </a:cubicBezTo>
                  <a:lnTo>
                    <a:pt x="6" y="6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7" name="Freeform 143"/>
            <p:cNvSpPr>
              <a:spLocks noEditPoints="1"/>
            </p:cNvSpPr>
            <p:nvPr userDrawn="1"/>
          </p:nvSpPr>
          <p:spPr bwMode="auto">
            <a:xfrm>
              <a:off x="730" y="895"/>
              <a:ext cx="137" cy="158"/>
            </a:xfrm>
            <a:custGeom>
              <a:avLst/>
              <a:gdLst>
                <a:gd name="T0" fmla="*/ 33 w 58"/>
                <a:gd name="T1" fmla="*/ 0 h 67"/>
                <a:gd name="T2" fmla="*/ 33 w 58"/>
                <a:gd name="T3" fmla="*/ 156 h 67"/>
                <a:gd name="T4" fmla="*/ 94 w 58"/>
                <a:gd name="T5" fmla="*/ 156 h 67"/>
                <a:gd name="T6" fmla="*/ 229 w 58"/>
                <a:gd name="T7" fmla="*/ 262 h 67"/>
                <a:gd name="T8" fmla="*/ 111 w 58"/>
                <a:gd name="T9" fmla="*/ 373 h 67"/>
                <a:gd name="T10" fmla="*/ 0 w 58"/>
                <a:gd name="T11" fmla="*/ 373 h 67"/>
                <a:gd name="T12" fmla="*/ 0 w 58"/>
                <a:gd name="T13" fmla="*/ 0 h 67"/>
                <a:gd name="T14" fmla="*/ 33 w 58"/>
                <a:gd name="T15" fmla="*/ 0 h 67"/>
                <a:gd name="T16" fmla="*/ 33 w 58"/>
                <a:gd name="T17" fmla="*/ 340 h 67"/>
                <a:gd name="T18" fmla="*/ 102 w 58"/>
                <a:gd name="T19" fmla="*/ 340 h 67"/>
                <a:gd name="T20" fmla="*/ 189 w 58"/>
                <a:gd name="T21" fmla="*/ 262 h 67"/>
                <a:gd name="T22" fmla="*/ 94 w 58"/>
                <a:gd name="T23" fmla="*/ 184 h 67"/>
                <a:gd name="T24" fmla="*/ 33 w 58"/>
                <a:gd name="T25" fmla="*/ 184 h 67"/>
                <a:gd name="T26" fmla="*/ 33 w 58"/>
                <a:gd name="T27" fmla="*/ 340 h 67"/>
                <a:gd name="T28" fmla="*/ 324 w 58"/>
                <a:gd name="T29" fmla="*/ 0 h 67"/>
                <a:gd name="T30" fmla="*/ 324 w 58"/>
                <a:gd name="T31" fmla="*/ 373 h 67"/>
                <a:gd name="T32" fmla="*/ 291 w 58"/>
                <a:gd name="T33" fmla="*/ 373 h 67"/>
                <a:gd name="T34" fmla="*/ 291 w 58"/>
                <a:gd name="T35" fmla="*/ 0 h 67"/>
                <a:gd name="T36" fmla="*/ 324 w 58"/>
                <a:gd name="T37" fmla="*/ 0 h 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67">
                  <a:moveTo>
                    <a:pt x="6" y="0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21" y="28"/>
                    <a:pt x="41" y="28"/>
                    <a:pt x="41" y="47"/>
                  </a:cubicBezTo>
                  <a:cubicBezTo>
                    <a:pt x="41" y="57"/>
                    <a:pt x="33" y="67"/>
                    <a:pt x="2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61"/>
                  </a:moveTo>
                  <a:cubicBezTo>
                    <a:pt x="18" y="61"/>
                    <a:pt x="18" y="61"/>
                    <a:pt x="18" y="61"/>
                  </a:cubicBezTo>
                  <a:cubicBezTo>
                    <a:pt x="29" y="61"/>
                    <a:pt x="34" y="55"/>
                    <a:pt x="34" y="47"/>
                  </a:cubicBezTo>
                  <a:cubicBezTo>
                    <a:pt x="34" y="34"/>
                    <a:pt x="22" y="33"/>
                    <a:pt x="17" y="33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6" y="61"/>
                  </a:lnTo>
                  <a:close/>
                  <a:moveTo>
                    <a:pt x="58" y="0"/>
                  </a:moveTo>
                  <a:cubicBezTo>
                    <a:pt x="58" y="67"/>
                    <a:pt x="58" y="67"/>
                    <a:pt x="5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8" name="Freeform 144"/>
            <p:cNvSpPr>
              <a:spLocks/>
            </p:cNvSpPr>
            <p:nvPr userDrawn="1"/>
          </p:nvSpPr>
          <p:spPr bwMode="auto">
            <a:xfrm>
              <a:off x="895" y="895"/>
              <a:ext cx="118" cy="160"/>
            </a:xfrm>
            <a:custGeom>
              <a:avLst/>
              <a:gdLst>
                <a:gd name="T0" fmla="*/ 278 w 50"/>
                <a:gd name="T1" fmla="*/ 360 h 68"/>
                <a:gd name="T2" fmla="*/ 189 w 50"/>
                <a:gd name="T3" fmla="*/ 376 h 68"/>
                <a:gd name="T4" fmla="*/ 0 w 50"/>
                <a:gd name="T5" fmla="*/ 193 h 68"/>
                <a:gd name="T6" fmla="*/ 189 w 50"/>
                <a:gd name="T7" fmla="*/ 0 h 68"/>
                <a:gd name="T8" fmla="*/ 278 w 50"/>
                <a:gd name="T9" fmla="*/ 12 h 68"/>
                <a:gd name="T10" fmla="*/ 274 w 50"/>
                <a:gd name="T11" fmla="*/ 45 h 68"/>
                <a:gd name="T12" fmla="*/ 189 w 50"/>
                <a:gd name="T13" fmla="*/ 28 h 68"/>
                <a:gd name="T14" fmla="*/ 40 w 50"/>
                <a:gd name="T15" fmla="*/ 193 h 68"/>
                <a:gd name="T16" fmla="*/ 184 w 50"/>
                <a:gd name="T17" fmla="*/ 344 h 68"/>
                <a:gd name="T18" fmla="*/ 278 w 50"/>
                <a:gd name="T19" fmla="*/ 327 h 68"/>
                <a:gd name="T20" fmla="*/ 278 w 50"/>
                <a:gd name="T21" fmla="*/ 36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68">
                  <a:moveTo>
                    <a:pt x="50" y="65"/>
                  </a:moveTo>
                  <a:cubicBezTo>
                    <a:pt x="47" y="66"/>
                    <a:pt x="41" y="68"/>
                    <a:pt x="34" y="68"/>
                  </a:cubicBezTo>
                  <a:cubicBezTo>
                    <a:pt x="11" y="68"/>
                    <a:pt x="0" y="52"/>
                    <a:pt x="0" y="35"/>
                  </a:cubicBezTo>
                  <a:cubicBezTo>
                    <a:pt x="0" y="17"/>
                    <a:pt x="10" y="0"/>
                    <a:pt x="34" y="0"/>
                  </a:cubicBezTo>
                  <a:cubicBezTo>
                    <a:pt x="40" y="0"/>
                    <a:pt x="45" y="0"/>
                    <a:pt x="50" y="2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2" y="5"/>
                    <a:pt x="36" y="5"/>
                    <a:pt x="34" y="5"/>
                  </a:cubicBezTo>
                  <a:cubicBezTo>
                    <a:pt x="17" y="5"/>
                    <a:pt x="7" y="18"/>
                    <a:pt x="7" y="35"/>
                  </a:cubicBezTo>
                  <a:cubicBezTo>
                    <a:pt x="7" y="52"/>
                    <a:pt x="19" y="62"/>
                    <a:pt x="33" y="62"/>
                  </a:cubicBezTo>
                  <a:cubicBezTo>
                    <a:pt x="39" y="62"/>
                    <a:pt x="46" y="61"/>
                    <a:pt x="50" y="59"/>
                  </a:cubicBezTo>
                  <a:lnTo>
                    <a:pt x="50" y="6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9" name="Freeform 145"/>
            <p:cNvSpPr>
              <a:spLocks/>
            </p:cNvSpPr>
            <p:nvPr userDrawn="1"/>
          </p:nvSpPr>
          <p:spPr bwMode="auto">
            <a:xfrm>
              <a:off x="1039" y="895"/>
              <a:ext cx="187" cy="158"/>
            </a:xfrm>
            <a:custGeom>
              <a:avLst/>
              <a:gdLst>
                <a:gd name="T0" fmla="*/ 102 w 187"/>
                <a:gd name="T1" fmla="*/ 0 h 158"/>
                <a:gd name="T2" fmla="*/ 102 w 187"/>
                <a:gd name="T3" fmla="*/ 144 h 158"/>
                <a:gd name="T4" fmla="*/ 173 w 187"/>
                <a:gd name="T5" fmla="*/ 144 h 158"/>
                <a:gd name="T6" fmla="*/ 173 w 187"/>
                <a:gd name="T7" fmla="*/ 0 h 158"/>
                <a:gd name="T8" fmla="*/ 187 w 187"/>
                <a:gd name="T9" fmla="*/ 0 h 158"/>
                <a:gd name="T10" fmla="*/ 187 w 187"/>
                <a:gd name="T11" fmla="*/ 158 h 158"/>
                <a:gd name="T12" fmla="*/ 0 w 187"/>
                <a:gd name="T13" fmla="*/ 158 h 158"/>
                <a:gd name="T14" fmla="*/ 0 w 187"/>
                <a:gd name="T15" fmla="*/ 0 h 158"/>
                <a:gd name="T16" fmla="*/ 17 w 187"/>
                <a:gd name="T17" fmla="*/ 0 h 158"/>
                <a:gd name="T18" fmla="*/ 17 w 187"/>
                <a:gd name="T19" fmla="*/ 144 h 158"/>
                <a:gd name="T20" fmla="*/ 88 w 187"/>
                <a:gd name="T21" fmla="*/ 144 h 158"/>
                <a:gd name="T22" fmla="*/ 88 w 187"/>
                <a:gd name="T23" fmla="*/ 0 h 158"/>
                <a:gd name="T24" fmla="*/ 102 w 187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7" h="158">
                  <a:moveTo>
                    <a:pt x="102" y="0"/>
                  </a:moveTo>
                  <a:lnTo>
                    <a:pt x="102" y="144"/>
                  </a:lnTo>
                  <a:lnTo>
                    <a:pt x="173" y="144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187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4"/>
                  </a:lnTo>
                  <a:lnTo>
                    <a:pt x="88" y="144"/>
                  </a:lnTo>
                  <a:lnTo>
                    <a:pt x="8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0" name="Freeform 146"/>
            <p:cNvSpPr>
              <a:spLocks noEditPoints="1"/>
            </p:cNvSpPr>
            <p:nvPr userDrawn="1"/>
          </p:nvSpPr>
          <p:spPr bwMode="auto">
            <a:xfrm>
              <a:off x="1252" y="895"/>
              <a:ext cx="144" cy="158"/>
            </a:xfrm>
            <a:custGeom>
              <a:avLst/>
              <a:gdLst>
                <a:gd name="T0" fmla="*/ 80 w 144"/>
                <a:gd name="T1" fmla="*/ 0 h 158"/>
                <a:gd name="T2" fmla="*/ 144 w 144"/>
                <a:gd name="T3" fmla="*/ 158 h 158"/>
                <a:gd name="T4" fmla="*/ 127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4 w 144"/>
                <a:gd name="T11" fmla="*/ 158 h 158"/>
                <a:gd name="T12" fmla="*/ 0 w 144"/>
                <a:gd name="T13" fmla="*/ 158 h 158"/>
                <a:gd name="T14" fmla="*/ 61 w 144"/>
                <a:gd name="T15" fmla="*/ 0 h 158"/>
                <a:gd name="T16" fmla="*/ 80 w 144"/>
                <a:gd name="T17" fmla="*/ 0 h 158"/>
                <a:gd name="T18" fmla="*/ 71 w 144"/>
                <a:gd name="T19" fmla="*/ 16 h 158"/>
                <a:gd name="T20" fmla="*/ 66 w 144"/>
                <a:gd name="T21" fmla="*/ 30 h 158"/>
                <a:gd name="T22" fmla="*/ 38 w 144"/>
                <a:gd name="T23" fmla="*/ 101 h 158"/>
                <a:gd name="T24" fmla="*/ 104 w 144"/>
                <a:gd name="T25" fmla="*/ 101 h 158"/>
                <a:gd name="T26" fmla="*/ 75 w 144"/>
                <a:gd name="T27" fmla="*/ 30 h 158"/>
                <a:gd name="T28" fmla="*/ 71 w 144"/>
                <a:gd name="T29" fmla="*/ 16 h 158"/>
                <a:gd name="T30" fmla="*/ 71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0" y="0"/>
                  </a:moveTo>
                  <a:lnTo>
                    <a:pt x="144" y="158"/>
                  </a:lnTo>
                  <a:lnTo>
                    <a:pt x="127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61" y="0"/>
                  </a:lnTo>
                  <a:lnTo>
                    <a:pt x="80" y="0"/>
                  </a:lnTo>
                  <a:close/>
                  <a:moveTo>
                    <a:pt x="71" y="16"/>
                  </a:moveTo>
                  <a:lnTo>
                    <a:pt x="66" y="30"/>
                  </a:lnTo>
                  <a:lnTo>
                    <a:pt x="38" y="101"/>
                  </a:lnTo>
                  <a:lnTo>
                    <a:pt x="104" y="101"/>
                  </a:lnTo>
                  <a:lnTo>
                    <a:pt x="75" y="30"/>
                  </a:lnTo>
                  <a:lnTo>
                    <a:pt x="71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1" name="Freeform 147"/>
            <p:cNvSpPr>
              <a:spLocks noEditPoints="1"/>
            </p:cNvSpPr>
            <p:nvPr userDrawn="1"/>
          </p:nvSpPr>
          <p:spPr bwMode="auto">
            <a:xfrm>
              <a:off x="1415" y="895"/>
              <a:ext cx="99" cy="158"/>
            </a:xfrm>
            <a:custGeom>
              <a:avLst/>
              <a:gdLst>
                <a:gd name="T0" fmla="*/ 233 w 42"/>
                <a:gd name="T1" fmla="*/ 373 h 67"/>
                <a:gd name="T2" fmla="*/ 200 w 42"/>
                <a:gd name="T3" fmla="*/ 373 h 67"/>
                <a:gd name="T4" fmla="*/ 200 w 42"/>
                <a:gd name="T5" fmla="*/ 217 h 67"/>
                <a:gd name="T6" fmla="*/ 127 w 42"/>
                <a:gd name="T7" fmla="*/ 217 h 67"/>
                <a:gd name="T8" fmla="*/ 45 w 42"/>
                <a:gd name="T9" fmla="*/ 373 h 67"/>
                <a:gd name="T10" fmla="*/ 0 w 42"/>
                <a:gd name="T11" fmla="*/ 373 h 67"/>
                <a:gd name="T12" fmla="*/ 90 w 42"/>
                <a:gd name="T13" fmla="*/ 205 h 67"/>
                <a:gd name="T14" fmla="*/ 17 w 42"/>
                <a:gd name="T15" fmla="*/ 111 h 67"/>
                <a:gd name="T16" fmla="*/ 134 w 42"/>
                <a:gd name="T17" fmla="*/ 0 h 67"/>
                <a:gd name="T18" fmla="*/ 233 w 42"/>
                <a:gd name="T19" fmla="*/ 0 h 67"/>
                <a:gd name="T20" fmla="*/ 233 w 42"/>
                <a:gd name="T21" fmla="*/ 373 h 67"/>
                <a:gd name="T22" fmla="*/ 200 w 42"/>
                <a:gd name="T23" fmla="*/ 33 h 67"/>
                <a:gd name="T24" fmla="*/ 127 w 42"/>
                <a:gd name="T25" fmla="*/ 33 h 67"/>
                <a:gd name="T26" fmla="*/ 57 w 42"/>
                <a:gd name="T27" fmla="*/ 111 h 67"/>
                <a:gd name="T28" fmla="*/ 127 w 42"/>
                <a:gd name="T29" fmla="*/ 184 h 67"/>
                <a:gd name="T30" fmla="*/ 200 w 42"/>
                <a:gd name="T31" fmla="*/ 184 h 67"/>
                <a:gd name="T32" fmla="*/ 200 w 42"/>
                <a:gd name="T33" fmla="*/ 33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cubicBezTo>
                    <a:pt x="36" y="67"/>
                    <a:pt x="36" y="67"/>
                    <a:pt x="36" y="67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8" y="35"/>
                    <a:pt x="3" y="28"/>
                    <a:pt x="3" y="20"/>
                  </a:cubicBezTo>
                  <a:cubicBezTo>
                    <a:pt x="3" y="10"/>
                    <a:pt x="10" y="0"/>
                    <a:pt x="24" y="0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42" y="67"/>
                  </a:lnTo>
                  <a:close/>
                  <a:moveTo>
                    <a:pt x="36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5" y="6"/>
                    <a:pt x="10" y="12"/>
                    <a:pt x="10" y="20"/>
                  </a:cubicBezTo>
                  <a:cubicBezTo>
                    <a:pt x="10" y="29"/>
                    <a:pt x="16" y="33"/>
                    <a:pt x="23" y="33"/>
                  </a:cubicBezTo>
                  <a:cubicBezTo>
                    <a:pt x="36" y="33"/>
                    <a:pt x="36" y="33"/>
                    <a:pt x="36" y="33"/>
                  </a:cubicBezTo>
                  <a:lnTo>
                    <a:pt x="36" y="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2" name="Freeform 148"/>
            <p:cNvSpPr>
              <a:spLocks/>
            </p:cNvSpPr>
            <p:nvPr userDrawn="1"/>
          </p:nvSpPr>
          <p:spPr bwMode="auto">
            <a:xfrm>
              <a:off x="1611" y="895"/>
              <a:ext cx="186" cy="158"/>
            </a:xfrm>
            <a:custGeom>
              <a:avLst/>
              <a:gdLst>
                <a:gd name="T0" fmla="*/ 101 w 186"/>
                <a:gd name="T1" fmla="*/ 0 h 158"/>
                <a:gd name="T2" fmla="*/ 101 w 186"/>
                <a:gd name="T3" fmla="*/ 144 h 158"/>
                <a:gd name="T4" fmla="*/ 172 w 186"/>
                <a:gd name="T5" fmla="*/ 144 h 158"/>
                <a:gd name="T6" fmla="*/ 172 w 186"/>
                <a:gd name="T7" fmla="*/ 0 h 158"/>
                <a:gd name="T8" fmla="*/ 186 w 186"/>
                <a:gd name="T9" fmla="*/ 0 h 158"/>
                <a:gd name="T10" fmla="*/ 186 w 186"/>
                <a:gd name="T11" fmla="*/ 158 h 158"/>
                <a:gd name="T12" fmla="*/ 0 w 186"/>
                <a:gd name="T13" fmla="*/ 158 h 158"/>
                <a:gd name="T14" fmla="*/ 0 w 186"/>
                <a:gd name="T15" fmla="*/ 0 h 158"/>
                <a:gd name="T16" fmla="*/ 16 w 186"/>
                <a:gd name="T17" fmla="*/ 0 h 158"/>
                <a:gd name="T18" fmla="*/ 16 w 186"/>
                <a:gd name="T19" fmla="*/ 144 h 158"/>
                <a:gd name="T20" fmla="*/ 87 w 186"/>
                <a:gd name="T21" fmla="*/ 144 h 158"/>
                <a:gd name="T22" fmla="*/ 87 w 186"/>
                <a:gd name="T23" fmla="*/ 0 h 158"/>
                <a:gd name="T24" fmla="*/ 101 w 186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158">
                  <a:moveTo>
                    <a:pt x="101" y="0"/>
                  </a:moveTo>
                  <a:lnTo>
                    <a:pt x="101" y="144"/>
                  </a:lnTo>
                  <a:lnTo>
                    <a:pt x="172" y="144"/>
                  </a:lnTo>
                  <a:lnTo>
                    <a:pt x="172" y="0"/>
                  </a:lnTo>
                  <a:lnTo>
                    <a:pt x="186" y="0"/>
                  </a:lnTo>
                  <a:lnTo>
                    <a:pt x="186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44"/>
                  </a:lnTo>
                  <a:lnTo>
                    <a:pt x="87" y="144"/>
                  </a:lnTo>
                  <a:lnTo>
                    <a:pt x="87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3" name="Freeform 149"/>
            <p:cNvSpPr>
              <a:spLocks/>
            </p:cNvSpPr>
            <p:nvPr userDrawn="1"/>
          </p:nvSpPr>
          <p:spPr bwMode="auto">
            <a:xfrm>
              <a:off x="1838" y="895"/>
              <a:ext cx="115" cy="158"/>
            </a:xfrm>
            <a:custGeom>
              <a:avLst/>
              <a:gdLst>
                <a:gd name="T0" fmla="*/ 14 w 115"/>
                <a:gd name="T1" fmla="*/ 0 h 158"/>
                <a:gd name="T2" fmla="*/ 14 w 115"/>
                <a:gd name="T3" fmla="*/ 63 h 158"/>
                <a:gd name="T4" fmla="*/ 14 w 115"/>
                <a:gd name="T5" fmla="*/ 73 h 158"/>
                <a:gd name="T6" fmla="*/ 14 w 115"/>
                <a:gd name="T7" fmla="*/ 73 h 158"/>
                <a:gd name="T8" fmla="*/ 21 w 115"/>
                <a:gd name="T9" fmla="*/ 68 h 158"/>
                <a:gd name="T10" fmla="*/ 87 w 115"/>
                <a:gd name="T11" fmla="*/ 0 h 158"/>
                <a:gd name="T12" fmla="*/ 106 w 115"/>
                <a:gd name="T13" fmla="*/ 0 h 158"/>
                <a:gd name="T14" fmla="*/ 30 w 115"/>
                <a:gd name="T15" fmla="*/ 75 h 158"/>
                <a:gd name="T16" fmla="*/ 115 w 115"/>
                <a:gd name="T17" fmla="*/ 158 h 158"/>
                <a:gd name="T18" fmla="*/ 94 w 115"/>
                <a:gd name="T19" fmla="*/ 158 h 158"/>
                <a:gd name="T20" fmla="*/ 19 w 115"/>
                <a:gd name="T21" fmla="*/ 82 h 158"/>
                <a:gd name="T22" fmla="*/ 14 w 115"/>
                <a:gd name="T23" fmla="*/ 77 h 158"/>
                <a:gd name="T24" fmla="*/ 14 w 115"/>
                <a:gd name="T25" fmla="*/ 77 h 158"/>
                <a:gd name="T26" fmla="*/ 14 w 115"/>
                <a:gd name="T27" fmla="*/ 87 h 158"/>
                <a:gd name="T28" fmla="*/ 14 w 115"/>
                <a:gd name="T29" fmla="*/ 158 h 158"/>
                <a:gd name="T30" fmla="*/ 0 w 115"/>
                <a:gd name="T31" fmla="*/ 158 h 158"/>
                <a:gd name="T32" fmla="*/ 0 w 115"/>
                <a:gd name="T33" fmla="*/ 0 h 158"/>
                <a:gd name="T34" fmla="*/ 14 w 115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5" h="158">
                  <a:moveTo>
                    <a:pt x="14" y="0"/>
                  </a:moveTo>
                  <a:lnTo>
                    <a:pt x="14" y="63"/>
                  </a:lnTo>
                  <a:lnTo>
                    <a:pt x="14" y="73"/>
                  </a:lnTo>
                  <a:lnTo>
                    <a:pt x="21" y="68"/>
                  </a:lnTo>
                  <a:lnTo>
                    <a:pt x="87" y="0"/>
                  </a:lnTo>
                  <a:lnTo>
                    <a:pt x="106" y="0"/>
                  </a:lnTo>
                  <a:lnTo>
                    <a:pt x="30" y="75"/>
                  </a:lnTo>
                  <a:lnTo>
                    <a:pt x="115" y="158"/>
                  </a:lnTo>
                  <a:lnTo>
                    <a:pt x="94" y="158"/>
                  </a:lnTo>
                  <a:lnTo>
                    <a:pt x="19" y="82"/>
                  </a:lnTo>
                  <a:lnTo>
                    <a:pt x="14" y="77"/>
                  </a:lnTo>
                  <a:lnTo>
                    <a:pt x="14" y="87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4" name="Freeform 150"/>
            <p:cNvSpPr>
              <a:spLocks noEditPoints="1"/>
            </p:cNvSpPr>
            <p:nvPr userDrawn="1"/>
          </p:nvSpPr>
          <p:spPr bwMode="auto">
            <a:xfrm>
              <a:off x="1956" y="895"/>
              <a:ext cx="142" cy="160"/>
            </a:xfrm>
            <a:custGeom>
              <a:avLst/>
              <a:gdLst>
                <a:gd name="T0" fmla="*/ 168 w 60"/>
                <a:gd name="T1" fmla="*/ 0 h 68"/>
                <a:gd name="T2" fmla="*/ 336 w 60"/>
                <a:gd name="T3" fmla="*/ 188 h 68"/>
                <a:gd name="T4" fmla="*/ 168 w 60"/>
                <a:gd name="T5" fmla="*/ 376 h 68"/>
                <a:gd name="T6" fmla="*/ 0 w 60"/>
                <a:gd name="T7" fmla="*/ 188 h 68"/>
                <a:gd name="T8" fmla="*/ 168 w 60"/>
                <a:gd name="T9" fmla="*/ 0 h 68"/>
                <a:gd name="T10" fmla="*/ 168 w 60"/>
                <a:gd name="T11" fmla="*/ 344 h 68"/>
                <a:gd name="T12" fmla="*/ 296 w 60"/>
                <a:gd name="T13" fmla="*/ 188 h 68"/>
                <a:gd name="T14" fmla="*/ 168 w 60"/>
                <a:gd name="T15" fmla="*/ 28 h 68"/>
                <a:gd name="T16" fmla="*/ 33 w 60"/>
                <a:gd name="T17" fmla="*/ 188 h 68"/>
                <a:gd name="T18" fmla="*/ 168 w 60"/>
                <a:gd name="T19" fmla="*/ 344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8">
                  <a:moveTo>
                    <a:pt x="30" y="0"/>
                  </a:moveTo>
                  <a:cubicBezTo>
                    <a:pt x="50" y="0"/>
                    <a:pt x="60" y="16"/>
                    <a:pt x="60" y="34"/>
                  </a:cubicBezTo>
                  <a:cubicBezTo>
                    <a:pt x="60" y="56"/>
                    <a:pt x="47" y="68"/>
                    <a:pt x="30" y="68"/>
                  </a:cubicBezTo>
                  <a:cubicBezTo>
                    <a:pt x="13" y="68"/>
                    <a:pt x="0" y="56"/>
                    <a:pt x="0" y="34"/>
                  </a:cubicBezTo>
                  <a:cubicBezTo>
                    <a:pt x="0" y="16"/>
                    <a:pt x="9" y="0"/>
                    <a:pt x="30" y="0"/>
                  </a:cubicBezTo>
                  <a:close/>
                  <a:moveTo>
                    <a:pt x="30" y="62"/>
                  </a:moveTo>
                  <a:cubicBezTo>
                    <a:pt x="41" y="62"/>
                    <a:pt x="53" y="54"/>
                    <a:pt x="53" y="34"/>
                  </a:cubicBezTo>
                  <a:cubicBezTo>
                    <a:pt x="53" y="14"/>
                    <a:pt x="41" y="5"/>
                    <a:pt x="30" y="5"/>
                  </a:cubicBezTo>
                  <a:cubicBezTo>
                    <a:pt x="18" y="5"/>
                    <a:pt x="6" y="14"/>
                    <a:pt x="6" y="34"/>
                  </a:cubicBezTo>
                  <a:cubicBezTo>
                    <a:pt x="6" y="54"/>
                    <a:pt x="18" y="62"/>
                    <a:pt x="30" y="6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5" name="Freeform 151"/>
            <p:cNvSpPr>
              <a:spLocks/>
            </p:cNvSpPr>
            <p:nvPr userDrawn="1"/>
          </p:nvSpPr>
          <p:spPr bwMode="auto">
            <a:xfrm>
              <a:off x="2105" y="895"/>
              <a:ext cx="122" cy="160"/>
            </a:xfrm>
            <a:custGeom>
              <a:avLst/>
              <a:gdLst>
                <a:gd name="T0" fmla="*/ 286 w 52"/>
                <a:gd name="T1" fmla="*/ 0 h 68"/>
                <a:gd name="T2" fmla="*/ 286 w 52"/>
                <a:gd name="T3" fmla="*/ 372 h 68"/>
                <a:gd name="T4" fmla="*/ 253 w 52"/>
                <a:gd name="T5" fmla="*/ 372 h 68"/>
                <a:gd name="T6" fmla="*/ 253 w 52"/>
                <a:gd name="T7" fmla="*/ 33 h 68"/>
                <a:gd name="T8" fmla="*/ 110 w 52"/>
                <a:gd name="T9" fmla="*/ 33 h 68"/>
                <a:gd name="T10" fmla="*/ 110 w 52"/>
                <a:gd name="T11" fmla="*/ 127 h 68"/>
                <a:gd name="T12" fmla="*/ 28 w 52"/>
                <a:gd name="T13" fmla="*/ 376 h 68"/>
                <a:gd name="T14" fmla="*/ 0 w 52"/>
                <a:gd name="T15" fmla="*/ 372 h 68"/>
                <a:gd name="T16" fmla="*/ 0 w 52"/>
                <a:gd name="T17" fmla="*/ 344 h 68"/>
                <a:gd name="T18" fmla="*/ 21 w 52"/>
                <a:gd name="T19" fmla="*/ 344 h 68"/>
                <a:gd name="T20" fmla="*/ 77 w 52"/>
                <a:gd name="T21" fmla="*/ 127 h 68"/>
                <a:gd name="T22" fmla="*/ 77 w 52"/>
                <a:gd name="T23" fmla="*/ 0 h 68"/>
                <a:gd name="T24" fmla="*/ 286 w 52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" h="68">
                  <a:moveTo>
                    <a:pt x="52" y="0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46"/>
                    <a:pt x="21" y="68"/>
                    <a:pt x="5" y="68"/>
                  </a:cubicBezTo>
                  <a:cubicBezTo>
                    <a:pt x="4" y="68"/>
                    <a:pt x="2" y="68"/>
                    <a:pt x="0" y="67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2"/>
                    <a:pt x="3" y="62"/>
                    <a:pt x="4" y="62"/>
                  </a:cubicBezTo>
                  <a:cubicBezTo>
                    <a:pt x="16" y="62"/>
                    <a:pt x="14" y="34"/>
                    <a:pt x="14" y="23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6" name="Freeform 152"/>
            <p:cNvSpPr>
              <a:spLocks noEditPoints="1"/>
            </p:cNvSpPr>
            <p:nvPr userDrawn="1"/>
          </p:nvSpPr>
          <p:spPr bwMode="auto">
            <a:xfrm>
              <a:off x="2251" y="895"/>
              <a:ext cx="144" cy="158"/>
            </a:xfrm>
            <a:custGeom>
              <a:avLst/>
              <a:gdLst>
                <a:gd name="T0" fmla="*/ 83 w 144"/>
                <a:gd name="T1" fmla="*/ 0 h 158"/>
                <a:gd name="T2" fmla="*/ 144 w 144"/>
                <a:gd name="T3" fmla="*/ 158 h 158"/>
                <a:gd name="T4" fmla="*/ 130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7 w 144"/>
                <a:gd name="T11" fmla="*/ 158 h 158"/>
                <a:gd name="T12" fmla="*/ 0 w 144"/>
                <a:gd name="T13" fmla="*/ 158 h 158"/>
                <a:gd name="T14" fmla="*/ 64 w 144"/>
                <a:gd name="T15" fmla="*/ 0 h 158"/>
                <a:gd name="T16" fmla="*/ 83 w 144"/>
                <a:gd name="T17" fmla="*/ 0 h 158"/>
                <a:gd name="T18" fmla="*/ 73 w 144"/>
                <a:gd name="T19" fmla="*/ 16 h 158"/>
                <a:gd name="T20" fmla="*/ 69 w 144"/>
                <a:gd name="T21" fmla="*/ 30 h 158"/>
                <a:gd name="T22" fmla="*/ 40 w 144"/>
                <a:gd name="T23" fmla="*/ 101 h 158"/>
                <a:gd name="T24" fmla="*/ 106 w 144"/>
                <a:gd name="T25" fmla="*/ 101 h 158"/>
                <a:gd name="T26" fmla="*/ 78 w 144"/>
                <a:gd name="T27" fmla="*/ 30 h 158"/>
                <a:gd name="T28" fmla="*/ 73 w 144"/>
                <a:gd name="T29" fmla="*/ 16 h 158"/>
                <a:gd name="T30" fmla="*/ 73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3" y="0"/>
                  </a:moveTo>
                  <a:lnTo>
                    <a:pt x="144" y="158"/>
                  </a:lnTo>
                  <a:lnTo>
                    <a:pt x="130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7" y="158"/>
                  </a:lnTo>
                  <a:lnTo>
                    <a:pt x="0" y="158"/>
                  </a:lnTo>
                  <a:lnTo>
                    <a:pt x="64" y="0"/>
                  </a:lnTo>
                  <a:lnTo>
                    <a:pt x="83" y="0"/>
                  </a:lnTo>
                  <a:close/>
                  <a:moveTo>
                    <a:pt x="73" y="16"/>
                  </a:moveTo>
                  <a:lnTo>
                    <a:pt x="69" y="30"/>
                  </a:lnTo>
                  <a:lnTo>
                    <a:pt x="40" y="101"/>
                  </a:lnTo>
                  <a:lnTo>
                    <a:pt x="106" y="101"/>
                  </a:lnTo>
                  <a:lnTo>
                    <a:pt x="78" y="30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7" name="Freeform 153"/>
            <p:cNvSpPr>
              <a:spLocks noEditPoints="1"/>
            </p:cNvSpPr>
            <p:nvPr userDrawn="1"/>
          </p:nvSpPr>
          <p:spPr bwMode="auto">
            <a:xfrm>
              <a:off x="593" y="1147"/>
              <a:ext cx="94" cy="116"/>
            </a:xfrm>
            <a:custGeom>
              <a:avLst/>
              <a:gdLst>
                <a:gd name="T0" fmla="*/ 110 w 40"/>
                <a:gd name="T1" fmla="*/ 0 h 49"/>
                <a:gd name="T2" fmla="*/ 221 w 40"/>
                <a:gd name="T3" fmla="*/ 135 h 49"/>
                <a:gd name="T4" fmla="*/ 110 w 40"/>
                <a:gd name="T5" fmla="*/ 275 h 49"/>
                <a:gd name="T6" fmla="*/ 0 w 40"/>
                <a:gd name="T7" fmla="*/ 135 h 49"/>
                <a:gd name="T8" fmla="*/ 110 w 40"/>
                <a:gd name="T9" fmla="*/ 0 h 49"/>
                <a:gd name="T10" fmla="*/ 110 w 40"/>
                <a:gd name="T11" fmla="*/ 253 h 49"/>
                <a:gd name="T12" fmla="*/ 193 w 40"/>
                <a:gd name="T13" fmla="*/ 135 h 49"/>
                <a:gd name="T14" fmla="*/ 110 w 40"/>
                <a:gd name="T15" fmla="*/ 21 h 49"/>
                <a:gd name="T16" fmla="*/ 21 w 40"/>
                <a:gd name="T17" fmla="*/ 135 h 49"/>
                <a:gd name="T18" fmla="*/ 110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3" y="0"/>
                    <a:pt x="40" y="12"/>
                    <a:pt x="40" y="24"/>
                  </a:cubicBezTo>
                  <a:cubicBezTo>
                    <a:pt x="40" y="40"/>
                    <a:pt x="31" y="49"/>
                    <a:pt x="20" y="49"/>
                  </a:cubicBezTo>
                  <a:cubicBezTo>
                    <a:pt x="8" y="49"/>
                    <a:pt x="0" y="40"/>
                    <a:pt x="0" y="24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5" y="39"/>
                    <a:pt x="35" y="24"/>
                  </a:cubicBezTo>
                  <a:cubicBezTo>
                    <a:pt x="35" y="10"/>
                    <a:pt x="28" y="4"/>
                    <a:pt x="20" y="4"/>
                  </a:cubicBezTo>
                  <a:cubicBezTo>
                    <a:pt x="12" y="4"/>
                    <a:pt x="4" y="10"/>
                    <a:pt x="4" y="24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8" name="Freeform 154"/>
            <p:cNvSpPr>
              <a:spLocks noEditPoints="1"/>
            </p:cNvSpPr>
            <p:nvPr userDrawn="1"/>
          </p:nvSpPr>
          <p:spPr bwMode="auto">
            <a:xfrm>
              <a:off x="708" y="114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9" name="Freeform 155"/>
            <p:cNvSpPr>
              <a:spLocks/>
            </p:cNvSpPr>
            <p:nvPr userDrawn="1"/>
          </p:nvSpPr>
          <p:spPr bwMode="auto">
            <a:xfrm>
              <a:off x="786" y="1147"/>
              <a:ext cx="52" cy="114"/>
            </a:xfrm>
            <a:custGeom>
              <a:avLst/>
              <a:gdLst>
                <a:gd name="T0" fmla="*/ 52 w 52"/>
                <a:gd name="T1" fmla="*/ 0 h 114"/>
                <a:gd name="T2" fmla="*/ 52 w 52"/>
                <a:gd name="T3" fmla="*/ 10 h 114"/>
                <a:gd name="T4" fmla="*/ 10 w 52"/>
                <a:gd name="T5" fmla="*/ 10 h 114"/>
                <a:gd name="T6" fmla="*/ 10 w 52"/>
                <a:gd name="T7" fmla="*/ 114 h 114"/>
                <a:gd name="T8" fmla="*/ 0 w 52"/>
                <a:gd name="T9" fmla="*/ 114 h 114"/>
                <a:gd name="T10" fmla="*/ 0 w 52"/>
                <a:gd name="T11" fmla="*/ 0 h 114"/>
                <a:gd name="T12" fmla="*/ 52 w 52"/>
                <a:gd name="T13" fmla="*/ 0 h 1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14">
                  <a:moveTo>
                    <a:pt x="52" y="0"/>
                  </a:moveTo>
                  <a:lnTo>
                    <a:pt x="52" y="10"/>
                  </a:lnTo>
                  <a:lnTo>
                    <a:pt x="10" y="10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0" name="Freeform 156"/>
            <p:cNvSpPr>
              <a:spLocks noEditPoints="1"/>
            </p:cNvSpPr>
            <p:nvPr userDrawn="1"/>
          </p:nvSpPr>
          <p:spPr bwMode="auto">
            <a:xfrm>
              <a:off x="831" y="1147"/>
              <a:ext cx="95" cy="114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3 w 95"/>
                <a:gd name="T7" fmla="*/ 83 h 114"/>
                <a:gd name="T8" fmla="*/ 21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7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2 w 95"/>
                <a:gd name="T27" fmla="*/ 22 h 114"/>
                <a:gd name="T28" fmla="*/ 47 w 95"/>
                <a:gd name="T29" fmla="*/ 12 h 114"/>
                <a:gd name="T30" fmla="*/ 47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3" y="83"/>
                  </a:lnTo>
                  <a:lnTo>
                    <a:pt x="21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7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2" y="22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" name="Freeform 157"/>
            <p:cNvSpPr>
              <a:spLocks/>
            </p:cNvSpPr>
            <p:nvPr userDrawn="1"/>
          </p:nvSpPr>
          <p:spPr bwMode="auto">
            <a:xfrm>
              <a:off x="945" y="1147"/>
              <a:ext cx="73" cy="114"/>
            </a:xfrm>
            <a:custGeom>
              <a:avLst/>
              <a:gdLst>
                <a:gd name="T0" fmla="*/ 9 w 73"/>
                <a:gd name="T1" fmla="*/ 0 h 114"/>
                <a:gd name="T2" fmla="*/ 9 w 73"/>
                <a:gd name="T3" fmla="*/ 52 h 114"/>
                <a:gd name="T4" fmla="*/ 63 w 73"/>
                <a:gd name="T5" fmla="*/ 52 h 114"/>
                <a:gd name="T6" fmla="*/ 63 w 73"/>
                <a:gd name="T7" fmla="*/ 0 h 114"/>
                <a:gd name="T8" fmla="*/ 73 w 73"/>
                <a:gd name="T9" fmla="*/ 0 h 114"/>
                <a:gd name="T10" fmla="*/ 73 w 73"/>
                <a:gd name="T11" fmla="*/ 114 h 114"/>
                <a:gd name="T12" fmla="*/ 63 w 73"/>
                <a:gd name="T13" fmla="*/ 114 h 114"/>
                <a:gd name="T14" fmla="*/ 63 w 73"/>
                <a:gd name="T15" fmla="*/ 59 h 114"/>
                <a:gd name="T16" fmla="*/ 9 w 73"/>
                <a:gd name="T17" fmla="*/ 59 h 114"/>
                <a:gd name="T18" fmla="*/ 9 w 73"/>
                <a:gd name="T19" fmla="*/ 114 h 114"/>
                <a:gd name="T20" fmla="*/ 0 w 73"/>
                <a:gd name="T21" fmla="*/ 114 h 114"/>
                <a:gd name="T22" fmla="*/ 0 w 73"/>
                <a:gd name="T23" fmla="*/ 0 h 114"/>
                <a:gd name="T24" fmla="*/ 9 w 73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" h="114">
                  <a:moveTo>
                    <a:pt x="9" y="0"/>
                  </a:moveTo>
                  <a:lnTo>
                    <a:pt x="9" y="52"/>
                  </a:lnTo>
                  <a:lnTo>
                    <a:pt x="63" y="52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3" y="114"/>
                  </a:lnTo>
                  <a:lnTo>
                    <a:pt x="63" y="114"/>
                  </a:lnTo>
                  <a:lnTo>
                    <a:pt x="63" y="59"/>
                  </a:lnTo>
                  <a:lnTo>
                    <a:pt x="9" y="59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2" name="Freeform 158"/>
            <p:cNvSpPr>
              <a:spLocks/>
            </p:cNvSpPr>
            <p:nvPr userDrawn="1"/>
          </p:nvSpPr>
          <p:spPr bwMode="auto">
            <a:xfrm>
              <a:off x="1044" y="1147"/>
              <a:ext cx="78" cy="114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12 w 78"/>
                <a:gd name="T7" fmla="*/ 99 h 114"/>
                <a:gd name="T8" fmla="*/ 16 w 78"/>
                <a:gd name="T9" fmla="*/ 88 h 114"/>
                <a:gd name="T10" fmla="*/ 68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2" y="99"/>
                  </a:lnTo>
                  <a:lnTo>
                    <a:pt x="16" y="88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3" name="Freeform 159"/>
            <p:cNvSpPr>
              <a:spLocks/>
            </p:cNvSpPr>
            <p:nvPr userDrawn="1"/>
          </p:nvSpPr>
          <p:spPr bwMode="auto">
            <a:xfrm>
              <a:off x="1141" y="1147"/>
              <a:ext cx="66" cy="116"/>
            </a:xfrm>
            <a:custGeom>
              <a:avLst/>
              <a:gdLst>
                <a:gd name="T0" fmla="*/ 33 w 28"/>
                <a:gd name="T1" fmla="*/ 118 h 49"/>
                <a:gd name="T2" fmla="*/ 66 w 28"/>
                <a:gd name="T3" fmla="*/ 118 h 49"/>
                <a:gd name="T4" fmla="*/ 123 w 28"/>
                <a:gd name="T5" fmla="*/ 66 h 49"/>
                <a:gd name="T6" fmla="*/ 66 w 28"/>
                <a:gd name="T7" fmla="*/ 21 h 49"/>
                <a:gd name="T8" fmla="*/ 5 w 28"/>
                <a:gd name="T9" fmla="*/ 33 h 49"/>
                <a:gd name="T10" fmla="*/ 5 w 28"/>
                <a:gd name="T11" fmla="*/ 12 h 49"/>
                <a:gd name="T12" fmla="*/ 66 w 28"/>
                <a:gd name="T13" fmla="*/ 0 h 49"/>
                <a:gd name="T14" fmla="*/ 151 w 28"/>
                <a:gd name="T15" fmla="*/ 66 h 49"/>
                <a:gd name="T16" fmla="*/ 106 w 28"/>
                <a:gd name="T17" fmla="*/ 128 h 49"/>
                <a:gd name="T18" fmla="*/ 106 w 28"/>
                <a:gd name="T19" fmla="*/ 128 h 49"/>
                <a:gd name="T20" fmla="*/ 156 w 28"/>
                <a:gd name="T21" fmla="*/ 201 h 49"/>
                <a:gd name="T22" fmla="*/ 66 w 28"/>
                <a:gd name="T23" fmla="*/ 275 h 49"/>
                <a:gd name="T24" fmla="*/ 0 w 28"/>
                <a:gd name="T25" fmla="*/ 258 h 49"/>
                <a:gd name="T26" fmla="*/ 0 w 28"/>
                <a:gd name="T27" fmla="*/ 234 h 49"/>
                <a:gd name="T28" fmla="*/ 66 w 28"/>
                <a:gd name="T29" fmla="*/ 253 h 49"/>
                <a:gd name="T30" fmla="*/ 134 w 28"/>
                <a:gd name="T31" fmla="*/ 196 h 49"/>
                <a:gd name="T32" fmla="*/ 66 w 28"/>
                <a:gd name="T33" fmla="*/ 140 h 49"/>
                <a:gd name="T34" fmla="*/ 33 w 28"/>
                <a:gd name="T35" fmla="*/ 140 h 49"/>
                <a:gd name="T36" fmla="*/ 33 w 28"/>
                <a:gd name="T37" fmla="*/ 118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8" h="49">
                  <a:moveTo>
                    <a:pt x="6" y="21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20" y="21"/>
                    <a:pt x="22" y="16"/>
                    <a:pt x="22" y="12"/>
                  </a:cubicBezTo>
                  <a:cubicBezTo>
                    <a:pt x="22" y="6"/>
                    <a:pt x="18" y="4"/>
                    <a:pt x="12" y="4"/>
                  </a:cubicBezTo>
                  <a:cubicBezTo>
                    <a:pt x="8" y="4"/>
                    <a:pt x="4" y="5"/>
                    <a:pt x="1" y="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1"/>
                    <a:pt x="8" y="0"/>
                    <a:pt x="12" y="0"/>
                  </a:cubicBezTo>
                  <a:cubicBezTo>
                    <a:pt x="13" y="0"/>
                    <a:pt x="27" y="0"/>
                    <a:pt x="27" y="12"/>
                  </a:cubicBezTo>
                  <a:cubicBezTo>
                    <a:pt x="27" y="18"/>
                    <a:pt x="24" y="22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5" y="24"/>
                    <a:pt x="28" y="29"/>
                    <a:pt x="28" y="36"/>
                  </a:cubicBezTo>
                  <a:cubicBezTo>
                    <a:pt x="28" y="45"/>
                    <a:pt x="19" y="49"/>
                    <a:pt x="12" y="49"/>
                  </a:cubicBezTo>
                  <a:cubicBezTo>
                    <a:pt x="7" y="49"/>
                    <a:pt x="3" y="47"/>
                    <a:pt x="0" y="4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5"/>
                  </a:cubicBezTo>
                  <a:cubicBezTo>
                    <a:pt x="24" y="29"/>
                    <a:pt x="19" y="25"/>
                    <a:pt x="12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4" name="Freeform 160"/>
            <p:cNvSpPr>
              <a:spLocks noEditPoints="1"/>
            </p:cNvSpPr>
            <p:nvPr userDrawn="1"/>
          </p:nvSpPr>
          <p:spPr bwMode="auto">
            <a:xfrm>
              <a:off x="1216" y="1147"/>
              <a:ext cx="95" cy="114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4 w 95"/>
                <a:gd name="T7" fmla="*/ 83 h 114"/>
                <a:gd name="T8" fmla="*/ 22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8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0 w 95"/>
                <a:gd name="T27" fmla="*/ 22 h 114"/>
                <a:gd name="T28" fmla="*/ 48 w 95"/>
                <a:gd name="T29" fmla="*/ 12 h 114"/>
                <a:gd name="T30" fmla="*/ 48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4" y="83"/>
                  </a:lnTo>
                  <a:lnTo>
                    <a:pt x="22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8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0" y="2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5" name="Freeform 161"/>
            <p:cNvSpPr>
              <a:spLocks/>
            </p:cNvSpPr>
            <p:nvPr userDrawn="1"/>
          </p:nvSpPr>
          <p:spPr bwMode="auto">
            <a:xfrm>
              <a:off x="1327" y="1147"/>
              <a:ext cx="90" cy="140"/>
            </a:xfrm>
            <a:custGeom>
              <a:avLst/>
              <a:gdLst>
                <a:gd name="T0" fmla="*/ 12 w 90"/>
                <a:gd name="T1" fmla="*/ 0 h 140"/>
                <a:gd name="T2" fmla="*/ 12 w 90"/>
                <a:gd name="T3" fmla="*/ 104 h 140"/>
                <a:gd name="T4" fmla="*/ 66 w 90"/>
                <a:gd name="T5" fmla="*/ 104 h 140"/>
                <a:gd name="T6" fmla="*/ 66 w 90"/>
                <a:gd name="T7" fmla="*/ 0 h 140"/>
                <a:gd name="T8" fmla="*/ 78 w 90"/>
                <a:gd name="T9" fmla="*/ 0 h 140"/>
                <a:gd name="T10" fmla="*/ 78 w 90"/>
                <a:gd name="T11" fmla="*/ 104 h 140"/>
                <a:gd name="T12" fmla="*/ 90 w 90"/>
                <a:gd name="T13" fmla="*/ 104 h 140"/>
                <a:gd name="T14" fmla="*/ 90 w 90"/>
                <a:gd name="T15" fmla="*/ 140 h 140"/>
                <a:gd name="T16" fmla="*/ 81 w 90"/>
                <a:gd name="T17" fmla="*/ 140 h 140"/>
                <a:gd name="T18" fmla="*/ 81 w 90"/>
                <a:gd name="T19" fmla="*/ 114 h 140"/>
                <a:gd name="T20" fmla="*/ 0 w 90"/>
                <a:gd name="T21" fmla="*/ 114 h 140"/>
                <a:gd name="T22" fmla="*/ 0 w 90"/>
                <a:gd name="T23" fmla="*/ 0 h 140"/>
                <a:gd name="T24" fmla="*/ 12 w 90"/>
                <a:gd name="T25" fmla="*/ 0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40">
                  <a:moveTo>
                    <a:pt x="12" y="0"/>
                  </a:moveTo>
                  <a:lnTo>
                    <a:pt x="12" y="104"/>
                  </a:lnTo>
                  <a:lnTo>
                    <a:pt x="66" y="104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04"/>
                  </a:lnTo>
                  <a:lnTo>
                    <a:pt x="90" y="104"/>
                  </a:lnTo>
                  <a:lnTo>
                    <a:pt x="90" y="140"/>
                  </a:lnTo>
                  <a:lnTo>
                    <a:pt x="81" y="140"/>
                  </a:lnTo>
                  <a:lnTo>
                    <a:pt x="81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6" name="Freeform 162"/>
            <p:cNvSpPr>
              <a:spLocks/>
            </p:cNvSpPr>
            <p:nvPr userDrawn="1"/>
          </p:nvSpPr>
          <p:spPr bwMode="auto">
            <a:xfrm>
              <a:off x="1436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6 w 78"/>
                <a:gd name="T17" fmla="*/ 114 h 114"/>
                <a:gd name="T18" fmla="*/ 66 w 78"/>
                <a:gd name="T19" fmla="*/ 29 h 114"/>
                <a:gd name="T20" fmla="*/ 69 w 78"/>
                <a:gd name="T21" fmla="*/ 14 h 114"/>
                <a:gd name="T22" fmla="*/ 66 w 78"/>
                <a:gd name="T23" fmla="*/ 14 h 114"/>
                <a:gd name="T24" fmla="*/ 61 w 78"/>
                <a:gd name="T25" fmla="*/ 26 h 114"/>
                <a:gd name="T26" fmla="*/ 9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29"/>
                  </a:lnTo>
                  <a:lnTo>
                    <a:pt x="69" y="14"/>
                  </a:lnTo>
                  <a:lnTo>
                    <a:pt x="66" y="14"/>
                  </a:lnTo>
                  <a:lnTo>
                    <a:pt x="61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7" name="Freeform 163"/>
            <p:cNvSpPr>
              <a:spLocks/>
            </p:cNvSpPr>
            <p:nvPr userDrawn="1"/>
          </p:nvSpPr>
          <p:spPr bwMode="auto">
            <a:xfrm>
              <a:off x="1540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1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1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8" name="Freeform 164"/>
            <p:cNvSpPr>
              <a:spLocks/>
            </p:cNvSpPr>
            <p:nvPr userDrawn="1"/>
          </p:nvSpPr>
          <p:spPr bwMode="auto">
            <a:xfrm>
              <a:off x="1682" y="1147"/>
              <a:ext cx="78" cy="114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6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6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9" name="Freeform 165"/>
            <p:cNvSpPr>
              <a:spLocks/>
            </p:cNvSpPr>
            <p:nvPr userDrawn="1"/>
          </p:nvSpPr>
          <p:spPr bwMode="auto">
            <a:xfrm>
              <a:off x="1814" y="1147"/>
              <a:ext cx="83" cy="116"/>
            </a:xfrm>
            <a:custGeom>
              <a:avLst/>
              <a:gdLst>
                <a:gd name="T0" fmla="*/ 28 w 35"/>
                <a:gd name="T1" fmla="*/ 0 h 49"/>
                <a:gd name="T2" fmla="*/ 90 w 35"/>
                <a:gd name="T3" fmla="*/ 147 h 49"/>
                <a:gd name="T4" fmla="*/ 107 w 35"/>
                <a:gd name="T5" fmla="*/ 180 h 49"/>
                <a:gd name="T6" fmla="*/ 107 w 35"/>
                <a:gd name="T7" fmla="*/ 180 h 49"/>
                <a:gd name="T8" fmla="*/ 119 w 35"/>
                <a:gd name="T9" fmla="*/ 147 h 49"/>
                <a:gd name="T10" fmla="*/ 175 w 35"/>
                <a:gd name="T11" fmla="*/ 0 h 49"/>
                <a:gd name="T12" fmla="*/ 197 w 35"/>
                <a:gd name="T13" fmla="*/ 0 h 49"/>
                <a:gd name="T14" fmla="*/ 111 w 35"/>
                <a:gd name="T15" fmla="*/ 230 h 49"/>
                <a:gd name="T16" fmla="*/ 62 w 35"/>
                <a:gd name="T17" fmla="*/ 275 h 49"/>
                <a:gd name="T18" fmla="*/ 40 w 35"/>
                <a:gd name="T19" fmla="*/ 270 h 49"/>
                <a:gd name="T20" fmla="*/ 40 w 35"/>
                <a:gd name="T21" fmla="*/ 246 h 49"/>
                <a:gd name="T22" fmla="*/ 62 w 35"/>
                <a:gd name="T23" fmla="*/ 253 h 49"/>
                <a:gd name="T24" fmla="*/ 85 w 35"/>
                <a:gd name="T25" fmla="*/ 225 h 49"/>
                <a:gd name="T26" fmla="*/ 95 w 35"/>
                <a:gd name="T27" fmla="*/ 208 h 49"/>
                <a:gd name="T28" fmla="*/ 0 w 35"/>
                <a:gd name="T29" fmla="*/ 0 h 49"/>
                <a:gd name="T30" fmla="*/ 28 w 35"/>
                <a:gd name="T31" fmla="*/ 0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49">
                  <a:moveTo>
                    <a:pt x="5" y="0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8" y="45"/>
                    <a:pt x="17" y="49"/>
                    <a:pt x="11" y="49"/>
                  </a:cubicBezTo>
                  <a:cubicBezTo>
                    <a:pt x="10" y="49"/>
                    <a:pt x="8" y="49"/>
                    <a:pt x="7" y="48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5"/>
                    <a:pt x="9" y="45"/>
                    <a:pt x="11" y="45"/>
                  </a:cubicBezTo>
                  <a:cubicBezTo>
                    <a:pt x="13" y="45"/>
                    <a:pt x="14" y="43"/>
                    <a:pt x="15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0" name="Freeform 166"/>
            <p:cNvSpPr>
              <a:spLocks/>
            </p:cNvSpPr>
            <p:nvPr userDrawn="1"/>
          </p:nvSpPr>
          <p:spPr bwMode="auto">
            <a:xfrm>
              <a:off x="1916" y="1147"/>
              <a:ext cx="75" cy="114"/>
            </a:xfrm>
            <a:custGeom>
              <a:avLst/>
              <a:gdLst>
                <a:gd name="T0" fmla="*/ 75 w 75"/>
                <a:gd name="T1" fmla="*/ 0 h 114"/>
                <a:gd name="T2" fmla="*/ 75 w 75"/>
                <a:gd name="T3" fmla="*/ 114 h 114"/>
                <a:gd name="T4" fmla="*/ 63 w 75"/>
                <a:gd name="T5" fmla="*/ 114 h 114"/>
                <a:gd name="T6" fmla="*/ 63 w 75"/>
                <a:gd name="T7" fmla="*/ 10 h 114"/>
                <a:gd name="T8" fmla="*/ 9 w 75"/>
                <a:gd name="T9" fmla="*/ 10 h 114"/>
                <a:gd name="T10" fmla="*/ 9 w 75"/>
                <a:gd name="T11" fmla="*/ 114 h 114"/>
                <a:gd name="T12" fmla="*/ 0 w 75"/>
                <a:gd name="T13" fmla="*/ 114 h 114"/>
                <a:gd name="T14" fmla="*/ 0 w 75"/>
                <a:gd name="T15" fmla="*/ 0 h 114"/>
                <a:gd name="T16" fmla="*/ 75 w 75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14">
                  <a:moveTo>
                    <a:pt x="75" y="0"/>
                  </a:moveTo>
                  <a:lnTo>
                    <a:pt x="75" y="114"/>
                  </a:lnTo>
                  <a:lnTo>
                    <a:pt x="63" y="114"/>
                  </a:lnTo>
                  <a:lnTo>
                    <a:pt x="63" y="10"/>
                  </a:lnTo>
                  <a:lnTo>
                    <a:pt x="9" y="10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1" name="Freeform 167"/>
            <p:cNvSpPr>
              <a:spLocks noEditPoints="1"/>
            </p:cNvSpPr>
            <p:nvPr userDrawn="1"/>
          </p:nvSpPr>
          <p:spPr bwMode="auto">
            <a:xfrm>
              <a:off x="2017" y="114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2" name="Freeform 168"/>
            <p:cNvSpPr>
              <a:spLocks noEditPoints="1"/>
            </p:cNvSpPr>
            <p:nvPr userDrawn="1"/>
          </p:nvSpPr>
          <p:spPr bwMode="auto">
            <a:xfrm>
              <a:off x="2074" y="1147"/>
              <a:ext cx="97" cy="114"/>
            </a:xfrm>
            <a:custGeom>
              <a:avLst/>
              <a:gdLst>
                <a:gd name="T0" fmla="*/ 57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5 w 97"/>
                <a:gd name="T7" fmla="*/ 83 h 114"/>
                <a:gd name="T8" fmla="*/ 24 w 97"/>
                <a:gd name="T9" fmla="*/ 83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7 w 97"/>
                <a:gd name="T17" fmla="*/ 0 h 114"/>
                <a:gd name="T18" fmla="*/ 49 w 97"/>
                <a:gd name="T19" fmla="*/ 12 h 114"/>
                <a:gd name="T20" fmla="*/ 45 w 97"/>
                <a:gd name="T21" fmla="*/ 22 h 114"/>
                <a:gd name="T22" fmla="*/ 26 w 97"/>
                <a:gd name="T23" fmla="*/ 73 h 114"/>
                <a:gd name="T24" fmla="*/ 73 w 97"/>
                <a:gd name="T25" fmla="*/ 73 h 114"/>
                <a:gd name="T26" fmla="*/ 52 w 97"/>
                <a:gd name="T27" fmla="*/ 22 h 114"/>
                <a:gd name="T28" fmla="*/ 49 w 97"/>
                <a:gd name="T29" fmla="*/ 12 h 114"/>
                <a:gd name="T30" fmla="*/ 49 w 97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7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5" y="83"/>
                  </a:lnTo>
                  <a:lnTo>
                    <a:pt x="24" y="83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7" y="0"/>
                  </a:lnTo>
                  <a:close/>
                  <a:moveTo>
                    <a:pt x="49" y="12"/>
                  </a:moveTo>
                  <a:lnTo>
                    <a:pt x="45" y="22"/>
                  </a:lnTo>
                  <a:lnTo>
                    <a:pt x="26" y="73"/>
                  </a:lnTo>
                  <a:lnTo>
                    <a:pt x="73" y="73"/>
                  </a:lnTo>
                  <a:lnTo>
                    <a:pt x="52" y="22"/>
                  </a:lnTo>
                  <a:lnTo>
                    <a:pt x="49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3" name="Freeform 169"/>
            <p:cNvSpPr>
              <a:spLocks noEditPoints="1"/>
            </p:cNvSpPr>
            <p:nvPr userDrawn="1"/>
          </p:nvSpPr>
          <p:spPr bwMode="auto">
            <a:xfrm>
              <a:off x="2187" y="1147"/>
              <a:ext cx="64" cy="114"/>
            </a:xfrm>
            <a:custGeom>
              <a:avLst/>
              <a:gdLst>
                <a:gd name="T0" fmla="*/ 66 w 27"/>
                <a:gd name="T1" fmla="*/ 0 h 48"/>
                <a:gd name="T2" fmla="*/ 140 w 27"/>
                <a:gd name="T3" fmla="*/ 69 h 48"/>
                <a:gd name="T4" fmla="*/ 102 w 27"/>
                <a:gd name="T5" fmla="*/ 131 h 48"/>
                <a:gd name="T6" fmla="*/ 102 w 27"/>
                <a:gd name="T7" fmla="*/ 131 h 48"/>
                <a:gd name="T8" fmla="*/ 152 w 27"/>
                <a:gd name="T9" fmla="*/ 197 h 48"/>
                <a:gd name="T10" fmla="*/ 66 w 27"/>
                <a:gd name="T11" fmla="*/ 271 h 48"/>
                <a:gd name="T12" fmla="*/ 0 w 27"/>
                <a:gd name="T13" fmla="*/ 271 h 48"/>
                <a:gd name="T14" fmla="*/ 0 w 27"/>
                <a:gd name="T15" fmla="*/ 0 h 48"/>
                <a:gd name="T16" fmla="*/ 66 w 27"/>
                <a:gd name="T17" fmla="*/ 0 h 48"/>
                <a:gd name="T18" fmla="*/ 28 w 27"/>
                <a:gd name="T19" fmla="*/ 124 h 48"/>
                <a:gd name="T20" fmla="*/ 66 w 27"/>
                <a:gd name="T21" fmla="*/ 124 h 48"/>
                <a:gd name="T22" fmla="*/ 119 w 27"/>
                <a:gd name="T23" fmla="*/ 74 h 48"/>
                <a:gd name="T24" fmla="*/ 66 w 27"/>
                <a:gd name="T25" fmla="*/ 24 h 48"/>
                <a:gd name="T26" fmla="*/ 28 w 27"/>
                <a:gd name="T27" fmla="*/ 24 h 48"/>
                <a:gd name="T28" fmla="*/ 28 w 27"/>
                <a:gd name="T29" fmla="*/ 124 h 48"/>
                <a:gd name="T30" fmla="*/ 28 w 27"/>
                <a:gd name="T31" fmla="*/ 249 h 48"/>
                <a:gd name="T32" fmla="*/ 62 w 27"/>
                <a:gd name="T33" fmla="*/ 249 h 48"/>
                <a:gd name="T34" fmla="*/ 123 w 27"/>
                <a:gd name="T35" fmla="*/ 197 h 48"/>
                <a:gd name="T36" fmla="*/ 66 w 27"/>
                <a:gd name="T37" fmla="*/ 147 h 48"/>
                <a:gd name="T38" fmla="*/ 28 w 27"/>
                <a:gd name="T39" fmla="*/ 147 h 48"/>
                <a:gd name="T40" fmla="*/ 28 w 27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7" h="48">
                  <a:moveTo>
                    <a:pt x="12" y="0"/>
                  </a:moveTo>
                  <a:cubicBezTo>
                    <a:pt x="22" y="0"/>
                    <a:pt x="25" y="6"/>
                    <a:pt x="25" y="12"/>
                  </a:cubicBezTo>
                  <a:cubicBezTo>
                    <a:pt x="25" y="17"/>
                    <a:pt x="23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3" y="25"/>
                    <a:pt x="27" y="29"/>
                    <a:pt x="27" y="35"/>
                  </a:cubicBezTo>
                  <a:cubicBezTo>
                    <a:pt x="27" y="48"/>
                    <a:pt x="14" y="48"/>
                    <a:pt x="12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5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8" y="22"/>
                    <a:pt x="21" y="18"/>
                    <a:pt x="21" y="13"/>
                  </a:cubicBezTo>
                  <a:cubicBezTo>
                    <a:pt x="21" y="7"/>
                    <a:pt x="17" y="4"/>
                    <a:pt x="12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22"/>
                  </a:lnTo>
                  <a:close/>
                  <a:moveTo>
                    <a:pt x="5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5" y="44"/>
                    <a:pt x="22" y="44"/>
                    <a:pt x="22" y="35"/>
                  </a:cubicBezTo>
                  <a:cubicBezTo>
                    <a:pt x="22" y="29"/>
                    <a:pt x="18" y="26"/>
                    <a:pt x="12" y="26"/>
                  </a:cubicBezTo>
                  <a:cubicBezTo>
                    <a:pt x="5" y="26"/>
                    <a:pt x="5" y="26"/>
                    <a:pt x="5" y="26"/>
                  </a:cubicBezTo>
                  <a:lnTo>
                    <a:pt x="5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4" name="Freeform 170"/>
            <p:cNvSpPr>
              <a:spLocks/>
            </p:cNvSpPr>
            <p:nvPr userDrawn="1"/>
          </p:nvSpPr>
          <p:spPr bwMode="auto">
            <a:xfrm>
              <a:off x="2261" y="1147"/>
              <a:ext cx="82" cy="116"/>
            </a:xfrm>
            <a:custGeom>
              <a:avLst/>
              <a:gdLst>
                <a:gd name="T0" fmla="*/ 192 w 35"/>
                <a:gd name="T1" fmla="*/ 0 h 49"/>
                <a:gd name="T2" fmla="*/ 192 w 35"/>
                <a:gd name="T3" fmla="*/ 270 h 49"/>
                <a:gd name="T4" fmla="*/ 171 w 35"/>
                <a:gd name="T5" fmla="*/ 270 h 49"/>
                <a:gd name="T6" fmla="*/ 171 w 35"/>
                <a:gd name="T7" fmla="*/ 21 h 49"/>
                <a:gd name="T8" fmla="*/ 77 w 35"/>
                <a:gd name="T9" fmla="*/ 21 h 49"/>
                <a:gd name="T10" fmla="*/ 77 w 35"/>
                <a:gd name="T11" fmla="*/ 95 h 49"/>
                <a:gd name="T12" fmla="*/ 16 w 35"/>
                <a:gd name="T13" fmla="*/ 275 h 49"/>
                <a:gd name="T14" fmla="*/ 0 w 35"/>
                <a:gd name="T15" fmla="*/ 270 h 49"/>
                <a:gd name="T16" fmla="*/ 0 w 35"/>
                <a:gd name="T17" fmla="*/ 253 h 49"/>
                <a:gd name="T18" fmla="*/ 16 w 35"/>
                <a:gd name="T19" fmla="*/ 253 h 49"/>
                <a:gd name="T20" fmla="*/ 54 w 35"/>
                <a:gd name="T21" fmla="*/ 95 h 49"/>
                <a:gd name="T22" fmla="*/ 54 w 35"/>
                <a:gd name="T23" fmla="*/ 0 h 49"/>
                <a:gd name="T24" fmla="*/ 192 w 35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49">
                  <a:moveTo>
                    <a:pt x="35" y="0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33"/>
                    <a:pt x="14" y="49"/>
                    <a:pt x="3" y="49"/>
                  </a:cubicBezTo>
                  <a:cubicBezTo>
                    <a:pt x="3" y="49"/>
                    <a:pt x="2" y="49"/>
                    <a:pt x="0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2" y="45"/>
                    <a:pt x="3" y="45"/>
                  </a:cubicBezTo>
                  <a:cubicBezTo>
                    <a:pt x="11" y="45"/>
                    <a:pt x="10" y="25"/>
                    <a:pt x="10" y="17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5" name="Freeform 171"/>
            <p:cNvSpPr>
              <a:spLocks/>
            </p:cNvSpPr>
            <p:nvPr userDrawn="1"/>
          </p:nvSpPr>
          <p:spPr bwMode="auto">
            <a:xfrm>
              <a:off x="2369" y="1147"/>
              <a:ext cx="55" cy="114"/>
            </a:xfrm>
            <a:custGeom>
              <a:avLst/>
              <a:gdLst>
                <a:gd name="T0" fmla="*/ 52 w 55"/>
                <a:gd name="T1" fmla="*/ 0 h 114"/>
                <a:gd name="T2" fmla="*/ 52 w 55"/>
                <a:gd name="T3" fmla="*/ 10 h 114"/>
                <a:gd name="T4" fmla="*/ 12 w 55"/>
                <a:gd name="T5" fmla="*/ 10 h 114"/>
                <a:gd name="T6" fmla="*/ 12 w 55"/>
                <a:gd name="T7" fmla="*/ 52 h 114"/>
                <a:gd name="T8" fmla="*/ 50 w 55"/>
                <a:gd name="T9" fmla="*/ 52 h 114"/>
                <a:gd name="T10" fmla="*/ 50 w 55"/>
                <a:gd name="T11" fmla="*/ 62 h 114"/>
                <a:gd name="T12" fmla="*/ 12 w 55"/>
                <a:gd name="T13" fmla="*/ 62 h 114"/>
                <a:gd name="T14" fmla="*/ 12 w 55"/>
                <a:gd name="T15" fmla="*/ 104 h 114"/>
                <a:gd name="T16" fmla="*/ 55 w 55"/>
                <a:gd name="T17" fmla="*/ 104 h 114"/>
                <a:gd name="T18" fmla="*/ 55 w 55"/>
                <a:gd name="T19" fmla="*/ 114 h 114"/>
                <a:gd name="T20" fmla="*/ 0 w 55"/>
                <a:gd name="T21" fmla="*/ 114 h 114"/>
                <a:gd name="T22" fmla="*/ 0 w 55"/>
                <a:gd name="T23" fmla="*/ 0 h 114"/>
                <a:gd name="T24" fmla="*/ 52 w 55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" h="114">
                  <a:moveTo>
                    <a:pt x="52" y="0"/>
                  </a:moveTo>
                  <a:lnTo>
                    <a:pt x="52" y="10"/>
                  </a:lnTo>
                  <a:lnTo>
                    <a:pt x="12" y="10"/>
                  </a:lnTo>
                  <a:lnTo>
                    <a:pt x="12" y="52"/>
                  </a:lnTo>
                  <a:lnTo>
                    <a:pt x="50" y="52"/>
                  </a:lnTo>
                  <a:lnTo>
                    <a:pt x="50" y="62"/>
                  </a:lnTo>
                  <a:lnTo>
                    <a:pt x="12" y="62"/>
                  </a:lnTo>
                  <a:lnTo>
                    <a:pt x="12" y="104"/>
                  </a:lnTo>
                  <a:lnTo>
                    <a:pt x="55" y="104"/>
                  </a:lnTo>
                  <a:lnTo>
                    <a:pt x="55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6" name="Freeform 172"/>
            <p:cNvSpPr>
              <a:spLocks/>
            </p:cNvSpPr>
            <p:nvPr userDrawn="1"/>
          </p:nvSpPr>
          <p:spPr bwMode="auto">
            <a:xfrm>
              <a:off x="2442" y="1147"/>
              <a:ext cx="76" cy="114"/>
            </a:xfrm>
            <a:custGeom>
              <a:avLst/>
              <a:gdLst>
                <a:gd name="T0" fmla="*/ 12 w 76"/>
                <a:gd name="T1" fmla="*/ 0 h 114"/>
                <a:gd name="T2" fmla="*/ 12 w 76"/>
                <a:gd name="T3" fmla="*/ 52 h 114"/>
                <a:gd name="T4" fmla="*/ 67 w 76"/>
                <a:gd name="T5" fmla="*/ 52 h 114"/>
                <a:gd name="T6" fmla="*/ 67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7 w 76"/>
                <a:gd name="T13" fmla="*/ 114 h 114"/>
                <a:gd name="T14" fmla="*/ 67 w 76"/>
                <a:gd name="T15" fmla="*/ 59 h 114"/>
                <a:gd name="T16" fmla="*/ 12 w 76"/>
                <a:gd name="T17" fmla="*/ 59 h 114"/>
                <a:gd name="T18" fmla="*/ 12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2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2" y="0"/>
                  </a:moveTo>
                  <a:lnTo>
                    <a:pt x="12" y="52"/>
                  </a:lnTo>
                  <a:lnTo>
                    <a:pt x="67" y="5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7" y="114"/>
                  </a:lnTo>
                  <a:lnTo>
                    <a:pt x="67" y="59"/>
                  </a:lnTo>
                  <a:lnTo>
                    <a:pt x="12" y="59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7" name="Freeform 173"/>
            <p:cNvSpPr>
              <a:spLocks/>
            </p:cNvSpPr>
            <p:nvPr userDrawn="1"/>
          </p:nvSpPr>
          <p:spPr bwMode="auto">
            <a:xfrm>
              <a:off x="2544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7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9 w 78"/>
                <a:gd name="T17" fmla="*/ 114 h 114"/>
                <a:gd name="T18" fmla="*/ 69 w 78"/>
                <a:gd name="T19" fmla="*/ 29 h 114"/>
                <a:gd name="T20" fmla="*/ 69 w 78"/>
                <a:gd name="T21" fmla="*/ 14 h 114"/>
                <a:gd name="T22" fmla="*/ 69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7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9" y="114"/>
                  </a:lnTo>
                  <a:lnTo>
                    <a:pt x="69" y="29"/>
                  </a:lnTo>
                  <a:lnTo>
                    <a:pt x="69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8" name="Freeform 174"/>
            <p:cNvSpPr>
              <a:spLocks noEditPoints="1"/>
            </p:cNvSpPr>
            <p:nvPr userDrawn="1"/>
          </p:nvSpPr>
          <p:spPr bwMode="auto">
            <a:xfrm>
              <a:off x="2643" y="1147"/>
              <a:ext cx="66" cy="114"/>
            </a:xfrm>
            <a:custGeom>
              <a:avLst/>
              <a:gdLst>
                <a:gd name="T0" fmla="*/ 156 w 28"/>
                <a:gd name="T1" fmla="*/ 271 h 48"/>
                <a:gd name="T2" fmla="*/ 134 w 28"/>
                <a:gd name="T3" fmla="*/ 271 h 48"/>
                <a:gd name="T4" fmla="*/ 134 w 28"/>
                <a:gd name="T5" fmla="*/ 159 h 48"/>
                <a:gd name="T6" fmla="*/ 83 w 28"/>
                <a:gd name="T7" fmla="*/ 159 h 48"/>
                <a:gd name="T8" fmla="*/ 28 w 28"/>
                <a:gd name="T9" fmla="*/ 271 h 48"/>
                <a:gd name="T10" fmla="*/ 0 w 28"/>
                <a:gd name="T11" fmla="*/ 271 h 48"/>
                <a:gd name="T12" fmla="*/ 61 w 28"/>
                <a:gd name="T13" fmla="*/ 152 h 48"/>
                <a:gd name="T14" fmla="*/ 12 w 28"/>
                <a:gd name="T15" fmla="*/ 78 h 48"/>
                <a:gd name="T16" fmla="*/ 90 w 28"/>
                <a:gd name="T17" fmla="*/ 0 h 48"/>
                <a:gd name="T18" fmla="*/ 156 w 28"/>
                <a:gd name="T19" fmla="*/ 0 h 48"/>
                <a:gd name="T20" fmla="*/ 156 w 28"/>
                <a:gd name="T21" fmla="*/ 271 h 48"/>
                <a:gd name="T22" fmla="*/ 134 w 28"/>
                <a:gd name="T23" fmla="*/ 24 h 48"/>
                <a:gd name="T24" fmla="*/ 83 w 28"/>
                <a:gd name="T25" fmla="*/ 24 h 48"/>
                <a:gd name="T26" fmla="*/ 33 w 28"/>
                <a:gd name="T27" fmla="*/ 78 h 48"/>
                <a:gd name="T28" fmla="*/ 83 w 28"/>
                <a:gd name="T29" fmla="*/ 135 h 48"/>
                <a:gd name="T30" fmla="*/ 134 w 28"/>
                <a:gd name="T31" fmla="*/ 135 h 48"/>
                <a:gd name="T32" fmla="*/ 134 w 28"/>
                <a:gd name="T33" fmla="*/ 24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48">
                  <a:moveTo>
                    <a:pt x="28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5" y="25"/>
                    <a:pt x="2" y="20"/>
                    <a:pt x="2" y="14"/>
                  </a:cubicBezTo>
                  <a:cubicBezTo>
                    <a:pt x="2" y="7"/>
                    <a:pt x="6" y="0"/>
                    <a:pt x="16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28" y="48"/>
                  </a:lnTo>
                  <a:close/>
                  <a:moveTo>
                    <a:pt x="24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0" y="4"/>
                    <a:pt x="6" y="9"/>
                    <a:pt x="6" y="14"/>
                  </a:cubicBezTo>
                  <a:cubicBezTo>
                    <a:pt x="6" y="21"/>
                    <a:pt x="11" y="24"/>
                    <a:pt x="15" y="24"/>
                  </a:cubicBezTo>
                  <a:cubicBezTo>
                    <a:pt x="24" y="24"/>
                    <a:pt x="24" y="24"/>
                    <a:pt x="24" y="24"/>
                  </a:cubicBezTo>
                  <a:lnTo>
                    <a:pt x="2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9" name="Freeform 175"/>
            <p:cNvSpPr>
              <a:spLocks/>
            </p:cNvSpPr>
            <p:nvPr userDrawn="1"/>
          </p:nvSpPr>
          <p:spPr bwMode="auto">
            <a:xfrm>
              <a:off x="586" y="1355"/>
              <a:ext cx="68" cy="116"/>
            </a:xfrm>
            <a:custGeom>
              <a:avLst/>
              <a:gdLst>
                <a:gd name="T0" fmla="*/ 38 w 29"/>
                <a:gd name="T1" fmla="*/ 123 h 49"/>
                <a:gd name="T2" fmla="*/ 66 w 29"/>
                <a:gd name="T3" fmla="*/ 123 h 49"/>
                <a:gd name="T4" fmla="*/ 127 w 29"/>
                <a:gd name="T5" fmla="*/ 66 h 49"/>
                <a:gd name="T6" fmla="*/ 66 w 29"/>
                <a:gd name="T7" fmla="*/ 21 h 49"/>
                <a:gd name="T8" fmla="*/ 12 w 29"/>
                <a:gd name="T9" fmla="*/ 40 h 49"/>
                <a:gd name="T10" fmla="*/ 5 w 29"/>
                <a:gd name="T11" fmla="*/ 12 h 49"/>
                <a:gd name="T12" fmla="*/ 66 w 29"/>
                <a:gd name="T13" fmla="*/ 0 h 49"/>
                <a:gd name="T14" fmla="*/ 148 w 29"/>
                <a:gd name="T15" fmla="*/ 66 h 49"/>
                <a:gd name="T16" fmla="*/ 110 w 29"/>
                <a:gd name="T17" fmla="*/ 128 h 49"/>
                <a:gd name="T18" fmla="*/ 110 w 29"/>
                <a:gd name="T19" fmla="*/ 135 h 49"/>
                <a:gd name="T20" fmla="*/ 159 w 29"/>
                <a:gd name="T21" fmla="*/ 201 h 49"/>
                <a:gd name="T22" fmla="*/ 66 w 29"/>
                <a:gd name="T23" fmla="*/ 275 h 49"/>
                <a:gd name="T24" fmla="*/ 0 w 29"/>
                <a:gd name="T25" fmla="*/ 258 h 49"/>
                <a:gd name="T26" fmla="*/ 5 w 29"/>
                <a:gd name="T27" fmla="*/ 234 h 49"/>
                <a:gd name="T28" fmla="*/ 66 w 29"/>
                <a:gd name="T29" fmla="*/ 253 h 49"/>
                <a:gd name="T30" fmla="*/ 131 w 29"/>
                <a:gd name="T31" fmla="*/ 201 h 49"/>
                <a:gd name="T32" fmla="*/ 70 w 29"/>
                <a:gd name="T33" fmla="*/ 147 h 49"/>
                <a:gd name="T34" fmla="*/ 38 w 29"/>
                <a:gd name="T35" fmla="*/ 147 h 49"/>
                <a:gd name="T36" fmla="*/ 38 w 29"/>
                <a:gd name="T37" fmla="*/ 123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" h="49">
                  <a:moveTo>
                    <a:pt x="7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21" y="22"/>
                    <a:pt x="23" y="17"/>
                    <a:pt x="23" y="12"/>
                  </a:cubicBezTo>
                  <a:cubicBezTo>
                    <a:pt x="23" y="7"/>
                    <a:pt x="19" y="4"/>
                    <a:pt x="12" y="4"/>
                  </a:cubicBezTo>
                  <a:cubicBezTo>
                    <a:pt x="9" y="4"/>
                    <a:pt x="5" y="5"/>
                    <a:pt x="2" y="7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1"/>
                    <a:pt x="9" y="0"/>
                    <a:pt x="12" y="0"/>
                  </a:cubicBezTo>
                  <a:cubicBezTo>
                    <a:pt x="14" y="0"/>
                    <a:pt x="27" y="0"/>
                    <a:pt x="27" y="12"/>
                  </a:cubicBezTo>
                  <a:cubicBezTo>
                    <a:pt x="27" y="18"/>
                    <a:pt x="25" y="22"/>
                    <a:pt x="20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6" y="25"/>
                    <a:pt x="29" y="30"/>
                    <a:pt x="29" y="36"/>
                  </a:cubicBezTo>
                  <a:cubicBezTo>
                    <a:pt x="29" y="45"/>
                    <a:pt x="20" y="49"/>
                    <a:pt x="12" y="49"/>
                  </a:cubicBezTo>
                  <a:cubicBezTo>
                    <a:pt x="8" y="49"/>
                    <a:pt x="4" y="48"/>
                    <a:pt x="0" y="46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6"/>
                  </a:cubicBezTo>
                  <a:cubicBezTo>
                    <a:pt x="24" y="29"/>
                    <a:pt x="20" y="26"/>
                    <a:pt x="13" y="26"/>
                  </a:cubicBezTo>
                  <a:cubicBezTo>
                    <a:pt x="7" y="26"/>
                    <a:pt x="7" y="26"/>
                    <a:pt x="7" y="26"/>
                  </a:cubicBezTo>
                  <a:lnTo>
                    <a:pt x="7" y="2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0" name="Freeform 176"/>
            <p:cNvSpPr>
              <a:spLocks noEditPoints="1"/>
            </p:cNvSpPr>
            <p:nvPr userDrawn="1"/>
          </p:nvSpPr>
          <p:spPr bwMode="auto">
            <a:xfrm>
              <a:off x="663" y="1357"/>
              <a:ext cx="95" cy="137"/>
            </a:xfrm>
            <a:custGeom>
              <a:avLst/>
              <a:gdLst>
                <a:gd name="T0" fmla="*/ 197 w 40"/>
                <a:gd name="T1" fmla="*/ 0 h 58"/>
                <a:gd name="T2" fmla="*/ 197 w 40"/>
                <a:gd name="T3" fmla="*/ 246 h 58"/>
                <a:gd name="T4" fmla="*/ 226 w 40"/>
                <a:gd name="T5" fmla="*/ 246 h 58"/>
                <a:gd name="T6" fmla="*/ 226 w 40"/>
                <a:gd name="T7" fmla="*/ 324 h 58"/>
                <a:gd name="T8" fmla="*/ 204 w 40"/>
                <a:gd name="T9" fmla="*/ 324 h 58"/>
                <a:gd name="T10" fmla="*/ 204 w 40"/>
                <a:gd name="T11" fmla="*/ 267 h 58"/>
                <a:gd name="T12" fmla="*/ 24 w 40"/>
                <a:gd name="T13" fmla="*/ 267 h 58"/>
                <a:gd name="T14" fmla="*/ 24 w 40"/>
                <a:gd name="T15" fmla="*/ 324 h 58"/>
                <a:gd name="T16" fmla="*/ 0 w 40"/>
                <a:gd name="T17" fmla="*/ 324 h 58"/>
                <a:gd name="T18" fmla="*/ 0 w 40"/>
                <a:gd name="T19" fmla="*/ 246 h 58"/>
                <a:gd name="T20" fmla="*/ 24 w 40"/>
                <a:gd name="T21" fmla="*/ 246 h 58"/>
                <a:gd name="T22" fmla="*/ 57 w 40"/>
                <a:gd name="T23" fmla="*/ 73 h 58"/>
                <a:gd name="T24" fmla="*/ 57 w 40"/>
                <a:gd name="T25" fmla="*/ 0 h 58"/>
                <a:gd name="T26" fmla="*/ 197 w 40"/>
                <a:gd name="T27" fmla="*/ 0 h 58"/>
                <a:gd name="T28" fmla="*/ 78 w 40"/>
                <a:gd name="T29" fmla="*/ 21 h 58"/>
                <a:gd name="T30" fmla="*/ 78 w 40"/>
                <a:gd name="T31" fmla="*/ 73 h 58"/>
                <a:gd name="T32" fmla="*/ 45 w 40"/>
                <a:gd name="T33" fmla="*/ 246 h 58"/>
                <a:gd name="T34" fmla="*/ 176 w 40"/>
                <a:gd name="T35" fmla="*/ 246 h 58"/>
                <a:gd name="T36" fmla="*/ 176 w 40"/>
                <a:gd name="T37" fmla="*/ 21 h 58"/>
                <a:gd name="T38" fmla="*/ 78 w 40"/>
                <a:gd name="T39" fmla="*/ 21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" h="58">
                  <a:moveTo>
                    <a:pt x="35" y="0"/>
                  </a:moveTo>
                  <a:cubicBezTo>
                    <a:pt x="35" y="44"/>
                    <a:pt x="35" y="44"/>
                    <a:pt x="35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10" y="33"/>
                    <a:pt x="10" y="25"/>
                    <a:pt x="10" y="13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  <a:moveTo>
                    <a:pt x="14" y="4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4" y="24"/>
                    <a:pt x="14" y="33"/>
                    <a:pt x="8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1" name="Freeform 177"/>
            <p:cNvSpPr>
              <a:spLocks noEditPoints="1"/>
            </p:cNvSpPr>
            <p:nvPr userDrawn="1"/>
          </p:nvSpPr>
          <p:spPr bwMode="auto">
            <a:xfrm>
              <a:off x="777" y="1357"/>
              <a:ext cx="59" cy="114"/>
            </a:xfrm>
            <a:custGeom>
              <a:avLst/>
              <a:gdLst>
                <a:gd name="T0" fmla="*/ 66 w 25"/>
                <a:gd name="T1" fmla="*/ 0 h 48"/>
                <a:gd name="T2" fmla="*/ 139 w 25"/>
                <a:gd name="T3" fmla="*/ 78 h 48"/>
                <a:gd name="T4" fmla="*/ 66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6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8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2" y="0"/>
                  </a:moveTo>
                  <a:cubicBezTo>
                    <a:pt x="20" y="0"/>
                    <a:pt x="25" y="5"/>
                    <a:pt x="25" y="14"/>
                  </a:cubicBezTo>
                  <a:cubicBezTo>
                    <a:pt x="25" y="22"/>
                    <a:pt x="20" y="27"/>
                    <a:pt x="12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1" y="23"/>
                    <a:pt x="21" y="14"/>
                  </a:cubicBezTo>
                  <a:cubicBezTo>
                    <a:pt x="21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2" name="Freeform 178"/>
            <p:cNvSpPr>
              <a:spLocks noEditPoints="1"/>
            </p:cNvSpPr>
            <p:nvPr userDrawn="1"/>
          </p:nvSpPr>
          <p:spPr bwMode="auto">
            <a:xfrm>
              <a:off x="836" y="1357"/>
              <a:ext cx="97" cy="114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5 w 97"/>
                <a:gd name="T5" fmla="*/ 114 h 114"/>
                <a:gd name="T6" fmla="*/ 73 w 97"/>
                <a:gd name="T7" fmla="*/ 81 h 114"/>
                <a:gd name="T8" fmla="*/ 21 w 97"/>
                <a:gd name="T9" fmla="*/ 81 h 114"/>
                <a:gd name="T10" fmla="*/ 9 w 97"/>
                <a:gd name="T11" fmla="*/ 114 h 114"/>
                <a:gd name="T12" fmla="*/ 0 w 97"/>
                <a:gd name="T13" fmla="*/ 114 h 114"/>
                <a:gd name="T14" fmla="*/ 40 w 97"/>
                <a:gd name="T15" fmla="*/ 0 h 114"/>
                <a:gd name="T16" fmla="*/ 54 w 97"/>
                <a:gd name="T17" fmla="*/ 0 h 114"/>
                <a:gd name="T18" fmla="*/ 47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47 w 97"/>
                <a:gd name="T29" fmla="*/ 10 h 114"/>
                <a:gd name="T30" fmla="*/ 47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5" y="114"/>
                  </a:lnTo>
                  <a:lnTo>
                    <a:pt x="73" y="81"/>
                  </a:lnTo>
                  <a:lnTo>
                    <a:pt x="21" y="81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4" y="0"/>
                  </a:lnTo>
                  <a:close/>
                  <a:moveTo>
                    <a:pt x="47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3" name="Freeform 179"/>
            <p:cNvSpPr>
              <a:spLocks noEditPoints="1"/>
            </p:cNvSpPr>
            <p:nvPr userDrawn="1"/>
          </p:nvSpPr>
          <p:spPr bwMode="auto">
            <a:xfrm>
              <a:off x="949" y="1357"/>
              <a:ext cx="62" cy="114"/>
            </a:xfrm>
            <a:custGeom>
              <a:avLst/>
              <a:gdLst>
                <a:gd name="T0" fmla="*/ 69 w 26"/>
                <a:gd name="T1" fmla="*/ 0 h 48"/>
                <a:gd name="T2" fmla="*/ 143 w 26"/>
                <a:gd name="T3" fmla="*/ 69 h 48"/>
                <a:gd name="T4" fmla="*/ 98 w 26"/>
                <a:gd name="T5" fmla="*/ 131 h 48"/>
                <a:gd name="T6" fmla="*/ 98 w 26"/>
                <a:gd name="T7" fmla="*/ 131 h 48"/>
                <a:gd name="T8" fmla="*/ 148 w 26"/>
                <a:gd name="T9" fmla="*/ 192 h 48"/>
                <a:gd name="T10" fmla="*/ 62 w 26"/>
                <a:gd name="T11" fmla="*/ 271 h 48"/>
                <a:gd name="T12" fmla="*/ 0 w 26"/>
                <a:gd name="T13" fmla="*/ 271 h 48"/>
                <a:gd name="T14" fmla="*/ 0 w 26"/>
                <a:gd name="T15" fmla="*/ 0 h 48"/>
                <a:gd name="T16" fmla="*/ 69 w 26"/>
                <a:gd name="T17" fmla="*/ 0 h 48"/>
                <a:gd name="T18" fmla="*/ 24 w 26"/>
                <a:gd name="T19" fmla="*/ 119 h 48"/>
                <a:gd name="T20" fmla="*/ 62 w 26"/>
                <a:gd name="T21" fmla="*/ 119 h 48"/>
                <a:gd name="T22" fmla="*/ 114 w 26"/>
                <a:gd name="T23" fmla="*/ 69 h 48"/>
                <a:gd name="T24" fmla="*/ 62 w 26"/>
                <a:gd name="T25" fmla="*/ 24 h 48"/>
                <a:gd name="T26" fmla="*/ 24 w 26"/>
                <a:gd name="T27" fmla="*/ 24 h 48"/>
                <a:gd name="T28" fmla="*/ 24 w 26"/>
                <a:gd name="T29" fmla="*/ 119 h 48"/>
                <a:gd name="T30" fmla="*/ 24 w 26"/>
                <a:gd name="T31" fmla="*/ 249 h 48"/>
                <a:gd name="T32" fmla="*/ 62 w 26"/>
                <a:gd name="T33" fmla="*/ 249 h 48"/>
                <a:gd name="T34" fmla="*/ 119 w 26"/>
                <a:gd name="T35" fmla="*/ 192 h 48"/>
                <a:gd name="T36" fmla="*/ 62 w 26"/>
                <a:gd name="T37" fmla="*/ 140 h 48"/>
                <a:gd name="T38" fmla="*/ 24 w 26"/>
                <a:gd name="T39" fmla="*/ 140 h 48"/>
                <a:gd name="T40" fmla="*/ 24 w 26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" h="48">
                  <a:moveTo>
                    <a:pt x="12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6"/>
                    <a:pt x="23" y="21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22" y="24"/>
                    <a:pt x="26" y="29"/>
                    <a:pt x="26" y="34"/>
                  </a:cubicBezTo>
                  <a:cubicBezTo>
                    <a:pt x="26" y="48"/>
                    <a:pt x="13" y="48"/>
                    <a:pt x="1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7" y="21"/>
                    <a:pt x="20" y="17"/>
                    <a:pt x="20" y="12"/>
                  </a:cubicBezTo>
                  <a:cubicBezTo>
                    <a:pt x="20" y="6"/>
                    <a:pt x="16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1"/>
                  </a:lnTo>
                  <a:close/>
                  <a:moveTo>
                    <a:pt x="4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4" y="44"/>
                    <a:pt x="21" y="43"/>
                    <a:pt x="21" y="34"/>
                  </a:cubicBezTo>
                  <a:cubicBezTo>
                    <a:pt x="21" y="28"/>
                    <a:pt x="17" y="25"/>
                    <a:pt x="11" y="25"/>
                  </a:cubicBezTo>
                  <a:cubicBezTo>
                    <a:pt x="4" y="25"/>
                    <a:pt x="4" y="25"/>
                    <a:pt x="4" y="25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4" name="Freeform 180"/>
            <p:cNvSpPr>
              <a:spLocks noEditPoints="1"/>
            </p:cNvSpPr>
            <p:nvPr userDrawn="1"/>
          </p:nvSpPr>
          <p:spPr bwMode="auto">
            <a:xfrm>
              <a:off x="1027" y="1355"/>
              <a:ext cx="95" cy="116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5" name="Freeform 181"/>
            <p:cNvSpPr>
              <a:spLocks noEditPoints="1"/>
            </p:cNvSpPr>
            <p:nvPr userDrawn="1"/>
          </p:nvSpPr>
          <p:spPr bwMode="auto">
            <a:xfrm>
              <a:off x="1138" y="1355"/>
              <a:ext cx="95" cy="116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7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6" name="Freeform 182"/>
            <p:cNvSpPr>
              <a:spLocks/>
            </p:cNvSpPr>
            <p:nvPr userDrawn="1"/>
          </p:nvSpPr>
          <p:spPr bwMode="auto">
            <a:xfrm>
              <a:off x="1238" y="1357"/>
              <a:ext cx="89" cy="114"/>
            </a:xfrm>
            <a:custGeom>
              <a:avLst/>
              <a:gdLst>
                <a:gd name="T0" fmla="*/ 14 w 89"/>
                <a:gd name="T1" fmla="*/ 0 h 114"/>
                <a:gd name="T2" fmla="*/ 42 w 89"/>
                <a:gd name="T3" fmla="*/ 41 h 114"/>
                <a:gd name="T4" fmla="*/ 44 w 89"/>
                <a:gd name="T5" fmla="*/ 45 h 114"/>
                <a:gd name="T6" fmla="*/ 44 w 89"/>
                <a:gd name="T7" fmla="*/ 45 h 114"/>
                <a:gd name="T8" fmla="*/ 49 w 89"/>
                <a:gd name="T9" fmla="*/ 41 h 114"/>
                <a:gd name="T10" fmla="*/ 75 w 89"/>
                <a:gd name="T11" fmla="*/ 0 h 114"/>
                <a:gd name="T12" fmla="*/ 87 w 89"/>
                <a:gd name="T13" fmla="*/ 0 h 114"/>
                <a:gd name="T14" fmla="*/ 52 w 89"/>
                <a:gd name="T15" fmla="*/ 52 h 114"/>
                <a:gd name="T16" fmla="*/ 89 w 89"/>
                <a:gd name="T17" fmla="*/ 114 h 114"/>
                <a:gd name="T18" fmla="*/ 78 w 89"/>
                <a:gd name="T19" fmla="*/ 114 h 114"/>
                <a:gd name="T20" fmla="*/ 52 w 89"/>
                <a:gd name="T21" fmla="*/ 71 h 114"/>
                <a:gd name="T22" fmla="*/ 44 w 89"/>
                <a:gd name="T23" fmla="*/ 62 h 114"/>
                <a:gd name="T24" fmla="*/ 44 w 89"/>
                <a:gd name="T25" fmla="*/ 62 h 114"/>
                <a:gd name="T26" fmla="*/ 37 w 89"/>
                <a:gd name="T27" fmla="*/ 71 h 114"/>
                <a:gd name="T28" fmla="*/ 11 w 89"/>
                <a:gd name="T29" fmla="*/ 114 h 114"/>
                <a:gd name="T30" fmla="*/ 0 w 89"/>
                <a:gd name="T31" fmla="*/ 114 h 114"/>
                <a:gd name="T32" fmla="*/ 37 w 89"/>
                <a:gd name="T33" fmla="*/ 52 h 114"/>
                <a:gd name="T34" fmla="*/ 2 w 89"/>
                <a:gd name="T35" fmla="*/ 0 h 114"/>
                <a:gd name="T36" fmla="*/ 14 w 89"/>
                <a:gd name="T37" fmla="*/ 0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" h="114">
                  <a:moveTo>
                    <a:pt x="14" y="0"/>
                  </a:moveTo>
                  <a:lnTo>
                    <a:pt x="42" y="41"/>
                  </a:lnTo>
                  <a:lnTo>
                    <a:pt x="44" y="45"/>
                  </a:lnTo>
                  <a:lnTo>
                    <a:pt x="49" y="41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52" y="52"/>
                  </a:lnTo>
                  <a:lnTo>
                    <a:pt x="89" y="114"/>
                  </a:lnTo>
                  <a:lnTo>
                    <a:pt x="78" y="114"/>
                  </a:lnTo>
                  <a:lnTo>
                    <a:pt x="52" y="71"/>
                  </a:lnTo>
                  <a:lnTo>
                    <a:pt x="44" y="62"/>
                  </a:lnTo>
                  <a:lnTo>
                    <a:pt x="37" y="71"/>
                  </a:lnTo>
                  <a:lnTo>
                    <a:pt x="11" y="114"/>
                  </a:lnTo>
                  <a:lnTo>
                    <a:pt x="0" y="114"/>
                  </a:lnTo>
                  <a:lnTo>
                    <a:pt x="37" y="52"/>
                  </a:lnTo>
                  <a:lnTo>
                    <a:pt x="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7" name="Freeform 183"/>
            <p:cNvSpPr>
              <a:spLocks noEditPoints="1"/>
            </p:cNvSpPr>
            <p:nvPr userDrawn="1"/>
          </p:nvSpPr>
          <p:spPr bwMode="auto">
            <a:xfrm>
              <a:off x="1346" y="135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57 w 25"/>
                <a:gd name="T19" fmla="*/ 135 h 48"/>
                <a:gd name="T20" fmla="*/ 111 w 25"/>
                <a:gd name="T21" fmla="*/ 78 h 48"/>
                <a:gd name="T22" fmla="*/ 57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19" y="0"/>
                    <a:pt x="25" y="5"/>
                    <a:pt x="25" y="14"/>
                  </a:cubicBezTo>
                  <a:cubicBezTo>
                    <a:pt x="25" y="22"/>
                    <a:pt x="20" y="27"/>
                    <a:pt x="11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13" y="24"/>
                    <a:pt x="20" y="23"/>
                    <a:pt x="20" y="14"/>
                  </a:cubicBezTo>
                  <a:cubicBezTo>
                    <a:pt x="20" y="4"/>
                    <a:pt x="12" y="4"/>
                    <a:pt x="10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8" name="Freeform 184"/>
            <p:cNvSpPr>
              <a:spLocks noEditPoints="1"/>
            </p:cNvSpPr>
            <p:nvPr userDrawn="1"/>
          </p:nvSpPr>
          <p:spPr bwMode="auto">
            <a:xfrm>
              <a:off x="1403" y="1357"/>
              <a:ext cx="97" cy="114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6 w 97"/>
                <a:gd name="T7" fmla="*/ 81 h 114"/>
                <a:gd name="T8" fmla="*/ 24 w 97"/>
                <a:gd name="T9" fmla="*/ 81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4 w 97"/>
                <a:gd name="T17" fmla="*/ 0 h 114"/>
                <a:gd name="T18" fmla="*/ 50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50 w 97"/>
                <a:gd name="T29" fmla="*/ 10 h 114"/>
                <a:gd name="T30" fmla="*/ 50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6" y="81"/>
                  </a:lnTo>
                  <a:lnTo>
                    <a:pt x="24" y="81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4" y="0"/>
                  </a:lnTo>
                  <a:close/>
                  <a:moveTo>
                    <a:pt x="50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9" name="Freeform 185"/>
            <p:cNvSpPr>
              <a:spLocks/>
            </p:cNvSpPr>
            <p:nvPr userDrawn="1"/>
          </p:nvSpPr>
          <p:spPr bwMode="auto">
            <a:xfrm>
              <a:off x="1516" y="1357"/>
              <a:ext cx="76" cy="114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0" name="Freeform 186"/>
            <p:cNvSpPr>
              <a:spLocks/>
            </p:cNvSpPr>
            <p:nvPr userDrawn="1"/>
          </p:nvSpPr>
          <p:spPr bwMode="auto">
            <a:xfrm>
              <a:off x="1618" y="1357"/>
              <a:ext cx="54" cy="114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50 w 54"/>
                <a:gd name="T9" fmla="*/ 50 h 114"/>
                <a:gd name="T10" fmla="*/ 50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50" y="50"/>
                  </a:lnTo>
                  <a:lnTo>
                    <a:pt x="50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1" name="Freeform 187"/>
            <p:cNvSpPr>
              <a:spLocks/>
            </p:cNvSpPr>
            <p:nvPr userDrawn="1"/>
          </p:nvSpPr>
          <p:spPr bwMode="auto">
            <a:xfrm>
              <a:off x="1691" y="1357"/>
              <a:ext cx="76" cy="114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2" name="Freeform 188"/>
            <p:cNvSpPr>
              <a:spLocks/>
            </p:cNvSpPr>
            <p:nvPr userDrawn="1"/>
          </p:nvSpPr>
          <p:spPr bwMode="auto">
            <a:xfrm>
              <a:off x="1793" y="135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100 h 114"/>
                <a:gd name="T6" fmla="*/ 9 w 78"/>
                <a:gd name="T7" fmla="*/ 100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5 h 114"/>
                <a:gd name="T22" fmla="*/ 68 w 78"/>
                <a:gd name="T23" fmla="*/ 15 h 114"/>
                <a:gd name="T24" fmla="*/ 61 w 78"/>
                <a:gd name="T25" fmla="*/ 24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100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5"/>
                  </a:lnTo>
                  <a:lnTo>
                    <a:pt x="61" y="24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3" name="Freeform 189"/>
            <p:cNvSpPr>
              <a:spLocks/>
            </p:cNvSpPr>
            <p:nvPr userDrawn="1"/>
          </p:nvSpPr>
          <p:spPr bwMode="auto">
            <a:xfrm>
              <a:off x="1897" y="1357"/>
              <a:ext cx="54" cy="114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49 w 54"/>
                <a:gd name="T9" fmla="*/ 50 h 114"/>
                <a:gd name="T10" fmla="*/ 49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49" y="50"/>
                  </a:lnTo>
                  <a:lnTo>
                    <a:pt x="49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4" name="Freeform 190"/>
            <p:cNvSpPr>
              <a:spLocks/>
            </p:cNvSpPr>
            <p:nvPr userDrawn="1"/>
          </p:nvSpPr>
          <p:spPr bwMode="auto">
            <a:xfrm>
              <a:off x="1970" y="1357"/>
              <a:ext cx="111" cy="114"/>
            </a:xfrm>
            <a:custGeom>
              <a:avLst/>
              <a:gdLst>
                <a:gd name="T0" fmla="*/ 57 w 111"/>
                <a:gd name="T1" fmla="*/ 102 h 114"/>
                <a:gd name="T2" fmla="*/ 59 w 111"/>
                <a:gd name="T3" fmla="*/ 88 h 114"/>
                <a:gd name="T4" fmla="*/ 94 w 111"/>
                <a:gd name="T5" fmla="*/ 0 h 114"/>
                <a:gd name="T6" fmla="*/ 111 w 111"/>
                <a:gd name="T7" fmla="*/ 0 h 114"/>
                <a:gd name="T8" fmla="*/ 111 w 111"/>
                <a:gd name="T9" fmla="*/ 114 h 114"/>
                <a:gd name="T10" fmla="*/ 102 w 111"/>
                <a:gd name="T11" fmla="*/ 114 h 114"/>
                <a:gd name="T12" fmla="*/ 102 w 111"/>
                <a:gd name="T13" fmla="*/ 26 h 114"/>
                <a:gd name="T14" fmla="*/ 102 w 111"/>
                <a:gd name="T15" fmla="*/ 10 h 114"/>
                <a:gd name="T16" fmla="*/ 99 w 111"/>
                <a:gd name="T17" fmla="*/ 10 h 114"/>
                <a:gd name="T18" fmla="*/ 94 w 111"/>
                <a:gd name="T19" fmla="*/ 24 h 114"/>
                <a:gd name="T20" fmla="*/ 61 w 111"/>
                <a:gd name="T21" fmla="*/ 114 h 114"/>
                <a:gd name="T22" fmla="*/ 50 w 111"/>
                <a:gd name="T23" fmla="*/ 114 h 114"/>
                <a:gd name="T24" fmla="*/ 14 w 111"/>
                <a:gd name="T25" fmla="*/ 24 h 114"/>
                <a:gd name="T26" fmla="*/ 9 w 111"/>
                <a:gd name="T27" fmla="*/ 10 h 114"/>
                <a:gd name="T28" fmla="*/ 9 w 111"/>
                <a:gd name="T29" fmla="*/ 10 h 114"/>
                <a:gd name="T30" fmla="*/ 9 w 111"/>
                <a:gd name="T31" fmla="*/ 26 h 114"/>
                <a:gd name="T32" fmla="*/ 9 w 111"/>
                <a:gd name="T33" fmla="*/ 114 h 114"/>
                <a:gd name="T34" fmla="*/ 0 w 111"/>
                <a:gd name="T35" fmla="*/ 114 h 114"/>
                <a:gd name="T36" fmla="*/ 0 w 111"/>
                <a:gd name="T37" fmla="*/ 0 h 114"/>
                <a:gd name="T38" fmla="*/ 16 w 111"/>
                <a:gd name="T39" fmla="*/ 0 h 114"/>
                <a:gd name="T40" fmla="*/ 50 w 111"/>
                <a:gd name="T41" fmla="*/ 88 h 114"/>
                <a:gd name="T42" fmla="*/ 54 w 111"/>
                <a:gd name="T43" fmla="*/ 102 h 114"/>
                <a:gd name="T44" fmla="*/ 57 w 111"/>
                <a:gd name="T45" fmla="*/ 102 h 1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1" h="114">
                  <a:moveTo>
                    <a:pt x="57" y="102"/>
                  </a:moveTo>
                  <a:lnTo>
                    <a:pt x="59" y="88"/>
                  </a:lnTo>
                  <a:lnTo>
                    <a:pt x="94" y="0"/>
                  </a:lnTo>
                  <a:lnTo>
                    <a:pt x="111" y="0"/>
                  </a:lnTo>
                  <a:lnTo>
                    <a:pt x="111" y="114"/>
                  </a:lnTo>
                  <a:lnTo>
                    <a:pt x="102" y="114"/>
                  </a:lnTo>
                  <a:lnTo>
                    <a:pt x="102" y="26"/>
                  </a:lnTo>
                  <a:lnTo>
                    <a:pt x="102" y="10"/>
                  </a:lnTo>
                  <a:lnTo>
                    <a:pt x="99" y="10"/>
                  </a:lnTo>
                  <a:lnTo>
                    <a:pt x="94" y="24"/>
                  </a:lnTo>
                  <a:lnTo>
                    <a:pt x="61" y="114"/>
                  </a:lnTo>
                  <a:lnTo>
                    <a:pt x="50" y="114"/>
                  </a:lnTo>
                  <a:lnTo>
                    <a:pt x="14" y="24"/>
                  </a:lnTo>
                  <a:lnTo>
                    <a:pt x="9" y="10"/>
                  </a:lnTo>
                  <a:lnTo>
                    <a:pt x="9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50" y="88"/>
                  </a:lnTo>
                  <a:lnTo>
                    <a:pt x="54" y="102"/>
                  </a:lnTo>
                  <a:lnTo>
                    <a:pt x="57" y="10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5" name="Freeform 191"/>
            <p:cNvSpPr>
              <a:spLocks noEditPoints="1"/>
            </p:cNvSpPr>
            <p:nvPr userDrawn="1"/>
          </p:nvSpPr>
          <p:spPr bwMode="auto">
            <a:xfrm>
              <a:off x="-671" y="1107"/>
              <a:ext cx="134" cy="232"/>
            </a:xfrm>
            <a:custGeom>
              <a:avLst/>
              <a:gdLst>
                <a:gd name="T0" fmla="*/ 143 w 57"/>
                <a:gd name="T1" fmla="*/ 0 h 98"/>
                <a:gd name="T2" fmla="*/ 299 w 57"/>
                <a:gd name="T3" fmla="*/ 140 h 98"/>
                <a:gd name="T4" fmla="*/ 205 w 57"/>
                <a:gd name="T5" fmla="*/ 263 h 98"/>
                <a:gd name="T6" fmla="*/ 205 w 57"/>
                <a:gd name="T7" fmla="*/ 263 h 98"/>
                <a:gd name="T8" fmla="*/ 315 w 57"/>
                <a:gd name="T9" fmla="*/ 393 h 98"/>
                <a:gd name="T10" fmla="*/ 139 w 57"/>
                <a:gd name="T11" fmla="*/ 549 h 98"/>
                <a:gd name="T12" fmla="*/ 0 w 57"/>
                <a:gd name="T13" fmla="*/ 549 h 98"/>
                <a:gd name="T14" fmla="*/ 0 w 57"/>
                <a:gd name="T15" fmla="*/ 0 h 98"/>
                <a:gd name="T16" fmla="*/ 143 w 57"/>
                <a:gd name="T17" fmla="*/ 0 h 98"/>
                <a:gd name="T18" fmla="*/ 49 w 57"/>
                <a:gd name="T19" fmla="*/ 241 h 98"/>
                <a:gd name="T20" fmla="*/ 132 w 57"/>
                <a:gd name="T21" fmla="*/ 241 h 98"/>
                <a:gd name="T22" fmla="*/ 242 w 57"/>
                <a:gd name="T23" fmla="*/ 140 h 98"/>
                <a:gd name="T24" fmla="*/ 139 w 57"/>
                <a:gd name="T25" fmla="*/ 45 h 98"/>
                <a:gd name="T26" fmla="*/ 49 w 57"/>
                <a:gd name="T27" fmla="*/ 45 h 98"/>
                <a:gd name="T28" fmla="*/ 49 w 57"/>
                <a:gd name="T29" fmla="*/ 241 h 98"/>
                <a:gd name="T30" fmla="*/ 49 w 57"/>
                <a:gd name="T31" fmla="*/ 504 h 98"/>
                <a:gd name="T32" fmla="*/ 132 w 57"/>
                <a:gd name="T33" fmla="*/ 504 h 98"/>
                <a:gd name="T34" fmla="*/ 259 w 57"/>
                <a:gd name="T35" fmla="*/ 393 h 98"/>
                <a:gd name="T36" fmla="*/ 139 w 57"/>
                <a:gd name="T37" fmla="*/ 286 h 98"/>
                <a:gd name="T38" fmla="*/ 49 w 57"/>
                <a:gd name="T39" fmla="*/ 286 h 98"/>
                <a:gd name="T40" fmla="*/ 49 w 57"/>
                <a:gd name="T41" fmla="*/ 504 h 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" h="98">
                  <a:moveTo>
                    <a:pt x="26" y="0"/>
                  </a:moveTo>
                  <a:cubicBezTo>
                    <a:pt x="46" y="0"/>
                    <a:pt x="54" y="11"/>
                    <a:pt x="54" y="25"/>
                  </a:cubicBezTo>
                  <a:cubicBezTo>
                    <a:pt x="54" y="34"/>
                    <a:pt x="50" y="42"/>
                    <a:pt x="37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9" y="49"/>
                    <a:pt x="57" y="59"/>
                    <a:pt x="57" y="70"/>
                  </a:cubicBezTo>
                  <a:cubicBezTo>
                    <a:pt x="57" y="98"/>
                    <a:pt x="29" y="98"/>
                    <a:pt x="25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" y="0"/>
                  </a:lnTo>
                  <a:close/>
                  <a:moveTo>
                    <a:pt x="9" y="43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37" y="43"/>
                    <a:pt x="44" y="35"/>
                    <a:pt x="44" y="25"/>
                  </a:cubicBezTo>
                  <a:cubicBezTo>
                    <a:pt x="44" y="13"/>
                    <a:pt x="35" y="8"/>
                    <a:pt x="25" y="8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9" y="43"/>
                  </a:lnTo>
                  <a:close/>
                  <a:moveTo>
                    <a:pt x="9" y="90"/>
                  </a:moveTo>
                  <a:cubicBezTo>
                    <a:pt x="24" y="90"/>
                    <a:pt x="24" y="90"/>
                    <a:pt x="24" y="90"/>
                  </a:cubicBezTo>
                  <a:cubicBezTo>
                    <a:pt x="32" y="90"/>
                    <a:pt x="47" y="88"/>
                    <a:pt x="47" y="70"/>
                  </a:cubicBezTo>
                  <a:cubicBezTo>
                    <a:pt x="47" y="58"/>
                    <a:pt x="38" y="51"/>
                    <a:pt x="25" y="51"/>
                  </a:cubicBezTo>
                  <a:cubicBezTo>
                    <a:pt x="9" y="51"/>
                    <a:pt x="9" y="51"/>
                    <a:pt x="9" y="51"/>
                  </a:cubicBezTo>
                  <a:lnTo>
                    <a:pt x="9" y="9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6" name="Freeform 192"/>
            <p:cNvSpPr>
              <a:spLocks/>
            </p:cNvSpPr>
            <p:nvPr userDrawn="1"/>
          </p:nvSpPr>
          <p:spPr bwMode="auto">
            <a:xfrm>
              <a:off x="-470" y="1107"/>
              <a:ext cx="274" cy="232"/>
            </a:xfrm>
            <a:custGeom>
              <a:avLst/>
              <a:gdLst>
                <a:gd name="T0" fmla="*/ 148 w 274"/>
                <a:gd name="T1" fmla="*/ 0 h 232"/>
                <a:gd name="T2" fmla="*/ 148 w 274"/>
                <a:gd name="T3" fmla="*/ 213 h 232"/>
                <a:gd name="T4" fmla="*/ 252 w 274"/>
                <a:gd name="T5" fmla="*/ 213 h 232"/>
                <a:gd name="T6" fmla="*/ 252 w 274"/>
                <a:gd name="T7" fmla="*/ 0 h 232"/>
                <a:gd name="T8" fmla="*/ 274 w 274"/>
                <a:gd name="T9" fmla="*/ 0 h 232"/>
                <a:gd name="T10" fmla="*/ 274 w 274"/>
                <a:gd name="T11" fmla="*/ 232 h 232"/>
                <a:gd name="T12" fmla="*/ 0 w 274"/>
                <a:gd name="T13" fmla="*/ 232 h 232"/>
                <a:gd name="T14" fmla="*/ 0 w 274"/>
                <a:gd name="T15" fmla="*/ 0 h 232"/>
                <a:gd name="T16" fmla="*/ 23 w 274"/>
                <a:gd name="T17" fmla="*/ 0 h 232"/>
                <a:gd name="T18" fmla="*/ 23 w 274"/>
                <a:gd name="T19" fmla="*/ 213 h 232"/>
                <a:gd name="T20" fmla="*/ 127 w 274"/>
                <a:gd name="T21" fmla="*/ 213 h 232"/>
                <a:gd name="T22" fmla="*/ 127 w 274"/>
                <a:gd name="T23" fmla="*/ 0 h 232"/>
                <a:gd name="T24" fmla="*/ 148 w 274"/>
                <a:gd name="T25" fmla="*/ 0 h 2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4" h="232">
                  <a:moveTo>
                    <a:pt x="148" y="0"/>
                  </a:moveTo>
                  <a:lnTo>
                    <a:pt x="148" y="213"/>
                  </a:lnTo>
                  <a:lnTo>
                    <a:pt x="252" y="213"/>
                  </a:lnTo>
                  <a:lnTo>
                    <a:pt x="252" y="0"/>
                  </a:lnTo>
                  <a:lnTo>
                    <a:pt x="274" y="0"/>
                  </a:lnTo>
                  <a:lnTo>
                    <a:pt x="274" y="232"/>
                  </a:lnTo>
                  <a:lnTo>
                    <a:pt x="0" y="23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13"/>
                  </a:lnTo>
                  <a:lnTo>
                    <a:pt x="127" y="213"/>
                  </a:lnTo>
                  <a:lnTo>
                    <a:pt x="127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7" name="Freeform 193"/>
            <p:cNvSpPr>
              <a:spLocks noEditPoints="1"/>
            </p:cNvSpPr>
            <p:nvPr userDrawn="1"/>
          </p:nvSpPr>
          <p:spPr bwMode="auto">
            <a:xfrm>
              <a:off x="-130" y="1105"/>
              <a:ext cx="208" cy="236"/>
            </a:xfrm>
            <a:custGeom>
              <a:avLst/>
              <a:gdLst>
                <a:gd name="T0" fmla="*/ 246 w 88"/>
                <a:gd name="T1" fmla="*/ 0 h 100"/>
                <a:gd name="T2" fmla="*/ 492 w 88"/>
                <a:gd name="T3" fmla="*/ 278 h 100"/>
                <a:gd name="T4" fmla="*/ 246 w 88"/>
                <a:gd name="T5" fmla="*/ 557 h 100"/>
                <a:gd name="T6" fmla="*/ 0 w 88"/>
                <a:gd name="T7" fmla="*/ 278 h 100"/>
                <a:gd name="T8" fmla="*/ 246 w 88"/>
                <a:gd name="T9" fmla="*/ 0 h 100"/>
                <a:gd name="T10" fmla="*/ 246 w 88"/>
                <a:gd name="T11" fmla="*/ 512 h 100"/>
                <a:gd name="T12" fmla="*/ 435 w 88"/>
                <a:gd name="T13" fmla="*/ 278 h 100"/>
                <a:gd name="T14" fmla="*/ 246 w 88"/>
                <a:gd name="T15" fmla="*/ 45 h 100"/>
                <a:gd name="T16" fmla="*/ 57 w 88"/>
                <a:gd name="T17" fmla="*/ 278 h 100"/>
                <a:gd name="T18" fmla="*/ 246 w 88"/>
                <a:gd name="T19" fmla="*/ 512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100">
                  <a:moveTo>
                    <a:pt x="44" y="0"/>
                  </a:moveTo>
                  <a:cubicBezTo>
                    <a:pt x="74" y="0"/>
                    <a:pt x="88" y="24"/>
                    <a:pt x="88" y="50"/>
                  </a:cubicBezTo>
                  <a:cubicBezTo>
                    <a:pt x="88" y="82"/>
                    <a:pt x="69" y="100"/>
                    <a:pt x="44" y="100"/>
                  </a:cubicBezTo>
                  <a:cubicBezTo>
                    <a:pt x="19" y="100"/>
                    <a:pt x="0" y="82"/>
                    <a:pt x="0" y="50"/>
                  </a:cubicBezTo>
                  <a:cubicBezTo>
                    <a:pt x="0" y="24"/>
                    <a:pt x="14" y="0"/>
                    <a:pt x="44" y="0"/>
                  </a:cubicBezTo>
                  <a:close/>
                  <a:moveTo>
                    <a:pt x="44" y="92"/>
                  </a:moveTo>
                  <a:cubicBezTo>
                    <a:pt x="61" y="92"/>
                    <a:pt x="78" y="79"/>
                    <a:pt x="78" y="50"/>
                  </a:cubicBezTo>
                  <a:cubicBezTo>
                    <a:pt x="78" y="21"/>
                    <a:pt x="61" y="8"/>
                    <a:pt x="44" y="8"/>
                  </a:cubicBezTo>
                  <a:cubicBezTo>
                    <a:pt x="27" y="8"/>
                    <a:pt x="10" y="21"/>
                    <a:pt x="10" y="50"/>
                  </a:cubicBezTo>
                  <a:cubicBezTo>
                    <a:pt x="10" y="79"/>
                    <a:pt x="27" y="92"/>
                    <a:pt x="44" y="9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8" name="Freeform 194"/>
            <p:cNvSpPr>
              <a:spLocks/>
            </p:cNvSpPr>
            <p:nvPr userDrawn="1"/>
          </p:nvSpPr>
          <p:spPr bwMode="auto">
            <a:xfrm>
              <a:off x="111" y="1107"/>
              <a:ext cx="182" cy="234"/>
            </a:xfrm>
            <a:custGeom>
              <a:avLst/>
              <a:gdLst>
                <a:gd name="T0" fmla="*/ 57 w 77"/>
                <a:gd name="T1" fmla="*/ 0 h 99"/>
                <a:gd name="T2" fmla="*/ 196 w 77"/>
                <a:gd name="T3" fmla="*/ 291 h 99"/>
                <a:gd name="T4" fmla="*/ 229 w 77"/>
                <a:gd name="T5" fmla="*/ 357 h 99"/>
                <a:gd name="T6" fmla="*/ 229 w 77"/>
                <a:gd name="T7" fmla="*/ 357 h 99"/>
                <a:gd name="T8" fmla="*/ 251 w 77"/>
                <a:gd name="T9" fmla="*/ 295 h 99"/>
                <a:gd name="T10" fmla="*/ 373 w 77"/>
                <a:gd name="T11" fmla="*/ 0 h 99"/>
                <a:gd name="T12" fmla="*/ 430 w 77"/>
                <a:gd name="T13" fmla="*/ 0 h 99"/>
                <a:gd name="T14" fmla="*/ 234 w 77"/>
                <a:gd name="T15" fmla="*/ 459 h 99"/>
                <a:gd name="T16" fmla="*/ 135 w 77"/>
                <a:gd name="T17" fmla="*/ 553 h 99"/>
                <a:gd name="T18" fmla="*/ 78 w 77"/>
                <a:gd name="T19" fmla="*/ 541 h 99"/>
                <a:gd name="T20" fmla="*/ 78 w 77"/>
                <a:gd name="T21" fmla="*/ 496 h 99"/>
                <a:gd name="T22" fmla="*/ 123 w 77"/>
                <a:gd name="T23" fmla="*/ 508 h 99"/>
                <a:gd name="T24" fmla="*/ 184 w 77"/>
                <a:gd name="T25" fmla="*/ 447 h 99"/>
                <a:gd name="T26" fmla="*/ 201 w 77"/>
                <a:gd name="T27" fmla="*/ 414 h 99"/>
                <a:gd name="T28" fmla="*/ 0 w 77"/>
                <a:gd name="T29" fmla="*/ 0 h 99"/>
                <a:gd name="T30" fmla="*/ 57 w 77"/>
                <a:gd name="T31" fmla="*/ 0 h 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7" h="99">
                  <a:moveTo>
                    <a:pt x="10" y="0"/>
                  </a:moveTo>
                  <a:cubicBezTo>
                    <a:pt x="35" y="52"/>
                    <a:pt x="35" y="52"/>
                    <a:pt x="35" y="52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39" y="91"/>
                    <a:pt x="36" y="99"/>
                    <a:pt x="24" y="99"/>
                  </a:cubicBezTo>
                  <a:cubicBezTo>
                    <a:pt x="20" y="99"/>
                    <a:pt x="17" y="99"/>
                    <a:pt x="14" y="97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7" y="91"/>
                    <a:pt x="20" y="91"/>
                    <a:pt x="22" y="91"/>
                  </a:cubicBezTo>
                  <a:cubicBezTo>
                    <a:pt x="28" y="91"/>
                    <a:pt x="30" y="88"/>
                    <a:pt x="33" y="80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9" name="Freeform 195"/>
            <p:cNvSpPr>
              <a:spLocks/>
            </p:cNvSpPr>
            <p:nvPr userDrawn="1"/>
          </p:nvSpPr>
          <p:spPr bwMode="auto">
            <a:xfrm>
              <a:off x="335" y="1102"/>
              <a:ext cx="147" cy="239"/>
            </a:xfrm>
            <a:custGeom>
              <a:avLst/>
              <a:gdLst>
                <a:gd name="T0" fmla="*/ 85 w 62"/>
                <a:gd name="T1" fmla="*/ 251 h 101"/>
                <a:gd name="T2" fmla="*/ 147 w 62"/>
                <a:gd name="T3" fmla="*/ 251 h 101"/>
                <a:gd name="T4" fmla="*/ 275 w 62"/>
                <a:gd name="T5" fmla="*/ 140 h 101"/>
                <a:gd name="T6" fmla="*/ 147 w 62"/>
                <a:gd name="T7" fmla="*/ 50 h 101"/>
                <a:gd name="T8" fmla="*/ 17 w 62"/>
                <a:gd name="T9" fmla="*/ 78 h 101"/>
                <a:gd name="T10" fmla="*/ 12 w 62"/>
                <a:gd name="T11" fmla="*/ 28 h 101"/>
                <a:gd name="T12" fmla="*/ 147 w 62"/>
                <a:gd name="T13" fmla="*/ 5 h 101"/>
                <a:gd name="T14" fmla="*/ 332 w 62"/>
                <a:gd name="T15" fmla="*/ 140 h 101"/>
                <a:gd name="T16" fmla="*/ 242 w 62"/>
                <a:gd name="T17" fmla="*/ 270 h 101"/>
                <a:gd name="T18" fmla="*/ 242 w 62"/>
                <a:gd name="T19" fmla="*/ 274 h 101"/>
                <a:gd name="T20" fmla="*/ 349 w 62"/>
                <a:gd name="T21" fmla="*/ 414 h 101"/>
                <a:gd name="T22" fmla="*/ 147 w 62"/>
                <a:gd name="T23" fmla="*/ 566 h 101"/>
                <a:gd name="T24" fmla="*/ 0 w 62"/>
                <a:gd name="T25" fmla="*/ 532 h 101"/>
                <a:gd name="T26" fmla="*/ 5 w 62"/>
                <a:gd name="T27" fmla="*/ 483 h 101"/>
                <a:gd name="T28" fmla="*/ 147 w 62"/>
                <a:gd name="T29" fmla="*/ 521 h 101"/>
                <a:gd name="T30" fmla="*/ 299 w 62"/>
                <a:gd name="T31" fmla="*/ 409 h 101"/>
                <a:gd name="T32" fmla="*/ 152 w 62"/>
                <a:gd name="T33" fmla="*/ 296 h 101"/>
                <a:gd name="T34" fmla="*/ 85 w 62"/>
                <a:gd name="T35" fmla="*/ 296 h 101"/>
                <a:gd name="T36" fmla="*/ 85 w 62"/>
                <a:gd name="T37" fmla="*/ 251 h 1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" h="101">
                  <a:moveTo>
                    <a:pt x="15" y="45"/>
                  </a:moveTo>
                  <a:cubicBezTo>
                    <a:pt x="26" y="45"/>
                    <a:pt x="26" y="45"/>
                    <a:pt x="26" y="45"/>
                  </a:cubicBezTo>
                  <a:cubicBezTo>
                    <a:pt x="45" y="45"/>
                    <a:pt x="49" y="34"/>
                    <a:pt x="49" y="25"/>
                  </a:cubicBezTo>
                  <a:cubicBezTo>
                    <a:pt x="49" y="14"/>
                    <a:pt x="40" y="9"/>
                    <a:pt x="26" y="9"/>
                  </a:cubicBezTo>
                  <a:cubicBezTo>
                    <a:pt x="18" y="9"/>
                    <a:pt x="10" y="11"/>
                    <a:pt x="3" y="1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0" y="3"/>
                    <a:pt x="18" y="1"/>
                    <a:pt x="26" y="1"/>
                  </a:cubicBezTo>
                  <a:cubicBezTo>
                    <a:pt x="29" y="1"/>
                    <a:pt x="59" y="0"/>
                    <a:pt x="59" y="25"/>
                  </a:cubicBezTo>
                  <a:cubicBezTo>
                    <a:pt x="59" y="37"/>
                    <a:pt x="54" y="45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56" y="51"/>
                    <a:pt x="62" y="61"/>
                    <a:pt x="62" y="74"/>
                  </a:cubicBezTo>
                  <a:cubicBezTo>
                    <a:pt x="62" y="93"/>
                    <a:pt x="43" y="101"/>
                    <a:pt x="26" y="101"/>
                  </a:cubicBezTo>
                  <a:cubicBezTo>
                    <a:pt x="16" y="101"/>
                    <a:pt x="7" y="98"/>
                    <a:pt x="0" y="95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8" y="90"/>
                    <a:pt x="17" y="93"/>
                    <a:pt x="26" y="93"/>
                  </a:cubicBezTo>
                  <a:cubicBezTo>
                    <a:pt x="42" y="93"/>
                    <a:pt x="53" y="85"/>
                    <a:pt x="53" y="73"/>
                  </a:cubicBezTo>
                  <a:cubicBezTo>
                    <a:pt x="53" y="60"/>
                    <a:pt x="43" y="53"/>
                    <a:pt x="27" y="53"/>
                  </a:cubicBezTo>
                  <a:cubicBezTo>
                    <a:pt x="15" y="53"/>
                    <a:pt x="15" y="53"/>
                    <a:pt x="15" y="53"/>
                  </a:cubicBezTo>
                  <a:lnTo>
                    <a:pt x="15" y="4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1844824"/>
            <a:ext cx="10363200" cy="2952328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962225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3873" y="5229200"/>
            <a:ext cx="6346051" cy="1368152"/>
          </a:xfrm>
        </p:spPr>
        <p:txBody>
          <a:bodyPr/>
          <a:lstStyle>
            <a:lvl1pPr marL="0" indent="0" algn="r">
              <a:buNone/>
              <a:defRPr sz="1600" b="1">
                <a:solidFill>
                  <a:srgbClr val="515C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103" name="Прямая соединительная линия 102"/>
          <p:cNvCxnSpPr/>
          <p:nvPr userDrawn="1"/>
        </p:nvCxnSpPr>
        <p:spPr>
          <a:xfrm>
            <a:off x="825407" y="5013176"/>
            <a:ext cx="10455172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45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3425"/>
          </a:xfrm>
        </p:spPr>
        <p:txBody>
          <a:bodyPr/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79052" y="1365069"/>
            <a:ext cx="10945216" cy="0"/>
          </a:xfrm>
          <a:prstGeom prst="line">
            <a:avLst/>
          </a:prstGeom>
          <a:ln w="5715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2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623392" y="1412776"/>
            <a:ext cx="10945216" cy="0"/>
          </a:xfrm>
          <a:prstGeom prst="line">
            <a:avLst/>
          </a:prstGeom>
          <a:ln w="381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552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1844824"/>
            <a:ext cx="10363200" cy="2952328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962225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3873" y="5229200"/>
            <a:ext cx="6346051" cy="1368152"/>
          </a:xfrm>
        </p:spPr>
        <p:txBody>
          <a:bodyPr/>
          <a:lstStyle>
            <a:lvl1pPr marL="0" indent="0" algn="r">
              <a:buNone/>
              <a:defRPr sz="1600" b="1">
                <a:solidFill>
                  <a:srgbClr val="515C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103" name="Прямая соединительная линия 102"/>
          <p:cNvCxnSpPr/>
          <p:nvPr userDrawn="1"/>
        </p:nvCxnSpPr>
        <p:spPr>
          <a:xfrm>
            <a:off x="825407" y="5013176"/>
            <a:ext cx="10455172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Рисунок 9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6290" r="9665" b="6624"/>
          <a:stretch/>
        </p:blipFill>
        <p:spPr>
          <a:xfrm rot="5400000">
            <a:off x="2763983" y="-2556162"/>
            <a:ext cx="6670961" cy="11991109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9" y="57585"/>
            <a:ext cx="3534596" cy="1946791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915" y="1029014"/>
            <a:ext cx="8780872" cy="54456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7819" y="6450031"/>
            <a:ext cx="8199831" cy="4328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38AC54-6B4F-425D-9606-81158222BE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7" y="715258"/>
            <a:ext cx="2744934" cy="62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3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219456" y="116645"/>
            <a:ext cx="11753088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05912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1"/>
          <p:cNvGrpSpPr>
            <a:grpSpLocks noChangeAspect="1"/>
          </p:cNvGrpSpPr>
          <p:nvPr userDrawn="1"/>
        </p:nvGrpSpPr>
        <p:grpSpPr bwMode="auto">
          <a:xfrm>
            <a:off x="490868" y="227668"/>
            <a:ext cx="4826957" cy="1329124"/>
            <a:chOff x="-683" y="316"/>
            <a:chExt cx="3416" cy="1254"/>
          </a:xfrm>
        </p:grpSpPr>
        <p:sp>
          <p:nvSpPr>
            <p:cNvPr id="5" name="AutoShape 100"/>
            <p:cNvSpPr>
              <a:spLocks noChangeAspect="1" noChangeArrowheads="1" noTextEdit="1"/>
            </p:cNvSpPr>
            <p:nvPr userDrawn="1"/>
          </p:nvSpPr>
          <p:spPr bwMode="auto">
            <a:xfrm>
              <a:off x="-683" y="316"/>
              <a:ext cx="3416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" name="Rectangle 102"/>
            <p:cNvSpPr>
              <a:spLocks noChangeArrowheads="1"/>
            </p:cNvSpPr>
            <p:nvPr userDrawn="1"/>
          </p:nvSpPr>
          <p:spPr bwMode="auto">
            <a:xfrm>
              <a:off x="-681" y="1551"/>
              <a:ext cx="3416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103"/>
            <p:cNvSpPr>
              <a:spLocks/>
            </p:cNvSpPr>
            <p:nvPr userDrawn="1"/>
          </p:nvSpPr>
          <p:spPr bwMode="auto">
            <a:xfrm>
              <a:off x="-681" y="1551"/>
              <a:ext cx="3416" cy="19"/>
            </a:xfrm>
            <a:custGeom>
              <a:avLst/>
              <a:gdLst>
                <a:gd name="T0" fmla="*/ 0 w 3416"/>
                <a:gd name="T1" fmla="*/ 19 h 19"/>
                <a:gd name="T2" fmla="*/ 3416 w 3416"/>
                <a:gd name="T3" fmla="*/ 19 h 19"/>
                <a:gd name="T4" fmla="*/ 3416 w 3416"/>
                <a:gd name="T5" fmla="*/ 0 h 19"/>
                <a:gd name="T6" fmla="*/ 0 w 3416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16" h="19">
                  <a:moveTo>
                    <a:pt x="0" y="19"/>
                  </a:moveTo>
                  <a:lnTo>
                    <a:pt x="3416" y="19"/>
                  </a:lnTo>
                  <a:lnTo>
                    <a:pt x="341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Rectangle 104"/>
            <p:cNvSpPr>
              <a:spLocks noChangeArrowheads="1"/>
            </p:cNvSpPr>
            <p:nvPr userDrawn="1"/>
          </p:nvSpPr>
          <p:spPr bwMode="auto">
            <a:xfrm>
              <a:off x="608" y="795"/>
              <a:ext cx="2120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105"/>
            <p:cNvSpPr>
              <a:spLocks/>
            </p:cNvSpPr>
            <p:nvPr userDrawn="1"/>
          </p:nvSpPr>
          <p:spPr bwMode="auto">
            <a:xfrm>
              <a:off x="609" y="795"/>
              <a:ext cx="2119" cy="19"/>
            </a:xfrm>
            <a:custGeom>
              <a:avLst/>
              <a:gdLst>
                <a:gd name="T0" fmla="*/ 0 w 2119"/>
                <a:gd name="T1" fmla="*/ 19 h 19"/>
                <a:gd name="T2" fmla="*/ 2119 w 2119"/>
                <a:gd name="T3" fmla="*/ 19 h 19"/>
                <a:gd name="T4" fmla="*/ 2119 w 2119"/>
                <a:gd name="T5" fmla="*/ 0 h 19"/>
                <a:gd name="T6" fmla="*/ 0 w 2119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" h="19">
                  <a:moveTo>
                    <a:pt x="0" y="19"/>
                  </a:moveTo>
                  <a:lnTo>
                    <a:pt x="2119" y="19"/>
                  </a:lnTo>
                  <a:lnTo>
                    <a:pt x="21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106"/>
            <p:cNvSpPr>
              <a:spLocks/>
            </p:cNvSpPr>
            <p:nvPr userDrawn="1"/>
          </p:nvSpPr>
          <p:spPr bwMode="auto">
            <a:xfrm>
              <a:off x="-452" y="526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" name="Freeform 107"/>
            <p:cNvSpPr>
              <a:spLocks/>
            </p:cNvSpPr>
            <p:nvPr userDrawn="1"/>
          </p:nvSpPr>
          <p:spPr bwMode="auto">
            <a:xfrm>
              <a:off x="-452" y="526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" name="Rectangle 108"/>
            <p:cNvSpPr>
              <a:spLocks noChangeArrowheads="1"/>
            </p:cNvSpPr>
            <p:nvPr userDrawn="1"/>
          </p:nvSpPr>
          <p:spPr bwMode="auto">
            <a:xfrm>
              <a:off x="184" y="318"/>
              <a:ext cx="296" cy="741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Rectangle 109"/>
            <p:cNvSpPr>
              <a:spLocks noChangeArrowheads="1"/>
            </p:cNvSpPr>
            <p:nvPr userDrawn="1"/>
          </p:nvSpPr>
          <p:spPr bwMode="auto">
            <a:xfrm>
              <a:off x="184" y="318"/>
              <a:ext cx="296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Rectangle 110"/>
            <p:cNvSpPr>
              <a:spLocks noChangeArrowheads="1"/>
            </p:cNvSpPr>
            <p:nvPr userDrawn="1"/>
          </p:nvSpPr>
          <p:spPr bwMode="auto">
            <a:xfrm>
              <a:off x="-674" y="595"/>
              <a:ext cx="222" cy="464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Rectangle 111"/>
            <p:cNvSpPr>
              <a:spLocks noChangeArrowheads="1"/>
            </p:cNvSpPr>
            <p:nvPr userDrawn="1"/>
          </p:nvSpPr>
          <p:spPr bwMode="auto">
            <a:xfrm>
              <a:off x="-674" y="595"/>
              <a:ext cx="222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Rectangle 112"/>
            <p:cNvSpPr>
              <a:spLocks noChangeArrowheads="1"/>
            </p:cNvSpPr>
            <p:nvPr userDrawn="1"/>
          </p:nvSpPr>
          <p:spPr bwMode="auto">
            <a:xfrm>
              <a:off x="-452" y="595"/>
              <a:ext cx="76" cy="464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Rectangle 113"/>
            <p:cNvSpPr>
              <a:spLocks noChangeArrowheads="1"/>
            </p:cNvSpPr>
            <p:nvPr userDrawn="1"/>
          </p:nvSpPr>
          <p:spPr bwMode="auto">
            <a:xfrm>
              <a:off x="-452" y="595"/>
              <a:ext cx="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" name="Freeform 114"/>
            <p:cNvSpPr>
              <a:spLocks/>
            </p:cNvSpPr>
            <p:nvPr userDrawn="1"/>
          </p:nvSpPr>
          <p:spPr bwMode="auto">
            <a:xfrm>
              <a:off x="-237" y="462"/>
              <a:ext cx="293" cy="598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" name="Freeform 115"/>
            <p:cNvSpPr>
              <a:spLocks/>
            </p:cNvSpPr>
            <p:nvPr userDrawn="1"/>
          </p:nvSpPr>
          <p:spPr bwMode="auto">
            <a:xfrm>
              <a:off x="-237" y="462"/>
              <a:ext cx="293" cy="598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" name="Rectangle 116"/>
            <p:cNvSpPr>
              <a:spLocks noChangeArrowheads="1"/>
            </p:cNvSpPr>
            <p:nvPr userDrawn="1"/>
          </p:nvSpPr>
          <p:spPr bwMode="auto">
            <a:xfrm>
              <a:off x="-237" y="526"/>
              <a:ext cx="83" cy="534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" name="Rectangle 117"/>
            <p:cNvSpPr>
              <a:spLocks noChangeArrowheads="1"/>
            </p:cNvSpPr>
            <p:nvPr userDrawn="1"/>
          </p:nvSpPr>
          <p:spPr bwMode="auto">
            <a:xfrm>
              <a:off x="-237" y="526"/>
              <a:ext cx="83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2" name="Freeform 118"/>
            <p:cNvSpPr>
              <a:spLocks/>
            </p:cNvSpPr>
            <p:nvPr userDrawn="1"/>
          </p:nvSpPr>
          <p:spPr bwMode="auto">
            <a:xfrm>
              <a:off x="-26" y="392"/>
              <a:ext cx="210" cy="668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" name="Freeform 119"/>
            <p:cNvSpPr>
              <a:spLocks/>
            </p:cNvSpPr>
            <p:nvPr userDrawn="1"/>
          </p:nvSpPr>
          <p:spPr bwMode="auto">
            <a:xfrm>
              <a:off x="-26" y="392"/>
              <a:ext cx="210" cy="668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" name="Rectangle 120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8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" name="Rectangle 121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" name="Rectangle 122"/>
            <p:cNvSpPr>
              <a:spLocks noChangeArrowheads="1"/>
            </p:cNvSpPr>
            <p:nvPr userDrawn="1"/>
          </p:nvSpPr>
          <p:spPr bwMode="auto">
            <a:xfrm>
              <a:off x="-26" y="463"/>
              <a:ext cx="82" cy="597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Rectangle 123"/>
            <p:cNvSpPr>
              <a:spLocks noChangeArrowheads="1"/>
            </p:cNvSpPr>
            <p:nvPr userDrawn="1"/>
          </p:nvSpPr>
          <p:spPr bwMode="auto">
            <a:xfrm>
              <a:off x="-26" y="463"/>
              <a:ext cx="82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Freeform 124"/>
            <p:cNvSpPr>
              <a:spLocks/>
            </p:cNvSpPr>
            <p:nvPr userDrawn="1"/>
          </p:nvSpPr>
          <p:spPr bwMode="auto">
            <a:xfrm>
              <a:off x="-452" y="1376"/>
              <a:ext cx="298" cy="114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Freeform 125"/>
            <p:cNvSpPr>
              <a:spLocks/>
            </p:cNvSpPr>
            <p:nvPr userDrawn="1"/>
          </p:nvSpPr>
          <p:spPr bwMode="auto">
            <a:xfrm>
              <a:off x="-452" y="1376"/>
              <a:ext cx="298" cy="114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" name="Rectangle 126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296" cy="114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" name="Rectangle 127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29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2" name="Freeform 128"/>
            <p:cNvSpPr>
              <a:spLocks/>
            </p:cNvSpPr>
            <p:nvPr userDrawn="1"/>
          </p:nvSpPr>
          <p:spPr bwMode="auto">
            <a:xfrm>
              <a:off x="-674" y="1376"/>
              <a:ext cx="298" cy="114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3" name="Freeform 129"/>
            <p:cNvSpPr>
              <a:spLocks/>
            </p:cNvSpPr>
            <p:nvPr userDrawn="1"/>
          </p:nvSpPr>
          <p:spPr bwMode="auto">
            <a:xfrm>
              <a:off x="-674" y="1376"/>
              <a:ext cx="298" cy="114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" name="Rectangle 130"/>
            <p:cNvSpPr>
              <a:spLocks noChangeArrowheads="1"/>
            </p:cNvSpPr>
            <p:nvPr userDrawn="1"/>
          </p:nvSpPr>
          <p:spPr bwMode="auto">
            <a:xfrm>
              <a:off x="-452" y="1376"/>
              <a:ext cx="76" cy="114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5" name="Rectangle 131"/>
            <p:cNvSpPr>
              <a:spLocks noChangeArrowheads="1"/>
            </p:cNvSpPr>
            <p:nvPr userDrawn="1"/>
          </p:nvSpPr>
          <p:spPr bwMode="auto">
            <a:xfrm>
              <a:off x="-452" y="1376"/>
              <a:ext cx="7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6" name="Freeform 132"/>
            <p:cNvSpPr>
              <a:spLocks/>
            </p:cNvSpPr>
            <p:nvPr userDrawn="1"/>
          </p:nvSpPr>
          <p:spPr bwMode="auto">
            <a:xfrm>
              <a:off x="-237" y="1376"/>
              <a:ext cx="211" cy="114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7" name="Freeform 133"/>
            <p:cNvSpPr>
              <a:spLocks/>
            </p:cNvSpPr>
            <p:nvPr userDrawn="1"/>
          </p:nvSpPr>
          <p:spPr bwMode="auto">
            <a:xfrm>
              <a:off x="-237" y="1376"/>
              <a:ext cx="211" cy="114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8" name="Rectangle 134"/>
            <p:cNvSpPr>
              <a:spLocks noChangeArrowheads="1"/>
            </p:cNvSpPr>
            <p:nvPr userDrawn="1"/>
          </p:nvSpPr>
          <p:spPr bwMode="auto">
            <a:xfrm>
              <a:off x="-237" y="1376"/>
              <a:ext cx="83" cy="114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" name="Rectangle 135"/>
            <p:cNvSpPr>
              <a:spLocks noChangeArrowheads="1"/>
            </p:cNvSpPr>
            <p:nvPr userDrawn="1"/>
          </p:nvSpPr>
          <p:spPr bwMode="auto">
            <a:xfrm>
              <a:off x="-237" y="1376"/>
              <a:ext cx="8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0" name="Freeform 136"/>
            <p:cNvSpPr>
              <a:spLocks/>
            </p:cNvSpPr>
            <p:nvPr userDrawn="1"/>
          </p:nvSpPr>
          <p:spPr bwMode="auto">
            <a:xfrm>
              <a:off x="-26" y="1376"/>
              <a:ext cx="290" cy="114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1" name="Freeform 137"/>
            <p:cNvSpPr>
              <a:spLocks/>
            </p:cNvSpPr>
            <p:nvPr userDrawn="1"/>
          </p:nvSpPr>
          <p:spPr bwMode="auto">
            <a:xfrm>
              <a:off x="-26" y="1376"/>
              <a:ext cx="290" cy="114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2" name="Rectangle 138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81" cy="114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3" name="Rectangle 139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81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Rectangle 140"/>
            <p:cNvSpPr>
              <a:spLocks noChangeArrowheads="1"/>
            </p:cNvSpPr>
            <p:nvPr userDrawn="1"/>
          </p:nvSpPr>
          <p:spPr bwMode="auto">
            <a:xfrm>
              <a:off x="-26" y="1376"/>
              <a:ext cx="82" cy="114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5" name="Rectangle 141"/>
            <p:cNvSpPr>
              <a:spLocks noChangeArrowheads="1"/>
            </p:cNvSpPr>
            <p:nvPr userDrawn="1"/>
          </p:nvSpPr>
          <p:spPr bwMode="auto">
            <a:xfrm>
              <a:off x="-26" y="1376"/>
              <a:ext cx="82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6" name="Freeform 142"/>
            <p:cNvSpPr>
              <a:spLocks noEditPoints="1"/>
            </p:cNvSpPr>
            <p:nvPr userDrawn="1"/>
          </p:nvSpPr>
          <p:spPr bwMode="auto">
            <a:xfrm>
              <a:off x="607" y="895"/>
              <a:ext cx="92" cy="158"/>
            </a:xfrm>
            <a:custGeom>
              <a:avLst/>
              <a:gdLst>
                <a:gd name="T0" fmla="*/ 94 w 39"/>
                <a:gd name="T1" fmla="*/ 0 h 67"/>
                <a:gd name="T2" fmla="*/ 205 w 39"/>
                <a:gd name="T3" fmla="*/ 94 h 67"/>
                <a:gd name="T4" fmla="*/ 139 w 39"/>
                <a:gd name="T5" fmla="*/ 177 h 67"/>
                <a:gd name="T6" fmla="*/ 139 w 39"/>
                <a:gd name="T7" fmla="*/ 177 h 67"/>
                <a:gd name="T8" fmla="*/ 217 w 39"/>
                <a:gd name="T9" fmla="*/ 266 h 67"/>
                <a:gd name="T10" fmla="*/ 94 w 39"/>
                <a:gd name="T11" fmla="*/ 373 h 67"/>
                <a:gd name="T12" fmla="*/ 0 w 39"/>
                <a:gd name="T13" fmla="*/ 373 h 67"/>
                <a:gd name="T14" fmla="*/ 0 w 39"/>
                <a:gd name="T15" fmla="*/ 0 h 67"/>
                <a:gd name="T16" fmla="*/ 94 w 39"/>
                <a:gd name="T17" fmla="*/ 0 h 67"/>
                <a:gd name="T18" fmla="*/ 33 w 39"/>
                <a:gd name="T19" fmla="*/ 167 h 67"/>
                <a:gd name="T20" fmla="*/ 94 w 39"/>
                <a:gd name="T21" fmla="*/ 167 h 67"/>
                <a:gd name="T22" fmla="*/ 167 w 39"/>
                <a:gd name="T23" fmla="*/ 94 h 67"/>
                <a:gd name="T24" fmla="*/ 94 w 39"/>
                <a:gd name="T25" fmla="*/ 33 h 67"/>
                <a:gd name="T26" fmla="*/ 33 w 39"/>
                <a:gd name="T27" fmla="*/ 33 h 67"/>
                <a:gd name="T28" fmla="*/ 33 w 39"/>
                <a:gd name="T29" fmla="*/ 167 h 67"/>
                <a:gd name="T30" fmla="*/ 33 w 39"/>
                <a:gd name="T31" fmla="*/ 340 h 67"/>
                <a:gd name="T32" fmla="*/ 90 w 39"/>
                <a:gd name="T33" fmla="*/ 340 h 67"/>
                <a:gd name="T34" fmla="*/ 177 w 39"/>
                <a:gd name="T35" fmla="*/ 266 h 67"/>
                <a:gd name="T36" fmla="*/ 94 w 39"/>
                <a:gd name="T37" fmla="*/ 196 h 67"/>
                <a:gd name="T38" fmla="*/ 33 w 39"/>
                <a:gd name="T39" fmla="*/ 196 h 67"/>
                <a:gd name="T40" fmla="*/ 33 w 39"/>
                <a:gd name="T41" fmla="*/ 340 h 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" h="67">
                  <a:moveTo>
                    <a:pt x="17" y="0"/>
                  </a:moveTo>
                  <a:cubicBezTo>
                    <a:pt x="31" y="0"/>
                    <a:pt x="37" y="8"/>
                    <a:pt x="37" y="17"/>
                  </a:cubicBezTo>
                  <a:cubicBezTo>
                    <a:pt x="37" y="23"/>
                    <a:pt x="34" y="29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3" y="34"/>
                    <a:pt x="39" y="40"/>
                    <a:pt x="39" y="48"/>
                  </a:cubicBezTo>
                  <a:cubicBezTo>
                    <a:pt x="39" y="67"/>
                    <a:pt x="20" y="67"/>
                    <a:pt x="17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" y="0"/>
                  </a:lnTo>
                  <a:close/>
                  <a:moveTo>
                    <a:pt x="6" y="30"/>
                  </a:moveTo>
                  <a:cubicBezTo>
                    <a:pt x="17" y="30"/>
                    <a:pt x="17" y="30"/>
                    <a:pt x="17" y="30"/>
                  </a:cubicBezTo>
                  <a:cubicBezTo>
                    <a:pt x="25" y="30"/>
                    <a:pt x="30" y="24"/>
                    <a:pt x="30" y="17"/>
                  </a:cubicBezTo>
                  <a:cubicBezTo>
                    <a:pt x="30" y="9"/>
                    <a:pt x="24" y="6"/>
                    <a:pt x="17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30"/>
                  </a:lnTo>
                  <a:close/>
                  <a:moveTo>
                    <a:pt x="6" y="61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22" y="61"/>
                    <a:pt x="32" y="60"/>
                    <a:pt x="32" y="48"/>
                  </a:cubicBezTo>
                  <a:cubicBezTo>
                    <a:pt x="32" y="40"/>
                    <a:pt x="26" y="35"/>
                    <a:pt x="17" y="35"/>
                  </a:cubicBezTo>
                  <a:cubicBezTo>
                    <a:pt x="6" y="35"/>
                    <a:pt x="6" y="35"/>
                    <a:pt x="6" y="35"/>
                  </a:cubicBezTo>
                  <a:lnTo>
                    <a:pt x="6" y="6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7" name="Freeform 143"/>
            <p:cNvSpPr>
              <a:spLocks noEditPoints="1"/>
            </p:cNvSpPr>
            <p:nvPr userDrawn="1"/>
          </p:nvSpPr>
          <p:spPr bwMode="auto">
            <a:xfrm>
              <a:off x="730" y="895"/>
              <a:ext cx="137" cy="158"/>
            </a:xfrm>
            <a:custGeom>
              <a:avLst/>
              <a:gdLst>
                <a:gd name="T0" fmla="*/ 33 w 58"/>
                <a:gd name="T1" fmla="*/ 0 h 67"/>
                <a:gd name="T2" fmla="*/ 33 w 58"/>
                <a:gd name="T3" fmla="*/ 156 h 67"/>
                <a:gd name="T4" fmla="*/ 94 w 58"/>
                <a:gd name="T5" fmla="*/ 156 h 67"/>
                <a:gd name="T6" fmla="*/ 229 w 58"/>
                <a:gd name="T7" fmla="*/ 262 h 67"/>
                <a:gd name="T8" fmla="*/ 111 w 58"/>
                <a:gd name="T9" fmla="*/ 373 h 67"/>
                <a:gd name="T10" fmla="*/ 0 w 58"/>
                <a:gd name="T11" fmla="*/ 373 h 67"/>
                <a:gd name="T12" fmla="*/ 0 w 58"/>
                <a:gd name="T13" fmla="*/ 0 h 67"/>
                <a:gd name="T14" fmla="*/ 33 w 58"/>
                <a:gd name="T15" fmla="*/ 0 h 67"/>
                <a:gd name="T16" fmla="*/ 33 w 58"/>
                <a:gd name="T17" fmla="*/ 340 h 67"/>
                <a:gd name="T18" fmla="*/ 102 w 58"/>
                <a:gd name="T19" fmla="*/ 340 h 67"/>
                <a:gd name="T20" fmla="*/ 189 w 58"/>
                <a:gd name="T21" fmla="*/ 262 h 67"/>
                <a:gd name="T22" fmla="*/ 94 w 58"/>
                <a:gd name="T23" fmla="*/ 184 h 67"/>
                <a:gd name="T24" fmla="*/ 33 w 58"/>
                <a:gd name="T25" fmla="*/ 184 h 67"/>
                <a:gd name="T26" fmla="*/ 33 w 58"/>
                <a:gd name="T27" fmla="*/ 340 h 67"/>
                <a:gd name="T28" fmla="*/ 324 w 58"/>
                <a:gd name="T29" fmla="*/ 0 h 67"/>
                <a:gd name="T30" fmla="*/ 324 w 58"/>
                <a:gd name="T31" fmla="*/ 373 h 67"/>
                <a:gd name="T32" fmla="*/ 291 w 58"/>
                <a:gd name="T33" fmla="*/ 373 h 67"/>
                <a:gd name="T34" fmla="*/ 291 w 58"/>
                <a:gd name="T35" fmla="*/ 0 h 67"/>
                <a:gd name="T36" fmla="*/ 324 w 58"/>
                <a:gd name="T37" fmla="*/ 0 h 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67">
                  <a:moveTo>
                    <a:pt x="6" y="0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21" y="28"/>
                    <a:pt x="41" y="28"/>
                    <a:pt x="41" y="47"/>
                  </a:cubicBezTo>
                  <a:cubicBezTo>
                    <a:pt x="41" y="57"/>
                    <a:pt x="33" y="67"/>
                    <a:pt x="2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61"/>
                  </a:moveTo>
                  <a:cubicBezTo>
                    <a:pt x="18" y="61"/>
                    <a:pt x="18" y="61"/>
                    <a:pt x="18" y="61"/>
                  </a:cubicBezTo>
                  <a:cubicBezTo>
                    <a:pt x="29" y="61"/>
                    <a:pt x="34" y="55"/>
                    <a:pt x="34" y="47"/>
                  </a:cubicBezTo>
                  <a:cubicBezTo>
                    <a:pt x="34" y="34"/>
                    <a:pt x="22" y="33"/>
                    <a:pt x="17" y="33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6" y="61"/>
                  </a:lnTo>
                  <a:close/>
                  <a:moveTo>
                    <a:pt x="58" y="0"/>
                  </a:moveTo>
                  <a:cubicBezTo>
                    <a:pt x="58" y="67"/>
                    <a:pt x="58" y="67"/>
                    <a:pt x="5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8" name="Freeform 144"/>
            <p:cNvSpPr>
              <a:spLocks/>
            </p:cNvSpPr>
            <p:nvPr userDrawn="1"/>
          </p:nvSpPr>
          <p:spPr bwMode="auto">
            <a:xfrm>
              <a:off x="895" y="895"/>
              <a:ext cx="118" cy="160"/>
            </a:xfrm>
            <a:custGeom>
              <a:avLst/>
              <a:gdLst>
                <a:gd name="T0" fmla="*/ 278 w 50"/>
                <a:gd name="T1" fmla="*/ 360 h 68"/>
                <a:gd name="T2" fmla="*/ 189 w 50"/>
                <a:gd name="T3" fmla="*/ 376 h 68"/>
                <a:gd name="T4" fmla="*/ 0 w 50"/>
                <a:gd name="T5" fmla="*/ 193 h 68"/>
                <a:gd name="T6" fmla="*/ 189 w 50"/>
                <a:gd name="T7" fmla="*/ 0 h 68"/>
                <a:gd name="T8" fmla="*/ 278 w 50"/>
                <a:gd name="T9" fmla="*/ 12 h 68"/>
                <a:gd name="T10" fmla="*/ 274 w 50"/>
                <a:gd name="T11" fmla="*/ 45 h 68"/>
                <a:gd name="T12" fmla="*/ 189 w 50"/>
                <a:gd name="T13" fmla="*/ 28 h 68"/>
                <a:gd name="T14" fmla="*/ 40 w 50"/>
                <a:gd name="T15" fmla="*/ 193 h 68"/>
                <a:gd name="T16" fmla="*/ 184 w 50"/>
                <a:gd name="T17" fmla="*/ 344 h 68"/>
                <a:gd name="T18" fmla="*/ 278 w 50"/>
                <a:gd name="T19" fmla="*/ 327 h 68"/>
                <a:gd name="T20" fmla="*/ 278 w 50"/>
                <a:gd name="T21" fmla="*/ 36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68">
                  <a:moveTo>
                    <a:pt x="50" y="65"/>
                  </a:moveTo>
                  <a:cubicBezTo>
                    <a:pt x="47" y="66"/>
                    <a:pt x="41" y="68"/>
                    <a:pt x="34" y="68"/>
                  </a:cubicBezTo>
                  <a:cubicBezTo>
                    <a:pt x="11" y="68"/>
                    <a:pt x="0" y="52"/>
                    <a:pt x="0" y="35"/>
                  </a:cubicBezTo>
                  <a:cubicBezTo>
                    <a:pt x="0" y="17"/>
                    <a:pt x="10" y="0"/>
                    <a:pt x="34" y="0"/>
                  </a:cubicBezTo>
                  <a:cubicBezTo>
                    <a:pt x="40" y="0"/>
                    <a:pt x="45" y="0"/>
                    <a:pt x="50" y="2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2" y="5"/>
                    <a:pt x="36" y="5"/>
                    <a:pt x="34" y="5"/>
                  </a:cubicBezTo>
                  <a:cubicBezTo>
                    <a:pt x="17" y="5"/>
                    <a:pt x="7" y="18"/>
                    <a:pt x="7" y="35"/>
                  </a:cubicBezTo>
                  <a:cubicBezTo>
                    <a:pt x="7" y="52"/>
                    <a:pt x="19" y="62"/>
                    <a:pt x="33" y="62"/>
                  </a:cubicBezTo>
                  <a:cubicBezTo>
                    <a:pt x="39" y="62"/>
                    <a:pt x="46" y="61"/>
                    <a:pt x="50" y="59"/>
                  </a:cubicBezTo>
                  <a:lnTo>
                    <a:pt x="50" y="6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9" name="Freeform 145"/>
            <p:cNvSpPr>
              <a:spLocks/>
            </p:cNvSpPr>
            <p:nvPr userDrawn="1"/>
          </p:nvSpPr>
          <p:spPr bwMode="auto">
            <a:xfrm>
              <a:off x="1039" y="895"/>
              <a:ext cx="187" cy="158"/>
            </a:xfrm>
            <a:custGeom>
              <a:avLst/>
              <a:gdLst>
                <a:gd name="T0" fmla="*/ 102 w 187"/>
                <a:gd name="T1" fmla="*/ 0 h 158"/>
                <a:gd name="T2" fmla="*/ 102 w 187"/>
                <a:gd name="T3" fmla="*/ 144 h 158"/>
                <a:gd name="T4" fmla="*/ 173 w 187"/>
                <a:gd name="T5" fmla="*/ 144 h 158"/>
                <a:gd name="T6" fmla="*/ 173 w 187"/>
                <a:gd name="T7" fmla="*/ 0 h 158"/>
                <a:gd name="T8" fmla="*/ 187 w 187"/>
                <a:gd name="T9" fmla="*/ 0 h 158"/>
                <a:gd name="T10" fmla="*/ 187 w 187"/>
                <a:gd name="T11" fmla="*/ 158 h 158"/>
                <a:gd name="T12" fmla="*/ 0 w 187"/>
                <a:gd name="T13" fmla="*/ 158 h 158"/>
                <a:gd name="T14" fmla="*/ 0 w 187"/>
                <a:gd name="T15" fmla="*/ 0 h 158"/>
                <a:gd name="T16" fmla="*/ 17 w 187"/>
                <a:gd name="T17" fmla="*/ 0 h 158"/>
                <a:gd name="T18" fmla="*/ 17 w 187"/>
                <a:gd name="T19" fmla="*/ 144 h 158"/>
                <a:gd name="T20" fmla="*/ 88 w 187"/>
                <a:gd name="T21" fmla="*/ 144 h 158"/>
                <a:gd name="T22" fmla="*/ 88 w 187"/>
                <a:gd name="T23" fmla="*/ 0 h 158"/>
                <a:gd name="T24" fmla="*/ 102 w 187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7" h="158">
                  <a:moveTo>
                    <a:pt x="102" y="0"/>
                  </a:moveTo>
                  <a:lnTo>
                    <a:pt x="102" y="144"/>
                  </a:lnTo>
                  <a:lnTo>
                    <a:pt x="173" y="144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187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4"/>
                  </a:lnTo>
                  <a:lnTo>
                    <a:pt x="88" y="144"/>
                  </a:lnTo>
                  <a:lnTo>
                    <a:pt x="8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0" name="Freeform 146"/>
            <p:cNvSpPr>
              <a:spLocks noEditPoints="1"/>
            </p:cNvSpPr>
            <p:nvPr userDrawn="1"/>
          </p:nvSpPr>
          <p:spPr bwMode="auto">
            <a:xfrm>
              <a:off x="1252" y="895"/>
              <a:ext cx="144" cy="158"/>
            </a:xfrm>
            <a:custGeom>
              <a:avLst/>
              <a:gdLst>
                <a:gd name="T0" fmla="*/ 80 w 144"/>
                <a:gd name="T1" fmla="*/ 0 h 158"/>
                <a:gd name="T2" fmla="*/ 144 w 144"/>
                <a:gd name="T3" fmla="*/ 158 h 158"/>
                <a:gd name="T4" fmla="*/ 127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4 w 144"/>
                <a:gd name="T11" fmla="*/ 158 h 158"/>
                <a:gd name="T12" fmla="*/ 0 w 144"/>
                <a:gd name="T13" fmla="*/ 158 h 158"/>
                <a:gd name="T14" fmla="*/ 61 w 144"/>
                <a:gd name="T15" fmla="*/ 0 h 158"/>
                <a:gd name="T16" fmla="*/ 80 w 144"/>
                <a:gd name="T17" fmla="*/ 0 h 158"/>
                <a:gd name="T18" fmla="*/ 71 w 144"/>
                <a:gd name="T19" fmla="*/ 16 h 158"/>
                <a:gd name="T20" fmla="*/ 66 w 144"/>
                <a:gd name="T21" fmla="*/ 30 h 158"/>
                <a:gd name="T22" fmla="*/ 38 w 144"/>
                <a:gd name="T23" fmla="*/ 101 h 158"/>
                <a:gd name="T24" fmla="*/ 104 w 144"/>
                <a:gd name="T25" fmla="*/ 101 h 158"/>
                <a:gd name="T26" fmla="*/ 75 w 144"/>
                <a:gd name="T27" fmla="*/ 30 h 158"/>
                <a:gd name="T28" fmla="*/ 71 w 144"/>
                <a:gd name="T29" fmla="*/ 16 h 158"/>
                <a:gd name="T30" fmla="*/ 71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0" y="0"/>
                  </a:moveTo>
                  <a:lnTo>
                    <a:pt x="144" y="158"/>
                  </a:lnTo>
                  <a:lnTo>
                    <a:pt x="127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61" y="0"/>
                  </a:lnTo>
                  <a:lnTo>
                    <a:pt x="80" y="0"/>
                  </a:lnTo>
                  <a:close/>
                  <a:moveTo>
                    <a:pt x="71" y="16"/>
                  </a:moveTo>
                  <a:lnTo>
                    <a:pt x="66" y="30"/>
                  </a:lnTo>
                  <a:lnTo>
                    <a:pt x="38" y="101"/>
                  </a:lnTo>
                  <a:lnTo>
                    <a:pt x="104" y="101"/>
                  </a:lnTo>
                  <a:lnTo>
                    <a:pt x="75" y="30"/>
                  </a:lnTo>
                  <a:lnTo>
                    <a:pt x="71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1" name="Freeform 147"/>
            <p:cNvSpPr>
              <a:spLocks noEditPoints="1"/>
            </p:cNvSpPr>
            <p:nvPr userDrawn="1"/>
          </p:nvSpPr>
          <p:spPr bwMode="auto">
            <a:xfrm>
              <a:off x="1415" y="895"/>
              <a:ext cx="99" cy="158"/>
            </a:xfrm>
            <a:custGeom>
              <a:avLst/>
              <a:gdLst>
                <a:gd name="T0" fmla="*/ 233 w 42"/>
                <a:gd name="T1" fmla="*/ 373 h 67"/>
                <a:gd name="T2" fmla="*/ 200 w 42"/>
                <a:gd name="T3" fmla="*/ 373 h 67"/>
                <a:gd name="T4" fmla="*/ 200 w 42"/>
                <a:gd name="T5" fmla="*/ 217 h 67"/>
                <a:gd name="T6" fmla="*/ 127 w 42"/>
                <a:gd name="T7" fmla="*/ 217 h 67"/>
                <a:gd name="T8" fmla="*/ 45 w 42"/>
                <a:gd name="T9" fmla="*/ 373 h 67"/>
                <a:gd name="T10" fmla="*/ 0 w 42"/>
                <a:gd name="T11" fmla="*/ 373 h 67"/>
                <a:gd name="T12" fmla="*/ 90 w 42"/>
                <a:gd name="T13" fmla="*/ 205 h 67"/>
                <a:gd name="T14" fmla="*/ 17 w 42"/>
                <a:gd name="T15" fmla="*/ 111 h 67"/>
                <a:gd name="T16" fmla="*/ 134 w 42"/>
                <a:gd name="T17" fmla="*/ 0 h 67"/>
                <a:gd name="T18" fmla="*/ 233 w 42"/>
                <a:gd name="T19" fmla="*/ 0 h 67"/>
                <a:gd name="T20" fmla="*/ 233 w 42"/>
                <a:gd name="T21" fmla="*/ 373 h 67"/>
                <a:gd name="T22" fmla="*/ 200 w 42"/>
                <a:gd name="T23" fmla="*/ 33 h 67"/>
                <a:gd name="T24" fmla="*/ 127 w 42"/>
                <a:gd name="T25" fmla="*/ 33 h 67"/>
                <a:gd name="T26" fmla="*/ 57 w 42"/>
                <a:gd name="T27" fmla="*/ 111 h 67"/>
                <a:gd name="T28" fmla="*/ 127 w 42"/>
                <a:gd name="T29" fmla="*/ 184 h 67"/>
                <a:gd name="T30" fmla="*/ 200 w 42"/>
                <a:gd name="T31" fmla="*/ 184 h 67"/>
                <a:gd name="T32" fmla="*/ 200 w 42"/>
                <a:gd name="T33" fmla="*/ 33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cubicBezTo>
                    <a:pt x="36" y="67"/>
                    <a:pt x="36" y="67"/>
                    <a:pt x="36" y="67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8" y="35"/>
                    <a:pt x="3" y="28"/>
                    <a:pt x="3" y="20"/>
                  </a:cubicBezTo>
                  <a:cubicBezTo>
                    <a:pt x="3" y="10"/>
                    <a:pt x="10" y="0"/>
                    <a:pt x="24" y="0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42" y="67"/>
                  </a:lnTo>
                  <a:close/>
                  <a:moveTo>
                    <a:pt x="36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5" y="6"/>
                    <a:pt x="10" y="12"/>
                    <a:pt x="10" y="20"/>
                  </a:cubicBezTo>
                  <a:cubicBezTo>
                    <a:pt x="10" y="29"/>
                    <a:pt x="16" y="33"/>
                    <a:pt x="23" y="33"/>
                  </a:cubicBezTo>
                  <a:cubicBezTo>
                    <a:pt x="36" y="33"/>
                    <a:pt x="36" y="33"/>
                    <a:pt x="36" y="33"/>
                  </a:cubicBezTo>
                  <a:lnTo>
                    <a:pt x="36" y="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2" name="Freeform 148"/>
            <p:cNvSpPr>
              <a:spLocks/>
            </p:cNvSpPr>
            <p:nvPr userDrawn="1"/>
          </p:nvSpPr>
          <p:spPr bwMode="auto">
            <a:xfrm>
              <a:off x="1611" y="895"/>
              <a:ext cx="186" cy="158"/>
            </a:xfrm>
            <a:custGeom>
              <a:avLst/>
              <a:gdLst>
                <a:gd name="T0" fmla="*/ 101 w 186"/>
                <a:gd name="T1" fmla="*/ 0 h 158"/>
                <a:gd name="T2" fmla="*/ 101 w 186"/>
                <a:gd name="T3" fmla="*/ 144 h 158"/>
                <a:gd name="T4" fmla="*/ 172 w 186"/>
                <a:gd name="T5" fmla="*/ 144 h 158"/>
                <a:gd name="T6" fmla="*/ 172 w 186"/>
                <a:gd name="T7" fmla="*/ 0 h 158"/>
                <a:gd name="T8" fmla="*/ 186 w 186"/>
                <a:gd name="T9" fmla="*/ 0 h 158"/>
                <a:gd name="T10" fmla="*/ 186 w 186"/>
                <a:gd name="T11" fmla="*/ 158 h 158"/>
                <a:gd name="T12" fmla="*/ 0 w 186"/>
                <a:gd name="T13" fmla="*/ 158 h 158"/>
                <a:gd name="T14" fmla="*/ 0 w 186"/>
                <a:gd name="T15" fmla="*/ 0 h 158"/>
                <a:gd name="T16" fmla="*/ 16 w 186"/>
                <a:gd name="T17" fmla="*/ 0 h 158"/>
                <a:gd name="T18" fmla="*/ 16 w 186"/>
                <a:gd name="T19" fmla="*/ 144 h 158"/>
                <a:gd name="T20" fmla="*/ 87 w 186"/>
                <a:gd name="T21" fmla="*/ 144 h 158"/>
                <a:gd name="T22" fmla="*/ 87 w 186"/>
                <a:gd name="T23" fmla="*/ 0 h 158"/>
                <a:gd name="T24" fmla="*/ 101 w 186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158">
                  <a:moveTo>
                    <a:pt x="101" y="0"/>
                  </a:moveTo>
                  <a:lnTo>
                    <a:pt x="101" y="144"/>
                  </a:lnTo>
                  <a:lnTo>
                    <a:pt x="172" y="144"/>
                  </a:lnTo>
                  <a:lnTo>
                    <a:pt x="172" y="0"/>
                  </a:lnTo>
                  <a:lnTo>
                    <a:pt x="186" y="0"/>
                  </a:lnTo>
                  <a:lnTo>
                    <a:pt x="186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44"/>
                  </a:lnTo>
                  <a:lnTo>
                    <a:pt x="87" y="144"/>
                  </a:lnTo>
                  <a:lnTo>
                    <a:pt x="87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3" name="Freeform 149"/>
            <p:cNvSpPr>
              <a:spLocks/>
            </p:cNvSpPr>
            <p:nvPr userDrawn="1"/>
          </p:nvSpPr>
          <p:spPr bwMode="auto">
            <a:xfrm>
              <a:off x="1838" y="895"/>
              <a:ext cx="115" cy="158"/>
            </a:xfrm>
            <a:custGeom>
              <a:avLst/>
              <a:gdLst>
                <a:gd name="T0" fmla="*/ 14 w 115"/>
                <a:gd name="T1" fmla="*/ 0 h 158"/>
                <a:gd name="T2" fmla="*/ 14 w 115"/>
                <a:gd name="T3" fmla="*/ 63 h 158"/>
                <a:gd name="T4" fmla="*/ 14 w 115"/>
                <a:gd name="T5" fmla="*/ 73 h 158"/>
                <a:gd name="T6" fmla="*/ 14 w 115"/>
                <a:gd name="T7" fmla="*/ 73 h 158"/>
                <a:gd name="T8" fmla="*/ 21 w 115"/>
                <a:gd name="T9" fmla="*/ 68 h 158"/>
                <a:gd name="T10" fmla="*/ 87 w 115"/>
                <a:gd name="T11" fmla="*/ 0 h 158"/>
                <a:gd name="T12" fmla="*/ 106 w 115"/>
                <a:gd name="T13" fmla="*/ 0 h 158"/>
                <a:gd name="T14" fmla="*/ 30 w 115"/>
                <a:gd name="T15" fmla="*/ 75 h 158"/>
                <a:gd name="T16" fmla="*/ 115 w 115"/>
                <a:gd name="T17" fmla="*/ 158 h 158"/>
                <a:gd name="T18" fmla="*/ 94 w 115"/>
                <a:gd name="T19" fmla="*/ 158 h 158"/>
                <a:gd name="T20" fmla="*/ 19 w 115"/>
                <a:gd name="T21" fmla="*/ 82 h 158"/>
                <a:gd name="T22" fmla="*/ 14 w 115"/>
                <a:gd name="T23" fmla="*/ 77 h 158"/>
                <a:gd name="T24" fmla="*/ 14 w 115"/>
                <a:gd name="T25" fmla="*/ 77 h 158"/>
                <a:gd name="T26" fmla="*/ 14 w 115"/>
                <a:gd name="T27" fmla="*/ 87 h 158"/>
                <a:gd name="T28" fmla="*/ 14 w 115"/>
                <a:gd name="T29" fmla="*/ 158 h 158"/>
                <a:gd name="T30" fmla="*/ 0 w 115"/>
                <a:gd name="T31" fmla="*/ 158 h 158"/>
                <a:gd name="T32" fmla="*/ 0 w 115"/>
                <a:gd name="T33" fmla="*/ 0 h 158"/>
                <a:gd name="T34" fmla="*/ 14 w 115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5" h="158">
                  <a:moveTo>
                    <a:pt x="14" y="0"/>
                  </a:moveTo>
                  <a:lnTo>
                    <a:pt x="14" y="63"/>
                  </a:lnTo>
                  <a:lnTo>
                    <a:pt x="14" y="73"/>
                  </a:lnTo>
                  <a:lnTo>
                    <a:pt x="21" y="68"/>
                  </a:lnTo>
                  <a:lnTo>
                    <a:pt x="87" y="0"/>
                  </a:lnTo>
                  <a:lnTo>
                    <a:pt x="106" y="0"/>
                  </a:lnTo>
                  <a:lnTo>
                    <a:pt x="30" y="75"/>
                  </a:lnTo>
                  <a:lnTo>
                    <a:pt x="115" y="158"/>
                  </a:lnTo>
                  <a:lnTo>
                    <a:pt x="94" y="158"/>
                  </a:lnTo>
                  <a:lnTo>
                    <a:pt x="19" y="82"/>
                  </a:lnTo>
                  <a:lnTo>
                    <a:pt x="14" y="77"/>
                  </a:lnTo>
                  <a:lnTo>
                    <a:pt x="14" y="87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4" name="Freeform 150"/>
            <p:cNvSpPr>
              <a:spLocks noEditPoints="1"/>
            </p:cNvSpPr>
            <p:nvPr userDrawn="1"/>
          </p:nvSpPr>
          <p:spPr bwMode="auto">
            <a:xfrm>
              <a:off x="1956" y="895"/>
              <a:ext cx="142" cy="160"/>
            </a:xfrm>
            <a:custGeom>
              <a:avLst/>
              <a:gdLst>
                <a:gd name="T0" fmla="*/ 168 w 60"/>
                <a:gd name="T1" fmla="*/ 0 h 68"/>
                <a:gd name="T2" fmla="*/ 336 w 60"/>
                <a:gd name="T3" fmla="*/ 188 h 68"/>
                <a:gd name="T4" fmla="*/ 168 w 60"/>
                <a:gd name="T5" fmla="*/ 376 h 68"/>
                <a:gd name="T6" fmla="*/ 0 w 60"/>
                <a:gd name="T7" fmla="*/ 188 h 68"/>
                <a:gd name="T8" fmla="*/ 168 w 60"/>
                <a:gd name="T9" fmla="*/ 0 h 68"/>
                <a:gd name="T10" fmla="*/ 168 w 60"/>
                <a:gd name="T11" fmla="*/ 344 h 68"/>
                <a:gd name="T12" fmla="*/ 296 w 60"/>
                <a:gd name="T13" fmla="*/ 188 h 68"/>
                <a:gd name="T14" fmla="*/ 168 w 60"/>
                <a:gd name="T15" fmla="*/ 28 h 68"/>
                <a:gd name="T16" fmla="*/ 33 w 60"/>
                <a:gd name="T17" fmla="*/ 188 h 68"/>
                <a:gd name="T18" fmla="*/ 168 w 60"/>
                <a:gd name="T19" fmla="*/ 344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8">
                  <a:moveTo>
                    <a:pt x="30" y="0"/>
                  </a:moveTo>
                  <a:cubicBezTo>
                    <a:pt x="50" y="0"/>
                    <a:pt x="60" y="16"/>
                    <a:pt x="60" y="34"/>
                  </a:cubicBezTo>
                  <a:cubicBezTo>
                    <a:pt x="60" y="56"/>
                    <a:pt x="47" y="68"/>
                    <a:pt x="30" y="68"/>
                  </a:cubicBezTo>
                  <a:cubicBezTo>
                    <a:pt x="13" y="68"/>
                    <a:pt x="0" y="56"/>
                    <a:pt x="0" y="34"/>
                  </a:cubicBezTo>
                  <a:cubicBezTo>
                    <a:pt x="0" y="16"/>
                    <a:pt x="9" y="0"/>
                    <a:pt x="30" y="0"/>
                  </a:cubicBezTo>
                  <a:close/>
                  <a:moveTo>
                    <a:pt x="30" y="62"/>
                  </a:moveTo>
                  <a:cubicBezTo>
                    <a:pt x="41" y="62"/>
                    <a:pt x="53" y="54"/>
                    <a:pt x="53" y="34"/>
                  </a:cubicBezTo>
                  <a:cubicBezTo>
                    <a:pt x="53" y="14"/>
                    <a:pt x="41" y="5"/>
                    <a:pt x="30" y="5"/>
                  </a:cubicBezTo>
                  <a:cubicBezTo>
                    <a:pt x="18" y="5"/>
                    <a:pt x="6" y="14"/>
                    <a:pt x="6" y="34"/>
                  </a:cubicBezTo>
                  <a:cubicBezTo>
                    <a:pt x="6" y="54"/>
                    <a:pt x="18" y="62"/>
                    <a:pt x="30" y="6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5" name="Freeform 151"/>
            <p:cNvSpPr>
              <a:spLocks/>
            </p:cNvSpPr>
            <p:nvPr userDrawn="1"/>
          </p:nvSpPr>
          <p:spPr bwMode="auto">
            <a:xfrm>
              <a:off x="2105" y="895"/>
              <a:ext cx="122" cy="160"/>
            </a:xfrm>
            <a:custGeom>
              <a:avLst/>
              <a:gdLst>
                <a:gd name="T0" fmla="*/ 286 w 52"/>
                <a:gd name="T1" fmla="*/ 0 h 68"/>
                <a:gd name="T2" fmla="*/ 286 w 52"/>
                <a:gd name="T3" fmla="*/ 372 h 68"/>
                <a:gd name="T4" fmla="*/ 253 w 52"/>
                <a:gd name="T5" fmla="*/ 372 h 68"/>
                <a:gd name="T6" fmla="*/ 253 w 52"/>
                <a:gd name="T7" fmla="*/ 33 h 68"/>
                <a:gd name="T8" fmla="*/ 110 w 52"/>
                <a:gd name="T9" fmla="*/ 33 h 68"/>
                <a:gd name="T10" fmla="*/ 110 w 52"/>
                <a:gd name="T11" fmla="*/ 127 h 68"/>
                <a:gd name="T12" fmla="*/ 28 w 52"/>
                <a:gd name="T13" fmla="*/ 376 h 68"/>
                <a:gd name="T14" fmla="*/ 0 w 52"/>
                <a:gd name="T15" fmla="*/ 372 h 68"/>
                <a:gd name="T16" fmla="*/ 0 w 52"/>
                <a:gd name="T17" fmla="*/ 344 h 68"/>
                <a:gd name="T18" fmla="*/ 21 w 52"/>
                <a:gd name="T19" fmla="*/ 344 h 68"/>
                <a:gd name="T20" fmla="*/ 77 w 52"/>
                <a:gd name="T21" fmla="*/ 127 h 68"/>
                <a:gd name="T22" fmla="*/ 77 w 52"/>
                <a:gd name="T23" fmla="*/ 0 h 68"/>
                <a:gd name="T24" fmla="*/ 286 w 52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" h="68">
                  <a:moveTo>
                    <a:pt x="52" y="0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46"/>
                    <a:pt x="21" y="68"/>
                    <a:pt x="5" y="68"/>
                  </a:cubicBezTo>
                  <a:cubicBezTo>
                    <a:pt x="4" y="68"/>
                    <a:pt x="2" y="68"/>
                    <a:pt x="0" y="67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2"/>
                    <a:pt x="3" y="62"/>
                    <a:pt x="4" y="62"/>
                  </a:cubicBezTo>
                  <a:cubicBezTo>
                    <a:pt x="16" y="62"/>
                    <a:pt x="14" y="34"/>
                    <a:pt x="14" y="23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6" name="Freeform 152"/>
            <p:cNvSpPr>
              <a:spLocks noEditPoints="1"/>
            </p:cNvSpPr>
            <p:nvPr userDrawn="1"/>
          </p:nvSpPr>
          <p:spPr bwMode="auto">
            <a:xfrm>
              <a:off x="2251" y="895"/>
              <a:ext cx="144" cy="158"/>
            </a:xfrm>
            <a:custGeom>
              <a:avLst/>
              <a:gdLst>
                <a:gd name="T0" fmla="*/ 83 w 144"/>
                <a:gd name="T1" fmla="*/ 0 h 158"/>
                <a:gd name="T2" fmla="*/ 144 w 144"/>
                <a:gd name="T3" fmla="*/ 158 h 158"/>
                <a:gd name="T4" fmla="*/ 130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7 w 144"/>
                <a:gd name="T11" fmla="*/ 158 h 158"/>
                <a:gd name="T12" fmla="*/ 0 w 144"/>
                <a:gd name="T13" fmla="*/ 158 h 158"/>
                <a:gd name="T14" fmla="*/ 64 w 144"/>
                <a:gd name="T15" fmla="*/ 0 h 158"/>
                <a:gd name="T16" fmla="*/ 83 w 144"/>
                <a:gd name="T17" fmla="*/ 0 h 158"/>
                <a:gd name="T18" fmla="*/ 73 w 144"/>
                <a:gd name="T19" fmla="*/ 16 h 158"/>
                <a:gd name="T20" fmla="*/ 69 w 144"/>
                <a:gd name="T21" fmla="*/ 30 h 158"/>
                <a:gd name="T22" fmla="*/ 40 w 144"/>
                <a:gd name="T23" fmla="*/ 101 h 158"/>
                <a:gd name="T24" fmla="*/ 106 w 144"/>
                <a:gd name="T25" fmla="*/ 101 h 158"/>
                <a:gd name="T26" fmla="*/ 78 w 144"/>
                <a:gd name="T27" fmla="*/ 30 h 158"/>
                <a:gd name="T28" fmla="*/ 73 w 144"/>
                <a:gd name="T29" fmla="*/ 16 h 158"/>
                <a:gd name="T30" fmla="*/ 73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3" y="0"/>
                  </a:moveTo>
                  <a:lnTo>
                    <a:pt x="144" y="158"/>
                  </a:lnTo>
                  <a:lnTo>
                    <a:pt x="130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7" y="158"/>
                  </a:lnTo>
                  <a:lnTo>
                    <a:pt x="0" y="158"/>
                  </a:lnTo>
                  <a:lnTo>
                    <a:pt x="64" y="0"/>
                  </a:lnTo>
                  <a:lnTo>
                    <a:pt x="83" y="0"/>
                  </a:lnTo>
                  <a:close/>
                  <a:moveTo>
                    <a:pt x="73" y="16"/>
                  </a:moveTo>
                  <a:lnTo>
                    <a:pt x="69" y="30"/>
                  </a:lnTo>
                  <a:lnTo>
                    <a:pt x="40" y="101"/>
                  </a:lnTo>
                  <a:lnTo>
                    <a:pt x="106" y="101"/>
                  </a:lnTo>
                  <a:lnTo>
                    <a:pt x="78" y="30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7" name="Freeform 153"/>
            <p:cNvSpPr>
              <a:spLocks noEditPoints="1"/>
            </p:cNvSpPr>
            <p:nvPr userDrawn="1"/>
          </p:nvSpPr>
          <p:spPr bwMode="auto">
            <a:xfrm>
              <a:off x="593" y="1147"/>
              <a:ext cx="94" cy="116"/>
            </a:xfrm>
            <a:custGeom>
              <a:avLst/>
              <a:gdLst>
                <a:gd name="T0" fmla="*/ 110 w 40"/>
                <a:gd name="T1" fmla="*/ 0 h 49"/>
                <a:gd name="T2" fmla="*/ 221 w 40"/>
                <a:gd name="T3" fmla="*/ 135 h 49"/>
                <a:gd name="T4" fmla="*/ 110 w 40"/>
                <a:gd name="T5" fmla="*/ 275 h 49"/>
                <a:gd name="T6" fmla="*/ 0 w 40"/>
                <a:gd name="T7" fmla="*/ 135 h 49"/>
                <a:gd name="T8" fmla="*/ 110 w 40"/>
                <a:gd name="T9" fmla="*/ 0 h 49"/>
                <a:gd name="T10" fmla="*/ 110 w 40"/>
                <a:gd name="T11" fmla="*/ 253 h 49"/>
                <a:gd name="T12" fmla="*/ 193 w 40"/>
                <a:gd name="T13" fmla="*/ 135 h 49"/>
                <a:gd name="T14" fmla="*/ 110 w 40"/>
                <a:gd name="T15" fmla="*/ 21 h 49"/>
                <a:gd name="T16" fmla="*/ 21 w 40"/>
                <a:gd name="T17" fmla="*/ 135 h 49"/>
                <a:gd name="T18" fmla="*/ 110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3" y="0"/>
                    <a:pt x="40" y="12"/>
                    <a:pt x="40" y="24"/>
                  </a:cubicBezTo>
                  <a:cubicBezTo>
                    <a:pt x="40" y="40"/>
                    <a:pt x="31" y="49"/>
                    <a:pt x="20" y="49"/>
                  </a:cubicBezTo>
                  <a:cubicBezTo>
                    <a:pt x="8" y="49"/>
                    <a:pt x="0" y="40"/>
                    <a:pt x="0" y="24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5" y="39"/>
                    <a:pt x="35" y="24"/>
                  </a:cubicBezTo>
                  <a:cubicBezTo>
                    <a:pt x="35" y="10"/>
                    <a:pt x="28" y="4"/>
                    <a:pt x="20" y="4"/>
                  </a:cubicBezTo>
                  <a:cubicBezTo>
                    <a:pt x="12" y="4"/>
                    <a:pt x="4" y="10"/>
                    <a:pt x="4" y="24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8" name="Freeform 154"/>
            <p:cNvSpPr>
              <a:spLocks noEditPoints="1"/>
            </p:cNvSpPr>
            <p:nvPr userDrawn="1"/>
          </p:nvSpPr>
          <p:spPr bwMode="auto">
            <a:xfrm>
              <a:off x="708" y="114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9" name="Freeform 155"/>
            <p:cNvSpPr>
              <a:spLocks/>
            </p:cNvSpPr>
            <p:nvPr userDrawn="1"/>
          </p:nvSpPr>
          <p:spPr bwMode="auto">
            <a:xfrm>
              <a:off x="786" y="1147"/>
              <a:ext cx="52" cy="114"/>
            </a:xfrm>
            <a:custGeom>
              <a:avLst/>
              <a:gdLst>
                <a:gd name="T0" fmla="*/ 52 w 52"/>
                <a:gd name="T1" fmla="*/ 0 h 114"/>
                <a:gd name="T2" fmla="*/ 52 w 52"/>
                <a:gd name="T3" fmla="*/ 10 h 114"/>
                <a:gd name="T4" fmla="*/ 10 w 52"/>
                <a:gd name="T5" fmla="*/ 10 h 114"/>
                <a:gd name="T6" fmla="*/ 10 w 52"/>
                <a:gd name="T7" fmla="*/ 114 h 114"/>
                <a:gd name="T8" fmla="*/ 0 w 52"/>
                <a:gd name="T9" fmla="*/ 114 h 114"/>
                <a:gd name="T10" fmla="*/ 0 w 52"/>
                <a:gd name="T11" fmla="*/ 0 h 114"/>
                <a:gd name="T12" fmla="*/ 52 w 52"/>
                <a:gd name="T13" fmla="*/ 0 h 1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14">
                  <a:moveTo>
                    <a:pt x="52" y="0"/>
                  </a:moveTo>
                  <a:lnTo>
                    <a:pt x="52" y="10"/>
                  </a:lnTo>
                  <a:lnTo>
                    <a:pt x="10" y="10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0" name="Freeform 156"/>
            <p:cNvSpPr>
              <a:spLocks noEditPoints="1"/>
            </p:cNvSpPr>
            <p:nvPr userDrawn="1"/>
          </p:nvSpPr>
          <p:spPr bwMode="auto">
            <a:xfrm>
              <a:off x="831" y="1147"/>
              <a:ext cx="95" cy="114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3 w 95"/>
                <a:gd name="T7" fmla="*/ 83 h 114"/>
                <a:gd name="T8" fmla="*/ 21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7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2 w 95"/>
                <a:gd name="T27" fmla="*/ 22 h 114"/>
                <a:gd name="T28" fmla="*/ 47 w 95"/>
                <a:gd name="T29" fmla="*/ 12 h 114"/>
                <a:gd name="T30" fmla="*/ 47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3" y="83"/>
                  </a:lnTo>
                  <a:lnTo>
                    <a:pt x="21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7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2" y="22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" name="Freeform 157"/>
            <p:cNvSpPr>
              <a:spLocks/>
            </p:cNvSpPr>
            <p:nvPr userDrawn="1"/>
          </p:nvSpPr>
          <p:spPr bwMode="auto">
            <a:xfrm>
              <a:off x="945" y="1147"/>
              <a:ext cx="73" cy="114"/>
            </a:xfrm>
            <a:custGeom>
              <a:avLst/>
              <a:gdLst>
                <a:gd name="T0" fmla="*/ 9 w 73"/>
                <a:gd name="T1" fmla="*/ 0 h 114"/>
                <a:gd name="T2" fmla="*/ 9 w 73"/>
                <a:gd name="T3" fmla="*/ 52 h 114"/>
                <a:gd name="T4" fmla="*/ 63 w 73"/>
                <a:gd name="T5" fmla="*/ 52 h 114"/>
                <a:gd name="T6" fmla="*/ 63 w 73"/>
                <a:gd name="T7" fmla="*/ 0 h 114"/>
                <a:gd name="T8" fmla="*/ 73 w 73"/>
                <a:gd name="T9" fmla="*/ 0 h 114"/>
                <a:gd name="T10" fmla="*/ 73 w 73"/>
                <a:gd name="T11" fmla="*/ 114 h 114"/>
                <a:gd name="T12" fmla="*/ 63 w 73"/>
                <a:gd name="T13" fmla="*/ 114 h 114"/>
                <a:gd name="T14" fmla="*/ 63 w 73"/>
                <a:gd name="T15" fmla="*/ 59 h 114"/>
                <a:gd name="T16" fmla="*/ 9 w 73"/>
                <a:gd name="T17" fmla="*/ 59 h 114"/>
                <a:gd name="T18" fmla="*/ 9 w 73"/>
                <a:gd name="T19" fmla="*/ 114 h 114"/>
                <a:gd name="T20" fmla="*/ 0 w 73"/>
                <a:gd name="T21" fmla="*/ 114 h 114"/>
                <a:gd name="T22" fmla="*/ 0 w 73"/>
                <a:gd name="T23" fmla="*/ 0 h 114"/>
                <a:gd name="T24" fmla="*/ 9 w 73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" h="114">
                  <a:moveTo>
                    <a:pt x="9" y="0"/>
                  </a:moveTo>
                  <a:lnTo>
                    <a:pt x="9" y="52"/>
                  </a:lnTo>
                  <a:lnTo>
                    <a:pt x="63" y="52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3" y="114"/>
                  </a:lnTo>
                  <a:lnTo>
                    <a:pt x="63" y="114"/>
                  </a:lnTo>
                  <a:lnTo>
                    <a:pt x="63" y="59"/>
                  </a:lnTo>
                  <a:lnTo>
                    <a:pt x="9" y="59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2" name="Freeform 158"/>
            <p:cNvSpPr>
              <a:spLocks/>
            </p:cNvSpPr>
            <p:nvPr userDrawn="1"/>
          </p:nvSpPr>
          <p:spPr bwMode="auto">
            <a:xfrm>
              <a:off x="1044" y="1147"/>
              <a:ext cx="78" cy="114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12 w 78"/>
                <a:gd name="T7" fmla="*/ 99 h 114"/>
                <a:gd name="T8" fmla="*/ 16 w 78"/>
                <a:gd name="T9" fmla="*/ 88 h 114"/>
                <a:gd name="T10" fmla="*/ 68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2" y="99"/>
                  </a:lnTo>
                  <a:lnTo>
                    <a:pt x="16" y="88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3" name="Freeform 159"/>
            <p:cNvSpPr>
              <a:spLocks/>
            </p:cNvSpPr>
            <p:nvPr userDrawn="1"/>
          </p:nvSpPr>
          <p:spPr bwMode="auto">
            <a:xfrm>
              <a:off x="1141" y="1147"/>
              <a:ext cx="66" cy="116"/>
            </a:xfrm>
            <a:custGeom>
              <a:avLst/>
              <a:gdLst>
                <a:gd name="T0" fmla="*/ 33 w 28"/>
                <a:gd name="T1" fmla="*/ 118 h 49"/>
                <a:gd name="T2" fmla="*/ 66 w 28"/>
                <a:gd name="T3" fmla="*/ 118 h 49"/>
                <a:gd name="T4" fmla="*/ 123 w 28"/>
                <a:gd name="T5" fmla="*/ 66 h 49"/>
                <a:gd name="T6" fmla="*/ 66 w 28"/>
                <a:gd name="T7" fmla="*/ 21 h 49"/>
                <a:gd name="T8" fmla="*/ 5 w 28"/>
                <a:gd name="T9" fmla="*/ 33 h 49"/>
                <a:gd name="T10" fmla="*/ 5 w 28"/>
                <a:gd name="T11" fmla="*/ 12 h 49"/>
                <a:gd name="T12" fmla="*/ 66 w 28"/>
                <a:gd name="T13" fmla="*/ 0 h 49"/>
                <a:gd name="T14" fmla="*/ 151 w 28"/>
                <a:gd name="T15" fmla="*/ 66 h 49"/>
                <a:gd name="T16" fmla="*/ 106 w 28"/>
                <a:gd name="T17" fmla="*/ 128 h 49"/>
                <a:gd name="T18" fmla="*/ 106 w 28"/>
                <a:gd name="T19" fmla="*/ 128 h 49"/>
                <a:gd name="T20" fmla="*/ 156 w 28"/>
                <a:gd name="T21" fmla="*/ 201 h 49"/>
                <a:gd name="T22" fmla="*/ 66 w 28"/>
                <a:gd name="T23" fmla="*/ 275 h 49"/>
                <a:gd name="T24" fmla="*/ 0 w 28"/>
                <a:gd name="T25" fmla="*/ 258 h 49"/>
                <a:gd name="T26" fmla="*/ 0 w 28"/>
                <a:gd name="T27" fmla="*/ 234 h 49"/>
                <a:gd name="T28" fmla="*/ 66 w 28"/>
                <a:gd name="T29" fmla="*/ 253 h 49"/>
                <a:gd name="T30" fmla="*/ 134 w 28"/>
                <a:gd name="T31" fmla="*/ 196 h 49"/>
                <a:gd name="T32" fmla="*/ 66 w 28"/>
                <a:gd name="T33" fmla="*/ 140 h 49"/>
                <a:gd name="T34" fmla="*/ 33 w 28"/>
                <a:gd name="T35" fmla="*/ 140 h 49"/>
                <a:gd name="T36" fmla="*/ 33 w 28"/>
                <a:gd name="T37" fmla="*/ 118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8" h="49">
                  <a:moveTo>
                    <a:pt x="6" y="21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20" y="21"/>
                    <a:pt x="22" y="16"/>
                    <a:pt x="22" y="12"/>
                  </a:cubicBezTo>
                  <a:cubicBezTo>
                    <a:pt x="22" y="6"/>
                    <a:pt x="18" y="4"/>
                    <a:pt x="12" y="4"/>
                  </a:cubicBezTo>
                  <a:cubicBezTo>
                    <a:pt x="8" y="4"/>
                    <a:pt x="4" y="5"/>
                    <a:pt x="1" y="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1"/>
                    <a:pt x="8" y="0"/>
                    <a:pt x="12" y="0"/>
                  </a:cubicBezTo>
                  <a:cubicBezTo>
                    <a:pt x="13" y="0"/>
                    <a:pt x="27" y="0"/>
                    <a:pt x="27" y="12"/>
                  </a:cubicBezTo>
                  <a:cubicBezTo>
                    <a:pt x="27" y="18"/>
                    <a:pt x="24" y="22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5" y="24"/>
                    <a:pt x="28" y="29"/>
                    <a:pt x="28" y="36"/>
                  </a:cubicBezTo>
                  <a:cubicBezTo>
                    <a:pt x="28" y="45"/>
                    <a:pt x="19" y="49"/>
                    <a:pt x="12" y="49"/>
                  </a:cubicBezTo>
                  <a:cubicBezTo>
                    <a:pt x="7" y="49"/>
                    <a:pt x="3" y="47"/>
                    <a:pt x="0" y="4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5"/>
                  </a:cubicBezTo>
                  <a:cubicBezTo>
                    <a:pt x="24" y="29"/>
                    <a:pt x="19" y="25"/>
                    <a:pt x="12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4" name="Freeform 160"/>
            <p:cNvSpPr>
              <a:spLocks noEditPoints="1"/>
            </p:cNvSpPr>
            <p:nvPr userDrawn="1"/>
          </p:nvSpPr>
          <p:spPr bwMode="auto">
            <a:xfrm>
              <a:off x="1216" y="1147"/>
              <a:ext cx="95" cy="114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4 w 95"/>
                <a:gd name="T7" fmla="*/ 83 h 114"/>
                <a:gd name="T8" fmla="*/ 22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8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0 w 95"/>
                <a:gd name="T27" fmla="*/ 22 h 114"/>
                <a:gd name="T28" fmla="*/ 48 w 95"/>
                <a:gd name="T29" fmla="*/ 12 h 114"/>
                <a:gd name="T30" fmla="*/ 48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4" y="83"/>
                  </a:lnTo>
                  <a:lnTo>
                    <a:pt x="22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8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0" y="2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5" name="Freeform 161"/>
            <p:cNvSpPr>
              <a:spLocks/>
            </p:cNvSpPr>
            <p:nvPr userDrawn="1"/>
          </p:nvSpPr>
          <p:spPr bwMode="auto">
            <a:xfrm>
              <a:off x="1327" y="1147"/>
              <a:ext cx="90" cy="140"/>
            </a:xfrm>
            <a:custGeom>
              <a:avLst/>
              <a:gdLst>
                <a:gd name="T0" fmla="*/ 12 w 90"/>
                <a:gd name="T1" fmla="*/ 0 h 140"/>
                <a:gd name="T2" fmla="*/ 12 w 90"/>
                <a:gd name="T3" fmla="*/ 104 h 140"/>
                <a:gd name="T4" fmla="*/ 66 w 90"/>
                <a:gd name="T5" fmla="*/ 104 h 140"/>
                <a:gd name="T6" fmla="*/ 66 w 90"/>
                <a:gd name="T7" fmla="*/ 0 h 140"/>
                <a:gd name="T8" fmla="*/ 78 w 90"/>
                <a:gd name="T9" fmla="*/ 0 h 140"/>
                <a:gd name="T10" fmla="*/ 78 w 90"/>
                <a:gd name="T11" fmla="*/ 104 h 140"/>
                <a:gd name="T12" fmla="*/ 90 w 90"/>
                <a:gd name="T13" fmla="*/ 104 h 140"/>
                <a:gd name="T14" fmla="*/ 90 w 90"/>
                <a:gd name="T15" fmla="*/ 140 h 140"/>
                <a:gd name="T16" fmla="*/ 81 w 90"/>
                <a:gd name="T17" fmla="*/ 140 h 140"/>
                <a:gd name="T18" fmla="*/ 81 w 90"/>
                <a:gd name="T19" fmla="*/ 114 h 140"/>
                <a:gd name="T20" fmla="*/ 0 w 90"/>
                <a:gd name="T21" fmla="*/ 114 h 140"/>
                <a:gd name="T22" fmla="*/ 0 w 90"/>
                <a:gd name="T23" fmla="*/ 0 h 140"/>
                <a:gd name="T24" fmla="*/ 12 w 90"/>
                <a:gd name="T25" fmla="*/ 0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40">
                  <a:moveTo>
                    <a:pt x="12" y="0"/>
                  </a:moveTo>
                  <a:lnTo>
                    <a:pt x="12" y="104"/>
                  </a:lnTo>
                  <a:lnTo>
                    <a:pt x="66" y="104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04"/>
                  </a:lnTo>
                  <a:lnTo>
                    <a:pt x="90" y="104"/>
                  </a:lnTo>
                  <a:lnTo>
                    <a:pt x="90" y="140"/>
                  </a:lnTo>
                  <a:lnTo>
                    <a:pt x="81" y="140"/>
                  </a:lnTo>
                  <a:lnTo>
                    <a:pt x="81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6" name="Freeform 162"/>
            <p:cNvSpPr>
              <a:spLocks/>
            </p:cNvSpPr>
            <p:nvPr userDrawn="1"/>
          </p:nvSpPr>
          <p:spPr bwMode="auto">
            <a:xfrm>
              <a:off x="1436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6 w 78"/>
                <a:gd name="T17" fmla="*/ 114 h 114"/>
                <a:gd name="T18" fmla="*/ 66 w 78"/>
                <a:gd name="T19" fmla="*/ 29 h 114"/>
                <a:gd name="T20" fmla="*/ 69 w 78"/>
                <a:gd name="T21" fmla="*/ 14 h 114"/>
                <a:gd name="T22" fmla="*/ 66 w 78"/>
                <a:gd name="T23" fmla="*/ 14 h 114"/>
                <a:gd name="T24" fmla="*/ 61 w 78"/>
                <a:gd name="T25" fmla="*/ 26 h 114"/>
                <a:gd name="T26" fmla="*/ 9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29"/>
                  </a:lnTo>
                  <a:lnTo>
                    <a:pt x="69" y="14"/>
                  </a:lnTo>
                  <a:lnTo>
                    <a:pt x="66" y="14"/>
                  </a:lnTo>
                  <a:lnTo>
                    <a:pt x="61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7" name="Freeform 163"/>
            <p:cNvSpPr>
              <a:spLocks/>
            </p:cNvSpPr>
            <p:nvPr userDrawn="1"/>
          </p:nvSpPr>
          <p:spPr bwMode="auto">
            <a:xfrm>
              <a:off x="1540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1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1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8" name="Freeform 164"/>
            <p:cNvSpPr>
              <a:spLocks/>
            </p:cNvSpPr>
            <p:nvPr userDrawn="1"/>
          </p:nvSpPr>
          <p:spPr bwMode="auto">
            <a:xfrm>
              <a:off x="1682" y="1147"/>
              <a:ext cx="78" cy="114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6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6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9" name="Freeform 165"/>
            <p:cNvSpPr>
              <a:spLocks/>
            </p:cNvSpPr>
            <p:nvPr userDrawn="1"/>
          </p:nvSpPr>
          <p:spPr bwMode="auto">
            <a:xfrm>
              <a:off x="1814" y="1147"/>
              <a:ext cx="83" cy="116"/>
            </a:xfrm>
            <a:custGeom>
              <a:avLst/>
              <a:gdLst>
                <a:gd name="T0" fmla="*/ 28 w 35"/>
                <a:gd name="T1" fmla="*/ 0 h 49"/>
                <a:gd name="T2" fmla="*/ 90 w 35"/>
                <a:gd name="T3" fmla="*/ 147 h 49"/>
                <a:gd name="T4" fmla="*/ 107 w 35"/>
                <a:gd name="T5" fmla="*/ 180 h 49"/>
                <a:gd name="T6" fmla="*/ 107 w 35"/>
                <a:gd name="T7" fmla="*/ 180 h 49"/>
                <a:gd name="T8" fmla="*/ 119 w 35"/>
                <a:gd name="T9" fmla="*/ 147 h 49"/>
                <a:gd name="T10" fmla="*/ 175 w 35"/>
                <a:gd name="T11" fmla="*/ 0 h 49"/>
                <a:gd name="T12" fmla="*/ 197 w 35"/>
                <a:gd name="T13" fmla="*/ 0 h 49"/>
                <a:gd name="T14" fmla="*/ 111 w 35"/>
                <a:gd name="T15" fmla="*/ 230 h 49"/>
                <a:gd name="T16" fmla="*/ 62 w 35"/>
                <a:gd name="T17" fmla="*/ 275 h 49"/>
                <a:gd name="T18" fmla="*/ 40 w 35"/>
                <a:gd name="T19" fmla="*/ 270 h 49"/>
                <a:gd name="T20" fmla="*/ 40 w 35"/>
                <a:gd name="T21" fmla="*/ 246 h 49"/>
                <a:gd name="T22" fmla="*/ 62 w 35"/>
                <a:gd name="T23" fmla="*/ 253 h 49"/>
                <a:gd name="T24" fmla="*/ 85 w 35"/>
                <a:gd name="T25" fmla="*/ 225 h 49"/>
                <a:gd name="T26" fmla="*/ 95 w 35"/>
                <a:gd name="T27" fmla="*/ 208 h 49"/>
                <a:gd name="T28" fmla="*/ 0 w 35"/>
                <a:gd name="T29" fmla="*/ 0 h 49"/>
                <a:gd name="T30" fmla="*/ 28 w 35"/>
                <a:gd name="T31" fmla="*/ 0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49">
                  <a:moveTo>
                    <a:pt x="5" y="0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8" y="45"/>
                    <a:pt x="17" y="49"/>
                    <a:pt x="11" y="49"/>
                  </a:cubicBezTo>
                  <a:cubicBezTo>
                    <a:pt x="10" y="49"/>
                    <a:pt x="8" y="49"/>
                    <a:pt x="7" y="48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5"/>
                    <a:pt x="9" y="45"/>
                    <a:pt x="11" y="45"/>
                  </a:cubicBezTo>
                  <a:cubicBezTo>
                    <a:pt x="13" y="45"/>
                    <a:pt x="14" y="43"/>
                    <a:pt x="15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0" name="Freeform 166"/>
            <p:cNvSpPr>
              <a:spLocks/>
            </p:cNvSpPr>
            <p:nvPr userDrawn="1"/>
          </p:nvSpPr>
          <p:spPr bwMode="auto">
            <a:xfrm>
              <a:off x="1916" y="1147"/>
              <a:ext cx="75" cy="114"/>
            </a:xfrm>
            <a:custGeom>
              <a:avLst/>
              <a:gdLst>
                <a:gd name="T0" fmla="*/ 75 w 75"/>
                <a:gd name="T1" fmla="*/ 0 h 114"/>
                <a:gd name="T2" fmla="*/ 75 w 75"/>
                <a:gd name="T3" fmla="*/ 114 h 114"/>
                <a:gd name="T4" fmla="*/ 63 w 75"/>
                <a:gd name="T5" fmla="*/ 114 h 114"/>
                <a:gd name="T6" fmla="*/ 63 w 75"/>
                <a:gd name="T7" fmla="*/ 10 h 114"/>
                <a:gd name="T8" fmla="*/ 9 w 75"/>
                <a:gd name="T9" fmla="*/ 10 h 114"/>
                <a:gd name="T10" fmla="*/ 9 w 75"/>
                <a:gd name="T11" fmla="*/ 114 h 114"/>
                <a:gd name="T12" fmla="*/ 0 w 75"/>
                <a:gd name="T13" fmla="*/ 114 h 114"/>
                <a:gd name="T14" fmla="*/ 0 w 75"/>
                <a:gd name="T15" fmla="*/ 0 h 114"/>
                <a:gd name="T16" fmla="*/ 75 w 75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14">
                  <a:moveTo>
                    <a:pt x="75" y="0"/>
                  </a:moveTo>
                  <a:lnTo>
                    <a:pt x="75" y="114"/>
                  </a:lnTo>
                  <a:lnTo>
                    <a:pt x="63" y="114"/>
                  </a:lnTo>
                  <a:lnTo>
                    <a:pt x="63" y="10"/>
                  </a:lnTo>
                  <a:lnTo>
                    <a:pt x="9" y="10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1" name="Freeform 167"/>
            <p:cNvSpPr>
              <a:spLocks noEditPoints="1"/>
            </p:cNvSpPr>
            <p:nvPr userDrawn="1"/>
          </p:nvSpPr>
          <p:spPr bwMode="auto">
            <a:xfrm>
              <a:off x="2017" y="114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2" name="Freeform 168"/>
            <p:cNvSpPr>
              <a:spLocks noEditPoints="1"/>
            </p:cNvSpPr>
            <p:nvPr userDrawn="1"/>
          </p:nvSpPr>
          <p:spPr bwMode="auto">
            <a:xfrm>
              <a:off x="2074" y="1147"/>
              <a:ext cx="97" cy="114"/>
            </a:xfrm>
            <a:custGeom>
              <a:avLst/>
              <a:gdLst>
                <a:gd name="T0" fmla="*/ 57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5 w 97"/>
                <a:gd name="T7" fmla="*/ 83 h 114"/>
                <a:gd name="T8" fmla="*/ 24 w 97"/>
                <a:gd name="T9" fmla="*/ 83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7 w 97"/>
                <a:gd name="T17" fmla="*/ 0 h 114"/>
                <a:gd name="T18" fmla="*/ 49 w 97"/>
                <a:gd name="T19" fmla="*/ 12 h 114"/>
                <a:gd name="T20" fmla="*/ 45 w 97"/>
                <a:gd name="T21" fmla="*/ 22 h 114"/>
                <a:gd name="T22" fmla="*/ 26 w 97"/>
                <a:gd name="T23" fmla="*/ 73 h 114"/>
                <a:gd name="T24" fmla="*/ 73 w 97"/>
                <a:gd name="T25" fmla="*/ 73 h 114"/>
                <a:gd name="T26" fmla="*/ 52 w 97"/>
                <a:gd name="T27" fmla="*/ 22 h 114"/>
                <a:gd name="T28" fmla="*/ 49 w 97"/>
                <a:gd name="T29" fmla="*/ 12 h 114"/>
                <a:gd name="T30" fmla="*/ 49 w 97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7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5" y="83"/>
                  </a:lnTo>
                  <a:lnTo>
                    <a:pt x="24" y="83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7" y="0"/>
                  </a:lnTo>
                  <a:close/>
                  <a:moveTo>
                    <a:pt x="49" y="12"/>
                  </a:moveTo>
                  <a:lnTo>
                    <a:pt x="45" y="22"/>
                  </a:lnTo>
                  <a:lnTo>
                    <a:pt x="26" y="73"/>
                  </a:lnTo>
                  <a:lnTo>
                    <a:pt x="73" y="73"/>
                  </a:lnTo>
                  <a:lnTo>
                    <a:pt x="52" y="22"/>
                  </a:lnTo>
                  <a:lnTo>
                    <a:pt x="49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3" name="Freeform 169"/>
            <p:cNvSpPr>
              <a:spLocks noEditPoints="1"/>
            </p:cNvSpPr>
            <p:nvPr userDrawn="1"/>
          </p:nvSpPr>
          <p:spPr bwMode="auto">
            <a:xfrm>
              <a:off x="2187" y="1147"/>
              <a:ext cx="64" cy="114"/>
            </a:xfrm>
            <a:custGeom>
              <a:avLst/>
              <a:gdLst>
                <a:gd name="T0" fmla="*/ 66 w 27"/>
                <a:gd name="T1" fmla="*/ 0 h 48"/>
                <a:gd name="T2" fmla="*/ 140 w 27"/>
                <a:gd name="T3" fmla="*/ 69 h 48"/>
                <a:gd name="T4" fmla="*/ 102 w 27"/>
                <a:gd name="T5" fmla="*/ 131 h 48"/>
                <a:gd name="T6" fmla="*/ 102 w 27"/>
                <a:gd name="T7" fmla="*/ 131 h 48"/>
                <a:gd name="T8" fmla="*/ 152 w 27"/>
                <a:gd name="T9" fmla="*/ 197 h 48"/>
                <a:gd name="T10" fmla="*/ 66 w 27"/>
                <a:gd name="T11" fmla="*/ 271 h 48"/>
                <a:gd name="T12" fmla="*/ 0 w 27"/>
                <a:gd name="T13" fmla="*/ 271 h 48"/>
                <a:gd name="T14" fmla="*/ 0 w 27"/>
                <a:gd name="T15" fmla="*/ 0 h 48"/>
                <a:gd name="T16" fmla="*/ 66 w 27"/>
                <a:gd name="T17" fmla="*/ 0 h 48"/>
                <a:gd name="T18" fmla="*/ 28 w 27"/>
                <a:gd name="T19" fmla="*/ 124 h 48"/>
                <a:gd name="T20" fmla="*/ 66 w 27"/>
                <a:gd name="T21" fmla="*/ 124 h 48"/>
                <a:gd name="T22" fmla="*/ 119 w 27"/>
                <a:gd name="T23" fmla="*/ 74 h 48"/>
                <a:gd name="T24" fmla="*/ 66 w 27"/>
                <a:gd name="T25" fmla="*/ 24 h 48"/>
                <a:gd name="T26" fmla="*/ 28 w 27"/>
                <a:gd name="T27" fmla="*/ 24 h 48"/>
                <a:gd name="T28" fmla="*/ 28 w 27"/>
                <a:gd name="T29" fmla="*/ 124 h 48"/>
                <a:gd name="T30" fmla="*/ 28 w 27"/>
                <a:gd name="T31" fmla="*/ 249 h 48"/>
                <a:gd name="T32" fmla="*/ 62 w 27"/>
                <a:gd name="T33" fmla="*/ 249 h 48"/>
                <a:gd name="T34" fmla="*/ 123 w 27"/>
                <a:gd name="T35" fmla="*/ 197 h 48"/>
                <a:gd name="T36" fmla="*/ 66 w 27"/>
                <a:gd name="T37" fmla="*/ 147 h 48"/>
                <a:gd name="T38" fmla="*/ 28 w 27"/>
                <a:gd name="T39" fmla="*/ 147 h 48"/>
                <a:gd name="T40" fmla="*/ 28 w 27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7" h="48">
                  <a:moveTo>
                    <a:pt x="12" y="0"/>
                  </a:moveTo>
                  <a:cubicBezTo>
                    <a:pt x="22" y="0"/>
                    <a:pt x="25" y="6"/>
                    <a:pt x="25" y="12"/>
                  </a:cubicBezTo>
                  <a:cubicBezTo>
                    <a:pt x="25" y="17"/>
                    <a:pt x="23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3" y="25"/>
                    <a:pt x="27" y="29"/>
                    <a:pt x="27" y="35"/>
                  </a:cubicBezTo>
                  <a:cubicBezTo>
                    <a:pt x="27" y="48"/>
                    <a:pt x="14" y="48"/>
                    <a:pt x="12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5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8" y="22"/>
                    <a:pt x="21" y="18"/>
                    <a:pt x="21" y="13"/>
                  </a:cubicBezTo>
                  <a:cubicBezTo>
                    <a:pt x="21" y="7"/>
                    <a:pt x="17" y="4"/>
                    <a:pt x="12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22"/>
                  </a:lnTo>
                  <a:close/>
                  <a:moveTo>
                    <a:pt x="5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5" y="44"/>
                    <a:pt x="22" y="44"/>
                    <a:pt x="22" y="35"/>
                  </a:cubicBezTo>
                  <a:cubicBezTo>
                    <a:pt x="22" y="29"/>
                    <a:pt x="18" y="26"/>
                    <a:pt x="12" y="26"/>
                  </a:cubicBezTo>
                  <a:cubicBezTo>
                    <a:pt x="5" y="26"/>
                    <a:pt x="5" y="26"/>
                    <a:pt x="5" y="26"/>
                  </a:cubicBezTo>
                  <a:lnTo>
                    <a:pt x="5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4" name="Freeform 170"/>
            <p:cNvSpPr>
              <a:spLocks/>
            </p:cNvSpPr>
            <p:nvPr userDrawn="1"/>
          </p:nvSpPr>
          <p:spPr bwMode="auto">
            <a:xfrm>
              <a:off x="2261" y="1147"/>
              <a:ext cx="82" cy="116"/>
            </a:xfrm>
            <a:custGeom>
              <a:avLst/>
              <a:gdLst>
                <a:gd name="T0" fmla="*/ 192 w 35"/>
                <a:gd name="T1" fmla="*/ 0 h 49"/>
                <a:gd name="T2" fmla="*/ 192 w 35"/>
                <a:gd name="T3" fmla="*/ 270 h 49"/>
                <a:gd name="T4" fmla="*/ 171 w 35"/>
                <a:gd name="T5" fmla="*/ 270 h 49"/>
                <a:gd name="T6" fmla="*/ 171 w 35"/>
                <a:gd name="T7" fmla="*/ 21 h 49"/>
                <a:gd name="T8" fmla="*/ 77 w 35"/>
                <a:gd name="T9" fmla="*/ 21 h 49"/>
                <a:gd name="T10" fmla="*/ 77 w 35"/>
                <a:gd name="T11" fmla="*/ 95 h 49"/>
                <a:gd name="T12" fmla="*/ 16 w 35"/>
                <a:gd name="T13" fmla="*/ 275 h 49"/>
                <a:gd name="T14" fmla="*/ 0 w 35"/>
                <a:gd name="T15" fmla="*/ 270 h 49"/>
                <a:gd name="T16" fmla="*/ 0 w 35"/>
                <a:gd name="T17" fmla="*/ 253 h 49"/>
                <a:gd name="T18" fmla="*/ 16 w 35"/>
                <a:gd name="T19" fmla="*/ 253 h 49"/>
                <a:gd name="T20" fmla="*/ 54 w 35"/>
                <a:gd name="T21" fmla="*/ 95 h 49"/>
                <a:gd name="T22" fmla="*/ 54 w 35"/>
                <a:gd name="T23" fmla="*/ 0 h 49"/>
                <a:gd name="T24" fmla="*/ 192 w 35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49">
                  <a:moveTo>
                    <a:pt x="35" y="0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33"/>
                    <a:pt x="14" y="49"/>
                    <a:pt x="3" y="49"/>
                  </a:cubicBezTo>
                  <a:cubicBezTo>
                    <a:pt x="3" y="49"/>
                    <a:pt x="2" y="49"/>
                    <a:pt x="0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2" y="45"/>
                    <a:pt x="3" y="45"/>
                  </a:cubicBezTo>
                  <a:cubicBezTo>
                    <a:pt x="11" y="45"/>
                    <a:pt x="10" y="25"/>
                    <a:pt x="10" y="17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5" name="Freeform 171"/>
            <p:cNvSpPr>
              <a:spLocks/>
            </p:cNvSpPr>
            <p:nvPr userDrawn="1"/>
          </p:nvSpPr>
          <p:spPr bwMode="auto">
            <a:xfrm>
              <a:off x="2369" y="1147"/>
              <a:ext cx="55" cy="114"/>
            </a:xfrm>
            <a:custGeom>
              <a:avLst/>
              <a:gdLst>
                <a:gd name="T0" fmla="*/ 52 w 55"/>
                <a:gd name="T1" fmla="*/ 0 h 114"/>
                <a:gd name="T2" fmla="*/ 52 w 55"/>
                <a:gd name="T3" fmla="*/ 10 h 114"/>
                <a:gd name="T4" fmla="*/ 12 w 55"/>
                <a:gd name="T5" fmla="*/ 10 h 114"/>
                <a:gd name="T6" fmla="*/ 12 w 55"/>
                <a:gd name="T7" fmla="*/ 52 h 114"/>
                <a:gd name="T8" fmla="*/ 50 w 55"/>
                <a:gd name="T9" fmla="*/ 52 h 114"/>
                <a:gd name="T10" fmla="*/ 50 w 55"/>
                <a:gd name="T11" fmla="*/ 62 h 114"/>
                <a:gd name="T12" fmla="*/ 12 w 55"/>
                <a:gd name="T13" fmla="*/ 62 h 114"/>
                <a:gd name="T14" fmla="*/ 12 w 55"/>
                <a:gd name="T15" fmla="*/ 104 h 114"/>
                <a:gd name="T16" fmla="*/ 55 w 55"/>
                <a:gd name="T17" fmla="*/ 104 h 114"/>
                <a:gd name="T18" fmla="*/ 55 w 55"/>
                <a:gd name="T19" fmla="*/ 114 h 114"/>
                <a:gd name="T20" fmla="*/ 0 w 55"/>
                <a:gd name="T21" fmla="*/ 114 h 114"/>
                <a:gd name="T22" fmla="*/ 0 w 55"/>
                <a:gd name="T23" fmla="*/ 0 h 114"/>
                <a:gd name="T24" fmla="*/ 52 w 55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" h="114">
                  <a:moveTo>
                    <a:pt x="52" y="0"/>
                  </a:moveTo>
                  <a:lnTo>
                    <a:pt x="52" y="10"/>
                  </a:lnTo>
                  <a:lnTo>
                    <a:pt x="12" y="10"/>
                  </a:lnTo>
                  <a:lnTo>
                    <a:pt x="12" y="52"/>
                  </a:lnTo>
                  <a:lnTo>
                    <a:pt x="50" y="52"/>
                  </a:lnTo>
                  <a:lnTo>
                    <a:pt x="50" y="62"/>
                  </a:lnTo>
                  <a:lnTo>
                    <a:pt x="12" y="62"/>
                  </a:lnTo>
                  <a:lnTo>
                    <a:pt x="12" y="104"/>
                  </a:lnTo>
                  <a:lnTo>
                    <a:pt x="55" y="104"/>
                  </a:lnTo>
                  <a:lnTo>
                    <a:pt x="55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6" name="Freeform 172"/>
            <p:cNvSpPr>
              <a:spLocks/>
            </p:cNvSpPr>
            <p:nvPr userDrawn="1"/>
          </p:nvSpPr>
          <p:spPr bwMode="auto">
            <a:xfrm>
              <a:off x="2442" y="1147"/>
              <a:ext cx="76" cy="114"/>
            </a:xfrm>
            <a:custGeom>
              <a:avLst/>
              <a:gdLst>
                <a:gd name="T0" fmla="*/ 12 w 76"/>
                <a:gd name="T1" fmla="*/ 0 h 114"/>
                <a:gd name="T2" fmla="*/ 12 w 76"/>
                <a:gd name="T3" fmla="*/ 52 h 114"/>
                <a:gd name="T4" fmla="*/ 67 w 76"/>
                <a:gd name="T5" fmla="*/ 52 h 114"/>
                <a:gd name="T6" fmla="*/ 67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7 w 76"/>
                <a:gd name="T13" fmla="*/ 114 h 114"/>
                <a:gd name="T14" fmla="*/ 67 w 76"/>
                <a:gd name="T15" fmla="*/ 59 h 114"/>
                <a:gd name="T16" fmla="*/ 12 w 76"/>
                <a:gd name="T17" fmla="*/ 59 h 114"/>
                <a:gd name="T18" fmla="*/ 12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2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2" y="0"/>
                  </a:moveTo>
                  <a:lnTo>
                    <a:pt x="12" y="52"/>
                  </a:lnTo>
                  <a:lnTo>
                    <a:pt x="67" y="5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7" y="114"/>
                  </a:lnTo>
                  <a:lnTo>
                    <a:pt x="67" y="59"/>
                  </a:lnTo>
                  <a:lnTo>
                    <a:pt x="12" y="59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7" name="Freeform 173"/>
            <p:cNvSpPr>
              <a:spLocks/>
            </p:cNvSpPr>
            <p:nvPr userDrawn="1"/>
          </p:nvSpPr>
          <p:spPr bwMode="auto">
            <a:xfrm>
              <a:off x="2544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7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9 w 78"/>
                <a:gd name="T17" fmla="*/ 114 h 114"/>
                <a:gd name="T18" fmla="*/ 69 w 78"/>
                <a:gd name="T19" fmla="*/ 29 h 114"/>
                <a:gd name="T20" fmla="*/ 69 w 78"/>
                <a:gd name="T21" fmla="*/ 14 h 114"/>
                <a:gd name="T22" fmla="*/ 69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7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9" y="114"/>
                  </a:lnTo>
                  <a:lnTo>
                    <a:pt x="69" y="29"/>
                  </a:lnTo>
                  <a:lnTo>
                    <a:pt x="69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8" name="Freeform 174"/>
            <p:cNvSpPr>
              <a:spLocks noEditPoints="1"/>
            </p:cNvSpPr>
            <p:nvPr userDrawn="1"/>
          </p:nvSpPr>
          <p:spPr bwMode="auto">
            <a:xfrm>
              <a:off x="2643" y="1147"/>
              <a:ext cx="66" cy="114"/>
            </a:xfrm>
            <a:custGeom>
              <a:avLst/>
              <a:gdLst>
                <a:gd name="T0" fmla="*/ 156 w 28"/>
                <a:gd name="T1" fmla="*/ 271 h 48"/>
                <a:gd name="T2" fmla="*/ 134 w 28"/>
                <a:gd name="T3" fmla="*/ 271 h 48"/>
                <a:gd name="T4" fmla="*/ 134 w 28"/>
                <a:gd name="T5" fmla="*/ 159 h 48"/>
                <a:gd name="T6" fmla="*/ 83 w 28"/>
                <a:gd name="T7" fmla="*/ 159 h 48"/>
                <a:gd name="T8" fmla="*/ 28 w 28"/>
                <a:gd name="T9" fmla="*/ 271 h 48"/>
                <a:gd name="T10" fmla="*/ 0 w 28"/>
                <a:gd name="T11" fmla="*/ 271 h 48"/>
                <a:gd name="T12" fmla="*/ 61 w 28"/>
                <a:gd name="T13" fmla="*/ 152 h 48"/>
                <a:gd name="T14" fmla="*/ 12 w 28"/>
                <a:gd name="T15" fmla="*/ 78 h 48"/>
                <a:gd name="T16" fmla="*/ 90 w 28"/>
                <a:gd name="T17" fmla="*/ 0 h 48"/>
                <a:gd name="T18" fmla="*/ 156 w 28"/>
                <a:gd name="T19" fmla="*/ 0 h 48"/>
                <a:gd name="T20" fmla="*/ 156 w 28"/>
                <a:gd name="T21" fmla="*/ 271 h 48"/>
                <a:gd name="T22" fmla="*/ 134 w 28"/>
                <a:gd name="T23" fmla="*/ 24 h 48"/>
                <a:gd name="T24" fmla="*/ 83 w 28"/>
                <a:gd name="T25" fmla="*/ 24 h 48"/>
                <a:gd name="T26" fmla="*/ 33 w 28"/>
                <a:gd name="T27" fmla="*/ 78 h 48"/>
                <a:gd name="T28" fmla="*/ 83 w 28"/>
                <a:gd name="T29" fmla="*/ 135 h 48"/>
                <a:gd name="T30" fmla="*/ 134 w 28"/>
                <a:gd name="T31" fmla="*/ 135 h 48"/>
                <a:gd name="T32" fmla="*/ 134 w 28"/>
                <a:gd name="T33" fmla="*/ 24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48">
                  <a:moveTo>
                    <a:pt x="28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5" y="25"/>
                    <a:pt x="2" y="20"/>
                    <a:pt x="2" y="14"/>
                  </a:cubicBezTo>
                  <a:cubicBezTo>
                    <a:pt x="2" y="7"/>
                    <a:pt x="6" y="0"/>
                    <a:pt x="16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28" y="48"/>
                  </a:lnTo>
                  <a:close/>
                  <a:moveTo>
                    <a:pt x="24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0" y="4"/>
                    <a:pt x="6" y="9"/>
                    <a:pt x="6" y="14"/>
                  </a:cubicBezTo>
                  <a:cubicBezTo>
                    <a:pt x="6" y="21"/>
                    <a:pt x="11" y="24"/>
                    <a:pt x="15" y="24"/>
                  </a:cubicBezTo>
                  <a:cubicBezTo>
                    <a:pt x="24" y="24"/>
                    <a:pt x="24" y="24"/>
                    <a:pt x="24" y="24"/>
                  </a:cubicBezTo>
                  <a:lnTo>
                    <a:pt x="2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9" name="Freeform 175"/>
            <p:cNvSpPr>
              <a:spLocks/>
            </p:cNvSpPr>
            <p:nvPr userDrawn="1"/>
          </p:nvSpPr>
          <p:spPr bwMode="auto">
            <a:xfrm>
              <a:off x="586" y="1355"/>
              <a:ext cx="68" cy="116"/>
            </a:xfrm>
            <a:custGeom>
              <a:avLst/>
              <a:gdLst>
                <a:gd name="T0" fmla="*/ 38 w 29"/>
                <a:gd name="T1" fmla="*/ 123 h 49"/>
                <a:gd name="T2" fmla="*/ 66 w 29"/>
                <a:gd name="T3" fmla="*/ 123 h 49"/>
                <a:gd name="T4" fmla="*/ 127 w 29"/>
                <a:gd name="T5" fmla="*/ 66 h 49"/>
                <a:gd name="T6" fmla="*/ 66 w 29"/>
                <a:gd name="T7" fmla="*/ 21 h 49"/>
                <a:gd name="T8" fmla="*/ 12 w 29"/>
                <a:gd name="T9" fmla="*/ 40 h 49"/>
                <a:gd name="T10" fmla="*/ 5 w 29"/>
                <a:gd name="T11" fmla="*/ 12 h 49"/>
                <a:gd name="T12" fmla="*/ 66 w 29"/>
                <a:gd name="T13" fmla="*/ 0 h 49"/>
                <a:gd name="T14" fmla="*/ 148 w 29"/>
                <a:gd name="T15" fmla="*/ 66 h 49"/>
                <a:gd name="T16" fmla="*/ 110 w 29"/>
                <a:gd name="T17" fmla="*/ 128 h 49"/>
                <a:gd name="T18" fmla="*/ 110 w 29"/>
                <a:gd name="T19" fmla="*/ 135 h 49"/>
                <a:gd name="T20" fmla="*/ 159 w 29"/>
                <a:gd name="T21" fmla="*/ 201 h 49"/>
                <a:gd name="T22" fmla="*/ 66 w 29"/>
                <a:gd name="T23" fmla="*/ 275 h 49"/>
                <a:gd name="T24" fmla="*/ 0 w 29"/>
                <a:gd name="T25" fmla="*/ 258 h 49"/>
                <a:gd name="T26" fmla="*/ 5 w 29"/>
                <a:gd name="T27" fmla="*/ 234 h 49"/>
                <a:gd name="T28" fmla="*/ 66 w 29"/>
                <a:gd name="T29" fmla="*/ 253 h 49"/>
                <a:gd name="T30" fmla="*/ 131 w 29"/>
                <a:gd name="T31" fmla="*/ 201 h 49"/>
                <a:gd name="T32" fmla="*/ 70 w 29"/>
                <a:gd name="T33" fmla="*/ 147 h 49"/>
                <a:gd name="T34" fmla="*/ 38 w 29"/>
                <a:gd name="T35" fmla="*/ 147 h 49"/>
                <a:gd name="T36" fmla="*/ 38 w 29"/>
                <a:gd name="T37" fmla="*/ 123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" h="49">
                  <a:moveTo>
                    <a:pt x="7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21" y="22"/>
                    <a:pt x="23" y="17"/>
                    <a:pt x="23" y="12"/>
                  </a:cubicBezTo>
                  <a:cubicBezTo>
                    <a:pt x="23" y="7"/>
                    <a:pt x="19" y="4"/>
                    <a:pt x="12" y="4"/>
                  </a:cubicBezTo>
                  <a:cubicBezTo>
                    <a:pt x="9" y="4"/>
                    <a:pt x="5" y="5"/>
                    <a:pt x="2" y="7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1"/>
                    <a:pt x="9" y="0"/>
                    <a:pt x="12" y="0"/>
                  </a:cubicBezTo>
                  <a:cubicBezTo>
                    <a:pt x="14" y="0"/>
                    <a:pt x="27" y="0"/>
                    <a:pt x="27" y="12"/>
                  </a:cubicBezTo>
                  <a:cubicBezTo>
                    <a:pt x="27" y="18"/>
                    <a:pt x="25" y="22"/>
                    <a:pt x="20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6" y="25"/>
                    <a:pt x="29" y="30"/>
                    <a:pt x="29" y="36"/>
                  </a:cubicBezTo>
                  <a:cubicBezTo>
                    <a:pt x="29" y="45"/>
                    <a:pt x="20" y="49"/>
                    <a:pt x="12" y="49"/>
                  </a:cubicBezTo>
                  <a:cubicBezTo>
                    <a:pt x="8" y="49"/>
                    <a:pt x="4" y="48"/>
                    <a:pt x="0" y="46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6"/>
                  </a:cubicBezTo>
                  <a:cubicBezTo>
                    <a:pt x="24" y="29"/>
                    <a:pt x="20" y="26"/>
                    <a:pt x="13" y="26"/>
                  </a:cubicBezTo>
                  <a:cubicBezTo>
                    <a:pt x="7" y="26"/>
                    <a:pt x="7" y="26"/>
                    <a:pt x="7" y="26"/>
                  </a:cubicBezTo>
                  <a:lnTo>
                    <a:pt x="7" y="2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0" name="Freeform 176"/>
            <p:cNvSpPr>
              <a:spLocks noEditPoints="1"/>
            </p:cNvSpPr>
            <p:nvPr userDrawn="1"/>
          </p:nvSpPr>
          <p:spPr bwMode="auto">
            <a:xfrm>
              <a:off x="663" y="1357"/>
              <a:ext cx="95" cy="137"/>
            </a:xfrm>
            <a:custGeom>
              <a:avLst/>
              <a:gdLst>
                <a:gd name="T0" fmla="*/ 197 w 40"/>
                <a:gd name="T1" fmla="*/ 0 h 58"/>
                <a:gd name="T2" fmla="*/ 197 w 40"/>
                <a:gd name="T3" fmla="*/ 246 h 58"/>
                <a:gd name="T4" fmla="*/ 226 w 40"/>
                <a:gd name="T5" fmla="*/ 246 h 58"/>
                <a:gd name="T6" fmla="*/ 226 w 40"/>
                <a:gd name="T7" fmla="*/ 324 h 58"/>
                <a:gd name="T8" fmla="*/ 204 w 40"/>
                <a:gd name="T9" fmla="*/ 324 h 58"/>
                <a:gd name="T10" fmla="*/ 204 w 40"/>
                <a:gd name="T11" fmla="*/ 267 h 58"/>
                <a:gd name="T12" fmla="*/ 24 w 40"/>
                <a:gd name="T13" fmla="*/ 267 h 58"/>
                <a:gd name="T14" fmla="*/ 24 w 40"/>
                <a:gd name="T15" fmla="*/ 324 h 58"/>
                <a:gd name="T16" fmla="*/ 0 w 40"/>
                <a:gd name="T17" fmla="*/ 324 h 58"/>
                <a:gd name="T18" fmla="*/ 0 w 40"/>
                <a:gd name="T19" fmla="*/ 246 h 58"/>
                <a:gd name="T20" fmla="*/ 24 w 40"/>
                <a:gd name="T21" fmla="*/ 246 h 58"/>
                <a:gd name="T22" fmla="*/ 57 w 40"/>
                <a:gd name="T23" fmla="*/ 73 h 58"/>
                <a:gd name="T24" fmla="*/ 57 w 40"/>
                <a:gd name="T25" fmla="*/ 0 h 58"/>
                <a:gd name="T26" fmla="*/ 197 w 40"/>
                <a:gd name="T27" fmla="*/ 0 h 58"/>
                <a:gd name="T28" fmla="*/ 78 w 40"/>
                <a:gd name="T29" fmla="*/ 21 h 58"/>
                <a:gd name="T30" fmla="*/ 78 w 40"/>
                <a:gd name="T31" fmla="*/ 73 h 58"/>
                <a:gd name="T32" fmla="*/ 45 w 40"/>
                <a:gd name="T33" fmla="*/ 246 h 58"/>
                <a:gd name="T34" fmla="*/ 176 w 40"/>
                <a:gd name="T35" fmla="*/ 246 h 58"/>
                <a:gd name="T36" fmla="*/ 176 w 40"/>
                <a:gd name="T37" fmla="*/ 21 h 58"/>
                <a:gd name="T38" fmla="*/ 78 w 40"/>
                <a:gd name="T39" fmla="*/ 21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" h="58">
                  <a:moveTo>
                    <a:pt x="35" y="0"/>
                  </a:moveTo>
                  <a:cubicBezTo>
                    <a:pt x="35" y="44"/>
                    <a:pt x="35" y="44"/>
                    <a:pt x="35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10" y="33"/>
                    <a:pt x="10" y="25"/>
                    <a:pt x="10" y="13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  <a:moveTo>
                    <a:pt x="14" y="4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4" y="24"/>
                    <a:pt x="14" y="33"/>
                    <a:pt x="8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1" name="Freeform 177"/>
            <p:cNvSpPr>
              <a:spLocks noEditPoints="1"/>
            </p:cNvSpPr>
            <p:nvPr userDrawn="1"/>
          </p:nvSpPr>
          <p:spPr bwMode="auto">
            <a:xfrm>
              <a:off x="777" y="1357"/>
              <a:ext cx="59" cy="114"/>
            </a:xfrm>
            <a:custGeom>
              <a:avLst/>
              <a:gdLst>
                <a:gd name="T0" fmla="*/ 66 w 25"/>
                <a:gd name="T1" fmla="*/ 0 h 48"/>
                <a:gd name="T2" fmla="*/ 139 w 25"/>
                <a:gd name="T3" fmla="*/ 78 h 48"/>
                <a:gd name="T4" fmla="*/ 66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6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8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2" y="0"/>
                  </a:moveTo>
                  <a:cubicBezTo>
                    <a:pt x="20" y="0"/>
                    <a:pt x="25" y="5"/>
                    <a:pt x="25" y="14"/>
                  </a:cubicBezTo>
                  <a:cubicBezTo>
                    <a:pt x="25" y="22"/>
                    <a:pt x="20" y="27"/>
                    <a:pt x="12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1" y="23"/>
                    <a:pt x="21" y="14"/>
                  </a:cubicBezTo>
                  <a:cubicBezTo>
                    <a:pt x="21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2" name="Freeform 178"/>
            <p:cNvSpPr>
              <a:spLocks noEditPoints="1"/>
            </p:cNvSpPr>
            <p:nvPr userDrawn="1"/>
          </p:nvSpPr>
          <p:spPr bwMode="auto">
            <a:xfrm>
              <a:off x="836" y="1357"/>
              <a:ext cx="97" cy="114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5 w 97"/>
                <a:gd name="T5" fmla="*/ 114 h 114"/>
                <a:gd name="T6" fmla="*/ 73 w 97"/>
                <a:gd name="T7" fmla="*/ 81 h 114"/>
                <a:gd name="T8" fmla="*/ 21 w 97"/>
                <a:gd name="T9" fmla="*/ 81 h 114"/>
                <a:gd name="T10" fmla="*/ 9 w 97"/>
                <a:gd name="T11" fmla="*/ 114 h 114"/>
                <a:gd name="T12" fmla="*/ 0 w 97"/>
                <a:gd name="T13" fmla="*/ 114 h 114"/>
                <a:gd name="T14" fmla="*/ 40 w 97"/>
                <a:gd name="T15" fmla="*/ 0 h 114"/>
                <a:gd name="T16" fmla="*/ 54 w 97"/>
                <a:gd name="T17" fmla="*/ 0 h 114"/>
                <a:gd name="T18" fmla="*/ 47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47 w 97"/>
                <a:gd name="T29" fmla="*/ 10 h 114"/>
                <a:gd name="T30" fmla="*/ 47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5" y="114"/>
                  </a:lnTo>
                  <a:lnTo>
                    <a:pt x="73" y="81"/>
                  </a:lnTo>
                  <a:lnTo>
                    <a:pt x="21" y="81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4" y="0"/>
                  </a:lnTo>
                  <a:close/>
                  <a:moveTo>
                    <a:pt x="47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3" name="Freeform 179"/>
            <p:cNvSpPr>
              <a:spLocks noEditPoints="1"/>
            </p:cNvSpPr>
            <p:nvPr userDrawn="1"/>
          </p:nvSpPr>
          <p:spPr bwMode="auto">
            <a:xfrm>
              <a:off x="949" y="1357"/>
              <a:ext cx="62" cy="114"/>
            </a:xfrm>
            <a:custGeom>
              <a:avLst/>
              <a:gdLst>
                <a:gd name="T0" fmla="*/ 69 w 26"/>
                <a:gd name="T1" fmla="*/ 0 h 48"/>
                <a:gd name="T2" fmla="*/ 143 w 26"/>
                <a:gd name="T3" fmla="*/ 69 h 48"/>
                <a:gd name="T4" fmla="*/ 98 w 26"/>
                <a:gd name="T5" fmla="*/ 131 h 48"/>
                <a:gd name="T6" fmla="*/ 98 w 26"/>
                <a:gd name="T7" fmla="*/ 131 h 48"/>
                <a:gd name="T8" fmla="*/ 148 w 26"/>
                <a:gd name="T9" fmla="*/ 192 h 48"/>
                <a:gd name="T10" fmla="*/ 62 w 26"/>
                <a:gd name="T11" fmla="*/ 271 h 48"/>
                <a:gd name="T12" fmla="*/ 0 w 26"/>
                <a:gd name="T13" fmla="*/ 271 h 48"/>
                <a:gd name="T14" fmla="*/ 0 w 26"/>
                <a:gd name="T15" fmla="*/ 0 h 48"/>
                <a:gd name="T16" fmla="*/ 69 w 26"/>
                <a:gd name="T17" fmla="*/ 0 h 48"/>
                <a:gd name="T18" fmla="*/ 24 w 26"/>
                <a:gd name="T19" fmla="*/ 119 h 48"/>
                <a:gd name="T20" fmla="*/ 62 w 26"/>
                <a:gd name="T21" fmla="*/ 119 h 48"/>
                <a:gd name="T22" fmla="*/ 114 w 26"/>
                <a:gd name="T23" fmla="*/ 69 h 48"/>
                <a:gd name="T24" fmla="*/ 62 w 26"/>
                <a:gd name="T25" fmla="*/ 24 h 48"/>
                <a:gd name="T26" fmla="*/ 24 w 26"/>
                <a:gd name="T27" fmla="*/ 24 h 48"/>
                <a:gd name="T28" fmla="*/ 24 w 26"/>
                <a:gd name="T29" fmla="*/ 119 h 48"/>
                <a:gd name="T30" fmla="*/ 24 w 26"/>
                <a:gd name="T31" fmla="*/ 249 h 48"/>
                <a:gd name="T32" fmla="*/ 62 w 26"/>
                <a:gd name="T33" fmla="*/ 249 h 48"/>
                <a:gd name="T34" fmla="*/ 119 w 26"/>
                <a:gd name="T35" fmla="*/ 192 h 48"/>
                <a:gd name="T36" fmla="*/ 62 w 26"/>
                <a:gd name="T37" fmla="*/ 140 h 48"/>
                <a:gd name="T38" fmla="*/ 24 w 26"/>
                <a:gd name="T39" fmla="*/ 140 h 48"/>
                <a:gd name="T40" fmla="*/ 24 w 26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" h="48">
                  <a:moveTo>
                    <a:pt x="12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6"/>
                    <a:pt x="23" y="21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22" y="24"/>
                    <a:pt x="26" y="29"/>
                    <a:pt x="26" y="34"/>
                  </a:cubicBezTo>
                  <a:cubicBezTo>
                    <a:pt x="26" y="48"/>
                    <a:pt x="13" y="48"/>
                    <a:pt x="1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7" y="21"/>
                    <a:pt x="20" y="17"/>
                    <a:pt x="20" y="12"/>
                  </a:cubicBezTo>
                  <a:cubicBezTo>
                    <a:pt x="20" y="6"/>
                    <a:pt x="16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1"/>
                  </a:lnTo>
                  <a:close/>
                  <a:moveTo>
                    <a:pt x="4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4" y="44"/>
                    <a:pt x="21" y="43"/>
                    <a:pt x="21" y="34"/>
                  </a:cubicBezTo>
                  <a:cubicBezTo>
                    <a:pt x="21" y="28"/>
                    <a:pt x="17" y="25"/>
                    <a:pt x="11" y="25"/>
                  </a:cubicBezTo>
                  <a:cubicBezTo>
                    <a:pt x="4" y="25"/>
                    <a:pt x="4" y="25"/>
                    <a:pt x="4" y="25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4" name="Freeform 180"/>
            <p:cNvSpPr>
              <a:spLocks noEditPoints="1"/>
            </p:cNvSpPr>
            <p:nvPr userDrawn="1"/>
          </p:nvSpPr>
          <p:spPr bwMode="auto">
            <a:xfrm>
              <a:off x="1027" y="1355"/>
              <a:ext cx="95" cy="116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5" name="Freeform 181"/>
            <p:cNvSpPr>
              <a:spLocks noEditPoints="1"/>
            </p:cNvSpPr>
            <p:nvPr userDrawn="1"/>
          </p:nvSpPr>
          <p:spPr bwMode="auto">
            <a:xfrm>
              <a:off x="1138" y="1355"/>
              <a:ext cx="95" cy="116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7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6" name="Freeform 182"/>
            <p:cNvSpPr>
              <a:spLocks/>
            </p:cNvSpPr>
            <p:nvPr userDrawn="1"/>
          </p:nvSpPr>
          <p:spPr bwMode="auto">
            <a:xfrm>
              <a:off x="1238" y="1357"/>
              <a:ext cx="89" cy="114"/>
            </a:xfrm>
            <a:custGeom>
              <a:avLst/>
              <a:gdLst>
                <a:gd name="T0" fmla="*/ 14 w 89"/>
                <a:gd name="T1" fmla="*/ 0 h 114"/>
                <a:gd name="T2" fmla="*/ 42 w 89"/>
                <a:gd name="T3" fmla="*/ 41 h 114"/>
                <a:gd name="T4" fmla="*/ 44 w 89"/>
                <a:gd name="T5" fmla="*/ 45 h 114"/>
                <a:gd name="T6" fmla="*/ 44 w 89"/>
                <a:gd name="T7" fmla="*/ 45 h 114"/>
                <a:gd name="T8" fmla="*/ 49 w 89"/>
                <a:gd name="T9" fmla="*/ 41 h 114"/>
                <a:gd name="T10" fmla="*/ 75 w 89"/>
                <a:gd name="T11" fmla="*/ 0 h 114"/>
                <a:gd name="T12" fmla="*/ 87 w 89"/>
                <a:gd name="T13" fmla="*/ 0 h 114"/>
                <a:gd name="T14" fmla="*/ 52 w 89"/>
                <a:gd name="T15" fmla="*/ 52 h 114"/>
                <a:gd name="T16" fmla="*/ 89 w 89"/>
                <a:gd name="T17" fmla="*/ 114 h 114"/>
                <a:gd name="T18" fmla="*/ 78 w 89"/>
                <a:gd name="T19" fmla="*/ 114 h 114"/>
                <a:gd name="T20" fmla="*/ 52 w 89"/>
                <a:gd name="T21" fmla="*/ 71 h 114"/>
                <a:gd name="T22" fmla="*/ 44 w 89"/>
                <a:gd name="T23" fmla="*/ 62 h 114"/>
                <a:gd name="T24" fmla="*/ 44 w 89"/>
                <a:gd name="T25" fmla="*/ 62 h 114"/>
                <a:gd name="T26" fmla="*/ 37 w 89"/>
                <a:gd name="T27" fmla="*/ 71 h 114"/>
                <a:gd name="T28" fmla="*/ 11 w 89"/>
                <a:gd name="T29" fmla="*/ 114 h 114"/>
                <a:gd name="T30" fmla="*/ 0 w 89"/>
                <a:gd name="T31" fmla="*/ 114 h 114"/>
                <a:gd name="T32" fmla="*/ 37 w 89"/>
                <a:gd name="T33" fmla="*/ 52 h 114"/>
                <a:gd name="T34" fmla="*/ 2 w 89"/>
                <a:gd name="T35" fmla="*/ 0 h 114"/>
                <a:gd name="T36" fmla="*/ 14 w 89"/>
                <a:gd name="T37" fmla="*/ 0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" h="114">
                  <a:moveTo>
                    <a:pt x="14" y="0"/>
                  </a:moveTo>
                  <a:lnTo>
                    <a:pt x="42" y="41"/>
                  </a:lnTo>
                  <a:lnTo>
                    <a:pt x="44" y="45"/>
                  </a:lnTo>
                  <a:lnTo>
                    <a:pt x="49" y="41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52" y="52"/>
                  </a:lnTo>
                  <a:lnTo>
                    <a:pt x="89" y="114"/>
                  </a:lnTo>
                  <a:lnTo>
                    <a:pt x="78" y="114"/>
                  </a:lnTo>
                  <a:lnTo>
                    <a:pt x="52" y="71"/>
                  </a:lnTo>
                  <a:lnTo>
                    <a:pt x="44" y="62"/>
                  </a:lnTo>
                  <a:lnTo>
                    <a:pt x="37" y="71"/>
                  </a:lnTo>
                  <a:lnTo>
                    <a:pt x="11" y="114"/>
                  </a:lnTo>
                  <a:lnTo>
                    <a:pt x="0" y="114"/>
                  </a:lnTo>
                  <a:lnTo>
                    <a:pt x="37" y="52"/>
                  </a:lnTo>
                  <a:lnTo>
                    <a:pt x="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7" name="Freeform 183"/>
            <p:cNvSpPr>
              <a:spLocks noEditPoints="1"/>
            </p:cNvSpPr>
            <p:nvPr userDrawn="1"/>
          </p:nvSpPr>
          <p:spPr bwMode="auto">
            <a:xfrm>
              <a:off x="1346" y="135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57 w 25"/>
                <a:gd name="T19" fmla="*/ 135 h 48"/>
                <a:gd name="T20" fmla="*/ 111 w 25"/>
                <a:gd name="T21" fmla="*/ 78 h 48"/>
                <a:gd name="T22" fmla="*/ 57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19" y="0"/>
                    <a:pt x="25" y="5"/>
                    <a:pt x="25" y="14"/>
                  </a:cubicBezTo>
                  <a:cubicBezTo>
                    <a:pt x="25" y="22"/>
                    <a:pt x="20" y="27"/>
                    <a:pt x="11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13" y="24"/>
                    <a:pt x="20" y="23"/>
                    <a:pt x="20" y="14"/>
                  </a:cubicBezTo>
                  <a:cubicBezTo>
                    <a:pt x="20" y="4"/>
                    <a:pt x="12" y="4"/>
                    <a:pt x="10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8" name="Freeform 184"/>
            <p:cNvSpPr>
              <a:spLocks noEditPoints="1"/>
            </p:cNvSpPr>
            <p:nvPr userDrawn="1"/>
          </p:nvSpPr>
          <p:spPr bwMode="auto">
            <a:xfrm>
              <a:off x="1403" y="1357"/>
              <a:ext cx="97" cy="114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6 w 97"/>
                <a:gd name="T7" fmla="*/ 81 h 114"/>
                <a:gd name="T8" fmla="*/ 24 w 97"/>
                <a:gd name="T9" fmla="*/ 81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4 w 97"/>
                <a:gd name="T17" fmla="*/ 0 h 114"/>
                <a:gd name="T18" fmla="*/ 50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50 w 97"/>
                <a:gd name="T29" fmla="*/ 10 h 114"/>
                <a:gd name="T30" fmla="*/ 50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6" y="81"/>
                  </a:lnTo>
                  <a:lnTo>
                    <a:pt x="24" y="81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4" y="0"/>
                  </a:lnTo>
                  <a:close/>
                  <a:moveTo>
                    <a:pt x="50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9" name="Freeform 185"/>
            <p:cNvSpPr>
              <a:spLocks/>
            </p:cNvSpPr>
            <p:nvPr userDrawn="1"/>
          </p:nvSpPr>
          <p:spPr bwMode="auto">
            <a:xfrm>
              <a:off x="1516" y="1357"/>
              <a:ext cx="76" cy="114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0" name="Freeform 186"/>
            <p:cNvSpPr>
              <a:spLocks/>
            </p:cNvSpPr>
            <p:nvPr userDrawn="1"/>
          </p:nvSpPr>
          <p:spPr bwMode="auto">
            <a:xfrm>
              <a:off x="1618" y="1357"/>
              <a:ext cx="54" cy="114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50 w 54"/>
                <a:gd name="T9" fmla="*/ 50 h 114"/>
                <a:gd name="T10" fmla="*/ 50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50" y="50"/>
                  </a:lnTo>
                  <a:lnTo>
                    <a:pt x="50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1" name="Freeform 187"/>
            <p:cNvSpPr>
              <a:spLocks/>
            </p:cNvSpPr>
            <p:nvPr userDrawn="1"/>
          </p:nvSpPr>
          <p:spPr bwMode="auto">
            <a:xfrm>
              <a:off x="1691" y="1357"/>
              <a:ext cx="76" cy="114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2" name="Freeform 188"/>
            <p:cNvSpPr>
              <a:spLocks/>
            </p:cNvSpPr>
            <p:nvPr userDrawn="1"/>
          </p:nvSpPr>
          <p:spPr bwMode="auto">
            <a:xfrm>
              <a:off x="1793" y="135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100 h 114"/>
                <a:gd name="T6" fmla="*/ 9 w 78"/>
                <a:gd name="T7" fmla="*/ 100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5 h 114"/>
                <a:gd name="T22" fmla="*/ 68 w 78"/>
                <a:gd name="T23" fmla="*/ 15 h 114"/>
                <a:gd name="T24" fmla="*/ 61 w 78"/>
                <a:gd name="T25" fmla="*/ 24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100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5"/>
                  </a:lnTo>
                  <a:lnTo>
                    <a:pt x="61" y="24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3" name="Freeform 189"/>
            <p:cNvSpPr>
              <a:spLocks/>
            </p:cNvSpPr>
            <p:nvPr userDrawn="1"/>
          </p:nvSpPr>
          <p:spPr bwMode="auto">
            <a:xfrm>
              <a:off x="1897" y="1357"/>
              <a:ext cx="54" cy="114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49 w 54"/>
                <a:gd name="T9" fmla="*/ 50 h 114"/>
                <a:gd name="T10" fmla="*/ 49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49" y="50"/>
                  </a:lnTo>
                  <a:lnTo>
                    <a:pt x="49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4" name="Freeform 190"/>
            <p:cNvSpPr>
              <a:spLocks/>
            </p:cNvSpPr>
            <p:nvPr userDrawn="1"/>
          </p:nvSpPr>
          <p:spPr bwMode="auto">
            <a:xfrm>
              <a:off x="1970" y="1357"/>
              <a:ext cx="111" cy="114"/>
            </a:xfrm>
            <a:custGeom>
              <a:avLst/>
              <a:gdLst>
                <a:gd name="T0" fmla="*/ 57 w 111"/>
                <a:gd name="T1" fmla="*/ 102 h 114"/>
                <a:gd name="T2" fmla="*/ 59 w 111"/>
                <a:gd name="T3" fmla="*/ 88 h 114"/>
                <a:gd name="T4" fmla="*/ 94 w 111"/>
                <a:gd name="T5" fmla="*/ 0 h 114"/>
                <a:gd name="T6" fmla="*/ 111 w 111"/>
                <a:gd name="T7" fmla="*/ 0 h 114"/>
                <a:gd name="T8" fmla="*/ 111 w 111"/>
                <a:gd name="T9" fmla="*/ 114 h 114"/>
                <a:gd name="T10" fmla="*/ 102 w 111"/>
                <a:gd name="T11" fmla="*/ 114 h 114"/>
                <a:gd name="T12" fmla="*/ 102 w 111"/>
                <a:gd name="T13" fmla="*/ 26 h 114"/>
                <a:gd name="T14" fmla="*/ 102 w 111"/>
                <a:gd name="T15" fmla="*/ 10 h 114"/>
                <a:gd name="T16" fmla="*/ 99 w 111"/>
                <a:gd name="T17" fmla="*/ 10 h 114"/>
                <a:gd name="T18" fmla="*/ 94 w 111"/>
                <a:gd name="T19" fmla="*/ 24 h 114"/>
                <a:gd name="T20" fmla="*/ 61 w 111"/>
                <a:gd name="T21" fmla="*/ 114 h 114"/>
                <a:gd name="T22" fmla="*/ 50 w 111"/>
                <a:gd name="T23" fmla="*/ 114 h 114"/>
                <a:gd name="T24" fmla="*/ 14 w 111"/>
                <a:gd name="T25" fmla="*/ 24 h 114"/>
                <a:gd name="T26" fmla="*/ 9 w 111"/>
                <a:gd name="T27" fmla="*/ 10 h 114"/>
                <a:gd name="T28" fmla="*/ 9 w 111"/>
                <a:gd name="T29" fmla="*/ 10 h 114"/>
                <a:gd name="T30" fmla="*/ 9 w 111"/>
                <a:gd name="T31" fmla="*/ 26 h 114"/>
                <a:gd name="T32" fmla="*/ 9 w 111"/>
                <a:gd name="T33" fmla="*/ 114 h 114"/>
                <a:gd name="T34" fmla="*/ 0 w 111"/>
                <a:gd name="T35" fmla="*/ 114 h 114"/>
                <a:gd name="T36" fmla="*/ 0 w 111"/>
                <a:gd name="T37" fmla="*/ 0 h 114"/>
                <a:gd name="T38" fmla="*/ 16 w 111"/>
                <a:gd name="T39" fmla="*/ 0 h 114"/>
                <a:gd name="T40" fmla="*/ 50 w 111"/>
                <a:gd name="T41" fmla="*/ 88 h 114"/>
                <a:gd name="T42" fmla="*/ 54 w 111"/>
                <a:gd name="T43" fmla="*/ 102 h 114"/>
                <a:gd name="T44" fmla="*/ 57 w 111"/>
                <a:gd name="T45" fmla="*/ 102 h 1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1" h="114">
                  <a:moveTo>
                    <a:pt x="57" y="102"/>
                  </a:moveTo>
                  <a:lnTo>
                    <a:pt x="59" y="88"/>
                  </a:lnTo>
                  <a:lnTo>
                    <a:pt x="94" y="0"/>
                  </a:lnTo>
                  <a:lnTo>
                    <a:pt x="111" y="0"/>
                  </a:lnTo>
                  <a:lnTo>
                    <a:pt x="111" y="114"/>
                  </a:lnTo>
                  <a:lnTo>
                    <a:pt x="102" y="114"/>
                  </a:lnTo>
                  <a:lnTo>
                    <a:pt x="102" y="26"/>
                  </a:lnTo>
                  <a:lnTo>
                    <a:pt x="102" y="10"/>
                  </a:lnTo>
                  <a:lnTo>
                    <a:pt x="99" y="10"/>
                  </a:lnTo>
                  <a:lnTo>
                    <a:pt x="94" y="24"/>
                  </a:lnTo>
                  <a:lnTo>
                    <a:pt x="61" y="114"/>
                  </a:lnTo>
                  <a:lnTo>
                    <a:pt x="50" y="114"/>
                  </a:lnTo>
                  <a:lnTo>
                    <a:pt x="14" y="24"/>
                  </a:lnTo>
                  <a:lnTo>
                    <a:pt x="9" y="10"/>
                  </a:lnTo>
                  <a:lnTo>
                    <a:pt x="9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50" y="88"/>
                  </a:lnTo>
                  <a:lnTo>
                    <a:pt x="54" y="102"/>
                  </a:lnTo>
                  <a:lnTo>
                    <a:pt x="57" y="10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5" name="Freeform 191"/>
            <p:cNvSpPr>
              <a:spLocks noEditPoints="1"/>
            </p:cNvSpPr>
            <p:nvPr userDrawn="1"/>
          </p:nvSpPr>
          <p:spPr bwMode="auto">
            <a:xfrm>
              <a:off x="-671" y="1107"/>
              <a:ext cx="134" cy="232"/>
            </a:xfrm>
            <a:custGeom>
              <a:avLst/>
              <a:gdLst>
                <a:gd name="T0" fmla="*/ 143 w 57"/>
                <a:gd name="T1" fmla="*/ 0 h 98"/>
                <a:gd name="T2" fmla="*/ 299 w 57"/>
                <a:gd name="T3" fmla="*/ 140 h 98"/>
                <a:gd name="T4" fmla="*/ 205 w 57"/>
                <a:gd name="T5" fmla="*/ 263 h 98"/>
                <a:gd name="T6" fmla="*/ 205 w 57"/>
                <a:gd name="T7" fmla="*/ 263 h 98"/>
                <a:gd name="T8" fmla="*/ 315 w 57"/>
                <a:gd name="T9" fmla="*/ 393 h 98"/>
                <a:gd name="T10" fmla="*/ 139 w 57"/>
                <a:gd name="T11" fmla="*/ 549 h 98"/>
                <a:gd name="T12" fmla="*/ 0 w 57"/>
                <a:gd name="T13" fmla="*/ 549 h 98"/>
                <a:gd name="T14" fmla="*/ 0 w 57"/>
                <a:gd name="T15" fmla="*/ 0 h 98"/>
                <a:gd name="T16" fmla="*/ 143 w 57"/>
                <a:gd name="T17" fmla="*/ 0 h 98"/>
                <a:gd name="T18" fmla="*/ 49 w 57"/>
                <a:gd name="T19" fmla="*/ 241 h 98"/>
                <a:gd name="T20" fmla="*/ 132 w 57"/>
                <a:gd name="T21" fmla="*/ 241 h 98"/>
                <a:gd name="T22" fmla="*/ 242 w 57"/>
                <a:gd name="T23" fmla="*/ 140 h 98"/>
                <a:gd name="T24" fmla="*/ 139 w 57"/>
                <a:gd name="T25" fmla="*/ 45 h 98"/>
                <a:gd name="T26" fmla="*/ 49 w 57"/>
                <a:gd name="T27" fmla="*/ 45 h 98"/>
                <a:gd name="T28" fmla="*/ 49 w 57"/>
                <a:gd name="T29" fmla="*/ 241 h 98"/>
                <a:gd name="T30" fmla="*/ 49 w 57"/>
                <a:gd name="T31" fmla="*/ 504 h 98"/>
                <a:gd name="T32" fmla="*/ 132 w 57"/>
                <a:gd name="T33" fmla="*/ 504 h 98"/>
                <a:gd name="T34" fmla="*/ 259 w 57"/>
                <a:gd name="T35" fmla="*/ 393 h 98"/>
                <a:gd name="T36" fmla="*/ 139 w 57"/>
                <a:gd name="T37" fmla="*/ 286 h 98"/>
                <a:gd name="T38" fmla="*/ 49 w 57"/>
                <a:gd name="T39" fmla="*/ 286 h 98"/>
                <a:gd name="T40" fmla="*/ 49 w 57"/>
                <a:gd name="T41" fmla="*/ 504 h 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" h="98">
                  <a:moveTo>
                    <a:pt x="26" y="0"/>
                  </a:moveTo>
                  <a:cubicBezTo>
                    <a:pt x="46" y="0"/>
                    <a:pt x="54" y="11"/>
                    <a:pt x="54" y="25"/>
                  </a:cubicBezTo>
                  <a:cubicBezTo>
                    <a:pt x="54" y="34"/>
                    <a:pt x="50" y="42"/>
                    <a:pt x="37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9" y="49"/>
                    <a:pt x="57" y="59"/>
                    <a:pt x="57" y="70"/>
                  </a:cubicBezTo>
                  <a:cubicBezTo>
                    <a:pt x="57" y="98"/>
                    <a:pt x="29" y="98"/>
                    <a:pt x="25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" y="0"/>
                  </a:lnTo>
                  <a:close/>
                  <a:moveTo>
                    <a:pt x="9" y="43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37" y="43"/>
                    <a:pt x="44" y="35"/>
                    <a:pt x="44" y="25"/>
                  </a:cubicBezTo>
                  <a:cubicBezTo>
                    <a:pt x="44" y="13"/>
                    <a:pt x="35" y="8"/>
                    <a:pt x="25" y="8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9" y="43"/>
                  </a:lnTo>
                  <a:close/>
                  <a:moveTo>
                    <a:pt x="9" y="90"/>
                  </a:moveTo>
                  <a:cubicBezTo>
                    <a:pt x="24" y="90"/>
                    <a:pt x="24" y="90"/>
                    <a:pt x="24" y="90"/>
                  </a:cubicBezTo>
                  <a:cubicBezTo>
                    <a:pt x="32" y="90"/>
                    <a:pt x="47" y="88"/>
                    <a:pt x="47" y="70"/>
                  </a:cubicBezTo>
                  <a:cubicBezTo>
                    <a:pt x="47" y="58"/>
                    <a:pt x="38" y="51"/>
                    <a:pt x="25" y="51"/>
                  </a:cubicBezTo>
                  <a:cubicBezTo>
                    <a:pt x="9" y="51"/>
                    <a:pt x="9" y="51"/>
                    <a:pt x="9" y="51"/>
                  </a:cubicBezTo>
                  <a:lnTo>
                    <a:pt x="9" y="9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6" name="Freeform 192"/>
            <p:cNvSpPr>
              <a:spLocks/>
            </p:cNvSpPr>
            <p:nvPr userDrawn="1"/>
          </p:nvSpPr>
          <p:spPr bwMode="auto">
            <a:xfrm>
              <a:off x="-470" y="1107"/>
              <a:ext cx="274" cy="232"/>
            </a:xfrm>
            <a:custGeom>
              <a:avLst/>
              <a:gdLst>
                <a:gd name="T0" fmla="*/ 148 w 274"/>
                <a:gd name="T1" fmla="*/ 0 h 232"/>
                <a:gd name="T2" fmla="*/ 148 w 274"/>
                <a:gd name="T3" fmla="*/ 213 h 232"/>
                <a:gd name="T4" fmla="*/ 252 w 274"/>
                <a:gd name="T5" fmla="*/ 213 h 232"/>
                <a:gd name="T6" fmla="*/ 252 w 274"/>
                <a:gd name="T7" fmla="*/ 0 h 232"/>
                <a:gd name="T8" fmla="*/ 274 w 274"/>
                <a:gd name="T9" fmla="*/ 0 h 232"/>
                <a:gd name="T10" fmla="*/ 274 w 274"/>
                <a:gd name="T11" fmla="*/ 232 h 232"/>
                <a:gd name="T12" fmla="*/ 0 w 274"/>
                <a:gd name="T13" fmla="*/ 232 h 232"/>
                <a:gd name="T14" fmla="*/ 0 w 274"/>
                <a:gd name="T15" fmla="*/ 0 h 232"/>
                <a:gd name="T16" fmla="*/ 23 w 274"/>
                <a:gd name="T17" fmla="*/ 0 h 232"/>
                <a:gd name="T18" fmla="*/ 23 w 274"/>
                <a:gd name="T19" fmla="*/ 213 h 232"/>
                <a:gd name="T20" fmla="*/ 127 w 274"/>
                <a:gd name="T21" fmla="*/ 213 h 232"/>
                <a:gd name="T22" fmla="*/ 127 w 274"/>
                <a:gd name="T23" fmla="*/ 0 h 232"/>
                <a:gd name="T24" fmla="*/ 148 w 274"/>
                <a:gd name="T25" fmla="*/ 0 h 2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4" h="232">
                  <a:moveTo>
                    <a:pt x="148" y="0"/>
                  </a:moveTo>
                  <a:lnTo>
                    <a:pt x="148" y="213"/>
                  </a:lnTo>
                  <a:lnTo>
                    <a:pt x="252" y="213"/>
                  </a:lnTo>
                  <a:lnTo>
                    <a:pt x="252" y="0"/>
                  </a:lnTo>
                  <a:lnTo>
                    <a:pt x="274" y="0"/>
                  </a:lnTo>
                  <a:lnTo>
                    <a:pt x="274" y="232"/>
                  </a:lnTo>
                  <a:lnTo>
                    <a:pt x="0" y="23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13"/>
                  </a:lnTo>
                  <a:lnTo>
                    <a:pt x="127" y="213"/>
                  </a:lnTo>
                  <a:lnTo>
                    <a:pt x="127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7" name="Freeform 193"/>
            <p:cNvSpPr>
              <a:spLocks noEditPoints="1"/>
            </p:cNvSpPr>
            <p:nvPr userDrawn="1"/>
          </p:nvSpPr>
          <p:spPr bwMode="auto">
            <a:xfrm>
              <a:off x="-130" y="1105"/>
              <a:ext cx="208" cy="236"/>
            </a:xfrm>
            <a:custGeom>
              <a:avLst/>
              <a:gdLst>
                <a:gd name="T0" fmla="*/ 246 w 88"/>
                <a:gd name="T1" fmla="*/ 0 h 100"/>
                <a:gd name="T2" fmla="*/ 492 w 88"/>
                <a:gd name="T3" fmla="*/ 278 h 100"/>
                <a:gd name="T4" fmla="*/ 246 w 88"/>
                <a:gd name="T5" fmla="*/ 557 h 100"/>
                <a:gd name="T6" fmla="*/ 0 w 88"/>
                <a:gd name="T7" fmla="*/ 278 h 100"/>
                <a:gd name="T8" fmla="*/ 246 w 88"/>
                <a:gd name="T9" fmla="*/ 0 h 100"/>
                <a:gd name="T10" fmla="*/ 246 w 88"/>
                <a:gd name="T11" fmla="*/ 512 h 100"/>
                <a:gd name="T12" fmla="*/ 435 w 88"/>
                <a:gd name="T13" fmla="*/ 278 h 100"/>
                <a:gd name="T14" fmla="*/ 246 w 88"/>
                <a:gd name="T15" fmla="*/ 45 h 100"/>
                <a:gd name="T16" fmla="*/ 57 w 88"/>
                <a:gd name="T17" fmla="*/ 278 h 100"/>
                <a:gd name="T18" fmla="*/ 246 w 88"/>
                <a:gd name="T19" fmla="*/ 512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100">
                  <a:moveTo>
                    <a:pt x="44" y="0"/>
                  </a:moveTo>
                  <a:cubicBezTo>
                    <a:pt x="74" y="0"/>
                    <a:pt x="88" y="24"/>
                    <a:pt x="88" y="50"/>
                  </a:cubicBezTo>
                  <a:cubicBezTo>
                    <a:pt x="88" y="82"/>
                    <a:pt x="69" y="100"/>
                    <a:pt x="44" y="100"/>
                  </a:cubicBezTo>
                  <a:cubicBezTo>
                    <a:pt x="19" y="100"/>
                    <a:pt x="0" y="82"/>
                    <a:pt x="0" y="50"/>
                  </a:cubicBezTo>
                  <a:cubicBezTo>
                    <a:pt x="0" y="24"/>
                    <a:pt x="14" y="0"/>
                    <a:pt x="44" y="0"/>
                  </a:cubicBezTo>
                  <a:close/>
                  <a:moveTo>
                    <a:pt x="44" y="92"/>
                  </a:moveTo>
                  <a:cubicBezTo>
                    <a:pt x="61" y="92"/>
                    <a:pt x="78" y="79"/>
                    <a:pt x="78" y="50"/>
                  </a:cubicBezTo>
                  <a:cubicBezTo>
                    <a:pt x="78" y="21"/>
                    <a:pt x="61" y="8"/>
                    <a:pt x="44" y="8"/>
                  </a:cubicBezTo>
                  <a:cubicBezTo>
                    <a:pt x="27" y="8"/>
                    <a:pt x="10" y="21"/>
                    <a:pt x="10" y="50"/>
                  </a:cubicBezTo>
                  <a:cubicBezTo>
                    <a:pt x="10" y="79"/>
                    <a:pt x="27" y="92"/>
                    <a:pt x="44" y="9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8" name="Freeform 194"/>
            <p:cNvSpPr>
              <a:spLocks/>
            </p:cNvSpPr>
            <p:nvPr userDrawn="1"/>
          </p:nvSpPr>
          <p:spPr bwMode="auto">
            <a:xfrm>
              <a:off x="111" y="1107"/>
              <a:ext cx="182" cy="234"/>
            </a:xfrm>
            <a:custGeom>
              <a:avLst/>
              <a:gdLst>
                <a:gd name="T0" fmla="*/ 57 w 77"/>
                <a:gd name="T1" fmla="*/ 0 h 99"/>
                <a:gd name="T2" fmla="*/ 196 w 77"/>
                <a:gd name="T3" fmla="*/ 291 h 99"/>
                <a:gd name="T4" fmla="*/ 229 w 77"/>
                <a:gd name="T5" fmla="*/ 357 h 99"/>
                <a:gd name="T6" fmla="*/ 229 w 77"/>
                <a:gd name="T7" fmla="*/ 357 h 99"/>
                <a:gd name="T8" fmla="*/ 251 w 77"/>
                <a:gd name="T9" fmla="*/ 295 h 99"/>
                <a:gd name="T10" fmla="*/ 373 w 77"/>
                <a:gd name="T11" fmla="*/ 0 h 99"/>
                <a:gd name="T12" fmla="*/ 430 w 77"/>
                <a:gd name="T13" fmla="*/ 0 h 99"/>
                <a:gd name="T14" fmla="*/ 234 w 77"/>
                <a:gd name="T15" fmla="*/ 459 h 99"/>
                <a:gd name="T16" fmla="*/ 135 w 77"/>
                <a:gd name="T17" fmla="*/ 553 h 99"/>
                <a:gd name="T18" fmla="*/ 78 w 77"/>
                <a:gd name="T19" fmla="*/ 541 h 99"/>
                <a:gd name="T20" fmla="*/ 78 w 77"/>
                <a:gd name="T21" fmla="*/ 496 h 99"/>
                <a:gd name="T22" fmla="*/ 123 w 77"/>
                <a:gd name="T23" fmla="*/ 508 h 99"/>
                <a:gd name="T24" fmla="*/ 184 w 77"/>
                <a:gd name="T25" fmla="*/ 447 h 99"/>
                <a:gd name="T26" fmla="*/ 201 w 77"/>
                <a:gd name="T27" fmla="*/ 414 h 99"/>
                <a:gd name="T28" fmla="*/ 0 w 77"/>
                <a:gd name="T29" fmla="*/ 0 h 99"/>
                <a:gd name="T30" fmla="*/ 57 w 77"/>
                <a:gd name="T31" fmla="*/ 0 h 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7" h="99">
                  <a:moveTo>
                    <a:pt x="10" y="0"/>
                  </a:moveTo>
                  <a:cubicBezTo>
                    <a:pt x="35" y="52"/>
                    <a:pt x="35" y="52"/>
                    <a:pt x="35" y="52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39" y="91"/>
                    <a:pt x="36" y="99"/>
                    <a:pt x="24" y="99"/>
                  </a:cubicBezTo>
                  <a:cubicBezTo>
                    <a:pt x="20" y="99"/>
                    <a:pt x="17" y="99"/>
                    <a:pt x="14" y="97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7" y="91"/>
                    <a:pt x="20" y="91"/>
                    <a:pt x="22" y="91"/>
                  </a:cubicBezTo>
                  <a:cubicBezTo>
                    <a:pt x="28" y="91"/>
                    <a:pt x="30" y="88"/>
                    <a:pt x="33" y="80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9" name="Freeform 195"/>
            <p:cNvSpPr>
              <a:spLocks/>
            </p:cNvSpPr>
            <p:nvPr userDrawn="1"/>
          </p:nvSpPr>
          <p:spPr bwMode="auto">
            <a:xfrm>
              <a:off x="335" y="1102"/>
              <a:ext cx="147" cy="239"/>
            </a:xfrm>
            <a:custGeom>
              <a:avLst/>
              <a:gdLst>
                <a:gd name="T0" fmla="*/ 85 w 62"/>
                <a:gd name="T1" fmla="*/ 251 h 101"/>
                <a:gd name="T2" fmla="*/ 147 w 62"/>
                <a:gd name="T3" fmla="*/ 251 h 101"/>
                <a:gd name="T4" fmla="*/ 275 w 62"/>
                <a:gd name="T5" fmla="*/ 140 h 101"/>
                <a:gd name="T6" fmla="*/ 147 w 62"/>
                <a:gd name="T7" fmla="*/ 50 h 101"/>
                <a:gd name="T8" fmla="*/ 17 w 62"/>
                <a:gd name="T9" fmla="*/ 78 h 101"/>
                <a:gd name="T10" fmla="*/ 12 w 62"/>
                <a:gd name="T11" fmla="*/ 28 h 101"/>
                <a:gd name="T12" fmla="*/ 147 w 62"/>
                <a:gd name="T13" fmla="*/ 5 h 101"/>
                <a:gd name="T14" fmla="*/ 332 w 62"/>
                <a:gd name="T15" fmla="*/ 140 h 101"/>
                <a:gd name="T16" fmla="*/ 242 w 62"/>
                <a:gd name="T17" fmla="*/ 270 h 101"/>
                <a:gd name="T18" fmla="*/ 242 w 62"/>
                <a:gd name="T19" fmla="*/ 274 h 101"/>
                <a:gd name="T20" fmla="*/ 349 w 62"/>
                <a:gd name="T21" fmla="*/ 414 h 101"/>
                <a:gd name="T22" fmla="*/ 147 w 62"/>
                <a:gd name="T23" fmla="*/ 566 h 101"/>
                <a:gd name="T24" fmla="*/ 0 w 62"/>
                <a:gd name="T25" fmla="*/ 532 h 101"/>
                <a:gd name="T26" fmla="*/ 5 w 62"/>
                <a:gd name="T27" fmla="*/ 483 h 101"/>
                <a:gd name="T28" fmla="*/ 147 w 62"/>
                <a:gd name="T29" fmla="*/ 521 h 101"/>
                <a:gd name="T30" fmla="*/ 299 w 62"/>
                <a:gd name="T31" fmla="*/ 409 h 101"/>
                <a:gd name="T32" fmla="*/ 152 w 62"/>
                <a:gd name="T33" fmla="*/ 296 h 101"/>
                <a:gd name="T34" fmla="*/ 85 w 62"/>
                <a:gd name="T35" fmla="*/ 296 h 101"/>
                <a:gd name="T36" fmla="*/ 85 w 62"/>
                <a:gd name="T37" fmla="*/ 251 h 1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" h="101">
                  <a:moveTo>
                    <a:pt x="15" y="45"/>
                  </a:moveTo>
                  <a:cubicBezTo>
                    <a:pt x="26" y="45"/>
                    <a:pt x="26" y="45"/>
                    <a:pt x="26" y="45"/>
                  </a:cubicBezTo>
                  <a:cubicBezTo>
                    <a:pt x="45" y="45"/>
                    <a:pt x="49" y="34"/>
                    <a:pt x="49" y="25"/>
                  </a:cubicBezTo>
                  <a:cubicBezTo>
                    <a:pt x="49" y="14"/>
                    <a:pt x="40" y="9"/>
                    <a:pt x="26" y="9"/>
                  </a:cubicBezTo>
                  <a:cubicBezTo>
                    <a:pt x="18" y="9"/>
                    <a:pt x="10" y="11"/>
                    <a:pt x="3" y="1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0" y="3"/>
                    <a:pt x="18" y="1"/>
                    <a:pt x="26" y="1"/>
                  </a:cubicBezTo>
                  <a:cubicBezTo>
                    <a:pt x="29" y="1"/>
                    <a:pt x="59" y="0"/>
                    <a:pt x="59" y="25"/>
                  </a:cubicBezTo>
                  <a:cubicBezTo>
                    <a:pt x="59" y="37"/>
                    <a:pt x="54" y="45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56" y="51"/>
                    <a:pt x="62" y="61"/>
                    <a:pt x="62" y="74"/>
                  </a:cubicBezTo>
                  <a:cubicBezTo>
                    <a:pt x="62" y="93"/>
                    <a:pt x="43" y="101"/>
                    <a:pt x="26" y="101"/>
                  </a:cubicBezTo>
                  <a:cubicBezTo>
                    <a:pt x="16" y="101"/>
                    <a:pt x="7" y="98"/>
                    <a:pt x="0" y="95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8" y="90"/>
                    <a:pt x="17" y="93"/>
                    <a:pt x="26" y="93"/>
                  </a:cubicBezTo>
                  <a:cubicBezTo>
                    <a:pt x="42" y="93"/>
                    <a:pt x="53" y="85"/>
                    <a:pt x="53" y="73"/>
                  </a:cubicBezTo>
                  <a:cubicBezTo>
                    <a:pt x="53" y="60"/>
                    <a:pt x="43" y="53"/>
                    <a:pt x="27" y="53"/>
                  </a:cubicBezTo>
                  <a:cubicBezTo>
                    <a:pt x="15" y="53"/>
                    <a:pt x="15" y="53"/>
                    <a:pt x="15" y="53"/>
                  </a:cubicBezTo>
                  <a:lnTo>
                    <a:pt x="15" y="4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1844824"/>
            <a:ext cx="10363200" cy="2952328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962225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3873" y="5229200"/>
            <a:ext cx="6346051" cy="1368152"/>
          </a:xfrm>
        </p:spPr>
        <p:txBody>
          <a:bodyPr/>
          <a:lstStyle>
            <a:lvl1pPr marL="0" indent="0" algn="r">
              <a:buNone/>
              <a:defRPr sz="1600" b="1">
                <a:solidFill>
                  <a:srgbClr val="515C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103" name="Прямая соединительная линия 102"/>
          <p:cNvCxnSpPr/>
          <p:nvPr userDrawn="1"/>
        </p:nvCxnSpPr>
        <p:spPr>
          <a:xfrm>
            <a:off x="825407" y="5013176"/>
            <a:ext cx="10455172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398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руппа 107"/>
          <p:cNvGrpSpPr/>
          <p:nvPr userDrawn="1"/>
        </p:nvGrpSpPr>
        <p:grpSpPr>
          <a:xfrm>
            <a:off x="383120" y="-1"/>
            <a:ext cx="1479549" cy="6858001"/>
            <a:chOff x="287338" y="-1"/>
            <a:chExt cx="1233487" cy="6858001"/>
          </a:xfrm>
        </p:grpSpPr>
        <p:sp>
          <p:nvSpPr>
            <p:cNvPr id="101" name="Прямоугольник 100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" name="Прямоугольник 101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" name="Прямоугольник 102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4" name="Прямоугольник 103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5" name="Прямоугольник 104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sz="3000" b="1" cap="all">
                <a:solidFill>
                  <a:srgbClr val="515C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9" name="Прямоугольник 108"/>
          <p:cNvSpPr/>
          <p:nvPr userDrawn="1"/>
        </p:nvSpPr>
        <p:spPr>
          <a:xfrm>
            <a:off x="211745" y="7353"/>
            <a:ext cx="1824203" cy="685800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  <p:cxnSp>
        <p:nvCxnSpPr>
          <p:cNvPr id="113" name="Прямая соединительная линия 112"/>
          <p:cNvCxnSpPr/>
          <p:nvPr userDrawn="1"/>
        </p:nvCxnSpPr>
        <p:spPr>
          <a:xfrm>
            <a:off x="2512951" y="3372631"/>
            <a:ext cx="8827780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493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руппа 107"/>
          <p:cNvGrpSpPr/>
          <p:nvPr userDrawn="1"/>
        </p:nvGrpSpPr>
        <p:grpSpPr>
          <a:xfrm>
            <a:off x="383120" y="-1"/>
            <a:ext cx="1479549" cy="6858001"/>
            <a:chOff x="287338" y="-1"/>
            <a:chExt cx="1233487" cy="6858001"/>
          </a:xfrm>
        </p:grpSpPr>
        <p:sp>
          <p:nvSpPr>
            <p:cNvPr id="101" name="Прямоугольник 100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" name="Прямоугольник 101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" name="Прямоугольник 102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4" name="Прямоугольник 103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5" name="Прямоугольник 104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599723" y="332656"/>
            <a:ext cx="6432716" cy="465956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09" name="Прямоугольник 108"/>
          <p:cNvSpPr/>
          <p:nvPr userDrawn="1"/>
        </p:nvSpPr>
        <p:spPr>
          <a:xfrm>
            <a:off x="211745" y="7353"/>
            <a:ext cx="1824203" cy="685800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3" name="Содержимое 2"/>
          <p:cNvSpPr>
            <a:spLocks noGrp="1"/>
          </p:cNvSpPr>
          <p:nvPr>
            <p:ph idx="10"/>
          </p:nvPr>
        </p:nvSpPr>
        <p:spPr>
          <a:xfrm>
            <a:off x="2035947" y="1196752"/>
            <a:ext cx="10086580" cy="5472608"/>
          </a:xfrm>
        </p:spPr>
        <p:txBody>
          <a:bodyPr/>
          <a:lstStyle>
            <a:lvl1pPr marL="385763" indent="-385763">
              <a:buFont typeface="+mj-lt"/>
              <a:buAutoNum type="arabicPeriod"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8663" indent="-385763"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1028700" indent="-342900">
              <a:buFont typeface="+mj-lt"/>
              <a:buAutoNum type="arabicPeriod"/>
              <a:defRPr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8692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sz="3000" b="1" cap="all">
                <a:solidFill>
                  <a:srgbClr val="515C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 hasCustomPrompt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13" name="Прямая соединительная линия 112"/>
          <p:cNvCxnSpPr/>
          <p:nvPr userDrawn="1"/>
        </p:nvCxnSpPr>
        <p:spPr>
          <a:xfrm>
            <a:off x="2512951" y="3372631"/>
            <a:ext cx="8479596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 userDrawn="1"/>
        </p:nvGrpSpPr>
        <p:grpSpPr>
          <a:xfrm>
            <a:off x="922817" y="2852936"/>
            <a:ext cx="1184403" cy="2160240"/>
            <a:chOff x="287338" y="-1"/>
            <a:chExt cx="1233487" cy="6858001"/>
          </a:xfrm>
        </p:grpSpPr>
        <p:sp>
          <p:nvSpPr>
            <p:cNvPr id="13" name="Прямоугольник 12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Прямоугольник 13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Прямоугольник 14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Прямоугольник 15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Прямоугольник 16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8" name="Прямоугольник 17"/>
          <p:cNvSpPr/>
          <p:nvPr userDrawn="1"/>
        </p:nvSpPr>
        <p:spPr>
          <a:xfrm>
            <a:off x="922829" y="2852937"/>
            <a:ext cx="1268031" cy="216024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91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12192000" cy="1359024"/>
          </a:xfrm>
        </p:spPr>
        <p:txBody>
          <a:bodyPr/>
          <a:lstStyle>
            <a:lvl1pPr algn="ctr"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5184576"/>
          </a:xfr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23392" y="1412776"/>
            <a:ext cx="10945216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365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12192000" cy="1359024"/>
          </a:xfrm>
        </p:spPr>
        <p:txBody>
          <a:bodyPr/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23392" y="1412776"/>
            <a:ext cx="10945216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1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руппа 107"/>
          <p:cNvGrpSpPr/>
          <p:nvPr userDrawn="1"/>
        </p:nvGrpSpPr>
        <p:grpSpPr>
          <a:xfrm>
            <a:off x="383120" y="-1"/>
            <a:ext cx="1479549" cy="6858001"/>
            <a:chOff x="287338" y="-1"/>
            <a:chExt cx="1233487" cy="6858001"/>
          </a:xfrm>
        </p:grpSpPr>
        <p:sp>
          <p:nvSpPr>
            <p:cNvPr id="101" name="Прямоугольник 100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" name="Прямоугольник 101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" name="Прямоугольник 102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4" name="Прямоугольник 103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5" name="Прямоугольник 104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sz="3000" b="1" cap="all">
                <a:solidFill>
                  <a:srgbClr val="515C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9" name="Прямоугольник 108"/>
          <p:cNvSpPr/>
          <p:nvPr userDrawn="1"/>
        </p:nvSpPr>
        <p:spPr>
          <a:xfrm>
            <a:off x="211745" y="7353"/>
            <a:ext cx="1824203" cy="685800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  <p:cxnSp>
        <p:nvCxnSpPr>
          <p:cNvPr id="113" name="Прямая соединительная линия 112"/>
          <p:cNvCxnSpPr/>
          <p:nvPr userDrawn="1"/>
        </p:nvCxnSpPr>
        <p:spPr>
          <a:xfrm>
            <a:off x="2512951" y="3372631"/>
            <a:ext cx="8827780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62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044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918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1"/>
          <p:cNvGrpSpPr>
            <a:grpSpLocks noChangeAspect="1"/>
          </p:cNvGrpSpPr>
          <p:nvPr userDrawn="1"/>
        </p:nvGrpSpPr>
        <p:grpSpPr bwMode="auto">
          <a:xfrm>
            <a:off x="490868" y="227668"/>
            <a:ext cx="4826957" cy="1329124"/>
            <a:chOff x="-683" y="316"/>
            <a:chExt cx="3416" cy="1254"/>
          </a:xfrm>
        </p:grpSpPr>
        <p:sp>
          <p:nvSpPr>
            <p:cNvPr id="5" name="AutoShape 100"/>
            <p:cNvSpPr>
              <a:spLocks noChangeAspect="1" noChangeArrowheads="1" noTextEdit="1"/>
            </p:cNvSpPr>
            <p:nvPr userDrawn="1"/>
          </p:nvSpPr>
          <p:spPr bwMode="auto">
            <a:xfrm>
              <a:off x="-683" y="316"/>
              <a:ext cx="3416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" name="Rectangle 102"/>
            <p:cNvSpPr>
              <a:spLocks noChangeArrowheads="1"/>
            </p:cNvSpPr>
            <p:nvPr userDrawn="1"/>
          </p:nvSpPr>
          <p:spPr bwMode="auto">
            <a:xfrm>
              <a:off x="-681" y="1551"/>
              <a:ext cx="3416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103"/>
            <p:cNvSpPr>
              <a:spLocks/>
            </p:cNvSpPr>
            <p:nvPr userDrawn="1"/>
          </p:nvSpPr>
          <p:spPr bwMode="auto">
            <a:xfrm>
              <a:off x="-681" y="1551"/>
              <a:ext cx="3416" cy="19"/>
            </a:xfrm>
            <a:custGeom>
              <a:avLst/>
              <a:gdLst>
                <a:gd name="T0" fmla="*/ 0 w 3416"/>
                <a:gd name="T1" fmla="*/ 19 h 19"/>
                <a:gd name="T2" fmla="*/ 3416 w 3416"/>
                <a:gd name="T3" fmla="*/ 19 h 19"/>
                <a:gd name="T4" fmla="*/ 3416 w 3416"/>
                <a:gd name="T5" fmla="*/ 0 h 19"/>
                <a:gd name="T6" fmla="*/ 0 w 3416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16" h="19">
                  <a:moveTo>
                    <a:pt x="0" y="19"/>
                  </a:moveTo>
                  <a:lnTo>
                    <a:pt x="3416" y="19"/>
                  </a:lnTo>
                  <a:lnTo>
                    <a:pt x="341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Rectangle 104"/>
            <p:cNvSpPr>
              <a:spLocks noChangeArrowheads="1"/>
            </p:cNvSpPr>
            <p:nvPr userDrawn="1"/>
          </p:nvSpPr>
          <p:spPr bwMode="auto">
            <a:xfrm>
              <a:off x="608" y="795"/>
              <a:ext cx="2120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105"/>
            <p:cNvSpPr>
              <a:spLocks/>
            </p:cNvSpPr>
            <p:nvPr userDrawn="1"/>
          </p:nvSpPr>
          <p:spPr bwMode="auto">
            <a:xfrm>
              <a:off x="609" y="795"/>
              <a:ext cx="2119" cy="19"/>
            </a:xfrm>
            <a:custGeom>
              <a:avLst/>
              <a:gdLst>
                <a:gd name="T0" fmla="*/ 0 w 2119"/>
                <a:gd name="T1" fmla="*/ 19 h 19"/>
                <a:gd name="T2" fmla="*/ 2119 w 2119"/>
                <a:gd name="T3" fmla="*/ 19 h 19"/>
                <a:gd name="T4" fmla="*/ 2119 w 2119"/>
                <a:gd name="T5" fmla="*/ 0 h 19"/>
                <a:gd name="T6" fmla="*/ 0 w 2119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" h="19">
                  <a:moveTo>
                    <a:pt x="0" y="19"/>
                  </a:moveTo>
                  <a:lnTo>
                    <a:pt x="2119" y="19"/>
                  </a:lnTo>
                  <a:lnTo>
                    <a:pt x="21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106"/>
            <p:cNvSpPr>
              <a:spLocks/>
            </p:cNvSpPr>
            <p:nvPr userDrawn="1"/>
          </p:nvSpPr>
          <p:spPr bwMode="auto">
            <a:xfrm>
              <a:off x="-452" y="526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" name="Freeform 107"/>
            <p:cNvSpPr>
              <a:spLocks/>
            </p:cNvSpPr>
            <p:nvPr userDrawn="1"/>
          </p:nvSpPr>
          <p:spPr bwMode="auto">
            <a:xfrm>
              <a:off x="-452" y="526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" name="Rectangle 108"/>
            <p:cNvSpPr>
              <a:spLocks noChangeArrowheads="1"/>
            </p:cNvSpPr>
            <p:nvPr userDrawn="1"/>
          </p:nvSpPr>
          <p:spPr bwMode="auto">
            <a:xfrm>
              <a:off x="184" y="318"/>
              <a:ext cx="296" cy="741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Rectangle 109"/>
            <p:cNvSpPr>
              <a:spLocks noChangeArrowheads="1"/>
            </p:cNvSpPr>
            <p:nvPr userDrawn="1"/>
          </p:nvSpPr>
          <p:spPr bwMode="auto">
            <a:xfrm>
              <a:off x="184" y="318"/>
              <a:ext cx="296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Rectangle 110"/>
            <p:cNvSpPr>
              <a:spLocks noChangeArrowheads="1"/>
            </p:cNvSpPr>
            <p:nvPr userDrawn="1"/>
          </p:nvSpPr>
          <p:spPr bwMode="auto">
            <a:xfrm>
              <a:off x="-674" y="595"/>
              <a:ext cx="222" cy="464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Rectangle 111"/>
            <p:cNvSpPr>
              <a:spLocks noChangeArrowheads="1"/>
            </p:cNvSpPr>
            <p:nvPr userDrawn="1"/>
          </p:nvSpPr>
          <p:spPr bwMode="auto">
            <a:xfrm>
              <a:off x="-674" y="595"/>
              <a:ext cx="222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Rectangle 112"/>
            <p:cNvSpPr>
              <a:spLocks noChangeArrowheads="1"/>
            </p:cNvSpPr>
            <p:nvPr userDrawn="1"/>
          </p:nvSpPr>
          <p:spPr bwMode="auto">
            <a:xfrm>
              <a:off x="-452" y="595"/>
              <a:ext cx="76" cy="464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Rectangle 113"/>
            <p:cNvSpPr>
              <a:spLocks noChangeArrowheads="1"/>
            </p:cNvSpPr>
            <p:nvPr userDrawn="1"/>
          </p:nvSpPr>
          <p:spPr bwMode="auto">
            <a:xfrm>
              <a:off x="-452" y="595"/>
              <a:ext cx="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" name="Freeform 114"/>
            <p:cNvSpPr>
              <a:spLocks/>
            </p:cNvSpPr>
            <p:nvPr userDrawn="1"/>
          </p:nvSpPr>
          <p:spPr bwMode="auto">
            <a:xfrm>
              <a:off x="-237" y="462"/>
              <a:ext cx="293" cy="598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" name="Freeform 115"/>
            <p:cNvSpPr>
              <a:spLocks/>
            </p:cNvSpPr>
            <p:nvPr userDrawn="1"/>
          </p:nvSpPr>
          <p:spPr bwMode="auto">
            <a:xfrm>
              <a:off x="-237" y="462"/>
              <a:ext cx="293" cy="598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" name="Rectangle 116"/>
            <p:cNvSpPr>
              <a:spLocks noChangeArrowheads="1"/>
            </p:cNvSpPr>
            <p:nvPr userDrawn="1"/>
          </p:nvSpPr>
          <p:spPr bwMode="auto">
            <a:xfrm>
              <a:off x="-237" y="526"/>
              <a:ext cx="83" cy="534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" name="Rectangle 117"/>
            <p:cNvSpPr>
              <a:spLocks noChangeArrowheads="1"/>
            </p:cNvSpPr>
            <p:nvPr userDrawn="1"/>
          </p:nvSpPr>
          <p:spPr bwMode="auto">
            <a:xfrm>
              <a:off x="-237" y="526"/>
              <a:ext cx="83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2" name="Freeform 118"/>
            <p:cNvSpPr>
              <a:spLocks/>
            </p:cNvSpPr>
            <p:nvPr userDrawn="1"/>
          </p:nvSpPr>
          <p:spPr bwMode="auto">
            <a:xfrm>
              <a:off x="-26" y="392"/>
              <a:ext cx="210" cy="668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" name="Freeform 119"/>
            <p:cNvSpPr>
              <a:spLocks/>
            </p:cNvSpPr>
            <p:nvPr userDrawn="1"/>
          </p:nvSpPr>
          <p:spPr bwMode="auto">
            <a:xfrm>
              <a:off x="-26" y="392"/>
              <a:ext cx="210" cy="668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" name="Rectangle 120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8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" name="Rectangle 121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" name="Rectangle 122"/>
            <p:cNvSpPr>
              <a:spLocks noChangeArrowheads="1"/>
            </p:cNvSpPr>
            <p:nvPr userDrawn="1"/>
          </p:nvSpPr>
          <p:spPr bwMode="auto">
            <a:xfrm>
              <a:off x="-26" y="463"/>
              <a:ext cx="82" cy="597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Rectangle 123"/>
            <p:cNvSpPr>
              <a:spLocks noChangeArrowheads="1"/>
            </p:cNvSpPr>
            <p:nvPr userDrawn="1"/>
          </p:nvSpPr>
          <p:spPr bwMode="auto">
            <a:xfrm>
              <a:off x="-26" y="463"/>
              <a:ext cx="82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Freeform 124"/>
            <p:cNvSpPr>
              <a:spLocks/>
            </p:cNvSpPr>
            <p:nvPr userDrawn="1"/>
          </p:nvSpPr>
          <p:spPr bwMode="auto">
            <a:xfrm>
              <a:off x="-452" y="1376"/>
              <a:ext cx="298" cy="114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Freeform 125"/>
            <p:cNvSpPr>
              <a:spLocks/>
            </p:cNvSpPr>
            <p:nvPr userDrawn="1"/>
          </p:nvSpPr>
          <p:spPr bwMode="auto">
            <a:xfrm>
              <a:off x="-452" y="1376"/>
              <a:ext cx="298" cy="114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" name="Rectangle 126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296" cy="114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" name="Rectangle 127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29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2" name="Freeform 128"/>
            <p:cNvSpPr>
              <a:spLocks/>
            </p:cNvSpPr>
            <p:nvPr userDrawn="1"/>
          </p:nvSpPr>
          <p:spPr bwMode="auto">
            <a:xfrm>
              <a:off x="-674" y="1376"/>
              <a:ext cx="298" cy="114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3" name="Freeform 129"/>
            <p:cNvSpPr>
              <a:spLocks/>
            </p:cNvSpPr>
            <p:nvPr userDrawn="1"/>
          </p:nvSpPr>
          <p:spPr bwMode="auto">
            <a:xfrm>
              <a:off x="-674" y="1376"/>
              <a:ext cx="298" cy="114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" name="Rectangle 130"/>
            <p:cNvSpPr>
              <a:spLocks noChangeArrowheads="1"/>
            </p:cNvSpPr>
            <p:nvPr userDrawn="1"/>
          </p:nvSpPr>
          <p:spPr bwMode="auto">
            <a:xfrm>
              <a:off x="-452" y="1376"/>
              <a:ext cx="76" cy="114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5" name="Rectangle 131"/>
            <p:cNvSpPr>
              <a:spLocks noChangeArrowheads="1"/>
            </p:cNvSpPr>
            <p:nvPr userDrawn="1"/>
          </p:nvSpPr>
          <p:spPr bwMode="auto">
            <a:xfrm>
              <a:off x="-452" y="1376"/>
              <a:ext cx="7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6" name="Freeform 132"/>
            <p:cNvSpPr>
              <a:spLocks/>
            </p:cNvSpPr>
            <p:nvPr userDrawn="1"/>
          </p:nvSpPr>
          <p:spPr bwMode="auto">
            <a:xfrm>
              <a:off x="-237" y="1376"/>
              <a:ext cx="211" cy="114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7" name="Freeform 133"/>
            <p:cNvSpPr>
              <a:spLocks/>
            </p:cNvSpPr>
            <p:nvPr userDrawn="1"/>
          </p:nvSpPr>
          <p:spPr bwMode="auto">
            <a:xfrm>
              <a:off x="-237" y="1376"/>
              <a:ext cx="211" cy="114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8" name="Rectangle 134"/>
            <p:cNvSpPr>
              <a:spLocks noChangeArrowheads="1"/>
            </p:cNvSpPr>
            <p:nvPr userDrawn="1"/>
          </p:nvSpPr>
          <p:spPr bwMode="auto">
            <a:xfrm>
              <a:off x="-237" y="1376"/>
              <a:ext cx="83" cy="114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" name="Rectangle 135"/>
            <p:cNvSpPr>
              <a:spLocks noChangeArrowheads="1"/>
            </p:cNvSpPr>
            <p:nvPr userDrawn="1"/>
          </p:nvSpPr>
          <p:spPr bwMode="auto">
            <a:xfrm>
              <a:off x="-237" y="1376"/>
              <a:ext cx="8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0" name="Freeform 136"/>
            <p:cNvSpPr>
              <a:spLocks/>
            </p:cNvSpPr>
            <p:nvPr userDrawn="1"/>
          </p:nvSpPr>
          <p:spPr bwMode="auto">
            <a:xfrm>
              <a:off x="-26" y="1376"/>
              <a:ext cx="290" cy="114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1" name="Freeform 137"/>
            <p:cNvSpPr>
              <a:spLocks/>
            </p:cNvSpPr>
            <p:nvPr userDrawn="1"/>
          </p:nvSpPr>
          <p:spPr bwMode="auto">
            <a:xfrm>
              <a:off x="-26" y="1376"/>
              <a:ext cx="290" cy="114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2" name="Rectangle 138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81" cy="114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3" name="Rectangle 139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81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Rectangle 140"/>
            <p:cNvSpPr>
              <a:spLocks noChangeArrowheads="1"/>
            </p:cNvSpPr>
            <p:nvPr userDrawn="1"/>
          </p:nvSpPr>
          <p:spPr bwMode="auto">
            <a:xfrm>
              <a:off x="-26" y="1376"/>
              <a:ext cx="82" cy="114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5" name="Rectangle 141"/>
            <p:cNvSpPr>
              <a:spLocks noChangeArrowheads="1"/>
            </p:cNvSpPr>
            <p:nvPr userDrawn="1"/>
          </p:nvSpPr>
          <p:spPr bwMode="auto">
            <a:xfrm>
              <a:off x="-26" y="1376"/>
              <a:ext cx="82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6" name="Freeform 142"/>
            <p:cNvSpPr>
              <a:spLocks noEditPoints="1"/>
            </p:cNvSpPr>
            <p:nvPr userDrawn="1"/>
          </p:nvSpPr>
          <p:spPr bwMode="auto">
            <a:xfrm>
              <a:off x="607" y="895"/>
              <a:ext cx="92" cy="158"/>
            </a:xfrm>
            <a:custGeom>
              <a:avLst/>
              <a:gdLst>
                <a:gd name="T0" fmla="*/ 94 w 39"/>
                <a:gd name="T1" fmla="*/ 0 h 67"/>
                <a:gd name="T2" fmla="*/ 205 w 39"/>
                <a:gd name="T3" fmla="*/ 94 h 67"/>
                <a:gd name="T4" fmla="*/ 139 w 39"/>
                <a:gd name="T5" fmla="*/ 177 h 67"/>
                <a:gd name="T6" fmla="*/ 139 w 39"/>
                <a:gd name="T7" fmla="*/ 177 h 67"/>
                <a:gd name="T8" fmla="*/ 217 w 39"/>
                <a:gd name="T9" fmla="*/ 266 h 67"/>
                <a:gd name="T10" fmla="*/ 94 w 39"/>
                <a:gd name="T11" fmla="*/ 373 h 67"/>
                <a:gd name="T12" fmla="*/ 0 w 39"/>
                <a:gd name="T13" fmla="*/ 373 h 67"/>
                <a:gd name="T14" fmla="*/ 0 w 39"/>
                <a:gd name="T15" fmla="*/ 0 h 67"/>
                <a:gd name="T16" fmla="*/ 94 w 39"/>
                <a:gd name="T17" fmla="*/ 0 h 67"/>
                <a:gd name="T18" fmla="*/ 33 w 39"/>
                <a:gd name="T19" fmla="*/ 167 h 67"/>
                <a:gd name="T20" fmla="*/ 94 w 39"/>
                <a:gd name="T21" fmla="*/ 167 h 67"/>
                <a:gd name="T22" fmla="*/ 167 w 39"/>
                <a:gd name="T23" fmla="*/ 94 h 67"/>
                <a:gd name="T24" fmla="*/ 94 w 39"/>
                <a:gd name="T25" fmla="*/ 33 h 67"/>
                <a:gd name="T26" fmla="*/ 33 w 39"/>
                <a:gd name="T27" fmla="*/ 33 h 67"/>
                <a:gd name="T28" fmla="*/ 33 w 39"/>
                <a:gd name="T29" fmla="*/ 167 h 67"/>
                <a:gd name="T30" fmla="*/ 33 w 39"/>
                <a:gd name="T31" fmla="*/ 340 h 67"/>
                <a:gd name="T32" fmla="*/ 90 w 39"/>
                <a:gd name="T33" fmla="*/ 340 h 67"/>
                <a:gd name="T34" fmla="*/ 177 w 39"/>
                <a:gd name="T35" fmla="*/ 266 h 67"/>
                <a:gd name="T36" fmla="*/ 94 w 39"/>
                <a:gd name="T37" fmla="*/ 196 h 67"/>
                <a:gd name="T38" fmla="*/ 33 w 39"/>
                <a:gd name="T39" fmla="*/ 196 h 67"/>
                <a:gd name="T40" fmla="*/ 33 w 39"/>
                <a:gd name="T41" fmla="*/ 340 h 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" h="67">
                  <a:moveTo>
                    <a:pt x="17" y="0"/>
                  </a:moveTo>
                  <a:cubicBezTo>
                    <a:pt x="31" y="0"/>
                    <a:pt x="37" y="8"/>
                    <a:pt x="37" y="17"/>
                  </a:cubicBezTo>
                  <a:cubicBezTo>
                    <a:pt x="37" y="23"/>
                    <a:pt x="34" y="29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3" y="34"/>
                    <a:pt x="39" y="40"/>
                    <a:pt x="39" y="48"/>
                  </a:cubicBezTo>
                  <a:cubicBezTo>
                    <a:pt x="39" y="67"/>
                    <a:pt x="20" y="67"/>
                    <a:pt x="17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" y="0"/>
                  </a:lnTo>
                  <a:close/>
                  <a:moveTo>
                    <a:pt x="6" y="30"/>
                  </a:moveTo>
                  <a:cubicBezTo>
                    <a:pt x="17" y="30"/>
                    <a:pt x="17" y="30"/>
                    <a:pt x="17" y="30"/>
                  </a:cubicBezTo>
                  <a:cubicBezTo>
                    <a:pt x="25" y="30"/>
                    <a:pt x="30" y="24"/>
                    <a:pt x="30" y="17"/>
                  </a:cubicBezTo>
                  <a:cubicBezTo>
                    <a:pt x="30" y="9"/>
                    <a:pt x="24" y="6"/>
                    <a:pt x="17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30"/>
                  </a:lnTo>
                  <a:close/>
                  <a:moveTo>
                    <a:pt x="6" y="61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22" y="61"/>
                    <a:pt x="32" y="60"/>
                    <a:pt x="32" y="48"/>
                  </a:cubicBezTo>
                  <a:cubicBezTo>
                    <a:pt x="32" y="40"/>
                    <a:pt x="26" y="35"/>
                    <a:pt x="17" y="35"/>
                  </a:cubicBezTo>
                  <a:cubicBezTo>
                    <a:pt x="6" y="35"/>
                    <a:pt x="6" y="35"/>
                    <a:pt x="6" y="35"/>
                  </a:cubicBezTo>
                  <a:lnTo>
                    <a:pt x="6" y="6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7" name="Freeform 143"/>
            <p:cNvSpPr>
              <a:spLocks noEditPoints="1"/>
            </p:cNvSpPr>
            <p:nvPr userDrawn="1"/>
          </p:nvSpPr>
          <p:spPr bwMode="auto">
            <a:xfrm>
              <a:off x="730" y="895"/>
              <a:ext cx="137" cy="158"/>
            </a:xfrm>
            <a:custGeom>
              <a:avLst/>
              <a:gdLst>
                <a:gd name="T0" fmla="*/ 33 w 58"/>
                <a:gd name="T1" fmla="*/ 0 h 67"/>
                <a:gd name="T2" fmla="*/ 33 w 58"/>
                <a:gd name="T3" fmla="*/ 156 h 67"/>
                <a:gd name="T4" fmla="*/ 94 w 58"/>
                <a:gd name="T5" fmla="*/ 156 h 67"/>
                <a:gd name="T6" fmla="*/ 229 w 58"/>
                <a:gd name="T7" fmla="*/ 262 h 67"/>
                <a:gd name="T8" fmla="*/ 111 w 58"/>
                <a:gd name="T9" fmla="*/ 373 h 67"/>
                <a:gd name="T10" fmla="*/ 0 w 58"/>
                <a:gd name="T11" fmla="*/ 373 h 67"/>
                <a:gd name="T12" fmla="*/ 0 w 58"/>
                <a:gd name="T13" fmla="*/ 0 h 67"/>
                <a:gd name="T14" fmla="*/ 33 w 58"/>
                <a:gd name="T15" fmla="*/ 0 h 67"/>
                <a:gd name="T16" fmla="*/ 33 w 58"/>
                <a:gd name="T17" fmla="*/ 340 h 67"/>
                <a:gd name="T18" fmla="*/ 102 w 58"/>
                <a:gd name="T19" fmla="*/ 340 h 67"/>
                <a:gd name="T20" fmla="*/ 189 w 58"/>
                <a:gd name="T21" fmla="*/ 262 h 67"/>
                <a:gd name="T22" fmla="*/ 94 w 58"/>
                <a:gd name="T23" fmla="*/ 184 h 67"/>
                <a:gd name="T24" fmla="*/ 33 w 58"/>
                <a:gd name="T25" fmla="*/ 184 h 67"/>
                <a:gd name="T26" fmla="*/ 33 w 58"/>
                <a:gd name="T27" fmla="*/ 340 h 67"/>
                <a:gd name="T28" fmla="*/ 324 w 58"/>
                <a:gd name="T29" fmla="*/ 0 h 67"/>
                <a:gd name="T30" fmla="*/ 324 w 58"/>
                <a:gd name="T31" fmla="*/ 373 h 67"/>
                <a:gd name="T32" fmla="*/ 291 w 58"/>
                <a:gd name="T33" fmla="*/ 373 h 67"/>
                <a:gd name="T34" fmla="*/ 291 w 58"/>
                <a:gd name="T35" fmla="*/ 0 h 67"/>
                <a:gd name="T36" fmla="*/ 324 w 58"/>
                <a:gd name="T37" fmla="*/ 0 h 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67">
                  <a:moveTo>
                    <a:pt x="6" y="0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21" y="28"/>
                    <a:pt x="41" y="28"/>
                    <a:pt x="41" y="47"/>
                  </a:cubicBezTo>
                  <a:cubicBezTo>
                    <a:pt x="41" y="57"/>
                    <a:pt x="33" y="67"/>
                    <a:pt x="2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61"/>
                  </a:moveTo>
                  <a:cubicBezTo>
                    <a:pt x="18" y="61"/>
                    <a:pt x="18" y="61"/>
                    <a:pt x="18" y="61"/>
                  </a:cubicBezTo>
                  <a:cubicBezTo>
                    <a:pt x="29" y="61"/>
                    <a:pt x="34" y="55"/>
                    <a:pt x="34" y="47"/>
                  </a:cubicBezTo>
                  <a:cubicBezTo>
                    <a:pt x="34" y="34"/>
                    <a:pt x="22" y="33"/>
                    <a:pt x="17" y="33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6" y="61"/>
                  </a:lnTo>
                  <a:close/>
                  <a:moveTo>
                    <a:pt x="58" y="0"/>
                  </a:moveTo>
                  <a:cubicBezTo>
                    <a:pt x="58" y="67"/>
                    <a:pt x="58" y="67"/>
                    <a:pt x="5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8" name="Freeform 144"/>
            <p:cNvSpPr>
              <a:spLocks/>
            </p:cNvSpPr>
            <p:nvPr userDrawn="1"/>
          </p:nvSpPr>
          <p:spPr bwMode="auto">
            <a:xfrm>
              <a:off x="895" y="895"/>
              <a:ext cx="118" cy="160"/>
            </a:xfrm>
            <a:custGeom>
              <a:avLst/>
              <a:gdLst>
                <a:gd name="T0" fmla="*/ 278 w 50"/>
                <a:gd name="T1" fmla="*/ 360 h 68"/>
                <a:gd name="T2" fmla="*/ 189 w 50"/>
                <a:gd name="T3" fmla="*/ 376 h 68"/>
                <a:gd name="T4" fmla="*/ 0 w 50"/>
                <a:gd name="T5" fmla="*/ 193 h 68"/>
                <a:gd name="T6" fmla="*/ 189 w 50"/>
                <a:gd name="T7" fmla="*/ 0 h 68"/>
                <a:gd name="T8" fmla="*/ 278 w 50"/>
                <a:gd name="T9" fmla="*/ 12 h 68"/>
                <a:gd name="T10" fmla="*/ 274 w 50"/>
                <a:gd name="T11" fmla="*/ 45 h 68"/>
                <a:gd name="T12" fmla="*/ 189 w 50"/>
                <a:gd name="T13" fmla="*/ 28 h 68"/>
                <a:gd name="T14" fmla="*/ 40 w 50"/>
                <a:gd name="T15" fmla="*/ 193 h 68"/>
                <a:gd name="T16" fmla="*/ 184 w 50"/>
                <a:gd name="T17" fmla="*/ 344 h 68"/>
                <a:gd name="T18" fmla="*/ 278 w 50"/>
                <a:gd name="T19" fmla="*/ 327 h 68"/>
                <a:gd name="T20" fmla="*/ 278 w 50"/>
                <a:gd name="T21" fmla="*/ 36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68">
                  <a:moveTo>
                    <a:pt x="50" y="65"/>
                  </a:moveTo>
                  <a:cubicBezTo>
                    <a:pt x="47" y="66"/>
                    <a:pt x="41" y="68"/>
                    <a:pt x="34" y="68"/>
                  </a:cubicBezTo>
                  <a:cubicBezTo>
                    <a:pt x="11" y="68"/>
                    <a:pt x="0" y="52"/>
                    <a:pt x="0" y="35"/>
                  </a:cubicBezTo>
                  <a:cubicBezTo>
                    <a:pt x="0" y="17"/>
                    <a:pt x="10" y="0"/>
                    <a:pt x="34" y="0"/>
                  </a:cubicBezTo>
                  <a:cubicBezTo>
                    <a:pt x="40" y="0"/>
                    <a:pt x="45" y="0"/>
                    <a:pt x="50" y="2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2" y="5"/>
                    <a:pt x="36" y="5"/>
                    <a:pt x="34" y="5"/>
                  </a:cubicBezTo>
                  <a:cubicBezTo>
                    <a:pt x="17" y="5"/>
                    <a:pt x="7" y="18"/>
                    <a:pt x="7" y="35"/>
                  </a:cubicBezTo>
                  <a:cubicBezTo>
                    <a:pt x="7" y="52"/>
                    <a:pt x="19" y="62"/>
                    <a:pt x="33" y="62"/>
                  </a:cubicBezTo>
                  <a:cubicBezTo>
                    <a:pt x="39" y="62"/>
                    <a:pt x="46" y="61"/>
                    <a:pt x="50" y="59"/>
                  </a:cubicBezTo>
                  <a:lnTo>
                    <a:pt x="50" y="6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9" name="Freeform 145"/>
            <p:cNvSpPr>
              <a:spLocks/>
            </p:cNvSpPr>
            <p:nvPr userDrawn="1"/>
          </p:nvSpPr>
          <p:spPr bwMode="auto">
            <a:xfrm>
              <a:off x="1039" y="895"/>
              <a:ext cx="187" cy="158"/>
            </a:xfrm>
            <a:custGeom>
              <a:avLst/>
              <a:gdLst>
                <a:gd name="T0" fmla="*/ 102 w 187"/>
                <a:gd name="T1" fmla="*/ 0 h 158"/>
                <a:gd name="T2" fmla="*/ 102 w 187"/>
                <a:gd name="T3" fmla="*/ 144 h 158"/>
                <a:gd name="T4" fmla="*/ 173 w 187"/>
                <a:gd name="T5" fmla="*/ 144 h 158"/>
                <a:gd name="T6" fmla="*/ 173 w 187"/>
                <a:gd name="T7" fmla="*/ 0 h 158"/>
                <a:gd name="T8" fmla="*/ 187 w 187"/>
                <a:gd name="T9" fmla="*/ 0 h 158"/>
                <a:gd name="T10" fmla="*/ 187 w 187"/>
                <a:gd name="T11" fmla="*/ 158 h 158"/>
                <a:gd name="T12" fmla="*/ 0 w 187"/>
                <a:gd name="T13" fmla="*/ 158 h 158"/>
                <a:gd name="T14" fmla="*/ 0 w 187"/>
                <a:gd name="T15" fmla="*/ 0 h 158"/>
                <a:gd name="T16" fmla="*/ 17 w 187"/>
                <a:gd name="T17" fmla="*/ 0 h 158"/>
                <a:gd name="T18" fmla="*/ 17 w 187"/>
                <a:gd name="T19" fmla="*/ 144 h 158"/>
                <a:gd name="T20" fmla="*/ 88 w 187"/>
                <a:gd name="T21" fmla="*/ 144 h 158"/>
                <a:gd name="T22" fmla="*/ 88 w 187"/>
                <a:gd name="T23" fmla="*/ 0 h 158"/>
                <a:gd name="T24" fmla="*/ 102 w 187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7" h="158">
                  <a:moveTo>
                    <a:pt x="102" y="0"/>
                  </a:moveTo>
                  <a:lnTo>
                    <a:pt x="102" y="144"/>
                  </a:lnTo>
                  <a:lnTo>
                    <a:pt x="173" y="144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187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4"/>
                  </a:lnTo>
                  <a:lnTo>
                    <a:pt x="88" y="144"/>
                  </a:lnTo>
                  <a:lnTo>
                    <a:pt x="8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0" name="Freeform 146"/>
            <p:cNvSpPr>
              <a:spLocks noEditPoints="1"/>
            </p:cNvSpPr>
            <p:nvPr userDrawn="1"/>
          </p:nvSpPr>
          <p:spPr bwMode="auto">
            <a:xfrm>
              <a:off x="1252" y="895"/>
              <a:ext cx="144" cy="158"/>
            </a:xfrm>
            <a:custGeom>
              <a:avLst/>
              <a:gdLst>
                <a:gd name="T0" fmla="*/ 80 w 144"/>
                <a:gd name="T1" fmla="*/ 0 h 158"/>
                <a:gd name="T2" fmla="*/ 144 w 144"/>
                <a:gd name="T3" fmla="*/ 158 h 158"/>
                <a:gd name="T4" fmla="*/ 127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4 w 144"/>
                <a:gd name="T11" fmla="*/ 158 h 158"/>
                <a:gd name="T12" fmla="*/ 0 w 144"/>
                <a:gd name="T13" fmla="*/ 158 h 158"/>
                <a:gd name="T14" fmla="*/ 61 w 144"/>
                <a:gd name="T15" fmla="*/ 0 h 158"/>
                <a:gd name="T16" fmla="*/ 80 w 144"/>
                <a:gd name="T17" fmla="*/ 0 h 158"/>
                <a:gd name="T18" fmla="*/ 71 w 144"/>
                <a:gd name="T19" fmla="*/ 16 h 158"/>
                <a:gd name="T20" fmla="*/ 66 w 144"/>
                <a:gd name="T21" fmla="*/ 30 h 158"/>
                <a:gd name="T22" fmla="*/ 38 w 144"/>
                <a:gd name="T23" fmla="*/ 101 h 158"/>
                <a:gd name="T24" fmla="*/ 104 w 144"/>
                <a:gd name="T25" fmla="*/ 101 h 158"/>
                <a:gd name="T26" fmla="*/ 75 w 144"/>
                <a:gd name="T27" fmla="*/ 30 h 158"/>
                <a:gd name="T28" fmla="*/ 71 w 144"/>
                <a:gd name="T29" fmla="*/ 16 h 158"/>
                <a:gd name="T30" fmla="*/ 71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0" y="0"/>
                  </a:moveTo>
                  <a:lnTo>
                    <a:pt x="144" y="158"/>
                  </a:lnTo>
                  <a:lnTo>
                    <a:pt x="127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61" y="0"/>
                  </a:lnTo>
                  <a:lnTo>
                    <a:pt x="80" y="0"/>
                  </a:lnTo>
                  <a:close/>
                  <a:moveTo>
                    <a:pt x="71" y="16"/>
                  </a:moveTo>
                  <a:lnTo>
                    <a:pt x="66" y="30"/>
                  </a:lnTo>
                  <a:lnTo>
                    <a:pt x="38" y="101"/>
                  </a:lnTo>
                  <a:lnTo>
                    <a:pt x="104" y="101"/>
                  </a:lnTo>
                  <a:lnTo>
                    <a:pt x="75" y="30"/>
                  </a:lnTo>
                  <a:lnTo>
                    <a:pt x="71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1" name="Freeform 147"/>
            <p:cNvSpPr>
              <a:spLocks noEditPoints="1"/>
            </p:cNvSpPr>
            <p:nvPr userDrawn="1"/>
          </p:nvSpPr>
          <p:spPr bwMode="auto">
            <a:xfrm>
              <a:off x="1415" y="895"/>
              <a:ext cx="99" cy="158"/>
            </a:xfrm>
            <a:custGeom>
              <a:avLst/>
              <a:gdLst>
                <a:gd name="T0" fmla="*/ 233 w 42"/>
                <a:gd name="T1" fmla="*/ 373 h 67"/>
                <a:gd name="T2" fmla="*/ 200 w 42"/>
                <a:gd name="T3" fmla="*/ 373 h 67"/>
                <a:gd name="T4" fmla="*/ 200 w 42"/>
                <a:gd name="T5" fmla="*/ 217 h 67"/>
                <a:gd name="T6" fmla="*/ 127 w 42"/>
                <a:gd name="T7" fmla="*/ 217 h 67"/>
                <a:gd name="T8" fmla="*/ 45 w 42"/>
                <a:gd name="T9" fmla="*/ 373 h 67"/>
                <a:gd name="T10" fmla="*/ 0 w 42"/>
                <a:gd name="T11" fmla="*/ 373 h 67"/>
                <a:gd name="T12" fmla="*/ 90 w 42"/>
                <a:gd name="T13" fmla="*/ 205 h 67"/>
                <a:gd name="T14" fmla="*/ 17 w 42"/>
                <a:gd name="T15" fmla="*/ 111 h 67"/>
                <a:gd name="T16" fmla="*/ 134 w 42"/>
                <a:gd name="T17" fmla="*/ 0 h 67"/>
                <a:gd name="T18" fmla="*/ 233 w 42"/>
                <a:gd name="T19" fmla="*/ 0 h 67"/>
                <a:gd name="T20" fmla="*/ 233 w 42"/>
                <a:gd name="T21" fmla="*/ 373 h 67"/>
                <a:gd name="T22" fmla="*/ 200 w 42"/>
                <a:gd name="T23" fmla="*/ 33 h 67"/>
                <a:gd name="T24" fmla="*/ 127 w 42"/>
                <a:gd name="T25" fmla="*/ 33 h 67"/>
                <a:gd name="T26" fmla="*/ 57 w 42"/>
                <a:gd name="T27" fmla="*/ 111 h 67"/>
                <a:gd name="T28" fmla="*/ 127 w 42"/>
                <a:gd name="T29" fmla="*/ 184 h 67"/>
                <a:gd name="T30" fmla="*/ 200 w 42"/>
                <a:gd name="T31" fmla="*/ 184 h 67"/>
                <a:gd name="T32" fmla="*/ 200 w 42"/>
                <a:gd name="T33" fmla="*/ 33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cubicBezTo>
                    <a:pt x="36" y="67"/>
                    <a:pt x="36" y="67"/>
                    <a:pt x="36" y="67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8" y="35"/>
                    <a:pt x="3" y="28"/>
                    <a:pt x="3" y="20"/>
                  </a:cubicBezTo>
                  <a:cubicBezTo>
                    <a:pt x="3" y="10"/>
                    <a:pt x="10" y="0"/>
                    <a:pt x="24" y="0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42" y="67"/>
                  </a:lnTo>
                  <a:close/>
                  <a:moveTo>
                    <a:pt x="36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5" y="6"/>
                    <a:pt x="10" y="12"/>
                    <a:pt x="10" y="20"/>
                  </a:cubicBezTo>
                  <a:cubicBezTo>
                    <a:pt x="10" y="29"/>
                    <a:pt x="16" y="33"/>
                    <a:pt x="23" y="33"/>
                  </a:cubicBezTo>
                  <a:cubicBezTo>
                    <a:pt x="36" y="33"/>
                    <a:pt x="36" y="33"/>
                    <a:pt x="36" y="33"/>
                  </a:cubicBezTo>
                  <a:lnTo>
                    <a:pt x="36" y="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2" name="Freeform 148"/>
            <p:cNvSpPr>
              <a:spLocks/>
            </p:cNvSpPr>
            <p:nvPr userDrawn="1"/>
          </p:nvSpPr>
          <p:spPr bwMode="auto">
            <a:xfrm>
              <a:off x="1611" y="895"/>
              <a:ext cx="186" cy="158"/>
            </a:xfrm>
            <a:custGeom>
              <a:avLst/>
              <a:gdLst>
                <a:gd name="T0" fmla="*/ 101 w 186"/>
                <a:gd name="T1" fmla="*/ 0 h 158"/>
                <a:gd name="T2" fmla="*/ 101 w 186"/>
                <a:gd name="T3" fmla="*/ 144 h 158"/>
                <a:gd name="T4" fmla="*/ 172 w 186"/>
                <a:gd name="T5" fmla="*/ 144 h 158"/>
                <a:gd name="T6" fmla="*/ 172 w 186"/>
                <a:gd name="T7" fmla="*/ 0 h 158"/>
                <a:gd name="T8" fmla="*/ 186 w 186"/>
                <a:gd name="T9" fmla="*/ 0 h 158"/>
                <a:gd name="T10" fmla="*/ 186 w 186"/>
                <a:gd name="T11" fmla="*/ 158 h 158"/>
                <a:gd name="T12" fmla="*/ 0 w 186"/>
                <a:gd name="T13" fmla="*/ 158 h 158"/>
                <a:gd name="T14" fmla="*/ 0 w 186"/>
                <a:gd name="T15" fmla="*/ 0 h 158"/>
                <a:gd name="T16" fmla="*/ 16 w 186"/>
                <a:gd name="T17" fmla="*/ 0 h 158"/>
                <a:gd name="T18" fmla="*/ 16 w 186"/>
                <a:gd name="T19" fmla="*/ 144 h 158"/>
                <a:gd name="T20" fmla="*/ 87 w 186"/>
                <a:gd name="T21" fmla="*/ 144 h 158"/>
                <a:gd name="T22" fmla="*/ 87 w 186"/>
                <a:gd name="T23" fmla="*/ 0 h 158"/>
                <a:gd name="T24" fmla="*/ 101 w 186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158">
                  <a:moveTo>
                    <a:pt x="101" y="0"/>
                  </a:moveTo>
                  <a:lnTo>
                    <a:pt x="101" y="144"/>
                  </a:lnTo>
                  <a:lnTo>
                    <a:pt x="172" y="144"/>
                  </a:lnTo>
                  <a:lnTo>
                    <a:pt x="172" y="0"/>
                  </a:lnTo>
                  <a:lnTo>
                    <a:pt x="186" y="0"/>
                  </a:lnTo>
                  <a:lnTo>
                    <a:pt x="186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44"/>
                  </a:lnTo>
                  <a:lnTo>
                    <a:pt x="87" y="144"/>
                  </a:lnTo>
                  <a:lnTo>
                    <a:pt x="87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3" name="Freeform 149"/>
            <p:cNvSpPr>
              <a:spLocks/>
            </p:cNvSpPr>
            <p:nvPr userDrawn="1"/>
          </p:nvSpPr>
          <p:spPr bwMode="auto">
            <a:xfrm>
              <a:off x="1838" y="895"/>
              <a:ext cx="115" cy="158"/>
            </a:xfrm>
            <a:custGeom>
              <a:avLst/>
              <a:gdLst>
                <a:gd name="T0" fmla="*/ 14 w 115"/>
                <a:gd name="T1" fmla="*/ 0 h 158"/>
                <a:gd name="T2" fmla="*/ 14 w 115"/>
                <a:gd name="T3" fmla="*/ 63 h 158"/>
                <a:gd name="T4" fmla="*/ 14 w 115"/>
                <a:gd name="T5" fmla="*/ 73 h 158"/>
                <a:gd name="T6" fmla="*/ 14 w 115"/>
                <a:gd name="T7" fmla="*/ 73 h 158"/>
                <a:gd name="T8" fmla="*/ 21 w 115"/>
                <a:gd name="T9" fmla="*/ 68 h 158"/>
                <a:gd name="T10" fmla="*/ 87 w 115"/>
                <a:gd name="T11" fmla="*/ 0 h 158"/>
                <a:gd name="T12" fmla="*/ 106 w 115"/>
                <a:gd name="T13" fmla="*/ 0 h 158"/>
                <a:gd name="T14" fmla="*/ 30 w 115"/>
                <a:gd name="T15" fmla="*/ 75 h 158"/>
                <a:gd name="T16" fmla="*/ 115 w 115"/>
                <a:gd name="T17" fmla="*/ 158 h 158"/>
                <a:gd name="T18" fmla="*/ 94 w 115"/>
                <a:gd name="T19" fmla="*/ 158 h 158"/>
                <a:gd name="T20" fmla="*/ 19 w 115"/>
                <a:gd name="T21" fmla="*/ 82 h 158"/>
                <a:gd name="T22" fmla="*/ 14 w 115"/>
                <a:gd name="T23" fmla="*/ 77 h 158"/>
                <a:gd name="T24" fmla="*/ 14 w 115"/>
                <a:gd name="T25" fmla="*/ 77 h 158"/>
                <a:gd name="T26" fmla="*/ 14 w 115"/>
                <a:gd name="T27" fmla="*/ 87 h 158"/>
                <a:gd name="T28" fmla="*/ 14 w 115"/>
                <a:gd name="T29" fmla="*/ 158 h 158"/>
                <a:gd name="T30" fmla="*/ 0 w 115"/>
                <a:gd name="T31" fmla="*/ 158 h 158"/>
                <a:gd name="T32" fmla="*/ 0 w 115"/>
                <a:gd name="T33" fmla="*/ 0 h 158"/>
                <a:gd name="T34" fmla="*/ 14 w 115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5" h="158">
                  <a:moveTo>
                    <a:pt x="14" y="0"/>
                  </a:moveTo>
                  <a:lnTo>
                    <a:pt x="14" y="63"/>
                  </a:lnTo>
                  <a:lnTo>
                    <a:pt x="14" y="73"/>
                  </a:lnTo>
                  <a:lnTo>
                    <a:pt x="21" y="68"/>
                  </a:lnTo>
                  <a:lnTo>
                    <a:pt x="87" y="0"/>
                  </a:lnTo>
                  <a:lnTo>
                    <a:pt x="106" y="0"/>
                  </a:lnTo>
                  <a:lnTo>
                    <a:pt x="30" y="75"/>
                  </a:lnTo>
                  <a:lnTo>
                    <a:pt x="115" y="158"/>
                  </a:lnTo>
                  <a:lnTo>
                    <a:pt x="94" y="158"/>
                  </a:lnTo>
                  <a:lnTo>
                    <a:pt x="19" y="82"/>
                  </a:lnTo>
                  <a:lnTo>
                    <a:pt x="14" y="77"/>
                  </a:lnTo>
                  <a:lnTo>
                    <a:pt x="14" y="87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4" name="Freeform 150"/>
            <p:cNvSpPr>
              <a:spLocks noEditPoints="1"/>
            </p:cNvSpPr>
            <p:nvPr userDrawn="1"/>
          </p:nvSpPr>
          <p:spPr bwMode="auto">
            <a:xfrm>
              <a:off x="1956" y="895"/>
              <a:ext cx="142" cy="160"/>
            </a:xfrm>
            <a:custGeom>
              <a:avLst/>
              <a:gdLst>
                <a:gd name="T0" fmla="*/ 168 w 60"/>
                <a:gd name="T1" fmla="*/ 0 h 68"/>
                <a:gd name="T2" fmla="*/ 336 w 60"/>
                <a:gd name="T3" fmla="*/ 188 h 68"/>
                <a:gd name="T4" fmla="*/ 168 w 60"/>
                <a:gd name="T5" fmla="*/ 376 h 68"/>
                <a:gd name="T6" fmla="*/ 0 w 60"/>
                <a:gd name="T7" fmla="*/ 188 h 68"/>
                <a:gd name="T8" fmla="*/ 168 w 60"/>
                <a:gd name="T9" fmla="*/ 0 h 68"/>
                <a:gd name="T10" fmla="*/ 168 w 60"/>
                <a:gd name="T11" fmla="*/ 344 h 68"/>
                <a:gd name="T12" fmla="*/ 296 w 60"/>
                <a:gd name="T13" fmla="*/ 188 h 68"/>
                <a:gd name="T14" fmla="*/ 168 w 60"/>
                <a:gd name="T15" fmla="*/ 28 h 68"/>
                <a:gd name="T16" fmla="*/ 33 w 60"/>
                <a:gd name="T17" fmla="*/ 188 h 68"/>
                <a:gd name="T18" fmla="*/ 168 w 60"/>
                <a:gd name="T19" fmla="*/ 344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8">
                  <a:moveTo>
                    <a:pt x="30" y="0"/>
                  </a:moveTo>
                  <a:cubicBezTo>
                    <a:pt x="50" y="0"/>
                    <a:pt x="60" y="16"/>
                    <a:pt x="60" y="34"/>
                  </a:cubicBezTo>
                  <a:cubicBezTo>
                    <a:pt x="60" y="56"/>
                    <a:pt x="47" y="68"/>
                    <a:pt x="30" y="68"/>
                  </a:cubicBezTo>
                  <a:cubicBezTo>
                    <a:pt x="13" y="68"/>
                    <a:pt x="0" y="56"/>
                    <a:pt x="0" y="34"/>
                  </a:cubicBezTo>
                  <a:cubicBezTo>
                    <a:pt x="0" y="16"/>
                    <a:pt x="9" y="0"/>
                    <a:pt x="30" y="0"/>
                  </a:cubicBezTo>
                  <a:close/>
                  <a:moveTo>
                    <a:pt x="30" y="62"/>
                  </a:moveTo>
                  <a:cubicBezTo>
                    <a:pt x="41" y="62"/>
                    <a:pt x="53" y="54"/>
                    <a:pt x="53" y="34"/>
                  </a:cubicBezTo>
                  <a:cubicBezTo>
                    <a:pt x="53" y="14"/>
                    <a:pt x="41" y="5"/>
                    <a:pt x="30" y="5"/>
                  </a:cubicBezTo>
                  <a:cubicBezTo>
                    <a:pt x="18" y="5"/>
                    <a:pt x="6" y="14"/>
                    <a:pt x="6" y="34"/>
                  </a:cubicBezTo>
                  <a:cubicBezTo>
                    <a:pt x="6" y="54"/>
                    <a:pt x="18" y="62"/>
                    <a:pt x="30" y="6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5" name="Freeform 151"/>
            <p:cNvSpPr>
              <a:spLocks/>
            </p:cNvSpPr>
            <p:nvPr userDrawn="1"/>
          </p:nvSpPr>
          <p:spPr bwMode="auto">
            <a:xfrm>
              <a:off x="2105" y="895"/>
              <a:ext cx="122" cy="160"/>
            </a:xfrm>
            <a:custGeom>
              <a:avLst/>
              <a:gdLst>
                <a:gd name="T0" fmla="*/ 286 w 52"/>
                <a:gd name="T1" fmla="*/ 0 h 68"/>
                <a:gd name="T2" fmla="*/ 286 w 52"/>
                <a:gd name="T3" fmla="*/ 372 h 68"/>
                <a:gd name="T4" fmla="*/ 253 w 52"/>
                <a:gd name="T5" fmla="*/ 372 h 68"/>
                <a:gd name="T6" fmla="*/ 253 w 52"/>
                <a:gd name="T7" fmla="*/ 33 h 68"/>
                <a:gd name="T8" fmla="*/ 110 w 52"/>
                <a:gd name="T9" fmla="*/ 33 h 68"/>
                <a:gd name="T10" fmla="*/ 110 w 52"/>
                <a:gd name="T11" fmla="*/ 127 h 68"/>
                <a:gd name="T12" fmla="*/ 28 w 52"/>
                <a:gd name="T13" fmla="*/ 376 h 68"/>
                <a:gd name="T14" fmla="*/ 0 w 52"/>
                <a:gd name="T15" fmla="*/ 372 h 68"/>
                <a:gd name="T16" fmla="*/ 0 w 52"/>
                <a:gd name="T17" fmla="*/ 344 h 68"/>
                <a:gd name="T18" fmla="*/ 21 w 52"/>
                <a:gd name="T19" fmla="*/ 344 h 68"/>
                <a:gd name="T20" fmla="*/ 77 w 52"/>
                <a:gd name="T21" fmla="*/ 127 h 68"/>
                <a:gd name="T22" fmla="*/ 77 w 52"/>
                <a:gd name="T23" fmla="*/ 0 h 68"/>
                <a:gd name="T24" fmla="*/ 286 w 52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" h="68">
                  <a:moveTo>
                    <a:pt x="52" y="0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46"/>
                    <a:pt x="21" y="68"/>
                    <a:pt x="5" y="68"/>
                  </a:cubicBezTo>
                  <a:cubicBezTo>
                    <a:pt x="4" y="68"/>
                    <a:pt x="2" y="68"/>
                    <a:pt x="0" y="67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2"/>
                    <a:pt x="3" y="62"/>
                    <a:pt x="4" y="62"/>
                  </a:cubicBezTo>
                  <a:cubicBezTo>
                    <a:pt x="16" y="62"/>
                    <a:pt x="14" y="34"/>
                    <a:pt x="14" y="23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6" name="Freeform 152"/>
            <p:cNvSpPr>
              <a:spLocks noEditPoints="1"/>
            </p:cNvSpPr>
            <p:nvPr userDrawn="1"/>
          </p:nvSpPr>
          <p:spPr bwMode="auto">
            <a:xfrm>
              <a:off x="2251" y="895"/>
              <a:ext cx="144" cy="158"/>
            </a:xfrm>
            <a:custGeom>
              <a:avLst/>
              <a:gdLst>
                <a:gd name="T0" fmla="*/ 83 w 144"/>
                <a:gd name="T1" fmla="*/ 0 h 158"/>
                <a:gd name="T2" fmla="*/ 144 w 144"/>
                <a:gd name="T3" fmla="*/ 158 h 158"/>
                <a:gd name="T4" fmla="*/ 130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7 w 144"/>
                <a:gd name="T11" fmla="*/ 158 h 158"/>
                <a:gd name="T12" fmla="*/ 0 w 144"/>
                <a:gd name="T13" fmla="*/ 158 h 158"/>
                <a:gd name="T14" fmla="*/ 64 w 144"/>
                <a:gd name="T15" fmla="*/ 0 h 158"/>
                <a:gd name="T16" fmla="*/ 83 w 144"/>
                <a:gd name="T17" fmla="*/ 0 h 158"/>
                <a:gd name="T18" fmla="*/ 73 w 144"/>
                <a:gd name="T19" fmla="*/ 16 h 158"/>
                <a:gd name="T20" fmla="*/ 69 w 144"/>
                <a:gd name="T21" fmla="*/ 30 h 158"/>
                <a:gd name="T22" fmla="*/ 40 w 144"/>
                <a:gd name="T23" fmla="*/ 101 h 158"/>
                <a:gd name="T24" fmla="*/ 106 w 144"/>
                <a:gd name="T25" fmla="*/ 101 h 158"/>
                <a:gd name="T26" fmla="*/ 78 w 144"/>
                <a:gd name="T27" fmla="*/ 30 h 158"/>
                <a:gd name="T28" fmla="*/ 73 w 144"/>
                <a:gd name="T29" fmla="*/ 16 h 158"/>
                <a:gd name="T30" fmla="*/ 73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3" y="0"/>
                  </a:moveTo>
                  <a:lnTo>
                    <a:pt x="144" y="158"/>
                  </a:lnTo>
                  <a:lnTo>
                    <a:pt x="130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7" y="158"/>
                  </a:lnTo>
                  <a:lnTo>
                    <a:pt x="0" y="158"/>
                  </a:lnTo>
                  <a:lnTo>
                    <a:pt x="64" y="0"/>
                  </a:lnTo>
                  <a:lnTo>
                    <a:pt x="83" y="0"/>
                  </a:lnTo>
                  <a:close/>
                  <a:moveTo>
                    <a:pt x="73" y="16"/>
                  </a:moveTo>
                  <a:lnTo>
                    <a:pt x="69" y="30"/>
                  </a:lnTo>
                  <a:lnTo>
                    <a:pt x="40" y="101"/>
                  </a:lnTo>
                  <a:lnTo>
                    <a:pt x="106" y="101"/>
                  </a:lnTo>
                  <a:lnTo>
                    <a:pt x="78" y="30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7" name="Freeform 153"/>
            <p:cNvSpPr>
              <a:spLocks noEditPoints="1"/>
            </p:cNvSpPr>
            <p:nvPr userDrawn="1"/>
          </p:nvSpPr>
          <p:spPr bwMode="auto">
            <a:xfrm>
              <a:off x="593" y="1147"/>
              <a:ext cx="94" cy="116"/>
            </a:xfrm>
            <a:custGeom>
              <a:avLst/>
              <a:gdLst>
                <a:gd name="T0" fmla="*/ 110 w 40"/>
                <a:gd name="T1" fmla="*/ 0 h 49"/>
                <a:gd name="T2" fmla="*/ 221 w 40"/>
                <a:gd name="T3" fmla="*/ 135 h 49"/>
                <a:gd name="T4" fmla="*/ 110 w 40"/>
                <a:gd name="T5" fmla="*/ 275 h 49"/>
                <a:gd name="T6" fmla="*/ 0 w 40"/>
                <a:gd name="T7" fmla="*/ 135 h 49"/>
                <a:gd name="T8" fmla="*/ 110 w 40"/>
                <a:gd name="T9" fmla="*/ 0 h 49"/>
                <a:gd name="T10" fmla="*/ 110 w 40"/>
                <a:gd name="T11" fmla="*/ 253 h 49"/>
                <a:gd name="T12" fmla="*/ 193 w 40"/>
                <a:gd name="T13" fmla="*/ 135 h 49"/>
                <a:gd name="T14" fmla="*/ 110 w 40"/>
                <a:gd name="T15" fmla="*/ 21 h 49"/>
                <a:gd name="T16" fmla="*/ 21 w 40"/>
                <a:gd name="T17" fmla="*/ 135 h 49"/>
                <a:gd name="T18" fmla="*/ 110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3" y="0"/>
                    <a:pt x="40" y="12"/>
                    <a:pt x="40" y="24"/>
                  </a:cubicBezTo>
                  <a:cubicBezTo>
                    <a:pt x="40" y="40"/>
                    <a:pt x="31" y="49"/>
                    <a:pt x="20" y="49"/>
                  </a:cubicBezTo>
                  <a:cubicBezTo>
                    <a:pt x="8" y="49"/>
                    <a:pt x="0" y="40"/>
                    <a:pt x="0" y="24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5" y="39"/>
                    <a:pt x="35" y="24"/>
                  </a:cubicBezTo>
                  <a:cubicBezTo>
                    <a:pt x="35" y="10"/>
                    <a:pt x="28" y="4"/>
                    <a:pt x="20" y="4"/>
                  </a:cubicBezTo>
                  <a:cubicBezTo>
                    <a:pt x="12" y="4"/>
                    <a:pt x="4" y="10"/>
                    <a:pt x="4" y="24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8" name="Freeform 154"/>
            <p:cNvSpPr>
              <a:spLocks noEditPoints="1"/>
            </p:cNvSpPr>
            <p:nvPr userDrawn="1"/>
          </p:nvSpPr>
          <p:spPr bwMode="auto">
            <a:xfrm>
              <a:off x="708" y="114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9" name="Freeform 155"/>
            <p:cNvSpPr>
              <a:spLocks/>
            </p:cNvSpPr>
            <p:nvPr userDrawn="1"/>
          </p:nvSpPr>
          <p:spPr bwMode="auto">
            <a:xfrm>
              <a:off x="786" y="1147"/>
              <a:ext cx="52" cy="114"/>
            </a:xfrm>
            <a:custGeom>
              <a:avLst/>
              <a:gdLst>
                <a:gd name="T0" fmla="*/ 52 w 52"/>
                <a:gd name="T1" fmla="*/ 0 h 114"/>
                <a:gd name="T2" fmla="*/ 52 w 52"/>
                <a:gd name="T3" fmla="*/ 10 h 114"/>
                <a:gd name="T4" fmla="*/ 10 w 52"/>
                <a:gd name="T5" fmla="*/ 10 h 114"/>
                <a:gd name="T6" fmla="*/ 10 w 52"/>
                <a:gd name="T7" fmla="*/ 114 h 114"/>
                <a:gd name="T8" fmla="*/ 0 w 52"/>
                <a:gd name="T9" fmla="*/ 114 h 114"/>
                <a:gd name="T10" fmla="*/ 0 w 52"/>
                <a:gd name="T11" fmla="*/ 0 h 114"/>
                <a:gd name="T12" fmla="*/ 52 w 52"/>
                <a:gd name="T13" fmla="*/ 0 h 1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14">
                  <a:moveTo>
                    <a:pt x="52" y="0"/>
                  </a:moveTo>
                  <a:lnTo>
                    <a:pt x="52" y="10"/>
                  </a:lnTo>
                  <a:lnTo>
                    <a:pt x="10" y="10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0" name="Freeform 156"/>
            <p:cNvSpPr>
              <a:spLocks noEditPoints="1"/>
            </p:cNvSpPr>
            <p:nvPr userDrawn="1"/>
          </p:nvSpPr>
          <p:spPr bwMode="auto">
            <a:xfrm>
              <a:off x="831" y="1147"/>
              <a:ext cx="95" cy="114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3 w 95"/>
                <a:gd name="T7" fmla="*/ 83 h 114"/>
                <a:gd name="T8" fmla="*/ 21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7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2 w 95"/>
                <a:gd name="T27" fmla="*/ 22 h 114"/>
                <a:gd name="T28" fmla="*/ 47 w 95"/>
                <a:gd name="T29" fmla="*/ 12 h 114"/>
                <a:gd name="T30" fmla="*/ 47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3" y="83"/>
                  </a:lnTo>
                  <a:lnTo>
                    <a:pt x="21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7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2" y="22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" name="Freeform 157"/>
            <p:cNvSpPr>
              <a:spLocks/>
            </p:cNvSpPr>
            <p:nvPr userDrawn="1"/>
          </p:nvSpPr>
          <p:spPr bwMode="auto">
            <a:xfrm>
              <a:off x="945" y="1147"/>
              <a:ext cx="73" cy="114"/>
            </a:xfrm>
            <a:custGeom>
              <a:avLst/>
              <a:gdLst>
                <a:gd name="T0" fmla="*/ 9 w 73"/>
                <a:gd name="T1" fmla="*/ 0 h 114"/>
                <a:gd name="T2" fmla="*/ 9 w 73"/>
                <a:gd name="T3" fmla="*/ 52 h 114"/>
                <a:gd name="T4" fmla="*/ 63 w 73"/>
                <a:gd name="T5" fmla="*/ 52 h 114"/>
                <a:gd name="T6" fmla="*/ 63 w 73"/>
                <a:gd name="T7" fmla="*/ 0 h 114"/>
                <a:gd name="T8" fmla="*/ 73 w 73"/>
                <a:gd name="T9" fmla="*/ 0 h 114"/>
                <a:gd name="T10" fmla="*/ 73 w 73"/>
                <a:gd name="T11" fmla="*/ 114 h 114"/>
                <a:gd name="T12" fmla="*/ 63 w 73"/>
                <a:gd name="T13" fmla="*/ 114 h 114"/>
                <a:gd name="T14" fmla="*/ 63 w 73"/>
                <a:gd name="T15" fmla="*/ 59 h 114"/>
                <a:gd name="T16" fmla="*/ 9 w 73"/>
                <a:gd name="T17" fmla="*/ 59 h 114"/>
                <a:gd name="T18" fmla="*/ 9 w 73"/>
                <a:gd name="T19" fmla="*/ 114 h 114"/>
                <a:gd name="T20" fmla="*/ 0 w 73"/>
                <a:gd name="T21" fmla="*/ 114 h 114"/>
                <a:gd name="T22" fmla="*/ 0 w 73"/>
                <a:gd name="T23" fmla="*/ 0 h 114"/>
                <a:gd name="T24" fmla="*/ 9 w 73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" h="114">
                  <a:moveTo>
                    <a:pt x="9" y="0"/>
                  </a:moveTo>
                  <a:lnTo>
                    <a:pt x="9" y="52"/>
                  </a:lnTo>
                  <a:lnTo>
                    <a:pt x="63" y="52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3" y="114"/>
                  </a:lnTo>
                  <a:lnTo>
                    <a:pt x="63" y="114"/>
                  </a:lnTo>
                  <a:lnTo>
                    <a:pt x="63" y="59"/>
                  </a:lnTo>
                  <a:lnTo>
                    <a:pt x="9" y="59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2" name="Freeform 158"/>
            <p:cNvSpPr>
              <a:spLocks/>
            </p:cNvSpPr>
            <p:nvPr userDrawn="1"/>
          </p:nvSpPr>
          <p:spPr bwMode="auto">
            <a:xfrm>
              <a:off x="1044" y="1147"/>
              <a:ext cx="78" cy="114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12 w 78"/>
                <a:gd name="T7" fmla="*/ 99 h 114"/>
                <a:gd name="T8" fmla="*/ 16 w 78"/>
                <a:gd name="T9" fmla="*/ 88 h 114"/>
                <a:gd name="T10" fmla="*/ 68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2" y="99"/>
                  </a:lnTo>
                  <a:lnTo>
                    <a:pt x="16" y="88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3" name="Freeform 159"/>
            <p:cNvSpPr>
              <a:spLocks/>
            </p:cNvSpPr>
            <p:nvPr userDrawn="1"/>
          </p:nvSpPr>
          <p:spPr bwMode="auto">
            <a:xfrm>
              <a:off x="1141" y="1147"/>
              <a:ext cx="66" cy="116"/>
            </a:xfrm>
            <a:custGeom>
              <a:avLst/>
              <a:gdLst>
                <a:gd name="T0" fmla="*/ 33 w 28"/>
                <a:gd name="T1" fmla="*/ 118 h 49"/>
                <a:gd name="T2" fmla="*/ 66 w 28"/>
                <a:gd name="T3" fmla="*/ 118 h 49"/>
                <a:gd name="T4" fmla="*/ 123 w 28"/>
                <a:gd name="T5" fmla="*/ 66 h 49"/>
                <a:gd name="T6" fmla="*/ 66 w 28"/>
                <a:gd name="T7" fmla="*/ 21 h 49"/>
                <a:gd name="T8" fmla="*/ 5 w 28"/>
                <a:gd name="T9" fmla="*/ 33 h 49"/>
                <a:gd name="T10" fmla="*/ 5 w 28"/>
                <a:gd name="T11" fmla="*/ 12 h 49"/>
                <a:gd name="T12" fmla="*/ 66 w 28"/>
                <a:gd name="T13" fmla="*/ 0 h 49"/>
                <a:gd name="T14" fmla="*/ 151 w 28"/>
                <a:gd name="T15" fmla="*/ 66 h 49"/>
                <a:gd name="T16" fmla="*/ 106 w 28"/>
                <a:gd name="T17" fmla="*/ 128 h 49"/>
                <a:gd name="T18" fmla="*/ 106 w 28"/>
                <a:gd name="T19" fmla="*/ 128 h 49"/>
                <a:gd name="T20" fmla="*/ 156 w 28"/>
                <a:gd name="T21" fmla="*/ 201 h 49"/>
                <a:gd name="T22" fmla="*/ 66 w 28"/>
                <a:gd name="T23" fmla="*/ 275 h 49"/>
                <a:gd name="T24" fmla="*/ 0 w 28"/>
                <a:gd name="T25" fmla="*/ 258 h 49"/>
                <a:gd name="T26" fmla="*/ 0 w 28"/>
                <a:gd name="T27" fmla="*/ 234 h 49"/>
                <a:gd name="T28" fmla="*/ 66 w 28"/>
                <a:gd name="T29" fmla="*/ 253 h 49"/>
                <a:gd name="T30" fmla="*/ 134 w 28"/>
                <a:gd name="T31" fmla="*/ 196 h 49"/>
                <a:gd name="T32" fmla="*/ 66 w 28"/>
                <a:gd name="T33" fmla="*/ 140 h 49"/>
                <a:gd name="T34" fmla="*/ 33 w 28"/>
                <a:gd name="T35" fmla="*/ 140 h 49"/>
                <a:gd name="T36" fmla="*/ 33 w 28"/>
                <a:gd name="T37" fmla="*/ 118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8" h="49">
                  <a:moveTo>
                    <a:pt x="6" y="21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20" y="21"/>
                    <a:pt x="22" y="16"/>
                    <a:pt x="22" y="12"/>
                  </a:cubicBezTo>
                  <a:cubicBezTo>
                    <a:pt x="22" y="6"/>
                    <a:pt x="18" y="4"/>
                    <a:pt x="12" y="4"/>
                  </a:cubicBezTo>
                  <a:cubicBezTo>
                    <a:pt x="8" y="4"/>
                    <a:pt x="4" y="5"/>
                    <a:pt x="1" y="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1"/>
                    <a:pt x="8" y="0"/>
                    <a:pt x="12" y="0"/>
                  </a:cubicBezTo>
                  <a:cubicBezTo>
                    <a:pt x="13" y="0"/>
                    <a:pt x="27" y="0"/>
                    <a:pt x="27" y="12"/>
                  </a:cubicBezTo>
                  <a:cubicBezTo>
                    <a:pt x="27" y="18"/>
                    <a:pt x="24" y="22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5" y="24"/>
                    <a:pt x="28" y="29"/>
                    <a:pt x="28" y="36"/>
                  </a:cubicBezTo>
                  <a:cubicBezTo>
                    <a:pt x="28" y="45"/>
                    <a:pt x="19" y="49"/>
                    <a:pt x="12" y="49"/>
                  </a:cubicBezTo>
                  <a:cubicBezTo>
                    <a:pt x="7" y="49"/>
                    <a:pt x="3" y="47"/>
                    <a:pt x="0" y="4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5"/>
                  </a:cubicBezTo>
                  <a:cubicBezTo>
                    <a:pt x="24" y="29"/>
                    <a:pt x="19" y="25"/>
                    <a:pt x="12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4" name="Freeform 160"/>
            <p:cNvSpPr>
              <a:spLocks noEditPoints="1"/>
            </p:cNvSpPr>
            <p:nvPr userDrawn="1"/>
          </p:nvSpPr>
          <p:spPr bwMode="auto">
            <a:xfrm>
              <a:off x="1216" y="1147"/>
              <a:ext cx="95" cy="114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4 w 95"/>
                <a:gd name="T7" fmla="*/ 83 h 114"/>
                <a:gd name="T8" fmla="*/ 22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8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0 w 95"/>
                <a:gd name="T27" fmla="*/ 22 h 114"/>
                <a:gd name="T28" fmla="*/ 48 w 95"/>
                <a:gd name="T29" fmla="*/ 12 h 114"/>
                <a:gd name="T30" fmla="*/ 48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4" y="83"/>
                  </a:lnTo>
                  <a:lnTo>
                    <a:pt x="22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8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0" y="2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5" name="Freeform 161"/>
            <p:cNvSpPr>
              <a:spLocks/>
            </p:cNvSpPr>
            <p:nvPr userDrawn="1"/>
          </p:nvSpPr>
          <p:spPr bwMode="auto">
            <a:xfrm>
              <a:off x="1327" y="1147"/>
              <a:ext cx="90" cy="140"/>
            </a:xfrm>
            <a:custGeom>
              <a:avLst/>
              <a:gdLst>
                <a:gd name="T0" fmla="*/ 12 w 90"/>
                <a:gd name="T1" fmla="*/ 0 h 140"/>
                <a:gd name="T2" fmla="*/ 12 w 90"/>
                <a:gd name="T3" fmla="*/ 104 h 140"/>
                <a:gd name="T4" fmla="*/ 66 w 90"/>
                <a:gd name="T5" fmla="*/ 104 h 140"/>
                <a:gd name="T6" fmla="*/ 66 w 90"/>
                <a:gd name="T7" fmla="*/ 0 h 140"/>
                <a:gd name="T8" fmla="*/ 78 w 90"/>
                <a:gd name="T9" fmla="*/ 0 h 140"/>
                <a:gd name="T10" fmla="*/ 78 w 90"/>
                <a:gd name="T11" fmla="*/ 104 h 140"/>
                <a:gd name="T12" fmla="*/ 90 w 90"/>
                <a:gd name="T13" fmla="*/ 104 h 140"/>
                <a:gd name="T14" fmla="*/ 90 w 90"/>
                <a:gd name="T15" fmla="*/ 140 h 140"/>
                <a:gd name="T16" fmla="*/ 81 w 90"/>
                <a:gd name="T17" fmla="*/ 140 h 140"/>
                <a:gd name="T18" fmla="*/ 81 w 90"/>
                <a:gd name="T19" fmla="*/ 114 h 140"/>
                <a:gd name="T20" fmla="*/ 0 w 90"/>
                <a:gd name="T21" fmla="*/ 114 h 140"/>
                <a:gd name="T22" fmla="*/ 0 w 90"/>
                <a:gd name="T23" fmla="*/ 0 h 140"/>
                <a:gd name="T24" fmla="*/ 12 w 90"/>
                <a:gd name="T25" fmla="*/ 0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40">
                  <a:moveTo>
                    <a:pt x="12" y="0"/>
                  </a:moveTo>
                  <a:lnTo>
                    <a:pt x="12" y="104"/>
                  </a:lnTo>
                  <a:lnTo>
                    <a:pt x="66" y="104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04"/>
                  </a:lnTo>
                  <a:lnTo>
                    <a:pt x="90" y="104"/>
                  </a:lnTo>
                  <a:lnTo>
                    <a:pt x="90" y="140"/>
                  </a:lnTo>
                  <a:lnTo>
                    <a:pt x="81" y="140"/>
                  </a:lnTo>
                  <a:lnTo>
                    <a:pt x="81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6" name="Freeform 162"/>
            <p:cNvSpPr>
              <a:spLocks/>
            </p:cNvSpPr>
            <p:nvPr userDrawn="1"/>
          </p:nvSpPr>
          <p:spPr bwMode="auto">
            <a:xfrm>
              <a:off x="1436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6 w 78"/>
                <a:gd name="T17" fmla="*/ 114 h 114"/>
                <a:gd name="T18" fmla="*/ 66 w 78"/>
                <a:gd name="T19" fmla="*/ 29 h 114"/>
                <a:gd name="T20" fmla="*/ 69 w 78"/>
                <a:gd name="T21" fmla="*/ 14 h 114"/>
                <a:gd name="T22" fmla="*/ 66 w 78"/>
                <a:gd name="T23" fmla="*/ 14 h 114"/>
                <a:gd name="T24" fmla="*/ 61 w 78"/>
                <a:gd name="T25" fmla="*/ 26 h 114"/>
                <a:gd name="T26" fmla="*/ 9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29"/>
                  </a:lnTo>
                  <a:lnTo>
                    <a:pt x="69" y="14"/>
                  </a:lnTo>
                  <a:lnTo>
                    <a:pt x="66" y="14"/>
                  </a:lnTo>
                  <a:lnTo>
                    <a:pt x="61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7" name="Freeform 163"/>
            <p:cNvSpPr>
              <a:spLocks/>
            </p:cNvSpPr>
            <p:nvPr userDrawn="1"/>
          </p:nvSpPr>
          <p:spPr bwMode="auto">
            <a:xfrm>
              <a:off x="1540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1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1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8" name="Freeform 164"/>
            <p:cNvSpPr>
              <a:spLocks/>
            </p:cNvSpPr>
            <p:nvPr userDrawn="1"/>
          </p:nvSpPr>
          <p:spPr bwMode="auto">
            <a:xfrm>
              <a:off x="1682" y="1147"/>
              <a:ext cx="78" cy="114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6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6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9" name="Freeform 165"/>
            <p:cNvSpPr>
              <a:spLocks/>
            </p:cNvSpPr>
            <p:nvPr userDrawn="1"/>
          </p:nvSpPr>
          <p:spPr bwMode="auto">
            <a:xfrm>
              <a:off x="1814" y="1147"/>
              <a:ext cx="83" cy="116"/>
            </a:xfrm>
            <a:custGeom>
              <a:avLst/>
              <a:gdLst>
                <a:gd name="T0" fmla="*/ 28 w 35"/>
                <a:gd name="T1" fmla="*/ 0 h 49"/>
                <a:gd name="T2" fmla="*/ 90 w 35"/>
                <a:gd name="T3" fmla="*/ 147 h 49"/>
                <a:gd name="T4" fmla="*/ 107 w 35"/>
                <a:gd name="T5" fmla="*/ 180 h 49"/>
                <a:gd name="T6" fmla="*/ 107 w 35"/>
                <a:gd name="T7" fmla="*/ 180 h 49"/>
                <a:gd name="T8" fmla="*/ 119 w 35"/>
                <a:gd name="T9" fmla="*/ 147 h 49"/>
                <a:gd name="T10" fmla="*/ 175 w 35"/>
                <a:gd name="T11" fmla="*/ 0 h 49"/>
                <a:gd name="T12" fmla="*/ 197 w 35"/>
                <a:gd name="T13" fmla="*/ 0 h 49"/>
                <a:gd name="T14" fmla="*/ 111 w 35"/>
                <a:gd name="T15" fmla="*/ 230 h 49"/>
                <a:gd name="T16" fmla="*/ 62 w 35"/>
                <a:gd name="T17" fmla="*/ 275 h 49"/>
                <a:gd name="T18" fmla="*/ 40 w 35"/>
                <a:gd name="T19" fmla="*/ 270 h 49"/>
                <a:gd name="T20" fmla="*/ 40 w 35"/>
                <a:gd name="T21" fmla="*/ 246 h 49"/>
                <a:gd name="T22" fmla="*/ 62 w 35"/>
                <a:gd name="T23" fmla="*/ 253 h 49"/>
                <a:gd name="T24" fmla="*/ 85 w 35"/>
                <a:gd name="T25" fmla="*/ 225 h 49"/>
                <a:gd name="T26" fmla="*/ 95 w 35"/>
                <a:gd name="T27" fmla="*/ 208 h 49"/>
                <a:gd name="T28" fmla="*/ 0 w 35"/>
                <a:gd name="T29" fmla="*/ 0 h 49"/>
                <a:gd name="T30" fmla="*/ 28 w 35"/>
                <a:gd name="T31" fmla="*/ 0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49">
                  <a:moveTo>
                    <a:pt x="5" y="0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8" y="45"/>
                    <a:pt x="17" y="49"/>
                    <a:pt x="11" y="49"/>
                  </a:cubicBezTo>
                  <a:cubicBezTo>
                    <a:pt x="10" y="49"/>
                    <a:pt x="8" y="49"/>
                    <a:pt x="7" y="48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5"/>
                    <a:pt x="9" y="45"/>
                    <a:pt x="11" y="45"/>
                  </a:cubicBezTo>
                  <a:cubicBezTo>
                    <a:pt x="13" y="45"/>
                    <a:pt x="14" y="43"/>
                    <a:pt x="15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0" name="Freeform 166"/>
            <p:cNvSpPr>
              <a:spLocks/>
            </p:cNvSpPr>
            <p:nvPr userDrawn="1"/>
          </p:nvSpPr>
          <p:spPr bwMode="auto">
            <a:xfrm>
              <a:off x="1916" y="1147"/>
              <a:ext cx="75" cy="114"/>
            </a:xfrm>
            <a:custGeom>
              <a:avLst/>
              <a:gdLst>
                <a:gd name="T0" fmla="*/ 75 w 75"/>
                <a:gd name="T1" fmla="*/ 0 h 114"/>
                <a:gd name="T2" fmla="*/ 75 w 75"/>
                <a:gd name="T3" fmla="*/ 114 h 114"/>
                <a:gd name="T4" fmla="*/ 63 w 75"/>
                <a:gd name="T5" fmla="*/ 114 h 114"/>
                <a:gd name="T6" fmla="*/ 63 w 75"/>
                <a:gd name="T7" fmla="*/ 10 h 114"/>
                <a:gd name="T8" fmla="*/ 9 w 75"/>
                <a:gd name="T9" fmla="*/ 10 h 114"/>
                <a:gd name="T10" fmla="*/ 9 w 75"/>
                <a:gd name="T11" fmla="*/ 114 h 114"/>
                <a:gd name="T12" fmla="*/ 0 w 75"/>
                <a:gd name="T13" fmla="*/ 114 h 114"/>
                <a:gd name="T14" fmla="*/ 0 w 75"/>
                <a:gd name="T15" fmla="*/ 0 h 114"/>
                <a:gd name="T16" fmla="*/ 75 w 75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14">
                  <a:moveTo>
                    <a:pt x="75" y="0"/>
                  </a:moveTo>
                  <a:lnTo>
                    <a:pt x="75" y="114"/>
                  </a:lnTo>
                  <a:lnTo>
                    <a:pt x="63" y="114"/>
                  </a:lnTo>
                  <a:lnTo>
                    <a:pt x="63" y="10"/>
                  </a:lnTo>
                  <a:lnTo>
                    <a:pt x="9" y="10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1" name="Freeform 167"/>
            <p:cNvSpPr>
              <a:spLocks noEditPoints="1"/>
            </p:cNvSpPr>
            <p:nvPr userDrawn="1"/>
          </p:nvSpPr>
          <p:spPr bwMode="auto">
            <a:xfrm>
              <a:off x="2017" y="114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2" name="Freeform 168"/>
            <p:cNvSpPr>
              <a:spLocks noEditPoints="1"/>
            </p:cNvSpPr>
            <p:nvPr userDrawn="1"/>
          </p:nvSpPr>
          <p:spPr bwMode="auto">
            <a:xfrm>
              <a:off x="2074" y="1147"/>
              <a:ext cx="97" cy="114"/>
            </a:xfrm>
            <a:custGeom>
              <a:avLst/>
              <a:gdLst>
                <a:gd name="T0" fmla="*/ 57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5 w 97"/>
                <a:gd name="T7" fmla="*/ 83 h 114"/>
                <a:gd name="T8" fmla="*/ 24 w 97"/>
                <a:gd name="T9" fmla="*/ 83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7 w 97"/>
                <a:gd name="T17" fmla="*/ 0 h 114"/>
                <a:gd name="T18" fmla="*/ 49 w 97"/>
                <a:gd name="T19" fmla="*/ 12 h 114"/>
                <a:gd name="T20" fmla="*/ 45 w 97"/>
                <a:gd name="T21" fmla="*/ 22 h 114"/>
                <a:gd name="T22" fmla="*/ 26 w 97"/>
                <a:gd name="T23" fmla="*/ 73 h 114"/>
                <a:gd name="T24" fmla="*/ 73 w 97"/>
                <a:gd name="T25" fmla="*/ 73 h 114"/>
                <a:gd name="T26" fmla="*/ 52 w 97"/>
                <a:gd name="T27" fmla="*/ 22 h 114"/>
                <a:gd name="T28" fmla="*/ 49 w 97"/>
                <a:gd name="T29" fmla="*/ 12 h 114"/>
                <a:gd name="T30" fmla="*/ 49 w 97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7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5" y="83"/>
                  </a:lnTo>
                  <a:lnTo>
                    <a:pt x="24" y="83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7" y="0"/>
                  </a:lnTo>
                  <a:close/>
                  <a:moveTo>
                    <a:pt x="49" y="12"/>
                  </a:moveTo>
                  <a:lnTo>
                    <a:pt x="45" y="22"/>
                  </a:lnTo>
                  <a:lnTo>
                    <a:pt x="26" y="73"/>
                  </a:lnTo>
                  <a:lnTo>
                    <a:pt x="73" y="73"/>
                  </a:lnTo>
                  <a:lnTo>
                    <a:pt x="52" y="22"/>
                  </a:lnTo>
                  <a:lnTo>
                    <a:pt x="49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3" name="Freeform 169"/>
            <p:cNvSpPr>
              <a:spLocks noEditPoints="1"/>
            </p:cNvSpPr>
            <p:nvPr userDrawn="1"/>
          </p:nvSpPr>
          <p:spPr bwMode="auto">
            <a:xfrm>
              <a:off x="2187" y="1147"/>
              <a:ext cx="64" cy="114"/>
            </a:xfrm>
            <a:custGeom>
              <a:avLst/>
              <a:gdLst>
                <a:gd name="T0" fmla="*/ 66 w 27"/>
                <a:gd name="T1" fmla="*/ 0 h 48"/>
                <a:gd name="T2" fmla="*/ 140 w 27"/>
                <a:gd name="T3" fmla="*/ 69 h 48"/>
                <a:gd name="T4" fmla="*/ 102 w 27"/>
                <a:gd name="T5" fmla="*/ 131 h 48"/>
                <a:gd name="T6" fmla="*/ 102 w 27"/>
                <a:gd name="T7" fmla="*/ 131 h 48"/>
                <a:gd name="T8" fmla="*/ 152 w 27"/>
                <a:gd name="T9" fmla="*/ 197 h 48"/>
                <a:gd name="T10" fmla="*/ 66 w 27"/>
                <a:gd name="T11" fmla="*/ 271 h 48"/>
                <a:gd name="T12" fmla="*/ 0 w 27"/>
                <a:gd name="T13" fmla="*/ 271 h 48"/>
                <a:gd name="T14" fmla="*/ 0 w 27"/>
                <a:gd name="T15" fmla="*/ 0 h 48"/>
                <a:gd name="T16" fmla="*/ 66 w 27"/>
                <a:gd name="T17" fmla="*/ 0 h 48"/>
                <a:gd name="T18" fmla="*/ 28 w 27"/>
                <a:gd name="T19" fmla="*/ 124 h 48"/>
                <a:gd name="T20" fmla="*/ 66 w 27"/>
                <a:gd name="T21" fmla="*/ 124 h 48"/>
                <a:gd name="T22" fmla="*/ 119 w 27"/>
                <a:gd name="T23" fmla="*/ 74 h 48"/>
                <a:gd name="T24" fmla="*/ 66 w 27"/>
                <a:gd name="T25" fmla="*/ 24 h 48"/>
                <a:gd name="T26" fmla="*/ 28 w 27"/>
                <a:gd name="T27" fmla="*/ 24 h 48"/>
                <a:gd name="T28" fmla="*/ 28 w 27"/>
                <a:gd name="T29" fmla="*/ 124 h 48"/>
                <a:gd name="T30" fmla="*/ 28 w 27"/>
                <a:gd name="T31" fmla="*/ 249 h 48"/>
                <a:gd name="T32" fmla="*/ 62 w 27"/>
                <a:gd name="T33" fmla="*/ 249 h 48"/>
                <a:gd name="T34" fmla="*/ 123 w 27"/>
                <a:gd name="T35" fmla="*/ 197 h 48"/>
                <a:gd name="T36" fmla="*/ 66 w 27"/>
                <a:gd name="T37" fmla="*/ 147 h 48"/>
                <a:gd name="T38" fmla="*/ 28 w 27"/>
                <a:gd name="T39" fmla="*/ 147 h 48"/>
                <a:gd name="T40" fmla="*/ 28 w 27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7" h="48">
                  <a:moveTo>
                    <a:pt x="12" y="0"/>
                  </a:moveTo>
                  <a:cubicBezTo>
                    <a:pt x="22" y="0"/>
                    <a:pt x="25" y="6"/>
                    <a:pt x="25" y="12"/>
                  </a:cubicBezTo>
                  <a:cubicBezTo>
                    <a:pt x="25" y="17"/>
                    <a:pt x="23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3" y="25"/>
                    <a:pt x="27" y="29"/>
                    <a:pt x="27" y="35"/>
                  </a:cubicBezTo>
                  <a:cubicBezTo>
                    <a:pt x="27" y="48"/>
                    <a:pt x="14" y="48"/>
                    <a:pt x="12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5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8" y="22"/>
                    <a:pt x="21" y="18"/>
                    <a:pt x="21" y="13"/>
                  </a:cubicBezTo>
                  <a:cubicBezTo>
                    <a:pt x="21" y="7"/>
                    <a:pt x="17" y="4"/>
                    <a:pt x="12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22"/>
                  </a:lnTo>
                  <a:close/>
                  <a:moveTo>
                    <a:pt x="5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5" y="44"/>
                    <a:pt x="22" y="44"/>
                    <a:pt x="22" y="35"/>
                  </a:cubicBezTo>
                  <a:cubicBezTo>
                    <a:pt x="22" y="29"/>
                    <a:pt x="18" y="26"/>
                    <a:pt x="12" y="26"/>
                  </a:cubicBezTo>
                  <a:cubicBezTo>
                    <a:pt x="5" y="26"/>
                    <a:pt x="5" y="26"/>
                    <a:pt x="5" y="26"/>
                  </a:cubicBezTo>
                  <a:lnTo>
                    <a:pt x="5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4" name="Freeform 170"/>
            <p:cNvSpPr>
              <a:spLocks/>
            </p:cNvSpPr>
            <p:nvPr userDrawn="1"/>
          </p:nvSpPr>
          <p:spPr bwMode="auto">
            <a:xfrm>
              <a:off x="2261" y="1147"/>
              <a:ext cx="82" cy="116"/>
            </a:xfrm>
            <a:custGeom>
              <a:avLst/>
              <a:gdLst>
                <a:gd name="T0" fmla="*/ 192 w 35"/>
                <a:gd name="T1" fmla="*/ 0 h 49"/>
                <a:gd name="T2" fmla="*/ 192 w 35"/>
                <a:gd name="T3" fmla="*/ 270 h 49"/>
                <a:gd name="T4" fmla="*/ 171 w 35"/>
                <a:gd name="T5" fmla="*/ 270 h 49"/>
                <a:gd name="T6" fmla="*/ 171 w 35"/>
                <a:gd name="T7" fmla="*/ 21 h 49"/>
                <a:gd name="T8" fmla="*/ 77 w 35"/>
                <a:gd name="T9" fmla="*/ 21 h 49"/>
                <a:gd name="T10" fmla="*/ 77 w 35"/>
                <a:gd name="T11" fmla="*/ 95 h 49"/>
                <a:gd name="T12" fmla="*/ 16 w 35"/>
                <a:gd name="T13" fmla="*/ 275 h 49"/>
                <a:gd name="T14" fmla="*/ 0 w 35"/>
                <a:gd name="T15" fmla="*/ 270 h 49"/>
                <a:gd name="T16" fmla="*/ 0 w 35"/>
                <a:gd name="T17" fmla="*/ 253 h 49"/>
                <a:gd name="T18" fmla="*/ 16 w 35"/>
                <a:gd name="T19" fmla="*/ 253 h 49"/>
                <a:gd name="T20" fmla="*/ 54 w 35"/>
                <a:gd name="T21" fmla="*/ 95 h 49"/>
                <a:gd name="T22" fmla="*/ 54 w 35"/>
                <a:gd name="T23" fmla="*/ 0 h 49"/>
                <a:gd name="T24" fmla="*/ 192 w 35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49">
                  <a:moveTo>
                    <a:pt x="35" y="0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33"/>
                    <a:pt x="14" y="49"/>
                    <a:pt x="3" y="49"/>
                  </a:cubicBezTo>
                  <a:cubicBezTo>
                    <a:pt x="3" y="49"/>
                    <a:pt x="2" y="49"/>
                    <a:pt x="0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2" y="45"/>
                    <a:pt x="3" y="45"/>
                  </a:cubicBezTo>
                  <a:cubicBezTo>
                    <a:pt x="11" y="45"/>
                    <a:pt x="10" y="25"/>
                    <a:pt x="10" y="17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5" name="Freeform 171"/>
            <p:cNvSpPr>
              <a:spLocks/>
            </p:cNvSpPr>
            <p:nvPr userDrawn="1"/>
          </p:nvSpPr>
          <p:spPr bwMode="auto">
            <a:xfrm>
              <a:off x="2369" y="1147"/>
              <a:ext cx="55" cy="114"/>
            </a:xfrm>
            <a:custGeom>
              <a:avLst/>
              <a:gdLst>
                <a:gd name="T0" fmla="*/ 52 w 55"/>
                <a:gd name="T1" fmla="*/ 0 h 114"/>
                <a:gd name="T2" fmla="*/ 52 w 55"/>
                <a:gd name="T3" fmla="*/ 10 h 114"/>
                <a:gd name="T4" fmla="*/ 12 w 55"/>
                <a:gd name="T5" fmla="*/ 10 h 114"/>
                <a:gd name="T6" fmla="*/ 12 w 55"/>
                <a:gd name="T7" fmla="*/ 52 h 114"/>
                <a:gd name="T8" fmla="*/ 50 w 55"/>
                <a:gd name="T9" fmla="*/ 52 h 114"/>
                <a:gd name="T10" fmla="*/ 50 w 55"/>
                <a:gd name="T11" fmla="*/ 62 h 114"/>
                <a:gd name="T12" fmla="*/ 12 w 55"/>
                <a:gd name="T13" fmla="*/ 62 h 114"/>
                <a:gd name="T14" fmla="*/ 12 w 55"/>
                <a:gd name="T15" fmla="*/ 104 h 114"/>
                <a:gd name="T16" fmla="*/ 55 w 55"/>
                <a:gd name="T17" fmla="*/ 104 h 114"/>
                <a:gd name="T18" fmla="*/ 55 w 55"/>
                <a:gd name="T19" fmla="*/ 114 h 114"/>
                <a:gd name="T20" fmla="*/ 0 w 55"/>
                <a:gd name="T21" fmla="*/ 114 h 114"/>
                <a:gd name="T22" fmla="*/ 0 w 55"/>
                <a:gd name="T23" fmla="*/ 0 h 114"/>
                <a:gd name="T24" fmla="*/ 52 w 55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" h="114">
                  <a:moveTo>
                    <a:pt x="52" y="0"/>
                  </a:moveTo>
                  <a:lnTo>
                    <a:pt x="52" y="10"/>
                  </a:lnTo>
                  <a:lnTo>
                    <a:pt x="12" y="10"/>
                  </a:lnTo>
                  <a:lnTo>
                    <a:pt x="12" y="52"/>
                  </a:lnTo>
                  <a:lnTo>
                    <a:pt x="50" y="52"/>
                  </a:lnTo>
                  <a:lnTo>
                    <a:pt x="50" y="62"/>
                  </a:lnTo>
                  <a:lnTo>
                    <a:pt x="12" y="62"/>
                  </a:lnTo>
                  <a:lnTo>
                    <a:pt x="12" y="104"/>
                  </a:lnTo>
                  <a:lnTo>
                    <a:pt x="55" y="104"/>
                  </a:lnTo>
                  <a:lnTo>
                    <a:pt x="55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6" name="Freeform 172"/>
            <p:cNvSpPr>
              <a:spLocks/>
            </p:cNvSpPr>
            <p:nvPr userDrawn="1"/>
          </p:nvSpPr>
          <p:spPr bwMode="auto">
            <a:xfrm>
              <a:off x="2442" y="1147"/>
              <a:ext cx="76" cy="114"/>
            </a:xfrm>
            <a:custGeom>
              <a:avLst/>
              <a:gdLst>
                <a:gd name="T0" fmla="*/ 12 w 76"/>
                <a:gd name="T1" fmla="*/ 0 h 114"/>
                <a:gd name="T2" fmla="*/ 12 w 76"/>
                <a:gd name="T3" fmla="*/ 52 h 114"/>
                <a:gd name="T4" fmla="*/ 67 w 76"/>
                <a:gd name="T5" fmla="*/ 52 h 114"/>
                <a:gd name="T6" fmla="*/ 67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7 w 76"/>
                <a:gd name="T13" fmla="*/ 114 h 114"/>
                <a:gd name="T14" fmla="*/ 67 w 76"/>
                <a:gd name="T15" fmla="*/ 59 h 114"/>
                <a:gd name="T16" fmla="*/ 12 w 76"/>
                <a:gd name="T17" fmla="*/ 59 h 114"/>
                <a:gd name="T18" fmla="*/ 12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2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2" y="0"/>
                  </a:moveTo>
                  <a:lnTo>
                    <a:pt x="12" y="52"/>
                  </a:lnTo>
                  <a:lnTo>
                    <a:pt x="67" y="5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7" y="114"/>
                  </a:lnTo>
                  <a:lnTo>
                    <a:pt x="67" y="59"/>
                  </a:lnTo>
                  <a:lnTo>
                    <a:pt x="12" y="59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7" name="Freeform 173"/>
            <p:cNvSpPr>
              <a:spLocks/>
            </p:cNvSpPr>
            <p:nvPr userDrawn="1"/>
          </p:nvSpPr>
          <p:spPr bwMode="auto">
            <a:xfrm>
              <a:off x="2544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7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9 w 78"/>
                <a:gd name="T17" fmla="*/ 114 h 114"/>
                <a:gd name="T18" fmla="*/ 69 w 78"/>
                <a:gd name="T19" fmla="*/ 29 h 114"/>
                <a:gd name="T20" fmla="*/ 69 w 78"/>
                <a:gd name="T21" fmla="*/ 14 h 114"/>
                <a:gd name="T22" fmla="*/ 69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7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9" y="114"/>
                  </a:lnTo>
                  <a:lnTo>
                    <a:pt x="69" y="29"/>
                  </a:lnTo>
                  <a:lnTo>
                    <a:pt x="69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8" name="Freeform 174"/>
            <p:cNvSpPr>
              <a:spLocks noEditPoints="1"/>
            </p:cNvSpPr>
            <p:nvPr userDrawn="1"/>
          </p:nvSpPr>
          <p:spPr bwMode="auto">
            <a:xfrm>
              <a:off x="2643" y="1147"/>
              <a:ext cx="66" cy="114"/>
            </a:xfrm>
            <a:custGeom>
              <a:avLst/>
              <a:gdLst>
                <a:gd name="T0" fmla="*/ 156 w 28"/>
                <a:gd name="T1" fmla="*/ 271 h 48"/>
                <a:gd name="T2" fmla="*/ 134 w 28"/>
                <a:gd name="T3" fmla="*/ 271 h 48"/>
                <a:gd name="T4" fmla="*/ 134 w 28"/>
                <a:gd name="T5" fmla="*/ 159 h 48"/>
                <a:gd name="T6" fmla="*/ 83 w 28"/>
                <a:gd name="T7" fmla="*/ 159 h 48"/>
                <a:gd name="T8" fmla="*/ 28 w 28"/>
                <a:gd name="T9" fmla="*/ 271 h 48"/>
                <a:gd name="T10" fmla="*/ 0 w 28"/>
                <a:gd name="T11" fmla="*/ 271 h 48"/>
                <a:gd name="T12" fmla="*/ 61 w 28"/>
                <a:gd name="T13" fmla="*/ 152 h 48"/>
                <a:gd name="T14" fmla="*/ 12 w 28"/>
                <a:gd name="T15" fmla="*/ 78 h 48"/>
                <a:gd name="T16" fmla="*/ 90 w 28"/>
                <a:gd name="T17" fmla="*/ 0 h 48"/>
                <a:gd name="T18" fmla="*/ 156 w 28"/>
                <a:gd name="T19" fmla="*/ 0 h 48"/>
                <a:gd name="T20" fmla="*/ 156 w 28"/>
                <a:gd name="T21" fmla="*/ 271 h 48"/>
                <a:gd name="T22" fmla="*/ 134 w 28"/>
                <a:gd name="T23" fmla="*/ 24 h 48"/>
                <a:gd name="T24" fmla="*/ 83 w 28"/>
                <a:gd name="T25" fmla="*/ 24 h 48"/>
                <a:gd name="T26" fmla="*/ 33 w 28"/>
                <a:gd name="T27" fmla="*/ 78 h 48"/>
                <a:gd name="T28" fmla="*/ 83 w 28"/>
                <a:gd name="T29" fmla="*/ 135 h 48"/>
                <a:gd name="T30" fmla="*/ 134 w 28"/>
                <a:gd name="T31" fmla="*/ 135 h 48"/>
                <a:gd name="T32" fmla="*/ 134 w 28"/>
                <a:gd name="T33" fmla="*/ 24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48">
                  <a:moveTo>
                    <a:pt x="28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5" y="25"/>
                    <a:pt x="2" y="20"/>
                    <a:pt x="2" y="14"/>
                  </a:cubicBezTo>
                  <a:cubicBezTo>
                    <a:pt x="2" y="7"/>
                    <a:pt x="6" y="0"/>
                    <a:pt x="16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28" y="48"/>
                  </a:lnTo>
                  <a:close/>
                  <a:moveTo>
                    <a:pt x="24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0" y="4"/>
                    <a:pt x="6" y="9"/>
                    <a:pt x="6" y="14"/>
                  </a:cubicBezTo>
                  <a:cubicBezTo>
                    <a:pt x="6" y="21"/>
                    <a:pt x="11" y="24"/>
                    <a:pt x="15" y="24"/>
                  </a:cubicBezTo>
                  <a:cubicBezTo>
                    <a:pt x="24" y="24"/>
                    <a:pt x="24" y="24"/>
                    <a:pt x="24" y="24"/>
                  </a:cubicBezTo>
                  <a:lnTo>
                    <a:pt x="2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9" name="Freeform 175"/>
            <p:cNvSpPr>
              <a:spLocks/>
            </p:cNvSpPr>
            <p:nvPr userDrawn="1"/>
          </p:nvSpPr>
          <p:spPr bwMode="auto">
            <a:xfrm>
              <a:off x="586" y="1355"/>
              <a:ext cx="68" cy="116"/>
            </a:xfrm>
            <a:custGeom>
              <a:avLst/>
              <a:gdLst>
                <a:gd name="T0" fmla="*/ 38 w 29"/>
                <a:gd name="T1" fmla="*/ 123 h 49"/>
                <a:gd name="T2" fmla="*/ 66 w 29"/>
                <a:gd name="T3" fmla="*/ 123 h 49"/>
                <a:gd name="T4" fmla="*/ 127 w 29"/>
                <a:gd name="T5" fmla="*/ 66 h 49"/>
                <a:gd name="T6" fmla="*/ 66 w 29"/>
                <a:gd name="T7" fmla="*/ 21 h 49"/>
                <a:gd name="T8" fmla="*/ 12 w 29"/>
                <a:gd name="T9" fmla="*/ 40 h 49"/>
                <a:gd name="T10" fmla="*/ 5 w 29"/>
                <a:gd name="T11" fmla="*/ 12 h 49"/>
                <a:gd name="T12" fmla="*/ 66 w 29"/>
                <a:gd name="T13" fmla="*/ 0 h 49"/>
                <a:gd name="T14" fmla="*/ 148 w 29"/>
                <a:gd name="T15" fmla="*/ 66 h 49"/>
                <a:gd name="T16" fmla="*/ 110 w 29"/>
                <a:gd name="T17" fmla="*/ 128 h 49"/>
                <a:gd name="T18" fmla="*/ 110 w 29"/>
                <a:gd name="T19" fmla="*/ 135 h 49"/>
                <a:gd name="T20" fmla="*/ 159 w 29"/>
                <a:gd name="T21" fmla="*/ 201 h 49"/>
                <a:gd name="T22" fmla="*/ 66 w 29"/>
                <a:gd name="T23" fmla="*/ 275 h 49"/>
                <a:gd name="T24" fmla="*/ 0 w 29"/>
                <a:gd name="T25" fmla="*/ 258 h 49"/>
                <a:gd name="T26" fmla="*/ 5 w 29"/>
                <a:gd name="T27" fmla="*/ 234 h 49"/>
                <a:gd name="T28" fmla="*/ 66 w 29"/>
                <a:gd name="T29" fmla="*/ 253 h 49"/>
                <a:gd name="T30" fmla="*/ 131 w 29"/>
                <a:gd name="T31" fmla="*/ 201 h 49"/>
                <a:gd name="T32" fmla="*/ 70 w 29"/>
                <a:gd name="T33" fmla="*/ 147 h 49"/>
                <a:gd name="T34" fmla="*/ 38 w 29"/>
                <a:gd name="T35" fmla="*/ 147 h 49"/>
                <a:gd name="T36" fmla="*/ 38 w 29"/>
                <a:gd name="T37" fmla="*/ 123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" h="49">
                  <a:moveTo>
                    <a:pt x="7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21" y="22"/>
                    <a:pt x="23" y="17"/>
                    <a:pt x="23" y="12"/>
                  </a:cubicBezTo>
                  <a:cubicBezTo>
                    <a:pt x="23" y="7"/>
                    <a:pt x="19" y="4"/>
                    <a:pt x="12" y="4"/>
                  </a:cubicBezTo>
                  <a:cubicBezTo>
                    <a:pt x="9" y="4"/>
                    <a:pt x="5" y="5"/>
                    <a:pt x="2" y="7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1"/>
                    <a:pt x="9" y="0"/>
                    <a:pt x="12" y="0"/>
                  </a:cubicBezTo>
                  <a:cubicBezTo>
                    <a:pt x="14" y="0"/>
                    <a:pt x="27" y="0"/>
                    <a:pt x="27" y="12"/>
                  </a:cubicBezTo>
                  <a:cubicBezTo>
                    <a:pt x="27" y="18"/>
                    <a:pt x="25" y="22"/>
                    <a:pt x="20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6" y="25"/>
                    <a:pt x="29" y="30"/>
                    <a:pt x="29" y="36"/>
                  </a:cubicBezTo>
                  <a:cubicBezTo>
                    <a:pt x="29" y="45"/>
                    <a:pt x="20" y="49"/>
                    <a:pt x="12" y="49"/>
                  </a:cubicBezTo>
                  <a:cubicBezTo>
                    <a:pt x="8" y="49"/>
                    <a:pt x="4" y="48"/>
                    <a:pt x="0" y="46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6"/>
                  </a:cubicBezTo>
                  <a:cubicBezTo>
                    <a:pt x="24" y="29"/>
                    <a:pt x="20" y="26"/>
                    <a:pt x="13" y="26"/>
                  </a:cubicBezTo>
                  <a:cubicBezTo>
                    <a:pt x="7" y="26"/>
                    <a:pt x="7" y="26"/>
                    <a:pt x="7" y="26"/>
                  </a:cubicBezTo>
                  <a:lnTo>
                    <a:pt x="7" y="2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0" name="Freeform 176"/>
            <p:cNvSpPr>
              <a:spLocks noEditPoints="1"/>
            </p:cNvSpPr>
            <p:nvPr userDrawn="1"/>
          </p:nvSpPr>
          <p:spPr bwMode="auto">
            <a:xfrm>
              <a:off x="663" y="1357"/>
              <a:ext cx="95" cy="137"/>
            </a:xfrm>
            <a:custGeom>
              <a:avLst/>
              <a:gdLst>
                <a:gd name="T0" fmla="*/ 197 w 40"/>
                <a:gd name="T1" fmla="*/ 0 h 58"/>
                <a:gd name="T2" fmla="*/ 197 w 40"/>
                <a:gd name="T3" fmla="*/ 246 h 58"/>
                <a:gd name="T4" fmla="*/ 226 w 40"/>
                <a:gd name="T5" fmla="*/ 246 h 58"/>
                <a:gd name="T6" fmla="*/ 226 w 40"/>
                <a:gd name="T7" fmla="*/ 324 h 58"/>
                <a:gd name="T8" fmla="*/ 204 w 40"/>
                <a:gd name="T9" fmla="*/ 324 h 58"/>
                <a:gd name="T10" fmla="*/ 204 w 40"/>
                <a:gd name="T11" fmla="*/ 267 h 58"/>
                <a:gd name="T12" fmla="*/ 24 w 40"/>
                <a:gd name="T13" fmla="*/ 267 h 58"/>
                <a:gd name="T14" fmla="*/ 24 w 40"/>
                <a:gd name="T15" fmla="*/ 324 h 58"/>
                <a:gd name="T16" fmla="*/ 0 w 40"/>
                <a:gd name="T17" fmla="*/ 324 h 58"/>
                <a:gd name="T18" fmla="*/ 0 w 40"/>
                <a:gd name="T19" fmla="*/ 246 h 58"/>
                <a:gd name="T20" fmla="*/ 24 w 40"/>
                <a:gd name="T21" fmla="*/ 246 h 58"/>
                <a:gd name="T22" fmla="*/ 57 w 40"/>
                <a:gd name="T23" fmla="*/ 73 h 58"/>
                <a:gd name="T24" fmla="*/ 57 w 40"/>
                <a:gd name="T25" fmla="*/ 0 h 58"/>
                <a:gd name="T26" fmla="*/ 197 w 40"/>
                <a:gd name="T27" fmla="*/ 0 h 58"/>
                <a:gd name="T28" fmla="*/ 78 w 40"/>
                <a:gd name="T29" fmla="*/ 21 h 58"/>
                <a:gd name="T30" fmla="*/ 78 w 40"/>
                <a:gd name="T31" fmla="*/ 73 h 58"/>
                <a:gd name="T32" fmla="*/ 45 w 40"/>
                <a:gd name="T33" fmla="*/ 246 h 58"/>
                <a:gd name="T34" fmla="*/ 176 w 40"/>
                <a:gd name="T35" fmla="*/ 246 h 58"/>
                <a:gd name="T36" fmla="*/ 176 w 40"/>
                <a:gd name="T37" fmla="*/ 21 h 58"/>
                <a:gd name="T38" fmla="*/ 78 w 40"/>
                <a:gd name="T39" fmla="*/ 21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" h="58">
                  <a:moveTo>
                    <a:pt x="35" y="0"/>
                  </a:moveTo>
                  <a:cubicBezTo>
                    <a:pt x="35" y="44"/>
                    <a:pt x="35" y="44"/>
                    <a:pt x="35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10" y="33"/>
                    <a:pt x="10" y="25"/>
                    <a:pt x="10" y="13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  <a:moveTo>
                    <a:pt x="14" y="4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4" y="24"/>
                    <a:pt x="14" y="33"/>
                    <a:pt x="8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1" name="Freeform 177"/>
            <p:cNvSpPr>
              <a:spLocks noEditPoints="1"/>
            </p:cNvSpPr>
            <p:nvPr userDrawn="1"/>
          </p:nvSpPr>
          <p:spPr bwMode="auto">
            <a:xfrm>
              <a:off x="777" y="1357"/>
              <a:ext cx="59" cy="114"/>
            </a:xfrm>
            <a:custGeom>
              <a:avLst/>
              <a:gdLst>
                <a:gd name="T0" fmla="*/ 66 w 25"/>
                <a:gd name="T1" fmla="*/ 0 h 48"/>
                <a:gd name="T2" fmla="*/ 139 w 25"/>
                <a:gd name="T3" fmla="*/ 78 h 48"/>
                <a:gd name="T4" fmla="*/ 66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6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8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2" y="0"/>
                  </a:moveTo>
                  <a:cubicBezTo>
                    <a:pt x="20" y="0"/>
                    <a:pt x="25" y="5"/>
                    <a:pt x="25" y="14"/>
                  </a:cubicBezTo>
                  <a:cubicBezTo>
                    <a:pt x="25" y="22"/>
                    <a:pt x="20" y="27"/>
                    <a:pt x="12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1" y="23"/>
                    <a:pt x="21" y="14"/>
                  </a:cubicBezTo>
                  <a:cubicBezTo>
                    <a:pt x="21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2" name="Freeform 178"/>
            <p:cNvSpPr>
              <a:spLocks noEditPoints="1"/>
            </p:cNvSpPr>
            <p:nvPr userDrawn="1"/>
          </p:nvSpPr>
          <p:spPr bwMode="auto">
            <a:xfrm>
              <a:off x="836" y="1357"/>
              <a:ext cx="97" cy="114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5 w 97"/>
                <a:gd name="T5" fmla="*/ 114 h 114"/>
                <a:gd name="T6" fmla="*/ 73 w 97"/>
                <a:gd name="T7" fmla="*/ 81 h 114"/>
                <a:gd name="T8" fmla="*/ 21 w 97"/>
                <a:gd name="T9" fmla="*/ 81 h 114"/>
                <a:gd name="T10" fmla="*/ 9 w 97"/>
                <a:gd name="T11" fmla="*/ 114 h 114"/>
                <a:gd name="T12" fmla="*/ 0 w 97"/>
                <a:gd name="T13" fmla="*/ 114 h 114"/>
                <a:gd name="T14" fmla="*/ 40 w 97"/>
                <a:gd name="T15" fmla="*/ 0 h 114"/>
                <a:gd name="T16" fmla="*/ 54 w 97"/>
                <a:gd name="T17" fmla="*/ 0 h 114"/>
                <a:gd name="T18" fmla="*/ 47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47 w 97"/>
                <a:gd name="T29" fmla="*/ 10 h 114"/>
                <a:gd name="T30" fmla="*/ 47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5" y="114"/>
                  </a:lnTo>
                  <a:lnTo>
                    <a:pt x="73" y="81"/>
                  </a:lnTo>
                  <a:lnTo>
                    <a:pt x="21" y="81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4" y="0"/>
                  </a:lnTo>
                  <a:close/>
                  <a:moveTo>
                    <a:pt x="47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3" name="Freeform 179"/>
            <p:cNvSpPr>
              <a:spLocks noEditPoints="1"/>
            </p:cNvSpPr>
            <p:nvPr userDrawn="1"/>
          </p:nvSpPr>
          <p:spPr bwMode="auto">
            <a:xfrm>
              <a:off x="949" y="1357"/>
              <a:ext cx="62" cy="114"/>
            </a:xfrm>
            <a:custGeom>
              <a:avLst/>
              <a:gdLst>
                <a:gd name="T0" fmla="*/ 69 w 26"/>
                <a:gd name="T1" fmla="*/ 0 h 48"/>
                <a:gd name="T2" fmla="*/ 143 w 26"/>
                <a:gd name="T3" fmla="*/ 69 h 48"/>
                <a:gd name="T4" fmla="*/ 98 w 26"/>
                <a:gd name="T5" fmla="*/ 131 h 48"/>
                <a:gd name="T6" fmla="*/ 98 w 26"/>
                <a:gd name="T7" fmla="*/ 131 h 48"/>
                <a:gd name="T8" fmla="*/ 148 w 26"/>
                <a:gd name="T9" fmla="*/ 192 h 48"/>
                <a:gd name="T10" fmla="*/ 62 w 26"/>
                <a:gd name="T11" fmla="*/ 271 h 48"/>
                <a:gd name="T12" fmla="*/ 0 w 26"/>
                <a:gd name="T13" fmla="*/ 271 h 48"/>
                <a:gd name="T14" fmla="*/ 0 w 26"/>
                <a:gd name="T15" fmla="*/ 0 h 48"/>
                <a:gd name="T16" fmla="*/ 69 w 26"/>
                <a:gd name="T17" fmla="*/ 0 h 48"/>
                <a:gd name="T18" fmla="*/ 24 w 26"/>
                <a:gd name="T19" fmla="*/ 119 h 48"/>
                <a:gd name="T20" fmla="*/ 62 w 26"/>
                <a:gd name="T21" fmla="*/ 119 h 48"/>
                <a:gd name="T22" fmla="*/ 114 w 26"/>
                <a:gd name="T23" fmla="*/ 69 h 48"/>
                <a:gd name="T24" fmla="*/ 62 w 26"/>
                <a:gd name="T25" fmla="*/ 24 h 48"/>
                <a:gd name="T26" fmla="*/ 24 w 26"/>
                <a:gd name="T27" fmla="*/ 24 h 48"/>
                <a:gd name="T28" fmla="*/ 24 w 26"/>
                <a:gd name="T29" fmla="*/ 119 h 48"/>
                <a:gd name="T30" fmla="*/ 24 w 26"/>
                <a:gd name="T31" fmla="*/ 249 h 48"/>
                <a:gd name="T32" fmla="*/ 62 w 26"/>
                <a:gd name="T33" fmla="*/ 249 h 48"/>
                <a:gd name="T34" fmla="*/ 119 w 26"/>
                <a:gd name="T35" fmla="*/ 192 h 48"/>
                <a:gd name="T36" fmla="*/ 62 w 26"/>
                <a:gd name="T37" fmla="*/ 140 h 48"/>
                <a:gd name="T38" fmla="*/ 24 w 26"/>
                <a:gd name="T39" fmla="*/ 140 h 48"/>
                <a:gd name="T40" fmla="*/ 24 w 26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" h="48">
                  <a:moveTo>
                    <a:pt x="12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6"/>
                    <a:pt x="23" y="21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22" y="24"/>
                    <a:pt x="26" y="29"/>
                    <a:pt x="26" y="34"/>
                  </a:cubicBezTo>
                  <a:cubicBezTo>
                    <a:pt x="26" y="48"/>
                    <a:pt x="13" y="48"/>
                    <a:pt x="1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7" y="21"/>
                    <a:pt x="20" y="17"/>
                    <a:pt x="20" y="12"/>
                  </a:cubicBezTo>
                  <a:cubicBezTo>
                    <a:pt x="20" y="6"/>
                    <a:pt x="16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1"/>
                  </a:lnTo>
                  <a:close/>
                  <a:moveTo>
                    <a:pt x="4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4" y="44"/>
                    <a:pt x="21" y="43"/>
                    <a:pt x="21" y="34"/>
                  </a:cubicBezTo>
                  <a:cubicBezTo>
                    <a:pt x="21" y="28"/>
                    <a:pt x="17" y="25"/>
                    <a:pt x="11" y="25"/>
                  </a:cubicBezTo>
                  <a:cubicBezTo>
                    <a:pt x="4" y="25"/>
                    <a:pt x="4" y="25"/>
                    <a:pt x="4" y="25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4" name="Freeform 180"/>
            <p:cNvSpPr>
              <a:spLocks noEditPoints="1"/>
            </p:cNvSpPr>
            <p:nvPr userDrawn="1"/>
          </p:nvSpPr>
          <p:spPr bwMode="auto">
            <a:xfrm>
              <a:off x="1027" y="1355"/>
              <a:ext cx="95" cy="116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5" name="Freeform 181"/>
            <p:cNvSpPr>
              <a:spLocks noEditPoints="1"/>
            </p:cNvSpPr>
            <p:nvPr userDrawn="1"/>
          </p:nvSpPr>
          <p:spPr bwMode="auto">
            <a:xfrm>
              <a:off x="1138" y="1355"/>
              <a:ext cx="95" cy="116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7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6" name="Freeform 182"/>
            <p:cNvSpPr>
              <a:spLocks/>
            </p:cNvSpPr>
            <p:nvPr userDrawn="1"/>
          </p:nvSpPr>
          <p:spPr bwMode="auto">
            <a:xfrm>
              <a:off x="1238" y="1357"/>
              <a:ext cx="89" cy="114"/>
            </a:xfrm>
            <a:custGeom>
              <a:avLst/>
              <a:gdLst>
                <a:gd name="T0" fmla="*/ 14 w 89"/>
                <a:gd name="T1" fmla="*/ 0 h 114"/>
                <a:gd name="T2" fmla="*/ 42 w 89"/>
                <a:gd name="T3" fmla="*/ 41 h 114"/>
                <a:gd name="T4" fmla="*/ 44 w 89"/>
                <a:gd name="T5" fmla="*/ 45 h 114"/>
                <a:gd name="T6" fmla="*/ 44 w 89"/>
                <a:gd name="T7" fmla="*/ 45 h 114"/>
                <a:gd name="T8" fmla="*/ 49 w 89"/>
                <a:gd name="T9" fmla="*/ 41 h 114"/>
                <a:gd name="T10" fmla="*/ 75 w 89"/>
                <a:gd name="T11" fmla="*/ 0 h 114"/>
                <a:gd name="T12" fmla="*/ 87 w 89"/>
                <a:gd name="T13" fmla="*/ 0 h 114"/>
                <a:gd name="T14" fmla="*/ 52 w 89"/>
                <a:gd name="T15" fmla="*/ 52 h 114"/>
                <a:gd name="T16" fmla="*/ 89 w 89"/>
                <a:gd name="T17" fmla="*/ 114 h 114"/>
                <a:gd name="T18" fmla="*/ 78 w 89"/>
                <a:gd name="T19" fmla="*/ 114 h 114"/>
                <a:gd name="T20" fmla="*/ 52 w 89"/>
                <a:gd name="T21" fmla="*/ 71 h 114"/>
                <a:gd name="T22" fmla="*/ 44 w 89"/>
                <a:gd name="T23" fmla="*/ 62 h 114"/>
                <a:gd name="T24" fmla="*/ 44 w 89"/>
                <a:gd name="T25" fmla="*/ 62 h 114"/>
                <a:gd name="T26" fmla="*/ 37 w 89"/>
                <a:gd name="T27" fmla="*/ 71 h 114"/>
                <a:gd name="T28" fmla="*/ 11 w 89"/>
                <a:gd name="T29" fmla="*/ 114 h 114"/>
                <a:gd name="T30" fmla="*/ 0 w 89"/>
                <a:gd name="T31" fmla="*/ 114 h 114"/>
                <a:gd name="T32" fmla="*/ 37 w 89"/>
                <a:gd name="T33" fmla="*/ 52 h 114"/>
                <a:gd name="T34" fmla="*/ 2 w 89"/>
                <a:gd name="T35" fmla="*/ 0 h 114"/>
                <a:gd name="T36" fmla="*/ 14 w 89"/>
                <a:gd name="T37" fmla="*/ 0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" h="114">
                  <a:moveTo>
                    <a:pt x="14" y="0"/>
                  </a:moveTo>
                  <a:lnTo>
                    <a:pt x="42" y="41"/>
                  </a:lnTo>
                  <a:lnTo>
                    <a:pt x="44" y="45"/>
                  </a:lnTo>
                  <a:lnTo>
                    <a:pt x="49" y="41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52" y="52"/>
                  </a:lnTo>
                  <a:lnTo>
                    <a:pt x="89" y="114"/>
                  </a:lnTo>
                  <a:lnTo>
                    <a:pt x="78" y="114"/>
                  </a:lnTo>
                  <a:lnTo>
                    <a:pt x="52" y="71"/>
                  </a:lnTo>
                  <a:lnTo>
                    <a:pt x="44" y="62"/>
                  </a:lnTo>
                  <a:lnTo>
                    <a:pt x="37" y="71"/>
                  </a:lnTo>
                  <a:lnTo>
                    <a:pt x="11" y="114"/>
                  </a:lnTo>
                  <a:lnTo>
                    <a:pt x="0" y="114"/>
                  </a:lnTo>
                  <a:lnTo>
                    <a:pt x="37" y="52"/>
                  </a:lnTo>
                  <a:lnTo>
                    <a:pt x="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7" name="Freeform 183"/>
            <p:cNvSpPr>
              <a:spLocks noEditPoints="1"/>
            </p:cNvSpPr>
            <p:nvPr userDrawn="1"/>
          </p:nvSpPr>
          <p:spPr bwMode="auto">
            <a:xfrm>
              <a:off x="1346" y="135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57 w 25"/>
                <a:gd name="T19" fmla="*/ 135 h 48"/>
                <a:gd name="T20" fmla="*/ 111 w 25"/>
                <a:gd name="T21" fmla="*/ 78 h 48"/>
                <a:gd name="T22" fmla="*/ 57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19" y="0"/>
                    <a:pt x="25" y="5"/>
                    <a:pt x="25" y="14"/>
                  </a:cubicBezTo>
                  <a:cubicBezTo>
                    <a:pt x="25" y="22"/>
                    <a:pt x="20" y="27"/>
                    <a:pt x="11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13" y="24"/>
                    <a:pt x="20" y="23"/>
                    <a:pt x="20" y="14"/>
                  </a:cubicBezTo>
                  <a:cubicBezTo>
                    <a:pt x="20" y="4"/>
                    <a:pt x="12" y="4"/>
                    <a:pt x="10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8" name="Freeform 184"/>
            <p:cNvSpPr>
              <a:spLocks noEditPoints="1"/>
            </p:cNvSpPr>
            <p:nvPr userDrawn="1"/>
          </p:nvSpPr>
          <p:spPr bwMode="auto">
            <a:xfrm>
              <a:off x="1403" y="1357"/>
              <a:ext cx="97" cy="114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6 w 97"/>
                <a:gd name="T7" fmla="*/ 81 h 114"/>
                <a:gd name="T8" fmla="*/ 24 w 97"/>
                <a:gd name="T9" fmla="*/ 81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4 w 97"/>
                <a:gd name="T17" fmla="*/ 0 h 114"/>
                <a:gd name="T18" fmla="*/ 50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50 w 97"/>
                <a:gd name="T29" fmla="*/ 10 h 114"/>
                <a:gd name="T30" fmla="*/ 50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6" y="81"/>
                  </a:lnTo>
                  <a:lnTo>
                    <a:pt x="24" y="81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4" y="0"/>
                  </a:lnTo>
                  <a:close/>
                  <a:moveTo>
                    <a:pt x="50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9" name="Freeform 185"/>
            <p:cNvSpPr>
              <a:spLocks/>
            </p:cNvSpPr>
            <p:nvPr userDrawn="1"/>
          </p:nvSpPr>
          <p:spPr bwMode="auto">
            <a:xfrm>
              <a:off x="1516" y="1357"/>
              <a:ext cx="76" cy="114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0" name="Freeform 186"/>
            <p:cNvSpPr>
              <a:spLocks/>
            </p:cNvSpPr>
            <p:nvPr userDrawn="1"/>
          </p:nvSpPr>
          <p:spPr bwMode="auto">
            <a:xfrm>
              <a:off x="1618" y="1357"/>
              <a:ext cx="54" cy="114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50 w 54"/>
                <a:gd name="T9" fmla="*/ 50 h 114"/>
                <a:gd name="T10" fmla="*/ 50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50" y="50"/>
                  </a:lnTo>
                  <a:lnTo>
                    <a:pt x="50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1" name="Freeform 187"/>
            <p:cNvSpPr>
              <a:spLocks/>
            </p:cNvSpPr>
            <p:nvPr userDrawn="1"/>
          </p:nvSpPr>
          <p:spPr bwMode="auto">
            <a:xfrm>
              <a:off x="1691" y="1357"/>
              <a:ext cx="76" cy="114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2" name="Freeform 188"/>
            <p:cNvSpPr>
              <a:spLocks/>
            </p:cNvSpPr>
            <p:nvPr userDrawn="1"/>
          </p:nvSpPr>
          <p:spPr bwMode="auto">
            <a:xfrm>
              <a:off x="1793" y="135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100 h 114"/>
                <a:gd name="T6" fmla="*/ 9 w 78"/>
                <a:gd name="T7" fmla="*/ 100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5 h 114"/>
                <a:gd name="T22" fmla="*/ 68 w 78"/>
                <a:gd name="T23" fmla="*/ 15 h 114"/>
                <a:gd name="T24" fmla="*/ 61 w 78"/>
                <a:gd name="T25" fmla="*/ 24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100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5"/>
                  </a:lnTo>
                  <a:lnTo>
                    <a:pt x="61" y="24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3" name="Freeform 189"/>
            <p:cNvSpPr>
              <a:spLocks/>
            </p:cNvSpPr>
            <p:nvPr userDrawn="1"/>
          </p:nvSpPr>
          <p:spPr bwMode="auto">
            <a:xfrm>
              <a:off x="1897" y="1357"/>
              <a:ext cx="54" cy="114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49 w 54"/>
                <a:gd name="T9" fmla="*/ 50 h 114"/>
                <a:gd name="T10" fmla="*/ 49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49" y="50"/>
                  </a:lnTo>
                  <a:lnTo>
                    <a:pt x="49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4" name="Freeform 190"/>
            <p:cNvSpPr>
              <a:spLocks/>
            </p:cNvSpPr>
            <p:nvPr userDrawn="1"/>
          </p:nvSpPr>
          <p:spPr bwMode="auto">
            <a:xfrm>
              <a:off x="1970" y="1357"/>
              <a:ext cx="111" cy="114"/>
            </a:xfrm>
            <a:custGeom>
              <a:avLst/>
              <a:gdLst>
                <a:gd name="T0" fmla="*/ 57 w 111"/>
                <a:gd name="T1" fmla="*/ 102 h 114"/>
                <a:gd name="T2" fmla="*/ 59 w 111"/>
                <a:gd name="T3" fmla="*/ 88 h 114"/>
                <a:gd name="T4" fmla="*/ 94 w 111"/>
                <a:gd name="T5" fmla="*/ 0 h 114"/>
                <a:gd name="T6" fmla="*/ 111 w 111"/>
                <a:gd name="T7" fmla="*/ 0 h 114"/>
                <a:gd name="T8" fmla="*/ 111 w 111"/>
                <a:gd name="T9" fmla="*/ 114 h 114"/>
                <a:gd name="T10" fmla="*/ 102 w 111"/>
                <a:gd name="T11" fmla="*/ 114 h 114"/>
                <a:gd name="T12" fmla="*/ 102 w 111"/>
                <a:gd name="T13" fmla="*/ 26 h 114"/>
                <a:gd name="T14" fmla="*/ 102 w 111"/>
                <a:gd name="T15" fmla="*/ 10 h 114"/>
                <a:gd name="T16" fmla="*/ 99 w 111"/>
                <a:gd name="T17" fmla="*/ 10 h 114"/>
                <a:gd name="T18" fmla="*/ 94 w 111"/>
                <a:gd name="T19" fmla="*/ 24 h 114"/>
                <a:gd name="T20" fmla="*/ 61 w 111"/>
                <a:gd name="T21" fmla="*/ 114 h 114"/>
                <a:gd name="T22" fmla="*/ 50 w 111"/>
                <a:gd name="T23" fmla="*/ 114 h 114"/>
                <a:gd name="T24" fmla="*/ 14 w 111"/>
                <a:gd name="T25" fmla="*/ 24 h 114"/>
                <a:gd name="T26" fmla="*/ 9 w 111"/>
                <a:gd name="T27" fmla="*/ 10 h 114"/>
                <a:gd name="T28" fmla="*/ 9 w 111"/>
                <a:gd name="T29" fmla="*/ 10 h 114"/>
                <a:gd name="T30" fmla="*/ 9 w 111"/>
                <a:gd name="T31" fmla="*/ 26 h 114"/>
                <a:gd name="T32" fmla="*/ 9 w 111"/>
                <a:gd name="T33" fmla="*/ 114 h 114"/>
                <a:gd name="T34" fmla="*/ 0 w 111"/>
                <a:gd name="T35" fmla="*/ 114 h 114"/>
                <a:gd name="T36" fmla="*/ 0 w 111"/>
                <a:gd name="T37" fmla="*/ 0 h 114"/>
                <a:gd name="T38" fmla="*/ 16 w 111"/>
                <a:gd name="T39" fmla="*/ 0 h 114"/>
                <a:gd name="T40" fmla="*/ 50 w 111"/>
                <a:gd name="T41" fmla="*/ 88 h 114"/>
                <a:gd name="T42" fmla="*/ 54 w 111"/>
                <a:gd name="T43" fmla="*/ 102 h 114"/>
                <a:gd name="T44" fmla="*/ 57 w 111"/>
                <a:gd name="T45" fmla="*/ 102 h 1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1" h="114">
                  <a:moveTo>
                    <a:pt x="57" y="102"/>
                  </a:moveTo>
                  <a:lnTo>
                    <a:pt x="59" y="88"/>
                  </a:lnTo>
                  <a:lnTo>
                    <a:pt x="94" y="0"/>
                  </a:lnTo>
                  <a:lnTo>
                    <a:pt x="111" y="0"/>
                  </a:lnTo>
                  <a:lnTo>
                    <a:pt x="111" y="114"/>
                  </a:lnTo>
                  <a:lnTo>
                    <a:pt x="102" y="114"/>
                  </a:lnTo>
                  <a:lnTo>
                    <a:pt x="102" y="26"/>
                  </a:lnTo>
                  <a:lnTo>
                    <a:pt x="102" y="10"/>
                  </a:lnTo>
                  <a:lnTo>
                    <a:pt x="99" y="10"/>
                  </a:lnTo>
                  <a:lnTo>
                    <a:pt x="94" y="24"/>
                  </a:lnTo>
                  <a:lnTo>
                    <a:pt x="61" y="114"/>
                  </a:lnTo>
                  <a:lnTo>
                    <a:pt x="50" y="114"/>
                  </a:lnTo>
                  <a:lnTo>
                    <a:pt x="14" y="24"/>
                  </a:lnTo>
                  <a:lnTo>
                    <a:pt x="9" y="10"/>
                  </a:lnTo>
                  <a:lnTo>
                    <a:pt x="9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50" y="88"/>
                  </a:lnTo>
                  <a:lnTo>
                    <a:pt x="54" y="102"/>
                  </a:lnTo>
                  <a:lnTo>
                    <a:pt x="57" y="10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5" name="Freeform 191"/>
            <p:cNvSpPr>
              <a:spLocks noEditPoints="1"/>
            </p:cNvSpPr>
            <p:nvPr userDrawn="1"/>
          </p:nvSpPr>
          <p:spPr bwMode="auto">
            <a:xfrm>
              <a:off x="-671" y="1107"/>
              <a:ext cx="134" cy="232"/>
            </a:xfrm>
            <a:custGeom>
              <a:avLst/>
              <a:gdLst>
                <a:gd name="T0" fmla="*/ 143 w 57"/>
                <a:gd name="T1" fmla="*/ 0 h 98"/>
                <a:gd name="T2" fmla="*/ 299 w 57"/>
                <a:gd name="T3" fmla="*/ 140 h 98"/>
                <a:gd name="T4" fmla="*/ 205 w 57"/>
                <a:gd name="T5" fmla="*/ 263 h 98"/>
                <a:gd name="T6" fmla="*/ 205 w 57"/>
                <a:gd name="T7" fmla="*/ 263 h 98"/>
                <a:gd name="T8" fmla="*/ 315 w 57"/>
                <a:gd name="T9" fmla="*/ 393 h 98"/>
                <a:gd name="T10" fmla="*/ 139 w 57"/>
                <a:gd name="T11" fmla="*/ 549 h 98"/>
                <a:gd name="T12" fmla="*/ 0 w 57"/>
                <a:gd name="T13" fmla="*/ 549 h 98"/>
                <a:gd name="T14" fmla="*/ 0 w 57"/>
                <a:gd name="T15" fmla="*/ 0 h 98"/>
                <a:gd name="T16" fmla="*/ 143 w 57"/>
                <a:gd name="T17" fmla="*/ 0 h 98"/>
                <a:gd name="T18" fmla="*/ 49 w 57"/>
                <a:gd name="T19" fmla="*/ 241 h 98"/>
                <a:gd name="T20" fmla="*/ 132 w 57"/>
                <a:gd name="T21" fmla="*/ 241 h 98"/>
                <a:gd name="T22" fmla="*/ 242 w 57"/>
                <a:gd name="T23" fmla="*/ 140 h 98"/>
                <a:gd name="T24" fmla="*/ 139 w 57"/>
                <a:gd name="T25" fmla="*/ 45 h 98"/>
                <a:gd name="T26" fmla="*/ 49 w 57"/>
                <a:gd name="T27" fmla="*/ 45 h 98"/>
                <a:gd name="T28" fmla="*/ 49 w 57"/>
                <a:gd name="T29" fmla="*/ 241 h 98"/>
                <a:gd name="T30" fmla="*/ 49 w 57"/>
                <a:gd name="T31" fmla="*/ 504 h 98"/>
                <a:gd name="T32" fmla="*/ 132 w 57"/>
                <a:gd name="T33" fmla="*/ 504 h 98"/>
                <a:gd name="T34" fmla="*/ 259 w 57"/>
                <a:gd name="T35" fmla="*/ 393 h 98"/>
                <a:gd name="T36" fmla="*/ 139 w 57"/>
                <a:gd name="T37" fmla="*/ 286 h 98"/>
                <a:gd name="T38" fmla="*/ 49 w 57"/>
                <a:gd name="T39" fmla="*/ 286 h 98"/>
                <a:gd name="T40" fmla="*/ 49 w 57"/>
                <a:gd name="T41" fmla="*/ 504 h 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" h="98">
                  <a:moveTo>
                    <a:pt x="26" y="0"/>
                  </a:moveTo>
                  <a:cubicBezTo>
                    <a:pt x="46" y="0"/>
                    <a:pt x="54" y="11"/>
                    <a:pt x="54" y="25"/>
                  </a:cubicBezTo>
                  <a:cubicBezTo>
                    <a:pt x="54" y="34"/>
                    <a:pt x="50" y="42"/>
                    <a:pt x="37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9" y="49"/>
                    <a:pt x="57" y="59"/>
                    <a:pt x="57" y="70"/>
                  </a:cubicBezTo>
                  <a:cubicBezTo>
                    <a:pt x="57" y="98"/>
                    <a:pt x="29" y="98"/>
                    <a:pt x="25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" y="0"/>
                  </a:lnTo>
                  <a:close/>
                  <a:moveTo>
                    <a:pt x="9" y="43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37" y="43"/>
                    <a:pt x="44" y="35"/>
                    <a:pt x="44" y="25"/>
                  </a:cubicBezTo>
                  <a:cubicBezTo>
                    <a:pt x="44" y="13"/>
                    <a:pt x="35" y="8"/>
                    <a:pt x="25" y="8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9" y="43"/>
                  </a:lnTo>
                  <a:close/>
                  <a:moveTo>
                    <a:pt x="9" y="90"/>
                  </a:moveTo>
                  <a:cubicBezTo>
                    <a:pt x="24" y="90"/>
                    <a:pt x="24" y="90"/>
                    <a:pt x="24" y="90"/>
                  </a:cubicBezTo>
                  <a:cubicBezTo>
                    <a:pt x="32" y="90"/>
                    <a:pt x="47" y="88"/>
                    <a:pt x="47" y="70"/>
                  </a:cubicBezTo>
                  <a:cubicBezTo>
                    <a:pt x="47" y="58"/>
                    <a:pt x="38" y="51"/>
                    <a:pt x="25" y="51"/>
                  </a:cubicBezTo>
                  <a:cubicBezTo>
                    <a:pt x="9" y="51"/>
                    <a:pt x="9" y="51"/>
                    <a:pt x="9" y="51"/>
                  </a:cubicBezTo>
                  <a:lnTo>
                    <a:pt x="9" y="9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6" name="Freeform 192"/>
            <p:cNvSpPr>
              <a:spLocks/>
            </p:cNvSpPr>
            <p:nvPr userDrawn="1"/>
          </p:nvSpPr>
          <p:spPr bwMode="auto">
            <a:xfrm>
              <a:off x="-470" y="1107"/>
              <a:ext cx="274" cy="232"/>
            </a:xfrm>
            <a:custGeom>
              <a:avLst/>
              <a:gdLst>
                <a:gd name="T0" fmla="*/ 148 w 274"/>
                <a:gd name="T1" fmla="*/ 0 h 232"/>
                <a:gd name="T2" fmla="*/ 148 w 274"/>
                <a:gd name="T3" fmla="*/ 213 h 232"/>
                <a:gd name="T4" fmla="*/ 252 w 274"/>
                <a:gd name="T5" fmla="*/ 213 h 232"/>
                <a:gd name="T6" fmla="*/ 252 w 274"/>
                <a:gd name="T7" fmla="*/ 0 h 232"/>
                <a:gd name="T8" fmla="*/ 274 w 274"/>
                <a:gd name="T9" fmla="*/ 0 h 232"/>
                <a:gd name="T10" fmla="*/ 274 w 274"/>
                <a:gd name="T11" fmla="*/ 232 h 232"/>
                <a:gd name="T12" fmla="*/ 0 w 274"/>
                <a:gd name="T13" fmla="*/ 232 h 232"/>
                <a:gd name="T14" fmla="*/ 0 w 274"/>
                <a:gd name="T15" fmla="*/ 0 h 232"/>
                <a:gd name="T16" fmla="*/ 23 w 274"/>
                <a:gd name="T17" fmla="*/ 0 h 232"/>
                <a:gd name="T18" fmla="*/ 23 w 274"/>
                <a:gd name="T19" fmla="*/ 213 h 232"/>
                <a:gd name="T20" fmla="*/ 127 w 274"/>
                <a:gd name="T21" fmla="*/ 213 h 232"/>
                <a:gd name="T22" fmla="*/ 127 w 274"/>
                <a:gd name="T23" fmla="*/ 0 h 232"/>
                <a:gd name="T24" fmla="*/ 148 w 274"/>
                <a:gd name="T25" fmla="*/ 0 h 2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4" h="232">
                  <a:moveTo>
                    <a:pt x="148" y="0"/>
                  </a:moveTo>
                  <a:lnTo>
                    <a:pt x="148" y="213"/>
                  </a:lnTo>
                  <a:lnTo>
                    <a:pt x="252" y="213"/>
                  </a:lnTo>
                  <a:lnTo>
                    <a:pt x="252" y="0"/>
                  </a:lnTo>
                  <a:lnTo>
                    <a:pt x="274" y="0"/>
                  </a:lnTo>
                  <a:lnTo>
                    <a:pt x="274" y="232"/>
                  </a:lnTo>
                  <a:lnTo>
                    <a:pt x="0" y="23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13"/>
                  </a:lnTo>
                  <a:lnTo>
                    <a:pt x="127" y="213"/>
                  </a:lnTo>
                  <a:lnTo>
                    <a:pt x="127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7" name="Freeform 193"/>
            <p:cNvSpPr>
              <a:spLocks noEditPoints="1"/>
            </p:cNvSpPr>
            <p:nvPr userDrawn="1"/>
          </p:nvSpPr>
          <p:spPr bwMode="auto">
            <a:xfrm>
              <a:off x="-130" y="1105"/>
              <a:ext cx="208" cy="236"/>
            </a:xfrm>
            <a:custGeom>
              <a:avLst/>
              <a:gdLst>
                <a:gd name="T0" fmla="*/ 246 w 88"/>
                <a:gd name="T1" fmla="*/ 0 h 100"/>
                <a:gd name="T2" fmla="*/ 492 w 88"/>
                <a:gd name="T3" fmla="*/ 278 h 100"/>
                <a:gd name="T4" fmla="*/ 246 w 88"/>
                <a:gd name="T5" fmla="*/ 557 h 100"/>
                <a:gd name="T6" fmla="*/ 0 w 88"/>
                <a:gd name="T7" fmla="*/ 278 h 100"/>
                <a:gd name="T8" fmla="*/ 246 w 88"/>
                <a:gd name="T9" fmla="*/ 0 h 100"/>
                <a:gd name="T10" fmla="*/ 246 w 88"/>
                <a:gd name="T11" fmla="*/ 512 h 100"/>
                <a:gd name="T12" fmla="*/ 435 w 88"/>
                <a:gd name="T13" fmla="*/ 278 h 100"/>
                <a:gd name="T14" fmla="*/ 246 w 88"/>
                <a:gd name="T15" fmla="*/ 45 h 100"/>
                <a:gd name="T16" fmla="*/ 57 w 88"/>
                <a:gd name="T17" fmla="*/ 278 h 100"/>
                <a:gd name="T18" fmla="*/ 246 w 88"/>
                <a:gd name="T19" fmla="*/ 512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100">
                  <a:moveTo>
                    <a:pt x="44" y="0"/>
                  </a:moveTo>
                  <a:cubicBezTo>
                    <a:pt x="74" y="0"/>
                    <a:pt x="88" y="24"/>
                    <a:pt x="88" y="50"/>
                  </a:cubicBezTo>
                  <a:cubicBezTo>
                    <a:pt x="88" y="82"/>
                    <a:pt x="69" y="100"/>
                    <a:pt x="44" y="100"/>
                  </a:cubicBezTo>
                  <a:cubicBezTo>
                    <a:pt x="19" y="100"/>
                    <a:pt x="0" y="82"/>
                    <a:pt x="0" y="50"/>
                  </a:cubicBezTo>
                  <a:cubicBezTo>
                    <a:pt x="0" y="24"/>
                    <a:pt x="14" y="0"/>
                    <a:pt x="44" y="0"/>
                  </a:cubicBezTo>
                  <a:close/>
                  <a:moveTo>
                    <a:pt x="44" y="92"/>
                  </a:moveTo>
                  <a:cubicBezTo>
                    <a:pt x="61" y="92"/>
                    <a:pt x="78" y="79"/>
                    <a:pt x="78" y="50"/>
                  </a:cubicBezTo>
                  <a:cubicBezTo>
                    <a:pt x="78" y="21"/>
                    <a:pt x="61" y="8"/>
                    <a:pt x="44" y="8"/>
                  </a:cubicBezTo>
                  <a:cubicBezTo>
                    <a:pt x="27" y="8"/>
                    <a:pt x="10" y="21"/>
                    <a:pt x="10" y="50"/>
                  </a:cubicBezTo>
                  <a:cubicBezTo>
                    <a:pt x="10" y="79"/>
                    <a:pt x="27" y="92"/>
                    <a:pt x="44" y="9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8" name="Freeform 194"/>
            <p:cNvSpPr>
              <a:spLocks/>
            </p:cNvSpPr>
            <p:nvPr userDrawn="1"/>
          </p:nvSpPr>
          <p:spPr bwMode="auto">
            <a:xfrm>
              <a:off x="111" y="1107"/>
              <a:ext cx="182" cy="234"/>
            </a:xfrm>
            <a:custGeom>
              <a:avLst/>
              <a:gdLst>
                <a:gd name="T0" fmla="*/ 57 w 77"/>
                <a:gd name="T1" fmla="*/ 0 h 99"/>
                <a:gd name="T2" fmla="*/ 196 w 77"/>
                <a:gd name="T3" fmla="*/ 291 h 99"/>
                <a:gd name="T4" fmla="*/ 229 w 77"/>
                <a:gd name="T5" fmla="*/ 357 h 99"/>
                <a:gd name="T6" fmla="*/ 229 w 77"/>
                <a:gd name="T7" fmla="*/ 357 h 99"/>
                <a:gd name="T8" fmla="*/ 251 w 77"/>
                <a:gd name="T9" fmla="*/ 295 h 99"/>
                <a:gd name="T10" fmla="*/ 373 w 77"/>
                <a:gd name="T11" fmla="*/ 0 h 99"/>
                <a:gd name="T12" fmla="*/ 430 w 77"/>
                <a:gd name="T13" fmla="*/ 0 h 99"/>
                <a:gd name="T14" fmla="*/ 234 w 77"/>
                <a:gd name="T15" fmla="*/ 459 h 99"/>
                <a:gd name="T16" fmla="*/ 135 w 77"/>
                <a:gd name="T17" fmla="*/ 553 h 99"/>
                <a:gd name="T18" fmla="*/ 78 w 77"/>
                <a:gd name="T19" fmla="*/ 541 h 99"/>
                <a:gd name="T20" fmla="*/ 78 w 77"/>
                <a:gd name="T21" fmla="*/ 496 h 99"/>
                <a:gd name="T22" fmla="*/ 123 w 77"/>
                <a:gd name="T23" fmla="*/ 508 h 99"/>
                <a:gd name="T24" fmla="*/ 184 w 77"/>
                <a:gd name="T25" fmla="*/ 447 h 99"/>
                <a:gd name="T26" fmla="*/ 201 w 77"/>
                <a:gd name="T27" fmla="*/ 414 h 99"/>
                <a:gd name="T28" fmla="*/ 0 w 77"/>
                <a:gd name="T29" fmla="*/ 0 h 99"/>
                <a:gd name="T30" fmla="*/ 57 w 77"/>
                <a:gd name="T31" fmla="*/ 0 h 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7" h="99">
                  <a:moveTo>
                    <a:pt x="10" y="0"/>
                  </a:moveTo>
                  <a:cubicBezTo>
                    <a:pt x="35" y="52"/>
                    <a:pt x="35" y="52"/>
                    <a:pt x="35" y="52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39" y="91"/>
                    <a:pt x="36" y="99"/>
                    <a:pt x="24" y="99"/>
                  </a:cubicBezTo>
                  <a:cubicBezTo>
                    <a:pt x="20" y="99"/>
                    <a:pt x="17" y="99"/>
                    <a:pt x="14" y="97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7" y="91"/>
                    <a:pt x="20" y="91"/>
                    <a:pt x="22" y="91"/>
                  </a:cubicBezTo>
                  <a:cubicBezTo>
                    <a:pt x="28" y="91"/>
                    <a:pt x="30" y="88"/>
                    <a:pt x="33" y="80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9" name="Freeform 195"/>
            <p:cNvSpPr>
              <a:spLocks/>
            </p:cNvSpPr>
            <p:nvPr userDrawn="1"/>
          </p:nvSpPr>
          <p:spPr bwMode="auto">
            <a:xfrm>
              <a:off x="335" y="1102"/>
              <a:ext cx="147" cy="239"/>
            </a:xfrm>
            <a:custGeom>
              <a:avLst/>
              <a:gdLst>
                <a:gd name="T0" fmla="*/ 85 w 62"/>
                <a:gd name="T1" fmla="*/ 251 h 101"/>
                <a:gd name="T2" fmla="*/ 147 w 62"/>
                <a:gd name="T3" fmla="*/ 251 h 101"/>
                <a:gd name="T4" fmla="*/ 275 w 62"/>
                <a:gd name="T5" fmla="*/ 140 h 101"/>
                <a:gd name="T6" fmla="*/ 147 w 62"/>
                <a:gd name="T7" fmla="*/ 50 h 101"/>
                <a:gd name="T8" fmla="*/ 17 w 62"/>
                <a:gd name="T9" fmla="*/ 78 h 101"/>
                <a:gd name="T10" fmla="*/ 12 w 62"/>
                <a:gd name="T11" fmla="*/ 28 h 101"/>
                <a:gd name="T12" fmla="*/ 147 w 62"/>
                <a:gd name="T13" fmla="*/ 5 h 101"/>
                <a:gd name="T14" fmla="*/ 332 w 62"/>
                <a:gd name="T15" fmla="*/ 140 h 101"/>
                <a:gd name="T16" fmla="*/ 242 w 62"/>
                <a:gd name="T17" fmla="*/ 270 h 101"/>
                <a:gd name="T18" fmla="*/ 242 w 62"/>
                <a:gd name="T19" fmla="*/ 274 h 101"/>
                <a:gd name="T20" fmla="*/ 349 w 62"/>
                <a:gd name="T21" fmla="*/ 414 h 101"/>
                <a:gd name="T22" fmla="*/ 147 w 62"/>
                <a:gd name="T23" fmla="*/ 566 h 101"/>
                <a:gd name="T24" fmla="*/ 0 w 62"/>
                <a:gd name="T25" fmla="*/ 532 h 101"/>
                <a:gd name="T26" fmla="*/ 5 w 62"/>
                <a:gd name="T27" fmla="*/ 483 h 101"/>
                <a:gd name="T28" fmla="*/ 147 w 62"/>
                <a:gd name="T29" fmla="*/ 521 h 101"/>
                <a:gd name="T30" fmla="*/ 299 w 62"/>
                <a:gd name="T31" fmla="*/ 409 h 101"/>
                <a:gd name="T32" fmla="*/ 152 w 62"/>
                <a:gd name="T33" fmla="*/ 296 h 101"/>
                <a:gd name="T34" fmla="*/ 85 w 62"/>
                <a:gd name="T35" fmla="*/ 296 h 101"/>
                <a:gd name="T36" fmla="*/ 85 w 62"/>
                <a:gd name="T37" fmla="*/ 251 h 1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" h="101">
                  <a:moveTo>
                    <a:pt x="15" y="45"/>
                  </a:moveTo>
                  <a:cubicBezTo>
                    <a:pt x="26" y="45"/>
                    <a:pt x="26" y="45"/>
                    <a:pt x="26" y="45"/>
                  </a:cubicBezTo>
                  <a:cubicBezTo>
                    <a:pt x="45" y="45"/>
                    <a:pt x="49" y="34"/>
                    <a:pt x="49" y="25"/>
                  </a:cubicBezTo>
                  <a:cubicBezTo>
                    <a:pt x="49" y="14"/>
                    <a:pt x="40" y="9"/>
                    <a:pt x="26" y="9"/>
                  </a:cubicBezTo>
                  <a:cubicBezTo>
                    <a:pt x="18" y="9"/>
                    <a:pt x="10" y="11"/>
                    <a:pt x="3" y="1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0" y="3"/>
                    <a:pt x="18" y="1"/>
                    <a:pt x="26" y="1"/>
                  </a:cubicBezTo>
                  <a:cubicBezTo>
                    <a:pt x="29" y="1"/>
                    <a:pt x="59" y="0"/>
                    <a:pt x="59" y="25"/>
                  </a:cubicBezTo>
                  <a:cubicBezTo>
                    <a:pt x="59" y="37"/>
                    <a:pt x="54" y="45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56" y="51"/>
                    <a:pt x="62" y="61"/>
                    <a:pt x="62" y="74"/>
                  </a:cubicBezTo>
                  <a:cubicBezTo>
                    <a:pt x="62" y="93"/>
                    <a:pt x="43" y="101"/>
                    <a:pt x="26" y="101"/>
                  </a:cubicBezTo>
                  <a:cubicBezTo>
                    <a:pt x="16" y="101"/>
                    <a:pt x="7" y="98"/>
                    <a:pt x="0" y="95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8" y="90"/>
                    <a:pt x="17" y="93"/>
                    <a:pt x="26" y="93"/>
                  </a:cubicBezTo>
                  <a:cubicBezTo>
                    <a:pt x="42" y="93"/>
                    <a:pt x="53" y="85"/>
                    <a:pt x="53" y="73"/>
                  </a:cubicBezTo>
                  <a:cubicBezTo>
                    <a:pt x="53" y="60"/>
                    <a:pt x="43" y="53"/>
                    <a:pt x="27" y="53"/>
                  </a:cubicBezTo>
                  <a:cubicBezTo>
                    <a:pt x="15" y="53"/>
                    <a:pt x="15" y="53"/>
                    <a:pt x="15" y="53"/>
                  </a:cubicBezTo>
                  <a:lnTo>
                    <a:pt x="15" y="4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1844824"/>
            <a:ext cx="10363200" cy="2952328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962225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3873" y="5229200"/>
            <a:ext cx="6346051" cy="1368152"/>
          </a:xfrm>
        </p:spPr>
        <p:txBody>
          <a:bodyPr/>
          <a:lstStyle>
            <a:lvl1pPr marL="0" indent="0" algn="r">
              <a:buNone/>
              <a:defRPr sz="1600" b="1">
                <a:solidFill>
                  <a:srgbClr val="515C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103" name="Прямая соединительная линия 102"/>
          <p:cNvCxnSpPr/>
          <p:nvPr userDrawn="1"/>
        </p:nvCxnSpPr>
        <p:spPr>
          <a:xfrm>
            <a:off x="825407" y="5013176"/>
            <a:ext cx="10455172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999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руппа 107"/>
          <p:cNvGrpSpPr/>
          <p:nvPr userDrawn="1"/>
        </p:nvGrpSpPr>
        <p:grpSpPr>
          <a:xfrm>
            <a:off x="383120" y="-1"/>
            <a:ext cx="1479549" cy="6858001"/>
            <a:chOff x="287338" y="-1"/>
            <a:chExt cx="1233487" cy="6858001"/>
          </a:xfrm>
        </p:grpSpPr>
        <p:sp>
          <p:nvSpPr>
            <p:cNvPr id="101" name="Прямоугольник 100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" name="Прямоугольник 101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" name="Прямоугольник 102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4" name="Прямоугольник 103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5" name="Прямоугольник 104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sz="3000" b="1" cap="all">
                <a:solidFill>
                  <a:srgbClr val="515C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9" name="Прямоугольник 108"/>
          <p:cNvSpPr/>
          <p:nvPr userDrawn="1"/>
        </p:nvSpPr>
        <p:spPr>
          <a:xfrm>
            <a:off x="211745" y="7353"/>
            <a:ext cx="1824203" cy="685800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  <p:cxnSp>
        <p:nvCxnSpPr>
          <p:cNvPr id="113" name="Прямая соединительная линия 112"/>
          <p:cNvCxnSpPr/>
          <p:nvPr userDrawn="1"/>
        </p:nvCxnSpPr>
        <p:spPr>
          <a:xfrm>
            <a:off x="2512951" y="3372631"/>
            <a:ext cx="8827780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061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руппа 107"/>
          <p:cNvGrpSpPr/>
          <p:nvPr userDrawn="1"/>
        </p:nvGrpSpPr>
        <p:grpSpPr>
          <a:xfrm>
            <a:off x="383120" y="-1"/>
            <a:ext cx="1479549" cy="6858001"/>
            <a:chOff x="287338" y="-1"/>
            <a:chExt cx="1233487" cy="6858001"/>
          </a:xfrm>
        </p:grpSpPr>
        <p:sp>
          <p:nvSpPr>
            <p:cNvPr id="101" name="Прямоугольник 100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" name="Прямоугольник 101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" name="Прямоугольник 102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4" name="Прямоугольник 103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5" name="Прямоугольник 104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599723" y="332656"/>
            <a:ext cx="6432716" cy="465956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09" name="Прямоугольник 108"/>
          <p:cNvSpPr/>
          <p:nvPr userDrawn="1"/>
        </p:nvSpPr>
        <p:spPr>
          <a:xfrm>
            <a:off x="211745" y="7353"/>
            <a:ext cx="1824203" cy="685800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3" name="Содержимое 2"/>
          <p:cNvSpPr>
            <a:spLocks noGrp="1"/>
          </p:cNvSpPr>
          <p:nvPr>
            <p:ph idx="10"/>
          </p:nvPr>
        </p:nvSpPr>
        <p:spPr>
          <a:xfrm>
            <a:off x="2035947" y="1196752"/>
            <a:ext cx="10086580" cy="5472608"/>
          </a:xfrm>
        </p:spPr>
        <p:txBody>
          <a:bodyPr/>
          <a:lstStyle>
            <a:lvl1pPr marL="385763" indent="-385763">
              <a:buFont typeface="+mj-lt"/>
              <a:buAutoNum type="arabicPeriod"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8663" indent="-385763"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1028700" indent="-342900">
              <a:buFont typeface="+mj-lt"/>
              <a:buAutoNum type="arabicPeriod"/>
              <a:defRPr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627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sz="3000" b="1" cap="all">
                <a:solidFill>
                  <a:srgbClr val="515C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 hasCustomPrompt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13" name="Прямая соединительная линия 112"/>
          <p:cNvCxnSpPr/>
          <p:nvPr userDrawn="1"/>
        </p:nvCxnSpPr>
        <p:spPr>
          <a:xfrm>
            <a:off x="2512951" y="3372631"/>
            <a:ext cx="8479596" cy="0"/>
          </a:xfrm>
          <a:prstGeom prst="line">
            <a:avLst/>
          </a:prstGeom>
          <a:ln w="57150" cap="rnd">
            <a:solidFill>
              <a:srgbClr val="75757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 userDrawn="1"/>
        </p:nvGrpSpPr>
        <p:grpSpPr>
          <a:xfrm>
            <a:off x="922817" y="2852936"/>
            <a:ext cx="1184403" cy="2160240"/>
            <a:chOff x="287338" y="-1"/>
            <a:chExt cx="1233487" cy="6858001"/>
          </a:xfrm>
        </p:grpSpPr>
        <p:sp>
          <p:nvSpPr>
            <p:cNvPr id="13" name="Прямоугольник 12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Прямоугольник 13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Прямоугольник 14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Прямоугольник 15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Прямоугольник 16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8" name="Прямоугольник 17"/>
          <p:cNvSpPr/>
          <p:nvPr userDrawn="1"/>
        </p:nvSpPr>
        <p:spPr>
          <a:xfrm>
            <a:off x="922829" y="2852937"/>
            <a:ext cx="1268031" cy="216024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4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12192000" cy="1359024"/>
          </a:xfrm>
        </p:spPr>
        <p:txBody>
          <a:bodyPr/>
          <a:lstStyle>
            <a:lvl1pPr algn="ctr">
              <a:defRPr b="1">
                <a:solidFill>
                  <a:srgbClr val="962225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5184576"/>
          </a:xfr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23392" y="1412776"/>
            <a:ext cx="10945216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094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3425"/>
          </a:xfrm>
        </p:spPr>
        <p:txBody>
          <a:bodyPr/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703629" y="768359"/>
            <a:ext cx="10945216" cy="0"/>
          </a:xfrm>
          <a:prstGeom prst="line">
            <a:avLst/>
          </a:prstGeom>
          <a:ln w="57150" cap="rnd">
            <a:solidFill>
              <a:srgbClr val="75757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370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332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219456" y="116645"/>
            <a:ext cx="11753088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0062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руппа 107"/>
          <p:cNvGrpSpPr/>
          <p:nvPr userDrawn="1"/>
        </p:nvGrpSpPr>
        <p:grpSpPr>
          <a:xfrm>
            <a:off x="383120" y="-1"/>
            <a:ext cx="1479549" cy="6858001"/>
            <a:chOff x="287338" y="-1"/>
            <a:chExt cx="1233487" cy="6858001"/>
          </a:xfrm>
        </p:grpSpPr>
        <p:sp>
          <p:nvSpPr>
            <p:cNvPr id="101" name="Прямоугольник 100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" name="Прямоугольник 101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" name="Прямоугольник 102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4" name="Прямоугольник 103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5" name="Прямоугольник 104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599723" y="332656"/>
            <a:ext cx="6432716" cy="465956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09" name="Прямоугольник 108"/>
          <p:cNvSpPr/>
          <p:nvPr userDrawn="1"/>
        </p:nvSpPr>
        <p:spPr>
          <a:xfrm>
            <a:off x="211745" y="7353"/>
            <a:ext cx="1824203" cy="685800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3" name="Содержимое 2"/>
          <p:cNvSpPr>
            <a:spLocks noGrp="1"/>
          </p:cNvSpPr>
          <p:nvPr>
            <p:ph idx="10"/>
          </p:nvPr>
        </p:nvSpPr>
        <p:spPr>
          <a:xfrm>
            <a:off x="2035947" y="1196752"/>
            <a:ext cx="10086580" cy="5472608"/>
          </a:xfrm>
        </p:spPr>
        <p:txBody>
          <a:bodyPr/>
          <a:lstStyle>
            <a:lvl1pPr marL="385763" indent="-385763">
              <a:buFont typeface="+mj-lt"/>
              <a:buAutoNum type="arabicPeriod"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8663" indent="-385763"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1028700" indent="-342900">
              <a:buFont typeface="+mj-lt"/>
              <a:buAutoNum type="arabicPeriod"/>
              <a:defRPr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8434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798-8C8A-455B-9050-C17716F8B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8328-CABA-4C8A-B778-56238A70B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4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064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1"/>
          <p:cNvGrpSpPr>
            <a:grpSpLocks noChangeAspect="1"/>
          </p:cNvGrpSpPr>
          <p:nvPr userDrawn="1"/>
        </p:nvGrpSpPr>
        <p:grpSpPr bwMode="auto">
          <a:xfrm>
            <a:off x="490868" y="227668"/>
            <a:ext cx="4826957" cy="1329124"/>
            <a:chOff x="-683" y="316"/>
            <a:chExt cx="3416" cy="1254"/>
          </a:xfrm>
        </p:grpSpPr>
        <p:sp>
          <p:nvSpPr>
            <p:cNvPr id="5" name="AutoShape 100"/>
            <p:cNvSpPr>
              <a:spLocks noChangeAspect="1" noChangeArrowheads="1" noTextEdit="1"/>
            </p:cNvSpPr>
            <p:nvPr userDrawn="1"/>
          </p:nvSpPr>
          <p:spPr bwMode="auto">
            <a:xfrm>
              <a:off x="-683" y="316"/>
              <a:ext cx="3416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" name="Rectangle 102"/>
            <p:cNvSpPr>
              <a:spLocks noChangeArrowheads="1"/>
            </p:cNvSpPr>
            <p:nvPr userDrawn="1"/>
          </p:nvSpPr>
          <p:spPr bwMode="auto">
            <a:xfrm>
              <a:off x="-681" y="1551"/>
              <a:ext cx="3416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103"/>
            <p:cNvSpPr>
              <a:spLocks/>
            </p:cNvSpPr>
            <p:nvPr userDrawn="1"/>
          </p:nvSpPr>
          <p:spPr bwMode="auto">
            <a:xfrm>
              <a:off x="-681" y="1551"/>
              <a:ext cx="3416" cy="19"/>
            </a:xfrm>
            <a:custGeom>
              <a:avLst/>
              <a:gdLst>
                <a:gd name="T0" fmla="*/ 0 w 3416"/>
                <a:gd name="T1" fmla="*/ 19 h 19"/>
                <a:gd name="T2" fmla="*/ 3416 w 3416"/>
                <a:gd name="T3" fmla="*/ 19 h 19"/>
                <a:gd name="T4" fmla="*/ 3416 w 3416"/>
                <a:gd name="T5" fmla="*/ 0 h 19"/>
                <a:gd name="T6" fmla="*/ 0 w 3416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16" h="19">
                  <a:moveTo>
                    <a:pt x="0" y="19"/>
                  </a:moveTo>
                  <a:lnTo>
                    <a:pt x="3416" y="19"/>
                  </a:lnTo>
                  <a:lnTo>
                    <a:pt x="341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Rectangle 104"/>
            <p:cNvSpPr>
              <a:spLocks noChangeArrowheads="1"/>
            </p:cNvSpPr>
            <p:nvPr userDrawn="1"/>
          </p:nvSpPr>
          <p:spPr bwMode="auto">
            <a:xfrm>
              <a:off x="608" y="795"/>
              <a:ext cx="2120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105"/>
            <p:cNvSpPr>
              <a:spLocks/>
            </p:cNvSpPr>
            <p:nvPr userDrawn="1"/>
          </p:nvSpPr>
          <p:spPr bwMode="auto">
            <a:xfrm>
              <a:off x="609" y="795"/>
              <a:ext cx="2119" cy="19"/>
            </a:xfrm>
            <a:custGeom>
              <a:avLst/>
              <a:gdLst>
                <a:gd name="T0" fmla="*/ 0 w 2119"/>
                <a:gd name="T1" fmla="*/ 19 h 19"/>
                <a:gd name="T2" fmla="*/ 2119 w 2119"/>
                <a:gd name="T3" fmla="*/ 19 h 19"/>
                <a:gd name="T4" fmla="*/ 2119 w 2119"/>
                <a:gd name="T5" fmla="*/ 0 h 19"/>
                <a:gd name="T6" fmla="*/ 0 w 2119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" h="19">
                  <a:moveTo>
                    <a:pt x="0" y="19"/>
                  </a:moveTo>
                  <a:lnTo>
                    <a:pt x="2119" y="19"/>
                  </a:lnTo>
                  <a:lnTo>
                    <a:pt x="21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106"/>
            <p:cNvSpPr>
              <a:spLocks/>
            </p:cNvSpPr>
            <p:nvPr userDrawn="1"/>
          </p:nvSpPr>
          <p:spPr bwMode="auto">
            <a:xfrm>
              <a:off x="-452" y="526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" name="Freeform 107"/>
            <p:cNvSpPr>
              <a:spLocks/>
            </p:cNvSpPr>
            <p:nvPr userDrawn="1"/>
          </p:nvSpPr>
          <p:spPr bwMode="auto">
            <a:xfrm>
              <a:off x="-452" y="526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" name="Rectangle 108"/>
            <p:cNvSpPr>
              <a:spLocks noChangeArrowheads="1"/>
            </p:cNvSpPr>
            <p:nvPr userDrawn="1"/>
          </p:nvSpPr>
          <p:spPr bwMode="auto">
            <a:xfrm>
              <a:off x="184" y="318"/>
              <a:ext cx="296" cy="741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Rectangle 109"/>
            <p:cNvSpPr>
              <a:spLocks noChangeArrowheads="1"/>
            </p:cNvSpPr>
            <p:nvPr userDrawn="1"/>
          </p:nvSpPr>
          <p:spPr bwMode="auto">
            <a:xfrm>
              <a:off x="184" y="318"/>
              <a:ext cx="296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Rectangle 110"/>
            <p:cNvSpPr>
              <a:spLocks noChangeArrowheads="1"/>
            </p:cNvSpPr>
            <p:nvPr userDrawn="1"/>
          </p:nvSpPr>
          <p:spPr bwMode="auto">
            <a:xfrm>
              <a:off x="-674" y="595"/>
              <a:ext cx="222" cy="464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Rectangle 111"/>
            <p:cNvSpPr>
              <a:spLocks noChangeArrowheads="1"/>
            </p:cNvSpPr>
            <p:nvPr userDrawn="1"/>
          </p:nvSpPr>
          <p:spPr bwMode="auto">
            <a:xfrm>
              <a:off x="-674" y="595"/>
              <a:ext cx="222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Rectangle 112"/>
            <p:cNvSpPr>
              <a:spLocks noChangeArrowheads="1"/>
            </p:cNvSpPr>
            <p:nvPr userDrawn="1"/>
          </p:nvSpPr>
          <p:spPr bwMode="auto">
            <a:xfrm>
              <a:off x="-452" y="595"/>
              <a:ext cx="76" cy="464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Rectangle 113"/>
            <p:cNvSpPr>
              <a:spLocks noChangeArrowheads="1"/>
            </p:cNvSpPr>
            <p:nvPr userDrawn="1"/>
          </p:nvSpPr>
          <p:spPr bwMode="auto">
            <a:xfrm>
              <a:off x="-452" y="595"/>
              <a:ext cx="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" name="Freeform 114"/>
            <p:cNvSpPr>
              <a:spLocks/>
            </p:cNvSpPr>
            <p:nvPr userDrawn="1"/>
          </p:nvSpPr>
          <p:spPr bwMode="auto">
            <a:xfrm>
              <a:off x="-237" y="462"/>
              <a:ext cx="293" cy="598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" name="Freeform 115"/>
            <p:cNvSpPr>
              <a:spLocks/>
            </p:cNvSpPr>
            <p:nvPr userDrawn="1"/>
          </p:nvSpPr>
          <p:spPr bwMode="auto">
            <a:xfrm>
              <a:off x="-237" y="462"/>
              <a:ext cx="293" cy="598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" name="Rectangle 116"/>
            <p:cNvSpPr>
              <a:spLocks noChangeArrowheads="1"/>
            </p:cNvSpPr>
            <p:nvPr userDrawn="1"/>
          </p:nvSpPr>
          <p:spPr bwMode="auto">
            <a:xfrm>
              <a:off x="-237" y="526"/>
              <a:ext cx="83" cy="534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" name="Rectangle 117"/>
            <p:cNvSpPr>
              <a:spLocks noChangeArrowheads="1"/>
            </p:cNvSpPr>
            <p:nvPr userDrawn="1"/>
          </p:nvSpPr>
          <p:spPr bwMode="auto">
            <a:xfrm>
              <a:off x="-237" y="526"/>
              <a:ext cx="83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2" name="Freeform 118"/>
            <p:cNvSpPr>
              <a:spLocks/>
            </p:cNvSpPr>
            <p:nvPr userDrawn="1"/>
          </p:nvSpPr>
          <p:spPr bwMode="auto">
            <a:xfrm>
              <a:off x="-26" y="392"/>
              <a:ext cx="210" cy="668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" name="Freeform 119"/>
            <p:cNvSpPr>
              <a:spLocks/>
            </p:cNvSpPr>
            <p:nvPr userDrawn="1"/>
          </p:nvSpPr>
          <p:spPr bwMode="auto">
            <a:xfrm>
              <a:off x="-26" y="392"/>
              <a:ext cx="210" cy="668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" name="Rectangle 120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8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" name="Rectangle 121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" name="Rectangle 122"/>
            <p:cNvSpPr>
              <a:spLocks noChangeArrowheads="1"/>
            </p:cNvSpPr>
            <p:nvPr userDrawn="1"/>
          </p:nvSpPr>
          <p:spPr bwMode="auto">
            <a:xfrm>
              <a:off x="-26" y="463"/>
              <a:ext cx="82" cy="597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Rectangle 123"/>
            <p:cNvSpPr>
              <a:spLocks noChangeArrowheads="1"/>
            </p:cNvSpPr>
            <p:nvPr userDrawn="1"/>
          </p:nvSpPr>
          <p:spPr bwMode="auto">
            <a:xfrm>
              <a:off x="-26" y="463"/>
              <a:ext cx="82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Freeform 124"/>
            <p:cNvSpPr>
              <a:spLocks/>
            </p:cNvSpPr>
            <p:nvPr userDrawn="1"/>
          </p:nvSpPr>
          <p:spPr bwMode="auto">
            <a:xfrm>
              <a:off x="-452" y="1376"/>
              <a:ext cx="298" cy="114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Freeform 125"/>
            <p:cNvSpPr>
              <a:spLocks/>
            </p:cNvSpPr>
            <p:nvPr userDrawn="1"/>
          </p:nvSpPr>
          <p:spPr bwMode="auto">
            <a:xfrm>
              <a:off x="-452" y="1376"/>
              <a:ext cx="298" cy="114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" name="Rectangle 126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296" cy="114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" name="Rectangle 127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29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2" name="Freeform 128"/>
            <p:cNvSpPr>
              <a:spLocks/>
            </p:cNvSpPr>
            <p:nvPr userDrawn="1"/>
          </p:nvSpPr>
          <p:spPr bwMode="auto">
            <a:xfrm>
              <a:off x="-674" y="1376"/>
              <a:ext cx="298" cy="114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3" name="Freeform 129"/>
            <p:cNvSpPr>
              <a:spLocks/>
            </p:cNvSpPr>
            <p:nvPr userDrawn="1"/>
          </p:nvSpPr>
          <p:spPr bwMode="auto">
            <a:xfrm>
              <a:off x="-674" y="1376"/>
              <a:ext cx="298" cy="114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" name="Rectangle 130"/>
            <p:cNvSpPr>
              <a:spLocks noChangeArrowheads="1"/>
            </p:cNvSpPr>
            <p:nvPr userDrawn="1"/>
          </p:nvSpPr>
          <p:spPr bwMode="auto">
            <a:xfrm>
              <a:off x="-452" y="1376"/>
              <a:ext cx="76" cy="114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5" name="Rectangle 131"/>
            <p:cNvSpPr>
              <a:spLocks noChangeArrowheads="1"/>
            </p:cNvSpPr>
            <p:nvPr userDrawn="1"/>
          </p:nvSpPr>
          <p:spPr bwMode="auto">
            <a:xfrm>
              <a:off x="-452" y="1376"/>
              <a:ext cx="7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6" name="Freeform 132"/>
            <p:cNvSpPr>
              <a:spLocks/>
            </p:cNvSpPr>
            <p:nvPr userDrawn="1"/>
          </p:nvSpPr>
          <p:spPr bwMode="auto">
            <a:xfrm>
              <a:off x="-237" y="1376"/>
              <a:ext cx="211" cy="114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7" name="Freeform 133"/>
            <p:cNvSpPr>
              <a:spLocks/>
            </p:cNvSpPr>
            <p:nvPr userDrawn="1"/>
          </p:nvSpPr>
          <p:spPr bwMode="auto">
            <a:xfrm>
              <a:off x="-237" y="1376"/>
              <a:ext cx="211" cy="114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8" name="Rectangle 134"/>
            <p:cNvSpPr>
              <a:spLocks noChangeArrowheads="1"/>
            </p:cNvSpPr>
            <p:nvPr userDrawn="1"/>
          </p:nvSpPr>
          <p:spPr bwMode="auto">
            <a:xfrm>
              <a:off x="-237" y="1376"/>
              <a:ext cx="83" cy="114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" name="Rectangle 135"/>
            <p:cNvSpPr>
              <a:spLocks noChangeArrowheads="1"/>
            </p:cNvSpPr>
            <p:nvPr userDrawn="1"/>
          </p:nvSpPr>
          <p:spPr bwMode="auto">
            <a:xfrm>
              <a:off x="-237" y="1376"/>
              <a:ext cx="8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0" name="Freeform 136"/>
            <p:cNvSpPr>
              <a:spLocks/>
            </p:cNvSpPr>
            <p:nvPr userDrawn="1"/>
          </p:nvSpPr>
          <p:spPr bwMode="auto">
            <a:xfrm>
              <a:off x="-26" y="1376"/>
              <a:ext cx="290" cy="114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1" name="Freeform 137"/>
            <p:cNvSpPr>
              <a:spLocks/>
            </p:cNvSpPr>
            <p:nvPr userDrawn="1"/>
          </p:nvSpPr>
          <p:spPr bwMode="auto">
            <a:xfrm>
              <a:off x="-26" y="1376"/>
              <a:ext cx="290" cy="114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2" name="Rectangle 138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81" cy="114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3" name="Rectangle 139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81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Rectangle 140"/>
            <p:cNvSpPr>
              <a:spLocks noChangeArrowheads="1"/>
            </p:cNvSpPr>
            <p:nvPr userDrawn="1"/>
          </p:nvSpPr>
          <p:spPr bwMode="auto">
            <a:xfrm>
              <a:off x="-26" y="1376"/>
              <a:ext cx="82" cy="114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5" name="Rectangle 141"/>
            <p:cNvSpPr>
              <a:spLocks noChangeArrowheads="1"/>
            </p:cNvSpPr>
            <p:nvPr userDrawn="1"/>
          </p:nvSpPr>
          <p:spPr bwMode="auto">
            <a:xfrm>
              <a:off x="-26" y="1376"/>
              <a:ext cx="82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6" name="Freeform 142"/>
            <p:cNvSpPr>
              <a:spLocks noEditPoints="1"/>
            </p:cNvSpPr>
            <p:nvPr userDrawn="1"/>
          </p:nvSpPr>
          <p:spPr bwMode="auto">
            <a:xfrm>
              <a:off x="607" y="895"/>
              <a:ext cx="92" cy="158"/>
            </a:xfrm>
            <a:custGeom>
              <a:avLst/>
              <a:gdLst>
                <a:gd name="T0" fmla="*/ 94 w 39"/>
                <a:gd name="T1" fmla="*/ 0 h 67"/>
                <a:gd name="T2" fmla="*/ 205 w 39"/>
                <a:gd name="T3" fmla="*/ 94 h 67"/>
                <a:gd name="T4" fmla="*/ 139 w 39"/>
                <a:gd name="T5" fmla="*/ 177 h 67"/>
                <a:gd name="T6" fmla="*/ 139 w 39"/>
                <a:gd name="T7" fmla="*/ 177 h 67"/>
                <a:gd name="T8" fmla="*/ 217 w 39"/>
                <a:gd name="T9" fmla="*/ 266 h 67"/>
                <a:gd name="T10" fmla="*/ 94 w 39"/>
                <a:gd name="T11" fmla="*/ 373 h 67"/>
                <a:gd name="T12" fmla="*/ 0 w 39"/>
                <a:gd name="T13" fmla="*/ 373 h 67"/>
                <a:gd name="T14" fmla="*/ 0 w 39"/>
                <a:gd name="T15" fmla="*/ 0 h 67"/>
                <a:gd name="T16" fmla="*/ 94 w 39"/>
                <a:gd name="T17" fmla="*/ 0 h 67"/>
                <a:gd name="T18" fmla="*/ 33 w 39"/>
                <a:gd name="T19" fmla="*/ 167 h 67"/>
                <a:gd name="T20" fmla="*/ 94 w 39"/>
                <a:gd name="T21" fmla="*/ 167 h 67"/>
                <a:gd name="T22" fmla="*/ 167 w 39"/>
                <a:gd name="T23" fmla="*/ 94 h 67"/>
                <a:gd name="T24" fmla="*/ 94 w 39"/>
                <a:gd name="T25" fmla="*/ 33 h 67"/>
                <a:gd name="T26" fmla="*/ 33 w 39"/>
                <a:gd name="T27" fmla="*/ 33 h 67"/>
                <a:gd name="T28" fmla="*/ 33 w 39"/>
                <a:gd name="T29" fmla="*/ 167 h 67"/>
                <a:gd name="T30" fmla="*/ 33 w 39"/>
                <a:gd name="T31" fmla="*/ 340 h 67"/>
                <a:gd name="T32" fmla="*/ 90 w 39"/>
                <a:gd name="T33" fmla="*/ 340 h 67"/>
                <a:gd name="T34" fmla="*/ 177 w 39"/>
                <a:gd name="T35" fmla="*/ 266 h 67"/>
                <a:gd name="T36" fmla="*/ 94 w 39"/>
                <a:gd name="T37" fmla="*/ 196 h 67"/>
                <a:gd name="T38" fmla="*/ 33 w 39"/>
                <a:gd name="T39" fmla="*/ 196 h 67"/>
                <a:gd name="T40" fmla="*/ 33 w 39"/>
                <a:gd name="T41" fmla="*/ 340 h 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" h="67">
                  <a:moveTo>
                    <a:pt x="17" y="0"/>
                  </a:moveTo>
                  <a:cubicBezTo>
                    <a:pt x="31" y="0"/>
                    <a:pt x="37" y="8"/>
                    <a:pt x="37" y="17"/>
                  </a:cubicBezTo>
                  <a:cubicBezTo>
                    <a:pt x="37" y="23"/>
                    <a:pt x="34" y="29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3" y="34"/>
                    <a:pt x="39" y="40"/>
                    <a:pt x="39" y="48"/>
                  </a:cubicBezTo>
                  <a:cubicBezTo>
                    <a:pt x="39" y="67"/>
                    <a:pt x="20" y="67"/>
                    <a:pt x="17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" y="0"/>
                  </a:lnTo>
                  <a:close/>
                  <a:moveTo>
                    <a:pt x="6" y="30"/>
                  </a:moveTo>
                  <a:cubicBezTo>
                    <a:pt x="17" y="30"/>
                    <a:pt x="17" y="30"/>
                    <a:pt x="17" y="30"/>
                  </a:cubicBezTo>
                  <a:cubicBezTo>
                    <a:pt x="25" y="30"/>
                    <a:pt x="30" y="24"/>
                    <a:pt x="30" y="17"/>
                  </a:cubicBezTo>
                  <a:cubicBezTo>
                    <a:pt x="30" y="9"/>
                    <a:pt x="24" y="6"/>
                    <a:pt x="17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30"/>
                  </a:lnTo>
                  <a:close/>
                  <a:moveTo>
                    <a:pt x="6" y="61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22" y="61"/>
                    <a:pt x="32" y="60"/>
                    <a:pt x="32" y="48"/>
                  </a:cubicBezTo>
                  <a:cubicBezTo>
                    <a:pt x="32" y="40"/>
                    <a:pt x="26" y="35"/>
                    <a:pt x="17" y="35"/>
                  </a:cubicBezTo>
                  <a:cubicBezTo>
                    <a:pt x="6" y="35"/>
                    <a:pt x="6" y="35"/>
                    <a:pt x="6" y="35"/>
                  </a:cubicBezTo>
                  <a:lnTo>
                    <a:pt x="6" y="6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7" name="Freeform 143"/>
            <p:cNvSpPr>
              <a:spLocks noEditPoints="1"/>
            </p:cNvSpPr>
            <p:nvPr userDrawn="1"/>
          </p:nvSpPr>
          <p:spPr bwMode="auto">
            <a:xfrm>
              <a:off x="730" y="895"/>
              <a:ext cx="137" cy="158"/>
            </a:xfrm>
            <a:custGeom>
              <a:avLst/>
              <a:gdLst>
                <a:gd name="T0" fmla="*/ 33 w 58"/>
                <a:gd name="T1" fmla="*/ 0 h 67"/>
                <a:gd name="T2" fmla="*/ 33 w 58"/>
                <a:gd name="T3" fmla="*/ 156 h 67"/>
                <a:gd name="T4" fmla="*/ 94 w 58"/>
                <a:gd name="T5" fmla="*/ 156 h 67"/>
                <a:gd name="T6" fmla="*/ 229 w 58"/>
                <a:gd name="T7" fmla="*/ 262 h 67"/>
                <a:gd name="T8" fmla="*/ 111 w 58"/>
                <a:gd name="T9" fmla="*/ 373 h 67"/>
                <a:gd name="T10" fmla="*/ 0 w 58"/>
                <a:gd name="T11" fmla="*/ 373 h 67"/>
                <a:gd name="T12" fmla="*/ 0 w 58"/>
                <a:gd name="T13" fmla="*/ 0 h 67"/>
                <a:gd name="T14" fmla="*/ 33 w 58"/>
                <a:gd name="T15" fmla="*/ 0 h 67"/>
                <a:gd name="T16" fmla="*/ 33 w 58"/>
                <a:gd name="T17" fmla="*/ 340 h 67"/>
                <a:gd name="T18" fmla="*/ 102 w 58"/>
                <a:gd name="T19" fmla="*/ 340 h 67"/>
                <a:gd name="T20" fmla="*/ 189 w 58"/>
                <a:gd name="T21" fmla="*/ 262 h 67"/>
                <a:gd name="T22" fmla="*/ 94 w 58"/>
                <a:gd name="T23" fmla="*/ 184 h 67"/>
                <a:gd name="T24" fmla="*/ 33 w 58"/>
                <a:gd name="T25" fmla="*/ 184 h 67"/>
                <a:gd name="T26" fmla="*/ 33 w 58"/>
                <a:gd name="T27" fmla="*/ 340 h 67"/>
                <a:gd name="T28" fmla="*/ 324 w 58"/>
                <a:gd name="T29" fmla="*/ 0 h 67"/>
                <a:gd name="T30" fmla="*/ 324 w 58"/>
                <a:gd name="T31" fmla="*/ 373 h 67"/>
                <a:gd name="T32" fmla="*/ 291 w 58"/>
                <a:gd name="T33" fmla="*/ 373 h 67"/>
                <a:gd name="T34" fmla="*/ 291 w 58"/>
                <a:gd name="T35" fmla="*/ 0 h 67"/>
                <a:gd name="T36" fmla="*/ 324 w 58"/>
                <a:gd name="T37" fmla="*/ 0 h 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67">
                  <a:moveTo>
                    <a:pt x="6" y="0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21" y="28"/>
                    <a:pt x="41" y="28"/>
                    <a:pt x="41" y="47"/>
                  </a:cubicBezTo>
                  <a:cubicBezTo>
                    <a:pt x="41" y="57"/>
                    <a:pt x="33" y="67"/>
                    <a:pt x="2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61"/>
                  </a:moveTo>
                  <a:cubicBezTo>
                    <a:pt x="18" y="61"/>
                    <a:pt x="18" y="61"/>
                    <a:pt x="18" y="61"/>
                  </a:cubicBezTo>
                  <a:cubicBezTo>
                    <a:pt x="29" y="61"/>
                    <a:pt x="34" y="55"/>
                    <a:pt x="34" y="47"/>
                  </a:cubicBezTo>
                  <a:cubicBezTo>
                    <a:pt x="34" y="34"/>
                    <a:pt x="22" y="33"/>
                    <a:pt x="17" y="33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6" y="61"/>
                  </a:lnTo>
                  <a:close/>
                  <a:moveTo>
                    <a:pt x="58" y="0"/>
                  </a:moveTo>
                  <a:cubicBezTo>
                    <a:pt x="58" y="67"/>
                    <a:pt x="58" y="67"/>
                    <a:pt x="5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8" name="Freeform 144"/>
            <p:cNvSpPr>
              <a:spLocks/>
            </p:cNvSpPr>
            <p:nvPr userDrawn="1"/>
          </p:nvSpPr>
          <p:spPr bwMode="auto">
            <a:xfrm>
              <a:off x="895" y="895"/>
              <a:ext cx="118" cy="160"/>
            </a:xfrm>
            <a:custGeom>
              <a:avLst/>
              <a:gdLst>
                <a:gd name="T0" fmla="*/ 278 w 50"/>
                <a:gd name="T1" fmla="*/ 360 h 68"/>
                <a:gd name="T2" fmla="*/ 189 w 50"/>
                <a:gd name="T3" fmla="*/ 376 h 68"/>
                <a:gd name="T4" fmla="*/ 0 w 50"/>
                <a:gd name="T5" fmla="*/ 193 h 68"/>
                <a:gd name="T6" fmla="*/ 189 w 50"/>
                <a:gd name="T7" fmla="*/ 0 h 68"/>
                <a:gd name="T8" fmla="*/ 278 w 50"/>
                <a:gd name="T9" fmla="*/ 12 h 68"/>
                <a:gd name="T10" fmla="*/ 274 w 50"/>
                <a:gd name="T11" fmla="*/ 45 h 68"/>
                <a:gd name="T12" fmla="*/ 189 w 50"/>
                <a:gd name="T13" fmla="*/ 28 h 68"/>
                <a:gd name="T14" fmla="*/ 40 w 50"/>
                <a:gd name="T15" fmla="*/ 193 h 68"/>
                <a:gd name="T16" fmla="*/ 184 w 50"/>
                <a:gd name="T17" fmla="*/ 344 h 68"/>
                <a:gd name="T18" fmla="*/ 278 w 50"/>
                <a:gd name="T19" fmla="*/ 327 h 68"/>
                <a:gd name="T20" fmla="*/ 278 w 50"/>
                <a:gd name="T21" fmla="*/ 36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68">
                  <a:moveTo>
                    <a:pt x="50" y="65"/>
                  </a:moveTo>
                  <a:cubicBezTo>
                    <a:pt x="47" y="66"/>
                    <a:pt x="41" y="68"/>
                    <a:pt x="34" y="68"/>
                  </a:cubicBezTo>
                  <a:cubicBezTo>
                    <a:pt x="11" y="68"/>
                    <a:pt x="0" y="52"/>
                    <a:pt x="0" y="35"/>
                  </a:cubicBezTo>
                  <a:cubicBezTo>
                    <a:pt x="0" y="17"/>
                    <a:pt x="10" y="0"/>
                    <a:pt x="34" y="0"/>
                  </a:cubicBezTo>
                  <a:cubicBezTo>
                    <a:pt x="40" y="0"/>
                    <a:pt x="45" y="0"/>
                    <a:pt x="50" y="2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2" y="5"/>
                    <a:pt x="36" y="5"/>
                    <a:pt x="34" y="5"/>
                  </a:cubicBezTo>
                  <a:cubicBezTo>
                    <a:pt x="17" y="5"/>
                    <a:pt x="7" y="18"/>
                    <a:pt x="7" y="35"/>
                  </a:cubicBezTo>
                  <a:cubicBezTo>
                    <a:pt x="7" y="52"/>
                    <a:pt x="19" y="62"/>
                    <a:pt x="33" y="62"/>
                  </a:cubicBezTo>
                  <a:cubicBezTo>
                    <a:pt x="39" y="62"/>
                    <a:pt x="46" y="61"/>
                    <a:pt x="50" y="59"/>
                  </a:cubicBezTo>
                  <a:lnTo>
                    <a:pt x="50" y="6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9" name="Freeform 145"/>
            <p:cNvSpPr>
              <a:spLocks/>
            </p:cNvSpPr>
            <p:nvPr userDrawn="1"/>
          </p:nvSpPr>
          <p:spPr bwMode="auto">
            <a:xfrm>
              <a:off x="1039" y="895"/>
              <a:ext cx="187" cy="158"/>
            </a:xfrm>
            <a:custGeom>
              <a:avLst/>
              <a:gdLst>
                <a:gd name="T0" fmla="*/ 102 w 187"/>
                <a:gd name="T1" fmla="*/ 0 h 158"/>
                <a:gd name="T2" fmla="*/ 102 w 187"/>
                <a:gd name="T3" fmla="*/ 144 h 158"/>
                <a:gd name="T4" fmla="*/ 173 w 187"/>
                <a:gd name="T5" fmla="*/ 144 h 158"/>
                <a:gd name="T6" fmla="*/ 173 w 187"/>
                <a:gd name="T7" fmla="*/ 0 h 158"/>
                <a:gd name="T8" fmla="*/ 187 w 187"/>
                <a:gd name="T9" fmla="*/ 0 h 158"/>
                <a:gd name="T10" fmla="*/ 187 w 187"/>
                <a:gd name="T11" fmla="*/ 158 h 158"/>
                <a:gd name="T12" fmla="*/ 0 w 187"/>
                <a:gd name="T13" fmla="*/ 158 h 158"/>
                <a:gd name="T14" fmla="*/ 0 w 187"/>
                <a:gd name="T15" fmla="*/ 0 h 158"/>
                <a:gd name="T16" fmla="*/ 17 w 187"/>
                <a:gd name="T17" fmla="*/ 0 h 158"/>
                <a:gd name="T18" fmla="*/ 17 w 187"/>
                <a:gd name="T19" fmla="*/ 144 h 158"/>
                <a:gd name="T20" fmla="*/ 88 w 187"/>
                <a:gd name="T21" fmla="*/ 144 h 158"/>
                <a:gd name="T22" fmla="*/ 88 w 187"/>
                <a:gd name="T23" fmla="*/ 0 h 158"/>
                <a:gd name="T24" fmla="*/ 102 w 187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7" h="158">
                  <a:moveTo>
                    <a:pt x="102" y="0"/>
                  </a:moveTo>
                  <a:lnTo>
                    <a:pt x="102" y="144"/>
                  </a:lnTo>
                  <a:lnTo>
                    <a:pt x="173" y="144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187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4"/>
                  </a:lnTo>
                  <a:lnTo>
                    <a:pt x="88" y="144"/>
                  </a:lnTo>
                  <a:lnTo>
                    <a:pt x="8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0" name="Freeform 146"/>
            <p:cNvSpPr>
              <a:spLocks noEditPoints="1"/>
            </p:cNvSpPr>
            <p:nvPr userDrawn="1"/>
          </p:nvSpPr>
          <p:spPr bwMode="auto">
            <a:xfrm>
              <a:off x="1252" y="895"/>
              <a:ext cx="144" cy="158"/>
            </a:xfrm>
            <a:custGeom>
              <a:avLst/>
              <a:gdLst>
                <a:gd name="T0" fmla="*/ 80 w 144"/>
                <a:gd name="T1" fmla="*/ 0 h 158"/>
                <a:gd name="T2" fmla="*/ 144 w 144"/>
                <a:gd name="T3" fmla="*/ 158 h 158"/>
                <a:gd name="T4" fmla="*/ 127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4 w 144"/>
                <a:gd name="T11" fmla="*/ 158 h 158"/>
                <a:gd name="T12" fmla="*/ 0 w 144"/>
                <a:gd name="T13" fmla="*/ 158 h 158"/>
                <a:gd name="T14" fmla="*/ 61 w 144"/>
                <a:gd name="T15" fmla="*/ 0 h 158"/>
                <a:gd name="T16" fmla="*/ 80 w 144"/>
                <a:gd name="T17" fmla="*/ 0 h 158"/>
                <a:gd name="T18" fmla="*/ 71 w 144"/>
                <a:gd name="T19" fmla="*/ 16 h 158"/>
                <a:gd name="T20" fmla="*/ 66 w 144"/>
                <a:gd name="T21" fmla="*/ 30 h 158"/>
                <a:gd name="T22" fmla="*/ 38 w 144"/>
                <a:gd name="T23" fmla="*/ 101 h 158"/>
                <a:gd name="T24" fmla="*/ 104 w 144"/>
                <a:gd name="T25" fmla="*/ 101 h 158"/>
                <a:gd name="T26" fmla="*/ 75 w 144"/>
                <a:gd name="T27" fmla="*/ 30 h 158"/>
                <a:gd name="T28" fmla="*/ 71 w 144"/>
                <a:gd name="T29" fmla="*/ 16 h 158"/>
                <a:gd name="T30" fmla="*/ 71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0" y="0"/>
                  </a:moveTo>
                  <a:lnTo>
                    <a:pt x="144" y="158"/>
                  </a:lnTo>
                  <a:lnTo>
                    <a:pt x="127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61" y="0"/>
                  </a:lnTo>
                  <a:lnTo>
                    <a:pt x="80" y="0"/>
                  </a:lnTo>
                  <a:close/>
                  <a:moveTo>
                    <a:pt x="71" y="16"/>
                  </a:moveTo>
                  <a:lnTo>
                    <a:pt x="66" y="30"/>
                  </a:lnTo>
                  <a:lnTo>
                    <a:pt x="38" y="101"/>
                  </a:lnTo>
                  <a:lnTo>
                    <a:pt x="104" y="101"/>
                  </a:lnTo>
                  <a:lnTo>
                    <a:pt x="75" y="30"/>
                  </a:lnTo>
                  <a:lnTo>
                    <a:pt x="71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1" name="Freeform 147"/>
            <p:cNvSpPr>
              <a:spLocks noEditPoints="1"/>
            </p:cNvSpPr>
            <p:nvPr userDrawn="1"/>
          </p:nvSpPr>
          <p:spPr bwMode="auto">
            <a:xfrm>
              <a:off x="1415" y="895"/>
              <a:ext cx="99" cy="158"/>
            </a:xfrm>
            <a:custGeom>
              <a:avLst/>
              <a:gdLst>
                <a:gd name="T0" fmla="*/ 233 w 42"/>
                <a:gd name="T1" fmla="*/ 373 h 67"/>
                <a:gd name="T2" fmla="*/ 200 w 42"/>
                <a:gd name="T3" fmla="*/ 373 h 67"/>
                <a:gd name="T4" fmla="*/ 200 w 42"/>
                <a:gd name="T5" fmla="*/ 217 h 67"/>
                <a:gd name="T6" fmla="*/ 127 w 42"/>
                <a:gd name="T7" fmla="*/ 217 h 67"/>
                <a:gd name="T8" fmla="*/ 45 w 42"/>
                <a:gd name="T9" fmla="*/ 373 h 67"/>
                <a:gd name="T10" fmla="*/ 0 w 42"/>
                <a:gd name="T11" fmla="*/ 373 h 67"/>
                <a:gd name="T12" fmla="*/ 90 w 42"/>
                <a:gd name="T13" fmla="*/ 205 h 67"/>
                <a:gd name="T14" fmla="*/ 17 w 42"/>
                <a:gd name="T15" fmla="*/ 111 h 67"/>
                <a:gd name="T16" fmla="*/ 134 w 42"/>
                <a:gd name="T17" fmla="*/ 0 h 67"/>
                <a:gd name="T18" fmla="*/ 233 w 42"/>
                <a:gd name="T19" fmla="*/ 0 h 67"/>
                <a:gd name="T20" fmla="*/ 233 w 42"/>
                <a:gd name="T21" fmla="*/ 373 h 67"/>
                <a:gd name="T22" fmla="*/ 200 w 42"/>
                <a:gd name="T23" fmla="*/ 33 h 67"/>
                <a:gd name="T24" fmla="*/ 127 w 42"/>
                <a:gd name="T25" fmla="*/ 33 h 67"/>
                <a:gd name="T26" fmla="*/ 57 w 42"/>
                <a:gd name="T27" fmla="*/ 111 h 67"/>
                <a:gd name="T28" fmla="*/ 127 w 42"/>
                <a:gd name="T29" fmla="*/ 184 h 67"/>
                <a:gd name="T30" fmla="*/ 200 w 42"/>
                <a:gd name="T31" fmla="*/ 184 h 67"/>
                <a:gd name="T32" fmla="*/ 200 w 42"/>
                <a:gd name="T33" fmla="*/ 33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cubicBezTo>
                    <a:pt x="36" y="67"/>
                    <a:pt x="36" y="67"/>
                    <a:pt x="36" y="67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8" y="35"/>
                    <a:pt x="3" y="28"/>
                    <a:pt x="3" y="20"/>
                  </a:cubicBezTo>
                  <a:cubicBezTo>
                    <a:pt x="3" y="10"/>
                    <a:pt x="10" y="0"/>
                    <a:pt x="24" y="0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42" y="67"/>
                  </a:lnTo>
                  <a:close/>
                  <a:moveTo>
                    <a:pt x="36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5" y="6"/>
                    <a:pt x="10" y="12"/>
                    <a:pt x="10" y="20"/>
                  </a:cubicBezTo>
                  <a:cubicBezTo>
                    <a:pt x="10" y="29"/>
                    <a:pt x="16" y="33"/>
                    <a:pt x="23" y="33"/>
                  </a:cubicBezTo>
                  <a:cubicBezTo>
                    <a:pt x="36" y="33"/>
                    <a:pt x="36" y="33"/>
                    <a:pt x="36" y="33"/>
                  </a:cubicBezTo>
                  <a:lnTo>
                    <a:pt x="36" y="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2" name="Freeform 148"/>
            <p:cNvSpPr>
              <a:spLocks/>
            </p:cNvSpPr>
            <p:nvPr userDrawn="1"/>
          </p:nvSpPr>
          <p:spPr bwMode="auto">
            <a:xfrm>
              <a:off x="1611" y="895"/>
              <a:ext cx="186" cy="158"/>
            </a:xfrm>
            <a:custGeom>
              <a:avLst/>
              <a:gdLst>
                <a:gd name="T0" fmla="*/ 101 w 186"/>
                <a:gd name="T1" fmla="*/ 0 h 158"/>
                <a:gd name="T2" fmla="*/ 101 w 186"/>
                <a:gd name="T3" fmla="*/ 144 h 158"/>
                <a:gd name="T4" fmla="*/ 172 w 186"/>
                <a:gd name="T5" fmla="*/ 144 h 158"/>
                <a:gd name="T6" fmla="*/ 172 w 186"/>
                <a:gd name="T7" fmla="*/ 0 h 158"/>
                <a:gd name="T8" fmla="*/ 186 w 186"/>
                <a:gd name="T9" fmla="*/ 0 h 158"/>
                <a:gd name="T10" fmla="*/ 186 w 186"/>
                <a:gd name="T11" fmla="*/ 158 h 158"/>
                <a:gd name="T12" fmla="*/ 0 w 186"/>
                <a:gd name="T13" fmla="*/ 158 h 158"/>
                <a:gd name="T14" fmla="*/ 0 w 186"/>
                <a:gd name="T15" fmla="*/ 0 h 158"/>
                <a:gd name="T16" fmla="*/ 16 w 186"/>
                <a:gd name="T17" fmla="*/ 0 h 158"/>
                <a:gd name="T18" fmla="*/ 16 w 186"/>
                <a:gd name="T19" fmla="*/ 144 h 158"/>
                <a:gd name="T20" fmla="*/ 87 w 186"/>
                <a:gd name="T21" fmla="*/ 144 h 158"/>
                <a:gd name="T22" fmla="*/ 87 w 186"/>
                <a:gd name="T23" fmla="*/ 0 h 158"/>
                <a:gd name="T24" fmla="*/ 101 w 186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158">
                  <a:moveTo>
                    <a:pt x="101" y="0"/>
                  </a:moveTo>
                  <a:lnTo>
                    <a:pt x="101" y="144"/>
                  </a:lnTo>
                  <a:lnTo>
                    <a:pt x="172" y="144"/>
                  </a:lnTo>
                  <a:lnTo>
                    <a:pt x="172" y="0"/>
                  </a:lnTo>
                  <a:lnTo>
                    <a:pt x="186" y="0"/>
                  </a:lnTo>
                  <a:lnTo>
                    <a:pt x="186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44"/>
                  </a:lnTo>
                  <a:lnTo>
                    <a:pt x="87" y="144"/>
                  </a:lnTo>
                  <a:lnTo>
                    <a:pt x="87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3" name="Freeform 149"/>
            <p:cNvSpPr>
              <a:spLocks/>
            </p:cNvSpPr>
            <p:nvPr userDrawn="1"/>
          </p:nvSpPr>
          <p:spPr bwMode="auto">
            <a:xfrm>
              <a:off x="1838" y="895"/>
              <a:ext cx="115" cy="158"/>
            </a:xfrm>
            <a:custGeom>
              <a:avLst/>
              <a:gdLst>
                <a:gd name="T0" fmla="*/ 14 w 115"/>
                <a:gd name="T1" fmla="*/ 0 h 158"/>
                <a:gd name="T2" fmla="*/ 14 w 115"/>
                <a:gd name="T3" fmla="*/ 63 h 158"/>
                <a:gd name="T4" fmla="*/ 14 w 115"/>
                <a:gd name="T5" fmla="*/ 73 h 158"/>
                <a:gd name="T6" fmla="*/ 14 w 115"/>
                <a:gd name="T7" fmla="*/ 73 h 158"/>
                <a:gd name="T8" fmla="*/ 21 w 115"/>
                <a:gd name="T9" fmla="*/ 68 h 158"/>
                <a:gd name="T10" fmla="*/ 87 w 115"/>
                <a:gd name="T11" fmla="*/ 0 h 158"/>
                <a:gd name="T12" fmla="*/ 106 w 115"/>
                <a:gd name="T13" fmla="*/ 0 h 158"/>
                <a:gd name="T14" fmla="*/ 30 w 115"/>
                <a:gd name="T15" fmla="*/ 75 h 158"/>
                <a:gd name="T16" fmla="*/ 115 w 115"/>
                <a:gd name="T17" fmla="*/ 158 h 158"/>
                <a:gd name="T18" fmla="*/ 94 w 115"/>
                <a:gd name="T19" fmla="*/ 158 h 158"/>
                <a:gd name="T20" fmla="*/ 19 w 115"/>
                <a:gd name="T21" fmla="*/ 82 h 158"/>
                <a:gd name="T22" fmla="*/ 14 w 115"/>
                <a:gd name="T23" fmla="*/ 77 h 158"/>
                <a:gd name="T24" fmla="*/ 14 w 115"/>
                <a:gd name="T25" fmla="*/ 77 h 158"/>
                <a:gd name="T26" fmla="*/ 14 w 115"/>
                <a:gd name="T27" fmla="*/ 87 h 158"/>
                <a:gd name="T28" fmla="*/ 14 w 115"/>
                <a:gd name="T29" fmla="*/ 158 h 158"/>
                <a:gd name="T30" fmla="*/ 0 w 115"/>
                <a:gd name="T31" fmla="*/ 158 h 158"/>
                <a:gd name="T32" fmla="*/ 0 w 115"/>
                <a:gd name="T33" fmla="*/ 0 h 158"/>
                <a:gd name="T34" fmla="*/ 14 w 115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5" h="158">
                  <a:moveTo>
                    <a:pt x="14" y="0"/>
                  </a:moveTo>
                  <a:lnTo>
                    <a:pt x="14" y="63"/>
                  </a:lnTo>
                  <a:lnTo>
                    <a:pt x="14" y="73"/>
                  </a:lnTo>
                  <a:lnTo>
                    <a:pt x="21" y="68"/>
                  </a:lnTo>
                  <a:lnTo>
                    <a:pt x="87" y="0"/>
                  </a:lnTo>
                  <a:lnTo>
                    <a:pt x="106" y="0"/>
                  </a:lnTo>
                  <a:lnTo>
                    <a:pt x="30" y="75"/>
                  </a:lnTo>
                  <a:lnTo>
                    <a:pt x="115" y="158"/>
                  </a:lnTo>
                  <a:lnTo>
                    <a:pt x="94" y="158"/>
                  </a:lnTo>
                  <a:lnTo>
                    <a:pt x="19" y="82"/>
                  </a:lnTo>
                  <a:lnTo>
                    <a:pt x="14" y="77"/>
                  </a:lnTo>
                  <a:lnTo>
                    <a:pt x="14" y="87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4" name="Freeform 150"/>
            <p:cNvSpPr>
              <a:spLocks noEditPoints="1"/>
            </p:cNvSpPr>
            <p:nvPr userDrawn="1"/>
          </p:nvSpPr>
          <p:spPr bwMode="auto">
            <a:xfrm>
              <a:off x="1956" y="895"/>
              <a:ext cx="142" cy="160"/>
            </a:xfrm>
            <a:custGeom>
              <a:avLst/>
              <a:gdLst>
                <a:gd name="T0" fmla="*/ 168 w 60"/>
                <a:gd name="T1" fmla="*/ 0 h 68"/>
                <a:gd name="T2" fmla="*/ 336 w 60"/>
                <a:gd name="T3" fmla="*/ 188 h 68"/>
                <a:gd name="T4" fmla="*/ 168 w 60"/>
                <a:gd name="T5" fmla="*/ 376 h 68"/>
                <a:gd name="T6" fmla="*/ 0 w 60"/>
                <a:gd name="T7" fmla="*/ 188 h 68"/>
                <a:gd name="T8" fmla="*/ 168 w 60"/>
                <a:gd name="T9" fmla="*/ 0 h 68"/>
                <a:gd name="T10" fmla="*/ 168 w 60"/>
                <a:gd name="T11" fmla="*/ 344 h 68"/>
                <a:gd name="T12" fmla="*/ 296 w 60"/>
                <a:gd name="T13" fmla="*/ 188 h 68"/>
                <a:gd name="T14" fmla="*/ 168 w 60"/>
                <a:gd name="T15" fmla="*/ 28 h 68"/>
                <a:gd name="T16" fmla="*/ 33 w 60"/>
                <a:gd name="T17" fmla="*/ 188 h 68"/>
                <a:gd name="T18" fmla="*/ 168 w 60"/>
                <a:gd name="T19" fmla="*/ 344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8">
                  <a:moveTo>
                    <a:pt x="30" y="0"/>
                  </a:moveTo>
                  <a:cubicBezTo>
                    <a:pt x="50" y="0"/>
                    <a:pt x="60" y="16"/>
                    <a:pt x="60" y="34"/>
                  </a:cubicBezTo>
                  <a:cubicBezTo>
                    <a:pt x="60" y="56"/>
                    <a:pt x="47" y="68"/>
                    <a:pt x="30" y="68"/>
                  </a:cubicBezTo>
                  <a:cubicBezTo>
                    <a:pt x="13" y="68"/>
                    <a:pt x="0" y="56"/>
                    <a:pt x="0" y="34"/>
                  </a:cubicBezTo>
                  <a:cubicBezTo>
                    <a:pt x="0" y="16"/>
                    <a:pt x="9" y="0"/>
                    <a:pt x="30" y="0"/>
                  </a:cubicBezTo>
                  <a:close/>
                  <a:moveTo>
                    <a:pt x="30" y="62"/>
                  </a:moveTo>
                  <a:cubicBezTo>
                    <a:pt x="41" y="62"/>
                    <a:pt x="53" y="54"/>
                    <a:pt x="53" y="34"/>
                  </a:cubicBezTo>
                  <a:cubicBezTo>
                    <a:pt x="53" y="14"/>
                    <a:pt x="41" y="5"/>
                    <a:pt x="30" y="5"/>
                  </a:cubicBezTo>
                  <a:cubicBezTo>
                    <a:pt x="18" y="5"/>
                    <a:pt x="6" y="14"/>
                    <a:pt x="6" y="34"/>
                  </a:cubicBezTo>
                  <a:cubicBezTo>
                    <a:pt x="6" y="54"/>
                    <a:pt x="18" y="62"/>
                    <a:pt x="30" y="6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5" name="Freeform 151"/>
            <p:cNvSpPr>
              <a:spLocks/>
            </p:cNvSpPr>
            <p:nvPr userDrawn="1"/>
          </p:nvSpPr>
          <p:spPr bwMode="auto">
            <a:xfrm>
              <a:off x="2105" y="895"/>
              <a:ext cx="122" cy="160"/>
            </a:xfrm>
            <a:custGeom>
              <a:avLst/>
              <a:gdLst>
                <a:gd name="T0" fmla="*/ 286 w 52"/>
                <a:gd name="T1" fmla="*/ 0 h 68"/>
                <a:gd name="T2" fmla="*/ 286 w 52"/>
                <a:gd name="T3" fmla="*/ 372 h 68"/>
                <a:gd name="T4" fmla="*/ 253 w 52"/>
                <a:gd name="T5" fmla="*/ 372 h 68"/>
                <a:gd name="T6" fmla="*/ 253 w 52"/>
                <a:gd name="T7" fmla="*/ 33 h 68"/>
                <a:gd name="T8" fmla="*/ 110 w 52"/>
                <a:gd name="T9" fmla="*/ 33 h 68"/>
                <a:gd name="T10" fmla="*/ 110 w 52"/>
                <a:gd name="T11" fmla="*/ 127 h 68"/>
                <a:gd name="T12" fmla="*/ 28 w 52"/>
                <a:gd name="T13" fmla="*/ 376 h 68"/>
                <a:gd name="T14" fmla="*/ 0 w 52"/>
                <a:gd name="T15" fmla="*/ 372 h 68"/>
                <a:gd name="T16" fmla="*/ 0 w 52"/>
                <a:gd name="T17" fmla="*/ 344 h 68"/>
                <a:gd name="T18" fmla="*/ 21 w 52"/>
                <a:gd name="T19" fmla="*/ 344 h 68"/>
                <a:gd name="T20" fmla="*/ 77 w 52"/>
                <a:gd name="T21" fmla="*/ 127 h 68"/>
                <a:gd name="T22" fmla="*/ 77 w 52"/>
                <a:gd name="T23" fmla="*/ 0 h 68"/>
                <a:gd name="T24" fmla="*/ 286 w 52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" h="68">
                  <a:moveTo>
                    <a:pt x="52" y="0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46"/>
                    <a:pt x="21" y="68"/>
                    <a:pt x="5" y="68"/>
                  </a:cubicBezTo>
                  <a:cubicBezTo>
                    <a:pt x="4" y="68"/>
                    <a:pt x="2" y="68"/>
                    <a:pt x="0" y="67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2"/>
                    <a:pt x="3" y="62"/>
                    <a:pt x="4" y="62"/>
                  </a:cubicBezTo>
                  <a:cubicBezTo>
                    <a:pt x="16" y="62"/>
                    <a:pt x="14" y="34"/>
                    <a:pt x="14" y="23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6" name="Freeform 152"/>
            <p:cNvSpPr>
              <a:spLocks noEditPoints="1"/>
            </p:cNvSpPr>
            <p:nvPr userDrawn="1"/>
          </p:nvSpPr>
          <p:spPr bwMode="auto">
            <a:xfrm>
              <a:off x="2251" y="895"/>
              <a:ext cx="144" cy="158"/>
            </a:xfrm>
            <a:custGeom>
              <a:avLst/>
              <a:gdLst>
                <a:gd name="T0" fmla="*/ 83 w 144"/>
                <a:gd name="T1" fmla="*/ 0 h 158"/>
                <a:gd name="T2" fmla="*/ 144 w 144"/>
                <a:gd name="T3" fmla="*/ 158 h 158"/>
                <a:gd name="T4" fmla="*/ 130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7 w 144"/>
                <a:gd name="T11" fmla="*/ 158 h 158"/>
                <a:gd name="T12" fmla="*/ 0 w 144"/>
                <a:gd name="T13" fmla="*/ 158 h 158"/>
                <a:gd name="T14" fmla="*/ 64 w 144"/>
                <a:gd name="T15" fmla="*/ 0 h 158"/>
                <a:gd name="T16" fmla="*/ 83 w 144"/>
                <a:gd name="T17" fmla="*/ 0 h 158"/>
                <a:gd name="T18" fmla="*/ 73 w 144"/>
                <a:gd name="T19" fmla="*/ 16 h 158"/>
                <a:gd name="T20" fmla="*/ 69 w 144"/>
                <a:gd name="T21" fmla="*/ 30 h 158"/>
                <a:gd name="T22" fmla="*/ 40 w 144"/>
                <a:gd name="T23" fmla="*/ 101 h 158"/>
                <a:gd name="T24" fmla="*/ 106 w 144"/>
                <a:gd name="T25" fmla="*/ 101 h 158"/>
                <a:gd name="T26" fmla="*/ 78 w 144"/>
                <a:gd name="T27" fmla="*/ 30 h 158"/>
                <a:gd name="T28" fmla="*/ 73 w 144"/>
                <a:gd name="T29" fmla="*/ 16 h 158"/>
                <a:gd name="T30" fmla="*/ 73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3" y="0"/>
                  </a:moveTo>
                  <a:lnTo>
                    <a:pt x="144" y="158"/>
                  </a:lnTo>
                  <a:lnTo>
                    <a:pt x="130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7" y="158"/>
                  </a:lnTo>
                  <a:lnTo>
                    <a:pt x="0" y="158"/>
                  </a:lnTo>
                  <a:lnTo>
                    <a:pt x="64" y="0"/>
                  </a:lnTo>
                  <a:lnTo>
                    <a:pt x="83" y="0"/>
                  </a:lnTo>
                  <a:close/>
                  <a:moveTo>
                    <a:pt x="73" y="16"/>
                  </a:moveTo>
                  <a:lnTo>
                    <a:pt x="69" y="30"/>
                  </a:lnTo>
                  <a:lnTo>
                    <a:pt x="40" y="101"/>
                  </a:lnTo>
                  <a:lnTo>
                    <a:pt x="106" y="101"/>
                  </a:lnTo>
                  <a:lnTo>
                    <a:pt x="78" y="30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7" name="Freeform 153"/>
            <p:cNvSpPr>
              <a:spLocks noEditPoints="1"/>
            </p:cNvSpPr>
            <p:nvPr userDrawn="1"/>
          </p:nvSpPr>
          <p:spPr bwMode="auto">
            <a:xfrm>
              <a:off x="593" y="1147"/>
              <a:ext cx="94" cy="116"/>
            </a:xfrm>
            <a:custGeom>
              <a:avLst/>
              <a:gdLst>
                <a:gd name="T0" fmla="*/ 110 w 40"/>
                <a:gd name="T1" fmla="*/ 0 h 49"/>
                <a:gd name="T2" fmla="*/ 221 w 40"/>
                <a:gd name="T3" fmla="*/ 135 h 49"/>
                <a:gd name="T4" fmla="*/ 110 w 40"/>
                <a:gd name="T5" fmla="*/ 275 h 49"/>
                <a:gd name="T6" fmla="*/ 0 w 40"/>
                <a:gd name="T7" fmla="*/ 135 h 49"/>
                <a:gd name="T8" fmla="*/ 110 w 40"/>
                <a:gd name="T9" fmla="*/ 0 h 49"/>
                <a:gd name="T10" fmla="*/ 110 w 40"/>
                <a:gd name="T11" fmla="*/ 253 h 49"/>
                <a:gd name="T12" fmla="*/ 193 w 40"/>
                <a:gd name="T13" fmla="*/ 135 h 49"/>
                <a:gd name="T14" fmla="*/ 110 w 40"/>
                <a:gd name="T15" fmla="*/ 21 h 49"/>
                <a:gd name="T16" fmla="*/ 21 w 40"/>
                <a:gd name="T17" fmla="*/ 135 h 49"/>
                <a:gd name="T18" fmla="*/ 110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3" y="0"/>
                    <a:pt x="40" y="12"/>
                    <a:pt x="40" y="24"/>
                  </a:cubicBezTo>
                  <a:cubicBezTo>
                    <a:pt x="40" y="40"/>
                    <a:pt x="31" y="49"/>
                    <a:pt x="20" y="49"/>
                  </a:cubicBezTo>
                  <a:cubicBezTo>
                    <a:pt x="8" y="49"/>
                    <a:pt x="0" y="40"/>
                    <a:pt x="0" y="24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5" y="39"/>
                    <a:pt x="35" y="24"/>
                  </a:cubicBezTo>
                  <a:cubicBezTo>
                    <a:pt x="35" y="10"/>
                    <a:pt x="28" y="4"/>
                    <a:pt x="20" y="4"/>
                  </a:cubicBezTo>
                  <a:cubicBezTo>
                    <a:pt x="12" y="4"/>
                    <a:pt x="4" y="10"/>
                    <a:pt x="4" y="24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8" name="Freeform 154"/>
            <p:cNvSpPr>
              <a:spLocks noEditPoints="1"/>
            </p:cNvSpPr>
            <p:nvPr userDrawn="1"/>
          </p:nvSpPr>
          <p:spPr bwMode="auto">
            <a:xfrm>
              <a:off x="708" y="114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9" name="Freeform 155"/>
            <p:cNvSpPr>
              <a:spLocks/>
            </p:cNvSpPr>
            <p:nvPr userDrawn="1"/>
          </p:nvSpPr>
          <p:spPr bwMode="auto">
            <a:xfrm>
              <a:off x="786" y="1147"/>
              <a:ext cx="52" cy="114"/>
            </a:xfrm>
            <a:custGeom>
              <a:avLst/>
              <a:gdLst>
                <a:gd name="T0" fmla="*/ 52 w 52"/>
                <a:gd name="T1" fmla="*/ 0 h 114"/>
                <a:gd name="T2" fmla="*/ 52 w 52"/>
                <a:gd name="T3" fmla="*/ 10 h 114"/>
                <a:gd name="T4" fmla="*/ 10 w 52"/>
                <a:gd name="T5" fmla="*/ 10 h 114"/>
                <a:gd name="T6" fmla="*/ 10 w 52"/>
                <a:gd name="T7" fmla="*/ 114 h 114"/>
                <a:gd name="T8" fmla="*/ 0 w 52"/>
                <a:gd name="T9" fmla="*/ 114 h 114"/>
                <a:gd name="T10" fmla="*/ 0 w 52"/>
                <a:gd name="T11" fmla="*/ 0 h 114"/>
                <a:gd name="T12" fmla="*/ 52 w 52"/>
                <a:gd name="T13" fmla="*/ 0 h 1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14">
                  <a:moveTo>
                    <a:pt x="52" y="0"/>
                  </a:moveTo>
                  <a:lnTo>
                    <a:pt x="52" y="10"/>
                  </a:lnTo>
                  <a:lnTo>
                    <a:pt x="10" y="10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0" name="Freeform 156"/>
            <p:cNvSpPr>
              <a:spLocks noEditPoints="1"/>
            </p:cNvSpPr>
            <p:nvPr userDrawn="1"/>
          </p:nvSpPr>
          <p:spPr bwMode="auto">
            <a:xfrm>
              <a:off x="831" y="1147"/>
              <a:ext cx="95" cy="114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3 w 95"/>
                <a:gd name="T7" fmla="*/ 83 h 114"/>
                <a:gd name="T8" fmla="*/ 21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7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2 w 95"/>
                <a:gd name="T27" fmla="*/ 22 h 114"/>
                <a:gd name="T28" fmla="*/ 47 w 95"/>
                <a:gd name="T29" fmla="*/ 12 h 114"/>
                <a:gd name="T30" fmla="*/ 47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3" y="83"/>
                  </a:lnTo>
                  <a:lnTo>
                    <a:pt x="21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7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2" y="22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" name="Freeform 157"/>
            <p:cNvSpPr>
              <a:spLocks/>
            </p:cNvSpPr>
            <p:nvPr userDrawn="1"/>
          </p:nvSpPr>
          <p:spPr bwMode="auto">
            <a:xfrm>
              <a:off x="945" y="1147"/>
              <a:ext cx="73" cy="114"/>
            </a:xfrm>
            <a:custGeom>
              <a:avLst/>
              <a:gdLst>
                <a:gd name="T0" fmla="*/ 9 w 73"/>
                <a:gd name="T1" fmla="*/ 0 h 114"/>
                <a:gd name="T2" fmla="*/ 9 w 73"/>
                <a:gd name="T3" fmla="*/ 52 h 114"/>
                <a:gd name="T4" fmla="*/ 63 w 73"/>
                <a:gd name="T5" fmla="*/ 52 h 114"/>
                <a:gd name="T6" fmla="*/ 63 w 73"/>
                <a:gd name="T7" fmla="*/ 0 h 114"/>
                <a:gd name="T8" fmla="*/ 73 w 73"/>
                <a:gd name="T9" fmla="*/ 0 h 114"/>
                <a:gd name="T10" fmla="*/ 73 w 73"/>
                <a:gd name="T11" fmla="*/ 114 h 114"/>
                <a:gd name="T12" fmla="*/ 63 w 73"/>
                <a:gd name="T13" fmla="*/ 114 h 114"/>
                <a:gd name="T14" fmla="*/ 63 w 73"/>
                <a:gd name="T15" fmla="*/ 59 h 114"/>
                <a:gd name="T16" fmla="*/ 9 w 73"/>
                <a:gd name="T17" fmla="*/ 59 h 114"/>
                <a:gd name="T18" fmla="*/ 9 w 73"/>
                <a:gd name="T19" fmla="*/ 114 h 114"/>
                <a:gd name="T20" fmla="*/ 0 w 73"/>
                <a:gd name="T21" fmla="*/ 114 h 114"/>
                <a:gd name="T22" fmla="*/ 0 w 73"/>
                <a:gd name="T23" fmla="*/ 0 h 114"/>
                <a:gd name="T24" fmla="*/ 9 w 73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" h="114">
                  <a:moveTo>
                    <a:pt x="9" y="0"/>
                  </a:moveTo>
                  <a:lnTo>
                    <a:pt x="9" y="52"/>
                  </a:lnTo>
                  <a:lnTo>
                    <a:pt x="63" y="52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3" y="114"/>
                  </a:lnTo>
                  <a:lnTo>
                    <a:pt x="63" y="114"/>
                  </a:lnTo>
                  <a:lnTo>
                    <a:pt x="63" y="59"/>
                  </a:lnTo>
                  <a:lnTo>
                    <a:pt x="9" y="59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2" name="Freeform 158"/>
            <p:cNvSpPr>
              <a:spLocks/>
            </p:cNvSpPr>
            <p:nvPr userDrawn="1"/>
          </p:nvSpPr>
          <p:spPr bwMode="auto">
            <a:xfrm>
              <a:off x="1044" y="1147"/>
              <a:ext cx="78" cy="114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12 w 78"/>
                <a:gd name="T7" fmla="*/ 99 h 114"/>
                <a:gd name="T8" fmla="*/ 16 w 78"/>
                <a:gd name="T9" fmla="*/ 88 h 114"/>
                <a:gd name="T10" fmla="*/ 68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2" y="99"/>
                  </a:lnTo>
                  <a:lnTo>
                    <a:pt x="16" y="88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3" name="Freeform 159"/>
            <p:cNvSpPr>
              <a:spLocks/>
            </p:cNvSpPr>
            <p:nvPr userDrawn="1"/>
          </p:nvSpPr>
          <p:spPr bwMode="auto">
            <a:xfrm>
              <a:off x="1141" y="1147"/>
              <a:ext cx="66" cy="116"/>
            </a:xfrm>
            <a:custGeom>
              <a:avLst/>
              <a:gdLst>
                <a:gd name="T0" fmla="*/ 33 w 28"/>
                <a:gd name="T1" fmla="*/ 118 h 49"/>
                <a:gd name="T2" fmla="*/ 66 w 28"/>
                <a:gd name="T3" fmla="*/ 118 h 49"/>
                <a:gd name="T4" fmla="*/ 123 w 28"/>
                <a:gd name="T5" fmla="*/ 66 h 49"/>
                <a:gd name="T6" fmla="*/ 66 w 28"/>
                <a:gd name="T7" fmla="*/ 21 h 49"/>
                <a:gd name="T8" fmla="*/ 5 w 28"/>
                <a:gd name="T9" fmla="*/ 33 h 49"/>
                <a:gd name="T10" fmla="*/ 5 w 28"/>
                <a:gd name="T11" fmla="*/ 12 h 49"/>
                <a:gd name="T12" fmla="*/ 66 w 28"/>
                <a:gd name="T13" fmla="*/ 0 h 49"/>
                <a:gd name="T14" fmla="*/ 151 w 28"/>
                <a:gd name="T15" fmla="*/ 66 h 49"/>
                <a:gd name="T16" fmla="*/ 106 w 28"/>
                <a:gd name="T17" fmla="*/ 128 h 49"/>
                <a:gd name="T18" fmla="*/ 106 w 28"/>
                <a:gd name="T19" fmla="*/ 128 h 49"/>
                <a:gd name="T20" fmla="*/ 156 w 28"/>
                <a:gd name="T21" fmla="*/ 201 h 49"/>
                <a:gd name="T22" fmla="*/ 66 w 28"/>
                <a:gd name="T23" fmla="*/ 275 h 49"/>
                <a:gd name="T24" fmla="*/ 0 w 28"/>
                <a:gd name="T25" fmla="*/ 258 h 49"/>
                <a:gd name="T26" fmla="*/ 0 w 28"/>
                <a:gd name="T27" fmla="*/ 234 h 49"/>
                <a:gd name="T28" fmla="*/ 66 w 28"/>
                <a:gd name="T29" fmla="*/ 253 h 49"/>
                <a:gd name="T30" fmla="*/ 134 w 28"/>
                <a:gd name="T31" fmla="*/ 196 h 49"/>
                <a:gd name="T32" fmla="*/ 66 w 28"/>
                <a:gd name="T33" fmla="*/ 140 h 49"/>
                <a:gd name="T34" fmla="*/ 33 w 28"/>
                <a:gd name="T35" fmla="*/ 140 h 49"/>
                <a:gd name="T36" fmla="*/ 33 w 28"/>
                <a:gd name="T37" fmla="*/ 118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8" h="49">
                  <a:moveTo>
                    <a:pt x="6" y="21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20" y="21"/>
                    <a:pt x="22" y="16"/>
                    <a:pt x="22" y="12"/>
                  </a:cubicBezTo>
                  <a:cubicBezTo>
                    <a:pt x="22" y="6"/>
                    <a:pt x="18" y="4"/>
                    <a:pt x="12" y="4"/>
                  </a:cubicBezTo>
                  <a:cubicBezTo>
                    <a:pt x="8" y="4"/>
                    <a:pt x="4" y="5"/>
                    <a:pt x="1" y="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1"/>
                    <a:pt x="8" y="0"/>
                    <a:pt x="12" y="0"/>
                  </a:cubicBezTo>
                  <a:cubicBezTo>
                    <a:pt x="13" y="0"/>
                    <a:pt x="27" y="0"/>
                    <a:pt x="27" y="12"/>
                  </a:cubicBezTo>
                  <a:cubicBezTo>
                    <a:pt x="27" y="18"/>
                    <a:pt x="24" y="22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5" y="24"/>
                    <a:pt x="28" y="29"/>
                    <a:pt x="28" y="36"/>
                  </a:cubicBezTo>
                  <a:cubicBezTo>
                    <a:pt x="28" y="45"/>
                    <a:pt x="19" y="49"/>
                    <a:pt x="12" y="49"/>
                  </a:cubicBezTo>
                  <a:cubicBezTo>
                    <a:pt x="7" y="49"/>
                    <a:pt x="3" y="47"/>
                    <a:pt x="0" y="4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5"/>
                  </a:cubicBezTo>
                  <a:cubicBezTo>
                    <a:pt x="24" y="29"/>
                    <a:pt x="19" y="25"/>
                    <a:pt x="12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4" name="Freeform 160"/>
            <p:cNvSpPr>
              <a:spLocks noEditPoints="1"/>
            </p:cNvSpPr>
            <p:nvPr userDrawn="1"/>
          </p:nvSpPr>
          <p:spPr bwMode="auto">
            <a:xfrm>
              <a:off x="1216" y="1147"/>
              <a:ext cx="95" cy="114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4 w 95"/>
                <a:gd name="T7" fmla="*/ 83 h 114"/>
                <a:gd name="T8" fmla="*/ 22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8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0 w 95"/>
                <a:gd name="T27" fmla="*/ 22 h 114"/>
                <a:gd name="T28" fmla="*/ 48 w 95"/>
                <a:gd name="T29" fmla="*/ 12 h 114"/>
                <a:gd name="T30" fmla="*/ 48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4" y="83"/>
                  </a:lnTo>
                  <a:lnTo>
                    <a:pt x="22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8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0" y="2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5" name="Freeform 161"/>
            <p:cNvSpPr>
              <a:spLocks/>
            </p:cNvSpPr>
            <p:nvPr userDrawn="1"/>
          </p:nvSpPr>
          <p:spPr bwMode="auto">
            <a:xfrm>
              <a:off x="1327" y="1147"/>
              <a:ext cx="90" cy="140"/>
            </a:xfrm>
            <a:custGeom>
              <a:avLst/>
              <a:gdLst>
                <a:gd name="T0" fmla="*/ 12 w 90"/>
                <a:gd name="T1" fmla="*/ 0 h 140"/>
                <a:gd name="T2" fmla="*/ 12 w 90"/>
                <a:gd name="T3" fmla="*/ 104 h 140"/>
                <a:gd name="T4" fmla="*/ 66 w 90"/>
                <a:gd name="T5" fmla="*/ 104 h 140"/>
                <a:gd name="T6" fmla="*/ 66 w 90"/>
                <a:gd name="T7" fmla="*/ 0 h 140"/>
                <a:gd name="T8" fmla="*/ 78 w 90"/>
                <a:gd name="T9" fmla="*/ 0 h 140"/>
                <a:gd name="T10" fmla="*/ 78 w 90"/>
                <a:gd name="T11" fmla="*/ 104 h 140"/>
                <a:gd name="T12" fmla="*/ 90 w 90"/>
                <a:gd name="T13" fmla="*/ 104 h 140"/>
                <a:gd name="T14" fmla="*/ 90 w 90"/>
                <a:gd name="T15" fmla="*/ 140 h 140"/>
                <a:gd name="T16" fmla="*/ 81 w 90"/>
                <a:gd name="T17" fmla="*/ 140 h 140"/>
                <a:gd name="T18" fmla="*/ 81 w 90"/>
                <a:gd name="T19" fmla="*/ 114 h 140"/>
                <a:gd name="T20" fmla="*/ 0 w 90"/>
                <a:gd name="T21" fmla="*/ 114 h 140"/>
                <a:gd name="T22" fmla="*/ 0 w 90"/>
                <a:gd name="T23" fmla="*/ 0 h 140"/>
                <a:gd name="T24" fmla="*/ 12 w 90"/>
                <a:gd name="T25" fmla="*/ 0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40">
                  <a:moveTo>
                    <a:pt x="12" y="0"/>
                  </a:moveTo>
                  <a:lnTo>
                    <a:pt x="12" y="104"/>
                  </a:lnTo>
                  <a:lnTo>
                    <a:pt x="66" y="104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04"/>
                  </a:lnTo>
                  <a:lnTo>
                    <a:pt x="90" y="104"/>
                  </a:lnTo>
                  <a:lnTo>
                    <a:pt x="90" y="140"/>
                  </a:lnTo>
                  <a:lnTo>
                    <a:pt x="81" y="140"/>
                  </a:lnTo>
                  <a:lnTo>
                    <a:pt x="81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6" name="Freeform 162"/>
            <p:cNvSpPr>
              <a:spLocks/>
            </p:cNvSpPr>
            <p:nvPr userDrawn="1"/>
          </p:nvSpPr>
          <p:spPr bwMode="auto">
            <a:xfrm>
              <a:off x="1436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6 w 78"/>
                <a:gd name="T17" fmla="*/ 114 h 114"/>
                <a:gd name="T18" fmla="*/ 66 w 78"/>
                <a:gd name="T19" fmla="*/ 29 h 114"/>
                <a:gd name="T20" fmla="*/ 69 w 78"/>
                <a:gd name="T21" fmla="*/ 14 h 114"/>
                <a:gd name="T22" fmla="*/ 66 w 78"/>
                <a:gd name="T23" fmla="*/ 14 h 114"/>
                <a:gd name="T24" fmla="*/ 61 w 78"/>
                <a:gd name="T25" fmla="*/ 26 h 114"/>
                <a:gd name="T26" fmla="*/ 9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29"/>
                  </a:lnTo>
                  <a:lnTo>
                    <a:pt x="69" y="14"/>
                  </a:lnTo>
                  <a:lnTo>
                    <a:pt x="66" y="14"/>
                  </a:lnTo>
                  <a:lnTo>
                    <a:pt x="61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7" name="Freeform 163"/>
            <p:cNvSpPr>
              <a:spLocks/>
            </p:cNvSpPr>
            <p:nvPr userDrawn="1"/>
          </p:nvSpPr>
          <p:spPr bwMode="auto">
            <a:xfrm>
              <a:off x="1540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1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1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8" name="Freeform 164"/>
            <p:cNvSpPr>
              <a:spLocks/>
            </p:cNvSpPr>
            <p:nvPr userDrawn="1"/>
          </p:nvSpPr>
          <p:spPr bwMode="auto">
            <a:xfrm>
              <a:off x="1682" y="1147"/>
              <a:ext cx="78" cy="114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6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6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9" name="Freeform 165"/>
            <p:cNvSpPr>
              <a:spLocks/>
            </p:cNvSpPr>
            <p:nvPr userDrawn="1"/>
          </p:nvSpPr>
          <p:spPr bwMode="auto">
            <a:xfrm>
              <a:off x="1814" y="1147"/>
              <a:ext cx="83" cy="116"/>
            </a:xfrm>
            <a:custGeom>
              <a:avLst/>
              <a:gdLst>
                <a:gd name="T0" fmla="*/ 28 w 35"/>
                <a:gd name="T1" fmla="*/ 0 h 49"/>
                <a:gd name="T2" fmla="*/ 90 w 35"/>
                <a:gd name="T3" fmla="*/ 147 h 49"/>
                <a:gd name="T4" fmla="*/ 107 w 35"/>
                <a:gd name="T5" fmla="*/ 180 h 49"/>
                <a:gd name="T6" fmla="*/ 107 w 35"/>
                <a:gd name="T7" fmla="*/ 180 h 49"/>
                <a:gd name="T8" fmla="*/ 119 w 35"/>
                <a:gd name="T9" fmla="*/ 147 h 49"/>
                <a:gd name="T10" fmla="*/ 175 w 35"/>
                <a:gd name="T11" fmla="*/ 0 h 49"/>
                <a:gd name="T12" fmla="*/ 197 w 35"/>
                <a:gd name="T13" fmla="*/ 0 h 49"/>
                <a:gd name="T14" fmla="*/ 111 w 35"/>
                <a:gd name="T15" fmla="*/ 230 h 49"/>
                <a:gd name="T16" fmla="*/ 62 w 35"/>
                <a:gd name="T17" fmla="*/ 275 h 49"/>
                <a:gd name="T18" fmla="*/ 40 w 35"/>
                <a:gd name="T19" fmla="*/ 270 h 49"/>
                <a:gd name="T20" fmla="*/ 40 w 35"/>
                <a:gd name="T21" fmla="*/ 246 h 49"/>
                <a:gd name="T22" fmla="*/ 62 w 35"/>
                <a:gd name="T23" fmla="*/ 253 h 49"/>
                <a:gd name="T24" fmla="*/ 85 w 35"/>
                <a:gd name="T25" fmla="*/ 225 h 49"/>
                <a:gd name="T26" fmla="*/ 95 w 35"/>
                <a:gd name="T27" fmla="*/ 208 h 49"/>
                <a:gd name="T28" fmla="*/ 0 w 35"/>
                <a:gd name="T29" fmla="*/ 0 h 49"/>
                <a:gd name="T30" fmla="*/ 28 w 35"/>
                <a:gd name="T31" fmla="*/ 0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49">
                  <a:moveTo>
                    <a:pt x="5" y="0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8" y="45"/>
                    <a:pt x="17" y="49"/>
                    <a:pt x="11" y="49"/>
                  </a:cubicBezTo>
                  <a:cubicBezTo>
                    <a:pt x="10" y="49"/>
                    <a:pt x="8" y="49"/>
                    <a:pt x="7" y="48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5"/>
                    <a:pt x="9" y="45"/>
                    <a:pt x="11" y="45"/>
                  </a:cubicBezTo>
                  <a:cubicBezTo>
                    <a:pt x="13" y="45"/>
                    <a:pt x="14" y="43"/>
                    <a:pt x="15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0" name="Freeform 166"/>
            <p:cNvSpPr>
              <a:spLocks/>
            </p:cNvSpPr>
            <p:nvPr userDrawn="1"/>
          </p:nvSpPr>
          <p:spPr bwMode="auto">
            <a:xfrm>
              <a:off x="1916" y="1147"/>
              <a:ext cx="75" cy="114"/>
            </a:xfrm>
            <a:custGeom>
              <a:avLst/>
              <a:gdLst>
                <a:gd name="T0" fmla="*/ 75 w 75"/>
                <a:gd name="T1" fmla="*/ 0 h 114"/>
                <a:gd name="T2" fmla="*/ 75 w 75"/>
                <a:gd name="T3" fmla="*/ 114 h 114"/>
                <a:gd name="T4" fmla="*/ 63 w 75"/>
                <a:gd name="T5" fmla="*/ 114 h 114"/>
                <a:gd name="T6" fmla="*/ 63 w 75"/>
                <a:gd name="T7" fmla="*/ 10 h 114"/>
                <a:gd name="T8" fmla="*/ 9 w 75"/>
                <a:gd name="T9" fmla="*/ 10 h 114"/>
                <a:gd name="T10" fmla="*/ 9 w 75"/>
                <a:gd name="T11" fmla="*/ 114 h 114"/>
                <a:gd name="T12" fmla="*/ 0 w 75"/>
                <a:gd name="T13" fmla="*/ 114 h 114"/>
                <a:gd name="T14" fmla="*/ 0 w 75"/>
                <a:gd name="T15" fmla="*/ 0 h 114"/>
                <a:gd name="T16" fmla="*/ 75 w 75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14">
                  <a:moveTo>
                    <a:pt x="75" y="0"/>
                  </a:moveTo>
                  <a:lnTo>
                    <a:pt x="75" y="114"/>
                  </a:lnTo>
                  <a:lnTo>
                    <a:pt x="63" y="114"/>
                  </a:lnTo>
                  <a:lnTo>
                    <a:pt x="63" y="10"/>
                  </a:lnTo>
                  <a:lnTo>
                    <a:pt x="9" y="10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1" name="Freeform 167"/>
            <p:cNvSpPr>
              <a:spLocks noEditPoints="1"/>
            </p:cNvSpPr>
            <p:nvPr userDrawn="1"/>
          </p:nvSpPr>
          <p:spPr bwMode="auto">
            <a:xfrm>
              <a:off x="2017" y="114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2" name="Freeform 168"/>
            <p:cNvSpPr>
              <a:spLocks noEditPoints="1"/>
            </p:cNvSpPr>
            <p:nvPr userDrawn="1"/>
          </p:nvSpPr>
          <p:spPr bwMode="auto">
            <a:xfrm>
              <a:off x="2074" y="1147"/>
              <a:ext cx="97" cy="114"/>
            </a:xfrm>
            <a:custGeom>
              <a:avLst/>
              <a:gdLst>
                <a:gd name="T0" fmla="*/ 57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5 w 97"/>
                <a:gd name="T7" fmla="*/ 83 h 114"/>
                <a:gd name="T8" fmla="*/ 24 w 97"/>
                <a:gd name="T9" fmla="*/ 83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7 w 97"/>
                <a:gd name="T17" fmla="*/ 0 h 114"/>
                <a:gd name="T18" fmla="*/ 49 w 97"/>
                <a:gd name="T19" fmla="*/ 12 h 114"/>
                <a:gd name="T20" fmla="*/ 45 w 97"/>
                <a:gd name="T21" fmla="*/ 22 h 114"/>
                <a:gd name="T22" fmla="*/ 26 w 97"/>
                <a:gd name="T23" fmla="*/ 73 h 114"/>
                <a:gd name="T24" fmla="*/ 73 w 97"/>
                <a:gd name="T25" fmla="*/ 73 h 114"/>
                <a:gd name="T26" fmla="*/ 52 w 97"/>
                <a:gd name="T27" fmla="*/ 22 h 114"/>
                <a:gd name="T28" fmla="*/ 49 w 97"/>
                <a:gd name="T29" fmla="*/ 12 h 114"/>
                <a:gd name="T30" fmla="*/ 49 w 97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7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5" y="83"/>
                  </a:lnTo>
                  <a:lnTo>
                    <a:pt x="24" y="83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7" y="0"/>
                  </a:lnTo>
                  <a:close/>
                  <a:moveTo>
                    <a:pt x="49" y="12"/>
                  </a:moveTo>
                  <a:lnTo>
                    <a:pt x="45" y="22"/>
                  </a:lnTo>
                  <a:lnTo>
                    <a:pt x="26" y="73"/>
                  </a:lnTo>
                  <a:lnTo>
                    <a:pt x="73" y="73"/>
                  </a:lnTo>
                  <a:lnTo>
                    <a:pt x="52" y="22"/>
                  </a:lnTo>
                  <a:lnTo>
                    <a:pt x="49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3" name="Freeform 169"/>
            <p:cNvSpPr>
              <a:spLocks noEditPoints="1"/>
            </p:cNvSpPr>
            <p:nvPr userDrawn="1"/>
          </p:nvSpPr>
          <p:spPr bwMode="auto">
            <a:xfrm>
              <a:off x="2187" y="1147"/>
              <a:ext cx="64" cy="114"/>
            </a:xfrm>
            <a:custGeom>
              <a:avLst/>
              <a:gdLst>
                <a:gd name="T0" fmla="*/ 66 w 27"/>
                <a:gd name="T1" fmla="*/ 0 h 48"/>
                <a:gd name="T2" fmla="*/ 140 w 27"/>
                <a:gd name="T3" fmla="*/ 69 h 48"/>
                <a:gd name="T4" fmla="*/ 102 w 27"/>
                <a:gd name="T5" fmla="*/ 131 h 48"/>
                <a:gd name="T6" fmla="*/ 102 w 27"/>
                <a:gd name="T7" fmla="*/ 131 h 48"/>
                <a:gd name="T8" fmla="*/ 152 w 27"/>
                <a:gd name="T9" fmla="*/ 197 h 48"/>
                <a:gd name="T10" fmla="*/ 66 w 27"/>
                <a:gd name="T11" fmla="*/ 271 h 48"/>
                <a:gd name="T12" fmla="*/ 0 w 27"/>
                <a:gd name="T13" fmla="*/ 271 h 48"/>
                <a:gd name="T14" fmla="*/ 0 w 27"/>
                <a:gd name="T15" fmla="*/ 0 h 48"/>
                <a:gd name="T16" fmla="*/ 66 w 27"/>
                <a:gd name="T17" fmla="*/ 0 h 48"/>
                <a:gd name="T18" fmla="*/ 28 w 27"/>
                <a:gd name="T19" fmla="*/ 124 h 48"/>
                <a:gd name="T20" fmla="*/ 66 w 27"/>
                <a:gd name="T21" fmla="*/ 124 h 48"/>
                <a:gd name="T22" fmla="*/ 119 w 27"/>
                <a:gd name="T23" fmla="*/ 74 h 48"/>
                <a:gd name="T24" fmla="*/ 66 w 27"/>
                <a:gd name="T25" fmla="*/ 24 h 48"/>
                <a:gd name="T26" fmla="*/ 28 w 27"/>
                <a:gd name="T27" fmla="*/ 24 h 48"/>
                <a:gd name="T28" fmla="*/ 28 w 27"/>
                <a:gd name="T29" fmla="*/ 124 h 48"/>
                <a:gd name="T30" fmla="*/ 28 w 27"/>
                <a:gd name="T31" fmla="*/ 249 h 48"/>
                <a:gd name="T32" fmla="*/ 62 w 27"/>
                <a:gd name="T33" fmla="*/ 249 h 48"/>
                <a:gd name="T34" fmla="*/ 123 w 27"/>
                <a:gd name="T35" fmla="*/ 197 h 48"/>
                <a:gd name="T36" fmla="*/ 66 w 27"/>
                <a:gd name="T37" fmla="*/ 147 h 48"/>
                <a:gd name="T38" fmla="*/ 28 w 27"/>
                <a:gd name="T39" fmla="*/ 147 h 48"/>
                <a:gd name="T40" fmla="*/ 28 w 27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7" h="48">
                  <a:moveTo>
                    <a:pt x="12" y="0"/>
                  </a:moveTo>
                  <a:cubicBezTo>
                    <a:pt x="22" y="0"/>
                    <a:pt x="25" y="6"/>
                    <a:pt x="25" y="12"/>
                  </a:cubicBezTo>
                  <a:cubicBezTo>
                    <a:pt x="25" y="17"/>
                    <a:pt x="23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3" y="25"/>
                    <a:pt x="27" y="29"/>
                    <a:pt x="27" y="35"/>
                  </a:cubicBezTo>
                  <a:cubicBezTo>
                    <a:pt x="27" y="48"/>
                    <a:pt x="14" y="48"/>
                    <a:pt x="12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5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8" y="22"/>
                    <a:pt x="21" y="18"/>
                    <a:pt x="21" y="13"/>
                  </a:cubicBezTo>
                  <a:cubicBezTo>
                    <a:pt x="21" y="7"/>
                    <a:pt x="17" y="4"/>
                    <a:pt x="12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22"/>
                  </a:lnTo>
                  <a:close/>
                  <a:moveTo>
                    <a:pt x="5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5" y="44"/>
                    <a:pt x="22" y="44"/>
                    <a:pt x="22" y="35"/>
                  </a:cubicBezTo>
                  <a:cubicBezTo>
                    <a:pt x="22" y="29"/>
                    <a:pt x="18" y="26"/>
                    <a:pt x="12" y="26"/>
                  </a:cubicBezTo>
                  <a:cubicBezTo>
                    <a:pt x="5" y="26"/>
                    <a:pt x="5" y="26"/>
                    <a:pt x="5" y="26"/>
                  </a:cubicBezTo>
                  <a:lnTo>
                    <a:pt x="5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4" name="Freeform 170"/>
            <p:cNvSpPr>
              <a:spLocks/>
            </p:cNvSpPr>
            <p:nvPr userDrawn="1"/>
          </p:nvSpPr>
          <p:spPr bwMode="auto">
            <a:xfrm>
              <a:off x="2261" y="1147"/>
              <a:ext cx="82" cy="116"/>
            </a:xfrm>
            <a:custGeom>
              <a:avLst/>
              <a:gdLst>
                <a:gd name="T0" fmla="*/ 192 w 35"/>
                <a:gd name="T1" fmla="*/ 0 h 49"/>
                <a:gd name="T2" fmla="*/ 192 w 35"/>
                <a:gd name="T3" fmla="*/ 270 h 49"/>
                <a:gd name="T4" fmla="*/ 171 w 35"/>
                <a:gd name="T5" fmla="*/ 270 h 49"/>
                <a:gd name="T6" fmla="*/ 171 w 35"/>
                <a:gd name="T7" fmla="*/ 21 h 49"/>
                <a:gd name="T8" fmla="*/ 77 w 35"/>
                <a:gd name="T9" fmla="*/ 21 h 49"/>
                <a:gd name="T10" fmla="*/ 77 w 35"/>
                <a:gd name="T11" fmla="*/ 95 h 49"/>
                <a:gd name="T12" fmla="*/ 16 w 35"/>
                <a:gd name="T13" fmla="*/ 275 h 49"/>
                <a:gd name="T14" fmla="*/ 0 w 35"/>
                <a:gd name="T15" fmla="*/ 270 h 49"/>
                <a:gd name="T16" fmla="*/ 0 w 35"/>
                <a:gd name="T17" fmla="*/ 253 h 49"/>
                <a:gd name="T18" fmla="*/ 16 w 35"/>
                <a:gd name="T19" fmla="*/ 253 h 49"/>
                <a:gd name="T20" fmla="*/ 54 w 35"/>
                <a:gd name="T21" fmla="*/ 95 h 49"/>
                <a:gd name="T22" fmla="*/ 54 w 35"/>
                <a:gd name="T23" fmla="*/ 0 h 49"/>
                <a:gd name="T24" fmla="*/ 192 w 35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49">
                  <a:moveTo>
                    <a:pt x="35" y="0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33"/>
                    <a:pt x="14" y="49"/>
                    <a:pt x="3" y="49"/>
                  </a:cubicBezTo>
                  <a:cubicBezTo>
                    <a:pt x="3" y="49"/>
                    <a:pt x="2" y="49"/>
                    <a:pt x="0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2" y="45"/>
                    <a:pt x="3" y="45"/>
                  </a:cubicBezTo>
                  <a:cubicBezTo>
                    <a:pt x="11" y="45"/>
                    <a:pt x="10" y="25"/>
                    <a:pt x="10" y="17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5" name="Freeform 171"/>
            <p:cNvSpPr>
              <a:spLocks/>
            </p:cNvSpPr>
            <p:nvPr userDrawn="1"/>
          </p:nvSpPr>
          <p:spPr bwMode="auto">
            <a:xfrm>
              <a:off x="2369" y="1147"/>
              <a:ext cx="55" cy="114"/>
            </a:xfrm>
            <a:custGeom>
              <a:avLst/>
              <a:gdLst>
                <a:gd name="T0" fmla="*/ 52 w 55"/>
                <a:gd name="T1" fmla="*/ 0 h 114"/>
                <a:gd name="T2" fmla="*/ 52 w 55"/>
                <a:gd name="T3" fmla="*/ 10 h 114"/>
                <a:gd name="T4" fmla="*/ 12 w 55"/>
                <a:gd name="T5" fmla="*/ 10 h 114"/>
                <a:gd name="T6" fmla="*/ 12 w 55"/>
                <a:gd name="T7" fmla="*/ 52 h 114"/>
                <a:gd name="T8" fmla="*/ 50 w 55"/>
                <a:gd name="T9" fmla="*/ 52 h 114"/>
                <a:gd name="T10" fmla="*/ 50 w 55"/>
                <a:gd name="T11" fmla="*/ 62 h 114"/>
                <a:gd name="T12" fmla="*/ 12 w 55"/>
                <a:gd name="T13" fmla="*/ 62 h 114"/>
                <a:gd name="T14" fmla="*/ 12 w 55"/>
                <a:gd name="T15" fmla="*/ 104 h 114"/>
                <a:gd name="T16" fmla="*/ 55 w 55"/>
                <a:gd name="T17" fmla="*/ 104 h 114"/>
                <a:gd name="T18" fmla="*/ 55 w 55"/>
                <a:gd name="T19" fmla="*/ 114 h 114"/>
                <a:gd name="T20" fmla="*/ 0 w 55"/>
                <a:gd name="T21" fmla="*/ 114 h 114"/>
                <a:gd name="T22" fmla="*/ 0 w 55"/>
                <a:gd name="T23" fmla="*/ 0 h 114"/>
                <a:gd name="T24" fmla="*/ 52 w 55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" h="114">
                  <a:moveTo>
                    <a:pt x="52" y="0"/>
                  </a:moveTo>
                  <a:lnTo>
                    <a:pt x="52" y="10"/>
                  </a:lnTo>
                  <a:lnTo>
                    <a:pt x="12" y="10"/>
                  </a:lnTo>
                  <a:lnTo>
                    <a:pt x="12" y="52"/>
                  </a:lnTo>
                  <a:lnTo>
                    <a:pt x="50" y="52"/>
                  </a:lnTo>
                  <a:lnTo>
                    <a:pt x="50" y="62"/>
                  </a:lnTo>
                  <a:lnTo>
                    <a:pt x="12" y="62"/>
                  </a:lnTo>
                  <a:lnTo>
                    <a:pt x="12" y="104"/>
                  </a:lnTo>
                  <a:lnTo>
                    <a:pt x="55" y="104"/>
                  </a:lnTo>
                  <a:lnTo>
                    <a:pt x="55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6" name="Freeform 172"/>
            <p:cNvSpPr>
              <a:spLocks/>
            </p:cNvSpPr>
            <p:nvPr userDrawn="1"/>
          </p:nvSpPr>
          <p:spPr bwMode="auto">
            <a:xfrm>
              <a:off x="2442" y="1147"/>
              <a:ext cx="76" cy="114"/>
            </a:xfrm>
            <a:custGeom>
              <a:avLst/>
              <a:gdLst>
                <a:gd name="T0" fmla="*/ 12 w 76"/>
                <a:gd name="T1" fmla="*/ 0 h 114"/>
                <a:gd name="T2" fmla="*/ 12 w 76"/>
                <a:gd name="T3" fmla="*/ 52 h 114"/>
                <a:gd name="T4" fmla="*/ 67 w 76"/>
                <a:gd name="T5" fmla="*/ 52 h 114"/>
                <a:gd name="T6" fmla="*/ 67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7 w 76"/>
                <a:gd name="T13" fmla="*/ 114 h 114"/>
                <a:gd name="T14" fmla="*/ 67 w 76"/>
                <a:gd name="T15" fmla="*/ 59 h 114"/>
                <a:gd name="T16" fmla="*/ 12 w 76"/>
                <a:gd name="T17" fmla="*/ 59 h 114"/>
                <a:gd name="T18" fmla="*/ 12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2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2" y="0"/>
                  </a:moveTo>
                  <a:lnTo>
                    <a:pt x="12" y="52"/>
                  </a:lnTo>
                  <a:lnTo>
                    <a:pt x="67" y="5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7" y="114"/>
                  </a:lnTo>
                  <a:lnTo>
                    <a:pt x="67" y="59"/>
                  </a:lnTo>
                  <a:lnTo>
                    <a:pt x="12" y="59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7" name="Freeform 173"/>
            <p:cNvSpPr>
              <a:spLocks/>
            </p:cNvSpPr>
            <p:nvPr userDrawn="1"/>
          </p:nvSpPr>
          <p:spPr bwMode="auto">
            <a:xfrm>
              <a:off x="2544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7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9 w 78"/>
                <a:gd name="T17" fmla="*/ 114 h 114"/>
                <a:gd name="T18" fmla="*/ 69 w 78"/>
                <a:gd name="T19" fmla="*/ 29 h 114"/>
                <a:gd name="T20" fmla="*/ 69 w 78"/>
                <a:gd name="T21" fmla="*/ 14 h 114"/>
                <a:gd name="T22" fmla="*/ 69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7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9" y="114"/>
                  </a:lnTo>
                  <a:lnTo>
                    <a:pt x="69" y="29"/>
                  </a:lnTo>
                  <a:lnTo>
                    <a:pt x="69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8" name="Freeform 174"/>
            <p:cNvSpPr>
              <a:spLocks noEditPoints="1"/>
            </p:cNvSpPr>
            <p:nvPr userDrawn="1"/>
          </p:nvSpPr>
          <p:spPr bwMode="auto">
            <a:xfrm>
              <a:off x="2643" y="1147"/>
              <a:ext cx="66" cy="114"/>
            </a:xfrm>
            <a:custGeom>
              <a:avLst/>
              <a:gdLst>
                <a:gd name="T0" fmla="*/ 156 w 28"/>
                <a:gd name="T1" fmla="*/ 271 h 48"/>
                <a:gd name="T2" fmla="*/ 134 w 28"/>
                <a:gd name="T3" fmla="*/ 271 h 48"/>
                <a:gd name="T4" fmla="*/ 134 w 28"/>
                <a:gd name="T5" fmla="*/ 159 h 48"/>
                <a:gd name="T6" fmla="*/ 83 w 28"/>
                <a:gd name="T7" fmla="*/ 159 h 48"/>
                <a:gd name="T8" fmla="*/ 28 w 28"/>
                <a:gd name="T9" fmla="*/ 271 h 48"/>
                <a:gd name="T10" fmla="*/ 0 w 28"/>
                <a:gd name="T11" fmla="*/ 271 h 48"/>
                <a:gd name="T12" fmla="*/ 61 w 28"/>
                <a:gd name="T13" fmla="*/ 152 h 48"/>
                <a:gd name="T14" fmla="*/ 12 w 28"/>
                <a:gd name="T15" fmla="*/ 78 h 48"/>
                <a:gd name="T16" fmla="*/ 90 w 28"/>
                <a:gd name="T17" fmla="*/ 0 h 48"/>
                <a:gd name="T18" fmla="*/ 156 w 28"/>
                <a:gd name="T19" fmla="*/ 0 h 48"/>
                <a:gd name="T20" fmla="*/ 156 w 28"/>
                <a:gd name="T21" fmla="*/ 271 h 48"/>
                <a:gd name="T22" fmla="*/ 134 w 28"/>
                <a:gd name="T23" fmla="*/ 24 h 48"/>
                <a:gd name="T24" fmla="*/ 83 w 28"/>
                <a:gd name="T25" fmla="*/ 24 h 48"/>
                <a:gd name="T26" fmla="*/ 33 w 28"/>
                <a:gd name="T27" fmla="*/ 78 h 48"/>
                <a:gd name="T28" fmla="*/ 83 w 28"/>
                <a:gd name="T29" fmla="*/ 135 h 48"/>
                <a:gd name="T30" fmla="*/ 134 w 28"/>
                <a:gd name="T31" fmla="*/ 135 h 48"/>
                <a:gd name="T32" fmla="*/ 134 w 28"/>
                <a:gd name="T33" fmla="*/ 24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48">
                  <a:moveTo>
                    <a:pt x="28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5" y="25"/>
                    <a:pt x="2" y="20"/>
                    <a:pt x="2" y="14"/>
                  </a:cubicBezTo>
                  <a:cubicBezTo>
                    <a:pt x="2" y="7"/>
                    <a:pt x="6" y="0"/>
                    <a:pt x="16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28" y="48"/>
                  </a:lnTo>
                  <a:close/>
                  <a:moveTo>
                    <a:pt x="24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0" y="4"/>
                    <a:pt x="6" y="9"/>
                    <a:pt x="6" y="14"/>
                  </a:cubicBezTo>
                  <a:cubicBezTo>
                    <a:pt x="6" y="21"/>
                    <a:pt x="11" y="24"/>
                    <a:pt x="15" y="24"/>
                  </a:cubicBezTo>
                  <a:cubicBezTo>
                    <a:pt x="24" y="24"/>
                    <a:pt x="24" y="24"/>
                    <a:pt x="24" y="24"/>
                  </a:cubicBezTo>
                  <a:lnTo>
                    <a:pt x="2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9" name="Freeform 175"/>
            <p:cNvSpPr>
              <a:spLocks/>
            </p:cNvSpPr>
            <p:nvPr userDrawn="1"/>
          </p:nvSpPr>
          <p:spPr bwMode="auto">
            <a:xfrm>
              <a:off x="586" y="1355"/>
              <a:ext cx="68" cy="116"/>
            </a:xfrm>
            <a:custGeom>
              <a:avLst/>
              <a:gdLst>
                <a:gd name="T0" fmla="*/ 38 w 29"/>
                <a:gd name="T1" fmla="*/ 123 h 49"/>
                <a:gd name="T2" fmla="*/ 66 w 29"/>
                <a:gd name="T3" fmla="*/ 123 h 49"/>
                <a:gd name="T4" fmla="*/ 127 w 29"/>
                <a:gd name="T5" fmla="*/ 66 h 49"/>
                <a:gd name="T6" fmla="*/ 66 w 29"/>
                <a:gd name="T7" fmla="*/ 21 h 49"/>
                <a:gd name="T8" fmla="*/ 12 w 29"/>
                <a:gd name="T9" fmla="*/ 40 h 49"/>
                <a:gd name="T10" fmla="*/ 5 w 29"/>
                <a:gd name="T11" fmla="*/ 12 h 49"/>
                <a:gd name="T12" fmla="*/ 66 w 29"/>
                <a:gd name="T13" fmla="*/ 0 h 49"/>
                <a:gd name="T14" fmla="*/ 148 w 29"/>
                <a:gd name="T15" fmla="*/ 66 h 49"/>
                <a:gd name="T16" fmla="*/ 110 w 29"/>
                <a:gd name="T17" fmla="*/ 128 h 49"/>
                <a:gd name="T18" fmla="*/ 110 w 29"/>
                <a:gd name="T19" fmla="*/ 135 h 49"/>
                <a:gd name="T20" fmla="*/ 159 w 29"/>
                <a:gd name="T21" fmla="*/ 201 h 49"/>
                <a:gd name="T22" fmla="*/ 66 w 29"/>
                <a:gd name="T23" fmla="*/ 275 h 49"/>
                <a:gd name="T24" fmla="*/ 0 w 29"/>
                <a:gd name="T25" fmla="*/ 258 h 49"/>
                <a:gd name="T26" fmla="*/ 5 w 29"/>
                <a:gd name="T27" fmla="*/ 234 h 49"/>
                <a:gd name="T28" fmla="*/ 66 w 29"/>
                <a:gd name="T29" fmla="*/ 253 h 49"/>
                <a:gd name="T30" fmla="*/ 131 w 29"/>
                <a:gd name="T31" fmla="*/ 201 h 49"/>
                <a:gd name="T32" fmla="*/ 70 w 29"/>
                <a:gd name="T33" fmla="*/ 147 h 49"/>
                <a:gd name="T34" fmla="*/ 38 w 29"/>
                <a:gd name="T35" fmla="*/ 147 h 49"/>
                <a:gd name="T36" fmla="*/ 38 w 29"/>
                <a:gd name="T37" fmla="*/ 123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" h="49">
                  <a:moveTo>
                    <a:pt x="7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21" y="22"/>
                    <a:pt x="23" y="17"/>
                    <a:pt x="23" y="12"/>
                  </a:cubicBezTo>
                  <a:cubicBezTo>
                    <a:pt x="23" y="7"/>
                    <a:pt x="19" y="4"/>
                    <a:pt x="12" y="4"/>
                  </a:cubicBezTo>
                  <a:cubicBezTo>
                    <a:pt x="9" y="4"/>
                    <a:pt x="5" y="5"/>
                    <a:pt x="2" y="7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1"/>
                    <a:pt x="9" y="0"/>
                    <a:pt x="12" y="0"/>
                  </a:cubicBezTo>
                  <a:cubicBezTo>
                    <a:pt x="14" y="0"/>
                    <a:pt x="27" y="0"/>
                    <a:pt x="27" y="12"/>
                  </a:cubicBezTo>
                  <a:cubicBezTo>
                    <a:pt x="27" y="18"/>
                    <a:pt x="25" y="22"/>
                    <a:pt x="20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6" y="25"/>
                    <a:pt x="29" y="30"/>
                    <a:pt x="29" y="36"/>
                  </a:cubicBezTo>
                  <a:cubicBezTo>
                    <a:pt x="29" y="45"/>
                    <a:pt x="20" y="49"/>
                    <a:pt x="12" y="49"/>
                  </a:cubicBezTo>
                  <a:cubicBezTo>
                    <a:pt x="8" y="49"/>
                    <a:pt x="4" y="48"/>
                    <a:pt x="0" y="46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6"/>
                  </a:cubicBezTo>
                  <a:cubicBezTo>
                    <a:pt x="24" y="29"/>
                    <a:pt x="20" y="26"/>
                    <a:pt x="13" y="26"/>
                  </a:cubicBezTo>
                  <a:cubicBezTo>
                    <a:pt x="7" y="26"/>
                    <a:pt x="7" y="26"/>
                    <a:pt x="7" y="26"/>
                  </a:cubicBezTo>
                  <a:lnTo>
                    <a:pt x="7" y="2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0" name="Freeform 176"/>
            <p:cNvSpPr>
              <a:spLocks noEditPoints="1"/>
            </p:cNvSpPr>
            <p:nvPr userDrawn="1"/>
          </p:nvSpPr>
          <p:spPr bwMode="auto">
            <a:xfrm>
              <a:off x="663" y="1357"/>
              <a:ext cx="95" cy="137"/>
            </a:xfrm>
            <a:custGeom>
              <a:avLst/>
              <a:gdLst>
                <a:gd name="T0" fmla="*/ 197 w 40"/>
                <a:gd name="T1" fmla="*/ 0 h 58"/>
                <a:gd name="T2" fmla="*/ 197 w 40"/>
                <a:gd name="T3" fmla="*/ 246 h 58"/>
                <a:gd name="T4" fmla="*/ 226 w 40"/>
                <a:gd name="T5" fmla="*/ 246 h 58"/>
                <a:gd name="T6" fmla="*/ 226 w 40"/>
                <a:gd name="T7" fmla="*/ 324 h 58"/>
                <a:gd name="T8" fmla="*/ 204 w 40"/>
                <a:gd name="T9" fmla="*/ 324 h 58"/>
                <a:gd name="T10" fmla="*/ 204 w 40"/>
                <a:gd name="T11" fmla="*/ 267 h 58"/>
                <a:gd name="T12" fmla="*/ 24 w 40"/>
                <a:gd name="T13" fmla="*/ 267 h 58"/>
                <a:gd name="T14" fmla="*/ 24 w 40"/>
                <a:gd name="T15" fmla="*/ 324 h 58"/>
                <a:gd name="T16" fmla="*/ 0 w 40"/>
                <a:gd name="T17" fmla="*/ 324 h 58"/>
                <a:gd name="T18" fmla="*/ 0 w 40"/>
                <a:gd name="T19" fmla="*/ 246 h 58"/>
                <a:gd name="T20" fmla="*/ 24 w 40"/>
                <a:gd name="T21" fmla="*/ 246 h 58"/>
                <a:gd name="T22" fmla="*/ 57 w 40"/>
                <a:gd name="T23" fmla="*/ 73 h 58"/>
                <a:gd name="T24" fmla="*/ 57 w 40"/>
                <a:gd name="T25" fmla="*/ 0 h 58"/>
                <a:gd name="T26" fmla="*/ 197 w 40"/>
                <a:gd name="T27" fmla="*/ 0 h 58"/>
                <a:gd name="T28" fmla="*/ 78 w 40"/>
                <a:gd name="T29" fmla="*/ 21 h 58"/>
                <a:gd name="T30" fmla="*/ 78 w 40"/>
                <a:gd name="T31" fmla="*/ 73 h 58"/>
                <a:gd name="T32" fmla="*/ 45 w 40"/>
                <a:gd name="T33" fmla="*/ 246 h 58"/>
                <a:gd name="T34" fmla="*/ 176 w 40"/>
                <a:gd name="T35" fmla="*/ 246 h 58"/>
                <a:gd name="T36" fmla="*/ 176 w 40"/>
                <a:gd name="T37" fmla="*/ 21 h 58"/>
                <a:gd name="T38" fmla="*/ 78 w 40"/>
                <a:gd name="T39" fmla="*/ 21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" h="58">
                  <a:moveTo>
                    <a:pt x="35" y="0"/>
                  </a:moveTo>
                  <a:cubicBezTo>
                    <a:pt x="35" y="44"/>
                    <a:pt x="35" y="44"/>
                    <a:pt x="35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10" y="33"/>
                    <a:pt x="10" y="25"/>
                    <a:pt x="10" y="13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  <a:moveTo>
                    <a:pt x="14" y="4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4" y="24"/>
                    <a:pt x="14" y="33"/>
                    <a:pt x="8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1" name="Freeform 177"/>
            <p:cNvSpPr>
              <a:spLocks noEditPoints="1"/>
            </p:cNvSpPr>
            <p:nvPr userDrawn="1"/>
          </p:nvSpPr>
          <p:spPr bwMode="auto">
            <a:xfrm>
              <a:off x="777" y="1357"/>
              <a:ext cx="59" cy="114"/>
            </a:xfrm>
            <a:custGeom>
              <a:avLst/>
              <a:gdLst>
                <a:gd name="T0" fmla="*/ 66 w 25"/>
                <a:gd name="T1" fmla="*/ 0 h 48"/>
                <a:gd name="T2" fmla="*/ 139 w 25"/>
                <a:gd name="T3" fmla="*/ 78 h 48"/>
                <a:gd name="T4" fmla="*/ 66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6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8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2" y="0"/>
                  </a:moveTo>
                  <a:cubicBezTo>
                    <a:pt x="20" y="0"/>
                    <a:pt x="25" y="5"/>
                    <a:pt x="25" y="14"/>
                  </a:cubicBezTo>
                  <a:cubicBezTo>
                    <a:pt x="25" y="22"/>
                    <a:pt x="20" y="27"/>
                    <a:pt x="12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1" y="23"/>
                    <a:pt x="21" y="14"/>
                  </a:cubicBezTo>
                  <a:cubicBezTo>
                    <a:pt x="21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2" name="Freeform 178"/>
            <p:cNvSpPr>
              <a:spLocks noEditPoints="1"/>
            </p:cNvSpPr>
            <p:nvPr userDrawn="1"/>
          </p:nvSpPr>
          <p:spPr bwMode="auto">
            <a:xfrm>
              <a:off x="836" y="1357"/>
              <a:ext cx="97" cy="114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5 w 97"/>
                <a:gd name="T5" fmla="*/ 114 h 114"/>
                <a:gd name="T6" fmla="*/ 73 w 97"/>
                <a:gd name="T7" fmla="*/ 81 h 114"/>
                <a:gd name="T8" fmla="*/ 21 w 97"/>
                <a:gd name="T9" fmla="*/ 81 h 114"/>
                <a:gd name="T10" fmla="*/ 9 w 97"/>
                <a:gd name="T11" fmla="*/ 114 h 114"/>
                <a:gd name="T12" fmla="*/ 0 w 97"/>
                <a:gd name="T13" fmla="*/ 114 h 114"/>
                <a:gd name="T14" fmla="*/ 40 w 97"/>
                <a:gd name="T15" fmla="*/ 0 h 114"/>
                <a:gd name="T16" fmla="*/ 54 w 97"/>
                <a:gd name="T17" fmla="*/ 0 h 114"/>
                <a:gd name="T18" fmla="*/ 47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47 w 97"/>
                <a:gd name="T29" fmla="*/ 10 h 114"/>
                <a:gd name="T30" fmla="*/ 47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5" y="114"/>
                  </a:lnTo>
                  <a:lnTo>
                    <a:pt x="73" y="81"/>
                  </a:lnTo>
                  <a:lnTo>
                    <a:pt x="21" y="81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4" y="0"/>
                  </a:lnTo>
                  <a:close/>
                  <a:moveTo>
                    <a:pt x="47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3" name="Freeform 179"/>
            <p:cNvSpPr>
              <a:spLocks noEditPoints="1"/>
            </p:cNvSpPr>
            <p:nvPr userDrawn="1"/>
          </p:nvSpPr>
          <p:spPr bwMode="auto">
            <a:xfrm>
              <a:off x="949" y="1357"/>
              <a:ext cx="62" cy="114"/>
            </a:xfrm>
            <a:custGeom>
              <a:avLst/>
              <a:gdLst>
                <a:gd name="T0" fmla="*/ 69 w 26"/>
                <a:gd name="T1" fmla="*/ 0 h 48"/>
                <a:gd name="T2" fmla="*/ 143 w 26"/>
                <a:gd name="T3" fmla="*/ 69 h 48"/>
                <a:gd name="T4" fmla="*/ 98 w 26"/>
                <a:gd name="T5" fmla="*/ 131 h 48"/>
                <a:gd name="T6" fmla="*/ 98 w 26"/>
                <a:gd name="T7" fmla="*/ 131 h 48"/>
                <a:gd name="T8" fmla="*/ 148 w 26"/>
                <a:gd name="T9" fmla="*/ 192 h 48"/>
                <a:gd name="T10" fmla="*/ 62 w 26"/>
                <a:gd name="T11" fmla="*/ 271 h 48"/>
                <a:gd name="T12" fmla="*/ 0 w 26"/>
                <a:gd name="T13" fmla="*/ 271 h 48"/>
                <a:gd name="T14" fmla="*/ 0 w 26"/>
                <a:gd name="T15" fmla="*/ 0 h 48"/>
                <a:gd name="T16" fmla="*/ 69 w 26"/>
                <a:gd name="T17" fmla="*/ 0 h 48"/>
                <a:gd name="T18" fmla="*/ 24 w 26"/>
                <a:gd name="T19" fmla="*/ 119 h 48"/>
                <a:gd name="T20" fmla="*/ 62 w 26"/>
                <a:gd name="T21" fmla="*/ 119 h 48"/>
                <a:gd name="T22" fmla="*/ 114 w 26"/>
                <a:gd name="T23" fmla="*/ 69 h 48"/>
                <a:gd name="T24" fmla="*/ 62 w 26"/>
                <a:gd name="T25" fmla="*/ 24 h 48"/>
                <a:gd name="T26" fmla="*/ 24 w 26"/>
                <a:gd name="T27" fmla="*/ 24 h 48"/>
                <a:gd name="T28" fmla="*/ 24 w 26"/>
                <a:gd name="T29" fmla="*/ 119 h 48"/>
                <a:gd name="T30" fmla="*/ 24 w 26"/>
                <a:gd name="T31" fmla="*/ 249 h 48"/>
                <a:gd name="T32" fmla="*/ 62 w 26"/>
                <a:gd name="T33" fmla="*/ 249 h 48"/>
                <a:gd name="T34" fmla="*/ 119 w 26"/>
                <a:gd name="T35" fmla="*/ 192 h 48"/>
                <a:gd name="T36" fmla="*/ 62 w 26"/>
                <a:gd name="T37" fmla="*/ 140 h 48"/>
                <a:gd name="T38" fmla="*/ 24 w 26"/>
                <a:gd name="T39" fmla="*/ 140 h 48"/>
                <a:gd name="T40" fmla="*/ 24 w 26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" h="48">
                  <a:moveTo>
                    <a:pt x="12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6"/>
                    <a:pt x="23" y="21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22" y="24"/>
                    <a:pt x="26" y="29"/>
                    <a:pt x="26" y="34"/>
                  </a:cubicBezTo>
                  <a:cubicBezTo>
                    <a:pt x="26" y="48"/>
                    <a:pt x="13" y="48"/>
                    <a:pt x="1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7" y="21"/>
                    <a:pt x="20" y="17"/>
                    <a:pt x="20" y="12"/>
                  </a:cubicBezTo>
                  <a:cubicBezTo>
                    <a:pt x="20" y="6"/>
                    <a:pt x="16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1"/>
                  </a:lnTo>
                  <a:close/>
                  <a:moveTo>
                    <a:pt x="4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4" y="44"/>
                    <a:pt x="21" y="43"/>
                    <a:pt x="21" y="34"/>
                  </a:cubicBezTo>
                  <a:cubicBezTo>
                    <a:pt x="21" y="28"/>
                    <a:pt x="17" y="25"/>
                    <a:pt x="11" y="25"/>
                  </a:cubicBezTo>
                  <a:cubicBezTo>
                    <a:pt x="4" y="25"/>
                    <a:pt x="4" y="25"/>
                    <a:pt x="4" y="25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4" name="Freeform 180"/>
            <p:cNvSpPr>
              <a:spLocks noEditPoints="1"/>
            </p:cNvSpPr>
            <p:nvPr userDrawn="1"/>
          </p:nvSpPr>
          <p:spPr bwMode="auto">
            <a:xfrm>
              <a:off x="1027" y="1355"/>
              <a:ext cx="95" cy="116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5" name="Freeform 181"/>
            <p:cNvSpPr>
              <a:spLocks noEditPoints="1"/>
            </p:cNvSpPr>
            <p:nvPr userDrawn="1"/>
          </p:nvSpPr>
          <p:spPr bwMode="auto">
            <a:xfrm>
              <a:off x="1138" y="1355"/>
              <a:ext cx="95" cy="116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7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6" name="Freeform 182"/>
            <p:cNvSpPr>
              <a:spLocks/>
            </p:cNvSpPr>
            <p:nvPr userDrawn="1"/>
          </p:nvSpPr>
          <p:spPr bwMode="auto">
            <a:xfrm>
              <a:off x="1238" y="1357"/>
              <a:ext cx="89" cy="114"/>
            </a:xfrm>
            <a:custGeom>
              <a:avLst/>
              <a:gdLst>
                <a:gd name="T0" fmla="*/ 14 w 89"/>
                <a:gd name="T1" fmla="*/ 0 h 114"/>
                <a:gd name="T2" fmla="*/ 42 w 89"/>
                <a:gd name="T3" fmla="*/ 41 h 114"/>
                <a:gd name="T4" fmla="*/ 44 w 89"/>
                <a:gd name="T5" fmla="*/ 45 h 114"/>
                <a:gd name="T6" fmla="*/ 44 w 89"/>
                <a:gd name="T7" fmla="*/ 45 h 114"/>
                <a:gd name="T8" fmla="*/ 49 w 89"/>
                <a:gd name="T9" fmla="*/ 41 h 114"/>
                <a:gd name="T10" fmla="*/ 75 w 89"/>
                <a:gd name="T11" fmla="*/ 0 h 114"/>
                <a:gd name="T12" fmla="*/ 87 w 89"/>
                <a:gd name="T13" fmla="*/ 0 h 114"/>
                <a:gd name="T14" fmla="*/ 52 w 89"/>
                <a:gd name="T15" fmla="*/ 52 h 114"/>
                <a:gd name="T16" fmla="*/ 89 w 89"/>
                <a:gd name="T17" fmla="*/ 114 h 114"/>
                <a:gd name="T18" fmla="*/ 78 w 89"/>
                <a:gd name="T19" fmla="*/ 114 h 114"/>
                <a:gd name="T20" fmla="*/ 52 w 89"/>
                <a:gd name="T21" fmla="*/ 71 h 114"/>
                <a:gd name="T22" fmla="*/ 44 w 89"/>
                <a:gd name="T23" fmla="*/ 62 h 114"/>
                <a:gd name="T24" fmla="*/ 44 w 89"/>
                <a:gd name="T25" fmla="*/ 62 h 114"/>
                <a:gd name="T26" fmla="*/ 37 w 89"/>
                <a:gd name="T27" fmla="*/ 71 h 114"/>
                <a:gd name="T28" fmla="*/ 11 w 89"/>
                <a:gd name="T29" fmla="*/ 114 h 114"/>
                <a:gd name="T30" fmla="*/ 0 w 89"/>
                <a:gd name="T31" fmla="*/ 114 h 114"/>
                <a:gd name="T32" fmla="*/ 37 w 89"/>
                <a:gd name="T33" fmla="*/ 52 h 114"/>
                <a:gd name="T34" fmla="*/ 2 w 89"/>
                <a:gd name="T35" fmla="*/ 0 h 114"/>
                <a:gd name="T36" fmla="*/ 14 w 89"/>
                <a:gd name="T37" fmla="*/ 0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" h="114">
                  <a:moveTo>
                    <a:pt x="14" y="0"/>
                  </a:moveTo>
                  <a:lnTo>
                    <a:pt x="42" y="41"/>
                  </a:lnTo>
                  <a:lnTo>
                    <a:pt x="44" y="45"/>
                  </a:lnTo>
                  <a:lnTo>
                    <a:pt x="49" y="41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52" y="52"/>
                  </a:lnTo>
                  <a:lnTo>
                    <a:pt x="89" y="114"/>
                  </a:lnTo>
                  <a:lnTo>
                    <a:pt x="78" y="114"/>
                  </a:lnTo>
                  <a:lnTo>
                    <a:pt x="52" y="71"/>
                  </a:lnTo>
                  <a:lnTo>
                    <a:pt x="44" y="62"/>
                  </a:lnTo>
                  <a:lnTo>
                    <a:pt x="37" y="71"/>
                  </a:lnTo>
                  <a:lnTo>
                    <a:pt x="11" y="114"/>
                  </a:lnTo>
                  <a:lnTo>
                    <a:pt x="0" y="114"/>
                  </a:lnTo>
                  <a:lnTo>
                    <a:pt x="37" y="52"/>
                  </a:lnTo>
                  <a:lnTo>
                    <a:pt x="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7" name="Freeform 183"/>
            <p:cNvSpPr>
              <a:spLocks noEditPoints="1"/>
            </p:cNvSpPr>
            <p:nvPr userDrawn="1"/>
          </p:nvSpPr>
          <p:spPr bwMode="auto">
            <a:xfrm>
              <a:off x="1346" y="135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57 w 25"/>
                <a:gd name="T19" fmla="*/ 135 h 48"/>
                <a:gd name="T20" fmla="*/ 111 w 25"/>
                <a:gd name="T21" fmla="*/ 78 h 48"/>
                <a:gd name="T22" fmla="*/ 57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19" y="0"/>
                    <a:pt x="25" y="5"/>
                    <a:pt x="25" y="14"/>
                  </a:cubicBezTo>
                  <a:cubicBezTo>
                    <a:pt x="25" y="22"/>
                    <a:pt x="20" y="27"/>
                    <a:pt x="11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13" y="24"/>
                    <a:pt x="20" y="23"/>
                    <a:pt x="20" y="14"/>
                  </a:cubicBezTo>
                  <a:cubicBezTo>
                    <a:pt x="20" y="4"/>
                    <a:pt x="12" y="4"/>
                    <a:pt x="10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8" name="Freeform 184"/>
            <p:cNvSpPr>
              <a:spLocks noEditPoints="1"/>
            </p:cNvSpPr>
            <p:nvPr userDrawn="1"/>
          </p:nvSpPr>
          <p:spPr bwMode="auto">
            <a:xfrm>
              <a:off x="1403" y="1357"/>
              <a:ext cx="97" cy="114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6 w 97"/>
                <a:gd name="T7" fmla="*/ 81 h 114"/>
                <a:gd name="T8" fmla="*/ 24 w 97"/>
                <a:gd name="T9" fmla="*/ 81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4 w 97"/>
                <a:gd name="T17" fmla="*/ 0 h 114"/>
                <a:gd name="T18" fmla="*/ 50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50 w 97"/>
                <a:gd name="T29" fmla="*/ 10 h 114"/>
                <a:gd name="T30" fmla="*/ 50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6" y="81"/>
                  </a:lnTo>
                  <a:lnTo>
                    <a:pt x="24" y="81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4" y="0"/>
                  </a:lnTo>
                  <a:close/>
                  <a:moveTo>
                    <a:pt x="50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9" name="Freeform 185"/>
            <p:cNvSpPr>
              <a:spLocks/>
            </p:cNvSpPr>
            <p:nvPr userDrawn="1"/>
          </p:nvSpPr>
          <p:spPr bwMode="auto">
            <a:xfrm>
              <a:off x="1516" y="1357"/>
              <a:ext cx="76" cy="114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0" name="Freeform 186"/>
            <p:cNvSpPr>
              <a:spLocks/>
            </p:cNvSpPr>
            <p:nvPr userDrawn="1"/>
          </p:nvSpPr>
          <p:spPr bwMode="auto">
            <a:xfrm>
              <a:off x="1618" y="1357"/>
              <a:ext cx="54" cy="114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50 w 54"/>
                <a:gd name="T9" fmla="*/ 50 h 114"/>
                <a:gd name="T10" fmla="*/ 50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50" y="50"/>
                  </a:lnTo>
                  <a:lnTo>
                    <a:pt x="50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1" name="Freeform 187"/>
            <p:cNvSpPr>
              <a:spLocks/>
            </p:cNvSpPr>
            <p:nvPr userDrawn="1"/>
          </p:nvSpPr>
          <p:spPr bwMode="auto">
            <a:xfrm>
              <a:off x="1691" y="1357"/>
              <a:ext cx="76" cy="114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2" name="Freeform 188"/>
            <p:cNvSpPr>
              <a:spLocks/>
            </p:cNvSpPr>
            <p:nvPr userDrawn="1"/>
          </p:nvSpPr>
          <p:spPr bwMode="auto">
            <a:xfrm>
              <a:off x="1793" y="135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100 h 114"/>
                <a:gd name="T6" fmla="*/ 9 w 78"/>
                <a:gd name="T7" fmla="*/ 100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5 h 114"/>
                <a:gd name="T22" fmla="*/ 68 w 78"/>
                <a:gd name="T23" fmla="*/ 15 h 114"/>
                <a:gd name="T24" fmla="*/ 61 w 78"/>
                <a:gd name="T25" fmla="*/ 24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100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5"/>
                  </a:lnTo>
                  <a:lnTo>
                    <a:pt x="61" y="24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3" name="Freeform 189"/>
            <p:cNvSpPr>
              <a:spLocks/>
            </p:cNvSpPr>
            <p:nvPr userDrawn="1"/>
          </p:nvSpPr>
          <p:spPr bwMode="auto">
            <a:xfrm>
              <a:off x="1897" y="1357"/>
              <a:ext cx="54" cy="114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49 w 54"/>
                <a:gd name="T9" fmla="*/ 50 h 114"/>
                <a:gd name="T10" fmla="*/ 49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49" y="50"/>
                  </a:lnTo>
                  <a:lnTo>
                    <a:pt x="49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4" name="Freeform 190"/>
            <p:cNvSpPr>
              <a:spLocks/>
            </p:cNvSpPr>
            <p:nvPr userDrawn="1"/>
          </p:nvSpPr>
          <p:spPr bwMode="auto">
            <a:xfrm>
              <a:off x="1970" y="1357"/>
              <a:ext cx="111" cy="114"/>
            </a:xfrm>
            <a:custGeom>
              <a:avLst/>
              <a:gdLst>
                <a:gd name="T0" fmla="*/ 57 w 111"/>
                <a:gd name="T1" fmla="*/ 102 h 114"/>
                <a:gd name="T2" fmla="*/ 59 w 111"/>
                <a:gd name="T3" fmla="*/ 88 h 114"/>
                <a:gd name="T4" fmla="*/ 94 w 111"/>
                <a:gd name="T5" fmla="*/ 0 h 114"/>
                <a:gd name="T6" fmla="*/ 111 w 111"/>
                <a:gd name="T7" fmla="*/ 0 h 114"/>
                <a:gd name="T8" fmla="*/ 111 w 111"/>
                <a:gd name="T9" fmla="*/ 114 h 114"/>
                <a:gd name="T10" fmla="*/ 102 w 111"/>
                <a:gd name="T11" fmla="*/ 114 h 114"/>
                <a:gd name="T12" fmla="*/ 102 w 111"/>
                <a:gd name="T13" fmla="*/ 26 h 114"/>
                <a:gd name="T14" fmla="*/ 102 w 111"/>
                <a:gd name="T15" fmla="*/ 10 h 114"/>
                <a:gd name="T16" fmla="*/ 99 w 111"/>
                <a:gd name="T17" fmla="*/ 10 h 114"/>
                <a:gd name="T18" fmla="*/ 94 w 111"/>
                <a:gd name="T19" fmla="*/ 24 h 114"/>
                <a:gd name="T20" fmla="*/ 61 w 111"/>
                <a:gd name="T21" fmla="*/ 114 h 114"/>
                <a:gd name="T22" fmla="*/ 50 w 111"/>
                <a:gd name="T23" fmla="*/ 114 h 114"/>
                <a:gd name="T24" fmla="*/ 14 w 111"/>
                <a:gd name="T25" fmla="*/ 24 h 114"/>
                <a:gd name="T26" fmla="*/ 9 w 111"/>
                <a:gd name="T27" fmla="*/ 10 h 114"/>
                <a:gd name="T28" fmla="*/ 9 w 111"/>
                <a:gd name="T29" fmla="*/ 10 h 114"/>
                <a:gd name="T30" fmla="*/ 9 w 111"/>
                <a:gd name="T31" fmla="*/ 26 h 114"/>
                <a:gd name="T32" fmla="*/ 9 w 111"/>
                <a:gd name="T33" fmla="*/ 114 h 114"/>
                <a:gd name="T34" fmla="*/ 0 w 111"/>
                <a:gd name="T35" fmla="*/ 114 h 114"/>
                <a:gd name="T36" fmla="*/ 0 w 111"/>
                <a:gd name="T37" fmla="*/ 0 h 114"/>
                <a:gd name="T38" fmla="*/ 16 w 111"/>
                <a:gd name="T39" fmla="*/ 0 h 114"/>
                <a:gd name="T40" fmla="*/ 50 w 111"/>
                <a:gd name="T41" fmla="*/ 88 h 114"/>
                <a:gd name="T42" fmla="*/ 54 w 111"/>
                <a:gd name="T43" fmla="*/ 102 h 114"/>
                <a:gd name="T44" fmla="*/ 57 w 111"/>
                <a:gd name="T45" fmla="*/ 102 h 1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1" h="114">
                  <a:moveTo>
                    <a:pt x="57" y="102"/>
                  </a:moveTo>
                  <a:lnTo>
                    <a:pt x="59" y="88"/>
                  </a:lnTo>
                  <a:lnTo>
                    <a:pt x="94" y="0"/>
                  </a:lnTo>
                  <a:lnTo>
                    <a:pt x="111" y="0"/>
                  </a:lnTo>
                  <a:lnTo>
                    <a:pt x="111" y="114"/>
                  </a:lnTo>
                  <a:lnTo>
                    <a:pt x="102" y="114"/>
                  </a:lnTo>
                  <a:lnTo>
                    <a:pt x="102" y="26"/>
                  </a:lnTo>
                  <a:lnTo>
                    <a:pt x="102" y="10"/>
                  </a:lnTo>
                  <a:lnTo>
                    <a:pt x="99" y="10"/>
                  </a:lnTo>
                  <a:lnTo>
                    <a:pt x="94" y="24"/>
                  </a:lnTo>
                  <a:lnTo>
                    <a:pt x="61" y="114"/>
                  </a:lnTo>
                  <a:lnTo>
                    <a:pt x="50" y="114"/>
                  </a:lnTo>
                  <a:lnTo>
                    <a:pt x="14" y="24"/>
                  </a:lnTo>
                  <a:lnTo>
                    <a:pt x="9" y="10"/>
                  </a:lnTo>
                  <a:lnTo>
                    <a:pt x="9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50" y="88"/>
                  </a:lnTo>
                  <a:lnTo>
                    <a:pt x="54" y="102"/>
                  </a:lnTo>
                  <a:lnTo>
                    <a:pt x="57" y="10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5" name="Freeform 191"/>
            <p:cNvSpPr>
              <a:spLocks noEditPoints="1"/>
            </p:cNvSpPr>
            <p:nvPr userDrawn="1"/>
          </p:nvSpPr>
          <p:spPr bwMode="auto">
            <a:xfrm>
              <a:off x="-671" y="1107"/>
              <a:ext cx="134" cy="232"/>
            </a:xfrm>
            <a:custGeom>
              <a:avLst/>
              <a:gdLst>
                <a:gd name="T0" fmla="*/ 143 w 57"/>
                <a:gd name="T1" fmla="*/ 0 h 98"/>
                <a:gd name="T2" fmla="*/ 299 w 57"/>
                <a:gd name="T3" fmla="*/ 140 h 98"/>
                <a:gd name="T4" fmla="*/ 205 w 57"/>
                <a:gd name="T5" fmla="*/ 263 h 98"/>
                <a:gd name="T6" fmla="*/ 205 w 57"/>
                <a:gd name="T7" fmla="*/ 263 h 98"/>
                <a:gd name="T8" fmla="*/ 315 w 57"/>
                <a:gd name="T9" fmla="*/ 393 h 98"/>
                <a:gd name="T10" fmla="*/ 139 w 57"/>
                <a:gd name="T11" fmla="*/ 549 h 98"/>
                <a:gd name="T12" fmla="*/ 0 w 57"/>
                <a:gd name="T13" fmla="*/ 549 h 98"/>
                <a:gd name="T14" fmla="*/ 0 w 57"/>
                <a:gd name="T15" fmla="*/ 0 h 98"/>
                <a:gd name="T16" fmla="*/ 143 w 57"/>
                <a:gd name="T17" fmla="*/ 0 h 98"/>
                <a:gd name="T18" fmla="*/ 49 w 57"/>
                <a:gd name="T19" fmla="*/ 241 h 98"/>
                <a:gd name="T20" fmla="*/ 132 w 57"/>
                <a:gd name="T21" fmla="*/ 241 h 98"/>
                <a:gd name="T22" fmla="*/ 242 w 57"/>
                <a:gd name="T23" fmla="*/ 140 h 98"/>
                <a:gd name="T24" fmla="*/ 139 w 57"/>
                <a:gd name="T25" fmla="*/ 45 h 98"/>
                <a:gd name="T26" fmla="*/ 49 w 57"/>
                <a:gd name="T27" fmla="*/ 45 h 98"/>
                <a:gd name="T28" fmla="*/ 49 w 57"/>
                <a:gd name="T29" fmla="*/ 241 h 98"/>
                <a:gd name="T30" fmla="*/ 49 w 57"/>
                <a:gd name="T31" fmla="*/ 504 h 98"/>
                <a:gd name="T32" fmla="*/ 132 w 57"/>
                <a:gd name="T33" fmla="*/ 504 h 98"/>
                <a:gd name="T34" fmla="*/ 259 w 57"/>
                <a:gd name="T35" fmla="*/ 393 h 98"/>
                <a:gd name="T36" fmla="*/ 139 w 57"/>
                <a:gd name="T37" fmla="*/ 286 h 98"/>
                <a:gd name="T38" fmla="*/ 49 w 57"/>
                <a:gd name="T39" fmla="*/ 286 h 98"/>
                <a:gd name="T40" fmla="*/ 49 w 57"/>
                <a:gd name="T41" fmla="*/ 504 h 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" h="98">
                  <a:moveTo>
                    <a:pt x="26" y="0"/>
                  </a:moveTo>
                  <a:cubicBezTo>
                    <a:pt x="46" y="0"/>
                    <a:pt x="54" y="11"/>
                    <a:pt x="54" y="25"/>
                  </a:cubicBezTo>
                  <a:cubicBezTo>
                    <a:pt x="54" y="34"/>
                    <a:pt x="50" y="42"/>
                    <a:pt x="37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9" y="49"/>
                    <a:pt x="57" y="59"/>
                    <a:pt x="57" y="70"/>
                  </a:cubicBezTo>
                  <a:cubicBezTo>
                    <a:pt x="57" y="98"/>
                    <a:pt x="29" y="98"/>
                    <a:pt x="25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" y="0"/>
                  </a:lnTo>
                  <a:close/>
                  <a:moveTo>
                    <a:pt x="9" y="43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37" y="43"/>
                    <a:pt x="44" y="35"/>
                    <a:pt x="44" y="25"/>
                  </a:cubicBezTo>
                  <a:cubicBezTo>
                    <a:pt x="44" y="13"/>
                    <a:pt x="35" y="8"/>
                    <a:pt x="25" y="8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9" y="43"/>
                  </a:lnTo>
                  <a:close/>
                  <a:moveTo>
                    <a:pt x="9" y="90"/>
                  </a:moveTo>
                  <a:cubicBezTo>
                    <a:pt x="24" y="90"/>
                    <a:pt x="24" y="90"/>
                    <a:pt x="24" y="90"/>
                  </a:cubicBezTo>
                  <a:cubicBezTo>
                    <a:pt x="32" y="90"/>
                    <a:pt x="47" y="88"/>
                    <a:pt x="47" y="70"/>
                  </a:cubicBezTo>
                  <a:cubicBezTo>
                    <a:pt x="47" y="58"/>
                    <a:pt x="38" y="51"/>
                    <a:pt x="25" y="51"/>
                  </a:cubicBezTo>
                  <a:cubicBezTo>
                    <a:pt x="9" y="51"/>
                    <a:pt x="9" y="51"/>
                    <a:pt x="9" y="51"/>
                  </a:cubicBezTo>
                  <a:lnTo>
                    <a:pt x="9" y="9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6" name="Freeform 192"/>
            <p:cNvSpPr>
              <a:spLocks/>
            </p:cNvSpPr>
            <p:nvPr userDrawn="1"/>
          </p:nvSpPr>
          <p:spPr bwMode="auto">
            <a:xfrm>
              <a:off x="-470" y="1107"/>
              <a:ext cx="274" cy="232"/>
            </a:xfrm>
            <a:custGeom>
              <a:avLst/>
              <a:gdLst>
                <a:gd name="T0" fmla="*/ 148 w 274"/>
                <a:gd name="T1" fmla="*/ 0 h 232"/>
                <a:gd name="T2" fmla="*/ 148 w 274"/>
                <a:gd name="T3" fmla="*/ 213 h 232"/>
                <a:gd name="T4" fmla="*/ 252 w 274"/>
                <a:gd name="T5" fmla="*/ 213 h 232"/>
                <a:gd name="T6" fmla="*/ 252 w 274"/>
                <a:gd name="T7" fmla="*/ 0 h 232"/>
                <a:gd name="T8" fmla="*/ 274 w 274"/>
                <a:gd name="T9" fmla="*/ 0 h 232"/>
                <a:gd name="T10" fmla="*/ 274 w 274"/>
                <a:gd name="T11" fmla="*/ 232 h 232"/>
                <a:gd name="T12" fmla="*/ 0 w 274"/>
                <a:gd name="T13" fmla="*/ 232 h 232"/>
                <a:gd name="T14" fmla="*/ 0 w 274"/>
                <a:gd name="T15" fmla="*/ 0 h 232"/>
                <a:gd name="T16" fmla="*/ 23 w 274"/>
                <a:gd name="T17" fmla="*/ 0 h 232"/>
                <a:gd name="T18" fmla="*/ 23 w 274"/>
                <a:gd name="T19" fmla="*/ 213 h 232"/>
                <a:gd name="T20" fmla="*/ 127 w 274"/>
                <a:gd name="T21" fmla="*/ 213 h 232"/>
                <a:gd name="T22" fmla="*/ 127 w 274"/>
                <a:gd name="T23" fmla="*/ 0 h 232"/>
                <a:gd name="T24" fmla="*/ 148 w 274"/>
                <a:gd name="T25" fmla="*/ 0 h 2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4" h="232">
                  <a:moveTo>
                    <a:pt x="148" y="0"/>
                  </a:moveTo>
                  <a:lnTo>
                    <a:pt x="148" y="213"/>
                  </a:lnTo>
                  <a:lnTo>
                    <a:pt x="252" y="213"/>
                  </a:lnTo>
                  <a:lnTo>
                    <a:pt x="252" y="0"/>
                  </a:lnTo>
                  <a:lnTo>
                    <a:pt x="274" y="0"/>
                  </a:lnTo>
                  <a:lnTo>
                    <a:pt x="274" y="232"/>
                  </a:lnTo>
                  <a:lnTo>
                    <a:pt x="0" y="23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13"/>
                  </a:lnTo>
                  <a:lnTo>
                    <a:pt x="127" y="213"/>
                  </a:lnTo>
                  <a:lnTo>
                    <a:pt x="127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7" name="Freeform 193"/>
            <p:cNvSpPr>
              <a:spLocks noEditPoints="1"/>
            </p:cNvSpPr>
            <p:nvPr userDrawn="1"/>
          </p:nvSpPr>
          <p:spPr bwMode="auto">
            <a:xfrm>
              <a:off x="-130" y="1105"/>
              <a:ext cx="208" cy="236"/>
            </a:xfrm>
            <a:custGeom>
              <a:avLst/>
              <a:gdLst>
                <a:gd name="T0" fmla="*/ 246 w 88"/>
                <a:gd name="T1" fmla="*/ 0 h 100"/>
                <a:gd name="T2" fmla="*/ 492 w 88"/>
                <a:gd name="T3" fmla="*/ 278 h 100"/>
                <a:gd name="T4" fmla="*/ 246 w 88"/>
                <a:gd name="T5" fmla="*/ 557 h 100"/>
                <a:gd name="T6" fmla="*/ 0 w 88"/>
                <a:gd name="T7" fmla="*/ 278 h 100"/>
                <a:gd name="T8" fmla="*/ 246 w 88"/>
                <a:gd name="T9" fmla="*/ 0 h 100"/>
                <a:gd name="T10" fmla="*/ 246 w 88"/>
                <a:gd name="T11" fmla="*/ 512 h 100"/>
                <a:gd name="T12" fmla="*/ 435 w 88"/>
                <a:gd name="T13" fmla="*/ 278 h 100"/>
                <a:gd name="T14" fmla="*/ 246 w 88"/>
                <a:gd name="T15" fmla="*/ 45 h 100"/>
                <a:gd name="T16" fmla="*/ 57 w 88"/>
                <a:gd name="T17" fmla="*/ 278 h 100"/>
                <a:gd name="T18" fmla="*/ 246 w 88"/>
                <a:gd name="T19" fmla="*/ 512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100">
                  <a:moveTo>
                    <a:pt x="44" y="0"/>
                  </a:moveTo>
                  <a:cubicBezTo>
                    <a:pt x="74" y="0"/>
                    <a:pt x="88" y="24"/>
                    <a:pt x="88" y="50"/>
                  </a:cubicBezTo>
                  <a:cubicBezTo>
                    <a:pt x="88" y="82"/>
                    <a:pt x="69" y="100"/>
                    <a:pt x="44" y="100"/>
                  </a:cubicBezTo>
                  <a:cubicBezTo>
                    <a:pt x="19" y="100"/>
                    <a:pt x="0" y="82"/>
                    <a:pt x="0" y="50"/>
                  </a:cubicBezTo>
                  <a:cubicBezTo>
                    <a:pt x="0" y="24"/>
                    <a:pt x="14" y="0"/>
                    <a:pt x="44" y="0"/>
                  </a:cubicBezTo>
                  <a:close/>
                  <a:moveTo>
                    <a:pt x="44" y="92"/>
                  </a:moveTo>
                  <a:cubicBezTo>
                    <a:pt x="61" y="92"/>
                    <a:pt x="78" y="79"/>
                    <a:pt x="78" y="50"/>
                  </a:cubicBezTo>
                  <a:cubicBezTo>
                    <a:pt x="78" y="21"/>
                    <a:pt x="61" y="8"/>
                    <a:pt x="44" y="8"/>
                  </a:cubicBezTo>
                  <a:cubicBezTo>
                    <a:pt x="27" y="8"/>
                    <a:pt x="10" y="21"/>
                    <a:pt x="10" y="50"/>
                  </a:cubicBezTo>
                  <a:cubicBezTo>
                    <a:pt x="10" y="79"/>
                    <a:pt x="27" y="92"/>
                    <a:pt x="44" y="9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8" name="Freeform 194"/>
            <p:cNvSpPr>
              <a:spLocks/>
            </p:cNvSpPr>
            <p:nvPr userDrawn="1"/>
          </p:nvSpPr>
          <p:spPr bwMode="auto">
            <a:xfrm>
              <a:off x="111" y="1107"/>
              <a:ext cx="182" cy="234"/>
            </a:xfrm>
            <a:custGeom>
              <a:avLst/>
              <a:gdLst>
                <a:gd name="T0" fmla="*/ 57 w 77"/>
                <a:gd name="T1" fmla="*/ 0 h 99"/>
                <a:gd name="T2" fmla="*/ 196 w 77"/>
                <a:gd name="T3" fmla="*/ 291 h 99"/>
                <a:gd name="T4" fmla="*/ 229 w 77"/>
                <a:gd name="T5" fmla="*/ 357 h 99"/>
                <a:gd name="T6" fmla="*/ 229 w 77"/>
                <a:gd name="T7" fmla="*/ 357 h 99"/>
                <a:gd name="T8" fmla="*/ 251 w 77"/>
                <a:gd name="T9" fmla="*/ 295 h 99"/>
                <a:gd name="T10" fmla="*/ 373 w 77"/>
                <a:gd name="T11" fmla="*/ 0 h 99"/>
                <a:gd name="T12" fmla="*/ 430 w 77"/>
                <a:gd name="T13" fmla="*/ 0 h 99"/>
                <a:gd name="T14" fmla="*/ 234 w 77"/>
                <a:gd name="T15" fmla="*/ 459 h 99"/>
                <a:gd name="T16" fmla="*/ 135 w 77"/>
                <a:gd name="T17" fmla="*/ 553 h 99"/>
                <a:gd name="T18" fmla="*/ 78 w 77"/>
                <a:gd name="T19" fmla="*/ 541 h 99"/>
                <a:gd name="T20" fmla="*/ 78 w 77"/>
                <a:gd name="T21" fmla="*/ 496 h 99"/>
                <a:gd name="T22" fmla="*/ 123 w 77"/>
                <a:gd name="T23" fmla="*/ 508 h 99"/>
                <a:gd name="T24" fmla="*/ 184 w 77"/>
                <a:gd name="T25" fmla="*/ 447 h 99"/>
                <a:gd name="T26" fmla="*/ 201 w 77"/>
                <a:gd name="T27" fmla="*/ 414 h 99"/>
                <a:gd name="T28" fmla="*/ 0 w 77"/>
                <a:gd name="T29" fmla="*/ 0 h 99"/>
                <a:gd name="T30" fmla="*/ 57 w 77"/>
                <a:gd name="T31" fmla="*/ 0 h 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7" h="99">
                  <a:moveTo>
                    <a:pt x="10" y="0"/>
                  </a:moveTo>
                  <a:cubicBezTo>
                    <a:pt x="35" y="52"/>
                    <a:pt x="35" y="52"/>
                    <a:pt x="35" y="52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39" y="91"/>
                    <a:pt x="36" y="99"/>
                    <a:pt x="24" y="99"/>
                  </a:cubicBezTo>
                  <a:cubicBezTo>
                    <a:pt x="20" y="99"/>
                    <a:pt x="17" y="99"/>
                    <a:pt x="14" y="97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7" y="91"/>
                    <a:pt x="20" y="91"/>
                    <a:pt x="22" y="91"/>
                  </a:cubicBezTo>
                  <a:cubicBezTo>
                    <a:pt x="28" y="91"/>
                    <a:pt x="30" y="88"/>
                    <a:pt x="33" y="80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9" name="Freeform 195"/>
            <p:cNvSpPr>
              <a:spLocks/>
            </p:cNvSpPr>
            <p:nvPr userDrawn="1"/>
          </p:nvSpPr>
          <p:spPr bwMode="auto">
            <a:xfrm>
              <a:off x="335" y="1102"/>
              <a:ext cx="147" cy="239"/>
            </a:xfrm>
            <a:custGeom>
              <a:avLst/>
              <a:gdLst>
                <a:gd name="T0" fmla="*/ 85 w 62"/>
                <a:gd name="T1" fmla="*/ 251 h 101"/>
                <a:gd name="T2" fmla="*/ 147 w 62"/>
                <a:gd name="T3" fmla="*/ 251 h 101"/>
                <a:gd name="T4" fmla="*/ 275 w 62"/>
                <a:gd name="T5" fmla="*/ 140 h 101"/>
                <a:gd name="T6" fmla="*/ 147 w 62"/>
                <a:gd name="T7" fmla="*/ 50 h 101"/>
                <a:gd name="T8" fmla="*/ 17 w 62"/>
                <a:gd name="T9" fmla="*/ 78 h 101"/>
                <a:gd name="T10" fmla="*/ 12 w 62"/>
                <a:gd name="T11" fmla="*/ 28 h 101"/>
                <a:gd name="T12" fmla="*/ 147 w 62"/>
                <a:gd name="T13" fmla="*/ 5 h 101"/>
                <a:gd name="T14" fmla="*/ 332 w 62"/>
                <a:gd name="T15" fmla="*/ 140 h 101"/>
                <a:gd name="T16" fmla="*/ 242 w 62"/>
                <a:gd name="T17" fmla="*/ 270 h 101"/>
                <a:gd name="T18" fmla="*/ 242 w 62"/>
                <a:gd name="T19" fmla="*/ 274 h 101"/>
                <a:gd name="T20" fmla="*/ 349 w 62"/>
                <a:gd name="T21" fmla="*/ 414 h 101"/>
                <a:gd name="T22" fmla="*/ 147 w 62"/>
                <a:gd name="T23" fmla="*/ 566 h 101"/>
                <a:gd name="T24" fmla="*/ 0 w 62"/>
                <a:gd name="T25" fmla="*/ 532 h 101"/>
                <a:gd name="T26" fmla="*/ 5 w 62"/>
                <a:gd name="T27" fmla="*/ 483 h 101"/>
                <a:gd name="T28" fmla="*/ 147 w 62"/>
                <a:gd name="T29" fmla="*/ 521 h 101"/>
                <a:gd name="T30" fmla="*/ 299 w 62"/>
                <a:gd name="T31" fmla="*/ 409 h 101"/>
                <a:gd name="T32" fmla="*/ 152 w 62"/>
                <a:gd name="T33" fmla="*/ 296 h 101"/>
                <a:gd name="T34" fmla="*/ 85 w 62"/>
                <a:gd name="T35" fmla="*/ 296 h 101"/>
                <a:gd name="T36" fmla="*/ 85 w 62"/>
                <a:gd name="T37" fmla="*/ 251 h 1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" h="101">
                  <a:moveTo>
                    <a:pt x="15" y="45"/>
                  </a:moveTo>
                  <a:cubicBezTo>
                    <a:pt x="26" y="45"/>
                    <a:pt x="26" y="45"/>
                    <a:pt x="26" y="45"/>
                  </a:cubicBezTo>
                  <a:cubicBezTo>
                    <a:pt x="45" y="45"/>
                    <a:pt x="49" y="34"/>
                    <a:pt x="49" y="25"/>
                  </a:cubicBezTo>
                  <a:cubicBezTo>
                    <a:pt x="49" y="14"/>
                    <a:pt x="40" y="9"/>
                    <a:pt x="26" y="9"/>
                  </a:cubicBezTo>
                  <a:cubicBezTo>
                    <a:pt x="18" y="9"/>
                    <a:pt x="10" y="11"/>
                    <a:pt x="3" y="1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0" y="3"/>
                    <a:pt x="18" y="1"/>
                    <a:pt x="26" y="1"/>
                  </a:cubicBezTo>
                  <a:cubicBezTo>
                    <a:pt x="29" y="1"/>
                    <a:pt x="59" y="0"/>
                    <a:pt x="59" y="25"/>
                  </a:cubicBezTo>
                  <a:cubicBezTo>
                    <a:pt x="59" y="37"/>
                    <a:pt x="54" y="45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56" y="51"/>
                    <a:pt x="62" y="61"/>
                    <a:pt x="62" y="74"/>
                  </a:cubicBezTo>
                  <a:cubicBezTo>
                    <a:pt x="62" y="93"/>
                    <a:pt x="43" y="101"/>
                    <a:pt x="26" y="101"/>
                  </a:cubicBezTo>
                  <a:cubicBezTo>
                    <a:pt x="16" y="101"/>
                    <a:pt x="7" y="98"/>
                    <a:pt x="0" y="95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8" y="90"/>
                    <a:pt x="17" y="93"/>
                    <a:pt x="26" y="93"/>
                  </a:cubicBezTo>
                  <a:cubicBezTo>
                    <a:pt x="42" y="93"/>
                    <a:pt x="53" y="85"/>
                    <a:pt x="53" y="73"/>
                  </a:cubicBezTo>
                  <a:cubicBezTo>
                    <a:pt x="53" y="60"/>
                    <a:pt x="43" y="53"/>
                    <a:pt x="27" y="53"/>
                  </a:cubicBezTo>
                  <a:cubicBezTo>
                    <a:pt x="15" y="53"/>
                    <a:pt x="15" y="53"/>
                    <a:pt x="15" y="53"/>
                  </a:cubicBezTo>
                  <a:lnTo>
                    <a:pt x="15" y="4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1844824"/>
            <a:ext cx="10363200" cy="2952328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962225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3873" y="5229200"/>
            <a:ext cx="6346051" cy="1368152"/>
          </a:xfrm>
        </p:spPr>
        <p:txBody>
          <a:bodyPr/>
          <a:lstStyle>
            <a:lvl1pPr marL="0" indent="0" algn="r">
              <a:buNone/>
              <a:defRPr sz="1600" b="1">
                <a:solidFill>
                  <a:srgbClr val="515C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103" name="Прямая соединительная линия 102"/>
          <p:cNvCxnSpPr/>
          <p:nvPr userDrawn="1"/>
        </p:nvCxnSpPr>
        <p:spPr>
          <a:xfrm>
            <a:off x="825407" y="5013176"/>
            <a:ext cx="10455172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516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руппа 107"/>
          <p:cNvGrpSpPr/>
          <p:nvPr userDrawn="1"/>
        </p:nvGrpSpPr>
        <p:grpSpPr>
          <a:xfrm>
            <a:off x="383120" y="-1"/>
            <a:ext cx="1479549" cy="6858001"/>
            <a:chOff x="287338" y="-1"/>
            <a:chExt cx="1233487" cy="6858001"/>
          </a:xfrm>
        </p:grpSpPr>
        <p:sp>
          <p:nvSpPr>
            <p:cNvPr id="101" name="Прямоугольник 100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" name="Прямоугольник 101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" name="Прямоугольник 102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4" name="Прямоугольник 103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5" name="Прямоугольник 104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sz="3000" b="1" cap="all">
                <a:solidFill>
                  <a:srgbClr val="515C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9" name="Прямоугольник 108"/>
          <p:cNvSpPr/>
          <p:nvPr userDrawn="1"/>
        </p:nvSpPr>
        <p:spPr>
          <a:xfrm>
            <a:off x="211745" y="7353"/>
            <a:ext cx="1824203" cy="685800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  <p:cxnSp>
        <p:nvCxnSpPr>
          <p:cNvPr id="113" name="Прямая соединительная линия 112"/>
          <p:cNvCxnSpPr/>
          <p:nvPr userDrawn="1"/>
        </p:nvCxnSpPr>
        <p:spPr>
          <a:xfrm>
            <a:off x="2512951" y="3372631"/>
            <a:ext cx="8827780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269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руппа 107"/>
          <p:cNvGrpSpPr/>
          <p:nvPr userDrawn="1"/>
        </p:nvGrpSpPr>
        <p:grpSpPr>
          <a:xfrm>
            <a:off x="383120" y="-1"/>
            <a:ext cx="1479549" cy="6858001"/>
            <a:chOff x="287338" y="-1"/>
            <a:chExt cx="1233487" cy="6858001"/>
          </a:xfrm>
        </p:grpSpPr>
        <p:sp>
          <p:nvSpPr>
            <p:cNvPr id="101" name="Прямоугольник 100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" name="Прямоугольник 101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" name="Прямоугольник 102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4" name="Прямоугольник 103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5" name="Прямоугольник 104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599723" y="332656"/>
            <a:ext cx="6432716" cy="465956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09" name="Прямоугольник 108"/>
          <p:cNvSpPr/>
          <p:nvPr userDrawn="1"/>
        </p:nvSpPr>
        <p:spPr>
          <a:xfrm>
            <a:off x="211745" y="7353"/>
            <a:ext cx="1824203" cy="685800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3" name="Содержимое 2"/>
          <p:cNvSpPr>
            <a:spLocks noGrp="1"/>
          </p:cNvSpPr>
          <p:nvPr>
            <p:ph idx="10"/>
          </p:nvPr>
        </p:nvSpPr>
        <p:spPr>
          <a:xfrm>
            <a:off x="2035947" y="1196752"/>
            <a:ext cx="10086580" cy="5472608"/>
          </a:xfrm>
        </p:spPr>
        <p:txBody>
          <a:bodyPr/>
          <a:lstStyle>
            <a:lvl1pPr marL="385763" indent="-385763">
              <a:buFont typeface="+mj-lt"/>
              <a:buAutoNum type="arabicPeriod"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8663" indent="-385763"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1028700" indent="-342900">
              <a:buFont typeface="+mj-lt"/>
              <a:buAutoNum type="arabicPeriod"/>
              <a:defRPr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7608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sz="3000" b="1" cap="all">
                <a:solidFill>
                  <a:srgbClr val="515C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 hasCustomPrompt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13" name="Прямая соединительная линия 112"/>
          <p:cNvCxnSpPr/>
          <p:nvPr userDrawn="1"/>
        </p:nvCxnSpPr>
        <p:spPr>
          <a:xfrm>
            <a:off x="2512951" y="3372631"/>
            <a:ext cx="8479596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 userDrawn="1"/>
        </p:nvGrpSpPr>
        <p:grpSpPr>
          <a:xfrm>
            <a:off x="922817" y="2852936"/>
            <a:ext cx="1184403" cy="2160240"/>
            <a:chOff x="287338" y="-1"/>
            <a:chExt cx="1233487" cy="6858001"/>
          </a:xfrm>
        </p:grpSpPr>
        <p:sp>
          <p:nvSpPr>
            <p:cNvPr id="13" name="Прямоугольник 12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Прямоугольник 13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Прямоугольник 14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Прямоугольник 15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Прямоугольник 16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8" name="Прямоугольник 17"/>
          <p:cNvSpPr/>
          <p:nvPr userDrawn="1"/>
        </p:nvSpPr>
        <p:spPr>
          <a:xfrm>
            <a:off x="922829" y="2852937"/>
            <a:ext cx="1268031" cy="216024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95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12192000" cy="1359024"/>
          </a:xfrm>
        </p:spPr>
        <p:txBody>
          <a:bodyPr/>
          <a:lstStyle>
            <a:lvl1pPr algn="ctr">
              <a:defRPr b="1">
                <a:solidFill>
                  <a:srgbClr val="962225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5184576"/>
          </a:xfr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23392" y="1412776"/>
            <a:ext cx="10945216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364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12192000" cy="1359024"/>
          </a:xfrm>
        </p:spPr>
        <p:txBody>
          <a:bodyPr/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23392" y="1412776"/>
            <a:ext cx="10945216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5858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535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219456" y="116645"/>
            <a:ext cx="11753088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0187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sz="3000" b="1" cap="all">
                <a:solidFill>
                  <a:srgbClr val="515C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 hasCustomPrompt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13" name="Прямая соединительная линия 112"/>
          <p:cNvCxnSpPr/>
          <p:nvPr userDrawn="1"/>
        </p:nvCxnSpPr>
        <p:spPr>
          <a:xfrm>
            <a:off x="2512951" y="3372631"/>
            <a:ext cx="8479596" cy="0"/>
          </a:xfrm>
          <a:prstGeom prst="line">
            <a:avLst/>
          </a:prstGeom>
          <a:ln w="57150" cap="rnd">
            <a:solidFill>
              <a:srgbClr val="75757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 userDrawn="1"/>
        </p:nvGrpSpPr>
        <p:grpSpPr>
          <a:xfrm>
            <a:off x="922817" y="2852936"/>
            <a:ext cx="1184403" cy="2160240"/>
            <a:chOff x="287338" y="-1"/>
            <a:chExt cx="1233487" cy="6858001"/>
          </a:xfrm>
        </p:grpSpPr>
        <p:sp>
          <p:nvSpPr>
            <p:cNvPr id="13" name="Прямоугольник 12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Прямоугольник 13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Прямоугольник 14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Прямоугольник 15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Прямоугольник 16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8" name="Прямоугольник 17"/>
          <p:cNvSpPr/>
          <p:nvPr userDrawn="1"/>
        </p:nvSpPr>
        <p:spPr>
          <a:xfrm>
            <a:off x="922829" y="2852937"/>
            <a:ext cx="1268031" cy="216024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00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798-8C8A-455B-9050-C17716F8B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58328-CABA-4C8A-B778-56238A70B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71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642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1583267" y="3933825"/>
            <a:ext cx="9309100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18979" y="2323391"/>
            <a:ext cx="10972800" cy="1008111"/>
          </a:xfrm>
        </p:spPr>
        <p:txBody>
          <a:bodyPr lIns="45720" rIns="228600"/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36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1"/>
          <p:cNvGrpSpPr>
            <a:grpSpLocks noChangeAspect="1"/>
          </p:cNvGrpSpPr>
          <p:nvPr userDrawn="1"/>
        </p:nvGrpSpPr>
        <p:grpSpPr bwMode="auto">
          <a:xfrm>
            <a:off x="490539" y="227013"/>
            <a:ext cx="4826000" cy="1330325"/>
            <a:chOff x="-683" y="316"/>
            <a:chExt cx="3416" cy="1254"/>
          </a:xfrm>
        </p:grpSpPr>
        <p:sp>
          <p:nvSpPr>
            <p:cNvPr id="5" name="AutoShape 100"/>
            <p:cNvSpPr>
              <a:spLocks noChangeAspect="1" noChangeArrowheads="1" noTextEdit="1"/>
            </p:cNvSpPr>
            <p:nvPr userDrawn="1"/>
          </p:nvSpPr>
          <p:spPr bwMode="auto">
            <a:xfrm>
              <a:off x="-683" y="316"/>
              <a:ext cx="3416" cy="125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" name="Rectangle 102"/>
            <p:cNvSpPr>
              <a:spLocks noChangeArrowheads="1"/>
            </p:cNvSpPr>
            <p:nvPr userDrawn="1"/>
          </p:nvSpPr>
          <p:spPr bwMode="auto">
            <a:xfrm>
              <a:off x="-682" y="1551"/>
              <a:ext cx="3416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103"/>
            <p:cNvSpPr>
              <a:spLocks/>
            </p:cNvSpPr>
            <p:nvPr userDrawn="1"/>
          </p:nvSpPr>
          <p:spPr bwMode="auto">
            <a:xfrm>
              <a:off x="-682" y="1551"/>
              <a:ext cx="3416" cy="19"/>
            </a:xfrm>
            <a:custGeom>
              <a:avLst/>
              <a:gdLst>
                <a:gd name="T0" fmla="*/ 0 w 3416"/>
                <a:gd name="T1" fmla="*/ 19 h 19"/>
                <a:gd name="T2" fmla="*/ 3416 w 3416"/>
                <a:gd name="T3" fmla="*/ 19 h 19"/>
                <a:gd name="T4" fmla="*/ 3416 w 3416"/>
                <a:gd name="T5" fmla="*/ 0 h 19"/>
                <a:gd name="T6" fmla="*/ 0 w 3416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16" h="19">
                  <a:moveTo>
                    <a:pt x="0" y="19"/>
                  </a:moveTo>
                  <a:lnTo>
                    <a:pt x="3416" y="19"/>
                  </a:lnTo>
                  <a:lnTo>
                    <a:pt x="341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Rectangle 104"/>
            <p:cNvSpPr>
              <a:spLocks noChangeArrowheads="1"/>
            </p:cNvSpPr>
            <p:nvPr userDrawn="1"/>
          </p:nvSpPr>
          <p:spPr bwMode="auto">
            <a:xfrm>
              <a:off x="608" y="795"/>
              <a:ext cx="2120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105"/>
            <p:cNvSpPr>
              <a:spLocks/>
            </p:cNvSpPr>
            <p:nvPr userDrawn="1"/>
          </p:nvSpPr>
          <p:spPr bwMode="auto">
            <a:xfrm>
              <a:off x="608" y="795"/>
              <a:ext cx="2120" cy="19"/>
            </a:xfrm>
            <a:custGeom>
              <a:avLst/>
              <a:gdLst>
                <a:gd name="T0" fmla="*/ 0 w 2119"/>
                <a:gd name="T1" fmla="*/ 19 h 19"/>
                <a:gd name="T2" fmla="*/ 2119 w 2119"/>
                <a:gd name="T3" fmla="*/ 19 h 19"/>
                <a:gd name="T4" fmla="*/ 2119 w 2119"/>
                <a:gd name="T5" fmla="*/ 0 h 19"/>
                <a:gd name="T6" fmla="*/ 0 w 2119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" h="19">
                  <a:moveTo>
                    <a:pt x="0" y="19"/>
                  </a:moveTo>
                  <a:lnTo>
                    <a:pt x="2119" y="19"/>
                  </a:lnTo>
                  <a:lnTo>
                    <a:pt x="21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106"/>
            <p:cNvSpPr>
              <a:spLocks/>
            </p:cNvSpPr>
            <p:nvPr userDrawn="1"/>
          </p:nvSpPr>
          <p:spPr bwMode="auto">
            <a:xfrm>
              <a:off x="-452" y="525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" name="Freeform 107"/>
            <p:cNvSpPr>
              <a:spLocks/>
            </p:cNvSpPr>
            <p:nvPr userDrawn="1"/>
          </p:nvSpPr>
          <p:spPr bwMode="auto">
            <a:xfrm>
              <a:off x="-452" y="525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" name="Rectangle 108"/>
            <p:cNvSpPr>
              <a:spLocks noChangeArrowheads="1"/>
            </p:cNvSpPr>
            <p:nvPr userDrawn="1"/>
          </p:nvSpPr>
          <p:spPr bwMode="auto">
            <a:xfrm>
              <a:off x="184" y="317"/>
              <a:ext cx="291" cy="742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Rectangle 109"/>
            <p:cNvSpPr>
              <a:spLocks noChangeArrowheads="1"/>
            </p:cNvSpPr>
            <p:nvPr userDrawn="1"/>
          </p:nvSpPr>
          <p:spPr bwMode="auto">
            <a:xfrm>
              <a:off x="184" y="317"/>
              <a:ext cx="291" cy="742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Rectangle 110"/>
            <p:cNvSpPr>
              <a:spLocks noChangeArrowheads="1"/>
            </p:cNvSpPr>
            <p:nvPr userDrawn="1"/>
          </p:nvSpPr>
          <p:spPr bwMode="auto">
            <a:xfrm>
              <a:off x="-674" y="594"/>
              <a:ext cx="222" cy="46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Rectangle 111"/>
            <p:cNvSpPr>
              <a:spLocks noChangeArrowheads="1"/>
            </p:cNvSpPr>
            <p:nvPr userDrawn="1"/>
          </p:nvSpPr>
          <p:spPr bwMode="auto">
            <a:xfrm>
              <a:off x="-674" y="594"/>
              <a:ext cx="222" cy="46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Rectangle 112"/>
            <p:cNvSpPr>
              <a:spLocks noChangeArrowheads="1"/>
            </p:cNvSpPr>
            <p:nvPr userDrawn="1"/>
          </p:nvSpPr>
          <p:spPr bwMode="auto">
            <a:xfrm>
              <a:off x="-452" y="594"/>
              <a:ext cx="73" cy="465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Rectangle 113"/>
            <p:cNvSpPr>
              <a:spLocks noChangeArrowheads="1"/>
            </p:cNvSpPr>
            <p:nvPr userDrawn="1"/>
          </p:nvSpPr>
          <p:spPr bwMode="auto">
            <a:xfrm>
              <a:off x="-452" y="594"/>
              <a:ext cx="73" cy="46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" name="Freeform 114"/>
            <p:cNvSpPr>
              <a:spLocks/>
            </p:cNvSpPr>
            <p:nvPr userDrawn="1"/>
          </p:nvSpPr>
          <p:spPr bwMode="auto">
            <a:xfrm>
              <a:off x="-237" y="463"/>
              <a:ext cx="292" cy="597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" name="Freeform 115"/>
            <p:cNvSpPr>
              <a:spLocks/>
            </p:cNvSpPr>
            <p:nvPr userDrawn="1"/>
          </p:nvSpPr>
          <p:spPr bwMode="auto">
            <a:xfrm>
              <a:off x="-237" y="463"/>
              <a:ext cx="292" cy="597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" name="Rectangle 116"/>
            <p:cNvSpPr>
              <a:spLocks noChangeArrowheads="1"/>
            </p:cNvSpPr>
            <p:nvPr userDrawn="1"/>
          </p:nvSpPr>
          <p:spPr bwMode="auto">
            <a:xfrm>
              <a:off x="-237" y="525"/>
              <a:ext cx="81" cy="534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" name="Rectangle 117"/>
            <p:cNvSpPr>
              <a:spLocks noChangeArrowheads="1"/>
            </p:cNvSpPr>
            <p:nvPr userDrawn="1"/>
          </p:nvSpPr>
          <p:spPr bwMode="auto">
            <a:xfrm>
              <a:off x="-237" y="525"/>
              <a:ext cx="81" cy="53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2" name="Freeform 118"/>
            <p:cNvSpPr>
              <a:spLocks/>
            </p:cNvSpPr>
            <p:nvPr userDrawn="1"/>
          </p:nvSpPr>
          <p:spPr bwMode="auto">
            <a:xfrm>
              <a:off x="-25" y="392"/>
              <a:ext cx="209" cy="667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" name="Freeform 119"/>
            <p:cNvSpPr>
              <a:spLocks/>
            </p:cNvSpPr>
            <p:nvPr userDrawn="1"/>
          </p:nvSpPr>
          <p:spPr bwMode="auto">
            <a:xfrm>
              <a:off x="-25" y="392"/>
              <a:ext cx="209" cy="667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" name="Rectangle 120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7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" name="Rectangle 121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" name="Rectangle 122"/>
            <p:cNvSpPr>
              <a:spLocks noChangeArrowheads="1"/>
            </p:cNvSpPr>
            <p:nvPr userDrawn="1"/>
          </p:nvSpPr>
          <p:spPr bwMode="auto">
            <a:xfrm>
              <a:off x="-25" y="463"/>
              <a:ext cx="81" cy="597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Rectangle 123"/>
            <p:cNvSpPr>
              <a:spLocks noChangeArrowheads="1"/>
            </p:cNvSpPr>
            <p:nvPr userDrawn="1"/>
          </p:nvSpPr>
          <p:spPr bwMode="auto">
            <a:xfrm>
              <a:off x="-25" y="463"/>
              <a:ext cx="81" cy="59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Freeform 124"/>
            <p:cNvSpPr>
              <a:spLocks/>
            </p:cNvSpPr>
            <p:nvPr userDrawn="1"/>
          </p:nvSpPr>
          <p:spPr bwMode="auto">
            <a:xfrm>
              <a:off x="-452" y="1375"/>
              <a:ext cx="298" cy="115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Freeform 125"/>
            <p:cNvSpPr>
              <a:spLocks/>
            </p:cNvSpPr>
            <p:nvPr userDrawn="1"/>
          </p:nvSpPr>
          <p:spPr bwMode="auto">
            <a:xfrm>
              <a:off x="-452" y="1375"/>
              <a:ext cx="298" cy="115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" name="Rectangle 126"/>
            <p:cNvSpPr>
              <a:spLocks noChangeArrowheads="1"/>
            </p:cNvSpPr>
            <p:nvPr userDrawn="1"/>
          </p:nvSpPr>
          <p:spPr bwMode="auto">
            <a:xfrm>
              <a:off x="184" y="1375"/>
              <a:ext cx="291" cy="11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" name="Rectangle 127"/>
            <p:cNvSpPr>
              <a:spLocks noChangeArrowheads="1"/>
            </p:cNvSpPr>
            <p:nvPr userDrawn="1"/>
          </p:nvSpPr>
          <p:spPr bwMode="auto">
            <a:xfrm>
              <a:off x="184" y="1375"/>
              <a:ext cx="291" cy="11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2" name="Freeform 128"/>
            <p:cNvSpPr>
              <a:spLocks/>
            </p:cNvSpPr>
            <p:nvPr userDrawn="1"/>
          </p:nvSpPr>
          <p:spPr bwMode="auto">
            <a:xfrm>
              <a:off x="-674" y="1375"/>
              <a:ext cx="298" cy="115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3F4040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3" name="Freeform 129"/>
            <p:cNvSpPr>
              <a:spLocks/>
            </p:cNvSpPr>
            <p:nvPr userDrawn="1"/>
          </p:nvSpPr>
          <p:spPr bwMode="auto">
            <a:xfrm>
              <a:off x="-674" y="1375"/>
              <a:ext cx="298" cy="115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" name="Rectangle 130"/>
            <p:cNvSpPr>
              <a:spLocks noChangeArrowheads="1"/>
            </p:cNvSpPr>
            <p:nvPr userDrawn="1"/>
          </p:nvSpPr>
          <p:spPr bwMode="auto">
            <a:xfrm>
              <a:off x="-452" y="1375"/>
              <a:ext cx="73" cy="115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5" name="Rectangle 131"/>
            <p:cNvSpPr>
              <a:spLocks noChangeArrowheads="1"/>
            </p:cNvSpPr>
            <p:nvPr userDrawn="1"/>
          </p:nvSpPr>
          <p:spPr bwMode="auto">
            <a:xfrm>
              <a:off x="-452" y="1375"/>
              <a:ext cx="73" cy="11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6" name="Freeform 132"/>
            <p:cNvSpPr>
              <a:spLocks/>
            </p:cNvSpPr>
            <p:nvPr userDrawn="1"/>
          </p:nvSpPr>
          <p:spPr bwMode="auto">
            <a:xfrm>
              <a:off x="-237" y="1375"/>
              <a:ext cx="211" cy="115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7" name="Freeform 133"/>
            <p:cNvSpPr>
              <a:spLocks/>
            </p:cNvSpPr>
            <p:nvPr userDrawn="1"/>
          </p:nvSpPr>
          <p:spPr bwMode="auto">
            <a:xfrm>
              <a:off x="-237" y="1375"/>
              <a:ext cx="211" cy="115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8" name="Rectangle 134"/>
            <p:cNvSpPr>
              <a:spLocks noChangeArrowheads="1"/>
            </p:cNvSpPr>
            <p:nvPr userDrawn="1"/>
          </p:nvSpPr>
          <p:spPr bwMode="auto">
            <a:xfrm>
              <a:off x="-237" y="1375"/>
              <a:ext cx="81" cy="115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" name="Rectangle 135"/>
            <p:cNvSpPr>
              <a:spLocks noChangeArrowheads="1"/>
            </p:cNvSpPr>
            <p:nvPr userDrawn="1"/>
          </p:nvSpPr>
          <p:spPr bwMode="auto">
            <a:xfrm>
              <a:off x="-237" y="1375"/>
              <a:ext cx="81" cy="11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0" name="Freeform 136"/>
            <p:cNvSpPr>
              <a:spLocks/>
            </p:cNvSpPr>
            <p:nvPr userDrawn="1"/>
          </p:nvSpPr>
          <p:spPr bwMode="auto">
            <a:xfrm>
              <a:off x="-25" y="1375"/>
              <a:ext cx="289" cy="115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1" name="Freeform 137"/>
            <p:cNvSpPr>
              <a:spLocks/>
            </p:cNvSpPr>
            <p:nvPr userDrawn="1"/>
          </p:nvSpPr>
          <p:spPr bwMode="auto">
            <a:xfrm>
              <a:off x="-25" y="1375"/>
              <a:ext cx="289" cy="115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2" name="Rectangle 138"/>
            <p:cNvSpPr>
              <a:spLocks noChangeArrowheads="1"/>
            </p:cNvSpPr>
            <p:nvPr userDrawn="1"/>
          </p:nvSpPr>
          <p:spPr bwMode="auto">
            <a:xfrm>
              <a:off x="184" y="1375"/>
              <a:ext cx="81" cy="115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3" name="Rectangle 139"/>
            <p:cNvSpPr>
              <a:spLocks noChangeArrowheads="1"/>
            </p:cNvSpPr>
            <p:nvPr userDrawn="1"/>
          </p:nvSpPr>
          <p:spPr bwMode="auto">
            <a:xfrm>
              <a:off x="184" y="1375"/>
              <a:ext cx="81" cy="11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Rectangle 140"/>
            <p:cNvSpPr>
              <a:spLocks noChangeArrowheads="1"/>
            </p:cNvSpPr>
            <p:nvPr userDrawn="1"/>
          </p:nvSpPr>
          <p:spPr bwMode="auto">
            <a:xfrm>
              <a:off x="-25" y="1375"/>
              <a:ext cx="81" cy="115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5" name="Rectangle 141"/>
            <p:cNvSpPr>
              <a:spLocks noChangeArrowheads="1"/>
            </p:cNvSpPr>
            <p:nvPr userDrawn="1"/>
          </p:nvSpPr>
          <p:spPr bwMode="auto">
            <a:xfrm>
              <a:off x="-25" y="1375"/>
              <a:ext cx="81" cy="11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6" name="Freeform 142"/>
            <p:cNvSpPr>
              <a:spLocks noEditPoints="1"/>
            </p:cNvSpPr>
            <p:nvPr userDrawn="1"/>
          </p:nvSpPr>
          <p:spPr bwMode="auto">
            <a:xfrm>
              <a:off x="607" y="895"/>
              <a:ext cx="91" cy="159"/>
            </a:xfrm>
            <a:custGeom>
              <a:avLst/>
              <a:gdLst>
                <a:gd name="T0" fmla="*/ 94 w 39"/>
                <a:gd name="T1" fmla="*/ 0 h 67"/>
                <a:gd name="T2" fmla="*/ 205 w 39"/>
                <a:gd name="T3" fmla="*/ 94 h 67"/>
                <a:gd name="T4" fmla="*/ 139 w 39"/>
                <a:gd name="T5" fmla="*/ 177 h 67"/>
                <a:gd name="T6" fmla="*/ 139 w 39"/>
                <a:gd name="T7" fmla="*/ 177 h 67"/>
                <a:gd name="T8" fmla="*/ 217 w 39"/>
                <a:gd name="T9" fmla="*/ 266 h 67"/>
                <a:gd name="T10" fmla="*/ 94 w 39"/>
                <a:gd name="T11" fmla="*/ 373 h 67"/>
                <a:gd name="T12" fmla="*/ 0 w 39"/>
                <a:gd name="T13" fmla="*/ 373 h 67"/>
                <a:gd name="T14" fmla="*/ 0 w 39"/>
                <a:gd name="T15" fmla="*/ 0 h 67"/>
                <a:gd name="T16" fmla="*/ 94 w 39"/>
                <a:gd name="T17" fmla="*/ 0 h 67"/>
                <a:gd name="T18" fmla="*/ 33 w 39"/>
                <a:gd name="T19" fmla="*/ 167 h 67"/>
                <a:gd name="T20" fmla="*/ 94 w 39"/>
                <a:gd name="T21" fmla="*/ 167 h 67"/>
                <a:gd name="T22" fmla="*/ 167 w 39"/>
                <a:gd name="T23" fmla="*/ 94 h 67"/>
                <a:gd name="T24" fmla="*/ 94 w 39"/>
                <a:gd name="T25" fmla="*/ 33 h 67"/>
                <a:gd name="T26" fmla="*/ 33 w 39"/>
                <a:gd name="T27" fmla="*/ 33 h 67"/>
                <a:gd name="T28" fmla="*/ 33 w 39"/>
                <a:gd name="T29" fmla="*/ 167 h 67"/>
                <a:gd name="T30" fmla="*/ 33 w 39"/>
                <a:gd name="T31" fmla="*/ 340 h 67"/>
                <a:gd name="T32" fmla="*/ 90 w 39"/>
                <a:gd name="T33" fmla="*/ 340 h 67"/>
                <a:gd name="T34" fmla="*/ 177 w 39"/>
                <a:gd name="T35" fmla="*/ 266 h 67"/>
                <a:gd name="T36" fmla="*/ 94 w 39"/>
                <a:gd name="T37" fmla="*/ 196 h 67"/>
                <a:gd name="T38" fmla="*/ 33 w 39"/>
                <a:gd name="T39" fmla="*/ 196 h 67"/>
                <a:gd name="T40" fmla="*/ 33 w 39"/>
                <a:gd name="T41" fmla="*/ 340 h 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" h="67">
                  <a:moveTo>
                    <a:pt x="17" y="0"/>
                  </a:moveTo>
                  <a:cubicBezTo>
                    <a:pt x="31" y="0"/>
                    <a:pt x="37" y="8"/>
                    <a:pt x="37" y="17"/>
                  </a:cubicBezTo>
                  <a:cubicBezTo>
                    <a:pt x="37" y="23"/>
                    <a:pt x="34" y="29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3" y="34"/>
                    <a:pt x="39" y="40"/>
                    <a:pt x="39" y="48"/>
                  </a:cubicBezTo>
                  <a:cubicBezTo>
                    <a:pt x="39" y="67"/>
                    <a:pt x="20" y="67"/>
                    <a:pt x="17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" y="0"/>
                  </a:lnTo>
                  <a:close/>
                  <a:moveTo>
                    <a:pt x="6" y="30"/>
                  </a:moveTo>
                  <a:cubicBezTo>
                    <a:pt x="17" y="30"/>
                    <a:pt x="17" y="30"/>
                    <a:pt x="17" y="30"/>
                  </a:cubicBezTo>
                  <a:cubicBezTo>
                    <a:pt x="25" y="30"/>
                    <a:pt x="30" y="24"/>
                    <a:pt x="30" y="17"/>
                  </a:cubicBezTo>
                  <a:cubicBezTo>
                    <a:pt x="30" y="9"/>
                    <a:pt x="24" y="6"/>
                    <a:pt x="17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30"/>
                  </a:lnTo>
                  <a:close/>
                  <a:moveTo>
                    <a:pt x="6" y="61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22" y="61"/>
                    <a:pt x="32" y="60"/>
                    <a:pt x="32" y="48"/>
                  </a:cubicBezTo>
                  <a:cubicBezTo>
                    <a:pt x="32" y="40"/>
                    <a:pt x="26" y="35"/>
                    <a:pt x="17" y="35"/>
                  </a:cubicBezTo>
                  <a:cubicBezTo>
                    <a:pt x="6" y="35"/>
                    <a:pt x="6" y="35"/>
                    <a:pt x="6" y="35"/>
                  </a:cubicBezTo>
                  <a:lnTo>
                    <a:pt x="6" y="6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7" name="Freeform 143"/>
            <p:cNvSpPr>
              <a:spLocks noEditPoints="1"/>
            </p:cNvSpPr>
            <p:nvPr userDrawn="1"/>
          </p:nvSpPr>
          <p:spPr bwMode="auto">
            <a:xfrm>
              <a:off x="729" y="895"/>
              <a:ext cx="137" cy="159"/>
            </a:xfrm>
            <a:custGeom>
              <a:avLst/>
              <a:gdLst>
                <a:gd name="T0" fmla="*/ 33 w 58"/>
                <a:gd name="T1" fmla="*/ 0 h 67"/>
                <a:gd name="T2" fmla="*/ 33 w 58"/>
                <a:gd name="T3" fmla="*/ 156 h 67"/>
                <a:gd name="T4" fmla="*/ 94 w 58"/>
                <a:gd name="T5" fmla="*/ 156 h 67"/>
                <a:gd name="T6" fmla="*/ 229 w 58"/>
                <a:gd name="T7" fmla="*/ 262 h 67"/>
                <a:gd name="T8" fmla="*/ 111 w 58"/>
                <a:gd name="T9" fmla="*/ 373 h 67"/>
                <a:gd name="T10" fmla="*/ 0 w 58"/>
                <a:gd name="T11" fmla="*/ 373 h 67"/>
                <a:gd name="T12" fmla="*/ 0 w 58"/>
                <a:gd name="T13" fmla="*/ 0 h 67"/>
                <a:gd name="T14" fmla="*/ 33 w 58"/>
                <a:gd name="T15" fmla="*/ 0 h 67"/>
                <a:gd name="T16" fmla="*/ 33 w 58"/>
                <a:gd name="T17" fmla="*/ 340 h 67"/>
                <a:gd name="T18" fmla="*/ 102 w 58"/>
                <a:gd name="T19" fmla="*/ 340 h 67"/>
                <a:gd name="T20" fmla="*/ 189 w 58"/>
                <a:gd name="T21" fmla="*/ 262 h 67"/>
                <a:gd name="T22" fmla="*/ 94 w 58"/>
                <a:gd name="T23" fmla="*/ 184 h 67"/>
                <a:gd name="T24" fmla="*/ 33 w 58"/>
                <a:gd name="T25" fmla="*/ 184 h 67"/>
                <a:gd name="T26" fmla="*/ 33 w 58"/>
                <a:gd name="T27" fmla="*/ 340 h 67"/>
                <a:gd name="T28" fmla="*/ 324 w 58"/>
                <a:gd name="T29" fmla="*/ 0 h 67"/>
                <a:gd name="T30" fmla="*/ 324 w 58"/>
                <a:gd name="T31" fmla="*/ 373 h 67"/>
                <a:gd name="T32" fmla="*/ 291 w 58"/>
                <a:gd name="T33" fmla="*/ 373 h 67"/>
                <a:gd name="T34" fmla="*/ 291 w 58"/>
                <a:gd name="T35" fmla="*/ 0 h 67"/>
                <a:gd name="T36" fmla="*/ 324 w 58"/>
                <a:gd name="T37" fmla="*/ 0 h 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67">
                  <a:moveTo>
                    <a:pt x="6" y="0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21" y="28"/>
                    <a:pt x="41" y="28"/>
                    <a:pt x="41" y="47"/>
                  </a:cubicBezTo>
                  <a:cubicBezTo>
                    <a:pt x="41" y="57"/>
                    <a:pt x="33" y="67"/>
                    <a:pt x="2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61"/>
                  </a:moveTo>
                  <a:cubicBezTo>
                    <a:pt x="18" y="61"/>
                    <a:pt x="18" y="61"/>
                    <a:pt x="18" y="61"/>
                  </a:cubicBezTo>
                  <a:cubicBezTo>
                    <a:pt x="29" y="61"/>
                    <a:pt x="34" y="55"/>
                    <a:pt x="34" y="47"/>
                  </a:cubicBezTo>
                  <a:cubicBezTo>
                    <a:pt x="34" y="34"/>
                    <a:pt x="22" y="33"/>
                    <a:pt x="17" y="33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6" y="61"/>
                  </a:lnTo>
                  <a:close/>
                  <a:moveTo>
                    <a:pt x="58" y="0"/>
                  </a:moveTo>
                  <a:cubicBezTo>
                    <a:pt x="58" y="67"/>
                    <a:pt x="58" y="67"/>
                    <a:pt x="5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8" name="Freeform 144"/>
            <p:cNvSpPr>
              <a:spLocks/>
            </p:cNvSpPr>
            <p:nvPr userDrawn="1"/>
          </p:nvSpPr>
          <p:spPr bwMode="auto">
            <a:xfrm>
              <a:off x="895" y="895"/>
              <a:ext cx="118" cy="160"/>
            </a:xfrm>
            <a:custGeom>
              <a:avLst/>
              <a:gdLst>
                <a:gd name="T0" fmla="*/ 278 w 50"/>
                <a:gd name="T1" fmla="*/ 360 h 68"/>
                <a:gd name="T2" fmla="*/ 189 w 50"/>
                <a:gd name="T3" fmla="*/ 376 h 68"/>
                <a:gd name="T4" fmla="*/ 0 w 50"/>
                <a:gd name="T5" fmla="*/ 193 h 68"/>
                <a:gd name="T6" fmla="*/ 189 w 50"/>
                <a:gd name="T7" fmla="*/ 0 h 68"/>
                <a:gd name="T8" fmla="*/ 278 w 50"/>
                <a:gd name="T9" fmla="*/ 12 h 68"/>
                <a:gd name="T10" fmla="*/ 274 w 50"/>
                <a:gd name="T11" fmla="*/ 45 h 68"/>
                <a:gd name="T12" fmla="*/ 189 w 50"/>
                <a:gd name="T13" fmla="*/ 28 h 68"/>
                <a:gd name="T14" fmla="*/ 40 w 50"/>
                <a:gd name="T15" fmla="*/ 193 h 68"/>
                <a:gd name="T16" fmla="*/ 184 w 50"/>
                <a:gd name="T17" fmla="*/ 344 h 68"/>
                <a:gd name="T18" fmla="*/ 278 w 50"/>
                <a:gd name="T19" fmla="*/ 327 h 68"/>
                <a:gd name="T20" fmla="*/ 278 w 50"/>
                <a:gd name="T21" fmla="*/ 36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68">
                  <a:moveTo>
                    <a:pt x="50" y="65"/>
                  </a:moveTo>
                  <a:cubicBezTo>
                    <a:pt x="47" y="66"/>
                    <a:pt x="41" y="68"/>
                    <a:pt x="34" y="68"/>
                  </a:cubicBezTo>
                  <a:cubicBezTo>
                    <a:pt x="11" y="68"/>
                    <a:pt x="0" y="52"/>
                    <a:pt x="0" y="35"/>
                  </a:cubicBezTo>
                  <a:cubicBezTo>
                    <a:pt x="0" y="17"/>
                    <a:pt x="10" y="0"/>
                    <a:pt x="34" y="0"/>
                  </a:cubicBezTo>
                  <a:cubicBezTo>
                    <a:pt x="40" y="0"/>
                    <a:pt x="45" y="0"/>
                    <a:pt x="50" y="2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2" y="5"/>
                    <a:pt x="36" y="5"/>
                    <a:pt x="34" y="5"/>
                  </a:cubicBezTo>
                  <a:cubicBezTo>
                    <a:pt x="17" y="5"/>
                    <a:pt x="7" y="18"/>
                    <a:pt x="7" y="35"/>
                  </a:cubicBezTo>
                  <a:cubicBezTo>
                    <a:pt x="7" y="52"/>
                    <a:pt x="19" y="62"/>
                    <a:pt x="33" y="62"/>
                  </a:cubicBezTo>
                  <a:cubicBezTo>
                    <a:pt x="39" y="62"/>
                    <a:pt x="46" y="61"/>
                    <a:pt x="50" y="59"/>
                  </a:cubicBezTo>
                  <a:lnTo>
                    <a:pt x="50" y="6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9" name="Freeform 145"/>
            <p:cNvSpPr>
              <a:spLocks/>
            </p:cNvSpPr>
            <p:nvPr userDrawn="1"/>
          </p:nvSpPr>
          <p:spPr bwMode="auto">
            <a:xfrm>
              <a:off x="1038" y="895"/>
              <a:ext cx="182" cy="159"/>
            </a:xfrm>
            <a:custGeom>
              <a:avLst/>
              <a:gdLst>
                <a:gd name="T0" fmla="*/ 102 w 187"/>
                <a:gd name="T1" fmla="*/ 0 h 158"/>
                <a:gd name="T2" fmla="*/ 102 w 187"/>
                <a:gd name="T3" fmla="*/ 144 h 158"/>
                <a:gd name="T4" fmla="*/ 173 w 187"/>
                <a:gd name="T5" fmla="*/ 144 h 158"/>
                <a:gd name="T6" fmla="*/ 173 w 187"/>
                <a:gd name="T7" fmla="*/ 0 h 158"/>
                <a:gd name="T8" fmla="*/ 187 w 187"/>
                <a:gd name="T9" fmla="*/ 0 h 158"/>
                <a:gd name="T10" fmla="*/ 187 w 187"/>
                <a:gd name="T11" fmla="*/ 158 h 158"/>
                <a:gd name="T12" fmla="*/ 0 w 187"/>
                <a:gd name="T13" fmla="*/ 158 h 158"/>
                <a:gd name="T14" fmla="*/ 0 w 187"/>
                <a:gd name="T15" fmla="*/ 0 h 158"/>
                <a:gd name="T16" fmla="*/ 17 w 187"/>
                <a:gd name="T17" fmla="*/ 0 h 158"/>
                <a:gd name="T18" fmla="*/ 17 w 187"/>
                <a:gd name="T19" fmla="*/ 144 h 158"/>
                <a:gd name="T20" fmla="*/ 88 w 187"/>
                <a:gd name="T21" fmla="*/ 144 h 158"/>
                <a:gd name="T22" fmla="*/ 88 w 187"/>
                <a:gd name="T23" fmla="*/ 0 h 158"/>
                <a:gd name="T24" fmla="*/ 102 w 187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7" h="158">
                  <a:moveTo>
                    <a:pt x="102" y="0"/>
                  </a:moveTo>
                  <a:lnTo>
                    <a:pt x="102" y="144"/>
                  </a:lnTo>
                  <a:lnTo>
                    <a:pt x="173" y="144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187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4"/>
                  </a:lnTo>
                  <a:lnTo>
                    <a:pt x="88" y="144"/>
                  </a:lnTo>
                  <a:lnTo>
                    <a:pt x="8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0" name="Freeform 146"/>
            <p:cNvSpPr>
              <a:spLocks noEditPoints="1"/>
            </p:cNvSpPr>
            <p:nvPr userDrawn="1"/>
          </p:nvSpPr>
          <p:spPr bwMode="auto">
            <a:xfrm>
              <a:off x="1253" y="895"/>
              <a:ext cx="144" cy="159"/>
            </a:xfrm>
            <a:custGeom>
              <a:avLst/>
              <a:gdLst>
                <a:gd name="T0" fmla="*/ 80 w 144"/>
                <a:gd name="T1" fmla="*/ 0 h 158"/>
                <a:gd name="T2" fmla="*/ 144 w 144"/>
                <a:gd name="T3" fmla="*/ 158 h 158"/>
                <a:gd name="T4" fmla="*/ 127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4 w 144"/>
                <a:gd name="T11" fmla="*/ 158 h 158"/>
                <a:gd name="T12" fmla="*/ 0 w 144"/>
                <a:gd name="T13" fmla="*/ 158 h 158"/>
                <a:gd name="T14" fmla="*/ 61 w 144"/>
                <a:gd name="T15" fmla="*/ 0 h 158"/>
                <a:gd name="T16" fmla="*/ 80 w 144"/>
                <a:gd name="T17" fmla="*/ 0 h 158"/>
                <a:gd name="T18" fmla="*/ 71 w 144"/>
                <a:gd name="T19" fmla="*/ 16 h 158"/>
                <a:gd name="T20" fmla="*/ 66 w 144"/>
                <a:gd name="T21" fmla="*/ 30 h 158"/>
                <a:gd name="T22" fmla="*/ 38 w 144"/>
                <a:gd name="T23" fmla="*/ 101 h 158"/>
                <a:gd name="T24" fmla="*/ 104 w 144"/>
                <a:gd name="T25" fmla="*/ 101 h 158"/>
                <a:gd name="T26" fmla="*/ 75 w 144"/>
                <a:gd name="T27" fmla="*/ 30 h 158"/>
                <a:gd name="T28" fmla="*/ 71 w 144"/>
                <a:gd name="T29" fmla="*/ 16 h 158"/>
                <a:gd name="T30" fmla="*/ 71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0" y="0"/>
                  </a:moveTo>
                  <a:lnTo>
                    <a:pt x="144" y="158"/>
                  </a:lnTo>
                  <a:lnTo>
                    <a:pt x="127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61" y="0"/>
                  </a:lnTo>
                  <a:lnTo>
                    <a:pt x="80" y="0"/>
                  </a:lnTo>
                  <a:close/>
                  <a:moveTo>
                    <a:pt x="71" y="16"/>
                  </a:moveTo>
                  <a:lnTo>
                    <a:pt x="66" y="30"/>
                  </a:lnTo>
                  <a:lnTo>
                    <a:pt x="38" y="101"/>
                  </a:lnTo>
                  <a:lnTo>
                    <a:pt x="104" y="101"/>
                  </a:lnTo>
                  <a:lnTo>
                    <a:pt x="75" y="30"/>
                  </a:lnTo>
                  <a:lnTo>
                    <a:pt x="71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1" name="Freeform 147"/>
            <p:cNvSpPr>
              <a:spLocks noEditPoints="1"/>
            </p:cNvSpPr>
            <p:nvPr userDrawn="1"/>
          </p:nvSpPr>
          <p:spPr bwMode="auto">
            <a:xfrm>
              <a:off x="1415" y="895"/>
              <a:ext cx="99" cy="159"/>
            </a:xfrm>
            <a:custGeom>
              <a:avLst/>
              <a:gdLst>
                <a:gd name="T0" fmla="*/ 233 w 42"/>
                <a:gd name="T1" fmla="*/ 373 h 67"/>
                <a:gd name="T2" fmla="*/ 200 w 42"/>
                <a:gd name="T3" fmla="*/ 373 h 67"/>
                <a:gd name="T4" fmla="*/ 200 w 42"/>
                <a:gd name="T5" fmla="*/ 217 h 67"/>
                <a:gd name="T6" fmla="*/ 127 w 42"/>
                <a:gd name="T7" fmla="*/ 217 h 67"/>
                <a:gd name="T8" fmla="*/ 45 w 42"/>
                <a:gd name="T9" fmla="*/ 373 h 67"/>
                <a:gd name="T10" fmla="*/ 0 w 42"/>
                <a:gd name="T11" fmla="*/ 373 h 67"/>
                <a:gd name="T12" fmla="*/ 90 w 42"/>
                <a:gd name="T13" fmla="*/ 205 h 67"/>
                <a:gd name="T14" fmla="*/ 17 w 42"/>
                <a:gd name="T15" fmla="*/ 111 h 67"/>
                <a:gd name="T16" fmla="*/ 134 w 42"/>
                <a:gd name="T17" fmla="*/ 0 h 67"/>
                <a:gd name="T18" fmla="*/ 233 w 42"/>
                <a:gd name="T19" fmla="*/ 0 h 67"/>
                <a:gd name="T20" fmla="*/ 233 w 42"/>
                <a:gd name="T21" fmla="*/ 373 h 67"/>
                <a:gd name="T22" fmla="*/ 200 w 42"/>
                <a:gd name="T23" fmla="*/ 33 h 67"/>
                <a:gd name="T24" fmla="*/ 127 w 42"/>
                <a:gd name="T25" fmla="*/ 33 h 67"/>
                <a:gd name="T26" fmla="*/ 57 w 42"/>
                <a:gd name="T27" fmla="*/ 111 h 67"/>
                <a:gd name="T28" fmla="*/ 127 w 42"/>
                <a:gd name="T29" fmla="*/ 184 h 67"/>
                <a:gd name="T30" fmla="*/ 200 w 42"/>
                <a:gd name="T31" fmla="*/ 184 h 67"/>
                <a:gd name="T32" fmla="*/ 200 w 42"/>
                <a:gd name="T33" fmla="*/ 33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cubicBezTo>
                    <a:pt x="36" y="67"/>
                    <a:pt x="36" y="67"/>
                    <a:pt x="36" y="67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8" y="35"/>
                    <a:pt x="3" y="28"/>
                    <a:pt x="3" y="20"/>
                  </a:cubicBezTo>
                  <a:cubicBezTo>
                    <a:pt x="3" y="10"/>
                    <a:pt x="10" y="0"/>
                    <a:pt x="24" y="0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42" y="67"/>
                  </a:lnTo>
                  <a:close/>
                  <a:moveTo>
                    <a:pt x="36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5" y="6"/>
                    <a:pt x="10" y="12"/>
                    <a:pt x="10" y="20"/>
                  </a:cubicBezTo>
                  <a:cubicBezTo>
                    <a:pt x="10" y="29"/>
                    <a:pt x="16" y="33"/>
                    <a:pt x="23" y="33"/>
                  </a:cubicBezTo>
                  <a:cubicBezTo>
                    <a:pt x="36" y="33"/>
                    <a:pt x="36" y="33"/>
                    <a:pt x="36" y="33"/>
                  </a:cubicBezTo>
                  <a:lnTo>
                    <a:pt x="36" y="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2" name="Freeform 148"/>
            <p:cNvSpPr>
              <a:spLocks/>
            </p:cNvSpPr>
            <p:nvPr userDrawn="1"/>
          </p:nvSpPr>
          <p:spPr bwMode="auto">
            <a:xfrm>
              <a:off x="1610" y="895"/>
              <a:ext cx="187" cy="159"/>
            </a:xfrm>
            <a:custGeom>
              <a:avLst/>
              <a:gdLst>
                <a:gd name="T0" fmla="*/ 101 w 186"/>
                <a:gd name="T1" fmla="*/ 0 h 158"/>
                <a:gd name="T2" fmla="*/ 101 w 186"/>
                <a:gd name="T3" fmla="*/ 144 h 158"/>
                <a:gd name="T4" fmla="*/ 172 w 186"/>
                <a:gd name="T5" fmla="*/ 144 h 158"/>
                <a:gd name="T6" fmla="*/ 172 w 186"/>
                <a:gd name="T7" fmla="*/ 0 h 158"/>
                <a:gd name="T8" fmla="*/ 186 w 186"/>
                <a:gd name="T9" fmla="*/ 0 h 158"/>
                <a:gd name="T10" fmla="*/ 186 w 186"/>
                <a:gd name="T11" fmla="*/ 158 h 158"/>
                <a:gd name="T12" fmla="*/ 0 w 186"/>
                <a:gd name="T13" fmla="*/ 158 h 158"/>
                <a:gd name="T14" fmla="*/ 0 w 186"/>
                <a:gd name="T15" fmla="*/ 0 h 158"/>
                <a:gd name="T16" fmla="*/ 16 w 186"/>
                <a:gd name="T17" fmla="*/ 0 h 158"/>
                <a:gd name="T18" fmla="*/ 16 w 186"/>
                <a:gd name="T19" fmla="*/ 144 h 158"/>
                <a:gd name="T20" fmla="*/ 87 w 186"/>
                <a:gd name="T21" fmla="*/ 144 h 158"/>
                <a:gd name="T22" fmla="*/ 87 w 186"/>
                <a:gd name="T23" fmla="*/ 0 h 158"/>
                <a:gd name="T24" fmla="*/ 101 w 186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158">
                  <a:moveTo>
                    <a:pt x="101" y="0"/>
                  </a:moveTo>
                  <a:lnTo>
                    <a:pt x="101" y="144"/>
                  </a:lnTo>
                  <a:lnTo>
                    <a:pt x="172" y="144"/>
                  </a:lnTo>
                  <a:lnTo>
                    <a:pt x="172" y="0"/>
                  </a:lnTo>
                  <a:lnTo>
                    <a:pt x="186" y="0"/>
                  </a:lnTo>
                  <a:lnTo>
                    <a:pt x="186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44"/>
                  </a:lnTo>
                  <a:lnTo>
                    <a:pt x="87" y="144"/>
                  </a:lnTo>
                  <a:lnTo>
                    <a:pt x="87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3" name="Freeform 149"/>
            <p:cNvSpPr>
              <a:spLocks/>
            </p:cNvSpPr>
            <p:nvPr userDrawn="1"/>
          </p:nvSpPr>
          <p:spPr bwMode="auto">
            <a:xfrm>
              <a:off x="1839" y="895"/>
              <a:ext cx="118" cy="159"/>
            </a:xfrm>
            <a:custGeom>
              <a:avLst/>
              <a:gdLst>
                <a:gd name="T0" fmla="*/ 14 w 115"/>
                <a:gd name="T1" fmla="*/ 0 h 158"/>
                <a:gd name="T2" fmla="*/ 14 w 115"/>
                <a:gd name="T3" fmla="*/ 63 h 158"/>
                <a:gd name="T4" fmla="*/ 14 w 115"/>
                <a:gd name="T5" fmla="*/ 73 h 158"/>
                <a:gd name="T6" fmla="*/ 14 w 115"/>
                <a:gd name="T7" fmla="*/ 73 h 158"/>
                <a:gd name="T8" fmla="*/ 21 w 115"/>
                <a:gd name="T9" fmla="*/ 68 h 158"/>
                <a:gd name="T10" fmla="*/ 87 w 115"/>
                <a:gd name="T11" fmla="*/ 0 h 158"/>
                <a:gd name="T12" fmla="*/ 106 w 115"/>
                <a:gd name="T13" fmla="*/ 0 h 158"/>
                <a:gd name="T14" fmla="*/ 30 w 115"/>
                <a:gd name="T15" fmla="*/ 75 h 158"/>
                <a:gd name="T16" fmla="*/ 115 w 115"/>
                <a:gd name="T17" fmla="*/ 158 h 158"/>
                <a:gd name="T18" fmla="*/ 94 w 115"/>
                <a:gd name="T19" fmla="*/ 158 h 158"/>
                <a:gd name="T20" fmla="*/ 19 w 115"/>
                <a:gd name="T21" fmla="*/ 82 h 158"/>
                <a:gd name="T22" fmla="*/ 14 w 115"/>
                <a:gd name="T23" fmla="*/ 77 h 158"/>
                <a:gd name="T24" fmla="*/ 14 w 115"/>
                <a:gd name="T25" fmla="*/ 77 h 158"/>
                <a:gd name="T26" fmla="*/ 14 w 115"/>
                <a:gd name="T27" fmla="*/ 87 h 158"/>
                <a:gd name="T28" fmla="*/ 14 w 115"/>
                <a:gd name="T29" fmla="*/ 158 h 158"/>
                <a:gd name="T30" fmla="*/ 0 w 115"/>
                <a:gd name="T31" fmla="*/ 158 h 158"/>
                <a:gd name="T32" fmla="*/ 0 w 115"/>
                <a:gd name="T33" fmla="*/ 0 h 158"/>
                <a:gd name="T34" fmla="*/ 14 w 115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5" h="158">
                  <a:moveTo>
                    <a:pt x="14" y="0"/>
                  </a:moveTo>
                  <a:lnTo>
                    <a:pt x="14" y="63"/>
                  </a:lnTo>
                  <a:lnTo>
                    <a:pt x="14" y="73"/>
                  </a:lnTo>
                  <a:lnTo>
                    <a:pt x="21" y="68"/>
                  </a:lnTo>
                  <a:lnTo>
                    <a:pt x="87" y="0"/>
                  </a:lnTo>
                  <a:lnTo>
                    <a:pt x="106" y="0"/>
                  </a:lnTo>
                  <a:lnTo>
                    <a:pt x="30" y="75"/>
                  </a:lnTo>
                  <a:lnTo>
                    <a:pt x="115" y="158"/>
                  </a:lnTo>
                  <a:lnTo>
                    <a:pt x="94" y="158"/>
                  </a:lnTo>
                  <a:lnTo>
                    <a:pt x="19" y="82"/>
                  </a:lnTo>
                  <a:lnTo>
                    <a:pt x="14" y="77"/>
                  </a:lnTo>
                  <a:lnTo>
                    <a:pt x="14" y="87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4" name="Freeform 150"/>
            <p:cNvSpPr>
              <a:spLocks noEditPoints="1"/>
            </p:cNvSpPr>
            <p:nvPr userDrawn="1"/>
          </p:nvSpPr>
          <p:spPr bwMode="auto">
            <a:xfrm>
              <a:off x="1955" y="895"/>
              <a:ext cx="142" cy="160"/>
            </a:xfrm>
            <a:custGeom>
              <a:avLst/>
              <a:gdLst>
                <a:gd name="T0" fmla="*/ 168 w 60"/>
                <a:gd name="T1" fmla="*/ 0 h 68"/>
                <a:gd name="T2" fmla="*/ 336 w 60"/>
                <a:gd name="T3" fmla="*/ 188 h 68"/>
                <a:gd name="T4" fmla="*/ 168 w 60"/>
                <a:gd name="T5" fmla="*/ 376 h 68"/>
                <a:gd name="T6" fmla="*/ 0 w 60"/>
                <a:gd name="T7" fmla="*/ 188 h 68"/>
                <a:gd name="T8" fmla="*/ 168 w 60"/>
                <a:gd name="T9" fmla="*/ 0 h 68"/>
                <a:gd name="T10" fmla="*/ 168 w 60"/>
                <a:gd name="T11" fmla="*/ 344 h 68"/>
                <a:gd name="T12" fmla="*/ 296 w 60"/>
                <a:gd name="T13" fmla="*/ 188 h 68"/>
                <a:gd name="T14" fmla="*/ 168 w 60"/>
                <a:gd name="T15" fmla="*/ 28 h 68"/>
                <a:gd name="T16" fmla="*/ 33 w 60"/>
                <a:gd name="T17" fmla="*/ 188 h 68"/>
                <a:gd name="T18" fmla="*/ 168 w 60"/>
                <a:gd name="T19" fmla="*/ 344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8">
                  <a:moveTo>
                    <a:pt x="30" y="0"/>
                  </a:moveTo>
                  <a:cubicBezTo>
                    <a:pt x="50" y="0"/>
                    <a:pt x="60" y="16"/>
                    <a:pt x="60" y="34"/>
                  </a:cubicBezTo>
                  <a:cubicBezTo>
                    <a:pt x="60" y="56"/>
                    <a:pt x="47" y="68"/>
                    <a:pt x="30" y="68"/>
                  </a:cubicBezTo>
                  <a:cubicBezTo>
                    <a:pt x="13" y="68"/>
                    <a:pt x="0" y="56"/>
                    <a:pt x="0" y="34"/>
                  </a:cubicBezTo>
                  <a:cubicBezTo>
                    <a:pt x="0" y="16"/>
                    <a:pt x="9" y="0"/>
                    <a:pt x="30" y="0"/>
                  </a:cubicBezTo>
                  <a:close/>
                  <a:moveTo>
                    <a:pt x="30" y="62"/>
                  </a:moveTo>
                  <a:cubicBezTo>
                    <a:pt x="41" y="62"/>
                    <a:pt x="53" y="54"/>
                    <a:pt x="53" y="34"/>
                  </a:cubicBezTo>
                  <a:cubicBezTo>
                    <a:pt x="53" y="14"/>
                    <a:pt x="41" y="5"/>
                    <a:pt x="30" y="5"/>
                  </a:cubicBezTo>
                  <a:cubicBezTo>
                    <a:pt x="18" y="5"/>
                    <a:pt x="6" y="14"/>
                    <a:pt x="6" y="34"/>
                  </a:cubicBezTo>
                  <a:cubicBezTo>
                    <a:pt x="6" y="54"/>
                    <a:pt x="18" y="62"/>
                    <a:pt x="30" y="6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5" name="Freeform 151"/>
            <p:cNvSpPr>
              <a:spLocks/>
            </p:cNvSpPr>
            <p:nvPr userDrawn="1"/>
          </p:nvSpPr>
          <p:spPr bwMode="auto">
            <a:xfrm>
              <a:off x="2105" y="895"/>
              <a:ext cx="121" cy="160"/>
            </a:xfrm>
            <a:custGeom>
              <a:avLst/>
              <a:gdLst>
                <a:gd name="T0" fmla="*/ 286 w 52"/>
                <a:gd name="T1" fmla="*/ 0 h 68"/>
                <a:gd name="T2" fmla="*/ 286 w 52"/>
                <a:gd name="T3" fmla="*/ 372 h 68"/>
                <a:gd name="T4" fmla="*/ 253 w 52"/>
                <a:gd name="T5" fmla="*/ 372 h 68"/>
                <a:gd name="T6" fmla="*/ 253 w 52"/>
                <a:gd name="T7" fmla="*/ 33 h 68"/>
                <a:gd name="T8" fmla="*/ 110 w 52"/>
                <a:gd name="T9" fmla="*/ 33 h 68"/>
                <a:gd name="T10" fmla="*/ 110 w 52"/>
                <a:gd name="T11" fmla="*/ 127 h 68"/>
                <a:gd name="T12" fmla="*/ 28 w 52"/>
                <a:gd name="T13" fmla="*/ 376 h 68"/>
                <a:gd name="T14" fmla="*/ 0 w 52"/>
                <a:gd name="T15" fmla="*/ 372 h 68"/>
                <a:gd name="T16" fmla="*/ 0 w 52"/>
                <a:gd name="T17" fmla="*/ 344 h 68"/>
                <a:gd name="T18" fmla="*/ 21 w 52"/>
                <a:gd name="T19" fmla="*/ 344 h 68"/>
                <a:gd name="T20" fmla="*/ 77 w 52"/>
                <a:gd name="T21" fmla="*/ 127 h 68"/>
                <a:gd name="T22" fmla="*/ 77 w 52"/>
                <a:gd name="T23" fmla="*/ 0 h 68"/>
                <a:gd name="T24" fmla="*/ 286 w 52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" h="68">
                  <a:moveTo>
                    <a:pt x="52" y="0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46"/>
                    <a:pt x="21" y="68"/>
                    <a:pt x="5" y="68"/>
                  </a:cubicBezTo>
                  <a:cubicBezTo>
                    <a:pt x="4" y="68"/>
                    <a:pt x="2" y="68"/>
                    <a:pt x="0" y="67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2"/>
                    <a:pt x="3" y="62"/>
                    <a:pt x="4" y="62"/>
                  </a:cubicBezTo>
                  <a:cubicBezTo>
                    <a:pt x="16" y="62"/>
                    <a:pt x="14" y="34"/>
                    <a:pt x="14" y="23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6" name="Freeform 152"/>
            <p:cNvSpPr>
              <a:spLocks noEditPoints="1"/>
            </p:cNvSpPr>
            <p:nvPr userDrawn="1"/>
          </p:nvSpPr>
          <p:spPr bwMode="auto">
            <a:xfrm>
              <a:off x="2251" y="895"/>
              <a:ext cx="144" cy="159"/>
            </a:xfrm>
            <a:custGeom>
              <a:avLst/>
              <a:gdLst>
                <a:gd name="T0" fmla="*/ 83 w 144"/>
                <a:gd name="T1" fmla="*/ 0 h 158"/>
                <a:gd name="T2" fmla="*/ 144 w 144"/>
                <a:gd name="T3" fmla="*/ 158 h 158"/>
                <a:gd name="T4" fmla="*/ 130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7 w 144"/>
                <a:gd name="T11" fmla="*/ 158 h 158"/>
                <a:gd name="T12" fmla="*/ 0 w 144"/>
                <a:gd name="T13" fmla="*/ 158 h 158"/>
                <a:gd name="T14" fmla="*/ 64 w 144"/>
                <a:gd name="T15" fmla="*/ 0 h 158"/>
                <a:gd name="T16" fmla="*/ 83 w 144"/>
                <a:gd name="T17" fmla="*/ 0 h 158"/>
                <a:gd name="T18" fmla="*/ 73 w 144"/>
                <a:gd name="T19" fmla="*/ 16 h 158"/>
                <a:gd name="T20" fmla="*/ 69 w 144"/>
                <a:gd name="T21" fmla="*/ 30 h 158"/>
                <a:gd name="T22" fmla="*/ 40 w 144"/>
                <a:gd name="T23" fmla="*/ 101 h 158"/>
                <a:gd name="T24" fmla="*/ 106 w 144"/>
                <a:gd name="T25" fmla="*/ 101 h 158"/>
                <a:gd name="T26" fmla="*/ 78 w 144"/>
                <a:gd name="T27" fmla="*/ 30 h 158"/>
                <a:gd name="T28" fmla="*/ 73 w 144"/>
                <a:gd name="T29" fmla="*/ 16 h 158"/>
                <a:gd name="T30" fmla="*/ 73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3" y="0"/>
                  </a:moveTo>
                  <a:lnTo>
                    <a:pt x="144" y="158"/>
                  </a:lnTo>
                  <a:lnTo>
                    <a:pt x="130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7" y="158"/>
                  </a:lnTo>
                  <a:lnTo>
                    <a:pt x="0" y="158"/>
                  </a:lnTo>
                  <a:lnTo>
                    <a:pt x="64" y="0"/>
                  </a:lnTo>
                  <a:lnTo>
                    <a:pt x="83" y="0"/>
                  </a:lnTo>
                  <a:close/>
                  <a:moveTo>
                    <a:pt x="73" y="16"/>
                  </a:moveTo>
                  <a:lnTo>
                    <a:pt x="69" y="30"/>
                  </a:lnTo>
                  <a:lnTo>
                    <a:pt x="40" y="101"/>
                  </a:lnTo>
                  <a:lnTo>
                    <a:pt x="106" y="101"/>
                  </a:lnTo>
                  <a:lnTo>
                    <a:pt x="78" y="30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7" name="Freeform 153"/>
            <p:cNvSpPr>
              <a:spLocks noEditPoints="1"/>
            </p:cNvSpPr>
            <p:nvPr userDrawn="1"/>
          </p:nvSpPr>
          <p:spPr bwMode="auto">
            <a:xfrm>
              <a:off x="594" y="1147"/>
              <a:ext cx="93" cy="118"/>
            </a:xfrm>
            <a:custGeom>
              <a:avLst/>
              <a:gdLst>
                <a:gd name="T0" fmla="*/ 110 w 40"/>
                <a:gd name="T1" fmla="*/ 0 h 49"/>
                <a:gd name="T2" fmla="*/ 221 w 40"/>
                <a:gd name="T3" fmla="*/ 135 h 49"/>
                <a:gd name="T4" fmla="*/ 110 w 40"/>
                <a:gd name="T5" fmla="*/ 275 h 49"/>
                <a:gd name="T6" fmla="*/ 0 w 40"/>
                <a:gd name="T7" fmla="*/ 135 h 49"/>
                <a:gd name="T8" fmla="*/ 110 w 40"/>
                <a:gd name="T9" fmla="*/ 0 h 49"/>
                <a:gd name="T10" fmla="*/ 110 w 40"/>
                <a:gd name="T11" fmla="*/ 253 h 49"/>
                <a:gd name="T12" fmla="*/ 193 w 40"/>
                <a:gd name="T13" fmla="*/ 135 h 49"/>
                <a:gd name="T14" fmla="*/ 110 w 40"/>
                <a:gd name="T15" fmla="*/ 21 h 49"/>
                <a:gd name="T16" fmla="*/ 21 w 40"/>
                <a:gd name="T17" fmla="*/ 135 h 49"/>
                <a:gd name="T18" fmla="*/ 110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3" y="0"/>
                    <a:pt x="40" y="12"/>
                    <a:pt x="40" y="24"/>
                  </a:cubicBezTo>
                  <a:cubicBezTo>
                    <a:pt x="40" y="40"/>
                    <a:pt x="31" y="49"/>
                    <a:pt x="20" y="49"/>
                  </a:cubicBezTo>
                  <a:cubicBezTo>
                    <a:pt x="8" y="49"/>
                    <a:pt x="0" y="40"/>
                    <a:pt x="0" y="24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5" y="39"/>
                    <a:pt x="35" y="24"/>
                  </a:cubicBezTo>
                  <a:cubicBezTo>
                    <a:pt x="35" y="10"/>
                    <a:pt x="28" y="4"/>
                    <a:pt x="20" y="4"/>
                  </a:cubicBezTo>
                  <a:cubicBezTo>
                    <a:pt x="12" y="4"/>
                    <a:pt x="4" y="10"/>
                    <a:pt x="4" y="24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8" name="Freeform 154"/>
            <p:cNvSpPr>
              <a:spLocks noEditPoints="1"/>
            </p:cNvSpPr>
            <p:nvPr userDrawn="1"/>
          </p:nvSpPr>
          <p:spPr bwMode="auto">
            <a:xfrm>
              <a:off x="707" y="1147"/>
              <a:ext cx="60" cy="115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9" name="Freeform 155"/>
            <p:cNvSpPr>
              <a:spLocks/>
            </p:cNvSpPr>
            <p:nvPr userDrawn="1"/>
          </p:nvSpPr>
          <p:spPr bwMode="auto">
            <a:xfrm>
              <a:off x="785" y="1147"/>
              <a:ext cx="54" cy="115"/>
            </a:xfrm>
            <a:custGeom>
              <a:avLst/>
              <a:gdLst>
                <a:gd name="T0" fmla="*/ 52 w 52"/>
                <a:gd name="T1" fmla="*/ 0 h 114"/>
                <a:gd name="T2" fmla="*/ 52 w 52"/>
                <a:gd name="T3" fmla="*/ 10 h 114"/>
                <a:gd name="T4" fmla="*/ 10 w 52"/>
                <a:gd name="T5" fmla="*/ 10 h 114"/>
                <a:gd name="T6" fmla="*/ 10 w 52"/>
                <a:gd name="T7" fmla="*/ 114 h 114"/>
                <a:gd name="T8" fmla="*/ 0 w 52"/>
                <a:gd name="T9" fmla="*/ 114 h 114"/>
                <a:gd name="T10" fmla="*/ 0 w 52"/>
                <a:gd name="T11" fmla="*/ 0 h 114"/>
                <a:gd name="T12" fmla="*/ 52 w 52"/>
                <a:gd name="T13" fmla="*/ 0 h 1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14">
                  <a:moveTo>
                    <a:pt x="52" y="0"/>
                  </a:moveTo>
                  <a:lnTo>
                    <a:pt x="52" y="10"/>
                  </a:lnTo>
                  <a:lnTo>
                    <a:pt x="10" y="10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0" name="Freeform 156"/>
            <p:cNvSpPr>
              <a:spLocks noEditPoints="1"/>
            </p:cNvSpPr>
            <p:nvPr userDrawn="1"/>
          </p:nvSpPr>
          <p:spPr bwMode="auto">
            <a:xfrm>
              <a:off x="832" y="1147"/>
              <a:ext cx="94" cy="115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3 w 95"/>
                <a:gd name="T7" fmla="*/ 83 h 114"/>
                <a:gd name="T8" fmla="*/ 21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7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2 w 95"/>
                <a:gd name="T27" fmla="*/ 22 h 114"/>
                <a:gd name="T28" fmla="*/ 47 w 95"/>
                <a:gd name="T29" fmla="*/ 12 h 114"/>
                <a:gd name="T30" fmla="*/ 47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3" y="83"/>
                  </a:lnTo>
                  <a:lnTo>
                    <a:pt x="21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7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2" y="22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" name="Freeform 157"/>
            <p:cNvSpPr>
              <a:spLocks/>
            </p:cNvSpPr>
            <p:nvPr userDrawn="1"/>
          </p:nvSpPr>
          <p:spPr bwMode="auto">
            <a:xfrm>
              <a:off x="946" y="1147"/>
              <a:ext cx="72" cy="115"/>
            </a:xfrm>
            <a:custGeom>
              <a:avLst/>
              <a:gdLst>
                <a:gd name="T0" fmla="*/ 9 w 73"/>
                <a:gd name="T1" fmla="*/ 0 h 114"/>
                <a:gd name="T2" fmla="*/ 9 w 73"/>
                <a:gd name="T3" fmla="*/ 52 h 114"/>
                <a:gd name="T4" fmla="*/ 63 w 73"/>
                <a:gd name="T5" fmla="*/ 52 h 114"/>
                <a:gd name="T6" fmla="*/ 63 w 73"/>
                <a:gd name="T7" fmla="*/ 0 h 114"/>
                <a:gd name="T8" fmla="*/ 73 w 73"/>
                <a:gd name="T9" fmla="*/ 0 h 114"/>
                <a:gd name="T10" fmla="*/ 73 w 73"/>
                <a:gd name="T11" fmla="*/ 114 h 114"/>
                <a:gd name="T12" fmla="*/ 63 w 73"/>
                <a:gd name="T13" fmla="*/ 114 h 114"/>
                <a:gd name="T14" fmla="*/ 63 w 73"/>
                <a:gd name="T15" fmla="*/ 59 h 114"/>
                <a:gd name="T16" fmla="*/ 9 w 73"/>
                <a:gd name="T17" fmla="*/ 59 h 114"/>
                <a:gd name="T18" fmla="*/ 9 w 73"/>
                <a:gd name="T19" fmla="*/ 114 h 114"/>
                <a:gd name="T20" fmla="*/ 0 w 73"/>
                <a:gd name="T21" fmla="*/ 114 h 114"/>
                <a:gd name="T22" fmla="*/ 0 w 73"/>
                <a:gd name="T23" fmla="*/ 0 h 114"/>
                <a:gd name="T24" fmla="*/ 9 w 73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" h="114">
                  <a:moveTo>
                    <a:pt x="9" y="0"/>
                  </a:moveTo>
                  <a:lnTo>
                    <a:pt x="9" y="52"/>
                  </a:lnTo>
                  <a:lnTo>
                    <a:pt x="63" y="52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3" y="114"/>
                  </a:lnTo>
                  <a:lnTo>
                    <a:pt x="63" y="114"/>
                  </a:lnTo>
                  <a:lnTo>
                    <a:pt x="63" y="59"/>
                  </a:lnTo>
                  <a:lnTo>
                    <a:pt x="9" y="59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2" name="Freeform 158"/>
            <p:cNvSpPr>
              <a:spLocks/>
            </p:cNvSpPr>
            <p:nvPr userDrawn="1"/>
          </p:nvSpPr>
          <p:spPr bwMode="auto">
            <a:xfrm>
              <a:off x="1044" y="1147"/>
              <a:ext cx="78" cy="115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12 w 78"/>
                <a:gd name="T7" fmla="*/ 99 h 114"/>
                <a:gd name="T8" fmla="*/ 16 w 78"/>
                <a:gd name="T9" fmla="*/ 88 h 114"/>
                <a:gd name="T10" fmla="*/ 68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2" y="99"/>
                  </a:lnTo>
                  <a:lnTo>
                    <a:pt x="16" y="88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3" name="Freeform 159"/>
            <p:cNvSpPr>
              <a:spLocks/>
            </p:cNvSpPr>
            <p:nvPr userDrawn="1"/>
          </p:nvSpPr>
          <p:spPr bwMode="auto">
            <a:xfrm>
              <a:off x="1140" y="1147"/>
              <a:ext cx="66" cy="118"/>
            </a:xfrm>
            <a:custGeom>
              <a:avLst/>
              <a:gdLst>
                <a:gd name="T0" fmla="*/ 33 w 28"/>
                <a:gd name="T1" fmla="*/ 118 h 49"/>
                <a:gd name="T2" fmla="*/ 66 w 28"/>
                <a:gd name="T3" fmla="*/ 118 h 49"/>
                <a:gd name="T4" fmla="*/ 123 w 28"/>
                <a:gd name="T5" fmla="*/ 66 h 49"/>
                <a:gd name="T6" fmla="*/ 66 w 28"/>
                <a:gd name="T7" fmla="*/ 21 h 49"/>
                <a:gd name="T8" fmla="*/ 5 w 28"/>
                <a:gd name="T9" fmla="*/ 33 h 49"/>
                <a:gd name="T10" fmla="*/ 5 w 28"/>
                <a:gd name="T11" fmla="*/ 12 h 49"/>
                <a:gd name="T12" fmla="*/ 66 w 28"/>
                <a:gd name="T13" fmla="*/ 0 h 49"/>
                <a:gd name="T14" fmla="*/ 151 w 28"/>
                <a:gd name="T15" fmla="*/ 66 h 49"/>
                <a:gd name="T16" fmla="*/ 106 w 28"/>
                <a:gd name="T17" fmla="*/ 128 h 49"/>
                <a:gd name="T18" fmla="*/ 106 w 28"/>
                <a:gd name="T19" fmla="*/ 128 h 49"/>
                <a:gd name="T20" fmla="*/ 156 w 28"/>
                <a:gd name="T21" fmla="*/ 201 h 49"/>
                <a:gd name="T22" fmla="*/ 66 w 28"/>
                <a:gd name="T23" fmla="*/ 275 h 49"/>
                <a:gd name="T24" fmla="*/ 0 w 28"/>
                <a:gd name="T25" fmla="*/ 258 h 49"/>
                <a:gd name="T26" fmla="*/ 0 w 28"/>
                <a:gd name="T27" fmla="*/ 234 h 49"/>
                <a:gd name="T28" fmla="*/ 66 w 28"/>
                <a:gd name="T29" fmla="*/ 253 h 49"/>
                <a:gd name="T30" fmla="*/ 134 w 28"/>
                <a:gd name="T31" fmla="*/ 196 h 49"/>
                <a:gd name="T32" fmla="*/ 66 w 28"/>
                <a:gd name="T33" fmla="*/ 140 h 49"/>
                <a:gd name="T34" fmla="*/ 33 w 28"/>
                <a:gd name="T35" fmla="*/ 140 h 49"/>
                <a:gd name="T36" fmla="*/ 33 w 28"/>
                <a:gd name="T37" fmla="*/ 118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8" h="49">
                  <a:moveTo>
                    <a:pt x="6" y="21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20" y="21"/>
                    <a:pt x="22" y="16"/>
                    <a:pt x="22" y="12"/>
                  </a:cubicBezTo>
                  <a:cubicBezTo>
                    <a:pt x="22" y="6"/>
                    <a:pt x="18" y="4"/>
                    <a:pt x="12" y="4"/>
                  </a:cubicBezTo>
                  <a:cubicBezTo>
                    <a:pt x="8" y="4"/>
                    <a:pt x="4" y="5"/>
                    <a:pt x="1" y="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1"/>
                    <a:pt x="8" y="0"/>
                    <a:pt x="12" y="0"/>
                  </a:cubicBezTo>
                  <a:cubicBezTo>
                    <a:pt x="13" y="0"/>
                    <a:pt x="27" y="0"/>
                    <a:pt x="27" y="12"/>
                  </a:cubicBezTo>
                  <a:cubicBezTo>
                    <a:pt x="27" y="18"/>
                    <a:pt x="24" y="22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5" y="24"/>
                    <a:pt x="28" y="29"/>
                    <a:pt x="28" y="36"/>
                  </a:cubicBezTo>
                  <a:cubicBezTo>
                    <a:pt x="28" y="45"/>
                    <a:pt x="19" y="49"/>
                    <a:pt x="12" y="49"/>
                  </a:cubicBezTo>
                  <a:cubicBezTo>
                    <a:pt x="7" y="49"/>
                    <a:pt x="3" y="47"/>
                    <a:pt x="0" y="4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5"/>
                  </a:cubicBezTo>
                  <a:cubicBezTo>
                    <a:pt x="24" y="29"/>
                    <a:pt x="19" y="25"/>
                    <a:pt x="12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4" name="Freeform 160"/>
            <p:cNvSpPr>
              <a:spLocks noEditPoints="1"/>
            </p:cNvSpPr>
            <p:nvPr userDrawn="1"/>
          </p:nvSpPr>
          <p:spPr bwMode="auto">
            <a:xfrm>
              <a:off x="1215" y="1147"/>
              <a:ext cx="97" cy="115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4 w 95"/>
                <a:gd name="T7" fmla="*/ 83 h 114"/>
                <a:gd name="T8" fmla="*/ 22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8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0 w 95"/>
                <a:gd name="T27" fmla="*/ 22 h 114"/>
                <a:gd name="T28" fmla="*/ 48 w 95"/>
                <a:gd name="T29" fmla="*/ 12 h 114"/>
                <a:gd name="T30" fmla="*/ 48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4" y="83"/>
                  </a:lnTo>
                  <a:lnTo>
                    <a:pt x="22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8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0" y="2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5" name="Freeform 161"/>
            <p:cNvSpPr>
              <a:spLocks/>
            </p:cNvSpPr>
            <p:nvPr userDrawn="1"/>
          </p:nvSpPr>
          <p:spPr bwMode="auto">
            <a:xfrm>
              <a:off x="1328" y="1147"/>
              <a:ext cx="90" cy="142"/>
            </a:xfrm>
            <a:custGeom>
              <a:avLst/>
              <a:gdLst>
                <a:gd name="T0" fmla="*/ 12 w 90"/>
                <a:gd name="T1" fmla="*/ 0 h 140"/>
                <a:gd name="T2" fmla="*/ 12 w 90"/>
                <a:gd name="T3" fmla="*/ 104 h 140"/>
                <a:gd name="T4" fmla="*/ 66 w 90"/>
                <a:gd name="T5" fmla="*/ 104 h 140"/>
                <a:gd name="T6" fmla="*/ 66 w 90"/>
                <a:gd name="T7" fmla="*/ 0 h 140"/>
                <a:gd name="T8" fmla="*/ 78 w 90"/>
                <a:gd name="T9" fmla="*/ 0 h 140"/>
                <a:gd name="T10" fmla="*/ 78 w 90"/>
                <a:gd name="T11" fmla="*/ 104 h 140"/>
                <a:gd name="T12" fmla="*/ 90 w 90"/>
                <a:gd name="T13" fmla="*/ 104 h 140"/>
                <a:gd name="T14" fmla="*/ 90 w 90"/>
                <a:gd name="T15" fmla="*/ 140 h 140"/>
                <a:gd name="T16" fmla="*/ 81 w 90"/>
                <a:gd name="T17" fmla="*/ 140 h 140"/>
                <a:gd name="T18" fmla="*/ 81 w 90"/>
                <a:gd name="T19" fmla="*/ 114 h 140"/>
                <a:gd name="T20" fmla="*/ 0 w 90"/>
                <a:gd name="T21" fmla="*/ 114 h 140"/>
                <a:gd name="T22" fmla="*/ 0 w 90"/>
                <a:gd name="T23" fmla="*/ 0 h 140"/>
                <a:gd name="T24" fmla="*/ 12 w 90"/>
                <a:gd name="T25" fmla="*/ 0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40">
                  <a:moveTo>
                    <a:pt x="12" y="0"/>
                  </a:moveTo>
                  <a:lnTo>
                    <a:pt x="12" y="104"/>
                  </a:lnTo>
                  <a:lnTo>
                    <a:pt x="66" y="104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04"/>
                  </a:lnTo>
                  <a:lnTo>
                    <a:pt x="90" y="104"/>
                  </a:lnTo>
                  <a:lnTo>
                    <a:pt x="90" y="140"/>
                  </a:lnTo>
                  <a:lnTo>
                    <a:pt x="81" y="140"/>
                  </a:lnTo>
                  <a:lnTo>
                    <a:pt x="81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6" name="Freeform 162"/>
            <p:cNvSpPr>
              <a:spLocks/>
            </p:cNvSpPr>
            <p:nvPr userDrawn="1"/>
          </p:nvSpPr>
          <p:spPr bwMode="auto">
            <a:xfrm>
              <a:off x="1436" y="1147"/>
              <a:ext cx="78" cy="115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6 w 78"/>
                <a:gd name="T17" fmla="*/ 114 h 114"/>
                <a:gd name="T18" fmla="*/ 66 w 78"/>
                <a:gd name="T19" fmla="*/ 29 h 114"/>
                <a:gd name="T20" fmla="*/ 69 w 78"/>
                <a:gd name="T21" fmla="*/ 14 h 114"/>
                <a:gd name="T22" fmla="*/ 66 w 78"/>
                <a:gd name="T23" fmla="*/ 14 h 114"/>
                <a:gd name="T24" fmla="*/ 61 w 78"/>
                <a:gd name="T25" fmla="*/ 26 h 114"/>
                <a:gd name="T26" fmla="*/ 9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29"/>
                  </a:lnTo>
                  <a:lnTo>
                    <a:pt x="69" y="14"/>
                  </a:lnTo>
                  <a:lnTo>
                    <a:pt x="66" y="14"/>
                  </a:lnTo>
                  <a:lnTo>
                    <a:pt x="61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7" name="Freeform 163"/>
            <p:cNvSpPr>
              <a:spLocks/>
            </p:cNvSpPr>
            <p:nvPr userDrawn="1"/>
          </p:nvSpPr>
          <p:spPr bwMode="auto">
            <a:xfrm>
              <a:off x="1540" y="1147"/>
              <a:ext cx="81" cy="115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1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1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8" name="Freeform 164"/>
            <p:cNvSpPr>
              <a:spLocks/>
            </p:cNvSpPr>
            <p:nvPr userDrawn="1"/>
          </p:nvSpPr>
          <p:spPr bwMode="auto">
            <a:xfrm>
              <a:off x="1683" y="1147"/>
              <a:ext cx="78" cy="115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6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6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9" name="Freeform 165"/>
            <p:cNvSpPr>
              <a:spLocks/>
            </p:cNvSpPr>
            <p:nvPr userDrawn="1"/>
          </p:nvSpPr>
          <p:spPr bwMode="auto">
            <a:xfrm>
              <a:off x="1815" y="1147"/>
              <a:ext cx="82" cy="118"/>
            </a:xfrm>
            <a:custGeom>
              <a:avLst/>
              <a:gdLst>
                <a:gd name="T0" fmla="*/ 28 w 35"/>
                <a:gd name="T1" fmla="*/ 0 h 49"/>
                <a:gd name="T2" fmla="*/ 90 w 35"/>
                <a:gd name="T3" fmla="*/ 147 h 49"/>
                <a:gd name="T4" fmla="*/ 107 w 35"/>
                <a:gd name="T5" fmla="*/ 180 h 49"/>
                <a:gd name="T6" fmla="*/ 107 w 35"/>
                <a:gd name="T7" fmla="*/ 180 h 49"/>
                <a:gd name="T8" fmla="*/ 119 w 35"/>
                <a:gd name="T9" fmla="*/ 147 h 49"/>
                <a:gd name="T10" fmla="*/ 175 w 35"/>
                <a:gd name="T11" fmla="*/ 0 h 49"/>
                <a:gd name="T12" fmla="*/ 197 w 35"/>
                <a:gd name="T13" fmla="*/ 0 h 49"/>
                <a:gd name="T14" fmla="*/ 111 w 35"/>
                <a:gd name="T15" fmla="*/ 230 h 49"/>
                <a:gd name="T16" fmla="*/ 62 w 35"/>
                <a:gd name="T17" fmla="*/ 275 h 49"/>
                <a:gd name="T18" fmla="*/ 40 w 35"/>
                <a:gd name="T19" fmla="*/ 270 h 49"/>
                <a:gd name="T20" fmla="*/ 40 w 35"/>
                <a:gd name="T21" fmla="*/ 246 h 49"/>
                <a:gd name="T22" fmla="*/ 62 w 35"/>
                <a:gd name="T23" fmla="*/ 253 h 49"/>
                <a:gd name="T24" fmla="*/ 85 w 35"/>
                <a:gd name="T25" fmla="*/ 225 h 49"/>
                <a:gd name="T26" fmla="*/ 95 w 35"/>
                <a:gd name="T27" fmla="*/ 208 h 49"/>
                <a:gd name="T28" fmla="*/ 0 w 35"/>
                <a:gd name="T29" fmla="*/ 0 h 49"/>
                <a:gd name="T30" fmla="*/ 28 w 35"/>
                <a:gd name="T31" fmla="*/ 0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49">
                  <a:moveTo>
                    <a:pt x="5" y="0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8" y="45"/>
                    <a:pt x="17" y="49"/>
                    <a:pt x="11" y="49"/>
                  </a:cubicBezTo>
                  <a:cubicBezTo>
                    <a:pt x="10" y="49"/>
                    <a:pt x="8" y="49"/>
                    <a:pt x="7" y="48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5"/>
                    <a:pt x="9" y="45"/>
                    <a:pt x="11" y="45"/>
                  </a:cubicBezTo>
                  <a:cubicBezTo>
                    <a:pt x="13" y="45"/>
                    <a:pt x="14" y="43"/>
                    <a:pt x="15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0" name="Freeform 166"/>
            <p:cNvSpPr>
              <a:spLocks/>
            </p:cNvSpPr>
            <p:nvPr userDrawn="1"/>
          </p:nvSpPr>
          <p:spPr bwMode="auto">
            <a:xfrm>
              <a:off x="1916" y="1147"/>
              <a:ext cx="75" cy="115"/>
            </a:xfrm>
            <a:custGeom>
              <a:avLst/>
              <a:gdLst>
                <a:gd name="T0" fmla="*/ 75 w 75"/>
                <a:gd name="T1" fmla="*/ 0 h 114"/>
                <a:gd name="T2" fmla="*/ 75 w 75"/>
                <a:gd name="T3" fmla="*/ 114 h 114"/>
                <a:gd name="T4" fmla="*/ 63 w 75"/>
                <a:gd name="T5" fmla="*/ 114 h 114"/>
                <a:gd name="T6" fmla="*/ 63 w 75"/>
                <a:gd name="T7" fmla="*/ 10 h 114"/>
                <a:gd name="T8" fmla="*/ 9 w 75"/>
                <a:gd name="T9" fmla="*/ 10 h 114"/>
                <a:gd name="T10" fmla="*/ 9 w 75"/>
                <a:gd name="T11" fmla="*/ 114 h 114"/>
                <a:gd name="T12" fmla="*/ 0 w 75"/>
                <a:gd name="T13" fmla="*/ 114 h 114"/>
                <a:gd name="T14" fmla="*/ 0 w 75"/>
                <a:gd name="T15" fmla="*/ 0 h 114"/>
                <a:gd name="T16" fmla="*/ 75 w 75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14">
                  <a:moveTo>
                    <a:pt x="75" y="0"/>
                  </a:moveTo>
                  <a:lnTo>
                    <a:pt x="75" y="114"/>
                  </a:lnTo>
                  <a:lnTo>
                    <a:pt x="63" y="114"/>
                  </a:lnTo>
                  <a:lnTo>
                    <a:pt x="63" y="10"/>
                  </a:lnTo>
                  <a:lnTo>
                    <a:pt x="9" y="10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1" name="Freeform 167"/>
            <p:cNvSpPr>
              <a:spLocks noEditPoints="1"/>
            </p:cNvSpPr>
            <p:nvPr userDrawn="1"/>
          </p:nvSpPr>
          <p:spPr bwMode="auto">
            <a:xfrm>
              <a:off x="2017" y="1147"/>
              <a:ext cx="57" cy="115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2" name="Freeform 168"/>
            <p:cNvSpPr>
              <a:spLocks noEditPoints="1"/>
            </p:cNvSpPr>
            <p:nvPr userDrawn="1"/>
          </p:nvSpPr>
          <p:spPr bwMode="auto">
            <a:xfrm>
              <a:off x="2075" y="1147"/>
              <a:ext cx="100" cy="115"/>
            </a:xfrm>
            <a:custGeom>
              <a:avLst/>
              <a:gdLst>
                <a:gd name="T0" fmla="*/ 57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5 w 97"/>
                <a:gd name="T7" fmla="*/ 83 h 114"/>
                <a:gd name="T8" fmla="*/ 24 w 97"/>
                <a:gd name="T9" fmla="*/ 83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7 w 97"/>
                <a:gd name="T17" fmla="*/ 0 h 114"/>
                <a:gd name="T18" fmla="*/ 49 w 97"/>
                <a:gd name="T19" fmla="*/ 12 h 114"/>
                <a:gd name="T20" fmla="*/ 45 w 97"/>
                <a:gd name="T21" fmla="*/ 22 h 114"/>
                <a:gd name="T22" fmla="*/ 26 w 97"/>
                <a:gd name="T23" fmla="*/ 73 h 114"/>
                <a:gd name="T24" fmla="*/ 73 w 97"/>
                <a:gd name="T25" fmla="*/ 73 h 114"/>
                <a:gd name="T26" fmla="*/ 52 w 97"/>
                <a:gd name="T27" fmla="*/ 22 h 114"/>
                <a:gd name="T28" fmla="*/ 49 w 97"/>
                <a:gd name="T29" fmla="*/ 12 h 114"/>
                <a:gd name="T30" fmla="*/ 49 w 97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7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5" y="83"/>
                  </a:lnTo>
                  <a:lnTo>
                    <a:pt x="24" y="83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7" y="0"/>
                  </a:lnTo>
                  <a:close/>
                  <a:moveTo>
                    <a:pt x="49" y="12"/>
                  </a:moveTo>
                  <a:lnTo>
                    <a:pt x="45" y="22"/>
                  </a:lnTo>
                  <a:lnTo>
                    <a:pt x="26" y="73"/>
                  </a:lnTo>
                  <a:lnTo>
                    <a:pt x="73" y="73"/>
                  </a:lnTo>
                  <a:lnTo>
                    <a:pt x="52" y="22"/>
                  </a:lnTo>
                  <a:lnTo>
                    <a:pt x="49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3" name="Freeform 169"/>
            <p:cNvSpPr>
              <a:spLocks noEditPoints="1"/>
            </p:cNvSpPr>
            <p:nvPr userDrawn="1"/>
          </p:nvSpPr>
          <p:spPr bwMode="auto">
            <a:xfrm>
              <a:off x="2188" y="1147"/>
              <a:ext cx="63" cy="115"/>
            </a:xfrm>
            <a:custGeom>
              <a:avLst/>
              <a:gdLst>
                <a:gd name="T0" fmla="*/ 66 w 27"/>
                <a:gd name="T1" fmla="*/ 0 h 48"/>
                <a:gd name="T2" fmla="*/ 140 w 27"/>
                <a:gd name="T3" fmla="*/ 69 h 48"/>
                <a:gd name="T4" fmla="*/ 102 w 27"/>
                <a:gd name="T5" fmla="*/ 131 h 48"/>
                <a:gd name="T6" fmla="*/ 102 w 27"/>
                <a:gd name="T7" fmla="*/ 131 h 48"/>
                <a:gd name="T8" fmla="*/ 152 w 27"/>
                <a:gd name="T9" fmla="*/ 197 h 48"/>
                <a:gd name="T10" fmla="*/ 66 w 27"/>
                <a:gd name="T11" fmla="*/ 271 h 48"/>
                <a:gd name="T12" fmla="*/ 0 w 27"/>
                <a:gd name="T13" fmla="*/ 271 h 48"/>
                <a:gd name="T14" fmla="*/ 0 w 27"/>
                <a:gd name="T15" fmla="*/ 0 h 48"/>
                <a:gd name="T16" fmla="*/ 66 w 27"/>
                <a:gd name="T17" fmla="*/ 0 h 48"/>
                <a:gd name="T18" fmla="*/ 28 w 27"/>
                <a:gd name="T19" fmla="*/ 124 h 48"/>
                <a:gd name="T20" fmla="*/ 66 w 27"/>
                <a:gd name="T21" fmla="*/ 124 h 48"/>
                <a:gd name="T22" fmla="*/ 119 w 27"/>
                <a:gd name="T23" fmla="*/ 74 h 48"/>
                <a:gd name="T24" fmla="*/ 66 w 27"/>
                <a:gd name="T25" fmla="*/ 24 h 48"/>
                <a:gd name="T26" fmla="*/ 28 w 27"/>
                <a:gd name="T27" fmla="*/ 24 h 48"/>
                <a:gd name="T28" fmla="*/ 28 w 27"/>
                <a:gd name="T29" fmla="*/ 124 h 48"/>
                <a:gd name="T30" fmla="*/ 28 w 27"/>
                <a:gd name="T31" fmla="*/ 249 h 48"/>
                <a:gd name="T32" fmla="*/ 62 w 27"/>
                <a:gd name="T33" fmla="*/ 249 h 48"/>
                <a:gd name="T34" fmla="*/ 123 w 27"/>
                <a:gd name="T35" fmla="*/ 197 h 48"/>
                <a:gd name="T36" fmla="*/ 66 w 27"/>
                <a:gd name="T37" fmla="*/ 147 h 48"/>
                <a:gd name="T38" fmla="*/ 28 w 27"/>
                <a:gd name="T39" fmla="*/ 147 h 48"/>
                <a:gd name="T40" fmla="*/ 28 w 27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7" h="48">
                  <a:moveTo>
                    <a:pt x="12" y="0"/>
                  </a:moveTo>
                  <a:cubicBezTo>
                    <a:pt x="22" y="0"/>
                    <a:pt x="25" y="6"/>
                    <a:pt x="25" y="12"/>
                  </a:cubicBezTo>
                  <a:cubicBezTo>
                    <a:pt x="25" y="17"/>
                    <a:pt x="23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3" y="25"/>
                    <a:pt x="27" y="29"/>
                    <a:pt x="27" y="35"/>
                  </a:cubicBezTo>
                  <a:cubicBezTo>
                    <a:pt x="27" y="48"/>
                    <a:pt x="14" y="48"/>
                    <a:pt x="12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5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8" y="22"/>
                    <a:pt x="21" y="18"/>
                    <a:pt x="21" y="13"/>
                  </a:cubicBezTo>
                  <a:cubicBezTo>
                    <a:pt x="21" y="7"/>
                    <a:pt x="17" y="4"/>
                    <a:pt x="12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22"/>
                  </a:lnTo>
                  <a:close/>
                  <a:moveTo>
                    <a:pt x="5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5" y="44"/>
                    <a:pt x="22" y="44"/>
                    <a:pt x="22" y="35"/>
                  </a:cubicBezTo>
                  <a:cubicBezTo>
                    <a:pt x="22" y="29"/>
                    <a:pt x="18" y="26"/>
                    <a:pt x="12" y="26"/>
                  </a:cubicBezTo>
                  <a:cubicBezTo>
                    <a:pt x="5" y="26"/>
                    <a:pt x="5" y="26"/>
                    <a:pt x="5" y="26"/>
                  </a:cubicBezTo>
                  <a:lnTo>
                    <a:pt x="5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4" name="Freeform 170"/>
            <p:cNvSpPr>
              <a:spLocks/>
            </p:cNvSpPr>
            <p:nvPr userDrawn="1"/>
          </p:nvSpPr>
          <p:spPr bwMode="auto">
            <a:xfrm>
              <a:off x="2261" y="1147"/>
              <a:ext cx="82" cy="118"/>
            </a:xfrm>
            <a:custGeom>
              <a:avLst/>
              <a:gdLst>
                <a:gd name="T0" fmla="*/ 192 w 35"/>
                <a:gd name="T1" fmla="*/ 0 h 49"/>
                <a:gd name="T2" fmla="*/ 192 w 35"/>
                <a:gd name="T3" fmla="*/ 270 h 49"/>
                <a:gd name="T4" fmla="*/ 171 w 35"/>
                <a:gd name="T5" fmla="*/ 270 h 49"/>
                <a:gd name="T6" fmla="*/ 171 w 35"/>
                <a:gd name="T7" fmla="*/ 21 h 49"/>
                <a:gd name="T8" fmla="*/ 77 w 35"/>
                <a:gd name="T9" fmla="*/ 21 h 49"/>
                <a:gd name="T10" fmla="*/ 77 w 35"/>
                <a:gd name="T11" fmla="*/ 95 h 49"/>
                <a:gd name="T12" fmla="*/ 16 w 35"/>
                <a:gd name="T13" fmla="*/ 275 h 49"/>
                <a:gd name="T14" fmla="*/ 0 w 35"/>
                <a:gd name="T15" fmla="*/ 270 h 49"/>
                <a:gd name="T16" fmla="*/ 0 w 35"/>
                <a:gd name="T17" fmla="*/ 253 h 49"/>
                <a:gd name="T18" fmla="*/ 16 w 35"/>
                <a:gd name="T19" fmla="*/ 253 h 49"/>
                <a:gd name="T20" fmla="*/ 54 w 35"/>
                <a:gd name="T21" fmla="*/ 95 h 49"/>
                <a:gd name="T22" fmla="*/ 54 w 35"/>
                <a:gd name="T23" fmla="*/ 0 h 49"/>
                <a:gd name="T24" fmla="*/ 192 w 35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49">
                  <a:moveTo>
                    <a:pt x="35" y="0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33"/>
                    <a:pt x="14" y="49"/>
                    <a:pt x="3" y="49"/>
                  </a:cubicBezTo>
                  <a:cubicBezTo>
                    <a:pt x="3" y="49"/>
                    <a:pt x="2" y="49"/>
                    <a:pt x="0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2" y="45"/>
                    <a:pt x="3" y="45"/>
                  </a:cubicBezTo>
                  <a:cubicBezTo>
                    <a:pt x="11" y="45"/>
                    <a:pt x="10" y="25"/>
                    <a:pt x="10" y="17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5" name="Freeform 171"/>
            <p:cNvSpPr>
              <a:spLocks/>
            </p:cNvSpPr>
            <p:nvPr userDrawn="1"/>
          </p:nvSpPr>
          <p:spPr bwMode="auto">
            <a:xfrm>
              <a:off x="2369" y="1147"/>
              <a:ext cx="55" cy="115"/>
            </a:xfrm>
            <a:custGeom>
              <a:avLst/>
              <a:gdLst>
                <a:gd name="T0" fmla="*/ 52 w 55"/>
                <a:gd name="T1" fmla="*/ 0 h 114"/>
                <a:gd name="T2" fmla="*/ 52 w 55"/>
                <a:gd name="T3" fmla="*/ 10 h 114"/>
                <a:gd name="T4" fmla="*/ 12 w 55"/>
                <a:gd name="T5" fmla="*/ 10 h 114"/>
                <a:gd name="T6" fmla="*/ 12 w 55"/>
                <a:gd name="T7" fmla="*/ 52 h 114"/>
                <a:gd name="T8" fmla="*/ 50 w 55"/>
                <a:gd name="T9" fmla="*/ 52 h 114"/>
                <a:gd name="T10" fmla="*/ 50 w 55"/>
                <a:gd name="T11" fmla="*/ 62 h 114"/>
                <a:gd name="T12" fmla="*/ 12 w 55"/>
                <a:gd name="T13" fmla="*/ 62 h 114"/>
                <a:gd name="T14" fmla="*/ 12 w 55"/>
                <a:gd name="T15" fmla="*/ 104 h 114"/>
                <a:gd name="T16" fmla="*/ 55 w 55"/>
                <a:gd name="T17" fmla="*/ 104 h 114"/>
                <a:gd name="T18" fmla="*/ 55 w 55"/>
                <a:gd name="T19" fmla="*/ 114 h 114"/>
                <a:gd name="T20" fmla="*/ 0 w 55"/>
                <a:gd name="T21" fmla="*/ 114 h 114"/>
                <a:gd name="T22" fmla="*/ 0 w 55"/>
                <a:gd name="T23" fmla="*/ 0 h 114"/>
                <a:gd name="T24" fmla="*/ 52 w 55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" h="114">
                  <a:moveTo>
                    <a:pt x="52" y="0"/>
                  </a:moveTo>
                  <a:lnTo>
                    <a:pt x="52" y="10"/>
                  </a:lnTo>
                  <a:lnTo>
                    <a:pt x="12" y="10"/>
                  </a:lnTo>
                  <a:lnTo>
                    <a:pt x="12" y="52"/>
                  </a:lnTo>
                  <a:lnTo>
                    <a:pt x="50" y="52"/>
                  </a:lnTo>
                  <a:lnTo>
                    <a:pt x="50" y="62"/>
                  </a:lnTo>
                  <a:lnTo>
                    <a:pt x="12" y="62"/>
                  </a:lnTo>
                  <a:lnTo>
                    <a:pt x="12" y="104"/>
                  </a:lnTo>
                  <a:lnTo>
                    <a:pt x="55" y="104"/>
                  </a:lnTo>
                  <a:lnTo>
                    <a:pt x="55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6" name="Freeform 172"/>
            <p:cNvSpPr>
              <a:spLocks/>
            </p:cNvSpPr>
            <p:nvPr userDrawn="1"/>
          </p:nvSpPr>
          <p:spPr bwMode="auto">
            <a:xfrm>
              <a:off x="2442" y="1147"/>
              <a:ext cx="75" cy="115"/>
            </a:xfrm>
            <a:custGeom>
              <a:avLst/>
              <a:gdLst>
                <a:gd name="T0" fmla="*/ 12 w 76"/>
                <a:gd name="T1" fmla="*/ 0 h 114"/>
                <a:gd name="T2" fmla="*/ 12 w 76"/>
                <a:gd name="T3" fmla="*/ 52 h 114"/>
                <a:gd name="T4" fmla="*/ 67 w 76"/>
                <a:gd name="T5" fmla="*/ 52 h 114"/>
                <a:gd name="T6" fmla="*/ 67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7 w 76"/>
                <a:gd name="T13" fmla="*/ 114 h 114"/>
                <a:gd name="T14" fmla="*/ 67 w 76"/>
                <a:gd name="T15" fmla="*/ 59 h 114"/>
                <a:gd name="T16" fmla="*/ 12 w 76"/>
                <a:gd name="T17" fmla="*/ 59 h 114"/>
                <a:gd name="T18" fmla="*/ 12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2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2" y="0"/>
                  </a:moveTo>
                  <a:lnTo>
                    <a:pt x="12" y="52"/>
                  </a:lnTo>
                  <a:lnTo>
                    <a:pt x="67" y="5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7" y="114"/>
                  </a:lnTo>
                  <a:lnTo>
                    <a:pt x="67" y="59"/>
                  </a:lnTo>
                  <a:lnTo>
                    <a:pt x="12" y="59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7" name="Freeform 173"/>
            <p:cNvSpPr>
              <a:spLocks/>
            </p:cNvSpPr>
            <p:nvPr userDrawn="1"/>
          </p:nvSpPr>
          <p:spPr bwMode="auto">
            <a:xfrm>
              <a:off x="2544" y="1147"/>
              <a:ext cx="78" cy="115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7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9 w 78"/>
                <a:gd name="T17" fmla="*/ 114 h 114"/>
                <a:gd name="T18" fmla="*/ 69 w 78"/>
                <a:gd name="T19" fmla="*/ 29 h 114"/>
                <a:gd name="T20" fmla="*/ 69 w 78"/>
                <a:gd name="T21" fmla="*/ 14 h 114"/>
                <a:gd name="T22" fmla="*/ 69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7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9" y="114"/>
                  </a:lnTo>
                  <a:lnTo>
                    <a:pt x="69" y="29"/>
                  </a:lnTo>
                  <a:lnTo>
                    <a:pt x="69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8" name="Freeform 174"/>
            <p:cNvSpPr>
              <a:spLocks noEditPoints="1"/>
            </p:cNvSpPr>
            <p:nvPr userDrawn="1"/>
          </p:nvSpPr>
          <p:spPr bwMode="auto">
            <a:xfrm>
              <a:off x="2643" y="1147"/>
              <a:ext cx="66" cy="115"/>
            </a:xfrm>
            <a:custGeom>
              <a:avLst/>
              <a:gdLst>
                <a:gd name="T0" fmla="*/ 156 w 28"/>
                <a:gd name="T1" fmla="*/ 271 h 48"/>
                <a:gd name="T2" fmla="*/ 134 w 28"/>
                <a:gd name="T3" fmla="*/ 271 h 48"/>
                <a:gd name="T4" fmla="*/ 134 w 28"/>
                <a:gd name="T5" fmla="*/ 159 h 48"/>
                <a:gd name="T6" fmla="*/ 83 w 28"/>
                <a:gd name="T7" fmla="*/ 159 h 48"/>
                <a:gd name="T8" fmla="*/ 28 w 28"/>
                <a:gd name="T9" fmla="*/ 271 h 48"/>
                <a:gd name="T10" fmla="*/ 0 w 28"/>
                <a:gd name="T11" fmla="*/ 271 h 48"/>
                <a:gd name="T12" fmla="*/ 61 w 28"/>
                <a:gd name="T13" fmla="*/ 152 h 48"/>
                <a:gd name="T14" fmla="*/ 12 w 28"/>
                <a:gd name="T15" fmla="*/ 78 h 48"/>
                <a:gd name="T16" fmla="*/ 90 w 28"/>
                <a:gd name="T17" fmla="*/ 0 h 48"/>
                <a:gd name="T18" fmla="*/ 156 w 28"/>
                <a:gd name="T19" fmla="*/ 0 h 48"/>
                <a:gd name="T20" fmla="*/ 156 w 28"/>
                <a:gd name="T21" fmla="*/ 271 h 48"/>
                <a:gd name="T22" fmla="*/ 134 w 28"/>
                <a:gd name="T23" fmla="*/ 24 h 48"/>
                <a:gd name="T24" fmla="*/ 83 w 28"/>
                <a:gd name="T25" fmla="*/ 24 h 48"/>
                <a:gd name="T26" fmla="*/ 33 w 28"/>
                <a:gd name="T27" fmla="*/ 78 h 48"/>
                <a:gd name="T28" fmla="*/ 83 w 28"/>
                <a:gd name="T29" fmla="*/ 135 h 48"/>
                <a:gd name="T30" fmla="*/ 134 w 28"/>
                <a:gd name="T31" fmla="*/ 135 h 48"/>
                <a:gd name="T32" fmla="*/ 134 w 28"/>
                <a:gd name="T33" fmla="*/ 24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48">
                  <a:moveTo>
                    <a:pt x="28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5" y="25"/>
                    <a:pt x="2" y="20"/>
                    <a:pt x="2" y="14"/>
                  </a:cubicBezTo>
                  <a:cubicBezTo>
                    <a:pt x="2" y="7"/>
                    <a:pt x="6" y="0"/>
                    <a:pt x="16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28" y="48"/>
                  </a:lnTo>
                  <a:close/>
                  <a:moveTo>
                    <a:pt x="24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0" y="4"/>
                    <a:pt x="6" y="9"/>
                    <a:pt x="6" y="14"/>
                  </a:cubicBezTo>
                  <a:cubicBezTo>
                    <a:pt x="6" y="21"/>
                    <a:pt x="11" y="24"/>
                    <a:pt x="15" y="24"/>
                  </a:cubicBezTo>
                  <a:cubicBezTo>
                    <a:pt x="24" y="24"/>
                    <a:pt x="24" y="24"/>
                    <a:pt x="24" y="24"/>
                  </a:cubicBezTo>
                  <a:lnTo>
                    <a:pt x="2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9" name="Freeform 175"/>
            <p:cNvSpPr>
              <a:spLocks/>
            </p:cNvSpPr>
            <p:nvPr userDrawn="1"/>
          </p:nvSpPr>
          <p:spPr bwMode="auto">
            <a:xfrm>
              <a:off x="586" y="1355"/>
              <a:ext cx="67" cy="118"/>
            </a:xfrm>
            <a:custGeom>
              <a:avLst/>
              <a:gdLst>
                <a:gd name="T0" fmla="*/ 38 w 29"/>
                <a:gd name="T1" fmla="*/ 123 h 49"/>
                <a:gd name="T2" fmla="*/ 66 w 29"/>
                <a:gd name="T3" fmla="*/ 123 h 49"/>
                <a:gd name="T4" fmla="*/ 127 w 29"/>
                <a:gd name="T5" fmla="*/ 66 h 49"/>
                <a:gd name="T6" fmla="*/ 66 w 29"/>
                <a:gd name="T7" fmla="*/ 21 h 49"/>
                <a:gd name="T8" fmla="*/ 12 w 29"/>
                <a:gd name="T9" fmla="*/ 40 h 49"/>
                <a:gd name="T10" fmla="*/ 5 w 29"/>
                <a:gd name="T11" fmla="*/ 12 h 49"/>
                <a:gd name="T12" fmla="*/ 66 w 29"/>
                <a:gd name="T13" fmla="*/ 0 h 49"/>
                <a:gd name="T14" fmla="*/ 148 w 29"/>
                <a:gd name="T15" fmla="*/ 66 h 49"/>
                <a:gd name="T16" fmla="*/ 110 w 29"/>
                <a:gd name="T17" fmla="*/ 128 h 49"/>
                <a:gd name="T18" fmla="*/ 110 w 29"/>
                <a:gd name="T19" fmla="*/ 135 h 49"/>
                <a:gd name="T20" fmla="*/ 159 w 29"/>
                <a:gd name="T21" fmla="*/ 201 h 49"/>
                <a:gd name="T22" fmla="*/ 66 w 29"/>
                <a:gd name="T23" fmla="*/ 275 h 49"/>
                <a:gd name="T24" fmla="*/ 0 w 29"/>
                <a:gd name="T25" fmla="*/ 258 h 49"/>
                <a:gd name="T26" fmla="*/ 5 w 29"/>
                <a:gd name="T27" fmla="*/ 234 h 49"/>
                <a:gd name="T28" fmla="*/ 66 w 29"/>
                <a:gd name="T29" fmla="*/ 253 h 49"/>
                <a:gd name="T30" fmla="*/ 131 w 29"/>
                <a:gd name="T31" fmla="*/ 201 h 49"/>
                <a:gd name="T32" fmla="*/ 70 w 29"/>
                <a:gd name="T33" fmla="*/ 147 h 49"/>
                <a:gd name="T34" fmla="*/ 38 w 29"/>
                <a:gd name="T35" fmla="*/ 147 h 49"/>
                <a:gd name="T36" fmla="*/ 38 w 29"/>
                <a:gd name="T37" fmla="*/ 123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" h="49">
                  <a:moveTo>
                    <a:pt x="7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21" y="22"/>
                    <a:pt x="23" y="17"/>
                    <a:pt x="23" y="12"/>
                  </a:cubicBezTo>
                  <a:cubicBezTo>
                    <a:pt x="23" y="7"/>
                    <a:pt x="19" y="4"/>
                    <a:pt x="12" y="4"/>
                  </a:cubicBezTo>
                  <a:cubicBezTo>
                    <a:pt x="9" y="4"/>
                    <a:pt x="5" y="5"/>
                    <a:pt x="2" y="7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1"/>
                    <a:pt x="9" y="0"/>
                    <a:pt x="12" y="0"/>
                  </a:cubicBezTo>
                  <a:cubicBezTo>
                    <a:pt x="14" y="0"/>
                    <a:pt x="27" y="0"/>
                    <a:pt x="27" y="12"/>
                  </a:cubicBezTo>
                  <a:cubicBezTo>
                    <a:pt x="27" y="18"/>
                    <a:pt x="25" y="22"/>
                    <a:pt x="20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6" y="25"/>
                    <a:pt x="29" y="30"/>
                    <a:pt x="29" y="36"/>
                  </a:cubicBezTo>
                  <a:cubicBezTo>
                    <a:pt x="29" y="45"/>
                    <a:pt x="20" y="49"/>
                    <a:pt x="12" y="49"/>
                  </a:cubicBezTo>
                  <a:cubicBezTo>
                    <a:pt x="8" y="49"/>
                    <a:pt x="4" y="48"/>
                    <a:pt x="0" y="46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6"/>
                  </a:cubicBezTo>
                  <a:cubicBezTo>
                    <a:pt x="24" y="29"/>
                    <a:pt x="20" y="26"/>
                    <a:pt x="13" y="26"/>
                  </a:cubicBezTo>
                  <a:cubicBezTo>
                    <a:pt x="7" y="26"/>
                    <a:pt x="7" y="26"/>
                    <a:pt x="7" y="26"/>
                  </a:cubicBezTo>
                  <a:lnTo>
                    <a:pt x="7" y="2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0" name="Freeform 176"/>
            <p:cNvSpPr>
              <a:spLocks noEditPoints="1"/>
            </p:cNvSpPr>
            <p:nvPr userDrawn="1"/>
          </p:nvSpPr>
          <p:spPr bwMode="auto">
            <a:xfrm>
              <a:off x="662" y="1358"/>
              <a:ext cx="96" cy="136"/>
            </a:xfrm>
            <a:custGeom>
              <a:avLst/>
              <a:gdLst>
                <a:gd name="T0" fmla="*/ 197 w 40"/>
                <a:gd name="T1" fmla="*/ 0 h 58"/>
                <a:gd name="T2" fmla="*/ 197 w 40"/>
                <a:gd name="T3" fmla="*/ 246 h 58"/>
                <a:gd name="T4" fmla="*/ 226 w 40"/>
                <a:gd name="T5" fmla="*/ 246 h 58"/>
                <a:gd name="T6" fmla="*/ 226 w 40"/>
                <a:gd name="T7" fmla="*/ 324 h 58"/>
                <a:gd name="T8" fmla="*/ 204 w 40"/>
                <a:gd name="T9" fmla="*/ 324 h 58"/>
                <a:gd name="T10" fmla="*/ 204 w 40"/>
                <a:gd name="T11" fmla="*/ 267 h 58"/>
                <a:gd name="T12" fmla="*/ 24 w 40"/>
                <a:gd name="T13" fmla="*/ 267 h 58"/>
                <a:gd name="T14" fmla="*/ 24 w 40"/>
                <a:gd name="T15" fmla="*/ 324 h 58"/>
                <a:gd name="T16" fmla="*/ 0 w 40"/>
                <a:gd name="T17" fmla="*/ 324 h 58"/>
                <a:gd name="T18" fmla="*/ 0 w 40"/>
                <a:gd name="T19" fmla="*/ 246 h 58"/>
                <a:gd name="T20" fmla="*/ 24 w 40"/>
                <a:gd name="T21" fmla="*/ 246 h 58"/>
                <a:gd name="T22" fmla="*/ 57 w 40"/>
                <a:gd name="T23" fmla="*/ 73 h 58"/>
                <a:gd name="T24" fmla="*/ 57 w 40"/>
                <a:gd name="T25" fmla="*/ 0 h 58"/>
                <a:gd name="T26" fmla="*/ 197 w 40"/>
                <a:gd name="T27" fmla="*/ 0 h 58"/>
                <a:gd name="T28" fmla="*/ 78 w 40"/>
                <a:gd name="T29" fmla="*/ 21 h 58"/>
                <a:gd name="T30" fmla="*/ 78 w 40"/>
                <a:gd name="T31" fmla="*/ 73 h 58"/>
                <a:gd name="T32" fmla="*/ 45 w 40"/>
                <a:gd name="T33" fmla="*/ 246 h 58"/>
                <a:gd name="T34" fmla="*/ 176 w 40"/>
                <a:gd name="T35" fmla="*/ 246 h 58"/>
                <a:gd name="T36" fmla="*/ 176 w 40"/>
                <a:gd name="T37" fmla="*/ 21 h 58"/>
                <a:gd name="T38" fmla="*/ 78 w 40"/>
                <a:gd name="T39" fmla="*/ 21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" h="58">
                  <a:moveTo>
                    <a:pt x="35" y="0"/>
                  </a:moveTo>
                  <a:cubicBezTo>
                    <a:pt x="35" y="44"/>
                    <a:pt x="35" y="44"/>
                    <a:pt x="35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10" y="33"/>
                    <a:pt x="10" y="25"/>
                    <a:pt x="10" y="13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  <a:moveTo>
                    <a:pt x="14" y="4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4" y="24"/>
                    <a:pt x="14" y="33"/>
                    <a:pt x="8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1" name="Freeform 177"/>
            <p:cNvSpPr>
              <a:spLocks noEditPoints="1"/>
            </p:cNvSpPr>
            <p:nvPr userDrawn="1"/>
          </p:nvSpPr>
          <p:spPr bwMode="auto">
            <a:xfrm>
              <a:off x="776" y="1358"/>
              <a:ext cx="63" cy="115"/>
            </a:xfrm>
            <a:custGeom>
              <a:avLst/>
              <a:gdLst>
                <a:gd name="T0" fmla="*/ 66 w 25"/>
                <a:gd name="T1" fmla="*/ 0 h 48"/>
                <a:gd name="T2" fmla="*/ 139 w 25"/>
                <a:gd name="T3" fmla="*/ 78 h 48"/>
                <a:gd name="T4" fmla="*/ 66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6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8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2" y="0"/>
                  </a:moveTo>
                  <a:cubicBezTo>
                    <a:pt x="20" y="0"/>
                    <a:pt x="25" y="5"/>
                    <a:pt x="25" y="14"/>
                  </a:cubicBezTo>
                  <a:cubicBezTo>
                    <a:pt x="25" y="22"/>
                    <a:pt x="20" y="27"/>
                    <a:pt x="12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1" y="23"/>
                    <a:pt x="21" y="14"/>
                  </a:cubicBezTo>
                  <a:cubicBezTo>
                    <a:pt x="21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2" name="Freeform 178"/>
            <p:cNvSpPr>
              <a:spLocks noEditPoints="1"/>
            </p:cNvSpPr>
            <p:nvPr userDrawn="1"/>
          </p:nvSpPr>
          <p:spPr bwMode="auto">
            <a:xfrm>
              <a:off x="836" y="1358"/>
              <a:ext cx="97" cy="115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5 w 97"/>
                <a:gd name="T5" fmla="*/ 114 h 114"/>
                <a:gd name="T6" fmla="*/ 73 w 97"/>
                <a:gd name="T7" fmla="*/ 81 h 114"/>
                <a:gd name="T8" fmla="*/ 21 w 97"/>
                <a:gd name="T9" fmla="*/ 81 h 114"/>
                <a:gd name="T10" fmla="*/ 9 w 97"/>
                <a:gd name="T11" fmla="*/ 114 h 114"/>
                <a:gd name="T12" fmla="*/ 0 w 97"/>
                <a:gd name="T13" fmla="*/ 114 h 114"/>
                <a:gd name="T14" fmla="*/ 40 w 97"/>
                <a:gd name="T15" fmla="*/ 0 h 114"/>
                <a:gd name="T16" fmla="*/ 54 w 97"/>
                <a:gd name="T17" fmla="*/ 0 h 114"/>
                <a:gd name="T18" fmla="*/ 47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47 w 97"/>
                <a:gd name="T29" fmla="*/ 10 h 114"/>
                <a:gd name="T30" fmla="*/ 47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5" y="114"/>
                  </a:lnTo>
                  <a:lnTo>
                    <a:pt x="73" y="81"/>
                  </a:lnTo>
                  <a:lnTo>
                    <a:pt x="21" y="81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4" y="0"/>
                  </a:lnTo>
                  <a:close/>
                  <a:moveTo>
                    <a:pt x="47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3" name="Freeform 179"/>
            <p:cNvSpPr>
              <a:spLocks noEditPoints="1"/>
            </p:cNvSpPr>
            <p:nvPr userDrawn="1"/>
          </p:nvSpPr>
          <p:spPr bwMode="auto">
            <a:xfrm>
              <a:off x="949" y="1358"/>
              <a:ext cx="63" cy="115"/>
            </a:xfrm>
            <a:custGeom>
              <a:avLst/>
              <a:gdLst>
                <a:gd name="T0" fmla="*/ 69 w 26"/>
                <a:gd name="T1" fmla="*/ 0 h 48"/>
                <a:gd name="T2" fmla="*/ 143 w 26"/>
                <a:gd name="T3" fmla="*/ 69 h 48"/>
                <a:gd name="T4" fmla="*/ 98 w 26"/>
                <a:gd name="T5" fmla="*/ 131 h 48"/>
                <a:gd name="T6" fmla="*/ 98 w 26"/>
                <a:gd name="T7" fmla="*/ 131 h 48"/>
                <a:gd name="T8" fmla="*/ 148 w 26"/>
                <a:gd name="T9" fmla="*/ 192 h 48"/>
                <a:gd name="T10" fmla="*/ 62 w 26"/>
                <a:gd name="T11" fmla="*/ 271 h 48"/>
                <a:gd name="T12" fmla="*/ 0 w 26"/>
                <a:gd name="T13" fmla="*/ 271 h 48"/>
                <a:gd name="T14" fmla="*/ 0 w 26"/>
                <a:gd name="T15" fmla="*/ 0 h 48"/>
                <a:gd name="T16" fmla="*/ 69 w 26"/>
                <a:gd name="T17" fmla="*/ 0 h 48"/>
                <a:gd name="T18" fmla="*/ 24 w 26"/>
                <a:gd name="T19" fmla="*/ 119 h 48"/>
                <a:gd name="T20" fmla="*/ 62 w 26"/>
                <a:gd name="T21" fmla="*/ 119 h 48"/>
                <a:gd name="T22" fmla="*/ 114 w 26"/>
                <a:gd name="T23" fmla="*/ 69 h 48"/>
                <a:gd name="T24" fmla="*/ 62 w 26"/>
                <a:gd name="T25" fmla="*/ 24 h 48"/>
                <a:gd name="T26" fmla="*/ 24 w 26"/>
                <a:gd name="T27" fmla="*/ 24 h 48"/>
                <a:gd name="T28" fmla="*/ 24 w 26"/>
                <a:gd name="T29" fmla="*/ 119 h 48"/>
                <a:gd name="T30" fmla="*/ 24 w 26"/>
                <a:gd name="T31" fmla="*/ 249 h 48"/>
                <a:gd name="T32" fmla="*/ 62 w 26"/>
                <a:gd name="T33" fmla="*/ 249 h 48"/>
                <a:gd name="T34" fmla="*/ 119 w 26"/>
                <a:gd name="T35" fmla="*/ 192 h 48"/>
                <a:gd name="T36" fmla="*/ 62 w 26"/>
                <a:gd name="T37" fmla="*/ 140 h 48"/>
                <a:gd name="T38" fmla="*/ 24 w 26"/>
                <a:gd name="T39" fmla="*/ 140 h 48"/>
                <a:gd name="T40" fmla="*/ 24 w 26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" h="48">
                  <a:moveTo>
                    <a:pt x="12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6"/>
                    <a:pt x="23" y="21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22" y="24"/>
                    <a:pt x="26" y="29"/>
                    <a:pt x="26" y="34"/>
                  </a:cubicBezTo>
                  <a:cubicBezTo>
                    <a:pt x="26" y="48"/>
                    <a:pt x="13" y="48"/>
                    <a:pt x="1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7" y="21"/>
                    <a:pt x="20" y="17"/>
                    <a:pt x="20" y="12"/>
                  </a:cubicBezTo>
                  <a:cubicBezTo>
                    <a:pt x="20" y="6"/>
                    <a:pt x="16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1"/>
                  </a:lnTo>
                  <a:close/>
                  <a:moveTo>
                    <a:pt x="4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4" y="44"/>
                    <a:pt x="21" y="43"/>
                    <a:pt x="21" y="34"/>
                  </a:cubicBezTo>
                  <a:cubicBezTo>
                    <a:pt x="21" y="28"/>
                    <a:pt x="17" y="25"/>
                    <a:pt x="11" y="25"/>
                  </a:cubicBezTo>
                  <a:cubicBezTo>
                    <a:pt x="4" y="25"/>
                    <a:pt x="4" y="25"/>
                    <a:pt x="4" y="25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4" name="Freeform 180"/>
            <p:cNvSpPr>
              <a:spLocks noEditPoints="1"/>
            </p:cNvSpPr>
            <p:nvPr userDrawn="1"/>
          </p:nvSpPr>
          <p:spPr bwMode="auto">
            <a:xfrm>
              <a:off x="1026" y="1355"/>
              <a:ext cx="96" cy="118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5" name="Freeform 181"/>
            <p:cNvSpPr>
              <a:spLocks noEditPoints="1"/>
            </p:cNvSpPr>
            <p:nvPr userDrawn="1"/>
          </p:nvSpPr>
          <p:spPr bwMode="auto">
            <a:xfrm>
              <a:off x="1137" y="1355"/>
              <a:ext cx="96" cy="118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7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6" name="Freeform 182"/>
            <p:cNvSpPr>
              <a:spLocks/>
            </p:cNvSpPr>
            <p:nvPr userDrawn="1"/>
          </p:nvSpPr>
          <p:spPr bwMode="auto">
            <a:xfrm>
              <a:off x="1239" y="1358"/>
              <a:ext cx="91" cy="115"/>
            </a:xfrm>
            <a:custGeom>
              <a:avLst/>
              <a:gdLst>
                <a:gd name="T0" fmla="*/ 14 w 89"/>
                <a:gd name="T1" fmla="*/ 0 h 114"/>
                <a:gd name="T2" fmla="*/ 42 w 89"/>
                <a:gd name="T3" fmla="*/ 41 h 114"/>
                <a:gd name="T4" fmla="*/ 44 w 89"/>
                <a:gd name="T5" fmla="*/ 45 h 114"/>
                <a:gd name="T6" fmla="*/ 44 w 89"/>
                <a:gd name="T7" fmla="*/ 45 h 114"/>
                <a:gd name="T8" fmla="*/ 49 w 89"/>
                <a:gd name="T9" fmla="*/ 41 h 114"/>
                <a:gd name="T10" fmla="*/ 75 w 89"/>
                <a:gd name="T11" fmla="*/ 0 h 114"/>
                <a:gd name="T12" fmla="*/ 87 w 89"/>
                <a:gd name="T13" fmla="*/ 0 h 114"/>
                <a:gd name="T14" fmla="*/ 52 w 89"/>
                <a:gd name="T15" fmla="*/ 52 h 114"/>
                <a:gd name="T16" fmla="*/ 89 w 89"/>
                <a:gd name="T17" fmla="*/ 114 h 114"/>
                <a:gd name="T18" fmla="*/ 78 w 89"/>
                <a:gd name="T19" fmla="*/ 114 h 114"/>
                <a:gd name="T20" fmla="*/ 52 w 89"/>
                <a:gd name="T21" fmla="*/ 71 h 114"/>
                <a:gd name="T22" fmla="*/ 44 w 89"/>
                <a:gd name="T23" fmla="*/ 62 h 114"/>
                <a:gd name="T24" fmla="*/ 44 w 89"/>
                <a:gd name="T25" fmla="*/ 62 h 114"/>
                <a:gd name="T26" fmla="*/ 37 w 89"/>
                <a:gd name="T27" fmla="*/ 71 h 114"/>
                <a:gd name="T28" fmla="*/ 11 w 89"/>
                <a:gd name="T29" fmla="*/ 114 h 114"/>
                <a:gd name="T30" fmla="*/ 0 w 89"/>
                <a:gd name="T31" fmla="*/ 114 h 114"/>
                <a:gd name="T32" fmla="*/ 37 w 89"/>
                <a:gd name="T33" fmla="*/ 52 h 114"/>
                <a:gd name="T34" fmla="*/ 2 w 89"/>
                <a:gd name="T35" fmla="*/ 0 h 114"/>
                <a:gd name="T36" fmla="*/ 14 w 89"/>
                <a:gd name="T37" fmla="*/ 0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" h="114">
                  <a:moveTo>
                    <a:pt x="14" y="0"/>
                  </a:moveTo>
                  <a:lnTo>
                    <a:pt x="42" y="41"/>
                  </a:lnTo>
                  <a:lnTo>
                    <a:pt x="44" y="45"/>
                  </a:lnTo>
                  <a:lnTo>
                    <a:pt x="49" y="41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52" y="52"/>
                  </a:lnTo>
                  <a:lnTo>
                    <a:pt x="89" y="114"/>
                  </a:lnTo>
                  <a:lnTo>
                    <a:pt x="78" y="114"/>
                  </a:lnTo>
                  <a:lnTo>
                    <a:pt x="52" y="71"/>
                  </a:lnTo>
                  <a:lnTo>
                    <a:pt x="44" y="62"/>
                  </a:lnTo>
                  <a:lnTo>
                    <a:pt x="37" y="71"/>
                  </a:lnTo>
                  <a:lnTo>
                    <a:pt x="11" y="114"/>
                  </a:lnTo>
                  <a:lnTo>
                    <a:pt x="0" y="114"/>
                  </a:lnTo>
                  <a:lnTo>
                    <a:pt x="37" y="52"/>
                  </a:lnTo>
                  <a:lnTo>
                    <a:pt x="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7" name="Freeform 183"/>
            <p:cNvSpPr>
              <a:spLocks noEditPoints="1"/>
            </p:cNvSpPr>
            <p:nvPr userDrawn="1"/>
          </p:nvSpPr>
          <p:spPr bwMode="auto">
            <a:xfrm>
              <a:off x="1346" y="1358"/>
              <a:ext cx="60" cy="115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57 w 25"/>
                <a:gd name="T19" fmla="*/ 135 h 48"/>
                <a:gd name="T20" fmla="*/ 111 w 25"/>
                <a:gd name="T21" fmla="*/ 78 h 48"/>
                <a:gd name="T22" fmla="*/ 57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19" y="0"/>
                    <a:pt x="25" y="5"/>
                    <a:pt x="25" y="14"/>
                  </a:cubicBezTo>
                  <a:cubicBezTo>
                    <a:pt x="25" y="22"/>
                    <a:pt x="20" y="27"/>
                    <a:pt x="11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13" y="24"/>
                    <a:pt x="20" y="23"/>
                    <a:pt x="20" y="14"/>
                  </a:cubicBezTo>
                  <a:cubicBezTo>
                    <a:pt x="20" y="4"/>
                    <a:pt x="12" y="4"/>
                    <a:pt x="10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8" name="Freeform 184"/>
            <p:cNvSpPr>
              <a:spLocks noEditPoints="1"/>
            </p:cNvSpPr>
            <p:nvPr userDrawn="1"/>
          </p:nvSpPr>
          <p:spPr bwMode="auto">
            <a:xfrm>
              <a:off x="1403" y="1358"/>
              <a:ext cx="99" cy="115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6 w 97"/>
                <a:gd name="T7" fmla="*/ 81 h 114"/>
                <a:gd name="T8" fmla="*/ 24 w 97"/>
                <a:gd name="T9" fmla="*/ 81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4 w 97"/>
                <a:gd name="T17" fmla="*/ 0 h 114"/>
                <a:gd name="T18" fmla="*/ 50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50 w 97"/>
                <a:gd name="T29" fmla="*/ 10 h 114"/>
                <a:gd name="T30" fmla="*/ 50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6" y="81"/>
                  </a:lnTo>
                  <a:lnTo>
                    <a:pt x="24" y="81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4" y="0"/>
                  </a:lnTo>
                  <a:close/>
                  <a:moveTo>
                    <a:pt x="50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9" name="Freeform 185"/>
            <p:cNvSpPr>
              <a:spLocks/>
            </p:cNvSpPr>
            <p:nvPr userDrawn="1"/>
          </p:nvSpPr>
          <p:spPr bwMode="auto">
            <a:xfrm>
              <a:off x="1516" y="1358"/>
              <a:ext cx="75" cy="115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0" name="Freeform 186"/>
            <p:cNvSpPr>
              <a:spLocks/>
            </p:cNvSpPr>
            <p:nvPr userDrawn="1"/>
          </p:nvSpPr>
          <p:spPr bwMode="auto">
            <a:xfrm>
              <a:off x="1618" y="1358"/>
              <a:ext cx="54" cy="115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50 w 54"/>
                <a:gd name="T9" fmla="*/ 50 h 114"/>
                <a:gd name="T10" fmla="*/ 50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50" y="50"/>
                  </a:lnTo>
                  <a:lnTo>
                    <a:pt x="50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1" name="Freeform 187"/>
            <p:cNvSpPr>
              <a:spLocks/>
            </p:cNvSpPr>
            <p:nvPr userDrawn="1"/>
          </p:nvSpPr>
          <p:spPr bwMode="auto">
            <a:xfrm>
              <a:off x="1692" y="1358"/>
              <a:ext cx="73" cy="115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2" name="Freeform 188"/>
            <p:cNvSpPr>
              <a:spLocks/>
            </p:cNvSpPr>
            <p:nvPr userDrawn="1"/>
          </p:nvSpPr>
          <p:spPr bwMode="auto">
            <a:xfrm>
              <a:off x="1794" y="1358"/>
              <a:ext cx="81" cy="115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100 h 114"/>
                <a:gd name="T6" fmla="*/ 9 w 78"/>
                <a:gd name="T7" fmla="*/ 100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5 h 114"/>
                <a:gd name="T22" fmla="*/ 68 w 78"/>
                <a:gd name="T23" fmla="*/ 15 h 114"/>
                <a:gd name="T24" fmla="*/ 61 w 78"/>
                <a:gd name="T25" fmla="*/ 24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100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5"/>
                  </a:lnTo>
                  <a:lnTo>
                    <a:pt x="61" y="24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3" name="Freeform 189"/>
            <p:cNvSpPr>
              <a:spLocks/>
            </p:cNvSpPr>
            <p:nvPr userDrawn="1"/>
          </p:nvSpPr>
          <p:spPr bwMode="auto">
            <a:xfrm>
              <a:off x="1897" y="1358"/>
              <a:ext cx="54" cy="115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49 w 54"/>
                <a:gd name="T9" fmla="*/ 50 h 114"/>
                <a:gd name="T10" fmla="*/ 49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49" y="50"/>
                  </a:lnTo>
                  <a:lnTo>
                    <a:pt x="49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4" name="Freeform 190"/>
            <p:cNvSpPr>
              <a:spLocks/>
            </p:cNvSpPr>
            <p:nvPr userDrawn="1"/>
          </p:nvSpPr>
          <p:spPr bwMode="auto">
            <a:xfrm>
              <a:off x="1970" y="1358"/>
              <a:ext cx="111" cy="115"/>
            </a:xfrm>
            <a:custGeom>
              <a:avLst/>
              <a:gdLst>
                <a:gd name="T0" fmla="*/ 57 w 111"/>
                <a:gd name="T1" fmla="*/ 102 h 114"/>
                <a:gd name="T2" fmla="*/ 59 w 111"/>
                <a:gd name="T3" fmla="*/ 88 h 114"/>
                <a:gd name="T4" fmla="*/ 94 w 111"/>
                <a:gd name="T5" fmla="*/ 0 h 114"/>
                <a:gd name="T6" fmla="*/ 111 w 111"/>
                <a:gd name="T7" fmla="*/ 0 h 114"/>
                <a:gd name="T8" fmla="*/ 111 w 111"/>
                <a:gd name="T9" fmla="*/ 114 h 114"/>
                <a:gd name="T10" fmla="*/ 102 w 111"/>
                <a:gd name="T11" fmla="*/ 114 h 114"/>
                <a:gd name="T12" fmla="*/ 102 w 111"/>
                <a:gd name="T13" fmla="*/ 26 h 114"/>
                <a:gd name="T14" fmla="*/ 102 w 111"/>
                <a:gd name="T15" fmla="*/ 10 h 114"/>
                <a:gd name="T16" fmla="*/ 99 w 111"/>
                <a:gd name="T17" fmla="*/ 10 h 114"/>
                <a:gd name="T18" fmla="*/ 94 w 111"/>
                <a:gd name="T19" fmla="*/ 24 h 114"/>
                <a:gd name="T20" fmla="*/ 61 w 111"/>
                <a:gd name="T21" fmla="*/ 114 h 114"/>
                <a:gd name="T22" fmla="*/ 50 w 111"/>
                <a:gd name="T23" fmla="*/ 114 h 114"/>
                <a:gd name="T24" fmla="*/ 14 w 111"/>
                <a:gd name="T25" fmla="*/ 24 h 114"/>
                <a:gd name="T26" fmla="*/ 9 w 111"/>
                <a:gd name="T27" fmla="*/ 10 h 114"/>
                <a:gd name="T28" fmla="*/ 9 w 111"/>
                <a:gd name="T29" fmla="*/ 10 h 114"/>
                <a:gd name="T30" fmla="*/ 9 w 111"/>
                <a:gd name="T31" fmla="*/ 26 h 114"/>
                <a:gd name="T32" fmla="*/ 9 w 111"/>
                <a:gd name="T33" fmla="*/ 114 h 114"/>
                <a:gd name="T34" fmla="*/ 0 w 111"/>
                <a:gd name="T35" fmla="*/ 114 h 114"/>
                <a:gd name="T36" fmla="*/ 0 w 111"/>
                <a:gd name="T37" fmla="*/ 0 h 114"/>
                <a:gd name="T38" fmla="*/ 16 w 111"/>
                <a:gd name="T39" fmla="*/ 0 h 114"/>
                <a:gd name="T40" fmla="*/ 50 w 111"/>
                <a:gd name="T41" fmla="*/ 88 h 114"/>
                <a:gd name="T42" fmla="*/ 54 w 111"/>
                <a:gd name="T43" fmla="*/ 102 h 114"/>
                <a:gd name="T44" fmla="*/ 57 w 111"/>
                <a:gd name="T45" fmla="*/ 102 h 1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1" h="114">
                  <a:moveTo>
                    <a:pt x="57" y="102"/>
                  </a:moveTo>
                  <a:lnTo>
                    <a:pt x="59" y="88"/>
                  </a:lnTo>
                  <a:lnTo>
                    <a:pt x="94" y="0"/>
                  </a:lnTo>
                  <a:lnTo>
                    <a:pt x="111" y="0"/>
                  </a:lnTo>
                  <a:lnTo>
                    <a:pt x="111" y="114"/>
                  </a:lnTo>
                  <a:lnTo>
                    <a:pt x="102" y="114"/>
                  </a:lnTo>
                  <a:lnTo>
                    <a:pt x="102" y="26"/>
                  </a:lnTo>
                  <a:lnTo>
                    <a:pt x="102" y="10"/>
                  </a:lnTo>
                  <a:lnTo>
                    <a:pt x="99" y="10"/>
                  </a:lnTo>
                  <a:lnTo>
                    <a:pt x="94" y="24"/>
                  </a:lnTo>
                  <a:lnTo>
                    <a:pt x="61" y="114"/>
                  </a:lnTo>
                  <a:lnTo>
                    <a:pt x="50" y="114"/>
                  </a:lnTo>
                  <a:lnTo>
                    <a:pt x="14" y="24"/>
                  </a:lnTo>
                  <a:lnTo>
                    <a:pt x="9" y="10"/>
                  </a:lnTo>
                  <a:lnTo>
                    <a:pt x="9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50" y="88"/>
                  </a:lnTo>
                  <a:lnTo>
                    <a:pt x="54" y="102"/>
                  </a:lnTo>
                  <a:lnTo>
                    <a:pt x="57" y="10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5" name="Freeform 191"/>
            <p:cNvSpPr>
              <a:spLocks noEditPoints="1"/>
            </p:cNvSpPr>
            <p:nvPr userDrawn="1"/>
          </p:nvSpPr>
          <p:spPr bwMode="auto">
            <a:xfrm>
              <a:off x="-671" y="1108"/>
              <a:ext cx="133" cy="232"/>
            </a:xfrm>
            <a:custGeom>
              <a:avLst/>
              <a:gdLst>
                <a:gd name="T0" fmla="*/ 143 w 57"/>
                <a:gd name="T1" fmla="*/ 0 h 98"/>
                <a:gd name="T2" fmla="*/ 299 w 57"/>
                <a:gd name="T3" fmla="*/ 140 h 98"/>
                <a:gd name="T4" fmla="*/ 205 w 57"/>
                <a:gd name="T5" fmla="*/ 263 h 98"/>
                <a:gd name="T6" fmla="*/ 205 w 57"/>
                <a:gd name="T7" fmla="*/ 263 h 98"/>
                <a:gd name="T8" fmla="*/ 315 w 57"/>
                <a:gd name="T9" fmla="*/ 393 h 98"/>
                <a:gd name="T10" fmla="*/ 139 w 57"/>
                <a:gd name="T11" fmla="*/ 549 h 98"/>
                <a:gd name="T12" fmla="*/ 0 w 57"/>
                <a:gd name="T13" fmla="*/ 549 h 98"/>
                <a:gd name="T14" fmla="*/ 0 w 57"/>
                <a:gd name="T15" fmla="*/ 0 h 98"/>
                <a:gd name="T16" fmla="*/ 143 w 57"/>
                <a:gd name="T17" fmla="*/ 0 h 98"/>
                <a:gd name="T18" fmla="*/ 49 w 57"/>
                <a:gd name="T19" fmla="*/ 241 h 98"/>
                <a:gd name="T20" fmla="*/ 132 w 57"/>
                <a:gd name="T21" fmla="*/ 241 h 98"/>
                <a:gd name="T22" fmla="*/ 242 w 57"/>
                <a:gd name="T23" fmla="*/ 140 h 98"/>
                <a:gd name="T24" fmla="*/ 139 w 57"/>
                <a:gd name="T25" fmla="*/ 45 h 98"/>
                <a:gd name="T26" fmla="*/ 49 w 57"/>
                <a:gd name="T27" fmla="*/ 45 h 98"/>
                <a:gd name="T28" fmla="*/ 49 w 57"/>
                <a:gd name="T29" fmla="*/ 241 h 98"/>
                <a:gd name="T30" fmla="*/ 49 w 57"/>
                <a:gd name="T31" fmla="*/ 504 h 98"/>
                <a:gd name="T32" fmla="*/ 132 w 57"/>
                <a:gd name="T33" fmla="*/ 504 h 98"/>
                <a:gd name="T34" fmla="*/ 259 w 57"/>
                <a:gd name="T35" fmla="*/ 393 h 98"/>
                <a:gd name="T36" fmla="*/ 139 w 57"/>
                <a:gd name="T37" fmla="*/ 286 h 98"/>
                <a:gd name="T38" fmla="*/ 49 w 57"/>
                <a:gd name="T39" fmla="*/ 286 h 98"/>
                <a:gd name="T40" fmla="*/ 49 w 57"/>
                <a:gd name="T41" fmla="*/ 504 h 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" h="98">
                  <a:moveTo>
                    <a:pt x="26" y="0"/>
                  </a:moveTo>
                  <a:cubicBezTo>
                    <a:pt x="46" y="0"/>
                    <a:pt x="54" y="11"/>
                    <a:pt x="54" y="25"/>
                  </a:cubicBezTo>
                  <a:cubicBezTo>
                    <a:pt x="54" y="34"/>
                    <a:pt x="50" y="42"/>
                    <a:pt x="37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9" y="49"/>
                    <a:pt x="57" y="59"/>
                    <a:pt x="57" y="70"/>
                  </a:cubicBezTo>
                  <a:cubicBezTo>
                    <a:pt x="57" y="98"/>
                    <a:pt x="29" y="98"/>
                    <a:pt x="25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" y="0"/>
                  </a:lnTo>
                  <a:close/>
                  <a:moveTo>
                    <a:pt x="9" y="43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37" y="43"/>
                    <a:pt x="44" y="35"/>
                    <a:pt x="44" y="25"/>
                  </a:cubicBezTo>
                  <a:cubicBezTo>
                    <a:pt x="44" y="13"/>
                    <a:pt x="35" y="8"/>
                    <a:pt x="25" y="8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9" y="43"/>
                  </a:lnTo>
                  <a:close/>
                  <a:moveTo>
                    <a:pt x="9" y="90"/>
                  </a:moveTo>
                  <a:cubicBezTo>
                    <a:pt x="24" y="90"/>
                    <a:pt x="24" y="90"/>
                    <a:pt x="24" y="90"/>
                  </a:cubicBezTo>
                  <a:cubicBezTo>
                    <a:pt x="32" y="90"/>
                    <a:pt x="47" y="88"/>
                    <a:pt x="47" y="70"/>
                  </a:cubicBezTo>
                  <a:cubicBezTo>
                    <a:pt x="47" y="58"/>
                    <a:pt x="38" y="51"/>
                    <a:pt x="25" y="51"/>
                  </a:cubicBezTo>
                  <a:cubicBezTo>
                    <a:pt x="9" y="51"/>
                    <a:pt x="9" y="51"/>
                    <a:pt x="9" y="51"/>
                  </a:cubicBezTo>
                  <a:lnTo>
                    <a:pt x="9" y="9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6" name="Freeform 192"/>
            <p:cNvSpPr>
              <a:spLocks/>
            </p:cNvSpPr>
            <p:nvPr userDrawn="1"/>
          </p:nvSpPr>
          <p:spPr bwMode="auto">
            <a:xfrm>
              <a:off x="-469" y="1108"/>
              <a:ext cx="273" cy="232"/>
            </a:xfrm>
            <a:custGeom>
              <a:avLst/>
              <a:gdLst>
                <a:gd name="T0" fmla="*/ 148 w 274"/>
                <a:gd name="T1" fmla="*/ 0 h 232"/>
                <a:gd name="T2" fmla="*/ 148 w 274"/>
                <a:gd name="T3" fmla="*/ 213 h 232"/>
                <a:gd name="T4" fmla="*/ 252 w 274"/>
                <a:gd name="T5" fmla="*/ 213 h 232"/>
                <a:gd name="T6" fmla="*/ 252 w 274"/>
                <a:gd name="T7" fmla="*/ 0 h 232"/>
                <a:gd name="T8" fmla="*/ 274 w 274"/>
                <a:gd name="T9" fmla="*/ 0 h 232"/>
                <a:gd name="T10" fmla="*/ 274 w 274"/>
                <a:gd name="T11" fmla="*/ 232 h 232"/>
                <a:gd name="T12" fmla="*/ 0 w 274"/>
                <a:gd name="T13" fmla="*/ 232 h 232"/>
                <a:gd name="T14" fmla="*/ 0 w 274"/>
                <a:gd name="T15" fmla="*/ 0 h 232"/>
                <a:gd name="T16" fmla="*/ 23 w 274"/>
                <a:gd name="T17" fmla="*/ 0 h 232"/>
                <a:gd name="T18" fmla="*/ 23 w 274"/>
                <a:gd name="T19" fmla="*/ 213 h 232"/>
                <a:gd name="T20" fmla="*/ 127 w 274"/>
                <a:gd name="T21" fmla="*/ 213 h 232"/>
                <a:gd name="T22" fmla="*/ 127 w 274"/>
                <a:gd name="T23" fmla="*/ 0 h 232"/>
                <a:gd name="T24" fmla="*/ 148 w 274"/>
                <a:gd name="T25" fmla="*/ 0 h 2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4" h="232">
                  <a:moveTo>
                    <a:pt x="148" y="0"/>
                  </a:moveTo>
                  <a:lnTo>
                    <a:pt x="148" y="213"/>
                  </a:lnTo>
                  <a:lnTo>
                    <a:pt x="252" y="213"/>
                  </a:lnTo>
                  <a:lnTo>
                    <a:pt x="252" y="0"/>
                  </a:lnTo>
                  <a:lnTo>
                    <a:pt x="274" y="0"/>
                  </a:lnTo>
                  <a:lnTo>
                    <a:pt x="274" y="232"/>
                  </a:lnTo>
                  <a:lnTo>
                    <a:pt x="0" y="23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13"/>
                  </a:lnTo>
                  <a:lnTo>
                    <a:pt x="127" y="213"/>
                  </a:lnTo>
                  <a:lnTo>
                    <a:pt x="127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7" name="Freeform 193"/>
            <p:cNvSpPr>
              <a:spLocks noEditPoints="1"/>
            </p:cNvSpPr>
            <p:nvPr userDrawn="1"/>
          </p:nvSpPr>
          <p:spPr bwMode="auto">
            <a:xfrm>
              <a:off x="-130" y="1105"/>
              <a:ext cx="208" cy="236"/>
            </a:xfrm>
            <a:custGeom>
              <a:avLst/>
              <a:gdLst>
                <a:gd name="T0" fmla="*/ 246 w 88"/>
                <a:gd name="T1" fmla="*/ 0 h 100"/>
                <a:gd name="T2" fmla="*/ 492 w 88"/>
                <a:gd name="T3" fmla="*/ 278 h 100"/>
                <a:gd name="T4" fmla="*/ 246 w 88"/>
                <a:gd name="T5" fmla="*/ 557 h 100"/>
                <a:gd name="T6" fmla="*/ 0 w 88"/>
                <a:gd name="T7" fmla="*/ 278 h 100"/>
                <a:gd name="T8" fmla="*/ 246 w 88"/>
                <a:gd name="T9" fmla="*/ 0 h 100"/>
                <a:gd name="T10" fmla="*/ 246 w 88"/>
                <a:gd name="T11" fmla="*/ 512 h 100"/>
                <a:gd name="T12" fmla="*/ 435 w 88"/>
                <a:gd name="T13" fmla="*/ 278 h 100"/>
                <a:gd name="T14" fmla="*/ 246 w 88"/>
                <a:gd name="T15" fmla="*/ 45 h 100"/>
                <a:gd name="T16" fmla="*/ 57 w 88"/>
                <a:gd name="T17" fmla="*/ 278 h 100"/>
                <a:gd name="T18" fmla="*/ 246 w 88"/>
                <a:gd name="T19" fmla="*/ 512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100">
                  <a:moveTo>
                    <a:pt x="44" y="0"/>
                  </a:moveTo>
                  <a:cubicBezTo>
                    <a:pt x="74" y="0"/>
                    <a:pt x="88" y="24"/>
                    <a:pt x="88" y="50"/>
                  </a:cubicBezTo>
                  <a:cubicBezTo>
                    <a:pt x="88" y="82"/>
                    <a:pt x="69" y="100"/>
                    <a:pt x="44" y="100"/>
                  </a:cubicBezTo>
                  <a:cubicBezTo>
                    <a:pt x="19" y="100"/>
                    <a:pt x="0" y="82"/>
                    <a:pt x="0" y="50"/>
                  </a:cubicBezTo>
                  <a:cubicBezTo>
                    <a:pt x="0" y="24"/>
                    <a:pt x="14" y="0"/>
                    <a:pt x="44" y="0"/>
                  </a:cubicBezTo>
                  <a:close/>
                  <a:moveTo>
                    <a:pt x="44" y="92"/>
                  </a:moveTo>
                  <a:cubicBezTo>
                    <a:pt x="61" y="92"/>
                    <a:pt x="78" y="79"/>
                    <a:pt x="78" y="50"/>
                  </a:cubicBezTo>
                  <a:cubicBezTo>
                    <a:pt x="78" y="21"/>
                    <a:pt x="61" y="8"/>
                    <a:pt x="44" y="8"/>
                  </a:cubicBezTo>
                  <a:cubicBezTo>
                    <a:pt x="27" y="8"/>
                    <a:pt x="10" y="21"/>
                    <a:pt x="10" y="50"/>
                  </a:cubicBezTo>
                  <a:cubicBezTo>
                    <a:pt x="10" y="79"/>
                    <a:pt x="27" y="92"/>
                    <a:pt x="44" y="9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8" name="Freeform 194"/>
            <p:cNvSpPr>
              <a:spLocks/>
            </p:cNvSpPr>
            <p:nvPr userDrawn="1"/>
          </p:nvSpPr>
          <p:spPr bwMode="auto">
            <a:xfrm>
              <a:off x="111" y="1108"/>
              <a:ext cx="181" cy="233"/>
            </a:xfrm>
            <a:custGeom>
              <a:avLst/>
              <a:gdLst>
                <a:gd name="T0" fmla="*/ 57 w 77"/>
                <a:gd name="T1" fmla="*/ 0 h 99"/>
                <a:gd name="T2" fmla="*/ 196 w 77"/>
                <a:gd name="T3" fmla="*/ 291 h 99"/>
                <a:gd name="T4" fmla="*/ 229 w 77"/>
                <a:gd name="T5" fmla="*/ 357 h 99"/>
                <a:gd name="T6" fmla="*/ 229 w 77"/>
                <a:gd name="T7" fmla="*/ 357 h 99"/>
                <a:gd name="T8" fmla="*/ 251 w 77"/>
                <a:gd name="T9" fmla="*/ 295 h 99"/>
                <a:gd name="T10" fmla="*/ 373 w 77"/>
                <a:gd name="T11" fmla="*/ 0 h 99"/>
                <a:gd name="T12" fmla="*/ 430 w 77"/>
                <a:gd name="T13" fmla="*/ 0 h 99"/>
                <a:gd name="T14" fmla="*/ 234 w 77"/>
                <a:gd name="T15" fmla="*/ 459 h 99"/>
                <a:gd name="T16" fmla="*/ 135 w 77"/>
                <a:gd name="T17" fmla="*/ 553 h 99"/>
                <a:gd name="T18" fmla="*/ 78 w 77"/>
                <a:gd name="T19" fmla="*/ 541 h 99"/>
                <a:gd name="T20" fmla="*/ 78 w 77"/>
                <a:gd name="T21" fmla="*/ 496 h 99"/>
                <a:gd name="T22" fmla="*/ 123 w 77"/>
                <a:gd name="T23" fmla="*/ 508 h 99"/>
                <a:gd name="T24" fmla="*/ 184 w 77"/>
                <a:gd name="T25" fmla="*/ 447 h 99"/>
                <a:gd name="T26" fmla="*/ 201 w 77"/>
                <a:gd name="T27" fmla="*/ 414 h 99"/>
                <a:gd name="T28" fmla="*/ 0 w 77"/>
                <a:gd name="T29" fmla="*/ 0 h 99"/>
                <a:gd name="T30" fmla="*/ 57 w 77"/>
                <a:gd name="T31" fmla="*/ 0 h 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7" h="99">
                  <a:moveTo>
                    <a:pt x="10" y="0"/>
                  </a:moveTo>
                  <a:cubicBezTo>
                    <a:pt x="35" y="52"/>
                    <a:pt x="35" y="52"/>
                    <a:pt x="35" y="52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39" y="91"/>
                    <a:pt x="36" y="99"/>
                    <a:pt x="24" y="99"/>
                  </a:cubicBezTo>
                  <a:cubicBezTo>
                    <a:pt x="20" y="99"/>
                    <a:pt x="17" y="99"/>
                    <a:pt x="14" y="97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7" y="91"/>
                    <a:pt x="20" y="91"/>
                    <a:pt x="22" y="91"/>
                  </a:cubicBezTo>
                  <a:cubicBezTo>
                    <a:pt x="28" y="91"/>
                    <a:pt x="30" y="88"/>
                    <a:pt x="33" y="80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9" name="Freeform 195"/>
            <p:cNvSpPr>
              <a:spLocks/>
            </p:cNvSpPr>
            <p:nvPr userDrawn="1"/>
          </p:nvSpPr>
          <p:spPr bwMode="auto">
            <a:xfrm>
              <a:off x="334" y="1102"/>
              <a:ext cx="148" cy="239"/>
            </a:xfrm>
            <a:custGeom>
              <a:avLst/>
              <a:gdLst>
                <a:gd name="T0" fmla="*/ 85 w 62"/>
                <a:gd name="T1" fmla="*/ 251 h 101"/>
                <a:gd name="T2" fmla="*/ 147 w 62"/>
                <a:gd name="T3" fmla="*/ 251 h 101"/>
                <a:gd name="T4" fmla="*/ 275 w 62"/>
                <a:gd name="T5" fmla="*/ 140 h 101"/>
                <a:gd name="T6" fmla="*/ 147 w 62"/>
                <a:gd name="T7" fmla="*/ 50 h 101"/>
                <a:gd name="T8" fmla="*/ 17 w 62"/>
                <a:gd name="T9" fmla="*/ 78 h 101"/>
                <a:gd name="T10" fmla="*/ 12 w 62"/>
                <a:gd name="T11" fmla="*/ 28 h 101"/>
                <a:gd name="T12" fmla="*/ 147 w 62"/>
                <a:gd name="T13" fmla="*/ 5 h 101"/>
                <a:gd name="T14" fmla="*/ 332 w 62"/>
                <a:gd name="T15" fmla="*/ 140 h 101"/>
                <a:gd name="T16" fmla="*/ 242 w 62"/>
                <a:gd name="T17" fmla="*/ 270 h 101"/>
                <a:gd name="T18" fmla="*/ 242 w 62"/>
                <a:gd name="T19" fmla="*/ 274 h 101"/>
                <a:gd name="T20" fmla="*/ 349 w 62"/>
                <a:gd name="T21" fmla="*/ 414 h 101"/>
                <a:gd name="T22" fmla="*/ 147 w 62"/>
                <a:gd name="T23" fmla="*/ 566 h 101"/>
                <a:gd name="T24" fmla="*/ 0 w 62"/>
                <a:gd name="T25" fmla="*/ 532 h 101"/>
                <a:gd name="T26" fmla="*/ 5 w 62"/>
                <a:gd name="T27" fmla="*/ 483 h 101"/>
                <a:gd name="T28" fmla="*/ 147 w 62"/>
                <a:gd name="T29" fmla="*/ 521 h 101"/>
                <a:gd name="T30" fmla="*/ 299 w 62"/>
                <a:gd name="T31" fmla="*/ 409 h 101"/>
                <a:gd name="T32" fmla="*/ 152 w 62"/>
                <a:gd name="T33" fmla="*/ 296 h 101"/>
                <a:gd name="T34" fmla="*/ 85 w 62"/>
                <a:gd name="T35" fmla="*/ 296 h 101"/>
                <a:gd name="T36" fmla="*/ 85 w 62"/>
                <a:gd name="T37" fmla="*/ 251 h 1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" h="101">
                  <a:moveTo>
                    <a:pt x="15" y="45"/>
                  </a:moveTo>
                  <a:cubicBezTo>
                    <a:pt x="26" y="45"/>
                    <a:pt x="26" y="45"/>
                    <a:pt x="26" y="45"/>
                  </a:cubicBezTo>
                  <a:cubicBezTo>
                    <a:pt x="45" y="45"/>
                    <a:pt x="49" y="34"/>
                    <a:pt x="49" y="25"/>
                  </a:cubicBezTo>
                  <a:cubicBezTo>
                    <a:pt x="49" y="14"/>
                    <a:pt x="40" y="9"/>
                    <a:pt x="26" y="9"/>
                  </a:cubicBezTo>
                  <a:cubicBezTo>
                    <a:pt x="18" y="9"/>
                    <a:pt x="10" y="11"/>
                    <a:pt x="3" y="1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0" y="3"/>
                    <a:pt x="18" y="1"/>
                    <a:pt x="26" y="1"/>
                  </a:cubicBezTo>
                  <a:cubicBezTo>
                    <a:pt x="29" y="1"/>
                    <a:pt x="59" y="0"/>
                    <a:pt x="59" y="25"/>
                  </a:cubicBezTo>
                  <a:cubicBezTo>
                    <a:pt x="59" y="37"/>
                    <a:pt x="54" y="45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56" y="51"/>
                    <a:pt x="62" y="61"/>
                    <a:pt x="62" y="74"/>
                  </a:cubicBezTo>
                  <a:cubicBezTo>
                    <a:pt x="62" y="93"/>
                    <a:pt x="43" y="101"/>
                    <a:pt x="26" y="101"/>
                  </a:cubicBezTo>
                  <a:cubicBezTo>
                    <a:pt x="16" y="101"/>
                    <a:pt x="7" y="98"/>
                    <a:pt x="0" y="95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8" y="90"/>
                    <a:pt x="17" y="93"/>
                    <a:pt x="26" y="93"/>
                  </a:cubicBezTo>
                  <a:cubicBezTo>
                    <a:pt x="42" y="93"/>
                    <a:pt x="53" y="85"/>
                    <a:pt x="53" y="73"/>
                  </a:cubicBezTo>
                  <a:cubicBezTo>
                    <a:pt x="53" y="60"/>
                    <a:pt x="43" y="53"/>
                    <a:pt x="27" y="53"/>
                  </a:cubicBezTo>
                  <a:cubicBezTo>
                    <a:pt x="15" y="53"/>
                    <a:pt x="15" y="53"/>
                    <a:pt x="15" y="53"/>
                  </a:cubicBezTo>
                  <a:lnTo>
                    <a:pt x="15" y="4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13">
                <a:solidFill>
                  <a:prstClr val="black"/>
                </a:solidFill>
                <a:cs typeface="Arial" charset="0"/>
              </a:endParaRPr>
            </a:p>
          </p:txBody>
        </p:sp>
      </p:grpSp>
      <p:cxnSp>
        <p:nvCxnSpPr>
          <p:cNvPr id="100" name="Прямая соединительная линия 99"/>
          <p:cNvCxnSpPr/>
          <p:nvPr userDrawn="1"/>
        </p:nvCxnSpPr>
        <p:spPr>
          <a:xfrm>
            <a:off x="825500" y="4724400"/>
            <a:ext cx="10453688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Прямоугольник 100"/>
          <p:cNvSpPr>
            <a:spLocks noChangeArrowheads="1"/>
          </p:cNvSpPr>
          <p:nvPr userDrawn="1"/>
        </p:nvSpPr>
        <p:spPr bwMode="auto">
          <a:xfrm>
            <a:off x="17464" y="6519863"/>
            <a:ext cx="8162925" cy="2308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900">
                <a:solidFill>
                  <a:srgbClr val="000000"/>
                </a:solidFill>
              </a:rPr>
              <a:t>© При использовании информации ссылка на автора обязательна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352" y="1772816"/>
            <a:ext cx="11713301" cy="2952328"/>
          </a:xfrm>
        </p:spPr>
        <p:txBody>
          <a:bodyPr>
            <a:normAutofit/>
          </a:bodyPr>
          <a:lstStyle>
            <a:lvl1pPr algn="ctr">
              <a:defRPr sz="2700" b="1">
                <a:solidFill>
                  <a:srgbClr val="962225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9351" y="4869160"/>
            <a:ext cx="11713300" cy="1368152"/>
          </a:xfrm>
        </p:spPr>
        <p:txBody>
          <a:bodyPr/>
          <a:lstStyle>
            <a:lvl1pPr marL="0" indent="0" algn="r">
              <a:buNone/>
              <a:defRPr sz="1013" b="1">
                <a:solidFill>
                  <a:srgbClr val="515C66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00370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 userDrawn="1"/>
        </p:nvGrpSpPr>
        <p:grpSpPr bwMode="auto">
          <a:xfrm>
            <a:off x="382590" y="0"/>
            <a:ext cx="1479551" cy="6858000"/>
            <a:chOff x="287338" y="-1"/>
            <a:chExt cx="1233487" cy="6858001"/>
          </a:xfrm>
        </p:grpSpPr>
        <p:sp>
          <p:nvSpPr>
            <p:cNvPr id="5" name="Прямоугольник 4"/>
            <p:cNvSpPr>
              <a:spLocks noChangeArrowheads="1"/>
            </p:cNvSpPr>
            <p:nvPr userDrawn="1"/>
          </p:nvSpPr>
          <p:spPr bwMode="auto">
            <a:xfrm>
              <a:off x="1273333" y="-1"/>
              <a:ext cx="247492" cy="6858001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" name="Прямоугольник 5"/>
            <p:cNvSpPr>
              <a:spLocks noChangeArrowheads="1"/>
            </p:cNvSpPr>
            <p:nvPr userDrawn="1"/>
          </p:nvSpPr>
          <p:spPr bwMode="auto">
            <a:xfrm>
              <a:off x="1028489" y="-1"/>
              <a:ext cx="247491" cy="6858001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>
              <a:spLocks noChangeArrowheads="1"/>
            </p:cNvSpPr>
            <p:nvPr userDrawn="1"/>
          </p:nvSpPr>
          <p:spPr bwMode="auto">
            <a:xfrm>
              <a:off x="780997" y="-1"/>
              <a:ext cx="247492" cy="6858001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Прямоугольник 7"/>
            <p:cNvSpPr>
              <a:spLocks noChangeArrowheads="1"/>
            </p:cNvSpPr>
            <p:nvPr userDrawn="1"/>
          </p:nvSpPr>
          <p:spPr bwMode="auto">
            <a:xfrm>
              <a:off x="534829" y="-1"/>
              <a:ext cx="246168" cy="6858001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Прямоугольник 8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491" cy="6858001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0" name="Прямоугольник 9"/>
          <p:cNvSpPr/>
          <p:nvPr userDrawn="1"/>
        </p:nvSpPr>
        <p:spPr>
          <a:xfrm>
            <a:off x="211141" y="7938"/>
            <a:ext cx="1825625" cy="68580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13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2513015" y="3371850"/>
            <a:ext cx="8828087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lang="ru-RU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rgbClr val="962225"/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79834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 userDrawn="1"/>
        </p:nvGrpSpPr>
        <p:grpSpPr bwMode="auto">
          <a:xfrm>
            <a:off x="382590" y="0"/>
            <a:ext cx="1479551" cy="6858000"/>
            <a:chOff x="287338" y="-1"/>
            <a:chExt cx="1233487" cy="6858001"/>
          </a:xfrm>
        </p:grpSpPr>
        <p:sp>
          <p:nvSpPr>
            <p:cNvPr id="5" name="Прямоугольник 4"/>
            <p:cNvSpPr>
              <a:spLocks noChangeArrowheads="1"/>
            </p:cNvSpPr>
            <p:nvPr userDrawn="1"/>
          </p:nvSpPr>
          <p:spPr bwMode="auto">
            <a:xfrm>
              <a:off x="1273333" y="-1"/>
              <a:ext cx="247492" cy="6858001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" name="Прямоугольник 5"/>
            <p:cNvSpPr>
              <a:spLocks noChangeArrowheads="1"/>
            </p:cNvSpPr>
            <p:nvPr userDrawn="1"/>
          </p:nvSpPr>
          <p:spPr bwMode="auto">
            <a:xfrm>
              <a:off x="1028489" y="-1"/>
              <a:ext cx="247491" cy="6858001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>
              <a:spLocks noChangeArrowheads="1"/>
            </p:cNvSpPr>
            <p:nvPr userDrawn="1"/>
          </p:nvSpPr>
          <p:spPr bwMode="auto">
            <a:xfrm>
              <a:off x="780997" y="-1"/>
              <a:ext cx="247492" cy="6858001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Прямоугольник 7"/>
            <p:cNvSpPr>
              <a:spLocks noChangeArrowheads="1"/>
            </p:cNvSpPr>
            <p:nvPr userDrawn="1"/>
          </p:nvSpPr>
          <p:spPr bwMode="auto">
            <a:xfrm>
              <a:off x="534829" y="-1"/>
              <a:ext cx="246168" cy="6858001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Прямоугольник 8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491" cy="6858001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0" name="Прямоугольник 9"/>
          <p:cNvSpPr/>
          <p:nvPr userDrawn="1"/>
        </p:nvSpPr>
        <p:spPr>
          <a:xfrm>
            <a:off x="211141" y="7938"/>
            <a:ext cx="1825625" cy="68580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99723" y="332656"/>
            <a:ext cx="6432716" cy="465956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250" b="1">
                <a:solidFill>
                  <a:srgbClr val="962225"/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Содержимое 2"/>
          <p:cNvSpPr>
            <a:spLocks noGrp="1"/>
          </p:cNvSpPr>
          <p:nvPr>
            <p:ph idx="10"/>
          </p:nvPr>
        </p:nvSpPr>
        <p:spPr>
          <a:xfrm>
            <a:off x="2035947" y="1196752"/>
            <a:ext cx="10086580" cy="5472608"/>
          </a:xfrm>
        </p:spPr>
        <p:txBody>
          <a:bodyPr/>
          <a:lstStyle>
            <a:lvl1pPr marL="289322" indent="-289322">
              <a:buFont typeface="+mj-lt"/>
              <a:buAutoNum type="arabicPeriod"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6497" indent="-289322"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771525" indent="-257175">
              <a:buFont typeface="+mj-lt"/>
              <a:buAutoNum type="arabicPeriod"/>
              <a:defRPr/>
            </a:lvl3pPr>
            <a:lvl4pPr marL="1028700" indent="-257175">
              <a:buFont typeface="+mj-lt"/>
              <a:buAutoNum type="arabicPeriod"/>
              <a:defRPr/>
            </a:lvl4pPr>
            <a:lvl5pPr marL="1285875" indent="-257175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3474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2513015" y="3371850"/>
            <a:ext cx="8478837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922339" y="2852742"/>
            <a:ext cx="1185863" cy="2160587"/>
            <a:chOff x="287338" y="-1"/>
            <a:chExt cx="1233487" cy="6858001"/>
          </a:xfrm>
        </p:grpSpPr>
        <p:sp>
          <p:nvSpPr>
            <p:cNvPr id="6" name="Прямоугольник 5"/>
            <p:cNvSpPr>
              <a:spLocks noChangeArrowheads="1"/>
            </p:cNvSpPr>
            <p:nvPr userDrawn="1"/>
          </p:nvSpPr>
          <p:spPr bwMode="auto">
            <a:xfrm>
              <a:off x="1274789" y="-1"/>
              <a:ext cx="246036" cy="6858001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>
              <a:spLocks noChangeArrowheads="1"/>
            </p:cNvSpPr>
            <p:nvPr userDrawn="1"/>
          </p:nvSpPr>
          <p:spPr bwMode="auto">
            <a:xfrm>
              <a:off x="1030403" y="-1"/>
              <a:ext cx="244386" cy="6858001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Прямоугольник 7"/>
            <p:cNvSpPr>
              <a:spLocks noChangeArrowheads="1"/>
            </p:cNvSpPr>
            <p:nvPr userDrawn="1"/>
          </p:nvSpPr>
          <p:spPr bwMode="auto">
            <a:xfrm>
              <a:off x="781063" y="-1"/>
              <a:ext cx="249340" cy="6858001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Прямоугольник 8"/>
            <p:cNvSpPr>
              <a:spLocks noChangeArrowheads="1"/>
            </p:cNvSpPr>
            <p:nvPr userDrawn="1"/>
          </p:nvSpPr>
          <p:spPr bwMode="auto">
            <a:xfrm>
              <a:off x="533374" y="-1"/>
              <a:ext cx="247688" cy="6858001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Прямоугольник 9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6036" cy="6858001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1" name="Прямоугольник 10"/>
          <p:cNvSpPr/>
          <p:nvPr userDrawn="1"/>
        </p:nvSpPr>
        <p:spPr>
          <a:xfrm>
            <a:off x="922339" y="2852742"/>
            <a:ext cx="1268412" cy="2160587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sz="2250" b="1" cap="all">
                <a:solidFill>
                  <a:srgbClr val="515C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rgbClr val="962225"/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2138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23890" y="1412875"/>
            <a:ext cx="10944225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12192000" cy="1359024"/>
          </a:xfrm>
        </p:spPr>
        <p:txBody>
          <a:bodyPr/>
          <a:lstStyle>
            <a:lvl1pPr algn="ctr"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5184576"/>
          </a:xfr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641006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 userDrawn="1"/>
        </p:nvCxnSpPr>
        <p:spPr>
          <a:xfrm>
            <a:off x="623890" y="1412875"/>
            <a:ext cx="10944225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12192000" cy="1359024"/>
          </a:xfrm>
        </p:spPr>
        <p:txBody>
          <a:bodyPr/>
          <a:lstStyle>
            <a:lvl1pPr algn="ctr">
              <a:defRPr b="1">
                <a:solidFill>
                  <a:srgbClr val="962225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7739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0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12192000" cy="1359024"/>
          </a:xfrm>
        </p:spPr>
        <p:txBody>
          <a:bodyPr/>
          <a:lstStyle>
            <a:lvl1pPr algn="ctr">
              <a:defRPr b="1">
                <a:solidFill>
                  <a:srgbClr val="962225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5184576"/>
          </a:xfr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23392" y="1412776"/>
            <a:ext cx="10945216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7823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6"/>
          <p:cNvGrpSpPr>
            <a:grpSpLocks/>
          </p:cNvGrpSpPr>
          <p:nvPr userDrawn="1"/>
        </p:nvGrpSpPr>
        <p:grpSpPr bwMode="auto">
          <a:xfrm>
            <a:off x="-14288" y="2"/>
            <a:ext cx="3654427" cy="219075"/>
            <a:chOff x="6398939" y="2274548"/>
            <a:chExt cx="2742246" cy="218348"/>
          </a:xfrm>
        </p:grpSpPr>
        <p:sp>
          <p:nvSpPr>
            <p:cNvPr id="4" name="Прямоугольник 3"/>
            <p:cNvSpPr>
              <a:spLocks noChangeArrowheads="1"/>
            </p:cNvSpPr>
            <p:nvPr userDrawn="1"/>
          </p:nvSpPr>
          <p:spPr bwMode="auto">
            <a:xfrm>
              <a:off x="8592021" y="2276131"/>
              <a:ext cx="549164" cy="21676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" name="Прямоугольник 4"/>
            <p:cNvSpPr>
              <a:spLocks noChangeArrowheads="1"/>
            </p:cNvSpPr>
            <p:nvPr userDrawn="1"/>
          </p:nvSpPr>
          <p:spPr bwMode="auto">
            <a:xfrm>
              <a:off x="8047622" y="2276131"/>
              <a:ext cx="549163" cy="21676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" name="Прямоугольник 5"/>
            <p:cNvSpPr>
              <a:spLocks noChangeArrowheads="1"/>
            </p:cNvSpPr>
            <p:nvPr userDrawn="1"/>
          </p:nvSpPr>
          <p:spPr bwMode="auto">
            <a:xfrm>
              <a:off x="7497267" y="2274548"/>
              <a:ext cx="550355" cy="216766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>
              <a:spLocks noChangeArrowheads="1"/>
            </p:cNvSpPr>
            <p:nvPr userDrawn="1"/>
          </p:nvSpPr>
          <p:spPr bwMode="auto">
            <a:xfrm>
              <a:off x="6948103" y="2274548"/>
              <a:ext cx="549164" cy="216766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Прямоугольник 7"/>
            <p:cNvSpPr>
              <a:spLocks noChangeArrowheads="1"/>
            </p:cNvSpPr>
            <p:nvPr userDrawn="1"/>
          </p:nvSpPr>
          <p:spPr bwMode="auto">
            <a:xfrm>
              <a:off x="6398939" y="2274548"/>
              <a:ext cx="549164" cy="216766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013">
                <a:solidFill>
                  <a:prstClr val="black"/>
                </a:solidFill>
                <a:cs typeface="Arial" charset="0"/>
              </a:endParaRPr>
            </a:p>
          </p:txBody>
        </p:sp>
      </p:grpSp>
      <p:cxnSp>
        <p:nvCxnSpPr>
          <p:cNvPr id="9" name="Прямая соединительная линия 12"/>
          <p:cNvCxnSpPr>
            <a:cxnSpLocks noChangeShapeType="1"/>
          </p:cNvCxnSpPr>
          <p:nvPr userDrawn="1"/>
        </p:nvCxnSpPr>
        <p:spPr bwMode="auto">
          <a:xfrm>
            <a:off x="1390651" y="1700213"/>
            <a:ext cx="9309100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7328" y="274638"/>
            <a:ext cx="12001333" cy="1143000"/>
          </a:xfrm>
        </p:spPr>
        <p:txBody>
          <a:bodyPr/>
          <a:lstStyle>
            <a:lvl1pPr algn="ctr"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58403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6"/>
          <p:cNvCxnSpPr>
            <a:cxnSpLocks noChangeShapeType="1"/>
          </p:cNvCxnSpPr>
          <p:nvPr userDrawn="1"/>
        </p:nvCxnSpPr>
        <p:spPr bwMode="auto">
          <a:xfrm>
            <a:off x="1200153" y="1268413"/>
            <a:ext cx="9307513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219456" y="116653"/>
            <a:ext cx="11753088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2700" b="1">
                <a:solidFill>
                  <a:srgbClr val="0183AB"/>
                </a:solidFill>
              </a:defRPr>
            </a:lvl1pPr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1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6BE9B-36B7-3F40-03A9-EDE5AD00B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EC37FE-9D59-9BD8-B486-55FF8424F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B79E4B-36A6-47B3-A188-4B74772A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9C3719-A522-13B3-CBF0-81418858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4FD4F3-C926-63E4-88CD-A1D8DEAC9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2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B83F9-C995-B62E-4932-A0AAB1805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D4AE5B-11A9-EBCD-1C6F-9F5A7C37B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B58F9A-6455-E42F-47EE-45A47AA62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EAAC39-8FD9-7DBF-5498-90273DCEA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D67CA2-B5E0-3CCB-7654-31A0668D2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38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376B3-EE2B-5BF1-114C-623286BC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F36E3B-117E-DEF8-C20F-D53B187B2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E819E1-9542-88A1-7421-34E6F582D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C2741D-86C8-D49E-711D-22921302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69CD88-7C42-B4B4-D36D-89CF081E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3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7DBB3-7132-AD80-D812-6DF51186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D13FFB-40D4-BEF2-E152-BD102CF8D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29D6A7-4803-4FF1-EFA6-09A13AEE6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501696-C73A-8A6D-5A52-400715E83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76690D-684C-D880-FB61-0DB9298F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C1A3B5-E908-D193-7E63-8870D022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8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E33F0-0485-3764-79D1-99FDB1EF7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3745DB-999F-2662-BF49-7AB7AE8C0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158DF6-C17E-53CC-8822-CCE64AE7D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F62E21-7CD3-2368-E2AE-F1D86C442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77F91-63E4-547A-C709-1F8CDBBBFD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ED2021-C355-E709-122F-697826B7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C5D7D1-498B-B9D9-DAA7-BC64E3EC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3AEE88-D1E2-5EE1-EC33-42B6AE2D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464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0E5EA-2BAF-DE10-DD9B-197E3486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A11DE4-0EB1-C9B7-70C4-86B511DE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92B0E3-D948-CDFF-D14F-94CB70A5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00F1C0-0EF0-4CF4-97CB-BA14FB2B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35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C27C32-C639-AC73-9A2B-ED837756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AAD510-E36B-24F6-F1E8-ADF2E171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1A2421-CAC2-C79D-D9F6-B35A9449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816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4FBCE-12EF-9E1D-E683-91705F57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AD4BAC-F96B-8167-FB74-29E7667E6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A99314-13FD-63E7-1BA1-261F136FB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E8B318-865B-2D23-6E33-19623FB1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2A3A1-4A11-C97E-FE91-231E62F2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4DF4F5-3E81-EFDA-05BB-B1A95EE5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4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3425"/>
          </a:xfrm>
        </p:spPr>
        <p:txBody>
          <a:bodyPr/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87003" y="1142432"/>
            <a:ext cx="10945216" cy="0"/>
          </a:xfrm>
          <a:prstGeom prst="line">
            <a:avLst/>
          </a:prstGeom>
          <a:ln w="57150" cap="rnd">
            <a:solidFill>
              <a:srgbClr val="75757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9219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FCD2E-1A76-74ED-F1F4-7A3CAC9D9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70703D-2B4B-1233-E571-B798FDFFF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2C101B-B7C0-5AC6-E356-E9ED07688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F0681D-CE82-09D6-BC4A-13D334FF3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028D73-62F6-352E-4122-DB3FAE9F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51EC43-209A-389F-B90E-342447F4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64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D6B31-B68F-C612-1B5F-DD14ADD52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A0FCA8-DC1C-9E93-B079-C609BE9F8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44B5F-7E5D-2DBB-73F9-ABF3CC344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14335C-55FB-49D4-FBCE-06552F6D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1DD8AB-F93C-E8B5-ED58-264B5AEC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67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6A781B-6336-7817-202B-DB05C1FC8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68900C-6BE3-0364-2884-CD3B24BF9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FDFB4-1533-9179-9FEB-05E3E470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643B58-EB1A-999E-A527-E8BFDA5E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9A9AC7-79A8-8D7C-B699-1FE21535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05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92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549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80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246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85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834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29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0471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14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271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261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826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5363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257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760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59595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965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75053" y="739783"/>
            <a:ext cx="10921365" cy="57150"/>
          </a:xfrm>
          <a:custGeom>
            <a:avLst/>
            <a:gdLst/>
            <a:ahLst/>
            <a:cxnLst/>
            <a:rect l="l" t="t" r="r" b="b"/>
            <a:pathLst>
              <a:path w="10921365" h="57150">
                <a:moveTo>
                  <a:pt x="28575" y="0"/>
                </a:moveTo>
                <a:lnTo>
                  <a:pt x="17452" y="2245"/>
                </a:lnTo>
                <a:lnTo>
                  <a:pt x="8369" y="8369"/>
                </a:lnTo>
                <a:lnTo>
                  <a:pt x="2245" y="17452"/>
                </a:lnTo>
                <a:lnTo>
                  <a:pt x="0" y="28575"/>
                </a:lnTo>
                <a:lnTo>
                  <a:pt x="2245" y="39697"/>
                </a:lnTo>
                <a:lnTo>
                  <a:pt x="8369" y="48780"/>
                </a:lnTo>
                <a:lnTo>
                  <a:pt x="17452" y="54904"/>
                </a:lnTo>
                <a:lnTo>
                  <a:pt x="28632" y="57150"/>
                </a:lnTo>
                <a:lnTo>
                  <a:pt x="39754" y="54904"/>
                </a:lnTo>
                <a:lnTo>
                  <a:pt x="48837" y="48780"/>
                </a:lnTo>
                <a:lnTo>
                  <a:pt x="54961" y="39697"/>
                </a:lnTo>
                <a:lnTo>
                  <a:pt x="57207" y="28575"/>
                </a:lnTo>
                <a:lnTo>
                  <a:pt x="54961" y="17452"/>
                </a:lnTo>
                <a:lnTo>
                  <a:pt x="48837" y="8369"/>
                </a:lnTo>
                <a:lnTo>
                  <a:pt x="39754" y="2245"/>
                </a:lnTo>
                <a:lnTo>
                  <a:pt x="28575" y="0"/>
                </a:lnTo>
                <a:close/>
              </a:path>
              <a:path w="10921365" h="57150">
                <a:moveTo>
                  <a:pt x="142932" y="0"/>
                </a:moveTo>
                <a:lnTo>
                  <a:pt x="131809" y="2245"/>
                </a:lnTo>
                <a:lnTo>
                  <a:pt x="122726" y="8369"/>
                </a:lnTo>
                <a:lnTo>
                  <a:pt x="116602" y="17452"/>
                </a:lnTo>
                <a:lnTo>
                  <a:pt x="114357" y="28575"/>
                </a:lnTo>
                <a:lnTo>
                  <a:pt x="116602" y="39697"/>
                </a:lnTo>
                <a:lnTo>
                  <a:pt x="122726" y="48780"/>
                </a:lnTo>
                <a:lnTo>
                  <a:pt x="131809" y="54904"/>
                </a:lnTo>
                <a:lnTo>
                  <a:pt x="142989" y="57150"/>
                </a:lnTo>
                <a:lnTo>
                  <a:pt x="154111" y="54904"/>
                </a:lnTo>
                <a:lnTo>
                  <a:pt x="163194" y="48780"/>
                </a:lnTo>
                <a:lnTo>
                  <a:pt x="169318" y="39697"/>
                </a:lnTo>
                <a:lnTo>
                  <a:pt x="171564" y="28575"/>
                </a:lnTo>
                <a:lnTo>
                  <a:pt x="169318" y="17452"/>
                </a:lnTo>
                <a:lnTo>
                  <a:pt x="163194" y="8369"/>
                </a:lnTo>
                <a:lnTo>
                  <a:pt x="154111" y="2245"/>
                </a:lnTo>
                <a:lnTo>
                  <a:pt x="142932" y="0"/>
                </a:lnTo>
                <a:close/>
              </a:path>
              <a:path w="10921365" h="57150">
                <a:moveTo>
                  <a:pt x="257289" y="0"/>
                </a:moveTo>
                <a:lnTo>
                  <a:pt x="246166" y="2245"/>
                </a:lnTo>
                <a:lnTo>
                  <a:pt x="237083" y="8369"/>
                </a:lnTo>
                <a:lnTo>
                  <a:pt x="230959" y="17452"/>
                </a:lnTo>
                <a:lnTo>
                  <a:pt x="228714" y="28575"/>
                </a:lnTo>
                <a:lnTo>
                  <a:pt x="230959" y="39697"/>
                </a:lnTo>
                <a:lnTo>
                  <a:pt x="237083" y="48780"/>
                </a:lnTo>
                <a:lnTo>
                  <a:pt x="246166" y="54904"/>
                </a:lnTo>
                <a:lnTo>
                  <a:pt x="257346" y="57150"/>
                </a:lnTo>
                <a:lnTo>
                  <a:pt x="268469" y="54904"/>
                </a:lnTo>
                <a:lnTo>
                  <a:pt x="277552" y="48780"/>
                </a:lnTo>
                <a:lnTo>
                  <a:pt x="283675" y="39697"/>
                </a:lnTo>
                <a:lnTo>
                  <a:pt x="285921" y="28575"/>
                </a:lnTo>
                <a:lnTo>
                  <a:pt x="283675" y="17452"/>
                </a:lnTo>
                <a:lnTo>
                  <a:pt x="277552" y="8369"/>
                </a:lnTo>
                <a:lnTo>
                  <a:pt x="268469" y="2245"/>
                </a:lnTo>
                <a:lnTo>
                  <a:pt x="257289" y="0"/>
                </a:lnTo>
                <a:close/>
              </a:path>
              <a:path w="10921365" h="57150">
                <a:moveTo>
                  <a:pt x="371646" y="0"/>
                </a:moveTo>
                <a:lnTo>
                  <a:pt x="360523" y="2245"/>
                </a:lnTo>
                <a:lnTo>
                  <a:pt x="351440" y="8369"/>
                </a:lnTo>
                <a:lnTo>
                  <a:pt x="345317" y="17452"/>
                </a:lnTo>
                <a:lnTo>
                  <a:pt x="343071" y="28575"/>
                </a:lnTo>
                <a:lnTo>
                  <a:pt x="345317" y="39697"/>
                </a:lnTo>
                <a:lnTo>
                  <a:pt x="351440" y="48780"/>
                </a:lnTo>
                <a:lnTo>
                  <a:pt x="360523" y="54904"/>
                </a:lnTo>
                <a:lnTo>
                  <a:pt x="371703" y="57150"/>
                </a:lnTo>
                <a:lnTo>
                  <a:pt x="382826" y="54904"/>
                </a:lnTo>
                <a:lnTo>
                  <a:pt x="391909" y="48780"/>
                </a:lnTo>
                <a:lnTo>
                  <a:pt x="398033" y="39697"/>
                </a:lnTo>
                <a:lnTo>
                  <a:pt x="400278" y="28575"/>
                </a:lnTo>
                <a:lnTo>
                  <a:pt x="398033" y="17452"/>
                </a:lnTo>
                <a:lnTo>
                  <a:pt x="391909" y="8369"/>
                </a:lnTo>
                <a:lnTo>
                  <a:pt x="382826" y="2245"/>
                </a:lnTo>
                <a:lnTo>
                  <a:pt x="371646" y="0"/>
                </a:lnTo>
                <a:close/>
              </a:path>
              <a:path w="10921365" h="57150">
                <a:moveTo>
                  <a:pt x="486003" y="0"/>
                </a:moveTo>
                <a:lnTo>
                  <a:pt x="474880" y="2245"/>
                </a:lnTo>
                <a:lnTo>
                  <a:pt x="465797" y="8369"/>
                </a:lnTo>
                <a:lnTo>
                  <a:pt x="459674" y="17452"/>
                </a:lnTo>
                <a:lnTo>
                  <a:pt x="457428" y="28575"/>
                </a:lnTo>
                <a:lnTo>
                  <a:pt x="459674" y="39697"/>
                </a:lnTo>
                <a:lnTo>
                  <a:pt x="465797" y="48780"/>
                </a:lnTo>
                <a:lnTo>
                  <a:pt x="474880" y="54904"/>
                </a:lnTo>
                <a:lnTo>
                  <a:pt x="486060" y="57150"/>
                </a:lnTo>
                <a:lnTo>
                  <a:pt x="497183" y="54904"/>
                </a:lnTo>
                <a:lnTo>
                  <a:pt x="506266" y="48780"/>
                </a:lnTo>
                <a:lnTo>
                  <a:pt x="512390" y="39697"/>
                </a:lnTo>
                <a:lnTo>
                  <a:pt x="514635" y="28575"/>
                </a:lnTo>
                <a:lnTo>
                  <a:pt x="512390" y="17452"/>
                </a:lnTo>
                <a:lnTo>
                  <a:pt x="506266" y="8369"/>
                </a:lnTo>
                <a:lnTo>
                  <a:pt x="497183" y="2245"/>
                </a:lnTo>
                <a:lnTo>
                  <a:pt x="486003" y="0"/>
                </a:lnTo>
                <a:close/>
              </a:path>
              <a:path w="10921365" h="57150">
                <a:moveTo>
                  <a:pt x="600361" y="0"/>
                </a:moveTo>
                <a:lnTo>
                  <a:pt x="589238" y="2245"/>
                </a:lnTo>
                <a:lnTo>
                  <a:pt x="580155" y="8369"/>
                </a:lnTo>
                <a:lnTo>
                  <a:pt x="574031" y="17452"/>
                </a:lnTo>
                <a:lnTo>
                  <a:pt x="571785" y="28575"/>
                </a:lnTo>
                <a:lnTo>
                  <a:pt x="574031" y="39697"/>
                </a:lnTo>
                <a:lnTo>
                  <a:pt x="580155" y="48780"/>
                </a:lnTo>
                <a:lnTo>
                  <a:pt x="589238" y="54904"/>
                </a:lnTo>
                <a:lnTo>
                  <a:pt x="600417" y="57150"/>
                </a:lnTo>
                <a:lnTo>
                  <a:pt x="611540" y="54904"/>
                </a:lnTo>
                <a:lnTo>
                  <a:pt x="620622" y="48780"/>
                </a:lnTo>
                <a:lnTo>
                  <a:pt x="626746" y="39697"/>
                </a:lnTo>
                <a:lnTo>
                  <a:pt x="628992" y="28575"/>
                </a:lnTo>
                <a:lnTo>
                  <a:pt x="626746" y="17452"/>
                </a:lnTo>
                <a:lnTo>
                  <a:pt x="620622" y="8369"/>
                </a:lnTo>
                <a:lnTo>
                  <a:pt x="611540" y="2245"/>
                </a:lnTo>
                <a:lnTo>
                  <a:pt x="600361" y="0"/>
                </a:lnTo>
                <a:close/>
              </a:path>
              <a:path w="10921365" h="57150">
                <a:moveTo>
                  <a:pt x="714717" y="0"/>
                </a:moveTo>
                <a:lnTo>
                  <a:pt x="703594" y="2245"/>
                </a:lnTo>
                <a:lnTo>
                  <a:pt x="694511" y="8369"/>
                </a:lnTo>
                <a:lnTo>
                  <a:pt x="688387" y="17452"/>
                </a:lnTo>
                <a:lnTo>
                  <a:pt x="686142" y="28575"/>
                </a:lnTo>
                <a:lnTo>
                  <a:pt x="688387" y="39697"/>
                </a:lnTo>
                <a:lnTo>
                  <a:pt x="694511" y="48780"/>
                </a:lnTo>
                <a:lnTo>
                  <a:pt x="703594" y="54904"/>
                </a:lnTo>
                <a:lnTo>
                  <a:pt x="714774" y="57150"/>
                </a:lnTo>
                <a:lnTo>
                  <a:pt x="725897" y="54904"/>
                </a:lnTo>
                <a:lnTo>
                  <a:pt x="734980" y="48780"/>
                </a:lnTo>
                <a:lnTo>
                  <a:pt x="741103" y="39697"/>
                </a:lnTo>
                <a:lnTo>
                  <a:pt x="743349" y="28575"/>
                </a:lnTo>
                <a:lnTo>
                  <a:pt x="741103" y="17452"/>
                </a:lnTo>
                <a:lnTo>
                  <a:pt x="734980" y="8369"/>
                </a:lnTo>
                <a:lnTo>
                  <a:pt x="725897" y="2245"/>
                </a:lnTo>
                <a:lnTo>
                  <a:pt x="714717" y="0"/>
                </a:lnTo>
                <a:close/>
              </a:path>
              <a:path w="10921365" h="57150">
                <a:moveTo>
                  <a:pt x="829074" y="0"/>
                </a:moveTo>
                <a:lnTo>
                  <a:pt x="817951" y="2245"/>
                </a:lnTo>
                <a:lnTo>
                  <a:pt x="808868" y="8369"/>
                </a:lnTo>
                <a:lnTo>
                  <a:pt x="802744" y="17452"/>
                </a:lnTo>
                <a:lnTo>
                  <a:pt x="800499" y="28575"/>
                </a:lnTo>
                <a:lnTo>
                  <a:pt x="802744" y="39697"/>
                </a:lnTo>
                <a:lnTo>
                  <a:pt x="808868" y="48780"/>
                </a:lnTo>
                <a:lnTo>
                  <a:pt x="817951" y="54904"/>
                </a:lnTo>
                <a:lnTo>
                  <a:pt x="829131" y="57150"/>
                </a:lnTo>
                <a:lnTo>
                  <a:pt x="840254" y="54904"/>
                </a:lnTo>
                <a:lnTo>
                  <a:pt x="849337" y="48780"/>
                </a:lnTo>
                <a:lnTo>
                  <a:pt x="855460" y="39697"/>
                </a:lnTo>
                <a:lnTo>
                  <a:pt x="857706" y="28575"/>
                </a:lnTo>
                <a:lnTo>
                  <a:pt x="855460" y="17452"/>
                </a:lnTo>
                <a:lnTo>
                  <a:pt x="849337" y="8369"/>
                </a:lnTo>
                <a:lnTo>
                  <a:pt x="840254" y="2245"/>
                </a:lnTo>
                <a:lnTo>
                  <a:pt x="829074" y="0"/>
                </a:lnTo>
                <a:close/>
              </a:path>
              <a:path w="10921365" h="57150">
                <a:moveTo>
                  <a:pt x="943431" y="0"/>
                </a:moveTo>
                <a:lnTo>
                  <a:pt x="932308" y="2245"/>
                </a:lnTo>
                <a:lnTo>
                  <a:pt x="923226" y="8369"/>
                </a:lnTo>
                <a:lnTo>
                  <a:pt x="917102" y="17452"/>
                </a:lnTo>
                <a:lnTo>
                  <a:pt x="914856" y="28575"/>
                </a:lnTo>
                <a:lnTo>
                  <a:pt x="917102" y="39697"/>
                </a:lnTo>
                <a:lnTo>
                  <a:pt x="923226" y="48780"/>
                </a:lnTo>
                <a:lnTo>
                  <a:pt x="932308" y="54904"/>
                </a:lnTo>
                <a:lnTo>
                  <a:pt x="943488" y="57150"/>
                </a:lnTo>
                <a:lnTo>
                  <a:pt x="954611" y="54904"/>
                </a:lnTo>
                <a:lnTo>
                  <a:pt x="963694" y="48780"/>
                </a:lnTo>
                <a:lnTo>
                  <a:pt x="969818" y="39697"/>
                </a:lnTo>
                <a:lnTo>
                  <a:pt x="972063" y="28575"/>
                </a:lnTo>
                <a:lnTo>
                  <a:pt x="969818" y="17452"/>
                </a:lnTo>
                <a:lnTo>
                  <a:pt x="963694" y="8369"/>
                </a:lnTo>
                <a:lnTo>
                  <a:pt x="954611" y="2245"/>
                </a:lnTo>
                <a:lnTo>
                  <a:pt x="943431" y="0"/>
                </a:lnTo>
                <a:close/>
              </a:path>
              <a:path w="10921365" h="57150">
                <a:moveTo>
                  <a:pt x="1057788" y="0"/>
                </a:moveTo>
                <a:lnTo>
                  <a:pt x="1046666" y="2245"/>
                </a:lnTo>
                <a:lnTo>
                  <a:pt x="1037583" y="8369"/>
                </a:lnTo>
                <a:lnTo>
                  <a:pt x="1031459" y="17452"/>
                </a:lnTo>
                <a:lnTo>
                  <a:pt x="1029213" y="28575"/>
                </a:lnTo>
                <a:lnTo>
                  <a:pt x="1031459" y="39697"/>
                </a:lnTo>
                <a:lnTo>
                  <a:pt x="1037583" y="48780"/>
                </a:lnTo>
                <a:lnTo>
                  <a:pt x="1046666" y="54904"/>
                </a:lnTo>
                <a:lnTo>
                  <a:pt x="1057845" y="57150"/>
                </a:lnTo>
                <a:lnTo>
                  <a:pt x="1068968" y="54904"/>
                </a:lnTo>
                <a:lnTo>
                  <a:pt x="1078051" y="48780"/>
                </a:lnTo>
                <a:lnTo>
                  <a:pt x="1084175" y="39697"/>
                </a:lnTo>
                <a:lnTo>
                  <a:pt x="1086420" y="28575"/>
                </a:lnTo>
                <a:lnTo>
                  <a:pt x="1084175" y="17452"/>
                </a:lnTo>
                <a:lnTo>
                  <a:pt x="1078051" y="8369"/>
                </a:lnTo>
                <a:lnTo>
                  <a:pt x="1068968" y="2245"/>
                </a:lnTo>
                <a:lnTo>
                  <a:pt x="1057788" y="0"/>
                </a:lnTo>
                <a:close/>
              </a:path>
              <a:path w="10921365" h="57150">
                <a:moveTo>
                  <a:pt x="1172145" y="0"/>
                </a:moveTo>
                <a:lnTo>
                  <a:pt x="1161023" y="2245"/>
                </a:lnTo>
                <a:lnTo>
                  <a:pt x="1151940" y="8369"/>
                </a:lnTo>
                <a:lnTo>
                  <a:pt x="1145816" y="17452"/>
                </a:lnTo>
                <a:lnTo>
                  <a:pt x="1143570" y="28575"/>
                </a:lnTo>
                <a:lnTo>
                  <a:pt x="1145816" y="39697"/>
                </a:lnTo>
                <a:lnTo>
                  <a:pt x="1151940" y="48780"/>
                </a:lnTo>
                <a:lnTo>
                  <a:pt x="1161023" y="54904"/>
                </a:lnTo>
                <a:lnTo>
                  <a:pt x="1172202" y="57150"/>
                </a:lnTo>
                <a:lnTo>
                  <a:pt x="1183325" y="54904"/>
                </a:lnTo>
                <a:lnTo>
                  <a:pt x="1192408" y="48780"/>
                </a:lnTo>
                <a:lnTo>
                  <a:pt x="1198532" y="39697"/>
                </a:lnTo>
                <a:lnTo>
                  <a:pt x="1200777" y="28575"/>
                </a:lnTo>
                <a:lnTo>
                  <a:pt x="1198532" y="17452"/>
                </a:lnTo>
                <a:lnTo>
                  <a:pt x="1192408" y="8369"/>
                </a:lnTo>
                <a:lnTo>
                  <a:pt x="1183325" y="2245"/>
                </a:lnTo>
                <a:lnTo>
                  <a:pt x="1172145" y="0"/>
                </a:lnTo>
                <a:close/>
              </a:path>
              <a:path w="10921365" h="57150">
                <a:moveTo>
                  <a:pt x="1286502" y="0"/>
                </a:moveTo>
                <a:lnTo>
                  <a:pt x="1275380" y="2245"/>
                </a:lnTo>
                <a:lnTo>
                  <a:pt x="1266297" y="8369"/>
                </a:lnTo>
                <a:lnTo>
                  <a:pt x="1260173" y="17452"/>
                </a:lnTo>
                <a:lnTo>
                  <a:pt x="1257927" y="28575"/>
                </a:lnTo>
                <a:lnTo>
                  <a:pt x="1260173" y="39697"/>
                </a:lnTo>
                <a:lnTo>
                  <a:pt x="1266297" y="48780"/>
                </a:lnTo>
                <a:lnTo>
                  <a:pt x="1275380" y="54904"/>
                </a:lnTo>
                <a:lnTo>
                  <a:pt x="1286560" y="57150"/>
                </a:lnTo>
                <a:lnTo>
                  <a:pt x="1297683" y="54904"/>
                </a:lnTo>
                <a:lnTo>
                  <a:pt x="1306765" y="48780"/>
                </a:lnTo>
                <a:lnTo>
                  <a:pt x="1312889" y="39697"/>
                </a:lnTo>
                <a:lnTo>
                  <a:pt x="1315135" y="28575"/>
                </a:lnTo>
                <a:lnTo>
                  <a:pt x="1312889" y="17452"/>
                </a:lnTo>
                <a:lnTo>
                  <a:pt x="1306765" y="8369"/>
                </a:lnTo>
                <a:lnTo>
                  <a:pt x="1297683" y="2245"/>
                </a:lnTo>
                <a:lnTo>
                  <a:pt x="1286502" y="0"/>
                </a:lnTo>
                <a:close/>
              </a:path>
              <a:path w="10921365" h="57150">
                <a:moveTo>
                  <a:pt x="1400860" y="0"/>
                </a:moveTo>
                <a:lnTo>
                  <a:pt x="1389737" y="2245"/>
                </a:lnTo>
                <a:lnTo>
                  <a:pt x="1380654" y="8369"/>
                </a:lnTo>
                <a:lnTo>
                  <a:pt x="1374530" y="17452"/>
                </a:lnTo>
                <a:lnTo>
                  <a:pt x="1372285" y="28575"/>
                </a:lnTo>
                <a:lnTo>
                  <a:pt x="1374530" y="39697"/>
                </a:lnTo>
                <a:lnTo>
                  <a:pt x="1380654" y="48780"/>
                </a:lnTo>
                <a:lnTo>
                  <a:pt x="1389737" y="54904"/>
                </a:lnTo>
                <a:lnTo>
                  <a:pt x="1400917" y="57150"/>
                </a:lnTo>
                <a:lnTo>
                  <a:pt x="1412040" y="54904"/>
                </a:lnTo>
                <a:lnTo>
                  <a:pt x="1421123" y="48780"/>
                </a:lnTo>
                <a:lnTo>
                  <a:pt x="1427246" y="39697"/>
                </a:lnTo>
                <a:lnTo>
                  <a:pt x="1429492" y="28575"/>
                </a:lnTo>
                <a:lnTo>
                  <a:pt x="1427246" y="17452"/>
                </a:lnTo>
                <a:lnTo>
                  <a:pt x="1421123" y="8369"/>
                </a:lnTo>
                <a:lnTo>
                  <a:pt x="1412040" y="2245"/>
                </a:lnTo>
                <a:lnTo>
                  <a:pt x="1400860" y="0"/>
                </a:lnTo>
                <a:close/>
              </a:path>
              <a:path w="10921365" h="57150">
                <a:moveTo>
                  <a:pt x="1515217" y="0"/>
                </a:moveTo>
                <a:lnTo>
                  <a:pt x="1504094" y="2245"/>
                </a:lnTo>
                <a:lnTo>
                  <a:pt x="1495011" y="8369"/>
                </a:lnTo>
                <a:lnTo>
                  <a:pt x="1488887" y="17452"/>
                </a:lnTo>
                <a:lnTo>
                  <a:pt x="1486642" y="28575"/>
                </a:lnTo>
                <a:lnTo>
                  <a:pt x="1488887" y="39697"/>
                </a:lnTo>
                <a:lnTo>
                  <a:pt x="1495011" y="48780"/>
                </a:lnTo>
                <a:lnTo>
                  <a:pt x="1504094" y="54904"/>
                </a:lnTo>
                <a:lnTo>
                  <a:pt x="1515274" y="57150"/>
                </a:lnTo>
                <a:lnTo>
                  <a:pt x="1526397" y="54904"/>
                </a:lnTo>
                <a:lnTo>
                  <a:pt x="1535480" y="48780"/>
                </a:lnTo>
                <a:lnTo>
                  <a:pt x="1541603" y="39697"/>
                </a:lnTo>
                <a:lnTo>
                  <a:pt x="1543849" y="28575"/>
                </a:lnTo>
                <a:lnTo>
                  <a:pt x="1541603" y="17452"/>
                </a:lnTo>
                <a:lnTo>
                  <a:pt x="1535480" y="8369"/>
                </a:lnTo>
                <a:lnTo>
                  <a:pt x="1526397" y="2245"/>
                </a:lnTo>
                <a:lnTo>
                  <a:pt x="1515217" y="0"/>
                </a:lnTo>
                <a:close/>
              </a:path>
              <a:path w="10921365" h="57150">
                <a:moveTo>
                  <a:pt x="1629574" y="0"/>
                </a:moveTo>
                <a:lnTo>
                  <a:pt x="1618451" y="2245"/>
                </a:lnTo>
                <a:lnTo>
                  <a:pt x="1609368" y="8369"/>
                </a:lnTo>
                <a:lnTo>
                  <a:pt x="1603244" y="17452"/>
                </a:lnTo>
                <a:lnTo>
                  <a:pt x="1600999" y="28575"/>
                </a:lnTo>
                <a:lnTo>
                  <a:pt x="1603244" y="39697"/>
                </a:lnTo>
                <a:lnTo>
                  <a:pt x="1609368" y="48780"/>
                </a:lnTo>
                <a:lnTo>
                  <a:pt x="1618451" y="54904"/>
                </a:lnTo>
                <a:lnTo>
                  <a:pt x="1629631" y="57150"/>
                </a:lnTo>
                <a:lnTo>
                  <a:pt x="1640754" y="54904"/>
                </a:lnTo>
                <a:lnTo>
                  <a:pt x="1649837" y="48780"/>
                </a:lnTo>
                <a:lnTo>
                  <a:pt x="1655961" y="39697"/>
                </a:lnTo>
                <a:lnTo>
                  <a:pt x="1658206" y="28575"/>
                </a:lnTo>
                <a:lnTo>
                  <a:pt x="1655961" y="17452"/>
                </a:lnTo>
                <a:lnTo>
                  <a:pt x="1649837" y="8369"/>
                </a:lnTo>
                <a:lnTo>
                  <a:pt x="1640754" y="2245"/>
                </a:lnTo>
                <a:lnTo>
                  <a:pt x="1629574" y="0"/>
                </a:lnTo>
                <a:close/>
              </a:path>
              <a:path w="10921365" h="57150">
                <a:moveTo>
                  <a:pt x="1743931" y="0"/>
                </a:moveTo>
                <a:lnTo>
                  <a:pt x="1732809" y="2245"/>
                </a:lnTo>
                <a:lnTo>
                  <a:pt x="1723726" y="8369"/>
                </a:lnTo>
                <a:lnTo>
                  <a:pt x="1717602" y="17452"/>
                </a:lnTo>
                <a:lnTo>
                  <a:pt x="1715356" y="28575"/>
                </a:lnTo>
                <a:lnTo>
                  <a:pt x="1717602" y="39697"/>
                </a:lnTo>
                <a:lnTo>
                  <a:pt x="1723726" y="48780"/>
                </a:lnTo>
                <a:lnTo>
                  <a:pt x="1732809" y="54904"/>
                </a:lnTo>
                <a:lnTo>
                  <a:pt x="1743988" y="57150"/>
                </a:lnTo>
                <a:lnTo>
                  <a:pt x="1755111" y="54904"/>
                </a:lnTo>
                <a:lnTo>
                  <a:pt x="1764194" y="48780"/>
                </a:lnTo>
                <a:lnTo>
                  <a:pt x="1770318" y="39697"/>
                </a:lnTo>
                <a:lnTo>
                  <a:pt x="1772563" y="28575"/>
                </a:lnTo>
                <a:lnTo>
                  <a:pt x="1770318" y="17452"/>
                </a:lnTo>
                <a:lnTo>
                  <a:pt x="1764194" y="8369"/>
                </a:lnTo>
                <a:lnTo>
                  <a:pt x="1755111" y="2245"/>
                </a:lnTo>
                <a:lnTo>
                  <a:pt x="1743931" y="0"/>
                </a:lnTo>
                <a:close/>
              </a:path>
              <a:path w="10921365" h="57150">
                <a:moveTo>
                  <a:pt x="1858288" y="0"/>
                </a:moveTo>
                <a:lnTo>
                  <a:pt x="1847166" y="2245"/>
                </a:lnTo>
                <a:lnTo>
                  <a:pt x="1838083" y="8369"/>
                </a:lnTo>
                <a:lnTo>
                  <a:pt x="1831959" y="17452"/>
                </a:lnTo>
                <a:lnTo>
                  <a:pt x="1829713" y="28575"/>
                </a:lnTo>
                <a:lnTo>
                  <a:pt x="1831959" y="39697"/>
                </a:lnTo>
                <a:lnTo>
                  <a:pt x="1838083" y="48780"/>
                </a:lnTo>
                <a:lnTo>
                  <a:pt x="1847166" y="54904"/>
                </a:lnTo>
                <a:lnTo>
                  <a:pt x="1858345" y="57150"/>
                </a:lnTo>
                <a:lnTo>
                  <a:pt x="1869468" y="54904"/>
                </a:lnTo>
                <a:lnTo>
                  <a:pt x="1878551" y="48780"/>
                </a:lnTo>
                <a:lnTo>
                  <a:pt x="1884675" y="39697"/>
                </a:lnTo>
                <a:lnTo>
                  <a:pt x="1886920" y="28575"/>
                </a:lnTo>
                <a:lnTo>
                  <a:pt x="1884675" y="17452"/>
                </a:lnTo>
                <a:lnTo>
                  <a:pt x="1878551" y="8369"/>
                </a:lnTo>
                <a:lnTo>
                  <a:pt x="1869468" y="2245"/>
                </a:lnTo>
                <a:lnTo>
                  <a:pt x="1858288" y="0"/>
                </a:lnTo>
                <a:close/>
              </a:path>
              <a:path w="10921365" h="57150">
                <a:moveTo>
                  <a:pt x="1972645" y="0"/>
                </a:moveTo>
                <a:lnTo>
                  <a:pt x="1961523" y="2245"/>
                </a:lnTo>
                <a:lnTo>
                  <a:pt x="1952440" y="8369"/>
                </a:lnTo>
                <a:lnTo>
                  <a:pt x="1946316" y="17452"/>
                </a:lnTo>
                <a:lnTo>
                  <a:pt x="1944070" y="28575"/>
                </a:lnTo>
                <a:lnTo>
                  <a:pt x="1946316" y="39697"/>
                </a:lnTo>
                <a:lnTo>
                  <a:pt x="1952440" y="48780"/>
                </a:lnTo>
                <a:lnTo>
                  <a:pt x="1961523" y="54904"/>
                </a:lnTo>
                <a:lnTo>
                  <a:pt x="1972702" y="57150"/>
                </a:lnTo>
                <a:lnTo>
                  <a:pt x="1983825" y="54904"/>
                </a:lnTo>
                <a:lnTo>
                  <a:pt x="1992908" y="48780"/>
                </a:lnTo>
                <a:lnTo>
                  <a:pt x="1999032" y="39697"/>
                </a:lnTo>
                <a:lnTo>
                  <a:pt x="2001277" y="28575"/>
                </a:lnTo>
                <a:lnTo>
                  <a:pt x="1999032" y="17452"/>
                </a:lnTo>
                <a:lnTo>
                  <a:pt x="1992908" y="8369"/>
                </a:lnTo>
                <a:lnTo>
                  <a:pt x="1983825" y="2245"/>
                </a:lnTo>
                <a:lnTo>
                  <a:pt x="1972645" y="0"/>
                </a:lnTo>
                <a:close/>
              </a:path>
              <a:path w="10921365" h="57150">
                <a:moveTo>
                  <a:pt x="2087002" y="0"/>
                </a:moveTo>
                <a:lnTo>
                  <a:pt x="2075880" y="2245"/>
                </a:lnTo>
                <a:lnTo>
                  <a:pt x="2066797" y="8369"/>
                </a:lnTo>
                <a:lnTo>
                  <a:pt x="2060673" y="17452"/>
                </a:lnTo>
                <a:lnTo>
                  <a:pt x="2058427" y="28575"/>
                </a:lnTo>
                <a:lnTo>
                  <a:pt x="2060673" y="39697"/>
                </a:lnTo>
                <a:lnTo>
                  <a:pt x="2066797" y="48780"/>
                </a:lnTo>
                <a:lnTo>
                  <a:pt x="2075880" y="54904"/>
                </a:lnTo>
                <a:lnTo>
                  <a:pt x="2087060" y="57150"/>
                </a:lnTo>
                <a:lnTo>
                  <a:pt x="2098183" y="54904"/>
                </a:lnTo>
                <a:lnTo>
                  <a:pt x="2107265" y="48780"/>
                </a:lnTo>
                <a:lnTo>
                  <a:pt x="2113389" y="39697"/>
                </a:lnTo>
                <a:lnTo>
                  <a:pt x="2115635" y="28575"/>
                </a:lnTo>
                <a:lnTo>
                  <a:pt x="2113389" y="17452"/>
                </a:lnTo>
                <a:lnTo>
                  <a:pt x="2107265" y="8369"/>
                </a:lnTo>
                <a:lnTo>
                  <a:pt x="2098183" y="2245"/>
                </a:lnTo>
                <a:lnTo>
                  <a:pt x="2087002" y="0"/>
                </a:lnTo>
                <a:close/>
              </a:path>
              <a:path w="10921365" h="57150">
                <a:moveTo>
                  <a:pt x="2201360" y="0"/>
                </a:moveTo>
                <a:lnTo>
                  <a:pt x="2190237" y="2245"/>
                </a:lnTo>
                <a:lnTo>
                  <a:pt x="2181154" y="8369"/>
                </a:lnTo>
                <a:lnTo>
                  <a:pt x="2175030" y="17452"/>
                </a:lnTo>
                <a:lnTo>
                  <a:pt x="2172785" y="28575"/>
                </a:lnTo>
                <a:lnTo>
                  <a:pt x="2175030" y="39697"/>
                </a:lnTo>
                <a:lnTo>
                  <a:pt x="2181154" y="48780"/>
                </a:lnTo>
                <a:lnTo>
                  <a:pt x="2190237" y="54904"/>
                </a:lnTo>
                <a:lnTo>
                  <a:pt x="2201417" y="57150"/>
                </a:lnTo>
                <a:lnTo>
                  <a:pt x="2212540" y="54904"/>
                </a:lnTo>
                <a:lnTo>
                  <a:pt x="2221623" y="48780"/>
                </a:lnTo>
                <a:lnTo>
                  <a:pt x="2227746" y="39697"/>
                </a:lnTo>
                <a:lnTo>
                  <a:pt x="2229992" y="28575"/>
                </a:lnTo>
                <a:lnTo>
                  <a:pt x="2227746" y="17452"/>
                </a:lnTo>
                <a:lnTo>
                  <a:pt x="2221623" y="8369"/>
                </a:lnTo>
                <a:lnTo>
                  <a:pt x="2212540" y="2245"/>
                </a:lnTo>
                <a:lnTo>
                  <a:pt x="2201360" y="0"/>
                </a:lnTo>
                <a:close/>
              </a:path>
              <a:path w="10921365" h="57150">
                <a:moveTo>
                  <a:pt x="2315717" y="0"/>
                </a:moveTo>
                <a:lnTo>
                  <a:pt x="2304594" y="2245"/>
                </a:lnTo>
                <a:lnTo>
                  <a:pt x="2295511" y="8369"/>
                </a:lnTo>
                <a:lnTo>
                  <a:pt x="2289387" y="17452"/>
                </a:lnTo>
                <a:lnTo>
                  <a:pt x="2287142" y="28575"/>
                </a:lnTo>
                <a:lnTo>
                  <a:pt x="2289387" y="39697"/>
                </a:lnTo>
                <a:lnTo>
                  <a:pt x="2295511" y="48780"/>
                </a:lnTo>
                <a:lnTo>
                  <a:pt x="2304594" y="54904"/>
                </a:lnTo>
                <a:lnTo>
                  <a:pt x="2315774" y="57150"/>
                </a:lnTo>
                <a:lnTo>
                  <a:pt x="2326897" y="54904"/>
                </a:lnTo>
                <a:lnTo>
                  <a:pt x="2335980" y="48780"/>
                </a:lnTo>
                <a:lnTo>
                  <a:pt x="2342103" y="39697"/>
                </a:lnTo>
                <a:lnTo>
                  <a:pt x="2344349" y="28575"/>
                </a:lnTo>
                <a:lnTo>
                  <a:pt x="2342103" y="17452"/>
                </a:lnTo>
                <a:lnTo>
                  <a:pt x="2335980" y="8369"/>
                </a:lnTo>
                <a:lnTo>
                  <a:pt x="2326897" y="2245"/>
                </a:lnTo>
                <a:lnTo>
                  <a:pt x="2315717" y="0"/>
                </a:lnTo>
                <a:close/>
              </a:path>
              <a:path w="10921365" h="57150">
                <a:moveTo>
                  <a:pt x="2430074" y="0"/>
                </a:moveTo>
                <a:lnTo>
                  <a:pt x="2418951" y="2245"/>
                </a:lnTo>
                <a:lnTo>
                  <a:pt x="2409869" y="8369"/>
                </a:lnTo>
                <a:lnTo>
                  <a:pt x="2403745" y="17452"/>
                </a:lnTo>
                <a:lnTo>
                  <a:pt x="2401499" y="28575"/>
                </a:lnTo>
                <a:lnTo>
                  <a:pt x="2403745" y="39697"/>
                </a:lnTo>
                <a:lnTo>
                  <a:pt x="2409869" y="48780"/>
                </a:lnTo>
                <a:lnTo>
                  <a:pt x="2418951" y="54904"/>
                </a:lnTo>
                <a:lnTo>
                  <a:pt x="2430131" y="57150"/>
                </a:lnTo>
                <a:lnTo>
                  <a:pt x="2441254" y="54904"/>
                </a:lnTo>
                <a:lnTo>
                  <a:pt x="2450337" y="48780"/>
                </a:lnTo>
                <a:lnTo>
                  <a:pt x="2456461" y="39697"/>
                </a:lnTo>
                <a:lnTo>
                  <a:pt x="2458706" y="28575"/>
                </a:lnTo>
                <a:lnTo>
                  <a:pt x="2456461" y="17452"/>
                </a:lnTo>
                <a:lnTo>
                  <a:pt x="2450337" y="8369"/>
                </a:lnTo>
                <a:lnTo>
                  <a:pt x="2441254" y="2245"/>
                </a:lnTo>
                <a:lnTo>
                  <a:pt x="2430074" y="0"/>
                </a:lnTo>
                <a:close/>
              </a:path>
              <a:path w="10921365" h="57150">
                <a:moveTo>
                  <a:pt x="2544431" y="0"/>
                </a:moveTo>
                <a:lnTo>
                  <a:pt x="2533309" y="2245"/>
                </a:lnTo>
                <a:lnTo>
                  <a:pt x="2524226" y="8369"/>
                </a:lnTo>
                <a:lnTo>
                  <a:pt x="2518102" y="17452"/>
                </a:lnTo>
                <a:lnTo>
                  <a:pt x="2515856" y="28575"/>
                </a:lnTo>
                <a:lnTo>
                  <a:pt x="2518102" y="39697"/>
                </a:lnTo>
                <a:lnTo>
                  <a:pt x="2524226" y="48780"/>
                </a:lnTo>
                <a:lnTo>
                  <a:pt x="2533309" y="54904"/>
                </a:lnTo>
                <a:lnTo>
                  <a:pt x="2544488" y="57150"/>
                </a:lnTo>
                <a:lnTo>
                  <a:pt x="2555611" y="54904"/>
                </a:lnTo>
                <a:lnTo>
                  <a:pt x="2564694" y="48780"/>
                </a:lnTo>
                <a:lnTo>
                  <a:pt x="2570818" y="39697"/>
                </a:lnTo>
                <a:lnTo>
                  <a:pt x="2573063" y="28575"/>
                </a:lnTo>
                <a:lnTo>
                  <a:pt x="2570818" y="17452"/>
                </a:lnTo>
                <a:lnTo>
                  <a:pt x="2564694" y="8369"/>
                </a:lnTo>
                <a:lnTo>
                  <a:pt x="2555611" y="2245"/>
                </a:lnTo>
                <a:lnTo>
                  <a:pt x="2544431" y="0"/>
                </a:lnTo>
                <a:close/>
              </a:path>
              <a:path w="10921365" h="57150">
                <a:moveTo>
                  <a:pt x="2658788" y="0"/>
                </a:moveTo>
                <a:lnTo>
                  <a:pt x="2647666" y="2245"/>
                </a:lnTo>
                <a:lnTo>
                  <a:pt x="2638583" y="8369"/>
                </a:lnTo>
                <a:lnTo>
                  <a:pt x="2632459" y="17452"/>
                </a:lnTo>
                <a:lnTo>
                  <a:pt x="2630213" y="28575"/>
                </a:lnTo>
                <a:lnTo>
                  <a:pt x="2632459" y="39697"/>
                </a:lnTo>
                <a:lnTo>
                  <a:pt x="2638583" y="48780"/>
                </a:lnTo>
                <a:lnTo>
                  <a:pt x="2647666" y="54904"/>
                </a:lnTo>
                <a:lnTo>
                  <a:pt x="2658845" y="57150"/>
                </a:lnTo>
                <a:lnTo>
                  <a:pt x="2669968" y="54904"/>
                </a:lnTo>
                <a:lnTo>
                  <a:pt x="2679051" y="48780"/>
                </a:lnTo>
                <a:lnTo>
                  <a:pt x="2685175" y="39697"/>
                </a:lnTo>
                <a:lnTo>
                  <a:pt x="2687420" y="28575"/>
                </a:lnTo>
                <a:lnTo>
                  <a:pt x="2685175" y="17452"/>
                </a:lnTo>
                <a:lnTo>
                  <a:pt x="2679051" y="8369"/>
                </a:lnTo>
                <a:lnTo>
                  <a:pt x="2669968" y="2245"/>
                </a:lnTo>
                <a:lnTo>
                  <a:pt x="2658788" y="0"/>
                </a:lnTo>
                <a:close/>
              </a:path>
              <a:path w="10921365" h="57150">
                <a:moveTo>
                  <a:pt x="2773145" y="0"/>
                </a:moveTo>
                <a:lnTo>
                  <a:pt x="2762023" y="2245"/>
                </a:lnTo>
                <a:lnTo>
                  <a:pt x="2752940" y="8369"/>
                </a:lnTo>
                <a:lnTo>
                  <a:pt x="2746816" y="17452"/>
                </a:lnTo>
                <a:lnTo>
                  <a:pt x="2744570" y="28575"/>
                </a:lnTo>
                <a:lnTo>
                  <a:pt x="2746816" y="39697"/>
                </a:lnTo>
                <a:lnTo>
                  <a:pt x="2752940" y="48780"/>
                </a:lnTo>
                <a:lnTo>
                  <a:pt x="2762023" y="54904"/>
                </a:lnTo>
                <a:lnTo>
                  <a:pt x="2773204" y="57150"/>
                </a:lnTo>
                <a:lnTo>
                  <a:pt x="2784326" y="54904"/>
                </a:lnTo>
                <a:lnTo>
                  <a:pt x="2793409" y="48780"/>
                </a:lnTo>
                <a:lnTo>
                  <a:pt x="2799533" y="39697"/>
                </a:lnTo>
                <a:lnTo>
                  <a:pt x="2801779" y="28575"/>
                </a:lnTo>
                <a:lnTo>
                  <a:pt x="2799533" y="17452"/>
                </a:lnTo>
                <a:lnTo>
                  <a:pt x="2793409" y="8369"/>
                </a:lnTo>
                <a:lnTo>
                  <a:pt x="2784326" y="2245"/>
                </a:lnTo>
                <a:lnTo>
                  <a:pt x="2773145" y="0"/>
                </a:lnTo>
                <a:close/>
              </a:path>
              <a:path w="10921365" h="57150">
                <a:moveTo>
                  <a:pt x="2887504" y="0"/>
                </a:moveTo>
                <a:lnTo>
                  <a:pt x="2876381" y="2245"/>
                </a:lnTo>
                <a:lnTo>
                  <a:pt x="2867298" y="8369"/>
                </a:lnTo>
                <a:lnTo>
                  <a:pt x="2861174" y="17452"/>
                </a:lnTo>
                <a:lnTo>
                  <a:pt x="2858929" y="28575"/>
                </a:lnTo>
                <a:lnTo>
                  <a:pt x="2861174" y="39697"/>
                </a:lnTo>
                <a:lnTo>
                  <a:pt x="2867298" y="48780"/>
                </a:lnTo>
                <a:lnTo>
                  <a:pt x="2876381" y="54904"/>
                </a:lnTo>
                <a:lnTo>
                  <a:pt x="2887561" y="57150"/>
                </a:lnTo>
                <a:lnTo>
                  <a:pt x="2898683" y="54904"/>
                </a:lnTo>
                <a:lnTo>
                  <a:pt x="2907766" y="48780"/>
                </a:lnTo>
                <a:lnTo>
                  <a:pt x="2913890" y="39697"/>
                </a:lnTo>
                <a:lnTo>
                  <a:pt x="2916136" y="28575"/>
                </a:lnTo>
                <a:lnTo>
                  <a:pt x="2913890" y="17452"/>
                </a:lnTo>
                <a:lnTo>
                  <a:pt x="2907766" y="8369"/>
                </a:lnTo>
                <a:lnTo>
                  <a:pt x="2898683" y="2245"/>
                </a:lnTo>
                <a:lnTo>
                  <a:pt x="2887504" y="0"/>
                </a:lnTo>
                <a:close/>
              </a:path>
              <a:path w="10921365" h="57150">
                <a:moveTo>
                  <a:pt x="3001861" y="0"/>
                </a:moveTo>
                <a:lnTo>
                  <a:pt x="2990738" y="2245"/>
                </a:lnTo>
                <a:lnTo>
                  <a:pt x="2981655" y="8369"/>
                </a:lnTo>
                <a:lnTo>
                  <a:pt x="2975531" y="17452"/>
                </a:lnTo>
                <a:lnTo>
                  <a:pt x="2973286" y="28575"/>
                </a:lnTo>
                <a:lnTo>
                  <a:pt x="2975531" y="39697"/>
                </a:lnTo>
                <a:lnTo>
                  <a:pt x="2981655" y="48780"/>
                </a:lnTo>
                <a:lnTo>
                  <a:pt x="2990738" y="54904"/>
                </a:lnTo>
                <a:lnTo>
                  <a:pt x="3001918" y="57150"/>
                </a:lnTo>
                <a:lnTo>
                  <a:pt x="3013041" y="54904"/>
                </a:lnTo>
                <a:lnTo>
                  <a:pt x="3022123" y="48780"/>
                </a:lnTo>
                <a:lnTo>
                  <a:pt x="3028247" y="39697"/>
                </a:lnTo>
                <a:lnTo>
                  <a:pt x="3030493" y="28575"/>
                </a:lnTo>
                <a:lnTo>
                  <a:pt x="3028247" y="17452"/>
                </a:lnTo>
                <a:lnTo>
                  <a:pt x="3022123" y="8369"/>
                </a:lnTo>
                <a:lnTo>
                  <a:pt x="3013041" y="2245"/>
                </a:lnTo>
                <a:lnTo>
                  <a:pt x="3001861" y="0"/>
                </a:lnTo>
                <a:close/>
              </a:path>
              <a:path w="10921365" h="57150">
                <a:moveTo>
                  <a:pt x="3116218" y="0"/>
                </a:moveTo>
                <a:lnTo>
                  <a:pt x="3105095" y="2245"/>
                </a:lnTo>
                <a:lnTo>
                  <a:pt x="3096012" y="8369"/>
                </a:lnTo>
                <a:lnTo>
                  <a:pt x="3089889" y="17452"/>
                </a:lnTo>
                <a:lnTo>
                  <a:pt x="3087643" y="28575"/>
                </a:lnTo>
                <a:lnTo>
                  <a:pt x="3089889" y="39697"/>
                </a:lnTo>
                <a:lnTo>
                  <a:pt x="3096012" y="48780"/>
                </a:lnTo>
                <a:lnTo>
                  <a:pt x="3105095" y="54904"/>
                </a:lnTo>
                <a:lnTo>
                  <a:pt x="3116275" y="57150"/>
                </a:lnTo>
                <a:lnTo>
                  <a:pt x="3127398" y="54904"/>
                </a:lnTo>
                <a:lnTo>
                  <a:pt x="3136481" y="48780"/>
                </a:lnTo>
                <a:lnTo>
                  <a:pt x="3142605" y="39697"/>
                </a:lnTo>
                <a:lnTo>
                  <a:pt x="3144850" y="28575"/>
                </a:lnTo>
                <a:lnTo>
                  <a:pt x="3142605" y="17452"/>
                </a:lnTo>
                <a:lnTo>
                  <a:pt x="3136481" y="8369"/>
                </a:lnTo>
                <a:lnTo>
                  <a:pt x="3127398" y="2245"/>
                </a:lnTo>
                <a:lnTo>
                  <a:pt x="3116218" y="0"/>
                </a:lnTo>
                <a:close/>
              </a:path>
              <a:path w="10921365" h="57150">
                <a:moveTo>
                  <a:pt x="3230575" y="0"/>
                </a:moveTo>
                <a:lnTo>
                  <a:pt x="3219452" y="2245"/>
                </a:lnTo>
                <a:lnTo>
                  <a:pt x="3210369" y="8369"/>
                </a:lnTo>
                <a:lnTo>
                  <a:pt x="3204246" y="17452"/>
                </a:lnTo>
                <a:lnTo>
                  <a:pt x="3202000" y="28575"/>
                </a:lnTo>
                <a:lnTo>
                  <a:pt x="3204246" y="39697"/>
                </a:lnTo>
                <a:lnTo>
                  <a:pt x="3210369" y="48780"/>
                </a:lnTo>
                <a:lnTo>
                  <a:pt x="3219452" y="54904"/>
                </a:lnTo>
                <a:lnTo>
                  <a:pt x="3230632" y="57150"/>
                </a:lnTo>
                <a:lnTo>
                  <a:pt x="3241755" y="54904"/>
                </a:lnTo>
                <a:lnTo>
                  <a:pt x="3250838" y="48780"/>
                </a:lnTo>
                <a:lnTo>
                  <a:pt x="3256962" y="39697"/>
                </a:lnTo>
                <a:lnTo>
                  <a:pt x="3259207" y="28575"/>
                </a:lnTo>
                <a:lnTo>
                  <a:pt x="3256962" y="17452"/>
                </a:lnTo>
                <a:lnTo>
                  <a:pt x="3250838" y="8369"/>
                </a:lnTo>
                <a:lnTo>
                  <a:pt x="3241755" y="2245"/>
                </a:lnTo>
                <a:lnTo>
                  <a:pt x="3230575" y="0"/>
                </a:lnTo>
                <a:close/>
              </a:path>
              <a:path w="10921365" h="57150">
                <a:moveTo>
                  <a:pt x="3344932" y="0"/>
                </a:moveTo>
                <a:lnTo>
                  <a:pt x="3333809" y="2245"/>
                </a:lnTo>
                <a:lnTo>
                  <a:pt x="3324726" y="8369"/>
                </a:lnTo>
                <a:lnTo>
                  <a:pt x="3318603" y="17452"/>
                </a:lnTo>
                <a:lnTo>
                  <a:pt x="3316357" y="28575"/>
                </a:lnTo>
                <a:lnTo>
                  <a:pt x="3318603" y="39697"/>
                </a:lnTo>
                <a:lnTo>
                  <a:pt x="3324726" y="48780"/>
                </a:lnTo>
                <a:lnTo>
                  <a:pt x="3333809" y="54904"/>
                </a:lnTo>
                <a:lnTo>
                  <a:pt x="3344990" y="57150"/>
                </a:lnTo>
                <a:lnTo>
                  <a:pt x="3356112" y="54904"/>
                </a:lnTo>
                <a:lnTo>
                  <a:pt x="3365195" y="48780"/>
                </a:lnTo>
                <a:lnTo>
                  <a:pt x="3371319" y="39697"/>
                </a:lnTo>
                <a:lnTo>
                  <a:pt x="3373565" y="28575"/>
                </a:lnTo>
                <a:lnTo>
                  <a:pt x="3371319" y="17452"/>
                </a:lnTo>
                <a:lnTo>
                  <a:pt x="3365195" y="8369"/>
                </a:lnTo>
                <a:lnTo>
                  <a:pt x="3356112" y="2245"/>
                </a:lnTo>
                <a:lnTo>
                  <a:pt x="3344932" y="0"/>
                </a:lnTo>
                <a:close/>
              </a:path>
              <a:path w="10921365" h="57150">
                <a:moveTo>
                  <a:pt x="3459290" y="0"/>
                </a:moveTo>
                <a:lnTo>
                  <a:pt x="3448167" y="2245"/>
                </a:lnTo>
                <a:lnTo>
                  <a:pt x="3439084" y="8369"/>
                </a:lnTo>
                <a:lnTo>
                  <a:pt x="3432960" y="17452"/>
                </a:lnTo>
                <a:lnTo>
                  <a:pt x="3430715" y="28575"/>
                </a:lnTo>
                <a:lnTo>
                  <a:pt x="3432960" y="39697"/>
                </a:lnTo>
                <a:lnTo>
                  <a:pt x="3439084" y="48780"/>
                </a:lnTo>
                <a:lnTo>
                  <a:pt x="3448167" y="54904"/>
                </a:lnTo>
                <a:lnTo>
                  <a:pt x="3459347" y="57150"/>
                </a:lnTo>
                <a:lnTo>
                  <a:pt x="3470469" y="54904"/>
                </a:lnTo>
                <a:lnTo>
                  <a:pt x="3479552" y="48780"/>
                </a:lnTo>
                <a:lnTo>
                  <a:pt x="3485676" y="39697"/>
                </a:lnTo>
                <a:lnTo>
                  <a:pt x="3487922" y="28575"/>
                </a:lnTo>
                <a:lnTo>
                  <a:pt x="3485676" y="17452"/>
                </a:lnTo>
                <a:lnTo>
                  <a:pt x="3479552" y="8369"/>
                </a:lnTo>
                <a:lnTo>
                  <a:pt x="3470469" y="2245"/>
                </a:lnTo>
                <a:lnTo>
                  <a:pt x="3459290" y="0"/>
                </a:lnTo>
                <a:close/>
              </a:path>
              <a:path w="10921365" h="57150">
                <a:moveTo>
                  <a:pt x="3573647" y="0"/>
                </a:moveTo>
                <a:lnTo>
                  <a:pt x="3562524" y="2245"/>
                </a:lnTo>
                <a:lnTo>
                  <a:pt x="3553441" y="8369"/>
                </a:lnTo>
                <a:lnTo>
                  <a:pt x="3547317" y="17452"/>
                </a:lnTo>
                <a:lnTo>
                  <a:pt x="3545072" y="28575"/>
                </a:lnTo>
                <a:lnTo>
                  <a:pt x="3547317" y="39697"/>
                </a:lnTo>
                <a:lnTo>
                  <a:pt x="3553441" y="48780"/>
                </a:lnTo>
                <a:lnTo>
                  <a:pt x="3562524" y="54904"/>
                </a:lnTo>
                <a:lnTo>
                  <a:pt x="3573704" y="57150"/>
                </a:lnTo>
                <a:lnTo>
                  <a:pt x="3584826" y="54904"/>
                </a:lnTo>
                <a:lnTo>
                  <a:pt x="3593909" y="48780"/>
                </a:lnTo>
                <a:lnTo>
                  <a:pt x="3600033" y="39697"/>
                </a:lnTo>
                <a:lnTo>
                  <a:pt x="3602279" y="28575"/>
                </a:lnTo>
                <a:lnTo>
                  <a:pt x="3600033" y="17452"/>
                </a:lnTo>
                <a:lnTo>
                  <a:pt x="3593909" y="8369"/>
                </a:lnTo>
                <a:lnTo>
                  <a:pt x="3584826" y="2245"/>
                </a:lnTo>
                <a:lnTo>
                  <a:pt x="3573647" y="0"/>
                </a:lnTo>
                <a:close/>
              </a:path>
              <a:path w="10921365" h="57150">
                <a:moveTo>
                  <a:pt x="3688004" y="0"/>
                </a:moveTo>
                <a:lnTo>
                  <a:pt x="3676881" y="2245"/>
                </a:lnTo>
                <a:lnTo>
                  <a:pt x="3667798" y="8369"/>
                </a:lnTo>
                <a:lnTo>
                  <a:pt x="3661674" y="17452"/>
                </a:lnTo>
                <a:lnTo>
                  <a:pt x="3659429" y="28575"/>
                </a:lnTo>
                <a:lnTo>
                  <a:pt x="3661674" y="39697"/>
                </a:lnTo>
                <a:lnTo>
                  <a:pt x="3667798" y="48780"/>
                </a:lnTo>
                <a:lnTo>
                  <a:pt x="3676881" y="54904"/>
                </a:lnTo>
                <a:lnTo>
                  <a:pt x="3688061" y="57150"/>
                </a:lnTo>
                <a:lnTo>
                  <a:pt x="3699184" y="54904"/>
                </a:lnTo>
                <a:lnTo>
                  <a:pt x="3708267" y="48780"/>
                </a:lnTo>
                <a:lnTo>
                  <a:pt x="3714390" y="39697"/>
                </a:lnTo>
                <a:lnTo>
                  <a:pt x="3716636" y="28575"/>
                </a:lnTo>
                <a:lnTo>
                  <a:pt x="3714390" y="17452"/>
                </a:lnTo>
                <a:lnTo>
                  <a:pt x="3708267" y="8369"/>
                </a:lnTo>
                <a:lnTo>
                  <a:pt x="3699184" y="2245"/>
                </a:lnTo>
                <a:lnTo>
                  <a:pt x="3688004" y="0"/>
                </a:lnTo>
                <a:close/>
              </a:path>
              <a:path w="10921365" h="57150">
                <a:moveTo>
                  <a:pt x="3802361" y="0"/>
                </a:moveTo>
                <a:lnTo>
                  <a:pt x="3791238" y="2245"/>
                </a:lnTo>
                <a:lnTo>
                  <a:pt x="3782156" y="8369"/>
                </a:lnTo>
                <a:lnTo>
                  <a:pt x="3776032" y="17452"/>
                </a:lnTo>
                <a:lnTo>
                  <a:pt x="3773786" y="28575"/>
                </a:lnTo>
                <a:lnTo>
                  <a:pt x="3776032" y="39697"/>
                </a:lnTo>
                <a:lnTo>
                  <a:pt x="3782156" y="48780"/>
                </a:lnTo>
                <a:lnTo>
                  <a:pt x="3791238" y="54904"/>
                </a:lnTo>
                <a:lnTo>
                  <a:pt x="3802418" y="57150"/>
                </a:lnTo>
                <a:lnTo>
                  <a:pt x="3813541" y="54904"/>
                </a:lnTo>
                <a:lnTo>
                  <a:pt x="3822624" y="48780"/>
                </a:lnTo>
                <a:lnTo>
                  <a:pt x="3828748" y="39697"/>
                </a:lnTo>
                <a:lnTo>
                  <a:pt x="3830993" y="28575"/>
                </a:lnTo>
                <a:lnTo>
                  <a:pt x="3828748" y="17452"/>
                </a:lnTo>
                <a:lnTo>
                  <a:pt x="3822624" y="8369"/>
                </a:lnTo>
                <a:lnTo>
                  <a:pt x="3813541" y="2245"/>
                </a:lnTo>
                <a:lnTo>
                  <a:pt x="3802361" y="0"/>
                </a:lnTo>
                <a:close/>
              </a:path>
              <a:path w="10921365" h="57150">
                <a:moveTo>
                  <a:pt x="3916718" y="0"/>
                </a:moveTo>
                <a:lnTo>
                  <a:pt x="3905596" y="2245"/>
                </a:lnTo>
                <a:lnTo>
                  <a:pt x="3896513" y="8369"/>
                </a:lnTo>
                <a:lnTo>
                  <a:pt x="3890389" y="17452"/>
                </a:lnTo>
                <a:lnTo>
                  <a:pt x="3888143" y="28575"/>
                </a:lnTo>
                <a:lnTo>
                  <a:pt x="3890389" y="39697"/>
                </a:lnTo>
                <a:lnTo>
                  <a:pt x="3896513" y="48780"/>
                </a:lnTo>
                <a:lnTo>
                  <a:pt x="3905596" y="54904"/>
                </a:lnTo>
                <a:lnTo>
                  <a:pt x="3916775" y="57150"/>
                </a:lnTo>
                <a:lnTo>
                  <a:pt x="3927898" y="54904"/>
                </a:lnTo>
                <a:lnTo>
                  <a:pt x="3936981" y="48780"/>
                </a:lnTo>
                <a:lnTo>
                  <a:pt x="3943105" y="39697"/>
                </a:lnTo>
                <a:lnTo>
                  <a:pt x="3945350" y="28575"/>
                </a:lnTo>
                <a:lnTo>
                  <a:pt x="3943105" y="17452"/>
                </a:lnTo>
                <a:lnTo>
                  <a:pt x="3936981" y="8369"/>
                </a:lnTo>
                <a:lnTo>
                  <a:pt x="3927898" y="2245"/>
                </a:lnTo>
                <a:lnTo>
                  <a:pt x="3916718" y="0"/>
                </a:lnTo>
                <a:close/>
              </a:path>
              <a:path w="10921365" h="57150">
                <a:moveTo>
                  <a:pt x="4031075" y="0"/>
                </a:moveTo>
                <a:lnTo>
                  <a:pt x="4019953" y="2245"/>
                </a:lnTo>
                <a:lnTo>
                  <a:pt x="4010870" y="8369"/>
                </a:lnTo>
                <a:lnTo>
                  <a:pt x="4004746" y="17452"/>
                </a:lnTo>
                <a:lnTo>
                  <a:pt x="4002500" y="28575"/>
                </a:lnTo>
                <a:lnTo>
                  <a:pt x="4004746" y="39697"/>
                </a:lnTo>
                <a:lnTo>
                  <a:pt x="4010870" y="48780"/>
                </a:lnTo>
                <a:lnTo>
                  <a:pt x="4019953" y="54904"/>
                </a:lnTo>
                <a:lnTo>
                  <a:pt x="4031132" y="57150"/>
                </a:lnTo>
                <a:lnTo>
                  <a:pt x="4042255" y="54904"/>
                </a:lnTo>
                <a:lnTo>
                  <a:pt x="4051338" y="48780"/>
                </a:lnTo>
                <a:lnTo>
                  <a:pt x="4057462" y="39697"/>
                </a:lnTo>
                <a:lnTo>
                  <a:pt x="4059707" y="28575"/>
                </a:lnTo>
                <a:lnTo>
                  <a:pt x="4057462" y="17452"/>
                </a:lnTo>
                <a:lnTo>
                  <a:pt x="4051338" y="8369"/>
                </a:lnTo>
                <a:lnTo>
                  <a:pt x="4042255" y="2245"/>
                </a:lnTo>
                <a:lnTo>
                  <a:pt x="4031075" y="0"/>
                </a:lnTo>
                <a:close/>
              </a:path>
              <a:path w="10921365" h="57150">
                <a:moveTo>
                  <a:pt x="4145432" y="0"/>
                </a:moveTo>
                <a:lnTo>
                  <a:pt x="4134310" y="2245"/>
                </a:lnTo>
                <a:lnTo>
                  <a:pt x="4125227" y="8369"/>
                </a:lnTo>
                <a:lnTo>
                  <a:pt x="4119103" y="17452"/>
                </a:lnTo>
                <a:lnTo>
                  <a:pt x="4116857" y="28575"/>
                </a:lnTo>
                <a:lnTo>
                  <a:pt x="4119103" y="39697"/>
                </a:lnTo>
                <a:lnTo>
                  <a:pt x="4125227" y="48780"/>
                </a:lnTo>
                <a:lnTo>
                  <a:pt x="4134310" y="54904"/>
                </a:lnTo>
                <a:lnTo>
                  <a:pt x="4145490" y="57150"/>
                </a:lnTo>
                <a:lnTo>
                  <a:pt x="4156613" y="54904"/>
                </a:lnTo>
                <a:lnTo>
                  <a:pt x="4165695" y="48780"/>
                </a:lnTo>
                <a:lnTo>
                  <a:pt x="4171819" y="39697"/>
                </a:lnTo>
                <a:lnTo>
                  <a:pt x="4174065" y="28575"/>
                </a:lnTo>
                <a:lnTo>
                  <a:pt x="4171819" y="17452"/>
                </a:lnTo>
                <a:lnTo>
                  <a:pt x="4165695" y="8369"/>
                </a:lnTo>
                <a:lnTo>
                  <a:pt x="4156613" y="2245"/>
                </a:lnTo>
                <a:lnTo>
                  <a:pt x="4145432" y="0"/>
                </a:lnTo>
                <a:close/>
              </a:path>
              <a:path w="10921365" h="57150">
                <a:moveTo>
                  <a:pt x="4259790" y="0"/>
                </a:moveTo>
                <a:lnTo>
                  <a:pt x="4248667" y="2245"/>
                </a:lnTo>
                <a:lnTo>
                  <a:pt x="4239584" y="8369"/>
                </a:lnTo>
                <a:lnTo>
                  <a:pt x="4233460" y="17452"/>
                </a:lnTo>
                <a:lnTo>
                  <a:pt x="4231215" y="28575"/>
                </a:lnTo>
                <a:lnTo>
                  <a:pt x="4233460" y="39697"/>
                </a:lnTo>
                <a:lnTo>
                  <a:pt x="4239584" y="48780"/>
                </a:lnTo>
                <a:lnTo>
                  <a:pt x="4248667" y="54904"/>
                </a:lnTo>
                <a:lnTo>
                  <a:pt x="4259847" y="57150"/>
                </a:lnTo>
                <a:lnTo>
                  <a:pt x="4270969" y="54904"/>
                </a:lnTo>
                <a:lnTo>
                  <a:pt x="4280052" y="48780"/>
                </a:lnTo>
                <a:lnTo>
                  <a:pt x="4286176" y="39697"/>
                </a:lnTo>
                <a:lnTo>
                  <a:pt x="4288422" y="28575"/>
                </a:lnTo>
                <a:lnTo>
                  <a:pt x="4286176" y="17452"/>
                </a:lnTo>
                <a:lnTo>
                  <a:pt x="4280052" y="8369"/>
                </a:lnTo>
                <a:lnTo>
                  <a:pt x="4270969" y="2245"/>
                </a:lnTo>
                <a:lnTo>
                  <a:pt x="4259790" y="0"/>
                </a:lnTo>
                <a:close/>
              </a:path>
              <a:path w="10921365" h="57150">
                <a:moveTo>
                  <a:pt x="4374147" y="0"/>
                </a:moveTo>
                <a:lnTo>
                  <a:pt x="4363024" y="2245"/>
                </a:lnTo>
                <a:lnTo>
                  <a:pt x="4353941" y="8369"/>
                </a:lnTo>
                <a:lnTo>
                  <a:pt x="4347817" y="17452"/>
                </a:lnTo>
                <a:lnTo>
                  <a:pt x="4345572" y="28575"/>
                </a:lnTo>
                <a:lnTo>
                  <a:pt x="4347817" y="39697"/>
                </a:lnTo>
                <a:lnTo>
                  <a:pt x="4353941" y="48780"/>
                </a:lnTo>
                <a:lnTo>
                  <a:pt x="4363024" y="54904"/>
                </a:lnTo>
                <a:lnTo>
                  <a:pt x="4374204" y="57150"/>
                </a:lnTo>
                <a:lnTo>
                  <a:pt x="4385326" y="54904"/>
                </a:lnTo>
                <a:lnTo>
                  <a:pt x="4394409" y="48780"/>
                </a:lnTo>
                <a:lnTo>
                  <a:pt x="4400533" y="39697"/>
                </a:lnTo>
                <a:lnTo>
                  <a:pt x="4402779" y="28575"/>
                </a:lnTo>
                <a:lnTo>
                  <a:pt x="4400533" y="17452"/>
                </a:lnTo>
                <a:lnTo>
                  <a:pt x="4394409" y="8369"/>
                </a:lnTo>
                <a:lnTo>
                  <a:pt x="4385326" y="2245"/>
                </a:lnTo>
                <a:lnTo>
                  <a:pt x="4374147" y="0"/>
                </a:lnTo>
                <a:close/>
              </a:path>
              <a:path w="10921365" h="57150">
                <a:moveTo>
                  <a:pt x="4488504" y="0"/>
                </a:moveTo>
                <a:lnTo>
                  <a:pt x="4477381" y="2245"/>
                </a:lnTo>
                <a:lnTo>
                  <a:pt x="4468298" y="8369"/>
                </a:lnTo>
                <a:lnTo>
                  <a:pt x="4462174" y="17452"/>
                </a:lnTo>
                <a:lnTo>
                  <a:pt x="4459929" y="28575"/>
                </a:lnTo>
                <a:lnTo>
                  <a:pt x="4462174" y="39697"/>
                </a:lnTo>
                <a:lnTo>
                  <a:pt x="4468298" y="48780"/>
                </a:lnTo>
                <a:lnTo>
                  <a:pt x="4477381" y="54904"/>
                </a:lnTo>
                <a:lnTo>
                  <a:pt x="4488561" y="57150"/>
                </a:lnTo>
                <a:lnTo>
                  <a:pt x="4499683" y="54904"/>
                </a:lnTo>
                <a:lnTo>
                  <a:pt x="4508766" y="48780"/>
                </a:lnTo>
                <a:lnTo>
                  <a:pt x="4514890" y="39697"/>
                </a:lnTo>
                <a:lnTo>
                  <a:pt x="4517136" y="28575"/>
                </a:lnTo>
                <a:lnTo>
                  <a:pt x="4514890" y="17452"/>
                </a:lnTo>
                <a:lnTo>
                  <a:pt x="4508766" y="8369"/>
                </a:lnTo>
                <a:lnTo>
                  <a:pt x="4499683" y="2245"/>
                </a:lnTo>
                <a:lnTo>
                  <a:pt x="4488504" y="0"/>
                </a:lnTo>
                <a:close/>
              </a:path>
              <a:path w="10921365" h="57150">
                <a:moveTo>
                  <a:pt x="4602861" y="0"/>
                </a:moveTo>
                <a:lnTo>
                  <a:pt x="4591738" y="2245"/>
                </a:lnTo>
                <a:lnTo>
                  <a:pt x="4582655" y="8369"/>
                </a:lnTo>
                <a:lnTo>
                  <a:pt x="4576531" y="17452"/>
                </a:lnTo>
                <a:lnTo>
                  <a:pt x="4574286" y="28575"/>
                </a:lnTo>
                <a:lnTo>
                  <a:pt x="4576531" y="39697"/>
                </a:lnTo>
                <a:lnTo>
                  <a:pt x="4582655" y="48780"/>
                </a:lnTo>
                <a:lnTo>
                  <a:pt x="4591738" y="54904"/>
                </a:lnTo>
                <a:lnTo>
                  <a:pt x="4602918" y="57150"/>
                </a:lnTo>
                <a:lnTo>
                  <a:pt x="4614041" y="54904"/>
                </a:lnTo>
                <a:lnTo>
                  <a:pt x="4623124" y="48780"/>
                </a:lnTo>
                <a:lnTo>
                  <a:pt x="4629248" y="39697"/>
                </a:lnTo>
                <a:lnTo>
                  <a:pt x="4631493" y="28575"/>
                </a:lnTo>
                <a:lnTo>
                  <a:pt x="4629248" y="17452"/>
                </a:lnTo>
                <a:lnTo>
                  <a:pt x="4623124" y="8369"/>
                </a:lnTo>
                <a:lnTo>
                  <a:pt x="4614041" y="2245"/>
                </a:lnTo>
                <a:lnTo>
                  <a:pt x="4602861" y="0"/>
                </a:lnTo>
                <a:close/>
              </a:path>
              <a:path w="10921365" h="57150">
                <a:moveTo>
                  <a:pt x="4717218" y="0"/>
                </a:moveTo>
                <a:lnTo>
                  <a:pt x="4706095" y="2245"/>
                </a:lnTo>
                <a:lnTo>
                  <a:pt x="4697012" y="8369"/>
                </a:lnTo>
                <a:lnTo>
                  <a:pt x="4690889" y="17452"/>
                </a:lnTo>
                <a:lnTo>
                  <a:pt x="4688643" y="28575"/>
                </a:lnTo>
                <a:lnTo>
                  <a:pt x="4690889" y="39697"/>
                </a:lnTo>
                <a:lnTo>
                  <a:pt x="4697012" y="48780"/>
                </a:lnTo>
                <a:lnTo>
                  <a:pt x="4706095" y="54904"/>
                </a:lnTo>
                <a:lnTo>
                  <a:pt x="4717275" y="57150"/>
                </a:lnTo>
                <a:lnTo>
                  <a:pt x="4728398" y="54904"/>
                </a:lnTo>
                <a:lnTo>
                  <a:pt x="4737481" y="48780"/>
                </a:lnTo>
                <a:lnTo>
                  <a:pt x="4743605" y="39697"/>
                </a:lnTo>
                <a:lnTo>
                  <a:pt x="4745850" y="28575"/>
                </a:lnTo>
                <a:lnTo>
                  <a:pt x="4743605" y="17452"/>
                </a:lnTo>
                <a:lnTo>
                  <a:pt x="4737481" y="8369"/>
                </a:lnTo>
                <a:lnTo>
                  <a:pt x="4728398" y="2245"/>
                </a:lnTo>
                <a:lnTo>
                  <a:pt x="4717218" y="0"/>
                </a:lnTo>
                <a:close/>
              </a:path>
              <a:path w="10921365" h="57150">
                <a:moveTo>
                  <a:pt x="4831575" y="0"/>
                </a:moveTo>
                <a:lnTo>
                  <a:pt x="4820452" y="2245"/>
                </a:lnTo>
                <a:lnTo>
                  <a:pt x="4811369" y="8369"/>
                </a:lnTo>
                <a:lnTo>
                  <a:pt x="4805246" y="17452"/>
                </a:lnTo>
                <a:lnTo>
                  <a:pt x="4803000" y="28575"/>
                </a:lnTo>
                <a:lnTo>
                  <a:pt x="4805246" y="39697"/>
                </a:lnTo>
                <a:lnTo>
                  <a:pt x="4811369" y="48780"/>
                </a:lnTo>
                <a:lnTo>
                  <a:pt x="4820452" y="54904"/>
                </a:lnTo>
                <a:lnTo>
                  <a:pt x="4831632" y="57150"/>
                </a:lnTo>
                <a:lnTo>
                  <a:pt x="4842755" y="54904"/>
                </a:lnTo>
                <a:lnTo>
                  <a:pt x="4851838" y="48780"/>
                </a:lnTo>
                <a:lnTo>
                  <a:pt x="4857962" y="39697"/>
                </a:lnTo>
                <a:lnTo>
                  <a:pt x="4860207" y="28575"/>
                </a:lnTo>
                <a:lnTo>
                  <a:pt x="4857962" y="17452"/>
                </a:lnTo>
                <a:lnTo>
                  <a:pt x="4851838" y="8369"/>
                </a:lnTo>
                <a:lnTo>
                  <a:pt x="4842755" y="2245"/>
                </a:lnTo>
                <a:lnTo>
                  <a:pt x="4831575" y="0"/>
                </a:lnTo>
                <a:close/>
              </a:path>
              <a:path w="10921365" h="57150">
                <a:moveTo>
                  <a:pt x="4945932" y="0"/>
                </a:moveTo>
                <a:lnTo>
                  <a:pt x="4934809" y="2245"/>
                </a:lnTo>
                <a:lnTo>
                  <a:pt x="4925727" y="8369"/>
                </a:lnTo>
                <a:lnTo>
                  <a:pt x="4919603" y="17452"/>
                </a:lnTo>
                <a:lnTo>
                  <a:pt x="4917357" y="28575"/>
                </a:lnTo>
                <a:lnTo>
                  <a:pt x="4919603" y="39697"/>
                </a:lnTo>
                <a:lnTo>
                  <a:pt x="4925727" y="48780"/>
                </a:lnTo>
                <a:lnTo>
                  <a:pt x="4934809" y="54904"/>
                </a:lnTo>
                <a:lnTo>
                  <a:pt x="4945988" y="57150"/>
                </a:lnTo>
                <a:lnTo>
                  <a:pt x="4957111" y="54904"/>
                </a:lnTo>
                <a:lnTo>
                  <a:pt x="4966194" y="48780"/>
                </a:lnTo>
                <a:lnTo>
                  <a:pt x="4972318" y="39697"/>
                </a:lnTo>
                <a:lnTo>
                  <a:pt x="4974563" y="28575"/>
                </a:lnTo>
                <a:lnTo>
                  <a:pt x="4972318" y="17452"/>
                </a:lnTo>
                <a:lnTo>
                  <a:pt x="4966194" y="8369"/>
                </a:lnTo>
                <a:lnTo>
                  <a:pt x="4957111" y="2245"/>
                </a:lnTo>
                <a:lnTo>
                  <a:pt x="4945932" y="0"/>
                </a:lnTo>
                <a:close/>
              </a:path>
              <a:path w="10921365" h="57150">
                <a:moveTo>
                  <a:pt x="5060288" y="0"/>
                </a:moveTo>
                <a:lnTo>
                  <a:pt x="5049166" y="2245"/>
                </a:lnTo>
                <a:lnTo>
                  <a:pt x="5040083" y="8369"/>
                </a:lnTo>
                <a:lnTo>
                  <a:pt x="5033959" y="17452"/>
                </a:lnTo>
                <a:lnTo>
                  <a:pt x="5031713" y="28575"/>
                </a:lnTo>
                <a:lnTo>
                  <a:pt x="5033959" y="39697"/>
                </a:lnTo>
                <a:lnTo>
                  <a:pt x="5040083" y="48780"/>
                </a:lnTo>
                <a:lnTo>
                  <a:pt x="5049166" y="54904"/>
                </a:lnTo>
                <a:lnTo>
                  <a:pt x="5060345" y="57150"/>
                </a:lnTo>
                <a:lnTo>
                  <a:pt x="5071468" y="54904"/>
                </a:lnTo>
                <a:lnTo>
                  <a:pt x="5080551" y="48780"/>
                </a:lnTo>
                <a:lnTo>
                  <a:pt x="5086675" y="39697"/>
                </a:lnTo>
                <a:lnTo>
                  <a:pt x="5088920" y="28575"/>
                </a:lnTo>
                <a:lnTo>
                  <a:pt x="5086675" y="17452"/>
                </a:lnTo>
                <a:lnTo>
                  <a:pt x="5080551" y="8369"/>
                </a:lnTo>
                <a:lnTo>
                  <a:pt x="5071468" y="2245"/>
                </a:lnTo>
                <a:lnTo>
                  <a:pt x="5060288" y="0"/>
                </a:lnTo>
                <a:close/>
              </a:path>
              <a:path w="10921365" h="57150">
                <a:moveTo>
                  <a:pt x="5174645" y="0"/>
                </a:moveTo>
                <a:lnTo>
                  <a:pt x="5163523" y="2245"/>
                </a:lnTo>
                <a:lnTo>
                  <a:pt x="5154440" y="8369"/>
                </a:lnTo>
                <a:lnTo>
                  <a:pt x="5148316" y="17452"/>
                </a:lnTo>
                <a:lnTo>
                  <a:pt x="5146070" y="28575"/>
                </a:lnTo>
                <a:lnTo>
                  <a:pt x="5148316" y="39697"/>
                </a:lnTo>
                <a:lnTo>
                  <a:pt x="5154440" y="48780"/>
                </a:lnTo>
                <a:lnTo>
                  <a:pt x="5163523" y="54904"/>
                </a:lnTo>
                <a:lnTo>
                  <a:pt x="5174703" y="57150"/>
                </a:lnTo>
                <a:lnTo>
                  <a:pt x="5185826" y="54904"/>
                </a:lnTo>
                <a:lnTo>
                  <a:pt x="5194908" y="48780"/>
                </a:lnTo>
                <a:lnTo>
                  <a:pt x="5201032" y="39697"/>
                </a:lnTo>
                <a:lnTo>
                  <a:pt x="5203278" y="28575"/>
                </a:lnTo>
                <a:lnTo>
                  <a:pt x="5201032" y="17452"/>
                </a:lnTo>
                <a:lnTo>
                  <a:pt x="5194908" y="8369"/>
                </a:lnTo>
                <a:lnTo>
                  <a:pt x="5185826" y="2245"/>
                </a:lnTo>
                <a:lnTo>
                  <a:pt x="5174645" y="0"/>
                </a:lnTo>
                <a:close/>
              </a:path>
              <a:path w="10921365" h="57150">
                <a:moveTo>
                  <a:pt x="5289003" y="0"/>
                </a:moveTo>
                <a:lnTo>
                  <a:pt x="5277880" y="2245"/>
                </a:lnTo>
                <a:lnTo>
                  <a:pt x="5268797" y="8369"/>
                </a:lnTo>
                <a:lnTo>
                  <a:pt x="5262673" y="17452"/>
                </a:lnTo>
                <a:lnTo>
                  <a:pt x="5260428" y="28575"/>
                </a:lnTo>
                <a:lnTo>
                  <a:pt x="5262673" y="39697"/>
                </a:lnTo>
                <a:lnTo>
                  <a:pt x="5268797" y="48780"/>
                </a:lnTo>
                <a:lnTo>
                  <a:pt x="5277880" y="54904"/>
                </a:lnTo>
                <a:lnTo>
                  <a:pt x="5289060" y="57150"/>
                </a:lnTo>
                <a:lnTo>
                  <a:pt x="5300182" y="54904"/>
                </a:lnTo>
                <a:lnTo>
                  <a:pt x="5309265" y="48780"/>
                </a:lnTo>
                <a:lnTo>
                  <a:pt x="5315389" y="39697"/>
                </a:lnTo>
                <a:lnTo>
                  <a:pt x="5317635" y="28575"/>
                </a:lnTo>
                <a:lnTo>
                  <a:pt x="5315389" y="17452"/>
                </a:lnTo>
                <a:lnTo>
                  <a:pt x="5309265" y="8369"/>
                </a:lnTo>
                <a:lnTo>
                  <a:pt x="5300182" y="2245"/>
                </a:lnTo>
                <a:lnTo>
                  <a:pt x="5289003" y="0"/>
                </a:lnTo>
                <a:close/>
              </a:path>
              <a:path w="10921365" h="57150">
                <a:moveTo>
                  <a:pt x="5403360" y="0"/>
                </a:moveTo>
                <a:lnTo>
                  <a:pt x="5392237" y="2245"/>
                </a:lnTo>
                <a:lnTo>
                  <a:pt x="5383154" y="8369"/>
                </a:lnTo>
                <a:lnTo>
                  <a:pt x="5377030" y="17452"/>
                </a:lnTo>
                <a:lnTo>
                  <a:pt x="5374785" y="28575"/>
                </a:lnTo>
                <a:lnTo>
                  <a:pt x="5377030" y="39697"/>
                </a:lnTo>
                <a:lnTo>
                  <a:pt x="5383154" y="48780"/>
                </a:lnTo>
                <a:lnTo>
                  <a:pt x="5392237" y="54904"/>
                </a:lnTo>
                <a:lnTo>
                  <a:pt x="5403417" y="57150"/>
                </a:lnTo>
                <a:lnTo>
                  <a:pt x="5414539" y="54904"/>
                </a:lnTo>
                <a:lnTo>
                  <a:pt x="5423622" y="48780"/>
                </a:lnTo>
                <a:lnTo>
                  <a:pt x="5429746" y="39697"/>
                </a:lnTo>
                <a:lnTo>
                  <a:pt x="5431992" y="28575"/>
                </a:lnTo>
                <a:lnTo>
                  <a:pt x="5429746" y="17452"/>
                </a:lnTo>
                <a:lnTo>
                  <a:pt x="5423622" y="8369"/>
                </a:lnTo>
                <a:lnTo>
                  <a:pt x="5414539" y="2245"/>
                </a:lnTo>
                <a:lnTo>
                  <a:pt x="5403360" y="0"/>
                </a:lnTo>
                <a:close/>
              </a:path>
              <a:path w="10921365" h="57150">
                <a:moveTo>
                  <a:pt x="5517717" y="0"/>
                </a:moveTo>
                <a:lnTo>
                  <a:pt x="5506594" y="2245"/>
                </a:lnTo>
                <a:lnTo>
                  <a:pt x="5497512" y="8369"/>
                </a:lnTo>
                <a:lnTo>
                  <a:pt x="5491388" y="17452"/>
                </a:lnTo>
                <a:lnTo>
                  <a:pt x="5489142" y="28575"/>
                </a:lnTo>
                <a:lnTo>
                  <a:pt x="5491388" y="39697"/>
                </a:lnTo>
                <a:lnTo>
                  <a:pt x="5497512" y="48780"/>
                </a:lnTo>
                <a:lnTo>
                  <a:pt x="5506594" y="54904"/>
                </a:lnTo>
                <a:lnTo>
                  <a:pt x="5517774" y="57150"/>
                </a:lnTo>
                <a:lnTo>
                  <a:pt x="5528897" y="54904"/>
                </a:lnTo>
                <a:lnTo>
                  <a:pt x="5537979" y="48780"/>
                </a:lnTo>
                <a:lnTo>
                  <a:pt x="5544103" y="39697"/>
                </a:lnTo>
                <a:lnTo>
                  <a:pt x="5546349" y="28575"/>
                </a:lnTo>
                <a:lnTo>
                  <a:pt x="5544103" y="17452"/>
                </a:lnTo>
                <a:lnTo>
                  <a:pt x="5537979" y="8369"/>
                </a:lnTo>
                <a:lnTo>
                  <a:pt x="5528897" y="2245"/>
                </a:lnTo>
                <a:lnTo>
                  <a:pt x="5517717" y="0"/>
                </a:lnTo>
                <a:close/>
              </a:path>
              <a:path w="10921365" h="57150">
                <a:moveTo>
                  <a:pt x="5632074" y="0"/>
                </a:moveTo>
                <a:lnTo>
                  <a:pt x="5620951" y="2245"/>
                </a:lnTo>
                <a:lnTo>
                  <a:pt x="5611868" y="8369"/>
                </a:lnTo>
                <a:lnTo>
                  <a:pt x="5605745" y="17452"/>
                </a:lnTo>
                <a:lnTo>
                  <a:pt x="5603499" y="28575"/>
                </a:lnTo>
                <a:lnTo>
                  <a:pt x="5605745" y="39697"/>
                </a:lnTo>
                <a:lnTo>
                  <a:pt x="5611868" y="48780"/>
                </a:lnTo>
                <a:lnTo>
                  <a:pt x="5620951" y="54904"/>
                </a:lnTo>
                <a:lnTo>
                  <a:pt x="5632131" y="57150"/>
                </a:lnTo>
                <a:lnTo>
                  <a:pt x="5643254" y="54904"/>
                </a:lnTo>
                <a:lnTo>
                  <a:pt x="5652337" y="48780"/>
                </a:lnTo>
                <a:lnTo>
                  <a:pt x="5658461" y="39697"/>
                </a:lnTo>
                <a:lnTo>
                  <a:pt x="5660706" y="28575"/>
                </a:lnTo>
                <a:lnTo>
                  <a:pt x="5658461" y="17452"/>
                </a:lnTo>
                <a:lnTo>
                  <a:pt x="5652337" y="8369"/>
                </a:lnTo>
                <a:lnTo>
                  <a:pt x="5643254" y="2245"/>
                </a:lnTo>
                <a:lnTo>
                  <a:pt x="5632074" y="0"/>
                </a:lnTo>
                <a:close/>
              </a:path>
              <a:path w="10921365" h="57150">
                <a:moveTo>
                  <a:pt x="5746431" y="0"/>
                </a:moveTo>
                <a:lnTo>
                  <a:pt x="5735308" y="2245"/>
                </a:lnTo>
                <a:lnTo>
                  <a:pt x="5726225" y="8369"/>
                </a:lnTo>
                <a:lnTo>
                  <a:pt x="5720102" y="17452"/>
                </a:lnTo>
                <a:lnTo>
                  <a:pt x="5717856" y="28575"/>
                </a:lnTo>
                <a:lnTo>
                  <a:pt x="5720102" y="39697"/>
                </a:lnTo>
                <a:lnTo>
                  <a:pt x="5726225" y="48780"/>
                </a:lnTo>
                <a:lnTo>
                  <a:pt x="5735308" y="54904"/>
                </a:lnTo>
                <a:lnTo>
                  <a:pt x="5746488" y="57150"/>
                </a:lnTo>
                <a:lnTo>
                  <a:pt x="5757611" y="54904"/>
                </a:lnTo>
                <a:lnTo>
                  <a:pt x="5766694" y="48780"/>
                </a:lnTo>
                <a:lnTo>
                  <a:pt x="5772818" y="39697"/>
                </a:lnTo>
                <a:lnTo>
                  <a:pt x="5775063" y="28575"/>
                </a:lnTo>
                <a:lnTo>
                  <a:pt x="5772818" y="17452"/>
                </a:lnTo>
                <a:lnTo>
                  <a:pt x="5766694" y="8369"/>
                </a:lnTo>
                <a:lnTo>
                  <a:pt x="5757611" y="2245"/>
                </a:lnTo>
                <a:lnTo>
                  <a:pt x="5746431" y="0"/>
                </a:lnTo>
                <a:close/>
              </a:path>
              <a:path w="10921365" h="57150">
                <a:moveTo>
                  <a:pt x="5860788" y="0"/>
                </a:moveTo>
                <a:lnTo>
                  <a:pt x="5849665" y="2246"/>
                </a:lnTo>
                <a:lnTo>
                  <a:pt x="5840582" y="8370"/>
                </a:lnTo>
                <a:lnTo>
                  <a:pt x="5834459" y="17453"/>
                </a:lnTo>
                <a:lnTo>
                  <a:pt x="5832214" y="28576"/>
                </a:lnTo>
                <a:lnTo>
                  <a:pt x="5834459" y="39698"/>
                </a:lnTo>
                <a:lnTo>
                  <a:pt x="5840583" y="48781"/>
                </a:lnTo>
                <a:lnTo>
                  <a:pt x="5849665" y="54904"/>
                </a:lnTo>
                <a:lnTo>
                  <a:pt x="5860844" y="57150"/>
                </a:lnTo>
                <a:lnTo>
                  <a:pt x="5871967" y="54904"/>
                </a:lnTo>
                <a:lnTo>
                  <a:pt x="5881050" y="48780"/>
                </a:lnTo>
                <a:lnTo>
                  <a:pt x="5887174" y="39697"/>
                </a:lnTo>
                <a:lnTo>
                  <a:pt x="5889419" y="28575"/>
                </a:lnTo>
                <a:lnTo>
                  <a:pt x="5887173" y="17452"/>
                </a:lnTo>
                <a:lnTo>
                  <a:pt x="5881049" y="8369"/>
                </a:lnTo>
                <a:lnTo>
                  <a:pt x="5871965" y="2245"/>
                </a:lnTo>
                <a:lnTo>
                  <a:pt x="5860788" y="0"/>
                </a:lnTo>
                <a:close/>
              </a:path>
              <a:path w="10921365" h="57150">
                <a:moveTo>
                  <a:pt x="5975144" y="1"/>
                </a:moveTo>
                <a:lnTo>
                  <a:pt x="5964022" y="2246"/>
                </a:lnTo>
                <a:lnTo>
                  <a:pt x="5954939" y="8370"/>
                </a:lnTo>
                <a:lnTo>
                  <a:pt x="5948815" y="17453"/>
                </a:lnTo>
                <a:lnTo>
                  <a:pt x="5946569" y="28576"/>
                </a:lnTo>
                <a:lnTo>
                  <a:pt x="5948815" y="39698"/>
                </a:lnTo>
                <a:lnTo>
                  <a:pt x="5954939" y="48781"/>
                </a:lnTo>
                <a:lnTo>
                  <a:pt x="5964022" y="54905"/>
                </a:lnTo>
                <a:lnTo>
                  <a:pt x="5975201" y="57151"/>
                </a:lnTo>
                <a:lnTo>
                  <a:pt x="5986324" y="54905"/>
                </a:lnTo>
                <a:lnTo>
                  <a:pt x="5995407" y="48781"/>
                </a:lnTo>
                <a:lnTo>
                  <a:pt x="6001531" y="39698"/>
                </a:lnTo>
                <a:lnTo>
                  <a:pt x="6003776" y="28576"/>
                </a:lnTo>
                <a:lnTo>
                  <a:pt x="6001531" y="17453"/>
                </a:lnTo>
                <a:lnTo>
                  <a:pt x="5995407" y="8370"/>
                </a:lnTo>
                <a:lnTo>
                  <a:pt x="5986324" y="2246"/>
                </a:lnTo>
                <a:lnTo>
                  <a:pt x="5975144" y="1"/>
                </a:lnTo>
                <a:close/>
              </a:path>
              <a:path w="10921365" h="57150">
                <a:moveTo>
                  <a:pt x="6089501" y="1"/>
                </a:moveTo>
                <a:lnTo>
                  <a:pt x="6078379" y="2246"/>
                </a:lnTo>
                <a:lnTo>
                  <a:pt x="6069296" y="8370"/>
                </a:lnTo>
                <a:lnTo>
                  <a:pt x="6063172" y="17453"/>
                </a:lnTo>
                <a:lnTo>
                  <a:pt x="6060926" y="28576"/>
                </a:lnTo>
                <a:lnTo>
                  <a:pt x="6063172" y="39698"/>
                </a:lnTo>
                <a:lnTo>
                  <a:pt x="6069296" y="48781"/>
                </a:lnTo>
                <a:lnTo>
                  <a:pt x="6078379" y="54905"/>
                </a:lnTo>
                <a:lnTo>
                  <a:pt x="6089559" y="57151"/>
                </a:lnTo>
                <a:lnTo>
                  <a:pt x="6100682" y="54905"/>
                </a:lnTo>
                <a:lnTo>
                  <a:pt x="6109764" y="48781"/>
                </a:lnTo>
                <a:lnTo>
                  <a:pt x="6115888" y="39698"/>
                </a:lnTo>
                <a:lnTo>
                  <a:pt x="6118134" y="28576"/>
                </a:lnTo>
                <a:lnTo>
                  <a:pt x="6115888" y="17453"/>
                </a:lnTo>
                <a:lnTo>
                  <a:pt x="6109764" y="8370"/>
                </a:lnTo>
                <a:lnTo>
                  <a:pt x="6100682" y="2246"/>
                </a:lnTo>
                <a:lnTo>
                  <a:pt x="6089501" y="1"/>
                </a:lnTo>
                <a:close/>
              </a:path>
              <a:path w="10921365" h="57150">
                <a:moveTo>
                  <a:pt x="6203859" y="1"/>
                </a:moveTo>
                <a:lnTo>
                  <a:pt x="6192736" y="2246"/>
                </a:lnTo>
                <a:lnTo>
                  <a:pt x="6183653" y="8370"/>
                </a:lnTo>
                <a:lnTo>
                  <a:pt x="6177529" y="17453"/>
                </a:lnTo>
                <a:lnTo>
                  <a:pt x="6175284" y="28576"/>
                </a:lnTo>
                <a:lnTo>
                  <a:pt x="6177529" y="39698"/>
                </a:lnTo>
                <a:lnTo>
                  <a:pt x="6183653" y="48781"/>
                </a:lnTo>
                <a:lnTo>
                  <a:pt x="6192736" y="54905"/>
                </a:lnTo>
                <a:lnTo>
                  <a:pt x="6203916" y="57151"/>
                </a:lnTo>
                <a:lnTo>
                  <a:pt x="6215038" y="54905"/>
                </a:lnTo>
                <a:lnTo>
                  <a:pt x="6224121" y="48781"/>
                </a:lnTo>
                <a:lnTo>
                  <a:pt x="6230245" y="39698"/>
                </a:lnTo>
                <a:lnTo>
                  <a:pt x="6232491" y="28576"/>
                </a:lnTo>
                <a:lnTo>
                  <a:pt x="6230245" y="17453"/>
                </a:lnTo>
                <a:lnTo>
                  <a:pt x="6224121" y="8370"/>
                </a:lnTo>
                <a:lnTo>
                  <a:pt x="6215038" y="2246"/>
                </a:lnTo>
                <a:lnTo>
                  <a:pt x="6203859" y="1"/>
                </a:lnTo>
                <a:close/>
              </a:path>
              <a:path w="10921365" h="57150">
                <a:moveTo>
                  <a:pt x="6318216" y="1"/>
                </a:moveTo>
                <a:lnTo>
                  <a:pt x="6307093" y="2246"/>
                </a:lnTo>
                <a:lnTo>
                  <a:pt x="6298010" y="8370"/>
                </a:lnTo>
                <a:lnTo>
                  <a:pt x="6291886" y="17453"/>
                </a:lnTo>
                <a:lnTo>
                  <a:pt x="6289641" y="28576"/>
                </a:lnTo>
                <a:lnTo>
                  <a:pt x="6291886" y="39698"/>
                </a:lnTo>
                <a:lnTo>
                  <a:pt x="6298010" y="48781"/>
                </a:lnTo>
                <a:lnTo>
                  <a:pt x="6307093" y="54905"/>
                </a:lnTo>
                <a:lnTo>
                  <a:pt x="6318273" y="57151"/>
                </a:lnTo>
                <a:lnTo>
                  <a:pt x="6329395" y="54905"/>
                </a:lnTo>
                <a:lnTo>
                  <a:pt x="6338478" y="48781"/>
                </a:lnTo>
                <a:lnTo>
                  <a:pt x="6344602" y="39698"/>
                </a:lnTo>
                <a:lnTo>
                  <a:pt x="6346848" y="28576"/>
                </a:lnTo>
                <a:lnTo>
                  <a:pt x="6344602" y="17453"/>
                </a:lnTo>
                <a:lnTo>
                  <a:pt x="6338478" y="8370"/>
                </a:lnTo>
                <a:lnTo>
                  <a:pt x="6329395" y="2246"/>
                </a:lnTo>
                <a:lnTo>
                  <a:pt x="6318216" y="1"/>
                </a:lnTo>
                <a:close/>
              </a:path>
              <a:path w="10921365" h="57150">
                <a:moveTo>
                  <a:pt x="6432573" y="1"/>
                </a:moveTo>
                <a:lnTo>
                  <a:pt x="6421450" y="2246"/>
                </a:lnTo>
                <a:lnTo>
                  <a:pt x="6412367" y="8370"/>
                </a:lnTo>
                <a:lnTo>
                  <a:pt x="6406244" y="17453"/>
                </a:lnTo>
                <a:lnTo>
                  <a:pt x="6403998" y="28576"/>
                </a:lnTo>
                <a:lnTo>
                  <a:pt x="6406244" y="39698"/>
                </a:lnTo>
                <a:lnTo>
                  <a:pt x="6412367" y="48781"/>
                </a:lnTo>
                <a:lnTo>
                  <a:pt x="6421450" y="54905"/>
                </a:lnTo>
                <a:lnTo>
                  <a:pt x="6432630" y="57151"/>
                </a:lnTo>
                <a:lnTo>
                  <a:pt x="6443752" y="54905"/>
                </a:lnTo>
                <a:lnTo>
                  <a:pt x="6452835" y="48781"/>
                </a:lnTo>
                <a:lnTo>
                  <a:pt x="6458959" y="39698"/>
                </a:lnTo>
                <a:lnTo>
                  <a:pt x="6461205" y="28576"/>
                </a:lnTo>
                <a:lnTo>
                  <a:pt x="6458959" y="17453"/>
                </a:lnTo>
                <a:lnTo>
                  <a:pt x="6452835" y="8370"/>
                </a:lnTo>
                <a:lnTo>
                  <a:pt x="6443752" y="2246"/>
                </a:lnTo>
                <a:lnTo>
                  <a:pt x="6432573" y="1"/>
                </a:lnTo>
                <a:close/>
              </a:path>
              <a:path w="10921365" h="57150">
                <a:moveTo>
                  <a:pt x="6546930" y="1"/>
                </a:moveTo>
                <a:lnTo>
                  <a:pt x="6535807" y="2246"/>
                </a:lnTo>
                <a:lnTo>
                  <a:pt x="6526724" y="8370"/>
                </a:lnTo>
                <a:lnTo>
                  <a:pt x="6520600" y="17453"/>
                </a:lnTo>
                <a:lnTo>
                  <a:pt x="6518355" y="28576"/>
                </a:lnTo>
                <a:lnTo>
                  <a:pt x="6520600" y="39698"/>
                </a:lnTo>
                <a:lnTo>
                  <a:pt x="6526724" y="48781"/>
                </a:lnTo>
                <a:lnTo>
                  <a:pt x="6535807" y="54905"/>
                </a:lnTo>
                <a:lnTo>
                  <a:pt x="6546987" y="57151"/>
                </a:lnTo>
                <a:lnTo>
                  <a:pt x="6558110" y="54905"/>
                </a:lnTo>
                <a:lnTo>
                  <a:pt x="6567193" y="48781"/>
                </a:lnTo>
                <a:lnTo>
                  <a:pt x="6573317" y="39698"/>
                </a:lnTo>
                <a:lnTo>
                  <a:pt x="6575562" y="28576"/>
                </a:lnTo>
                <a:lnTo>
                  <a:pt x="6573317" y="17453"/>
                </a:lnTo>
                <a:lnTo>
                  <a:pt x="6567193" y="8370"/>
                </a:lnTo>
                <a:lnTo>
                  <a:pt x="6558110" y="2246"/>
                </a:lnTo>
                <a:lnTo>
                  <a:pt x="6546930" y="1"/>
                </a:lnTo>
                <a:close/>
              </a:path>
              <a:path w="10921365" h="57150">
                <a:moveTo>
                  <a:pt x="6661287" y="1"/>
                </a:moveTo>
                <a:lnTo>
                  <a:pt x="6650164" y="2246"/>
                </a:lnTo>
                <a:lnTo>
                  <a:pt x="6641081" y="8370"/>
                </a:lnTo>
                <a:lnTo>
                  <a:pt x="6634958" y="17453"/>
                </a:lnTo>
                <a:lnTo>
                  <a:pt x="6632712" y="28576"/>
                </a:lnTo>
                <a:lnTo>
                  <a:pt x="6634958" y="39698"/>
                </a:lnTo>
                <a:lnTo>
                  <a:pt x="6641081" y="48781"/>
                </a:lnTo>
                <a:lnTo>
                  <a:pt x="6650164" y="54905"/>
                </a:lnTo>
                <a:lnTo>
                  <a:pt x="6661344" y="57151"/>
                </a:lnTo>
                <a:lnTo>
                  <a:pt x="6672467" y="54905"/>
                </a:lnTo>
                <a:lnTo>
                  <a:pt x="6681550" y="48781"/>
                </a:lnTo>
                <a:lnTo>
                  <a:pt x="6687674" y="39698"/>
                </a:lnTo>
                <a:lnTo>
                  <a:pt x="6689919" y="28576"/>
                </a:lnTo>
                <a:lnTo>
                  <a:pt x="6687674" y="17453"/>
                </a:lnTo>
                <a:lnTo>
                  <a:pt x="6681550" y="8370"/>
                </a:lnTo>
                <a:lnTo>
                  <a:pt x="6672467" y="2246"/>
                </a:lnTo>
                <a:lnTo>
                  <a:pt x="6661287" y="1"/>
                </a:lnTo>
                <a:close/>
              </a:path>
              <a:path w="10921365" h="57150">
                <a:moveTo>
                  <a:pt x="6775644" y="1"/>
                </a:moveTo>
                <a:lnTo>
                  <a:pt x="6764521" y="2246"/>
                </a:lnTo>
                <a:lnTo>
                  <a:pt x="6755438" y="8370"/>
                </a:lnTo>
                <a:lnTo>
                  <a:pt x="6749315" y="17453"/>
                </a:lnTo>
                <a:lnTo>
                  <a:pt x="6747069" y="28576"/>
                </a:lnTo>
                <a:lnTo>
                  <a:pt x="6749315" y="39698"/>
                </a:lnTo>
                <a:lnTo>
                  <a:pt x="6755438" y="48781"/>
                </a:lnTo>
                <a:lnTo>
                  <a:pt x="6764521" y="54905"/>
                </a:lnTo>
                <a:lnTo>
                  <a:pt x="6775700" y="57151"/>
                </a:lnTo>
                <a:lnTo>
                  <a:pt x="6786823" y="54905"/>
                </a:lnTo>
                <a:lnTo>
                  <a:pt x="6795906" y="48781"/>
                </a:lnTo>
                <a:lnTo>
                  <a:pt x="6802030" y="39698"/>
                </a:lnTo>
                <a:lnTo>
                  <a:pt x="6804275" y="28576"/>
                </a:lnTo>
                <a:lnTo>
                  <a:pt x="6802030" y="17453"/>
                </a:lnTo>
                <a:lnTo>
                  <a:pt x="6795906" y="8370"/>
                </a:lnTo>
                <a:lnTo>
                  <a:pt x="6786823" y="2246"/>
                </a:lnTo>
                <a:lnTo>
                  <a:pt x="6775644" y="1"/>
                </a:lnTo>
                <a:close/>
              </a:path>
              <a:path w="10921365" h="57150">
                <a:moveTo>
                  <a:pt x="6890000" y="1"/>
                </a:moveTo>
                <a:lnTo>
                  <a:pt x="6878878" y="2246"/>
                </a:lnTo>
                <a:lnTo>
                  <a:pt x="6869795" y="8370"/>
                </a:lnTo>
                <a:lnTo>
                  <a:pt x="6863671" y="17453"/>
                </a:lnTo>
                <a:lnTo>
                  <a:pt x="6861425" y="28576"/>
                </a:lnTo>
                <a:lnTo>
                  <a:pt x="6863671" y="39698"/>
                </a:lnTo>
                <a:lnTo>
                  <a:pt x="6869795" y="48781"/>
                </a:lnTo>
                <a:lnTo>
                  <a:pt x="6878878" y="54905"/>
                </a:lnTo>
                <a:lnTo>
                  <a:pt x="6890057" y="57151"/>
                </a:lnTo>
                <a:lnTo>
                  <a:pt x="6901180" y="54905"/>
                </a:lnTo>
                <a:lnTo>
                  <a:pt x="6910263" y="48781"/>
                </a:lnTo>
                <a:lnTo>
                  <a:pt x="6916387" y="39698"/>
                </a:lnTo>
                <a:lnTo>
                  <a:pt x="6918632" y="28576"/>
                </a:lnTo>
                <a:lnTo>
                  <a:pt x="6916387" y="17453"/>
                </a:lnTo>
                <a:lnTo>
                  <a:pt x="6910263" y="8370"/>
                </a:lnTo>
                <a:lnTo>
                  <a:pt x="6901180" y="2246"/>
                </a:lnTo>
                <a:lnTo>
                  <a:pt x="6890000" y="1"/>
                </a:lnTo>
                <a:close/>
              </a:path>
              <a:path w="10921365" h="57150">
                <a:moveTo>
                  <a:pt x="7004357" y="1"/>
                </a:moveTo>
                <a:lnTo>
                  <a:pt x="6993235" y="2246"/>
                </a:lnTo>
                <a:lnTo>
                  <a:pt x="6984152" y="8370"/>
                </a:lnTo>
                <a:lnTo>
                  <a:pt x="6978028" y="17453"/>
                </a:lnTo>
                <a:lnTo>
                  <a:pt x="6975782" y="28576"/>
                </a:lnTo>
                <a:lnTo>
                  <a:pt x="6978028" y="39698"/>
                </a:lnTo>
                <a:lnTo>
                  <a:pt x="6984152" y="48781"/>
                </a:lnTo>
                <a:lnTo>
                  <a:pt x="6993235" y="54905"/>
                </a:lnTo>
                <a:lnTo>
                  <a:pt x="7004414" y="57151"/>
                </a:lnTo>
                <a:lnTo>
                  <a:pt x="7015537" y="54905"/>
                </a:lnTo>
                <a:lnTo>
                  <a:pt x="7024620" y="48781"/>
                </a:lnTo>
                <a:lnTo>
                  <a:pt x="7030744" y="39698"/>
                </a:lnTo>
                <a:lnTo>
                  <a:pt x="7032989" y="28576"/>
                </a:lnTo>
                <a:lnTo>
                  <a:pt x="7030744" y="17453"/>
                </a:lnTo>
                <a:lnTo>
                  <a:pt x="7024620" y="8370"/>
                </a:lnTo>
                <a:lnTo>
                  <a:pt x="7015537" y="2246"/>
                </a:lnTo>
                <a:lnTo>
                  <a:pt x="7004357" y="1"/>
                </a:lnTo>
                <a:close/>
              </a:path>
              <a:path w="10921365" h="57150">
                <a:moveTo>
                  <a:pt x="7118714" y="1"/>
                </a:moveTo>
                <a:lnTo>
                  <a:pt x="7107592" y="2246"/>
                </a:lnTo>
                <a:lnTo>
                  <a:pt x="7098509" y="8370"/>
                </a:lnTo>
                <a:lnTo>
                  <a:pt x="7092385" y="17453"/>
                </a:lnTo>
                <a:lnTo>
                  <a:pt x="7090139" y="28576"/>
                </a:lnTo>
                <a:lnTo>
                  <a:pt x="7092385" y="39698"/>
                </a:lnTo>
                <a:lnTo>
                  <a:pt x="7098509" y="48781"/>
                </a:lnTo>
                <a:lnTo>
                  <a:pt x="7107592" y="54905"/>
                </a:lnTo>
                <a:lnTo>
                  <a:pt x="7118772" y="57151"/>
                </a:lnTo>
                <a:lnTo>
                  <a:pt x="7129894" y="54905"/>
                </a:lnTo>
                <a:lnTo>
                  <a:pt x="7138977" y="48781"/>
                </a:lnTo>
                <a:lnTo>
                  <a:pt x="7145101" y="39698"/>
                </a:lnTo>
                <a:lnTo>
                  <a:pt x="7147347" y="28576"/>
                </a:lnTo>
                <a:lnTo>
                  <a:pt x="7145101" y="17453"/>
                </a:lnTo>
                <a:lnTo>
                  <a:pt x="7138977" y="8370"/>
                </a:lnTo>
                <a:lnTo>
                  <a:pt x="7129894" y="2246"/>
                </a:lnTo>
                <a:lnTo>
                  <a:pt x="7118714" y="1"/>
                </a:lnTo>
                <a:close/>
              </a:path>
              <a:path w="10921365" h="57150">
                <a:moveTo>
                  <a:pt x="7233072" y="1"/>
                </a:moveTo>
                <a:lnTo>
                  <a:pt x="7221949" y="2246"/>
                </a:lnTo>
                <a:lnTo>
                  <a:pt x="7212866" y="8370"/>
                </a:lnTo>
                <a:lnTo>
                  <a:pt x="7206742" y="17453"/>
                </a:lnTo>
                <a:lnTo>
                  <a:pt x="7204497" y="28576"/>
                </a:lnTo>
                <a:lnTo>
                  <a:pt x="7206742" y="39698"/>
                </a:lnTo>
                <a:lnTo>
                  <a:pt x="7212866" y="48781"/>
                </a:lnTo>
                <a:lnTo>
                  <a:pt x="7221949" y="54905"/>
                </a:lnTo>
                <a:lnTo>
                  <a:pt x="7233129" y="57151"/>
                </a:lnTo>
                <a:lnTo>
                  <a:pt x="7244251" y="54905"/>
                </a:lnTo>
                <a:lnTo>
                  <a:pt x="7253334" y="48781"/>
                </a:lnTo>
                <a:lnTo>
                  <a:pt x="7259458" y="39698"/>
                </a:lnTo>
                <a:lnTo>
                  <a:pt x="7261704" y="28576"/>
                </a:lnTo>
                <a:lnTo>
                  <a:pt x="7259458" y="17453"/>
                </a:lnTo>
                <a:lnTo>
                  <a:pt x="7253334" y="8370"/>
                </a:lnTo>
                <a:lnTo>
                  <a:pt x="7244251" y="2246"/>
                </a:lnTo>
                <a:lnTo>
                  <a:pt x="7233072" y="1"/>
                </a:lnTo>
                <a:close/>
              </a:path>
              <a:path w="10921365" h="57150">
                <a:moveTo>
                  <a:pt x="7347429" y="1"/>
                </a:moveTo>
                <a:lnTo>
                  <a:pt x="7336306" y="2246"/>
                </a:lnTo>
                <a:lnTo>
                  <a:pt x="7327223" y="8370"/>
                </a:lnTo>
                <a:lnTo>
                  <a:pt x="7321099" y="17453"/>
                </a:lnTo>
                <a:lnTo>
                  <a:pt x="7318854" y="28576"/>
                </a:lnTo>
                <a:lnTo>
                  <a:pt x="7321099" y="39698"/>
                </a:lnTo>
                <a:lnTo>
                  <a:pt x="7327223" y="48781"/>
                </a:lnTo>
                <a:lnTo>
                  <a:pt x="7336306" y="54905"/>
                </a:lnTo>
                <a:lnTo>
                  <a:pt x="7347486" y="57151"/>
                </a:lnTo>
                <a:lnTo>
                  <a:pt x="7358608" y="54905"/>
                </a:lnTo>
                <a:lnTo>
                  <a:pt x="7367691" y="48781"/>
                </a:lnTo>
                <a:lnTo>
                  <a:pt x="7373815" y="39698"/>
                </a:lnTo>
                <a:lnTo>
                  <a:pt x="7376061" y="28576"/>
                </a:lnTo>
                <a:lnTo>
                  <a:pt x="7373815" y="17453"/>
                </a:lnTo>
                <a:lnTo>
                  <a:pt x="7367691" y="8370"/>
                </a:lnTo>
                <a:lnTo>
                  <a:pt x="7358608" y="2246"/>
                </a:lnTo>
                <a:lnTo>
                  <a:pt x="7347429" y="1"/>
                </a:lnTo>
                <a:close/>
              </a:path>
              <a:path w="10921365" h="57150">
                <a:moveTo>
                  <a:pt x="7461786" y="1"/>
                </a:moveTo>
                <a:lnTo>
                  <a:pt x="7450663" y="2246"/>
                </a:lnTo>
                <a:lnTo>
                  <a:pt x="7441580" y="8370"/>
                </a:lnTo>
                <a:lnTo>
                  <a:pt x="7435456" y="17453"/>
                </a:lnTo>
                <a:lnTo>
                  <a:pt x="7433211" y="28576"/>
                </a:lnTo>
                <a:lnTo>
                  <a:pt x="7435456" y="39698"/>
                </a:lnTo>
                <a:lnTo>
                  <a:pt x="7441580" y="48781"/>
                </a:lnTo>
                <a:lnTo>
                  <a:pt x="7450663" y="54905"/>
                </a:lnTo>
                <a:lnTo>
                  <a:pt x="7461843" y="57151"/>
                </a:lnTo>
                <a:lnTo>
                  <a:pt x="7472966" y="54905"/>
                </a:lnTo>
                <a:lnTo>
                  <a:pt x="7482048" y="48781"/>
                </a:lnTo>
                <a:lnTo>
                  <a:pt x="7488172" y="39698"/>
                </a:lnTo>
                <a:lnTo>
                  <a:pt x="7490418" y="28576"/>
                </a:lnTo>
                <a:lnTo>
                  <a:pt x="7488172" y="17453"/>
                </a:lnTo>
                <a:lnTo>
                  <a:pt x="7482048" y="8370"/>
                </a:lnTo>
                <a:lnTo>
                  <a:pt x="7472966" y="2246"/>
                </a:lnTo>
                <a:lnTo>
                  <a:pt x="7461786" y="1"/>
                </a:lnTo>
                <a:close/>
              </a:path>
              <a:path w="10921365" h="57150">
                <a:moveTo>
                  <a:pt x="7576143" y="1"/>
                </a:moveTo>
                <a:lnTo>
                  <a:pt x="7565020" y="2246"/>
                </a:lnTo>
                <a:lnTo>
                  <a:pt x="7555937" y="8370"/>
                </a:lnTo>
                <a:lnTo>
                  <a:pt x="7549814" y="17453"/>
                </a:lnTo>
                <a:lnTo>
                  <a:pt x="7547568" y="28576"/>
                </a:lnTo>
                <a:lnTo>
                  <a:pt x="7549814" y="39698"/>
                </a:lnTo>
                <a:lnTo>
                  <a:pt x="7555937" y="48781"/>
                </a:lnTo>
                <a:lnTo>
                  <a:pt x="7565020" y="54905"/>
                </a:lnTo>
                <a:lnTo>
                  <a:pt x="7576200" y="57151"/>
                </a:lnTo>
                <a:lnTo>
                  <a:pt x="7587323" y="54905"/>
                </a:lnTo>
                <a:lnTo>
                  <a:pt x="7596406" y="48781"/>
                </a:lnTo>
                <a:lnTo>
                  <a:pt x="7602530" y="39698"/>
                </a:lnTo>
                <a:lnTo>
                  <a:pt x="7604775" y="28576"/>
                </a:lnTo>
                <a:lnTo>
                  <a:pt x="7602530" y="17453"/>
                </a:lnTo>
                <a:lnTo>
                  <a:pt x="7596406" y="8370"/>
                </a:lnTo>
                <a:lnTo>
                  <a:pt x="7587323" y="2246"/>
                </a:lnTo>
                <a:lnTo>
                  <a:pt x="7576143" y="1"/>
                </a:lnTo>
                <a:close/>
              </a:path>
              <a:path w="10921365" h="57150">
                <a:moveTo>
                  <a:pt x="7690500" y="1"/>
                </a:moveTo>
                <a:lnTo>
                  <a:pt x="7679377" y="2246"/>
                </a:lnTo>
                <a:lnTo>
                  <a:pt x="7670294" y="8370"/>
                </a:lnTo>
                <a:lnTo>
                  <a:pt x="7664171" y="17453"/>
                </a:lnTo>
                <a:lnTo>
                  <a:pt x="7661925" y="28576"/>
                </a:lnTo>
                <a:lnTo>
                  <a:pt x="7664171" y="39698"/>
                </a:lnTo>
                <a:lnTo>
                  <a:pt x="7670294" y="48781"/>
                </a:lnTo>
                <a:lnTo>
                  <a:pt x="7679377" y="54905"/>
                </a:lnTo>
                <a:lnTo>
                  <a:pt x="7690557" y="57151"/>
                </a:lnTo>
                <a:lnTo>
                  <a:pt x="7701680" y="54905"/>
                </a:lnTo>
                <a:lnTo>
                  <a:pt x="7710763" y="48781"/>
                </a:lnTo>
                <a:lnTo>
                  <a:pt x="7716887" y="39698"/>
                </a:lnTo>
                <a:lnTo>
                  <a:pt x="7719132" y="28576"/>
                </a:lnTo>
                <a:lnTo>
                  <a:pt x="7716887" y="17453"/>
                </a:lnTo>
                <a:lnTo>
                  <a:pt x="7710763" y="8370"/>
                </a:lnTo>
                <a:lnTo>
                  <a:pt x="7701680" y="2246"/>
                </a:lnTo>
                <a:lnTo>
                  <a:pt x="7690500" y="1"/>
                </a:lnTo>
                <a:close/>
              </a:path>
              <a:path w="10921365" h="57150">
                <a:moveTo>
                  <a:pt x="7804857" y="1"/>
                </a:moveTo>
                <a:lnTo>
                  <a:pt x="7793734" y="2246"/>
                </a:lnTo>
                <a:lnTo>
                  <a:pt x="7784652" y="8370"/>
                </a:lnTo>
                <a:lnTo>
                  <a:pt x="7778528" y="17453"/>
                </a:lnTo>
                <a:lnTo>
                  <a:pt x="7776282" y="28576"/>
                </a:lnTo>
                <a:lnTo>
                  <a:pt x="7778528" y="39698"/>
                </a:lnTo>
                <a:lnTo>
                  <a:pt x="7784652" y="48781"/>
                </a:lnTo>
                <a:lnTo>
                  <a:pt x="7793734" y="54905"/>
                </a:lnTo>
                <a:lnTo>
                  <a:pt x="7804913" y="57151"/>
                </a:lnTo>
                <a:lnTo>
                  <a:pt x="7816036" y="54905"/>
                </a:lnTo>
                <a:lnTo>
                  <a:pt x="7825119" y="48781"/>
                </a:lnTo>
                <a:lnTo>
                  <a:pt x="7831243" y="39698"/>
                </a:lnTo>
                <a:lnTo>
                  <a:pt x="7833488" y="28576"/>
                </a:lnTo>
                <a:lnTo>
                  <a:pt x="7831243" y="17453"/>
                </a:lnTo>
                <a:lnTo>
                  <a:pt x="7825119" y="8370"/>
                </a:lnTo>
                <a:lnTo>
                  <a:pt x="7816036" y="2246"/>
                </a:lnTo>
                <a:lnTo>
                  <a:pt x="7804857" y="1"/>
                </a:lnTo>
                <a:close/>
              </a:path>
              <a:path w="10921365" h="57150">
                <a:moveTo>
                  <a:pt x="7919213" y="1"/>
                </a:moveTo>
                <a:lnTo>
                  <a:pt x="7908091" y="2246"/>
                </a:lnTo>
                <a:lnTo>
                  <a:pt x="7899008" y="8370"/>
                </a:lnTo>
                <a:lnTo>
                  <a:pt x="7892884" y="17453"/>
                </a:lnTo>
                <a:lnTo>
                  <a:pt x="7890638" y="28576"/>
                </a:lnTo>
                <a:lnTo>
                  <a:pt x="7892884" y="39698"/>
                </a:lnTo>
                <a:lnTo>
                  <a:pt x="7899008" y="48781"/>
                </a:lnTo>
                <a:lnTo>
                  <a:pt x="7908091" y="54905"/>
                </a:lnTo>
                <a:lnTo>
                  <a:pt x="7919270" y="57151"/>
                </a:lnTo>
                <a:lnTo>
                  <a:pt x="7930393" y="54905"/>
                </a:lnTo>
                <a:lnTo>
                  <a:pt x="7939476" y="48781"/>
                </a:lnTo>
                <a:lnTo>
                  <a:pt x="7945600" y="39698"/>
                </a:lnTo>
                <a:lnTo>
                  <a:pt x="7947845" y="28576"/>
                </a:lnTo>
                <a:lnTo>
                  <a:pt x="7945600" y="17453"/>
                </a:lnTo>
                <a:lnTo>
                  <a:pt x="7939476" y="8370"/>
                </a:lnTo>
                <a:lnTo>
                  <a:pt x="7930393" y="2246"/>
                </a:lnTo>
                <a:lnTo>
                  <a:pt x="7919213" y="1"/>
                </a:lnTo>
                <a:close/>
              </a:path>
              <a:path w="10921365" h="57150">
                <a:moveTo>
                  <a:pt x="8033570" y="1"/>
                </a:moveTo>
                <a:lnTo>
                  <a:pt x="8022448" y="2246"/>
                </a:lnTo>
                <a:lnTo>
                  <a:pt x="8013365" y="8370"/>
                </a:lnTo>
                <a:lnTo>
                  <a:pt x="8007241" y="17453"/>
                </a:lnTo>
                <a:lnTo>
                  <a:pt x="8004995" y="28576"/>
                </a:lnTo>
                <a:lnTo>
                  <a:pt x="8007241" y="39698"/>
                </a:lnTo>
                <a:lnTo>
                  <a:pt x="8013365" y="48781"/>
                </a:lnTo>
                <a:lnTo>
                  <a:pt x="8022448" y="54905"/>
                </a:lnTo>
                <a:lnTo>
                  <a:pt x="8033628" y="57151"/>
                </a:lnTo>
                <a:lnTo>
                  <a:pt x="8044751" y="54905"/>
                </a:lnTo>
                <a:lnTo>
                  <a:pt x="8053833" y="48781"/>
                </a:lnTo>
                <a:lnTo>
                  <a:pt x="8059957" y="39698"/>
                </a:lnTo>
                <a:lnTo>
                  <a:pt x="8062203" y="28576"/>
                </a:lnTo>
                <a:lnTo>
                  <a:pt x="8059957" y="17453"/>
                </a:lnTo>
                <a:lnTo>
                  <a:pt x="8053833" y="8370"/>
                </a:lnTo>
                <a:lnTo>
                  <a:pt x="8044751" y="2246"/>
                </a:lnTo>
                <a:lnTo>
                  <a:pt x="8033570" y="1"/>
                </a:lnTo>
                <a:close/>
              </a:path>
              <a:path w="10921365" h="57150">
                <a:moveTo>
                  <a:pt x="8147928" y="1"/>
                </a:moveTo>
                <a:lnTo>
                  <a:pt x="8136805" y="2246"/>
                </a:lnTo>
                <a:lnTo>
                  <a:pt x="8127722" y="8370"/>
                </a:lnTo>
                <a:lnTo>
                  <a:pt x="8121598" y="17453"/>
                </a:lnTo>
                <a:lnTo>
                  <a:pt x="8119353" y="28576"/>
                </a:lnTo>
                <a:lnTo>
                  <a:pt x="8121598" y="39698"/>
                </a:lnTo>
                <a:lnTo>
                  <a:pt x="8127722" y="48781"/>
                </a:lnTo>
                <a:lnTo>
                  <a:pt x="8136805" y="54905"/>
                </a:lnTo>
                <a:lnTo>
                  <a:pt x="8147985" y="57151"/>
                </a:lnTo>
                <a:lnTo>
                  <a:pt x="8159107" y="54905"/>
                </a:lnTo>
                <a:lnTo>
                  <a:pt x="8168190" y="48781"/>
                </a:lnTo>
                <a:lnTo>
                  <a:pt x="8174314" y="39698"/>
                </a:lnTo>
                <a:lnTo>
                  <a:pt x="8176560" y="28576"/>
                </a:lnTo>
                <a:lnTo>
                  <a:pt x="8174314" y="17453"/>
                </a:lnTo>
                <a:lnTo>
                  <a:pt x="8168190" y="8370"/>
                </a:lnTo>
                <a:lnTo>
                  <a:pt x="8159107" y="2246"/>
                </a:lnTo>
                <a:lnTo>
                  <a:pt x="8147928" y="1"/>
                </a:lnTo>
                <a:close/>
              </a:path>
              <a:path w="10921365" h="57150">
                <a:moveTo>
                  <a:pt x="8262285" y="1"/>
                </a:moveTo>
                <a:lnTo>
                  <a:pt x="8251162" y="2246"/>
                </a:lnTo>
                <a:lnTo>
                  <a:pt x="8242079" y="8370"/>
                </a:lnTo>
                <a:lnTo>
                  <a:pt x="8235955" y="17453"/>
                </a:lnTo>
                <a:lnTo>
                  <a:pt x="8233710" y="28576"/>
                </a:lnTo>
                <a:lnTo>
                  <a:pt x="8235955" y="39698"/>
                </a:lnTo>
                <a:lnTo>
                  <a:pt x="8242079" y="48781"/>
                </a:lnTo>
                <a:lnTo>
                  <a:pt x="8251162" y="54905"/>
                </a:lnTo>
                <a:lnTo>
                  <a:pt x="8262342" y="57151"/>
                </a:lnTo>
                <a:lnTo>
                  <a:pt x="8273464" y="54905"/>
                </a:lnTo>
                <a:lnTo>
                  <a:pt x="8282547" y="48781"/>
                </a:lnTo>
                <a:lnTo>
                  <a:pt x="8288671" y="39698"/>
                </a:lnTo>
                <a:lnTo>
                  <a:pt x="8290917" y="28576"/>
                </a:lnTo>
                <a:lnTo>
                  <a:pt x="8288671" y="17453"/>
                </a:lnTo>
                <a:lnTo>
                  <a:pt x="8282547" y="8370"/>
                </a:lnTo>
                <a:lnTo>
                  <a:pt x="8273464" y="2246"/>
                </a:lnTo>
                <a:lnTo>
                  <a:pt x="8262285" y="1"/>
                </a:lnTo>
                <a:close/>
              </a:path>
              <a:path w="10921365" h="57150">
                <a:moveTo>
                  <a:pt x="8376642" y="1"/>
                </a:moveTo>
                <a:lnTo>
                  <a:pt x="8365519" y="2246"/>
                </a:lnTo>
                <a:lnTo>
                  <a:pt x="8356436" y="8370"/>
                </a:lnTo>
                <a:lnTo>
                  <a:pt x="8350313" y="17453"/>
                </a:lnTo>
                <a:lnTo>
                  <a:pt x="8348067" y="28576"/>
                </a:lnTo>
                <a:lnTo>
                  <a:pt x="8350313" y="39698"/>
                </a:lnTo>
                <a:lnTo>
                  <a:pt x="8356436" y="48781"/>
                </a:lnTo>
                <a:lnTo>
                  <a:pt x="8365519" y="54905"/>
                </a:lnTo>
                <a:lnTo>
                  <a:pt x="8376699" y="57151"/>
                </a:lnTo>
                <a:lnTo>
                  <a:pt x="8387821" y="54905"/>
                </a:lnTo>
                <a:lnTo>
                  <a:pt x="8396904" y="48781"/>
                </a:lnTo>
                <a:lnTo>
                  <a:pt x="8403028" y="39698"/>
                </a:lnTo>
                <a:lnTo>
                  <a:pt x="8405274" y="28576"/>
                </a:lnTo>
                <a:lnTo>
                  <a:pt x="8403028" y="17453"/>
                </a:lnTo>
                <a:lnTo>
                  <a:pt x="8396904" y="8370"/>
                </a:lnTo>
                <a:lnTo>
                  <a:pt x="8387821" y="2246"/>
                </a:lnTo>
                <a:lnTo>
                  <a:pt x="8376642" y="1"/>
                </a:lnTo>
                <a:close/>
              </a:path>
              <a:path w="10921365" h="57150">
                <a:moveTo>
                  <a:pt x="8490998" y="1"/>
                </a:moveTo>
                <a:lnTo>
                  <a:pt x="8479875" y="2246"/>
                </a:lnTo>
                <a:lnTo>
                  <a:pt x="8470792" y="8370"/>
                </a:lnTo>
                <a:lnTo>
                  <a:pt x="8464668" y="17453"/>
                </a:lnTo>
                <a:lnTo>
                  <a:pt x="8462423" y="28576"/>
                </a:lnTo>
                <a:lnTo>
                  <a:pt x="8464668" y="39698"/>
                </a:lnTo>
                <a:lnTo>
                  <a:pt x="8470792" y="48781"/>
                </a:lnTo>
                <a:lnTo>
                  <a:pt x="8479875" y="54905"/>
                </a:lnTo>
                <a:lnTo>
                  <a:pt x="8491055" y="57151"/>
                </a:lnTo>
                <a:lnTo>
                  <a:pt x="8502178" y="54905"/>
                </a:lnTo>
                <a:lnTo>
                  <a:pt x="8511261" y="48781"/>
                </a:lnTo>
                <a:lnTo>
                  <a:pt x="8517384" y="39698"/>
                </a:lnTo>
                <a:lnTo>
                  <a:pt x="8519630" y="28576"/>
                </a:lnTo>
                <a:lnTo>
                  <a:pt x="8517384" y="17453"/>
                </a:lnTo>
                <a:lnTo>
                  <a:pt x="8511261" y="8370"/>
                </a:lnTo>
                <a:lnTo>
                  <a:pt x="8502178" y="2246"/>
                </a:lnTo>
                <a:lnTo>
                  <a:pt x="8490998" y="1"/>
                </a:lnTo>
                <a:close/>
              </a:path>
              <a:path w="10921365" h="57150">
                <a:moveTo>
                  <a:pt x="8605355" y="1"/>
                </a:moveTo>
                <a:lnTo>
                  <a:pt x="8594232" y="2246"/>
                </a:lnTo>
                <a:lnTo>
                  <a:pt x="8585149" y="8370"/>
                </a:lnTo>
                <a:lnTo>
                  <a:pt x="8579025" y="17453"/>
                </a:lnTo>
                <a:lnTo>
                  <a:pt x="8576780" y="28576"/>
                </a:lnTo>
                <a:lnTo>
                  <a:pt x="8579025" y="39698"/>
                </a:lnTo>
                <a:lnTo>
                  <a:pt x="8585149" y="48781"/>
                </a:lnTo>
                <a:lnTo>
                  <a:pt x="8594232" y="54905"/>
                </a:lnTo>
                <a:lnTo>
                  <a:pt x="8605412" y="57151"/>
                </a:lnTo>
                <a:lnTo>
                  <a:pt x="8616535" y="54905"/>
                </a:lnTo>
                <a:lnTo>
                  <a:pt x="8625618" y="48781"/>
                </a:lnTo>
                <a:lnTo>
                  <a:pt x="8631742" y="39698"/>
                </a:lnTo>
                <a:lnTo>
                  <a:pt x="8633987" y="28576"/>
                </a:lnTo>
                <a:lnTo>
                  <a:pt x="8631742" y="17453"/>
                </a:lnTo>
                <a:lnTo>
                  <a:pt x="8625618" y="8370"/>
                </a:lnTo>
                <a:lnTo>
                  <a:pt x="8616535" y="2246"/>
                </a:lnTo>
                <a:lnTo>
                  <a:pt x="8605355" y="1"/>
                </a:lnTo>
                <a:close/>
              </a:path>
              <a:path w="10921365" h="57150">
                <a:moveTo>
                  <a:pt x="8719712" y="1"/>
                </a:moveTo>
                <a:lnTo>
                  <a:pt x="8708589" y="2246"/>
                </a:lnTo>
                <a:lnTo>
                  <a:pt x="8699506" y="8370"/>
                </a:lnTo>
                <a:lnTo>
                  <a:pt x="8693383" y="17453"/>
                </a:lnTo>
                <a:lnTo>
                  <a:pt x="8691137" y="28576"/>
                </a:lnTo>
                <a:lnTo>
                  <a:pt x="8693383" y="39698"/>
                </a:lnTo>
                <a:lnTo>
                  <a:pt x="8699506" y="48781"/>
                </a:lnTo>
                <a:lnTo>
                  <a:pt x="8708589" y="54905"/>
                </a:lnTo>
                <a:lnTo>
                  <a:pt x="8719769" y="57151"/>
                </a:lnTo>
                <a:lnTo>
                  <a:pt x="8730892" y="54905"/>
                </a:lnTo>
                <a:lnTo>
                  <a:pt x="8739975" y="48781"/>
                </a:lnTo>
                <a:lnTo>
                  <a:pt x="8746099" y="39698"/>
                </a:lnTo>
                <a:lnTo>
                  <a:pt x="8748344" y="28576"/>
                </a:lnTo>
                <a:lnTo>
                  <a:pt x="8746099" y="17453"/>
                </a:lnTo>
                <a:lnTo>
                  <a:pt x="8739975" y="8370"/>
                </a:lnTo>
                <a:lnTo>
                  <a:pt x="8730892" y="2246"/>
                </a:lnTo>
                <a:lnTo>
                  <a:pt x="8719712" y="1"/>
                </a:lnTo>
                <a:close/>
              </a:path>
              <a:path w="10921365" h="57150">
                <a:moveTo>
                  <a:pt x="8834069" y="1"/>
                </a:moveTo>
                <a:lnTo>
                  <a:pt x="8822946" y="2246"/>
                </a:lnTo>
                <a:lnTo>
                  <a:pt x="8813863" y="8370"/>
                </a:lnTo>
                <a:lnTo>
                  <a:pt x="8807740" y="17453"/>
                </a:lnTo>
                <a:lnTo>
                  <a:pt x="8805494" y="28576"/>
                </a:lnTo>
                <a:lnTo>
                  <a:pt x="8807740" y="39698"/>
                </a:lnTo>
                <a:lnTo>
                  <a:pt x="8813863" y="48781"/>
                </a:lnTo>
                <a:lnTo>
                  <a:pt x="8822946" y="54905"/>
                </a:lnTo>
                <a:lnTo>
                  <a:pt x="8834126" y="57151"/>
                </a:lnTo>
                <a:lnTo>
                  <a:pt x="8845249" y="54905"/>
                </a:lnTo>
                <a:lnTo>
                  <a:pt x="8854332" y="48781"/>
                </a:lnTo>
                <a:lnTo>
                  <a:pt x="8860456" y="39698"/>
                </a:lnTo>
                <a:lnTo>
                  <a:pt x="8862701" y="28576"/>
                </a:lnTo>
                <a:lnTo>
                  <a:pt x="8860456" y="17453"/>
                </a:lnTo>
                <a:lnTo>
                  <a:pt x="8854332" y="8370"/>
                </a:lnTo>
                <a:lnTo>
                  <a:pt x="8845249" y="2246"/>
                </a:lnTo>
                <a:lnTo>
                  <a:pt x="8834069" y="1"/>
                </a:lnTo>
                <a:close/>
              </a:path>
              <a:path w="10921365" h="57150">
                <a:moveTo>
                  <a:pt x="8948426" y="1"/>
                </a:moveTo>
                <a:lnTo>
                  <a:pt x="8937303" y="2246"/>
                </a:lnTo>
                <a:lnTo>
                  <a:pt x="8928220" y="8370"/>
                </a:lnTo>
                <a:lnTo>
                  <a:pt x="8922097" y="17453"/>
                </a:lnTo>
                <a:lnTo>
                  <a:pt x="8919851" y="28576"/>
                </a:lnTo>
                <a:lnTo>
                  <a:pt x="8922097" y="39698"/>
                </a:lnTo>
                <a:lnTo>
                  <a:pt x="8928220" y="48781"/>
                </a:lnTo>
                <a:lnTo>
                  <a:pt x="8937303" y="54905"/>
                </a:lnTo>
                <a:lnTo>
                  <a:pt x="8948484" y="57151"/>
                </a:lnTo>
                <a:lnTo>
                  <a:pt x="8959607" y="54905"/>
                </a:lnTo>
                <a:lnTo>
                  <a:pt x="8968689" y="48781"/>
                </a:lnTo>
                <a:lnTo>
                  <a:pt x="8974813" y="39698"/>
                </a:lnTo>
                <a:lnTo>
                  <a:pt x="8977059" y="28576"/>
                </a:lnTo>
                <a:lnTo>
                  <a:pt x="8974813" y="17453"/>
                </a:lnTo>
                <a:lnTo>
                  <a:pt x="8968689" y="8370"/>
                </a:lnTo>
                <a:lnTo>
                  <a:pt x="8959607" y="2246"/>
                </a:lnTo>
                <a:lnTo>
                  <a:pt x="8948426" y="1"/>
                </a:lnTo>
                <a:close/>
              </a:path>
              <a:path w="10921365" h="57150">
                <a:moveTo>
                  <a:pt x="9062784" y="1"/>
                </a:moveTo>
                <a:lnTo>
                  <a:pt x="9051661" y="2246"/>
                </a:lnTo>
                <a:lnTo>
                  <a:pt x="9042578" y="8370"/>
                </a:lnTo>
                <a:lnTo>
                  <a:pt x="9036454" y="17453"/>
                </a:lnTo>
                <a:lnTo>
                  <a:pt x="9034209" y="28576"/>
                </a:lnTo>
                <a:lnTo>
                  <a:pt x="9036454" y="39698"/>
                </a:lnTo>
                <a:lnTo>
                  <a:pt x="9042578" y="48781"/>
                </a:lnTo>
                <a:lnTo>
                  <a:pt x="9051661" y="54905"/>
                </a:lnTo>
                <a:lnTo>
                  <a:pt x="9062841" y="57151"/>
                </a:lnTo>
                <a:lnTo>
                  <a:pt x="9073963" y="54905"/>
                </a:lnTo>
                <a:lnTo>
                  <a:pt x="9083046" y="48781"/>
                </a:lnTo>
                <a:lnTo>
                  <a:pt x="9089170" y="39698"/>
                </a:lnTo>
                <a:lnTo>
                  <a:pt x="9091416" y="28576"/>
                </a:lnTo>
                <a:lnTo>
                  <a:pt x="9089170" y="17453"/>
                </a:lnTo>
                <a:lnTo>
                  <a:pt x="9083046" y="8370"/>
                </a:lnTo>
                <a:lnTo>
                  <a:pt x="9073963" y="2246"/>
                </a:lnTo>
                <a:lnTo>
                  <a:pt x="9062784" y="1"/>
                </a:lnTo>
                <a:close/>
              </a:path>
              <a:path w="10921365" h="57150">
                <a:moveTo>
                  <a:pt x="9177141" y="1"/>
                </a:moveTo>
                <a:lnTo>
                  <a:pt x="9166018" y="2246"/>
                </a:lnTo>
                <a:lnTo>
                  <a:pt x="9156935" y="8370"/>
                </a:lnTo>
                <a:lnTo>
                  <a:pt x="9150811" y="17453"/>
                </a:lnTo>
                <a:lnTo>
                  <a:pt x="9148566" y="28576"/>
                </a:lnTo>
                <a:lnTo>
                  <a:pt x="9150811" y="39698"/>
                </a:lnTo>
                <a:lnTo>
                  <a:pt x="9156935" y="48781"/>
                </a:lnTo>
                <a:lnTo>
                  <a:pt x="9166018" y="54905"/>
                </a:lnTo>
                <a:lnTo>
                  <a:pt x="9177198" y="57151"/>
                </a:lnTo>
                <a:lnTo>
                  <a:pt x="9188320" y="54905"/>
                </a:lnTo>
                <a:lnTo>
                  <a:pt x="9197403" y="48781"/>
                </a:lnTo>
                <a:lnTo>
                  <a:pt x="9203527" y="39698"/>
                </a:lnTo>
                <a:lnTo>
                  <a:pt x="9205773" y="28576"/>
                </a:lnTo>
                <a:lnTo>
                  <a:pt x="9203527" y="17453"/>
                </a:lnTo>
                <a:lnTo>
                  <a:pt x="9197403" y="8370"/>
                </a:lnTo>
                <a:lnTo>
                  <a:pt x="9188320" y="2246"/>
                </a:lnTo>
                <a:lnTo>
                  <a:pt x="9177141" y="1"/>
                </a:lnTo>
                <a:close/>
              </a:path>
              <a:path w="10921365" h="57150">
                <a:moveTo>
                  <a:pt x="9291498" y="1"/>
                </a:moveTo>
                <a:lnTo>
                  <a:pt x="9280375" y="2246"/>
                </a:lnTo>
                <a:lnTo>
                  <a:pt x="9271292" y="8370"/>
                </a:lnTo>
                <a:lnTo>
                  <a:pt x="9265168" y="17453"/>
                </a:lnTo>
                <a:lnTo>
                  <a:pt x="9262923" y="28576"/>
                </a:lnTo>
                <a:lnTo>
                  <a:pt x="9265168" y="39698"/>
                </a:lnTo>
                <a:lnTo>
                  <a:pt x="9271292" y="48781"/>
                </a:lnTo>
                <a:lnTo>
                  <a:pt x="9280375" y="54905"/>
                </a:lnTo>
                <a:lnTo>
                  <a:pt x="9291554" y="57151"/>
                </a:lnTo>
                <a:lnTo>
                  <a:pt x="9302677" y="54905"/>
                </a:lnTo>
                <a:lnTo>
                  <a:pt x="9311760" y="48781"/>
                </a:lnTo>
                <a:lnTo>
                  <a:pt x="9317883" y="39698"/>
                </a:lnTo>
                <a:lnTo>
                  <a:pt x="9320129" y="28576"/>
                </a:lnTo>
                <a:lnTo>
                  <a:pt x="9317883" y="17453"/>
                </a:lnTo>
                <a:lnTo>
                  <a:pt x="9311760" y="8370"/>
                </a:lnTo>
                <a:lnTo>
                  <a:pt x="9302677" y="2246"/>
                </a:lnTo>
                <a:lnTo>
                  <a:pt x="9291498" y="1"/>
                </a:lnTo>
                <a:close/>
              </a:path>
              <a:path w="10921365" h="57150">
                <a:moveTo>
                  <a:pt x="9405854" y="1"/>
                </a:moveTo>
                <a:lnTo>
                  <a:pt x="9394731" y="2246"/>
                </a:lnTo>
                <a:lnTo>
                  <a:pt x="9385648" y="8370"/>
                </a:lnTo>
                <a:lnTo>
                  <a:pt x="9379524" y="17453"/>
                </a:lnTo>
                <a:lnTo>
                  <a:pt x="9377279" y="28576"/>
                </a:lnTo>
                <a:lnTo>
                  <a:pt x="9379524" y="39698"/>
                </a:lnTo>
                <a:lnTo>
                  <a:pt x="9385648" y="48781"/>
                </a:lnTo>
                <a:lnTo>
                  <a:pt x="9394731" y="54905"/>
                </a:lnTo>
                <a:lnTo>
                  <a:pt x="9405911" y="57151"/>
                </a:lnTo>
                <a:lnTo>
                  <a:pt x="9417034" y="54905"/>
                </a:lnTo>
                <a:lnTo>
                  <a:pt x="9426117" y="48781"/>
                </a:lnTo>
                <a:lnTo>
                  <a:pt x="9432240" y="39698"/>
                </a:lnTo>
                <a:lnTo>
                  <a:pt x="9434486" y="28576"/>
                </a:lnTo>
                <a:lnTo>
                  <a:pt x="9432240" y="17453"/>
                </a:lnTo>
                <a:lnTo>
                  <a:pt x="9426117" y="8370"/>
                </a:lnTo>
                <a:lnTo>
                  <a:pt x="9417034" y="2246"/>
                </a:lnTo>
                <a:lnTo>
                  <a:pt x="9405854" y="1"/>
                </a:lnTo>
                <a:close/>
              </a:path>
              <a:path w="10921365" h="57150">
                <a:moveTo>
                  <a:pt x="9520211" y="1"/>
                </a:moveTo>
                <a:lnTo>
                  <a:pt x="9509088" y="2246"/>
                </a:lnTo>
                <a:lnTo>
                  <a:pt x="9500005" y="8370"/>
                </a:lnTo>
                <a:lnTo>
                  <a:pt x="9493881" y="17453"/>
                </a:lnTo>
                <a:lnTo>
                  <a:pt x="9491636" y="28576"/>
                </a:lnTo>
                <a:lnTo>
                  <a:pt x="9493881" y="39698"/>
                </a:lnTo>
                <a:lnTo>
                  <a:pt x="9500005" y="48781"/>
                </a:lnTo>
                <a:lnTo>
                  <a:pt x="9509088" y="54905"/>
                </a:lnTo>
                <a:lnTo>
                  <a:pt x="9520268" y="57151"/>
                </a:lnTo>
                <a:lnTo>
                  <a:pt x="9531391" y="54905"/>
                </a:lnTo>
                <a:lnTo>
                  <a:pt x="9540474" y="48781"/>
                </a:lnTo>
                <a:lnTo>
                  <a:pt x="9546598" y="39698"/>
                </a:lnTo>
                <a:lnTo>
                  <a:pt x="9548843" y="28576"/>
                </a:lnTo>
                <a:lnTo>
                  <a:pt x="9546598" y="17453"/>
                </a:lnTo>
                <a:lnTo>
                  <a:pt x="9540474" y="8370"/>
                </a:lnTo>
                <a:lnTo>
                  <a:pt x="9531391" y="2246"/>
                </a:lnTo>
                <a:lnTo>
                  <a:pt x="9520211" y="1"/>
                </a:lnTo>
                <a:close/>
              </a:path>
              <a:path w="10921365" h="57150">
                <a:moveTo>
                  <a:pt x="9634568" y="1"/>
                </a:moveTo>
                <a:lnTo>
                  <a:pt x="9623445" y="2246"/>
                </a:lnTo>
                <a:lnTo>
                  <a:pt x="9614362" y="8370"/>
                </a:lnTo>
                <a:lnTo>
                  <a:pt x="9608238" y="17453"/>
                </a:lnTo>
                <a:lnTo>
                  <a:pt x="9605993" y="28576"/>
                </a:lnTo>
                <a:lnTo>
                  <a:pt x="9608238" y="39698"/>
                </a:lnTo>
                <a:lnTo>
                  <a:pt x="9614362" y="48781"/>
                </a:lnTo>
                <a:lnTo>
                  <a:pt x="9623445" y="54905"/>
                </a:lnTo>
                <a:lnTo>
                  <a:pt x="9634625" y="57151"/>
                </a:lnTo>
                <a:lnTo>
                  <a:pt x="9645748" y="54905"/>
                </a:lnTo>
                <a:lnTo>
                  <a:pt x="9654831" y="48781"/>
                </a:lnTo>
                <a:lnTo>
                  <a:pt x="9660955" y="39698"/>
                </a:lnTo>
                <a:lnTo>
                  <a:pt x="9663200" y="28576"/>
                </a:lnTo>
                <a:lnTo>
                  <a:pt x="9660955" y="17453"/>
                </a:lnTo>
                <a:lnTo>
                  <a:pt x="9654831" y="8370"/>
                </a:lnTo>
                <a:lnTo>
                  <a:pt x="9645748" y="2246"/>
                </a:lnTo>
                <a:lnTo>
                  <a:pt x="9634568" y="1"/>
                </a:lnTo>
                <a:close/>
              </a:path>
              <a:path w="10921365" h="57150">
                <a:moveTo>
                  <a:pt x="9748925" y="1"/>
                </a:moveTo>
                <a:lnTo>
                  <a:pt x="9737802" y="2246"/>
                </a:lnTo>
                <a:lnTo>
                  <a:pt x="9728719" y="8370"/>
                </a:lnTo>
                <a:lnTo>
                  <a:pt x="9722596" y="17453"/>
                </a:lnTo>
                <a:lnTo>
                  <a:pt x="9720350" y="28576"/>
                </a:lnTo>
                <a:lnTo>
                  <a:pt x="9722596" y="39698"/>
                </a:lnTo>
                <a:lnTo>
                  <a:pt x="9728719" y="48781"/>
                </a:lnTo>
                <a:lnTo>
                  <a:pt x="9737802" y="54905"/>
                </a:lnTo>
                <a:lnTo>
                  <a:pt x="9748982" y="57151"/>
                </a:lnTo>
                <a:lnTo>
                  <a:pt x="9760105" y="54905"/>
                </a:lnTo>
                <a:lnTo>
                  <a:pt x="9769188" y="48781"/>
                </a:lnTo>
                <a:lnTo>
                  <a:pt x="9775312" y="39698"/>
                </a:lnTo>
                <a:lnTo>
                  <a:pt x="9777557" y="28576"/>
                </a:lnTo>
                <a:lnTo>
                  <a:pt x="9775312" y="17453"/>
                </a:lnTo>
                <a:lnTo>
                  <a:pt x="9769188" y="8370"/>
                </a:lnTo>
                <a:lnTo>
                  <a:pt x="9760105" y="2246"/>
                </a:lnTo>
                <a:lnTo>
                  <a:pt x="9748925" y="1"/>
                </a:lnTo>
                <a:close/>
              </a:path>
              <a:path w="10921365" h="57150">
                <a:moveTo>
                  <a:pt x="9863282" y="1"/>
                </a:moveTo>
                <a:lnTo>
                  <a:pt x="9852159" y="2246"/>
                </a:lnTo>
                <a:lnTo>
                  <a:pt x="9843076" y="8370"/>
                </a:lnTo>
                <a:lnTo>
                  <a:pt x="9836953" y="17453"/>
                </a:lnTo>
                <a:lnTo>
                  <a:pt x="9834707" y="28576"/>
                </a:lnTo>
                <a:lnTo>
                  <a:pt x="9836953" y="39698"/>
                </a:lnTo>
                <a:lnTo>
                  <a:pt x="9843076" y="48781"/>
                </a:lnTo>
                <a:lnTo>
                  <a:pt x="9852159" y="54905"/>
                </a:lnTo>
                <a:lnTo>
                  <a:pt x="9863339" y="57151"/>
                </a:lnTo>
                <a:lnTo>
                  <a:pt x="9874462" y="54905"/>
                </a:lnTo>
                <a:lnTo>
                  <a:pt x="9883545" y="48781"/>
                </a:lnTo>
                <a:lnTo>
                  <a:pt x="9889669" y="39698"/>
                </a:lnTo>
                <a:lnTo>
                  <a:pt x="9891914" y="28576"/>
                </a:lnTo>
                <a:lnTo>
                  <a:pt x="9889669" y="17453"/>
                </a:lnTo>
                <a:lnTo>
                  <a:pt x="9883545" y="8370"/>
                </a:lnTo>
                <a:lnTo>
                  <a:pt x="9874462" y="2246"/>
                </a:lnTo>
                <a:lnTo>
                  <a:pt x="9863282" y="1"/>
                </a:lnTo>
                <a:close/>
              </a:path>
              <a:path w="10921365" h="57150">
                <a:moveTo>
                  <a:pt x="9977639" y="1"/>
                </a:moveTo>
                <a:lnTo>
                  <a:pt x="9966516" y="2246"/>
                </a:lnTo>
                <a:lnTo>
                  <a:pt x="9957434" y="8370"/>
                </a:lnTo>
                <a:lnTo>
                  <a:pt x="9951310" y="17453"/>
                </a:lnTo>
                <a:lnTo>
                  <a:pt x="9949064" y="28576"/>
                </a:lnTo>
                <a:lnTo>
                  <a:pt x="9951310" y="39698"/>
                </a:lnTo>
                <a:lnTo>
                  <a:pt x="9957434" y="48781"/>
                </a:lnTo>
                <a:lnTo>
                  <a:pt x="9966516" y="54905"/>
                </a:lnTo>
                <a:lnTo>
                  <a:pt x="9977697" y="57151"/>
                </a:lnTo>
                <a:lnTo>
                  <a:pt x="9988819" y="54905"/>
                </a:lnTo>
                <a:lnTo>
                  <a:pt x="9997902" y="48781"/>
                </a:lnTo>
                <a:lnTo>
                  <a:pt x="10004026" y="39698"/>
                </a:lnTo>
                <a:lnTo>
                  <a:pt x="10006272" y="28576"/>
                </a:lnTo>
                <a:lnTo>
                  <a:pt x="10004026" y="17453"/>
                </a:lnTo>
                <a:lnTo>
                  <a:pt x="9997902" y="8370"/>
                </a:lnTo>
                <a:lnTo>
                  <a:pt x="9988819" y="2246"/>
                </a:lnTo>
                <a:lnTo>
                  <a:pt x="9977639" y="1"/>
                </a:lnTo>
                <a:close/>
              </a:path>
              <a:path w="10921365" h="57150">
                <a:moveTo>
                  <a:pt x="10091997" y="1"/>
                </a:moveTo>
                <a:lnTo>
                  <a:pt x="10080874" y="2246"/>
                </a:lnTo>
                <a:lnTo>
                  <a:pt x="10071791" y="8370"/>
                </a:lnTo>
                <a:lnTo>
                  <a:pt x="10065667" y="17453"/>
                </a:lnTo>
                <a:lnTo>
                  <a:pt x="10063422" y="28576"/>
                </a:lnTo>
                <a:lnTo>
                  <a:pt x="10065667" y="39698"/>
                </a:lnTo>
                <a:lnTo>
                  <a:pt x="10071791" y="48781"/>
                </a:lnTo>
                <a:lnTo>
                  <a:pt x="10080874" y="54905"/>
                </a:lnTo>
                <a:lnTo>
                  <a:pt x="10092054" y="57151"/>
                </a:lnTo>
                <a:lnTo>
                  <a:pt x="10103176" y="54905"/>
                </a:lnTo>
                <a:lnTo>
                  <a:pt x="10112259" y="48781"/>
                </a:lnTo>
                <a:lnTo>
                  <a:pt x="10118383" y="39698"/>
                </a:lnTo>
                <a:lnTo>
                  <a:pt x="10120629" y="28576"/>
                </a:lnTo>
                <a:lnTo>
                  <a:pt x="10118383" y="17453"/>
                </a:lnTo>
                <a:lnTo>
                  <a:pt x="10112259" y="8370"/>
                </a:lnTo>
                <a:lnTo>
                  <a:pt x="10103176" y="2246"/>
                </a:lnTo>
                <a:lnTo>
                  <a:pt x="10091997" y="1"/>
                </a:lnTo>
                <a:close/>
              </a:path>
              <a:path w="10921365" h="57150">
                <a:moveTo>
                  <a:pt x="10206354" y="1"/>
                </a:moveTo>
                <a:lnTo>
                  <a:pt x="10195231" y="2246"/>
                </a:lnTo>
                <a:lnTo>
                  <a:pt x="10186148" y="8370"/>
                </a:lnTo>
                <a:lnTo>
                  <a:pt x="10180024" y="17453"/>
                </a:lnTo>
                <a:lnTo>
                  <a:pt x="10177779" y="28576"/>
                </a:lnTo>
                <a:lnTo>
                  <a:pt x="10180024" y="39698"/>
                </a:lnTo>
                <a:lnTo>
                  <a:pt x="10186148" y="48781"/>
                </a:lnTo>
                <a:lnTo>
                  <a:pt x="10195231" y="54905"/>
                </a:lnTo>
                <a:lnTo>
                  <a:pt x="10206410" y="57151"/>
                </a:lnTo>
                <a:lnTo>
                  <a:pt x="10217533" y="54905"/>
                </a:lnTo>
                <a:lnTo>
                  <a:pt x="10226615" y="48781"/>
                </a:lnTo>
                <a:lnTo>
                  <a:pt x="10232739" y="39698"/>
                </a:lnTo>
                <a:lnTo>
                  <a:pt x="10234985" y="28576"/>
                </a:lnTo>
                <a:lnTo>
                  <a:pt x="10232739" y="17453"/>
                </a:lnTo>
                <a:lnTo>
                  <a:pt x="10226615" y="8370"/>
                </a:lnTo>
                <a:lnTo>
                  <a:pt x="10217533" y="2246"/>
                </a:lnTo>
                <a:lnTo>
                  <a:pt x="10206354" y="1"/>
                </a:lnTo>
                <a:close/>
              </a:path>
              <a:path w="10921365" h="57150">
                <a:moveTo>
                  <a:pt x="10320710" y="1"/>
                </a:moveTo>
                <a:lnTo>
                  <a:pt x="10309587" y="2246"/>
                </a:lnTo>
                <a:lnTo>
                  <a:pt x="10300504" y="8370"/>
                </a:lnTo>
                <a:lnTo>
                  <a:pt x="10294380" y="17453"/>
                </a:lnTo>
                <a:lnTo>
                  <a:pt x="10292135" y="28576"/>
                </a:lnTo>
                <a:lnTo>
                  <a:pt x="10294380" y="39698"/>
                </a:lnTo>
                <a:lnTo>
                  <a:pt x="10300504" y="48781"/>
                </a:lnTo>
                <a:lnTo>
                  <a:pt x="10309587" y="54905"/>
                </a:lnTo>
                <a:lnTo>
                  <a:pt x="10320767" y="57151"/>
                </a:lnTo>
                <a:lnTo>
                  <a:pt x="10331890" y="54905"/>
                </a:lnTo>
                <a:lnTo>
                  <a:pt x="10340973" y="48781"/>
                </a:lnTo>
                <a:lnTo>
                  <a:pt x="10347096" y="39698"/>
                </a:lnTo>
                <a:lnTo>
                  <a:pt x="10349342" y="28576"/>
                </a:lnTo>
                <a:lnTo>
                  <a:pt x="10347096" y="17453"/>
                </a:lnTo>
                <a:lnTo>
                  <a:pt x="10340973" y="8370"/>
                </a:lnTo>
                <a:lnTo>
                  <a:pt x="10331890" y="2246"/>
                </a:lnTo>
                <a:lnTo>
                  <a:pt x="10320710" y="1"/>
                </a:lnTo>
                <a:close/>
              </a:path>
              <a:path w="10921365" h="57150">
                <a:moveTo>
                  <a:pt x="10435067" y="1"/>
                </a:moveTo>
                <a:lnTo>
                  <a:pt x="10423944" y="2246"/>
                </a:lnTo>
                <a:lnTo>
                  <a:pt x="10414861" y="8370"/>
                </a:lnTo>
                <a:lnTo>
                  <a:pt x="10408737" y="17453"/>
                </a:lnTo>
                <a:lnTo>
                  <a:pt x="10406492" y="28576"/>
                </a:lnTo>
                <a:lnTo>
                  <a:pt x="10408737" y="39698"/>
                </a:lnTo>
                <a:lnTo>
                  <a:pt x="10414861" y="48781"/>
                </a:lnTo>
                <a:lnTo>
                  <a:pt x="10423944" y="54905"/>
                </a:lnTo>
                <a:lnTo>
                  <a:pt x="10435124" y="57151"/>
                </a:lnTo>
                <a:lnTo>
                  <a:pt x="10446247" y="54905"/>
                </a:lnTo>
                <a:lnTo>
                  <a:pt x="10455330" y="48781"/>
                </a:lnTo>
                <a:lnTo>
                  <a:pt x="10461453" y="39698"/>
                </a:lnTo>
                <a:lnTo>
                  <a:pt x="10463699" y="28576"/>
                </a:lnTo>
                <a:lnTo>
                  <a:pt x="10461453" y="17453"/>
                </a:lnTo>
                <a:lnTo>
                  <a:pt x="10455330" y="8370"/>
                </a:lnTo>
                <a:lnTo>
                  <a:pt x="10446247" y="2246"/>
                </a:lnTo>
                <a:lnTo>
                  <a:pt x="10435067" y="1"/>
                </a:lnTo>
                <a:close/>
              </a:path>
              <a:path w="10921365" h="57150">
                <a:moveTo>
                  <a:pt x="10549424" y="1"/>
                </a:moveTo>
                <a:lnTo>
                  <a:pt x="10538301" y="2246"/>
                </a:lnTo>
                <a:lnTo>
                  <a:pt x="10529218" y="8370"/>
                </a:lnTo>
                <a:lnTo>
                  <a:pt x="10523094" y="17453"/>
                </a:lnTo>
                <a:lnTo>
                  <a:pt x="10520849" y="28576"/>
                </a:lnTo>
                <a:lnTo>
                  <a:pt x="10523094" y="39698"/>
                </a:lnTo>
                <a:lnTo>
                  <a:pt x="10529218" y="48781"/>
                </a:lnTo>
                <a:lnTo>
                  <a:pt x="10538301" y="54905"/>
                </a:lnTo>
                <a:lnTo>
                  <a:pt x="10549481" y="57151"/>
                </a:lnTo>
                <a:lnTo>
                  <a:pt x="10560604" y="54905"/>
                </a:lnTo>
                <a:lnTo>
                  <a:pt x="10569687" y="48781"/>
                </a:lnTo>
                <a:lnTo>
                  <a:pt x="10575811" y="39698"/>
                </a:lnTo>
                <a:lnTo>
                  <a:pt x="10578056" y="28576"/>
                </a:lnTo>
                <a:lnTo>
                  <a:pt x="10575811" y="17453"/>
                </a:lnTo>
                <a:lnTo>
                  <a:pt x="10569687" y="8370"/>
                </a:lnTo>
                <a:lnTo>
                  <a:pt x="10560604" y="2246"/>
                </a:lnTo>
                <a:lnTo>
                  <a:pt x="10549424" y="1"/>
                </a:lnTo>
                <a:close/>
              </a:path>
              <a:path w="10921365" h="57150">
                <a:moveTo>
                  <a:pt x="10663781" y="1"/>
                </a:moveTo>
                <a:lnTo>
                  <a:pt x="10652658" y="2246"/>
                </a:lnTo>
                <a:lnTo>
                  <a:pt x="10643575" y="8370"/>
                </a:lnTo>
                <a:lnTo>
                  <a:pt x="10637452" y="17453"/>
                </a:lnTo>
                <a:lnTo>
                  <a:pt x="10635206" y="28576"/>
                </a:lnTo>
                <a:lnTo>
                  <a:pt x="10637452" y="39698"/>
                </a:lnTo>
                <a:lnTo>
                  <a:pt x="10643575" y="48781"/>
                </a:lnTo>
                <a:lnTo>
                  <a:pt x="10652658" y="54905"/>
                </a:lnTo>
                <a:lnTo>
                  <a:pt x="10663838" y="57151"/>
                </a:lnTo>
                <a:lnTo>
                  <a:pt x="10674961" y="54905"/>
                </a:lnTo>
                <a:lnTo>
                  <a:pt x="10684044" y="48781"/>
                </a:lnTo>
                <a:lnTo>
                  <a:pt x="10690168" y="39698"/>
                </a:lnTo>
                <a:lnTo>
                  <a:pt x="10692413" y="28576"/>
                </a:lnTo>
                <a:lnTo>
                  <a:pt x="10690168" y="17453"/>
                </a:lnTo>
                <a:lnTo>
                  <a:pt x="10684044" y="8370"/>
                </a:lnTo>
                <a:lnTo>
                  <a:pt x="10674961" y="2246"/>
                </a:lnTo>
                <a:lnTo>
                  <a:pt x="10663781" y="1"/>
                </a:lnTo>
                <a:close/>
              </a:path>
              <a:path w="10921365" h="57150">
                <a:moveTo>
                  <a:pt x="10778138" y="1"/>
                </a:moveTo>
                <a:lnTo>
                  <a:pt x="10767015" y="2246"/>
                </a:lnTo>
                <a:lnTo>
                  <a:pt x="10757932" y="8370"/>
                </a:lnTo>
                <a:lnTo>
                  <a:pt x="10751809" y="17453"/>
                </a:lnTo>
                <a:lnTo>
                  <a:pt x="10749563" y="28576"/>
                </a:lnTo>
                <a:lnTo>
                  <a:pt x="10751809" y="39698"/>
                </a:lnTo>
                <a:lnTo>
                  <a:pt x="10757932" y="48781"/>
                </a:lnTo>
                <a:lnTo>
                  <a:pt x="10767015" y="54905"/>
                </a:lnTo>
                <a:lnTo>
                  <a:pt x="10778195" y="57151"/>
                </a:lnTo>
                <a:lnTo>
                  <a:pt x="10789318" y="54905"/>
                </a:lnTo>
                <a:lnTo>
                  <a:pt x="10798401" y="48781"/>
                </a:lnTo>
                <a:lnTo>
                  <a:pt x="10804525" y="39698"/>
                </a:lnTo>
                <a:lnTo>
                  <a:pt x="10806770" y="28576"/>
                </a:lnTo>
                <a:lnTo>
                  <a:pt x="10804525" y="17453"/>
                </a:lnTo>
                <a:lnTo>
                  <a:pt x="10798401" y="8370"/>
                </a:lnTo>
                <a:lnTo>
                  <a:pt x="10789318" y="2246"/>
                </a:lnTo>
                <a:lnTo>
                  <a:pt x="10778138" y="1"/>
                </a:lnTo>
                <a:close/>
              </a:path>
              <a:path w="10921365" h="57150">
                <a:moveTo>
                  <a:pt x="10892495" y="1"/>
                </a:moveTo>
                <a:lnTo>
                  <a:pt x="10881372" y="2246"/>
                </a:lnTo>
                <a:lnTo>
                  <a:pt x="10872290" y="8370"/>
                </a:lnTo>
                <a:lnTo>
                  <a:pt x="10866166" y="17453"/>
                </a:lnTo>
                <a:lnTo>
                  <a:pt x="10863920" y="28576"/>
                </a:lnTo>
                <a:lnTo>
                  <a:pt x="10866166" y="39698"/>
                </a:lnTo>
                <a:lnTo>
                  <a:pt x="10872290" y="48781"/>
                </a:lnTo>
                <a:lnTo>
                  <a:pt x="10881372" y="54905"/>
                </a:lnTo>
                <a:lnTo>
                  <a:pt x="10892553" y="57151"/>
                </a:lnTo>
                <a:lnTo>
                  <a:pt x="10903676" y="54905"/>
                </a:lnTo>
                <a:lnTo>
                  <a:pt x="10912758" y="48781"/>
                </a:lnTo>
                <a:lnTo>
                  <a:pt x="10918882" y="39698"/>
                </a:lnTo>
                <a:lnTo>
                  <a:pt x="10921128" y="28576"/>
                </a:lnTo>
                <a:lnTo>
                  <a:pt x="10918882" y="17453"/>
                </a:lnTo>
                <a:lnTo>
                  <a:pt x="10912758" y="8370"/>
                </a:lnTo>
                <a:lnTo>
                  <a:pt x="10903676" y="2246"/>
                </a:lnTo>
                <a:lnTo>
                  <a:pt x="10892495" y="1"/>
                </a:lnTo>
                <a:close/>
              </a:path>
            </a:pathLst>
          </a:custGeom>
          <a:solidFill>
            <a:srgbClr val="75757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760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068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484376" y="3344055"/>
            <a:ext cx="8519795" cy="57150"/>
          </a:xfrm>
          <a:custGeom>
            <a:avLst/>
            <a:gdLst/>
            <a:ahLst/>
            <a:cxnLst/>
            <a:rect l="l" t="t" r="r" b="b"/>
            <a:pathLst>
              <a:path w="8519795" h="57150">
                <a:moveTo>
                  <a:pt x="28575" y="0"/>
                </a:moveTo>
                <a:lnTo>
                  <a:pt x="17452" y="2245"/>
                </a:lnTo>
                <a:lnTo>
                  <a:pt x="8369" y="8369"/>
                </a:lnTo>
                <a:lnTo>
                  <a:pt x="2245" y="17452"/>
                </a:lnTo>
                <a:lnTo>
                  <a:pt x="0" y="28575"/>
                </a:lnTo>
                <a:lnTo>
                  <a:pt x="2245" y="39697"/>
                </a:lnTo>
                <a:lnTo>
                  <a:pt x="8369" y="48780"/>
                </a:lnTo>
                <a:lnTo>
                  <a:pt x="17452" y="54904"/>
                </a:lnTo>
                <a:lnTo>
                  <a:pt x="28632" y="57150"/>
                </a:lnTo>
                <a:lnTo>
                  <a:pt x="39754" y="54904"/>
                </a:lnTo>
                <a:lnTo>
                  <a:pt x="48837" y="48780"/>
                </a:lnTo>
                <a:lnTo>
                  <a:pt x="54961" y="39697"/>
                </a:lnTo>
                <a:lnTo>
                  <a:pt x="57207" y="28575"/>
                </a:lnTo>
                <a:lnTo>
                  <a:pt x="54961" y="17452"/>
                </a:lnTo>
                <a:lnTo>
                  <a:pt x="48837" y="8369"/>
                </a:lnTo>
                <a:lnTo>
                  <a:pt x="39754" y="2245"/>
                </a:lnTo>
                <a:lnTo>
                  <a:pt x="28575" y="0"/>
                </a:lnTo>
                <a:close/>
              </a:path>
              <a:path w="8519795" h="57150">
                <a:moveTo>
                  <a:pt x="142932" y="0"/>
                </a:moveTo>
                <a:lnTo>
                  <a:pt x="131809" y="2245"/>
                </a:lnTo>
                <a:lnTo>
                  <a:pt x="122726" y="8369"/>
                </a:lnTo>
                <a:lnTo>
                  <a:pt x="116602" y="17452"/>
                </a:lnTo>
                <a:lnTo>
                  <a:pt x="114357" y="28575"/>
                </a:lnTo>
                <a:lnTo>
                  <a:pt x="116602" y="39697"/>
                </a:lnTo>
                <a:lnTo>
                  <a:pt x="122726" y="48780"/>
                </a:lnTo>
                <a:lnTo>
                  <a:pt x="131809" y="54904"/>
                </a:lnTo>
                <a:lnTo>
                  <a:pt x="142989" y="57150"/>
                </a:lnTo>
                <a:lnTo>
                  <a:pt x="154111" y="54904"/>
                </a:lnTo>
                <a:lnTo>
                  <a:pt x="163194" y="48780"/>
                </a:lnTo>
                <a:lnTo>
                  <a:pt x="169318" y="39697"/>
                </a:lnTo>
                <a:lnTo>
                  <a:pt x="171564" y="28575"/>
                </a:lnTo>
                <a:lnTo>
                  <a:pt x="169318" y="17452"/>
                </a:lnTo>
                <a:lnTo>
                  <a:pt x="163194" y="8369"/>
                </a:lnTo>
                <a:lnTo>
                  <a:pt x="154111" y="2245"/>
                </a:lnTo>
                <a:lnTo>
                  <a:pt x="142932" y="0"/>
                </a:lnTo>
                <a:close/>
              </a:path>
              <a:path w="8519795" h="57150">
                <a:moveTo>
                  <a:pt x="257288" y="0"/>
                </a:moveTo>
                <a:lnTo>
                  <a:pt x="246165" y="2245"/>
                </a:lnTo>
                <a:lnTo>
                  <a:pt x="237082" y="8369"/>
                </a:lnTo>
                <a:lnTo>
                  <a:pt x="230958" y="17452"/>
                </a:lnTo>
                <a:lnTo>
                  <a:pt x="228713" y="28575"/>
                </a:lnTo>
                <a:lnTo>
                  <a:pt x="230958" y="39697"/>
                </a:lnTo>
                <a:lnTo>
                  <a:pt x="237082" y="48780"/>
                </a:lnTo>
                <a:lnTo>
                  <a:pt x="246165" y="54904"/>
                </a:lnTo>
                <a:lnTo>
                  <a:pt x="257346" y="57150"/>
                </a:lnTo>
                <a:lnTo>
                  <a:pt x="268468" y="54904"/>
                </a:lnTo>
                <a:lnTo>
                  <a:pt x="277551" y="48780"/>
                </a:lnTo>
                <a:lnTo>
                  <a:pt x="283675" y="39697"/>
                </a:lnTo>
                <a:lnTo>
                  <a:pt x="285921" y="28575"/>
                </a:lnTo>
                <a:lnTo>
                  <a:pt x="283675" y="17452"/>
                </a:lnTo>
                <a:lnTo>
                  <a:pt x="277551" y="8369"/>
                </a:lnTo>
                <a:lnTo>
                  <a:pt x="268468" y="2245"/>
                </a:lnTo>
                <a:lnTo>
                  <a:pt x="257288" y="0"/>
                </a:lnTo>
                <a:close/>
              </a:path>
              <a:path w="8519795" h="57150">
                <a:moveTo>
                  <a:pt x="371646" y="0"/>
                </a:moveTo>
                <a:lnTo>
                  <a:pt x="360523" y="2245"/>
                </a:lnTo>
                <a:lnTo>
                  <a:pt x="351440" y="8369"/>
                </a:lnTo>
                <a:lnTo>
                  <a:pt x="345316" y="17452"/>
                </a:lnTo>
                <a:lnTo>
                  <a:pt x="343071" y="28575"/>
                </a:lnTo>
                <a:lnTo>
                  <a:pt x="345316" y="39697"/>
                </a:lnTo>
                <a:lnTo>
                  <a:pt x="351440" y="48780"/>
                </a:lnTo>
                <a:lnTo>
                  <a:pt x="360523" y="54904"/>
                </a:lnTo>
                <a:lnTo>
                  <a:pt x="371703" y="57150"/>
                </a:lnTo>
                <a:lnTo>
                  <a:pt x="382826" y="54904"/>
                </a:lnTo>
                <a:lnTo>
                  <a:pt x="391908" y="48780"/>
                </a:lnTo>
                <a:lnTo>
                  <a:pt x="398032" y="39697"/>
                </a:lnTo>
                <a:lnTo>
                  <a:pt x="400278" y="28575"/>
                </a:lnTo>
                <a:lnTo>
                  <a:pt x="398032" y="17452"/>
                </a:lnTo>
                <a:lnTo>
                  <a:pt x="391908" y="8369"/>
                </a:lnTo>
                <a:lnTo>
                  <a:pt x="382826" y="2245"/>
                </a:lnTo>
                <a:lnTo>
                  <a:pt x="371646" y="0"/>
                </a:lnTo>
                <a:close/>
              </a:path>
              <a:path w="8519795" h="57150">
                <a:moveTo>
                  <a:pt x="486003" y="0"/>
                </a:moveTo>
                <a:lnTo>
                  <a:pt x="474880" y="2245"/>
                </a:lnTo>
                <a:lnTo>
                  <a:pt x="465797" y="8369"/>
                </a:lnTo>
                <a:lnTo>
                  <a:pt x="459674" y="17452"/>
                </a:lnTo>
                <a:lnTo>
                  <a:pt x="457428" y="28575"/>
                </a:lnTo>
                <a:lnTo>
                  <a:pt x="459674" y="39697"/>
                </a:lnTo>
                <a:lnTo>
                  <a:pt x="465797" y="48780"/>
                </a:lnTo>
                <a:lnTo>
                  <a:pt x="474880" y="54904"/>
                </a:lnTo>
                <a:lnTo>
                  <a:pt x="486060" y="57150"/>
                </a:lnTo>
                <a:lnTo>
                  <a:pt x="497183" y="54904"/>
                </a:lnTo>
                <a:lnTo>
                  <a:pt x="506266" y="48780"/>
                </a:lnTo>
                <a:lnTo>
                  <a:pt x="512390" y="39697"/>
                </a:lnTo>
                <a:lnTo>
                  <a:pt x="514635" y="28575"/>
                </a:lnTo>
                <a:lnTo>
                  <a:pt x="512390" y="17452"/>
                </a:lnTo>
                <a:lnTo>
                  <a:pt x="506266" y="8369"/>
                </a:lnTo>
                <a:lnTo>
                  <a:pt x="497183" y="2245"/>
                </a:lnTo>
                <a:lnTo>
                  <a:pt x="486003" y="0"/>
                </a:lnTo>
                <a:close/>
              </a:path>
              <a:path w="8519795" h="57150">
                <a:moveTo>
                  <a:pt x="600360" y="0"/>
                </a:moveTo>
                <a:lnTo>
                  <a:pt x="589237" y="2245"/>
                </a:lnTo>
                <a:lnTo>
                  <a:pt x="580154" y="8369"/>
                </a:lnTo>
                <a:lnTo>
                  <a:pt x="574031" y="17452"/>
                </a:lnTo>
                <a:lnTo>
                  <a:pt x="571785" y="28575"/>
                </a:lnTo>
                <a:lnTo>
                  <a:pt x="574031" y="39697"/>
                </a:lnTo>
                <a:lnTo>
                  <a:pt x="580154" y="48780"/>
                </a:lnTo>
                <a:lnTo>
                  <a:pt x="589237" y="54904"/>
                </a:lnTo>
                <a:lnTo>
                  <a:pt x="600416" y="57150"/>
                </a:lnTo>
                <a:lnTo>
                  <a:pt x="611539" y="54904"/>
                </a:lnTo>
                <a:lnTo>
                  <a:pt x="620622" y="48780"/>
                </a:lnTo>
                <a:lnTo>
                  <a:pt x="626746" y="39697"/>
                </a:lnTo>
                <a:lnTo>
                  <a:pt x="628991" y="28575"/>
                </a:lnTo>
                <a:lnTo>
                  <a:pt x="626746" y="17452"/>
                </a:lnTo>
                <a:lnTo>
                  <a:pt x="620622" y="8369"/>
                </a:lnTo>
                <a:lnTo>
                  <a:pt x="611539" y="2245"/>
                </a:lnTo>
                <a:lnTo>
                  <a:pt x="600360" y="0"/>
                </a:lnTo>
                <a:close/>
              </a:path>
              <a:path w="8519795" h="57150">
                <a:moveTo>
                  <a:pt x="714716" y="0"/>
                </a:moveTo>
                <a:lnTo>
                  <a:pt x="703594" y="2245"/>
                </a:lnTo>
                <a:lnTo>
                  <a:pt x="694511" y="8369"/>
                </a:lnTo>
                <a:lnTo>
                  <a:pt x="688387" y="17452"/>
                </a:lnTo>
                <a:lnTo>
                  <a:pt x="686141" y="28575"/>
                </a:lnTo>
                <a:lnTo>
                  <a:pt x="688387" y="39697"/>
                </a:lnTo>
                <a:lnTo>
                  <a:pt x="694511" y="48780"/>
                </a:lnTo>
                <a:lnTo>
                  <a:pt x="703594" y="54904"/>
                </a:lnTo>
                <a:lnTo>
                  <a:pt x="714773" y="57150"/>
                </a:lnTo>
                <a:lnTo>
                  <a:pt x="725896" y="54904"/>
                </a:lnTo>
                <a:lnTo>
                  <a:pt x="734979" y="48780"/>
                </a:lnTo>
                <a:lnTo>
                  <a:pt x="741103" y="39697"/>
                </a:lnTo>
                <a:lnTo>
                  <a:pt x="743348" y="28575"/>
                </a:lnTo>
                <a:lnTo>
                  <a:pt x="741103" y="17452"/>
                </a:lnTo>
                <a:lnTo>
                  <a:pt x="734979" y="8369"/>
                </a:lnTo>
                <a:lnTo>
                  <a:pt x="725896" y="2245"/>
                </a:lnTo>
                <a:lnTo>
                  <a:pt x="714716" y="0"/>
                </a:lnTo>
                <a:close/>
              </a:path>
              <a:path w="8519795" h="57150">
                <a:moveTo>
                  <a:pt x="829073" y="0"/>
                </a:moveTo>
                <a:lnTo>
                  <a:pt x="817951" y="2245"/>
                </a:lnTo>
                <a:lnTo>
                  <a:pt x="808868" y="8369"/>
                </a:lnTo>
                <a:lnTo>
                  <a:pt x="802744" y="17452"/>
                </a:lnTo>
                <a:lnTo>
                  <a:pt x="800498" y="28575"/>
                </a:lnTo>
                <a:lnTo>
                  <a:pt x="802744" y="39697"/>
                </a:lnTo>
                <a:lnTo>
                  <a:pt x="808868" y="48780"/>
                </a:lnTo>
                <a:lnTo>
                  <a:pt x="817951" y="54904"/>
                </a:lnTo>
                <a:lnTo>
                  <a:pt x="829130" y="57150"/>
                </a:lnTo>
                <a:lnTo>
                  <a:pt x="840253" y="54904"/>
                </a:lnTo>
                <a:lnTo>
                  <a:pt x="849336" y="48780"/>
                </a:lnTo>
                <a:lnTo>
                  <a:pt x="855460" y="39697"/>
                </a:lnTo>
                <a:lnTo>
                  <a:pt x="857705" y="28575"/>
                </a:lnTo>
                <a:lnTo>
                  <a:pt x="855460" y="17452"/>
                </a:lnTo>
                <a:lnTo>
                  <a:pt x="849336" y="8369"/>
                </a:lnTo>
                <a:lnTo>
                  <a:pt x="840253" y="2245"/>
                </a:lnTo>
                <a:lnTo>
                  <a:pt x="829073" y="0"/>
                </a:lnTo>
                <a:close/>
              </a:path>
              <a:path w="8519795" h="57150">
                <a:moveTo>
                  <a:pt x="943430" y="0"/>
                </a:moveTo>
                <a:lnTo>
                  <a:pt x="932308" y="2245"/>
                </a:lnTo>
                <a:lnTo>
                  <a:pt x="923225" y="8369"/>
                </a:lnTo>
                <a:lnTo>
                  <a:pt x="917101" y="17452"/>
                </a:lnTo>
                <a:lnTo>
                  <a:pt x="914855" y="28575"/>
                </a:lnTo>
                <a:lnTo>
                  <a:pt x="917101" y="39697"/>
                </a:lnTo>
                <a:lnTo>
                  <a:pt x="923225" y="48780"/>
                </a:lnTo>
                <a:lnTo>
                  <a:pt x="932308" y="54904"/>
                </a:lnTo>
                <a:lnTo>
                  <a:pt x="943488" y="57150"/>
                </a:lnTo>
                <a:lnTo>
                  <a:pt x="954611" y="54904"/>
                </a:lnTo>
                <a:lnTo>
                  <a:pt x="963693" y="48780"/>
                </a:lnTo>
                <a:lnTo>
                  <a:pt x="969817" y="39697"/>
                </a:lnTo>
                <a:lnTo>
                  <a:pt x="972063" y="28575"/>
                </a:lnTo>
                <a:lnTo>
                  <a:pt x="969817" y="17452"/>
                </a:lnTo>
                <a:lnTo>
                  <a:pt x="963693" y="8369"/>
                </a:lnTo>
                <a:lnTo>
                  <a:pt x="954611" y="2245"/>
                </a:lnTo>
                <a:lnTo>
                  <a:pt x="943430" y="0"/>
                </a:lnTo>
                <a:close/>
              </a:path>
              <a:path w="8519795" h="57150">
                <a:moveTo>
                  <a:pt x="1057788" y="0"/>
                </a:moveTo>
                <a:lnTo>
                  <a:pt x="1046665" y="2245"/>
                </a:lnTo>
                <a:lnTo>
                  <a:pt x="1037582" y="8369"/>
                </a:lnTo>
                <a:lnTo>
                  <a:pt x="1031458" y="17452"/>
                </a:lnTo>
                <a:lnTo>
                  <a:pt x="1029213" y="28575"/>
                </a:lnTo>
                <a:lnTo>
                  <a:pt x="1031458" y="39697"/>
                </a:lnTo>
                <a:lnTo>
                  <a:pt x="1037582" y="48780"/>
                </a:lnTo>
                <a:lnTo>
                  <a:pt x="1046665" y="54904"/>
                </a:lnTo>
                <a:lnTo>
                  <a:pt x="1057845" y="57150"/>
                </a:lnTo>
                <a:lnTo>
                  <a:pt x="1068968" y="54904"/>
                </a:lnTo>
                <a:lnTo>
                  <a:pt x="1078051" y="48780"/>
                </a:lnTo>
                <a:lnTo>
                  <a:pt x="1084174" y="39697"/>
                </a:lnTo>
                <a:lnTo>
                  <a:pt x="1086420" y="28575"/>
                </a:lnTo>
                <a:lnTo>
                  <a:pt x="1084174" y="17452"/>
                </a:lnTo>
                <a:lnTo>
                  <a:pt x="1078051" y="8369"/>
                </a:lnTo>
                <a:lnTo>
                  <a:pt x="1068968" y="2245"/>
                </a:lnTo>
                <a:lnTo>
                  <a:pt x="1057788" y="0"/>
                </a:lnTo>
                <a:close/>
              </a:path>
              <a:path w="8519795" h="57150">
                <a:moveTo>
                  <a:pt x="1172145" y="0"/>
                </a:moveTo>
                <a:lnTo>
                  <a:pt x="1161022" y="2245"/>
                </a:lnTo>
                <a:lnTo>
                  <a:pt x="1151939" y="8369"/>
                </a:lnTo>
                <a:lnTo>
                  <a:pt x="1145815" y="17452"/>
                </a:lnTo>
                <a:lnTo>
                  <a:pt x="1143570" y="28575"/>
                </a:lnTo>
                <a:lnTo>
                  <a:pt x="1145815" y="39697"/>
                </a:lnTo>
                <a:lnTo>
                  <a:pt x="1151939" y="48780"/>
                </a:lnTo>
                <a:lnTo>
                  <a:pt x="1161022" y="54904"/>
                </a:lnTo>
                <a:lnTo>
                  <a:pt x="1172202" y="57150"/>
                </a:lnTo>
                <a:lnTo>
                  <a:pt x="1183325" y="54904"/>
                </a:lnTo>
                <a:lnTo>
                  <a:pt x="1192408" y="48780"/>
                </a:lnTo>
                <a:lnTo>
                  <a:pt x="1198531" y="39697"/>
                </a:lnTo>
                <a:lnTo>
                  <a:pt x="1200777" y="28575"/>
                </a:lnTo>
                <a:lnTo>
                  <a:pt x="1198531" y="17452"/>
                </a:lnTo>
                <a:lnTo>
                  <a:pt x="1192408" y="8369"/>
                </a:lnTo>
                <a:lnTo>
                  <a:pt x="1183325" y="2245"/>
                </a:lnTo>
                <a:lnTo>
                  <a:pt x="1172145" y="0"/>
                </a:lnTo>
                <a:close/>
              </a:path>
              <a:path w="8519795" h="57150">
                <a:moveTo>
                  <a:pt x="1286502" y="0"/>
                </a:moveTo>
                <a:lnTo>
                  <a:pt x="1275379" y="2245"/>
                </a:lnTo>
                <a:lnTo>
                  <a:pt x="1266296" y="8369"/>
                </a:lnTo>
                <a:lnTo>
                  <a:pt x="1260173" y="17452"/>
                </a:lnTo>
                <a:lnTo>
                  <a:pt x="1257927" y="28575"/>
                </a:lnTo>
                <a:lnTo>
                  <a:pt x="1260173" y="39697"/>
                </a:lnTo>
                <a:lnTo>
                  <a:pt x="1266296" y="48780"/>
                </a:lnTo>
                <a:lnTo>
                  <a:pt x="1275379" y="54904"/>
                </a:lnTo>
                <a:lnTo>
                  <a:pt x="1286559" y="57150"/>
                </a:lnTo>
                <a:lnTo>
                  <a:pt x="1297682" y="54904"/>
                </a:lnTo>
                <a:lnTo>
                  <a:pt x="1306765" y="48780"/>
                </a:lnTo>
                <a:lnTo>
                  <a:pt x="1312889" y="39697"/>
                </a:lnTo>
                <a:lnTo>
                  <a:pt x="1315134" y="28575"/>
                </a:lnTo>
                <a:lnTo>
                  <a:pt x="1312889" y="17452"/>
                </a:lnTo>
                <a:lnTo>
                  <a:pt x="1306765" y="8369"/>
                </a:lnTo>
                <a:lnTo>
                  <a:pt x="1297682" y="2245"/>
                </a:lnTo>
                <a:lnTo>
                  <a:pt x="1286502" y="0"/>
                </a:lnTo>
                <a:close/>
              </a:path>
              <a:path w="8519795" h="57150">
                <a:moveTo>
                  <a:pt x="1400859" y="0"/>
                </a:moveTo>
                <a:lnTo>
                  <a:pt x="1389737" y="2245"/>
                </a:lnTo>
                <a:lnTo>
                  <a:pt x="1380654" y="8369"/>
                </a:lnTo>
                <a:lnTo>
                  <a:pt x="1374530" y="17452"/>
                </a:lnTo>
                <a:lnTo>
                  <a:pt x="1372284" y="28575"/>
                </a:lnTo>
                <a:lnTo>
                  <a:pt x="1374530" y="39697"/>
                </a:lnTo>
                <a:lnTo>
                  <a:pt x="1380654" y="48780"/>
                </a:lnTo>
                <a:lnTo>
                  <a:pt x="1389737" y="54904"/>
                </a:lnTo>
                <a:lnTo>
                  <a:pt x="1400916" y="57150"/>
                </a:lnTo>
                <a:lnTo>
                  <a:pt x="1412039" y="54904"/>
                </a:lnTo>
                <a:lnTo>
                  <a:pt x="1421122" y="48780"/>
                </a:lnTo>
                <a:lnTo>
                  <a:pt x="1427246" y="39697"/>
                </a:lnTo>
                <a:lnTo>
                  <a:pt x="1429491" y="28575"/>
                </a:lnTo>
                <a:lnTo>
                  <a:pt x="1427246" y="17452"/>
                </a:lnTo>
                <a:lnTo>
                  <a:pt x="1421122" y="8369"/>
                </a:lnTo>
                <a:lnTo>
                  <a:pt x="1412039" y="2245"/>
                </a:lnTo>
                <a:lnTo>
                  <a:pt x="1400859" y="0"/>
                </a:lnTo>
                <a:close/>
              </a:path>
              <a:path w="8519795" h="57150">
                <a:moveTo>
                  <a:pt x="1515216" y="0"/>
                </a:moveTo>
                <a:lnTo>
                  <a:pt x="1504094" y="2245"/>
                </a:lnTo>
                <a:lnTo>
                  <a:pt x="1495011" y="8369"/>
                </a:lnTo>
                <a:lnTo>
                  <a:pt x="1488887" y="17452"/>
                </a:lnTo>
                <a:lnTo>
                  <a:pt x="1486641" y="28575"/>
                </a:lnTo>
                <a:lnTo>
                  <a:pt x="1488887" y="39697"/>
                </a:lnTo>
                <a:lnTo>
                  <a:pt x="1495011" y="48780"/>
                </a:lnTo>
                <a:lnTo>
                  <a:pt x="1504094" y="54904"/>
                </a:lnTo>
                <a:lnTo>
                  <a:pt x="1515273" y="57150"/>
                </a:lnTo>
                <a:lnTo>
                  <a:pt x="1526396" y="54904"/>
                </a:lnTo>
                <a:lnTo>
                  <a:pt x="1535479" y="48780"/>
                </a:lnTo>
                <a:lnTo>
                  <a:pt x="1541603" y="39697"/>
                </a:lnTo>
                <a:lnTo>
                  <a:pt x="1543848" y="28575"/>
                </a:lnTo>
                <a:lnTo>
                  <a:pt x="1541603" y="17452"/>
                </a:lnTo>
                <a:lnTo>
                  <a:pt x="1535479" y="8369"/>
                </a:lnTo>
                <a:lnTo>
                  <a:pt x="1526396" y="2245"/>
                </a:lnTo>
                <a:lnTo>
                  <a:pt x="1515216" y="0"/>
                </a:lnTo>
                <a:close/>
              </a:path>
              <a:path w="8519795" h="57150">
                <a:moveTo>
                  <a:pt x="1629573" y="0"/>
                </a:moveTo>
                <a:lnTo>
                  <a:pt x="1618451" y="2245"/>
                </a:lnTo>
                <a:lnTo>
                  <a:pt x="1609368" y="8369"/>
                </a:lnTo>
                <a:lnTo>
                  <a:pt x="1603244" y="17452"/>
                </a:lnTo>
                <a:lnTo>
                  <a:pt x="1600998" y="28575"/>
                </a:lnTo>
                <a:lnTo>
                  <a:pt x="1603244" y="39697"/>
                </a:lnTo>
                <a:lnTo>
                  <a:pt x="1609368" y="48780"/>
                </a:lnTo>
                <a:lnTo>
                  <a:pt x="1618451" y="54904"/>
                </a:lnTo>
                <a:lnTo>
                  <a:pt x="1629630" y="57150"/>
                </a:lnTo>
                <a:lnTo>
                  <a:pt x="1640753" y="54904"/>
                </a:lnTo>
                <a:lnTo>
                  <a:pt x="1649836" y="48780"/>
                </a:lnTo>
                <a:lnTo>
                  <a:pt x="1655960" y="39697"/>
                </a:lnTo>
                <a:lnTo>
                  <a:pt x="1658205" y="28575"/>
                </a:lnTo>
                <a:lnTo>
                  <a:pt x="1655960" y="17452"/>
                </a:lnTo>
                <a:lnTo>
                  <a:pt x="1649836" y="8369"/>
                </a:lnTo>
                <a:lnTo>
                  <a:pt x="1640753" y="2245"/>
                </a:lnTo>
                <a:lnTo>
                  <a:pt x="1629573" y="0"/>
                </a:lnTo>
                <a:close/>
              </a:path>
              <a:path w="8519795" h="57150">
                <a:moveTo>
                  <a:pt x="1743930" y="0"/>
                </a:moveTo>
                <a:lnTo>
                  <a:pt x="1732808" y="2245"/>
                </a:lnTo>
                <a:lnTo>
                  <a:pt x="1723725" y="8369"/>
                </a:lnTo>
                <a:lnTo>
                  <a:pt x="1717601" y="17452"/>
                </a:lnTo>
                <a:lnTo>
                  <a:pt x="1715355" y="28575"/>
                </a:lnTo>
                <a:lnTo>
                  <a:pt x="1717601" y="39697"/>
                </a:lnTo>
                <a:lnTo>
                  <a:pt x="1723725" y="48780"/>
                </a:lnTo>
                <a:lnTo>
                  <a:pt x="1732808" y="54904"/>
                </a:lnTo>
                <a:lnTo>
                  <a:pt x="1743988" y="57150"/>
                </a:lnTo>
                <a:lnTo>
                  <a:pt x="1755111" y="54904"/>
                </a:lnTo>
                <a:lnTo>
                  <a:pt x="1764193" y="48780"/>
                </a:lnTo>
                <a:lnTo>
                  <a:pt x="1770317" y="39697"/>
                </a:lnTo>
                <a:lnTo>
                  <a:pt x="1772563" y="28575"/>
                </a:lnTo>
                <a:lnTo>
                  <a:pt x="1770317" y="17452"/>
                </a:lnTo>
                <a:lnTo>
                  <a:pt x="1764193" y="8369"/>
                </a:lnTo>
                <a:lnTo>
                  <a:pt x="1755111" y="2245"/>
                </a:lnTo>
                <a:lnTo>
                  <a:pt x="1743930" y="0"/>
                </a:lnTo>
                <a:close/>
              </a:path>
              <a:path w="8519795" h="57150">
                <a:moveTo>
                  <a:pt x="1858288" y="0"/>
                </a:moveTo>
                <a:lnTo>
                  <a:pt x="1847165" y="2245"/>
                </a:lnTo>
                <a:lnTo>
                  <a:pt x="1838082" y="8369"/>
                </a:lnTo>
                <a:lnTo>
                  <a:pt x="1831958" y="17452"/>
                </a:lnTo>
                <a:lnTo>
                  <a:pt x="1829713" y="28575"/>
                </a:lnTo>
                <a:lnTo>
                  <a:pt x="1831958" y="39697"/>
                </a:lnTo>
                <a:lnTo>
                  <a:pt x="1838082" y="48780"/>
                </a:lnTo>
                <a:lnTo>
                  <a:pt x="1847165" y="54904"/>
                </a:lnTo>
                <a:lnTo>
                  <a:pt x="1858345" y="57150"/>
                </a:lnTo>
                <a:lnTo>
                  <a:pt x="1869468" y="54904"/>
                </a:lnTo>
                <a:lnTo>
                  <a:pt x="1878551" y="48780"/>
                </a:lnTo>
                <a:lnTo>
                  <a:pt x="1884674" y="39697"/>
                </a:lnTo>
                <a:lnTo>
                  <a:pt x="1886920" y="28575"/>
                </a:lnTo>
                <a:lnTo>
                  <a:pt x="1884674" y="17452"/>
                </a:lnTo>
                <a:lnTo>
                  <a:pt x="1878551" y="8369"/>
                </a:lnTo>
                <a:lnTo>
                  <a:pt x="1869468" y="2245"/>
                </a:lnTo>
                <a:lnTo>
                  <a:pt x="1858288" y="0"/>
                </a:lnTo>
                <a:close/>
              </a:path>
              <a:path w="8519795" h="57150">
                <a:moveTo>
                  <a:pt x="1972645" y="0"/>
                </a:moveTo>
                <a:lnTo>
                  <a:pt x="1961522" y="2245"/>
                </a:lnTo>
                <a:lnTo>
                  <a:pt x="1952439" y="8369"/>
                </a:lnTo>
                <a:lnTo>
                  <a:pt x="1946315" y="17452"/>
                </a:lnTo>
                <a:lnTo>
                  <a:pt x="1944070" y="28575"/>
                </a:lnTo>
                <a:lnTo>
                  <a:pt x="1946315" y="39697"/>
                </a:lnTo>
                <a:lnTo>
                  <a:pt x="1952439" y="48780"/>
                </a:lnTo>
                <a:lnTo>
                  <a:pt x="1961522" y="54904"/>
                </a:lnTo>
                <a:lnTo>
                  <a:pt x="1972702" y="57150"/>
                </a:lnTo>
                <a:lnTo>
                  <a:pt x="1983825" y="54904"/>
                </a:lnTo>
                <a:lnTo>
                  <a:pt x="1992908" y="48780"/>
                </a:lnTo>
                <a:lnTo>
                  <a:pt x="1999031" y="39697"/>
                </a:lnTo>
                <a:lnTo>
                  <a:pt x="2001277" y="28575"/>
                </a:lnTo>
                <a:lnTo>
                  <a:pt x="1999031" y="17452"/>
                </a:lnTo>
                <a:lnTo>
                  <a:pt x="1992908" y="8369"/>
                </a:lnTo>
                <a:lnTo>
                  <a:pt x="1983825" y="2245"/>
                </a:lnTo>
                <a:lnTo>
                  <a:pt x="1972645" y="0"/>
                </a:lnTo>
                <a:close/>
              </a:path>
              <a:path w="8519795" h="57150">
                <a:moveTo>
                  <a:pt x="2087002" y="0"/>
                </a:moveTo>
                <a:lnTo>
                  <a:pt x="2075879" y="2245"/>
                </a:lnTo>
                <a:lnTo>
                  <a:pt x="2066797" y="8369"/>
                </a:lnTo>
                <a:lnTo>
                  <a:pt x="2060673" y="17452"/>
                </a:lnTo>
                <a:lnTo>
                  <a:pt x="2058427" y="28575"/>
                </a:lnTo>
                <a:lnTo>
                  <a:pt x="2060673" y="39697"/>
                </a:lnTo>
                <a:lnTo>
                  <a:pt x="2066797" y="48780"/>
                </a:lnTo>
                <a:lnTo>
                  <a:pt x="2075879" y="54904"/>
                </a:lnTo>
                <a:lnTo>
                  <a:pt x="2087059" y="57150"/>
                </a:lnTo>
                <a:lnTo>
                  <a:pt x="2098182" y="54904"/>
                </a:lnTo>
                <a:lnTo>
                  <a:pt x="2107265" y="48780"/>
                </a:lnTo>
                <a:lnTo>
                  <a:pt x="2113389" y="39697"/>
                </a:lnTo>
                <a:lnTo>
                  <a:pt x="2115634" y="28575"/>
                </a:lnTo>
                <a:lnTo>
                  <a:pt x="2113389" y="17452"/>
                </a:lnTo>
                <a:lnTo>
                  <a:pt x="2107265" y="8369"/>
                </a:lnTo>
                <a:lnTo>
                  <a:pt x="2098182" y="2245"/>
                </a:lnTo>
                <a:lnTo>
                  <a:pt x="2087002" y="0"/>
                </a:lnTo>
                <a:close/>
              </a:path>
              <a:path w="8519795" h="57150">
                <a:moveTo>
                  <a:pt x="2201359" y="0"/>
                </a:moveTo>
                <a:lnTo>
                  <a:pt x="2190237" y="2245"/>
                </a:lnTo>
                <a:lnTo>
                  <a:pt x="2181154" y="8369"/>
                </a:lnTo>
                <a:lnTo>
                  <a:pt x="2175030" y="17452"/>
                </a:lnTo>
                <a:lnTo>
                  <a:pt x="2172784" y="28575"/>
                </a:lnTo>
                <a:lnTo>
                  <a:pt x="2175030" y="39697"/>
                </a:lnTo>
                <a:lnTo>
                  <a:pt x="2181154" y="48780"/>
                </a:lnTo>
                <a:lnTo>
                  <a:pt x="2190237" y="54904"/>
                </a:lnTo>
                <a:lnTo>
                  <a:pt x="2201416" y="57150"/>
                </a:lnTo>
                <a:lnTo>
                  <a:pt x="2212539" y="54904"/>
                </a:lnTo>
                <a:lnTo>
                  <a:pt x="2221622" y="48780"/>
                </a:lnTo>
                <a:lnTo>
                  <a:pt x="2227746" y="39697"/>
                </a:lnTo>
                <a:lnTo>
                  <a:pt x="2229991" y="28575"/>
                </a:lnTo>
                <a:lnTo>
                  <a:pt x="2227746" y="17452"/>
                </a:lnTo>
                <a:lnTo>
                  <a:pt x="2221622" y="8369"/>
                </a:lnTo>
                <a:lnTo>
                  <a:pt x="2212539" y="2245"/>
                </a:lnTo>
                <a:lnTo>
                  <a:pt x="2201359" y="0"/>
                </a:lnTo>
                <a:close/>
              </a:path>
              <a:path w="8519795" h="57150">
                <a:moveTo>
                  <a:pt x="2315716" y="0"/>
                </a:moveTo>
                <a:lnTo>
                  <a:pt x="2304594" y="2245"/>
                </a:lnTo>
                <a:lnTo>
                  <a:pt x="2295511" y="8369"/>
                </a:lnTo>
                <a:lnTo>
                  <a:pt x="2289387" y="17452"/>
                </a:lnTo>
                <a:lnTo>
                  <a:pt x="2287141" y="28575"/>
                </a:lnTo>
                <a:lnTo>
                  <a:pt x="2289387" y="39697"/>
                </a:lnTo>
                <a:lnTo>
                  <a:pt x="2295512" y="48780"/>
                </a:lnTo>
                <a:lnTo>
                  <a:pt x="2304595" y="54904"/>
                </a:lnTo>
                <a:lnTo>
                  <a:pt x="2315773" y="57150"/>
                </a:lnTo>
                <a:lnTo>
                  <a:pt x="2326897" y="54904"/>
                </a:lnTo>
                <a:lnTo>
                  <a:pt x="2335980" y="48780"/>
                </a:lnTo>
                <a:lnTo>
                  <a:pt x="2342103" y="39697"/>
                </a:lnTo>
                <a:lnTo>
                  <a:pt x="2344348" y="28575"/>
                </a:lnTo>
                <a:lnTo>
                  <a:pt x="2342103" y="17452"/>
                </a:lnTo>
                <a:lnTo>
                  <a:pt x="2335979" y="8369"/>
                </a:lnTo>
                <a:lnTo>
                  <a:pt x="2326896" y="2245"/>
                </a:lnTo>
                <a:lnTo>
                  <a:pt x="2315716" y="0"/>
                </a:lnTo>
                <a:close/>
              </a:path>
              <a:path w="8519795" h="57150">
                <a:moveTo>
                  <a:pt x="2430073" y="0"/>
                </a:moveTo>
                <a:lnTo>
                  <a:pt x="2418951" y="2245"/>
                </a:lnTo>
                <a:lnTo>
                  <a:pt x="2409868" y="8369"/>
                </a:lnTo>
                <a:lnTo>
                  <a:pt x="2403744" y="17452"/>
                </a:lnTo>
                <a:lnTo>
                  <a:pt x="2401498" y="28575"/>
                </a:lnTo>
                <a:lnTo>
                  <a:pt x="2403744" y="39697"/>
                </a:lnTo>
                <a:lnTo>
                  <a:pt x="2409868" y="48780"/>
                </a:lnTo>
                <a:lnTo>
                  <a:pt x="2418951" y="54904"/>
                </a:lnTo>
                <a:lnTo>
                  <a:pt x="2430131" y="57150"/>
                </a:lnTo>
                <a:lnTo>
                  <a:pt x="2441254" y="54904"/>
                </a:lnTo>
                <a:lnTo>
                  <a:pt x="2450336" y="48780"/>
                </a:lnTo>
                <a:lnTo>
                  <a:pt x="2456460" y="39697"/>
                </a:lnTo>
                <a:lnTo>
                  <a:pt x="2458706" y="28575"/>
                </a:lnTo>
                <a:lnTo>
                  <a:pt x="2456460" y="17452"/>
                </a:lnTo>
                <a:lnTo>
                  <a:pt x="2450336" y="8369"/>
                </a:lnTo>
                <a:lnTo>
                  <a:pt x="2441254" y="2245"/>
                </a:lnTo>
                <a:lnTo>
                  <a:pt x="2430073" y="0"/>
                </a:lnTo>
                <a:close/>
              </a:path>
              <a:path w="8519795" h="57150">
                <a:moveTo>
                  <a:pt x="2544431" y="0"/>
                </a:moveTo>
                <a:lnTo>
                  <a:pt x="2533308" y="2245"/>
                </a:lnTo>
                <a:lnTo>
                  <a:pt x="2524225" y="8369"/>
                </a:lnTo>
                <a:lnTo>
                  <a:pt x="2518101" y="17452"/>
                </a:lnTo>
                <a:lnTo>
                  <a:pt x="2515856" y="28575"/>
                </a:lnTo>
                <a:lnTo>
                  <a:pt x="2518101" y="39697"/>
                </a:lnTo>
                <a:lnTo>
                  <a:pt x="2524225" y="48780"/>
                </a:lnTo>
                <a:lnTo>
                  <a:pt x="2533308" y="54904"/>
                </a:lnTo>
                <a:lnTo>
                  <a:pt x="2544489" y="57150"/>
                </a:lnTo>
                <a:lnTo>
                  <a:pt x="2555611" y="54904"/>
                </a:lnTo>
                <a:lnTo>
                  <a:pt x="2564694" y="48780"/>
                </a:lnTo>
                <a:lnTo>
                  <a:pt x="2570818" y="39697"/>
                </a:lnTo>
                <a:lnTo>
                  <a:pt x="2573064" y="28575"/>
                </a:lnTo>
                <a:lnTo>
                  <a:pt x="2570818" y="17452"/>
                </a:lnTo>
                <a:lnTo>
                  <a:pt x="2564694" y="8369"/>
                </a:lnTo>
                <a:lnTo>
                  <a:pt x="2555611" y="2245"/>
                </a:lnTo>
                <a:lnTo>
                  <a:pt x="2544431" y="0"/>
                </a:lnTo>
                <a:close/>
              </a:path>
              <a:path w="8519795" h="57150">
                <a:moveTo>
                  <a:pt x="2658789" y="0"/>
                </a:moveTo>
                <a:lnTo>
                  <a:pt x="2647666" y="2245"/>
                </a:lnTo>
                <a:lnTo>
                  <a:pt x="2638583" y="8369"/>
                </a:lnTo>
                <a:lnTo>
                  <a:pt x="2632459" y="17452"/>
                </a:lnTo>
                <a:lnTo>
                  <a:pt x="2630214" y="28575"/>
                </a:lnTo>
                <a:lnTo>
                  <a:pt x="2632459" y="39697"/>
                </a:lnTo>
                <a:lnTo>
                  <a:pt x="2638583" y="48780"/>
                </a:lnTo>
                <a:lnTo>
                  <a:pt x="2647666" y="54904"/>
                </a:lnTo>
                <a:lnTo>
                  <a:pt x="2658846" y="57150"/>
                </a:lnTo>
                <a:lnTo>
                  <a:pt x="2669969" y="54904"/>
                </a:lnTo>
                <a:lnTo>
                  <a:pt x="2679051" y="48780"/>
                </a:lnTo>
                <a:lnTo>
                  <a:pt x="2685175" y="39697"/>
                </a:lnTo>
                <a:lnTo>
                  <a:pt x="2687421" y="28575"/>
                </a:lnTo>
                <a:lnTo>
                  <a:pt x="2685175" y="17452"/>
                </a:lnTo>
                <a:lnTo>
                  <a:pt x="2679051" y="8369"/>
                </a:lnTo>
                <a:lnTo>
                  <a:pt x="2669969" y="2245"/>
                </a:lnTo>
                <a:lnTo>
                  <a:pt x="2658789" y="0"/>
                </a:lnTo>
                <a:close/>
              </a:path>
              <a:path w="8519795" h="57150">
                <a:moveTo>
                  <a:pt x="2773146" y="0"/>
                </a:moveTo>
                <a:lnTo>
                  <a:pt x="2762023" y="2245"/>
                </a:lnTo>
                <a:lnTo>
                  <a:pt x="2752940" y="8369"/>
                </a:lnTo>
                <a:lnTo>
                  <a:pt x="2746817" y="17452"/>
                </a:lnTo>
                <a:lnTo>
                  <a:pt x="2744571" y="28575"/>
                </a:lnTo>
                <a:lnTo>
                  <a:pt x="2746817" y="39697"/>
                </a:lnTo>
                <a:lnTo>
                  <a:pt x="2752940" y="48780"/>
                </a:lnTo>
                <a:lnTo>
                  <a:pt x="2762023" y="54904"/>
                </a:lnTo>
                <a:lnTo>
                  <a:pt x="2773203" y="57150"/>
                </a:lnTo>
                <a:lnTo>
                  <a:pt x="2784326" y="54904"/>
                </a:lnTo>
                <a:lnTo>
                  <a:pt x="2793409" y="48780"/>
                </a:lnTo>
                <a:lnTo>
                  <a:pt x="2799533" y="39697"/>
                </a:lnTo>
                <a:lnTo>
                  <a:pt x="2801778" y="28575"/>
                </a:lnTo>
                <a:lnTo>
                  <a:pt x="2799533" y="17452"/>
                </a:lnTo>
                <a:lnTo>
                  <a:pt x="2793409" y="8369"/>
                </a:lnTo>
                <a:lnTo>
                  <a:pt x="2784326" y="2245"/>
                </a:lnTo>
                <a:lnTo>
                  <a:pt x="2773146" y="0"/>
                </a:lnTo>
                <a:close/>
              </a:path>
              <a:path w="8519795" h="57150">
                <a:moveTo>
                  <a:pt x="2887503" y="0"/>
                </a:moveTo>
                <a:lnTo>
                  <a:pt x="2876380" y="2245"/>
                </a:lnTo>
                <a:lnTo>
                  <a:pt x="2867297" y="8369"/>
                </a:lnTo>
                <a:lnTo>
                  <a:pt x="2861174" y="17452"/>
                </a:lnTo>
                <a:lnTo>
                  <a:pt x="2858928" y="28575"/>
                </a:lnTo>
                <a:lnTo>
                  <a:pt x="2861174" y="39697"/>
                </a:lnTo>
                <a:lnTo>
                  <a:pt x="2867297" y="48780"/>
                </a:lnTo>
                <a:lnTo>
                  <a:pt x="2876380" y="54904"/>
                </a:lnTo>
                <a:lnTo>
                  <a:pt x="2887560" y="57150"/>
                </a:lnTo>
                <a:lnTo>
                  <a:pt x="2898683" y="54904"/>
                </a:lnTo>
                <a:lnTo>
                  <a:pt x="2907766" y="48780"/>
                </a:lnTo>
                <a:lnTo>
                  <a:pt x="2913890" y="39697"/>
                </a:lnTo>
                <a:lnTo>
                  <a:pt x="2916135" y="28575"/>
                </a:lnTo>
                <a:lnTo>
                  <a:pt x="2913890" y="17452"/>
                </a:lnTo>
                <a:lnTo>
                  <a:pt x="2907766" y="8369"/>
                </a:lnTo>
                <a:lnTo>
                  <a:pt x="2898683" y="2245"/>
                </a:lnTo>
                <a:lnTo>
                  <a:pt x="2887503" y="0"/>
                </a:lnTo>
                <a:close/>
              </a:path>
              <a:path w="8519795" h="57150">
                <a:moveTo>
                  <a:pt x="3001860" y="0"/>
                </a:moveTo>
                <a:lnTo>
                  <a:pt x="2990737" y="2245"/>
                </a:lnTo>
                <a:lnTo>
                  <a:pt x="2981655" y="8369"/>
                </a:lnTo>
                <a:lnTo>
                  <a:pt x="2975531" y="17452"/>
                </a:lnTo>
                <a:lnTo>
                  <a:pt x="2973285" y="28575"/>
                </a:lnTo>
                <a:lnTo>
                  <a:pt x="2975531" y="39697"/>
                </a:lnTo>
                <a:lnTo>
                  <a:pt x="2981655" y="48780"/>
                </a:lnTo>
                <a:lnTo>
                  <a:pt x="2990737" y="54904"/>
                </a:lnTo>
                <a:lnTo>
                  <a:pt x="3001918" y="57150"/>
                </a:lnTo>
                <a:lnTo>
                  <a:pt x="3013040" y="54904"/>
                </a:lnTo>
                <a:lnTo>
                  <a:pt x="3022123" y="48780"/>
                </a:lnTo>
                <a:lnTo>
                  <a:pt x="3028247" y="39697"/>
                </a:lnTo>
                <a:lnTo>
                  <a:pt x="3030493" y="28575"/>
                </a:lnTo>
                <a:lnTo>
                  <a:pt x="3028247" y="17452"/>
                </a:lnTo>
                <a:lnTo>
                  <a:pt x="3022123" y="8369"/>
                </a:lnTo>
                <a:lnTo>
                  <a:pt x="3013040" y="2245"/>
                </a:lnTo>
                <a:lnTo>
                  <a:pt x="3001860" y="0"/>
                </a:lnTo>
                <a:close/>
              </a:path>
              <a:path w="8519795" h="57150">
                <a:moveTo>
                  <a:pt x="3116218" y="0"/>
                </a:moveTo>
                <a:lnTo>
                  <a:pt x="3105095" y="2245"/>
                </a:lnTo>
                <a:lnTo>
                  <a:pt x="3096012" y="8369"/>
                </a:lnTo>
                <a:lnTo>
                  <a:pt x="3089888" y="17452"/>
                </a:lnTo>
                <a:lnTo>
                  <a:pt x="3087643" y="28575"/>
                </a:lnTo>
                <a:lnTo>
                  <a:pt x="3089888" y="39697"/>
                </a:lnTo>
                <a:lnTo>
                  <a:pt x="3096012" y="48780"/>
                </a:lnTo>
                <a:lnTo>
                  <a:pt x="3105095" y="54904"/>
                </a:lnTo>
                <a:lnTo>
                  <a:pt x="3116275" y="57150"/>
                </a:lnTo>
                <a:lnTo>
                  <a:pt x="3127397" y="54904"/>
                </a:lnTo>
                <a:lnTo>
                  <a:pt x="3136480" y="48780"/>
                </a:lnTo>
                <a:lnTo>
                  <a:pt x="3142604" y="39697"/>
                </a:lnTo>
                <a:lnTo>
                  <a:pt x="3144850" y="28575"/>
                </a:lnTo>
                <a:lnTo>
                  <a:pt x="3142604" y="17452"/>
                </a:lnTo>
                <a:lnTo>
                  <a:pt x="3136480" y="8369"/>
                </a:lnTo>
                <a:lnTo>
                  <a:pt x="3127397" y="2245"/>
                </a:lnTo>
                <a:lnTo>
                  <a:pt x="3116218" y="0"/>
                </a:lnTo>
                <a:close/>
              </a:path>
              <a:path w="8519795" h="57150">
                <a:moveTo>
                  <a:pt x="3230575" y="0"/>
                </a:moveTo>
                <a:lnTo>
                  <a:pt x="3219452" y="2245"/>
                </a:lnTo>
                <a:lnTo>
                  <a:pt x="3210369" y="8369"/>
                </a:lnTo>
                <a:lnTo>
                  <a:pt x="3204245" y="17452"/>
                </a:lnTo>
                <a:lnTo>
                  <a:pt x="3202000" y="28575"/>
                </a:lnTo>
                <a:lnTo>
                  <a:pt x="3204245" y="39697"/>
                </a:lnTo>
                <a:lnTo>
                  <a:pt x="3210369" y="48780"/>
                </a:lnTo>
                <a:lnTo>
                  <a:pt x="3219452" y="54904"/>
                </a:lnTo>
                <a:lnTo>
                  <a:pt x="3230632" y="57150"/>
                </a:lnTo>
                <a:lnTo>
                  <a:pt x="3241754" y="54904"/>
                </a:lnTo>
                <a:lnTo>
                  <a:pt x="3250837" y="48780"/>
                </a:lnTo>
                <a:lnTo>
                  <a:pt x="3256961" y="39697"/>
                </a:lnTo>
                <a:lnTo>
                  <a:pt x="3259207" y="28575"/>
                </a:lnTo>
                <a:lnTo>
                  <a:pt x="3256961" y="17452"/>
                </a:lnTo>
                <a:lnTo>
                  <a:pt x="3250837" y="8369"/>
                </a:lnTo>
                <a:lnTo>
                  <a:pt x="3241754" y="2245"/>
                </a:lnTo>
                <a:lnTo>
                  <a:pt x="3230575" y="0"/>
                </a:lnTo>
                <a:close/>
              </a:path>
              <a:path w="8519795" h="57150">
                <a:moveTo>
                  <a:pt x="3344932" y="0"/>
                </a:moveTo>
                <a:lnTo>
                  <a:pt x="3333809" y="2245"/>
                </a:lnTo>
                <a:lnTo>
                  <a:pt x="3324726" y="8369"/>
                </a:lnTo>
                <a:lnTo>
                  <a:pt x="3318602" y="17452"/>
                </a:lnTo>
                <a:lnTo>
                  <a:pt x="3316357" y="28575"/>
                </a:lnTo>
                <a:lnTo>
                  <a:pt x="3318602" y="39697"/>
                </a:lnTo>
                <a:lnTo>
                  <a:pt x="3324726" y="48780"/>
                </a:lnTo>
                <a:lnTo>
                  <a:pt x="3333809" y="54904"/>
                </a:lnTo>
                <a:lnTo>
                  <a:pt x="3344989" y="57150"/>
                </a:lnTo>
                <a:lnTo>
                  <a:pt x="3356111" y="54904"/>
                </a:lnTo>
                <a:lnTo>
                  <a:pt x="3365194" y="48780"/>
                </a:lnTo>
                <a:lnTo>
                  <a:pt x="3371318" y="39697"/>
                </a:lnTo>
                <a:lnTo>
                  <a:pt x="3373564" y="28575"/>
                </a:lnTo>
                <a:lnTo>
                  <a:pt x="3371318" y="17452"/>
                </a:lnTo>
                <a:lnTo>
                  <a:pt x="3365194" y="8369"/>
                </a:lnTo>
                <a:lnTo>
                  <a:pt x="3356111" y="2245"/>
                </a:lnTo>
                <a:lnTo>
                  <a:pt x="3344932" y="0"/>
                </a:lnTo>
                <a:close/>
              </a:path>
              <a:path w="8519795" h="57150">
                <a:moveTo>
                  <a:pt x="3459289" y="0"/>
                </a:moveTo>
                <a:lnTo>
                  <a:pt x="3448167" y="2245"/>
                </a:lnTo>
                <a:lnTo>
                  <a:pt x="3439084" y="8369"/>
                </a:lnTo>
                <a:lnTo>
                  <a:pt x="3432960" y="17452"/>
                </a:lnTo>
                <a:lnTo>
                  <a:pt x="3430714" y="28575"/>
                </a:lnTo>
                <a:lnTo>
                  <a:pt x="3432960" y="39697"/>
                </a:lnTo>
                <a:lnTo>
                  <a:pt x="3439084" y="48780"/>
                </a:lnTo>
                <a:lnTo>
                  <a:pt x="3448167" y="54904"/>
                </a:lnTo>
                <a:lnTo>
                  <a:pt x="3459346" y="57150"/>
                </a:lnTo>
                <a:lnTo>
                  <a:pt x="3470469" y="54904"/>
                </a:lnTo>
                <a:lnTo>
                  <a:pt x="3479552" y="48780"/>
                </a:lnTo>
                <a:lnTo>
                  <a:pt x="3485676" y="39697"/>
                </a:lnTo>
                <a:lnTo>
                  <a:pt x="3487921" y="28575"/>
                </a:lnTo>
                <a:lnTo>
                  <a:pt x="3485676" y="17452"/>
                </a:lnTo>
                <a:lnTo>
                  <a:pt x="3479552" y="8369"/>
                </a:lnTo>
                <a:lnTo>
                  <a:pt x="3470469" y="2245"/>
                </a:lnTo>
                <a:lnTo>
                  <a:pt x="3459289" y="0"/>
                </a:lnTo>
                <a:close/>
              </a:path>
              <a:path w="8519795" h="57150">
                <a:moveTo>
                  <a:pt x="3573646" y="0"/>
                </a:moveTo>
                <a:lnTo>
                  <a:pt x="3562524" y="2245"/>
                </a:lnTo>
                <a:lnTo>
                  <a:pt x="3553441" y="8369"/>
                </a:lnTo>
                <a:lnTo>
                  <a:pt x="3547317" y="17452"/>
                </a:lnTo>
                <a:lnTo>
                  <a:pt x="3545071" y="28575"/>
                </a:lnTo>
                <a:lnTo>
                  <a:pt x="3547317" y="39697"/>
                </a:lnTo>
                <a:lnTo>
                  <a:pt x="3553441" y="48780"/>
                </a:lnTo>
                <a:lnTo>
                  <a:pt x="3562524" y="54904"/>
                </a:lnTo>
                <a:lnTo>
                  <a:pt x="3573703" y="57150"/>
                </a:lnTo>
                <a:lnTo>
                  <a:pt x="3584826" y="54904"/>
                </a:lnTo>
                <a:lnTo>
                  <a:pt x="3593909" y="48780"/>
                </a:lnTo>
                <a:lnTo>
                  <a:pt x="3600033" y="39697"/>
                </a:lnTo>
                <a:lnTo>
                  <a:pt x="3602278" y="28575"/>
                </a:lnTo>
                <a:lnTo>
                  <a:pt x="3600033" y="17452"/>
                </a:lnTo>
                <a:lnTo>
                  <a:pt x="3593909" y="8369"/>
                </a:lnTo>
                <a:lnTo>
                  <a:pt x="3584826" y="2245"/>
                </a:lnTo>
                <a:lnTo>
                  <a:pt x="3573646" y="0"/>
                </a:lnTo>
                <a:close/>
              </a:path>
              <a:path w="8519795" h="57150">
                <a:moveTo>
                  <a:pt x="3688003" y="0"/>
                </a:moveTo>
                <a:lnTo>
                  <a:pt x="3676881" y="2245"/>
                </a:lnTo>
                <a:lnTo>
                  <a:pt x="3667798" y="8369"/>
                </a:lnTo>
                <a:lnTo>
                  <a:pt x="3661674" y="17452"/>
                </a:lnTo>
                <a:lnTo>
                  <a:pt x="3659428" y="28575"/>
                </a:lnTo>
                <a:lnTo>
                  <a:pt x="3661674" y="39697"/>
                </a:lnTo>
                <a:lnTo>
                  <a:pt x="3667798" y="48780"/>
                </a:lnTo>
                <a:lnTo>
                  <a:pt x="3676881" y="54904"/>
                </a:lnTo>
                <a:lnTo>
                  <a:pt x="3688060" y="57150"/>
                </a:lnTo>
                <a:lnTo>
                  <a:pt x="3699183" y="54904"/>
                </a:lnTo>
                <a:lnTo>
                  <a:pt x="3708266" y="48780"/>
                </a:lnTo>
                <a:lnTo>
                  <a:pt x="3714390" y="39697"/>
                </a:lnTo>
                <a:lnTo>
                  <a:pt x="3716635" y="28575"/>
                </a:lnTo>
                <a:lnTo>
                  <a:pt x="3714390" y="17452"/>
                </a:lnTo>
                <a:lnTo>
                  <a:pt x="3708266" y="8369"/>
                </a:lnTo>
                <a:lnTo>
                  <a:pt x="3699183" y="2245"/>
                </a:lnTo>
                <a:lnTo>
                  <a:pt x="3688003" y="0"/>
                </a:lnTo>
                <a:close/>
              </a:path>
              <a:path w="8519795" h="57150">
                <a:moveTo>
                  <a:pt x="3802360" y="0"/>
                </a:moveTo>
                <a:lnTo>
                  <a:pt x="3791237" y="2245"/>
                </a:lnTo>
                <a:lnTo>
                  <a:pt x="3782155" y="8369"/>
                </a:lnTo>
                <a:lnTo>
                  <a:pt x="3776031" y="17452"/>
                </a:lnTo>
                <a:lnTo>
                  <a:pt x="3773785" y="28575"/>
                </a:lnTo>
                <a:lnTo>
                  <a:pt x="3776031" y="39697"/>
                </a:lnTo>
                <a:lnTo>
                  <a:pt x="3782155" y="48780"/>
                </a:lnTo>
                <a:lnTo>
                  <a:pt x="3791237" y="54904"/>
                </a:lnTo>
                <a:lnTo>
                  <a:pt x="3802418" y="57150"/>
                </a:lnTo>
                <a:lnTo>
                  <a:pt x="3813540" y="54904"/>
                </a:lnTo>
                <a:lnTo>
                  <a:pt x="3822623" y="48780"/>
                </a:lnTo>
                <a:lnTo>
                  <a:pt x="3828747" y="39697"/>
                </a:lnTo>
                <a:lnTo>
                  <a:pt x="3830993" y="28575"/>
                </a:lnTo>
                <a:lnTo>
                  <a:pt x="3828747" y="17452"/>
                </a:lnTo>
                <a:lnTo>
                  <a:pt x="3822623" y="8369"/>
                </a:lnTo>
                <a:lnTo>
                  <a:pt x="3813540" y="2245"/>
                </a:lnTo>
                <a:lnTo>
                  <a:pt x="3802360" y="0"/>
                </a:lnTo>
                <a:close/>
              </a:path>
              <a:path w="8519795" h="57150">
                <a:moveTo>
                  <a:pt x="3916718" y="0"/>
                </a:moveTo>
                <a:lnTo>
                  <a:pt x="3905595" y="2245"/>
                </a:lnTo>
                <a:lnTo>
                  <a:pt x="3896512" y="8369"/>
                </a:lnTo>
                <a:lnTo>
                  <a:pt x="3890388" y="17452"/>
                </a:lnTo>
                <a:lnTo>
                  <a:pt x="3888143" y="28575"/>
                </a:lnTo>
                <a:lnTo>
                  <a:pt x="3890388" y="39697"/>
                </a:lnTo>
                <a:lnTo>
                  <a:pt x="3896512" y="48780"/>
                </a:lnTo>
                <a:lnTo>
                  <a:pt x="3905595" y="54904"/>
                </a:lnTo>
                <a:lnTo>
                  <a:pt x="3916775" y="57150"/>
                </a:lnTo>
                <a:lnTo>
                  <a:pt x="3927897" y="54904"/>
                </a:lnTo>
                <a:lnTo>
                  <a:pt x="3936980" y="48780"/>
                </a:lnTo>
                <a:lnTo>
                  <a:pt x="3943104" y="39697"/>
                </a:lnTo>
                <a:lnTo>
                  <a:pt x="3945350" y="28575"/>
                </a:lnTo>
                <a:lnTo>
                  <a:pt x="3943104" y="17452"/>
                </a:lnTo>
                <a:lnTo>
                  <a:pt x="3936980" y="8369"/>
                </a:lnTo>
                <a:lnTo>
                  <a:pt x="3927897" y="2245"/>
                </a:lnTo>
                <a:lnTo>
                  <a:pt x="3916718" y="0"/>
                </a:lnTo>
                <a:close/>
              </a:path>
              <a:path w="8519795" h="57150">
                <a:moveTo>
                  <a:pt x="4031075" y="0"/>
                </a:moveTo>
                <a:lnTo>
                  <a:pt x="4019952" y="2245"/>
                </a:lnTo>
                <a:lnTo>
                  <a:pt x="4010869" y="8369"/>
                </a:lnTo>
                <a:lnTo>
                  <a:pt x="4004745" y="17452"/>
                </a:lnTo>
                <a:lnTo>
                  <a:pt x="4002500" y="28575"/>
                </a:lnTo>
                <a:lnTo>
                  <a:pt x="4004745" y="39697"/>
                </a:lnTo>
                <a:lnTo>
                  <a:pt x="4010869" y="48780"/>
                </a:lnTo>
                <a:lnTo>
                  <a:pt x="4019952" y="54904"/>
                </a:lnTo>
                <a:lnTo>
                  <a:pt x="4031132" y="57150"/>
                </a:lnTo>
                <a:lnTo>
                  <a:pt x="4042254" y="54904"/>
                </a:lnTo>
                <a:lnTo>
                  <a:pt x="4051337" y="48780"/>
                </a:lnTo>
                <a:lnTo>
                  <a:pt x="4057461" y="39697"/>
                </a:lnTo>
                <a:lnTo>
                  <a:pt x="4059707" y="28575"/>
                </a:lnTo>
                <a:lnTo>
                  <a:pt x="4057461" y="17452"/>
                </a:lnTo>
                <a:lnTo>
                  <a:pt x="4051337" y="8369"/>
                </a:lnTo>
                <a:lnTo>
                  <a:pt x="4042254" y="2245"/>
                </a:lnTo>
                <a:lnTo>
                  <a:pt x="4031075" y="0"/>
                </a:lnTo>
                <a:close/>
              </a:path>
              <a:path w="8519795" h="57150">
                <a:moveTo>
                  <a:pt x="4145432" y="0"/>
                </a:moveTo>
                <a:lnTo>
                  <a:pt x="4134309" y="2245"/>
                </a:lnTo>
                <a:lnTo>
                  <a:pt x="4125226" y="8369"/>
                </a:lnTo>
                <a:lnTo>
                  <a:pt x="4119102" y="17452"/>
                </a:lnTo>
                <a:lnTo>
                  <a:pt x="4116857" y="28575"/>
                </a:lnTo>
                <a:lnTo>
                  <a:pt x="4119102" y="39697"/>
                </a:lnTo>
                <a:lnTo>
                  <a:pt x="4125226" y="48780"/>
                </a:lnTo>
                <a:lnTo>
                  <a:pt x="4134309" y="54904"/>
                </a:lnTo>
                <a:lnTo>
                  <a:pt x="4145489" y="57150"/>
                </a:lnTo>
                <a:lnTo>
                  <a:pt x="4156612" y="54904"/>
                </a:lnTo>
                <a:lnTo>
                  <a:pt x="4165694" y="48780"/>
                </a:lnTo>
                <a:lnTo>
                  <a:pt x="4171818" y="39697"/>
                </a:lnTo>
                <a:lnTo>
                  <a:pt x="4174064" y="28575"/>
                </a:lnTo>
                <a:lnTo>
                  <a:pt x="4171818" y="17452"/>
                </a:lnTo>
                <a:lnTo>
                  <a:pt x="4165694" y="8369"/>
                </a:lnTo>
                <a:lnTo>
                  <a:pt x="4156612" y="2245"/>
                </a:lnTo>
                <a:lnTo>
                  <a:pt x="4145432" y="0"/>
                </a:lnTo>
                <a:close/>
              </a:path>
              <a:path w="8519795" h="57150">
                <a:moveTo>
                  <a:pt x="4259788" y="0"/>
                </a:moveTo>
                <a:lnTo>
                  <a:pt x="4248665" y="2245"/>
                </a:lnTo>
                <a:lnTo>
                  <a:pt x="4239582" y="8369"/>
                </a:lnTo>
                <a:lnTo>
                  <a:pt x="4233458" y="17452"/>
                </a:lnTo>
                <a:lnTo>
                  <a:pt x="4231213" y="28575"/>
                </a:lnTo>
                <a:lnTo>
                  <a:pt x="4233458" y="39697"/>
                </a:lnTo>
                <a:lnTo>
                  <a:pt x="4239582" y="48780"/>
                </a:lnTo>
                <a:lnTo>
                  <a:pt x="4248665" y="54904"/>
                </a:lnTo>
                <a:lnTo>
                  <a:pt x="4259845" y="57150"/>
                </a:lnTo>
                <a:lnTo>
                  <a:pt x="4270968" y="54904"/>
                </a:lnTo>
                <a:lnTo>
                  <a:pt x="4280051" y="48780"/>
                </a:lnTo>
                <a:lnTo>
                  <a:pt x="4286174" y="39697"/>
                </a:lnTo>
                <a:lnTo>
                  <a:pt x="4288420" y="28575"/>
                </a:lnTo>
                <a:lnTo>
                  <a:pt x="4286174" y="17452"/>
                </a:lnTo>
                <a:lnTo>
                  <a:pt x="4280051" y="8369"/>
                </a:lnTo>
                <a:lnTo>
                  <a:pt x="4270968" y="2245"/>
                </a:lnTo>
                <a:lnTo>
                  <a:pt x="4259788" y="0"/>
                </a:lnTo>
                <a:close/>
              </a:path>
              <a:path w="8519795" h="57150">
                <a:moveTo>
                  <a:pt x="4374145" y="0"/>
                </a:moveTo>
                <a:lnTo>
                  <a:pt x="4363022" y="2245"/>
                </a:lnTo>
                <a:lnTo>
                  <a:pt x="4353940" y="8369"/>
                </a:lnTo>
                <a:lnTo>
                  <a:pt x="4347816" y="17452"/>
                </a:lnTo>
                <a:lnTo>
                  <a:pt x="4345570" y="28575"/>
                </a:lnTo>
                <a:lnTo>
                  <a:pt x="4347816" y="39697"/>
                </a:lnTo>
                <a:lnTo>
                  <a:pt x="4353940" y="48780"/>
                </a:lnTo>
                <a:lnTo>
                  <a:pt x="4363022" y="54904"/>
                </a:lnTo>
                <a:lnTo>
                  <a:pt x="4374202" y="57150"/>
                </a:lnTo>
                <a:lnTo>
                  <a:pt x="4385325" y="54904"/>
                </a:lnTo>
                <a:lnTo>
                  <a:pt x="4394408" y="48780"/>
                </a:lnTo>
                <a:lnTo>
                  <a:pt x="4400532" y="39697"/>
                </a:lnTo>
                <a:lnTo>
                  <a:pt x="4402777" y="28575"/>
                </a:lnTo>
                <a:lnTo>
                  <a:pt x="4400532" y="17452"/>
                </a:lnTo>
                <a:lnTo>
                  <a:pt x="4394408" y="8369"/>
                </a:lnTo>
                <a:lnTo>
                  <a:pt x="4385325" y="2245"/>
                </a:lnTo>
                <a:lnTo>
                  <a:pt x="4374145" y="0"/>
                </a:lnTo>
                <a:close/>
              </a:path>
              <a:path w="8519795" h="57150">
                <a:moveTo>
                  <a:pt x="4488502" y="0"/>
                </a:moveTo>
                <a:lnTo>
                  <a:pt x="4477380" y="2245"/>
                </a:lnTo>
                <a:lnTo>
                  <a:pt x="4468297" y="8369"/>
                </a:lnTo>
                <a:lnTo>
                  <a:pt x="4462173" y="17452"/>
                </a:lnTo>
                <a:lnTo>
                  <a:pt x="4459927" y="28575"/>
                </a:lnTo>
                <a:lnTo>
                  <a:pt x="4462173" y="39697"/>
                </a:lnTo>
                <a:lnTo>
                  <a:pt x="4468297" y="48780"/>
                </a:lnTo>
                <a:lnTo>
                  <a:pt x="4477380" y="54904"/>
                </a:lnTo>
                <a:lnTo>
                  <a:pt x="4488559" y="57150"/>
                </a:lnTo>
                <a:lnTo>
                  <a:pt x="4499682" y="54904"/>
                </a:lnTo>
                <a:lnTo>
                  <a:pt x="4508765" y="48780"/>
                </a:lnTo>
                <a:lnTo>
                  <a:pt x="4514889" y="39697"/>
                </a:lnTo>
                <a:lnTo>
                  <a:pt x="4517134" y="28575"/>
                </a:lnTo>
                <a:lnTo>
                  <a:pt x="4514889" y="17452"/>
                </a:lnTo>
                <a:lnTo>
                  <a:pt x="4508765" y="8369"/>
                </a:lnTo>
                <a:lnTo>
                  <a:pt x="4499682" y="2245"/>
                </a:lnTo>
                <a:lnTo>
                  <a:pt x="4488502" y="0"/>
                </a:lnTo>
                <a:close/>
              </a:path>
              <a:path w="8519795" h="57150">
                <a:moveTo>
                  <a:pt x="4602859" y="0"/>
                </a:moveTo>
                <a:lnTo>
                  <a:pt x="4591737" y="2245"/>
                </a:lnTo>
                <a:lnTo>
                  <a:pt x="4582654" y="8369"/>
                </a:lnTo>
                <a:lnTo>
                  <a:pt x="4576530" y="17452"/>
                </a:lnTo>
                <a:lnTo>
                  <a:pt x="4574284" y="28575"/>
                </a:lnTo>
                <a:lnTo>
                  <a:pt x="4576530" y="39697"/>
                </a:lnTo>
                <a:lnTo>
                  <a:pt x="4582654" y="48780"/>
                </a:lnTo>
                <a:lnTo>
                  <a:pt x="4591737" y="54904"/>
                </a:lnTo>
                <a:lnTo>
                  <a:pt x="4602916" y="57150"/>
                </a:lnTo>
                <a:lnTo>
                  <a:pt x="4614039" y="54904"/>
                </a:lnTo>
                <a:lnTo>
                  <a:pt x="4623122" y="48780"/>
                </a:lnTo>
                <a:lnTo>
                  <a:pt x="4629246" y="39697"/>
                </a:lnTo>
                <a:lnTo>
                  <a:pt x="4631491" y="28575"/>
                </a:lnTo>
                <a:lnTo>
                  <a:pt x="4629246" y="17452"/>
                </a:lnTo>
                <a:lnTo>
                  <a:pt x="4623122" y="8369"/>
                </a:lnTo>
                <a:lnTo>
                  <a:pt x="4614039" y="2245"/>
                </a:lnTo>
                <a:lnTo>
                  <a:pt x="4602859" y="0"/>
                </a:lnTo>
                <a:close/>
              </a:path>
              <a:path w="8519795" h="57150">
                <a:moveTo>
                  <a:pt x="4717216" y="0"/>
                </a:moveTo>
                <a:lnTo>
                  <a:pt x="4706094" y="2245"/>
                </a:lnTo>
                <a:lnTo>
                  <a:pt x="4697011" y="8369"/>
                </a:lnTo>
                <a:lnTo>
                  <a:pt x="4690887" y="17452"/>
                </a:lnTo>
                <a:lnTo>
                  <a:pt x="4688641" y="28575"/>
                </a:lnTo>
                <a:lnTo>
                  <a:pt x="4690887" y="39697"/>
                </a:lnTo>
                <a:lnTo>
                  <a:pt x="4697011" y="48780"/>
                </a:lnTo>
                <a:lnTo>
                  <a:pt x="4706094" y="54904"/>
                </a:lnTo>
                <a:lnTo>
                  <a:pt x="4717274" y="57150"/>
                </a:lnTo>
                <a:lnTo>
                  <a:pt x="4728396" y="54904"/>
                </a:lnTo>
                <a:lnTo>
                  <a:pt x="4737479" y="48780"/>
                </a:lnTo>
                <a:lnTo>
                  <a:pt x="4743603" y="39697"/>
                </a:lnTo>
                <a:lnTo>
                  <a:pt x="4745849" y="28575"/>
                </a:lnTo>
                <a:lnTo>
                  <a:pt x="4743603" y="17452"/>
                </a:lnTo>
                <a:lnTo>
                  <a:pt x="4737479" y="8369"/>
                </a:lnTo>
                <a:lnTo>
                  <a:pt x="4728396" y="2245"/>
                </a:lnTo>
                <a:lnTo>
                  <a:pt x="4717216" y="0"/>
                </a:lnTo>
                <a:close/>
              </a:path>
              <a:path w="8519795" h="57150">
                <a:moveTo>
                  <a:pt x="4831574" y="0"/>
                </a:moveTo>
                <a:lnTo>
                  <a:pt x="4820451" y="2245"/>
                </a:lnTo>
                <a:lnTo>
                  <a:pt x="4811368" y="8369"/>
                </a:lnTo>
                <a:lnTo>
                  <a:pt x="4805244" y="17452"/>
                </a:lnTo>
                <a:lnTo>
                  <a:pt x="4802999" y="28575"/>
                </a:lnTo>
                <a:lnTo>
                  <a:pt x="4805244" y="39697"/>
                </a:lnTo>
                <a:lnTo>
                  <a:pt x="4811368" y="48780"/>
                </a:lnTo>
                <a:lnTo>
                  <a:pt x="4820451" y="54904"/>
                </a:lnTo>
                <a:lnTo>
                  <a:pt x="4831631" y="57150"/>
                </a:lnTo>
                <a:lnTo>
                  <a:pt x="4842753" y="54904"/>
                </a:lnTo>
                <a:lnTo>
                  <a:pt x="4851836" y="48780"/>
                </a:lnTo>
                <a:lnTo>
                  <a:pt x="4857960" y="39697"/>
                </a:lnTo>
                <a:lnTo>
                  <a:pt x="4860206" y="28575"/>
                </a:lnTo>
                <a:lnTo>
                  <a:pt x="4857960" y="17452"/>
                </a:lnTo>
                <a:lnTo>
                  <a:pt x="4851836" y="8369"/>
                </a:lnTo>
                <a:lnTo>
                  <a:pt x="4842753" y="2245"/>
                </a:lnTo>
                <a:lnTo>
                  <a:pt x="4831574" y="0"/>
                </a:lnTo>
                <a:close/>
              </a:path>
              <a:path w="8519795" h="57150">
                <a:moveTo>
                  <a:pt x="4945931" y="0"/>
                </a:moveTo>
                <a:lnTo>
                  <a:pt x="4934808" y="2245"/>
                </a:lnTo>
                <a:lnTo>
                  <a:pt x="4925725" y="8369"/>
                </a:lnTo>
                <a:lnTo>
                  <a:pt x="4919601" y="17452"/>
                </a:lnTo>
                <a:lnTo>
                  <a:pt x="4917356" y="28575"/>
                </a:lnTo>
                <a:lnTo>
                  <a:pt x="4919601" y="39697"/>
                </a:lnTo>
                <a:lnTo>
                  <a:pt x="4925725" y="48780"/>
                </a:lnTo>
                <a:lnTo>
                  <a:pt x="4934808" y="54904"/>
                </a:lnTo>
                <a:lnTo>
                  <a:pt x="4945988" y="57150"/>
                </a:lnTo>
                <a:lnTo>
                  <a:pt x="4957110" y="54904"/>
                </a:lnTo>
                <a:lnTo>
                  <a:pt x="4966193" y="48780"/>
                </a:lnTo>
                <a:lnTo>
                  <a:pt x="4972317" y="39697"/>
                </a:lnTo>
                <a:lnTo>
                  <a:pt x="4974563" y="28575"/>
                </a:lnTo>
                <a:lnTo>
                  <a:pt x="4972317" y="17452"/>
                </a:lnTo>
                <a:lnTo>
                  <a:pt x="4966193" y="8369"/>
                </a:lnTo>
                <a:lnTo>
                  <a:pt x="4957110" y="2245"/>
                </a:lnTo>
                <a:lnTo>
                  <a:pt x="4945931" y="0"/>
                </a:lnTo>
                <a:close/>
              </a:path>
              <a:path w="8519795" h="57150">
                <a:moveTo>
                  <a:pt x="5060288" y="0"/>
                </a:moveTo>
                <a:lnTo>
                  <a:pt x="5049165" y="2245"/>
                </a:lnTo>
                <a:lnTo>
                  <a:pt x="5040082" y="8369"/>
                </a:lnTo>
                <a:lnTo>
                  <a:pt x="5033958" y="17452"/>
                </a:lnTo>
                <a:lnTo>
                  <a:pt x="5031713" y="28575"/>
                </a:lnTo>
                <a:lnTo>
                  <a:pt x="5033958" y="39697"/>
                </a:lnTo>
                <a:lnTo>
                  <a:pt x="5040082" y="48780"/>
                </a:lnTo>
                <a:lnTo>
                  <a:pt x="5049165" y="54904"/>
                </a:lnTo>
                <a:lnTo>
                  <a:pt x="5060344" y="57150"/>
                </a:lnTo>
                <a:lnTo>
                  <a:pt x="5071467" y="54904"/>
                </a:lnTo>
                <a:lnTo>
                  <a:pt x="5080550" y="48780"/>
                </a:lnTo>
                <a:lnTo>
                  <a:pt x="5086673" y="39697"/>
                </a:lnTo>
                <a:lnTo>
                  <a:pt x="5088919" y="28575"/>
                </a:lnTo>
                <a:lnTo>
                  <a:pt x="5086673" y="17452"/>
                </a:lnTo>
                <a:lnTo>
                  <a:pt x="5080550" y="8369"/>
                </a:lnTo>
                <a:lnTo>
                  <a:pt x="5071467" y="2245"/>
                </a:lnTo>
                <a:lnTo>
                  <a:pt x="5060288" y="0"/>
                </a:lnTo>
                <a:close/>
              </a:path>
              <a:path w="8519795" h="57150">
                <a:moveTo>
                  <a:pt x="5174644" y="0"/>
                </a:moveTo>
                <a:lnTo>
                  <a:pt x="5163521" y="2245"/>
                </a:lnTo>
                <a:lnTo>
                  <a:pt x="5154438" y="8369"/>
                </a:lnTo>
                <a:lnTo>
                  <a:pt x="5148314" y="17452"/>
                </a:lnTo>
                <a:lnTo>
                  <a:pt x="5146069" y="28575"/>
                </a:lnTo>
                <a:lnTo>
                  <a:pt x="5148314" y="39697"/>
                </a:lnTo>
                <a:lnTo>
                  <a:pt x="5154438" y="48780"/>
                </a:lnTo>
                <a:lnTo>
                  <a:pt x="5163521" y="54904"/>
                </a:lnTo>
                <a:lnTo>
                  <a:pt x="5174701" y="57150"/>
                </a:lnTo>
                <a:lnTo>
                  <a:pt x="5185824" y="54904"/>
                </a:lnTo>
                <a:lnTo>
                  <a:pt x="5194907" y="48780"/>
                </a:lnTo>
                <a:lnTo>
                  <a:pt x="5201030" y="39697"/>
                </a:lnTo>
                <a:lnTo>
                  <a:pt x="5203276" y="28575"/>
                </a:lnTo>
                <a:lnTo>
                  <a:pt x="5201030" y="17452"/>
                </a:lnTo>
                <a:lnTo>
                  <a:pt x="5194907" y="8369"/>
                </a:lnTo>
                <a:lnTo>
                  <a:pt x="5185824" y="2245"/>
                </a:lnTo>
                <a:lnTo>
                  <a:pt x="5174644" y="0"/>
                </a:lnTo>
                <a:close/>
              </a:path>
              <a:path w="8519795" h="57150">
                <a:moveTo>
                  <a:pt x="5289001" y="0"/>
                </a:moveTo>
                <a:lnTo>
                  <a:pt x="5277878" y="2245"/>
                </a:lnTo>
                <a:lnTo>
                  <a:pt x="5268795" y="8369"/>
                </a:lnTo>
                <a:lnTo>
                  <a:pt x="5262671" y="17452"/>
                </a:lnTo>
                <a:lnTo>
                  <a:pt x="5260426" y="28575"/>
                </a:lnTo>
                <a:lnTo>
                  <a:pt x="5262671" y="39697"/>
                </a:lnTo>
                <a:lnTo>
                  <a:pt x="5268795" y="48780"/>
                </a:lnTo>
                <a:lnTo>
                  <a:pt x="5277878" y="54904"/>
                </a:lnTo>
                <a:lnTo>
                  <a:pt x="5289058" y="57150"/>
                </a:lnTo>
                <a:lnTo>
                  <a:pt x="5300181" y="54904"/>
                </a:lnTo>
                <a:lnTo>
                  <a:pt x="5309264" y="48780"/>
                </a:lnTo>
                <a:lnTo>
                  <a:pt x="5315388" y="39697"/>
                </a:lnTo>
                <a:lnTo>
                  <a:pt x="5317633" y="28575"/>
                </a:lnTo>
                <a:lnTo>
                  <a:pt x="5315388" y="17452"/>
                </a:lnTo>
                <a:lnTo>
                  <a:pt x="5309264" y="8369"/>
                </a:lnTo>
                <a:lnTo>
                  <a:pt x="5300181" y="2245"/>
                </a:lnTo>
                <a:lnTo>
                  <a:pt x="5289001" y="0"/>
                </a:lnTo>
                <a:close/>
              </a:path>
              <a:path w="8519795" h="57150">
                <a:moveTo>
                  <a:pt x="5403358" y="0"/>
                </a:moveTo>
                <a:lnTo>
                  <a:pt x="5392236" y="2245"/>
                </a:lnTo>
                <a:lnTo>
                  <a:pt x="5383153" y="8369"/>
                </a:lnTo>
                <a:lnTo>
                  <a:pt x="5377029" y="17452"/>
                </a:lnTo>
                <a:lnTo>
                  <a:pt x="5374783" y="28575"/>
                </a:lnTo>
                <a:lnTo>
                  <a:pt x="5377029" y="39697"/>
                </a:lnTo>
                <a:lnTo>
                  <a:pt x="5383153" y="48780"/>
                </a:lnTo>
                <a:lnTo>
                  <a:pt x="5392236" y="54904"/>
                </a:lnTo>
                <a:lnTo>
                  <a:pt x="5403415" y="57150"/>
                </a:lnTo>
                <a:lnTo>
                  <a:pt x="5414538" y="54904"/>
                </a:lnTo>
                <a:lnTo>
                  <a:pt x="5423621" y="48780"/>
                </a:lnTo>
                <a:lnTo>
                  <a:pt x="5429745" y="39697"/>
                </a:lnTo>
                <a:lnTo>
                  <a:pt x="5431990" y="28575"/>
                </a:lnTo>
                <a:lnTo>
                  <a:pt x="5429745" y="17452"/>
                </a:lnTo>
                <a:lnTo>
                  <a:pt x="5423621" y="8369"/>
                </a:lnTo>
                <a:lnTo>
                  <a:pt x="5414538" y="2245"/>
                </a:lnTo>
                <a:lnTo>
                  <a:pt x="5403358" y="0"/>
                </a:lnTo>
                <a:close/>
              </a:path>
              <a:path w="8519795" h="57150">
                <a:moveTo>
                  <a:pt x="5517715" y="0"/>
                </a:moveTo>
                <a:lnTo>
                  <a:pt x="5506593" y="2245"/>
                </a:lnTo>
                <a:lnTo>
                  <a:pt x="5497510" y="8369"/>
                </a:lnTo>
                <a:lnTo>
                  <a:pt x="5491386" y="17452"/>
                </a:lnTo>
                <a:lnTo>
                  <a:pt x="5489140" y="28575"/>
                </a:lnTo>
                <a:lnTo>
                  <a:pt x="5491386" y="39697"/>
                </a:lnTo>
                <a:lnTo>
                  <a:pt x="5497510" y="48780"/>
                </a:lnTo>
                <a:lnTo>
                  <a:pt x="5506593" y="54904"/>
                </a:lnTo>
                <a:lnTo>
                  <a:pt x="5517772" y="57150"/>
                </a:lnTo>
                <a:lnTo>
                  <a:pt x="5528895" y="54904"/>
                </a:lnTo>
                <a:lnTo>
                  <a:pt x="5537978" y="48780"/>
                </a:lnTo>
                <a:lnTo>
                  <a:pt x="5544102" y="39697"/>
                </a:lnTo>
                <a:lnTo>
                  <a:pt x="5546347" y="28575"/>
                </a:lnTo>
                <a:lnTo>
                  <a:pt x="5544102" y="17452"/>
                </a:lnTo>
                <a:lnTo>
                  <a:pt x="5537978" y="8369"/>
                </a:lnTo>
                <a:lnTo>
                  <a:pt x="5528895" y="2245"/>
                </a:lnTo>
                <a:lnTo>
                  <a:pt x="5517715" y="0"/>
                </a:lnTo>
                <a:close/>
              </a:path>
              <a:path w="8519795" h="57150">
                <a:moveTo>
                  <a:pt x="5632072" y="0"/>
                </a:moveTo>
                <a:lnTo>
                  <a:pt x="5620950" y="2245"/>
                </a:lnTo>
                <a:lnTo>
                  <a:pt x="5611867" y="8369"/>
                </a:lnTo>
                <a:lnTo>
                  <a:pt x="5605743" y="17452"/>
                </a:lnTo>
                <a:lnTo>
                  <a:pt x="5603497" y="28575"/>
                </a:lnTo>
                <a:lnTo>
                  <a:pt x="5605743" y="39697"/>
                </a:lnTo>
                <a:lnTo>
                  <a:pt x="5611867" y="48780"/>
                </a:lnTo>
                <a:lnTo>
                  <a:pt x="5620950" y="54904"/>
                </a:lnTo>
                <a:lnTo>
                  <a:pt x="5632129" y="57150"/>
                </a:lnTo>
                <a:lnTo>
                  <a:pt x="5643252" y="54904"/>
                </a:lnTo>
                <a:lnTo>
                  <a:pt x="5652335" y="48780"/>
                </a:lnTo>
                <a:lnTo>
                  <a:pt x="5658459" y="39697"/>
                </a:lnTo>
                <a:lnTo>
                  <a:pt x="5660704" y="28575"/>
                </a:lnTo>
                <a:lnTo>
                  <a:pt x="5658459" y="17452"/>
                </a:lnTo>
                <a:lnTo>
                  <a:pt x="5652335" y="8369"/>
                </a:lnTo>
                <a:lnTo>
                  <a:pt x="5643252" y="2245"/>
                </a:lnTo>
                <a:lnTo>
                  <a:pt x="5632072" y="0"/>
                </a:lnTo>
                <a:close/>
              </a:path>
              <a:path w="8519795" h="57150">
                <a:moveTo>
                  <a:pt x="5746429" y="0"/>
                </a:moveTo>
                <a:lnTo>
                  <a:pt x="5735306" y="2245"/>
                </a:lnTo>
                <a:lnTo>
                  <a:pt x="5726224" y="8369"/>
                </a:lnTo>
                <a:lnTo>
                  <a:pt x="5720100" y="17452"/>
                </a:lnTo>
                <a:lnTo>
                  <a:pt x="5717854" y="28575"/>
                </a:lnTo>
                <a:lnTo>
                  <a:pt x="5720100" y="39697"/>
                </a:lnTo>
                <a:lnTo>
                  <a:pt x="5726224" y="48780"/>
                </a:lnTo>
                <a:lnTo>
                  <a:pt x="5735306" y="54904"/>
                </a:lnTo>
                <a:lnTo>
                  <a:pt x="5746487" y="57150"/>
                </a:lnTo>
                <a:lnTo>
                  <a:pt x="5757609" y="54904"/>
                </a:lnTo>
                <a:lnTo>
                  <a:pt x="5766692" y="48780"/>
                </a:lnTo>
                <a:lnTo>
                  <a:pt x="5772816" y="39697"/>
                </a:lnTo>
                <a:lnTo>
                  <a:pt x="5775062" y="28575"/>
                </a:lnTo>
                <a:lnTo>
                  <a:pt x="5772816" y="17452"/>
                </a:lnTo>
                <a:lnTo>
                  <a:pt x="5766692" y="8369"/>
                </a:lnTo>
                <a:lnTo>
                  <a:pt x="5757609" y="2245"/>
                </a:lnTo>
                <a:lnTo>
                  <a:pt x="5746429" y="0"/>
                </a:lnTo>
                <a:close/>
              </a:path>
              <a:path w="8519795" h="57150">
                <a:moveTo>
                  <a:pt x="5860787" y="0"/>
                </a:moveTo>
                <a:lnTo>
                  <a:pt x="5849664" y="2245"/>
                </a:lnTo>
                <a:lnTo>
                  <a:pt x="5840581" y="8369"/>
                </a:lnTo>
                <a:lnTo>
                  <a:pt x="5834457" y="17452"/>
                </a:lnTo>
                <a:lnTo>
                  <a:pt x="5832212" y="28575"/>
                </a:lnTo>
                <a:lnTo>
                  <a:pt x="5834457" y="39697"/>
                </a:lnTo>
                <a:lnTo>
                  <a:pt x="5840581" y="48780"/>
                </a:lnTo>
                <a:lnTo>
                  <a:pt x="5849664" y="54904"/>
                </a:lnTo>
                <a:lnTo>
                  <a:pt x="5860844" y="57150"/>
                </a:lnTo>
                <a:lnTo>
                  <a:pt x="5871966" y="54904"/>
                </a:lnTo>
                <a:lnTo>
                  <a:pt x="5881049" y="48780"/>
                </a:lnTo>
                <a:lnTo>
                  <a:pt x="5887173" y="39697"/>
                </a:lnTo>
                <a:lnTo>
                  <a:pt x="5889419" y="28575"/>
                </a:lnTo>
                <a:lnTo>
                  <a:pt x="5887173" y="17452"/>
                </a:lnTo>
                <a:lnTo>
                  <a:pt x="5881049" y="8369"/>
                </a:lnTo>
                <a:lnTo>
                  <a:pt x="5871966" y="2245"/>
                </a:lnTo>
                <a:lnTo>
                  <a:pt x="5860787" y="0"/>
                </a:lnTo>
                <a:close/>
              </a:path>
              <a:path w="8519795" h="57150">
                <a:moveTo>
                  <a:pt x="5975144" y="0"/>
                </a:moveTo>
                <a:lnTo>
                  <a:pt x="5964021" y="2245"/>
                </a:lnTo>
                <a:lnTo>
                  <a:pt x="5954938" y="8369"/>
                </a:lnTo>
                <a:lnTo>
                  <a:pt x="5948814" y="17452"/>
                </a:lnTo>
                <a:lnTo>
                  <a:pt x="5946569" y="28575"/>
                </a:lnTo>
                <a:lnTo>
                  <a:pt x="5948814" y="39697"/>
                </a:lnTo>
                <a:lnTo>
                  <a:pt x="5954938" y="48780"/>
                </a:lnTo>
                <a:lnTo>
                  <a:pt x="5964021" y="54904"/>
                </a:lnTo>
                <a:lnTo>
                  <a:pt x="5975200" y="57150"/>
                </a:lnTo>
                <a:lnTo>
                  <a:pt x="5986323" y="54904"/>
                </a:lnTo>
                <a:lnTo>
                  <a:pt x="5995405" y="48780"/>
                </a:lnTo>
                <a:lnTo>
                  <a:pt x="6001529" y="39697"/>
                </a:lnTo>
                <a:lnTo>
                  <a:pt x="6003775" y="28575"/>
                </a:lnTo>
                <a:lnTo>
                  <a:pt x="6001529" y="17452"/>
                </a:lnTo>
                <a:lnTo>
                  <a:pt x="5995405" y="8369"/>
                </a:lnTo>
                <a:lnTo>
                  <a:pt x="5986323" y="2245"/>
                </a:lnTo>
                <a:lnTo>
                  <a:pt x="5975144" y="0"/>
                </a:lnTo>
                <a:close/>
              </a:path>
              <a:path w="8519795" h="57150">
                <a:moveTo>
                  <a:pt x="6089500" y="0"/>
                </a:moveTo>
                <a:lnTo>
                  <a:pt x="6078377" y="2245"/>
                </a:lnTo>
                <a:lnTo>
                  <a:pt x="6069294" y="8369"/>
                </a:lnTo>
                <a:lnTo>
                  <a:pt x="6063170" y="17452"/>
                </a:lnTo>
                <a:lnTo>
                  <a:pt x="6060925" y="28575"/>
                </a:lnTo>
                <a:lnTo>
                  <a:pt x="6063170" y="39697"/>
                </a:lnTo>
                <a:lnTo>
                  <a:pt x="6069294" y="48780"/>
                </a:lnTo>
                <a:lnTo>
                  <a:pt x="6078377" y="54904"/>
                </a:lnTo>
                <a:lnTo>
                  <a:pt x="6089557" y="57150"/>
                </a:lnTo>
                <a:lnTo>
                  <a:pt x="6100680" y="54904"/>
                </a:lnTo>
                <a:lnTo>
                  <a:pt x="6109763" y="48780"/>
                </a:lnTo>
                <a:lnTo>
                  <a:pt x="6115886" y="39697"/>
                </a:lnTo>
                <a:lnTo>
                  <a:pt x="6118132" y="28575"/>
                </a:lnTo>
                <a:lnTo>
                  <a:pt x="6115886" y="17452"/>
                </a:lnTo>
                <a:lnTo>
                  <a:pt x="6109763" y="8369"/>
                </a:lnTo>
                <a:lnTo>
                  <a:pt x="6100680" y="2245"/>
                </a:lnTo>
                <a:lnTo>
                  <a:pt x="6089500" y="0"/>
                </a:lnTo>
                <a:close/>
              </a:path>
              <a:path w="8519795" h="57150">
                <a:moveTo>
                  <a:pt x="6203857" y="0"/>
                </a:moveTo>
                <a:lnTo>
                  <a:pt x="6192734" y="2245"/>
                </a:lnTo>
                <a:lnTo>
                  <a:pt x="6183651" y="8369"/>
                </a:lnTo>
                <a:lnTo>
                  <a:pt x="6177527" y="17452"/>
                </a:lnTo>
                <a:lnTo>
                  <a:pt x="6175282" y="28575"/>
                </a:lnTo>
                <a:lnTo>
                  <a:pt x="6177527" y="39697"/>
                </a:lnTo>
                <a:lnTo>
                  <a:pt x="6183651" y="48780"/>
                </a:lnTo>
                <a:lnTo>
                  <a:pt x="6192734" y="54904"/>
                </a:lnTo>
                <a:lnTo>
                  <a:pt x="6203914" y="57150"/>
                </a:lnTo>
                <a:lnTo>
                  <a:pt x="6215037" y="54904"/>
                </a:lnTo>
                <a:lnTo>
                  <a:pt x="6224120" y="48780"/>
                </a:lnTo>
                <a:lnTo>
                  <a:pt x="6230243" y="39697"/>
                </a:lnTo>
                <a:lnTo>
                  <a:pt x="6232489" y="28575"/>
                </a:lnTo>
                <a:lnTo>
                  <a:pt x="6230243" y="17452"/>
                </a:lnTo>
                <a:lnTo>
                  <a:pt x="6224120" y="8369"/>
                </a:lnTo>
                <a:lnTo>
                  <a:pt x="6215037" y="2245"/>
                </a:lnTo>
                <a:lnTo>
                  <a:pt x="6203857" y="0"/>
                </a:lnTo>
                <a:close/>
              </a:path>
              <a:path w="8519795" h="57150">
                <a:moveTo>
                  <a:pt x="6318214" y="0"/>
                </a:moveTo>
                <a:lnTo>
                  <a:pt x="6307091" y="2245"/>
                </a:lnTo>
                <a:lnTo>
                  <a:pt x="6298009" y="8369"/>
                </a:lnTo>
                <a:lnTo>
                  <a:pt x="6291885" y="17452"/>
                </a:lnTo>
                <a:lnTo>
                  <a:pt x="6289639" y="28575"/>
                </a:lnTo>
                <a:lnTo>
                  <a:pt x="6291885" y="39697"/>
                </a:lnTo>
                <a:lnTo>
                  <a:pt x="6298009" y="48780"/>
                </a:lnTo>
                <a:lnTo>
                  <a:pt x="6307091" y="54904"/>
                </a:lnTo>
                <a:lnTo>
                  <a:pt x="6318271" y="57150"/>
                </a:lnTo>
                <a:lnTo>
                  <a:pt x="6329394" y="54904"/>
                </a:lnTo>
                <a:lnTo>
                  <a:pt x="6338476" y="48780"/>
                </a:lnTo>
                <a:lnTo>
                  <a:pt x="6344600" y="39697"/>
                </a:lnTo>
                <a:lnTo>
                  <a:pt x="6346846" y="28575"/>
                </a:lnTo>
                <a:lnTo>
                  <a:pt x="6344600" y="17452"/>
                </a:lnTo>
                <a:lnTo>
                  <a:pt x="6338476" y="8369"/>
                </a:lnTo>
                <a:lnTo>
                  <a:pt x="6329394" y="2245"/>
                </a:lnTo>
                <a:lnTo>
                  <a:pt x="6318214" y="0"/>
                </a:lnTo>
                <a:close/>
              </a:path>
              <a:path w="8519795" h="57150">
                <a:moveTo>
                  <a:pt x="6432571" y="0"/>
                </a:moveTo>
                <a:lnTo>
                  <a:pt x="6421449" y="2245"/>
                </a:lnTo>
                <a:lnTo>
                  <a:pt x="6412366" y="8369"/>
                </a:lnTo>
                <a:lnTo>
                  <a:pt x="6406242" y="17452"/>
                </a:lnTo>
                <a:lnTo>
                  <a:pt x="6403996" y="28575"/>
                </a:lnTo>
                <a:lnTo>
                  <a:pt x="6406242" y="39697"/>
                </a:lnTo>
                <a:lnTo>
                  <a:pt x="6412366" y="48780"/>
                </a:lnTo>
                <a:lnTo>
                  <a:pt x="6421449" y="54904"/>
                </a:lnTo>
                <a:lnTo>
                  <a:pt x="6432628" y="57150"/>
                </a:lnTo>
                <a:lnTo>
                  <a:pt x="6443751" y="54904"/>
                </a:lnTo>
                <a:lnTo>
                  <a:pt x="6452834" y="48780"/>
                </a:lnTo>
                <a:lnTo>
                  <a:pt x="6458958" y="39697"/>
                </a:lnTo>
                <a:lnTo>
                  <a:pt x="6461203" y="28575"/>
                </a:lnTo>
                <a:lnTo>
                  <a:pt x="6458958" y="17452"/>
                </a:lnTo>
                <a:lnTo>
                  <a:pt x="6452834" y="8369"/>
                </a:lnTo>
                <a:lnTo>
                  <a:pt x="6443751" y="2245"/>
                </a:lnTo>
                <a:lnTo>
                  <a:pt x="6432571" y="0"/>
                </a:lnTo>
                <a:close/>
              </a:path>
              <a:path w="8519795" h="57150">
                <a:moveTo>
                  <a:pt x="6546928" y="0"/>
                </a:moveTo>
                <a:lnTo>
                  <a:pt x="6535806" y="2245"/>
                </a:lnTo>
                <a:lnTo>
                  <a:pt x="6526723" y="8369"/>
                </a:lnTo>
                <a:lnTo>
                  <a:pt x="6520599" y="17452"/>
                </a:lnTo>
                <a:lnTo>
                  <a:pt x="6518353" y="28575"/>
                </a:lnTo>
                <a:lnTo>
                  <a:pt x="6520599" y="39697"/>
                </a:lnTo>
                <a:lnTo>
                  <a:pt x="6526723" y="48780"/>
                </a:lnTo>
                <a:lnTo>
                  <a:pt x="6535806" y="54904"/>
                </a:lnTo>
                <a:lnTo>
                  <a:pt x="6546985" y="57150"/>
                </a:lnTo>
                <a:lnTo>
                  <a:pt x="6558108" y="54904"/>
                </a:lnTo>
                <a:lnTo>
                  <a:pt x="6567191" y="48780"/>
                </a:lnTo>
                <a:lnTo>
                  <a:pt x="6573315" y="39697"/>
                </a:lnTo>
                <a:lnTo>
                  <a:pt x="6575560" y="28575"/>
                </a:lnTo>
                <a:lnTo>
                  <a:pt x="6573315" y="17452"/>
                </a:lnTo>
                <a:lnTo>
                  <a:pt x="6567191" y="8369"/>
                </a:lnTo>
                <a:lnTo>
                  <a:pt x="6558108" y="2245"/>
                </a:lnTo>
                <a:lnTo>
                  <a:pt x="6546928" y="0"/>
                </a:lnTo>
                <a:close/>
              </a:path>
              <a:path w="8519795" h="57150">
                <a:moveTo>
                  <a:pt x="6661285" y="0"/>
                </a:moveTo>
                <a:lnTo>
                  <a:pt x="6650162" y="2245"/>
                </a:lnTo>
                <a:lnTo>
                  <a:pt x="6641079" y="8369"/>
                </a:lnTo>
                <a:lnTo>
                  <a:pt x="6634956" y="17453"/>
                </a:lnTo>
                <a:lnTo>
                  <a:pt x="6632711" y="28576"/>
                </a:lnTo>
                <a:lnTo>
                  <a:pt x="6634956" y="39698"/>
                </a:lnTo>
                <a:lnTo>
                  <a:pt x="6641080" y="48781"/>
                </a:lnTo>
                <a:lnTo>
                  <a:pt x="6650162" y="54904"/>
                </a:lnTo>
                <a:lnTo>
                  <a:pt x="6661343" y="57150"/>
                </a:lnTo>
                <a:lnTo>
                  <a:pt x="6672465" y="54904"/>
                </a:lnTo>
                <a:lnTo>
                  <a:pt x="6681548" y="48780"/>
                </a:lnTo>
                <a:lnTo>
                  <a:pt x="6687672" y="39697"/>
                </a:lnTo>
                <a:lnTo>
                  <a:pt x="6689917" y="28575"/>
                </a:lnTo>
                <a:lnTo>
                  <a:pt x="6687672" y="17452"/>
                </a:lnTo>
                <a:lnTo>
                  <a:pt x="6681548" y="8369"/>
                </a:lnTo>
                <a:lnTo>
                  <a:pt x="6672465" y="2245"/>
                </a:lnTo>
                <a:lnTo>
                  <a:pt x="6661285" y="0"/>
                </a:lnTo>
                <a:close/>
              </a:path>
              <a:path w="8519795" h="57150">
                <a:moveTo>
                  <a:pt x="6775643" y="1"/>
                </a:moveTo>
                <a:lnTo>
                  <a:pt x="6764520" y="2246"/>
                </a:lnTo>
                <a:lnTo>
                  <a:pt x="6755437" y="8370"/>
                </a:lnTo>
                <a:lnTo>
                  <a:pt x="6749313" y="17453"/>
                </a:lnTo>
                <a:lnTo>
                  <a:pt x="6747068" y="28576"/>
                </a:lnTo>
                <a:lnTo>
                  <a:pt x="6749313" y="39698"/>
                </a:lnTo>
                <a:lnTo>
                  <a:pt x="6755437" y="48781"/>
                </a:lnTo>
                <a:lnTo>
                  <a:pt x="6764520" y="54905"/>
                </a:lnTo>
                <a:lnTo>
                  <a:pt x="6775700" y="57151"/>
                </a:lnTo>
                <a:lnTo>
                  <a:pt x="6786822" y="54905"/>
                </a:lnTo>
                <a:lnTo>
                  <a:pt x="6795905" y="48781"/>
                </a:lnTo>
                <a:lnTo>
                  <a:pt x="6802029" y="39698"/>
                </a:lnTo>
                <a:lnTo>
                  <a:pt x="6804275" y="28576"/>
                </a:lnTo>
                <a:lnTo>
                  <a:pt x="6802029" y="17453"/>
                </a:lnTo>
                <a:lnTo>
                  <a:pt x="6795905" y="8370"/>
                </a:lnTo>
                <a:lnTo>
                  <a:pt x="6786822" y="2246"/>
                </a:lnTo>
                <a:lnTo>
                  <a:pt x="6775643" y="1"/>
                </a:lnTo>
                <a:close/>
              </a:path>
              <a:path w="8519795" h="57150">
                <a:moveTo>
                  <a:pt x="6890000" y="1"/>
                </a:moveTo>
                <a:lnTo>
                  <a:pt x="6878877" y="2246"/>
                </a:lnTo>
                <a:lnTo>
                  <a:pt x="6869794" y="8370"/>
                </a:lnTo>
                <a:lnTo>
                  <a:pt x="6863670" y="17453"/>
                </a:lnTo>
                <a:lnTo>
                  <a:pt x="6861425" y="28576"/>
                </a:lnTo>
                <a:lnTo>
                  <a:pt x="6863670" y="39698"/>
                </a:lnTo>
                <a:lnTo>
                  <a:pt x="6869794" y="48781"/>
                </a:lnTo>
                <a:lnTo>
                  <a:pt x="6878877" y="54905"/>
                </a:lnTo>
                <a:lnTo>
                  <a:pt x="6890057" y="57151"/>
                </a:lnTo>
                <a:lnTo>
                  <a:pt x="6901179" y="54905"/>
                </a:lnTo>
                <a:lnTo>
                  <a:pt x="6910262" y="48781"/>
                </a:lnTo>
                <a:lnTo>
                  <a:pt x="6916386" y="39698"/>
                </a:lnTo>
                <a:lnTo>
                  <a:pt x="6918632" y="28576"/>
                </a:lnTo>
                <a:lnTo>
                  <a:pt x="6916386" y="17453"/>
                </a:lnTo>
                <a:lnTo>
                  <a:pt x="6910262" y="8370"/>
                </a:lnTo>
                <a:lnTo>
                  <a:pt x="6901179" y="2246"/>
                </a:lnTo>
                <a:lnTo>
                  <a:pt x="6890000" y="1"/>
                </a:lnTo>
                <a:close/>
              </a:path>
              <a:path w="8519795" h="57150">
                <a:moveTo>
                  <a:pt x="7004357" y="1"/>
                </a:moveTo>
                <a:lnTo>
                  <a:pt x="6993234" y="2246"/>
                </a:lnTo>
                <a:lnTo>
                  <a:pt x="6984151" y="8370"/>
                </a:lnTo>
                <a:lnTo>
                  <a:pt x="6978027" y="17453"/>
                </a:lnTo>
                <a:lnTo>
                  <a:pt x="6975782" y="28576"/>
                </a:lnTo>
                <a:lnTo>
                  <a:pt x="6978027" y="39698"/>
                </a:lnTo>
                <a:lnTo>
                  <a:pt x="6984151" y="48781"/>
                </a:lnTo>
                <a:lnTo>
                  <a:pt x="6993234" y="54905"/>
                </a:lnTo>
                <a:lnTo>
                  <a:pt x="7004413" y="57151"/>
                </a:lnTo>
                <a:lnTo>
                  <a:pt x="7015536" y="54905"/>
                </a:lnTo>
                <a:lnTo>
                  <a:pt x="7024619" y="48781"/>
                </a:lnTo>
                <a:lnTo>
                  <a:pt x="7030742" y="39698"/>
                </a:lnTo>
                <a:lnTo>
                  <a:pt x="7032988" y="28576"/>
                </a:lnTo>
                <a:lnTo>
                  <a:pt x="7030742" y="17453"/>
                </a:lnTo>
                <a:lnTo>
                  <a:pt x="7024619" y="8370"/>
                </a:lnTo>
                <a:lnTo>
                  <a:pt x="7015536" y="2246"/>
                </a:lnTo>
                <a:lnTo>
                  <a:pt x="7004357" y="1"/>
                </a:lnTo>
                <a:close/>
              </a:path>
              <a:path w="8519795" h="57150">
                <a:moveTo>
                  <a:pt x="7118713" y="1"/>
                </a:moveTo>
                <a:lnTo>
                  <a:pt x="7107590" y="2246"/>
                </a:lnTo>
                <a:lnTo>
                  <a:pt x="7098507" y="8370"/>
                </a:lnTo>
                <a:lnTo>
                  <a:pt x="7092383" y="17453"/>
                </a:lnTo>
                <a:lnTo>
                  <a:pt x="7090138" y="28576"/>
                </a:lnTo>
                <a:lnTo>
                  <a:pt x="7092383" y="39698"/>
                </a:lnTo>
                <a:lnTo>
                  <a:pt x="7098507" y="48781"/>
                </a:lnTo>
                <a:lnTo>
                  <a:pt x="7107590" y="54905"/>
                </a:lnTo>
                <a:lnTo>
                  <a:pt x="7118770" y="57151"/>
                </a:lnTo>
                <a:lnTo>
                  <a:pt x="7129893" y="54905"/>
                </a:lnTo>
                <a:lnTo>
                  <a:pt x="7138976" y="48781"/>
                </a:lnTo>
                <a:lnTo>
                  <a:pt x="7145099" y="39698"/>
                </a:lnTo>
                <a:lnTo>
                  <a:pt x="7147345" y="28576"/>
                </a:lnTo>
                <a:lnTo>
                  <a:pt x="7145099" y="17453"/>
                </a:lnTo>
                <a:lnTo>
                  <a:pt x="7138976" y="8370"/>
                </a:lnTo>
                <a:lnTo>
                  <a:pt x="7129893" y="2246"/>
                </a:lnTo>
                <a:lnTo>
                  <a:pt x="7118713" y="1"/>
                </a:lnTo>
                <a:close/>
              </a:path>
              <a:path w="8519795" h="57150">
                <a:moveTo>
                  <a:pt x="7233070" y="1"/>
                </a:moveTo>
                <a:lnTo>
                  <a:pt x="7221947" y="2246"/>
                </a:lnTo>
                <a:lnTo>
                  <a:pt x="7212864" y="8370"/>
                </a:lnTo>
                <a:lnTo>
                  <a:pt x="7206741" y="17453"/>
                </a:lnTo>
                <a:lnTo>
                  <a:pt x="7204495" y="28576"/>
                </a:lnTo>
                <a:lnTo>
                  <a:pt x="7206741" y="39698"/>
                </a:lnTo>
                <a:lnTo>
                  <a:pt x="7212864" y="48781"/>
                </a:lnTo>
                <a:lnTo>
                  <a:pt x="7221947" y="54905"/>
                </a:lnTo>
                <a:lnTo>
                  <a:pt x="7233127" y="57151"/>
                </a:lnTo>
                <a:lnTo>
                  <a:pt x="7244250" y="54905"/>
                </a:lnTo>
                <a:lnTo>
                  <a:pt x="7253333" y="48781"/>
                </a:lnTo>
                <a:lnTo>
                  <a:pt x="7259457" y="39698"/>
                </a:lnTo>
                <a:lnTo>
                  <a:pt x="7261702" y="28576"/>
                </a:lnTo>
                <a:lnTo>
                  <a:pt x="7259457" y="17453"/>
                </a:lnTo>
                <a:lnTo>
                  <a:pt x="7253333" y="8370"/>
                </a:lnTo>
                <a:lnTo>
                  <a:pt x="7244250" y="2246"/>
                </a:lnTo>
                <a:lnTo>
                  <a:pt x="7233070" y="1"/>
                </a:lnTo>
                <a:close/>
              </a:path>
              <a:path w="8519795" h="57150">
                <a:moveTo>
                  <a:pt x="7347427" y="1"/>
                </a:moveTo>
                <a:lnTo>
                  <a:pt x="7336305" y="2246"/>
                </a:lnTo>
                <a:lnTo>
                  <a:pt x="7327222" y="8370"/>
                </a:lnTo>
                <a:lnTo>
                  <a:pt x="7321098" y="17453"/>
                </a:lnTo>
                <a:lnTo>
                  <a:pt x="7318852" y="28576"/>
                </a:lnTo>
                <a:lnTo>
                  <a:pt x="7321098" y="39698"/>
                </a:lnTo>
                <a:lnTo>
                  <a:pt x="7327222" y="48781"/>
                </a:lnTo>
                <a:lnTo>
                  <a:pt x="7336305" y="54905"/>
                </a:lnTo>
                <a:lnTo>
                  <a:pt x="7347484" y="57151"/>
                </a:lnTo>
                <a:lnTo>
                  <a:pt x="7358607" y="54905"/>
                </a:lnTo>
                <a:lnTo>
                  <a:pt x="7367690" y="48781"/>
                </a:lnTo>
                <a:lnTo>
                  <a:pt x="7373814" y="39698"/>
                </a:lnTo>
                <a:lnTo>
                  <a:pt x="7376059" y="28576"/>
                </a:lnTo>
                <a:lnTo>
                  <a:pt x="7373814" y="17453"/>
                </a:lnTo>
                <a:lnTo>
                  <a:pt x="7367690" y="8370"/>
                </a:lnTo>
                <a:lnTo>
                  <a:pt x="7358607" y="2246"/>
                </a:lnTo>
                <a:lnTo>
                  <a:pt x="7347427" y="1"/>
                </a:lnTo>
                <a:close/>
              </a:path>
              <a:path w="8519795" h="57150">
                <a:moveTo>
                  <a:pt x="7461784" y="1"/>
                </a:moveTo>
                <a:lnTo>
                  <a:pt x="7450662" y="2246"/>
                </a:lnTo>
                <a:lnTo>
                  <a:pt x="7441579" y="8370"/>
                </a:lnTo>
                <a:lnTo>
                  <a:pt x="7435455" y="17453"/>
                </a:lnTo>
                <a:lnTo>
                  <a:pt x="7433209" y="28576"/>
                </a:lnTo>
                <a:lnTo>
                  <a:pt x="7435455" y="39698"/>
                </a:lnTo>
                <a:lnTo>
                  <a:pt x="7441579" y="48781"/>
                </a:lnTo>
                <a:lnTo>
                  <a:pt x="7450662" y="54905"/>
                </a:lnTo>
                <a:lnTo>
                  <a:pt x="7461841" y="57151"/>
                </a:lnTo>
                <a:lnTo>
                  <a:pt x="7472964" y="54905"/>
                </a:lnTo>
                <a:lnTo>
                  <a:pt x="7482047" y="48781"/>
                </a:lnTo>
                <a:lnTo>
                  <a:pt x="7488171" y="39698"/>
                </a:lnTo>
                <a:lnTo>
                  <a:pt x="7490416" y="28576"/>
                </a:lnTo>
                <a:lnTo>
                  <a:pt x="7488171" y="17453"/>
                </a:lnTo>
                <a:lnTo>
                  <a:pt x="7482047" y="8370"/>
                </a:lnTo>
                <a:lnTo>
                  <a:pt x="7472964" y="2246"/>
                </a:lnTo>
                <a:lnTo>
                  <a:pt x="7461784" y="1"/>
                </a:lnTo>
                <a:close/>
              </a:path>
              <a:path w="8519795" h="57150">
                <a:moveTo>
                  <a:pt x="7576141" y="1"/>
                </a:moveTo>
                <a:lnTo>
                  <a:pt x="7565019" y="2246"/>
                </a:lnTo>
                <a:lnTo>
                  <a:pt x="7555936" y="8370"/>
                </a:lnTo>
                <a:lnTo>
                  <a:pt x="7549812" y="17453"/>
                </a:lnTo>
                <a:lnTo>
                  <a:pt x="7547566" y="28576"/>
                </a:lnTo>
                <a:lnTo>
                  <a:pt x="7549812" y="39698"/>
                </a:lnTo>
                <a:lnTo>
                  <a:pt x="7555936" y="48781"/>
                </a:lnTo>
                <a:lnTo>
                  <a:pt x="7565019" y="54905"/>
                </a:lnTo>
                <a:lnTo>
                  <a:pt x="7576198" y="57151"/>
                </a:lnTo>
                <a:lnTo>
                  <a:pt x="7587321" y="54905"/>
                </a:lnTo>
                <a:lnTo>
                  <a:pt x="7596404" y="48781"/>
                </a:lnTo>
                <a:lnTo>
                  <a:pt x="7602528" y="39698"/>
                </a:lnTo>
                <a:lnTo>
                  <a:pt x="7604773" y="28576"/>
                </a:lnTo>
                <a:lnTo>
                  <a:pt x="7602528" y="17453"/>
                </a:lnTo>
                <a:lnTo>
                  <a:pt x="7596404" y="8370"/>
                </a:lnTo>
                <a:lnTo>
                  <a:pt x="7587321" y="2246"/>
                </a:lnTo>
                <a:lnTo>
                  <a:pt x="7576141" y="1"/>
                </a:lnTo>
                <a:close/>
              </a:path>
              <a:path w="8519795" h="57150">
                <a:moveTo>
                  <a:pt x="7690498" y="1"/>
                </a:moveTo>
                <a:lnTo>
                  <a:pt x="7679375" y="2246"/>
                </a:lnTo>
                <a:lnTo>
                  <a:pt x="7670293" y="8370"/>
                </a:lnTo>
                <a:lnTo>
                  <a:pt x="7664169" y="17453"/>
                </a:lnTo>
                <a:lnTo>
                  <a:pt x="7661923" y="28576"/>
                </a:lnTo>
                <a:lnTo>
                  <a:pt x="7664169" y="39698"/>
                </a:lnTo>
                <a:lnTo>
                  <a:pt x="7670293" y="48781"/>
                </a:lnTo>
                <a:lnTo>
                  <a:pt x="7679375" y="54905"/>
                </a:lnTo>
                <a:lnTo>
                  <a:pt x="7690556" y="57151"/>
                </a:lnTo>
                <a:lnTo>
                  <a:pt x="7701678" y="54905"/>
                </a:lnTo>
                <a:lnTo>
                  <a:pt x="7710761" y="48781"/>
                </a:lnTo>
                <a:lnTo>
                  <a:pt x="7716885" y="39698"/>
                </a:lnTo>
                <a:lnTo>
                  <a:pt x="7719131" y="28576"/>
                </a:lnTo>
                <a:lnTo>
                  <a:pt x="7716885" y="17453"/>
                </a:lnTo>
                <a:lnTo>
                  <a:pt x="7710761" y="8370"/>
                </a:lnTo>
                <a:lnTo>
                  <a:pt x="7701678" y="2246"/>
                </a:lnTo>
                <a:lnTo>
                  <a:pt x="7690498" y="1"/>
                </a:lnTo>
                <a:close/>
              </a:path>
              <a:path w="8519795" h="57150">
                <a:moveTo>
                  <a:pt x="7804856" y="1"/>
                </a:moveTo>
                <a:lnTo>
                  <a:pt x="7793733" y="2246"/>
                </a:lnTo>
                <a:lnTo>
                  <a:pt x="7784650" y="8370"/>
                </a:lnTo>
                <a:lnTo>
                  <a:pt x="7778526" y="17453"/>
                </a:lnTo>
                <a:lnTo>
                  <a:pt x="7776281" y="28576"/>
                </a:lnTo>
                <a:lnTo>
                  <a:pt x="7778526" y="39698"/>
                </a:lnTo>
                <a:lnTo>
                  <a:pt x="7784650" y="48781"/>
                </a:lnTo>
                <a:lnTo>
                  <a:pt x="7793733" y="54905"/>
                </a:lnTo>
                <a:lnTo>
                  <a:pt x="7804913" y="57151"/>
                </a:lnTo>
                <a:lnTo>
                  <a:pt x="7816035" y="54905"/>
                </a:lnTo>
                <a:lnTo>
                  <a:pt x="7825118" y="48781"/>
                </a:lnTo>
                <a:lnTo>
                  <a:pt x="7831242" y="39698"/>
                </a:lnTo>
                <a:lnTo>
                  <a:pt x="7833488" y="28576"/>
                </a:lnTo>
                <a:lnTo>
                  <a:pt x="7831242" y="17453"/>
                </a:lnTo>
                <a:lnTo>
                  <a:pt x="7825118" y="8370"/>
                </a:lnTo>
                <a:lnTo>
                  <a:pt x="7816035" y="2246"/>
                </a:lnTo>
                <a:lnTo>
                  <a:pt x="7804856" y="1"/>
                </a:lnTo>
                <a:close/>
              </a:path>
              <a:path w="8519795" h="57150">
                <a:moveTo>
                  <a:pt x="7919213" y="1"/>
                </a:moveTo>
                <a:lnTo>
                  <a:pt x="7908090" y="2246"/>
                </a:lnTo>
                <a:lnTo>
                  <a:pt x="7899007" y="8370"/>
                </a:lnTo>
                <a:lnTo>
                  <a:pt x="7892883" y="17453"/>
                </a:lnTo>
                <a:lnTo>
                  <a:pt x="7890638" y="28576"/>
                </a:lnTo>
                <a:lnTo>
                  <a:pt x="7892883" y="39698"/>
                </a:lnTo>
                <a:lnTo>
                  <a:pt x="7899007" y="48781"/>
                </a:lnTo>
                <a:lnTo>
                  <a:pt x="7908090" y="54905"/>
                </a:lnTo>
                <a:lnTo>
                  <a:pt x="7919269" y="57151"/>
                </a:lnTo>
                <a:lnTo>
                  <a:pt x="7930392" y="54905"/>
                </a:lnTo>
                <a:lnTo>
                  <a:pt x="7939475" y="48781"/>
                </a:lnTo>
                <a:lnTo>
                  <a:pt x="7945598" y="39698"/>
                </a:lnTo>
                <a:lnTo>
                  <a:pt x="7947844" y="28576"/>
                </a:lnTo>
                <a:lnTo>
                  <a:pt x="7945598" y="17453"/>
                </a:lnTo>
                <a:lnTo>
                  <a:pt x="7939475" y="8370"/>
                </a:lnTo>
                <a:lnTo>
                  <a:pt x="7930392" y="2246"/>
                </a:lnTo>
                <a:lnTo>
                  <a:pt x="7919213" y="1"/>
                </a:lnTo>
                <a:close/>
              </a:path>
              <a:path w="8519795" h="57150">
                <a:moveTo>
                  <a:pt x="8033569" y="1"/>
                </a:moveTo>
                <a:lnTo>
                  <a:pt x="8022446" y="2246"/>
                </a:lnTo>
                <a:lnTo>
                  <a:pt x="8013363" y="8370"/>
                </a:lnTo>
                <a:lnTo>
                  <a:pt x="8007239" y="17453"/>
                </a:lnTo>
                <a:lnTo>
                  <a:pt x="8004994" y="28576"/>
                </a:lnTo>
                <a:lnTo>
                  <a:pt x="8007239" y="39698"/>
                </a:lnTo>
                <a:lnTo>
                  <a:pt x="8013363" y="48781"/>
                </a:lnTo>
                <a:lnTo>
                  <a:pt x="8022446" y="54905"/>
                </a:lnTo>
                <a:lnTo>
                  <a:pt x="8033626" y="57151"/>
                </a:lnTo>
                <a:lnTo>
                  <a:pt x="8044749" y="54905"/>
                </a:lnTo>
                <a:lnTo>
                  <a:pt x="8053832" y="48781"/>
                </a:lnTo>
                <a:lnTo>
                  <a:pt x="8059955" y="39698"/>
                </a:lnTo>
                <a:lnTo>
                  <a:pt x="8062201" y="28576"/>
                </a:lnTo>
                <a:lnTo>
                  <a:pt x="8059955" y="17453"/>
                </a:lnTo>
                <a:lnTo>
                  <a:pt x="8053832" y="8370"/>
                </a:lnTo>
                <a:lnTo>
                  <a:pt x="8044749" y="2246"/>
                </a:lnTo>
                <a:lnTo>
                  <a:pt x="8033569" y="1"/>
                </a:lnTo>
                <a:close/>
              </a:path>
              <a:path w="8519795" h="57150">
                <a:moveTo>
                  <a:pt x="8147926" y="1"/>
                </a:moveTo>
                <a:lnTo>
                  <a:pt x="8136803" y="2246"/>
                </a:lnTo>
                <a:lnTo>
                  <a:pt x="8127720" y="8370"/>
                </a:lnTo>
                <a:lnTo>
                  <a:pt x="8121596" y="17453"/>
                </a:lnTo>
                <a:lnTo>
                  <a:pt x="8119351" y="28576"/>
                </a:lnTo>
                <a:lnTo>
                  <a:pt x="8121596" y="39698"/>
                </a:lnTo>
                <a:lnTo>
                  <a:pt x="8127720" y="48781"/>
                </a:lnTo>
                <a:lnTo>
                  <a:pt x="8136803" y="54905"/>
                </a:lnTo>
                <a:lnTo>
                  <a:pt x="8147983" y="57151"/>
                </a:lnTo>
                <a:lnTo>
                  <a:pt x="8159106" y="54905"/>
                </a:lnTo>
                <a:lnTo>
                  <a:pt x="8168189" y="48781"/>
                </a:lnTo>
                <a:lnTo>
                  <a:pt x="8174312" y="39698"/>
                </a:lnTo>
                <a:lnTo>
                  <a:pt x="8176558" y="28576"/>
                </a:lnTo>
                <a:lnTo>
                  <a:pt x="8174312" y="17453"/>
                </a:lnTo>
                <a:lnTo>
                  <a:pt x="8168189" y="8370"/>
                </a:lnTo>
                <a:lnTo>
                  <a:pt x="8159106" y="2246"/>
                </a:lnTo>
                <a:lnTo>
                  <a:pt x="8147926" y="1"/>
                </a:lnTo>
                <a:close/>
              </a:path>
              <a:path w="8519795" h="57150">
                <a:moveTo>
                  <a:pt x="8262284" y="1"/>
                </a:moveTo>
                <a:lnTo>
                  <a:pt x="8251161" y="2246"/>
                </a:lnTo>
                <a:lnTo>
                  <a:pt x="8242078" y="8370"/>
                </a:lnTo>
                <a:lnTo>
                  <a:pt x="8235955" y="17453"/>
                </a:lnTo>
                <a:lnTo>
                  <a:pt x="8233709" y="28576"/>
                </a:lnTo>
                <a:lnTo>
                  <a:pt x="8235955" y="39698"/>
                </a:lnTo>
                <a:lnTo>
                  <a:pt x="8242078" y="48781"/>
                </a:lnTo>
                <a:lnTo>
                  <a:pt x="8251161" y="54905"/>
                </a:lnTo>
                <a:lnTo>
                  <a:pt x="8262340" y="57151"/>
                </a:lnTo>
                <a:lnTo>
                  <a:pt x="8273463" y="54905"/>
                </a:lnTo>
                <a:lnTo>
                  <a:pt x="8282546" y="48781"/>
                </a:lnTo>
                <a:lnTo>
                  <a:pt x="8288670" y="39698"/>
                </a:lnTo>
                <a:lnTo>
                  <a:pt x="8290915" y="28576"/>
                </a:lnTo>
                <a:lnTo>
                  <a:pt x="8288670" y="17453"/>
                </a:lnTo>
                <a:lnTo>
                  <a:pt x="8282546" y="8370"/>
                </a:lnTo>
                <a:lnTo>
                  <a:pt x="8273463" y="2246"/>
                </a:lnTo>
                <a:lnTo>
                  <a:pt x="8262284" y="1"/>
                </a:lnTo>
                <a:close/>
              </a:path>
              <a:path w="8519795" h="57150">
                <a:moveTo>
                  <a:pt x="8376641" y="1"/>
                </a:moveTo>
                <a:lnTo>
                  <a:pt x="8365518" y="2246"/>
                </a:lnTo>
                <a:lnTo>
                  <a:pt x="8356436" y="8370"/>
                </a:lnTo>
                <a:lnTo>
                  <a:pt x="8350312" y="17453"/>
                </a:lnTo>
                <a:lnTo>
                  <a:pt x="8348066" y="28576"/>
                </a:lnTo>
                <a:lnTo>
                  <a:pt x="8350312" y="39698"/>
                </a:lnTo>
                <a:lnTo>
                  <a:pt x="8356436" y="48781"/>
                </a:lnTo>
                <a:lnTo>
                  <a:pt x="8365518" y="54905"/>
                </a:lnTo>
                <a:lnTo>
                  <a:pt x="8376699" y="57151"/>
                </a:lnTo>
                <a:lnTo>
                  <a:pt x="8387821" y="54905"/>
                </a:lnTo>
                <a:lnTo>
                  <a:pt x="8396904" y="48781"/>
                </a:lnTo>
                <a:lnTo>
                  <a:pt x="8403028" y="39698"/>
                </a:lnTo>
                <a:lnTo>
                  <a:pt x="8405274" y="28576"/>
                </a:lnTo>
                <a:lnTo>
                  <a:pt x="8403028" y="17453"/>
                </a:lnTo>
                <a:lnTo>
                  <a:pt x="8396904" y="8370"/>
                </a:lnTo>
                <a:lnTo>
                  <a:pt x="8387821" y="2246"/>
                </a:lnTo>
                <a:lnTo>
                  <a:pt x="8376641" y="1"/>
                </a:lnTo>
                <a:close/>
              </a:path>
              <a:path w="8519795" h="57150">
                <a:moveTo>
                  <a:pt x="8490999" y="1"/>
                </a:moveTo>
                <a:lnTo>
                  <a:pt x="8479876" y="2246"/>
                </a:lnTo>
                <a:lnTo>
                  <a:pt x="8470793" y="8370"/>
                </a:lnTo>
                <a:lnTo>
                  <a:pt x="8464669" y="17453"/>
                </a:lnTo>
                <a:lnTo>
                  <a:pt x="8462424" y="28576"/>
                </a:lnTo>
                <a:lnTo>
                  <a:pt x="8464669" y="39698"/>
                </a:lnTo>
                <a:lnTo>
                  <a:pt x="8470793" y="48781"/>
                </a:lnTo>
                <a:lnTo>
                  <a:pt x="8479876" y="54905"/>
                </a:lnTo>
                <a:lnTo>
                  <a:pt x="8491056" y="57151"/>
                </a:lnTo>
                <a:lnTo>
                  <a:pt x="8502179" y="54905"/>
                </a:lnTo>
                <a:lnTo>
                  <a:pt x="8511262" y="48781"/>
                </a:lnTo>
                <a:lnTo>
                  <a:pt x="8517385" y="39698"/>
                </a:lnTo>
                <a:lnTo>
                  <a:pt x="8519631" y="28576"/>
                </a:lnTo>
                <a:lnTo>
                  <a:pt x="8517385" y="17453"/>
                </a:lnTo>
                <a:lnTo>
                  <a:pt x="8511262" y="8370"/>
                </a:lnTo>
                <a:lnTo>
                  <a:pt x="8502179" y="2246"/>
                </a:lnTo>
                <a:lnTo>
                  <a:pt x="8490999" y="1"/>
                </a:lnTo>
                <a:close/>
              </a:path>
            </a:pathLst>
          </a:custGeom>
          <a:solidFill>
            <a:srgbClr val="75757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869424" y="2852935"/>
            <a:ext cx="238125" cy="2160270"/>
          </a:xfrm>
          <a:custGeom>
            <a:avLst/>
            <a:gdLst/>
            <a:ahLst/>
            <a:cxnLst/>
            <a:rect l="l" t="t" r="r" b="b"/>
            <a:pathLst>
              <a:path w="238125" h="2160270">
                <a:moveTo>
                  <a:pt x="237794" y="0"/>
                </a:moveTo>
                <a:lnTo>
                  <a:pt x="0" y="0"/>
                </a:lnTo>
                <a:lnTo>
                  <a:pt x="0" y="2160238"/>
                </a:lnTo>
                <a:lnTo>
                  <a:pt x="237794" y="2160238"/>
                </a:lnTo>
                <a:lnTo>
                  <a:pt x="237794" y="0"/>
                </a:lnTo>
                <a:close/>
              </a:path>
            </a:pathLst>
          </a:custGeom>
          <a:solidFill>
            <a:srgbClr val="96222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1634677" y="2852935"/>
            <a:ext cx="236854" cy="2160270"/>
          </a:xfrm>
          <a:custGeom>
            <a:avLst/>
            <a:gdLst/>
            <a:ahLst/>
            <a:cxnLst/>
            <a:rect l="l" t="t" r="r" b="b"/>
            <a:pathLst>
              <a:path w="236855" h="2160270">
                <a:moveTo>
                  <a:pt x="236270" y="0"/>
                </a:moveTo>
                <a:lnTo>
                  <a:pt x="0" y="0"/>
                </a:lnTo>
                <a:lnTo>
                  <a:pt x="0" y="2160238"/>
                </a:lnTo>
                <a:lnTo>
                  <a:pt x="236270" y="2160238"/>
                </a:lnTo>
                <a:lnTo>
                  <a:pt x="236270" y="0"/>
                </a:lnTo>
                <a:close/>
              </a:path>
            </a:pathLst>
          </a:custGeom>
          <a:solidFill>
            <a:srgbClr val="C6B6B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396883" y="2852935"/>
            <a:ext cx="238125" cy="2160270"/>
          </a:xfrm>
          <a:custGeom>
            <a:avLst/>
            <a:gdLst/>
            <a:ahLst/>
            <a:cxnLst/>
            <a:rect l="l" t="t" r="r" b="b"/>
            <a:pathLst>
              <a:path w="238125" h="2160270">
                <a:moveTo>
                  <a:pt x="237794" y="0"/>
                </a:moveTo>
                <a:lnTo>
                  <a:pt x="0" y="0"/>
                </a:lnTo>
                <a:lnTo>
                  <a:pt x="0" y="2160240"/>
                </a:lnTo>
                <a:lnTo>
                  <a:pt x="237794" y="2160240"/>
                </a:lnTo>
                <a:lnTo>
                  <a:pt x="237794" y="0"/>
                </a:lnTo>
                <a:close/>
              </a:path>
            </a:pathLst>
          </a:custGeom>
          <a:solidFill>
            <a:srgbClr val="979DA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160611" y="2852935"/>
            <a:ext cx="236854" cy="2160270"/>
          </a:xfrm>
          <a:custGeom>
            <a:avLst/>
            <a:gdLst/>
            <a:ahLst/>
            <a:cxnLst/>
            <a:rect l="l" t="t" r="r" b="b"/>
            <a:pathLst>
              <a:path w="236855" h="2160270">
                <a:moveTo>
                  <a:pt x="236269" y="0"/>
                </a:moveTo>
                <a:lnTo>
                  <a:pt x="0" y="0"/>
                </a:lnTo>
                <a:lnTo>
                  <a:pt x="0" y="2160240"/>
                </a:lnTo>
                <a:lnTo>
                  <a:pt x="236269" y="2160240"/>
                </a:lnTo>
                <a:lnTo>
                  <a:pt x="236269" y="0"/>
                </a:lnTo>
                <a:close/>
              </a:path>
            </a:pathLst>
          </a:custGeom>
          <a:solidFill>
            <a:srgbClr val="515C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2816" y="2852935"/>
            <a:ext cx="238125" cy="2160270"/>
          </a:xfrm>
          <a:custGeom>
            <a:avLst/>
            <a:gdLst/>
            <a:ahLst/>
            <a:cxnLst/>
            <a:rect l="l" t="t" r="r" b="b"/>
            <a:pathLst>
              <a:path w="238125" h="2160270">
                <a:moveTo>
                  <a:pt x="237795" y="0"/>
                </a:moveTo>
                <a:lnTo>
                  <a:pt x="0" y="0"/>
                </a:lnTo>
                <a:lnTo>
                  <a:pt x="0" y="2160238"/>
                </a:lnTo>
                <a:lnTo>
                  <a:pt x="237795" y="2160238"/>
                </a:lnTo>
                <a:lnTo>
                  <a:pt x="237795" y="0"/>
                </a:lnTo>
                <a:close/>
              </a:path>
            </a:pathLst>
          </a:custGeom>
          <a:solidFill>
            <a:srgbClr val="3F404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922828" y="2852936"/>
            <a:ext cx="1268095" cy="2160270"/>
          </a:xfrm>
          <a:custGeom>
            <a:avLst/>
            <a:gdLst/>
            <a:ahLst/>
            <a:cxnLst/>
            <a:rect l="l" t="t" r="r" b="b"/>
            <a:pathLst>
              <a:path w="1268095" h="2160270">
                <a:moveTo>
                  <a:pt x="1268031" y="0"/>
                </a:moveTo>
                <a:lnTo>
                  <a:pt x="0" y="0"/>
                </a:lnTo>
                <a:lnTo>
                  <a:pt x="0" y="2160239"/>
                </a:lnTo>
                <a:lnTo>
                  <a:pt x="1268031" y="2160239"/>
                </a:lnTo>
                <a:lnTo>
                  <a:pt x="1268031" y="0"/>
                </a:lnTo>
                <a:close/>
              </a:path>
            </a:pathLst>
          </a:custGeom>
          <a:solidFill>
            <a:srgbClr val="FFFFFF">
              <a:alpha val="348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760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211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9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219456" y="116645"/>
            <a:ext cx="11753088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35877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1"/>
          <p:cNvGrpSpPr>
            <a:grpSpLocks noChangeAspect="1"/>
          </p:cNvGrpSpPr>
          <p:nvPr userDrawn="1"/>
        </p:nvGrpSpPr>
        <p:grpSpPr bwMode="auto">
          <a:xfrm>
            <a:off x="490868" y="227668"/>
            <a:ext cx="4826957" cy="1329124"/>
            <a:chOff x="-683" y="316"/>
            <a:chExt cx="3416" cy="1254"/>
          </a:xfrm>
        </p:grpSpPr>
        <p:sp>
          <p:nvSpPr>
            <p:cNvPr id="5" name="AutoShape 100"/>
            <p:cNvSpPr>
              <a:spLocks noChangeAspect="1" noChangeArrowheads="1" noTextEdit="1"/>
            </p:cNvSpPr>
            <p:nvPr userDrawn="1"/>
          </p:nvSpPr>
          <p:spPr bwMode="auto">
            <a:xfrm>
              <a:off x="-683" y="316"/>
              <a:ext cx="3416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" name="Rectangle 102"/>
            <p:cNvSpPr>
              <a:spLocks noChangeArrowheads="1"/>
            </p:cNvSpPr>
            <p:nvPr userDrawn="1"/>
          </p:nvSpPr>
          <p:spPr bwMode="auto">
            <a:xfrm>
              <a:off x="-681" y="1551"/>
              <a:ext cx="3416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Freeform 103"/>
            <p:cNvSpPr>
              <a:spLocks/>
            </p:cNvSpPr>
            <p:nvPr userDrawn="1"/>
          </p:nvSpPr>
          <p:spPr bwMode="auto">
            <a:xfrm>
              <a:off x="-681" y="1551"/>
              <a:ext cx="3416" cy="19"/>
            </a:xfrm>
            <a:custGeom>
              <a:avLst/>
              <a:gdLst>
                <a:gd name="T0" fmla="*/ 0 w 3416"/>
                <a:gd name="T1" fmla="*/ 19 h 19"/>
                <a:gd name="T2" fmla="*/ 3416 w 3416"/>
                <a:gd name="T3" fmla="*/ 19 h 19"/>
                <a:gd name="T4" fmla="*/ 3416 w 3416"/>
                <a:gd name="T5" fmla="*/ 0 h 19"/>
                <a:gd name="T6" fmla="*/ 0 w 3416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16" h="19">
                  <a:moveTo>
                    <a:pt x="0" y="19"/>
                  </a:moveTo>
                  <a:lnTo>
                    <a:pt x="3416" y="19"/>
                  </a:lnTo>
                  <a:lnTo>
                    <a:pt x="341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Rectangle 104"/>
            <p:cNvSpPr>
              <a:spLocks noChangeArrowheads="1"/>
            </p:cNvSpPr>
            <p:nvPr userDrawn="1"/>
          </p:nvSpPr>
          <p:spPr bwMode="auto">
            <a:xfrm>
              <a:off x="608" y="795"/>
              <a:ext cx="2120" cy="19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105"/>
            <p:cNvSpPr>
              <a:spLocks/>
            </p:cNvSpPr>
            <p:nvPr userDrawn="1"/>
          </p:nvSpPr>
          <p:spPr bwMode="auto">
            <a:xfrm>
              <a:off x="609" y="795"/>
              <a:ext cx="2119" cy="19"/>
            </a:xfrm>
            <a:custGeom>
              <a:avLst/>
              <a:gdLst>
                <a:gd name="T0" fmla="*/ 0 w 2119"/>
                <a:gd name="T1" fmla="*/ 19 h 19"/>
                <a:gd name="T2" fmla="*/ 2119 w 2119"/>
                <a:gd name="T3" fmla="*/ 19 h 19"/>
                <a:gd name="T4" fmla="*/ 2119 w 2119"/>
                <a:gd name="T5" fmla="*/ 0 h 19"/>
                <a:gd name="T6" fmla="*/ 0 w 2119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" h="19">
                  <a:moveTo>
                    <a:pt x="0" y="19"/>
                  </a:moveTo>
                  <a:lnTo>
                    <a:pt x="2119" y="19"/>
                  </a:lnTo>
                  <a:lnTo>
                    <a:pt x="21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106"/>
            <p:cNvSpPr>
              <a:spLocks/>
            </p:cNvSpPr>
            <p:nvPr userDrawn="1"/>
          </p:nvSpPr>
          <p:spPr bwMode="auto">
            <a:xfrm>
              <a:off x="-452" y="526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" name="Freeform 107"/>
            <p:cNvSpPr>
              <a:spLocks/>
            </p:cNvSpPr>
            <p:nvPr userDrawn="1"/>
          </p:nvSpPr>
          <p:spPr bwMode="auto">
            <a:xfrm>
              <a:off x="-452" y="526"/>
              <a:ext cx="298" cy="534"/>
            </a:xfrm>
            <a:custGeom>
              <a:avLst/>
              <a:gdLst>
                <a:gd name="T0" fmla="*/ 215 w 298"/>
                <a:gd name="T1" fmla="*/ 0 h 534"/>
                <a:gd name="T2" fmla="*/ 0 w 298"/>
                <a:gd name="T3" fmla="*/ 0 h 534"/>
                <a:gd name="T4" fmla="*/ 0 w 298"/>
                <a:gd name="T5" fmla="*/ 69 h 534"/>
                <a:gd name="T6" fmla="*/ 76 w 298"/>
                <a:gd name="T7" fmla="*/ 69 h 534"/>
                <a:gd name="T8" fmla="*/ 76 w 298"/>
                <a:gd name="T9" fmla="*/ 534 h 534"/>
                <a:gd name="T10" fmla="*/ 0 w 298"/>
                <a:gd name="T11" fmla="*/ 534 h 534"/>
                <a:gd name="T12" fmla="*/ 298 w 298"/>
                <a:gd name="T13" fmla="*/ 534 h 534"/>
                <a:gd name="T14" fmla="*/ 215 w 298"/>
                <a:gd name="T15" fmla="*/ 534 h 534"/>
                <a:gd name="T16" fmla="*/ 215 w 298"/>
                <a:gd name="T17" fmla="*/ 0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534">
                  <a:moveTo>
                    <a:pt x="215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76" y="69"/>
                  </a:lnTo>
                  <a:lnTo>
                    <a:pt x="76" y="534"/>
                  </a:lnTo>
                  <a:lnTo>
                    <a:pt x="0" y="534"/>
                  </a:lnTo>
                  <a:lnTo>
                    <a:pt x="298" y="534"/>
                  </a:lnTo>
                  <a:lnTo>
                    <a:pt x="215" y="53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" name="Rectangle 108"/>
            <p:cNvSpPr>
              <a:spLocks noChangeArrowheads="1"/>
            </p:cNvSpPr>
            <p:nvPr userDrawn="1"/>
          </p:nvSpPr>
          <p:spPr bwMode="auto">
            <a:xfrm>
              <a:off x="184" y="318"/>
              <a:ext cx="296" cy="741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Rectangle 109"/>
            <p:cNvSpPr>
              <a:spLocks noChangeArrowheads="1"/>
            </p:cNvSpPr>
            <p:nvPr userDrawn="1"/>
          </p:nvSpPr>
          <p:spPr bwMode="auto">
            <a:xfrm>
              <a:off x="184" y="318"/>
              <a:ext cx="296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Rectangle 110"/>
            <p:cNvSpPr>
              <a:spLocks noChangeArrowheads="1"/>
            </p:cNvSpPr>
            <p:nvPr userDrawn="1"/>
          </p:nvSpPr>
          <p:spPr bwMode="auto">
            <a:xfrm>
              <a:off x="-674" y="595"/>
              <a:ext cx="222" cy="464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Rectangle 111"/>
            <p:cNvSpPr>
              <a:spLocks noChangeArrowheads="1"/>
            </p:cNvSpPr>
            <p:nvPr userDrawn="1"/>
          </p:nvSpPr>
          <p:spPr bwMode="auto">
            <a:xfrm>
              <a:off x="-674" y="595"/>
              <a:ext cx="222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Rectangle 112"/>
            <p:cNvSpPr>
              <a:spLocks noChangeArrowheads="1"/>
            </p:cNvSpPr>
            <p:nvPr userDrawn="1"/>
          </p:nvSpPr>
          <p:spPr bwMode="auto">
            <a:xfrm>
              <a:off x="-452" y="595"/>
              <a:ext cx="76" cy="464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Rectangle 113"/>
            <p:cNvSpPr>
              <a:spLocks noChangeArrowheads="1"/>
            </p:cNvSpPr>
            <p:nvPr userDrawn="1"/>
          </p:nvSpPr>
          <p:spPr bwMode="auto">
            <a:xfrm>
              <a:off x="-452" y="595"/>
              <a:ext cx="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" name="Freeform 114"/>
            <p:cNvSpPr>
              <a:spLocks/>
            </p:cNvSpPr>
            <p:nvPr userDrawn="1"/>
          </p:nvSpPr>
          <p:spPr bwMode="auto">
            <a:xfrm>
              <a:off x="-237" y="462"/>
              <a:ext cx="293" cy="598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" name="Freeform 115"/>
            <p:cNvSpPr>
              <a:spLocks/>
            </p:cNvSpPr>
            <p:nvPr userDrawn="1"/>
          </p:nvSpPr>
          <p:spPr bwMode="auto">
            <a:xfrm>
              <a:off x="-237" y="462"/>
              <a:ext cx="293" cy="598"/>
            </a:xfrm>
            <a:custGeom>
              <a:avLst/>
              <a:gdLst>
                <a:gd name="T0" fmla="*/ 211 w 293"/>
                <a:gd name="T1" fmla="*/ 0 h 598"/>
                <a:gd name="T2" fmla="*/ 0 w 293"/>
                <a:gd name="T3" fmla="*/ 0 h 598"/>
                <a:gd name="T4" fmla="*/ 0 w 293"/>
                <a:gd name="T5" fmla="*/ 64 h 598"/>
                <a:gd name="T6" fmla="*/ 83 w 293"/>
                <a:gd name="T7" fmla="*/ 64 h 598"/>
                <a:gd name="T8" fmla="*/ 83 w 293"/>
                <a:gd name="T9" fmla="*/ 598 h 598"/>
                <a:gd name="T10" fmla="*/ 293 w 293"/>
                <a:gd name="T11" fmla="*/ 598 h 598"/>
                <a:gd name="T12" fmla="*/ 211 w 293"/>
                <a:gd name="T13" fmla="*/ 598 h 598"/>
                <a:gd name="T14" fmla="*/ 211 w 293"/>
                <a:gd name="T15" fmla="*/ 0 h 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598">
                  <a:moveTo>
                    <a:pt x="211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83" y="64"/>
                  </a:lnTo>
                  <a:lnTo>
                    <a:pt x="83" y="598"/>
                  </a:lnTo>
                  <a:lnTo>
                    <a:pt x="293" y="598"/>
                  </a:lnTo>
                  <a:lnTo>
                    <a:pt x="211" y="598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" name="Rectangle 116"/>
            <p:cNvSpPr>
              <a:spLocks noChangeArrowheads="1"/>
            </p:cNvSpPr>
            <p:nvPr userDrawn="1"/>
          </p:nvSpPr>
          <p:spPr bwMode="auto">
            <a:xfrm>
              <a:off x="-237" y="526"/>
              <a:ext cx="83" cy="534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" name="Rectangle 117"/>
            <p:cNvSpPr>
              <a:spLocks noChangeArrowheads="1"/>
            </p:cNvSpPr>
            <p:nvPr userDrawn="1"/>
          </p:nvSpPr>
          <p:spPr bwMode="auto">
            <a:xfrm>
              <a:off x="-237" y="526"/>
              <a:ext cx="83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2" name="Freeform 118"/>
            <p:cNvSpPr>
              <a:spLocks/>
            </p:cNvSpPr>
            <p:nvPr userDrawn="1"/>
          </p:nvSpPr>
          <p:spPr bwMode="auto">
            <a:xfrm>
              <a:off x="-26" y="392"/>
              <a:ext cx="210" cy="668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" name="Freeform 119"/>
            <p:cNvSpPr>
              <a:spLocks/>
            </p:cNvSpPr>
            <p:nvPr userDrawn="1"/>
          </p:nvSpPr>
          <p:spPr bwMode="auto">
            <a:xfrm>
              <a:off x="-26" y="392"/>
              <a:ext cx="210" cy="668"/>
            </a:xfrm>
            <a:custGeom>
              <a:avLst/>
              <a:gdLst>
                <a:gd name="T0" fmla="*/ 210 w 210"/>
                <a:gd name="T1" fmla="*/ 0 h 668"/>
                <a:gd name="T2" fmla="*/ 0 w 210"/>
                <a:gd name="T3" fmla="*/ 0 h 668"/>
                <a:gd name="T4" fmla="*/ 0 w 210"/>
                <a:gd name="T5" fmla="*/ 70 h 668"/>
                <a:gd name="T6" fmla="*/ 82 w 210"/>
                <a:gd name="T7" fmla="*/ 70 h 668"/>
                <a:gd name="T8" fmla="*/ 82 w 210"/>
                <a:gd name="T9" fmla="*/ 668 h 668"/>
                <a:gd name="T10" fmla="*/ 210 w 210"/>
                <a:gd name="T11" fmla="*/ 668 h 668"/>
                <a:gd name="T12" fmla="*/ 210 w 210"/>
                <a:gd name="T13" fmla="*/ 0 h 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668">
                  <a:moveTo>
                    <a:pt x="210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82" y="70"/>
                  </a:lnTo>
                  <a:lnTo>
                    <a:pt x="82" y="668"/>
                  </a:lnTo>
                  <a:lnTo>
                    <a:pt x="210" y="668"/>
                  </a:lnTo>
                  <a:lnTo>
                    <a:pt x="2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" name="Rectangle 120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8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" name="Rectangle 121"/>
            <p:cNvSpPr>
              <a:spLocks noChangeArrowheads="1"/>
            </p:cNvSpPr>
            <p:nvPr userDrawn="1"/>
          </p:nvSpPr>
          <p:spPr bwMode="auto">
            <a:xfrm>
              <a:off x="184" y="392"/>
              <a:ext cx="81" cy="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" name="Rectangle 122"/>
            <p:cNvSpPr>
              <a:spLocks noChangeArrowheads="1"/>
            </p:cNvSpPr>
            <p:nvPr userDrawn="1"/>
          </p:nvSpPr>
          <p:spPr bwMode="auto">
            <a:xfrm>
              <a:off x="-26" y="463"/>
              <a:ext cx="82" cy="597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Rectangle 123"/>
            <p:cNvSpPr>
              <a:spLocks noChangeArrowheads="1"/>
            </p:cNvSpPr>
            <p:nvPr userDrawn="1"/>
          </p:nvSpPr>
          <p:spPr bwMode="auto">
            <a:xfrm>
              <a:off x="-26" y="463"/>
              <a:ext cx="82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Freeform 124"/>
            <p:cNvSpPr>
              <a:spLocks/>
            </p:cNvSpPr>
            <p:nvPr userDrawn="1"/>
          </p:nvSpPr>
          <p:spPr bwMode="auto">
            <a:xfrm>
              <a:off x="-452" y="1376"/>
              <a:ext cx="298" cy="114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Freeform 125"/>
            <p:cNvSpPr>
              <a:spLocks/>
            </p:cNvSpPr>
            <p:nvPr userDrawn="1"/>
          </p:nvSpPr>
          <p:spPr bwMode="auto">
            <a:xfrm>
              <a:off x="-452" y="1376"/>
              <a:ext cx="298" cy="114"/>
            </a:xfrm>
            <a:custGeom>
              <a:avLst/>
              <a:gdLst>
                <a:gd name="T0" fmla="*/ 215 w 298"/>
                <a:gd name="T1" fmla="*/ 0 h 114"/>
                <a:gd name="T2" fmla="*/ 76 w 298"/>
                <a:gd name="T3" fmla="*/ 0 h 114"/>
                <a:gd name="T4" fmla="*/ 76 w 298"/>
                <a:gd name="T5" fmla="*/ 114 h 114"/>
                <a:gd name="T6" fmla="*/ 0 w 298"/>
                <a:gd name="T7" fmla="*/ 114 h 114"/>
                <a:gd name="T8" fmla="*/ 0 w 298"/>
                <a:gd name="T9" fmla="*/ 114 h 114"/>
                <a:gd name="T10" fmla="*/ 298 w 298"/>
                <a:gd name="T11" fmla="*/ 114 h 114"/>
                <a:gd name="T12" fmla="*/ 298 w 298"/>
                <a:gd name="T13" fmla="*/ 114 h 114"/>
                <a:gd name="T14" fmla="*/ 215 w 298"/>
                <a:gd name="T15" fmla="*/ 114 h 114"/>
                <a:gd name="T16" fmla="*/ 215 w 298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8" h="114">
                  <a:moveTo>
                    <a:pt x="215" y="0"/>
                  </a:moveTo>
                  <a:lnTo>
                    <a:pt x="76" y="0"/>
                  </a:lnTo>
                  <a:lnTo>
                    <a:pt x="76" y="114"/>
                  </a:lnTo>
                  <a:lnTo>
                    <a:pt x="0" y="114"/>
                  </a:lnTo>
                  <a:lnTo>
                    <a:pt x="298" y="114"/>
                  </a:lnTo>
                  <a:lnTo>
                    <a:pt x="215" y="114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" name="Rectangle 126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296" cy="114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" name="Rectangle 127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29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2" name="Freeform 128"/>
            <p:cNvSpPr>
              <a:spLocks/>
            </p:cNvSpPr>
            <p:nvPr userDrawn="1"/>
          </p:nvSpPr>
          <p:spPr bwMode="auto">
            <a:xfrm>
              <a:off x="-674" y="1376"/>
              <a:ext cx="298" cy="114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3" name="Freeform 129"/>
            <p:cNvSpPr>
              <a:spLocks/>
            </p:cNvSpPr>
            <p:nvPr userDrawn="1"/>
          </p:nvSpPr>
          <p:spPr bwMode="auto">
            <a:xfrm>
              <a:off x="-674" y="1376"/>
              <a:ext cx="298" cy="114"/>
            </a:xfrm>
            <a:custGeom>
              <a:avLst/>
              <a:gdLst>
                <a:gd name="T0" fmla="*/ 298 w 298"/>
                <a:gd name="T1" fmla="*/ 0 h 114"/>
                <a:gd name="T2" fmla="*/ 0 w 298"/>
                <a:gd name="T3" fmla="*/ 0 h 114"/>
                <a:gd name="T4" fmla="*/ 0 w 298"/>
                <a:gd name="T5" fmla="*/ 114 h 114"/>
                <a:gd name="T6" fmla="*/ 222 w 298"/>
                <a:gd name="T7" fmla="*/ 114 h 114"/>
                <a:gd name="T8" fmla="*/ 222 w 298"/>
                <a:gd name="T9" fmla="*/ 0 h 114"/>
                <a:gd name="T10" fmla="*/ 298 w 298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114">
                  <a:moveTo>
                    <a:pt x="298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222" y="114"/>
                  </a:lnTo>
                  <a:lnTo>
                    <a:pt x="222" y="0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" name="Rectangle 130"/>
            <p:cNvSpPr>
              <a:spLocks noChangeArrowheads="1"/>
            </p:cNvSpPr>
            <p:nvPr userDrawn="1"/>
          </p:nvSpPr>
          <p:spPr bwMode="auto">
            <a:xfrm>
              <a:off x="-452" y="1376"/>
              <a:ext cx="76" cy="114"/>
            </a:xfrm>
            <a:prstGeom prst="rect">
              <a:avLst/>
            </a:prstGeom>
            <a:solidFill>
              <a:srgbClr val="1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5" name="Rectangle 131"/>
            <p:cNvSpPr>
              <a:spLocks noChangeArrowheads="1"/>
            </p:cNvSpPr>
            <p:nvPr userDrawn="1"/>
          </p:nvSpPr>
          <p:spPr bwMode="auto">
            <a:xfrm>
              <a:off x="-452" y="1376"/>
              <a:ext cx="7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6" name="Freeform 132"/>
            <p:cNvSpPr>
              <a:spLocks/>
            </p:cNvSpPr>
            <p:nvPr userDrawn="1"/>
          </p:nvSpPr>
          <p:spPr bwMode="auto">
            <a:xfrm>
              <a:off x="-237" y="1376"/>
              <a:ext cx="211" cy="114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7" name="Freeform 133"/>
            <p:cNvSpPr>
              <a:spLocks/>
            </p:cNvSpPr>
            <p:nvPr userDrawn="1"/>
          </p:nvSpPr>
          <p:spPr bwMode="auto">
            <a:xfrm>
              <a:off x="-237" y="1376"/>
              <a:ext cx="211" cy="114"/>
            </a:xfrm>
            <a:custGeom>
              <a:avLst/>
              <a:gdLst>
                <a:gd name="T0" fmla="*/ 211 w 211"/>
                <a:gd name="T1" fmla="*/ 0 h 114"/>
                <a:gd name="T2" fmla="*/ 0 w 211"/>
                <a:gd name="T3" fmla="*/ 0 h 114"/>
                <a:gd name="T4" fmla="*/ 83 w 211"/>
                <a:gd name="T5" fmla="*/ 0 h 114"/>
                <a:gd name="T6" fmla="*/ 83 w 211"/>
                <a:gd name="T7" fmla="*/ 114 h 114"/>
                <a:gd name="T8" fmla="*/ 211 w 211"/>
                <a:gd name="T9" fmla="*/ 114 h 114"/>
                <a:gd name="T10" fmla="*/ 211 w 211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1" h="114">
                  <a:moveTo>
                    <a:pt x="211" y="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83" y="114"/>
                  </a:lnTo>
                  <a:lnTo>
                    <a:pt x="211" y="114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8" name="Rectangle 134"/>
            <p:cNvSpPr>
              <a:spLocks noChangeArrowheads="1"/>
            </p:cNvSpPr>
            <p:nvPr userDrawn="1"/>
          </p:nvSpPr>
          <p:spPr bwMode="auto">
            <a:xfrm>
              <a:off x="-237" y="1376"/>
              <a:ext cx="83" cy="114"/>
            </a:xfrm>
            <a:prstGeom prst="rect">
              <a:avLst/>
            </a:prstGeom>
            <a:solidFill>
              <a:srgbClr val="303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" name="Rectangle 135"/>
            <p:cNvSpPr>
              <a:spLocks noChangeArrowheads="1"/>
            </p:cNvSpPr>
            <p:nvPr userDrawn="1"/>
          </p:nvSpPr>
          <p:spPr bwMode="auto">
            <a:xfrm>
              <a:off x="-237" y="1376"/>
              <a:ext cx="8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0" name="Freeform 136"/>
            <p:cNvSpPr>
              <a:spLocks/>
            </p:cNvSpPr>
            <p:nvPr userDrawn="1"/>
          </p:nvSpPr>
          <p:spPr bwMode="auto">
            <a:xfrm>
              <a:off x="-26" y="1376"/>
              <a:ext cx="290" cy="114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1" name="Freeform 137"/>
            <p:cNvSpPr>
              <a:spLocks/>
            </p:cNvSpPr>
            <p:nvPr userDrawn="1"/>
          </p:nvSpPr>
          <p:spPr bwMode="auto">
            <a:xfrm>
              <a:off x="-26" y="1376"/>
              <a:ext cx="290" cy="114"/>
            </a:xfrm>
            <a:custGeom>
              <a:avLst/>
              <a:gdLst>
                <a:gd name="T0" fmla="*/ 290 w 290"/>
                <a:gd name="T1" fmla="*/ 0 h 114"/>
                <a:gd name="T2" fmla="*/ 0 w 290"/>
                <a:gd name="T3" fmla="*/ 0 h 114"/>
                <a:gd name="T4" fmla="*/ 82 w 290"/>
                <a:gd name="T5" fmla="*/ 0 h 114"/>
                <a:gd name="T6" fmla="*/ 82 w 290"/>
                <a:gd name="T7" fmla="*/ 114 h 114"/>
                <a:gd name="T8" fmla="*/ 0 w 290"/>
                <a:gd name="T9" fmla="*/ 114 h 114"/>
                <a:gd name="T10" fmla="*/ 0 w 290"/>
                <a:gd name="T11" fmla="*/ 114 h 114"/>
                <a:gd name="T12" fmla="*/ 210 w 290"/>
                <a:gd name="T13" fmla="*/ 114 h 114"/>
                <a:gd name="T14" fmla="*/ 210 w 290"/>
                <a:gd name="T15" fmla="*/ 0 h 114"/>
                <a:gd name="T16" fmla="*/ 290 w 290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0" h="114">
                  <a:moveTo>
                    <a:pt x="290" y="0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114"/>
                  </a:lnTo>
                  <a:lnTo>
                    <a:pt x="0" y="114"/>
                  </a:lnTo>
                  <a:lnTo>
                    <a:pt x="210" y="114"/>
                  </a:lnTo>
                  <a:lnTo>
                    <a:pt x="210" y="0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2" name="Rectangle 138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81" cy="114"/>
            </a:xfrm>
            <a:prstGeom prst="rect">
              <a:avLst/>
            </a:prstGeom>
            <a:solidFill>
              <a:srgbClr val="772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3" name="Rectangle 139"/>
            <p:cNvSpPr>
              <a:spLocks noChangeArrowheads="1"/>
            </p:cNvSpPr>
            <p:nvPr userDrawn="1"/>
          </p:nvSpPr>
          <p:spPr bwMode="auto">
            <a:xfrm>
              <a:off x="184" y="1376"/>
              <a:ext cx="81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Rectangle 140"/>
            <p:cNvSpPr>
              <a:spLocks noChangeArrowheads="1"/>
            </p:cNvSpPr>
            <p:nvPr userDrawn="1"/>
          </p:nvSpPr>
          <p:spPr bwMode="auto">
            <a:xfrm>
              <a:off x="-26" y="1376"/>
              <a:ext cx="82" cy="114"/>
            </a:xfrm>
            <a:prstGeom prst="rect">
              <a:avLst/>
            </a:prstGeom>
            <a:solidFill>
              <a:srgbClr val="767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5" name="Rectangle 141"/>
            <p:cNvSpPr>
              <a:spLocks noChangeArrowheads="1"/>
            </p:cNvSpPr>
            <p:nvPr userDrawn="1"/>
          </p:nvSpPr>
          <p:spPr bwMode="auto">
            <a:xfrm>
              <a:off x="-26" y="1376"/>
              <a:ext cx="82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6" name="Freeform 142"/>
            <p:cNvSpPr>
              <a:spLocks noEditPoints="1"/>
            </p:cNvSpPr>
            <p:nvPr userDrawn="1"/>
          </p:nvSpPr>
          <p:spPr bwMode="auto">
            <a:xfrm>
              <a:off x="607" y="895"/>
              <a:ext cx="92" cy="158"/>
            </a:xfrm>
            <a:custGeom>
              <a:avLst/>
              <a:gdLst>
                <a:gd name="T0" fmla="*/ 94 w 39"/>
                <a:gd name="T1" fmla="*/ 0 h 67"/>
                <a:gd name="T2" fmla="*/ 205 w 39"/>
                <a:gd name="T3" fmla="*/ 94 h 67"/>
                <a:gd name="T4" fmla="*/ 139 w 39"/>
                <a:gd name="T5" fmla="*/ 177 h 67"/>
                <a:gd name="T6" fmla="*/ 139 w 39"/>
                <a:gd name="T7" fmla="*/ 177 h 67"/>
                <a:gd name="T8" fmla="*/ 217 w 39"/>
                <a:gd name="T9" fmla="*/ 266 h 67"/>
                <a:gd name="T10" fmla="*/ 94 w 39"/>
                <a:gd name="T11" fmla="*/ 373 h 67"/>
                <a:gd name="T12" fmla="*/ 0 w 39"/>
                <a:gd name="T13" fmla="*/ 373 h 67"/>
                <a:gd name="T14" fmla="*/ 0 w 39"/>
                <a:gd name="T15" fmla="*/ 0 h 67"/>
                <a:gd name="T16" fmla="*/ 94 w 39"/>
                <a:gd name="T17" fmla="*/ 0 h 67"/>
                <a:gd name="T18" fmla="*/ 33 w 39"/>
                <a:gd name="T19" fmla="*/ 167 h 67"/>
                <a:gd name="T20" fmla="*/ 94 w 39"/>
                <a:gd name="T21" fmla="*/ 167 h 67"/>
                <a:gd name="T22" fmla="*/ 167 w 39"/>
                <a:gd name="T23" fmla="*/ 94 h 67"/>
                <a:gd name="T24" fmla="*/ 94 w 39"/>
                <a:gd name="T25" fmla="*/ 33 h 67"/>
                <a:gd name="T26" fmla="*/ 33 w 39"/>
                <a:gd name="T27" fmla="*/ 33 h 67"/>
                <a:gd name="T28" fmla="*/ 33 w 39"/>
                <a:gd name="T29" fmla="*/ 167 h 67"/>
                <a:gd name="T30" fmla="*/ 33 w 39"/>
                <a:gd name="T31" fmla="*/ 340 h 67"/>
                <a:gd name="T32" fmla="*/ 90 w 39"/>
                <a:gd name="T33" fmla="*/ 340 h 67"/>
                <a:gd name="T34" fmla="*/ 177 w 39"/>
                <a:gd name="T35" fmla="*/ 266 h 67"/>
                <a:gd name="T36" fmla="*/ 94 w 39"/>
                <a:gd name="T37" fmla="*/ 196 h 67"/>
                <a:gd name="T38" fmla="*/ 33 w 39"/>
                <a:gd name="T39" fmla="*/ 196 h 67"/>
                <a:gd name="T40" fmla="*/ 33 w 39"/>
                <a:gd name="T41" fmla="*/ 340 h 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" h="67">
                  <a:moveTo>
                    <a:pt x="17" y="0"/>
                  </a:moveTo>
                  <a:cubicBezTo>
                    <a:pt x="31" y="0"/>
                    <a:pt x="37" y="8"/>
                    <a:pt x="37" y="17"/>
                  </a:cubicBezTo>
                  <a:cubicBezTo>
                    <a:pt x="37" y="23"/>
                    <a:pt x="34" y="29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3" y="34"/>
                    <a:pt x="39" y="40"/>
                    <a:pt x="39" y="48"/>
                  </a:cubicBezTo>
                  <a:cubicBezTo>
                    <a:pt x="39" y="67"/>
                    <a:pt x="20" y="67"/>
                    <a:pt x="17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" y="0"/>
                  </a:lnTo>
                  <a:close/>
                  <a:moveTo>
                    <a:pt x="6" y="30"/>
                  </a:moveTo>
                  <a:cubicBezTo>
                    <a:pt x="17" y="30"/>
                    <a:pt x="17" y="30"/>
                    <a:pt x="17" y="30"/>
                  </a:cubicBezTo>
                  <a:cubicBezTo>
                    <a:pt x="25" y="30"/>
                    <a:pt x="30" y="24"/>
                    <a:pt x="30" y="17"/>
                  </a:cubicBezTo>
                  <a:cubicBezTo>
                    <a:pt x="30" y="9"/>
                    <a:pt x="24" y="6"/>
                    <a:pt x="17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30"/>
                  </a:lnTo>
                  <a:close/>
                  <a:moveTo>
                    <a:pt x="6" y="61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22" y="61"/>
                    <a:pt x="32" y="60"/>
                    <a:pt x="32" y="48"/>
                  </a:cubicBezTo>
                  <a:cubicBezTo>
                    <a:pt x="32" y="40"/>
                    <a:pt x="26" y="35"/>
                    <a:pt x="17" y="35"/>
                  </a:cubicBezTo>
                  <a:cubicBezTo>
                    <a:pt x="6" y="35"/>
                    <a:pt x="6" y="35"/>
                    <a:pt x="6" y="35"/>
                  </a:cubicBezTo>
                  <a:lnTo>
                    <a:pt x="6" y="6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7" name="Freeform 143"/>
            <p:cNvSpPr>
              <a:spLocks noEditPoints="1"/>
            </p:cNvSpPr>
            <p:nvPr userDrawn="1"/>
          </p:nvSpPr>
          <p:spPr bwMode="auto">
            <a:xfrm>
              <a:off x="730" y="895"/>
              <a:ext cx="137" cy="158"/>
            </a:xfrm>
            <a:custGeom>
              <a:avLst/>
              <a:gdLst>
                <a:gd name="T0" fmla="*/ 33 w 58"/>
                <a:gd name="T1" fmla="*/ 0 h 67"/>
                <a:gd name="T2" fmla="*/ 33 w 58"/>
                <a:gd name="T3" fmla="*/ 156 h 67"/>
                <a:gd name="T4" fmla="*/ 94 w 58"/>
                <a:gd name="T5" fmla="*/ 156 h 67"/>
                <a:gd name="T6" fmla="*/ 229 w 58"/>
                <a:gd name="T7" fmla="*/ 262 h 67"/>
                <a:gd name="T8" fmla="*/ 111 w 58"/>
                <a:gd name="T9" fmla="*/ 373 h 67"/>
                <a:gd name="T10" fmla="*/ 0 w 58"/>
                <a:gd name="T11" fmla="*/ 373 h 67"/>
                <a:gd name="T12" fmla="*/ 0 w 58"/>
                <a:gd name="T13" fmla="*/ 0 h 67"/>
                <a:gd name="T14" fmla="*/ 33 w 58"/>
                <a:gd name="T15" fmla="*/ 0 h 67"/>
                <a:gd name="T16" fmla="*/ 33 w 58"/>
                <a:gd name="T17" fmla="*/ 340 h 67"/>
                <a:gd name="T18" fmla="*/ 102 w 58"/>
                <a:gd name="T19" fmla="*/ 340 h 67"/>
                <a:gd name="T20" fmla="*/ 189 w 58"/>
                <a:gd name="T21" fmla="*/ 262 h 67"/>
                <a:gd name="T22" fmla="*/ 94 w 58"/>
                <a:gd name="T23" fmla="*/ 184 h 67"/>
                <a:gd name="T24" fmla="*/ 33 w 58"/>
                <a:gd name="T25" fmla="*/ 184 h 67"/>
                <a:gd name="T26" fmla="*/ 33 w 58"/>
                <a:gd name="T27" fmla="*/ 340 h 67"/>
                <a:gd name="T28" fmla="*/ 324 w 58"/>
                <a:gd name="T29" fmla="*/ 0 h 67"/>
                <a:gd name="T30" fmla="*/ 324 w 58"/>
                <a:gd name="T31" fmla="*/ 373 h 67"/>
                <a:gd name="T32" fmla="*/ 291 w 58"/>
                <a:gd name="T33" fmla="*/ 373 h 67"/>
                <a:gd name="T34" fmla="*/ 291 w 58"/>
                <a:gd name="T35" fmla="*/ 0 h 67"/>
                <a:gd name="T36" fmla="*/ 324 w 58"/>
                <a:gd name="T37" fmla="*/ 0 h 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67">
                  <a:moveTo>
                    <a:pt x="6" y="0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21" y="28"/>
                    <a:pt x="41" y="28"/>
                    <a:pt x="41" y="47"/>
                  </a:cubicBezTo>
                  <a:cubicBezTo>
                    <a:pt x="41" y="57"/>
                    <a:pt x="33" y="67"/>
                    <a:pt x="2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61"/>
                  </a:moveTo>
                  <a:cubicBezTo>
                    <a:pt x="18" y="61"/>
                    <a:pt x="18" y="61"/>
                    <a:pt x="18" y="61"/>
                  </a:cubicBezTo>
                  <a:cubicBezTo>
                    <a:pt x="29" y="61"/>
                    <a:pt x="34" y="55"/>
                    <a:pt x="34" y="47"/>
                  </a:cubicBezTo>
                  <a:cubicBezTo>
                    <a:pt x="34" y="34"/>
                    <a:pt x="22" y="33"/>
                    <a:pt x="17" y="33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6" y="61"/>
                  </a:lnTo>
                  <a:close/>
                  <a:moveTo>
                    <a:pt x="58" y="0"/>
                  </a:moveTo>
                  <a:cubicBezTo>
                    <a:pt x="58" y="67"/>
                    <a:pt x="58" y="67"/>
                    <a:pt x="5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8" name="Freeform 144"/>
            <p:cNvSpPr>
              <a:spLocks/>
            </p:cNvSpPr>
            <p:nvPr userDrawn="1"/>
          </p:nvSpPr>
          <p:spPr bwMode="auto">
            <a:xfrm>
              <a:off x="895" y="895"/>
              <a:ext cx="118" cy="160"/>
            </a:xfrm>
            <a:custGeom>
              <a:avLst/>
              <a:gdLst>
                <a:gd name="T0" fmla="*/ 278 w 50"/>
                <a:gd name="T1" fmla="*/ 360 h 68"/>
                <a:gd name="T2" fmla="*/ 189 w 50"/>
                <a:gd name="T3" fmla="*/ 376 h 68"/>
                <a:gd name="T4" fmla="*/ 0 w 50"/>
                <a:gd name="T5" fmla="*/ 193 h 68"/>
                <a:gd name="T6" fmla="*/ 189 w 50"/>
                <a:gd name="T7" fmla="*/ 0 h 68"/>
                <a:gd name="T8" fmla="*/ 278 w 50"/>
                <a:gd name="T9" fmla="*/ 12 h 68"/>
                <a:gd name="T10" fmla="*/ 274 w 50"/>
                <a:gd name="T11" fmla="*/ 45 h 68"/>
                <a:gd name="T12" fmla="*/ 189 w 50"/>
                <a:gd name="T13" fmla="*/ 28 h 68"/>
                <a:gd name="T14" fmla="*/ 40 w 50"/>
                <a:gd name="T15" fmla="*/ 193 h 68"/>
                <a:gd name="T16" fmla="*/ 184 w 50"/>
                <a:gd name="T17" fmla="*/ 344 h 68"/>
                <a:gd name="T18" fmla="*/ 278 w 50"/>
                <a:gd name="T19" fmla="*/ 327 h 68"/>
                <a:gd name="T20" fmla="*/ 278 w 50"/>
                <a:gd name="T21" fmla="*/ 36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68">
                  <a:moveTo>
                    <a:pt x="50" y="65"/>
                  </a:moveTo>
                  <a:cubicBezTo>
                    <a:pt x="47" y="66"/>
                    <a:pt x="41" y="68"/>
                    <a:pt x="34" y="68"/>
                  </a:cubicBezTo>
                  <a:cubicBezTo>
                    <a:pt x="11" y="68"/>
                    <a:pt x="0" y="52"/>
                    <a:pt x="0" y="35"/>
                  </a:cubicBezTo>
                  <a:cubicBezTo>
                    <a:pt x="0" y="17"/>
                    <a:pt x="10" y="0"/>
                    <a:pt x="34" y="0"/>
                  </a:cubicBezTo>
                  <a:cubicBezTo>
                    <a:pt x="40" y="0"/>
                    <a:pt x="45" y="0"/>
                    <a:pt x="50" y="2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2" y="5"/>
                    <a:pt x="36" y="5"/>
                    <a:pt x="34" y="5"/>
                  </a:cubicBezTo>
                  <a:cubicBezTo>
                    <a:pt x="17" y="5"/>
                    <a:pt x="7" y="18"/>
                    <a:pt x="7" y="35"/>
                  </a:cubicBezTo>
                  <a:cubicBezTo>
                    <a:pt x="7" y="52"/>
                    <a:pt x="19" y="62"/>
                    <a:pt x="33" y="62"/>
                  </a:cubicBezTo>
                  <a:cubicBezTo>
                    <a:pt x="39" y="62"/>
                    <a:pt x="46" y="61"/>
                    <a:pt x="50" y="59"/>
                  </a:cubicBezTo>
                  <a:lnTo>
                    <a:pt x="50" y="6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9" name="Freeform 145"/>
            <p:cNvSpPr>
              <a:spLocks/>
            </p:cNvSpPr>
            <p:nvPr userDrawn="1"/>
          </p:nvSpPr>
          <p:spPr bwMode="auto">
            <a:xfrm>
              <a:off x="1039" y="895"/>
              <a:ext cx="187" cy="158"/>
            </a:xfrm>
            <a:custGeom>
              <a:avLst/>
              <a:gdLst>
                <a:gd name="T0" fmla="*/ 102 w 187"/>
                <a:gd name="T1" fmla="*/ 0 h 158"/>
                <a:gd name="T2" fmla="*/ 102 w 187"/>
                <a:gd name="T3" fmla="*/ 144 h 158"/>
                <a:gd name="T4" fmla="*/ 173 w 187"/>
                <a:gd name="T5" fmla="*/ 144 h 158"/>
                <a:gd name="T6" fmla="*/ 173 w 187"/>
                <a:gd name="T7" fmla="*/ 0 h 158"/>
                <a:gd name="T8" fmla="*/ 187 w 187"/>
                <a:gd name="T9" fmla="*/ 0 h 158"/>
                <a:gd name="T10" fmla="*/ 187 w 187"/>
                <a:gd name="T11" fmla="*/ 158 h 158"/>
                <a:gd name="T12" fmla="*/ 0 w 187"/>
                <a:gd name="T13" fmla="*/ 158 h 158"/>
                <a:gd name="T14" fmla="*/ 0 w 187"/>
                <a:gd name="T15" fmla="*/ 0 h 158"/>
                <a:gd name="T16" fmla="*/ 17 w 187"/>
                <a:gd name="T17" fmla="*/ 0 h 158"/>
                <a:gd name="T18" fmla="*/ 17 w 187"/>
                <a:gd name="T19" fmla="*/ 144 h 158"/>
                <a:gd name="T20" fmla="*/ 88 w 187"/>
                <a:gd name="T21" fmla="*/ 144 h 158"/>
                <a:gd name="T22" fmla="*/ 88 w 187"/>
                <a:gd name="T23" fmla="*/ 0 h 158"/>
                <a:gd name="T24" fmla="*/ 102 w 187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7" h="158">
                  <a:moveTo>
                    <a:pt x="102" y="0"/>
                  </a:moveTo>
                  <a:lnTo>
                    <a:pt x="102" y="144"/>
                  </a:lnTo>
                  <a:lnTo>
                    <a:pt x="173" y="144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187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4"/>
                  </a:lnTo>
                  <a:lnTo>
                    <a:pt x="88" y="144"/>
                  </a:lnTo>
                  <a:lnTo>
                    <a:pt x="8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0" name="Freeform 146"/>
            <p:cNvSpPr>
              <a:spLocks noEditPoints="1"/>
            </p:cNvSpPr>
            <p:nvPr userDrawn="1"/>
          </p:nvSpPr>
          <p:spPr bwMode="auto">
            <a:xfrm>
              <a:off x="1252" y="895"/>
              <a:ext cx="144" cy="158"/>
            </a:xfrm>
            <a:custGeom>
              <a:avLst/>
              <a:gdLst>
                <a:gd name="T0" fmla="*/ 80 w 144"/>
                <a:gd name="T1" fmla="*/ 0 h 158"/>
                <a:gd name="T2" fmla="*/ 144 w 144"/>
                <a:gd name="T3" fmla="*/ 158 h 158"/>
                <a:gd name="T4" fmla="*/ 127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4 w 144"/>
                <a:gd name="T11" fmla="*/ 158 h 158"/>
                <a:gd name="T12" fmla="*/ 0 w 144"/>
                <a:gd name="T13" fmla="*/ 158 h 158"/>
                <a:gd name="T14" fmla="*/ 61 w 144"/>
                <a:gd name="T15" fmla="*/ 0 h 158"/>
                <a:gd name="T16" fmla="*/ 80 w 144"/>
                <a:gd name="T17" fmla="*/ 0 h 158"/>
                <a:gd name="T18" fmla="*/ 71 w 144"/>
                <a:gd name="T19" fmla="*/ 16 h 158"/>
                <a:gd name="T20" fmla="*/ 66 w 144"/>
                <a:gd name="T21" fmla="*/ 30 h 158"/>
                <a:gd name="T22" fmla="*/ 38 w 144"/>
                <a:gd name="T23" fmla="*/ 101 h 158"/>
                <a:gd name="T24" fmla="*/ 104 w 144"/>
                <a:gd name="T25" fmla="*/ 101 h 158"/>
                <a:gd name="T26" fmla="*/ 75 w 144"/>
                <a:gd name="T27" fmla="*/ 30 h 158"/>
                <a:gd name="T28" fmla="*/ 71 w 144"/>
                <a:gd name="T29" fmla="*/ 16 h 158"/>
                <a:gd name="T30" fmla="*/ 71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0" y="0"/>
                  </a:moveTo>
                  <a:lnTo>
                    <a:pt x="144" y="158"/>
                  </a:lnTo>
                  <a:lnTo>
                    <a:pt x="127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61" y="0"/>
                  </a:lnTo>
                  <a:lnTo>
                    <a:pt x="80" y="0"/>
                  </a:lnTo>
                  <a:close/>
                  <a:moveTo>
                    <a:pt x="71" y="16"/>
                  </a:moveTo>
                  <a:lnTo>
                    <a:pt x="66" y="30"/>
                  </a:lnTo>
                  <a:lnTo>
                    <a:pt x="38" y="101"/>
                  </a:lnTo>
                  <a:lnTo>
                    <a:pt x="104" y="101"/>
                  </a:lnTo>
                  <a:lnTo>
                    <a:pt x="75" y="30"/>
                  </a:lnTo>
                  <a:lnTo>
                    <a:pt x="71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1" name="Freeform 147"/>
            <p:cNvSpPr>
              <a:spLocks noEditPoints="1"/>
            </p:cNvSpPr>
            <p:nvPr userDrawn="1"/>
          </p:nvSpPr>
          <p:spPr bwMode="auto">
            <a:xfrm>
              <a:off x="1415" y="895"/>
              <a:ext cx="99" cy="158"/>
            </a:xfrm>
            <a:custGeom>
              <a:avLst/>
              <a:gdLst>
                <a:gd name="T0" fmla="*/ 233 w 42"/>
                <a:gd name="T1" fmla="*/ 373 h 67"/>
                <a:gd name="T2" fmla="*/ 200 w 42"/>
                <a:gd name="T3" fmla="*/ 373 h 67"/>
                <a:gd name="T4" fmla="*/ 200 w 42"/>
                <a:gd name="T5" fmla="*/ 217 h 67"/>
                <a:gd name="T6" fmla="*/ 127 w 42"/>
                <a:gd name="T7" fmla="*/ 217 h 67"/>
                <a:gd name="T8" fmla="*/ 45 w 42"/>
                <a:gd name="T9" fmla="*/ 373 h 67"/>
                <a:gd name="T10" fmla="*/ 0 w 42"/>
                <a:gd name="T11" fmla="*/ 373 h 67"/>
                <a:gd name="T12" fmla="*/ 90 w 42"/>
                <a:gd name="T13" fmla="*/ 205 h 67"/>
                <a:gd name="T14" fmla="*/ 17 w 42"/>
                <a:gd name="T15" fmla="*/ 111 h 67"/>
                <a:gd name="T16" fmla="*/ 134 w 42"/>
                <a:gd name="T17" fmla="*/ 0 h 67"/>
                <a:gd name="T18" fmla="*/ 233 w 42"/>
                <a:gd name="T19" fmla="*/ 0 h 67"/>
                <a:gd name="T20" fmla="*/ 233 w 42"/>
                <a:gd name="T21" fmla="*/ 373 h 67"/>
                <a:gd name="T22" fmla="*/ 200 w 42"/>
                <a:gd name="T23" fmla="*/ 33 h 67"/>
                <a:gd name="T24" fmla="*/ 127 w 42"/>
                <a:gd name="T25" fmla="*/ 33 h 67"/>
                <a:gd name="T26" fmla="*/ 57 w 42"/>
                <a:gd name="T27" fmla="*/ 111 h 67"/>
                <a:gd name="T28" fmla="*/ 127 w 42"/>
                <a:gd name="T29" fmla="*/ 184 h 67"/>
                <a:gd name="T30" fmla="*/ 200 w 42"/>
                <a:gd name="T31" fmla="*/ 184 h 67"/>
                <a:gd name="T32" fmla="*/ 200 w 42"/>
                <a:gd name="T33" fmla="*/ 33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67">
                  <a:moveTo>
                    <a:pt x="42" y="67"/>
                  </a:moveTo>
                  <a:cubicBezTo>
                    <a:pt x="36" y="67"/>
                    <a:pt x="36" y="67"/>
                    <a:pt x="36" y="67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8" y="35"/>
                    <a:pt x="3" y="28"/>
                    <a:pt x="3" y="20"/>
                  </a:cubicBezTo>
                  <a:cubicBezTo>
                    <a:pt x="3" y="10"/>
                    <a:pt x="10" y="0"/>
                    <a:pt x="24" y="0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42" y="67"/>
                  </a:lnTo>
                  <a:close/>
                  <a:moveTo>
                    <a:pt x="36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5" y="6"/>
                    <a:pt x="10" y="12"/>
                    <a:pt x="10" y="20"/>
                  </a:cubicBezTo>
                  <a:cubicBezTo>
                    <a:pt x="10" y="29"/>
                    <a:pt x="16" y="33"/>
                    <a:pt x="23" y="33"/>
                  </a:cubicBezTo>
                  <a:cubicBezTo>
                    <a:pt x="36" y="33"/>
                    <a:pt x="36" y="33"/>
                    <a:pt x="36" y="33"/>
                  </a:cubicBezTo>
                  <a:lnTo>
                    <a:pt x="36" y="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2" name="Freeform 148"/>
            <p:cNvSpPr>
              <a:spLocks/>
            </p:cNvSpPr>
            <p:nvPr userDrawn="1"/>
          </p:nvSpPr>
          <p:spPr bwMode="auto">
            <a:xfrm>
              <a:off x="1611" y="895"/>
              <a:ext cx="186" cy="158"/>
            </a:xfrm>
            <a:custGeom>
              <a:avLst/>
              <a:gdLst>
                <a:gd name="T0" fmla="*/ 101 w 186"/>
                <a:gd name="T1" fmla="*/ 0 h 158"/>
                <a:gd name="T2" fmla="*/ 101 w 186"/>
                <a:gd name="T3" fmla="*/ 144 h 158"/>
                <a:gd name="T4" fmla="*/ 172 w 186"/>
                <a:gd name="T5" fmla="*/ 144 h 158"/>
                <a:gd name="T6" fmla="*/ 172 w 186"/>
                <a:gd name="T7" fmla="*/ 0 h 158"/>
                <a:gd name="T8" fmla="*/ 186 w 186"/>
                <a:gd name="T9" fmla="*/ 0 h 158"/>
                <a:gd name="T10" fmla="*/ 186 w 186"/>
                <a:gd name="T11" fmla="*/ 158 h 158"/>
                <a:gd name="T12" fmla="*/ 0 w 186"/>
                <a:gd name="T13" fmla="*/ 158 h 158"/>
                <a:gd name="T14" fmla="*/ 0 w 186"/>
                <a:gd name="T15" fmla="*/ 0 h 158"/>
                <a:gd name="T16" fmla="*/ 16 w 186"/>
                <a:gd name="T17" fmla="*/ 0 h 158"/>
                <a:gd name="T18" fmla="*/ 16 w 186"/>
                <a:gd name="T19" fmla="*/ 144 h 158"/>
                <a:gd name="T20" fmla="*/ 87 w 186"/>
                <a:gd name="T21" fmla="*/ 144 h 158"/>
                <a:gd name="T22" fmla="*/ 87 w 186"/>
                <a:gd name="T23" fmla="*/ 0 h 158"/>
                <a:gd name="T24" fmla="*/ 101 w 186"/>
                <a:gd name="T25" fmla="*/ 0 h 1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158">
                  <a:moveTo>
                    <a:pt x="101" y="0"/>
                  </a:moveTo>
                  <a:lnTo>
                    <a:pt x="101" y="144"/>
                  </a:lnTo>
                  <a:lnTo>
                    <a:pt x="172" y="144"/>
                  </a:lnTo>
                  <a:lnTo>
                    <a:pt x="172" y="0"/>
                  </a:lnTo>
                  <a:lnTo>
                    <a:pt x="186" y="0"/>
                  </a:lnTo>
                  <a:lnTo>
                    <a:pt x="186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44"/>
                  </a:lnTo>
                  <a:lnTo>
                    <a:pt x="87" y="144"/>
                  </a:lnTo>
                  <a:lnTo>
                    <a:pt x="87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3" name="Freeform 149"/>
            <p:cNvSpPr>
              <a:spLocks/>
            </p:cNvSpPr>
            <p:nvPr userDrawn="1"/>
          </p:nvSpPr>
          <p:spPr bwMode="auto">
            <a:xfrm>
              <a:off x="1838" y="895"/>
              <a:ext cx="115" cy="158"/>
            </a:xfrm>
            <a:custGeom>
              <a:avLst/>
              <a:gdLst>
                <a:gd name="T0" fmla="*/ 14 w 115"/>
                <a:gd name="T1" fmla="*/ 0 h 158"/>
                <a:gd name="T2" fmla="*/ 14 w 115"/>
                <a:gd name="T3" fmla="*/ 63 h 158"/>
                <a:gd name="T4" fmla="*/ 14 w 115"/>
                <a:gd name="T5" fmla="*/ 73 h 158"/>
                <a:gd name="T6" fmla="*/ 14 w 115"/>
                <a:gd name="T7" fmla="*/ 73 h 158"/>
                <a:gd name="T8" fmla="*/ 21 w 115"/>
                <a:gd name="T9" fmla="*/ 68 h 158"/>
                <a:gd name="T10" fmla="*/ 87 w 115"/>
                <a:gd name="T11" fmla="*/ 0 h 158"/>
                <a:gd name="T12" fmla="*/ 106 w 115"/>
                <a:gd name="T13" fmla="*/ 0 h 158"/>
                <a:gd name="T14" fmla="*/ 30 w 115"/>
                <a:gd name="T15" fmla="*/ 75 h 158"/>
                <a:gd name="T16" fmla="*/ 115 w 115"/>
                <a:gd name="T17" fmla="*/ 158 h 158"/>
                <a:gd name="T18" fmla="*/ 94 w 115"/>
                <a:gd name="T19" fmla="*/ 158 h 158"/>
                <a:gd name="T20" fmla="*/ 19 w 115"/>
                <a:gd name="T21" fmla="*/ 82 h 158"/>
                <a:gd name="T22" fmla="*/ 14 w 115"/>
                <a:gd name="T23" fmla="*/ 77 h 158"/>
                <a:gd name="T24" fmla="*/ 14 w 115"/>
                <a:gd name="T25" fmla="*/ 77 h 158"/>
                <a:gd name="T26" fmla="*/ 14 w 115"/>
                <a:gd name="T27" fmla="*/ 87 h 158"/>
                <a:gd name="T28" fmla="*/ 14 w 115"/>
                <a:gd name="T29" fmla="*/ 158 h 158"/>
                <a:gd name="T30" fmla="*/ 0 w 115"/>
                <a:gd name="T31" fmla="*/ 158 h 158"/>
                <a:gd name="T32" fmla="*/ 0 w 115"/>
                <a:gd name="T33" fmla="*/ 0 h 158"/>
                <a:gd name="T34" fmla="*/ 14 w 115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5" h="158">
                  <a:moveTo>
                    <a:pt x="14" y="0"/>
                  </a:moveTo>
                  <a:lnTo>
                    <a:pt x="14" y="63"/>
                  </a:lnTo>
                  <a:lnTo>
                    <a:pt x="14" y="73"/>
                  </a:lnTo>
                  <a:lnTo>
                    <a:pt x="21" y="68"/>
                  </a:lnTo>
                  <a:lnTo>
                    <a:pt x="87" y="0"/>
                  </a:lnTo>
                  <a:lnTo>
                    <a:pt x="106" y="0"/>
                  </a:lnTo>
                  <a:lnTo>
                    <a:pt x="30" y="75"/>
                  </a:lnTo>
                  <a:lnTo>
                    <a:pt x="115" y="158"/>
                  </a:lnTo>
                  <a:lnTo>
                    <a:pt x="94" y="158"/>
                  </a:lnTo>
                  <a:lnTo>
                    <a:pt x="19" y="82"/>
                  </a:lnTo>
                  <a:lnTo>
                    <a:pt x="14" y="77"/>
                  </a:lnTo>
                  <a:lnTo>
                    <a:pt x="14" y="87"/>
                  </a:lnTo>
                  <a:lnTo>
                    <a:pt x="14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4" name="Freeform 150"/>
            <p:cNvSpPr>
              <a:spLocks noEditPoints="1"/>
            </p:cNvSpPr>
            <p:nvPr userDrawn="1"/>
          </p:nvSpPr>
          <p:spPr bwMode="auto">
            <a:xfrm>
              <a:off x="1956" y="895"/>
              <a:ext cx="142" cy="160"/>
            </a:xfrm>
            <a:custGeom>
              <a:avLst/>
              <a:gdLst>
                <a:gd name="T0" fmla="*/ 168 w 60"/>
                <a:gd name="T1" fmla="*/ 0 h 68"/>
                <a:gd name="T2" fmla="*/ 336 w 60"/>
                <a:gd name="T3" fmla="*/ 188 h 68"/>
                <a:gd name="T4" fmla="*/ 168 w 60"/>
                <a:gd name="T5" fmla="*/ 376 h 68"/>
                <a:gd name="T6" fmla="*/ 0 w 60"/>
                <a:gd name="T7" fmla="*/ 188 h 68"/>
                <a:gd name="T8" fmla="*/ 168 w 60"/>
                <a:gd name="T9" fmla="*/ 0 h 68"/>
                <a:gd name="T10" fmla="*/ 168 w 60"/>
                <a:gd name="T11" fmla="*/ 344 h 68"/>
                <a:gd name="T12" fmla="*/ 296 w 60"/>
                <a:gd name="T13" fmla="*/ 188 h 68"/>
                <a:gd name="T14" fmla="*/ 168 w 60"/>
                <a:gd name="T15" fmla="*/ 28 h 68"/>
                <a:gd name="T16" fmla="*/ 33 w 60"/>
                <a:gd name="T17" fmla="*/ 188 h 68"/>
                <a:gd name="T18" fmla="*/ 168 w 60"/>
                <a:gd name="T19" fmla="*/ 344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8">
                  <a:moveTo>
                    <a:pt x="30" y="0"/>
                  </a:moveTo>
                  <a:cubicBezTo>
                    <a:pt x="50" y="0"/>
                    <a:pt x="60" y="16"/>
                    <a:pt x="60" y="34"/>
                  </a:cubicBezTo>
                  <a:cubicBezTo>
                    <a:pt x="60" y="56"/>
                    <a:pt x="47" y="68"/>
                    <a:pt x="30" y="68"/>
                  </a:cubicBezTo>
                  <a:cubicBezTo>
                    <a:pt x="13" y="68"/>
                    <a:pt x="0" y="56"/>
                    <a:pt x="0" y="34"/>
                  </a:cubicBezTo>
                  <a:cubicBezTo>
                    <a:pt x="0" y="16"/>
                    <a:pt x="9" y="0"/>
                    <a:pt x="30" y="0"/>
                  </a:cubicBezTo>
                  <a:close/>
                  <a:moveTo>
                    <a:pt x="30" y="62"/>
                  </a:moveTo>
                  <a:cubicBezTo>
                    <a:pt x="41" y="62"/>
                    <a:pt x="53" y="54"/>
                    <a:pt x="53" y="34"/>
                  </a:cubicBezTo>
                  <a:cubicBezTo>
                    <a:pt x="53" y="14"/>
                    <a:pt x="41" y="5"/>
                    <a:pt x="30" y="5"/>
                  </a:cubicBezTo>
                  <a:cubicBezTo>
                    <a:pt x="18" y="5"/>
                    <a:pt x="6" y="14"/>
                    <a:pt x="6" y="34"/>
                  </a:cubicBezTo>
                  <a:cubicBezTo>
                    <a:pt x="6" y="54"/>
                    <a:pt x="18" y="62"/>
                    <a:pt x="30" y="6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5" name="Freeform 151"/>
            <p:cNvSpPr>
              <a:spLocks/>
            </p:cNvSpPr>
            <p:nvPr userDrawn="1"/>
          </p:nvSpPr>
          <p:spPr bwMode="auto">
            <a:xfrm>
              <a:off x="2105" y="895"/>
              <a:ext cx="122" cy="160"/>
            </a:xfrm>
            <a:custGeom>
              <a:avLst/>
              <a:gdLst>
                <a:gd name="T0" fmla="*/ 286 w 52"/>
                <a:gd name="T1" fmla="*/ 0 h 68"/>
                <a:gd name="T2" fmla="*/ 286 w 52"/>
                <a:gd name="T3" fmla="*/ 372 h 68"/>
                <a:gd name="T4" fmla="*/ 253 w 52"/>
                <a:gd name="T5" fmla="*/ 372 h 68"/>
                <a:gd name="T6" fmla="*/ 253 w 52"/>
                <a:gd name="T7" fmla="*/ 33 h 68"/>
                <a:gd name="T8" fmla="*/ 110 w 52"/>
                <a:gd name="T9" fmla="*/ 33 h 68"/>
                <a:gd name="T10" fmla="*/ 110 w 52"/>
                <a:gd name="T11" fmla="*/ 127 h 68"/>
                <a:gd name="T12" fmla="*/ 28 w 52"/>
                <a:gd name="T13" fmla="*/ 376 h 68"/>
                <a:gd name="T14" fmla="*/ 0 w 52"/>
                <a:gd name="T15" fmla="*/ 372 h 68"/>
                <a:gd name="T16" fmla="*/ 0 w 52"/>
                <a:gd name="T17" fmla="*/ 344 h 68"/>
                <a:gd name="T18" fmla="*/ 21 w 52"/>
                <a:gd name="T19" fmla="*/ 344 h 68"/>
                <a:gd name="T20" fmla="*/ 77 w 52"/>
                <a:gd name="T21" fmla="*/ 127 h 68"/>
                <a:gd name="T22" fmla="*/ 77 w 52"/>
                <a:gd name="T23" fmla="*/ 0 h 68"/>
                <a:gd name="T24" fmla="*/ 286 w 52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" h="68">
                  <a:moveTo>
                    <a:pt x="52" y="0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46"/>
                    <a:pt x="21" y="68"/>
                    <a:pt x="5" y="68"/>
                  </a:cubicBezTo>
                  <a:cubicBezTo>
                    <a:pt x="4" y="68"/>
                    <a:pt x="2" y="68"/>
                    <a:pt x="0" y="67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2"/>
                    <a:pt x="3" y="62"/>
                    <a:pt x="4" y="62"/>
                  </a:cubicBezTo>
                  <a:cubicBezTo>
                    <a:pt x="16" y="62"/>
                    <a:pt x="14" y="34"/>
                    <a:pt x="14" y="23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6" name="Freeform 152"/>
            <p:cNvSpPr>
              <a:spLocks noEditPoints="1"/>
            </p:cNvSpPr>
            <p:nvPr userDrawn="1"/>
          </p:nvSpPr>
          <p:spPr bwMode="auto">
            <a:xfrm>
              <a:off x="2251" y="895"/>
              <a:ext cx="144" cy="158"/>
            </a:xfrm>
            <a:custGeom>
              <a:avLst/>
              <a:gdLst>
                <a:gd name="T0" fmla="*/ 83 w 144"/>
                <a:gd name="T1" fmla="*/ 0 h 158"/>
                <a:gd name="T2" fmla="*/ 144 w 144"/>
                <a:gd name="T3" fmla="*/ 158 h 158"/>
                <a:gd name="T4" fmla="*/ 130 w 144"/>
                <a:gd name="T5" fmla="*/ 158 h 158"/>
                <a:gd name="T6" fmla="*/ 111 w 144"/>
                <a:gd name="T7" fmla="*/ 115 h 158"/>
                <a:gd name="T8" fmla="*/ 33 w 144"/>
                <a:gd name="T9" fmla="*/ 115 h 158"/>
                <a:gd name="T10" fmla="*/ 17 w 144"/>
                <a:gd name="T11" fmla="*/ 158 h 158"/>
                <a:gd name="T12" fmla="*/ 0 w 144"/>
                <a:gd name="T13" fmla="*/ 158 h 158"/>
                <a:gd name="T14" fmla="*/ 64 w 144"/>
                <a:gd name="T15" fmla="*/ 0 h 158"/>
                <a:gd name="T16" fmla="*/ 83 w 144"/>
                <a:gd name="T17" fmla="*/ 0 h 158"/>
                <a:gd name="T18" fmla="*/ 73 w 144"/>
                <a:gd name="T19" fmla="*/ 16 h 158"/>
                <a:gd name="T20" fmla="*/ 69 w 144"/>
                <a:gd name="T21" fmla="*/ 30 h 158"/>
                <a:gd name="T22" fmla="*/ 40 w 144"/>
                <a:gd name="T23" fmla="*/ 101 h 158"/>
                <a:gd name="T24" fmla="*/ 106 w 144"/>
                <a:gd name="T25" fmla="*/ 101 h 158"/>
                <a:gd name="T26" fmla="*/ 78 w 144"/>
                <a:gd name="T27" fmla="*/ 30 h 158"/>
                <a:gd name="T28" fmla="*/ 73 w 144"/>
                <a:gd name="T29" fmla="*/ 16 h 158"/>
                <a:gd name="T30" fmla="*/ 73 w 144"/>
                <a:gd name="T31" fmla="*/ 16 h 1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58">
                  <a:moveTo>
                    <a:pt x="83" y="0"/>
                  </a:moveTo>
                  <a:lnTo>
                    <a:pt x="144" y="158"/>
                  </a:lnTo>
                  <a:lnTo>
                    <a:pt x="130" y="158"/>
                  </a:lnTo>
                  <a:lnTo>
                    <a:pt x="111" y="115"/>
                  </a:lnTo>
                  <a:lnTo>
                    <a:pt x="33" y="115"/>
                  </a:lnTo>
                  <a:lnTo>
                    <a:pt x="17" y="158"/>
                  </a:lnTo>
                  <a:lnTo>
                    <a:pt x="0" y="158"/>
                  </a:lnTo>
                  <a:lnTo>
                    <a:pt x="64" y="0"/>
                  </a:lnTo>
                  <a:lnTo>
                    <a:pt x="83" y="0"/>
                  </a:lnTo>
                  <a:close/>
                  <a:moveTo>
                    <a:pt x="73" y="16"/>
                  </a:moveTo>
                  <a:lnTo>
                    <a:pt x="69" y="30"/>
                  </a:lnTo>
                  <a:lnTo>
                    <a:pt x="40" y="101"/>
                  </a:lnTo>
                  <a:lnTo>
                    <a:pt x="106" y="101"/>
                  </a:lnTo>
                  <a:lnTo>
                    <a:pt x="78" y="30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7" name="Freeform 153"/>
            <p:cNvSpPr>
              <a:spLocks noEditPoints="1"/>
            </p:cNvSpPr>
            <p:nvPr userDrawn="1"/>
          </p:nvSpPr>
          <p:spPr bwMode="auto">
            <a:xfrm>
              <a:off x="593" y="1147"/>
              <a:ext cx="94" cy="116"/>
            </a:xfrm>
            <a:custGeom>
              <a:avLst/>
              <a:gdLst>
                <a:gd name="T0" fmla="*/ 110 w 40"/>
                <a:gd name="T1" fmla="*/ 0 h 49"/>
                <a:gd name="T2" fmla="*/ 221 w 40"/>
                <a:gd name="T3" fmla="*/ 135 h 49"/>
                <a:gd name="T4" fmla="*/ 110 w 40"/>
                <a:gd name="T5" fmla="*/ 275 h 49"/>
                <a:gd name="T6" fmla="*/ 0 w 40"/>
                <a:gd name="T7" fmla="*/ 135 h 49"/>
                <a:gd name="T8" fmla="*/ 110 w 40"/>
                <a:gd name="T9" fmla="*/ 0 h 49"/>
                <a:gd name="T10" fmla="*/ 110 w 40"/>
                <a:gd name="T11" fmla="*/ 253 h 49"/>
                <a:gd name="T12" fmla="*/ 193 w 40"/>
                <a:gd name="T13" fmla="*/ 135 h 49"/>
                <a:gd name="T14" fmla="*/ 110 w 40"/>
                <a:gd name="T15" fmla="*/ 21 h 49"/>
                <a:gd name="T16" fmla="*/ 21 w 40"/>
                <a:gd name="T17" fmla="*/ 135 h 49"/>
                <a:gd name="T18" fmla="*/ 110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3" y="0"/>
                    <a:pt x="40" y="12"/>
                    <a:pt x="40" y="24"/>
                  </a:cubicBezTo>
                  <a:cubicBezTo>
                    <a:pt x="40" y="40"/>
                    <a:pt x="31" y="49"/>
                    <a:pt x="20" y="49"/>
                  </a:cubicBezTo>
                  <a:cubicBezTo>
                    <a:pt x="8" y="49"/>
                    <a:pt x="0" y="40"/>
                    <a:pt x="0" y="24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5" y="39"/>
                    <a:pt x="35" y="24"/>
                  </a:cubicBezTo>
                  <a:cubicBezTo>
                    <a:pt x="35" y="10"/>
                    <a:pt x="28" y="4"/>
                    <a:pt x="20" y="4"/>
                  </a:cubicBezTo>
                  <a:cubicBezTo>
                    <a:pt x="12" y="4"/>
                    <a:pt x="4" y="10"/>
                    <a:pt x="4" y="24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8" name="Freeform 154"/>
            <p:cNvSpPr>
              <a:spLocks noEditPoints="1"/>
            </p:cNvSpPr>
            <p:nvPr userDrawn="1"/>
          </p:nvSpPr>
          <p:spPr bwMode="auto">
            <a:xfrm>
              <a:off x="708" y="114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9" name="Freeform 155"/>
            <p:cNvSpPr>
              <a:spLocks/>
            </p:cNvSpPr>
            <p:nvPr userDrawn="1"/>
          </p:nvSpPr>
          <p:spPr bwMode="auto">
            <a:xfrm>
              <a:off x="786" y="1147"/>
              <a:ext cx="52" cy="114"/>
            </a:xfrm>
            <a:custGeom>
              <a:avLst/>
              <a:gdLst>
                <a:gd name="T0" fmla="*/ 52 w 52"/>
                <a:gd name="T1" fmla="*/ 0 h 114"/>
                <a:gd name="T2" fmla="*/ 52 w 52"/>
                <a:gd name="T3" fmla="*/ 10 h 114"/>
                <a:gd name="T4" fmla="*/ 10 w 52"/>
                <a:gd name="T5" fmla="*/ 10 h 114"/>
                <a:gd name="T6" fmla="*/ 10 w 52"/>
                <a:gd name="T7" fmla="*/ 114 h 114"/>
                <a:gd name="T8" fmla="*/ 0 w 52"/>
                <a:gd name="T9" fmla="*/ 114 h 114"/>
                <a:gd name="T10" fmla="*/ 0 w 52"/>
                <a:gd name="T11" fmla="*/ 0 h 114"/>
                <a:gd name="T12" fmla="*/ 52 w 52"/>
                <a:gd name="T13" fmla="*/ 0 h 1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14">
                  <a:moveTo>
                    <a:pt x="52" y="0"/>
                  </a:moveTo>
                  <a:lnTo>
                    <a:pt x="52" y="10"/>
                  </a:lnTo>
                  <a:lnTo>
                    <a:pt x="10" y="10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0" name="Freeform 156"/>
            <p:cNvSpPr>
              <a:spLocks noEditPoints="1"/>
            </p:cNvSpPr>
            <p:nvPr userDrawn="1"/>
          </p:nvSpPr>
          <p:spPr bwMode="auto">
            <a:xfrm>
              <a:off x="831" y="1147"/>
              <a:ext cx="95" cy="114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3 w 95"/>
                <a:gd name="T7" fmla="*/ 83 h 114"/>
                <a:gd name="T8" fmla="*/ 21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7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2 w 95"/>
                <a:gd name="T27" fmla="*/ 22 h 114"/>
                <a:gd name="T28" fmla="*/ 47 w 95"/>
                <a:gd name="T29" fmla="*/ 12 h 114"/>
                <a:gd name="T30" fmla="*/ 47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3" y="83"/>
                  </a:lnTo>
                  <a:lnTo>
                    <a:pt x="21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7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2" y="22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" name="Freeform 157"/>
            <p:cNvSpPr>
              <a:spLocks/>
            </p:cNvSpPr>
            <p:nvPr userDrawn="1"/>
          </p:nvSpPr>
          <p:spPr bwMode="auto">
            <a:xfrm>
              <a:off x="945" y="1147"/>
              <a:ext cx="73" cy="114"/>
            </a:xfrm>
            <a:custGeom>
              <a:avLst/>
              <a:gdLst>
                <a:gd name="T0" fmla="*/ 9 w 73"/>
                <a:gd name="T1" fmla="*/ 0 h 114"/>
                <a:gd name="T2" fmla="*/ 9 w 73"/>
                <a:gd name="T3" fmla="*/ 52 h 114"/>
                <a:gd name="T4" fmla="*/ 63 w 73"/>
                <a:gd name="T5" fmla="*/ 52 h 114"/>
                <a:gd name="T6" fmla="*/ 63 w 73"/>
                <a:gd name="T7" fmla="*/ 0 h 114"/>
                <a:gd name="T8" fmla="*/ 73 w 73"/>
                <a:gd name="T9" fmla="*/ 0 h 114"/>
                <a:gd name="T10" fmla="*/ 73 w 73"/>
                <a:gd name="T11" fmla="*/ 114 h 114"/>
                <a:gd name="T12" fmla="*/ 63 w 73"/>
                <a:gd name="T13" fmla="*/ 114 h 114"/>
                <a:gd name="T14" fmla="*/ 63 w 73"/>
                <a:gd name="T15" fmla="*/ 59 h 114"/>
                <a:gd name="T16" fmla="*/ 9 w 73"/>
                <a:gd name="T17" fmla="*/ 59 h 114"/>
                <a:gd name="T18" fmla="*/ 9 w 73"/>
                <a:gd name="T19" fmla="*/ 114 h 114"/>
                <a:gd name="T20" fmla="*/ 0 w 73"/>
                <a:gd name="T21" fmla="*/ 114 h 114"/>
                <a:gd name="T22" fmla="*/ 0 w 73"/>
                <a:gd name="T23" fmla="*/ 0 h 114"/>
                <a:gd name="T24" fmla="*/ 9 w 73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" h="114">
                  <a:moveTo>
                    <a:pt x="9" y="0"/>
                  </a:moveTo>
                  <a:lnTo>
                    <a:pt x="9" y="52"/>
                  </a:lnTo>
                  <a:lnTo>
                    <a:pt x="63" y="52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3" y="114"/>
                  </a:lnTo>
                  <a:lnTo>
                    <a:pt x="63" y="114"/>
                  </a:lnTo>
                  <a:lnTo>
                    <a:pt x="63" y="59"/>
                  </a:lnTo>
                  <a:lnTo>
                    <a:pt x="9" y="59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2" name="Freeform 158"/>
            <p:cNvSpPr>
              <a:spLocks/>
            </p:cNvSpPr>
            <p:nvPr userDrawn="1"/>
          </p:nvSpPr>
          <p:spPr bwMode="auto">
            <a:xfrm>
              <a:off x="1044" y="1147"/>
              <a:ext cx="78" cy="114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12 w 78"/>
                <a:gd name="T7" fmla="*/ 99 h 114"/>
                <a:gd name="T8" fmla="*/ 16 w 78"/>
                <a:gd name="T9" fmla="*/ 88 h 114"/>
                <a:gd name="T10" fmla="*/ 68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2" y="99"/>
                  </a:lnTo>
                  <a:lnTo>
                    <a:pt x="16" y="88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3" name="Freeform 159"/>
            <p:cNvSpPr>
              <a:spLocks/>
            </p:cNvSpPr>
            <p:nvPr userDrawn="1"/>
          </p:nvSpPr>
          <p:spPr bwMode="auto">
            <a:xfrm>
              <a:off x="1141" y="1147"/>
              <a:ext cx="66" cy="116"/>
            </a:xfrm>
            <a:custGeom>
              <a:avLst/>
              <a:gdLst>
                <a:gd name="T0" fmla="*/ 33 w 28"/>
                <a:gd name="T1" fmla="*/ 118 h 49"/>
                <a:gd name="T2" fmla="*/ 66 w 28"/>
                <a:gd name="T3" fmla="*/ 118 h 49"/>
                <a:gd name="T4" fmla="*/ 123 w 28"/>
                <a:gd name="T5" fmla="*/ 66 h 49"/>
                <a:gd name="T6" fmla="*/ 66 w 28"/>
                <a:gd name="T7" fmla="*/ 21 h 49"/>
                <a:gd name="T8" fmla="*/ 5 w 28"/>
                <a:gd name="T9" fmla="*/ 33 h 49"/>
                <a:gd name="T10" fmla="*/ 5 w 28"/>
                <a:gd name="T11" fmla="*/ 12 h 49"/>
                <a:gd name="T12" fmla="*/ 66 w 28"/>
                <a:gd name="T13" fmla="*/ 0 h 49"/>
                <a:gd name="T14" fmla="*/ 151 w 28"/>
                <a:gd name="T15" fmla="*/ 66 h 49"/>
                <a:gd name="T16" fmla="*/ 106 w 28"/>
                <a:gd name="T17" fmla="*/ 128 h 49"/>
                <a:gd name="T18" fmla="*/ 106 w 28"/>
                <a:gd name="T19" fmla="*/ 128 h 49"/>
                <a:gd name="T20" fmla="*/ 156 w 28"/>
                <a:gd name="T21" fmla="*/ 201 h 49"/>
                <a:gd name="T22" fmla="*/ 66 w 28"/>
                <a:gd name="T23" fmla="*/ 275 h 49"/>
                <a:gd name="T24" fmla="*/ 0 w 28"/>
                <a:gd name="T25" fmla="*/ 258 h 49"/>
                <a:gd name="T26" fmla="*/ 0 w 28"/>
                <a:gd name="T27" fmla="*/ 234 h 49"/>
                <a:gd name="T28" fmla="*/ 66 w 28"/>
                <a:gd name="T29" fmla="*/ 253 h 49"/>
                <a:gd name="T30" fmla="*/ 134 w 28"/>
                <a:gd name="T31" fmla="*/ 196 h 49"/>
                <a:gd name="T32" fmla="*/ 66 w 28"/>
                <a:gd name="T33" fmla="*/ 140 h 49"/>
                <a:gd name="T34" fmla="*/ 33 w 28"/>
                <a:gd name="T35" fmla="*/ 140 h 49"/>
                <a:gd name="T36" fmla="*/ 33 w 28"/>
                <a:gd name="T37" fmla="*/ 118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8" h="49">
                  <a:moveTo>
                    <a:pt x="6" y="21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20" y="21"/>
                    <a:pt x="22" y="16"/>
                    <a:pt x="22" y="12"/>
                  </a:cubicBezTo>
                  <a:cubicBezTo>
                    <a:pt x="22" y="6"/>
                    <a:pt x="18" y="4"/>
                    <a:pt x="12" y="4"/>
                  </a:cubicBezTo>
                  <a:cubicBezTo>
                    <a:pt x="8" y="4"/>
                    <a:pt x="4" y="5"/>
                    <a:pt x="1" y="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1"/>
                    <a:pt x="8" y="0"/>
                    <a:pt x="12" y="0"/>
                  </a:cubicBezTo>
                  <a:cubicBezTo>
                    <a:pt x="13" y="0"/>
                    <a:pt x="27" y="0"/>
                    <a:pt x="27" y="12"/>
                  </a:cubicBezTo>
                  <a:cubicBezTo>
                    <a:pt x="27" y="18"/>
                    <a:pt x="24" y="22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5" y="24"/>
                    <a:pt x="28" y="29"/>
                    <a:pt x="28" y="36"/>
                  </a:cubicBezTo>
                  <a:cubicBezTo>
                    <a:pt x="28" y="45"/>
                    <a:pt x="19" y="49"/>
                    <a:pt x="12" y="49"/>
                  </a:cubicBezTo>
                  <a:cubicBezTo>
                    <a:pt x="7" y="49"/>
                    <a:pt x="3" y="47"/>
                    <a:pt x="0" y="4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5"/>
                  </a:cubicBezTo>
                  <a:cubicBezTo>
                    <a:pt x="24" y="29"/>
                    <a:pt x="19" y="25"/>
                    <a:pt x="12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1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4" name="Freeform 160"/>
            <p:cNvSpPr>
              <a:spLocks noEditPoints="1"/>
            </p:cNvSpPr>
            <p:nvPr userDrawn="1"/>
          </p:nvSpPr>
          <p:spPr bwMode="auto">
            <a:xfrm>
              <a:off x="1216" y="1147"/>
              <a:ext cx="95" cy="114"/>
            </a:xfrm>
            <a:custGeom>
              <a:avLst/>
              <a:gdLst>
                <a:gd name="T0" fmla="*/ 55 w 95"/>
                <a:gd name="T1" fmla="*/ 0 h 114"/>
                <a:gd name="T2" fmla="*/ 95 w 95"/>
                <a:gd name="T3" fmla="*/ 114 h 114"/>
                <a:gd name="T4" fmla="*/ 85 w 95"/>
                <a:gd name="T5" fmla="*/ 114 h 114"/>
                <a:gd name="T6" fmla="*/ 74 w 95"/>
                <a:gd name="T7" fmla="*/ 83 h 114"/>
                <a:gd name="T8" fmla="*/ 22 w 95"/>
                <a:gd name="T9" fmla="*/ 83 h 114"/>
                <a:gd name="T10" fmla="*/ 10 w 95"/>
                <a:gd name="T11" fmla="*/ 114 h 114"/>
                <a:gd name="T12" fmla="*/ 0 w 95"/>
                <a:gd name="T13" fmla="*/ 114 h 114"/>
                <a:gd name="T14" fmla="*/ 40 w 95"/>
                <a:gd name="T15" fmla="*/ 0 h 114"/>
                <a:gd name="T16" fmla="*/ 55 w 95"/>
                <a:gd name="T17" fmla="*/ 0 h 114"/>
                <a:gd name="T18" fmla="*/ 48 w 95"/>
                <a:gd name="T19" fmla="*/ 12 h 114"/>
                <a:gd name="T20" fmla="*/ 43 w 95"/>
                <a:gd name="T21" fmla="*/ 22 h 114"/>
                <a:gd name="T22" fmla="*/ 24 w 95"/>
                <a:gd name="T23" fmla="*/ 73 h 114"/>
                <a:gd name="T24" fmla="*/ 71 w 95"/>
                <a:gd name="T25" fmla="*/ 73 h 114"/>
                <a:gd name="T26" fmla="*/ 50 w 95"/>
                <a:gd name="T27" fmla="*/ 22 h 114"/>
                <a:gd name="T28" fmla="*/ 48 w 95"/>
                <a:gd name="T29" fmla="*/ 12 h 114"/>
                <a:gd name="T30" fmla="*/ 48 w 95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14">
                  <a:moveTo>
                    <a:pt x="55" y="0"/>
                  </a:moveTo>
                  <a:lnTo>
                    <a:pt x="95" y="114"/>
                  </a:lnTo>
                  <a:lnTo>
                    <a:pt x="85" y="114"/>
                  </a:lnTo>
                  <a:lnTo>
                    <a:pt x="74" y="83"/>
                  </a:lnTo>
                  <a:lnTo>
                    <a:pt x="22" y="83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5" y="0"/>
                  </a:lnTo>
                  <a:close/>
                  <a:moveTo>
                    <a:pt x="48" y="12"/>
                  </a:moveTo>
                  <a:lnTo>
                    <a:pt x="43" y="22"/>
                  </a:lnTo>
                  <a:lnTo>
                    <a:pt x="24" y="73"/>
                  </a:lnTo>
                  <a:lnTo>
                    <a:pt x="71" y="73"/>
                  </a:lnTo>
                  <a:lnTo>
                    <a:pt x="50" y="22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5" name="Freeform 161"/>
            <p:cNvSpPr>
              <a:spLocks/>
            </p:cNvSpPr>
            <p:nvPr userDrawn="1"/>
          </p:nvSpPr>
          <p:spPr bwMode="auto">
            <a:xfrm>
              <a:off x="1327" y="1147"/>
              <a:ext cx="90" cy="140"/>
            </a:xfrm>
            <a:custGeom>
              <a:avLst/>
              <a:gdLst>
                <a:gd name="T0" fmla="*/ 12 w 90"/>
                <a:gd name="T1" fmla="*/ 0 h 140"/>
                <a:gd name="T2" fmla="*/ 12 w 90"/>
                <a:gd name="T3" fmla="*/ 104 h 140"/>
                <a:gd name="T4" fmla="*/ 66 w 90"/>
                <a:gd name="T5" fmla="*/ 104 h 140"/>
                <a:gd name="T6" fmla="*/ 66 w 90"/>
                <a:gd name="T7" fmla="*/ 0 h 140"/>
                <a:gd name="T8" fmla="*/ 78 w 90"/>
                <a:gd name="T9" fmla="*/ 0 h 140"/>
                <a:gd name="T10" fmla="*/ 78 w 90"/>
                <a:gd name="T11" fmla="*/ 104 h 140"/>
                <a:gd name="T12" fmla="*/ 90 w 90"/>
                <a:gd name="T13" fmla="*/ 104 h 140"/>
                <a:gd name="T14" fmla="*/ 90 w 90"/>
                <a:gd name="T15" fmla="*/ 140 h 140"/>
                <a:gd name="T16" fmla="*/ 81 w 90"/>
                <a:gd name="T17" fmla="*/ 140 h 140"/>
                <a:gd name="T18" fmla="*/ 81 w 90"/>
                <a:gd name="T19" fmla="*/ 114 h 140"/>
                <a:gd name="T20" fmla="*/ 0 w 90"/>
                <a:gd name="T21" fmla="*/ 114 h 140"/>
                <a:gd name="T22" fmla="*/ 0 w 90"/>
                <a:gd name="T23" fmla="*/ 0 h 140"/>
                <a:gd name="T24" fmla="*/ 12 w 90"/>
                <a:gd name="T25" fmla="*/ 0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40">
                  <a:moveTo>
                    <a:pt x="12" y="0"/>
                  </a:moveTo>
                  <a:lnTo>
                    <a:pt x="12" y="104"/>
                  </a:lnTo>
                  <a:lnTo>
                    <a:pt x="66" y="104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04"/>
                  </a:lnTo>
                  <a:lnTo>
                    <a:pt x="90" y="104"/>
                  </a:lnTo>
                  <a:lnTo>
                    <a:pt x="90" y="140"/>
                  </a:lnTo>
                  <a:lnTo>
                    <a:pt x="81" y="140"/>
                  </a:lnTo>
                  <a:lnTo>
                    <a:pt x="81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6" name="Freeform 162"/>
            <p:cNvSpPr>
              <a:spLocks/>
            </p:cNvSpPr>
            <p:nvPr userDrawn="1"/>
          </p:nvSpPr>
          <p:spPr bwMode="auto">
            <a:xfrm>
              <a:off x="1436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6 w 78"/>
                <a:gd name="T17" fmla="*/ 114 h 114"/>
                <a:gd name="T18" fmla="*/ 66 w 78"/>
                <a:gd name="T19" fmla="*/ 29 h 114"/>
                <a:gd name="T20" fmla="*/ 69 w 78"/>
                <a:gd name="T21" fmla="*/ 14 h 114"/>
                <a:gd name="T22" fmla="*/ 66 w 78"/>
                <a:gd name="T23" fmla="*/ 14 h 114"/>
                <a:gd name="T24" fmla="*/ 61 w 78"/>
                <a:gd name="T25" fmla="*/ 26 h 114"/>
                <a:gd name="T26" fmla="*/ 9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29"/>
                  </a:lnTo>
                  <a:lnTo>
                    <a:pt x="69" y="14"/>
                  </a:lnTo>
                  <a:lnTo>
                    <a:pt x="66" y="14"/>
                  </a:lnTo>
                  <a:lnTo>
                    <a:pt x="61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7" name="Freeform 163"/>
            <p:cNvSpPr>
              <a:spLocks/>
            </p:cNvSpPr>
            <p:nvPr userDrawn="1"/>
          </p:nvSpPr>
          <p:spPr bwMode="auto">
            <a:xfrm>
              <a:off x="1540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1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1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8" name="Freeform 164"/>
            <p:cNvSpPr>
              <a:spLocks/>
            </p:cNvSpPr>
            <p:nvPr userDrawn="1"/>
          </p:nvSpPr>
          <p:spPr bwMode="auto">
            <a:xfrm>
              <a:off x="1682" y="1147"/>
              <a:ext cx="78" cy="114"/>
            </a:xfrm>
            <a:custGeom>
              <a:avLst/>
              <a:gdLst>
                <a:gd name="T0" fmla="*/ 12 w 78"/>
                <a:gd name="T1" fmla="*/ 0 h 114"/>
                <a:gd name="T2" fmla="*/ 12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6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4 h 114"/>
                <a:gd name="T22" fmla="*/ 68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12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12" y="0"/>
                  </a:moveTo>
                  <a:lnTo>
                    <a:pt x="12" y="85"/>
                  </a:lnTo>
                  <a:lnTo>
                    <a:pt x="9" y="99"/>
                  </a:lnTo>
                  <a:lnTo>
                    <a:pt x="16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9" name="Freeform 165"/>
            <p:cNvSpPr>
              <a:spLocks/>
            </p:cNvSpPr>
            <p:nvPr userDrawn="1"/>
          </p:nvSpPr>
          <p:spPr bwMode="auto">
            <a:xfrm>
              <a:off x="1814" y="1147"/>
              <a:ext cx="83" cy="116"/>
            </a:xfrm>
            <a:custGeom>
              <a:avLst/>
              <a:gdLst>
                <a:gd name="T0" fmla="*/ 28 w 35"/>
                <a:gd name="T1" fmla="*/ 0 h 49"/>
                <a:gd name="T2" fmla="*/ 90 w 35"/>
                <a:gd name="T3" fmla="*/ 147 h 49"/>
                <a:gd name="T4" fmla="*/ 107 w 35"/>
                <a:gd name="T5" fmla="*/ 180 h 49"/>
                <a:gd name="T6" fmla="*/ 107 w 35"/>
                <a:gd name="T7" fmla="*/ 180 h 49"/>
                <a:gd name="T8" fmla="*/ 119 w 35"/>
                <a:gd name="T9" fmla="*/ 147 h 49"/>
                <a:gd name="T10" fmla="*/ 175 w 35"/>
                <a:gd name="T11" fmla="*/ 0 h 49"/>
                <a:gd name="T12" fmla="*/ 197 w 35"/>
                <a:gd name="T13" fmla="*/ 0 h 49"/>
                <a:gd name="T14" fmla="*/ 111 w 35"/>
                <a:gd name="T15" fmla="*/ 230 h 49"/>
                <a:gd name="T16" fmla="*/ 62 w 35"/>
                <a:gd name="T17" fmla="*/ 275 h 49"/>
                <a:gd name="T18" fmla="*/ 40 w 35"/>
                <a:gd name="T19" fmla="*/ 270 h 49"/>
                <a:gd name="T20" fmla="*/ 40 w 35"/>
                <a:gd name="T21" fmla="*/ 246 h 49"/>
                <a:gd name="T22" fmla="*/ 62 w 35"/>
                <a:gd name="T23" fmla="*/ 253 h 49"/>
                <a:gd name="T24" fmla="*/ 85 w 35"/>
                <a:gd name="T25" fmla="*/ 225 h 49"/>
                <a:gd name="T26" fmla="*/ 95 w 35"/>
                <a:gd name="T27" fmla="*/ 208 h 49"/>
                <a:gd name="T28" fmla="*/ 0 w 35"/>
                <a:gd name="T29" fmla="*/ 0 h 49"/>
                <a:gd name="T30" fmla="*/ 28 w 35"/>
                <a:gd name="T31" fmla="*/ 0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49">
                  <a:moveTo>
                    <a:pt x="5" y="0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8" y="45"/>
                    <a:pt x="17" y="49"/>
                    <a:pt x="11" y="49"/>
                  </a:cubicBezTo>
                  <a:cubicBezTo>
                    <a:pt x="10" y="49"/>
                    <a:pt x="8" y="49"/>
                    <a:pt x="7" y="48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5"/>
                    <a:pt x="9" y="45"/>
                    <a:pt x="11" y="45"/>
                  </a:cubicBezTo>
                  <a:cubicBezTo>
                    <a:pt x="13" y="45"/>
                    <a:pt x="14" y="43"/>
                    <a:pt x="15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0" name="Freeform 166"/>
            <p:cNvSpPr>
              <a:spLocks/>
            </p:cNvSpPr>
            <p:nvPr userDrawn="1"/>
          </p:nvSpPr>
          <p:spPr bwMode="auto">
            <a:xfrm>
              <a:off x="1916" y="1147"/>
              <a:ext cx="75" cy="114"/>
            </a:xfrm>
            <a:custGeom>
              <a:avLst/>
              <a:gdLst>
                <a:gd name="T0" fmla="*/ 75 w 75"/>
                <a:gd name="T1" fmla="*/ 0 h 114"/>
                <a:gd name="T2" fmla="*/ 75 w 75"/>
                <a:gd name="T3" fmla="*/ 114 h 114"/>
                <a:gd name="T4" fmla="*/ 63 w 75"/>
                <a:gd name="T5" fmla="*/ 114 h 114"/>
                <a:gd name="T6" fmla="*/ 63 w 75"/>
                <a:gd name="T7" fmla="*/ 10 h 114"/>
                <a:gd name="T8" fmla="*/ 9 w 75"/>
                <a:gd name="T9" fmla="*/ 10 h 114"/>
                <a:gd name="T10" fmla="*/ 9 w 75"/>
                <a:gd name="T11" fmla="*/ 114 h 114"/>
                <a:gd name="T12" fmla="*/ 0 w 75"/>
                <a:gd name="T13" fmla="*/ 114 h 114"/>
                <a:gd name="T14" fmla="*/ 0 w 75"/>
                <a:gd name="T15" fmla="*/ 0 h 114"/>
                <a:gd name="T16" fmla="*/ 75 w 75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14">
                  <a:moveTo>
                    <a:pt x="75" y="0"/>
                  </a:moveTo>
                  <a:lnTo>
                    <a:pt x="75" y="114"/>
                  </a:lnTo>
                  <a:lnTo>
                    <a:pt x="63" y="114"/>
                  </a:lnTo>
                  <a:lnTo>
                    <a:pt x="63" y="10"/>
                  </a:lnTo>
                  <a:lnTo>
                    <a:pt x="9" y="10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1" name="Freeform 167"/>
            <p:cNvSpPr>
              <a:spLocks noEditPoints="1"/>
            </p:cNvSpPr>
            <p:nvPr userDrawn="1"/>
          </p:nvSpPr>
          <p:spPr bwMode="auto">
            <a:xfrm>
              <a:off x="2017" y="114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9 h 48"/>
                <a:gd name="T6" fmla="*/ 21 w 25"/>
                <a:gd name="T7" fmla="*/ 159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1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20" y="0"/>
                    <a:pt x="25" y="6"/>
                    <a:pt x="25" y="14"/>
                  </a:cubicBezTo>
                  <a:cubicBezTo>
                    <a:pt x="25" y="22"/>
                    <a:pt x="20" y="28"/>
                    <a:pt x="11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0" y="24"/>
                    <a:pt x="20" y="14"/>
                  </a:cubicBezTo>
                  <a:cubicBezTo>
                    <a:pt x="20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2" name="Freeform 168"/>
            <p:cNvSpPr>
              <a:spLocks noEditPoints="1"/>
            </p:cNvSpPr>
            <p:nvPr userDrawn="1"/>
          </p:nvSpPr>
          <p:spPr bwMode="auto">
            <a:xfrm>
              <a:off x="2074" y="1147"/>
              <a:ext cx="97" cy="114"/>
            </a:xfrm>
            <a:custGeom>
              <a:avLst/>
              <a:gdLst>
                <a:gd name="T0" fmla="*/ 57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5 w 97"/>
                <a:gd name="T7" fmla="*/ 83 h 114"/>
                <a:gd name="T8" fmla="*/ 24 w 97"/>
                <a:gd name="T9" fmla="*/ 83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7 w 97"/>
                <a:gd name="T17" fmla="*/ 0 h 114"/>
                <a:gd name="T18" fmla="*/ 49 w 97"/>
                <a:gd name="T19" fmla="*/ 12 h 114"/>
                <a:gd name="T20" fmla="*/ 45 w 97"/>
                <a:gd name="T21" fmla="*/ 22 h 114"/>
                <a:gd name="T22" fmla="*/ 26 w 97"/>
                <a:gd name="T23" fmla="*/ 73 h 114"/>
                <a:gd name="T24" fmla="*/ 73 w 97"/>
                <a:gd name="T25" fmla="*/ 73 h 114"/>
                <a:gd name="T26" fmla="*/ 52 w 97"/>
                <a:gd name="T27" fmla="*/ 22 h 114"/>
                <a:gd name="T28" fmla="*/ 49 w 97"/>
                <a:gd name="T29" fmla="*/ 12 h 114"/>
                <a:gd name="T30" fmla="*/ 49 w 97"/>
                <a:gd name="T31" fmla="*/ 12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7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5" y="83"/>
                  </a:lnTo>
                  <a:lnTo>
                    <a:pt x="24" y="83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7" y="0"/>
                  </a:lnTo>
                  <a:close/>
                  <a:moveTo>
                    <a:pt x="49" y="12"/>
                  </a:moveTo>
                  <a:lnTo>
                    <a:pt x="45" y="22"/>
                  </a:lnTo>
                  <a:lnTo>
                    <a:pt x="26" y="73"/>
                  </a:lnTo>
                  <a:lnTo>
                    <a:pt x="73" y="73"/>
                  </a:lnTo>
                  <a:lnTo>
                    <a:pt x="52" y="22"/>
                  </a:lnTo>
                  <a:lnTo>
                    <a:pt x="49" y="1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3" name="Freeform 169"/>
            <p:cNvSpPr>
              <a:spLocks noEditPoints="1"/>
            </p:cNvSpPr>
            <p:nvPr userDrawn="1"/>
          </p:nvSpPr>
          <p:spPr bwMode="auto">
            <a:xfrm>
              <a:off x="2187" y="1147"/>
              <a:ext cx="64" cy="114"/>
            </a:xfrm>
            <a:custGeom>
              <a:avLst/>
              <a:gdLst>
                <a:gd name="T0" fmla="*/ 66 w 27"/>
                <a:gd name="T1" fmla="*/ 0 h 48"/>
                <a:gd name="T2" fmla="*/ 140 w 27"/>
                <a:gd name="T3" fmla="*/ 69 h 48"/>
                <a:gd name="T4" fmla="*/ 102 w 27"/>
                <a:gd name="T5" fmla="*/ 131 h 48"/>
                <a:gd name="T6" fmla="*/ 102 w 27"/>
                <a:gd name="T7" fmla="*/ 131 h 48"/>
                <a:gd name="T8" fmla="*/ 152 w 27"/>
                <a:gd name="T9" fmla="*/ 197 h 48"/>
                <a:gd name="T10" fmla="*/ 66 w 27"/>
                <a:gd name="T11" fmla="*/ 271 h 48"/>
                <a:gd name="T12" fmla="*/ 0 w 27"/>
                <a:gd name="T13" fmla="*/ 271 h 48"/>
                <a:gd name="T14" fmla="*/ 0 w 27"/>
                <a:gd name="T15" fmla="*/ 0 h 48"/>
                <a:gd name="T16" fmla="*/ 66 w 27"/>
                <a:gd name="T17" fmla="*/ 0 h 48"/>
                <a:gd name="T18" fmla="*/ 28 w 27"/>
                <a:gd name="T19" fmla="*/ 124 h 48"/>
                <a:gd name="T20" fmla="*/ 66 w 27"/>
                <a:gd name="T21" fmla="*/ 124 h 48"/>
                <a:gd name="T22" fmla="*/ 119 w 27"/>
                <a:gd name="T23" fmla="*/ 74 h 48"/>
                <a:gd name="T24" fmla="*/ 66 w 27"/>
                <a:gd name="T25" fmla="*/ 24 h 48"/>
                <a:gd name="T26" fmla="*/ 28 w 27"/>
                <a:gd name="T27" fmla="*/ 24 h 48"/>
                <a:gd name="T28" fmla="*/ 28 w 27"/>
                <a:gd name="T29" fmla="*/ 124 h 48"/>
                <a:gd name="T30" fmla="*/ 28 w 27"/>
                <a:gd name="T31" fmla="*/ 249 h 48"/>
                <a:gd name="T32" fmla="*/ 62 w 27"/>
                <a:gd name="T33" fmla="*/ 249 h 48"/>
                <a:gd name="T34" fmla="*/ 123 w 27"/>
                <a:gd name="T35" fmla="*/ 197 h 48"/>
                <a:gd name="T36" fmla="*/ 66 w 27"/>
                <a:gd name="T37" fmla="*/ 147 h 48"/>
                <a:gd name="T38" fmla="*/ 28 w 27"/>
                <a:gd name="T39" fmla="*/ 147 h 48"/>
                <a:gd name="T40" fmla="*/ 28 w 27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7" h="48">
                  <a:moveTo>
                    <a:pt x="12" y="0"/>
                  </a:moveTo>
                  <a:cubicBezTo>
                    <a:pt x="22" y="0"/>
                    <a:pt x="25" y="6"/>
                    <a:pt x="25" y="12"/>
                  </a:cubicBezTo>
                  <a:cubicBezTo>
                    <a:pt x="25" y="17"/>
                    <a:pt x="23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3" y="25"/>
                    <a:pt x="27" y="29"/>
                    <a:pt x="27" y="35"/>
                  </a:cubicBezTo>
                  <a:cubicBezTo>
                    <a:pt x="27" y="48"/>
                    <a:pt x="14" y="48"/>
                    <a:pt x="12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5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8" y="22"/>
                    <a:pt x="21" y="18"/>
                    <a:pt x="21" y="13"/>
                  </a:cubicBezTo>
                  <a:cubicBezTo>
                    <a:pt x="21" y="7"/>
                    <a:pt x="17" y="4"/>
                    <a:pt x="12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22"/>
                  </a:lnTo>
                  <a:close/>
                  <a:moveTo>
                    <a:pt x="5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5" y="44"/>
                    <a:pt x="22" y="44"/>
                    <a:pt x="22" y="35"/>
                  </a:cubicBezTo>
                  <a:cubicBezTo>
                    <a:pt x="22" y="29"/>
                    <a:pt x="18" y="26"/>
                    <a:pt x="12" y="26"/>
                  </a:cubicBezTo>
                  <a:cubicBezTo>
                    <a:pt x="5" y="26"/>
                    <a:pt x="5" y="26"/>
                    <a:pt x="5" y="26"/>
                  </a:cubicBezTo>
                  <a:lnTo>
                    <a:pt x="5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4" name="Freeform 170"/>
            <p:cNvSpPr>
              <a:spLocks/>
            </p:cNvSpPr>
            <p:nvPr userDrawn="1"/>
          </p:nvSpPr>
          <p:spPr bwMode="auto">
            <a:xfrm>
              <a:off x="2261" y="1147"/>
              <a:ext cx="82" cy="116"/>
            </a:xfrm>
            <a:custGeom>
              <a:avLst/>
              <a:gdLst>
                <a:gd name="T0" fmla="*/ 192 w 35"/>
                <a:gd name="T1" fmla="*/ 0 h 49"/>
                <a:gd name="T2" fmla="*/ 192 w 35"/>
                <a:gd name="T3" fmla="*/ 270 h 49"/>
                <a:gd name="T4" fmla="*/ 171 w 35"/>
                <a:gd name="T5" fmla="*/ 270 h 49"/>
                <a:gd name="T6" fmla="*/ 171 w 35"/>
                <a:gd name="T7" fmla="*/ 21 h 49"/>
                <a:gd name="T8" fmla="*/ 77 w 35"/>
                <a:gd name="T9" fmla="*/ 21 h 49"/>
                <a:gd name="T10" fmla="*/ 77 w 35"/>
                <a:gd name="T11" fmla="*/ 95 h 49"/>
                <a:gd name="T12" fmla="*/ 16 w 35"/>
                <a:gd name="T13" fmla="*/ 275 h 49"/>
                <a:gd name="T14" fmla="*/ 0 w 35"/>
                <a:gd name="T15" fmla="*/ 270 h 49"/>
                <a:gd name="T16" fmla="*/ 0 w 35"/>
                <a:gd name="T17" fmla="*/ 253 h 49"/>
                <a:gd name="T18" fmla="*/ 16 w 35"/>
                <a:gd name="T19" fmla="*/ 253 h 49"/>
                <a:gd name="T20" fmla="*/ 54 w 35"/>
                <a:gd name="T21" fmla="*/ 95 h 49"/>
                <a:gd name="T22" fmla="*/ 54 w 35"/>
                <a:gd name="T23" fmla="*/ 0 h 49"/>
                <a:gd name="T24" fmla="*/ 192 w 35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49">
                  <a:moveTo>
                    <a:pt x="35" y="0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33"/>
                    <a:pt x="14" y="49"/>
                    <a:pt x="3" y="49"/>
                  </a:cubicBezTo>
                  <a:cubicBezTo>
                    <a:pt x="3" y="49"/>
                    <a:pt x="2" y="49"/>
                    <a:pt x="0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2" y="45"/>
                    <a:pt x="3" y="45"/>
                  </a:cubicBezTo>
                  <a:cubicBezTo>
                    <a:pt x="11" y="45"/>
                    <a:pt x="10" y="25"/>
                    <a:pt x="10" y="17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5" name="Freeform 171"/>
            <p:cNvSpPr>
              <a:spLocks/>
            </p:cNvSpPr>
            <p:nvPr userDrawn="1"/>
          </p:nvSpPr>
          <p:spPr bwMode="auto">
            <a:xfrm>
              <a:off x="2369" y="1147"/>
              <a:ext cx="55" cy="114"/>
            </a:xfrm>
            <a:custGeom>
              <a:avLst/>
              <a:gdLst>
                <a:gd name="T0" fmla="*/ 52 w 55"/>
                <a:gd name="T1" fmla="*/ 0 h 114"/>
                <a:gd name="T2" fmla="*/ 52 w 55"/>
                <a:gd name="T3" fmla="*/ 10 h 114"/>
                <a:gd name="T4" fmla="*/ 12 w 55"/>
                <a:gd name="T5" fmla="*/ 10 h 114"/>
                <a:gd name="T6" fmla="*/ 12 w 55"/>
                <a:gd name="T7" fmla="*/ 52 h 114"/>
                <a:gd name="T8" fmla="*/ 50 w 55"/>
                <a:gd name="T9" fmla="*/ 52 h 114"/>
                <a:gd name="T10" fmla="*/ 50 w 55"/>
                <a:gd name="T11" fmla="*/ 62 h 114"/>
                <a:gd name="T12" fmla="*/ 12 w 55"/>
                <a:gd name="T13" fmla="*/ 62 h 114"/>
                <a:gd name="T14" fmla="*/ 12 w 55"/>
                <a:gd name="T15" fmla="*/ 104 h 114"/>
                <a:gd name="T16" fmla="*/ 55 w 55"/>
                <a:gd name="T17" fmla="*/ 104 h 114"/>
                <a:gd name="T18" fmla="*/ 55 w 55"/>
                <a:gd name="T19" fmla="*/ 114 h 114"/>
                <a:gd name="T20" fmla="*/ 0 w 55"/>
                <a:gd name="T21" fmla="*/ 114 h 114"/>
                <a:gd name="T22" fmla="*/ 0 w 55"/>
                <a:gd name="T23" fmla="*/ 0 h 114"/>
                <a:gd name="T24" fmla="*/ 52 w 55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" h="114">
                  <a:moveTo>
                    <a:pt x="52" y="0"/>
                  </a:moveTo>
                  <a:lnTo>
                    <a:pt x="52" y="10"/>
                  </a:lnTo>
                  <a:lnTo>
                    <a:pt x="12" y="10"/>
                  </a:lnTo>
                  <a:lnTo>
                    <a:pt x="12" y="52"/>
                  </a:lnTo>
                  <a:lnTo>
                    <a:pt x="50" y="52"/>
                  </a:lnTo>
                  <a:lnTo>
                    <a:pt x="50" y="62"/>
                  </a:lnTo>
                  <a:lnTo>
                    <a:pt x="12" y="62"/>
                  </a:lnTo>
                  <a:lnTo>
                    <a:pt x="12" y="104"/>
                  </a:lnTo>
                  <a:lnTo>
                    <a:pt x="55" y="104"/>
                  </a:lnTo>
                  <a:lnTo>
                    <a:pt x="55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6" name="Freeform 172"/>
            <p:cNvSpPr>
              <a:spLocks/>
            </p:cNvSpPr>
            <p:nvPr userDrawn="1"/>
          </p:nvSpPr>
          <p:spPr bwMode="auto">
            <a:xfrm>
              <a:off x="2442" y="1147"/>
              <a:ext cx="76" cy="114"/>
            </a:xfrm>
            <a:custGeom>
              <a:avLst/>
              <a:gdLst>
                <a:gd name="T0" fmla="*/ 12 w 76"/>
                <a:gd name="T1" fmla="*/ 0 h 114"/>
                <a:gd name="T2" fmla="*/ 12 w 76"/>
                <a:gd name="T3" fmla="*/ 52 h 114"/>
                <a:gd name="T4" fmla="*/ 67 w 76"/>
                <a:gd name="T5" fmla="*/ 52 h 114"/>
                <a:gd name="T6" fmla="*/ 67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7 w 76"/>
                <a:gd name="T13" fmla="*/ 114 h 114"/>
                <a:gd name="T14" fmla="*/ 67 w 76"/>
                <a:gd name="T15" fmla="*/ 59 h 114"/>
                <a:gd name="T16" fmla="*/ 12 w 76"/>
                <a:gd name="T17" fmla="*/ 59 h 114"/>
                <a:gd name="T18" fmla="*/ 12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2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2" y="0"/>
                  </a:moveTo>
                  <a:lnTo>
                    <a:pt x="12" y="52"/>
                  </a:lnTo>
                  <a:lnTo>
                    <a:pt x="67" y="5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7" y="114"/>
                  </a:lnTo>
                  <a:lnTo>
                    <a:pt x="67" y="59"/>
                  </a:lnTo>
                  <a:lnTo>
                    <a:pt x="12" y="59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7" name="Freeform 173"/>
            <p:cNvSpPr>
              <a:spLocks/>
            </p:cNvSpPr>
            <p:nvPr userDrawn="1"/>
          </p:nvSpPr>
          <p:spPr bwMode="auto">
            <a:xfrm>
              <a:off x="2544" y="114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99 h 114"/>
                <a:gd name="T6" fmla="*/ 9 w 78"/>
                <a:gd name="T7" fmla="*/ 99 h 114"/>
                <a:gd name="T8" fmla="*/ 17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9 w 78"/>
                <a:gd name="T17" fmla="*/ 114 h 114"/>
                <a:gd name="T18" fmla="*/ 69 w 78"/>
                <a:gd name="T19" fmla="*/ 29 h 114"/>
                <a:gd name="T20" fmla="*/ 69 w 78"/>
                <a:gd name="T21" fmla="*/ 14 h 114"/>
                <a:gd name="T22" fmla="*/ 69 w 78"/>
                <a:gd name="T23" fmla="*/ 14 h 114"/>
                <a:gd name="T24" fmla="*/ 64 w 78"/>
                <a:gd name="T25" fmla="*/ 26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99"/>
                  </a:lnTo>
                  <a:lnTo>
                    <a:pt x="17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9" y="114"/>
                  </a:lnTo>
                  <a:lnTo>
                    <a:pt x="69" y="29"/>
                  </a:lnTo>
                  <a:lnTo>
                    <a:pt x="69" y="14"/>
                  </a:lnTo>
                  <a:lnTo>
                    <a:pt x="64" y="26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8" name="Freeform 174"/>
            <p:cNvSpPr>
              <a:spLocks noEditPoints="1"/>
            </p:cNvSpPr>
            <p:nvPr userDrawn="1"/>
          </p:nvSpPr>
          <p:spPr bwMode="auto">
            <a:xfrm>
              <a:off x="2643" y="1147"/>
              <a:ext cx="66" cy="114"/>
            </a:xfrm>
            <a:custGeom>
              <a:avLst/>
              <a:gdLst>
                <a:gd name="T0" fmla="*/ 156 w 28"/>
                <a:gd name="T1" fmla="*/ 271 h 48"/>
                <a:gd name="T2" fmla="*/ 134 w 28"/>
                <a:gd name="T3" fmla="*/ 271 h 48"/>
                <a:gd name="T4" fmla="*/ 134 w 28"/>
                <a:gd name="T5" fmla="*/ 159 h 48"/>
                <a:gd name="T6" fmla="*/ 83 w 28"/>
                <a:gd name="T7" fmla="*/ 159 h 48"/>
                <a:gd name="T8" fmla="*/ 28 w 28"/>
                <a:gd name="T9" fmla="*/ 271 h 48"/>
                <a:gd name="T10" fmla="*/ 0 w 28"/>
                <a:gd name="T11" fmla="*/ 271 h 48"/>
                <a:gd name="T12" fmla="*/ 61 w 28"/>
                <a:gd name="T13" fmla="*/ 152 h 48"/>
                <a:gd name="T14" fmla="*/ 12 w 28"/>
                <a:gd name="T15" fmla="*/ 78 h 48"/>
                <a:gd name="T16" fmla="*/ 90 w 28"/>
                <a:gd name="T17" fmla="*/ 0 h 48"/>
                <a:gd name="T18" fmla="*/ 156 w 28"/>
                <a:gd name="T19" fmla="*/ 0 h 48"/>
                <a:gd name="T20" fmla="*/ 156 w 28"/>
                <a:gd name="T21" fmla="*/ 271 h 48"/>
                <a:gd name="T22" fmla="*/ 134 w 28"/>
                <a:gd name="T23" fmla="*/ 24 h 48"/>
                <a:gd name="T24" fmla="*/ 83 w 28"/>
                <a:gd name="T25" fmla="*/ 24 h 48"/>
                <a:gd name="T26" fmla="*/ 33 w 28"/>
                <a:gd name="T27" fmla="*/ 78 h 48"/>
                <a:gd name="T28" fmla="*/ 83 w 28"/>
                <a:gd name="T29" fmla="*/ 135 h 48"/>
                <a:gd name="T30" fmla="*/ 134 w 28"/>
                <a:gd name="T31" fmla="*/ 135 h 48"/>
                <a:gd name="T32" fmla="*/ 134 w 28"/>
                <a:gd name="T33" fmla="*/ 24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48">
                  <a:moveTo>
                    <a:pt x="28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5" y="25"/>
                    <a:pt x="2" y="20"/>
                    <a:pt x="2" y="14"/>
                  </a:cubicBezTo>
                  <a:cubicBezTo>
                    <a:pt x="2" y="7"/>
                    <a:pt x="6" y="0"/>
                    <a:pt x="16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28" y="48"/>
                  </a:lnTo>
                  <a:close/>
                  <a:moveTo>
                    <a:pt x="24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0" y="4"/>
                    <a:pt x="6" y="9"/>
                    <a:pt x="6" y="14"/>
                  </a:cubicBezTo>
                  <a:cubicBezTo>
                    <a:pt x="6" y="21"/>
                    <a:pt x="11" y="24"/>
                    <a:pt x="15" y="24"/>
                  </a:cubicBezTo>
                  <a:cubicBezTo>
                    <a:pt x="24" y="24"/>
                    <a:pt x="24" y="24"/>
                    <a:pt x="24" y="24"/>
                  </a:cubicBezTo>
                  <a:lnTo>
                    <a:pt x="2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9" name="Freeform 175"/>
            <p:cNvSpPr>
              <a:spLocks/>
            </p:cNvSpPr>
            <p:nvPr userDrawn="1"/>
          </p:nvSpPr>
          <p:spPr bwMode="auto">
            <a:xfrm>
              <a:off x="586" y="1355"/>
              <a:ext cx="68" cy="116"/>
            </a:xfrm>
            <a:custGeom>
              <a:avLst/>
              <a:gdLst>
                <a:gd name="T0" fmla="*/ 38 w 29"/>
                <a:gd name="T1" fmla="*/ 123 h 49"/>
                <a:gd name="T2" fmla="*/ 66 w 29"/>
                <a:gd name="T3" fmla="*/ 123 h 49"/>
                <a:gd name="T4" fmla="*/ 127 w 29"/>
                <a:gd name="T5" fmla="*/ 66 h 49"/>
                <a:gd name="T6" fmla="*/ 66 w 29"/>
                <a:gd name="T7" fmla="*/ 21 h 49"/>
                <a:gd name="T8" fmla="*/ 12 w 29"/>
                <a:gd name="T9" fmla="*/ 40 h 49"/>
                <a:gd name="T10" fmla="*/ 5 w 29"/>
                <a:gd name="T11" fmla="*/ 12 h 49"/>
                <a:gd name="T12" fmla="*/ 66 w 29"/>
                <a:gd name="T13" fmla="*/ 0 h 49"/>
                <a:gd name="T14" fmla="*/ 148 w 29"/>
                <a:gd name="T15" fmla="*/ 66 h 49"/>
                <a:gd name="T16" fmla="*/ 110 w 29"/>
                <a:gd name="T17" fmla="*/ 128 h 49"/>
                <a:gd name="T18" fmla="*/ 110 w 29"/>
                <a:gd name="T19" fmla="*/ 135 h 49"/>
                <a:gd name="T20" fmla="*/ 159 w 29"/>
                <a:gd name="T21" fmla="*/ 201 h 49"/>
                <a:gd name="T22" fmla="*/ 66 w 29"/>
                <a:gd name="T23" fmla="*/ 275 h 49"/>
                <a:gd name="T24" fmla="*/ 0 w 29"/>
                <a:gd name="T25" fmla="*/ 258 h 49"/>
                <a:gd name="T26" fmla="*/ 5 w 29"/>
                <a:gd name="T27" fmla="*/ 234 h 49"/>
                <a:gd name="T28" fmla="*/ 66 w 29"/>
                <a:gd name="T29" fmla="*/ 253 h 49"/>
                <a:gd name="T30" fmla="*/ 131 w 29"/>
                <a:gd name="T31" fmla="*/ 201 h 49"/>
                <a:gd name="T32" fmla="*/ 70 w 29"/>
                <a:gd name="T33" fmla="*/ 147 h 49"/>
                <a:gd name="T34" fmla="*/ 38 w 29"/>
                <a:gd name="T35" fmla="*/ 147 h 49"/>
                <a:gd name="T36" fmla="*/ 38 w 29"/>
                <a:gd name="T37" fmla="*/ 123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" h="49">
                  <a:moveTo>
                    <a:pt x="7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21" y="22"/>
                    <a:pt x="23" y="17"/>
                    <a:pt x="23" y="12"/>
                  </a:cubicBezTo>
                  <a:cubicBezTo>
                    <a:pt x="23" y="7"/>
                    <a:pt x="19" y="4"/>
                    <a:pt x="12" y="4"/>
                  </a:cubicBezTo>
                  <a:cubicBezTo>
                    <a:pt x="9" y="4"/>
                    <a:pt x="5" y="5"/>
                    <a:pt x="2" y="7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1"/>
                    <a:pt x="9" y="0"/>
                    <a:pt x="12" y="0"/>
                  </a:cubicBezTo>
                  <a:cubicBezTo>
                    <a:pt x="14" y="0"/>
                    <a:pt x="27" y="0"/>
                    <a:pt x="27" y="12"/>
                  </a:cubicBezTo>
                  <a:cubicBezTo>
                    <a:pt x="27" y="18"/>
                    <a:pt x="25" y="22"/>
                    <a:pt x="20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6" y="25"/>
                    <a:pt x="29" y="30"/>
                    <a:pt x="29" y="36"/>
                  </a:cubicBezTo>
                  <a:cubicBezTo>
                    <a:pt x="29" y="45"/>
                    <a:pt x="20" y="49"/>
                    <a:pt x="12" y="49"/>
                  </a:cubicBezTo>
                  <a:cubicBezTo>
                    <a:pt x="8" y="49"/>
                    <a:pt x="4" y="48"/>
                    <a:pt x="0" y="46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4"/>
                    <a:pt x="8" y="45"/>
                    <a:pt x="12" y="45"/>
                  </a:cubicBezTo>
                  <a:cubicBezTo>
                    <a:pt x="19" y="45"/>
                    <a:pt x="24" y="41"/>
                    <a:pt x="24" y="36"/>
                  </a:cubicBezTo>
                  <a:cubicBezTo>
                    <a:pt x="24" y="29"/>
                    <a:pt x="20" y="26"/>
                    <a:pt x="13" y="26"/>
                  </a:cubicBezTo>
                  <a:cubicBezTo>
                    <a:pt x="7" y="26"/>
                    <a:pt x="7" y="26"/>
                    <a:pt x="7" y="26"/>
                  </a:cubicBezTo>
                  <a:lnTo>
                    <a:pt x="7" y="2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0" name="Freeform 176"/>
            <p:cNvSpPr>
              <a:spLocks noEditPoints="1"/>
            </p:cNvSpPr>
            <p:nvPr userDrawn="1"/>
          </p:nvSpPr>
          <p:spPr bwMode="auto">
            <a:xfrm>
              <a:off x="663" y="1357"/>
              <a:ext cx="95" cy="137"/>
            </a:xfrm>
            <a:custGeom>
              <a:avLst/>
              <a:gdLst>
                <a:gd name="T0" fmla="*/ 197 w 40"/>
                <a:gd name="T1" fmla="*/ 0 h 58"/>
                <a:gd name="T2" fmla="*/ 197 w 40"/>
                <a:gd name="T3" fmla="*/ 246 h 58"/>
                <a:gd name="T4" fmla="*/ 226 w 40"/>
                <a:gd name="T5" fmla="*/ 246 h 58"/>
                <a:gd name="T6" fmla="*/ 226 w 40"/>
                <a:gd name="T7" fmla="*/ 324 h 58"/>
                <a:gd name="T8" fmla="*/ 204 w 40"/>
                <a:gd name="T9" fmla="*/ 324 h 58"/>
                <a:gd name="T10" fmla="*/ 204 w 40"/>
                <a:gd name="T11" fmla="*/ 267 h 58"/>
                <a:gd name="T12" fmla="*/ 24 w 40"/>
                <a:gd name="T13" fmla="*/ 267 h 58"/>
                <a:gd name="T14" fmla="*/ 24 w 40"/>
                <a:gd name="T15" fmla="*/ 324 h 58"/>
                <a:gd name="T16" fmla="*/ 0 w 40"/>
                <a:gd name="T17" fmla="*/ 324 h 58"/>
                <a:gd name="T18" fmla="*/ 0 w 40"/>
                <a:gd name="T19" fmla="*/ 246 h 58"/>
                <a:gd name="T20" fmla="*/ 24 w 40"/>
                <a:gd name="T21" fmla="*/ 246 h 58"/>
                <a:gd name="T22" fmla="*/ 57 w 40"/>
                <a:gd name="T23" fmla="*/ 73 h 58"/>
                <a:gd name="T24" fmla="*/ 57 w 40"/>
                <a:gd name="T25" fmla="*/ 0 h 58"/>
                <a:gd name="T26" fmla="*/ 197 w 40"/>
                <a:gd name="T27" fmla="*/ 0 h 58"/>
                <a:gd name="T28" fmla="*/ 78 w 40"/>
                <a:gd name="T29" fmla="*/ 21 h 58"/>
                <a:gd name="T30" fmla="*/ 78 w 40"/>
                <a:gd name="T31" fmla="*/ 73 h 58"/>
                <a:gd name="T32" fmla="*/ 45 w 40"/>
                <a:gd name="T33" fmla="*/ 246 h 58"/>
                <a:gd name="T34" fmla="*/ 176 w 40"/>
                <a:gd name="T35" fmla="*/ 246 h 58"/>
                <a:gd name="T36" fmla="*/ 176 w 40"/>
                <a:gd name="T37" fmla="*/ 21 h 58"/>
                <a:gd name="T38" fmla="*/ 78 w 40"/>
                <a:gd name="T39" fmla="*/ 21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" h="58">
                  <a:moveTo>
                    <a:pt x="35" y="0"/>
                  </a:moveTo>
                  <a:cubicBezTo>
                    <a:pt x="35" y="44"/>
                    <a:pt x="35" y="44"/>
                    <a:pt x="35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10" y="33"/>
                    <a:pt x="10" y="25"/>
                    <a:pt x="10" y="13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35" y="0"/>
                  </a:lnTo>
                  <a:close/>
                  <a:moveTo>
                    <a:pt x="14" y="4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4" y="24"/>
                    <a:pt x="14" y="33"/>
                    <a:pt x="8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1" name="Freeform 177"/>
            <p:cNvSpPr>
              <a:spLocks noEditPoints="1"/>
            </p:cNvSpPr>
            <p:nvPr userDrawn="1"/>
          </p:nvSpPr>
          <p:spPr bwMode="auto">
            <a:xfrm>
              <a:off x="777" y="1357"/>
              <a:ext cx="59" cy="114"/>
            </a:xfrm>
            <a:custGeom>
              <a:avLst/>
              <a:gdLst>
                <a:gd name="T0" fmla="*/ 66 w 25"/>
                <a:gd name="T1" fmla="*/ 0 h 48"/>
                <a:gd name="T2" fmla="*/ 139 w 25"/>
                <a:gd name="T3" fmla="*/ 78 h 48"/>
                <a:gd name="T4" fmla="*/ 66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6 w 25"/>
                <a:gd name="T15" fmla="*/ 0 h 48"/>
                <a:gd name="T16" fmla="*/ 21 w 25"/>
                <a:gd name="T17" fmla="*/ 135 h 48"/>
                <a:gd name="T18" fmla="*/ 61 w 25"/>
                <a:gd name="T19" fmla="*/ 135 h 48"/>
                <a:gd name="T20" fmla="*/ 118 w 25"/>
                <a:gd name="T21" fmla="*/ 78 h 48"/>
                <a:gd name="T22" fmla="*/ 61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2" y="0"/>
                  </a:moveTo>
                  <a:cubicBezTo>
                    <a:pt x="20" y="0"/>
                    <a:pt x="25" y="5"/>
                    <a:pt x="25" y="14"/>
                  </a:cubicBezTo>
                  <a:cubicBezTo>
                    <a:pt x="25" y="22"/>
                    <a:pt x="20" y="27"/>
                    <a:pt x="12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21" y="23"/>
                    <a:pt x="21" y="14"/>
                  </a:cubicBezTo>
                  <a:cubicBezTo>
                    <a:pt x="21" y="4"/>
                    <a:pt x="12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2" name="Freeform 178"/>
            <p:cNvSpPr>
              <a:spLocks noEditPoints="1"/>
            </p:cNvSpPr>
            <p:nvPr userDrawn="1"/>
          </p:nvSpPr>
          <p:spPr bwMode="auto">
            <a:xfrm>
              <a:off x="836" y="1357"/>
              <a:ext cx="97" cy="114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5 w 97"/>
                <a:gd name="T5" fmla="*/ 114 h 114"/>
                <a:gd name="T6" fmla="*/ 73 w 97"/>
                <a:gd name="T7" fmla="*/ 81 h 114"/>
                <a:gd name="T8" fmla="*/ 21 w 97"/>
                <a:gd name="T9" fmla="*/ 81 h 114"/>
                <a:gd name="T10" fmla="*/ 9 w 97"/>
                <a:gd name="T11" fmla="*/ 114 h 114"/>
                <a:gd name="T12" fmla="*/ 0 w 97"/>
                <a:gd name="T13" fmla="*/ 114 h 114"/>
                <a:gd name="T14" fmla="*/ 40 w 97"/>
                <a:gd name="T15" fmla="*/ 0 h 114"/>
                <a:gd name="T16" fmla="*/ 54 w 97"/>
                <a:gd name="T17" fmla="*/ 0 h 114"/>
                <a:gd name="T18" fmla="*/ 47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47 w 97"/>
                <a:gd name="T29" fmla="*/ 10 h 114"/>
                <a:gd name="T30" fmla="*/ 47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5" y="114"/>
                  </a:lnTo>
                  <a:lnTo>
                    <a:pt x="73" y="81"/>
                  </a:lnTo>
                  <a:lnTo>
                    <a:pt x="21" y="81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40" y="0"/>
                  </a:lnTo>
                  <a:lnTo>
                    <a:pt x="54" y="0"/>
                  </a:lnTo>
                  <a:close/>
                  <a:moveTo>
                    <a:pt x="47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3" name="Freeform 179"/>
            <p:cNvSpPr>
              <a:spLocks noEditPoints="1"/>
            </p:cNvSpPr>
            <p:nvPr userDrawn="1"/>
          </p:nvSpPr>
          <p:spPr bwMode="auto">
            <a:xfrm>
              <a:off x="949" y="1357"/>
              <a:ext cx="62" cy="114"/>
            </a:xfrm>
            <a:custGeom>
              <a:avLst/>
              <a:gdLst>
                <a:gd name="T0" fmla="*/ 69 w 26"/>
                <a:gd name="T1" fmla="*/ 0 h 48"/>
                <a:gd name="T2" fmla="*/ 143 w 26"/>
                <a:gd name="T3" fmla="*/ 69 h 48"/>
                <a:gd name="T4" fmla="*/ 98 w 26"/>
                <a:gd name="T5" fmla="*/ 131 h 48"/>
                <a:gd name="T6" fmla="*/ 98 w 26"/>
                <a:gd name="T7" fmla="*/ 131 h 48"/>
                <a:gd name="T8" fmla="*/ 148 w 26"/>
                <a:gd name="T9" fmla="*/ 192 h 48"/>
                <a:gd name="T10" fmla="*/ 62 w 26"/>
                <a:gd name="T11" fmla="*/ 271 h 48"/>
                <a:gd name="T12" fmla="*/ 0 w 26"/>
                <a:gd name="T13" fmla="*/ 271 h 48"/>
                <a:gd name="T14" fmla="*/ 0 w 26"/>
                <a:gd name="T15" fmla="*/ 0 h 48"/>
                <a:gd name="T16" fmla="*/ 69 w 26"/>
                <a:gd name="T17" fmla="*/ 0 h 48"/>
                <a:gd name="T18" fmla="*/ 24 w 26"/>
                <a:gd name="T19" fmla="*/ 119 h 48"/>
                <a:gd name="T20" fmla="*/ 62 w 26"/>
                <a:gd name="T21" fmla="*/ 119 h 48"/>
                <a:gd name="T22" fmla="*/ 114 w 26"/>
                <a:gd name="T23" fmla="*/ 69 h 48"/>
                <a:gd name="T24" fmla="*/ 62 w 26"/>
                <a:gd name="T25" fmla="*/ 24 h 48"/>
                <a:gd name="T26" fmla="*/ 24 w 26"/>
                <a:gd name="T27" fmla="*/ 24 h 48"/>
                <a:gd name="T28" fmla="*/ 24 w 26"/>
                <a:gd name="T29" fmla="*/ 119 h 48"/>
                <a:gd name="T30" fmla="*/ 24 w 26"/>
                <a:gd name="T31" fmla="*/ 249 h 48"/>
                <a:gd name="T32" fmla="*/ 62 w 26"/>
                <a:gd name="T33" fmla="*/ 249 h 48"/>
                <a:gd name="T34" fmla="*/ 119 w 26"/>
                <a:gd name="T35" fmla="*/ 192 h 48"/>
                <a:gd name="T36" fmla="*/ 62 w 26"/>
                <a:gd name="T37" fmla="*/ 140 h 48"/>
                <a:gd name="T38" fmla="*/ 24 w 26"/>
                <a:gd name="T39" fmla="*/ 140 h 48"/>
                <a:gd name="T40" fmla="*/ 24 w 26"/>
                <a:gd name="T41" fmla="*/ 249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" h="48">
                  <a:moveTo>
                    <a:pt x="12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6"/>
                    <a:pt x="23" y="21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22" y="24"/>
                    <a:pt x="26" y="29"/>
                    <a:pt x="26" y="34"/>
                  </a:cubicBezTo>
                  <a:cubicBezTo>
                    <a:pt x="26" y="48"/>
                    <a:pt x="13" y="48"/>
                    <a:pt x="1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  <a:moveTo>
                    <a:pt x="4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7" y="21"/>
                    <a:pt x="20" y="17"/>
                    <a:pt x="20" y="12"/>
                  </a:cubicBezTo>
                  <a:cubicBezTo>
                    <a:pt x="20" y="6"/>
                    <a:pt x="16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1"/>
                  </a:lnTo>
                  <a:close/>
                  <a:moveTo>
                    <a:pt x="4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4" y="44"/>
                    <a:pt x="21" y="43"/>
                    <a:pt x="21" y="34"/>
                  </a:cubicBezTo>
                  <a:cubicBezTo>
                    <a:pt x="21" y="28"/>
                    <a:pt x="17" y="25"/>
                    <a:pt x="11" y="25"/>
                  </a:cubicBezTo>
                  <a:cubicBezTo>
                    <a:pt x="4" y="25"/>
                    <a:pt x="4" y="25"/>
                    <a:pt x="4" y="25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4" name="Freeform 180"/>
            <p:cNvSpPr>
              <a:spLocks noEditPoints="1"/>
            </p:cNvSpPr>
            <p:nvPr userDrawn="1"/>
          </p:nvSpPr>
          <p:spPr bwMode="auto">
            <a:xfrm>
              <a:off x="1027" y="1355"/>
              <a:ext cx="95" cy="116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6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5" name="Freeform 181"/>
            <p:cNvSpPr>
              <a:spLocks noEditPoints="1"/>
            </p:cNvSpPr>
            <p:nvPr userDrawn="1"/>
          </p:nvSpPr>
          <p:spPr bwMode="auto">
            <a:xfrm>
              <a:off x="1138" y="1355"/>
              <a:ext cx="95" cy="116"/>
            </a:xfrm>
            <a:custGeom>
              <a:avLst/>
              <a:gdLst>
                <a:gd name="T0" fmla="*/ 114 w 40"/>
                <a:gd name="T1" fmla="*/ 0 h 49"/>
                <a:gd name="T2" fmla="*/ 226 w 40"/>
                <a:gd name="T3" fmla="*/ 140 h 49"/>
                <a:gd name="T4" fmla="*/ 114 w 40"/>
                <a:gd name="T5" fmla="*/ 275 h 49"/>
                <a:gd name="T6" fmla="*/ 0 w 40"/>
                <a:gd name="T7" fmla="*/ 140 h 49"/>
                <a:gd name="T8" fmla="*/ 114 w 40"/>
                <a:gd name="T9" fmla="*/ 0 h 49"/>
                <a:gd name="T10" fmla="*/ 114 w 40"/>
                <a:gd name="T11" fmla="*/ 253 h 49"/>
                <a:gd name="T12" fmla="*/ 204 w 40"/>
                <a:gd name="T13" fmla="*/ 140 h 49"/>
                <a:gd name="T14" fmla="*/ 114 w 40"/>
                <a:gd name="T15" fmla="*/ 21 h 49"/>
                <a:gd name="T16" fmla="*/ 24 w 40"/>
                <a:gd name="T17" fmla="*/ 140 h 49"/>
                <a:gd name="T18" fmla="*/ 114 w 40"/>
                <a:gd name="T19" fmla="*/ 253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4" y="0"/>
                    <a:pt x="40" y="12"/>
                    <a:pt x="40" y="25"/>
                  </a:cubicBezTo>
                  <a:cubicBezTo>
                    <a:pt x="40" y="41"/>
                    <a:pt x="31" y="49"/>
                    <a:pt x="20" y="49"/>
                  </a:cubicBezTo>
                  <a:cubicBezTo>
                    <a:pt x="9" y="49"/>
                    <a:pt x="0" y="41"/>
                    <a:pt x="0" y="25"/>
                  </a:cubicBezTo>
                  <a:cubicBezTo>
                    <a:pt x="0" y="12"/>
                    <a:pt x="7" y="0"/>
                    <a:pt x="20" y="0"/>
                  </a:cubicBezTo>
                  <a:close/>
                  <a:moveTo>
                    <a:pt x="20" y="45"/>
                  </a:moveTo>
                  <a:cubicBezTo>
                    <a:pt x="28" y="45"/>
                    <a:pt x="36" y="39"/>
                    <a:pt x="36" y="25"/>
                  </a:cubicBezTo>
                  <a:cubicBezTo>
                    <a:pt x="36" y="10"/>
                    <a:pt x="28" y="4"/>
                    <a:pt x="20" y="4"/>
                  </a:cubicBezTo>
                  <a:cubicBezTo>
                    <a:pt x="12" y="4"/>
                    <a:pt x="4" y="10"/>
                    <a:pt x="4" y="25"/>
                  </a:cubicBezTo>
                  <a:cubicBezTo>
                    <a:pt x="4" y="39"/>
                    <a:pt x="12" y="45"/>
                    <a:pt x="20" y="45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6" name="Freeform 182"/>
            <p:cNvSpPr>
              <a:spLocks/>
            </p:cNvSpPr>
            <p:nvPr userDrawn="1"/>
          </p:nvSpPr>
          <p:spPr bwMode="auto">
            <a:xfrm>
              <a:off x="1238" y="1357"/>
              <a:ext cx="89" cy="114"/>
            </a:xfrm>
            <a:custGeom>
              <a:avLst/>
              <a:gdLst>
                <a:gd name="T0" fmla="*/ 14 w 89"/>
                <a:gd name="T1" fmla="*/ 0 h 114"/>
                <a:gd name="T2" fmla="*/ 42 w 89"/>
                <a:gd name="T3" fmla="*/ 41 h 114"/>
                <a:gd name="T4" fmla="*/ 44 w 89"/>
                <a:gd name="T5" fmla="*/ 45 h 114"/>
                <a:gd name="T6" fmla="*/ 44 w 89"/>
                <a:gd name="T7" fmla="*/ 45 h 114"/>
                <a:gd name="T8" fmla="*/ 49 w 89"/>
                <a:gd name="T9" fmla="*/ 41 h 114"/>
                <a:gd name="T10" fmla="*/ 75 w 89"/>
                <a:gd name="T11" fmla="*/ 0 h 114"/>
                <a:gd name="T12" fmla="*/ 87 w 89"/>
                <a:gd name="T13" fmla="*/ 0 h 114"/>
                <a:gd name="T14" fmla="*/ 52 w 89"/>
                <a:gd name="T15" fmla="*/ 52 h 114"/>
                <a:gd name="T16" fmla="*/ 89 w 89"/>
                <a:gd name="T17" fmla="*/ 114 h 114"/>
                <a:gd name="T18" fmla="*/ 78 w 89"/>
                <a:gd name="T19" fmla="*/ 114 h 114"/>
                <a:gd name="T20" fmla="*/ 52 w 89"/>
                <a:gd name="T21" fmla="*/ 71 h 114"/>
                <a:gd name="T22" fmla="*/ 44 w 89"/>
                <a:gd name="T23" fmla="*/ 62 h 114"/>
                <a:gd name="T24" fmla="*/ 44 w 89"/>
                <a:gd name="T25" fmla="*/ 62 h 114"/>
                <a:gd name="T26" fmla="*/ 37 w 89"/>
                <a:gd name="T27" fmla="*/ 71 h 114"/>
                <a:gd name="T28" fmla="*/ 11 w 89"/>
                <a:gd name="T29" fmla="*/ 114 h 114"/>
                <a:gd name="T30" fmla="*/ 0 w 89"/>
                <a:gd name="T31" fmla="*/ 114 h 114"/>
                <a:gd name="T32" fmla="*/ 37 w 89"/>
                <a:gd name="T33" fmla="*/ 52 h 114"/>
                <a:gd name="T34" fmla="*/ 2 w 89"/>
                <a:gd name="T35" fmla="*/ 0 h 114"/>
                <a:gd name="T36" fmla="*/ 14 w 89"/>
                <a:gd name="T37" fmla="*/ 0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" h="114">
                  <a:moveTo>
                    <a:pt x="14" y="0"/>
                  </a:moveTo>
                  <a:lnTo>
                    <a:pt x="42" y="41"/>
                  </a:lnTo>
                  <a:lnTo>
                    <a:pt x="44" y="45"/>
                  </a:lnTo>
                  <a:lnTo>
                    <a:pt x="49" y="41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52" y="52"/>
                  </a:lnTo>
                  <a:lnTo>
                    <a:pt x="89" y="114"/>
                  </a:lnTo>
                  <a:lnTo>
                    <a:pt x="78" y="114"/>
                  </a:lnTo>
                  <a:lnTo>
                    <a:pt x="52" y="71"/>
                  </a:lnTo>
                  <a:lnTo>
                    <a:pt x="44" y="62"/>
                  </a:lnTo>
                  <a:lnTo>
                    <a:pt x="37" y="71"/>
                  </a:lnTo>
                  <a:lnTo>
                    <a:pt x="11" y="114"/>
                  </a:lnTo>
                  <a:lnTo>
                    <a:pt x="0" y="114"/>
                  </a:lnTo>
                  <a:lnTo>
                    <a:pt x="37" y="52"/>
                  </a:lnTo>
                  <a:lnTo>
                    <a:pt x="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7" name="Freeform 183"/>
            <p:cNvSpPr>
              <a:spLocks noEditPoints="1"/>
            </p:cNvSpPr>
            <p:nvPr userDrawn="1"/>
          </p:nvSpPr>
          <p:spPr bwMode="auto">
            <a:xfrm>
              <a:off x="1346" y="1357"/>
              <a:ext cx="59" cy="114"/>
            </a:xfrm>
            <a:custGeom>
              <a:avLst/>
              <a:gdLst>
                <a:gd name="T0" fmla="*/ 61 w 25"/>
                <a:gd name="T1" fmla="*/ 0 h 48"/>
                <a:gd name="T2" fmla="*/ 139 w 25"/>
                <a:gd name="T3" fmla="*/ 78 h 48"/>
                <a:gd name="T4" fmla="*/ 61 w 25"/>
                <a:gd name="T5" fmla="*/ 152 h 48"/>
                <a:gd name="T6" fmla="*/ 21 w 25"/>
                <a:gd name="T7" fmla="*/ 152 h 48"/>
                <a:gd name="T8" fmla="*/ 21 w 25"/>
                <a:gd name="T9" fmla="*/ 271 h 48"/>
                <a:gd name="T10" fmla="*/ 0 w 25"/>
                <a:gd name="T11" fmla="*/ 271 h 48"/>
                <a:gd name="T12" fmla="*/ 0 w 25"/>
                <a:gd name="T13" fmla="*/ 0 h 48"/>
                <a:gd name="T14" fmla="*/ 61 w 25"/>
                <a:gd name="T15" fmla="*/ 0 h 48"/>
                <a:gd name="T16" fmla="*/ 21 w 25"/>
                <a:gd name="T17" fmla="*/ 135 h 48"/>
                <a:gd name="T18" fmla="*/ 57 w 25"/>
                <a:gd name="T19" fmla="*/ 135 h 48"/>
                <a:gd name="T20" fmla="*/ 111 w 25"/>
                <a:gd name="T21" fmla="*/ 78 h 48"/>
                <a:gd name="T22" fmla="*/ 57 w 25"/>
                <a:gd name="T23" fmla="*/ 24 h 48"/>
                <a:gd name="T24" fmla="*/ 21 w 25"/>
                <a:gd name="T25" fmla="*/ 24 h 48"/>
                <a:gd name="T26" fmla="*/ 21 w 25"/>
                <a:gd name="T27" fmla="*/ 13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19" y="0"/>
                    <a:pt x="25" y="5"/>
                    <a:pt x="25" y="14"/>
                  </a:cubicBezTo>
                  <a:cubicBezTo>
                    <a:pt x="25" y="22"/>
                    <a:pt x="20" y="27"/>
                    <a:pt x="11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0"/>
                  </a:lnTo>
                  <a:close/>
                  <a:moveTo>
                    <a:pt x="4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13" y="24"/>
                    <a:pt x="20" y="23"/>
                    <a:pt x="20" y="14"/>
                  </a:cubicBezTo>
                  <a:cubicBezTo>
                    <a:pt x="20" y="4"/>
                    <a:pt x="12" y="4"/>
                    <a:pt x="10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4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8" name="Freeform 184"/>
            <p:cNvSpPr>
              <a:spLocks noEditPoints="1"/>
            </p:cNvSpPr>
            <p:nvPr userDrawn="1"/>
          </p:nvSpPr>
          <p:spPr bwMode="auto">
            <a:xfrm>
              <a:off x="1403" y="1357"/>
              <a:ext cx="97" cy="114"/>
            </a:xfrm>
            <a:custGeom>
              <a:avLst/>
              <a:gdLst>
                <a:gd name="T0" fmla="*/ 54 w 97"/>
                <a:gd name="T1" fmla="*/ 0 h 114"/>
                <a:gd name="T2" fmla="*/ 97 w 97"/>
                <a:gd name="T3" fmla="*/ 114 h 114"/>
                <a:gd name="T4" fmla="*/ 87 w 97"/>
                <a:gd name="T5" fmla="*/ 114 h 114"/>
                <a:gd name="T6" fmla="*/ 76 w 97"/>
                <a:gd name="T7" fmla="*/ 81 h 114"/>
                <a:gd name="T8" fmla="*/ 24 w 97"/>
                <a:gd name="T9" fmla="*/ 81 h 114"/>
                <a:gd name="T10" fmla="*/ 12 w 97"/>
                <a:gd name="T11" fmla="*/ 114 h 114"/>
                <a:gd name="T12" fmla="*/ 0 w 97"/>
                <a:gd name="T13" fmla="*/ 114 h 114"/>
                <a:gd name="T14" fmla="*/ 42 w 97"/>
                <a:gd name="T15" fmla="*/ 0 h 114"/>
                <a:gd name="T16" fmla="*/ 54 w 97"/>
                <a:gd name="T17" fmla="*/ 0 h 114"/>
                <a:gd name="T18" fmla="*/ 50 w 97"/>
                <a:gd name="T19" fmla="*/ 10 h 114"/>
                <a:gd name="T20" fmla="*/ 45 w 97"/>
                <a:gd name="T21" fmla="*/ 22 h 114"/>
                <a:gd name="T22" fmla="*/ 26 w 97"/>
                <a:gd name="T23" fmla="*/ 74 h 114"/>
                <a:gd name="T24" fmla="*/ 71 w 97"/>
                <a:gd name="T25" fmla="*/ 74 h 114"/>
                <a:gd name="T26" fmla="*/ 52 w 97"/>
                <a:gd name="T27" fmla="*/ 22 h 114"/>
                <a:gd name="T28" fmla="*/ 50 w 97"/>
                <a:gd name="T29" fmla="*/ 10 h 114"/>
                <a:gd name="T30" fmla="*/ 50 w 97"/>
                <a:gd name="T31" fmla="*/ 1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14">
                  <a:moveTo>
                    <a:pt x="54" y="0"/>
                  </a:moveTo>
                  <a:lnTo>
                    <a:pt x="97" y="114"/>
                  </a:lnTo>
                  <a:lnTo>
                    <a:pt x="87" y="114"/>
                  </a:lnTo>
                  <a:lnTo>
                    <a:pt x="76" y="81"/>
                  </a:lnTo>
                  <a:lnTo>
                    <a:pt x="24" y="81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54" y="0"/>
                  </a:lnTo>
                  <a:close/>
                  <a:moveTo>
                    <a:pt x="50" y="10"/>
                  </a:moveTo>
                  <a:lnTo>
                    <a:pt x="45" y="22"/>
                  </a:lnTo>
                  <a:lnTo>
                    <a:pt x="26" y="74"/>
                  </a:lnTo>
                  <a:lnTo>
                    <a:pt x="71" y="74"/>
                  </a:lnTo>
                  <a:lnTo>
                    <a:pt x="52" y="22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9" name="Freeform 185"/>
            <p:cNvSpPr>
              <a:spLocks/>
            </p:cNvSpPr>
            <p:nvPr userDrawn="1"/>
          </p:nvSpPr>
          <p:spPr bwMode="auto">
            <a:xfrm>
              <a:off x="1516" y="1357"/>
              <a:ext cx="76" cy="114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0" name="Freeform 186"/>
            <p:cNvSpPr>
              <a:spLocks/>
            </p:cNvSpPr>
            <p:nvPr userDrawn="1"/>
          </p:nvSpPr>
          <p:spPr bwMode="auto">
            <a:xfrm>
              <a:off x="1618" y="1357"/>
              <a:ext cx="54" cy="114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50 w 54"/>
                <a:gd name="T9" fmla="*/ 50 h 114"/>
                <a:gd name="T10" fmla="*/ 50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50" y="50"/>
                  </a:lnTo>
                  <a:lnTo>
                    <a:pt x="50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1" name="Freeform 187"/>
            <p:cNvSpPr>
              <a:spLocks/>
            </p:cNvSpPr>
            <p:nvPr userDrawn="1"/>
          </p:nvSpPr>
          <p:spPr bwMode="auto">
            <a:xfrm>
              <a:off x="1691" y="1357"/>
              <a:ext cx="76" cy="114"/>
            </a:xfrm>
            <a:custGeom>
              <a:avLst/>
              <a:gdLst>
                <a:gd name="T0" fmla="*/ 10 w 76"/>
                <a:gd name="T1" fmla="*/ 0 h 114"/>
                <a:gd name="T2" fmla="*/ 10 w 76"/>
                <a:gd name="T3" fmla="*/ 50 h 114"/>
                <a:gd name="T4" fmla="*/ 64 w 76"/>
                <a:gd name="T5" fmla="*/ 50 h 114"/>
                <a:gd name="T6" fmla="*/ 64 w 76"/>
                <a:gd name="T7" fmla="*/ 0 h 114"/>
                <a:gd name="T8" fmla="*/ 76 w 76"/>
                <a:gd name="T9" fmla="*/ 0 h 114"/>
                <a:gd name="T10" fmla="*/ 76 w 76"/>
                <a:gd name="T11" fmla="*/ 114 h 114"/>
                <a:gd name="T12" fmla="*/ 64 w 76"/>
                <a:gd name="T13" fmla="*/ 114 h 114"/>
                <a:gd name="T14" fmla="*/ 64 w 76"/>
                <a:gd name="T15" fmla="*/ 59 h 114"/>
                <a:gd name="T16" fmla="*/ 10 w 76"/>
                <a:gd name="T17" fmla="*/ 59 h 114"/>
                <a:gd name="T18" fmla="*/ 10 w 76"/>
                <a:gd name="T19" fmla="*/ 114 h 114"/>
                <a:gd name="T20" fmla="*/ 0 w 76"/>
                <a:gd name="T21" fmla="*/ 114 h 114"/>
                <a:gd name="T22" fmla="*/ 0 w 76"/>
                <a:gd name="T23" fmla="*/ 0 h 114"/>
                <a:gd name="T24" fmla="*/ 10 w 76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114">
                  <a:moveTo>
                    <a:pt x="10" y="0"/>
                  </a:moveTo>
                  <a:lnTo>
                    <a:pt x="10" y="50"/>
                  </a:lnTo>
                  <a:lnTo>
                    <a:pt x="64" y="5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64" y="59"/>
                  </a:lnTo>
                  <a:lnTo>
                    <a:pt x="10" y="59"/>
                  </a:lnTo>
                  <a:lnTo>
                    <a:pt x="10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2" name="Freeform 188"/>
            <p:cNvSpPr>
              <a:spLocks/>
            </p:cNvSpPr>
            <p:nvPr userDrawn="1"/>
          </p:nvSpPr>
          <p:spPr bwMode="auto">
            <a:xfrm>
              <a:off x="1793" y="1357"/>
              <a:ext cx="78" cy="114"/>
            </a:xfrm>
            <a:custGeom>
              <a:avLst/>
              <a:gdLst>
                <a:gd name="T0" fmla="*/ 9 w 78"/>
                <a:gd name="T1" fmla="*/ 0 h 114"/>
                <a:gd name="T2" fmla="*/ 9 w 78"/>
                <a:gd name="T3" fmla="*/ 85 h 114"/>
                <a:gd name="T4" fmla="*/ 9 w 78"/>
                <a:gd name="T5" fmla="*/ 100 h 114"/>
                <a:gd name="T6" fmla="*/ 9 w 78"/>
                <a:gd name="T7" fmla="*/ 100 h 114"/>
                <a:gd name="T8" fmla="*/ 14 w 78"/>
                <a:gd name="T9" fmla="*/ 88 h 114"/>
                <a:gd name="T10" fmla="*/ 66 w 78"/>
                <a:gd name="T11" fmla="*/ 0 h 114"/>
                <a:gd name="T12" fmla="*/ 78 w 78"/>
                <a:gd name="T13" fmla="*/ 0 h 114"/>
                <a:gd name="T14" fmla="*/ 78 w 78"/>
                <a:gd name="T15" fmla="*/ 114 h 114"/>
                <a:gd name="T16" fmla="*/ 68 w 78"/>
                <a:gd name="T17" fmla="*/ 114 h 114"/>
                <a:gd name="T18" fmla="*/ 68 w 78"/>
                <a:gd name="T19" fmla="*/ 29 h 114"/>
                <a:gd name="T20" fmla="*/ 68 w 78"/>
                <a:gd name="T21" fmla="*/ 15 h 114"/>
                <a:gd name="T22" fmla="*/ 68 w 78"/>
                <a:gd name="T23" fmla="*/ 15 h 114"/>
                <a:gd name="T24" fmla="*/ 61 w 78"/>
                <a:gd name="T25" fmla="*/ 24 h 114"/>
                <a:gd name="T26" fmla="*/ 12 w 78"/>
                <a:gd name="T27" fmla="*/ 114 h 114"/>
                <a:gd name="T28" fmla="*/ 0 w 78"/>
                <a:gd name="T29" fmla="*/ 114 h 114"/>
                <a:gd name="T30" fmla="*/ 0 w 78"/>
                <a:gd name="T31" fmla="*/ 0 h 114"/>
                <a:gd name="T32" fmla="*/ 9 w 78"/>
                <a:gd name="T33" fmla="*/ 0 h 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8" h="114">
                  <a:moveTo>
                    <a:pt x="9" y="0"/>
                  </a:moveTo>
                  <a:lnTo>
                    <a:pt x="9" y="85"/>
                  </a:lnTo>
                  <a:lnTo>
                    <a:pt x="9" y="100"/>
                  </a:lnTo>
                  <a:lnTo>
                    <a:pt x="14" y="88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78" y="114"/>
                  </a:lnTo>
                  <a:lnTo>
                    <a:pt x="68" y="114"/>
                  </a:lnTo>
                  <a:lnTo>
                    <a:pt x="68" y="29"/>
                  </a:lnTo>
                  <a:lnTo>
                    <a:pt x="68" y="15"/>
                  </a:lnTo>
                  <a:lnTo>
                    <a:pt x="61" y="24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3" name="Freeform 189"/>
            <p:cNvSpPr>
              <a:spLocks/>
            </p:cNvSpPr>
            <p:nvPr userDrawn="1"/>
          </p:nvSpPr>
          <p:spPr bwMode="auto">
            <a:xfrm>
              <a:off x="1897" y="1357"/>
              <a:ext cx="54" cy="114"/>
            </a:xfrm>
            <a:custGeom>
              <a:avLst/>
              <a:gdLst>
                <a:gd name="T0" fmla="*/ 52 w 54"/>
                <a:gd name="T1" fmla="*/ 0 h 114"/>
                <a:gd name="T2" fmla="*/ 52 w 54"/>
                <a:gd name="T3" fmla="*/ 10 h 114"/>
                <a:gd name="T4" fmla="*/ 9 w 54"/>
                <a:gd name="T5" fmla="*/ 10 h 114"/>
                <a:gd name="T6" fmla="*/ 9 w 54"/>
                <a:gd name="T7" fmla="*/ 50 h 114"/>
                <a:gd name="T8" fmla="*/ 49 w 54"/>
                <a:gd name="T9" fmla="*/ 50 h 114"/>
                <a:gd name="T10" fmla="*/ 49 w 54"/>
                <a:gd name="T11" fmla="*/ 59 h 114"/>
                <a:gd name="T12" fmla="*/ 9 w 54"/>
                <a:gd name="T13" fmla="*/ 59 h 114"/>
                <a:gd name="T14" fmla="*/ 9 w 54"/>
                <a:gd name="T15" fmla="*/ 104 h 114"/>
                <a:gd name="T16" fmla="*/ 54 w 54"/>
                <a:gd name="T17" fmla="*/ 104 h 114"/>
                <a:gd name="T18" fmla="*/ 54 w 54"/>
                <a:gd name="T19" fmla="*/ 114 h 114"/>
                <a:gd name="T20" fmla="*/ 0 w 54"/>
                <a:gd name="T21" fmla="*/ 114 h 114"/>
                <a:gd name="T22" fmla="*/ 0 w 54"/>
                <a:gd name="T23" fmla="*/ 0 h 114"/>
                <a:gd name="T24" fmla="*/ 52 w 54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114">
                  <a:moveTo>
                    <a:pt x="52" y="0"/>
                  </a:moveTo>
                  <a:lnTo>
                    <a:pt x="52" y="10"/>
                  </a:lnTo>
                  <a:lnTo>
                    <a:pt x="9" y="10"/>
                  </a:lnTo>
                  <a:lnTo>
                    <a:pt x="9" y="50"/>
                  </a:lnTo>
                  <a:lnTo>
                    <a:pt x="49" y="50"/>
                  </a:lnTo>
                  <a:lnTo>
                    <a:pt x="49" y="59"/>
                  </a:lnTo>
                  <a:lnTo>
                    <a:pt x="9" y="59"/>
                  </a:lnTo>
                  <a:lnTo>
                    <a:pt x="9" y="104"/>
                  </a:lnTo>
                  <a:lnTo>
                    <a:pt x="54" y="104"/>
                  </a:lnTo>
                  <a:lnTo>
                    <a:pt x="54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4" name="Freeform 190"/>
            <p:cNvSpPr>
              <a:spLocks/>
            </p:cNvSpPr>
            <p:nvPr userDrawn="1"/>
          </p:nvSpPr>
          <p:spPr bwMode="auto">
            <a:xfrm>
              <a:off x="1970" y="1357"/>
              <a:ext cx="111" cy="114"/>
            </a:xfrm>
            <a:custGeom>
              <a:avLst/>
              <a:gdLst>
                <a:gd name="T0" fmla="*/ 57 w 111"/>
                <a:gd name="T1" fmla="*/ 102 h 114"/>
                <a:gd name="T2" fmla="*/ 59 w 111"/>
                <a:gd name="T3" fmla="*/ 88 h 114"/>
                <a:gd name="T4" fmla="*/ 94 w 111"/>
                <a:gd name="T5" fmla="*/ 0 h 114"/>
                <a:gd name="T6" fmla="*/ 111 w 111"/>
                <a:gd name="T7" fmla="*/ 0 h 114"/>
                <a:gd name="T8" fmla="*/ 111 w 111"/>
                <a:gd name="T9" fmla="*/ 114 h 114"/>
                <a:gd name="T10" fmla="*/ 102 w 111"/>
                <a:gd name="T11" fmla="*/ 114 h 114"/>
                <a:gd name="T12" fmla="*/ 102 w 111"/>
                <a:gd name="T13" fmla="*/ 26 h 114"/>
                <a:gd name="T14" fmla="*/ 102 w 111"/>
                <a:gd name="T15" fmla="*/ 10 h 114"/>
                <a:gd name="T16" fmla="*/ 99 w 111"/>
                <a:gd name="T17" fmla="*/ 10 h 114"/>
                <a:gd name="T18" fmla="*/ 94 w 111"/>
                <a:gd name="T19" fmla="*/ 24 h 114"/>
                <a:gd name="T20" fmla="*/ 61 w 111"/>
                <a:gd name="T21" fmla="*/ 114 h 114"/>
                <a:gd name="T22" fmla="*/ 50 w 111"/>
                <a:gd name="T23" fmla="*/ 114 h 114"/>
                <a:gd name="T24" fmla="*/ 14 w 111"/>
                <a:gd name="T25" fmla="*/ 24 h 114"/>
                <a:gd name="T26" fmla="*/ 9 w 111"/>
                <a:gd name="T27" fmla="*/ 10 h 114"/>
                <a:gd name="T28" fmla="*/ 9 w 111"/>
                <a:gd name="T29" fmla="*/ 10 h 114"/>
                <a:gd name="T30" fmla="*/ 9 w 111"/>
                <a:gd name="T31" fmla="*/ 26 h 114"/>
                <a:gd name="T32" fmla="*/ 9 w 111"/>
                <a:gd name="T33" fmla="*/ 114 h 114"/>
                <a:gd name="T34" fmla="*/ 0 w 111"/>
                <a:gd name="T35" fmla="*/ 114 h 114"/>
                <a:gd name="T36" fmla="*/ 0 w 111"/>
                <a:gd name="T37" fmla="*/ 0 h 114"/>
                <a:gd name="T38" fmla="*/ 16 w 111"/>
                <a:gd name="T39" fmla="*/ 0 h 114"/>
                <a:gd name="T40" fmla="*/ 50 w 111"/>
                <a:gd name="T41" fmla="*/ 88 h 114"/>
                <a:gd name="T42" fmla="*/ 54 w 111"/>
                <a:gd name="T43" fmla="*/ 102 h 114"/>
                <a:gd name="T44" fmla="*/ 57 w 111"/>
                <a:gd name="T45" fmla="*/ 102 h 1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1" h="114">
                  <a:moveTo>
                    <a:pt x="57" y="102"/>
                  </a:moveTo>
                  <a:lnTo>
                    <a:pt x="59" y="88"/>
                  </a:lnTo>
                  <a:lnTo>
                    <a:pt x="94" y="0"/>
                  </a:lnTo>
                  <a:lnTo>
                    <a:pt x="111" y="0"/>
                  </a:lnTo>
                  <a:lnTo>
                    <a:pt x="111" y="114"/>
                  </a:lnTo>
                  <a:lnTo>
                    <a:pt x="102" y="114"/>
                  </a:lnTo>
                  <a:lnTo>
                    <a:pt x="102" y="26"/>
                  </a:lnTo>
                  <a:lnTo>
                    <a:pt x="102" y="10"/>
                  </a:lnTo>
                  <a:lnTo>
                    <a:pt x="99" y="10"/>
                  </a:lnTo>
                  <a:lnTo>
                    <a:pt x="94" y="24"/>
                  </a:lnTo>
                  <a:lnTo>
                    <a:pt x="61" y="114"/>
                  </a:lnTo>
                  <a:lnTo>
                    <a:pt x="50" y="114"/>
                  </a:lnTo>
                  <a:lnTo>
                    <a:pt x="14" y="24"/>
                  </a:lnTo>
                  <a:lnTo>
                    <a:pt x="9" y="10"/>
                  </a:lnTo>
                  <a:lnTo>
                    <a:pt x="9" y="26"/>
                  </a:lnTo>
                  <a:lnTo>
                    <a:pt x="9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50" y="88"/>
                  </a:lnTo>
                  <a:lnTo>
                    <a:pt x="54" y="102"/>
                  </a:lnTo>
                  <a:lnTo>
                    <a:pt x="57" y="102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5" name="Freeform 191"/>
            <p:cNvSpPr>
              <a:spLocks noEditPoints="1"/>
            </p:cNvSpPr>
            <p:nvPr userDrawn="1"/>
          </p:nvSpPr>
          <p:spPr bwMode="auto">
            <a:xfrm>
              <a:off x="-671" y="1107"/>
              <a:ext cx="134" cy="232"/>
            </a:xfrm>
            <a:custGeom>
              <a:avLst/>
              <a:gdLst>
                <a:gd name="T0" fmla="*/ 143 w 57"/>
                <a:gd name="T1" fmla="*/ 0 h 98"/>
                <a:gd name="T2" fmla="*/ 299 w 57"/>
                <a:gd name="T3" fmla="*/ 140 h 98"/>
                <a:gd name="T4" fmla="*/ 205 w 57"/>
                <a:gd name="T5" fmla="*/ 263 h 98"/>
                <a:gd name="T6" fmla="*/ 205 w 57"/>
                <a:gd name="T7" fmla="*/ 263 h 98"/>
                <a:gd name="T8" fmla="*/ 315 w 57"/>
                <a:gd name="T9" fmla="*/ 393 h 98"/>
                <a:gd name="T10" fmla="*/ 139 w 57"/>
                <a:gd name="T11" fmla="*/ 549 h 98"/>
                <a:gd name="T12" fmla="*/ 0 w 57"/>
                <a:gd name="T13" fmla="*/ 549 h 98"/>
                <a:gd name="T14" fmla="*/ 0 w 57"/>
                <a:gd name="T15" fmla="*/ 0 h 98"/>
                <a:gd name="T16" fmla="*/ 143 w 57"/>
                <a:gd name="T17" fmla="*/ 0 h 98"/>
                <a:gd name="T18" fmla="*/ 49 w 57"/>
                <a:gd name="T19" fmla="*/ 241 h 98"/>
                <a:gd name="T20" fmla="*/ 132 w 57"/>
                <a:gd name="T21" fmla="*/ 241 h 98"/>
                <a:gd name="T22" fmla="*/ 242 w 57"/>
                <a:gd name="T23" fmla="*/ 140 h 98"/>
                <a:gd name="T24" fmla="*/ 139 w 57"/>
                <a:gd name="T25" fmla="*/ 45 h 98"/>
                <a:gd name="T26" fmla="*/ 49 w 57"/>
                <a:gd name="T27" fmla="*/ 45 h 98"/>
                <a:gd name="T28" fmla="*/ 49 w 57"/>
                <a:gd name="T29" fmla="*/ 241 h 98"/>
                <a:gd name="T30" fmla="*/ 49 w 57"/>
                <a:gd name="T31" fmla="*/ 504 h 98"/>
                <a:gd name="T32" fmla="*/ 132 w 57"/>
                <a:gd name="T33" fmla="*/ 504 h 98"/>
                <a:gd name="T34" fmla="*/ 259 w 57"/>
                <a:gd name="T35" fmla="*/ 393 h 98"/>
                <a:gd name="T36" fmla="*/ 139 w 57"/>
                <a:gd name="T37" fmla="*/ 286 h 98"/>
                <a:gd name="T38" fmla="*/ 49 w 57"/>
                <a:gd name="T39" fmla="*/ 286 h 98"/>
                <a:gd name="T40" fmla="*/ 49 w 57"/>
                <a:gd name="T41" fmla="*/ 504 h 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" h="98">
                  <a:moveTo>
                    <a:pt x="26" y="0"/>
                  </a:moveTo>
                  <a:cubicBezTo>
                    <a:pt x="46" y="0"/>
                    <a:pt x="54" y="11"/>
                    <a:pt x="54" y="25"/>
                  </a:cubicBezTo>
                  <a:cubicBezTo>
                    <a:pt x="54" y="34"/>
                    <a:pt x="50" y="42"/>
                    <a:pt x="37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9" y="49"/>
                    <a:pt x="57" y="59"/>
                    <a:pt x="57" y="70"/>
                  </a:cubicBezTo>
                  <a:cubicBezTo>
                    <a:pt x="57" y="98"/>
                    <a:pt x="29" y="98"/>
                    <a:pt x="25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" y="0"/>
                  </a:lnTo>
                  <a:close/>
                  <a:moveTo>
                    <a:pt x="9" y="43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37" y="43"/>
                    <a:pt x="44" y="35"/>
                    <a:pt x="44" y="25"/>
                  </a:cubicBezTo>
                  <a:cubicBezTo>
                    <a:pt x="44" y="13"/>
                    <a:pt x="35" y="8"/>
                    <a:pt x="25" y="8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9" y="43"/>
                  </a:lnTo>
                  <a:close/>
                  <a:moveTo>
                    <a:pt x="9" y="90"/>
                  </a:moveTo>
                  <a:cubicBezTo>
                    <a:pt x="24" y="90"/>
                    <a:pt x="24" y="90"/>
                    <a:pt x="24" y="90"/>
                  </a:cubicBezTo>
                  <a:cubicBezTo>
                    <a:pt x="32" y="90"/>
                    <a:pt x="47" y="88"/>
                    <a:pt x="47" y="70"/>
                  </a:cubicBezTo>
                  <a:cubicBezTo>
                    <a:pt x="47" y="58"/>
                    <a:pt x="38" y="51"/>
                    <a:pt x="25" y="51"/>
                  </a:cubicBezTo>
                  <a:cubicBezTo>
                    <a:pt x="9" y="51"/>
                    <a:pt x="9" y="51"/>
                    <a:pt x="9" y="51"/>
                  </a:cubicBezTo>
                  <a:lnTo>
                    <a:pt x="9" y="9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6" name="Freeform 192"/>
            <p:cNvSpPr>
              <a:spLocks/>
            </p:cNvSpPr>
            <p:nvPr userDrawn="1"/>
          </p:nvSpPr>
          <p:spPr bwMode="auto">
            <a:xfrm>
              <a:off x="-470" y="1107"/>
              <a:ext cx="274" cy="232"/>
            </a:xfrm>
            <a:custGeom>
              <a:avLst/>
              <a:gdLst>
                <a:gd name="T0" fmla="*/ 148 w 274"/>
                <a:gd name="T1" fmla="*/ 0 h 232"/>
                <a:gd name="T2" fmla="*/ 148 w 274"/>
                <a:gd name="T3" fmla="*/ 213 h 232"/>
                <a:gd name="T4" fmla="*/ 252 w 274"/>
                <a:gd name="T5" fmla="*/ 213 h 232"/>
                <a:gd name="T6" fmla="*/ 252 w 274"/>
                <a:gd name="T7" fmla="*/ 0 h 232"/>
                <a:gd name="T8" fmla="*/ 274 w 274"/>
                <a:gd name="T9" fmla="*/ 0 h 232"/>
                <a:gd name="T10" fmla="*/ 274 w 274"/>
                <a:gd name="T11" fmla="*/ 232 h 232"/>
                <a:gd name="T12" fmla="*/ 0 w 274"/>
                <a:gd name="T13" fmla="*/ 232 h 232"/>
                <a:gd name="T14" fmla="*/ 0 w 274"/>
                <a:gd name="T15" fmla="*/ 0 h 232"/>
                <a:gd name="T16" fmla="*/ 23 w 274"/>
                <a:gd name="T17" fmla="*/ 0 h 232"/>
                <a:gd name="T18" fmla="*/ 23 w 274"/>
                <a:gd name="T19" fmla="*/ 213 h 232"/>
                <a:gd name="T20" fmla="*/ 127 w 274"/>
                <a:gd name="T21" fmla="*/ 213 h 232"/>
                <a:gd name="T22" fmla="*/ 127 w 274"/>
                <a:gd name="T23" fmla="*/ 0 h 232"/>
                <a:gd name="T24" fmla="*/ 148 w 274"/>
                <a:gd name="T25" fmla="*/ 0 h 2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4" h="232">
                  <a:moveTo>
                    <a:pt x="148" y="0"/>
                  </a:moveTo>
                  <a:lnTo>
                    <a:pt x="148" y="213"/>
                  </a:lnTo>
                  <a:lnTo>
                    <a:pt x="252" y="213"/>
                  </a:lnTo>
                  <a:lnTo>
                    <a:pt x="252" y="0"/>
                  </a:lnTo>
                  <a:lnTo>
                    <a:pt x="274" y="0"/>
                  </a:lnTo>
                  <a:lnTo>
                    <a:pt x="274" y="232"/>
                  </a:lnTo>
                  <a:lnTo>
                    <a:pt x="0" y="23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13"/>
                  </a:lnTo>
                  <a:lnTo>
                    <a:pt x="127" y="213"/>
                  </a:lnTo>
                  <a:lnTo>
                    <a:pt x="127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7" name="Freeform 193"/>
            <p:cNvSpPr>
              <a:spLocks noEditPoints="1"/>
            </p:cNvSpPr>
            <p:nvPr userDrawn="1"/>
          </p:nvSpPr>
          <p:spPr bwMode="auto">
            <a:xfrm>
              <a:off x="-130" y="1105"/>
              <a:ext cx="208" cy="236"/>
            </a:xfrm>
            <a:custGeom>
              <a:avLst/>
              <a:gdLst>
                <a:gd name="T0" fmla="*/ 246 w 88"/>
                <a:gd name="T1" fmla="*/ 0 h 100"/>
                <a:gd name="T2" fmla="*/ 492 w 88"/>
                <a:gd name="T3" fmla="*/ 278 h 100"/>
                <a:gd name="T4" fmla="*/ 246 w 88"/>
                <a:gd name="T5" fmla="*/ 557 h 100"/>
                <a:gd name="T6" fmla="*/ 0 w 88"/>
                <a:gd name="T7" fmla="*/ 278 h 100"/>
                <a:gd name="T8" fmla="*/ 246 w 88"/>
                <a:gd name="T9" fmla="*/ 0 h 100"/>
                <a:gd name="T10" fmla="*/ 246 w 88"/>
                <a:gd name="T11" fmla="*/ 512 h 100"/>
                <a:gd name="T12" fmla="*/ 435 w 88"/>
                <a:gd name="T13" fmla="*/ 278 h 100"/>
                <a:gd name="T14" fmla="*/ 246 w 88"/>
                <a:gd name="T15" fmla="*/ 45 h 100"/>
                <a:gd name="T16" fmla="*/ 57 w 88"/>
                <a:gd name="T17" fmla="*/ 278 h 100"/>
                <a:gd name="T18" fmla="*/ 246 w 88"/>
                <a:gd name="T19" fmla="*/ 512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100">
                  <a:moveTo>
                    <a:pt x="44" y="0"/>
                  </a:moveTo>
                  <a:cubicBezTo>
                    <a:pt x="74" y="0"/>
                    <a:pt x="88" y="24"/>
                    <a:pt x="88" y="50"/>
                  </a:cubicBezTo>
                  <a:cubicBezTo>
                    <a:pt x="88" y="82"/>
                    <a:pt x="69" y="100"/>
                    <a:pt x="44" y="100"/>
                  </a:cubicBezTo>
                  <a:cubicBezTo>
                    <a:pt x="19" y="100"/>
                    <a:pt x="0" y="82"/>
                    <a:pt x="0" y="50"/>
                  </a:cubicBezTo>
                  <a:cubicBezTo>
                    <a:pt x="0" y="24"/>
                    <a:pt x="14" y="0"/>
                    <a:pt x="44" y="0"/>
                  </a:cubicBezTo>
                  <a:close/>
                  <a:moveTo>
                    <a:pt x="44" y="92"/>
                  </a:moveTo>
                  <a:cubicBezTo>
                    <a:pt x="61" y="92"/>
                    <a:pt x="78" y="79"/>
                    <a:pt x="78" y="50"/>
                  </a:cubicBezTo>
                  <a:cubicBezTo>
                    <a:pt x="78" y="21"/>
                    <a:pt x="61" y="8"/>
                    <a:pt x="44" y="8"/>
                  </a:cubicBezTo>
                  <a:cubicBezTo>
                    <a:pt x="27" y="8"/>
                    <a:pt x="10" y="21"/>
                    <a:pt x="10" y="50"/>
                  </a:cubicBezTo>
                  <a:cubicBezTo>
                    <a:pt x="10" y="79"/>
                    <a:pt x="27" y="92"/>
                    <a:pt x="44" y="92"/>
                  </a:cubicBez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8" name="Freeform 194"/>
            <p:cNvSpPr>
              <a:spLocks/>
            </p:cNvSpPr>
            <p:nvPr userDrawn="1"/>
          </p:nvSpPr>
          <p:spPr bwMode="auto">
            <a:xfrm>
              <a:off x="111" y="1107"/>
              <a:ext cx="182" cy="234"/>
            </a:xfrm>
            <a:custGeom>
              <a:avLst/>
              <a:gdLst>
                <a:gd name="T0" fmla="*/ 57 w 77"/>
                <a:gd name="T1" fmla="*/ 0 h 99"/>
                <a:gd name="T2" fmla="*/ 196 w 77"/>
                <a:gd name="T3" fmla="*/ 291 h 99"/>
                <a:gd name="T4" fmla="*/ 229 w 77"/>
                <a:gd name="T5" fmla="*/ 357 h 99"/>
                <a:gd name="T6" fmla="*/ 229 w 77"/>
                <a:gd name="T7" fmla="*/ 357 h 99"/>
                <a:gd name="T8" fmla="*/ 251 w 77"/>
                <a:gd name="T9" fmla="*/ 295 h 99"/>
                <a:gd name="T10" fmla="*/ 373 w 77"/>
                <a:gd name="T11" fmla="*/ 0 h 99"/>
                <a:gd name="T12" fmla="*/ 430 w 77"/>
                <a:gd name="T13" fmla="*/ 0 h 99"/>
                <a:gd name="T14" fmla="*/ 234 w 77"/>
                <a:gd name="T15" fmla="*/ 459 h 99"/>
                <a:gd name="T16" fmla="*/ 135 w 77"/>
                <a:gd name="T17" fmla="*/ 553 h 99"/>
                <a:gd name="T18" fmla="*/ 78 w 77"/>
                <a:gd name="T19" fmla="*/ 541 h 99"/>
                <a:gd name="T20" fmla="*/ 78 w 77"/>
                <a:gd name="T21" fmla="*/ 496 h 99"/>
                <a:gd name="T22" fmla="*/ 123 w 77"/>
                <a:gd name="T23" fmla="*/ 508 h 99"/>
                <a:gd name="T24" fmla="*/ 184 w 77"/>
                <a:gd name="T25" fmla="*/ 447 h 99"/>
                <a:gd name="T26" fmla="*/ 201 w 77"/>
                <a:gd name="T27" fmla="*/ 414 h 99"/>
                <a:gd name="T28" fmla="*/ 0 w 77"/>
                <a:gd name="T29" fmla="*/ 0 h 99"/>
                <a:gd name="T30" fmla="*/ 57 w 77"/>
                <a:gd name="T31" fmla="*/ 0 h 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7" h="99">
                  <a:moveTo>
                    <a:pt x="10" y="0"/>
                  </a:moveTo>
                  <a:cubicBezTo>
                    <a:pt x="35" y="52"/>
                    <a:pt x="35" y="52"/>
                    <a:pt x="35" y="52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39" y="91"/>
                    <a:pt x="36" y="99"/>
                    <a:pt x="24" y="99"/>
                  </a:cubicBezTo>
                  <a:cubicBezTo>
                    <a:pt x="20" y="99"/>
                    <a:pt x="17" y="99"/>
                    <a:pt x="14" y="97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7" y="91"/>
                    <a:pt x="20" y="91"/>
                    <a:pt x="22" y="91"/>
                  </a:cubicBezTo>
                  <a:cubicBezTo>
                    <a:pt x="28" y="91"/>
                    <a:pt x="30" y="88"/>
                    <a:pt x="33" y="80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9" name="Freeform 195"/>
            <p:cNvSpPr>
              <a:spLocks/>
            </p:cNvSpPr>
            <p:nvPr userDrawn="1"/>
          </p:nvSpPr>
          <p:spPr bwMode="auto">
            <a:xfrm>
              <a:off x="335" y="1102"/>
              <a:ext cx="147" cy="239"/>
            </a:xfrm>
            <a:custGeom>
              <a:avLst/>
              <a:gdLst>
                <a:gd name="T0" fmla="*/ 85 w 62"/>
                <a:gd name="T1" fmla="*/ 251 h 101"/>
                <a:gd name="T2" fmla="*/ 147 w 62"/>
                <a:gd name="T3" fmla="*/ 251 h 101"/>
                <a:gd name="T4" fmla="*/ 275 w 62"/>
                <a:gd name="T5" fmla="*/ 140 h 101"/>
                <a:gd name="T6" fmla="*/ 147 w 62"/>
                <a:gd name="T7" fmla="*/ 50 h 101"/>
                <a:gd name="T8" fmla="*/ 17 w 62"/>
                <a:gd name="T9" fmla="*/ 78 h 101"/>
                <a:gd name="T10" fmla="*/ 12 w 62"/>
                <a:gd name="T11" fmla="*/ 28 h 101"/>
                <a:gd name="T12" fmla="*/ 147 w 62"/>
                <a:gd name="T13" fmla="*/ 5 h 101"/>
                <a:gd name="T14" fmla="*/ 332 w 62"/>
                <a:gd name="T15" fmla="*/ 140 h 101"/>
                <a:gd name="T16" fmla="*/ 242 w 62"/>
                <a:gd name="T17" fmla="*/ 270 h 101"/>
                <a:gd name="T18" fmla="*/ 242 w 62"/>
                <a:gd name="T19" fmla="*/ 274 h 101"/>
                <a:gd name="T20" fmla="*/ 349 w 62"/>
                <a:gd name="T21" fmla="*/ 414 h 101"/>
                <a:gd name="T22" fmla="*/ 147 w 62"/>
                <a:gd name="T23" fmla="*/ 566 h 101"/>
                <a:gd name="T24" fmla="*/ 0 w 62"/>
                <a:gd name="T25" fmla="*/ 532 h 101"/>
                <a:gd name="T26" fmla="*/ 5 w 62"/>
                <a:gd name="T27" fmla="*/ 483 h 101"/>
                <a:gd name="T28" fmla="*/ 147 w 62"/>
                <a:gd name="T29" fmla="*/ 521 h 101"/>
                <a:gd name="T30" fmla="*/ 299 w 62"/>
                <a:gd name="T31" fmla="*/ 409 h 101"/>
                <a:gd name="T32" fmla="*/ 152 w 62"/>
                <a:gd name="T33" fmla="*/ 296 h 101"/>
                <a:gd name="T34" fmla="*/ 85 w 62"/>
                <a:gd name="T35" fmla="*/ 296 h 101"/>
                <a:gd name="T36" fmla="*/ 85 w 62"/>
                <a:gd name="T37" fmla="*/ 251 h 1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" h="101">
                  <a:moveTo>
                    <a:pt x="15" y="45"/>
                  </a:moveTo>
                  <a:cubicBezTo>
                    <a:pt x="26" y="45"/>
                    <a:pt x="26" y="45"/>
                    <a:pt x="26" y="45"/>
                  </a:cubicBezTo>
                  <a:cubicBezTo>
                    <a:pt x="45" y="45"/>
                    <a:pt x="49" y="34"/>
                    <a:pt x="49" y="25"/>
                  </a:cubicBezTo>
                  <a:cubicBezTo>
                    <a:pt x="49" y="14"/>
                    <a:pt x="40" y="9"/>
                    <a:pt x="26" y="9"/>
                  </a:cubicBezTo>
                  <a:cubicBezTo>
                    <a:pt x="18" y="9"/>
                    <a:pt x="10" y="11"/>
                    <a:pt x="3" y="1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0" y="3"/>
                    <a:pt x="18" y="1"/>
                    <a:pt x="26" y="1"/>
                  </a:cubicBezTo>
                  <a:cubicBezTo>
                    <a:pt x="29" y="1"/>
                    <a:pt x="59" y="0"/>
                    <a:pt x="59" y="25"/>
                  </a:cubicBezTo>
                  <a:cubicBezTo>
                    <a:pt x="59" y="37"/>
                    <a:pt x="54" y="45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56" y="51"/>
                    <a:pt x="62" y="61"/>
                    <a:pt x="62" y="74"/>
                  </a:cubicBezTo>
                  <a:cubicBezTo>
                    <a:pt x="62" y="93"/>
                    <a:pt x="43" y="101"/>
                    <a:pt x="26" y="101"/>
                  </a:cubicBezTo>
                  <a:cubicBezTo>
                    <a:pt x="16" y="101"/>
                    <a:pt x="7" y="98"/>
                    <a:pt x="0" y="95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8" y="90"/>
                    <a:pt x="17" y="93"/>
                    <a:pt x="26" y="93"/>
                  </a:cubicBezTo>
                  <a:cubicBezTo>
                    <a:pt x="42" y="93"/>
                    <a:pt x="53" y="85"/>
                    <a:pt x="53" y="73"/>
                  </a:cubicBezTo>
                  <a:cubicBezTo>
                    <a:pt x="53" y="60"/>
                    <a:pt x="43" y="53"/>
                    <a:pt x="27" y="53"/>
                  </a:cubicBezTo>
                  <a:cubicBezTo>
                    <a:pt x="15" y="53"/>
                    <a:pt x="15" y="53"/>
                    <a:pt x="15" y="53"/>
                  </a:cubicBezTo>
                  <a:lnTo>
                    <a:pt x="15" y="45"/>
                  </a:lnTo>
                  <a:close/>
                </a:path>
              </a:pathLst>
            </a:cu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1844824"/>
            <a:ext cx="10363200" cy="2952328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962225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3873" y="5229200"/>
            <a:ext cx="6346051" cy="1368152"/>
          </a:xfrm>
        </p:spPr>
        <p:txBody>
          <a:bodyPr/>
          <a:lstStyle>
            <a:lvl1pPr marL="0" indent="0" algn="r">
              <a:buNone/>
              <a:defRPr sz="1600" b="1">
                <a:solidFill>
                  <a:srgbClr val="515C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103" name="Прямая соединительная линия 102"/>
          <p:cNvCxnSpPr/>
          <p:nvPr userDrawn="1"/>
        </p:nvCxnSpPr>
        <p:spPr>
          <a:xfrm>
            <a:off x="825407" y="5013176"/>
            <a:ext cx="10455172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6558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руппа 107"/>
          <p:cNvGrpSpPr/>
          <p:nvPr userDrawn="1"/>
        </p:nvGrpSpPr>
        <p:grpSpPr>
          <a:xfrm>
            <a:off x="383120" y="-1"/>
            <a:ext cx="1479549" cy="6858001"/>
            <a:chOff x="287338" y="-1"/>
            <a:chExt cx="1233487" cy="6858001"/>
          </a:xfrm>
        </p:grpSpPr>
        <p:sp>
          <p:nvSpPr>
            <p:cNvPr id="101" name="Прямоугольник 100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" name="Прямоугольник 101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" name="Прямоугольник 102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4" name="Прямоугольник 103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5" name="Прямоугольник 104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sz="3000" b="1" cap="all">
                <a:solidFill>
                  <a:srgbClr val="515C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9" name="Прямоугольник 108"/>
          <p:cNvSpPr/>
          <p:nvPr userDrawn="1"/>
        </p:nvSpPr>
        <p:spPr>
          <a:xfrm>
            <a:off x="211745" y="7353"/>
            <a:ext cx="1824203" cy="685800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  <p:cxnSp>
        <p:nvCxnSpPr>
          <p:cNvPr id="113" name="Прямая соединительная линия 112"/>
          <p:cNvCxnSpPr/>
          <p:nvPr userDrawn="1"/>
        </p:nvCxnSpPr>
        <p:spPr>
          <a:xfrm>
            <a:off x="2512951" y="3372631"/>
            <a:ext cx="8827780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8733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руппа 107"/>
          <p:cNvGrpSpPr/>
          <p:nvPr userDrawn="1"/>
        </p:nvGrpSpPr>
        <p:grpSpPr>
          <a:xfrm>
            <a:off x="383120" y="-1"/>
            <a:ext cx="1479549" cy="6858001"/>
            <a:chOff x="287338" y="-1"/>
            <a:chExt cx="1233487" cy="6858001"/>
          </a:xfrm>
        </p:grpSpPr>
        <p:sp>
          <p:nvSpPr>
            <p:cNvPr id="101" name="Прямоугольник 100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" name="Прямоугольник 101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" name="Прямоугольник 102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4" name="Прямоугольник 103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5" name="Прямоугольник 104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599723" y="332656"/>
            <a:ext cx="6432716" cy="465956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09" name="Прямоугольник 108"/>
          <p:cNvSpPr/>
          <p:nvPr userDrawn="1"/>
        </p:nvSpPr>
        <p:spPr>
          <a:xfrm>
            <a:off x="211745" y="7353"/>
            <a:ext cx="1824203" cy="685800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3" name="Содержимое 2"/>
          <p:cNvSpPr>
            <a:spLocks noGrp="1"/>
          </p:cNvSpPr>
          <p:nvPr>
            <p:ph idx="10"/>
          </p:nvPr>
        </p:nvSpPr>
        <p:spPr>
          <a:xfrm>
            <a:off x="2035947" y="1196752"/>
            <a:ext cx="10086580" cy="5472608"/>
          </a:xfrm>
        </p:spPr>
        <p:txBody>
          <a:bodyPr/>
          <a:lstStyle>
            <a:lvl1pPr marL="385763" indent="-385763">
              <a:buFont typeface="+mj-lt"/>
              <a:buAutoNum type="arabicPeriod"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8663" indent="-385763"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1028700" indent="-342900">
              <a:buFont typeface="+mj-lt"/>
              <a:buAutoNum type="arabicPeriod"/>
              <a:defRPr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71739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2351584" y="3448050"/>
            <a:ext cx="9070709" cy="1584176"/>
          </a:xfrm>
        </p:spPr>
        <p:txBody>
          <a:bodyPr anchor="t"/>
          <a:lstStyle>
            <a:lvl1pPr algn="l">
              <a:defRPr sz="3000" b="1" cap="all">
                <a:solidFill>
                  <a:srgbClr val="515C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 hasCustomPrompt="1"/>
          </p:nvPr>
        </p:nvSpPr>
        <p:spPr>
          <a:xfrm>
            <a:off x="2351587" y="2826042"/>
            <a:ext cx="6432716" cy="465956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rgbClr val="96222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13" name="Прямая соединительная линия 112"/>
          <p:cNvCxnSpPr/>
          <p:nvPr userDrawn="1"/>
        </p:nvCxnSpPr>
        <p:spPr>
          <a:xfrm>
            <a:off x="2512951" y="3372631"/>
            <a:ext cx="8479596" cy="0"/>
          </a:xfrm>
          <a:prstGeom prst="line">
            <a:avLst/>
          </a:prstGeom>
          <a:ln w="57150" cap="rnd">
            <a:solidFill>
              <a:srgbClr val="75757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 userDrawn="1"/>
        </p:nvGrpSpPr>
        <p:grpSpPr>
          <a:xfrm>
            <a:off x="922817" y="2852936"/>
            <a:ext cx="1184403" cy="2160240"/>
            <a:chOff x="287338" y="-1"/>
            <a:chExt cx="1233487" cy="6858001"/>
          </a:xfrm>
        </p:grpSpPr>
        <p:sp>
          <p:nvSpPr>
            <p:cNvPr id="13" name="Прямоугольник 12"/>
            <p:cNvSpPr>
              <a:spLocks noChangeArrowheads="1"/>
            </p:cNvSpPr>
            <p:nvPr userDrawn="1"/>
          </p:nvSpPr>
          <p:spPr bwMode="auto">
            <a:xfrm>
              <a:off x="1273175" y="0"/>
              <a:ext cx="247650" cy="6857995"/>
            </a:xfrm>
            <a:prstGeom prst="rect">
              <a:avLst/>
            </a:prstGeom>
            <a:solidFill>
              <a:srgbClr val="96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Прямоугольник 13"/>
            <p:cNvSpPr>
              <a:spLocks noChangeArrowheads="1"/>
            </p:cNvSpPr>
            <p:nvPr userDrawn="1"/>
          </p:nvSpPr>
          <p:spPr bwMode="auto">
            <a:xfrm>
              <a:off x="1028700" y="0"/>
              <a:ext cx="246063" cy="6857995"/>
            </a:xfrm>
            <a:prstGeom prst="rect">
              <a:avLst/>
            </a:prstGeom>
            <a:solidFill>
              <a:srgbClr val="C6B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Прямоугольник 14"/>
            <p:cNvSpPr>
              <a:spLocks noChangeArrowheads="1"/>
            </p:cNvSpPr>
            <p:nvPr userDrawn="1"/>
          </p:nvSpPr>
          <p:spPr bwMode="auto">
            <a:xfrm>
              <a:off x="781050" y="0"/>
              <a:ext cx="247650" cy="6858000"/>
            </a:xfrm>
            <a:prstGeom prst="rect">
              <a:avLst/>
            </a:prstGeom>
            <a:solidFill>
              <a:srgbClr val="979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Прямоугольник 15"/>
            <p:cNvSpPr>
              <a:spLocks noChangeArrowheads="1"/>
            </p:cNvSpPr>
            <p:nvPr userDrawn="1"/>
          </p:nvSpPr>
          <p:spPr bwMode="auto">
            <a:xfrm>
              <a:off x="534988" y="0"/>
              <a:ext cx="246062" cy="6858000"/>
            </a:xfrm>
            <a:prstGeom prst="rect">
              <a:avLst/>
            </a:prstGeom>
            <a:solidFill>
              <a:srgbClr val="515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Прямоугольник 16"/>
            <p:cNvSpPr>
              <a:spLocks noChangeArrowheads="1"/>
            </p:cNvSpPr>
            <p:nvPr userDrawn="1"/>
          </p:nvSpPr>
          <p:spPr bwMode="auto">
            <a:xfrm>
              <a:off x="287338" y="-1"/>
              <a:ext cx="247650" cy="6857995"/>
            </a:xfrm>
            <a:prstGeom prst="rect">
              <a:avLst/>
            </a:prstGeom>
            <a:solidFill>
              <a:srgbClr val="3F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35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8" name="Прямоугольник 17"/>
          <p:cNvSpPr/>
          <p:nvPr userDrawn="1"/>
        </p:nvSpPr>
        <p:spPr>
          <a:xfrm>
            <a:off x="922829" y="2852937"/>
            <a:ext cx="1268031" cy="216024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096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12192000" cy="1359024"/>
          </a:xfrm>
        </p:spPr>
        <p:txBody>
          <a:bodyPr/>
          <a:lstStyle>
            <a:lvl1pPr algn="ctr">
              <a:defRPr b="1">
                <a:solidFill>
                  <a:srgbClr val="962225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5184576"/>
          </a:xfr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23392" y="1412776"/>
            <a:ext cx="10945216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547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3425"/>
          </a:xfrm>
        </p:spPr>
        <p:txBody>
          <a:bodyPr/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687003" y="1142432"/>
            <a:ext cx="10945216" cy="0"/>
          </a:xfrm>
          <a:prstGeom prst="line">
            <a:avLst/>
          </a:prstGeom>
          <a:ln w="57150" cap="rnd">
            <a:solidFill>
              <a:srgbClr val="75757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8320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2474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219456" y="116645"/>
            <a:ext cx="11753088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50147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22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02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3F5B40-C453-490D-9775-C2B741E61A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7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altLang="ru-RU" sz="3300" b="1" kern="1200" dirty="0" smtClean="0">
          <a:solidFill>
            <a:srgbClr val="96222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lang="ru-RU" altLang="ru-RU" sz="2400" b="1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515C66"/>
        </a:buClr>
        <a:buFont typeface="Wingdings" pitchFamily="2" charset="2"/>
        <a:buChar char="§"/>
        <a:defRPr sz="2100" kern="1200">
          <a:solidFill>
            <a:srgbClr val="515C66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58427" y="1113857"/>
            <a:ext cx="10921365" cy="57150"/>
          </a:xfrm>
          <a:custGeom>
            <a:avLst/>
            <a:gdLst/>
            <a:ahLst/>
            <a:cxnLst/>
            <a:rect l="l" t="t" r="r" b="b"/>
            <a:pathLst>
              <a:path w="10921365" h="57150">
                <a:moveTo>
                  <a:pt x="28575" y="0"/>
                </a:moveTo>
                <a:lnTo>
                  <a:pt x="17452" y="2245"/>
                </a:lnTo>
                <a:lnTo>
                  <a:pt x="8369" y="8369"/>
                </a:lnTo>
                <a:lnTo>
                  <a:pt x="2245" y="17452"/>
                </a:lnTo>
                <a:lnTo>
                  <a:pt x="0" y="28575"/>
                </a:lnTo>
                <a:lnTo>
                  <a:pt x="2245" y="39697"/>
                </a:lnTo>
                <a:lnTo>
                  <a:pt x="8369" y="48780"/>
                </a:lnTo>
                <a:lnTo>
                  <a:pt x="17452" y="54904"/>
                </a:lnTo>
                <a:lnTo>
                  <a:pt x="28632" y="57150"/>
                </a:lnTo>
                <a:lnTo>
                  <a:pt x="39754" y="54904"/>
                </a:lnTo>
                <a:lnTo>
                  <a:pt x="48837" y="48780"/>
                </a:lnTo>
                <a:lnTo>
                  <a:pt x="54961" y="39697"/>
                </a:lnTo>
                <a:lnTo>
                  <a:pt x="57207" y="28575"/>
                </a:lnTo>
                <a:lnTo>
                  <a:pt x="54961" y="17452"/>
                </a:lnTo>
                <a:lnTo>
                  <a:pt x="48837" y="8369"/>
                </a:lnTo>
                <a:lnTo>
                  <a:pt x="39754" y="2245"/>
                </a:lnTo>
                <a:lnTo>
                  <a:pt x="28575" y="0"/>
                </a:lnTo>
                <a:close/>
              </a:path>
              <a:path w="10921365" h="57150">
                <a:moveTo>
                  <a:pt x="142932" y="0"/>
                </a:moveTo>
                <a:lnTo>
                  <a:pt x="131809" y="2245"/>
                </a:lnTo>
                <a:lnTo>
                  <a:pt x="122726" y="8369"/>
                </a:lnTo>
                <a:lnTo>
                  <a:pt x="116602" y="17452"/>
                </a:lnTo>
                <a:lnTo>
                  <a:pt x="114357" y="28575"/>
                </a:lnTo>
                <a:lnTo>
                  <a:pt x="116602" y="39697"/>
                </a:lnTo>
                <a:lnTo>
                  <a:pt x="122726" y="48780"/>
                </a:lnTo>
                <a:lnTo>
                  <a:pt x="131809" y="54904"/>
                </a:lnTo>
                <a:lnTo>
                  <a:pt x="142989" y="57150"/>
                </a:lnTo>
                <a:lnTo>
                  <a:pt x="154111" y="54904"/>
                </a:lnTo>
                <a:lnTo>
                  <a:pt x="163194" y="48780"/>
                </a:lnTo>
                <a:lnTo>
                  <a:pt x="169318" y="39697"/>
                </a:lnTo>
                <a:lnTo>
                  <a:pt x="171564" y="28575"/>
                </a:lnTo>
                <a:lnTo>
                  <a:pt x="169318" y="17452"/>
                </a:lnTo>
                <a:lnTo>
                  <a:pt x="163194" y="8369"/>
                </a:lnTo>
                <a:lnTo>
                  <a:pt x="154111" y="2245"/>
                </a:lnTo>
                <a:lnTo>
                  <a:pt x="142932" y="0"/>
                </a:lnTo>
                <a:close/>
              </a:path>
              <a:path w="10921365" h="57150">
                <a:moveTo>
                  <a:pt x="257289" y="0"/>
                </a:moveTo>
                <a:lnTo>
                  <a:pt x="246166" y="2245"/>
                </a:lnTo>
                <a:lnTo>
                  <a:pt x="237083" y="8369"/>
                </a:lnTo>
                <a:lnTo>
                  <a:pt x="230959" y="17452"/>
                </a:lnTo>
                <a:lnTo>
                  <a:pt x="228714" y="28575"/>
                </a:lnTo>
                <a:lnTo>
                  <a:pt x="230959" y="39697"/>
                </a:lnTo>
                <a:lnTo>
                  <a:pt x="237083" y="48780"/>
                </a:lnTo>
                <a:lnTo>
                  <a:pt x="246166" y="54904"/>
                </a:lnTo>
                <a:lnTo>
                  <a:pt x="257346" y="57150"/>
                </a:lnTo>
                <a:lnTo>
                  <a:pt x="268469" y="54904"/>
                </a:lnTo>
                <a:lnTo>
                  <a:pt x="277552" y="48780"/>
                </a:lnTo>
                <a:lnTo>
                  <a:pt x="283675" y="39697"/>
                </a:lnTo>
                <a:lnTo>
                  <a:pt x="285921" y="28575"/>
                </a:lnTo>
                <a:lnTo>
                  <a:pt x="283675" y="17452"/>
                </a:lnTo>
                <a:lnTo>
                  <a:pt x="277552" y="8369"/>
                </a:lnTo>
                <a:lnTo>
                  <a:pt x="268469" y="2245"/>
                </a:lnTo>
                <a:lnTo>
                  <a:pt x="257289" y="0"/>
                </a:lnTo>
                <a:close/>
              </a:path>
              <a:path w="10921365" h="57150">
                <a:moveTo>
                  <a:pt x="371646" y="0"/>
                </a:moveTo>
                <a:lnTo>
                  <a:pt x="360523" y="2245"/>
                </a:lnTo>
                <a:lnTo>
                  <a:pt x="351440" y="8369"/>
                </a:lnTo>
                <a:lnTo>
                  <a:pt x="345317" y="17452"/>
                </a:lnTo>
                <a:lnTo>
                  <a:pt x="343071" y="28575"/>
                </a:lnTo>
                <a:lnTo>
                  <a:pt x="345317" y="39697"/>
                </a:lnTo>
                <a:lnTo>
                  <a:pt x="351440" y="48780"/>
                </a:lnTo>
                <a:lnTo>
                  <a:pt x="360523" y="54904"/>
                </a:lnTo>
                <a:lnTo>
                  <a:pt x="371703" y="57150"/>
                </a:lnTo>
                <a:lnTo>
                  <a:pt x="382826" y="54904"/>
                </a:lnTo>
                <a:lnTo>
                  <a:pt x="391909" y="48780"/>
                </a:lnTo>
                <a:lnTo>
                  <a:pt x="398033" y="39697"/>
                </a:lnTo>
                <a:lnTo>
                  <a:pt x="400278" y="28575"/>
                </a:lnTo>
                <a:lnTo>
                  <a:pt x="398033" y="17452"/>
                </a:lnTo>
                <a:lnTo>
                  <a:pt x="391909" y="8369"/>
                </a:lnTo>
                <a:lnTo>
                  <a:pt x="382826" y="2245"/>
                </a:lnTo>
                <a:lnTo>
                  <a:pt x="371646" y="0"/>
                </a:lnTo>
                <a:close/>
              </a:path>
              <a:path w="10921365" h="57150">
                <a:moveTo>
                  <a:pt x="486003" y="0"/>
                </a:moveTo>
                <a:lnTo>
                  <a:pt x="474880" y="2245"/>
                </a:lnTo>
                <a:lnTo>
                  <a:pt x="465798" y="8369"/>
                </a:lnTo>
                <a:lnTo>
                  <a:pt x="459674" y="17452"/>
                </a:lnTo>
                <a:lnTo>
                  <a:pt x="457428" y="28575"/>
                </a:lnTo>
                <a:lnTo>
                  <a:pt x="459674" y="39697"/>
                </a:lnTo>
                <a:lnTo>
                  <a:pt x="465798" y="48780"/>
                </a:lnTo>
                <a:lnTo>
                  <a:pt x="474880" y="54904"/>
                </a:lnTo>
                <a:lnTo>
                  <a:pt x="486060" y="57150"/>
                </a:lnTo>
                <a:lnTo>
                  <a:pt x="497183" y="54904"/>
                </a:lnTo>
                <a:lnTo>
                  <a:pt x="506266" y="48780"/>
                </a:lnTo>
                <a:lnTo>
                  <a:pt x="512390" y="39697"/>
                </a:lnTo>
                <a:lnTo>
                  <a:pt x="514635" y="28575"/>
                </a:lnTo>
                <a:lnTo>
                  <a:pt x="512390" y="17452"/>
                </a:lnTo>
                <a:lnTo>
                  <a:pt x="506266" y="8369"/>
                </a:lnTo>
                <a:lnTo>
                  <a:pt x="497183" y="2245"/>
                </a:lnTo>
                <a:lnTo>
                  <a:pt x="486003" y="0"/>
                </a:lnTo>
                <a:close/>
              </a:path>
              <a:path w="10921365" h="57150">
                <a:moveTo>
                  <a:pt x="600360" y="0"/>
                </a:moveTo>
                <a:lnTo>
                  <a:pt x="589238" y="2245"/>
                </a:lnTo>
                <a:lnTo>
                  <a:pt x="580155" y="8369"/>
                </a:lnTo>
                <a:lnTo>
                  <a:pt x="574031" y="17452"/>
                </a:lnTo>
                <a:lnTo>
                  <a:pt x="571785" y="28575"/>
                </a:lnTo>
                <a:lnTo>
                  <a:pt x="574031" y="39697"/>
                </a:lnTo>
                <a:lnTo>
                  <a:pt x="580155" y="48780"/>
                </a:lnTo>
                <a:lnTo>
                  <a:pt x="589238" y="54904"/>
                </a:lnTo>
                <a:lnTo>
                  <a:pt x="600417" y="57150"/>
                </a:lnTo>
                <a:lnTo>
                  <a:pt x="611540" y="54904"/>
                </a:lnTo>
                <a:lnTo>
                  <a:pt x="620623" y="48780"/>
                </a:lnTo>
                <a:lnTo>
                  <a:pt x="626747" y="39697"/>
                </a:lnTo>
                <a:lnTo>
                  <a:pt x="628992" y="28575"/>
                </a:lnTo>
                <a:lnTo>
                  <a:pt x="626747" y="17452"/>
                </a:lnTo>
                <a:lnTo>
                  <a:pt x="620623" y="8369"/>
                </a:lnTo>
                <a:lnTo>
                  <a:pt x="611540" y="2245"/>
                </a:lnTo>
                <a:lnTo>
                  <a:pt x="600360" y="0"/>
                </a:lnTo>
                <a:close/>
              </a:path>
              <a:path w="10921365" h="57150">
                <a:moveTo>
                  <a:pt x="714717" y="0"/>
                </a:moveTo>
                <a:lnTo>
                  <a:pt x="703595" y="2245"/>
                </a:lnTo>
                <a:lnTo>
                  <a:pt x="694512" y="8369"/>
                </a:lnTo>
                <a:lnTo>
                  <a:pt x="688388" y="17452"/>
                </a:lnTo>
                <a:lnTo>
                  <a:pt x="686142" y="28575"/>
                </a:lnTo>
                <a:lnTo>
                  <a:pt x="688388" y="39697"/>
                </a:lnTo>
                <a:lnTo>
                  <a:pt x="694512" y="48780"/>
                </a:lnTo>
                <a:lnTo>
                  <a:pt x="703595" y="54904"/>
                </a:lnTo>
                <a:lnTo>
                  <a:pt x="714774" y="57150"/>
                </a:lnTo>
                <a:lnTo>
                  <a:pt x="725897" y="54904"/>
                </a:lnTo>
                <a:lnTo>
                  <a:pt x="734980" y="48780"/>
                </a:lnTo>
                <a:lnTo>
                  <a:pt x="741104" y="39697"/>
                </a:lnTo>
                <a:lnTo>
                  <a:pt x="743349" y="28575"/>
                </a:lnTo>
                <a:lnTo>
                  <a:pt x="741104" y="17452"/>
                </a:lnTo>
                <a:lnTo>
                  <a:pt x="734980" y="8369"/>
                </a:lnTo>
                <a:lnTo>
                  <a:pt x="725897" y="2245"/>
                </a:lnTo>
                <a:lnTo>
                  <a:pt x="714717" y="0"/>
                </a:lnTo>
                <a:close/>
              </a:path>
              <a:path w="10921365" h="57150">
                <a:moveTo>
                  <a:pt x="829074" y="0"/>
                </a:moveTo>
                <a:lnTo>
                  <a:pt x="817952" y="2245"/>
                </a:lnTo>
                <a:lnTo>
                  <a:pt x="808869" y="8369"/>
                </a:lnTo>
                <a:lnTo>
                  <a:pt x="802745" y="17452"/>
                </a:lnTo>
                <a:lnTo>
                  <a:pt x="800499" y="28575"/>
                </a:lnTo>
                <a:lnTo>
                  <a:pt x="802745" y="39697"/>
                </a:lnTo>
                <a:lnTo>
                  <a:pt x="808869" y="48780"/>
                </a:lnTo>
                <a:lnTo>
                  <a:pt x="817952" y="54904"/>
                </a:lnTo>
                <a:lnTo>
                  <a:pt x="829131" y="57150"/>
                </a:lnTo>
                <a:lnTo>
                  <a:pt x="840254" y="54904"/>
                </a:lnTo>
                <a:lnTo>
                  <a:pt x="849337" y="48780"/>
                </a:lnTo>
                <a:lnTo>
                  <a:pt x="855461" y="39697"/>
                </a:lnTo>
                <a:lnTo>
                  <a:pt x="857706" y="28575"/>
                </a:lnTo>
                <a:lnTo>
                  <a:pt x="855461" y="17452"/>
                </a:lnTo>
                <a:lnTo>
                  <a:pt x="849337" y="8369"/>
                </a:lnTo>
                <a:lnTo>
                  <a:pt x="840254" y="2245"/>
                </a:lnTo>
                <a:lnTo>
                  <a:pt x="829074" y="0"/>
                </a:lnTo>
                <a:close/>
              </a:path>
              <a:path w="10921365" h="57150">
                <a:moveTo>
                  <a:pt x="943431" y="0"/>
                </a:moveTo>
                <a:lnTo>
                  <a:pt x="932309" y="2245"/>
                </a:lnTo>
                <a:lnTo>
                  <a:pt x="923226" y="8369"/>
                </a:lnTo>
                <a:lnTo>
                  <a:pt x="917102" y="17452"/>
                </a:lnTo>
                <a:lnTo>
                  <a:pt x="914856" y="28575"/>
                </a:lnTo>
                <a:lnTo>
                  <a:pt x="917102" y="39697"/>
                </a:lnTo>
                <a:lnTo>
                  <a:pt x="923226" y="48780"/>
                </a:lnTo>
                <a:lnTo>
                  <a:pt x="932309" y="54904"/>
                </a:lnTo>
                <a:lnTo>
                  <a:pt x="943489" y="57150"/>
                </a:lnTo>
                <a:lnTo>
                  <a:pt x="954612" y="54904"/>
                </a:lnTo>
                <a:lnTo>
                  <a:pt x="963694" y="48780"/>
                </a:lnTo>
                <a:lnTo>
                  <a:pt x="969818" y="39697"/>
                </a:lnTo>
                <a:lnTo>
                  <a:pt x="972064" y="28575"/>
                </a:lnTo>
                <a:lnTo>
                  <a:pt x="969818" y="17452"/>
                </a:lnTo>
                <a:lnTo>
                  <a:pt x="963694" y="8369"/>
                </a:lnTo>
                <a:lnTo>
                  <a:pt x="954612" y="2245"/>
                </a:lnTo>
                <a:lnTo>
                  <a:pt x="943431" y="0"/>
                </a:lnTo>
                <a:close/>
              </a:path>
              <a:path w="10921365" h="57150">
                <a:moveTo>
                  <a:pt x="1057789" y="0"/>
                </a:moveTo>
                <a:lnTo>
                  <a:pt x="1046666" y="2245"/>
                </a:lnTo>
                <a:lnTo>
                  <a:pt x="1037583" y="8369"/>
                </a:lnTo>
                <a:lnTo>
                  <a:pt x="1031459" y="17452"/>
                </a:lnTo>
                <a:lnTo>
                  <a:pt x="1029214" y="28575"/>
                </a:lnTo>
                <a:lnTo>
                  <a:pt x="1031459" y="39697"/>
                </a:lnTo>
                <a:lnTo>
                  <a:pt x="1037583" y="48780"/>
                </a:lnTo>
                <a:lnTo>
                  <a:pt x="1046666" y="54904"/>
                </a:lnTo>
                <a:lnTo>
                  <a:pt x="1057846" y="57150"/>
                </a:lnTo>
                <a:lnTo>
                  <a:pt x="1068968" y="54904"/>
                </a:lnTo>
                <a:lnTo>
                  <a:pt x="1078051" y="48780"/>
                </a:lnTo>
                <a:lnTo>
                  <a:pt x="1084175" y="39697"/>
                </a:lnTo>
                <a:lnTo>
                  <a:pt x="1086421" y="28575"/>
                </a:lnTo>
                <a:lnTo>
                  <a:pt x="1084175" y="17452"/>
                </a:lnTo>
                <a:lnTo>
                  <a:pt x="1078051" y="8369"/>
                </a:lnTo>
                <a:lnTo>
                  <a:pt x="1068968" y="2245"/>
                </a:lnTo>
                <a:lnTo>
                  <a:pt x="1057789" y="0"/>
                </a:lnTo>
                <a:close/>
              </a:path>
              <a:path w="10921365" h="57150">
                <a:moveTo>
                  <a:pt x="1172146" y="0"/>
                </a:moveTo>
                <a:lnTo>
                  <a:pt x="1161023" y="2245"/>
                </a:lnTo>
                <a:lnTo>
                  <a:pt x="1151940" y="8369"/>
                </a:lnTo>
                <a:lnTo>
                  <a:pt x="1145816" y="17452"/>
                </a:lnTo>
                <a:lnTo>
                  <a:pt x="1143571" y="28575"/>
                </a:lnTo>
                <a:lnTo>
                  <a:pt x="1145816" y="39697"/>
                </a:lnTo>
                <a:lnTo>
                  <a:pt x="1151940" y="48780"/>
                </a:lnTo>
                <a:lnTo>
                  <a:pt x="1161023" y="54904"/>
                </a:lnTo>
                <a:lnTo>
                  <a:pt x="1172203" y="57150"/>
                </a:lnTo>
                <a:lnTo>
                  <a:pt x="1183325" y="54904"/>
                </a:lnTo>
                <a:lnTo>
                  <a:pt x="1192408" y="48780"/>
                </a:lnTo>
                <a:lnTo>
                  <a:pt x="1198532" y="39697"/>
                </a:lnTo>
                <a:lnTo>
                  <a:pt x="1200778" y="28575"/>
                </a:lnTo>
                <a:lnTo>
                  <a:pt x="1198532" y="17452"/>
                </a:lnTo>
                <a:lnTo>
                  <a:pt x="1192408" y="8369"/>
                </a:lnTo>
                <a:lnTo>
                  <a:pt x="1183325" y="2245"/>
                </a:lnTo>
                <a:lnTo>
                  <a:pt x="1172146" y="0"/>
                </a:lnTo>
                <a:close/>
              </a:path>
              <a:path w="10921365" h="57150">
                <a:moveTo>
                  <a:pt x="1286503" y="0"/>
                </a:moveTo>
                <a:lnTo>
                  <a:pt x="1275380" y="2245"/>
                </a:lnTo>
                <a:lnTo>
                  <a:pt x="1266298" y="8369"/>
                </a:lnTo>
                <a:lnTo>
                  <a:pt x="1260174" y="17452"/>
                </a:lnTo>
                <a:lnTo>
                  <a:pt x="1257928" y="28575"/>
                </a:lnTo>
                <a:lnTo>
                  <a:pt x="1260174" y="39697"/>
                </a:lnTo>
                <a:lnTo>
                  <a:pt x="1266298" y="48780"/>
                </a:lnTo>
                <a:lnTo>
                  <a:pt x="1275380" y="54904"/>
                </a:lnTo>
                <a:lnTo>
                  <a:pt x="1286560" y="57150"/>
                </a:lnTo>
                <a:lnTo>
                  <a:pt x="1297683" y="54904"/>
                </a:lnTo>
                <a:lnTo>
                  <a:pt x="1306765" y="48780"/>
                </a:lnTo>
                <a:lnTo>
                  <a:pt x="1312889" y="39697"/>
                </a:lnTo>
                <a:lnTo>
                  <a:pt x="1315135" y="28575"/>
                </a:lnTo>
                <a:lnTo>
                  <a:pt x="1312889" y="17452"/>
                </a:lnTo>
                <a:lnTo>
                  <a:pt x="1306765" y="8369"/>
                </a:lnTo>
                <a:lnTo>
                  <a:pt x="1297683" y="2245"/>
                </a:lnTo>
                <a:lnTo>
                  <a:pt x="1286503" y="0"/>
                </a:lnTo>
                <a:close/>
              </a:path>
              <a:path w="10921365" h="57150">
                <a:moveTo>
                  <a:pt x="1400860" y="0"/>
                </a:moveTo>
                <a:lnTo>
                  <a:pt x="1389738" y="2245"/>
                </a:lnTo>
                <a:lnTo>
                  <a:pt x="1380655" y="8369"/>
                </a:lnTo>
                <a:lnTo>
                  <a:pt x="1374531" y="17452"/>
                </a:lnTo>
                <a:lnTo>
                  <a:pt x="1372285" y="28575"/>
                </a:lnTo>
                <a:lnTo>
                  <a:pt x="1374531" y="39697"/>
                </a:lnTo>
                <a:lnTo>
                  <a:pt x="1380655" y="48780"/>
                </a:lnTo>
                <a:lnTo>
                  <a:pt x="1389738" y="54904"/>
                </a:lnTo>
                <a:lnTo>
                  <a:pt x="1400917" y="57150"/>
                </a:lnTo>
                <a:lnTo>
                  <a:pt x="1412040" y="54904"/>
                </a:lnTo>
                <a:lnTo>
                  <a:pt x="1421123" y="48780"/>
                </a:lnTo>
                <a:lnTo>
                  <a:pt x="1427247" y="39697"/>
                </a:lnTo>
                <a:lnTo>
                  <a:pt x="1429492" y="28575"/>
                </a:lnTo>
                <a:lnTo>
                  <a:pt x="1427247" y="17452"/>
                </a:lnTo>
                <a:lnTo>
                  <a:pt x="1421123" y="8369"/>
                </a:lnTo>
                <a:lnTo>
                  <a:pt x="1412040" y="2245"/>
                </a:lnTo>
                <a:lnTo>
                  <a:pt x="1400860" y="0"/>
                </a:lnTo>
                <a:close/>
              </a:path>
              <a:path w="10921365" h="57150">
                <a:moveTo>
                  <a:pt x="1515217" y="0"/>
                </a:moveTo>
                <a:lnTo>
                  <a:pt x="1504095" y="2245"/>
                </a:lnTo>
                <a:lnTo>
                  <a:pt x="1495012" y="8369"/>
                </a:lnTo>
                <a:lnTo>
                  <a:pt x="1488888" y="17452"/>
                </a:lnTo>
                <a:lnTo>
                  <a:pt x="1486642" y="28575"/>
                </a:lnTo>
                <a:lnTo>
                  <a:pt x="1488888" y="39697"/>
                </a:lnTo>
                <a:lnTo>
                  <a:pt x="1495012" y="48780"/>
                </a:lnTo>
                <a:lnTo>
                  <a:pt x="1504095" y="54904"/>
                </a:lnTo>
                <a:lnTo>
                  <a:pt x="1515274" y="57150"/>
                </a:lnTo>
                <a:lnTo>
                  <a:pt x="1526397" y="54904"/>
                </a:lnTo>
                <a:lnTo>
                  <a:pt x="1535480" y="48780"/>
                </a:lnTo>
                <a:lnTo>
                  <a:pt x="1541604" y="39697"/>
                </a:lnTo>
                <a:lnTo>
                  <a:pt x="1543849" y="28575"/>
                </a:lnTo>
                <a:lnTo>
                  <a:pt x="1541604" y="17452"/>
                </a:lnTo>
                <a:lnTo>
                  <a:pt x="1535480" y="8369"/>
                </a:lnTo>
                <a:lnTo>
                  <a:pt x="1526397" y="2245"/>
                </a:lnTo>
                <a:lnTo>
                  <a:pt x="1515217" y="0"/>
                </a:lnTo>
                <a:close/>
              </a:path>
              <a:path w="10921365" h="57150">
                <a:moveTo>
                  <a:pt x="1629574" y="0"/>
                </a:moveTo>
                <a:lnTo>
                  <a:pt x="1618452" y="2245"/>
                </a:lnTo>
                <a:lnTo>
                  <a:pt x="1609369" y="8369"/>
                </a:lnTo>
                <a:lnTo>
                  <a:pt x="1603245" y="17452"/>
                </a:lnTo>
                <a:lnTo>
                  <a:pt x="1600999" y="28575"/>
                </a:lnTo>
                <a:lnTo>
                  <a:pt x="1603245" y="39697"/>
                </a:lnTo>
                <a:lnTo>
                  <a:pt x="1609369" y="48780"/>
                </a:lnTo>
                <a:lnTo>
                  <a:pt x="1618452" y="54904"/>
                </a:lnTo>
                <a:lnTo>
                  <a:pt x="1629631" y="57150"/>
                </a:lnTo>
                <a:lnTo>
                  <a:pt x="1640754" y="54904"/>
                </a:lnTo>
                <a:lnTo>
                  <a:pt x="1649837" y="48780"/>
                </a:lnTo>
                <a:lnTo>
                  <a:pt x="1655961" y="39697"/>
                </a:lnTo>
                <a:lnTo>
                  <a:pt x="1658206" y="28575"/>
                </a:lnTo>
                <a:lnTo>
                  <a:pt x="1655961" y="17452"/>
                </a:lnTo>
                <a:lnTo>
                  <a:pt x="1649837" y="8369"/>
                </a:lnTo>
                <a:lnTo>
                  <a:pt x="1640754" y="2245"/>
                </a:lnTo>
                <a:lnTo>
                  <a:pt x="1629574" y="0"/>
                </a:lnTo>
                <a:close/>
              </a:path>
              <a:path w="10921365" h="57150">
                <a:moveTo>
                  <a:pt x="1743931" y="0"/>
                </a:moveTo>
                <a:lnTo>
                  <a:pt x="1732809" y="2245"/>
                </a:lnTo>
                <a:lnTo>
                  <a:pt x="1723726" y="8369"/>
                </a:lnTo>
                <a:lnTo>
                  <a:pt x="1717602" y="17452"/>
                </a:lnTo>
                <a:lnTo>
                  <a:pt x="1715356" y="28575"/>
                </a:lnTo>
                <a:lnTo>
                  <a:pt x="1717602" y="39697"/>
                </a:lnTo>
                <a:lnTo>
                  <a:pt x="1723726" y="48780"/>
                </a:lnTo>
                <a:lnTo>
                  <a:pt x="1732809" y="54904"/>
                </a:lnTo>
                <a:lnTo>
                  <a:pt x="1743989" y="57150"/>
                </a:lnTo>
                <a:lnTo>
                  <a:pt x="1755111" y="54904"/>
                </a:lnTo>
                <a:lnTo>
                  <a:pt x="1764194" y="48780"/>
                </a:lnTo>
                <a:lnTo>
                  <a:pt x="1770318" y="39697"/>
                </a:lnTo>
                <a:lnTo>
                  <a:pt x="1772564" y="28575"/>
                </a:lnTo>
                <a:lnTo>
                  <a:pt x="1770318" y="17452"/>
                </a:lnTo>
                <a:lnTo>
                  <a:pt x="1764194" y="8369"/>
                </a:lnTo>
                <a:lnTo>
                  <a:pt x="1755111" y="2245"/>
                </a:lnTo>
                <a:lnTo>
                  <a:pt x="1743931" y="0"/>
                </a:lnTo>
                <a:close/>
              </a:path>
              <a:path w="10921365" h="57150">
                <a:moveTo>
                  <a:pt x="1858289" y="0"/>
                </a:moveTo>
                <a:lnTo>
                  <a:pt x="1847166" y="2245"/>
                </a:lnTo>
                <a:lnTo>
                  <a:pt x="1838083" y="8369"/>
                </a:lnTo>
                <a:lnTo>
                  <a:pt x="1831959" y="17452"/>
                </a:lnTo>
                <a:lnTo>
                  <a:pt x="1829714" y="28575"/>
                </a:lnTo>
                <a:lnTo>
                  <a:pt x="1831959" y="39697"/>
                </a:lnTo>
                <a:lnTo>
                  <a:pt x="1838083" y="48780"/>
                </a:lnTo>
                <a:lnTo>
                  <a:pt x="1847166" y="54904"/>
                </a:lnTo>
                <a:lnTo>
                  <a:pt x="1858346" y="57150"/>
                </a:lnTo>
                <a:lnTo>
                  <a:pt x="1869468" y="54904"/>
                </a:lnTo>
                <a:lnTo>
                  <a:pt x="1878551" y="48780"/>
                </a:lnTo>
                <a:lnTo>
                  <a:pt x="1884675" y="39697"/>
                </a:lnTo>
                <a:lnTo>
                  <a:pt x="1886921" y="28575"/>
                </a:lnTo>
                <a:lnTo>
                  <a:pt x="1884675" y="17452"/>
                </a:lnTo>
                <a:lnTo>
                  <a:pt x="1878551" y="8369"/>
                </a:lnTo>
                <a:lnTo>
                  <a:pt x="1869468" y="2245"/>
                </a:lnTo>
                <a:lnTo>
                  <a:pt x="1858289" y="0"/>
                </a:lnTo>
                <a:close/>
              </a:path>
              <a:path w="10921365" h="57150">
                <a:moveTo>
                  <a:pt x="1972646" y="0"/>
                </a:moveTo>
                <a:lnTo>
                  <a:pt x="1961523" y="2245"/>
                </a:lnTo>
                <a:lnTo>
                  <a:pt x="1952440" y="8369"/>
                </a:lnTo>
                <a:lnTo>
                  <a:pt x="1946316" y="17452"/>
                </a:lnTo>
                <a:lnTo>
                  <a:pt x="1944071" y="28575"/>
                </a:lnTo>
                <a:lnTo>
                  <a:pt x="1946316" y="39697"/>
                </a:lnTo>
                <a:lnTo>
                  <a:pt x="1952440" y="48780"/>
                </a:lnTo>
                <a:lnTo>
                  <a:pt x="1961523" y="54904"/>
                </a:lnTo>
                <a:lnTo>
                  <a:pt x="1972703" y="57150"/>
                </a:lnTo>
                <a:lnTo>
                  <a:pt x="1983825" y="54904"/>
                </a:lnTo>
                <a:lnTo>
                  <a:pt x="1992908" y="48780"/>
                </a:lnTo>
                <a:lnTo>
                  <a:pt x="1999032" y="39697"/>
                </a:lnTo>
                <a:lnTo>
                  <a:pt x="2001278" y="28575"/>
                </a:lnTo>
                <a:lnTo>
                  <a:pt x="1999032" y="17452"/>
                </a:lnTo>
                <a:lnTo>
                  <a:pt x="1992908" y="8369"/>
                </a:lnTo>
                <a:lnTo>
                  <a:pt x="1983825" y="2245"/>
                </a:lnTo>
                <a:lnTo>
                  <a:pt x="1972646" y="0"/>
                </a:lnTo>
                <a:close/>
              </a:path>
              <a:path w="10921365" h="57150">
                <a:moveTo>
                  <a:pt x="2087003" y="0"/>
                </a:moveTo>
                <a:lnTo>
                  <a:pt x="2075880" y="2245"/>
                </a:lnTo>
                <a:lnTo>
                  <a:pt x="2066797" y="8369"/>
                </a:lnTo>
                <a:lnTo>
                  <a:pt x="2060673" y="17452"/>
                </a:lnTo>
                <a:lnTo>
                  <a:pt x="2058428" y="28575"/>
                </a:lnTo>
                <a:lnTo>
                  <a:pt x="2060673" y="39697"/>
                </a:lnTo>
                <a:lnTo>
                  <a:pt x="2066797" y="48780"/>
                </a:lnTo>
                <a:lnTo>
                  <a:pt x="2075880" y="54904"/>
                </a:lnTo>
                <a:lnTo>
                  <a:pt x="2087060" y="57150"/>
                </a:lnTo>
                <a:lnTo>
                  <a:pt x="2098183" y="54904"/>
                </a:lnTo>
                <a:lnTo>
                  <a:pt x="2107265" y="48780"/>
                </a:lnTo>
                <a:lnTo>
                  <a:pt x="2113389" y="39697"/>
                </a:lnTo>
                <a:lnTo>
                  <a:pt x="2115635" y="28575"/>
                </a:lnTo>
                <a:lnTo>
                  <a:pt x="2113389" y="17452"/>
                </a:lnTo>
                <a:lnTo>
                  <a:pt x="2107265" y="8369"/>
                </a:lnTo>
                <a:lnTo>
                  <a:pt x="2098183" y="2245"/>
                </a:lnTo>
                <a:lnTo>
                  <a:pt x="2087003" y="0"/>
                </a:lnTo>
                <a:close/>
              </a:path>
              <a:path w="10921365" h="57150">
                <a:moveTo>
                  <a:pt x="2201360" y="0"/>
                </a:moveTo>
                <a:lnTo>
                  <a:pt x="2190237" y="2245"/>
                </a:lnTo>
                <a:lnTo>
                  <a:pt x="2181154" y="8369"/>
                </a:lnTo>
                <a:lnTo>
                  <a:pt x="2175031" y="17452"/>
                </a:lnTo>
                <a:lnTo>
                  <a:pt x="2172785" y="28575"/>
                </a:lnTo>
                <a:lnTo>
                  <a:pt x="2175031" y="39697"/>
                </a:lnTo>
                <a:lnTo>
                  <a:pt x="2181154" y="48780"/>
                </a:lnTo>
                <a:lnTo>
                  <a:pt x="2190237" y="54904"/>
                </a:lnTo>
                <a:lnTo>
                  <a:pt x="2201417" y="57150"/>
                </a:lnTo>
                <a:lnTo>
                  <a:pt x="2212540" y="54904"/>
                </a:lnTo>
                <a:lnTo>
                  <a:pt x="2221623" y="48780"/>
                </a:lnTo>
                <a:lnTo>
                  <a:pt x="2227747" y="39697"/>
                </a:lnTo>
                <a:lnTo>
                  <a:pt x="2229992" y="28575"/>
                </a:lnTo>
                <a:lnTo>
                  <a:pt x="2227747" y="17452"/>
                </a:lnTo>
                <a:lnTo>
                  <a:pt x="2221623" y="8369"/>
                </a:lnTo>
                <a:lnTo>
                  <a:pt x="2212540" y="2245"/>
                </a:lnTo>
                <a:lnTo>
                  <a:pt x="2201360" y="0"/>
                </a:lnTo>
                <a:close/>
              </a:path>
              <a:path w="10921365" h="57150">
                <a:moveTo>
                  <a:pt x="2315717" y="0"/>
                </a:moveTo>
                <a:lnTo>
                  <a:pt x="2304594" y="2245"/>
                </a:lnTo>
                <a:lnTo>
                  <a:pt x="2295511" y="8369"/>
                </a:lnTo>
                <a:lnTo>
                  <a:pt x="2289388" y="17452"/>
                </a:lnTo>
                <a:lnTo>
                  <a:pt x="2287142" y="28575"/>
                </a:lnTo>
                <a:lnTo>
                  <a:pt x="2289388" y="39697"/>
                </a:lnTo>
                <a:lnTo>
                  <a:pt x="2295511" y="48780"/>
                </a:lnTo>
                <a:lnTo>
                  <a:pt x="2304594" y="54904"/>
                </a:lnTo>
                <a:lnTo>
                  <a:pt x="2315774" y="57150"/>
                </a:lnTo>
                <a:lnTo>
                  <a:pt x="2326897" y="54904"/>
                </a:lnTo>
                <a:lnTo>
                  <a:pt x="2335980" y="48780"/>
                </a:lnTo>
                <a:lnTo>
                  <a:pt x="2342104" y="39697"/>
                </a:lnTo>
                <a:lnTo>
                  <a:pt x="2344349" y="28575"/>
                </a:lnTo>
                <a:lnTo>
                  <a:pt x="2342104" y="17452"/>
                </a:lnTo>
                <a:lnTo>
                  <a:pt x="2335980" y="8369"/>
                </a:lnTo>
                <a:lnTo>
                  <a:pt x="2326897" y="2245"/>
                </a:lnTo>
                <a:lnTo>
                  <a:pt x="2315717" y="0"/>
                </a:lnTo>
                <a:close/>
              </a:path>
              <a:path w="10921365" h="57150">
                <a:moveTo>
                  <a:pt x="2430074" y="0"/>
                </a:moveTo>
                <a:lnTo>
                  <a:pt x="2418951" y="2245"/>
                </a:lnTo>
                <a:lnTo>
                  <a:pt x="2409869" y="8369"/>
                </a:lnTo>
                <a:lnTo>
                  <a:pt x="2403745" y="17452"/>
                </a:lnTo>
                <a:lnTo>
                  <a:pt x="2401499" y="28575"/>
                </a:lnTo>
                <a:lnTo>
                  <a:pt x="2403745" y="39697"/>
                </a:lnTo>
                <a:lnTo>
                  <a:pt x="2409869" y="48780"/>
                </a:lnTo>
                <a:lnTo>
                  <a:pt x="2418951" y="54904"/>
                </a:lnTo>
                <a:lnTo>
                  <a:pt x="2430132" y="57150"/>
                </a:lnTo>
                <a:lnTo>
                  <a:pt x="2441254" y="54904"/>
                </a:lnTo>
                <a:lnTo>
                  <a:pt x="2450337" y="48780"/>
                </a:lnTo>
                <a:lnTo>
                  <a:pt x="2456461" y="39697"/>
                </a:lnTo>
                <a:lnTo>
                  <a:pt x="2458707" y="28575"/>
                </a:lnTo>
                <a:lnTo>
                  <a:pt x="2456461" y="17452"/>
                </a:lnTo>
                <a:lnTo>
                  <a:pt x="2450337" y="8369"/>
                </a:lnTo>
                <a:lnTo>
                  <a:pt x="2441254" y="2245"/>
                </a:lnTo>
                <a:lnTo>
                  <a:pt x="2430074" y="0"/>
                </a:lnTo>
                <a:close/>
              </a:path>
              <a:path w="10921365" h="57150">
                <a:moveTo>
                  <a:pt x="2544432" y="0"/>
                </a:moveTo>
                <a:lnTo>
                  <a:pt x="2533309" y="2245"/>
                </a:lnTo>
                <a:lnTo>
                  <a:pt x="2524226" y="8369"/>
                </a:lnTo>
                <a:lnTo>
                  <a:pt x="2518102" y="17452"/>
                </a:lnTo>
                <a:lnTo>
                  <a:pt x="2515857" y="28575"/>
                </a:lnTo>
                <a:lnTo>
                  <a:pt x="2518102" y="39697"/>
                </a:lnTo>
                <a:lnTo>
                  <a:pt x="2524226" y="48780"/>
                </a:lnTo>
                <a:lnTo>
                  <a:pt x="2533309" y="54904"/>
                </a:lnTo>
                <a:lnTo>
                  <a:pt x="2544489" y="57150"/>
                </a:lnTo>
                <a:lnTo>
                  <a:pt x="2555611" y="54904"/>
                </a:lnTo>
                <a:lnTo>
                  <a:pt x="2564694" y="48780"/>
                </a:lnTo>
                <a:lnTo>
                  <a:pt x="2570818" y="39697"/>
                </a:lnTo>
                <a:lnTo>
                  <a:pt x="2573064" y="28575"/>
                </a:lnTo>
                <a:lnTo>
                  <a:pt x="2570818" y="17452"/>
                </a:lnTo>
                <a:lnTo>
                  <a:pt x="2564694" y="8369"/>
                </a:lnTo>
                <a:lnTo>
                  <a:pt x="2555611" y="2245"/>
                </a:lnTo>
                <a:lnTo>
                  <a:pt x="2544432" y="0"/>
                </a:lnTo>
                <a:close/>
              </a:path>
              <a:path w="10921365" h="57150">
                <a:moveTo>
                  <a:pt x="2658789" y="0"/>
                </a:moveTo>
                <a:lnTo>
                  <a:pt x="2647666" y="2245"/>
                </a:lnTo>
                <a:lnTo>
                  <a:pt x="2638583" y="8369"/>
                </a:lnTo>
                <a:lnTo>
                  <a:pt x="2632459" y="17452"/>
                </a:lnTo>
                <a:lnTo>
                  <a:pt x="2630214" y="28575"/>
                </a:lnTo>
                <a:lnTo>
                  <a:pt x="2632459" y="39697"/>
                </a:lnTo>
                <a:lnTo>
                  <a:pt x="2638583" y="48780"/>
                </a:lnTo>
                <a:lnTo>
                  <a:pt x="2647666" y="54904"/>
                </a:lnTo>
                <a:lnTo>
                  <a:pt x="2658846" y="57150"/>
                </a:lnTo>
                <a:lnTo>
                  <a:pt x="2669968" y="54904"/>
                </a:lnTo>
                <a:lnTo>
                  <a:pt x="2679051" y="48780"/>
                </a:lnTo>
                <a:lnTo>
                  <a:pt x="2685175" y="39697"/>
                </a:lnTo>
                <a:lnTo>
                  <a:pt x="2687421" y="28575"/>
                </a:lnTo>
                <a:lnTo>
                  <a:pt x="2685175" y="17452"/>
                </a:lnTo>
                <a:lnTo>
                  <a:pt x="2679051" y="8369"/>
                </a:lnTo>
                <a:lnTo>
                  <a:pt x="2669968" y="2245"/>
                </a:lnTo>
                <a:lnTo>
                  <a:pt x="2658789" y="0"/>
                </a:lnTo>
                <a:close/>
              </a:path>
              <a:path w="10921365" h="57150">
                <a:moveTo>
                  <a:pt x="2773146" y="0"/>
                </a:moveTo>
                <a:lnTo>
                  <a:pt x="2762023" y="2245"/>
                </a:lnTo>
                <a:lnTo>
                  <a:pt x="2752940" y="8369"/>
                </a:lnTo>
                <a:lnTo>
                  <a:pt x="2746816" y="17452"/>
                </a:lnTo>
                <a:lnTo>
                  <a:pt x="2744571" y="28575"/>
                </a:lnTo>
                <a:lnTo>
                  <a:pt x="2746816" y="39697"/>
                </a:lnTo>
                <a:lnTo>
                  <a:pt x="2752940" y="48780"/>
                </a:lnTo>
                <a:lnTo>
                  <a:pt x="2762023" y="54904"/>
                </a:lnTo>
                <a:lnTo>
                  <a:pt x="2773203" y="57150"/>
                </a:lnTo>
                <a:lnTo>
                  <a:pt x="2784326" y="54904"/>
                </a:lnTo>
                <a:lnTo>
                  <a:pt x="2793409" y="48780"/>
                </a:lnTo>
                <a:lnTo>
                  <a:pt x="2799533" y="39697"/>
                </a:lnTo>
                <a:lnTo>
                  <a:pt x="2801778" y="28575"/>
                </a:lnTo>
                <a:lnTo>
                  <a:pt x="2799533" y="17452"/>
                </a:lnTo>
                <a:lnTo>
                  <a:pt x="2793409" y="8369"/>
                </a:lnTo>
                <a:lnTo>
                  <a:pt x="2784326" y="2245"/>
                </a:lnTo>
                <a:lnTo>
                  <a:pt x="2773146" y="0"/>
                </a:lnTo>
                <a:close/>
              </a:path>
              <a:path w="10921365" h="57150">
                <a:moveTo>
                  <a:pt x="2887503" y="0"/>
                </a:moveTo>
                <a:lnTo>
                  <a:pt x="2876381" y="2245"/>
                </a:lnTo>
                <a:lnTo>
                  <a:pt x="2867298" y="8369"/>
                </a:lnTo>
                <a:lnTo>
                  <a:pt x="2861174" y="17452"/>
                </a:lnTo>
                <a:lnTo>
                  <a:pt x="2858928" y="28575"/>
                </a:lnTo>
                <a:lnTo>
                  <a:pt x="2861174" y="39697"/>
                </a:lnTo>
                <a:lnTo>
                  <a:pt x="2867298" y="48780"/>
                </a:lnTo>
                <a:lnTo>
                  <a:pt x="2876381" y="54904"/>
                </a:lnTo>
                <a:lnTo>
                  <a:pt x="2887560" y="57150"/>
                </a:lnTo>
                <a:lnTo>
                  <a:pt x="2898683" y="54904"/>
                </a:lnTo>
                <a:lnTo>
                  <a:pt x="2907766" y="48780"/>
                </a:lnTo>
                <a:lnTo>
                  <a:pt x="2913890" y="39697"/>
                </a:lnTo>
                <a:lnTo>
                  <a:pt x="2916135" y="28575"/>
                </a:lnTo>
                <a:lnTo>
                  <a:pt x="2913890" y="17452"/>
                </a:lnTo>
                <a:lnTo>
                  <a:pt x="2907766" y="8369"/>
                </a:lnTo>
                <a:lnTo>
                  <a:pt x="2898683" y="2245"/>
                </a:lnTo>
                <a:lnTo>
                  <a:pt x="2887503" y="0"/>
                </a:lnTo>
                <a:close/>
              </a:path>
              <a:path w="10921365" h="57150">
                <a:moveTo>
                  <a:pt x="3001860" y="0"/>
                </a:moveTo>
                <a:lnTo>
                  <a:pt x="2990738" y="2245"/>
                </a:lnTo>
                <a:lnTo>
                  <a:pt x="2981655" y="8369"/>
                </a:lnTo>
                <a:lnTo>
                  <a:pt x="2975531" y="17452"/>
                </a:lnTo>
                <a:lnTo>
                  <a:pt x="2973285" y="28575"/>
                </a:lnTo>
                <a:lnTo>
                  <a:pt x="2975531" y="39697"/>
                </a:lnTo>
                <a:lnTo>
                  <a:pt x="2981655" y="48780"/>
                </a:lnTo>
                <a:lnTo>
                  <a:pt x="2990738" y="54904"/>
                </a:lnTo>
                <a:lnTo>
                  <a:pt x="3001917" y="57150"/>
                </a:lnTo>
                <a:lnTo>
                  <a:pt x="3013040" y="54904"/>
                </a:lnTo>
                <a:lnTo>
                  <a:pt x="3022123" y="48780"/>
                </a:lnTo>
                <a:lnTo>
                  <a:pt x="3028247" y="39697"/>
                </a:lnTo>
                <a:lnTo>
                  <a:pt x="3030492" y="28575"/>
                </a:lnTo>
                <a:lnTo>
                  <a:pt x="3028247" y="17452"/>
                </a:lnTo>
                <a:lnTo>
                  <a:pt x="3022123" y="8369"/>
                </a:lnTo>
                <a:lnTo>
                  <a:pt x="3013040" y="2245"/>
                </a:lnTo>
                <a:lnTo>
                  <a:pt x="3001860" y="0"/>
                </a:lnTo>
                <a:close/>
              </a:path>
              <a:path w="10921365" h="57150">
                <a:moveTo>
                  <a:pt x="3116217" y="0"/>
                </a:moveTo>
                <a:lnTo>
                  <a:pt x="3105095" y="2245"/>
                </a:lnTo>
                <a:lnTo>
                  <a:pt x="3096012" y="8369"/>
                </a:lnTo>
                <a:lnTo>
                  <a:pt x="3089888" y="17452"/>
                </a:lnTo>
                <a:lnTo>
                  <a:pt x="3087642" y="28575"/>
                </a:lnTo>
                <a:lnTo>
                  <a:pt x="3089888" y="39697"/>
                </a:lnTo>
                <a:lnTo>
                  <a:pt x="3096012" y="48780"/>
                </a:lnTo>
                <a:lnTo>
                  <a:pt x="3105095" y="54904"/>
                </a:lnTo>
                <a:lnTo>
                  <a:pt x="3116274" y="57150"/>
                </a:lnTo>
                <a:lnTo>
                  <a:pt x="3127397" y="54904"/>
                </a:lnTo>
                <a:lnTo>
                  <a:pt x="3136480" y="48780"/>
                </a:lnTo>
                <a:lnTo>
                  <a:pt x="3142604" y="39697"/>
                </a:lnTo>
                <a:lnTo>
                  <a:pt x="3144849" y="28575"/>
                </a:lnTo>
                <a:lnTo>
                  <a:pt x="3142604" y="17452"/>
                </a:lnTo>
                <a:lnTo>
                  <a:pt x="3136480" y="8369"/>
                </a:lnTo>
                <a:lnTo>
                  <a:pt x="3127397" y="2245"/>
                </a:lnTo>
                <a:lnTo>
                  <a:pt x="3116217" y="0"/>
                </a:lnTo>
                <a:close/>
              </a:path>
              <a:path w="10921365" h="57150">
                <a:moveTo>
                  <a:pt x="3230574" y="0"/>
                </a:moveTo>
                <a:lnTo>
                  <a:pt x="3219452" y="2245"/>
                </a:lnTo>
                <a:lnTo>
                  <a:pt x="3210369" y="8369"/>
                </a:lnTo>
                <a:lnTo>
                  <a:pt x="3204245" y="17452"/>
                </a:lnTo>
                <a:lnTo>
                  <a:pt x="3201999" y="28575"/>
                </a:lnTo>
                <a:lnTo>
                  <a:pt x="3204245" y="39697"/>
                </a:lnTo>
                <a:lnTo>
                  <a:pt x="3210369" y="48780"/>
                </a:lnTo>
                <a:lnTo>
                  <a:pt x="3219452" y="54904"/>
                </a:lnTo>
                <a:lnTo>
                  <a:pt x="3230632" y="57150"/>
                </a:lnTo>
                <a:lnTo>
                  <a:pt x="3241755" y="54904"/>
                </a:lnTo>
                <a:lnTo>
                  <a:pt x="3250837" y="48780"/>
                </a:lnTo>
                <a:lnTo>
                  <a:pt x="3256961" y="39697"/>
                </a:lnTo>
                <a:lnTo>
                  <a:pt x="3259207" y="28575"/>
                </a:lnTo>
                <a:lnTo>
                  <a:pt x="3256961" y="17452"/>
                </a:lnTo>
                <a:lnTo>
                  <a:pt x="3250837" y="8369"/>
                </a:lnTo>
                <a:lnTo>
                  <a:pt x="3241755" y="2245"/>
                </a:lnTo>
                <a:lnTo>
                  <a:pt x="3230574" y="0"/>
                </a:lnTo>
                <a:close/>
              </a:path>
              <a:path w="10921365" h="57150">
                <a:moveTo>
                  <a:pt x="3344932" y="0"/>
                </a:moveTo>
                <a:lnTo>
                  <a:pt x="3333809" y="2245"/>
                </a:lnTo>
                <a:lnTo>
                  <a:pt x="3324726" y="8369"/>
                </a:lnTo>
                <a:lnTo>
                  <a:pt x="3318602" y="17452"/>
                </a:lnTo>
                <a:lnTo>
                  <a:pt x="3316357" y="28575"/>
                </a:lnTo>
                <a:lnTo>
                  <a:pt x="3318602" y="39697"/>
                </a:lnTo>
                <a:lnTo>
                  <a:pt x="3324726" y="48780"/>
                </a:lnTo>
                <a:lnTo>
                  <a:pt x="3333809" y="54904"/>
                </a:lnTo>
                <a:lnTo>
                  <a:pt x="3344990" y="57150"/>
                </a:lnTo>
                <a:lnTo>
                  <a:pt x="3356112" y="54904"/>
                </a:lnTo>
                <a:lnTo>
                  <a:pt x="3365195" y="48780"/>
                </a:lnTo>
                <a:lnTo>
                  <a:pt x="3371319" y="39697"/>
                </a:lnTo>
                <a:lnTo>
                  <a:pt x="3373565" y="28575"/>
                </a:lnTo>
                <a:lnTo>
                  <a:pt x="3371319" y="17452"/>
                </a:lnTo>
                <a:lnTo>
                  <a:pt x="3365195" y="8369"/>
                </a:lnTo>
                <a:lnTo>
                  <a:pt x="3356112" y="2245"/>
                </a:lnTo>
                <a:lnTo>
                  <a:pt x="3344932" y="0"/>
                </a:lnTo>
                <a:close/>
              </a:path>
              <a:path w="10921365" h="57150">
                <a:moveTo>
                  <a:pt x="3459290" y="0"/>
                </a:moveTo>
                <a:lnTo>
                  <a:pt x="3448167" y="2245"/>
                </a:lnTo>
                <a:lnTo>
                  <a:pt x="3439084" y="8369"/>
                </a:lnTo>
                <a:lnTo>
                  <a:pt x="3432960" y="17452"/>
                </a:lnTo>
                <a:lnTo>
                  <a:pt x="3430715" y="28575"/>
                </a:lnTo>
                <a:lnTo>
                  <a:pt x="3432960" y="39697"/>
                </a:lnTo>
                <a:lnTo>
                  <a:pt x="3439084" y="48780"/>
                </a:lnTo>
                <a:lnTo>
                  <a:pt x="3448167" y="54904"/>
                </a:lnTo>
                <a:lnTo>
                  <a:pt x="3459347" y="57150"/>
                </a:lnTo>
                <a:lnTo>
                  <a:pt x="3470470" y="54904"/>
                </a:lnTo>
                <a:lnTo>
                  <a:pt x="3479553" y="48780"/>
                </a:lnTo>
                <a:lnTo>
                  <a:pt x="3485677" y="39697"/>
                </a:lnTo>
                <a:lnTo>
                  <a:pt x="3487922" y="28575"/>
                </a:lnTo>
                <a:lnTo>
                  <a:pt x="3485677" y="17452"/>
                </a:lnTo>
                <a:lnTo>
                  <a:pt x="3479553" y="8369"/>
                </a:lnTo>
                <a:lnTo>
                  <a:pt x="3470470" y="2245"/>
                </a:lnTo>
                <a:lnTo>
                  <a:pt x="3459290" y="0"/>
                </a:lnTo>
                <a:close/>
              </a:path>
              <a:path w="10921365" h="57150">
                <a:moveTo>
                  <a:pt x="3573647" y="0"/>
                </a:moveTo>
                <a:lnTo>
                  <a:pt x="3562524" y="2245"/>
                </a:lnTo>
                <a:lnTo>
                  <a:pt x="3553441" y="8369"/>
                </a:lnTo>
                <a:lnTo>
                  <a:pt x="3547318" y="17452"/>
                </a:lnTo>
                <a:lnTo>
                  <a:pt x="3545072" y="28575"/>
                </a:lnTo>
                <a:lnTo>
                  <a:pt x="3547318" y="39697"/>
                </a:lnTo>
                <a:lnTo>
                  <a:pt x="3553441" y="48780"/>
                </a:lnTo>
                <a:lnTo>
                  <a:pt x="3562524" y="54904"/>
                </a:lnTo>
                <a:lnTo>
                  <a:pt x="3573704" y="57150"/>
                </a:lnTo>
                <a:lnTo>
                  <a:pt x="3584827" y="54904"/>
                </a:lnTo>
                <a:lnTo>
                  <a:pt x="3593910" y="48780"/>
                </a:lnTo>
                <a:lnTo>
                  <a:pt x="3600034" y="39697"/>
                </a:lnTo>
                <a:lnTo>
                  <a:pt x="3602279" y="28575"/>
                </a:lnTo>
                <a:lnTo>
                  <a:pt x="3600034" y="17452"/>
                </a:lnTo>
                <a:lnTo>
                  <a:pt x="3593910" y="8369"/>
                </a:lnTo>
                <a:lnTo>
                  <a:pt x="3584827" y="2245"/>
                </a:lnTo>
                <a:lnTo>
                  <a:pt x="3573647" y="0"/>
                </a:lnTo>
                <a:close/>
              </a:path>
              <a:path w="10921365" h="57150">
                <a:moveTo>
                  <a:pt x="3688004" y="0"/>
                </a:moveTo>
                <a:lnTo>
                  <a:pt x="3676881" y="2245"/>
                </a:lnTo>
                <a:lnTo>
                  <a:pt x="3667798" y="8369"/>
                </a:lnTo>
                <a:lnTo>
                  <a:pt x="3661675" y="17452"/>
                </a:lnTo>
                <a:lnTo>
                  <a:pt x="3659429" y="28575"/>
                </a:lnTo>
                <a:lnTo>
                  <a:pt x="3661675" y="39697"/>
                </a:lnTo>
                <a:lnTo>
                  <a:pt x="3667798" y="48780"/>
                </a:lnTo>
                <a:lnTo>
                  <a:pt x="3676881" y="54904"/>
                </a:lnTo>
                <a:lnTo>
                  <a:pt x="3688061" y="57150"/>
                </a:lnTo>
                <a:lnTo>
                  <a:pt x="3699184" y="54904"/>
                </a:lnTo>
                <a:lnTo>
                  <a:pt x="3708267" y="48780"/>
                </a:lnTo>
                <a:lnTo>
                  <a:pt x="3714391" y="39697"/>
                </a:lnTo>
                <a:lnTo>
                  <a:pt x="3716636" y="28575"/>
                </a:lnTo>
                <a:lnTo>
                  <a:pt x="3714391" y="17452"/>
                </a:lnTo>
                <a:lnTo>
                  <a:pt x="3708267" y="8369"/>
                </a:lnTo>
                <a:lnTo>
                  <a:pt x="3699184" y="2245"/>
                </a:lnTo>
                <a:lnTo>
                  <a:pt x="3688004" y="0"/>
                </a:lnTo>
                <a:close/>
              </a:path>
              <a:path w="10921365" h="57150">
                <a:moveTo>
                  <a:pt x="3802361" y="0"/>
                </a:moveTo>
                <a:lnTo>
                  <a:pt x="3791238" y="2245"/>
                </a:lnTo>
                <a:lnTo>
                  <a:pt x="3782156" y="8369"/>
                </a:lnTo>
                <a:lnTo>
                  <a:pt x="3776032" y="17452"/>
                </a:lnTo>
                <a:lnTo>
                  <a:pt x="3773786" y="28575"/>
                </a:lnTo>
                <a:lnTo>
                  <a:pt x="3776032" y="39697"/>
                </a:lnTo>
                <a:lnTo>
                  <a:pt x="3782156" y="48780"/>
                </a:lnTo>
                <a:lnTo>
                  <a:pt x="3791238" y="54904"/>
                </a:lnTo>
                <a:lnTo>
                  <a:pt x="3802419" y="57150"/>
                </a:lnTo>
                <a:lnTo>
                  <a:pt x="3813541" y="54904"/>
                </a:lnTo>
                <a:lnTo>
                  <a:pt x="3822624" y="48780"/>
                </a:lnTo>
                <a:lnTo>
                  <a:pt x="3828748" y="39697"/>
                </a:lnTo>
                <a:lnTo>
                  <a:pt x="3830994" y="28575"/>
                </a:lnTo>
                <a:lnTo>
                  <a:pt x="3828748" y="17452"/>
                </a:lnTo>
                <a:lnTo>
                  <a:pt x="3822624" y="8369"/>
                </a:lnTo>
                <a:lnTo>
                  <a:pt x="3813541" y="2245"/>
                </a:lnTo>
                <a:lnTo>
                  <a:pt x="3802361" y="0"/>
                </a:lnTo>
                <a:close/>
              </a:path>
              <a:path w="10921365" h="57150">
                <a:moveTo>
                  <a:pt x="3916719" y="0"/>
                </a:moveTo>
                <a:lnTo>
                  <a:pt x="3905596" y="2245"/>
                </a:lnTo>
                <a:lnTo>
                  <a:pt x="3896513" y="8369"/>
                </a:lnTo>
                <a:lnTo>
                  <a:pt x="3890389" y="17452"/>
                </a:lnTo>
                <a:lnTo>
                  <a:pt x="3888144" y="28575"/>
                </a:lnTo>
                <a:lnTo>
                  <a:pt x="3890389" y="39697"/>
                </a:lnTo>
                <a:lnTo>
                  <a:pt x="3896513" y="48780"/>
                </a:lnTo>
                <a:lnTo>
                  <a:pt x="3905596" y="54904"/>
                </a:lnTo>
                <a:lnTo>
                  <a:pt x="3916776" y="57150"/>
                </a:lnTo>
                <a:lnTo>
                  <a:pt x="3927898" y="54904"/>
                </a:lnTo>
                <a:lnTo>
                  <a:pt x="3936981" y="48780"/>
                </a:lnTo>
                <a:lnTo>
                  <a:pt x="3943105" y="39697"/>
                </a:lnTo>
                <a:lnTo>
                  <a:pt x="3945351" y="28575"/>
                </a:lnTo>
                <a:lnTo>
                  <a:pt x="3943105" y="17452"/>
                </a:lnTo>
                <a:lnTo>
                  <a:pt x="3936981" y="8369"/>
                </a:lnTo>
                <a:lnTo>
                  <a:pt x="3927898" y="2245"/>
                </a:lnTo>
                <a:lnTo>
                  <a:pt x="3916719" y="0"/>
                </a:lnTo>
                <a:close/>
              </a:path>
              <a:path w="10921365" h="57150">
                <a:moveTo>
                  <a:pt x="4031076" y="0"/>
                </a:moveTo>
                <a:lnTo>
                  <a:pt x="4019953" y="2245"/>
                </a:lnTo>
                <a:lnTo>
                  <a:pt x="4010870" y="8369"/>
                </a:lnTo>
                <a:lnTo>
                  <a:pt x="4004746" y="17452"/>
                </a:lnTo>
                <a:lnTo>
                  <a:pt x="4002501" y="28575"/>
                </a:lnTo>
                <a:lnTo>
                  <a:pt x="4004746" y="39697"/>
                </a:lnTo>
                <a:lnTo>
                  <a:pt x="4010870" y="48780"/>
                </a:lnTo>
                <a:lnTo>
                  <a:pt x="4019953" y="54904"/>
                </a:lnTo>
                <a:lnTo>
                  <a:pt x="4031133" y="57150"/>
                </a:lnTo>
                <a:lnTo>
                  <a:pt x="4042255" y="54904"/>
                </a:lnTo>
                <a:lnTo>
                  <a:pt x="4051338" y="48780"/>
                </a:lnTo>
                <a:lnTo>
                  <a:pt x="4057462" y="39697"/>
                </a:lnTo>
                <a:lnTo>
                  <a:pt x="4059708" y="28575"/>
                </a:lnTo>
                <a:lnTo>
                  <a:pt x="4057462" y="17452"/>
                </a:lnTo>
                <a:lnTo>
                  <a:pt x="4051338" y="8369"/>
                </a:lnTo>
                <a:lnTo>
                  <a:pt x="4042255" y="2245"/>
                </a:lnTo>
                <a:lnTo>
                  <a:pt x="4031076" y="0"/>
                </a:lnTo>
                <a:close/>
              </a:path>
              <a:path w="10921365" h="57150">
                <a:moveTo>
                  <a:pt x="4145433" y="0"/>
                </a:moveTo>
                <a:lnTo>
                  <a:pt x="4134310" y="2245"/>
                </a:lnTo>
                <a:lnTo>
                  <a:pt x="4125228" y="8369"/>
                </a:lnTo>
                <a:lnTo>
                  <a:pt x="4119104" y="17452"/>
                </a:lnTo>
                <a:lnTo>
                  <a:pt x="4116858" y="28575"/>
                </a:lnTo>
                <a:lnTo>
                  <a:pt x="4119104" y="39697"/>
                </a:lnTo>
                <a:lnTo>
                  <a:pt x="4125228" y="48780"/>
                </a:lnTo>
                <a:lnTo>
                  <a:pt x="4134310" y="54904"/>
                </a:lnTo>
                <a:lnTo>
                  <a:pt x="4145490" y="57150"/>
                </a:lnTo>
                <a:lnTo>
                  <a:pt x="4156613" y="54904"/>
                </a:lnTo>
                <a:lnTo>
                  <a:pt x="4165695" y="48780"/>
                </a:lnTo>
                <a:lnTo>
                  <a:pt x="4171819" y="39697"/>
                </a:lnTo>
                <a:lnTo>
                  <a:pt x="4174065" y="28575"/>
                </a:lnTo>
                <a:lnTo>
                  <a:pt x="4171819" y="17452"/>
                </a:lnTo>
                <a:lnTo>
                  <a:pt x="4165695" y="8369"/>
                </a:lnTo>
                <a:lnTo>
                  <a:pt x="4156613" y="2245"/>
                </a:lnTo>
                <a:lnTo>
                  <a:pt x="4145433" y="0"/>
                </a:lnTo>
                <a:close/>
              </a:path>
              <a:path w="10921365" h="57150">
                <a:moveTo>
                  <a:pt x="4259790" y="0"/>
                </a:moveTo>
                <a:lnTo>
                  <a:pt x="4248668" y="2245"/>
                </a:lnTo>
                <a:lnTo>
                  <a:pt x="4239585" y="8369"/>
                </a:lnTo>
                <a:lnTo>
                  <a:pt x="4233461" y="17452"/>
                </a:lnTo>
                <a:lnTo>
                  <a:pt x="4231215" y="28575"/>
                </a:lnTo>
                <a:lnTo>
                  <a:pt x="4233461" y="39697"/>
                </a:lnTo>
                <a:lnTo>
                  <a:pt x="4239585" y="48780"/>
                </a:lnTo>
                <a:lnTo>
                  <a:pt x="4248668" y="54904"/>
                </a:lnTo>
                <a:lnTo>
                  <a:pt x="4259847" y="57150"/>
                </a:lnTo>
                <a:lnTo>
                  <a:pt x="4270970" y="54904"/>
                </a:lnTo>
                <a:lnTo>
                  <a:pt x="4280053" y="48780"/>
                </a:lnTo>
                <a:lnTo>
                  <a:pt x="4286177" y="39697"/>
                </a:lnTo>
                <a:lnTo>
                  <a:pt x="4288422" y="28575"/>
                </a:lnTo>
                <a:lnTo>
                  <a:pt x="4286177" y="17452"/>
                </a:lnTo>
                <a:lnTo>
                  <a:pt x="4280053" y="8369"/>
                </a:lnTo>
                <a:lnTo>
                  <a:pt x="4270970" y="2245"/>
                </a:lnTo>
                <a:lnTo>
                  <a:pt x="4259790" y="0"/>
                </a:lnTo>
                <a:close/>
              </a:path>
              <a:path w="10921365" h="57150">
                <a:moveTo>
                  <a:pt x="4374147" y="0"/>
                </a:moveTo>
                <a:lnTo>
                  <a:pt x="4363024" y="2245"/>
                </a:lnTo>
                <a:lnTo>
                  <a:pt x="4353941" y="8369"/>
                </a:lnTo>
                <a:lnTo>
                  <a:pt x="4347818" y="17452"/>
                </a:lnTo>
                <a:lnTo>
                  <a:pt x="4345572" y="28575"/>
                </a:lnTo>
                <a:lnTo>
                  <a:pt x="4347818" y="39697"/>
                </a:lnTo>
                <a:lnTo>
                  <a:pt x="4353941" y="48780"/>
                </a:lnTo>
                <a:lnTo>
                  <a:pt x="4363024" y="54904"/>
                </a:lnTo>
                <a:lnTo>
                  <a:pt x="4374204" y="57150"/>
                </a:lnTo>
                <a:lnTo>
                  <a:pt x="4385327" y="54904"/>
                </a:lnTo>
                <a:lnTo>
                  <a:pt x="4394410" y="48780"/>
                </a:lnTo>
                <a:lnTo>
                  <a:pt x="4400534" y="39697"/>
                </a:lnTo>
                <a:lnTo>
                  <a:pt x="4402779" y="28575"/>
                </a:lnTo>
                <a:lnTo>
                  <a:pt x="4400534" y="17452"/>
                </a:lnTo>
                <a:lnTo>
                  <a:pt x="4394410" y="8369"/>
                </a:lnTo>
                <a:lnTo>
                  <a:pt x="4385327" y="2245"/>
                </a:lnTo>
                <a:lnTo>
                  <a:pt x="4374147" y="0"/>
                </a:lnTo>
                <a:close/>
              </a:path>
              <a:path w="10921365" h="57150">
                <a:moveTo>
                  <a:pt x="4488504" y="0"/>
                </a:moveTo>
                <a:lnTo>
                  <a:pt x="4477381" y="2245"/>
                </a:lnTo>
                <a:lnTo>
                  <a:pt x="4468299" y="8369"/>
                </a:lnTo>
                <a:lnTo>
                  <a:pt x="4462175" y="17452"/>
                </a:lnTo>
                <a:lnTo>
                  <a:pt x="4459929" y="28575"/>
                </a:lnTo>
                <a:lnTo>
                  <a:pt x="4462175" y="39697"/>
                </a:lnTo>
                <a:lnTo>
                  <a:pt x="4468299" y="48780"/>
                </a:lnTo>
                <a:lnTo>
                  <a:pt x="4477381" y="54904"/>
                </a:lnTo>
                <a:lnTo>
                  <a:pt x="4488562" y="57150"/>
                </a:lnTo>
                <a:lnTo>
                  <a:pt x="4499684" y="54904"/>
                </a:lnTo>
                <a:lnTo>
                  <a:pt x="4508767" y="48780"/>
                </a:lnTo>
                <a:lnTo>
                  <a:pt x="4514891" y="39697"/>
                </a:lnTo>
                <a:lnTo>
                  <a:pt x="4517137" y="28575"/>
                </a:lnTo>
                <a:lnTo>
                  <a:pt x="4514891" y="17452"/>
                </a:lnTo>
                <a:lnTo>
                  <a:pt x="4508767" y="8369"/>
                </a:lnTo>
                <a:lnTo>
                  <a:pt x="4499684" y="2245"/>
                </a:lnTo>
                <a:lnTo>
                  <a:pt x="4488504" y="0"/>
                </a:lnTo>
                <a:close/>
              </a:path>
              <a:path w="10921365" h="57150">
                <a:moveTo>
                  <a:pt x="4602862" y="0"/>
                </a:moveTo>
                <a:lnTo>
                  <a:pt x="4591739" y="2245"/>
                </a:lnTo>
                <a:lnTo>
                  <a:pt x="4582656" y="8369"/>
                </a:lnTo>
                <a:lnTo>
                  <a:pt x="4576532" y="17452"/>
                </a:lnTo>
                <a:lnTo>
                  <a:pt x="4574287" y="28575"/>
                </a:lnTo>
                <a:lnTo>
                  <a:pt x="4576532" y="39697"/>
                </a:lnTo>
                <a:lnTo>
                  <a:pt x="4582656" y="48780"/>
                </a:lnTo>
                <a:lnTo>
                  <a:pt x="4591739" y="54904"/>
                </a:lnTo>
                <a:lnTo>
                  <a:pt x="4602917" y="57150"/>
                </a:lnTo>
                <a:lnTo>
                  <a:pt x="4614041" y="54904"/>
                </a:lnTo>
                <a:lnTo>
                  <a:pt x="4623124" y="48780"/>
                </a:lnTo>
                <a:lnTo>
                  <a:pt x="4629247" y="39697"/>
                </a:lnTo>
                <a:lnTo>
                  <a:pt x="4631492" y="28575"/>
                </a:lnTo>
                <a:lnTo>
                  <a:pt x="4629247" y="17452"/>
                </a:lnTo>
                <a:lnTo>
                  <a:pt x="4623123" y="8369"/>
                </a:lnTo>
                <a:lnTo>
                  <a:pt x="4614040" y="2245"/>
                </a:lnTo>
                <a:lnTo>
                  <a:pt x="4602862" y="0"/>
                </a:lnTo>
                <a:close/>
              </a:path>
              <a:path w="10921365" h="57150">
                <a:moveTo>
                  <a:pt x="4717217" y="0"/>
                </a:moveTo>
                <a:lnTo>
                  <a:pt x="4706095" y="2245"/>
                </a:lnTo>
                <a:lnTo>
                  <a:pt x="4697012" y="8369"/>
                </a:lnTo>
                <a:lnTo>
                  <a:pt x="4690888" y="17452"/>
                </a:lnTo>
                <a:lnTo>
                  <a:pt x="4688642" y="28575"/>
                </a:lnTo>
                <a:lnTo>
                  <a:pt x="4690888" y="39697"/>
                </a:lnTo>
                <a:lnTo>
                  <a:pt x="4697012" y="48780"/>
                </a:lnTo>
                <a:lnTo>
                  <a:pt x="4706095" y="54904"/>
                </a:lnTo>
                <a:lnTo>
                  <a:pt x="4717275" y="57150"/>
                </a:lnTo>
                <a:lnTo>
                  <a:pt x="4728398" y="54904"/>
                </a:lnTo>
                <a:lnTo>
                  <a:pt x="4737480" y="48780"/>
                </a:lnTo>
                <a:lnTo>
                  <a:pt x="4743604" y="39697"/>
                </a:lnTo>
                <a:lnTo>
                  <a:pt x="4745850" y="28575"/>
                </a:lnTo>
                <a:lnTo>
                  <a:pt x="4743604" y="17452"/>
                </a:lnTo>
                <a:lnTo>
                  <a:pt x="4737480" y="8369"/>
                </a:lnTo>
                <a:lnTo>
                  <a:pt x="4728398" y="2245"/>
                </a:lnTo>
                <a:lnTo>
                  <a:pt x="4717217" y="0"/>
                </a:lnTo>
                <a:close/>
              </a:path>
              <a:path w="10921365" h="57150">
                <a:moveTo>
                  <a:pt x="4831575" y="0"/>
                </a:moveTo>
                <a:lnTo>
                  <a:pt x="4820452" y="2245"/>
                </a:lnTo>
                <a:lnTo>
                  <a:pt x="4811369" y="8369"/>
                </a:lnTo>
                <a:lnTo>
                  <a:pt x="4805245" y="17452"/>
                </a:lnTo>
                <a:lnTo>
                  <a:pt x="4803000" y="28575"/>
                </a:lnTo>
                <a:lnTo>
                  <a:pt x="4805245" y="39697"/>
                </a:lnTo>
                <a:lnTo>
                  <a:pt x="4811369" y="48780"/>
                </a:lnTo>
                <a:lnTo>
                  <a:pt x="4820452" y="54904"/>
                </a:lnTo>
                <a:lnTo>
                  <a:pt x="4831632" y="57150"/>
                </a:lnTo>
                <a:lnTo>
                  <a:pt x="4842755" y="54904"/>
                </a:lnTo>
                <a:lnTo>
                  <a:pt x="4851838" y="48780"/>
                </a:lnTo>
                <a:lnTo>
                  <a:pt x="4857961" y="39697"/>
                </a:lnTo>
                <a:lnTo>
                  <a:pt x="4860207" y="28575"/>
                </a:lnTo>
                <a:lnTo>
                  <a:pt x="4857961" y="17452"/>
                </a:lnTo>
                <a:lnTo>
                  <a:pt x="4851838" y="8369"/>
                </a:lnTo>
                <a:lnTo>
                  <a:pt x="4842755" y="2245"/>
                </a:lnTo>
                <a:lnTo>
                  <a:pt x="4831575" y="0"/>
                </a:lnTo>
                <a:close/>
              </a:path>
              <a:path w="10921365" h="57150">
                <a:moveTo>
                  <a:pt x="4945932" y="0"/>
                </a:moveTo>
                <a:lnTo>
                  <a:pt x="4934809" y="2245"/>
                </a:lnTo>
                <a:lnTo>
                  <a:pt x="4925726" y="8369"/>
                </a:lnTo>
                <a:lnTo>
                  <a:pt x="4919602" y="17452"/>
                </a:lnTo>
                <a:lnTo>
                  <a:pt x="4917357" y="28575"/>
                </a:lnTo>
                <a:lnTo>
                  <a:pt x="4919602" y="39697"/>
                </a:lnTo>
                <a:lnTo>
                  <a:pt x="4925726" y="48780"/>
                </a:lnTo>
                <a:lnTo>
                  <a:pt x="4934809" y="54904"/>
                </a:lnTo>
                <a:lnTo>
                  <a:pt x="4945989" y="57150"/>
                </a:lnTo>
                <a:lnTo>
                  <a:pt x="4957111" y="54904"/>
                </a:lnTo>
                <a:lnTo>
                  <a:pt x="4966194" y="48780"/>
                </a:lnTo>
                <a:lnTo>
                  <a:pt x="4972318" y="39697"/>
                </a:lnTo>
                <a:lnTo>
                  <a:pt x="4974564" y="28575"/>
                </a:lnTo>
                <a:lnTo>
                  <a:pt x="4972318" y="17452"/>
                </a:lnTo>
                <a:lnTo>
                  <a:pt x="4966194" y="8369"/>
                </a:lnTo>
                <a:lnTo>
                  <a:pt x="4957111" y="2245"/>
                </a:lnTo>
                <a:lnTo>
                  <a:pt x="4945932" y="0"/>
                </a:lnTo>
                <a:close/>
              </a:path>
              <a:path w="10921365" h="57150">
                <a:moveTo>
                  <a:pt x="5060289" y="0"/>
                </a:moveTo>
                <a:lnTo>
                  <a:pt x="5049166" y="2245"/>
                </a:lnTo>
                <a:lnTo>
                  <a:pt x="5040083" y="8369"/>
                </a:lnTo>
                <a:lnTo>
                  <a:pt x="5033959" y="17452"/>
                </a:lnTo>
                <a:lnTo>
                  <a:pt x="5031714" y="28575"/>
                </a:lnTo>
                <a:lnTo>
                  <a:pt x="5033959" y="39697"/>
                </a:lnTo>
                <a:lnTo>
                  <a:pt x="5040083" y="48780"/>
                </a:lnTo>
                <a:lnTo>
                  <a:pt x="5049166" y="54904"/>
                </a:lnTo>
                <a:lnTo>
                  <a:pt x="5060346" y="57150"/>
                </a:lnTo>
                <a:lnTo>
                  <a:pt x="5071468" y="54904"/>
                </a:lnTo>
                <a:lnTo>
                  <a:pt x="5080551" y="48780"/>
                </a:lnTo>
                <a:lnTo>
                  <a:pt x="5086675" y="39697"/>
                </a:lnTo>
                <a:lnTo>
                  <a:pt x="5088921" y="28575"/>
                </a:lnTo>
                <a:lnTo>
                  <a:pt x="5086675" y="17452"/>
                </a:lnTo>
                <a:lnTo>
                  <a:pt x="5080551" y="8369"/>
                </a:lnTo>
                <a:lnTo>
                  <a:pt x="5071468" y="2245"/>
                </a:lnTo>
                <a:lnTo>
                  <a:pt x="5060289" y="0"/>
                </a:lnTo>
                <a:close/>
              </a:path>
              <a:path w="10921365" h="57150">
                <a:moveTo>
                  <a:pt x="5174646" y="0"/>
                </a:moveTo>
                <a:lnTo>
                  <a:pt x="5163524" y="2245"/>
                </a:lnTo>
                <a:lnTo>
                  <a:pt x="5154441" y="8369"/>
                </a:lnTo>
                <a:lnTo>
                  <a:pt x="5148317" y="17452"/>
                </a:lnTo>
                <a:lnTo>
                  <a:pt x="5146071" y="28575"/>
                </a:lnTo>
                <a:lnTo>
                  <a:pt x="5148317" y="39697"/>
                </a:lnTo>
                <a:lnTo>
                  <a:pt x="5154441" y="48780"/>
                </a:lnTo>
                <a:lnTo>
                  <a:pt x="5163524" y="54904"/>
                </a:lnTo>
                <a:lnTo>
                  <a:pt x="5174703" y="57150"/>
                </a:lnTo>
                <a:lnTo>
                  <a:pt x="5185826" y="54904"/>
                </a:lnTo>
                <a:lnTo>
                  <a:pt x="5194909" y="48780"/>
                </a:lnTo>
                <a:lnTo>
                  <a:pt x="5201033" y="39697"/>
                </a:lnTo>
                <a:lnTo>
                  <a:pt x="5203278" y="28575"/>
                </a:lnTo>
                <a:lnTo>
                  <a:pt x="5201033" y="17452"/>
                </a:lnTo>
                <a:lnTo>
                  <a:pt x="5194909" y="8369"/>
                </a:lnTo>
                <a:lnTo>
                  <a:pt x="5185826" y="2245"/>
                </a:lnTo>
                <a:lnTo>
                  <a:pt x="5174646" y="0"/>
                </a:lnTo>
                <a:close/>
              </a:path>
              <a:path w="10921365" h="57150">
                <a:moveTo>
                  <a:pt x="5289003" y="0"/>
                </a:moveTo>
                <a:lnTo>
                  <a:pt x="5277880" y="2245"/>
                </a:lnTo>
                <a:lnTo>
                  <a:pt x="5268797" y="8369"/>
                </a:lnTo>
                <a:lnTo>
                  <a:pt x="5262674" y="17452"/>
                </a:lnTo>
                <a:lnTo>
                  <a:pt x="5260428" y="28575"/>
                </a:lnTo>
                <a:lnTo>
                  <a:pt x="5262674" y="39697"/>
                </a:lnTo>
                <a:lnTo>
                  <a:pt x="5268797" y="48780"/>
                </a:lnTo>
                <a:lnTo>
                  <a:pt x="5277880" y="54904"/>
                </a:lnTo>
                <a:lnTo>
                  <a:pt x="5289060" y="57150"/>
                </a:lnTo>
                <a:lnTo>
                  <a:pt x="5300183" y="54904"/>
                </a:lnTo>
                <a:lnTo>
                  <a:pt x="5309266" y="48780"/>
                </a:lnTo>
                <a:lnTo>
                  <a:pt x="5315390" y="39697"/>
                </a:lnTo>
                <a:lnTo>
                  <a:pt x="5317635" y="28575"/>
                </a:lnTo>
                <a:lnTo>
                  <a:pt x="5315390" y="17452"/>
                </a:lnTo>
                <a:lnTo>
                  <a:pt x="5309266" y="8369"/>
                </a:lnTo>
                <a:lnTo>
                  <a:pt x="5300183" y="2245"/>
                </a:lnTo>
                <a:lnTo>
                  <a:pt x="5289003" y="0"/>
                </a:lnTo>
                <a:close/>
              </a:path>
              <a:path w="10921365" h="57150">
                <a:moveTo>
                  <a:pt x="5403360" y="0"/>
                </a:moveTo>
                <a:lnTo>
                  <a:pt x="5392237" y="2245"/>
                </a:lnTo>
                <a:lnTo>
                  <a:pt x="5383154" y="8369"/>
                </a:lnTo>
                <a:lnTo>
                  <a:pt x="5377031" y="17452"/>
                </a:lnTo>
                <a:lnTo>
                  <a:pt x="5374785" y="28575"/>
                </a:lnTo>
                <a:lnTo>
                  <a:pt x="5377031" y="39697"/>
                </a:lnTo>
                <a:lnTo>
                  <a:pt x="5383154" y="48780"/>
                </a:lnTo>
                <a:lnTo>
                  <a:pt x="5392237" y="54904"/>
                </a:lnTo>
                <a:lnTo>
                  <a:pt x="5403417" y="57150"/>
                </a:lnTo>
                <a:lnTo>
                  <a:pt x="5414540" y="54904"/>
                </a:lnTo>
                <a:lnTo>
                  <a:pt x="5423623" y="48780"/>
                </a:lnTo>
                <a:lnTo>
                  <a:pt x="5429747" y="39697"/>
                </a:lnTo>
                <a:lnTo>
                  <a:pt x="5431992" y="28575"/>
                </a:lnTo>
                <a:lnTo>
                  <a:pt x="5429747" y="17452"/>
                </a:lnTo>
                <a:lnTo>
                  <a:pt x="5423623" y="8369"/>
                </a:lnTo>
                <a:lnTo>
                  <a:pt x="5414540" y="2245"/>
                </a:lnTo>
                <a:lnTo>
                  <a:pt x="5403360" y="0"/>
                </a:lnTo>
                <a:close/>
              </a:path>
              <a:path w="10921365" h="57150">
                <a:moveTo>
                  <a:pt x="5517717" y="0"/>
                </a:moveTo>
                <a:lnTo>
                  <a:pt x="5506594" y="2245"/>
                </a:lnTo>
                <a:lnTo>
                  <a:pt x="5497512" y="8369"/>
                </a:lnTo>
                <a:lnTo>
                  <a:pt x="5491388" y="17452"/>
                </a:lnTo>
                <a:lnTo>
                  <a:pt x="5489142" y="28575"/>
                </a:lnTo>
                <a:lnTo>
                  <a:pt x="5491388" y="39697"/>
                </a:lnTo>
                <a:lnTo>
                  <a:pt x="5497512" y="48780"/>
                </a:lnTo>
                <a:lnTo>
                  <a:pt x="5506594" y="54904"/>
                </a:lnTo>
                <a:lnTo>
                  <a:pt x="5517773" y="57150"/>
                </a:lnTo>
                <a:lnTo>
                  <a:pt x="5528896" y="54904"/>
                </a:lnTo>
                <a:lnTo>
                  <a:pt x="5537979" y="48780"/>
                </a:lnTo>
                <a:lnTo>
                  <a:pt x="5544103" y="39697"/>
                </a:lnTo>
                <a:lnTo>
                  <a:pt x="5546348" y="28575"/>
                </a:lnTo>
                <a:lnTo>
                  <a:pt x="5544103" y="17452"/>
                </a:lnTo>
                <a:lnTo>
                  <a:pt x="5537979" y="8369"/>
                </a:lnTo>
                <a:lnTo>
                  <a:pt x="5528896" y="2245"/>
                </a:lnTo>
                <a:lnTo>
                  <a:pt x="5517717" y="0"/>
                </a:lnTo>
                <a:close/>
              </a:path>
              <a:path w="10921365" h="57150">
                <a:moveTo>
                  <a:pt x="5632073" y="0"/>
                </a:moveTo>
                <a:lnTo>
                  <a:pt x="5620951" y="2245"/>
                </a:lnTo>
                <a:lnTo>
                  <a:pt x="5611868" y="8369"/>
                </a:lnTo>
                <a:lnTo>
                  <a:pt x="5605744" y="17452"/>
                </a:lnTo>
                <a:lnTo>
                  <a:pt x="5603498" y="28575"/>
                </a:lnTo>
                <a:lnTo>
                  <a:pt x="5605744" y="39697"/>
                </a:lnTo>
                <a:lnTo>
                  <a:pt x="5611868" y="48780"/>
                </a:lnTo>
                <a:lnTo>
                  <a:pt x="5620951" y="54904"/>
                </a:lnTo>
                <a:lnTo>
                  <a:pt x="5632130" y="57150"/>
                </a:lnTo>
                <a:lnTo>
                  <a:pt x="5643253" y="54904"/>
                </a:lnTo>
                <a:lnTo>
                  <a:pt x="5652336" y="48780"/>
                </a:lnTo>
                <a:lnTo>
                  <a:pt x="5658460" y="39697"/>
                </a:lnTo>
                <a:lnTo>
                  <a:pt x="5660705" y="28575"/>
                </a:lnTo>
                <a:lnTo>
                  <a:pt x="5658460" y="17452"/>
                </a:lnTo>
                <a:lnTo>
                  <a:pt x="5652336" y="8369"/>
                </a:lnTo>
                <a:lnTo>
                  <a:pt x="5643253" y="2245"/>
                </a:lnTo>
                <a:lnTo>
                  <a:pt x="5632073" y="0"/>
                </a:lnTo>
                <a:close/>
              </a:path>
              <a:path w="10921365" h="57150">
                <a:moveTo>
                  <a:pt x="5746430" y="0"/>
                </a:moveTo>
                <a:lnTo>
                  <a:pt x="5735308" y="2245"/>
                </a:lnTo>
                <a:lnTo>
                  <a:pt x="5726225" y="8369"/>
                </a:lnTo>
                <a:lnTo>
                  <a:pt x="5720101" y="17452"/>
                </a:lnTo>
                <a:lnTo>
                  <a:pt x="5717855" y="28575"/>
                </a:lnTo>
                <a:lnTo>
                  <a:pt x="5720101" y="39697"/>
                </a:lnTo>
                <a:lnTo>
                  <a:pt x="5726225" y="48780"/>
                </a:lnTo>
                <a:lnTo>
                  <a:pt x="5735308" y="54904"/>
                </a:lnTo>
                <a:lnTo>
                  <a:pt x="5746488" y="57150"/>
                </a:lnTo>
                <a:lnTo>
                  <a:pt x="5757611" y="54904"/>
                </a:lnTo>
                <a:lnTo>
                  <a:pt x="5766693" y="48780"/>
                </a:lnTo>
                <a:lnTo>
                  <a:pt x="5772817" y="39697"/>
                </a:lnTo>
                <a:lnTo>
                  <a:pt x="5775063" y="28575"/>
                </a:lnTo>
                <a:lnTo>
                  <a:pt x="5772817" y="17452"/>
                </a:lnTo>
                <a:lnTo>
                  <a:pt x="5766693" y="8369"/>
                </a:lnTo>
                <a:lnTo>
                  <a:pt x="5757611" y="2245"/>
                </a:lnTo>
                <a:lnTo>
                  <a:pt x="5746430" y="0"/>
                </a:lnTo>
                <a:close/>
              </a:path>
              <a:path w="10921365" h="57150">
                <a:moveTo>
                  <a:pt x="5860788" y="0"/>
                </a:moveTo>
                <a:lnTo>
                  <a:pt x="5849665" y="2245"/>
                </a:lnTo>
                <a:lnTo>
                  <a:pt x="5840582" y="8369"/>
                </a:lnTo>
                <a:lnTo>
                  <a:pt x="5834458" y="17452"/>
                </a:lnTo>
                <a:lnTo>
                  <a:pt x="5832213" y="28575"/>
                </a:lnTo>
                <a:lnTo>
                  <a:pt x="5834458" y="39697"/>
                </a:lnTo>
                <a:lnTo>
                  <a:pt x="5840582" y="48780"/>
                </a:lnTo>
                <a:lnTo>
                  <a:pt x="5849665" y="54904"/>
                </a:lnTo>
                <a:lnTo>
                  <a:pt x="5860845" y="57150"/>
                </a:lnTo>
                <a:lnTo>
                  <a:pt x="5871967" y="54904"/>
                </a:lnTo>
                <a:lnTo>
                  <a:pt x="5881050" y="48780"/>
                </a:lnTo>
                <a:lnTo>
                  <a:pt x="5887174" y="39697"/>
                </a:lnTo>
                <a:lnTo>
                  <a:pt x="5889420" y="28575"/>
                </a:lnTo>
                <a:lnTo>
                  <a:pt x="5887174" y="17452"/>
                </a:lnTo>
                <a:lnTo>
                  <a:pt x="5881050" y="8369"/>
                </a:lnTo>
                <a:lnTo>
                  <a:pt x="5871967" y="2245"/>
                </a:lnTo>
                <a:lnTo>
                  <a:pt x="5860788" y="0"/>
                </a:lnTo>
                <a:close/>
              </a:path>
              <a:path w="10921365" h="57150">
                <a:moveTo>
                  <a:pt x="5975145" y="0"/>
                </a:moveTo>
                <a:lnTo>
                  <a:pt x="5964022" y="2245"/>
                </a:lnTo>
                <a:lnTo>
                  <a:pt x="5954939" y="8369"/>
                </a:lnTo>
                <a:lnTo>
                  <a:pt x="5948815" y="17452"/>
                </a:lnTo>
                <a:lnTo>
                  <a:pt x="5946570" y="28575"/>
                </a:lnTo>
                <a:lnTo>
                  <a:pt x="5948815" y="39697"/>
                </a:lnTo>
                <a:lnTo>
                  <a:pt x="5954939" y="48780"/>
                </a:lnTo>
                <a:lnTo>
                  <a:pt x="5964022" y="54904"/>
                </a:lnTo>
                <a:lnTo>
                  <a:pt x="5975202" y="57150"/>
                </a:lnTo>
                <a:lnTo>
                  <a:pt x="5986324" y="54904"/>
                </a:lnTo>
                <a:lnTo>
                  <a:pt x="5995407" y="48780"/>
                </a:lnTo>
                <a:lnTo>
                  <a:pt x="6001531" y="39697"/>
                </a:lnTo>
                <a:lnTo>
                  <a:pt x="6003777" y="28575"/>
                </a:lnTo>
                <a:lnTo>
                  <a:pt x="6001531" y="17452"/>
                </a:lnTo>
                <a:lnTo>
                  <a:pt x="5995407" y="8369"/>
                </a:lnTo>
                <a:lnTo>
                  <a:pt x="5986324" y="2245"/>
                </a:lnTo>
                <a:lnTo>
                  <a:pt x="5975145" y="0"/>
                </a:lnTo>
                <a:close/>
              </a:path>
              <a:path w="10921365" h="57150">
                <a:moveTo>
                  <a:pt x="6089502" y="0"/>
                </a:moveTo>
                <a:lnTo>
                  <a:pt x="6078379" y="2245"/>
                </a:lnTo>
                <a:lnTo>
                  <a:pt x="6069297" y="8369"/>
                </a:lnTo>
                <a:lnTo>
                  <a:pt x="6063173" y="17452"/>
                </a:lnTo>
                <a:lnTo>
                  <a:pt x="6060927" y="28575"/>
                </a:lnTo>
                <a:lnTo>
                  <a:pt x="6063173" y="39697"/>
                </a:lnTo>
                <a:lnTo>
                  <a:pt x="6069297" y="48780"/>
                </a:lnTo>
                <a:lnTo>
                  <a:pt x="6078379" y="54904"/>
                </a:lnTo>
                <a:lnTo>
                  <a:pt x="6089559" y="57150"/>
                </a:lnTo>
                <a:lnTo>
                  <a:pt x="6100682" y="54904"/>
                </a:lnTo>
                <a:lnTo>
                  <a:pt x="6109764" y="48780"/>
                </a:lnTo>
                <a:lnTo>
                  <a:pt x="6115888" y="39697"/>
                </a:lnTo>
                <a:lnTo>
                  <a:pt x="6118134" y="28575"/>
                </a:lnTo>
                <a:lnTo>
                  <a:pt x="6115888" y="17452"/>
                </a:lnTo>
                <a:lnTo>
                  <a:pt x="6109764" y="8369"/>
                </a:lnTo>
                <a:lnTo>
                  <a:pt x="6100682" y="2245"/>
                </a:lnTo>
                <a:lnTo>
                  <a:pt x="6089502" y="0"/>
                </a:lnTo>
                <a:close/>
              </a:path>
              <a:path w="10921365" h="57150">
                <a:moveTo>
                  <a:pt x="6203859" y="0"/>
                </a:moveTo>
                <a:lnTo>
                  <a:pt x="6192736" y="2245"/>
                </a:lnTo>
                <a:lnTo>
                  <a:pt x="6183653" y="8369"/>
                </a:lnTo>
                <a:lnTo>
                  <a:pt x="6177530" y="17452"/>
                </a:lnTo>
                <a:lnTo>
                  <a:pt x="6175284" y="28575"/>
                </a:lnTo>
                <a:lnTo>
                  <a:pt x="6177530" y="39697"/>
                </a:lnTo>
                <a:lnTo>
                  <a:pt x="6183653" y="48780"/>
                </a:lnTo>
                <a:lnTo>
                  <a:pt x="6192736" y="54904"/>
                </a:lnTo>
                <a:lnTo>
                  <a:pt x="6203916" y="57150"/>
                </a:lnTo>
                <a:lnTo>
                  <a:pt x="6215039" y="54904"/>
                </a:lnTo>
                <a:lnTo>
                  <a:pt x="6224122" y="48780"/>
                </a:lnTo>
                <a:lnTo>
                  <a:pt x="6230246" y="39697"/>
                </a:lnTo>
                <a:lnTo>
                  <a:pt x="6232491" y="28575"/>
                </a:lnTo>
                <a:lnTo>
                  <a:pt x="6230246" y="17452"/>
                </a:lnTo>
                <a:lnTo>
                  <a:pt x="6224122" y="8369"/>
                </a:lnTo>
                <a:lnTo>
                  <a:pt x="6215039" y="2245"/>
                </a:lnTo>
                <a:lnTo>
                  <a:pt x="6203859" y="0"/>
                </a:lnTo>
                <a:close/>
              </a:path>
              <a:path w="10921365" h="57150">
                <a:moveTo>
                  <a:pt x="6318216" y="0"/>
                </a:moveTo>
                <a:lnTo>
                  <a:pt x="6307093" y="2245"/>
                </a:lnTo>
                <a:lnTo>
                  <a:pt x="6298010" y="8369"/>
                </a:lnTo>
                <a:lnTo>
                  <a:pt x="6291887" y="17452"/>
                </a:lnTo>
                <a:lnTo>
                  <a:pt x="6289641" y="28575"/>
                </a:lnTo>
                <a:lnTo>
                  <a:pt x="6291887" y="39697"/>
                </a:lnTo>
                <a:lnTo>
                  <a:pt x="6298010" y="48780"/>
                </a:lnTo>
                <a:lnTo>
                  <a:pt x="6307093" y="54904"/>
                </a:lnTo>
                <a:lnTo>
                  <a:pt x="6318273" y="57150"/>
                </a:lnTo>
                <a:lnTo>
                  <a:pt x="6329396" y="54904"/>
                </a:lnTo>
                <a:lnTo>
                  <a:pt x="6338479" y="48780"/>
                </a:lnTo>
                <a:lnTo>
                  <a:pt x="6344603" y="39697"/>
                </a:lnTo>
                <a:lnTo>
                  <a:pt x="6346848" y="28575"/>
                </a:lnTo>
                <a:lnTo>
                  <a:pt x="6344603" y="17452"/>
                </a:lnTo>
                <a:lnTo>
                  <a:pt x="6338479" y="8369"/>
                </a:lnTo>
                <a:lnTo>
                  <a:pt x="6329396" y="2245"/>
                </a:lnTo>
                <a:lnTo>
                  <a:pt x="6318216" y="0"/>
                </a:lnTo>
                <a:close/>
              </a:path>
              <a:path w="10921365" h="57150">
                <a:moveTo>
                  <a:pt x="6432573" y="0"/>
                </a:moveTo>
                <a:lnTo>
                  <a:pt x="6421450" y="2245"/>
                </a:lnTo>
                <a:lnTo>
                  <a:pt x="6412368" y="8369"/>
                </a:lnTo>
                <a:lnTo>
                  <a:pt x="6406244" y="17452"/>
                </a:lnTo>
                <a:lnTo>
                  <a:pt x="6403998" y="28575"/>
                </a:lnTo>
                <a:lnTo>
                  <a:pt x="6406244" y="39697"/>
                </a:lnTo>
                <a:lnTo>
                  <a:pt x="6412368" y="48780"/>
                </a:lnTo>
                <a:lnTo>
                  <a:pt x="6421450" y="54904"/>
                </a:lnTo>
                <a:lnTo>
                  <a:pt x="6432629" y="57150"/>
                </a:lnTo>
                <a:lnTo>
                  <a:pt x="6443752" y="54904"/>
                </a:lnTo>
                <a:lnTo>
                  <a:pt x="6452835" y="48780"/>
                </a:lnTo>
                <a:lnTo>
                  <a:pt x="6458959" y="39697"/>
                </a:lnTo>
                <a:lnTo>
                  <a:pt x="6461204" y="28575"/>
                </a:lnTo>
                <a:lnTo>
                  <a:pt x="6458959" y="17452"/>
                </a:lnTo>
                <a:lnTo>
                  <a:pt x="6452835" y="8369"/>
                </a:lnTo>
                <a:lnTo>
                  <a:pt x="6443752" y="2245"/>
                </a:lnTo>
                <a:lnTo>
                  <a:pt x="6432573" y="0"/>
                </a:lnTo>
                <a:close/>
              </a:path>
              <a:path w="10921365" h="57150">
                <a:moveTo>
                  <a:pt x="6546929" y="0"/>
                </a:moveTo>
                <a:lnTo>
                  <a:pt x="6535807" y="2245"/>
                </a:lnTo>
                <a:lnTo>
                  <a:pt x="6526724" y="8369"/>
                </a:lnTo>
                <a:lnTo>
                  <a:pt x="6520600" y="17452"/>
                </a:lnTo>
                <a:lnTo>
                  <a:pt x="6518354" y="28575"/>
                </a:lnTo>
                <a:lnTo>
                  <a:pt x="6520600" y="39697"/>
                </a:lnTo>
                <a:lnTo>
                  <a:pt x="6526724" y="48780"/>
                </a:lnTo>
                <a:lnTo>
                  <a:pt x="6535807" y="54904"/>
                </a:lnTo>
                <a:lnTo>
                  <a:pt x="6546986" y="57150"/>
                </a:lnTo>
                <a:lnTo>
                  <a:pt x="6558109" y="54904"/>
                </a:lnTo>
                <a:lnTo>
                  <a:pt x="6567192" y="48780"/>
                </a:lnTo>
                <a:lnTo>
                  <a:pt x="6573316" y="39697"/>
                </a:lnTo>
                <a:lnTo>
                  <a:pt x="6575561" y="28575"/>
                </a:lnTo>
                <a:lnTo>
                  <a:pt x="6573316" y="17452"/>
                </a:lnTo>
                <a:lnTo>
                  <a:pt x="6567192" y="8369"/>
                </a:lnTo>
                <a:lnTo>
                  <a:pt x="6558109" y="2245"/>
                </a:lnTo>
                <a:lnTo>
                  <a:pt x="6546929" y="0"/>
                </a:lnTo>
                <a:close/>
              </a:path>
              <a:path w="10921365" h="57150">
                <a:moveTo>
                  <a:pt x="6661286" y="0"/>
                </a:moveTo>
                <a:lnTo>
                  <a:pt x="6650164" y="2245"/>
                </a:lnTo>
                <a:lnTo>
                  <a:pt x="6641081" y="8369"/>
                </a:lnTo>
                <a:lnTo>
                  <a:pt x="6634957" y="17452"/>
                </a:lnTo>
                <a:lnTo>
                  <a:pt x="6632711" y="28575"/>
                </a:lnTo>
                <a:lnTo>
                  <a:pt x="6634957" y="39697"/>
                </a:lnTo>
                <a:lnTo>
                  <a:pt x="6641081" y="48780"/>
                </a:lnTo>
                <a:lnTo>
                  <a:pt x="6650164" y="54904"/>
                </a:lnTo>
                <a:lnTo>
                  <a:pt x="6661344" y="57150"/>
                </a:lnTo>
                <a:lnTo>
                  <a:pt x="6672467" y="54904"/>
                </a:lnTo>
                <a:lnTo>
                  <a:pt x="6681549" y="48780"/>
                </a:lnTo>
                <a:lnTo>
                  <a:pt x="6687673" y="39697"/>
                </a:lnTo>
                <a:lnTo>
                  <a:pt x="6689919" y="28575"/>
                </a:lnTo>
                <a:lnTo>
                  <a:pt x="6687673" y="17452"/>
                </a:lnTo>
                <a:lnTo>
                  <a:pt x="6681549" y="8369"/>
                </a:lnTo>
                <a:lnTo>
                  <a:pt x="6672467" y="2245"/>
                </a:lnTo>
                <a:lnTo>
                  <a:pt x="6661286" y="0"/>
                </a:lnTo>
                <a:close/>
              </a:path>
              <a:path w="10921365" h="57150">
                <a:moveTo>
                  <a:pt x="6775644" y="0"/>
                </a:moveTo>
                <a:lnTo>
                  <a:pt x="6764521" y="2245"/>
                </a:lnTo>
                <a:lnTo>
                  <a:pt x="6755438" y="8369"/>
                </a:lnTo>
                <a:lnTo>
                  <a:pt x="6749314" y="17452"/>
                </a:lnTo>
                <a:lnTo>
                  <a:pt x="6747069" y="28575"/>
                </a:lnTo>
                <a:lnTo>
                  <a:pt x="6749314" y="39697"/>
                </a:lnTo>
                <a:lnTo>
                  <a:pt x="6755438" y="48780"/>
                </a:lnTo>
                <a:lnTo>
                  <a:pt x="6764521" y="54904"/>
                </a:lnTo>
                <a:lnTo>
                  <a:pt x="6775701" y="57150"/>
                </a:lnTo>
                <a:lnTo>
                  <a:pt x="6786823" y="54904"/>
                </a:lnTo>
                <a:lnTo>
                  <a:pt x="6795906" y="48780"/>
                </a:lnTo>
                <a:lnTo>
                  <a:pt x="6802030" y="39697"/>
                </a:lnTo>
                <a:lnTo>
                  <a:pt x="6804276" y="28575"/>
                </a:lnTo>
                <a:lnTo>
                  <a:pt x="6802030" y="17452"/>
                </a:lnTo>
                <a:lnTo>
                  <a:pt x="6795906" y="8369"/>
                </a:lnTo>
                <a:lnTo>
                  <a:pt x="6786823" y="2245"/>
                </a:lnTo>
                <a:lnTo>
                  <a:pt x="6775644" y="0"/>
                </a:lnTo>
                <a:close/>
              </a:path>
              <a:path w="10921365" h="57150">
                <a:moveTo>
                  <a:pt x="6890001" y="0"/>
                </a:moveTo>
                <a:lnTo>
                  <a:pt x="6878878" y="2245"/>
                </a:lnTo>
                <a:lnTo>
                  <a:pt x="6869795" y="8369"/>
                </a:lnTo>
                <a:lnTo>
                  <a:pt x="6863671" y="17452"/>
                </a:lnTo>
                <a:lnTo>
                  <a:pt x="6861426" y="28575"/>
                </a:lnTo>
                <a:lnTo>
                  <a:pt x="6863671" y="39697"/>
                </a:lnTo>
                <a:lnTo>
                  <a:pt x="6869795" y="48780"/>
                </a:lnTo>
                <a:lnTo>
                  <a:pt x="6878878" y="54904"/>
                </a:lnTo>
                <a:lnTo>
                  <a:pt x="6890058" y="57150"/>
                </a:lnTo>
                <a:lnTo>
                  <a:pt x="6901180" y="54904"/>
                </a:lnTo>
                <a:lnTo>
                  <a:pt x="6910263" y="48780"/>
                </a:lnTo>
                <a:lnTo>
                  <a:pt x="6916387" y="39697"/>
                </a:lnTo>
                <a:lnTo>
                  <a:pt x="6918633" y="28575"/>
                </a:lnTo>
                <a:lnTo>
                  <a:pt x="6916387" y="17452"/>
                </a:lnTo>
                <a:lnTo>
                  <a:pt x="6910263" y="8369"/>
                </a:lnTo>
                <a:lnTo>
                  <a:pt x="6901180" y="2245"/>
                </a:lnTo>
                <a:lnTo>
                  <a:pt x="6890001" y="0"/>
                </a:lnTo>
                <a:close/>
              </a:path>
              <a:path w="10921365" h="57150">
                <a:moveTo>
                  <a:pt x="7004358" y="0"/>
                </a:moveTo>
                <a:lnTo>
                  <a:pt x="6993235" y="2245"/>
                </a:lnTo>
                <a:lnTo>
                  <a:pt x="6984152" y="8369"/>
                </a:lnTo>
                <a:lnTo>
                  <a:pt x="6978028" y="17452"/>
                </a:lnTo>
                <a:lnTo>
                  <a:pt x="6975783" y="28575"/>
                </a:lnTo>
                <a:lnTo>
                  <a:pt x="6978028" y="39697"/>
                </a:lnTo>
                <a:lnTo>
                  <a:pt x="6984152" y="48780"/>
                </a:lnTo>
                <a:lnTo>
                  <a:pt x="6993235" y="54904"/>
                </a:lnTo>
                <a:lnTo>
                  <a:pt x="7004415" y="57150"/>
                </a:lnTo>
                <a:lnTo>
                  <a:pt x="7015537" y="54904"/>
                </a:lnTo>
                <a:lnTo>
                  <a:pt x="7024620" y="48780"/>
                </a:lnTo>
                <a:lnTo>
                  <a:pt x="7030744" y="39697"/>
                </a:lnTo>
                <a:lnTo>
                  <a:pt x="7032990" y="28575"/>
                </a:lnTo>
                <a:lnTo>
                  <a:pt x="7030744" y="17452"/>
                </a:lnTo>
                <a:lnTo>
                  <a:pt x="7024620" y="8369"/>
                </a:lnTo>
                <a:lnTo>
                  <a:pt x="7015537" y="2245"/>
                </a:lnTo>
                <a:lnTo>
                  <a:pt x="7004358" y="0"/>
                </a:lnTo>
                <a:close/>
              </a:path>
              <a:path w="10921365" h="57150">
                <a:moveTo>
                  <a:pt x="7118715" y="0"/>
                </a:moveTo>
                <a:lnTo>
                  <a:pt x="7107593" y="2245"/>
                </a:lnTo>
                <a:lnTo>
                  <a:pt x="7098510" y="8369"/>
                </a:lnTo>
                <a:lnTo>
                  <a:pt x="7092386" y="17452"/>
                </a:lnTo>
                <a:lnTo>
                  <a:pt x="7090140" y="28575"/>
                </a:lnTo>
                <a:lnTo>
                  <a:pt x="7092386" y="39697"/>
                </a:lnTo>
                <a:lnTo>
                  <a:pt x="7098510" y="48780"/>
                </a:lnTo>
                <a:lnTo>
                  <a:pt x="7107593" y="54904"/>
                </a:lnTo>
                <a:lnTo>
                  <a:pt x="7118772" y="57150"/>
                </a:lnTo>
                <a:lnTo>
                  <a:pt x="7129895" y="54904"/>
                </a:lnTo>
                <a:lnTo>
                  <a:pt x="7138978" y="48780"/>
                </a:lnTo>
                <a:lnTo>
                  <a:pt x="7145102" y="39697"/>
                </a:lnTo>
                <a:lnTo>
                  <a:pt x="7147347" y="28575"/>
                </a:lnTo>
                <a:lnTo>
                  <a:pt x="7145102" y="17452"/>
                </a:lnTo>
                <a:lnTo>
                  <a:pt x="7138978" y="8369"/>
                </a:lnTo>
                <a:lnTo>
                  <a:pt x="7129895" y="2245"/>
                </a:lnTo>
                <a:lnTo>
                  <a:pt x="7118715" y="0"/>
                </a:lnTo>
                <a:close/>
              </a:path>
              <a:path w="10921365" h="57150">
                <a:moveTo>
                  <a:pt x="7233072" y="0"/>
                </a:moveTo>
                <a:lnTo>
                  <a:pt x="7221949" y="2245"/>
                </a:lnTo>
                <a:lnTo>
                  <a:pt x="7212866" y="8369"/>
                </a:lnTo>
                <a:lnTo>
                  <a:pt x="7206743" y="17452"/>
                </a:lnTo>
                <a:lnTo>
                  <a:pt x="7204497" y="28575"/>
                </a:lnTo>
                <a:lnTo>
                  <a:pt x="7206743" y="39697"/>
                </a:lnTo>
                <a:lnTo>
                  <a:pt x="7212866" y="48780"/>
                </a:lnTo>
                <a:lnTo>
                  <a:pt x="7221949" y="54904"/>
                </a:lnTo>
                <a:lnTo>
                  <a:pt x="7233129" y="57150"/>
                </a:lnTo>
                <a:lnTo>
                  <a:pt x="7244252" y="54904"/>
                </a:lnTo>
                <a:lnTo>
                  <a:pt x="7253335" y="48780"/>
                </a:lnTo>
                <a:lnTo>
                  <a:pt x="7259459" y="39697"/>
                </a:lnTo>
                <a:lnTo>
                  <a:pt x="7261704" y="28575"/>
                </a:lnTo>
                <a:lnTo>
                  <a:pt x="7259459" y="17452"/>
                </a:lnTo>
                <a:lnTo>
                  <a:pt x="7253335" y="8369"/>
                </a:lnTo>
                <a:lnTo>
                  <a:pt x="7244252" y="2245"/>
                </a:lnTo>
                <a:lnTo>
                  <a:pt x="7233072" y="0"/>
                </a:lnTo>
                <a:close/>
              </a:path>
              <a:path w="10921365" h="57150">
                <a:moveTo>
                  <a:pt x="7347429" y="0"/>
                </a:moveTo>
                <a:lnTo>
                  <a:pt x="7336306" y="2245"/>
                </a:lnTo>
                <a:lnTo>
                  <a:pt x="7327223" y="8369"/>
                </a:lnTo>
                <a:lnTo>
                  <a:pt x="7321100" y="17452"/>
                </a:lnTo>
                <a:lnTo>
                  <a:pt x="7318854" y="28575"/>
                </a:lnTo>
                <a:lnTo>
                  <a:pt x="7321100" y="39697"/>
                </a:lnTo>
                <a:lnTo>
                  <a:pt x="7327223" y="48780"/>
                </a:lnTo>
                <a:lnTo>
                  <a:pt x="7336306" y="54904"/>
                </a:lnTo>
                <a:lnTo>
                  <a:pt x="7347486" y="57150"/>
                </a:lnTo>
                <a:lnTo>
                  <a:pt x="7358609" y="54904"/>
                </a:lnTo>
                <a:lnTo>
                  <a:pt x="7367692" y="48780"/>
                </a:lnTo>
                <a:lnTo>
                  <a:pt x="7373816" y="39697"/>
                </a:lnTo>
                <a:lnTo>
                  <a:pt x="7376061" y="28575"/>
                </a:lnTo>
                <a:lnTo>
                  <a:pt x="7373816" y="17452"/>
                </a:lnTo>
                <a:lnTo>
                  <a:pt x="7367692" y="8369"/>
                </a:lnTo>
                <a:lnTo>
                  <a:pt x="7358609" y="2245"/>
                </a:lnTo>
                <a:lnTo>
                  <a:pt x="7347429" y="0"/>
                </a:lnTo>
                <a:close/>
              </a:path>
              <a:path w="10921365" h="57150">
                <a:moveTo>
                  <a:pt x="7461786" y="0"/>
                </a:moveTo>
                <a:lnTo>
                  <a:pt x="7450663" y="2245"/>
                </a:lnTo>
                <a:lnTo>
                  <a:pt x="7441581" y="8369"/>
                </a:lnTo>
                <a:lnTo>
                  <a:pt x="7435457" y="17452"/>
                </a:lnTo>
                <a:lnTo>
                  <a:pt x="7433211" y="28575"/>
                </a:lnTo>
                <a:lnTo>
                  <a:pt x="7435457" y="39697"/>
                </a:lnTo>
                <a:lnTo>
                  <a:pt x="7441581" y="48780"/>
                </a:lnTo>
                <a:lnTo>
                  <a:pt x="7450663" y="54904"/>
                </a:lnTo>
                <a:lnTo>
                  <a:pt x="7461842" y="57150"/>
                </a:lnTo>
                <a:lnTo>
                  <a:pt x="7472965" y="54904"/>
                </a:lnTo>
                <a:lnTo>
                  <a:pt x="7482048" y="48780"/>
                </a:lnTo>
                <a:lnTo>
                  <a:pt x="7488172" y="39697"/>
                </a:lnTo>
                <a:lnTo>
                  <a:pt x="7490417" y="28575"/>
                </a:lnTo>
                <a:lnTo>
                  <a:pt x="7488172" y="17452"/>
                </a:lnTo>
                <a:lnTo>
                  <a:pt x="7482048" y="8369"/>
                </a:lnTo>
                <a:lnTo>
                  <a:pt x="7472965" y="2245"/>
                </a:lnTo>
                <a:lnTo>
                  <a:pt x="7461786" y="0"/>
                </a:lnTo>
                <a:close/>
              </a:path>
              <a:path w="10921365" h="57150">
                <a:moveTo>
                  <a:pt x="7576142" y="0"/>
                </a:moveTo>
                <a:lnTo>
                  <a:pt x="7565020" y="2245"/>
                </a:lnTo>
                <a:lnTo>
                  <a:pt x="7555937" y="8369"/>
                </a:lnTo>
                <a:lnTo>
                  <a:pt x="7549813" y="17452"/>
                </a:lnTo>
                <a:lnTo>
                  <a:pt x="7547567" y="28575"/>
                </a:lnTo>
                <a:lnTo>
                  <a:pt x="7549813" y="39697"/>
                </a:lnTo>
                <a:lnTo>
                  <a:pt x="7555937" y="48780"/>
                </a:lnTo>
                <a:lnTo>
                  <a:pt x="7565020" y="54904"/>
                </a:lnTo>
                <a:lnTo>
                  <a:pt x="7576199" y="57150"/>
                </a:lnTo>
                <a:lnTo>
                  <a:pt x="7587322" y="54904"/>
                </a:lnTo>
                <a:lnTo>
                  <a:pt x="7596405" y="48780"/>
                </a:lnTo>
                <a:lnTo>
                  <a:pt x="7602529" y="39697"/>
                </a:lnTo>
                <a:lnTo>
                  <a:pt x="7604774" y="28575"/>
                </a:lnTo>
                <a:lnTo>
                  <a:pt x="7602529" y="17452"/>
                </a:lnTo>
                <a:lnTo>
                  <a:pt x="7596405" y="8369"/>
                </a:lnTo>
                <a:lnTo>
                  <a:pt x="7587322" y="2245"/>
                </a:lnTo>
                <a:lnTo>
                  <a:pt x="7576142" y="0"/>
                </a:lnTo>
                <a:close/>
              </a:path>
              <a:path w="10921365" h="57150">
                <a:moveTo>
                  <a:pt x="7690499" y="0"/>
                </a:moveTo>
                <a:lnTo>
                  <a:pt x="7679377" y="2245"/>
                </a:lnTo>
                <a:lnTo>
                  <a:pt x="7670294" y="8369"/>
                </a:lnTo>
                <a:lnTo>
                  <a:pt x="7664170" y="17452"/>
                </a:lnTo>
                <a:lnTo>
                  <a:pt x="7661924" y="28575"/>
                </a:lnTo>
                <a:lnTo>
                  <a:pt x="7664170" y="39697"/>
                </a:lnTo>
                <a:lnTo>
                  <a:pt x="7670294" y="48780"/>
                </a:lnTo>
                <a:lnTo>
                  <a:pt x="7679377" y="54904"/>
                </a:lnTo>
                <a:lnTo>
                  <a:pt x="7690557" y="57150"/>
                </a:lnTo>
                <a:lnTo>
                  <a:pt x="7701680" y="54904"/>
                </a:lnTo>
                <a:lnTo>
                  <a:pt x="7710762" y="48780"/>
                </a:lnTo>
                <a:lnTo>
                  <a:pt x="7716886" y="39697"/>
                </a:lnTo>
                <a:lnTo>
                  <a:pt x="7719132" y="28575"/>
                </a:lnTo>
                <a:lnTo>
                  <a:pt x="7716886" y="17452"/>
                </a:lnTo>
                <a:lnTo>
                  <a:pt x="7710762" y="8369"/>
                </a:lnTo>
                <a:lnTo>
                  <a:pt x="7701680" y="2245"/>
                </a:lnTo>
                <a:lnTo>
                  <a:pt x="7690499" y="0"/>
                </a:lnTo>
                <a:close/>
              </a:path>
              <a:path w="10921365" h="57150">
                <a:moveTo>
                  <a:pt x="7804857" y="0"/>
                </a:moveTo>
                <a:lnTo>
                  <a:pt x="7793734" y="2245"/>
                </a:lnTo>
                <a:lnTo>
                  <a:pt x="7784651" y="8369"/>
                </a:lnTo>
                <a:lnTo>
                  <a:pt x="7778527" y="17452"/>
                </a:lnTo>
                <a:lnTo>
                  <a:pt x="7776282" y="28575"/>
                </a:lnTo>
                <a:lnTo>
                  <a:pt x="7778527" y="39697"/>
                </a:lnTo>
                <a:lnTo>
                  <a:pt x="7784651" y="48780"/>
                </a:lnTo>
                <a:lnTo>
                  <a:pt x="7793734" y="54904"/>
                </a:lnTo>
                <a:lnTo>
                  <a:pt x="7804914" y="57150"/>
                </a:lnTo>
                <a:lnTo>
                  <a:pt x="7816036" y="54904"/>
                </a:lnTo>
                <a:lnTo>
                  <a:pt x="7825119" y="48780"/>
                </a:lnTo>
                <a:lnTo>
                  <a:pt x="7831243" y="39697"/>
                </a:lnTo>
                <a:lnTo>
                  <a:pt x="7833489" y="28575"/>
                </a:lnTo>
                <a:lnTo>
                  <a:pt x="7831243" y="17452"/>
                </a:lnTo>
                <a:lnTo>
                  <a:pt x="7825119" y="8369"/>
                </a:lnTo>
                <a:lnTo>
                  <a:pt x="7816036" y="2245"/>
                </a:lnTo>
                <a:lnTo>
                  <a:pt x="7804857" y="0"/>
                </a:lnTo>
                <a:close/>
              </a:path>
              <a:path w="10921365" h="57150">
                <a:moveTo>
                  <a:pt x="7919214" y="0"/>
                </a:moveTo>
                <a:lnTo>
                  <a:pt x="7908091" y="2245"/>
                </a:lnTo>
                <a:lnTo>
                  <a:pt x="7899008" y="8369"/>
                </a:lnTo>
                <a:lnTo>
                  <a:pt x="7892884" y="17452"/>
                </a:lnTo>
                <a:lnTo>
                  <a:pt x="7890639" y="28575"/>
                </a:lnTo>
                <a:lnTo>
                  <a:pt x="7892884" y="39697"/>
                </a:lnTo>
                <a:lnTo>
                  <a:pt x="7899008" y="48780"/>
                </a:lnTo>
                <a:lnTo>
                  <a:pt x="7908091" y="54904"/>
                </a:lnTo>
                <a:lnTo>
                  <a:pt x="7919271" y="57150"/>
                </a:lnTo>
                <a:lnTo>
                  <a:pt x="7930393" y="54904"/>
                </a:lnTo>
                <a:lnTo>
                  <a:pt x="7939476" y="48780"/>
                </a:lnTo>
                <a:lnTo>
                  <a:pt x="7945600" y="39697"/>
                </a:lnTo>
                <a:lnTo>
                  <a:pt x="7947846" y="28575"/>
                </a:lnTo>
                <a:lnTo>
                  <a:pt x="7945600" y="17452"/>
                </a:lnTo>
                <a:lnTo>
                  <a:pt x="7939476" y="8369"/>
                </a:lnTo>
                <a:lnTo>
                  <a:pt x="7930393" y="2245"/>
                </a:lnTo>
                <a:lnTo>
                  <a:pt x="7919214" y="0"/>
                </a:lnTo>
                <a:close/>
              </a:path>
              <a:path w="10921365" h="57150">
                <a:moveTo>
                  <a:pt x="8033571" y="0"/>
                </a:moveTo>
                <a:lnTo>
                  <a:pt x="8022448" y="2245"/>
                </a:lnTo>
                <a:lnTo>
                  <a:pt x="8013366" y="8369"/>
                </a:lnTo>
                <a:lnTo>
                  <a:pt x="8007242" y="17452"/>
                </a:lnTo>
                <a:lnTo>
                  <a:pt x="8004996" y="28575"/>
                </a:lnTo>
                <a:lnTo>
                  <a:pt x="8007242" y="39697"/>
                </a:lnTo>
                <a:lnTo>
                  <a:pt x="8013366" y="48780"/>
                </a:lnTo>
                <a:lnTo>
                  <a:pt x="8022448" y="54904"/>
                </a:lnTo>
                <a:lnTo>
                  <a:pt x="8033628" y="57150"/>
                </a:lnTo>
                <a:lnTo>
                  <a:pt x="8044751" y="54904"/>
                </a:lnTo>
                <a:lnTo>
                  <a:pt x="8053833" y="48780"/>
                </a:lnTo>
                <a:lnTo>
                  <a:pt x="8059957" y="39697"/>
                </a:lnTo>
                <a:lnTo>
                  <a:pt x="8062203" y="28575"/>
                </a:lnTo>
                <a:lnTo>
                  <a:pt x="8059957" y="17452"/>
                </a:lnTo>
                <a:lnTo>
                  <a:pt x="8053833" y="8369"/>
                </a:lnTo>
                <a:lnTo>
                  <a:pt x="8044751" y="2245"/>
                </a:lnTo>
                <a:lnTo>
                  <a:pt x="8033571" y="0"/>
                </a:lnTo>
                <a:close/>
              </a:path>
              <a:path w="10921365" h="57150">
                <a:moveTo>
                  <a:pt x="8147928" y="0"/>
                </a:moveTo>
                <a:lnTo>
                  <a:pt x="8136805" y="2245"/>
                </a:lnTo>
                <a:lnTo>
                  <a:pt x="8127722" y="8369"/>
                </a:lnTo>
                <a:lnTo>
                  <a:pt x="8121599" y="17452"/>
                </a:lnTo>
                <a:lnTo>
                  <a:pt x="8119353" y="28575"/>
                </a:lnTo>
                <a:lnTo>
                  <a:pt x="8121599" y="39697"/>
                </a:lnTo>
                <a:lnTo>
                  <a:pt x="8127722" y="48780"/>
                </a:lnTo>
                <a:lnTo>
                  <a:pt x="8136805" y="54904"/>
                </a:lnTo>
                <a:lnTo>
                  <a:pt x="8147985" y="57150"/>
                </a:lnTo>
                <a:lnTo>
                  <a:pt x="8159108" y="54904"/>
                </a:lnTo>
                <a:lnTo>
                  <a:pt x="8168191" y="48780"/>
                </a:lnTo>
                <a:lnTo>
                  <a:pt x="8174315" y="39697"/>
                </a:lnTo>
                <a:lnTo>
                  <a:pt x="8176560" y="28575"/>
                </a:lnTo>
                <a:lnTo>
                  <a:pt x="8174315" y="17452"/>
                </a:lnTo>
                <a:lnTo>
                  <a:pt x="8168191" y="8369"/>
                </a:lnTo>
                <a:lnTo>
                  <a:pt x="8159108" y="2245"/>
                </a:lnTo>
                <a:lnTo>
                  <a:pt x="8147928" y="0"/>
                </a:lnTo>
                <a:close/>
              </a:path>
              <a:path w="10921365" h="57150">
                <a:moveTo>
                  <a:pt x="8262285" y="0"/>
                </a:moveTo>
                <a:lnTo>
                  <a:pt x="8251162" y="2245"/>
                </a:lnTo>
                <a:lnTo>
                  <a:pt x="8242079" y="8369"/>
                </a:lnTo>
                <a:lnTo>
                  <a:pt x="8235956" y="17452"/>
                </a:lnTo>
                <a:lnTo>
                  <a:pt x="8233710" y="28575"/>
                </a:lnTo>
                <a:lnTo>
                  <a:pt x="8235956" y="39697"/>
                </a:lnTo>
                <a:lnTo>
                  <a:pt x="8242079" y="48780"/>
                </a:lnTo>
                <a:lnTo>
                  <a:pt x="8251162" y="54904"/>
                </a:lnTo>
                <a:lnTo>
                  <a:pt x="8262342" y="57150"/>
                </a:lnTo>
                <a:lnTo>
                  <a:pt x="8273465" y="54904"/>
                </a:lnTo>
                <a:lnTo>
                  <a:pt x="8282548" y="48780"/>
                </a:lnTo>
                <a:lnTo>
                  <a:pt x="8288672" y="39697"/>
                </a:lnTo>
                <a:lnTo>
                  <a:pt x="8290917" y="28575"/>
                </a:lnTo>
                <a:lnTo>
                  <a:pt x="8288672" y="17452"/>
                </a:lnTo>
                <a:lnTo>
                  <a:pt x="8282548" y="8369"/>
                </a:lnTo>
                <a:lnTo>
                  <a:pt x="8273465" y="2245"/>
                </a:lnTo>
                <a:lnTo>
                  <a:pt x="8262285" y="0"/>
                </a:lnTo>
                <a:close/>
              </a:path>
              <a:path w="10921365" h="57150">
                <a:moveTo>
                  <a:pt x="8376642" y="0"/>
                </a:moveTo>
                <a:lnTo>
                  <a:pt x="8365519" y="2245"/>
                </a:lnTo>
                <a:lnTo>
                  <a:pt x="8356437" y="8369"/>
                </a:lnTo>
                <a:lnTo>
                  <a:pt x="8350313" y="17452"/>
                </a:lnTo>
                <a:lnTo>
                  <a:pt x="8348067" y="28575"/>
                </a:lnTo>
                <a:lnTo>
                  <a:pt x="8350313" y="39697"/>
                </a:lnTo>
                <a:lnTo>
                  <a:pt x="8356437" y="48780"/>
                </a:lnTo>
                <a:lnTo>
                  <a:pt x="8365519" y="54904"/>
                </a:lnTo>
                <a:lnTo>
                  <a:pt x="8376698" y="57150"/>
                </a:lnTo>
                <a:lnTo>
                  <a:pt x="8387821" y="54904"/>
                </a:lnTo>
                <a:lnTo>
                  <a:pt x="8396904" y="48780"/>
                </a:lnTo>
                <a:lnTo>
                  <a:pt x="8403028" y="39697"/>
                </a:lnTo>
                <a:lnTo>
                  <a:pt x="8405273" y="28575"/>
                </a:lnTo>
                <a:lnTo>
                  <a:pt x="8403028" y="17452"/>
                </a:lnTo>
                <a:lnTo>
                  <a:pt x="8396904" y="8369"/>
                </a:lnTo>
                <a:lnTo>
                  <a:pt x="8387821" y="2245"/>
                </a:lnTo>
                <a:lnTo>
                  <a:pt x="8376642" y="0"/>
                </a:lnTo>
                <a:close/>
              </a:path>
              <a:path w="10921365" h="57150">
                <a:moveTo>
                  <a:pt x="8490998" y="0"/>
                </a:moveTo>
                <a:lnTo>
                  <a:pt x="8479875" y="2245"/>
                </a:lnTo>
                <a:lnTo>
                  <a:pt x="8470792" y="8369"/>
                </a:lnTo>
                <a:lnTo>
                  <a:pt x="8464669" y="17452"/>
                </a:lnTo>
                <a:lnTo>
                  <a:pt x="8462423" y="28575"/>
                </a:lnTo>
                <a:lnTo>
                  <a:pt x="8464669" y="39697"/>
                </a:lnTo>
                <a:lnTo>
                  <a:pt x="8470792" y="48780"/>
                </a:lnTo>
                <a:lnTo>
                  <a:pt x="8479875" y="54904"/>
                </a:lnTo>
                <a:lnTo>
                  <a:pt x="8491055" y="57150"/>
                </a:lnTo>
                <a:lnTo>
                  <a:pt x="8502178" y="54904"/>
                </a:lnTo>
                <a:lnTo>
                  <a:pt x="8511261" y="48780"/>
                </a:lnTo>
                <a:lnTo>
                  <a:pt x="8517385" y="39697"/>
                </a:lnTo>
                <a:lnTo>
                  <a:pt x="8519630" y="28575"/>
                </a:lnTo>
                <a:lnTo>
                  <a:pt x="8517385" y="17452"/>
                </a:lnTo>
                <a:lnTo>
                  <a:pt x="8511261" y="8369"/>
                </a:lnTo>
                <a:lnTo>
                  <a:pt x="8502178" y="2245"/>
                </a:lnTo>
                <a:lnTo>
                  <a:pt x="8490998" y="0"/>
                </a:lnTo>
                <a:close/>
              </a:path>
              <a:path w="10921365" h="57150">
                <a:moveTo>
                  <a:pt x="8605355" y="0"/>
                </a:moveTo>
                <a:lnTo>
                  <a:pt x="8594232" y="2245"/>
                </a:lnTo>
                <a:lnTo>
                  <a:pt x="8585150" y="8369"/>
                </a:lnTo>
                <a:lnTo>
                  <a:pt x="8579026" y="17452"/>
                </a:lnTo>
                <a:lnTo>
                  <a:pt x="8576780" y="28575"/>
                </a:lnTo>
                <a:lnTo>
                  <a:pt x="8579026" y="39697"/>
                </a:lnTo>
                <a:lnTo>
                  <a:pt x="8585150" y="48780"/>
                </a:lnTo>
                <a:lnTo>
                  <a:pt x="8594232" y="54904"/>
                </a:lnTo>
                <a:lnTo>
                  <a:pt x="8605413" y="57150"/>
                </a:lnTo>
                <a:lnTo>
                  <a:pt x="8616536" y="54904"/>
                </a:lnTo>
                <a:lnTo>
                  <a:pt x="8625618" y="48780"/>
                </a:lnTo>
                <a:lnTo>
                  <a:pt x="8631742" y="39697"/>
                </a:lnTo>
                <a:lnTo>
                  <a:pt x="8633988" y="28575"/>
                </a:lnTo>
                <a:lnTo>
                  <a:pt x="8631742" y="17452"/>
                </a:lnTo>
                <a:lnTo>
                  <a:pt x="8625618" y="8369"/>
                </a:lnTo>
                <a:lnTo>
                  <a:pt x="8616536" y="2245"/>
                </a:lnTo>
                <a:lnTo>
                  <a:pt x="8605355" y="0"/>
                </a:lnTo>
                <a:close/>
              </a:path>
              <a:path w="10921365" h="57150">
                <a:moveTo>
                  <a:pt x="8719713" y="0"/>
                </a:moveTo>
                <a:lnTo>
                  <a:pt x="8708590" y="2245"/>
                </a:lnTo>
                <a:lnTo>
                  <a:pt x="8699507" y="8369"/>
                </a:lnTo>
                <a:lnTo>
                  <a:pt x="8693383" y="17452"/>
                </a:lnTo>
                <a:lnTo>
                  <a:pt x="8691138" y="28575"/>
                </a:lnTo>
                <a:lnTo>
                  <a:pt x="8693383" y="39697"/>
                </a:lnTo>
                <a:lnTo>
                  <a:pt x="8699507" y="48780"/>
                </a:lnTo>
                <a:lnTo>
                  <a:pt x="8708590" y="54904"/>
                </a:lnTo>
                <a:lnTo>
                  <a:pt x="8719770" y="57150"/>
                </a:lnTo>
                <a:lnTo>
                  <a:pt x="8730892" y="54904"/>
                </a:lnTo>
                <a:lnTo>
                  <a:pt x="8739975" y="48780"/>
                </a:lnTo>
                <a:lnTo>
                  <a:pt x="8746099" y="39697"/>
                </a:lnTo>
                <a:lnTo>
                  <a:pt x="8748345" y="28575"/>
                </a:lnTo>
                <a:lnTo>
                  <a:pt x="8746099" y="17452"/>
                </a:lnTo>
                <a:lnTo>
                  <a:pt x="8739975" y="8369"/>
                </a:lnTo>
                <a:lnTo>
                  <a:pt x="8730892" y="2245"/>
                </a:lnTo>
                <a:lnTo>
                  <a:pt x="8719713" y="0"/>
                </a:lnTo>
                <a:close/>
              </a:path>
              <a:path w="10921365" h="57150">
                <a:moveTo>
                  <a:pt x="8834070" y="0"/>
                </a:moveTo>
                <a:lnTo>
                  <a:pt x="8822947" y="2245"/>
                </a:lnTo>
                <a:lnTo>
                  <a:pt x="8813864" y="8369"/>
                </a:lnTo>
                <a:lnTo>
                  <a:pt x="8807740" y="17452"/>
                </a:lnTo>
                <a:lnTo>
                  <a:pt x="8805495" y="28575"/>
                </a:lnTo>
                <a:lnTo>
                  <a:pt x="8807740" y="39697"/>
                </a:lnTo>
                <a:lnTo>
                  <a:pt x="8813864" y="48780"/>
                </a:lnTo>
                <a:lnTo>
                  <a:pt x="8822947" y="54904"/>
                </a:lnTo>
                <a:lnTo>
                  <a:pt x="8834127" y="57150"/>
                </a:lnTo>
                <a:lnTo>
                  <a:pt x="8845249" y="54904"/>
                </a:lnTo>
                <a:lnTo>
                  <a:pt x="8854332" y="48780"/>
                </a:lnTo>
                <a:lnTo>
                  <a:pt x="8860456" y="39697"/>
                </a:lnTo>
                <a:lnTo>
                  <a:pt x="8862702" y="28575"/>
                </a:lnTo>
                <a:lnTo>
                  <a:pt x="8860456" y="17452"/>
                </a:lnTo>
                <a:lnTo>
                  <a:pt x="8854332" y="8369"/>
                </a:lnTo>
                <a:lnTo>
                  <a:pt x="8845249" y="2245"/>
                </a:lnTo>
                <a:lnTo>
                  <a:pt x="8834070" y="0"/>
                </a:lnTo>
                <a:close/>
              </a:path>
              <a:path w="10921365" h="57150">
                <a:moveTo>
                  <a:pt x="8948427" y="0"/>
                </a:moveTo>
                <a:lnTo>
                  <a:pt x="8937304" y="2245"/>
                </a:lnTo>
                <a:lnTo>
                  <a:pt x="8928221" y="8369"/>
                </a:lnTo>
                <a:lnTo>
                  <a:pt x="8922097" y="17452"/>
                </a:lnTo>
                <a:lnTo>
                  <a:pt x="8919852" y="28575"/>
                </a:lnTo>
                <a:lnTo>
                  <a:pt x="8922097" y="39697"/>
                </a:lnTo>
                <a:lnTo>
                  <a:pt x="8928221" y="48780"/>
                </a:lnTo>
                <a:lnTo>
                  <a:pt x="8937304" y="54904"/>
                </a:lnTo>
                <a:lnTo>
                  <a:pt x="8948483" y="57150"/>
                </a:lnTo>
                <a:lnTo>
                  <a:pt x="8959606" y="54904"/>
                </a:lnTo>
                <a:lnTo>
                  <a:pt x="8968689" y="48780"/>
                </a:lnTo>
                <a:lnTo>
                  <a:pt x="8974812" y="39697"/>
                </a:lnTo>
                <a:lnTo>
                  <a:pt x="8977058" y="28575"/>
                </a:lnTo>
                <a:lnTo>
                  <a:pt x="8974812" y="17452"/>
                </a:lnTo>
                <a:lnTo>
                  <a:pt x="8968689" y="8369"/>
                </a:lnTo>
                <a:lnTo>
                  <a:pt x="8959606" y="2245"/>
                </a:lnTo>
                <a:lnTo>
                  <a:pt x="8948427" y="0"/>
                </a:lnTo>
                <a:close/>
              </a:path>
              <a:path w="10921365" h="57150">
                <a:moveTo>
                  <a:pt x="9062783" y="0"/>
                </a:moveTo>
                <a:lnTo>
                  <a:pt x="9051660" y="2245"/>
                </a:lnTo>
                <a:lnTo>
                  <a:pt x="9042577" y="8369"/>
                </a:lnTo>
                <a:lnTo>
                  <a:pt x="9036453" y="17452"/>
                </a:lnTo>
                <a:lnTo>
                  <a:pt x="9034208" y="28575"/>
                </a:lnTo>
                <a:lnTo>
                  <a:pt x="9036453" y="39697"/>
                </a:lnTo>
                <a:lnTo>
                  <a:pt x="9042577" y="48780"/>
                </a:lnTo>
                <a:lnTo>
                  <a:pt x="9051660" y="54904"/>
                </a:lnTo>
                <a:lnTo>
                  <a:pt x="9062840" y="57150"/>
                </a:lnTo>
                <a:lnTo>
                  <a:pt x="9073963" y="54904"/>
                </a:lnTo>
                <a:lnTo>
                  <a:pt x="9083046" y="48780"/>
                </a:lnTo>
                <a:lnTo>
                  <a:pt x="9089169" y="39697"/>
                </a:lnTo>
                <a:lnTo>
                  <a:pt x="9091415" y="28575"/>
                </a:lnTo>
                <a:lnTo>
                  <a:pt x="9089169" y="17452"/>
                </a:lnTo>
                <a:lnTo>
                  <a:pt x="9083046" y="8369"/>
                </a:lnTo>
                <a:lnTo>
                  <a:pt x="9073963" y="2245"/>
                </a:lnTo>
                <a:lnTo>
                  <a:pt x="9062783" y="0"/>
                </a:lnTo>
                <a:close/>
              </a:path>
              <a:path w="10921365" h="57150">
                <a:moveTo>
                  <a:pt x="9177140" y="0"/>
                </a:moveTo>
                <a:lnTo>
                  <a:pt x="9166017" y="2245"/>
                </a:lnTo>
                <a:lnTo>
                  <a:pt x="9156935" y="8369"/>
                </a:lnTo>
                <a:lnTo>
                  <a:pt x="9150811" y="17452"/>
                </a:lnTo>
                <a:lnTo>
                  <a:pt x="9148565" y="28575"/>
                </a:lnTo>
                <a:lnTo>
                  <a:pt x="9150811" y="39697"/>
                </a:lnTo>
                <a:lnTo>
                  <a:pt x="9156935" y="48780"/>
                </a:lnTo>
                <a:lnTo>
                  <a:pt x="9166017" y="54904"/>
                </a:lnTo>
                <a:lnTo>
                  <a:pt x="9177197" y="57150"/>
                </a:lnTo>
                <a:lnTo>
                  <a:pt x="9188320" y="54904"/>
                </a:lnTo>
                <a:lnTo>
                  <a:pt x="9197403" y="48780"/>
                </a:lnTo>
                <a:lnTo>
                  <a:pt x="9203527" y="39697"/>
                </a:lnTo>
                <a:lnTo>
                  <a:pt x="9205772" y="28575"/>
                </a:lnTo>
                <a:lnTo>
                  <a:pt x="9203527" y="17452"/>
                </a:lnTo>
                <a:lnTo>
                  <a:pt x="9197403" y="8369"/>
                </a:lnTo>
                <a:lnTo>
                  <a:pt x="9188320" y="2245"/>
                </a:lnTo>
                <a:lnTo>
                  <a:pt x="9177140" y="0"/>
                </a:lnTo>
                <a:close/>
              </a:path>
              <a:path w="10921365" h="57150">
                <a:moveTo>
                  <a:pt x="9291497" y="0"/>
                </a:moveTo>
                <a:lnTo>
                  <a:pt x="9280374" y="2245"/>
                </a:lnTo>
                <a:lnTo>
                  <a:pt x="9271291" y="8369"/>
                </a:lnTo>
                <a:lnTo>
                  <a:pt x="9265168" y="17452"/>
                </a:lnTo>
                <a:lnTo>
                  <a:pt x="9262922" y="28575"/>
                </a:lnTo>
                <a:lnTo>
                  <a:pt x="9265168" y="39697"/>
                </a:lnTo>
                <a:lnTo>
                  <a:pt x="9271291" y="48780"/>
                </a:lnTo>
                <a:lnTo>
                  <a:pt x="9280374" y="54904"/>
                </a:lnTo>
                <a:lnTo>
                  <a:pt x="9291554" y="57150"/>
                </a:lnTo>
                <a:lnTo>
                  <a:pt x="9302677" y="54904"/>
                </a:lnTo>
                <a:lnTo>
                  <a:pt x="9311760" y="48780"/>
                </a:lnTo>
                <a:lnTo>
                  <a:pt x="9317884" y="39697"/>
                </a:lnTo>
                <a:lnTo>
                  <a:pt x="9320129" y="28575"/>
                </a:lnTo>
                <a:lnTo>
                  <a:pt x="9317884" y="17452"/>
                </a:lnTo>
                <a:lnTo>
                  <a:pt x="9311760" y="8369"/>
                </a:lnTo>
                <a:lnTo>
                  <a:pt x="9302677" y="2245"/>
                </a:lnTo>
                <a:lnTo>
                  <a:pt x="9291497" y="0"/>
                </a:lnTo>
                <a:close/>
              </a:path>
              <a:path w="10921365" h="57150">
                <a:moveTo>
                  <a:pt x="9405854" y="0"/>
                </a:moveTo>
                <a:lnTo>
                  <a:pt x="9394731" y="2245"/>
                </a:lnTo>
                <a:lnTo>
                  <a:pt x="9385648" y="8369"/>
                </a:lnTo>
                <a:lnTo>
                  <a:pt x="9379525" y="17452"/>
                </a:lnTo>
                <a:lnTo>
                  <a:pt x="9377279" y="28575"/>
                </a:lnTo>
                <a:lnTo>
                  <a:pt x="9379525" y="39697"/>
                </a:lnTo>
                <a:lnTo>
                  <a:pt x="9385648" y="48780"/>
                </a:lnTo>
                <a:lnTo>
                  <a:pt x="9394731" y="54904"/>
                </a:lnTo>
                <a:lnTo>
                  <a:pt x="9405911" y="57150"/>
                </a:lnTo>
                <a:lnTo>
                  <a:pt x="9417034" y="54904"/>
                </a:lnTo>
                <a:lnTo>
                  <a:pt x="9426117" y="48780"/>
                </a:lnTo>
                <a:lnTo>
                  <a:pt x="9432241" y="39697"/>
                </a:lnTo>
                <a:lnTo>
                  <a:pt x="9434486" y="28575"/>
                </a:lnTo>
                <a:lnTo>
                  <a:pt x="9432241" y="17452"/>
                </a:lnTo>
                <a:lnTo>
                  <a:pt x="9426117" y="8369"/>
                </a:lnTo>
                <a:lnTo>
                  <a:pt x="9417034" y="2245"/>
                </a:lnTo>
                <a:lnTo>
                  <a:pt x="9405854" y="0"/>
                </a:lnTo>
                <a:close/>
              </a:path>
              <a:path w="10921365" h="57150">
                <a:moveTo>
                  <a:pt x="9520211" y="0"/>
                </a:moveTo>
                <a:lnTo>
                  <a:pt x="9509088" y="2245"/>
                </a:lnTo>
                <a:lnTo>
                  <a:pt x="9500005" y="8369"/>
                </a:lnTo>
                <a:lnTo>
                  <a:pt x="9493882" y="17452"/>
                </a:lnTo>
                <a:lnTo>
                  <a:pt x="9491636" y="28575"/>
                </a:lnTo>
                <a:lnTo>
                  <a:pt x="9493882" y="39697"/>
                </a:lnTo>
                <a:lnTo>
                  <a:pt x="9500005" y="48780"/>
                </a:lnTo>
                <a:lnTo>
                  <a:pt x="9509088" y="54904"/>
                </a:lnTo>
                <a:lnTo>
                  <a:pt x="9520268" y="57150"/>
                </a:lnTo>
                <a:lnTo>
                  <a:pt x="9531391" y="54904"/>
                </a:lnTo>
                <a:lnTo>
                  <a:pt x="9540474" y="48780"/>
                </a:lnTo>
                <a:lnTo>
                  <a:pt x="9546598" y="39697"/>
                </a:lnTo>
                <a:lnTo>
                  <a:pt x="9548843" y="28575"/>
                </a:lnTo>
                <a:lnTo>
                  <a:pt x="9546598" y="17452"/>
                </a:lnTo>
                <a:lnTo>
                  <a:pt x="9540474" y="8369"/>
                </a:lnTo>
                <a:lnTo>
                  <a:pt x="9531391" y="2245"/>
                </a:lnTo>
                <a:lnTo>
                  <a:pt x="9520211" y="0"/>
                </a:lnTo>
                <a:close/>
              </a:path>
              <a:path w="10921365" h="57150">
                <a:moveTo>
                  <a:pt x="9634568" y="0"/>
                </a:moveTo>
                <a:lnTo>
                  <a:pt x="9623445" y="2245"/>
                </a:lnTo>
                <a:lnTo>
                  <a:pt x="9614363" y="8369"/>
                </a:lnTo>
                <a:lnTo>
                  <a:pt x="9608239" y="17452"/>
                </a:lnTo>
                <a:lnTo>
                  <a:pt x="9605993" y="28575"/>
                </a:lnTo>
                <a:lnTo>
                  <a:pt x="9608239" y="39697"/>
                </a:lnTo>
                <a:lnTo>
                  <a:pt x="9614363" y="48780"/>
                </a:lnTo>
                <a:lnTo>
                  <a:pt x="9623445" y="54904"/>
                </a:lnTo>
                <a:lnTo>
                  <a:pt x="9634626" y="57150"/>
                </a:lnTo>
                <a:lnTo>
                  <a:pt x="9645748" y="54904"/>
                </a:lnTo>
                <a:lnTo>
                  <a:pt x="9654831" y="48780"/>
                </a:lnTo>
                <a:lnTo>
                  <a:pt x="9660955" y="39697"/>
                </a:lnTo>
                <a:lnTo>
                  <a:pt x="9663201" y="28575"/>
                </a:lnTo>
                <a:lnTo>
                  <a:pt x="9660955" y="17452"/>
                </a:lnTo>
                <a:lnTo>
                  <a:pt x="9654831" y="8369"/>
                </a:lnTo>
                <a:lnTo>
                  <a:pt x="9645748" y="2245"/>
                </a:lnTo>
                <a:lnTo>
                  <a:pt x="9634568" y="0"/>
                </a:lnTo>
                <a:close/>
              </a:path>
              <a:path w="10921365" h="57150">
                <a:moveTo>
                  <a:pt x="9748926" y="0"/>
                </a:moveTo>
                <a:lnTo>
                  <a:pt x="9737803" y="2245"/>
                </a:lnTo>
                <a:lnTo>
                  <a:pt x="9728720" y="8369"/>
                </a:lnTo>
                <a:lnTo>
                  <a:pt x="9722596" y="17452"/>
                </a:lnTo>
                <a:lnTo>
                  <a:pt x="9720351" y="28575"/>
                </a:lnTo>
                <a:lnTo>
                  <a:pt x="9722596" y="39697"/>
                </a:lnTo>
                <a:lnTo>
                  <a:pt x="9728720" y="48780"/>
                </a:lnTo>
                <a:lnTo>
                  <a:pt x="9737803" y="54904"/>
                </a:lnTo>
                <a:lnTo>
                  <a:pt x="9748983" y="57150"/>
                </a:lnTo>
                <a:lnTo>
                  <a:pt x="9760105" y="54904"/>
                </a:lnTo>
                <a:lnTo>
                  <a:pt x="9769188" y="48780"/>
                </a:lnTo>
                <a:lnTo>
                  <a:pt x="9775312" y="39697"/>
                </a:lnTo>
                <a:lnTo>
                  <a:pt x="9777558" y="28575"/>
                </a:lnTo>
                <a:lnTo>
                  <a:pt x="9775312" y="17452"/>
                </a:lnTo>
                <a:lnTo>
                  <a:pt x="9769188" y="8369"/>
                </a:lnTo>
                <a:lnTo>
                  <a:pt x="9760105" y="2245"/>
                </a:lnTo>
                <a:lnTo>
                  <a:pt x="9748926" y="0"/>
                </a:lnTo>
                <a:close/>
              </a:path>
              <a:path w="10921365" h="57150">
                <a:moveTo>
                  <a:pt x="9863283" y="0"/>
                </a:moveTo>
                <a:lnTo>
                  <a:pt x="9852160" y="2245"/>
                </a:lnTo>
                <a:lnTo>
                  <a:pt x="9843077" y="8369"/>
                </a:lnTo>
                <a:lnTo>
                  <a:pt x="9836953" y="17452"/>
                </a:lnTo>
                <a:lnTo>
                  <a:pt x="9834708" y="28575"/>
                </a:lnTo>
                <a:lnTo>
                  <a:pt x="9836953" y="39697"/>
                </a:lnTo>
                <a:lnTo>
                  <a:pt x="9843077" y="48780"/>
                </a:lnTo>
                <a:lnTo>
                  <a:pt x="9852160" y="54904"/>
                </a:lnTo>
                <a:lnTo>
                  <a:pt x="9863339" y="57150"/>
                </a:lnTo>
                <a:lnTo>
                  <a:pt x="9874462" y="54904"/>
                </a:lnTo>
                <a:lnTo>
                  <a:pt x="9883545" y="48780"/>
                </a:lnTo>
                <a:lnTo>
                  <a:pt x="9889668" y="39697"/>
                </a:lnTo>
                <a:lnTo>
                  <a:pt x="9891914" y="28575"/>
                </a:lnTo>
                <a:lnTo>
                  <a:pt x="9889668" y="17452"/>
                </a:lnTo>
                <a:lnTo>
                  <a:pt x="9883545" y="8369"/>
                </a:lnTo>
                <a:lnTo>
                  <a:pt x="9874462" y="2245"/>
                </a:lnTo>
                <a:lnTo>
                  <a:pt x="9863283" y="0"/>
                </a:lnTo>
                <a:close/>
              </a:path>
              <a:path w="10921365" h="57150">
                <a:moveTo>
                  <a:pt x="9977639" y="0"/>
                </a:moveTo>
                <a:lnTo>
                  <a:pt x="9966516" y="2245"/>
                </a:lnTo>
                <a:lnTo>
                  <a:pt x="9957433" y="8369"/>
                </a:lnTo>
                <a:lnTo>
                  <a:pt x="9951309" y="17452"/>
                </a:lnTo>
                <a:lnTo>
                  <a:pt x="9949064" y="28575"/>
                </a:lnTo>
                <a:lnTo>
                  <a:pt x="9951309" y="39697"/>
                </a:lnTo>
                <a:lnTo>
                  <a:pt x="9957433" y="48780"/>
                </a:lnTo>
                <a:lnTo>
                  <a:pt x="9966516" y="54904"/>
                </a:lnTo>
                <a:lnTo>
                  <a:pt x="9977696" y="57150"/>
                </a:lnTo>
                <a:lnTo>
                  <a:pt x="9988819" y="54904"/>
                </a:lnTo>
                <a:lnTo>
                  <a:pt x="9997902" y="48780"/>
                </a:lnTo>
                <a:lnTo>
                  <a:pt x="10004025" y="39697"/>
                </a:lnTo>
                <a:lnTo>
                  <a:pt x="10006271" y="28575"/>
                </a:lnTo>
                <a:lnTo>
                  <a:pt x="10004025" y="17452"/>
                </a:lnTo>
                <a:lnTo>
                  <a:pt x="9997902" y="8369"/>
                </a:lnTo>
                <a:lnTo>
                  <a:pt x="9988819" y="2245"/>
                </a:lnTo>
                <a:lnTo>
                  <a:pt x="9977639" y="0"/>
                </a:lnTo>
                <a:close/>
              </a:path>
              <a:path w="10921365" h="57150">
                <a:moveTo>
                  <a:pt x="10091996" y="0"/>
                </a:moveTo>
                <a:lnTo>
                  <a:pt x="10080873" y="2245"/>
                </a:lnTo>
                <a:lnTo>
                  <a:pt x="10071790" y="8369"/>
                </a:lnTo>
                <a:lnTo>
                  <a:pt x="10065666" y="17452"/>
                </a:lnTo>
                <a:lnTo>
                  <a:pt x="10063421" y="28575"/>
                </a:lnTo>
                <a:lnTo>
                  <a:pt x="10065666" y="39697"/>
                </a:lnTo>
                <a:lnTo>
                  <a:pt x="10071790" y="48780"/>
                </a:lnTo>
                <a:lnTo>
                  <a:pt x="10080873" y="54904"/>
                </a:lnTo>
                <a:lnTo>
                  <a:pt x="10092053" y="57150"/>
                </a:lnTo>
                <a:lnTo>
                  <a:pt x="10103176" y="54904"/>
                </a:lnTo>
                <a:lnTo>
                  <a:pt x="10112259" y="48780"/>
                </a:lnTo>
                <a:lnTo>
                  <a:pt x="10118383" y="39697"/>
                </a:lnTo>
                <a:lnTo>
                  <a:pt x="10120628" y="28575"/>
                </a:lnTo>
                <a:lnTo>
                  <a:pt x="10118383" y="17452"/>
                </a:lnTo>
                <a:lnTo>
                  <a:pt x="10112259" y="8369"/>
                </a:lnTo>
                <a:lnTo>
                  <a:pt x="10103176" y="2245"/>
                </a:lnTo>
                <a:lnTo>
                  <a:pt x="10091996" y="0"/>
                </a:lnTo>
                <a:close/>
              </a:path>
              <a:path w="10921365" h="57150">
                <a:moveTo>
                  <a:pt x="10206353" y="0"/>
                </a:moveTo>
                <a:lnTo>
                  <a:pt x="10195230" y="2245"/>
                </a:lnTo>
                <a:lnTo>
                  <a:pt x="10186147" y="8369"/>
                </a:lnTo>
                <a:lnTo>
                  <a:pt x="10180023" y="17452"/>
                </a:lnTo>
                <a:lnTo>
                  <a:pt x="10177778" y="28575"/>
                </a:lnTo>
                <a:lnTo>
                  <a:pt x="10180023" y="39697"/>
                </a:lnTo>
                <a:lnTo>
                  <a:pt x="10186147" y="48780"/>
                </a:lnTo>
                <a:lnTo>
                  <a:pt x="10195230" y="54904"/>
                </a:lnTo>
                <a:lnTo>
                  <a:pt x="10206410" y="57150"/>
                </a:lnTo>
                <a:lnTo>
                  <a:pt x="10217533" y="54904"/>
                </a:lnTo>
                <a:lnTo>
                  <a:pt x="10226616" y="48780"/>
                </a:lnTo>
                <a:lnTo>
                  <a:pt x="10232740" y="39697"/>
                </a:lnTo>
                <a:lnTo>
                  <a:pt x="10234985" y="28575"/>
                </a:lnTo>
                <a:lnTo>
                  <a:pt x="10232740" y="17452"/>
                </a:lnTo>
                <a:lnTo>
                  <a:pt x="10226616" y="8369"/>
                </a:lnTo>
                <a:lnTo>
                  <a:pt x="10217533" y="2245"/>
                </a:lnTo>
                <a:lnTo>
                  <a:pt x="10206353" y="0"/>
                </a:lnTo>
                <a:close/>
              </a:path>
              <a:path w="10921365" h="57150">
                <a:moveTo>
                  <a:pt x="10320710" y="1"/>
                </a:moveTo>
                <a:lnTo>
                  <a:pt x="10309587" y="2246"/>
                </a:lnTo>
                <a:lnTo>
                  <a:pt x="10300504" y="8370"/>
                </a:lnTo>
                <a:lnTo>
                  <a:pt x="10294381" y="17453"/>
                </a:lnTo>
                <a:lnTo>
                  <a:pt x="10292135" y="28576"/>
                </a:lnTo>
                <a:lnTo>
                  <a:pt x="10294381" y="39698"/>
                </a:lnTo>
                <a:lnTo>
                  <a:pt x="10300504" y="48781"/>
                </a:lnTo>
                <a:lnTo>
                  <a:pt x="10309587" y="54905"/>
                </a:lnTo>
                <a:lnTo>
                  <a:pt x="10320767" y="57151"/>
                </a:lnTo>
                <a:lnTo>
                  <a:pt x="10331890" y="54905"/>
                </a:lnTo>
                <a:lnTo>
                  <a:pt x="10340973" y="48781"/>
                </a:lnTo>
                <a:lnTo>
                  <a:pt x="10347097" y="39698"/>
                </a:lnTo>
                <a:lnTo>
                  <a:pt x="10349342" y="28576"/>
                </a:lnTo>
                <a:lnTo>
                  <a:pt x="10347097" y="17453"/>
                </a:lnTo>
                <a:lnTo>
                  <a:pt x="10340973" y="8370"/>
                </a:lnTo>
                <a:lnTo>
                  <a:pt x="10331890" y="2246"/>
                </a:lnTo>
                <a:lnTo>
                  <a:pt x="10320710" y="1"/>
                </a:lnTo>
                <a:close/>
              </a:path>
              <a:path w="10921365" h="57150">
                <a:moveTo>
                  <a:pt x="10435067" y="1"/>
                </a:moveTo>
                <a:lnTo>
                  <a:pt x="10423944" y="2246"/>
                </a:lnTo>
                <a:lnTo>
                  <a:pt x="10414861" y="8370"/>
                </a:lnTo>
                <a:lnTo>
                  <a:pt x="10408738" y="17453"/>
                </a:lnTo>
                <a:lnTo>
                  <a:pt x="10406492" y="28576"/>
                </a:lnTo>
                <a:lnTo>
                  <a:pt x="10408738" y="39698"/>
                </a:lnTo>
                <a:lnTo>
                  <a:pt x="10414861" y="48781"/>
                </a:lnTo>
                <a:lnTo>
                  <a:pt x="10423944" y="54905"/>
                </a:lnTo>
                <a:lnTo>
                  <a:pt x="10435124" y="57151"/>
                </a:lnTo>
                <a:lnTo>
                  <a:pt x="10446247" y="54905"/>
                </a:lnTo>
                <a:lnTo>
                  <a:pt x="10455330" y="48781"/>
                </a:lnTo>
                <a:lnTo>
                  <a:pt x="10461454" y="39698"/>
                </a:lnTo>
                <a:lnTo>
                  <a:pt x="10463699" y="28576"/>
                </a:lnTo>
                <a:lnTo>
                  <a:pt x="10461454" y="17453"/>
                </a:lnTo>
                <a:lnTo>
                  <a:pt x="10455330" y="8370"/>
                </a:lnTo>
                <a:lnTo>
                  <a:pt x="10446247" y="2246"/>
                </a:lnTo>
                <a:lnTo>
                  <a:pt x="10435067" y="1"/>
                </a:lnTo>
                <a:close/>
              </a:path>
              <a:path w="10921365" h="57150">
                <a:moveTo>
                  <a:pt x="10549424" y="1"/>
                </a:moveTo>
                <a:lnTo>
                  <a:pt x="10538301" y="2246"/>
                </a:lnTo>
                <a:lnTo>
                  <a:pt x="10529219" y="8370"/>
                </a:lnTo>
                <a:lnTo>
                  <a:pt x="10523095" y="17453"/>
                </a:lnTo>
                <a:lnTo>
                  <a:pt x="10520849" y="28576"/>
                </a:lnTo>
                <a:lnTo>
                  <a:pt x="10523095" y="39698"/>
                </a:lnTo>
                <a:lnTo>
                  <a:pt x="10529219" y="48781"/>
                </a:lnTo>
                <a:lnTo>
                  <a:pt x="10538301" y="54905"/>
                </a:lnTo>
                <a:lnTo>
                  <a:pt x="10549482" y="57151"/>
                </a:lnTo>
                <a:lnTo>
                  <a:pt x="10560605" y="54905"/>
                </a:lnTo>
                <a:lnTo>
                  <a:pt x="10569687" y="48781"/>
                </a:lnTo>
                <a:lnTo>
                  <a:pt x="10575811" y="39698"/>
                </a:lnTo>
                <a:lnTo>
                  <a:pt x="10578057" y="28576"/>
                </a:lnTo>
                <a:lnTo>
                  <a:pt x="10575811" y="17453"/>
                </a:lnTo>
                <a:lnTo>
                  <a:pt x="10569687" y="8370"/>
                </a:lnTo>
                <a:lnTo>
                  <a:pt x="10560605" y="2246"/>
                </a:lnTo>
                <a:lnTo>
                  <a:pt x="10549424" y="1"/>
                </a:lnTo>
                <a:close/>
              </a:path>
              <a:path w="10921365" h="57150">
                <a:moveTo>
                  <a:pt x="10663782" y="1"/>
                </a:moveTo>
                <a:lnTo>
                  <a:pt x="10652659" y="2246"/>
                </a:lnTo>
                <a:lnTo>
                  <a:pt x="10643576" y="8370"/>
                </a:lnTo>
                <a:lnTo>
                  <a:pt x="10637452" y="17453"/>
                </a:lnTo>
                <a:lnTo>
                  <a:pt x="10635207" y="28576"/>
                </a:lnTo>
                <a:lnTo>
                  <a:pt x="10637452" y="39698"/>
                </a:lnTo>
                <a:lnTo>
                  <a:pt x="10643576" y="48781"/>
                </a:lnTo>
                <a:lnTo>
                  <a:pt x="10652659" y="54905"/>
                </a:lnTo>
                <a:lnTo>
                  <a:pt x="10663839" y="57151"/>
                </a:lnTo>
                <a:lnTo>
                  <a:pt x="10674961" y="54905"/>
                </a:lnTo>
                <a:lnTo>
                  <a:pt x="10684044" y="48781"/>
                </a:lnTo>
                <a:lnTo>
                  <a:pt x="10690168" y="39698"/>
                </a:lnTo>
                <a:lnTo>
                  <a:pt x="10692414" y="28576"/>
                </a:lnTo>
                <a:lnTo>
                  <a:pt x="10690168" y="17453"/>
                </a:lnTo>
                <a:lnTo>
                  <a:pt x="10684044" y="8370"/>
                </a:lnTo>
                <a:lnTo>
                  <a:pt x="10674961" y="2246"/>
                </a:lnTo>
                <a:lnTo>
                  <a:pt x="10663782" y="1"/>
                </a:lnTo>
                <a:close/>
              </a:path>
              <a:path w="10921365" h="57150">
                <a:moveTo>
                  <a:pt x="10778139" y="1"/>
                </a:moveTo>
                <a:lnTo>
                  <a:pt x="10767016" y="2246"/>
                </a:lnTo>
                <a:lnTo>
                  <a:pt x="10757933" y="8370"/>
                </a:lnTo>
                <a:lnTo>
                  <a:pt x="10751809" y="17453"/>
                </a:lnTo>
                <a:lnTo>
                  <a:pt x="10749564" y="28576"/>
                </a:lnTo>
                <a:lnTo>
                  <a:pt x="10751809" y="39698"/>
                </a:lnTo>
                <a:lnTo>
                  <a:pt x="10757933" y="48781"/>
                </a:lnTo>
                <a:lnTo>
                  <a:pt x="10767016" y="54905"/>
                </a:lnTo>
                <a:lnTo>
                  <a:pt x="10778196" y="57151"/>
                </a:lnTo>
                <a:lnTo>
                  <a:pt x="10789318" y="54905"/>
                </a:lnTo>
                <a:lnTo>
                  <a:pt x="10798401" y="48781"/>
                </a:lnTo>
                <a:lnTo>
                  <a:pt x="10804525" y="39698"/>
                </a:lnTo>
                <a:lnTo>
                  <a:pt x="10806771" y="28576"/>
                </a:lnTo>
                <a:lnTo>
                  <a:pt x="10804525" y="17453"/>
                </a:lnTo>
                <a:lnTo>
                  <a:pt x="10798401" y="8370"/>
                </a:lnTo>
                <a:lnTo>
                  <a:pt x="10789318" y="2246"/>
                </a:lnTo>
                <a:lnTo>
                  <a:pt x="10778139" y="1"/>
                </a:lnTo>
                <a:close/>
              </a:path>
              <a:path w="10921365" h="57150">
                <a:moveTo>
                  <a:pt x="10892496" y="1"/>
                </a:moveTo>
                <a:lnTo>
                  <a:pt x="10881373" y="2246"/>
                </a:lnTo>
                <a:lnTo>
                  <a:pt x="10872290" y="8370"/>
                </a:lnTo>
                <a:lnTo>
                  <a:pt x="10866166" y="17453"/>
                </a:lnTo>
                <a:lnTo>
                  <a:pt x="10863921" y="28576"/>
                </a:lnTo>
                <a:lnTo>
                  <a:pt x="10866166" y="39698"/>
                </a:lnTo>
                <a:lnTo>
                  <a:pt x="10872290" y="48781"/>
                </a:lnTo>
                <a:lnTo>
                  <a:pt x="10881373" y="54905"/>
                </a:lnTo>
                <a:lnTo>
                  <a:pt x="10892552" y="57151"/>
                </a:lnTo>
                <a:lnTo>
                  <a:pt x="10903675" y="54905"/>
                </a:lnTo>
                <a:lnTo>
                  <a:pt x="10912758" y="48781"/>
                </a:lnTo>
                <a:lnTo>
                  <a:pt x="10918881" y="39698"/>
                </a:lnTo>
                <a:lnTo>
                  <a:pt x="10921127" y="28576"/>
                </a:lnTo>
                <a:lnTo>
                  <a:pt x="10918881" y="17453"/>
                </a:lnTo>
                <a:lnTo>
                  <a:pt x="10912758" y="8370"/>
                </a:lnTo>
                <a:lnTo>
                  <a:pt x="10903675" y="2246"/>
                </a:lnTo>
                <a:lnTo>
                  <a:pt x="10892496" y="1"/>
                </a:lnTo>
                <a:close/>
              </a:path>
            </a:pathLst>
          </a:custGeom>
          <a:solidFill>
            <a:srgbClr val="75757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3289" y="-69595"/>
            <a:ext cx="11865420" cy="1303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3760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8778" y="1398523"/>
            <a:ext cx="7858125" cy="1372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59595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9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3F5B40-C453-490D-9775-C2B741E61A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altLang="ru-RU" sz="3300" b="1" kern="1200" dirty="0" smtClean="0">
          <a:solidFill>
            <a:srgbClr val="96222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lang="ru-RU" altLang="ru-RU" sz="2400" b="1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515C66"/>
        </a:buClr>
        <a:buFont typeface="Wingdings" pitchFamily="2" charset="2"/>
        <a:buChar char="§"/>
        <a:defRPr sz="2100" kern="1200">
          <a:solidFill>
            <a:srgbClr val="515C66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F5B40-C453-490D-9775-C2B741E61A2C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45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altLang="ru-RU" sz="3300" b="1" kern="1200" dirty="0" smtClean="0">
          <a:solidFill>
            <a:srgbClr val="96222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lang="ru-RU" altLang="ru-RU" sz="2400" b="1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515C66"/>
        </a:buClr>
        <a:buFont typeface="Wingdings" pitchFamily="2" charset="2"/>
        <a:buChar char="§"/>
        <a:defRPr sz="2100" kern="1200">
          <a:solidFill>
            <a:srgbClr val="515C66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2813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5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altLang="ru-RU" sz="3300" b="1" kern="1200" dirty="0" smtClean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lang="ru-RU" altLang="ru-RU" sz="2400" b="1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515C66"/>
        </a:buClr>
        <a:buFont typeface="Wingdings" pitchFamily="2" charset="2"/>
        <a:buChar char="§"/>
        <a:defRPr sz="2100" kern="1200">
          <a:solidFill>
            <a:srgbClr val="515C66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8401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altLang="ru-RU" sz="3300" b="1" kern="1200" dirty="0" smtClean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lang="ru-RU" altLang="ru-RU" sz="2400" b="1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515C66"/>
        </a:buClr>
        <a:buFont typeface="Wingdings" pitchFamily="2" charset="2"/>
        <a:buChar char="§"/>
        <a:defRPr sz="2100" kern="1200">
          <a:solidFill>
            <a:srgbClr val="515C66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3F5B40-C453-490D-9775-C2B741E61A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9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altLang="ru-RU" sz="3300" b="1" kern="1200" dirty="0" smtClean="0">
          <a:solidFill>
            <a:srgbClr val="96222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lang="ru-RU" altLang="ru-RU" sz="2400" b="1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515C66"/>
        </a:buClr>
        <a:buFont typeface="Wingdings" pitchFamily="2" charset="2"/>
        <a:buChar char="§"/>
        <a:defRPr sz="2100" kern="1200">
          <a:solidFill>
            <a:srgbClr val="515C66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3F5B40-C453-490D-9775-C2B741E61A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7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altLang="ru-RU" sz="3300" b="1" kern="1200" dirty="0" smtClean="0">
          <a:solidFill>
            <a:srgbClr val="96222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lang="ru-RU" altLang="ru-RU" sz="2400" b="1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515C66"/>
        </a:buClr>
        <a:buFont typeface="Wingdings" pitchFamily="2" charset="2"/>
        <a:buChar char="§"/>
        <a:defRPr sz="2100" kern="1200">
          <a:solidFill>
            <a:srgbClr val="515C66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1D7AF5-E9E8-4098-9B86-3B1F9E5F9308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981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altLang="ru-RU" sz="2475" b="1" kern="1200" dirty="0">
          <a:solidFill>
            <a:srgbClr val="96222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75" b="1">
          <a:solidFill>
            <a:srgbClr val="962225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75" b="1">
          <a:solidFill>
            <a:srgbClr val="962225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75" b="1">
          <a:solidFill>
            <a:srgbClr val="962225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75" b="1">
          <a:solidFill>
            <a:srgbClr val="962225"/>
          </a:solidFill>
          <a:latin typeface="Calibri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lang="ru-RU" altLang="ru-RU" sz="1800" b="1" kern="1200" dirty="0">
          <a:solidFill>
            <a:srgbClr val="595959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lr>
          <a:srgbClr val="515C66"/>
        </a:buClr>
        <a:buFont typeface="Wingdings" panose="05000000000000000000" pitchFamily="2" charset="2"/>
        <a:buChar char="§"/>
        <a:defRPr sz="1575" kern="1200">
          <a:solidFill>
            <a:srgbClr val="515C66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82B64-1BE8-F1A8-AF70-1EB93164E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53008-FD8B-37D7-D0C0-AE9D422EF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7601CE-F7DA-22FF-CCBD-E4181D81C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0F78E-6D86-444C-89D6-651EF37B47A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613E8A-CEE3-4A60-732E-D99019AA2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2EAFC0-1968-F952-A2D1-62549ABBE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D0CE1-C0DB-4845-A329-062E92AD28E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2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E0361-D272-4D70-8389-CC13A45041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681C2-70B0-498F-AB2A-C444EB41D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4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8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journal/NEJM-AI-2836-9386" TargetMode="External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4.xml"/><Relationship Id="rId4" Type="http://schemas.openxmlformats.org/officeDocument/2006/relationships/hyperlink" Target="http://dx.doi.org/10.1056/AIoa250006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d41586-025-03020-9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Relationship Id="rId6" Type="http://schemas.openxmlformats.org/officeDocument/2006/relationships/hyperlink" Target="https://forumspb.com/programme/business-programme/145630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5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7652" y="1404730"/>
            <a:ext cx="10684830" cy="2145290"/>
          </a:xfrm>
        </p:spPr>
        <p:txBody>
          <a:bodyPr>
            <a:noAutofit/>
          </a:bodyPr>
          <a:lstStyle/>
          <a:p>
            <a:r>
              <a:rPr lang="ru-RU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Искусственный интеллект</a:t>
            </a:r>
            <a:br>
              <a:rPr lang="ru-RU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здравоохранение: </a:t>
            </a:r>
            <a:br>
              <a:rPr lang="ru-RU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баланс между пользой и рисками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95194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5108968"/>
            <a:ext cx="48431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Ректор ВШОУЗ, </a:t>
            </a:r>
          </a:p>
          <a:p>
            <a:pPr algn="r"/>
            <a:r>
              <a:rPr lang="ru-RU" dirty="0">
                <a:solidFill>
                  <a:prstClr val="white"/>
                </a:solidFill>
              </a:rPr>
              <a:t>МBA Гарвардского университета,</a:t>
            </a:r>
          </a:p>
          <a:p>
            <a:pPr algn="r"/>
            <a:r>
              <a:rPr lang="ru-RU" dirty="0">
                <a:solidFill>
                  <a:prstClr val="white"/>
                </a:solidFill>
              </a:rPr>
              <a:t>д.м.н. </a:t>
            </a:r>
            <a:r>
              <a:rPr lang="ru-RU" sz="2000" dirty="0">
                <a:solidFill>
                  <a:prstClr val="white"/>
                </a:solidFill>
              </a:rPr>
              <a:t>Улумбекова Г.Э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1546" y="6198927"/>
            <a:ext cx="61231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E7E6E6">
                    <a:lumMod val="75000"/>
                  </a:srgbClr>
                </a:solidFill>
              </a:rPr>
              <a:t>© При использовании информации ссылка на автора обязательна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8" t="62589" r="54195"/>
          <a:stretch/>
        </p:blipFill>
        <p:spPr>
          <a:xfrm>
            <a:off x="2798681" y="3550020"/>
            <a:ext cx="2766783" cy="3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89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9" b="10437"/>
          <a:stretch/>
        </p:blipFill>
        <p:spPr>
          <a:xfrm>
            <a:off x="0" y="0"/>
            <a:ext cx="12192000" cy="3611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034" y="39424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2. Что в черном ящике ИИ?</a:t>
            </a:r>
            <a:br>
              <a:rPr lang="ru-RU" sz="6000" b="1" dirty="0"/>
            </a:br>
            <a:endParaRPr lang="ru-RU" sz="6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76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87" y="1984604"/>
            <a:ext cx="2483391" cy="180263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219200" y="1690688"/>
            <a:ext cx="10406743" cy="37376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369" y="365126"/>
            <a:ext cx="9198117" cy="915634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Что такое ИИ?</a:t>
            </a:r>
            <a:br>
              <a:rPr lang="ru-RU" sz="4000" dirty="0"/>
            </a:br>
            <a:r>
              <a:rPr lang="ru-RU" sz="3200" dirty="0"/>
              <a:t>Понятие с нечеткими границами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825" y="2080905"/>
            <a:ext cx="6476932" cy="3269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D51941"/>
                </a:solidFill>
              </a:rPr>
              <a:t>Искусственный интеллект — </a:t>
            </a:r>
            <a:r>
              <a:rPr lang="ru-RU" sz="2400" dirty="0">
                <a:solidFill>
                  <a:srgbClr val="002060"/>
                </a:solidFill>
              </a:rPr>
              <a:t>компьютерная (вычислительная) система, определяющая для явных или неявных целей на основе входных данных возможность генерировать выходные данные (прогнозы, тексты, анализ и др.), то есть </a:t>
            </a:r>
            <a:r>
              <a:rPr lang="ru-RU" sz="2400" dirty="0">
                <a:solidFill>
                  <a:srgbClr val="D51941"/>
                </a:solidFill>
              </a:rPr>
              <a:t>имитировать мыслительные (когнитивные) функции </a:t>
            </a:r>
            <a:r>
              <a:rPr lang="ru-RU" sz="2400" dirty="0">
                <a:solidFill>
                  <a:srgbClr val="002060"/>
                </a:solidFill>
              </a:rPr>
              <a:t>человека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</a:rPr>
              <a:t>OECD, https://oecd.ai/en/community/marko-grobelnik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59" y="2140110"/>
            <a:ext cx="2864848" cy="1575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8" t="62589" r="54195"/>
          <a:stretch/>
        </p:blipFill>
        <p:spPr>
          <a:xfrm>
            <a:off x="588593" y="365126"/>
            <a:ext cx="866776" cy="10363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63641" y="863641"/>
            <a:ext cx="1984604" cy="2573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93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178" y="26500"/>
            <a:ext cx="11428857" cy="1325563"/>
          </a:xfrm>
        </p:spPr>
        <p:txBody>
          <a:bodyPr>
            <a:normAutofit/>
          </a:bodyPr>
          <a:lstStyle/>
          <a:p>
            <a:r>
              <a:rPr lang="ru-RU" sz="3200" b="1" dirty="0"/>
              <a:t>В черном ящике ИИ-моделей: железо, чипы,  алгоритмы, цифры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690" y="1286973"/>
            <a:ext cx="1952840" cy="1186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4128350"/>
            <a:ext cx="3137246" cy="23529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41627" y="3079886"/>
            <a:ext cx="67905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D51941"/>
                </a:solidFill>
                <a:latin typeface="Calibri Light" panose="020F0302020204030204"/>
                <a:cs typeface="Arial" panose="020B0604020202020204" pitchFamily="34" charset="0"/>
              </a:rPr>
              <a:t>Облачная платформа (удаленный сервер) </a:t>
            </a:r>
            <a:r>
              <a:rPr lang="ru-RU" sz="2000" b="1" dirty="0">
                <a:solidFill>
                  <a:srgbClr val="741E70"/>
                </a:solidFill>
                <a:latin typeface="Calibri Light" panose="020F0302020204030204"/>
                <a:cs typeface="Arial" panose="020B0604020202020204" pitchFamily="34" charset="0"/>
              </a:rPr>
              <a:t>- это комплекс аппаратных, программных и сетевых ресурсов, которые сдаются в аренду через Интернет, для размещения и хранения данных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77343" y="1457931"/>
            <a:ext cx="5866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D51941"/>
                </a:solidFill>
                <a:latin typeface="Calibri Light" panose="020F0302020204030204"/>
                <a:cs typeface="Arial" panose="020B0604020202020204" pitchFamily="34" charset="0"/>
              </a:rPr>
              <a:t>Видеокарта для ИИ </a:t>
            </a:r>
            <a:r>
              <a:rPr lang="ru-RU" sz="2000" b="1" dirty="0">
                <a:solidFill>
                  <a:srgbClr val="741E70"/>
                </a:solidFill>
                <a:latin typeface="Calibri Light" panose="020F0302020204030204"/>
                <a:cs typeface="Arial" panose="020B0604020202020204" pitchFamily="34" charset="0"/>
              </a:rPr>
              <a:t>— это графический процессор (GPU), (микросхема) компьютера, которая выполняет вычисления и команды программ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27746" y="5009617"/>
            <a:ext cx="66988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D51941"/>
                </a:solidFill>
                <a:latin typeface="Calibri Light" panose="020F0302020204030204"/>
                <a:cs typeface="Arial" panose="020B0604020202020204" pitchFamily="34" charset="0"/>
              </a:rPr>
              <a:t>Нейросеть</a:t>
            </a:r>
            <a:r>
              <a:rPr lang="ru-RU" sz="2000" b="1" dirty="0">
                <a:solidFill>
                  <a:srgbClr val="D51941"/>
                </a:solidFill>
                <a:latin typeface="Calibri Light" panose="020F0302020204030204"/>
                <a:cs typeface="Arial" panose="020B0604020202020204" pitchFamily="34" charset="0"/>
              </a:rPr>
              <a:t> — это компьютерная программа (алгоритм)</a:t>
            </a:r>
            <a:r>
              <a:rPr lang="ru-RU" sz="2000" b="1" dirty="0">
                <a:solidFill>
                  <a:srgbClr val="741E70"/>
                </a:solidFill>
                <a:latin typeface="Calibri Light" panose="020F0302020204030204"/>
                <a:cs typeface="Arial" panose="020B0604020202020204" pitchFamily="34" charset="0"/>
              </a:rPr>
              <a:t>, созданная по образу человеческого мозга, которая  может </a:t>
            </a:r>
            <a:r>
              <a:rPr lang="ru-RU" sz="2000" b="1" u="sng" dirty="0">
                <a:solidFill>
                  <a:srgbClr val="741E70"/>
                </a:solidFill>
                <a:latin typeface="Calibri Light" panose="020F0302020204030204"/>
                <a:cs typeface="Arial" panose="020B0604020202020204" pitchFamily="34" charset="0"/>
              </a:rPr>
              <a:t>учиться</a:t>
            </a:r>
            <a:r>
              <a:rPr lang="ru-RU" sz="2000" b="1" dirty="0">
                <a:solidFill>
                  <a:srgbClr val="741E70"/>
                </a:solidFill>
                <a:latin typeface="Calibri Light" panose="020F0302020204030204"/>
                <a:cs typeface="Arial" panose="020B0604020202020204" pitchFamily="34" charset="0"/>
              </a:rPr>
              <a:t> на больших объемах данных, чтобы самостоятельно выполнять  разные задачи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295" y="2845658"/>
            <a:ext cx="1446998" cy="14469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85407" y="863644"/>
            <a:ext cx="1984604" cy="2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86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95" y="365125"/>
            <a:ext cx="11648662" cy="1032139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ИИ-нейрон упрощенно выглядит так, просто в ИИ-моделях их </a:t>
            </a:r>
            <a:r>
              <a:rPr lang="ru-RU" sz="3600" b="1" dirty="0">
                <a:solidFill>
                  <a:srgbClr val="D51941"/>
                </a:solidFill>
              </a:rPr>
              <a:t>очень много</a:t>
            </a:r>
            <a:r>
              <a:rPr lang="ru-RU" sz="3600" b="1" dirty="0"/>
              <a:t>, а больших языковых - триллионы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4791" y="1958147"/>
            <a:ext cx="615894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D51941"/>
                </a:solidFill>
                <a:latin typeface="+mj-lt"/>
              </a:rPr>
              <a:t>По натуральном нейрону </a:t>
            </a:r>
            <a:r>
              <a:rPr lang="ru-RU" b="1" dirty="0">
                <a:solidFill>
                  <a:srgbClr val="741E70"/>
                </a:solidFill>
                <a:latin typeface="+mj-lt"/>
              </a:rPr>
              <a:t>идут </a:t>
            </a:r>
            <a:r>
              <a:rPr lang="ru-RU" b="1" dirty="0">
                <a:solidFill>
                  <a:srgbClr val="D51941"/>
                </a:solidFill>
                <a:latin typeface="+mj-lt"/>
              </a:rPr>
              <a:t>электро-физиологические</a:t>
            </a:r>
            <a:r>
              <a:rPr lang="ru-RU" b="1" dirty="0">
                <a:solidFill>
                  <a:srgbClr val="741E70"/>
                </a:solidFill>
                <a:latin typeface="+mj-lt"/>
              </a:rPr>
              <a:t> импульсы, сила которых зависит от мощности  входящего сигнала</a:t>
            </a:r>
          </a:p>
          <a:p>
            <a:pPr marL="0" indent="0">
              <a:buNone/>
            </a:pPr>
            <a:endParaRPr lang="ru-RU" b="1" dirty="0">
              <a:solidFill>
                <a:srgbClr val="741E70"/>
              </a:solidFill>
              <a:latin typeface="+mj-lt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D51941"/>
                </a:solidFill>
                <a:latin typeface="+mj-lt"/>
              </a:rPr>
              <a:t>По формальному нейрону </a:t>
            </a:r>
            <a:r>
              <a:rPr lang="ru-RU" b="1" dirty="0">
                <a:solidFill>
                  <a:srgbClr val="741E70"/>
                </a:solidFill>
                <a:latin typeface="+mj-lt"/>
              </a:rPr>
              <a:t>передвигаются </a:t>
            </a:r>
            <a:r>
              <a:rPr lang="ru-RU" b="1" dirty="0">
                <a:solidFill>
                  <a:srgbClr val="D51941"/>
                </a:solidFill>
                <a:latin typeface="+mj-lt"/>
              </a:rPr>
              <a:t>цифры</a:t>
            </a:r>
            <a:r>
              <a:rPr lang="ru-RU" b="1" dirty="0">
                <a:solidFill>
                  <a:srgbClr val="741E70"/>
                </a:solidFill>
                <a:latin typeface="+mj-lt"/>
              </a:rPr>
              <a:t>. Передача данных от нейрона к нейрону зависит от величины коэффициента (веса - </a:t>
            </a:r>
            <a:r>
              <a:rPr lang="en-US" b="1" dirty="0">
                <a:solidFill>
                  <a:srgbClr val="D51941"/>
                </a:solidFill>
                <a:latin typeface="+mj-lt"/>
              </a:rPr>
              <a:t>W</a:t>
            </a:r>
            <a:r>
              <a:rPr lang="ru-RU" b="1" dirty="0">
                <a:solidFill>
                  <a:srgbClr val="741E70"/>
                </a:solidFill>
                <a:latin typeface="+mj-lt"/>
              </a:rPr>
              <a:t>), который устанавливается во время обучения модели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6" y="1525050"/>
            <a:ext cx="4848357" cy="2212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5" y="3864899"/>
            <a:ext cx="3657601" cy="2884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85407" y="863644"/>
            <a:ext cx="1984604" cy="2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8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18" y="1485839"/>
            <a:ext cx="111911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51941"/>
                </a:solidFill>
              </a:rPr>
              <a:t>Классические компьютерные программы и статистические модели </a:t>
            </a:r>
            <a:r>
              <a:rPr lang="ru-RU" sz="2400" b="1" dirty="0">
                <a:solidFill>
                  <a:srgbClr val="741E70"/>
                </a:solidFill>
                <a:latin typeface="Calibri Light" panose="020F0302020204030204"/>
              </a:rPr>
              <a:t>– </a:t>
            </a:r>
            <a:r>
              <a:rPr lang="ru-RU" sz="2400" dirty="0"/>
              <a:t> программы кодирующие логические утверждения «если Х такой-то, то  </a:t>
            </a:r>
            <a:r>
              <a:rPr lang="en-US" sz="2400" dirty="0"/>
              <a:t>Y </a:t>
            </a:r>
            <a:r>
              <a:rPr lang="ru-RU" sz="2400" dirty="0"/>
              <a:t>будет таким-то» или предиктивные модели, основанные на </a:t>
            </a:r>
            <a:r>
              <a:rPr lang="ru-RU" sz="2400" dirty="0" err="1"/>
              <a:t>нейросетях</a:t>
            </a:r>
            <a:endParaRPr lang="ru-RU" sz="2400" dirty="0"/>
          </a:p>
          <a:p>
            <a:endParaRPr lang="ru-RU" sz="2400" b="1" dirty="0">
              <a:solidFill>
                <a:srgbClr val="741E70"/>
              </a:solidFill>
              <a:latin typeface="Calibri Light" panose="020F0302020204030204"/>
            </a:endParaRPr>
          </a:p>
          <a:p>
            <a:r>
              <a:rPr lang="ru-RU" sz="2400" b="1" dirty="0">
                <a:solidFill>
                  <a:srgbClr val="D51941"/>
                </a:solidFill>
              </a:rPr>
              <a:t>Глубокое  (машинное) обучение</a:t>
            </a:r>
            <a:r>
              <a:rPr lang="en-US" sz="2400" dirty="0"/>
              <a:t>: </a:t>
            </a:r>
            <a:r>
              <a:rPr lang="ru-RU" sz="2400" dirty="0"/>
              <a:t>расширение архитектуры </a:t>
            </a:r>
            <a:r>
              <a:rPr lang="ru-RU" sz="2400" dirty="0" err="1"/>
              <a:t>нейросетей</a:t>
            </a:r>
            <a:r>
              <a:rPr lang="ru-RU" sz="2400" dirty="0"/>
              <a:t>, способных интерпретировать большие объемы данных и решать сложные задачи (например распознавать </a:t>
            </a:r>
            <a:r>
              <a:rPr lang="en-US" sz="2400" dirty="0"/>
              <a:t>MPT-</a:t>
            </a:r>
            <a:r>
              <a:rPr lang="ru-RU" sz="2400" dirty="0"/>
              <a:t>изображения)</a:t>
            </a:r>
            <a:endParaRPr lang="en-US" sz="2400" dirty="0"/>
          </a:p>
          <a:p>
            <a:endParaRPr lang="ru-RU" sz="2400" dirty="0"/>
          </a:p>
          <a:p>
            <a:r>
              <a:rPr lang="ru-RU" sz="2400" b="1" dirty="0">
                <a:solidFill>
                  <a:srgbClr val="D51941"/>
                </a:solidFill>
              </a:rPr>
              <a:t>Генеративные модели ИИ: </a:t>
            </a:r>
            <a:r>
              <a:rPr lang="ru-RU" sz="2400" dirty="0"/>
              <a:t>расширение  машинного обучения для создания моделей, способных генерировать текст (большие языковые / базовые / </a:t>
            </a:r>
            <a:r>
              <a:rPr lang="en-US" sz="2400" dirty="0"/>
              <a:t>LLM </a:t>
            </a:r>
            <a:r>
              <a:rPr lang="ru-RU" sz="2400" dirty="0"/>
              <a:t>/ БЯМ) </a:t>
            </a:r>
          </a:p>
          <a:p>
            <a:endParaRPr lang="ru-RU" sz="2400" dirty="0"/>
          </a:p>
          <a:p>
            <a:r>
              <a:rPr lang="ru-RU" sz="2400" b="1" dirty="0" err="1">
                <a:solidFill>
                  <a:srgbClr val="D51941"/>
                </a:solidFill>
              </a:rPr>
              <a:t>Агентовое</a:t>
            </a:r>
            <a:r>
              <a:rPr lang="ru-RU" sz="2400" b="1" dirty="0">
                <a:solidFill>
                  <a:srgbClr val="D51941"/>
                </a:solidFill>
              </a:rPr>
              <a:t> ИИ</a:t>
            </a:r>
            <a:r>
              <a:rPr lang="ru-RU" sz="2400" dirty="0">
                <a:solidFill>
                  <a:srgbClr val="D51941"/>
                </a:solidFill>
              </a:rPr>
              <a:t>: </a:t>
            </a:r>
            <a:r>
              <a:rPr lang="ru-RU" sz="2400" dirty="0"/>
              <a:t>сочетание машинного обучения и генеративных моделей ИИ для принятия автономных решений (например автомобили без водителя,  хирургические роботы нового поколения)</a:t>
            </a:r>
            <a:endParaRPr lang="ru-RU" sz="2400" b="1" dirty="0">
              <a:solidFill>
                <a:srgbClr val="741E70"/>
              </a:solidFill>
              <a:latin typeface="Calibri Light" panose="020F0302020204030204"/>
              <a:ea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60276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41E70"/>
                </a:solidFill>
              </a:rPr>
              <a:t>Классификация: от классических алгоритмов к ИИ-агентам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85407" y="863644"/>
            <a:ext cx="1984604" cy="2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47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199" y="2151429"/>
            <a:ext cx="10653215" cy="3690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ru-RU" sz="2800" b="1" dirty="0">
                <a:solidFill>
                  <a:srgbClr val="D51941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Много нейронов и весов</a:t>
            </a:r>
            <a:r>
              <a:rPr lang="ru-RU" sz="2800" b="1" dirty="0">
                <a:solidFill>
                  <a:srgbClr val="741E7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— миллиарды и триллионы тонко натренированных нейронов и связей</a:t>
            </a:r>
            <a:endParaRPr lang="ru-RU" sz="2800" b="1" dirty="0">
              <a:solidFill>
                <a:srgbClr val="741E7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ru-RU" sz="2800" b="1" dirty="0">
                <a:solidFill>
                  <a:srgbClr val="D51941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Много текстов</a:t>
            </a:r>
            <a:r>
              <a:rPr lang="ru-RU" sz="2800" b="1" dirty="0">
                <a:solidFill>
                  <a:srgbClr val="741E7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— собрать корпус данных из Интернета, отобрав качественные тексты, — огромный труд</a:t>
            </a:r>
            <a:endParaRPr lang="ru-RU" sz="2800" b="1" dirty="0">
              <a:solidFill>
                <a:srgbClr val="741E7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D51941"/>
                </a:solidFill>
                <a:latin typeface="Calibri Light" panose="020F0302020204030204"/>
                <a:ea typeface="Times New Roman" panose="02020603050405020304" pitchFamily="18" charset="0"/>
              </a:rPr>
              <a:t>Много ручного труда</a:t>
            </a:r>
            <a:r>
              <a:rPr lang="ru-RU" sz="2800" b="1" dirty="0">
                <a:solidFill>
                  <a:srgbClr val="741E70"/>
                </a:solidFill>
                <a:latin typeface="Calibri Light" panose="020F0302020204030204"/>
                <a:ea typeface="Times New Roman" panose="02020603050405020304" pitchFamily="18" charset="0"/>
              </a:rPr>
              <a:t> — когда нейронная сеть обучилась, её «воспитывают». Это значит, что живые люди общаются с ней и дают обратную связь - какие тексты хорошие, а какие нет.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741E70"/>
                </a:solidFill>
              </a:rPr>
              <a:t>В чем магия </a:t>
            </a:r>
            <a:r>
              <a:rPr lang="en-US" sz="3200" b="1" dirty="0">
                <a:solidFill>
                  <a:srgbClr val="741E70"/>
                </a:solidFill>
              </a:rPr>
              <a:t>LLM? (</a:t>
            </a:r>
            <a:r>
              <a:rPr lang="ru-RU" sz="3200" b="1" dirty="0">
                <a:solidFill>
                  <a:srgbClr val="741E70"/>
                </a:solidFill>
              </a:rPr>
              <a:t>БЯМ)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85407" y="863644"/>
            <a:ext cx="1984604" cy="2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4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9" b="10437"/>
          <a:stretch/>
        </p:blipFill>
        <p:spPr>
          <a:xfrm>
            <a:off x="0" y="0"/>
            <a:ext cx="12192000" cy="3611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538" y="3611189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b="1" dirty="0"/>
              <a:t>Есть ли польза от ИИ?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92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5452" y="2151429"/>
            <a:ext cx="9068334" cy="4012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07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741E70"/>
                </a:solidFill>
                <a:latin typeface="Calibri Light" panose="020F0302020204030204"/>
                <a:ea typeface="Times New Roman" panose="02020603050405020304" pitchFamily="18" charset="0"/>
              </a:rPr>
              <a:t>Для поддержки </a:t>
            </a:r>
            <a:r>
              <a:rPr lang="ru-RU" sz="2800" b="1">
                <a:solidFill>
                  <a:srgbClr val="741E70"/>
                </a:solidFill>
                <a:latin typeface="Calibri Light" panose="020F0302020204030204"/>
                <a:ea typeface="Times New Roman" panose="02020603050405020304" pitchFamily="18" charset="0"/>
              </a:rPr>
              <a:t>принятия клинических решений</a:t>
            </a:r>
            <a:endParaRPr lang="ru-RU" sz="2800" b="1" dirty="0">
              <a:solidFill>
                <a:srgbClr val="741E70"/>
              </a:solidFill>
              <a:latin typeface="Calibri Light" panose="020F0302020204030204"/>
              <a:ea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741E70"/>
                </a:solidFill>
                <a:latin typeface="Calibri Light" panose="020F0302020204030204"/>
                <a:ea typeface="Times New Roman" panose="02020603050405020304" pitchFamily="18" charset="0"/>
              </a:rPr>
              <a:t>Для пациентов</a:t>
            </a:r>
          </a:p>
          <a:p>
            <a:pPr marL="514350" indent="-514350" algn="just">
              <a:lnSpc>
                <a:spcPct val="107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741E70"/>
                </a:solidFill>
                <a:latin typeface="Calibri Light" panose="020F0302020204030204"/>
                <a:ea typeface="Times New Roman" panose="02020603050405020304" pitchFamily="18" charset="0"/>
              </a:rPr>
              <a:t>Для бизнес-процессов</a:t>
            </a:r>
          </a:p>
          <a:p>
            <a:pPr marL="514350" indent="-514350" algn="just">
              <a:lnSpc>
                <a:spcPct val="107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741E70"/>
                </a:solidFill>
                <a:latin typeface="Calibri Light" panose="020F0302020204030204"/>
                <a:ea typeface="Times New Roman" panose="02020603050405020304" pitchFamily="18" charset="0"/>
              </a:rPr>
              <a:t>Для образования</a:t>
            </a:r>
          </a:p>
          <a:p>
            <a:pPr marL="514350" indent="-514350" algn="just">
              <a:lnSpc>
                <a:spcPct val="107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741E70"/>
                </a:solidFill>
                <a:latin typeface="Calibri Light" panose="020F0302020204030204"/>
                <a:ea typeface="Times New Roman" panose="02020603050405020304" pitchFamily="18" charset="0"/>
              </a:rPr>
              <a:t>Гибридные</a:t>
            </a: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endParaRPr lang="ru-RU" sz="2800" b="1" dirty="0">
              <a:solidFill>
                <a:srgbClr val="741E70"/>
              </a:solidFill>
              <a:latin typeface="Calibri Light" panose="020F0302020204030204"/>
              <a:ea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Направления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85407" y="863644"/>
            <a:ext cx="1984604" cy="2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99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92420"/>
            <a:ext cx="11436626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41E70"/>
                </a:solidFill>
              </a:rPr>
              <a:t>Повышение качества медицинской помощи и снижение </a:t>
            </a:r>
            <a:r>
              <a:rPr lang="ru-RU" sz="3200" b="1" dirty="0" err="1">
                <a:solidFill>
                  <a:srgbClr val="741E70"/>
                </a:solidFill>
              </a:rPr>
              <a:t>времязатрат</a:t>
            </a:r>
            <a:endParaRPr lang="ru-RU" sz="3200" b="1" dirty="0">
              <a:solidFill>
                <a:srgbClr val="741E7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5752"/>
            <a:ext cx="3379394" cy="2277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0" y="3968106"/>
            <a:ext cx="5409373" cy="2697737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956313" y="1417983"/>
            <a:ext cx="6785113" cy="47589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>
                <a:solidFill>
                  <a:srgbClr val="C00000"/>
                </a:solidFill>
              </a:rPr>
              <a:t>Выполнять сложные инструкции:</a:t>
            </a:r>
          </a:p>
          <a:p>
            <a:r>
              <a:rPr lang="ru-RU" sz="2200" dirty="0">
                <a:solidFill>
                  <a:srgbClr val="741E70"/>
                </a:solidFill>
              </a:rPr>
              <a:t>взаимодействия с ЭМК и другими источниками данных</a:t>
            </a:r>
          </a:p>
          <a:p>
            <a:r>
              <a:rPr lang="ru-RU" sz="2200" dirty="0">
                <a:solidFill>
                  <a:srgbClr val="741E70"/>
                </a:solidFill>
              </a:rPr>
              <a:t>держа в «памяти» данные по запросам</a:t>
            </a:r>
          </a:p>
          <a:p>
            <a:r>
              <a:rPr lang="ru-RU" sz="2200" dirty="0">
                <a:solidFill>
                  <a:srgbClr val="741E70"/>
                </a:solidFill>
              </a:rPr>
              <a:t>интегрируя ответы из разных источников</a:t>
            </a:r>
          </a:p>
          <a:p>
            <a:r>
              <a:rPr lang="ru-RU" sz="2200" dirty="0">
                <a:solidFill>
                  <a:srgbClr val="741E70"/>
                </a:solidFill>
              </a:rPr>
              <a:t>управляя запросами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741E70"/>
                </a:solidFill>
              </a:rPr>
              <a:t>«</a:t>
            </a:r>
            <a:r>
              <a:rPr lang="ru-RU" sz="2200" i="1" dirty="0">
                <a:solidFill>
                  <a:srgbClr val="741E70"/>
                </a:solidFill>
              </a:rPr>
              <a:t>Подготовь мне </a:t>
            </a:r>
            <a:r>
              <a:rPr lang="ru-RU" sz="2200" i="1" dirty="0">
                <a:solidFill>
                  <a:srgbClr val="C00000"/>
                </a:solidFill>
              </a:rPr>
              <a:t>персонализированный план лечения пациента Х</a:t>
            </a:r>
            <a:r>
              <a:rPr lang="ru-RU" sz="2200" i="1" dirty="0">
                <a:solidFill>
                  <a:srgbClr val="741E70"/>
                </a:solidFill>
              </a:rPr>
              <a:t> от пневмонии с учетом противопоказаний к назначению антибиотиков</a:t>
            </a:r>
            <a:r>
              <a:rPr lang="ru-RU" sz="2200" dirty="0">
                <a:solidFill>
                  <a:srgbClr val="741E70"/>
                </a:solidFill>
              </a:rPr>
              <a:t>»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741E70"/>
                </a:solidFill>
              </a:rPr>
              <a:t>«</a:t>
            </a:r>
            <a:r>
              <a:rPr lang="ru-RU" sz="2200" i="1" dirty="0">
                <a:solidFill>
                  <a:srgbClr val="C00000"/>
                </a:solidFill>
              </a:rPr>
              <a:t>Какие были анализы сахара у пациента Х </a:t>
            </a:r>
            <a:r>
              <a:rPr lang="ru-RU" sz="2200" i="1" dirty="0">
                <a:solidFill>
                  <a:srgbClr val="741E70"/>
                </a:solidFill>
              </a:rPr>
              <a:t>в течение последнего года</a:t>
            </a:r>
            <a:r>
              <a:rPr lang="ru-RU" sz="2200" dirty="0">
                <a:solidFill>
                  <a:srgbClr val="741E70"/>
                </a:solidFill>
              </a:rPr>
              <a:t>?»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741E70"/>
                </a:solidFill>
              </a:rPr>
              <a:t>«</a:t>
            </a:r>
            <a:r>
              <a:rPr lang="ru-RU" sz="2200" i="1" dirty="0">
                <a:solidFill>
                  <a:srgbClr val="741E70"/>
                </a:solidFill>
              </a:rPr>
              <a:t>Как лечить пневмонию </a:t>
            </a:r>
            <a:r>
              <a:rPr lang="ru-RU" sz="2200" i="1" dirty="0">
                <a:solidFill>
                  <a:srgbClr val="D51941"/>
                </a:solidFill>
              </a:rPr>
              <a:t>по клиническими рекомендациям</a:t>
            </a:r>
            <a:r>
              <a:rPr lang="ru-RU" sz="2200" dirty="0">
                <a:solidFill>
                  <a:srgbClr val="741E70"/>
                </a:solidFill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86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904" y="203180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741E70"/>
                </a:solidFill>
              </a:rPr>
              <a:t>Замена медицинского персонала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CC496-5DE0-F9BB-F3B4-B6A4545FAA75}"/>
              </a:ext>
            </a:extLst>
          </p:cNvPr>
          <p:cNvSpPr txBox="1"/>
          <p:nvPr/>
        </p:nvSpPr>
        <p:spPr>
          <a:xfrm>
            <a:off x="2559858" y="1528743"/>
            <a:ext cx="9446611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kern="0" dirty="0">
                <a:solidFill>
                  <a:srgbClr val="741E70"/>
                </a:solidFill>
              </a:rPr>
              <a:t>1</a:t>
            </a:r>
            <a:r>
              <a:rPr lang="ru-RU" sz="2400" kern="0" dirty="0">
                <a:solidFill>
                  <a:srgbClr val="741E70"/>
                </a:solidFill>
              </a:rPr>
              <a:t>. </a:t>
            </a:r>
            <a:r>
              <a:rPr lang="ru-RU" sz="2000" kern="0" dirty="0">
                <a:solidFill>
                  <a:srgbClr val="741E70"/>
                </a:solidFill>
              </a:rPr>
              <a:t>Социальные роботы для пациентов и семей</a:t>
            </a:r>
          </a:p>
          <a:p>
            <a:pPr>
              <a:spcAft>
                <a:spcPts val="1200"/>
              </a:spcAft>
            </a:pPr>
            <a:r>
              <a:rPr lang="en-US" sz="2000" kern="0" dirty="0">
                <a:solidFill>
                  <a:srgbClr val="741E70"/>
                </a:solidFill>
              </a:rPr>
              <a:t>2. </a:t>
            </a:r>
            <a:r>
              <a:rPr lang="ru-RU" sz="2000" kern="0" dirty="0">
                <a:solidFill>
                  <a:srgbClr val="741E70"/>
                </a:solidFill>
              </a:rPr>
              <a:t>Мягкие микроинструменты для точных операций</a:t>
            </a:r>
          </a:p>
          <a:p>
            <a:pPr>
              <a:spcAft>
                <a:spcPts val="1200"/>
              </a:spcAft>
            </a:pPr>
            <a:r>
              <a:rPr lang="en-US" sz="2000" kern="0" dirty="0">
                <a:solidFill>
                  <a:srgbClr val="741E70"/>
                </a:solidFill>
              </a:rPr>
              <a:t>3. </a:t>
            </a:r>
            <a:r>
              <a:rPr lang="ru-RU" sz="2000" kern="0" dirty="0">
                <a:solidFill>
                  <a:srgbClr val="741E70"/>
                </a:solidFill>
              </a:rPr>
              <a:t>Носимые системы для восстановления движений</a:t>
            </a:r>
          </a:p>
          <a:p>
            <a:pPr>
              <a:spcAft>
                <a:spcPts val="1200"/>
              </a:spcAft>
            </a:pPr>
            <a:r>
              <a:rPr lang="ru-RU" sz="2000" kern="0" dirty="0">
                <a:solidFill>
                  <a:srgbClr val="741E70"/>
                </a:solidFill>
              </a:rPr>
              <a:t>4. Спутниковые госпитали - вместо того, чтобы врач находился с пациентом в операционной, в больницах-спутниках будут работать роботы, а врач сможет оставаться в головной больнице и подключаться к ней удаленно для выполнения процедур</a:t>
            </a:r>
            <a:r>
              <a:rPr lang="ru-RU" sz="2400" kern="0" dirty="0">
                <a:solidFill>
                  <a:srgbClr val="741E70"/>
                </a:solidFill>
              </a:rPr>
              <a:t>.</a:t>
            </a:r>
            <a:endParaRPr lang="x-none" sz="2400" kern="0" dirty="0">
              <a:solidFill>
                <a:srgbClr val="741E7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7" y="1358471"/>
            <a:ext cx="2392152" cy="3172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979" y="4476787"/>
            <a:ext cx="3239725" cy="21642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10469" y="4712549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741E70"/>
                </a:solidFill>
              </a:rPr>
              <a:t>Пьер Э. Дюпон, профессор хирургии Гарвардского университета, держит </a:t>
            </a:r>
            <a:r>
              <a:rPr lang="ru-RU" sz="2000" dirty="0" err="1">
                <a:solidFill>
                  <a:srgbClr val="741E70"/>
                </a:solidFill>
              </a:rPr>
              <a:t>транскатетерное</a:t>
            </a:r>
            <a:r>
              <a:rPr lang="ru-RU" sz="2000" dirty="0">
                <a:solidFill>
                  <a:srgbClr val="741E70"/>
                </a:solidFill>
              </a:rPr>
              <a:t> устройство для восстановления клапана </a:t>
            </a:r>
            <a:r>
              <a:rPr lang="ru-RU" sz="2000" dirty="0">
                <a:solidFill>
                  <a:srgbClr val="C00000"/>
                </a:solidFill>
              </a:rPr>
              <a:t>с моторизованной системой привода катетера, заменяющее традиционную ручную рукоятку</a:t>
            </a:r>
            <a:r>
              <a:rPr lang="ru-RU" sz="2400" dirty="0">
                <a:solidFill>
                  <a:srgbClr val="741E70"/>
                </a:solidFill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0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3744685" y="5127786"/>
            <a:ext cx="5808747" cy="1504381"/>
          </a:xfrm>
          <a:prstGeom prst="roundRect">
            <a:avLst/>
          </a:prstGeom>
          <a:solidFill>
            <a:srgbClr val="EB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080572" y="4047718"/>
            <a:ext cx="6268746" cy="941543"/>
          </a:xfrm>
          <a:prstGeom prst="roundRect">
            <a:avLst/>
          </a:prstGeom>
          <a:solidFill>
            <a:srgbClr val="EB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563926" y="2354200"/>
            <a:ext cx="6301297" cy="1591960"/>
          </a:xfrm>
          <a:prstGeom prst="roundRect">
            <a:avLst/>
          </a:prstGeom>
          <a:solidFill>
            <a:srgbClr val="EB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282005" y="1406165"/>
            <a:ext cx="3958814" cy="743137"/>
          </a:xfrm>
          <a:prstGeom prst="roundRect">
            <a:avLst/>
          </a:prstGeom>
          <a:solidFill>
            <a:srgbClr val="EB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2133" y="223374"/>
            <a:ext cx="10800658" cy="9064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41E70"/>
                </a:solidFill>
                <a:latin typeface="Calibri Light" panose="020F0302020204030204" pitchFamily="34" charset="0"/>
              </a:rPr>
              <a:t>Краткие ответы на вопросы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24453" y="1531792"/>
            <a:ext cx="3673918" cy="491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prstClr val="black"/>
                </a:solidFill>
              </a:rPr>
              <a:t>Нет, из-за </a:t>
            </a:r>
            <a:r>
              <a:rPr lang="ru-RU" b="1" dirty="0">
                <a:solidFill>
                  <a:prstClr val="black"/>
                </a:solidFill>
              </a:rPr>
              <a:t>мощного давления разработчиков </a:t>
            </a:r>
            <a:r>
              <a:rPr lang="ru-RU" dirty="0">
                <a:solidFill>
                  <a:prstClr val="black"/>
                </a:solidFill>
              </a:rPr>
              <a:t>и прогресса науки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67668" y="2724938"/>
            <a:ext cx="3163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prstClr val="black"/>
                </a:solidFill>
              </a:rPr>
              <a:t>Какая польза от ИИ может быть в здравоохранении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75070" y="2352964"/>
            <a:ext cx="6096000" cy="163121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«+» </a:t>
            </a:r>
            <a:r>
              <a:rPr lang="ru-RU" b="1" dirty="0">
                <a:solidFill>
                  <a:prstClr val="black"/>
                </a:solidFill>
              </a:rPr>
              <a:t>Снижение врачебных ошибок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b="1" dirty="0">
                <a:solidFill>
                  <a:prstClr val="black"/>
                </a:solidFill>
              </a:rPr>
              <a:t>экономия времени и замена части персонала</a:t>
            </a:r>
            <a:r>
              <a:rPr lang="ru-RU" dirty="0">
                <a:solidFill>
                  <a:prstClr val="black"/>
                </a:solidFill>
              </a:rPr>
              <a:t>, повышение эффективности образования, ускорение научных исследований, повысить информированность и приверженность пациентов к профилактике и лечению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25315" y="4098093"/>
            <a:ext cx="3453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prstClr val="black"/>
                </a:solidFill>
              </a:rPr>
              <a:t>Каковы риски применения ИИ в здравоохранении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66945" y="3952559"/>
            <a:ext cx="6096000" cy="1077218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«-»</a:t>
            </a: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Снижение клинического мышления </a:t>
            </a:r>
            <a:r>
              <a:rPr lang="ru-RU" dirty="0">
                <a:solidFill>
                  <a:prstClr val="black"/>
                </a:solidFill>
              </a:rPr>
              <a:t>врача сегодняшнего и будущего, ошибки в лечении, деградация ИИ-моделей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78352" y="5154840"/>
            <a:ext cx="5497660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Немедленное обучение врачей, студентов, преподавателей</a:t>
            </a:r>
            <a:r>
              <a:rPr lang="ru-RU" dirty="0">
                <a:solidFill>
                  <a:prstClr val="black"/>
                </a:solidFill>
              </a:rPr>
              <a:t>. Жесткая регистрация и контроль. Долгосрочное финансирование. Повышение престижа носителей новых знаний: преподавателей и ученых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16474" y="5457463"/>
            <a:ext cx="1346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Что делать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2042" y="1429700"/>
            <a:ext cx="4303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prstClr val="black"/>
                </a:solidFill>
              </a:rPr>
              <a:t>Мы можем избежать влияния ИИ на наши жизни и здравоохранение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75070" y="1387092"/>
            <a:ext cx="352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</a:rPr>
              <a:t>?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0800" y="2710130"/>
            <a:ext cx="352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</a:rPr>
              <a:t>?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65199" y="4067315"/>
            <a:ext cx="352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</a:rPr>
              <a:t>?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4101" y="5272797"/>
            <a:ext cx="352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</a:rPr>
              <a:t>?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53" b="234"/>
          <a:stretch/>
        </p:blipFill>
        <p:spPr>
          <a:xfrm rot="5400000">
            <a:off x="-3145587" y="3123821"/>
            <a:ext cx="6858000" cy="610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22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652" y="92248"/>
            <a:ext cx="10515600" cy="92817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41E70"/>
                </a:solidFill>
              </a:rPr>
              <a:t>Медицинское образование может стать более эффективным при правильном сочетании ИИ и преподавателя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1169" y="2747480"/>
            <a:ext cx="4693948" cy="4001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</a:rPr>
              <a:t>Контроль преподавателя: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741E70"/>
                </a:solidFill>
              </a:rPr>
              <a:t>Какую модель ИИ Вы использовали?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741E70"/>
                </a:solidFill>
              </a:rPr>
              <a:t>Можно ли ей доверять?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741E70"/>
                </a:solidFill>
              </a:rPr>
              <a:t>Каков был ответ?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741E70"/>
                </a:solidFill>
              </a:rPr>
              <a:t>Вы с ним согласны /не согласны и почему?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741E70"/>
                </a:solidFill>
              </a:rPr>
              <a:t>Как Вы докажите правильность ответа ИИ?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5" y="2759399"/>
            <a:ext cx="6727233" cy="38421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105" y="1192696"/>
            <a:ext cx="11618843" cy="161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srgbClr val="741E70"/>
                </a:solidFill>
              </a:rPr>
              <a:t>ASCE - AI-</a:t>
            </a:r>
            <a:r>
              <a:rPr lang="ru-RU" sz="2400" dirty="0" err="1">
                <a:solidFill>
                  <a:srgbClr val="741E70"/>
                </a:solidFill>
              </a:rPr>
              <a:t>Standardized</a:t>
            </a:r>
            <a:r>
              <a:rPr lang="ru-RU" sz="2400" dirty="0">
                <a:solidFill>
                  <a:srgbClr val="741E70"/>
                </a:solidFill>
              </a:rPr>
              <a:t> </a:t>
            </a:r>
            <a:r>
              <a:rPr lang="ru-RU" sz="2400" dirty="0" err="1">
                <a:solidFill>
                  <a:srgbClr val="741E70"/>
                </a:solidFill>
              </a:rPr>
              <a:t>Clinical</a:t>
            </a:r>
            <a:r>
              <a:rPr lang="ru-RU" sz="2400" dirty="0">
                <a:solidFill>
                  <a:srgbClr val="741E70"/>
                </a:solidFill>
              </a:rPr>
              <a:t> </a:t>
            </a:r>
            <a:r>
              <a:rPr lang="ru-RU" sz="2400" dirty="0" err="1">
                <a:solidFill>
                  <a:srgbClr val="741E70"/>
                </a:solidFill>
              </a:rPr>
              <a:t>Examination</a:t>
            </a:r>
            <a:r>
              <a:rPr lang="ru-RU" sz="2400" dirty="0">
                <a:solidFill>
                  <a:srgbClr val="741E70"/>
                </a:solidFill>
              </a:rPr>
              <a:t> (</a:t>
            </a:r>
            <a:r>
              <a:rPr lang="ru-RU" sz="2400" b="1" dirty="0">
                <a:solidFill>
                  <a:srgbClr val="741E70"/>
                </a:solidFill>
              </a:rPr>
              <a:t>ОСКЭ с ИИ</a:t>
            </a:r>
            <a:r>
              <a:rPr lang="ru-RU" sz="2400" dirty="0">
                <a:solidFill>
                  <a:srgbClr val="741E70"/>
                </a:solidFill>
              </a:rPr>
              <a:t>) способствует эффективному развитию клинических навыков, одновременно решая проблемы с ограниченными ресурсами ОСКЭ. </a:t>
            </a:r>
            <a:r>
              <a:rPr lang="en-US" sz="1600" dirty="0">
                <a:solidFill>
                  <a:srgbClr val="111111"/>
                </a:solidFill>
                <a:latin typeface="Roboto"/>
              </a:rPr>
              <a:t>AI-Standardized Clinical Examination Training on OSCE Performance</a:t>
            </a:r>
            <a:r>
              <a:rPr lang="ru-RU" sz="1600" dirty="0">
                <a:solidFill>
                  <a:srgbClr val="111111"/>
                </a:solidFill>
                <a:latin typeface="Roboto"/>
              </a:rPr>
              <a:t>, </a:t>
            </a:r>
            <a:r>
              <a:rPr lang="en-US" sz="1600" dirty="0">
                <a:solidFill>
                  <a:srgbClr val="555555"/>
                </a:solidFill>
                <a:latin typeface="Roboto"/>
              </a:rPr>
              <a:t>July 2025</a:t>
            </a:r>
            <a:r>
              <a:rPr lang="ru-RU" sz="1600" dirty="0">
                <a:solidFill>
                  <a:srgbClr val="555555"/>
                </a:solidFill>
                <a:latin typeface="Roboto"/>
              </a:rPr>
              <a:t>, </a:t>
            </a:r>
            <a:r>
              <a:rPr lang="en-US" sz="1600" u="sng" dirty="0">
                <a:solidFill>
                  <a:srgbClr val="555555"/>
                </a:solidFill>
                <a:latin typeface="inherit"/>
                <a:hlinkClick r:id="rId3"/>
              </a:rPr>
              <a:t>NEJM AI</a:t>
            </a:r>
            <a:r>
              <a:rPr lang="ru-RU" sz="1600" u="sng" dirty="0">
                <a:solidFill>
                  <a:srgbClr val="555555"/>
                </a:solidFill>
                <a:latin typeface="inherit"/>
              </a:rPr>
              <a:t>, </a:t>
            </a:r>
            <a:r>
              <a:rPr lang="en-US" sz="1600" dirty="0">
                <a:solidFill>
                  <a:srgbClr val="555555"/>
                </a:solidFill>
                <a:latin typeface="Roboto"/>
              </a:rPr>
              <a:t>DOI:</a:t>
            </a:r>
            <a:r>
              <a:rPr lang="en-US" sz="1600" u="sng" dirty="0">
                <a:solidFill>
                  <a:srgbClr val="555555"/>
                </a:solidFill>
                <a:latin typeface="inherit"/>
                <a:hlinkClick r:id="rId4"/>
              </a:rPr>
              <a:t>10.1056/AIoa2500066</a:t>
            </a:r>
            <a:endParaRPr lang="en-US" sz="1600" dirty="0">
              <a:solidFill>
                <a:srgbClr val="555555"/>
              </a:solidFill>
              <a:latin typeface="Roboto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2176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9" b="10437"/>
          <a:stretch/>
        </p:blipFill>
        <p:spPr>
          <a:xfrm>
            <a:off x="0" y="0"/>
            <a:ext cx="12192000" cy="3611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538" y="3611189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b="1" dirty="0"/>
              <a:t>Каковы риски и вред ИИ?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97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513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5F5F5F"/>
                </a:solidFill>
              </a:rPr>
              <a:t>Как ИИ может изменить человека?</a:t>
            </a:r>
            <a:br>
              <a:rPr lang="ru-RU" sz="3600" b="1" dirty="0">
                <a:solidFill>
                  <a:srgbClr val="5F5F5F"/>
                </a:solidFill>
              </a:rPr>
            </a:br>
            <a:r>
              <a:rPr lang="ru-RU" sz="3600" b="1" dirty="0">
                <a:solidFill>
                  <a:srgbClr val="5F5F5F"/>
                </a:solidFill>
              </a:rPr>
              <a:t>Мнение профессоров Гарвардского университета, 12 сентября 2025 г.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8030" y="1825625"/>
            <a:ext cx="7885770" cy="18717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5F5F5F"/>
                </a:solidFill>
              </a:rPr>
              <a:t>Зои Джонсон Кинг, профессор философии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D51941"/>
                </a:solidFill>
              </a:rPr>
              <a:t>ИИ – это аутсорсинг</a:t>
            </a:r>
            <a:r>
              <a:rPr lang="ru-RU" sz="2400" i="1" dirty="0">
                <a:solidFill>
                  <a:srgbClr val="741E70"/>
                </a:solidFill>
              </a:rPr>
              <a:t>, который имеет смысл только тогда, когда высвобождает ресурсы, которые мы можем эффективнее использовать уже самостоятельно в другом месте.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5383"/>
          <a:stretch/>
        </p:blipFill>
        <p:spPr>
          <a:xfrm>
            <a:off x="189571" y="1825625"/>
            <a:ext cx="2606638" cy="2419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4441" r="-3135" b="19087"/>
          <a:stretch/>
        </p:blipFill>
        <p:spPr>
          <a:xfrm>
            <a:off x="189571" y="4379969"/>
            <a:ext cx="2822713" cy="22196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97357" y="4238531"/>
            <a:ext cx="765644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5F5F5F"/>
                </a:solidFill>
              </a:rPr>
              <a:t>Матиас Риссе, директор Центра </a:t>
            </a:r>
            <a:r>
              <a:rPr lang="ru-RU" sz="2200" b="1" dirty="0" err="1">
                <a:solidFill>
                  <a:srgbClr val="5F5F5F"/>
                </a:solidFill>
              </a:rPr>
              <a:t>Карра-Райана</a:t>
            </a:r>
            <a:r>
              <a:rPr lang="ru-RU" sz="2200" b="1" dirty="0">
                <a:solidFill>
                  <a:srgbClr val="5F5F5F"/>
                </a:solidFill>
              </a:rPr>
              <a:t> по правам человека; профессор кафедры прав человека</a:t>
            </a:r>
          </a:p>
          <a:p>
            <a:r>
              <a:rPr lang="ru-RU" sz="2200" i="1" dirty="0">
                <a:solidFill>
                  <a:srgbClr val="741E70"/>
                </a:solidFill>
              </a:rPr>
              <a:t>Если послушать самих технологов, то речь идёт о </a:t>
            </a:r>
            <a:r>
              <a:rPr lang="ru-RU" sz="2200" b="1" i="1" dirty="0">
                <a:solidFill>
                  <a:srgbClr val="D51941"/>
                </a:solidFill>
              </a:rPr>
              <a:t>масштабном социальном эксперименте … </a:t>
            </a:r>
            <a:r>
              <a:rPr lang="ru-RU" sz="2200" i="1" dirty="0">
                <a:solidFill>
                  <a:srgbClr val="741E70"/>
                </a:solidFill>
              </a:rPr>
              <a:t>Нам нужно вернуться к основам. Весь проект должен быть ориентирован на то, что способствует процветанию человечества, а не обратному</a:t>
            </a:r>
          </a:p>
        </p:txBody>
      </p:sp>
    </p:spTree>
    <p:extLst>
      <p:ext uri="{BB962C8B-B14F-4D97-AF65-F5344CB8AC3E}">
        <p14:creationId xmlns:p14="http://schemas.microsoft.com/office/powerpoint/2010/main" val="2653761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6556" y="1825625"/>
            <a:ext cx="6851374" cy="47014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err="1">
                <a:solidFill>
                  <a:srgbClr val="5F5F5F"/>
                </a:solidFill>
              </a:rPr>
              <a:t>Джефф</a:t>
            </a:r>
            <a:r>
              <a:rPr lang="ru-RU" sz="2000" b="1" dirty="0">
                <a:solidFill>
                  <a:srgbClr val="5F5F5F"/>
                </a:solidFill>
              </a:rPr>
              <a:t> </a:t>
            </a:r>
            <a:r>
              <a:rPr lang="ru-RU" sz="2000" b="1" dirty="0" err="1">
                <a:solidFill>
                  <a:srgbClr val="5F5F5F"/>
                </a:solidFill>
              </a:rPr>
              <a:t>Берендс</a:t>
            </a:r>
            <a:r>
              <a:rPr lang="ru-RU" sz="2000" b="1" dirty="0">
                <a:solidFill>
                  <a:srgbClr val="5F5F5F"/>
                </a:solidFill>
              </a:rPr>
              <a:t>, директор по этике и технологиям Центра этики им. Эдмонда Дж. Сафры</a:t>
            </a:r>
          </a:p>
          <a:p>
            <a:pPr marL="0" indent="0">
              <a:buNone/>
            </a:pPr>
            <a:r>
              <a:rPr lang="ru-RU" sz="2000" i="1" dirty="0">
                <a:solidFill>
                  <a:srgbClr val="741E70"/>
                </a:solidFill>
              </a:rPr>
              <a:t>Независимо от того, какие ощущения мы испытываем в конце, для </a:t>
            </a:r>
            <a:r>
              <a:rPr lang="ru-RU" sz="2000" b="1" i="1" dirty="0">
                <a:solidFill>
                  <a:srgbClr val="C00000"/>
                </a:solidFill>
              </a:rPr>
              <a:t>нас полезно иметь опыт самоотдачи (самопожертвования), а затем успеха</a:t>
            </a:r>
            <a:r>
              <a:rPr lang="ru-RU" sz="2000" i="1" dirty="0">
                <a:solidFill>
                  <a:srgbClr val="741E70"/>
                </a:solidFill>
              </a:rPr>
              <a:t>, совершать реальный труд и получать за него вознаграждение. </a:t>
            </a:r>
            <a:r>
              <a:rPr lang="ru-RU" sz="2000" b="1" i="1" dirty="0">
                <a:solidFill>
                  <a:srgbClr val="D51941"/>
                </a:solidFill>
              </a:rPr>
              <a:t>А если </a:t>
            </a:r>
            <a:r>
              <a:rPr lang="ru-RU" sz="2000" b="1" i="1" dirty="0">
                <a:solidFill>
                  <a:srgbClr val="C00000"/>
                </a:solidFill>
              </a:rPr>
              <a:t>это исчезнет</a:t>
            </a:r>
            <a:r>
              <a:rPr lang="ru-RU" sz="2000" i="1" dirty="0">
                <a:solidFill>
                  <a:srgbClr val="741E70"/>
                </a:solidFill>
              </a:rPr>
              <a:t>?</a:t>
            </a:r>
          </a:p>
          <a:p>
            <a:pPr marL="0" indent="0">
              <a:buNone/>
            </a:pPr>
            <a:endParaRPr lang="en-US" sz="2000" i="1" dirty="0">
              <a:solidFill>
                <a:srgbClr val="741E70"/>
              </a:solidFill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5F5F5F"/>
                </a:solidFill>
              </a:rPr>
              <a:t>Роберт </a:t>
            </a:r>
            <a:r>
              <a:rPr lang="ru-RU" sz="2000" b="1" dirty="0" err="1">
                <a:solidFill>
                  <a:srgbClr val="5F5F5F"/>
                </a:solidFill>
              </a:rPr>
              <a:t>Вальдингер</a:t>
            </a:r>
            <a:r>
              <a:rPr lang="ru-RU" sz="2000" b="1" dirty="0">
                <a:solidFill>
                  <a:srgbClr val="5F5F5F"/>
                </a:solidFill>
              </a:rPr>
              <a:t>, клинический профессор психиатрии Гарвардской медицинской школы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C00000"/>
                </a:solidFill>
              </a:rPr>
              <a:t>Но дело не только в написании </a:t>
            </a:r>
            <a:r>
              <a:rPr lang="ru-RU" sz="2000" b="1" i="1" dirty="0" err="1">
                <a:solidFill>
                  <a:srgbClr val="C00000"/>
                </a:solidFill>
              </a:rPr>
              <a:t>текстстов</a:t>
            </a:r>
            <a:r>
              <a:rPr lang="ru-RU" sz="2000" b="1" i="1" dirty="0">
                <a:solidFill>
                  <a:srgbClr val="C00000"/>
                </a:solidFill>
              </a:rPr>
              <a:t>: дело в размышлениях</a:t>
            </a:r>
            <a:r>
              <a:rPr lang="ru-RU" sz="2000" i="1" dirty="0">
                <a:solidFill>
                  <a:srgbClr val="741E70"/>
                </a:solidFill>
              </a:rPr>
              <a:t>. Ведёт ли первая часть предложения логически ко второй? Это способ оттачивать нашу способность мыслить, а не просто связывать слова. </a:t>
            </a:r>
            <a:r>
              <a:rPr lang="ru-RU" sz="2000" b="1" i="1" dirty="0">
                <a:solidFill>
                  <a:srgbClr val="D51941"/>
                </a:solidFill>
              </a:rPr>
              <a:t>Что будет, если нам больше не придётся этим заниматься?</a:t>
            </a:r>
            <a:endParaRPr lang="en-US" sz="2000" b="1" i="1" dirty="0">
              <a:solidFill>
                <a:srgbClr val="D5194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52" y="4227444"/>
            <a:ext cx="3451346" cy="22996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80" y="1754087"/>
            <a:ext cx="3609889" cy="2409958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10816" y="140513"/>
            <a:ext cx="10942983" cy="132556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5F5F5F"/>
                </a:solidFill>
              </a:rPr>
              <a:t>Снижение уровня клинического мышления и мотивации думать – это может изменить и человека, и врача.</a:t>
            </a:r>
            <a:br>
              <a:rPr lang="ru-RU" sz="2800" b="1" dirty="0">
                <a:solidFill>
                  <a:srgbClr val="5F5F5F"/>
                </a:solidFill>
              </a:rPr>
            </a:br>
            <a:r>
              <a:rPr lang="ru-RU" sz="2800" b="1" dirty="0">
                <a:solidFill>
                  <a:srgbClr val="5F5F5F"/>
                </a:solidFill>
              </a:rPr>
              <a:t>Мнение профессоров Гарвардского университета, 12 сентября 2025 г. </a:t>
            </a:r>
          </a:p>
        </p:txBody>
      </p:sp>
    </p:spTree>
    <p:extLst>
      <p:ext uri="{BB962C8B-B14F-4D97-AF65-F5344CB8AC3E}">
        <p14:creationId xmlns:p14="http://schemas.microsoft.com/office/powerpoint/2010/main" val="2070919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23" y="71554"/>
            <a:ext cx="11404593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57575"/>
                </a:solidFill>
              </a:rPr>
              <a:t>Надо уже сейчас думать, куда денутся и что будут делать представители специальностей с высоким влиянием ИИ?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75" y="1508948"/>
            <a:ext cx="4332539" cy="28923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8624" y="4625009"/>
            <a:ext cx="4009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Докторант Карен Ни из Гарвардской школы имени Кеннеди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18" y="1376426"/>
            <a:ext cx="7262192" cy="40369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4313" y="5495002"/>
            <a:ext cx="11502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D51941"/>
                </a:solidFill>
              </a:rPr>
              <a:t>Индекс ИИ-переподготовки</a:t>
            </a:r>
            <a:r>
              <a:rPr lang="ru-RU" dirty="0">
                <a:solidFill>
                  <a:srgbClr val="D51941"/>
                </a:solidFill>
              </a:rPr>
              <a:t> </a:t>
            </a:r>
            <a:r>
              <a:rPr lang="ru-RU" dirty="0">
                <a:solidFill>
                  <a:srgbClr val="741E70"/>
                </a:solidFill>
              </a:rPr>
              <a:t>показывает, что, в зависимости от начальной позиции, у вас может быть больше или меньше возможностей для переподготовки к ролям, </a:t>
            </a:r>
            <a:r>
              <a:rPr lang="ru-RU" u="sng" dirty="0">
                <a:solidFill>
                  <a:srgbClr val="741E70"/>
                </a:solidFill>
              </a:rPr>
              <a:t>связанным с ИИ</a:t>
            </a:r>
            <a:r>
              <a:rPr lang="ru-RU" dirty="0">
                <a:solidFill>
                  <a:srgbClr val="741E70"/>
                </a:solidFill>
              </a:rPr>
              <a:t>. Только три профессии имели положительное значение индекса — это </a:t>
            </a:r>
            <a:r>
              <a:rPr lang="ru-RU" b="1" dirty="0">
                <a:solidFill>
                  <a:srgbClr val="D51941"/>
                </a:solidFill>
              </a:rPr>
              <a:t>юриспруденция, вычислительная техника и математика, а также искусство, дизайн и медиа.</a:t>
            </a:r>
            <a:r>
              <a:rPr lang="ru-RU" dirty="0">
                <a:solidFill>
                  <a:srgbClr val="741E70"/>
                </a:solidFill>
              </a:rPr>
              <a:t> Как правило, лучше искать новые профессии, </a:t>
            </a:r>
            <a:r>
              <a:rPr lang="ru-RU" b="1" dirty="0">
                <a:solidFill>
                  <a:srgbClr val="D51941"/>
                </a:solidFill>
              </a:rPr>
              <a:t>не</a:t>
            </a:r>
            <a:r>
              <a:rPr lang="ru-RU" dirty="0">
                <a:solidFill>
                  <a:srgbClr val="741E70"/>
                </a:solidFill>
              </a:rPr>
              <a:t> связанные с ИИ.</a:t>
            </a:r>
          </a:p>
        </p:txBody>
      </p:sp>
    </p:spTree>
    <p:extLst>
      <p:ext uri="{BB962C8B-B14F-4D97-AF65-F5344CB8AC3E}">
        <p14:creationId xmlns:p14="http://schemas.microsoft.com/office/powerpoint/2010/main" val="328190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11658600" cy="9706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Мнения российских чиновников касательно ИИ тоже </a:t>
            </a:r>
            <a:r>
              <a:rPr lang="ru-RU" sz="3600" b="1" dirty="0">
                <a:solidFill>
                  <a:srgbClr val="C00000"/>
                </a:solidFill>
              </a:rPr>
              <a:t>оптимистичны, </a:t>
            </a:r>
            <a:r>
              <a:rPr lang="ru-RU" sz="2800" b="1" dirty="0">
                <a:solidFill>
                  <a:srgbClr val="C00000"/>
                </a:solidFill>
              </a:rPr>
              <a:t>16 апреля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2025 г., </a:t>
            </a:r>
            <a:r>
              <a:rPr lang="ru-RU" sz="2800" b="1" dirty="0">
                <a:solidFill>
                  <a:srgbClr val="0070C0"/>
                </a:solidFill>
              </a:rPr>
              <a:t>конференция «Data Fusion»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9560" y="4640666"/>
            <a:ext cx="47583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«</a:t>
            </a:r>
            <a:r>
              <a:rPr lang="ru-RU" i="1" dirty="0">
                <a:solidFill>
                  <a:prstClr val="black"/>
                </a:solidFill>
              </a:rPr>
              <a:t>ИИ </a:t>
            </a:r>
            <a:r>
              <a:rPr lang="ru-RU" b="1" i="1" dirty="0">
                <a:solidFill>
                  <a:srgbClr val="C00000"/>
                </a:solidFill>
              </a:rPr>
              <a:t>сможет заменить половину чиновников</a:t>
            </a:r>
            <a:r>
              <a:rPr lang="ru-RU" i="1" dirty="0">
                <a:solidFill>
                  <a:prstClr val="black"/>
                </a:solidFill>
              </a:rPr>
              <a:t>…. человека, надеемся, он не заменит, особенно врачей и учителей. Считаю, что половину чиновников точно может заменить. Может, чуть больше».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74536" y="4499278"/>
            <a:ext cx="6617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«</a:t>
            </a:r>
            <a:r>
              <a:rPr lang="ru-RU" b="1" i="1" dirty="0">
                <a:solidFill>
                  <a:srgbClr val="C00000"/>
                </a:solidFill>
              </a:rPr>
              <a:t>Регулирование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b="1" i="1" dirty="0">
                <a:solidFill>
                  <a:srgbClr val="C00000"/>
                </a:solidFill>
              </a:rPr>
              <a:t>не должно ограничивать развитие </a:t>
            </a:r>
            <a:r>
              <a:rPr lang="ru-RU" i="1" dirty="0">
                <a:solidFill>
                  <a:prstClr val="black"/>
                </a:solidFill>
              </a:rPr>
              <a:t>технологий. Задача государства — в нужный момент включиться с регулированием.</a:t>
            </a:r>
          </a:p>
          <a:p>
            <a:r>
              <a:rPr lang="ru-RU" i="1" dirty="0">
                <a:solidFill>
                  <a:prstClr val="black"/>
                </a:solidFill>
              </a:rPr>
              <a:t>52% оборота — уже в </a:t>
            </a:r>
            <a:r>
              <a:rPr lang="ru-RU" i="1" dirty="0" err="1">
                <a:solidFill>
                  <a:prstClr val="black"/>
                </a:solidFill>
              </a:rPr>
              <a:t>онлайне</a:t>
            </a:r>
            <a:r>
              <a:rPr lang="ru-RU" i="1" dirty="0">
                <a:solidFill>
                  <a:prstClr val="black"/>
                </a:solidFill>
              </a:rPr>
              <a:t>. Платформа — технология, которая выгодна бизнесу и удобна гражданину и государству. </a:t>
            </a:r>
            <a:r>
              <a:rPr lang="ru-RU" b="1" i="1" dirty="0">
                <a:solidFill>
                  <a:srgbClr val="C00000"/>
                </a:solidFill>
              </a:rPr>
              <a:t>Такой процесс невозможно остановить, это как революция</a:t>
            </a:r>
            <a:r>
              <a:rPr lang="ru-RU" i="1" dirty="0">
                <a:solidFill>
                  <a:prstClr val="black"/>
                </a:solidFill>
              </a:rPr>
              <a:t>. Остается либо возглавить этот процесс, либо он тебя переедет»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553" y="1409528"/>
            <a:ext cx="3828486" cy="23684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38" y="1448087"/>
            <a:ext cx="3443288" cy="229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038" y="3879860"/>
            <a:ext cx="324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</a:rPr>
              <a:t>Максуд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Шадаев</a:t>
            </a:r>
            <a:r>
              <a:rPr lang="ru-RU" b="1" dirty="0">
                <a:solidFill>
                  <a:prstClr val="black"/>
                </a:solidFill>
              </a:rPr>
              <a:t>,</a:t>
            </a:r>
          </a:p>
          <a:p>
            <a:r>
              <a:rPr lang="ru-RU" b="1" dirty="0">
                <a:solidFill>
                  <a:prstClr val="black"/>
                </a:solidFill>
              </a:rPr>
              <a:t>глава </a:t>
            </a:r>
            <a:r>
              <a:rPr lang="ru-RU" b="1" dirty="0" err="1">
                <a:solidFill>
                  <a:prstClr val="black"/>
                </a:solidFill>
              </a:rPr>
              <a:t>Минцифры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21056" y="3777998"/>
            <a:ext cx="4972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Дмитрий Григоренко, </a:t>
            </a:r>
          </a:p>
          <a:p>
            <a:r>
              <a:rPr lang="ru-RU" b="1" dirty="0">
                <a:solidFill>
                  <a:prstClr val="black"/>
                </a:solidFill>
              </a:rPr>
              <a:t>Заместитель Председателя  Правительства РФ</a:t>
            </a:r>
          </a:p>
        </p:txBody>
      </p:sp>
    </p:spTree>
    <p:extLst>
      <p:ext uri="{BB962C8B-B14F-4D97-AF65-F5344CB8AC3E}">
        <p14:creationId xmlns:p14="http://schemas.microsoft.com/office/powerpoint/2010/main" val="2746351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5F5F5F"/>
                </a:solidFill>
              </a:rPr>
              <a:t>Надо помнить об ошибках, не </a:t>
            </a:r>
            <a:r>
              <a:rPr lang="ru-RU" sz="3600" b="1" dirty="0" err="1">
                <a:solidFill>
                  <a:srgbClr val="5F5F5F"/>
                </a:solidFill>
              </a:rPr>
              <a:t>генерализуемости</a:t>
            </a:r>
            <a:r>
              <a:rPr lang="ru-RU" sz="3600" b="1" dirty="0">
                <a:solidFill>
                  <a:srgbClr val="5F5F5F"/>
                </a:solidFill>
              </a:rPr>
              <a:t> и деградации ИИ-моделей, поэтому важно: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989637" y="2050912"/>
            <a:ext cx="5831301" cy="4351338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741E70"/>
                </a:solidFill>
              </a:rPr>
              <a:t>Подтвердить, что инструмент ИИ хорошо себя зарекомендовал </a:t>
            </a:r>
            <a:r>
              <a:rPr lang="ru-RU" dirty="0">
                <a:solidFill>
                  <a:srgbClr val="D51941"/>
                </a:solidFill>
              </a:rPr>
              <a:t>при тестировании</a:t>
            </a:r>
            <a:r>
              <a:rPr lang="ru-RU" dirty="0">
                <a:solidFill>
                  <a:srgbClr val="741E70"/>
                </a:solidFill>
              </a:rPr>
              <a:t>, в том числе в подгруппах</a:t>
            </a:r>
          </a:p>
          <a:p>
            <a:r>
              <a:rPr lang="ru-RU" dirty="0">
                <a:solidFill>
                  <a:srgbClr val="741E70"/>
                </a:solidFill>
              </a:rPr>
              <a:t>Убедитесь, что план интеграции инструмента ИИ в рабочий процесс </a:t>
            </a:r>
            <a:r>
              <a:rPr lang="ru-RU" dirty="0">
                <a:solidFill>
                  <a:srgbClr val="D51941"/>
                </a:solidFill>
              </a:rPr>
              <a:t>практичен, </a:t>
            </a:r>
            <a:r>
              <a:rPr lang="ru-RU" dirty="0">
                <a:solidFill>
                  <a:srgbClr val="741E70"/>
                </a:solidFill>
              </a:rPr>
              <a:t>минимизирует риски и максимизирует потенциальные преимущества.</a:t>
            </a:r>
          </a:p>
          <a:p>
            <a:r>
              <a:rPr lang="ru-RU" dirty="0">
                <a:solidFill>
                  <a:srgbClr val="741E70"/>
                </a:solidFill>
              </a:rPr>
              <a:t>Решите, </a:t>
            </a:r>
            <a:r>
              <a:rPr lang="ru-RU" dirty="0">
                <a:solidFill>
                  <a:srgbClr val="D51941"/>
                </a:solidFill>
              </a:rPr>
              <a:t>сообщать ли пациентам </a:t>
            </a:r>
            <a:r>
              <a:rPr lang="ru-RU" dirty="0">
                <a:solidFill>
                  <a:srgbClr val="741E70"/>
                </a:solidFill>
              </a:rPr>
              <a:t>об инструменте ИИ.</a:t>
            </a:r>
          </a:p>
          <a:p>
            <a:r>
              <a:rPr lang="ru-RU" dirty="0">
                <a:solidFill>
                  <a:srgbClr val="741E70"/>
                </a:solidFill>
              </a:rPr>
              <a:t>Выявите и минимизируйте потенциальные </a:t>
            </a:r>
            <a:r>
              <a:rPr lang="ru-RU" dirty="0">
                <a:solidFill>
                  <a:srgbClr val="D51941"/>
                </a:solidFill>
              </a:rPr>
              <a:t>этические проблемы</a:t>
            </a:r>
            <a:r>
              <a:rPr lang="ru-RU" dirty="0">
                <a:solidFill>
                  <a:srgbClr val="741E70"/>
                </a:solidFill>
              </a:rPr>
              <a:t>.</a:t>
            </a:r>
          </a:p>
          <a:p>
            <a:r>
              <a:rPr lang="ru-RU" dirty="0">
                <a:solidFill>
                  <a:srgbClr val="741E70"/>
                </a:solidFill>
              </a:rPr>
              <a:t>Подтвердите, что план внедрения и мониторинга инструмента ИИ является надежным и обеспечен </a:t>
            </a:r>
            <a:r>
              <a:rPr lang="ru-RU" dirty="0">
                <a:solidFill>
                  <a:srgbClr val="D51941"/>
                </a:solidFill>
              </a:rPr>
              <a:t>достаточными ресурсами</a:t>
            </a:r>
            <a:r>
              <a:rPr lang="ru-RU" dirty="0">
                <a:solidFill>
                  <a:srgbClr val="741E7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9" y="1961282"/>
            <a:ext cx="4916398" cy="16985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2708" y="3930405"/>
            <a:ext cx="53538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41E70"/>
                </a:solidFill>
              </a:rPr>
              <a:t>Установлено, что все модели </a:t>
            </a:r>
            <a:r>
              <a:rPr lang="en-US" sz="2000" dirty="0">
                <a:solidFill>
                  <a:srgbClr val="741E70"/>
                </a:solidFill>
              </a:rPr>
              <a:t>LLM </a:t>
            </a:r>
            <a:r>
              <a:rPr lang="ru-RU" sz="2000" dirty="0">
                <a:solidFill>
                  <a:srgbClr val="741E70"/>
                </a:solidFill>
              </a:rPr>
              <a:t>при изменении характеристики клинической ситуации (отличия от обычных клинических случаев, которые есть в открытом доступе и на которых училась модель), </a:t>
            </a:r>
            <a:r>
              <a:rPr lang="ru-RU" sz="2000" b="1" dirty="0">
                <a:solidFill>
                  <a:srgbClr val="D51941"/>
                </a:solidFill>
              </a:rPr>
              <a:t>точность ответа модели снижается с 80% до 40%</a:t>
            </a:r>
          </a:p>
        </p:txBody>
      </p:sp>
    </p:spTree>
    <p:extLst>
      <p:ext uri="{BB962C8B-B14F-4D97-AF65-F5344CB8AC3E}">
        <p14:creationId xmlns:p14="http://schemas.microsoft.com/office/powerpoint/2010/main" val="1781089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5F5F5F"/>
                </a:solidFill>
              </a:rPr>
              <a:t>Использование ИИ-моделей у психически неустойчивых людей может привести к психозам и суицидам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0626" y="1690688"/>
            <a:ext cx="6013174" cy="3766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D51941"/>
                </a:solidFill>
              </a:rPr>
              <a:t>«Мессианские идеи»</a:t>
            </a:r>
            <a:r>
              <a:rPr lang="ru-RU" sz="2400" dirty="0">
                <a:solidFill>
                  <a:srgbClr val="741E70"/>
                </a:solidFill>
              </a:rPr>
              <a:t>: люди верят, что открыли истину о мире (грандиозный бред).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D51941"/>
                </a:solidFill>
              </a:rPr>
              <a:t>«Богоподобный ИИ»: </a:t>
            </a:r>
            <a:r>
              <a:rPr lang="ru-RU" sz="2400" dirty="0">
                <a:solidFill>
                  <a:srgbClr val="741E70"/>
                </a:solidFill>
              </a:rPr>
              <a:t>люди верят, что их чат-бот — разумное божество (религиозный или духовный бред).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D51941"/>
                </a:solidFill>
              </a:rPr>
              <a:t>«Романтические»</a:t>
            </a:r>
            <a:r>
              <a:rPr lang="ru-RU" sz="2400" dirty="0">
                <a:solidFill>
                  <a:srgbClr val="741E70"/>
                </a:solidFill>
              </a:rPr>
              <a:t>, основанный на привязанности»: люди верят, что способность чат-бота имитировать разговор — это настоящая любовь (</a:t>
            </a:r>
            <a:r>
              <a:rPr lang="ru-RU" sz="2400" dirty="0" err="1">
                <a:solidFill>
                  <a:srgbClr val="741E70"/>
                </a:solidFill>
              </a:rPr>
              <a:t>эротоманический</a:t>
            </a:r>
            <a:r>
              <a:rPr lang="ru-RU" sz="2400" dirty="0">
                <a:solidFill>
                  <a:srgbClr val="741E70"/>
                </a:solidFill>
              </a:rPr>
              <a:t> бред).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17" y="2003770"/>
            <a:ext cx="4555203" cy="30320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8539" y="5412755"/>
            <a:ext cx="10641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D51941"/>
                </a:solidFill>
              </a:rPr>
              <a:t>NATURE, 18 September 2025/ </a:t>
            </a:r>
            <a:r>
              <a:rPr lang="ru-RU" sz="2000" b="1" dirty="0">
                <a:solidFill>
                  <a:srgbClr val="D51941"/>
                </a:solidFill>
              </a:rPr>
              <a:t>Может ли ИИ вызвать или усилить психоз?</a:t>
            </a:r>
            <a:endParaRPr lang="en-US" sz="2000" b="1" dirty="0">
              <a:solidFill>
                <a:srgbClr val="D51941"/>
              </a:solidFill>
            </a:endParaRPr>
          </a:p>
          <a:p>
            <a:r>
              <a:rPr lang="en-US" sz="2000" dirty="0"/>
              <a:t>Can AI </a:t>
            </a:r>
            <a:r>
              <a:rPr lang="en-US" sz="2000" dirty="0" err="1"/>
              <a:t>chatbots</a:t>
            </a:r>
            <a:r>
              <a:rPr lang="en-US" sz="2000" dirty="0"/>
              <a:t> trigger psychosis? What the science says</a:t>
            </a:r>
          </a:p>
          <a:p>
            <a:r>
              <a:rPr lang="en-US" sz="2000" dirty="0" err="1"/>
              <a:t>Chatbots</a:t>
            </a:r>
            <a:r>
              <a:rPr lang="en-US" sz="2000" dirty="0"/>
              <a:t> can reinforce delusional beliefs, and, in rare cases, users have experienced psychotic episodes. </a:t>
            </a:r>
            <a:r>
              <a:rPr lang="en-US" sz="2000" dirty="0" err="1"/>
              <a:t>doi</a:t>
            </a:r>
            <a:r>
              <a:rPr lang="en-US" sz="2000" dirty="0"/>
              <a:t>: </a:t>
            </a:r>
            <a:r>
              <a:rPr lang="en-US" sz="2000" dirty="0">
                <a:hlinkClick r:id="rId3"/>
              </a:rPr>
              <a:t>https://doi.org/10.1038/d41586-025-03020-9</a:t>
            </a:r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2009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9" b="10437"/>
          <a:stretch/>
        </p:blipFill>
        <p:spPr>
          <a:xfrm>
            <a:off x="0" y="0"/>
            <a:ext cx="12192000" cy="3611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538" y="36111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Каким будет наше будущее с ИИ?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85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98218"/>
            <a:ext cx="11898350" cy="1325563"/>
          </a:xfrm>
        </p:spPr>
        <p:txBody>
          <a:bodyPr>
            <a:noAutofit/>
          </a:bodyPr>
          <a:lstStyle/>
          <a:p>
            <a:r>
              <a:rPr lang="ru-RU" sz="3000" b="1" dirty="0"/>
              <a:t>Генри Киссинджер - ИИ может достичь непредусмотренных результатов, как для мирных, так и в военных целях. </a:t>
            </a:r>
            <a:br>
              <a:rPr lang="ru-RU" sz="3000" b="1" dirty="0"/>
            </a:br>
            <a:r>
              <a:rPr lang="ru-RU" sz="3000" b="1" dirty="0"/>
              <a:t>В процессе своего развития ИИ может изменить человеческие ценности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0420" y="1915222"/>
            <a:ext cx="70159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«Просвещение предоставляет традиционные истины свободному, склонному к анализу человеческому разуму. Через </a:t>
            </a:r>
            <a:r>
              <a:rPr lang="ru-RU" sz="2400" dirty="0" err="1"/>
              <a:t>соцсети</a:t>
            </a:r>
            <a:r>
              <a:rPr lang="ru-RU" sz="2400" dirty="0"/>
              <a:t> на пользователей льются </a:t>
            </a:r>
            <a:r>
              <a:rPr lang="ru-RU" sz="2400" b="1" dirty="0">
                <a:solidFill>
                  <a:srgbClr val="C00000"/>
                </a:solidFill>
              </a:rPr>
              <a:t>потоки мнений большинства</a:t>
            </a:r>
            <a:r>
              <a:rPr lang="ru-RU" sz="2400" dirty="0"/>
              <a:t>, и человек утрачивает способность к рефлексии.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</a:rPr>
              <a:t>Когнитивные способности человека утрачивают личностный характер</a:t>
            </a:r>
            <a:r>
              <a:rPr lang="ru-RU" sz="2400" dirty="0"/>
              <a:t>. Индивидуум превращается в набор данных, и данные начинают </a:t>
            </a:r>
            <a:r>
              <a:rPr lang="ru-RU" sz="2400" b="1" dirty="0">
                <a:solidFill>
                  <a:srgbClr val="C00000"/>
                </a:solidFill>
              </a:rPr>
              <a:t>доминировать</a:t>
            </a:r>
          </a:p>
          <a:p>
            <a:pPr marL="0" indent="0">
              <a:buNone/>
            </a:pPr>
            <a:r>
              <a:rPr lang="ru-RU" sz="2400" dirty="0"/>
              <a:t>Нам продеться </a:t>
            </a:r>
            <a:r>
              <a:rPr lang="ru-RU" sz="2400" b="1" dirty="0">
                <a:solidFill>
                  <a:srgbClr val="C00000"/>
                </a:solidFill>
              </a:rPr>
              <a:t>формировать себя и контролировать </a:t>
            </a:r>
            <a:r>
              <a:rPr lang="ru-RU" sz="2400" dirty="0"/>
              <a:t>свое творение»</a:t>
            </a: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15222"/>
            <a:ext cx="2852854" cy="28528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3581" y="4795897"/>
            <a:ext cx="40107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1923-2023. Американский государственный деятель, дипломат и эксперт в области международных отношений. Советник президента США по национальной безопасности и Государственный секретарь США. В 1969-1977 гг. Доктор философии в области истории</a:t>
            </a:r>
          </a:p>
        </p:txBody>
      </p:sp>
    </p:spTree>
    <p:extLst>
      <p:ext uri="{BB962C8B-B14F-4D97-AF65-F5344CB8AC3E}">
        <p14:creationId xmlns:p14="http://schemas.microsoft.com/office/powerpoint/2010/main" val="2493480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9" b="10437"/>
          <a:stretch/>
        </p:blipFill>
        <p:spPr>
          <a:xfrm>
            <a:off x="0" y="0"/>
            <a:ext cx="12192000" cy="3611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82" y="3783468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b="1" dirty="0"/>
              <a:t>1. Почему ИИ в здравоохранении – это неизбежность?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61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123" y="59086"/>
            <a:ext cx="11954043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5F5F5F"/>
                </a:solidFill>
              </a:rPr>
              <a:t>Изменится организация медицинской помощи: необходимо приступить </a:t>
            </a:r>
            <a:r>
              <a:rPr lang="ru-RU" sz="2800" b="1" dirty="0">
                <a:solidFill>
                  <a:srgbClr val="D51941"/>
                </a:solidFill>
              </a:rPr>
              <a:t>к научному прогнозированию и построению новой </a:t>
            </a:r>
            <a:r>
              <a:rPr lang="ru-RU" sz="2800" b="1" dirty="0">
                <a:solidFill>
                  <a:srgbClr val="C00000"/>
                </a:solidFill>
              </a:rPr>
              <a:t>модели </a:t>
            </a:r>
            <a:r>
              <a:rPr lang="ru-RU" sz="2800" b="1" dirty="0">
                <a:solidFill>
                  <a:srgbClr val="5F5F5F"/>
                </a:solidFill>
              </a:rPr>
              <a:t>в эпоху ИИ-технологий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3802" y="1945231"/>
            <a:ext cx="3324479" cy="426078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Когда технологии, применяемые в медицине, были слабые, то люди формировали систему организации медицинской помощи</a:t>
            </a:r>
          </a:p>
          <a:p>
            <a:r>
              <a:rPr lang="ru-RU" b="1" dirty="0">
                <a:solidFill>
                  <a:srgbClr val="C00000"/>
                </a:solidFill>
              </a:rPr>
              <a:t>Сегодня технологии диктуют, какой должна быть организация медицинской помощи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29" y="1945231"/>
            <a:ext cx="3378838" cy="4186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9955"/>
          <a:stretch/>
        </p:blipFill>
        <p:spPr>
          <a:xfrm>
            <a:off x="7906216" y="2060222"/>
            <a:ext cx="3445726" cy="3956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9384" y="1501118"/>
            <a:ext cx="2074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Первая треть </a:t>
            </a:r>
            <a:r>
              <a:rPr lang="en-US" b="1" dirty="0">
                <a:solidFill>
                  <a:srgbClr val="C00000"/>
                </a:solidFill>
              </a:rPr>
              <a:t>XX </a:t>
            </a:r>
            <a:r>
              <a:rPr lang="ru-RU" b="1" dirty="0">
                <a:solidFill>
                  <a:srgbClr val="C00000"/>
                </a:solidFill>
              </a:rPr>
              <a:t>в</a:t>
            </a:r>
            <a:r>
              <a:rPr lang="ru-RU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25179" y="1534211"/>
            <a:ext cx="2074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Первая треть </a:t>
            </a:r>
            <a:r>
              <a:rPr lang="en-US" b="1" dirty="0">
                <a:solidFill>
                  <a:srgbClr val="C00000"/>
                </a:solidFill>
              </a:rPr>
              <a:t>XXI </a:t>
            </a:r>
            <a:r>
              <a:rPr lang="ru-RU" b="1" dirty="0">
                <a:solidFill>
                  <a:srgbClr val="C00000"/>
                </a:solidFill>
              </a:rPr>
              <a:t>в.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7957" y="6280798"/>
            <a:ext cx="520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Playfair Display"/>
              </a:rPr>
              <a:t>Семашко Николай Александрович (1874-1949)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33308" y="6131236"/>
            <a:ext cx="3991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Playfair Display"/>
              </a:rPr>
              <a:t>Робототехника + генеративный ИИ,</a:t>
            </a:r>
          </a:p>
          <a:p>
            <a:r>
              <a:rPr lang="ru-RU" dirty="0">
                <a:solidFill>
                  <a:srgbClr val="000000"/>
                </a:solidFill>
                <a:latin typeface="Playfair Display"/>
              </a:rPr>
              <a:t>изображено </a:t>
            </a:r>
            <a:r>
              <a:rPr lang="en-US" dirty="0" err="1">
                <a:solidFill>
                  <a:srgbClr val="000000"/>
                </a:solidFill>
                <a:latin typeface="Playfair Display"/>
              </a:rPr>
              <a:t>GigaChat</a:t>
            </a:r>
            <a:endParaRPr lang="ru-RU" dirty="0">
              <a:solidFill>
                <a:srgbClr val="000000"/>
              </a:solidFill>
              <a:latin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807956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5F5F5F"/>
                </a:solidFill>
              </a:rPr>
              <a:t>Факторы, влияющие на организацию медпомощи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2122" y="2024408"/>
            <a:ext cx="10147852" cy="4351338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ru-RU" dirty="0">
                <a:solidFill>
                  <a:srgbClr val="741E70"/>
                </a:solidFill>
              </a:rPr>
              <a:t>Новые лекарства, позволяющие оказывать помощь </a:t>
            </a:r>
            <a:r>
              <a:rPr lang="ru-RU" dirty="0">
                <a:solidFill>
                  <a:srgbClr val="D51941"/>
                </a:solidFill>
              </a:rPr>
              <a:t>амбулаторно</a:t>
            </a:r>
          </a:p>
          <a:p>
            <a:pPr marL="514350" indent="-514350">
              <a:buAutoNum type="arabicParenR"/>
            </a:pPr>
            <a:r>
              <a:rPr lang="ru-RU" dirty="0">
                <a:solidFill>
                  <a:srgbClr val="741E70"/>
                </a:solidFill>
              </a:rPr>
              <a:t>Телемедицина и дистанционные медицинские изделия индивидуального слежения - </a:t>
            </a:r>
            <a:r>
              <a:rPr lang="ru-RU" dirty="0">
                <a:solidFill>
                  <a:srgbClr val="D51941"/>
                </a:solidFill>
              </a:rPr>
              <a:t>стационар на дому</a:t>
            </a:r>
          </a:p>
          <a:p>
            <a:pPr marL="514350" indent="-514350">
              <a:buAutoNum type="arabicParenR"/>
            </a:pPr>
            <a:r>
              <a:rPr lang="ru-RU" dirty="0">
                <a:solidFill>
                  <a:srgbClr val="741E70"/>
                </a:solidFill>
              </a:rPr>
              <a:t>Роботы-медсестры и санитарки, </a:t>
            </a:r>
            <a:r>
              <a:rPr lang="ru-RU" dirty="0">
                <a:solidFill>
                  <a:srgbClr val="D51941"/>
                </a:solidFill>
              </a:rPr>
              <a:t>заменяющие персонал</a:t>
            </a:r>
          </a:p>
          <a:p>
            <a:pPr marL="514350" indent="-514350">
              <a:buAutoNum type="arabicParenR"/>
            </a:pPr>
            <a:r>
              <a:rPr lang="ru-RU" dirty="0">
                <a:solidFill>
                  <a:srgbClr val="741E70"/>
                </a:solidFill>
              </a:rPr>
              <a:t>Первичный прием медицинской сестры </a:t>
            </a:r>
            <a:r>
              <a:rPr lang="ru-RU" dirty="0">
                <a:solidFill>
                  <a:srgbClr val="D51941"/>
                </a:solidFill>
              </a:rPr>
              <a:t>с помощью ИИ или прием только с ИИ</a:t>
            </a:r>
          </a:p>
          <a:p>
            <a:pPr marL="514350" indent="-514350">
              <a:buAutoNum type="arabicParenR"/>
            </a:pPr>
            <a:r>
              <a:rPr lang="ru-RU" dirty="0">
                <a:solidFill>
                  <a:srgbClr val="741E70"/>
                </a:solidFill>
              </a:rPr>
              <a:t>Роботы, действующие </a:t>
            </a:r>
            <a:r>
              <a:rPr lang="ru-RU" dirty="0">
                <a:solidFill>
                  <a:srgbClr val="D51941"/>
                </a:solidFill>
              </a:rPr>
              <a:t>через спутники </a:t>
            </a:r>
            <a:r>
              <a:rPr lang="ru-RU" dirty="0">
                <a:solidFill>
                  <a:srgbClr val="741E70"/>
                </a:solidFill>
              </a:rPr>
              <a:t>в удаленных регионах</a:t>
            </a:r>
          </a:p>
          <a:p>
            <a:pPr marL="514350" indent="-514350">
              <a:buAutoNum type="arabicParenR"/>
            </a:pPr>
            <a:r>
              <a:rPr lang="ru-RU" dirty="0">
                <a:solidFill>
                  <a:srgbClr val="741E70"/>
                </a:solidFill>
              </a:rPr>
              <a:t>Информированность пациента</a:t>
            </a:r>
          </a:p>
          <a:p>
            <a:pPr marL="514350" indent="-514350">
              <a:buAutoNum type="arabicParenR"/>
            </a:pPr>
            <a:endParaRPr lang="ru-RU" dirty="0">
              <a:solidFill>
                <a:srgbClr val="741E70"/>
              </a:solidFill>
            </a:endParaRPr>
          </a:p>
          <a:p>
            <a:pPr marL="514350" indent="-514350">
              <a:buAutoNum type="arabicParenR"/>
            </a:pPr>
            <a:endParaRPr lang="ru-RU" dirty="0"/>
          </a:p>
          <a:p>
            <a:pPr marL="514350" indent="-514350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399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76" y="252217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5F5F5F"/>
                </a:solidFill>
              </a:rPr>
              <a:t>Барьеры внедрения ИИ в здравоохранение</a:t>
            </a: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490654" y="1166134"/>
            <a:ext cx="11530361" cy="5691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AutoNum type="arabicPeriod"/>
              <a:defRPr/>
            </a:pPr>
            <a:endParaRPr lang="ru-RU" sz="2400" b="1" dirty="0">
              <a:solidFill>
                <a:srgbClr val="C00000"/>
              </a:solidFill>
              <a:cs typeface="Gotham Pro" panose="02000503040000020004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6976" y="1577780"/>
            <a:ext cx="1090177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800" b="1" dirty="0">
                <a:solidFill>
                  <a:srgbClr val="D51941"/>
                </a:solidFill>
              </a:rPr>
              <a:t>ТРУДНО</a:t>
            </a:r>
            <a:r>
              <a:rPr lang="ru-RU" sz="2800" dirty="0"/>
              <a:t> – </a:t>
            </a:r>
            <a:r>
              <a:rPr lang="ru-RU" sz="2800" dirty="0">
                <a:solidFill>
                  <a:srgbClr val="741E70"/>
                </a:solidFill>
              </a:rPr>
              <a:t>можно преодолеть</a:t>
            </a:r>
          </a:p>
          <a:p>
            <a:pPr>
              <a:spcAft>
                <a:spcPts val="1800"/>
              </a:spcAft>
            </a:pPr>
            <a:r>
              <a:rPr lang="ru-RU" sz="2800" b="1" dirty="0">
                <a:solidFill>
                  <a:srgbClr val="D51941"/>
                </a:solidFill>
              </a:rPr>
              <a:t>ДОРОГО</a:t>
            </a:r>
            <a:r>
              <a:rPr lang="ru-RU" sz="2800" dirty="0"/>
              <a:t> – </a:t>
            </a:r>
            <a:r>
              <a:rPr lang="ru-RU" sz="2800" dirty="0">
                <a:solidFill>
                  <a:srgbClr val="741E70"/>
                </a:solidFill>
              </a:rPr>
              <a:t>надо сделать специальную госпрограмму и статью расхода в госбюджете для здравоохранения</a:t>
            </a:r>
          </a:p>
          <a:p>
            <a:pPr>
              <a:spcAft>
                <a:spcPts val="1800"/>
              </a:spcAft>
            </a:pPr>
            <a:r>
              <a:rPr lang="ru-RU" sz="2800" b="1" dirty="0">
                <a:solidFill>
                  <a:srgbClr val="D51941"/>
                </a:solidFill>
              </a:rPr>
              <a:t>ОПАСНО</a:t>
            </a:r>
            <a:r>
              <a:rPr lang="ru-RU" sz="2800" dirty="0"/>
              <a:t> – </a:t>
            </a:r>
            <a:r>
              <a:rPr lang="ru-RU" sz="2800" dirty="0">
                <a:solidFill>
                  <a:srgbClr val="741E70"/>
                </a:solidFill>
              </a:rPr>
              <a:t>надо понимать риски и постоянно быть в теме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828" t="17732"/>
          <a:stretch/>
        </p:blipFill>
        <p:spPr>
          <a:xfrm>
            <a:off x="5248365" y="3974490"/>
            <a:ext cx="2412199" cy="27643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0" b="22927"/>
          <a:stretch/>
        </p:blipFill>
        <p:spPr>
          <a:xfrm>
            <a:off x="2242930" y="3939466"/>
            <a:ext cx="2337080" cy="283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60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0082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D51941"/>
                </a:solidFill>
              </a:rPr>
              <a:t>ЧТО ДЕЛАТЬ В ЗДРАВООХРАНЕНИИ И ДРУГИХ ОТРАСЛЯХ </a:t>
            </a:r>
            <a:r>
              <a:rPr lang="ru-RU" sz="3600" b="1" u="sng" dirty="0">
                <a:solidFill>
                  <a:srgbClr val="D51941"/>
                </a:solidFill>
              </a:rPr>
              <a:t>СРОЧНО</a:t>
            </a:r>
            <a:r>
              <a:rPr lang="ru-RU" sz="3600" b="1" dirty="0">
                <a:solidFill>
                  <a:srgbClr val="D51941"/>
                </a:solidFill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071" y="1425645"/>
            <a:ext cx="11555894" cy="504141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ru-RU" sz="2400" dirty="0"/>
              <a:t>Государственная программа с долгосрочным финансированием разработки и внедрения, а не только </a:t>
            </a:r>
            <a:r>
              <a:rPr lang="ru-RU" sz="2400" dirty="0" err="1"/>
              <a:t>грантовый</a:t>
            </a:r>
            <a:r>
              <a:rPr lang="ru-RU" sz="2400" dirty="0"/>
              <a:t> принцип (</a:t>
            </a:r>
            <a:r>
              <a:rPr lang="ru-RU" sz="2400" dirty="0">
                <a:solidFill>
                  <a:srgbClr val="741E70"/>
                </a:solidFill>
              </a:rPr>
              <a:t>ГД, Минэкономразвития, Минфин и Минздрав России</a:t>
            </a:r>
            <a:r>
              <a:rPr lang="ru-RU" sz="2400" dirty="0"/>
              <a:t>)</a:t>
            </a:r>
          </a:p>
          <a:p>
            <a:pPr marL="514350" indent="-514350">
              <a:buAutoNum type="arabicPeriod"/>
            </a:pPr>
            <a:r>
              <a:rPr lang="ru-RU" sz="2400" dirty="0"/>
              <a:t>Создание отдельного департамента (отдела) в </a:t>
            </a:r>
            <a:r>
              <a:rPr lang="ru-RU" sz="2400" dirty="0">
                <a:solidFill>
                  <a:srgbClr val="741E70"/>
                </a:solidFill>
              </a:rPr>
              <a:t>Минздраве России </a:t>
            </a:r>
            <a:r>
              <a:rPr lang="ru-RU" sz="2400" dirty="0"/>
              <a:t>и НМИЦ при нем для централизации НИОКР по всем направлениям</a:t>
            </a:r>
          </a:p>
          <a:p>
            <a:pPr marL="514350" indent="-514350">
              <a:buAutoNum type="arabicPeriod"/>
            </a:pPr>
            <a:r>
              <a:rPr lang="ru-RU" sz="2400" dirty="0"/>
              <a:t>Усиление и укрепление государственной регистрации ИИ-моделей и пострегистрационный мониторинг и контроль (</a:t>
            </a:r>
            <a:r>
              <a:rPr lang="ru-RU" sz="2400" dirty="0">
                <a:solidFill>
                  <a:srgbClr val="741E70"/>
                </a:solidFill>
              </a:rPr>
              <a:t>Росздравнадзор</a:t>
            </a:r>
            <a:r>
              <a:rPr lang="ru-RU" sz="2400" dirty="0"/>
              <a:t>)</a:t>
            </a:r>
          </a:p>
          <a:p>
            <a:pPr marL="514350" indent="-514350">
              <a:buAutoNum type="arabicPeriod"/>
            </a:pPr>
            <a:r>
              <a:rPr lang="ru-RU" sz="2400" dirty="0"/>
              <a:t>Внесение изменений в: законодательство «Об образовании», </a:t>
            </a:r>
            <a:r>
              <a:rPr lang="ru-RU" sz="2400" dirty="0" err="1"/>
              <a:t>профстандараты</a:t>
            </a:r>
            <a:r>
              <a:rPr lang="ru-RU" sz="2400" dirty="0"/>
              <a:t>,  ФГОС, ОПОП и РПД – включение новых разделов в программы для совершенствования </a:t>
            </a:r>
            <a:r>
              <a:rPr lang="ru-RU" sz="2400" dirty="0" err="1"/>
              <a:t>профкомпетенций</a:t>
            </a:r>
            <a:r>
              <a:rPr lang="ru-RU" sz="2400" dirty="0"/>
              <a:t> (</a:t>
            </a:r>
            <a:r>
              <a:rPr lang="ru-RU" sz="2400" dirty="0">
                <a:solidFill>
                  <a:srgbClr val="741E70"/>
                </a:solidFill>
              </a:rPr>
              <a:t>ГД, Минобразования и Минздрав России</a:t>
            </a:r>
            <a:r>
              <a:rPr lang="ru-RU" sz="2400" dirty="0"/>
              <a:t>)</a:t>
            </a:r>
          </a:p>
          <a:p>
            <a:pPr marL="514350" indent="-514350">
              <a:buAutoNum type="arabicPeriod"/>
            </a:pPr>
            <a:r>
              <a:rPr lang="ru-RU" sz="2400" dirty="0"/>
              <a:t>Повышение квалификации профессорско-преподавательского состава – </a:t>
            </a:r>
            <a:r>
              <a:rPr lang="ru-RU" sz="2400" dirty="0">
                <a:solidFill>
                  <a:srgbClr val="D51941"/>
                </a:solidFill>
              </a:rPr>
              <a:t>немедленно!</a:t>
            </a:r>
            <a:r>
              <a:rPr lang="ru-RU" sz="2400" dirty="0"/>
              <a:t> (</a:t>
            </a:r>
            <a:r>
              <a:rPr lang="ru-RU" sz="2400" dirty="0">
                <a:solidFill>
                  <a:srgbClr val="741E70"/>
                </a:solidFill>
              </a:rPr>
              <a:t>вузы</a:t>
            </a:r>
            <a:r>
              <a:rPr lang="ru-RU" sz="2400" dirty="0"/>
              <a:t>)</a:t>
            </a:r>
          </a:p>
          <a:p>
            <a:pPr marL="514350" indent="-514350">
              <a:buAutoNum type="arabicPeriod"/>
            </a:pPr>
            <a:r>
              <a:rPr lang="ru-RU" sz="2400" dirty="0"/>
              <a:t>Повышение оплаты труда и других мер по повышению престижа ученых и преподавателей (</a:t>
            </a:r>
            <a:r>
              <a:rPr lang="ru-RU" sz="2400" dirty="0">
                <a:solidFill>
                  <a:srgbClr val="741E70"/>
                </a:solidFill>
              </a:rPr>
              <a:t>ГД, Минтруд России</a:t>
            </a:r>
            <a:r>
              <a:rPr lang="ru-RU" sz="2400" dirty="0"/>
              <a:t>)</a:t>
            </a:r>
            <a:endParaRPr lang="en-US" sz="2400" dirty="0"/>
          </a:p>
          <a:p>
            <a:pPr marL="514350" indent="-514350">
              <a:buAutoNum type="arabicPeriod"/>
            </a:pPr>
            <a:r>
              <a:rPr lang="ru-RU" sz="2400" dirty="0"/>
              <a:t>Защита авторских прав творческих и научных профессий (</a:t>
            </a:r>
            <a:r>
              <a:rPr lang="ru-RU" sz="2400" dirty="0">
                <a:solidFill>
                  <a:srgbClr val="741E70"/>
                </a:solidFill>
              </a:rPr>
              <a:t>ГД</a:t>
            </a:r>
            <a:r>
              <a:rPr lang="ru-RU" sz="2400" dirty="0"/>
              <a:t>)</a:t>
            </a:r>
          </a:p>
          <a:p>
            <a:pPr marL="514350" indent="-514350">
              <a:buAutoNum type="arabicPeriod"/>
            </a:pPr>
            <a:endParaRPr lang="ru-RU" sz="2400" dirty="0"/>
          </a:p>
          <a:p>
            <a:pPr marL="514350" indent="-514350">
              <a:buAutoNum type="arabicPeriod"/>
            </a:pPr>
            <a:endParaRPr lang="ru-RU" sz="2400" dirty="0"/>
          </a:p>
          <a:p>
            <a:pPr marL="514350" indent="-514350">
              <a:buAutoNum type="arabicPeriod"/>
            </a:pPr>
            <a:endParaRPr lang="ru-RU" sz="2400" dirty="0"/>
          </a:p>
          <a:p>
            <a:pPr marL="514350" indent="-514350">
              <a:buAutoNum type="arabicPeriod"/>
            </a:pPr>
            <a:endParaRPr lang="ru-RU" sz="2400" dirty="0"/>
          </a:p>
          <a:p>
            <a:pPr marL="514350" indent="-514350">
              <a:buAutoNum type="arabicPeriod"/>
            </a:pPr>
            <a:endParaRPr lang="ru-RU" sz="2400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97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896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41E70"/>
                </a:solidFill>
              </a:rPr>
              <a:t>Что делать нам перед лицом неизбежности?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98364" y="1825624"/>
            <a:ext cx="4555435" cy="41246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>
                <a:solidFill>
                  <a:srgbClr val="741E70"/>
                </a:solidFill>
              </a:rPr>
              <a:t>«Я боюсь того дня, когда технологии превзойдут наше человеческое взаимодействие. В мире будет поколение идиотов. </a:t>
            </a:r>
          </a:p>
          <a:p>
            <a:pPr marL="0" indent="0" algn="ctr">
              <a:buNone/>
            </a:pPr>
            <a:r>
              <a:rPr lang="ru-RU" sz="3200" b="1" i="1" dirty="0">
                <a:solidFill>
                  <a:srgbClr val="D51941"/>
                </a:solidFill>
              </a:rPr>
              <a:t>Читайте больше</a:t>
            </a:r>
            <a:r>
              <a:rPr lang="ru-RU" sz="3200" i="1" dirty="0">
                <a:solidFill>
                  <a:srgbClr val="757575"/>
                </a:solidFill>
              </a:rPr>
              <a:t>»</a:t>
            </a:r>
          </a:p>
          <a:p>
            <a:pPr marL="0" indent="0" algn="ctr">
              <a:buNone/>
            </a:pPr>
            <a:endParaRPr lang="ru-RU" sz="3200" i="1" dirty="0">
              <a:solidFill>
                <a:srgbClr val="5F5F5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980" y="5031533"/>
            <a:ext cx="6096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900" b="1" dirty="0">
                <a:solidFill>
                  <a:prstClr val="black"/>
                </a:solidFill>
              </a:rPr>
              <a:t>Альберт Эйнштейн (1879-1955) </a:t>
            </a:r>
            <a:r>
              <a:rPr lang="ru-RU" sz="1900" dirty="0">
                <a:solidFill>
                  <a:prstClr val="black"/>
                </a:solidFill>
              </a:rPr>
              <a:t>— американский, немецкий и швейцарский физик-теоретик и общественный деятель-гуманист, один из основателей современной теоретической физики. Лауреат Нобелевской премии по физике 1921 года.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980" y="1825625"/>
            <a:ext cx="5045195" cy="3205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2895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" y="85343"/>
              <a:ext cx="12060936" cy="67208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7986" y="110614"/>
              <a:ext cx="11956415" cy="6617334"/>
            </a:xfrm>
            <a:custGeom>
              <a:avLst/>
              <a:gdLst/>
              <a:ahLst/>
              <a:cxnLst/>
              <a:rect l="l" t="t" r="r" b="b"/>
              <a:pathLst>
                <a:path w="11956415" h="6617334">
                  <a:moveTo>
                    <a:pt x="11677247" y="0"/>
                  </a:moveTo>
                  <a:lnTo>
                    <a:pt x="278777" y="0"/>
                  </a:lnTo>
                  <a:lnTo>
                    <a:pt x="233558" y="3648"/>
                  </a:lnTo>
                  <a:lnTo>
                    <a:pt x="190662" y="14212"/>
                  </a:lnTo>
                  <a:lnTo>
                    <a:pt x="150663" y="31116"/>
                  </a:lnTo>
                  <a:lnTo>
                    <a:pt x="114135" y="53787"/>
                  </a:lnTo>
                  <a:lnTo>
                    <a:pt x="81652" y="81652"/>
                  </a:lnTo>
                  <a:lnTo>
                    <a:pt x="53787" y="114135"/>
                  </a:lnTo>
                  <a:lnTo>
                    <a:pt x="31116" y="150663"/>
                  </a:lnTo>
                  <a:lnTo>
                    <a:pt x="14212" y="190662"/>
                  </a:lnTo>
                  <a:lnTo>
                    <a:pt x="3648" y="233558"/>
                  </a:lnTo>
                  <a:lnTo>
                    <a:pt x="0" y="278777"/>
                  </a:lnTo>
                  <a:lnTo>
                    <a:pt x="0" y="6338330"/>
                  </a:lnTo>
                  <a:lnTo>
                    <a:pt x="3648" y="6383549"/>
                  </a:lnTo>
                  <a:lnTo>
                    <a:pt x="14212" y="6426445"/>
                  </a:lnTo>
                  <a:lnTo>
                    <a:pt x="31116" y="6466445"/>
                  </a:lnTo>
                  <a:lnTo>
                    <a:pt x="53787" y="6502973"/>
                  </a:lnTo>
                  <a:lnTo>
                    <a:pt x="81652" y="6535456"/>
                  </a:lnTo>
                  <a:lnTo>
                    <a:pt x="114135" y="6563320"/>
                  </a:lnTo>
                  <a:lnTo>
                    <a:pt x="150663" y="6585991"/>
                  </a:lnTo>
                  <a:lnTo>
                    <a:pt x="190662" y="6602896"/>
                  </a:lnTo>
                  <a:lnTo>
                    <a:pt x="233558" y="6613459"/>
                  </a:lnTo>
                  <a:lnTo>
                    <a:pt x="278777" y="6617108"/>
                  </a:lnTo>
                  <a:lnTo>
                    <a:pt x="11677247" y="6617108"/>
                  </a:lnTo>
                  <a:lnTo>
                    <a:pt x="11722466" y="6613459"/>
                  </a:lnTo>
                  <a:lnTo>
                    <a:pt x="11765362" y="6602896"/>
                  </a:lnTo>
                  <a:lnTo>
                    <a:pt x="11805361" y="6585991"/>
                  </a:lnTo>
                  <a:lnTo>
                    <a:pt x="11841889" y="6563320"/>
                  </a:lnTo>
                  <a:lnTo>
                    <a:pt x="11874372" y="6535456"/>
                  </a:lnTo>
                  <a:lnTo>
                    <a:pt x="11902236" y="6502973"/>
                  </a:lnTo>
                  <a:lnTo>
                    <a:pt x="11924908" y="6466445"/>
                  </a:lnTo>
                  <a:lnTo>
                    <a:pt x="11941812" y="6426445"/>
                  </a:lnTo>
                  <a:lnTo>
                    <a:pt x="11952376" y="6383549"/>
                  </a:lnTo>
                  <a:lnTo>
                    <a:pt x="11956024" y="6338330"/>
                  </a:lnTo>
                  <a:lnTo>
                    <a:pt x="11956024" y="278777"/>
                  </a:lnTo>
                  <a:lnTo>
                    <a:pt x="11952376" y="233558"/>
                  </a:lnTo>
                  <a:lnTo>
                    <a:pt x="11941812" y="190662"/>
                  </a:lnTo>
                  <a:lnTo>
                    <a:pt x="11924908" y="150663"/>
                  </a:lnTo>
                  <a:lnTo>
                    <a:pt x="11902236" y="114135"/>
                  </a:lnTo>
                  <a:lnTo>
                    <a:pt x="11874372" y="81652"/>
                  </a:lnTo>
                  <a:lnTo>
                    <a:pt x="11841889" y="53787"/>
                  </a:lnTo>
                  <a:lnTo>
                    <a:pt x="11805361" y="31116"/>
                  </a:lnTo>
                  <a:lnTo>
                    <a:pt x="11765362" y="14212"/>
                  </a:lnTo>
                  <a:lnTo>
                    <a:pt x="11722466" y="3648"/>
                  </a:lnTo>
                  <a:lnTo>
                    <a:pt x="11677247" y="0"/>
                  </a:lnTo>
                  <a:close/>
                </a:path>
              </a:pathLst>
            </a:custGeom>
            <a:solidFill>
              <a:srgbClr val="EFF6FD">
                <a:alpha val="95289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61460" y="2037820"/>
            <a:ext cx="4070016" cy="17018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167005" algn="just">
              <a:lnSpc>
                <a:spcPct val="90000"/>
              </a:lnSpc>
              <a:spcBef>
                <a:spcPts val="340"/>
              </a:spcBef>
            </a:pPr>
            <a:r>
              <a:rPr sz="2000" spc="-5" dirty="0">
                <a:solidFill>
                  <a:srgbClr val="181717"/>
                </a:solidFill>
                <a:cs typeface="Calibri"/>
              </a:rPr>
              <a:t>междисциплинарная </a:t>
            </a:r>
            <a:r>
              <a:rPr sz="2000" spc="-10" dirty="0">
                <a:solidFill>
                  <a:srgbClr val="181717"/>
                </a:solidFill>
                <a:cs typeface="Calibri"/>
              </a:rPr>
              <a:t>наука, </a:t>
            </a:r>
            <a:r>
              <a:rPr sz="2000" spc="-5" dirty="0">
                <a:solidFill>
                  <a:srgbClr val="181717"/>
                </a:solidFill>
                <a:cs typeface="Calibri"/>
              </a:rPr>
              <a:t> </a:t>
            </a:r>
            <a:r>
              <a:rPr sz="2000" spc="-15" dirty="0">
                <a:solidFill>
                  <a:srgbClr val="181717"/>
                </a:solidFill>
                <a:cs typeface="Calibri"/>
              </a:rPr>
              <a:t>которая </a:t>
            </a:r>
            <a:r>
              <a:rPr sz="2000" spc="-5" dirty="0">
                <a:solidFill>
                  <a:srgbClr val="181717"/>
                </a:solidFill>
                <a:cs typeface="Calibri"/>
              </a:rPr>
              <a:t>изучает </a:t>
            </a:r>
            <a:r>
              <a:rPr sz="2000" dirty="0">
                <a:solidFill>
                  <a:srgbClr val="181717"/>
                </a:solidFill>
                <a:cs typeface="Calibri"/>
              </a:rPr>
              <a:t>и </a:t>
            </a:r>
            <a:r>
              <a:rPr sz="2000" spc="-10" dirty="0">
                <a:solidFill>
                  <a:srgbClr val="181717"/>
                </a:solidFill>
                <a:cs typeface="Calibri"/>
              </a:rPr>
              <a:t>реализует </a:t>
            </a:r>
            <a:r>
              <a:rPr sz="2000" spc="-440" dirty="0">
                <a:solidFill>
                  <a:srgbClr val="181717"/>
                </a:solidFill>
                <a:cs typeface="Calibri"/>
              </a:rPr>
              <a:t> </a:t>
            </a:r>
            <a:r>
              <a:rPr sz="2000" spc="-5" dirty="0">
                <a:solidFill>
                  <a:srgbClr val="181717"/>
                </a:solidFill>
                <a:cs typeface="Calibri"/>
              </a:rPr>
              <a:t>эффективное </a:t>
            </a:r>
            <a:r>
              <a:rPr sz="2000" spc="-10" dirty="0">
                <a:solidFill>
                  <a:srgbClr val="181717"/>
                </a:solidFill>
                <a:cs typeface="Calibri"/>
              </a:rPr>
              <a:t>использование </a:t>
            </a:r>
            <a:r>
              <a:rPr sz="2000" spc="-440" dirty="0">
                <a:solidFill>
                  <a:srgbClr val="181717"/>
                </a:solidFill>
                <a:cs typeface="Calibri"/>
              </a:rPr>
              <a:t> </a:t>
            </a:r>
            <a:r>
              <a:rPr sz="2000" spc="-10" dirty="0">
                <a:solidFill>
                  <a:srgbClr val="181717"/>
                </a:solidFill>
                <a:cs typeface="Calibri"/>
              </a:rPr>
              <a:t>биомедицинских</a:t>
            </a:r>
            <a:r>
              <a:rPr sz="2000" spc="-15" dirty="0">
                <a:solidFill>
                  <a:srgbClr val="181717"/>
                </a:solidFill>
                <a:cs typeface="Calibri"/>
              </a:rPr>
              <a:t> </a:t>
            </a:r>
            <a:r>
              <a:rPr sz="2000" dirty="0">
                <a:solidFill>
                  <a:srgbClr val="181717"/>
                </a:solidFill>
                <a:cs typeface="Calibri"/>
              </a:rPr>
              <a:t>данных</a:t>
            </a:r>
            <a:endParaRPr sz="2000" dirty="0">
              <a:solidFill>
                <a:prstClr val="black"/>
              </a:solidFill>
              <a:cs typeface="Calibri"/>
            </a:endParaRPr>
          </a:p>
          <a:p>
            <a:pPr marL="12700" marR="5080" algn="just">
              <a:lnSpc>
                <a:spcPts val="2110"/>
              </a:lnSpc>
              <a:spcBef>
                <a:spcPts val="120"/>
              </a:spcBef>
            </a:pPr>
            <a:r>
              <a:rPr sz="2000" dirty="0">
                <a:solidFill>
                  <a:srgbClr val="181717"/>
                </a:solidFill>
                <a:cs typeface="Calibri"/>
              </a:rPr>
              <a:t>и </a:t>
            </a:r>
            <a:r>
              <a:rPr sz="2000" spc="-5" dirty="0">
                <a:solidFill>
                  <a:srgbClr val="181717"/>
                </a:solidFill>
                <a:cs typeface="Calibri"/>
              </a:rPr>
              <a:t>информации </a:t>
            </a:r>
            <a:r>
              <a:rPr sz="2000" dirty="0">
                <a:solidFill>
                  <a:srgbClr val="181717"/>
                </a:solidFill>
                <a:cs typeface="Calibri"/>
              </a:rPr>
              <a:t>с </a:t>
            </a:r>
            <a:r>
              <a:rPr sz="2000" spc="-10" dirty="0">
                <a:solidFill>
                  <a:srgbClr val="181717"/>
                </a:solidFill>
                <a:cs typeface="Calibri"/>
              </a:rPr>
              <a:t>целью </a:t>
            </a:r>
            <a:r>
              <a:rPr sz="2000" spc="-5" dirty="0">
                <a:solidFill>
                  <a:srgbClr val="181717"/>
                </a:solidFill>
                <a:cs typeface="Calibri"/>
              </a:rPr>
              <a:t> </a:t>
            </a:r>
            <a:r>
              <a:rPr sz="2000" spc="-10" dirty="0">
                <a:solidFill>
                  <a:srgbClr val="181717"/>
                </a:solidFill>
                <a:cs typeface="Calibri"/>
              </a:rPr>
              <a:t>улучшения</a:t>
            </a:r>
            <a:r>
              <a:rPr sz="2000" spc="-35" dirty="0">
                <a:solidFill>
                  <a:srgbClr val="181717"/>
                </a:solidFill>
                <a:cs typeface="Calibri"/>
              </a:rPr>
              <a:t> </a:t>
            </a:r>
            <a:r>
              <a:rPr sz="2000" spc="-10" dirty="0">
                <a:solidFill>
                  <a:srgbClr val="181717"/>
                </a:solidFill>
                <a:cs typeface="Calibri"/>
              </a:rPr>
              <a:t>здоровья</a:t>
            </a:r>
            <a:r>
              <a:rPr sz="2000" spc="-35" dirty="0">
                <a:solidFill>
                  <a:srgbClr val="181717"/>
                </a:solidFill>
                <a:cs typeface="Calibri"/>
              </a:rPr>
              <a:t> </a:t>
            </a:r>
            <a:r>
              <a:rPr sz="2000" spc="-10" dirty="0">
                <a:solidFill>
                  <a:srgbClr val="181717"/>
                </a:solidFill>
                <a:cs typeface="Calibri"/>
              </a:rPr>
              <a:t>человека</a:t>
            </a:r>
            <a:endParaRPr sz="2000" dirty="0">
              <a:solidFill>
                <a:prstClr val="black"/>
              </a:solidFill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28800" y="1351722"/>
            <a:ext cx="9851771" cy="5311079"/>
            <a:chOff x="509016" y="432816"/>
            <a:chExt cx="11171555" cy="622998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1493" y="1078172"/>
              <a:ext cx="6178453" cy="55843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4256" y="432816"/>
              <a:ext cx="6922008" cy="4267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4131" y="1420910"/>
              <a:ext cx="61200" cy="1619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9016" y="3328415"/>
              <a:ext cx="2307336" cy="31333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4130" y="3352932"/>
              <a:ext cx="2202460" cy="30288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64536" y="3273551"/>
              <a:ext cx="1441703" cy="14447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41199" y="3352932"/>
              <a:ext cx="1286162" cy="128616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318052" y="346243"/>
            <a:ext cx="1151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Книга, которую должны прочесть все, кто трудится в здравоохранении</a:t>
            </a:r>
          </a:p>
        </p:txBody>
      </p:sp>
    </p:spTree>
    <p:extLst>
      <p:ext uri="{BB962C8B-B14F-4D97-AF65-F5344CB8AC3E}">
        <p14:creationId xmlns:p14="http://schemas.microsoft.com/office/powerpoint/2010/main" val="1127545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5856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F5F5F"/>
                </a:solidFill>
              </a:rPr>
              <a:t>Отечественные инструменты с ИИ, которые </a:t>
            </a:r>
            <a:r>
              <a:rPr lang="ru-RU" sz="3200" b="1" dirty="0">
                <a:solidFill>
                  <a:srgbClr val="C00000"/>
                </a:solidFill>
              </a:rPr>
              <a:t>помогают избежать ошибок </a:t>
            </a:r>
            <a:r>
              <a:rPr lang="ru-RU" sz="3200" b="1" dirty="0">
                <a:solidFill>
                  <a:srgbClr val="5F5F5F"/>
                </a:solidFill>
              </a:rPr>
              <a:t>и </a:t>
            </a:r>
            <a:r>
              <a:rPr lang="ru-RU" sz="3200" b="1" dirty="0">
                <a:solidFill>
                  <a:srgbClr val="C00000"/>
                </a:solidFill>
              </a:rPr>
              <a:t>должны быть в руках </a:t>
            </a:r>
            <a:r>
              <a:rPr lang="ru-RU" sz="3200" b="1" dirty="0">
                <a:solidFill>
                  <a:srgbClr val="5F5F5F"/>
                </a:solidFill>
              </a:rPr>
              <a:t>каждого врача и медицинской сестры, которая его заменяет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273" y="1480775"/>
            <a:ext cx="9750266" cy="519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27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035A4-D946-DAC3-1AE6-6B485C2F7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Скругленный прямоугольник 2">
            <a:extLst>
              <a:ext uri="{FF2B5EF4-FFF2-40B4-BE49-F238E27FC236}">
                <a16:creationId xmlns:a16="http://schemas.microsoft.com/office/drawing/2014/main" id="{2FB358A5-AD90-4523-9DD8-4A31CA657E1D}"/>
              </a:ext>
            </a:extLst>
          </p:cNvPr>
          <p:cNvSpPr/>
          <p:nvPr/>
        </p:nvSpPr>
        <p:spPr>
          <a:xfrm>
            <a:off x="117987" y="110614"/>
            <a:ext cx="11956026" cy="6617109"/>
          </a:xfrm>
          <a:prstGeom prst="roundRect">
            <a:avLst>
              <a:gd name="adj" fmla="val 4213"/>
            </a:avLst>
          </a:prstGeom>
          <a:solidFill>
            <a:srgbClr val="EFF6FD">
              <a:alpha val="95294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chemeClr val="accent5">
                <a:lumMod val="75000"/>
                <a:alpha val="24000"/>
              </a:schemeClr>
            </a:outerShdw>
          </a:effectLst>
        </p:spPr>
        <p:txBody>
          <a:bodyPr spcFirstLastPara="1" wrap="square" lIns="108860" tIns="54415" rIns="108860" bIns="5441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lang="ru-RU" sz="2143" dirty="0">
              <a:solidFill>
                <a:srgbClr val="ED286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E83A02F-A1CC-CBC4-2790-998054DF9E9E}"/>
              </a:ext>
            </a:extLst>
          </p:cNvPr>
          <p:cNvGrpSpPr/>
          <p:nvPr/>
        </p:nvGrpSpPr>
        <p:grpSpPr>
          <a:xfrm>
            <a:off x="-898639" y="2207019"/>
            <a:ext cx="8105690" cy="5141550"/>
            <a:chOff x="-2931826" y="760462"/>
            <a:chExt cx="10187065" cy="6461794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053E2433-F656-B213-76C2-BA2C31BDD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7383" r="7383"/>
            <a:stretch/>
          </p:blipFill>
          <p:spPr bwMode="auto">
            <a:xfrm>
              <a:off x="-1044988" y="1014794"/>
              <a:ext cx="6488149" cy="420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B292E5F-6B90-44BA-61AB-510B0A3BE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931826" y="760462"/>
              <a:ext cx="10187065" cy="6461794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55357C9-906F-8619-99C1-6C405C040E31}"/>
              </a:ext>
            </a:extLst>
          </p:cNvPr>
          <p:cNvGrpSpPr/>
          <p:nvPr/>
        </p:nvGrpSpPr>
        <p:grpSpPr>
          <a:xfrm>
            <a:off x="6568313" y="1925189"/>
            <a:ext cx="5107750" cy="1026045"/>
            <a:chOff x="6388925" y="933914"/>
            <a:chExt cx="5107750" cy="1026045"/>
          </a:xfrm>
        </p:grpSpPr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id="{2010F4AE-D695-2B1F-E2CF-6B26FA5DE466}"/>
                </a:ext>
              </a:extLst>
            </p:cNvPr>
            <p:cNvSpPr/>
            <p:nvPr/>
          </p:nvSpPr>
          <p:spPr>
            <a:xfrm>
              <a:off x="6388925" y="933914"/>
              <a:ext cx="5107750" cy="1026045"/>
            </a:xfrm>
            <a:prstGeom prst="roundRect">
              <a:avLst>
                <a:gd name="adj" fmla="val 24243"/>
              </a:avLst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4B0AFE-B335-3D4D-7966-6BEC7FEFC6BC}"/>
                </a:ext>
              </a:extLst>
            </p:cNvPr>
            <p:cNvSpPr txBox="1"/>
            <p:nvPr/>
          </p:nvSpPr>
          <p:spPr>
            <a:xfrm>
              <a:off x="6519553" y="976387"/>
              <a:ext cx="4977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prstClr val="black"/>
                  </a:solidFill>
                  <a:latin typeface="Montserrat" pitchFamily="2" charset="0"/>
                </a:rPr>
                <a:t>Практическое применение ИИ в ежедневной медицинской практике</a:t>
              </a:r>
            </a:p>
            <a:p>
              <a:r>
                <a:rPr lang="ru-RU" sz="1400" dirty="0">
                  <a:solidFill>
                    <a:prstClr val="black"/>
                  </a:solidFill>
                  <a:latin typeface="Montserrat" pitchFamily="2" charset="0"/>
                </a:rPr>
                <a:t>Курс не просто учит теории — он показывает, </a:t>
              </a:r>
              <a:br>
                <a:rPr lang="ru-RU" sz="1400" dirty="0">
                  <a:solidFill>
                    <a:prstClr val="black"/>
                  </a:solidFill>
                  <a:latin typeface="Montserrat" pitchFamily="2" charset="0"/>
                </a:rPr>
              </a:br>
              <a:r>
                <a:rPr lang="ru-RU" sz="1400" dirty="0">
                  <a:solidFill>
                    <a:prstClr val="black"/>
                  </a:solidFill>
                  <a:latin typeface="Montserrat" pitchFamily="2" charset="0"/>
                </a:rPr>
                <a:t>как использовать ИИ на практике</a:t>
              </a:r>
              <a:endParaRPr lang="ru-RU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Montserrat" pitchFamily="2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DAB8D90-5513-4C75-0547-F65B5CDD8CFC}"/>
              </a:ext>
            </a:extLst>
          </p:cNvPr>
          <p:cNvSpPr txBox="1"/>
          <p:nvPr/>
        </p:nvSpPr>
        <p:spPr>
          <a:xfrm>
            <a:off x="316502" y="524175"/>
            <a:ext cx="11757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000" b="1" dirty="0">
                <a:solidFill>
                  <a:srgbClr val="C00000"/>
                </a:solidFill>
                <a:latin typeface="Montserrat Medium" pitchFamily="2" charset="0"/>
              </a:rPr>
              <a:t>36-часовой </a:t>
            </a:r>
            <a:r>
              <a:rPr lang="x-none" sz="2000" dirty="0">
                <a:solidFill>
                  <a:prstClr val="black"/>
                </a:solidFill>
                <a:latin typeface="Montserrat Medium" pitchFamily="2" charset="0"/>
              </a:rPr>
              <a:t>обучающий курс для врачей всех специальностей о том, что такое ИИ, </a:t>
            </a:r>
            <a:br>
              <a:rPr lang="x-none" sz="2000" dirty="0">
                <a:solidFill>
                  <a:prstClr val="black"/>
                </a:solidFill>
                <a:latin typeface="Montserrat Medium" pitchFamily="2" charset="0"/>
              </a:rPr>
            </a:br>
            <a:r>
              <a:rPr lang="x-none" sz="2000" dirty="0">
                <a:solidFill>
                  <a:prstClr val="black"/>
                </a:solidFill>
                <a:latin typeface="Montserrat Medium" pitchFamily="2" charset="0"/>
              </a:rPr>
              <a:t>как применять ИИ в медицинской деятельности и для ежедневных задач</a:t>
            </a:r>
            <a:endParaRPr lang="ru-RU" sz="2000" dirty="0">
              <a:solidFill>
                <a:prstClr val="black"/>
              </a:solidFill>
              <a:latin typeface="Montserrat Medium" pitchFamily="2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Montserrat Medium" pitchFamily="2" charset="0"/>
              </a:rPr>
              <a:t>Новая версия курса – ноябрь 2025 г. </a:t>
            </a:r>
            <a:r>
              <a:rPr lang="ru-RU" sz="2000" dirty="0">
                <a:solidFill>
                  <a:prstClr val="black"/>
                </a:solidFill>
                <a:latin typeface="Montserrat Medium" pitchFamily="2" charset="0"/>
              </a:rPr>
              <a:t>(6 поток)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3A7B1-E989-9C52-B99E-E954E7A9075F}"/>
              </a:ext>
            </a:extLst>
          </p:cNvPr>
          <p:cNvSpPr txBox="1"/>
          <p:nvPr/>
        </p:nvSpPr>
        <p:spPr>
          <a:xfrm>
            <a:off x="217243" y="88572"/>
            <a:ext cx="117575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2000" b="1" dirty="0">
                <a:solidFill>
                  <a:srgbClr val="C00000"/>
                </a:solidFill>
                <a:latin typeface="Montserrat" pitchFamily="2" charset="0"/>
              </a:rPr>
              <a:t>«Искусственный интеллект</a:t>
            </a:r>
            <a:r>
              <a:rPr lang="ru-RU" sz="2000" b="1" dirty="0">
                <a:solidFill>
                  <a:srgbClr val="C00000"/>
                </a:solidFill>
                <a:latin typeface="Montserrat" pitchFamily="2" charset="0"/>
              </a:rPr>
              <a:t> в здравоохранении: для врача, преподавателя, ученого</a:t>
            </a:r>
            <a:r>
              <a:rPr lang="x-none" sz="2000" b="1" dirty="0">
                <a:solidFill>
                  <a:srgbClr val="C00000"/>
                </a:solidFill>
                <a:latin typeface="Montserrat" pitchFamily="2" charset="0"/>
              </a:rPr>
              <a:t>» 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29972C7-48B6-842C-72CC-DFAA162A8208}"/>
              </a:ext>
            </a:extLst>
          </p:cNvPr>
          <p:cNvGrpSpPr/>
          <p:nvPr/>
        </p:nvGrpSpPr>
        <p:grpSpPr>
          <a:xfrm>
            <a:off x="6568312" y="3052730"/>
            <a:ext cx="5107750" cy="781136"/>
            <a:chOff x="6388925" y="933915"/>
            <a:chExt cx="5107750" cy="781136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D4080BE8-8A3A-820D-27B1-D4D3A06F911B}"/>
                </a:ext>
              </a:extLst>
            </p:cNvPr>
            <p:cNvSpPr/>
            <p:nvPr/>
          </p:nvSpPr>
          <p:spPr>
            <a:xfrm>
              <a:off x="6388925" y="933915"/>
              <a:ext cx="5107750" cy="781136"/>
            </a:xfrm>
            <a:prstGeom prst="roundRect">
              <a:avLst>
                <a:gd name="adj" fmla="val 32584"/>
              </a:avLst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3E5B68-39AE-C4FC-131D-1626E5685A63}"/>
                </a:ext>
              </a:extLst>
            </p:cNvPr>
            <p:cNvSpPr txBox="1"/>
            <p:nvPr/>
          </p:nvSpPr>
          <p:spPr>
            <a:xfrm>
              <a:off x="6519553" y="976387"/>
              <a:ext cx="49771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prstClr val="black"/>
                  </a:solidFill>
                  <a:latin typeface="Montserrat" pitchFamily="2" charset="0"/>
                </a:rPr>
                <a:t>Экспертный состав лекторов – лидеров отрасли </a:t>
              </a:r>
              <a:r>
                <a:rPr lang="ru-RU" sz="1400" dirty="0">
                  <a:solidFill>
                    <a:prstClr val="black"/>
                  </a:solidFill>
                  <a:latin typeface="Montserrat" pitchFamily="2" charset="0"/>
                </a:rPr>
                <a:t>Учитесь у ведущих специалистов, которые уже внедрили ИИ в своих учреждениях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E199A93-9D1B-CE48-A56C-22950C7C8572}"/>
              </a:ext>
            </a:extLst>
          </p:cNvPr>
          <p:cNvGrpSpPr/>
          <p:nvPr/>
        </p:nvGrpSpPr>
        <p:grpSpPr>
          <a:xfrm>
            <a:off x="6568311" y="3935362"/>
            <a:ext cx="5107750" cy="565692"/>
            <a:chOff x="6388925" y="933915"/>
            <a:chExt cx="5107750" cy="565692"/>
          </a:xfrm>
        </p:grpSpPr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D4EA716D-C236-2F1D-069B-17F1CA5F32A3}"/>
                </a:ext>
              </a:extLst>
            </p:cNvPr>
            <p:cNvSpPr/>
            <p:nvPr/>
          </p:nvSpPr>
          <p:spPr>
            <a:xfrm>
              <a:off x="6388925" y="933915"/>
              <a:ext cx="5107750" cy="565692"/>
            </a:xfrm>
            <a:prstGeom prst="roundRect">
              <a:avLst>
                <a:gd name="adj" fmla="val 31393"/>
              </a:avLst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8B58D2-888D-2614-4AAE-80B21A51A99D}"/>
                </a:ext>
              </a:extLst>
            </p:cNvPr>
            <p:cNvSpPr txBox="1"/>
            <p:nvPr/>
          </p:nvSpPr>
          <p:spPr>
            <a:xfrm>
              <a:off x="6519553" y="976387"/>
              <a:ext cx="4977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prstClr val="black"/>
                  </a:solidFill>
                  <a:latin typeface="Montserrat" pitchFamily="2" charset="0"/>
                </a:rPr>
                <a:t>Гибкий формат обучения без отрыва от работы</a:t>
              </a:r>
            </a:p>
            <a:p>
              <a:r>
                <a:rPr lang="ru-RU" sz="1400" dirty="0">
                  <a:solidFill>
                    <a:prstClr val="black"/>
                  </a:solidFill>
                  <a:latin typeface="Montserrat" pitchFamily="2" charset="0"/>
                </a:rPr>
                <a:t>Доступ к материалам 24/7</a:t>
              </a:r>
            </a:p>
          </p:txBody>
        </p:sp>
      </p:grp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4136C5C-D2BF-6A11-4CCE-50DF060C1C9D}"/>
              </a:ext>
            </a:extLst>
          </p:cNvPr>
          <p:cNvSpPr/>
          <p:nvPr/>
        </p:nvSpPr>
        <p:spPr>
          <a:xfrm>
            <a:off x="515937" y="1527347"/>
            <a:ext cx="11196000" cy="45719"/>
          </a:xfrm>
          <a:prstGeom prst="roundRect">
            <a:avLst/>
          </a:prstGeom>
          <a:gradFill>
            <a:gsLst>
              <a:gs pos="5000">
                <a:srgbClr val="7F79E3"/>
              </a:gs>
              <a:gs pos="100000">
                <a:srgbClr val="7CD5D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000" y="4602550"/>
            <a:ext cx="1947555" cy="194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89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433" y="365125"/>
            <a:ext cx="11639692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741E70"/>
                </a:solidFill>
              </a:rPr>
              <a:t>Регистрация новых медицинских изделий с ИИ растет по экспоненте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2" y="1984604"/>
            <a:ext cx="7354956" cy="41308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26087" y="2267060"/>
            <a:ext cx="54230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B9BD5">
                    <a:lumMod val="75000"/>
                  </a:srgbClr>
                </a:solidFill>
              </a:rPr>
              <a:t>Ежегодное одобрение медицинских изделий с ИИ </a:t>
            </a:r>
            <a:r>
              <a:rPr lang="ru-RU" sz="2400" dirty="0">
                <a:solidFill>
                  <a:srgbClr val="8E2630"/>
                </a:solidFill>
              </a:rPr>
              <a:t>растет по экспоненте</a:t>
            </a:r>
            <a:r>
              <a:rPr lang="ru-RU" sz="2400" dirty="0">
                <a:solidFill>
                  <a:srgbClr val="5B9BD5">
                    <a:lumMod val="75000"/>
                  </a:srgbClr>
                </a:solidFill>
              </a:rPr>
              <a:t>, к 2025 г. уже зарегистрировано: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9BD5">
                    <a:lumMod val="75000"/>
                  </a:srgbClr>
                </a:solidFill>
              </a:rPr>
              <a:t>в США более</a:t>
            </a:r>
            <a:r>
              <a:rPr lang="ru-RU" sz="2400" dirty="0">
                <a:solidFill>
                  <a:srgbClr val="8E2630"/>
                </a:solidFill>
              </a:rPr>
              <a:t> 1000</a:t>
            </a:r>
            <a:r>
              <a:rPr lang="ru-RU" sz="2400" dirty="0">
                <a:solidFill>
                  <a:srgbClr val="5B9BD5">
                    <a:lumMod val="75000"/>
                  </a:srgbClr>
                </a:solidFill>
              </a:rPr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9BD5">
                    <a:lumMod val="75000"/>
                  </a:srgbClr>
                </a:solidFill>
              </a:rPr>
              <a:t>в Китае около </a:t>
            </a:r>
            <a:r>
              <a:rPr lang="ru-RU" sz="2400" dirty="0">
                <a:solidFill>
                  <a:srgbClr val="8E2630"/>
                </a:solidFill>
              </a:rPr>
              <a:t>500</a:t>
            </a:r>
            <a:r>
              <a:rPr lang="ru-RU" sz="2400" dirty="0">
                <a:solidFill>
                  <a:srgbClr val="5B9BD5">
                    <a:lumMod val="75000"/>
                  </a:srgbClr>
                </a:solidFill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9BD5">
                    <a:lumMod val="75000"/>
                  </a:srgbClr>
                </a:solidFill>
              </a:rPr>
              <a:t>в России – 48 (в разработке – </a:t>
            </a:r>
            <a:r>
              <a:rPr lang="ru-RU" sz="2400" dirty="0">
                <a:solidFill>
                  <a:srgbClr val="8E2630"/>
                </a:solidFill>
              </a:rPr>
              <a:t>220</a:t>
            </a:r>
            <a:r>
              <a:rPr lang="ru-RU" sz="2400" dirty="0">
                <a:solidFill>
                  <a:srgbClr val="5B9BD5">
                    <a:lumMod val="75000"/>
                  </a:srgbClr>
                </a:solidFill>
              </a:rPr>
              <a:t>)</a:t>
            </a:r>
            <a:endParaRPr lang="ru-RU" sz="1400" dirty="0">
              <a:solidFill>
                <a:srgbClr val="5B9BD5">
                  <a:lumMod val="75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85407" y="863644"/>
            <a:ext cx="1984604" cy="2573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93" y="6273071"/>
            <a:ext cx="1023407" cy="5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4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079" y="365125"/>
            <a:ext cx="11383618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41E70"/>
                </a:solidFill>
              </a:rPr>
              <a:t>Высокая доступность моделей с 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85045" y="2227304"/>
            <a:ext cx="39756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Использование бесплатной модели </a:t>
            </a:r>
            <a:r>
              <a:rPr lang="ru-RU" sz="2400" dirty="0" err="1">
                <a:solidFill>
                  <a:srgbClr val="002060"/>
                </a:solidFill>
              </a:rPr>
              <a:t>DeepSeek</a:t>
            </a:r>
            <a:r>
              <a:rPr lang="ru-RU" sz="2400" dirty="0">
                <a:solidFill>
                  <a:srgbClr val="002060"/>
                </a:solidFill>
              </a:rPr>
              <a:t> с февраля 2025 г. возросло </a:t>
            </a:r>
            <a:r>
              <a:rPr lang="ru-RU" sz="2400" dirty="0">
                <a:solidFill>
                  <a:srgbClr val="D51941"/>
                </a:solidFill>
              </a:rPr>
              <a:t>по экспоненте,</a:t>
            </a:r>
            <a:r>
              <a:rPr lang="ru-RU" sz="2400" dirty="0">
                <a:solidFill>
                  <a:srgbClr val="002060"/>
                </a:solidFill>
              </a:rPr>
              <a:t> в Китае его используют </a:t>
            </a:r>
            <a:r>
              <a:rPr lang="ru-RU" sz="2400" dirty="0">
                <a:solidFill>
                  <a:srgbClr val="D51941"/>
                </a:solidFill>
              </a:rPr>
              <a:t>большинство</a:t>
            </a:r>
            <a:r>
              <a:rPr lang="ru-RU" sz="2400" dirty="0">
                <a:solidFill>
                  <a:srgbClr val="002060"/>
                </a:solidFill>
              </a:rPr>
              <a:t> больниц для постановки диагноза и выбора тактики лечения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(JAMA 28 апреля, 2025 г.)</a:t>
            </a:r>
            <a:endParaRPr lang="ru-RU" sz="1200" dirty="0">
              <a:solidFill>
                <a:srgbClr val="D5194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6626" r="11880"/>
          <a:stretch/>
        </p:blipFill>
        <p:spPr>
          <a:xfrm>
            <a:off x="967408" y="1858617"/>
            <a:ext cx="6742071" cy="47144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93" y="6273071"/>
            <a:ext cx="1023407" cy="5849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85407" y="863644"/>
            <a:ext cx="1984604" cy="2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5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053" y="264410"/>
            <a:ext cx="10515600" cy="107931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41E70"/>
                </a:solidFill>
              </a:rPr>
              <a:t>Давление ИТ-гигантов, разрабатывающих генеративные модели 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9716"/>
          <a:stretch/>
        </p:blipFill>
        <p:spPr>
          <a:xfrm>
            <a:off x="2319981" y="2005107"/>
            <a:ext cx="2210938" cy="28876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77641" y="4903735"/>
            <a:ext cx="18913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Илон </a:t>
            </a:r>
            <a:r>
              <a:rPr lang="ru-RU" sz="1500" b="1" dirty="0" err="1"/>
              <a:t>Маск</a:t>
            </a:r>
            <a:r>
              <a:rPr lang="ru-RU" sz="1500" b="1" dirty="0"/>
              <a:t> </a:t>
            </a:r>
            <a:r>
              <a:rPr lang="ru-RU" sz="1500" dirty="0"/>
              <a:t>— предприниматель, инженер .Основатель, </a:t>
            </a:r>
            <a:r>
              <a:rPr lang="ru-RU" sz="1500" dirty="0" err="1"/>
              <a:t>SpaceX</a:t>
            </a:r>
            <a:r>
              <a:rPr lang="ru-RU" sz="1500" dirty="0"/>
              <a:t>; инвестор, генеральный архитектор продукта </a:t>
            </a:r>
            <a:r>
              <a:rPr lang="ru-RU" sz="1500" dirty="0" err="1"/>
              <a:t>Tesla</a:t>
            </a:r>
            <a:r>
              <a:rPr lang="ru-RU" sz="1500" dirty="0"/>
              <a:t>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330" y="6257798"/>
            <a:ext cx="1023407" cy="5849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85407" y="863644"/>
            <a:ext cx="1984604" cy="257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8647"/>
          <a:stretch/>
        </p:blipFill>
        <p:spPr>
          <a:xfrm>
            <a:off x="4647885" y="1991730"/>
            <a:ext cx="2506611" cy="2880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1754" y="1991730"/>
            <a:ext cx="2117087" cy="28805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7418327" y="4918613"/>
            <a:ext cx="181978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Сергей </a:t>
            </a:r>
            <a:r>
              <a:rPr lang="ru-RU" sz="1500" b="1" dirty="0" err="1"/>
              <a:t>Брин</a:t>
            </a:r>
            <a:r>
              <a:rPr lang="ru-RU" sz="1500" b="1" dirty="0"/>
              <a:t> -</a:t>
            </a:r>
            <a:r>
              <a:rPr lang="ru-RU" sz="1500" dirty="0"/>
              <a:t>американский программист и интернет-предприниматель, </a:t>
            </a:r>
            <a:r>
              <a:rPr lang="ru-RU" sz="1500" dirty="0" err="1"/>
              <a:t>сооснователь</a:t>
            </a:r>
            <a:r>
              <a:rPr lang="ru-RU" sz="1500" dirty="0"/>
              <a:t> </a:t>
            </a:r>
            <a:r>
              <a:rPr lang="en-US" sz="1500" dirty="0"/>
              <a:t>Google</a:t>
            </a:r>
            <a:endParaRPr lang="ru-RU" sz="1500" dirty="0"/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4850034" y="4872251"/>
            <a:ext cx="19872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Сэм Альтман</a:t>
            </a:r>
            <a:r>
              <a:rPr lang="ru-RU" sz="1500" dirty="0"/>
              <a:t> — американский предприниматель, инвестор, </a:t>
            </a:r>
            <a:r>
              <a:rPr lang="ru-RU" sz="1500" dirty="0" err="1"/>
              <a:t>сооснователь</a:t>
            </a:r>
            <a:r>
              <a:rPr lang="ru-RU" sz="1500" dirty="0"/>
              <a:t> и генеральный директор компании </a:t>
            </a:r>
            <a:r>
              <a:rPr lang="ru-RU" sz="1500" dirty="0" err="1"/>
              <a:t>OpenA</a:t>
            </a:r>
            <a:endParaRPr lang="ru-RU" sz="15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18650" r="44978"/>
          <a:stretch/>
        </p:blipFill>
        <p:spPr>
          <a:xfrm>
            <a:off x="9622775" y="1964108"/>
            <a:ext cx="1950526" cy="292864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637526" y="5034029"/>
            <a:ext cx="193577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Лян </a:t>
            </a:r>
            <a:r>
              <a:rPr lang="ru-RU" sz="1500" b="1" dirty="0" err="1"/>
              <a:t>Вэньфэн</a:t>
            </a:r>
            <a:r>
              <a:rPr lang="ru-RU" sz="1500" b="1" dirty="0"/>
              <a:t> — </a:t>
            </a:r>
            <a:r>
              <a:rPr lang="ru-RU" sz="1500" dirty="0"/>
              <a:t>китайский предприниматель, </a:t>
            </a:r>
            <a:r>
              <a:rPr lang="ru-RU" sz="1500" dirty="0" err="1"/>
              <a:t>сооснователь</a:t>
            </a:r>
            <a:r>
              <a:rPr lang="ru-RU" sz="1500" dirty="0"/>
              <a:t> хедж-фонда </a:t>
            </a:r>
            <a:r>
              <a:rPr lang="ru-RU" sz="1500" dirty="0" err="1"/>
              <a:t>High-Flyer</a:t>
            </a:r>
            <a:r>
              <a:rPr lang="ru-RU" sz="1500" dirty="0"/>
              <a:t> и основатель </a:t>
            </a:r>
            <a:r>
              <a:rPr lang="ru-RU" sz="1500" dirty="0" err="1"/>
              <a:t>DeepSeek</a:t>
            </a:r>
            <a:r>
              <a:rPr lang="ru-RU" sz="1500" dirty="0"/>
              <a:t>. 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49875"/>
          <a:stretch/>
        </p:blipFill>
        <p:spPr>
          <a:xfrm>
            <a:off x="235557" y="2009061"/>
            <a:ext cx="2009246" cy="286318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7079" y="4958016"/>
            <a:ext cx="169980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Билл Гейтс </a:t>
            </a:r>
            <a:r>
              <a:rPr lang="ru-RU" sz="1500" dirty="0"/>
              <a:t>— американский предприниматель и общественный деятель, </a:t>
            </a:r>
            <a:r>
              <a:rPr lang="ru-RU" sz="1500" dirty="0" err="1"/>
              <a:t>сооснователь</a:t>
            </a:r>
            <a:r>
              <a:rPr lang="ru-RU" sz="1500" dirty="0"/>
              <a:t> </a:t>
            </a:r>
            <a:r>
              <a:rPr lang="en-US" sz="1500" dirty="0"/>
              <a:t>Microsoft</a:t>
            </a:r>
            <a:r>
              <a:rPr lang="ru-RU" sz="1500" dirty="0"/>
              <a:t>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7076" y="1467673"/>
            <a:ext cx="1394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MAI-1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21649" y="1388914"/>
            <a:ext cx="1394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</a:rPr>
              <a:t>DeepSeek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92788" y="1533896"/>
            <a:ext cx="1323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Google Sans"/>
              </a:rPr>
              <a:t>Grok</a:t>
            </a:r>
            <a:r>
              <a:rPr lang="en-US" sz="2000" dirty="0">
                <a:solidFill>
                  <a:srgbClr val="C00000"/>
                </a:solidFill>
                <a:latin typeface="Google Sans"/>
              </a:rPr>
              <a:t> 2.5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54497" y="1459354"/>
            <a:ext cx="2198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Google Sans"/>
              </a:rPr>
              <a:t>Gemini 2.5 Pro 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24735" y="1493209"/>
            <a:ext cx="1498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</a:rPr>
              <a:t>ChatGPT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</a:rPr>
              <a:t> 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85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9" y="1607015"/>
            <a:ext cx="8652292" cy="37927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983" y="26987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41E70"/>
                </a:solidFill>
              </a:rPr>
              <a:t>Высокий вклад в экономики стран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330" y="6257798"/>
            <a:ext cx="1023407" cy="5849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85407" y="863644"/>
            <a:ext cx="1984604" cy="257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213" y="1485321"/>
            <a:ext cx="8539564" cy="40361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40822" y="1640032"/>
            <a:ext cx="31355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 2030 г. в странах БРИКС экономический вклад ИИ составит от </a:t>
            </a:r>
            <a:r>
              <a:rPr lang="ru-RU" sz="2400" b="1" dirty="0">
                <a:solidFill>
                  <a:srgbClr val="C00000"/>
                </a:solidFill>
              </a:rPr>
              <a:t>2 до 3 трлн $ США, </a:t>
            </a:r>
            <a:r>
              <a:rPr lang="ru-RU" sz="2400" dirty="0"/>
              <a:t>20% из него придется на генеративные модели ИИ, причем более 80% будет сгенерировано в Китае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0983" y="5661514"/>
            <a:ext cx="8016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Дмитрий Николаевич Чернышенко, заместитель Председателя Правительства РФ,  «Наука в сфере ИИ», ПМЭФ, 20 июня, 12.00-13.00, </a:t>
            </a:r>
            <a:r>
              <a:rPr lang="ru-RU" dirty="0">
                <a:hlinkClick r:id="rId6"/>
              </a:rPr>
              <a:t>https://forumspb.com/programme/business-programme/145630/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51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19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41E70"/>
                </a:solidFill>
              </a:rPr>
              <a:t>Развитие научных исследований не остановить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83" y="1521021"/>
            <a:ext cx="4944285" cy="4066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419B0F-B089-272D-CA67-224568816C6F}"/>
              </a:ext>
            </a:extLst>
          </p:cNvPr>
          <p:cNvSpPr txBox="1"/>
          <p:nvPr/>
        </p:nvSpPr>
        <p:spPr>
          <a:xfrm>
            <a:off x="722241" y="5970104"/>
            <a:ext cx="8459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🎧 </a:t>
            </a: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Подкаст «</a:t>
            </a:r>
            <a:r>
              <a:rPr lang="en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NEJM AI Grand Rounds»</a:t>
            </a: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 18.06.2025</a:t>
            </a:r>
          </a:p>
          <a:p>
            <a:r>
              <a:rPr lang="en" sz="1400" dirty="0">
                <a:solidFill>
                  <a:srgbClr val="E7E6E6">
                    <a:lumMod val="50000"/>
                  </a:srgbClr>
                </a:solidFill>
              </a:rPr>
              <a:t>Google’s Efforts to Build Patient‑Facing AI: A Conversation with Drs. Alan </a:t>
            </a:r>
            <a:r>
              <a:rPr lang="en" sz="1400" dirty="0" err="1">
                <a:solidFill>
                  <a:srgbClr val="E7E6E6">
                    <a:lumMod val="50000"/>
                  </a:srgbClr>
                </a:solidFill>
              </a:rPr>
              <a:t>Karthikesalingam</a:t>
            </a:r>
            <a:r>
              <a:rPr lang="en" sz="1400" dirty="0">
                <a:solidFill>
                  <a:srgbClr val="E7E6E6">
                    <a:lumMod val="50000"/>
                  </a:srgbClr>
                </a:solidFill>
              </a:rPr>
              <a:t> and Anil Palepu</a:t>
            </a:r>
            <a:endParaRPr lang="ru-RU" sz="1400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14583" y="141501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D51941"/>
                </a:solidFill>
                <a:latin typeface="Calibri Light" panose="020F0302020204030204"/>
              </a:rPr>
              <a:t>AMIE</a:t>
            </a:r>
            <a:r>
              <a:rPr lang="ru-RU" sz="2800" b="1" dirty="0">
                <a:solidFill>
                  <a:srgbClr val="002060"/>
                </a:solidFill>
                <a:latin typeface="Calibri Light" panose="020F0302020204030204"/>
              </a:rPr>
              <a:t> — новая диалоговая ИИ-система, </a:t>
            </a:r>
            <a:br>
              <a:rPr lang="ru-RU" sz="2800" b="1" dirty="0">
                <a:solidFill>
                  <a:srgbClr val="002060"/>
                </a:solidFill>
                <a:latin typeface="Calibri Light" panose="020F0302020204030204"/>
              </a:rPr>
            </a:br>
            <a:r>
              <a:rPr lang="ru-RU" sz="2800" b="1" dirty="0">
                <a:solidFill>
                  <a:srgbClr val="002060"/>
                </a:solidFill>
                <a:latin typeface="Calibri Light" panose="020F0302020204030204"/>
              </a:rPr>
              <a:t>способная имитировать </a:t>
            </a:r>
            <a:r>
              <a:rPr lang="ru-RU" sz="2800" b="1" dirty="0">
                <a:solidFill>
                  <a:srgbClr val="D51941"/>
                </a:solidFill>
                <a:latin typeface="Calibri Light" panose="020F0302020204030204"/>
              </a:rPr>
              <a:t>опрос пациента, построение </a:t>
            </a:r>
            <a:r>
              <a:rPr lang="ru-RU" sz="2800" b="1" dirty="0" err="1">
                <a:solidFill>
                  <a:srgbClr val="D51941"/>
                </a:solidFill>
                <a:latin typeface="Calibri Light" panose="020F0302020204030204"/>
              </a:rPr>
              <a:t>диф</a:t>
            </a:r>
            <a:r>
              <a:rPr lang="ru-RU" sz="2800" b="1" dirty="0">
                <a:solidFill>
                  <a:srgbClr val="D51941"/>
                </a:solidFill>
                <a:latin typeface="Calibri Light" panose="020F0302020204030204"/>
              </a:rPr>
              <a:t>. диагноза, </a:t>
            </a:r>
            <a:r>
              <a:rPr lang="ru-RU" sz="2800" b="1" dirty="0" err="1">
                <a:solidFill>
                  <a:srgbClr val="D51941"/>
                </a:solidFill>
                <a:latin typeface="Calibri Light" panose="020F0302020204030204"/>
              </a:rPr>
              <a:t>эмпатию</a:t>
            </a:r>
            <a:r>
              <a:rPr lang="ru-RU" sz="2800" b="1" dirty="0">
                <a:solidFill>
                  <a:srgbClr val="D51941"/>
                </a:solidFill>
                <a:latin typeface="Calibri Light" panose="020F0302020204030204"/>
              </a:rPr>
              <a:t> и рекомендации</a:t>
            </a:r>
            <a:r>
              <a:rPr lang="ru-RU" sz="2800" b="1" dirty="0">
                <a:solidFill>
                  <a:srgbClr val="002060"/>
                </a:solidFill>
                <a:latin typeface="Calibri Light" panose="020F0302020204030204"/>
              </a:rPr>
              <a:t>, как на реальном приёме.</a:t>
            </a:r>
          </a:p>
          <a:p>
            <a:r>
              <a:rPr lang="ru-RU" sz="2800" b="1" dirty="0">
                <a:solidFill>
                  <a:srgbClr val="002060"/>
                </a:solidFill>
                <a:latin typeface="Calibri Light" panose="020F0302020204030204"/>
              </a:rPr>
              <a:t>Это получается благодаря </a:t>
            </a:r>
            <a:r>
              <a:rPr lang="ru-RU" sz="2800" b="1" dirty="0" err="1">
                <a:solidFill>
                  <a:srgbClr val="002060"/>
                </a:solidFill>
                <a:latin typeface="Calibri Light" panose="020F0302020204030204"/>
              </a:rPr>
              <a:t>дообучению</a:t>
            </a:r>
            <a:r>
              <a:rPr lang="ru-RU" sz="2800" b="1" dirty="0">
                <a:solidFill>
                  <a:srgbClr val="002060"/>
                </a:solidFill>
                <a:latin typeface="Calibri Light" panose="020F0302020204030204"/>
              </a:rPr>
              <a:t> модели  ИИ на синтетических диалогах: врача, пациента и эксперта, что делает модель ближе к реальной работе врача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93" y="6273071"/>
            <a:ext cx="1023407" cy="584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85407" y="863644"/>
            <a:ext cx="1984604" cy="2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07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84607"/>
            <a:ext cx="4988341" cy="35493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7209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41E70"/>
                </a:solidFill>
              </a:rPr>
              <a:t>Большинство врачей уже смирилось с 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65403" y="2302290"/>
            <a:ext cx="468787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70%</a:t>
            </a:r>
            <a:r>
              <a:rPr lang="ru-RU" sz="2800" dirty="0">
                <a:solidFill>
                  <a:srgbClr val="D51941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опрошенных врачей из разных стран </a:t>
            </a:r>
            <a:r>
              <a:rPr lang="ru-RU" sz="2800" dirty="0">
                <a:solidFill>
                  <a:srgbClr val="D51941"/>
                </a:solidFill>
              </a:rPr>
              <a:t>мира</a:t>
            </a:r>
            <a:r>
              <a:rPr lang="ru-RU" sz="2800" dirty="0">
                <a:solidFill>
                  <a:srgbClr val="002060"/>
                </a:solidFill>
              </a:rPr>
              <a:t> считают, что ИИ поможет повысить эффективность оказания медицинской помощи</a:t>
            </a:r>
          </a:p>
          <a:p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Опрос NEJM </a:t>
            </a:r>
            <a:r>
              <a:rPr lang="ru-RU" b="1" dirty="0" err="1">
                <a:solidFill>
                  <a:srgbClr val="002060"/>
                </a:solidFill>
              </a:rPr>
              <a:t>Catalist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Апрель 2025 г.</a:t>
            </a:r>
            <a:endParaRPr lang="ru-RU" sz="1100" dirty="0">
              <a:solidFill>
                <a:srgbClr val="D5194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97" y="2302291"/>
            <a:ext cx="4456203" cy="2796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29" y="6273070"/>
            <a:ext cx="1023407" cy="5849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3" r="65417" b="234"/>
          <a:stretch/>
        </p:blipFill>
        <p:spPr>
          <a:xfrm rot="5400000">
            <a:off x="-885407" y="863644"/>
            <a:ext cx="1984604" cy="2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39968"/>
      </p:ext>
    </p:extLst>
  </p:cSld>
  <p:clrMapOvr>
    <a:masterClrMapping/>
  </p:clrMapOvr>
</p:sld>
</file>

<file path=ppt/theme/theme1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10583</TotalTime>
  <Words>2514</Words>
  <Application>Microsoft Office PowerPoint</Application>
  <PresentationFormat>Широкоэкранный</PresentationFormat>
  <Paragraphs>207</Paragraphs>
  <Slides>37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37</vt:i4>
      </vt:variant>
    </vt:vector>
  </HeadingPairs>
  <TitlesOfParts>
    <vt:vector size="60" baseType="lpstr">
      <vt:lpstr>Arial</vt:lpstr>
      <vt:lpstr>Calibri</vt:lpstr>
      <vt:lpstr>Calibri Light</vt:lpstr>
      <vt:lpstr>Google Sans</vt:lpstr>
      <vt:lpstr>Gotham Pro</vt:lpstr>
      <vt:lpstr>inherit</vt:lpstr>
      <vt:lpstr>Montserrat</vt:lpstr>
      <vt:lpstr>Montserrat Medium</vt:lpstr>
      <vt:lpstr>Playfair Display</vt:lpstr>
      <vt:lpstr>Roboto</vt:lpstr>
      <vt:lpstr>Tahoma</vt:lpstr>
      <vt:lpstr>Wingdings</vt:lpstr>
      <vt:lpstr>20_Тема Office</vt:lpstr>
      <vt:lpstr>21_Тема Office</vt:lpstr>
      <vt:lpstr>17_Тема Office</vt:lpstr>
      <vt:lpstr>26_Тема Office</vt:lpstr>
      <vt:lpstr>22_Тема Office</vt:lpstr>
      <vt:lpstr>23_Тема Office</vt:lpstr>
      <vt:lpstr>32_Тема Office</vt:lpstr>
      <vt:lpstr>2_Тема Office</vt:lpstr>
      <vt:lpstr>1_Тема Office</vt:lpstr>
      <vt:lpstr>Office Theme</vt:lpstr>
      <vt:lpstr>24_Тема Office</vt:lpstr>
      <vt:lpstr>Искусственный интеллект и здравоохранение:  баланс между пользой и рисками</vt:lpstr>
      <vt:lpstr>Краткие ответы на вопросы</vt:lpstr>
      <vt:lpstr>1. Почему ИИ в здравоохранении – это неизбежность?</vt:lpstr>
      <vt:lpstr>Регистрация новых медицинских изделий с ИИ растет по экспоненте</vt:lpstr>
      <vt:lpstr>Высокая доступность моделей с ИИ</vt:lpstr>
      <vt:lpstr>Давление ИТ-гигантов, разрабатывающих генеративные модели ИИ</vt:lpstr>
      <vt:lpstr>Высокий вклад в экономики стран</vt:lpstr>
      <vt:lpstr>Развитие научных исследований не остановить</vt:lpstr>
      <vt:lpstr>Большинство врачей уже смирилось с ИИ</vt:lpstr>
      <vt:lpstr>2. Что в черном ящике ИИ? </vt:lpstr>
      <vt:lpstr>Что такое ИИ? Понятие с нечеткими границами</vt:lpstr>
      <vt:lpstr>В черном ящике ИИ-моделей: железо, чипы,  алгоритмы, цифры</vt:lpstr>
      <vt:lpstr>ИИ-нейрон упрощенно выглядит так, просто в ИИ-моделях их очень много, а больших языковых - триллионы</vt:lpstr>
      <vt:lpstr>Классификация: от классических алгоритмов к ИИ-агентам</vt:lpstr>
      <vt:lpstr>В чем магия LLM? (БЯМ)</vt:lpstr>
      <vt:lpstr>Есть ли польза от ИИ?</vt:lpstr>
      <vt:lpstr>Направления</vt:lpstr>
      <vt:lpstr>Повышение качества медицинской помощи и снижение времязатрат</vt:lpstr>
      <vt:lpstr>Замена медицинского персонала</vt:lpstr>
      <vt:lpstr>Медицинское образование может стать более эффективным при правильном сочетании ИИ и преподавателя</vt:lpstr>
      <vt:lpstr>Каковы риски и вред ИИ?</vt:lpstr>
      <vt:lpstr>Как ИИ может изменить человека? Мнение профессоров Гарвардского университета, 12 сентября 2025 г. </vt:lpstr>
      <vt:lpstr>Снижение уровня клинического мышления и мотивации думать – это может изменить и человека, и врача. Мнение профессоров Гарвардского университета, 12 сентября 2025 г. </vt:lpstr>
      <vt:lpstr>Надо уже сейчас думать, куда денутся и что будут делать представители специальностей с высоким влиянием ИИ?</vt:lpstr>
      <vt:lpstr>Мнения российских чиновников касательно ИИ тоже оптимистичны, 16 апреля 2025 г., конференция «Data Fusion»</vt:lpstr>
      <vt:lpstr>Надо помнить об ошибках, не генерализуемости и деградации ИИ-моделей, поэтому важно:</vt:lpstr>
      <vt:lpstr>Использование ИИ-моделей у психически неустойчивых людей может привести к психозам и суицидам</vt:lpstr>
      <vt:lpstr>Каким будет наше будущее с ИИ?</vt:lpstr>
      <vt:lpstr>Генри Киссинджер - ИИ может достичь непредусмотренных результатов, как для мирных, так и в военных целях.  В процессе своего развития ИИ может изменить человеческие ценности</vt:lpstr>
      <vt:lpstr>Изменится организация медицинской помощи: необходимо приступить к научному прогнозированию и построению новой модели в эпоху ИИ-технологий </vt:lpstr>
      <vt:lpstr>Факторы, влияющие на организацию медпомощи</vt:lpstr>
      <vt:lpstr>Барьеры внедрения ИИ в здравоохранение</vt:lpstr>
      <vt:lpstr>ЧТО ДЕЛАТЬ В ЗДРАВООХРАНЕНИИ И ДРУГИХ ОТРАСЛЯХ СРОЧНО:</vt:lpstr>
      <vt:lpstr>Что делать нам перед лицом неизбежности?</vt:lpstr>
      <vt:lpstr>Презентация PowerPoint</vt:lpstr>
      <vt:lpstr>Отечественные инструменты с ИИ, которые помогают избежать ошибок и должны быть в руках каждого врача и медицинской сестры, которая его заменяет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Определения и Классификация ИИ</dc:title>
  <dc:creator>GE</dc:creator>
  <cp:lastModifiedBy>Евгений Воробьев</cp:lastModifiedBy>
  <cp:revision>662</cp:revision>
  <cp:lastPrinted>2024-09-12T18:16:11Z</cp:lastPrinted>
  <dcterms:created xsi:type="dcterms:W3CDTF">2024-08-15T08:50:40Z</dcterms:created>
  <dcterms:modified xsi:type="dcterms:W3CDTF">2025-11-18T09:50:56Z</dcterms:modified>
</cp:coreProperties>
</file>