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60" r:id="rId2"/>
    <p:sldId id="317" r:id="rId3"/>
    <p:sldId id="274" r:id="rId4"/>
    <p:sldId id="320" r:id="rId5"/>
    <p:sldId id="337" r:id="rId6"/>
    <p:sldId id="321" r:id="rId7"/>
    <p:sldId id="341" r:id="rId8"/>
    <p:sldId id="343" r:id="rId9"/>
    <p:sldId id="344" r:id="rId10"/>
    <p:sldId id="342" r:id="rId11"/>
    <p:sldId id="338" r:id="rId12"/>
    <p:sldId id="322" r:id="rId13"/>
    <p:sldId id="339" r:id="rId14"/>
    <p:sldId id="323" r:id="rId15"/>
    <p:sldId id="340" r:id="rId16"/>
    <p:sldId id="324" r:id="rId17"/>
    <p:sldId id="325" r:id="rId18"/>
    <p:sldId id="326" r:id="rId19"/>
    <p:sldId id="345" r:id="rId20"/>
    <p:sldId id="327" r:id="rId21"/>
    <p:sldId id="346" r:id="rId22"/>
    <p:sldId id="328" r:id="rId23"/>
    <p:sldId id="336" r:id="rId24"/>
    <p:sldId id="319" r:id="rId25"/>
  </p:sldIdLst>
  <p:sldSz cx="12190413" cy="6859588"/>
  <p:notesSz cx="6858000" cy="9144000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D9"/>
    <a:srgbClr val="1663A4"/>
    <a:srgbClr val="0070BA"/>
    <a:srgbClr val="000CBA"/>
    <a:srgbClr val="1E29A1"/>
    <a:srgbClr val="2B5D95"/>
    <a:srgbClr val="FFFFFF"/>
    <a:srgbClr val="FF0066"/>
    <a:srgbClr val="224B78"/>
    <a:srgbClr val="306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86441" autoAdjust="0"/>
  </p:normalViewPr>
  <p:slideViewPr>
    <p:cSldViewPr>
      <p:cViewPr varScale="1">
        <p:scale>
          <a:sx n="90" d="100"/>
          <a:sy n="90" d="100"/>
        </p:scale>
        <p:origin x="405" y="4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E9786-65CB-4CD9-80BE-CD3002247A19}" type="doc">
      <dgm:prSet loTypeId="urn:microsoft.com/office/officeart/2005/8/layout/radial1" loCatId="cycle" qsTypeId="urn:microsoft.com/office/officeart/2005/8/quickstyle/simple1#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23356EE-1787-4C4B-89DF-1FB5408AB2EA}">
      <dgm:prSet phldrT="[Текст]"/>
      <dgm:spPr bwMode="auto"/>
      <dgm:t>
        <a:bodyPr/>
        <a:lstStyle/>
        <a:p>
          <a:pPr>
            <a:defRPr/>
          </a:pPr>
          <a:r>
            <a:rPr lang="ru-RU"/>
            <a:t>Пациент </a:t>
          </a:r>
        </a:p>
      </dgm:t>
    </dgm:pt>
    <dgm:pt modelId="{19610749-E230-4C4C-B701-356B7CA6622E}" type="parTrans" cxnId="{FBDA049E-B4DE-4ECA-8956-312E9E6F66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87B1F5D-0C51-4091-B555-41FB57026AC3}" type="sibTrans" cxnId="{FBDA049E-B4DE-4ECA-8956-312E9E6F66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D1143CF-1E38-473C-AFE7-889EADCD9507}">
      <dgm:prSet phldrT="[Текст]" custT="1"/>
      <dgm:spPr bwMode="auto"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r>
            <a:rPr lang="ru-RU" sz="1400"/>
            <a:t>Семья и ближайшее окружение</a:t>
          </a:r>
        </a:p>
      </dgm:t>
    </dgm:pt>
    <dgm:pt modelId="{F8AA5547-77FE-4DEF-918B-E69870F01008}" type="parTrans" cxnId="{8E6D0A3F-1671-4E90-9B54-5EECDC935CB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D4BCCD9-31DF-4C70-99A8-F22B928B4F92}" type="sibTrans" cxnId="{8E6D0A3F-1671-4E90-9B54-5EECDC935CB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B36370D-8F34-4818-90CB-36976EC43219}">
      <dgm:prSet phldrT="[Текст]"/>
      <dgm:spPr bwMode="auto"/>
      <dgm:t>
        <a:bodyPr/>
        <a:lstStyle/>
        <a:p>
          <a:pPr>
            <a:defRPr/>
          </a:pPr>
          <a:endParaRPr lang="ru-RU"/>
        </a:p>
      </dgm:t>
    </dgm:pt>
    <dgm:pt modelId="{3C5199CA-E04B-43E9-9CE7-B80AD20C9D85}" type="parTrans" cxnId="{8C217E2A-AD7F-4EC0-8DDB-4209A1B185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B710486-445D-46C9-9982-F2CE9DFA0982}" type="sibTrans" cxnId="{8C217E2A-AD7F-4EC0-8DDB-4209A1B185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5ED6718-6385-4D1A-B6AA-15BF6BFE6F50}">
      <dgm:prSet phldrT="" custT="1"/>
      <dgm:spPr bwMode="auto"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r>
            <a:rPr lang="ru-RU" sz="1400"/>
            <a:t>НКО</a:t>
          </a:r>
        </a:p>
      </dgm:t>
    </dgm:pt>
    <dgm:pt modelId="{9AB3099B-DB64-419B-8583-6CEC4EA2DFED}" type="parTrans" cxnId="{F107DDB1-9E3E-4DFB-B840-01CD8686A2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F91FDC-1201-41B1-A36F-91855858491F}" type="sibTrans" cxnId="{F107DDB1-9E3E-4DFB-B840-01CD8686A2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471D0E9-E272-4C86-9514-0594B2C6E8AF}">
      <dgm:prSet phldrT="" custT="1"/>
      <dgm:spPr bwMode="auto"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r>
            <a:rPr lang="ru-RU" sz="1200"/>
            <a:t>Система здравоохранения (Страховые СМО )</a:t>
          </a:r>
        </a:p>
      </dgm:t>
    </dgm:pt>
    <dgm:pt modelId="{BCD64274-6F4D-41B9-8C32-B37393D00590}" type="parTrans" cxnId="{BEB618E1-061F-4D87-8CC0-069C7CB505D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69F9FA8-A3B0-4B41-9409-73B0588D7853}" type="sibTrans" cxnId="{BEB618E1-061F-4D87-8CC0-069C7CB505D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5FF19C2-C834-4143-A4AA-05EC07DD7316}">
      <dgm:prSet phldrT="" custT="1"/>
      <dgm:spPr bwMode="auto"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r>
            <a:rPr lang="ru-RU" sz="1400"/>
            <a:t>Врач</a:t>
          </a:r>
        </a:p>
      </dgm:t>
    </dgm:pt>
    <dgm:pt modelId="{04FC423C-6DEB-400F-A0EE-8423FDC8E700}" type="parTrans" cxnId="{E1012A50-82BE-408E-AA77-214B4135523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ACCA7DB-E50F-45A0-9781-5E85B0CCE126}" type="sibTrans" cxnId="{E1012A50-82BE-408E-AA77-214B4135523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55CBCEA-E856-456D-A245-F32CE3C8C03C}">
      <dgm:prSet phldrT="" custT="1"/>
      <dgm:spPr bwMode="auto"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r>
            <a:rPr lang="ru-RU" sz="1400"/>
            <a:t>Работо-датель </a:t>
          </a:r>
        </a:p>
      </dgm:t>
    </dgm:pt>
    <dgm:pt modelId="{EA3CBFC5-2AA9-4542-A68C-4EC5C7D924D0}" type="parTrans" cxnId="{84D11369-18C9-4D6C-A643-E393AEABC7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6BF6CAF-25E3-4048-8067-E79CD3407B86}" type="sibTrans" cxnId="{84D11369-18C9-4D6C-A643-E393AEABC7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302A1B7-82BD-40D8-8332-C21DFB22096B}">
      <dgm:prSet phldrT="" custT="1"/>
      <dgm:spPr bwMode="auto"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r>
            <a:rPr lang="ru-RU" sz="1400"/>
            <a:t>Социаль-ные учрежде-ния</a:t>
          </a:r>
        </a:p>
      </dgm:t>
    </dgm:pt>
    <dgm:pt modelId="{65F10A4C-69F7-4328-8184-874403151C25}" type="parTrans" cxnId="{04BCDB46-311C-42DA-B9B6-C4761D2180F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E44CBC1-E960-4E60-85CD-9367706912B2}" type="sibTrans" cxnId="{04BCDB46-311C-42DA-B9B6-C4761D2180F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6B9E1D-9AB0-482C-9270-FA1AA540AABD}" type="pres">
      <dgm:prSet presAssocID="{A0EE9786-65CB-4CD9-80BE-CD3002247A19}" presName="cycle" presStyleCnt="0">
        <dgm:presLayoutVars>
          <dgm:chMax val="1"/>
          <dgm:dir/>
          <dgm:animLvl val="ctr"/>
          <dgm:resizeHandles val="exact"/>
        </dgm:presLayoutVars>
      </dgm:prSet>
      <dgm:spPr bwMode="auto"/>
    </dgm:pt>
    <dgm:pt modelId="{32C4C117-90E6-44FF-8F34-232C0EC71B1E}" type="pres">
      <dgm:prSet presAssocID="{D23356EE-1787-4C4B-89DF-1FB5408AB2EA}" presName="centerShape" presStyleLbl="node0" presStyleIdx="0" presStyleCnt="1"/>
      <dgm:spPr bwMode="auto"/>
    </dgm:pt>
    <dgm:pt modelId="{7B80E950-EA67-4ABC-80B8-B5A3948C9AD4}" type="pres">
      <dgm:prSet presAssocID="{F8AA5547-77FE-4DEF-918B-E69870F01008}" presName="Name9" presStyleLbl="parChTrans1D2" presStyleIdx="0" presStyleCnt="6"/>
      <dgm:spPr bwMode="auto"/>
    </dgm:pt>
    <dgm:pt modelId="{F47122BC-3E27-4824-8070-8E5ABEBC591B}" type="pres">
      <dgm:prSet presAssocID="{F8AA5547-77FE-4DEF-918B-E69870F01008}" presName="connTx" presStyleLbl="parChTrans1D2" presStyleIdx="0" presStyleCnt="6"/>
      <dgm:spPr bwMode="auto"/>
    </dgm:pt>
    <dgm:pt modelId="{2E323963-E230-4695-AA6E-6A72360A1458}" type="pres">
      <dgm:prSet presAssocID="{2D1143CF-1E38-473C-AFE7-889EADCD9507}" presName="node" presStyleLbl="node1" presStyleIdx="0" presStyleCnt="6">
        <dgm:presLayoutVars>
          <dgm:bulletEnabled val="1"/>
        </dgm:presLayoutVars>
      </dgm:prSet>
      <dgm:spPr bwMode="auto"/>
    </dgm:pt>
    <dgm:pt modelId="{853D5CD3-9C2A-4874-9C7F-6583086C920E}" type="pres">
      <dgm:prSet presAssocID="{9AB3099B-DB64-419B-8583-6CEC4EA2DFED}" presName="Name9" presStyleLbl="parChTrans1D2" presStyleIdx="1" presStyleCnt="6"/>
      <dgm:spPr bwMode="auto"/>
    </dgm:pt>
    <dgm:pt modelId="{67D58CCF-FBC8-4263-AF9D-1C31DD82A12F}" type="pres">
      <dgm:prSet presAssocID="{9AB3099B-DB64-419B-8583-6CEC4EA2DFED}" presName="connTx" presStyleLbl="parChTrans1D2" presStyleIdx="1" presStyleCnt="6"/>
      <dgm:spPr bwMode="auto"/>
    </dgm:pt>
    <dgm:pt modelId="{46710755-7F9C-421C-80E1-92D9A98F400E}" type="pres">
      <dgm:prSet presAssocID="{05ED6718-6385-4D1A-B6AA-15BF6BFE6F50}" presName="node" presStyleLbl="node1" presStyleIdx="1" presStyleCnt="6">
        <dgm:presLayoutVars>
          <dgm:bulletEnabled val="1"/>
        </dgm:presLayoutVars>
      </dgm:prSet>
      <dgm:spPr bwMode="auto"/>
    </dgm:pt>
    <dgm:pt modelId="{D341512E-1256-4A88-BDD2-266029B9B96C}" type="pres">
      <dgm:prSet presAssocID="{BCD64274-6F4D-41B9-8C32-B37393D00590}" presName="Name9" presStyleLbl="parChTrans1D2" presStyleIdx="2" presStyleCnt="6"/>
      <dgm:spPr bwMode="auto"/>
    </dgm:pt>
    <dgm:pt modelId="{76F6A731-B8BC-45F4-9DE5-E435A3EC12AC}" type="pres">
      <dgm:prSet presAssocID="{BCD64274-6F4D-41B9-8C32-B37393D00590}" presName="connTx" presStyleLbl="parChTrans1D2" presStyleIdx="2" presStyleCnt="6"/>
      <dgm:spPr bwMode="auto"/>
    </dgm:pt>
    <dgm:pt modelId="{EE27B84C-0B7D-4182-A673-7472978C3255}" type="pres">
      <dgm:prSet presAssocID="{5471D0E9-E272-4C86-9514-0594B2C6E8AF}" presName="node" presStyleLbl="node1" presStyleIdx="2" presStyleCnt="6">
        <dgm:presLayoutVars>
          <dgm:bulletEnabled val="1"/>
        </dgm:presLayoutVars>
      </dgm:prSet>
      <dgm:spPr bwMode="auto"/>
    </dgm:pt>
    <dgm:pt modelId="{996F923E-8B2F-4B5A-9B3D-37D69CE9A7D2}" type="pres">
      <dgm:prSet presAssocID="{04FC423C-6DEB-400F-A0EE-8423FDC8E700}" presName="Name9" presStyleLbl="parChTrans1D2" presStyleIdx="3" presStyleCnt="6"/>
      <dgm:spPr bwMode="auto"/>
    </dgm:pt>
    <dgm:pt modelId="{03358C6D-885F-4216-A30E-6C3E04CB9933}" type="pres">
      <dgm:prSet presAssocID="{04FC423C-6DEB-400F-A0EE-8423FDC8E700}" presName="connTx" presStyleLbl="parChTrans1D2" presStyleIdx="3" presStyleCnt="6"/>
      <dgm:spPr bwMode="auto"/>
    </dgm:pt>
    <dgm:pt modelId="{BD3074DB-1E6A-4E76-AF41-B43D4D28597E}" type="pres">
      <dgm:prSet presAssocID="{B5FF19C2-C834-4143-A4AA-05EC07DD7316}" presName="node" presStyleLbl="node1" presStyleIdx="3" presStyleCnt="6">
        <dgm:presLayoutVars>
          <dgm:bulletEnabled val="1"/>
        </dgm:presLayoutVars>
      </dgm:prSet>
      <dgm:spPr bwMode="auto"/>
    </dgm:pt>
    <dgm:pt modelId="{886BBB07-5FC5-48DD-A7DD-41C56B554D07}" type="pres">
      <dgm:prSet presAssocID="{EA3CBFC5-2AA9-4542-A68C-4EC5C7D924D0}" presName="Name9" presStyleLbl="parChTrans1D2" presStyleIdx="4" presStyleCnt="6"/>
      <dgm:spPr bwMode="auto"/>
    </dgm:pt>
    <dgm:pt modelId="{D3F2EDF9-49EC-47BF-837D-D382A406028F}" type="pres">
      <dgm:prSet presAssocID="{EA3CBFC5-2AA9-4542-A68C-4EC5C7D924D0}" presName="connTx" presStyleLbl="parChTrans1D2" presStyleIdx="4" presStyleCnt="6"/>
      <dgm:spPr bwMode="auto"/>
    </dgm:pt>
    <dgm:pt modelId="{7F6F3DB8-5A23-4A48-8AF1-BD246C70B11F}" type="pres">
      <dgm:prSet presAssocID="{A55CBCEA-E856-456D-A245-F32CE3C8C03C}" presName="node" presStyleLbl="node1" presStyleIdx="4" presStyleCnt="6">
        <dgm:presLayoutVars>
          <dgm:bulletEnabled val="1"/>
        </dgm:presLayoutVars>
      </dgm:prSet>
      <dgm:spPr bwMode="auto"/>
    </dgm:pt>
    <dgm:pt modelId="{AF123544-B280-4D4A-97B0-8BFE4DD77BAE}" type="pres">
      <dgm:prSet presAssocID="{65F10A4C-69F7-4328-8184-874403151C25}" presName="Name9" presStyleLbl="parChTrans1D2" presStyleIdx="5" presStyleCnt="6"/>
      <dgm:spPr bwMode="auto"/>
    </dgm:pt>
    <dgm:pt modelId="{A95970A0-546A-40E6-A412-B806EB9A89FF}" type="pres">
      <dgm:prSet presAssocID="{65F10A4C-69F7-4328-8184-874403151C25}" presName="connTx" presStyleLbl="parChTrans1D2" presStyleIdx="5" presStyleCnt="6"/>
      <dgm:spPr bwMode="auto"/>
    </dgm:pt>
    <dgm:pt modelId="{59DA6CAC-0B00-4081-80EB-D931AFC92D68}" type="pres">
      <dgm:prSet presAssocID="{8302A1B7-82BD-40D8-8332-C21DFB22096B}" presName="node" presStyleLbl="node1" presStyleIdx="5" presStyleCnt="6">
        <dgm:presLayoutVars>
          <dgm:bulletEnabled val="1"/>
        </dgm:presLayoutVars>
      </dgm:prSet>
      <dgm:spPr bwMode="auto"/>
    </dgm:pt>
  </dgm:ptLst>
  <dgm:cxnLst>
    <dgm:cxn modelId="{24803C06-F384-40F1-A6DF-66242E450DC7}" type="presOf" srcId="{F8AA5547-77FE-4DEF-918B-E69870F01008}" destId="{F47122BC-3E27-4824-8070-8E5ABEBC591B}" srcOrd="1" destOrd="0" presId="urn:microsoft.com/office/officeart/2005/8/layout/radial1"/>
    <dgm:cxn modelId="{0FD8640D-B689-4F49-8AC0-9C4B80AEF642}" type="presOf" srcId="{B5FF19C2-C834-4143-A4AA-05EC07DD7316}" destId="{BD3074DB-1E6A-4E76-AF41-B43D4D28597E}" srcOrd="0" destOrd="0" presId="urn:microsoft.com/office/officeart/2005/8/layout/radial1"/>
    <dgm:cxn modelId="{8C217E2A-AD7F-4EC0-8DDB-4209A1B185B3}" srcId="{A0EE9786-65CB-4CD9-80BE-CD3002247A19}" destId="{2B36370D-8F34-4818-90CB-36976EC43219}" srcOrd="1" destOrd="0" parTransId="{3C5199CA-E04B-43E9-9CE7-B80AD20C9D85}" sibTransId="{9B710486-445D-46C9-9982-F2CE9DFA0982}"/>
    <dgm:cxn modelId="{0A582939-A6C7-4F14-BEC2-95DAE678A22E}" type="presOf" srcId="{A0EE9786-65CB-4CD9-80BE-CD3002247A19}" destId="{CE6B9E1D-9AB0-482C-9270-FA1AA540AABD}" srcOrd="0" destOrd="0" presId="urn:microsoft.com/office/officeart/2005/8/layout/radial1"/>
    <dgm:cxn modelId="{8A7D6439-50A5-438A-8473-B95BDAB6D468}" type="presOf" srcId="{A55CBCEA-E856-456D-A245-F32CE3C8C03C}" destId="{7F6F3DB8-5A23-4A48-8AF1-BD246C70B11F}" srcOrd="0" destOrd="0" presId="urn:microsoft.com/office/officeart/2005/8/layout/radial1"/>
    <dgm:cxn modelId="{8E6D0A3F-1671-4E90-9B54-5EECDC935CBD}" srcId="{D23356EE-1787-4C4B-89DF-1FB5408AB2EA}" destId="{2D1143CF-1E38-473C-AFE7-889EADCD9507}" srcOrd="0" destOrd="0" parTransId="{F8AA5547-77FE-4DEF-918B-E69870F01008}" sibTransId="{4D4BCCD9-31DF-4C70-99A8-F22B928B4F92}"/>
    <dgm:cxn modelId="{04BCDB46-311C-42DA-B9B6-C4761D2180FC}" srcId="{D23356EE-1787-4C4B-89DF-1FB5408AB2EA}" destId="{8302A1B7-82BD-40D8-8332-C21DFB22096B}" srcOrd="5" destOrd="0" parTransId="{65F10A4C-69F7-4328-8184-874403151C25}" sibTransId="{8E44CBC1-E960-4E60-85CD-9367706912B2}"/>
    <dgm:cxn modelId="{84D11369-18C9-4D6C-A643-E393AEABC75A}" srcId="{D23356EE-1787-4C4B-89DF-1FB5408AB2EA}" destId="{A55CBCEA-E856-456D-A245-F32CE3C8C03C}" srcOrd="4" destOrd="0" parTransId="{EA3CBFC5-2AA9-4542-A68C-4EC5C7D924D0}" sibTransId="{B6BF6CAF-25E3-4048-8067-E79CD3407B86}"/>
    <dgm:cxn modelId="{C7FCEA6D-8234-448C-98F7-4294623826B1}" type="presOf" srcId="{BCD64274-6F4D-41B9-8C32-B37393D00590}" destId="{D341512E-1256-4A88-BDD2-266029B9B96C}" srcOrd="0" destOrd="0" presId="urn:microsoft.com/office/officeart/2005/8/layout/radial1"/>
    <dgm:cxn modelId="{E1012A50-82BE-408E-AA77-214B4135523E}" srcId="{D23356EE-1787-4C4B-89DF-1FB5408AB2EA}" destId="{B5FF19C2-C834-4143-A4AA-05EC07DD7316}" srcOrd="3" destOrd="0" parTransId="{04FC423C-6DEB-400F-A0EE-8423FDC8E700}" sibTransId="{EACCA7DB-E50F-45A0-9781-5E85B0CCE126}"/>
    <dgm:cxn modelId="{7EB31554-F9A4-46EC-875D-B5437029123C}" type="presOf" srcId="{EA3CBFC5-2AA9-4542-A68C-4EC5C7D924D0}" destId="{886BBB07-5FC5-48DD-A7DD-41C56B554D07}" srcOrd="0" destOrd="0" presId="urn:microsoft.com/office/officeart/2005/8/layout/radial1"/>
    <dgm:cxn modelId="{08C9888F-24B5-40DB-9C73-E5EC7B697B30}" type="presOf" srcId="{9AB3099B-DB64-419B-8583-6CEC4EA2DFED}" destId="{67D58CCF-FBC8-4263-AF9D-1C31DD82A12F}" srcOrd="1" destOrd="0" presId="urn:microsoft.com/office/officeart/2005/8/layout/radial1"/>
    <dgm:cxn modelId="{86C39D92-E73D-4C17-BB41-57C94EE7D0E1}" type="presOf" srcId="{9AB3099B-DB64-419B-8583-6CEC4EA2DFED}" destId="{853D5CD3-9C2A-4874-9C7F-6583086C920E}" srcOrd="0" destOrd="0" presId="urn:microsoft.com/office/officeart/2005/8/layout/radial1"/>
    <dgm:cxn modelId="{FBDA049E-B4DE-4ECA-8956-312E9E6F6601}" srcId="{A0EE9786-65CB-4CD9-80BE-CD3002247A19}" destId="{D23356EE-1787-4C4B-89DF-1FB5408AB2EA}" srcOrd="0" destOrd="0" parTransId="{19610749-E230-4C4C-B701-356B7CA6622E}" sibTransId="{D87B1F5D-0C51-4091-B555-41FB57026AC3}"/>
    <dgm:cxn modelId="{FDD352A2-C4E0-49E8-8747-FD6D3CACD921}" type="presOf" srcId="{F8AA5547-77FE-4DEF-918B-E69870F01008}" destId="{7B80E950-EA67-4ABC-80B8-B5A3948C9AD4}" srcOrd="0" destOrd="0" presId="urn:microsoft.com/office/officeart/2005/8/layout/radial1"/>
    <dgm:cxn modelId="{9CE99AA9-DC0F-4DCA-8916-F719F1C20414}" type="presOf" srcId="{04FC423C-6DEB-400F-A0EE-8423FDC8E700}" destId="{03358C6D-885F-4216-A30E-6C3E04CB9933}" srcOrd="1" destOrd="0" presId="urn:microsoft.com/office/officeart/2005/8/layout/radial1"/>
    <dgm:cxn modelId="{9AD45FB1-7DD7-4128-A7E8-875D89FF6C43}" type="presOf" srcId="{04FC423C-6DEB-400F-A0EE-8423FDC8E700}" destId="{996F923E-8B2F-4B5A-9B3D-37D69CE9A7D2}" srcOrd="0" destOrd="0" presId="urn:microsoft.com/office/officeart/2005/8/layout/radial1"/>
    <dgm:cxn modelId="{F107DDB1-9E3E-4DFB-B840-01CD8686A2AE}" srcId="{D23356EE-1787-4C4B-89DF-1FB5408AB2EA}" destId="{05ED6718-6385-4D1A-B6AA-15BF6BFE6F50}" srcOrd="1" destOrd="0" parTransId="{9AB3099B-DB64-419B-8583-6CEC4EA2DFED}" sibTransId="{AFF91FDC-1201-41B1-A36F-91855858491F}"/>
    <dgm:cxn modelId="{3745BDBE-63A5-43A3-8F8D-66268653E55C}" type="presOf" srcId="{EA3CBFC5-2AA9-4542-A68C-4EC5C7D924D0}" destId="{D3F2EDF9-49EC-47BF-837D-D382A406028F}" srcOrd="1" destOrd="0" presId="urn:microsoft.com/office/officeart/2005/8/layout/radial1"/>
    <dgm:cxn modelId="{B2213DCD-03FE-4C3E-8713-A7FE5C46CC9F}" type="presOf" srcId="{2D1143CF-1E38-473C-AFE7-889EADCD9507}" destId="{2E323963-E230-4695-AA6E-6A72360A1458}" srcOrd="0" destOrd="0" presId="urn:microsoft.com/office/officeart/2005/8/layout/radial1"/>
    <dgm:cxn modelId="{CACFE3CF-7451-46F0-BBAA-8892656CD6F7}" type="presOf" srcId="{65F10A4C-69F7-4328-8184-874403151C25}" destId="{A95970A0-546A-40E6-A412-B806EB9A89FF}" srcOrd="1" destOrd="0" presId="urn:microsoft.com/office/officeart/2005/8/layout/radial1"/>
    <dgm:cxn modelId="{70515ED4-78D2-4D73-A974-7668D2D701DE}" type="presOf" srcId="{05ED6718-6385-4D1A-B6AA-15BF6BFE6F50}" destId="{46710755-7F9C-421C-80E1-92D9A98F400E}" srcOrd="0" destOrd="0" presId="urn:microsoft.com/office/officeart/2005/8/layout/radial1"/>
    <dgm:cxn modelId="{7E5658DF-1806-44DA-BFA9-9F33E590CEA7}" type="presOf" srcId="{BCD64274-6F4D-41B9-8C32-B37393D00590}" destId="{76F6A731-B8BC-45F4-9DE5-E435A3EC12AC}" srcOrd="1" destOrd="0" presId="urn:microsoft.com/office/officeart/2005/8/layout/radial1"/>
    <dgm:cxn modelId="{BEB618E1-061F-4D87-8CC0-069C7CB505DB}" srcId="{D23356EE-1787-4C4B-89DF-1FB5408AB2EA}" destId="{5471D0E9-E272-4C86-9514-0594B2C6E8AF}" srcOrd="2" destOrd="0" parTransId="{BCD64274-6F4D-41B9-8C32-B37393D00590}" sibTransId="{269F9FA8-A3B0-4B41-9409-73B0588D7853}"/>
    <dgm:cxn modelId="{289E76E6-F1E5-4653-89D0-759424216BD4}" type="presOf" srcId="{5471D0E9-E272-4C86-9514-0594B2C6E8AF}" destId="{EE27B84C-0B7D-4182-A673-7472978C3255}" srcOrd="0" destOrd="0" presId="urn:microsoft.com/office/officeart/2005/8/layout/radial1"/>
    <dgm:cxn modelId="{C29CC3F2-A94E-4D6F-97EB-7CED4AC5B80D}" type="presOf" srcId="{D23356EE-1787-4C4B-89DF-1FB5408AB2EA}" destId="{32C4C117-90E6-44FF-8F34-232C0EC71B1E}" srcOrd="0" destOrd="0" presId="urn:microsoft.com/office/officeart/2005/8/layout/radial1"/>
    <dgm:cxn modelId="{764E2FF7-973F-4FE3-9628-5667AF844A35}" type="presOf" srcId="{8302A1B7-82BD-40D8-8332-C21DFB22096B}" destId="{59DA6CAC-0B00-4081-80EB-D931AFC92D68}" srcOrd="0" destOrd="0" presId="urn:microsoft.com/office/officeart/2005/8/layout/radial1"/>
    <dgm:cxn modelId="{335737FD-5ADF-4C5E-8943-46A7C05E4A8A}" type="presOf" srcId="{65F10A4C-69F7-4328-8184-874403151C25}" destId="{AF123544-B280-4D4A-97B0-8BFE4DD77BAE}" srcOrd="0" destOrd="0" presId="urn:microsoft.com/office/officeart/2005/8/layout/radial1"/>
    <dgm:cxn modelId="{CFFFBF82-C972-4E99-80FF-18C706462AB3}" type="presParOf" srcId="{CE6B9E1D-9AB0-482C-9270-FA1AA540AABD}" destId="{32C4C117-90E6-44FF-8F34-232C0EC71B1E}" srcOrd="0" destOrd="0" presId="urn:microsoft.com/office/officeart/2005/8/layout/radial1"/>
    <dgm:cxn modelId="{FF8650F5-E2E8-43BB-8028-BBCEAA9F1771}" type="presParOf" srcId="{CE6B9E1D-9AB0-482C-9270-FA1AA540AABD}" destId="{7B80E950-EA67-4ABC-80B8-B5A3948C9AD4}" srcOrd="1" destOrd="0" presId="urn:microsoft.com/office/officeart/2005/8/layout/radial1"/>
    <dgm:cxn modelId="{77D490D0-1939-4A99-974F-548A3598DEB0}" type="presParOf" srcId="{7B80E950-EA67-4ABC-80B8-B5A3948C9AD4}" destId="{F47122BC-3E27-4824-8070-8E5ABEBC591B}" srcOrd="0" destOrd="0" presId="urn:microsoft.com/office/officeart/2005/8/layout/radial1"/>
    <dgm:cxn modelId="{CA64805E-071E-46F5-8B2E-8F22B7932ECC}" type="presParOf" srcId="{CE6B9E1D-9AB0-482C-9270-FA1AA540AABD}" destId="{2E323963-E230-4695-AA6E-6A72360A1458}" srcOrd="2" destOrd="0" presId="urn:microsoft.com/office/officeart/2005/8/layout/radial1"/>
    <dgm:cxn modelId="{B90199CC-9B5C-4DF7-A831-C15312EE6FE8}" type="presParOf" srcId="{CE6B9E1D-9AB0-482C-9270-FA1AA540AABD}" destId="{853D5CD3-9C2A-4874-9C7F-6583086C920E}" srcOrd="3" destOrd="0" presId="urn:microsoft.com/office/officeart/2005/8/layout/radial1"/>
    <dgm:cxn modelId="{DA304B65-5ED8-43C7-807A-26B847ECA213}" type="presParOf" srcId="{853D5CD3-9C2A-4874-9C7F-6583086C920E}" destId="{67D58CCF-FBC8-4263-AF9D-1C31DD82A12F}" srcOrd="0" destOrd="0" presId="urn:microsoft.com/office/officeart/2005/8/layout/radial1"/>
    <dgm:cxn modelId="{A319893F-4E5C-4470-BE5C-8C9F9C34B425}" type="presParOf" srcId="{CE6B9E1D-9AB0-482C-9270-FA1AA540AABD}" destId="{46710755-7F9C-421C-80E1-92D9A98F400E}" srcOrd="4" destOrd="0" presId="urn:microsoft.com/office/officeart/2005/8/layout/radial1"/>
    <dgm:cxn modelId="{7A995E7F-E55D-458D-B64E-8C9B60512660}" type="presParOf" srcId="{CE6B9E1D-9AB0-482C-9270-FA1AA540AABD}" destId="{D341512E-1256-4A88-BDD2-266029B9B96C}" srcOrd="5" destOrd="0" presId="urn:microsoft.com/office/officeart/2005/8/layout/radial1"/>
    <dgm:cxn modelId="{2886C69B-9784-4F33-9824-89BD9566AAB7}" type="presParOf" srcId="{D341512E-1256-4A88-BDD2-266029B9B96C}" destId="{76F6A731-B8BC-45F4-9DE5-E435A3EC12AC}" srcOrd="0" destOrd="0" presId="urn:microsoft.com/office/officeart/2005/8/layout/radial1"/>
    <dgm:cxn modelId="{B19B54FD-8E1A-4191-B50C-E6577698B158}" type="presParOf" srcId="{CE6B9E1D-9AB0-482C-9270-FA1AA540AABD}" destId="{EE27B84C-0B7D-4182-A673-7472978C3255}" srcOrd="6" destOrd="0" presId="urn:microsoft.com/office/officeart/2005/8/layout/radial1"/>
    <dgm:cxn modelId="{856B6A54-5CA2-4E0B-8217-A281E78478D9}" type="presParOf" srcId="{CE6B9E1D-9AB0-482C-9270-FA1AA540AABD}" destId="{996F923E-8B2F-4B5A-9B3D-37D69CE9A7D2}" srcOrd="7" destOrd="0" presId="urn:microsoft.com/office/officeart/2005/8/layout/radial1"/>
    <dgm:cxn modelId="{91DAB65E-0D5E-408A-83C7-9C1ED52411FE}" type="presParOf" srcId="{996F923E-8B2F-4B5A-9B3D-37D69CE9A7D2}" destId="{03358C6D-885F-4216-A30E-6C3E04CB9933}" srcOrd="0" destOrd="0" presId="urn:microsoft.com/office/officeart/2005/8/layout/radial1"/>
    <dgm:cxn modelId="{F130505D-2473-4EB6-8893-B9F05DAB7242}" type="presParOf" srcId="{CE6B9E1D-9AB0-482C-9270-FA1AA540AABD}" destId="{BD3074DB-1E6A-4E76-AF41-B43D4D28597E}" srcOrd="8" destOrd="0" presId="urn:microsoft.com/office/officeart/2005/8/layout/radial1"/>
    <dgm:cxn modelId="{8B03D200-CAB1-4CD6-9491-13460608C801}" type="presParOf" srcId="{CE6B9E1D-9AB0-482C-9270-FA1AA540AABD}" destId="{886BBB07-5FC5-48DD-A7DD-41C56B554D07}" srcOrd="9" destOrd="0" presId="urn:microsoft.com/office/officeart/2005/8/layout/radial1"/>
    <dgm:cxn modelId="{221C0922-88D7-4A98-8274-857A061D6305}" type="presParOf" srcId="{886BBB07-5FC5-48DD-A7DD-41C56B554D07}" destId="{D3F2EDF9-49EC-47BF-837D-D382A406028F}" srcOrd="0" destOrd="0" presId="urn:microsoft.com/office/officeart/2005/8/layout/radial1"/>
    <dgm:cxn modelId="{F739E70F-4D14-4364-AF33-DE6403534583}" type="presParOf" srcId="{CE6B9E1D-9AB0-482C-9270-FA1AA540AABD}" destId="{7F6F3DB8-5A23-4A48-8AF1-BD246C70B11F}" srcOrd="10" destOrd="0" presId="urn:microsoft.com/office/officeart/2005/8/layout/radial1"/>
    <dgm:cxn modelId="{B38AA3E5-ABB1-4D0D-B90C-4A8900E15D5D}" type="presParOf" srcId="{CE6B9E1D-9AB0-482C-9270-FA1AA540AABD}" destId="{AF123544-B280-4D4A-97B0-8BFE4DD77BAE}" srcOrd="11" destOrd="0" presId="urn:microsoft.com/office/officeart/2005/8/layout/radial1"/>
    <dgm:cxn modelId="{27B9368D-1FC3-44F9-BC2E-2C22ABDD59B5}" type="presParOf" srcId="{AF123544-B280-4D4A-97B0-8BFE4DD77BAE}" destId="{A95970A0-546A-40E6-A412-B806EB9A89FF}" srcOrd="0" destOrd="0" presId="urn:microsoft.com/office/officeart/2005/8/layout/radial1"/>
    <dgm:cxn modelId="{39228C9B-C91B-4685-AB53-A18608316B4B}" type="presParOf" srcId="{CE6B9E1D-9AB0-482C-9270-FA1AA540AABD}" destId="{59DA6CAC-0B00-4081-80EB-D931AFC92D6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E9786-65CB-4CD9-80BE-CD3002247A19}" type="doc">
      <dgm:prSet loTypeId="urn:microsoft.com/office/officeart/2005/8/layout/radial1" loCatId="cycle" qsTypeId="urn:microsoft.com/office/officeart/2005/8/quickstyle/simple1#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23356EE-1787-4C4B-89DF-1FB5408AB2EA}">
      <dgm:prSet phldrT="[Текст]"/>
      <dgm:spPr bwMode="auto"/>
      <dgm:t>
        <a:bodyPr/>
        <a:lstStyle/>
        <a:p>
          <a:pPr>
            <a:defRPr/>
          </a:pPr>
          <a:r>
            <a:rPr lang="ru-RU" dirty="0"/>
            <a:t>НКО </a:t>
          </a:r>
        </a:p>
      </dgm:t>
    </dgm:pt>
    <dgm:pt modelId="{19610749-E230-4C4C-B701-356B7CA6622E}" type="parTrans" cxnId="{FBDA049E-B4DE-4ECA-8956-312E9E6F66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87B1F5D-0C51-4091-B555-41FB57026AC3}" type="sibTrans" cxnId="{FBDA049E-B4DE-4ECA-8956-312E9E6F66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B36370D-8F34-4818-90CB-36976EC43219}">
      <dgm:prSet phldrT="[Текст]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3C5199CA-E04B-43E9-9CE7-B80AD20C9D85}" type="parTrans" cxnId="{8C217E2A-AD7F-4EC0-8DDB-4209A1B185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B710486-445D-46C9-9982-F2CE9DFA0982}" type="sibTrans" cxnId="{8C217E2A-AD7F-4EC0-8DDB-4209A1B185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5ED6718-6385-4D1A-B6AA-15BF6BFE6F50}">
      <dgm:prSet phldrT="" custT="1"/>
      <dgm:spPr bwMode="auto"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r>
            <a:rPr lang="ru-RU" sz="2500" dirty="0"/>
            <a:t>Пациент </a:t>
          </a:r>
        </a:p>
      </dgm:t>
    </dgm:pt>
    <dgm:pt modelId="{9AB3099B-DB64-419B-8583-6CEC4EA2DFED}" type="parTrans" cxnId="{F107DDB1-9E3E-4DFB-B840-01CD8686A2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F91FDC-1201-41B1-A36F-91855858491F}" type="sibTrans" cxnId="{F107DDB1-9E3E-4DFB-B840-01CD8686A2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6B9E1D-9AB0-482C-9270-FA1AA540AABD}" type="pres">
      <dgm:prSet presAssocID="{A0EE9786-65CB-4CD9-80BE-CD3002247A19}" presName="cycle" presStyleCnt="0">
        <dgm:presLayoutVars>
          <dgm:chMax val="1"/>
          <dgm:dir/>
          <dgm:animLvl val="ctr"/>
          <dgm:resizeHandles val="exact"/>
        </dgm:presLayoutVars>
      </dgm:prSet>
      <dgm:spPr bwMode="auto"/>
    </dgm:pt>
    <dgm:pt modelId="{32C4C117-90E6-44FF-8F34-232C0EC71B1E}" type="pres">
      <dgm:prSet presAssocID="{D23356EE-1787-4C4B-89DF-1FB5408AB2EA}" presName="centerShape" presStyleLbl="node0" presStyleIdx="0" presStyleCnt="1"/>
      <dgm:spPr bwMode="auto"/>
    </dgm:pt>
    <dgm:pt modelId="{853D5CD3-9C2A-4874-9C7F-6583086C920E}" type="pres">
      <dgm:prSet presAssocID="{9AB3099B-DB64-419B-8583-6CEC4EA2DFED}" presName="Name9" presStyleLbl="parChTrans1D2" presStyleIdx="0" presStyleCnt="1"/>
      <dgm:spPr bwMode="auto"/>
    </dgm:pt>
    <dgm:pt modelId="{67D58CCF-FBC8-4263-AF9D-1C31DD82A12F}" type="pres">
      <dgm:prSet presAssocID="{9AB3099B-DB64-419B-8583-6CEC4EA2DFED}" presName="connTx" presStyleLbl="parChTrans1D2" presStyleIdx="0" presStyleCnt="1"/>
      <dgm:spPr bwMode="auto"/>
    </dgm:pt>
    <dgm:pt modelId="{46710755-7F9C-421C-80E1-92D9A98F400E}" type="pres">
      <dgm:prSet presAssocID="{05ED6718-6385-4D1A-B6AA-15BF6BFE6F50}" presName="node" presStyleLbl="node1" presStyleIdx="0" presStyleCnt="1">
        <dgm:presLayoutVars>
          <dgm:bulletEnabled val="1"/>
        </dgm:presLayoutVars>
      </dgm:prSet>
      <dgm:spPr bwMode="auto"/>
    </dgm:pt>
  </dgm:ptLst>
  <dgm:cxnLst>
    <dgm:cxn modelId="{8C217E2A-AD7F-4EC0-8DDB-4209A1B185B3}" srcId="{A0EE9786-65CB-4CD9-80BE-CD3002247A19}" destId="{2B36370D-8F34-4818-90CB-36976EC43219}" srcOrd="1" destOrd="0" parTransId="{3C5199CA-E04B-43E9-9CE7-B80AD20C9D85}" sibTransId="{9B710486-445D-46C9-9982-F2CE9DFA0982}"/>
    <dgm:cxn modelId="{0A582939-A6C7-4F14-BEC2-95DAE678A22E}" type="presOf" srcId="{A0EE9786-65CB-4CD9-80BE-CD3002247A19}" destId="{CE6B9E1D-9AB0-482C-9270-FA1AA540AABD}" srcOrd="0" destOrd="0" presId="urn:microsoft.com/office/officeart/2005/8/layout/radial1"/>
    <dgm:cxn modelId="{08C9888F-24B5-40DB-9C73-E5EC7B697B30}" type="presOf" srcId="{9AB3099B-DB64-419B-8583-6CEC4EA2DFED}" destId="{67D58CCF-FBC8-4263-AF9D-1C31DD82A12F}" srcOrd="1" destOrd="0" presId="urn:microsoft.com/office/officeart/2005/8/layout/radial1"/>
    <dgm:cxn modelId="{86C39D92-E73D-4C17-BB41-57C94EE7D0E1}" type="presOf" srcId="{9AB3099B-DB64-419B-8583-6CEC4EA2DFED}" destId="{853D5CD3-9C2A-4874-9C7F-6583086C920E}" srcOrd="0" destOrd="0" presId="urn:microsoft.com/office/officeart/2005/8/layout/radial1"/>
    <dgm:cxn modelId="{FBDA049E-B4DE-4ECA-8956-312E9E6F6601}" srcId="{A0EE9786-65CB-4CD9-80BE-CD3002247A19}" destId="{D23356EE-1787-4C4B-89DF-1FB5408AB2EA}" srcOrd="0" destOrd="0" parTransId="{19610749-E230-4C4C-B701-356B7CA6622E}" sibTransId="{D87B1F5D-0C51-4091-B555-41FB57026AC3}"/>
    <dgm:cxn modelId="{F107DDB1-9E3E-4DFB-B840-01CD8686A2AE}" srcId="{D23356EE-1787-4C4B-89DF-1FB5408AB2EA}" destId="{05ED6718-6385-4D1A-B6AA-15BF6BFE6F50}" srcOrd="0" destOrd="0" parTransId="{9AB3099B-DB64-419B-8583-6CEC4EA2DFED}" sibTransId="{AFF91FDC-1201-41B1-A36F-91855858491F}"/>
    <dgm:cxn modelId="{70515ED4-78D2-4D73-A974-7668D2D701DE}" type="presOf" srcId="{05ED6718-6385-4D1A-B6AA-15BF6BFE6F50}" destId="{46710755-7F9C-421C-80E1-92D9A98F400E}" srcOrd="0" destOrd="0" presId="urn:microsoft.com/office/officeart/2005/8/layout/radial1"/>
    <dgm:cxn modelId="{C29CC3F2-A94E-4D6F-97EB-7CED4AC5B80D}" type="presOf" srcId="{D23356EE-1787-4C4B-89DF-1FB5408AB2EA}" destId="{32C4C117-90E6-44FF-8F34-232C0EC71B1E}" srcOrd="0" destOrd="0" presId="urn:microsoft.com/office/officeart/2005/8/layout/radial1"/>
    <dgm:cxn modelId="{CFFFBF82-C972-4E99-80FF-18C706462AB3}" type="presParOf" srcId="{CE6B9E1D-9AB0-482C-9270-FA1AA540AABD}" destId="{32C4C117-90E6-44FF-8F34-232C0EC71B1E}" srcOrd="0" destOrd="0" presId="urn:microsoft.com/office/officeart/2005/8/layout/radial1"/>
    <dgm:cxn modelId="{B90199CC-9B5C-4DF7-A831-C15312EE6FE8}" type="presParOf" srcId="{CE6B9E1D-9AB0-482C-9270-FA1AA540AABD}" destId="{853D5CD3-9C2A-4874-9C7F-6583086C920E}" srcOrd="1" destOrd="0" presId="urn:microsoft.com/office/officeart/2005/8/layout/radial1"/>
    <dgm:cxn modelId="{DA304B65-5ED8-43C7-807A-26B847ECA213}" type="presParOf" srcId="{853D5CD3-9C2A-4874-9C7F-6583086C920E}" destId="{67D58CCF-FBC8-4263-AF9D-1C31DD82A12F}" srcOrd="0" destOrd="0" presId="urn:microsoft.com/office/officeart/2005/8/layout/radial1"/>
    <dgm:cxn modelId="{A319893F-4E5C-4470-BE5C-8C9F9C34B425}" type="presParOf" srcId="{CE6B9E1D-9AB0-482C-9270-FA1AA540AABD}" destId="{46710755-7F9C-421C-80E1-92D9A98F400E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E9786-65CB-4CD9-80BE-CD3002247A19}" type="doc">
      <dgm:prSet loTypeId="urn:microsoft.com/office/officeart/2005/8/layout/radial1" loCatId="cycle" qsTypeId="urn:microsoft.com/office/officeart/2005/8/quickstyle/simple1#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23356EE-1787-4C4B-89DF-1FB5408AB2EA}">
      <dgm:prSet phldrT="[Текст]" custT="1"/>
      <dgm:spPr bwMode="auto"/>
      <dgm:t>
        <a:bodyPr/>
        <a:lstStyle/>
        <a:p>
          <a:pPr>
            <a:defRPr/>
          </a:pPr>
          <a:r>
            <a:rPr lang="ru-RU" sz="5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НКО</a:t>
          </a:r>
          <a:r>
            <a:rPr lang="ru-RU" sz="5000" kern="1200" dirty="0"/>
            <a:t> </a:t>
          </a:r>
        </a:p>
      </dgm:t>
    </dgm:pt>
    <dgm:pt modelId="{19610749-E230-4C4C-B701-356B7CA6622E}" type="parTrans" cxnId="{FBDA049E-B4DE-4ECA-8956-312E9E6F66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87B1F5D-0C51-4091-B555-41FB57026AC3}" type="sibTrans" cxnId="{FBDA049E-B4DE-4ECA-8956-312E9E6F66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B36370D-8F34-4818-90CB-36976EC43219}">
      <dgm:prSet phldrT="[Текст]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3C5199CA-E04B-43E9-9CE7-B80AD20C9D85}" type="parTrans" cxnId="{8C217E2A-AD7F-4EC0-8DDB-4209A1B185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B710486-445D-46C9-9982-F2CE9DFA0982}" type="sibTrans" cxnId="{8C217E2A-AD7F-4EC0-8DDB-4209A1B185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5ED6718-6385-4D1A-B6AA-15BF6BFE6F50}">
      <dgm:prSet phldrT="" custT="1"/>
      <dgm:spPr bwMode="auto"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r>
            <a:rPr lang="ru-RU" sz="2500" dirty="0"/>
            <a:t>Пациент</a:t>
          </a:r>
        </a:p>
      </dgm:t>
    </dgm:pt>
    <dgm:pt modelId="{9AB3099B-DB64-419B-8583-6CEC4EA2DFED}" type="parTrans" cxnId="{F107DDB1-9E3E-4DFB-B840-01CD8686A2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F91FDC-1201-41B1-A36F-91855858491F}" type="sibTrans" cxnId="{F107DDB1-9E3E-4DFB-B840-01CD8686A2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6B9E1D-9AB0-482C-9270-FA1AA540AABD}" type="pres">
      <dgm:prSet presAssocID="{A0EE9786-65CB-4CD9-80BE-CD3002247A19}" presName="cycle" presStyleCnt="0">
        <dgm:presLayoutVars>
          <dgm:chMax val="1"/>
          <dgm:dir/>
          <dgm:animLvl val="ctr"/>
          <dgm:resizeHandles val="exact"/>
        </dgm:presLayoutVars>
      </dgm:prSet>
      <dgm:spPr bwMode="auto"/>
    </dgm:pt>
    <dgm:pt modelId="{32C4C117-90E6-44FF-8F34-232C0EC71B1E}" type="pres">
      <dgm:prSet presAssocID="{D23356EE-1787-4C4B-89DF-1FB5408AB2EA}" presName="centerShape" presStyleLbl="node0" presStyleIdx="0" presStyleCnt="1"/>
      <dgm:spPr bwMode="auto"/>
    </dgm:pt>
    <dgm:pt modelId="{853D5CD3-9C2A-4874-9C7F-6583086C920E}" type="pres">
      <dgm:prSet presAssocID="{9AB3099B-DB64-419B-8583-6CEC4EA2DFED}" presName="Name9" presStyleLbl="parChTrans1D2" presStyleIdx="0" presStyleCnt="1"/>
      <dgm:spPr bwMode="auto"/>
    </dgm:pt>
    <dgm:pt modelId="{67D58CCF-FBC8-4263-AF9D-1C31DD82A12F}" type="pres">
      <dgm:prSet presAssocID="{9AB3099B-DB64-419B-8583-6CEC4EA2DFED}" presName="connTx" presStyleLbl="parChTrans1D2" presStyleIdx="0" presStyleCnt="1"/>
      <dgm:spPr bwMode="auto"/>
    </dgm:pt>
    <dgm:pt modelId="{46710755-7F9C-421C-80E1-92D9A98F400E}" type="pres">
      <dgm:prSet presAssocID="{05ED6718-6385-4D1A-B6AA-15BF6BFE6F50}" presName="node" presStyleLbl="node1" presStyleIdx="0" presStyleCnt="1">
        <dgm:presLayoutVars>
          <dgm:bulletEnabled val="1"/>
        </dgm:presLayoutVars>
      </dgm:prSet>
      <dgm:spPr bwMode="auto"/>
    </dgm:pt>
  </dgm:ptLst>
  <dgm:cxnLst>
    <dgm:cxn modelId="{8C217E2A-AD7F-4EC0-8DDB-4209A1B185B3}" srcId="{A0EE9786-65CB-4CD9-80BE-CD3002247A19}" destId="{2B36370D-8F34-4818-90CB-36976EC43219}" srcOrd="1" destOrd="0" parTransId="{3C5199CA-E04B-43E9-9CE7-B80AD20C9D85}" sibTransId="{9B710486-445D-46C9-9982-F2CE9DFA0982}"/>
    <dgm:cxn modelId="{0A582939-A6C7-4F14-BEC2-95DAE678A22E}" type="presOf" srcId="{A0EE9786-65CB-4CD9-80BE-CD3002247A19}" destId="{CE6B9E1D-9AB0-482C-9270-FA1AA540AABD}" srcOrd="0" destOrd="0" presId="urn:microsoft.com/office/officeart/2005/8/layout/radial1"/>
    <dgm:cxn modelId="{08C9888F-24B5-40DB-9C73-E5EC7B697B30}" type="presOf" srcId="{9AB3099B-DB64-419B-8583-6CEC4EA2DFED}" destId="{67D58CCF-FBC8-4263-AF9D-1C31DD82A12F}" srcOrd="1" destOrd="0" presId="urn:microsoft.com/office/officeart/2005/8/layout/radial1"/>
    <dgm:cxn modelId="{86C39D92-E73D-4C17-BB41-57C94EE7D0E1}" type="presOf" srcId="{9AB3099B-DB64-419B-8583-6CEC4EA2DFED}" destId="{853D5CD3-9C2A-4874-9C7F-6583086C920E}" srcOrd="0" destOrd="0" presId="urn:microsoft.com/office/officeart/2005/8/layout/radial1"/>
    <dgm:cxn modelId="{FBDA049E-B4DE-4ECA-8956-312E9E6F6601}" srcId="{A0EE9786-65CB-4CD9-80BE-CD3002247A19}" destId="{D23356EE-1787-4C4B-89DF-1FB5408AB2EA}" srcOrd="0" destOrd="0" parTransId="{19610749-E230-4C4C-B701-356B7CA6622E}" sibTransId="{D87B1F5D-0C51-4091-B555-41FB57026AC3}"/>
    <dgm:cxn modelId="{F107DDB1-9E3E-4DFB-B840-01CD8686A2AE}" srcId="{D23356EE-1787-4C4B-89DF-1FB5408AB2EA}" destId="{05ED6718-6385-4D1A-B6AA-15BF6BFE6F50}" srcOrd="0" destOrd="0" parTransId="{9AB3099B-DB64-419B-8583-6CEC4EA2DFED}" sibTransId="{AFF91FDC-1201-41B1-A36F-91855858491F}"/>
    <dgm:cxn modelId="{70515ED4-78D2-4D73-A974-7668D2D701DE}" type="presOf" srcId="{05ED6718-6385-4D1A-B6AA-15BF6BFE6F50}" destId="{46710755-7F9C-421C-80E1-92D9A98F400E}" srcOrd="0" destOrd="0" presId="urn:microsoft.com/office/officeart/2005/8/layout/radial1"/>
    <dgm:cxn modelId="{C29CC3F2-A94E-4D6F-97EB-7CED4AC5B80D}" type="presOf" srcId="{D23356EE-1787-4C4B-89DF-1FB5408AB2EA}" destId="{32C4C117-90E6-44FF-8F34-232C0EC71B1E}" srcOrd="0" destOrd="0" presId="urn:microsoft.com/office/officeart/2005/8/layout/radial1"/>
    <dgm:cxn modelId="{CFFFBF82-C972-4E99-80FF-18C706462AB3}" type="presParOf" srcId="{CE6B9E1D-9AB0-482C-9270-FA1AA540AABD}" destId="{32C4C117-90E6-44FF-8F34-232C0EC71B1E}" srcOrd="0" destOrd="0" presId="urn:microsoft.com/office/officeart/2005/8/layout/radial1"/>
    <dgm:cxn modelId="{B90199CC-9B5C-4DF7-A831-C15312EE6FE8}" type="presParOf" srcId="{CE6B9E1D-9AB0-482C-9270-FA1AA540AABD}" destId="{853D5CD3-9C2A-4874-9C7F-6583086C920E}" srcOrd="1" destOrd="0" presId="urn:microsoft.com/office/officeart/2005/8/layout/radial1"/>
    <dgm:cxn modelId="{DA304B65-5ED8-43C7-807A-26B847ECA213}" type="presParOf" srcId="{853D5CD3-9C2A-4874-9C7F-6583086C920E}" destId="{67D58CCF-FBC8-4263-AF9D-1C31DD82A12F}" srcOrd="0" destOrd="0" presId="urn:microsoft.com/office/officeart/2005/8/layout/radial1"/>
    <dgm:cxn modelId="{A319893F-4E5C-4470-BE5C-8C9F9C34B425}" type="presParOf" srcId="{CE6B9E1D-9AB0-482C-9270-FA1AA540AABD}" destId="{46710755-7F9C-421C-80E1-92D9A98F400E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EE9786-65CB-4CD9-80BE-CD3002247A19}" type="doc">
      <dgm:prSet loTypeId="urn:microsoft.com/office/officeart/2005/8/layout/radial1" loCatId="cycle" qsTypeId="urn:microsoft.com/office/officeart/2005/8/quickstyle/simple1#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23356EE-1787-4C4B-89DF-1FB5408AB2EA}">
      <dgm:prSet phldrT="[Текст]"/>
      <dgm:spPr bwMode="auto"/>
      <dgm:t>
        <a:bodyPr/>
        <a:lstStyle/>
        <a:p>
          <a:pPr>
            <a:defRPr/>
          </a:pPr>
          <a:r>
            <a:rPr lang="ru-RU" dirty="0"/>
            <a:t>НКО </a:t>
          </a:r>
        </a:p>
      </dgm:t>
    </dgm:pt>
    <dgm:pt modelId="{19610749-E230-4C4C-B701-356B7CA6622E}" type="parTrans" cxnId="{FBDA049E-B4DE-4ECA-8956-312E9E6F66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87B1F5D-0C51-4091-B555-41FB57026AC3}" type="sibTrans" cxnId="{FBDA049E-B4DE-4ECA-8956-312E9E6F66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B36370D-8F34-4818-90CB-36976EC43219}">
      <dgm:prSet phldrT="[Текст]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3C5199CA-E04B-43E9-9CE7-B80AD20C9D85}" type="parTrans" cxnId="{8C217E2A-AD7F-4EC0-8DDB-4209A1B185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B710486-445D-46C9-9982-F2CE9DFA0982}" type="sibTrans" cxnId="{8C217E2A-AD7F-4EC0-8DDB-4209A1B185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5ED6718-6385-4D1A-B6AA-15BF6BFE6F50}">
      <dgm:prSet phldrT="" custT="1"/>
      <dgm:spPr bwMode="auto"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r>
            <a:rPr lang="ru-RU" sz="2500" dirty="0"/>
            <a:t>Пациент </a:t>
          </a:r>
        </a:p>
      </dgm:t>
    </dgm:pt>
    <dgm:pt modelId="{9AB3099B-DB64-419B-8583-6CEC4EA2DFED}" type="parTrans" cxnId="{F107DDB1-9E3E-4DFB-B840-01CD8686A2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F91FDC-1201-41B1-A36F-91855858491F}" type="sibTrans" cxnId="{F107DDB1-9E3E-4DFB-B840-01CD8686A2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6B9E1D-9AB0-482C-9270-FA1AA540AABD}" type="pres">
      <dgm:prSet presAssocID="{A0EE9786-65CB-4CD9-80BE-CD3002247A19}" presName="cycle" presStyleCnt="0">
        <dgm:presLayoutVars>
          <dgm:chMax val="1"/>
          <dgm:dir/>
          <dgm:animLvl val="ctr"/>
          <dgm:resizeHandles val="exact"/>
        </dgm:presLayoutVars>
      </dgm:prSet>
      <dgm:spPr bwMode="auto"/>
    </dgm:pt>
    <dgm:pt modelId="{32C4C117-90E6-44FF-8F34-232C0EC71B1E}" type="pres">
      <dgm:prSet presAssocID="{D23356EE-1787-4C4B-89DF-1FB5408AB2EA}" presName="centerShape" presStyleLbl="node0" presStyleIdx="0" presStyleCnt="1"/>
      <dgm:spPr bwMode="auto"/>
    </dgm:pt>
    <dgm:pt modelId="{853D5CD3-9C2A-4874-9C7F-6583086C920E}" type="pres">
      <dgm:prSet presAssocID="{9AB3099B-DB64-419B-8583-6CEC4EA2DFED}" presName="Name9" presStyleLbl="parChTrans1D2" presStyleIdx="0" presStyleCnt="1"/>
      <dgm:spPr bwMode="auto"/>
    </dgm:pt>
    <dgm:pt modelId="{67D58CCF-FBC8-4263-AF9D-1C31DD82A12F}" type="pres">
      <dgm:prSet presAssocID="{9AB3099B-DB64-419B-8583-6CEC4EA2DFED}" presName="connTx" presStyleLbl="parChTrans1D2" presStyleIdx="0" presStyleCnt="1"/>
      <dgm:spPr bwMode="auto"/>
    </dgm:pt>
    <dgm:pt modelId="{46710755-7F9C-421C-80E1-92D9A98F400E}" type="pres">
      <dgm:prSet presAssocID="{05ED6718-6385-4D1A-B6AA-15BF6BFE6F50}" presName="node" presStyleLbl="node1" presStyleIdx="0" presStyleCnt="1">
        <dgm:presLayoutVars>
          <dgm:bulletEnabled val="1"/>
        </dgm:presLayoutVars>
      </dgm:prSet>
      <dgm:spPr bwMode="auto"/>
    </dgm:pt>
  </dgm:ptLst>
  <dgm:cxnLst>
    <dgm:cxn modelId="{8C217E2A-AD7F-4EC0-8DDB-4209A1B185B3}" srcId="{A0EE9786-65CB-4CD9-80BE-CD3002247A19}" destId="{2B36370D-8F34-4818-90CB-36976EC43219}" srcOrd="1" destOrd="0" parTransId="{3C5199CA-E04B-43E9-9CE7-B80AD20C9D85}" sibTransId="{9B710486-445D-46C9-9982-F2CE9DFA0982}"/>
    <dgm:cxn modelId="{0A582939-A6C7-4F14-BEC2-95DAE678A22E}" type="presOf" srcId="{A0EE9786-65CB-4CD9-80BE-CD3002247A19}" destId="{CE6B9E1D-9AB0-482C-9270-FA1AA540AABD}" srcOrd="0" destOrd="0" presId="urn:microsoft.com/office/officeart/2005/8/layout/radial1"/>
    <dgm:cxn modelId="{08C9888F-24B5-40DB-9C73-E5EC7B697B30}" type="presOf" srcId="{9AB3099B-DB64-419B-8583-6CEC4EA2DFED}" destId="{67D58CCF-FBC8-4263-AF9D-1C31DD82A12F}" srcOrd="1" destOrd="0" presId="urn:microsoft.com/office/officeart/2005/8/layout/radial1"/>
    <dgm:cxn modelId="{86C39D92-E73D-4C17-BB41-57C94EE7D0E1}" type="presOf" srcId="{9AB3099B-DB64-419B-8583-6CEC4EA2DFED}" destId="{853D5CD3-9C2A-4874-9C7F-6583086C920E}" srcOrd="0" destOrd="0" presId="urn:microsoft.com/office/officeart/2005/8/layout/radial1"/>
    <dgm:cxn modelId="{FBDA049E-B4DE-4ECA-8956-312E9E6F6601}" srcId="{A0EE9786-65CB-4CD9-80BE-CD3002247A19}" destId="{D23356EE-1787-4C4B-89DF-1FB5408AB2EA}" srcOrd="0" destOrd="0" parTransId="{19610749-E230-4C4C-B701-356B7CA6622E}" sibTransId="{D87B1F5D-0C51-4091-B555-41FB57026AC3}"/>
    <dgm:cxn modelId="{F107DDB1-9E3E-4DFB-B840-01CD8686A2AE}" srcId="{D23356EE-1787-4C4B-89DF-1FB5408AB2EA}" destId="{05ED6718-6385-4D1A-B6AA-15BF6BFE6F50}" srcOrd="0" destOrd="0" parTransId="{9AB3099B-DB64-419B-8583-6CEC4EA2DFED}" sibTransId="{AFF91FDC-1201-41B1-A36F-91855858491F}"/>
    <dgm:cxn modelId="{70515ED4-78D2-4D73-A974-7668D2D701DE}" type="presOf" srcId="{05ED6718-6385-4D1A-B6AA-15BF6BFE6F50}" destId="{46710755-7F9C-421C-80E1-92D9A98F400E}" srcOrd="0" destOrd="0" presId="urn:microsoft.com/office/officeart/2005/8/layout/radial1"/>
    <dgm:cxn modelId="{C29CC3F2-A94E-4D6F-97EB-7CED4AC5B80D}" type="presOf" srcId="{D23356EE-1787-4C4B-89DF-1FB5408AB2EA}" destId="{32C4C117-90E6-44FF-8F34-232C0EC71B1E}" srcOrd="0" destOrd="0" presId="urn:microsoft.com/office/officeart/2005/8/layout/radial1"/>
    <dgm:cxn modelId="{CFFFBF82-C972-4E99-80FF-18C706462AB3}" type="presParOf" srcId="{CE6B9E1D-9AB0-482C-9270-FA1AA540AABD}" destId="{32C4C117-90E6-44FF-8F34-232C0EC71B1E}" srcOrd="0" destOrd="0" presId="urn:microsoft.com/office/officeart/2005/8/layout/radial1"/>
    <dgm:cxn modelId="{B90199CC-9B5C-4DF7-A831-C15312EE6FE8}" type="presParOf" srcId="{CE6B9E1D-9AB0-482C-9270-FA1AA540AABD}" destId="{853D5CD3-9C2A-4874-9C7F-6583086C920E}" srcOrd="1" destOrd="0" presId="urn:microsoft.com/office/officeart/2005/8/layout/radial1"/>
    <dgm:cxn modelId="{DA304B65-5ED8-43C7-807A-26B847ECA213}" type="presParOf" srcId="{853D5CD3-9C2A-4874-9C7F-6583086C920E}" destId="{67D58CCF-FBC8-4263-AF9D-1C31DD82A12F}" srcOrd="0" destOrd="0" presId="urn:microsoft.com/office/officeart/2005/8/layout/radial1"/>
    <dgm:cxn modelId="{A319893F-4E5C-4470-BE5C-8C9F9C34B425}" type="presParOf" srcId="{CE6B9E1D-9AB0-482C-9270-FA1AA540AABD}" destId="{46710755-7F9C-421C-80E1-92D9A98F400E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EE9786-65CB-4CD9-80BE-CD3002247A19}" type="doc">
      <dgm:prSet loTypeId="urn:microsoft.com/office/officeart/2005/8/layout/radial1" loCatId="cycle" qsTypeId="urn:microsoft.com/office/officeart/2005/8/quickstyle/simple1#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23356EE-1787-4C4B-89DF-1FB5408AB2EA}">
      <dgm:prSet phldrT="[Текст]" custT="1"/>
      <dgm:spPr bwMode="auto"/>
      <dgm:t>
        <a:bodyPr/>
        <a:lstStyle/>
        <a:p>
          <a:pPr>
            <a:defRPr/>
          </a:pPr>
          <a:r>
            <a:rPr lang="ru-RU" sz="5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НКО</a:t>
          </a:r>
          <a:r>
            <a:rPr lang="ru-RU" sz="5000" kern="1200" dirty="0"/>
            <a:t> </a:t>
          </a:r>
        </a:p>
      </dgm:t>
    </dgm:pt>
    <dgm:pt modelId="{19610749-E230-4C4C-B701-356B7CA6622E}" type="parTrans" cxnId="{FBDA049E-B4DE-4ECA-8956-312E9E6F66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87B1F5D-0C51-4091-B555-41FB57026AC3}" type="sibTrans" cxnId="{FBDA049E-B4DE-4ECA-8956-312E9E6F66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B36370D-8F34-4818-90CB-36976EC43219}">
      <dgm:prSet phldrT="[Текст]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3C5199CA-E04B-43E9-9CE7-B80AD20C9D85}" type="parTrans" cxnId="{8C217E2A-AD7F-4EC0-8DDB-4209A1B185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B710486-445D-46C9-9982-F2CE9DFA0982}" type="sibTrans" cxnId="{8C217E2A-AD7F-4EC0-8DDB-4209A1B185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5ED6718-6385-4D1A-B6AA-15BF6BFE6F50}">
      <dgm:prSet phldrT="" custT="1"/>
      <dgm:spPr bwMode="auto"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defRPr/>
          </a:pPr>
          <a:r>
            <a:rPr lang="ru-RU" sz="2500" dirty="0"/>
            <a:t>Пациент</a:t>
          </a:r>
        </a:p>
      </dgm:t>
    </dgm:pt>
    <dgm:pt modelId="{9AB3099B-DB64-419B-8583-6CEC4EA2DFED}" type="parTrans" cxnId="{F107DDB1-9E3E-4DFB-B840-01CD8686A2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F91FDC-1201-41B1-A36F-91855858491F}" type="sibTrans" cxnId="{F107DDB1-9E3E-4DFB-B840-01CD8686A2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6B9E1D-9AB0-482C-9270-FA1AA540AABD}" type="pres">
      <dgm:prSet presAssocID="{A0EE9786-65CB-4CD9-80BE-CD3002247A19}" presName="cycle" presStyleCnt="0">
        <dgm:presLayoutVars>
          <dgm:chMax val="1"/>
          <dgm:dir/>
          <dgm:animLvl val="ctr"/>
          <dgm:resizeHandles val="exact"/>
        </dgm:presLayoutVars>
      </dgm:prSet>
      <dgm:spPr bwMode="auto"/>
    </dgm:pt>
    <dgm:pt modelId="{32C4C117-90E6-44FF-8F34-232C0EC71B1E}" type="pres">
      <dgm:prSet presAssocID="{D23356EE-1787-4C4B-89DF-1FB5408AB2EA}" presName="centerShape" presStyleLbl="node0" presStyleIdx="0" presStyleCnt="1"/>
      <dgm:spPr bwMode="auto"/>
    </dgm:pt>
    <dgm:pt modelId="{853D5CD3-9C2A-4874-9C7F-6583086C920E}" type="pres">
      <dgm:prSet presAssocID="{9AB3099B-DB64-419B-8583-6CEC4EA2DFED}" presName="Name9" presStyleLbl="parChTrans1D2" presStyleIdx="0" presStyleCnt="1"/>
      <dgm:spPr bwMode="auto"/>
    </dgm:pt>
    <dgm:pt modelId="{67D58CCF-FBC8-4263-AF9D-1C31DD82A12F}" type="pres">
      <dgm:prSet presAssocID="{9AB3099B-DB64-419B-8583-6CEC4EA2DFED}" presName="connTx" presStyleLbl="parChTrans1D2" presStyleIdx="0" presStyleCnt="1"/>
      <dgm:spPr bwMode="auto"/>
    </dgm:pt>
    <dgm:pt modelId="{46710755-7F9C-421C-80E1-92D9A98F400E}" type="pres">
      <dgm:prSet presAssocID="{05ED6718-6385-4D1A-B6AA-15BF6BFE6F50}" presName="node" presStyleLbl="node1" presStyleIdx="0" presStyleCnt="1">
        <dgm:presLayoutVars>
          <dgm:bulletEnabled val="1"/>
        </dgm:presLayoutVars>
      </dgm:prSet>
      <dgm:spPr bwMode="auto"/>
    </dgm:pt>
  </dgm:ptLst>
  <dgm:cxnLst>
    <dgm:cxn modelId="{8C217E2A-AD7F-4EC0-8DDB-4209A1B185B3}" srcId="{A0EE9786-65CB-4CD9-80BE-CD3002247A19}" destId="{2B36370D-8F34-4818-90CB-36976EC43219}" srcOrd="1" destOrd="0" parTransId="{3C5199CA-E04B-43E9-9CE7-B80AD20C9D85}" sibTransId="{9B710486-445D-46C9-9982-F2CE9DFA0982}"/>
    <dgm:cxn modelId="{0A582939-A6C7-4F14-BEC2-95DAE678A22E}" type="presOf" srcId="{A0EE9786-65CB-4CD9-80BE-CD3002247A19}" destId="{CE6B9E1D-9AB0-482C-9270-FA1AA540AABD}" srcOrd="0" destOrd="0" presId="urn:microsoft.com/office/officeart/2005/8/layout/radial1"/>
    <dgm:cxn modelId="{08C9888F-24B5-40DB-9C73-E5EC7B697B30}" type="presOf" srcId="{9AB3099B-DB64-419B-8583-6CEC4EA2DFED}" destId="{67D58CCF-FBC8-4263-AF9D-1C31DD82A12F}" srcOrd="1" destOrd="0" presId="urn:microsoft.com/office/officeart/2005/8/layout/radial1"/>
    <dgm:cxn modelId="{86C39D92-E73D-4C17-BB41-57C94EE7D0E1}" type="presOf" srcId="{9AB3099B-DB64-419B-8583-6CEC4EA2DFED}" destId="{853D5CD3-9C2A-4874-9C7F-6583086C920E}" srcOrd="0" destOrd="0" presId="urn:microsoft.com/office/officeart/2005/8/layout/radial1"/>
    <dgm:cxn modelId="{FBDA049E-B4DE-4ECA-8956-312E9E6F6601}" srcId="{A0EE9786-65CB-4CD9-80BE-CD3002247A19}" destId="{D23356EE-1787-4C4B-89DF-1FB5408AB2EA}" srcOrd="0" destOrd="0" parTransId="{19610749-E230-4C4C-B701-356B7CA6622E}" sibTransId="{D87B1F5D-0C51-4091-B555-41FB57026AC3}"/>
    <dgm:cxn modelId="{F107DDB1-9E3E-4DFB-B840-01CD8686A2AE}" srcId="{D23356EE-1787-4C4B-89DF-1FB5408AB2EA}" destId="{05ED6718-6385-4D1A-B6AA-15BF6BFE6F50}" srcOrd="0" destOrd="0" parTransId="{9AB3099B-DB64-419B-8583-6CEC4EA2DFED}" sibTransId="{AFF91FDC-1201-41B1-A36F-91855858491F}"/>
    <dgm:cxn modelId="{70515ED4-78D2-4D73-A974-7668D2D701DE}" type="presOf" srcId="{05ED6718-6385-4D1A-B6AA-15BF6BFE6F50}" destId="{46710755-7F9C-421C-80E1-92D9A98F400E}" srcOrd="0" destOrd="0" presId="urn:microsoft.com/office/officeart/2005/8/layout/radial1"/>
    <dgm:cxn modelId="{C29CC3F2-A94E-4D6F-97EB-7CED4AC5B80D}" type="presOf" srcId="{D23356EE-1787-4C4B-89DF-1FB5408AB2EA}" destId="{32C4C117-90E6-44FF-8F34-232C0EC71B1E}" srcOrd="0" destOrd="0" presId="urn:microsoft.com/office/officeart/2005/8/layout/radial1"/>
    <dgm:cxn modelId="{CFFFBF82-C972-4E99-80FF-18C706462AB3}" type="presParOf" srcId="{CE6B9E1D-9AB0-482C-9270-FA1AA540AABD}" destId="{32C4C117-90E6-44FF-8F34-232C0EC71B1E}" srcOrd="0" destOrd="0" presId="urn:microsoft.com/office/officeart/2005/8/layout/radial1"/>
    <dgm:cxn modelId="{B90199CC-9B5C-4DF7-A831-C15312EE6FE8}" type="presParOf" srcId="{CE6B9E1D-9AB0-482C-9270-FA1AA540AABD}" destId="{853D5CD3-9C2A-4874-9C7F-6583086C920E}" srcOrd="1" destOrd="0" presId="urn:microsoft.com/office/officeart/2005/8/layout/radial1"/>
    <dgm:cxn modelId="{DA304B65-5ED8-43C7-807A-26B847ECA213}" type="presParOf" srcId="{853D5CD3-9C2A-4874-9C7F-6583086C920E}" destId="{67D58CCF-FBC8-4263-AF9D-1C31DD82A12F}" srcOrd="0" destOrd="0" presId="urn:microsoft.com/office/officeart/2005/8/layout/radial1"/>
    <dgm:cxn modelId="{A319893F-4E5C-4470-BE5C-8C9F9C34B425}" type="presParOf" srcId="{CE6B9E1D-9AB0-482C-9270-FA1AA540AABD}" destId="{46710755-7F9C-421C-80E1-92D9A98F400E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ECFFB8-F495-4B7A-8D2B-CC1AD7C8ED0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4C3A25-42E5-4064-8BC7-B80251D8C8C7}">
      <dgm:prSet phldrT="[Текст]"/>
      <dgm:spPr/>
      <dgm:t>
        <a:bodyPr/>
        <a:lstStyle/>
        <a:p>
          <a:r>
            <a:rPr lang="ru-RU" dirty="0"/>
            <a:t>Внедряем полезные привычки</a:t>
          </a:r>
        </a:p>
      </dgm:t>
    </dgm:pt>
    <dgm:pt modelId="{C0F8305C-6BB3-4894-92B8-B1266B80DFAA}" type="parTrans" cxnId="{8462F06B-B5BD-4BAB-BC7F-86E5E6B4B104}">
      <dgm:prSet/>
      <dgm:spPr/>
      <dgm:t>
        <a:bodyPr/>
        <a:lstStyle/>
        <a:p>
          <a:endParaRPr lang="ru-RU"/>
        </a:p>
      </dgm:t>
    </dgm:pt>
    <dgm:pt modelId="{003668A5-D32C-4921-AEB8-FCD23CDD401D}" type="sibTrans" cxnId="{8462F06B-B5BD-4BAB-BC7F-86E5E6B4B104}">
      <dgm:prSet/>
      <dgm:spPr/>
      <dgm:t>
        <a:bodyPr/>
        <a:lstStyle/>
        <a:p>
          <a:endParaRPr lang="ru-RU"/>
        </a:p>
      </dgm:t>
    </dgm:pt>
    <dgm:pt modelId="{2CC2CFE0-A034-4413-9D4B-12F11D71D5E0}">
      <dgm:prSet phldrT="[Текст]" custT="1"/>
      <dgm:spPr/>
      <dgm:t>
        <a:bodyPr/>
        <a:lstStyle/>
        <a:p>
          <a:r>
            <a:rPr lang="ru-RU" sz="3600" dirty="0"/>
            <a:t>Мини-курсы</a:t>
          </a:r>
        </a:p>
      </dgm:t>
    </dgm:pt>
    <dgm:pt modelId="{B8271288-C4B6-43EF-A888-7A67179AC705}" type="parTrans" cxnId="{975CDC24-033E-4EF4-A5D0-2028FDD5D515}">
      <dgm:prSet/>
      <dgm:spPr/>
      <dgm:t>
        <a:bodyPr/>
        <a:lstStyle/>
        <a:p>
          <a:endParaRPr lang="ru-RU"/>
        </a:p>
      </dgm:t>
    </dgm:pt>
    <dgm:pt modelId="{390572FC-048E-4CA6-AE7C-6AAB45BB73D6}" type="sibTrans" cxnId="{975CDC24-033E-4EF4-A5D0-2028FDD5D515}">
      <dgm:prSet/>
      <dgm:spPr/>
      <dgm:t>
        <a:bodyPr/>
        <a:lstStyle/>
        <a:p>
          <a:endParaRPr lang="ru-RU"/>
        </a:p>
      </dgm:t>
    </dgm:pt>
    <dgm:pt modelId="{1062E186-E0EB-4C8F-A503-4F704DF73F71}">
      <dgm:prSet phldrT="[Текст]" custT="1"/>
      <dgm:spPr/>
      <dgm:t>
        <a:bodyPr/>
        <a:lstStyle/>
        <a:p>
          <a:r>
            <a:rPr lang="ru-RU" sz="2000" dirty="0"/>
            <a:t>Из чего состоит привычка</a:t>
          </a:r>
        </a:p>
      </dgm:t>
    </dgm:pt>
    <dgm:pt modelId="{F5240309-062D-4DF4-9396-5619FDB43A38}" type="parTrans" cxnId="{FCA0EDEF-BB51-451A-A168-4A9D53D70C16}">
      <dgm:prSet/>
      <dgm:spPr/>
      <dgm:t>
        <a:bodyPr/>
        <a:lstStyle/>
        <a:p>
          <a:endParaRPr lang="ru-RU"/>
        </a:p>
      </dgm:t>
    </dgm:pt>
    <dgm:pt modelId="{CF981C2E-F6B6-47D1-9321-76071A9477C1}" type="sibTrans" cxnId="{FCA0EDEF-BB51-451A-A168-4A9D53D70C16}">
      <dgm:prSet/>
      <dgm:spPr/>
      <dgm:t>
        <a:bodyPr/>
        <a:lstStyle/>
        <a:p>
          <a:endParaRPr lang="ru-RU"/>
        </a:p>
      </dgm:t>
    </dgm:pt>
    <dgm:pt modelId="{FB723F63-C183-4D78-B925-2EADA82EE8B2}">
      <dgm:prSet phldrT="[Текст]" custT="1"/>
      <dgm:spPr/>
      <dgm:t>
        <a:bodyPr/>
        <a:lstStyle/>
        <a:p>
          <a:r>
            <a:rPr lang="ru-RU" sz="2000" dirty="0"/>
            <a:t>Сон</a:t>
          </a:r>
        </a:p>
      </dgm:t>
    </dgm:pt>
    <dgm:pt modelId="{F8892F0B-95FD-4731-8389-C63D99B7CC1E}" type="parTrans" cxnId="{D14900B5-FF65-4A35-9D89-83163F5928EA}">
      <dgm:prSet/>
      <dgm:spPr/>
      <dgm:t>
        <a:bodyPr/>
        <a:lstStyle/>
        <a:p>
          <a:endParaRPr lang="ru-RU"/>
        </a:p>
      </dgm:t>
    </dgm:pt>
    <dgm:pt modelId="{12015ABF-7BC9-4AE8-8EA4-160D9B8528EB}" type="sibTrans" cxnId="{D14900B5-FF65-4A35-9D89-83163F5928EA}">
      <dgm:prSet/>
      <dgm:spPr/>
      <dgm:t>
        <a:bodyPr/>
        <a:lstStyle/>
        <a:p>
          <a:endParaRPr lang="ru-RU"/>
        </a:p>
      </dgm:t>
    </dgm:pt>
    <dgm:pt modelId="{4A431658-ABF9-4F30-8C44-FEFCB9A53C7E}">
      <dgm:prSet phldrT="[Текст]" custT="1"/>
      <dgm:spPr/>
      <dgm:t>
        <a:bodyPr/>
        <a:lstStyle/>
        <a:p>
          <a:r>
            <a:rPr lang="ru-RU" sz="2800" dirty="0"/>
            <a:t>Программа с сопровождением</a:t>
          </a:r>
        </a:p>
      </dgm:t>
    </dgm:pt>
    <dgm:pt modelId="{EA3180B8-2876-4A78-8A10-827AA4956071}" type="parTrans" cxnId="{158792B9-559C-4D38-8A1E-F22D47E995DD}">
      <dgm:prSet/>
      <dgm:spPr/>
      <dgm:t>
        <a:bodyPr/>
        <a:lstStyle/>
        <a:p>
          <a:endParaRPr lang="ru-RU"/>
        </a:p>
      </dgm:t>
    </dgm:pt>
    <dgm:pt modelId="{B7DB7C3E-8860-4A95-94A8-64626A364F83}" type="sibTrans" cxnId="{158792B9-559C-4D38-8A1E-F22D47E995DD}">
      <dgm:prSet/>
      <dgm:spPr/>
      <dgm:t>
        <a:bodyPr/>
        <a:lstStyle/>
        <a:p>
          <a:endParaRPr lang="ru-RU"/>
        </a:p>
      </dgm:t>
    </dgm:pt>
    <dgm:pt modelId="{7E1D982E-1AB4-4989-AE77-FF49C3CAB14F}">
      <dgm:prSet phldrT="[Текст]" custT="1"/>
      <dgm:spPr/>
      <dgm:t>
        <a:bodyPr/>
        <a:lstStyle/>
        <a:p>
          <a:r>
            <a:rPr lang="ru-RU" sz="2000" dirty="0"/>
            <a:t>Вода</a:t>
          </a:r>
        </a:p>
      </dgm:t>
    </dgm:pt>
    <dgm:pt modelId="{6B6B5A4A-7409-4DC6-837D-D762B8E9EC63}" type="parTrans" cxnId="{41C3A53F-E48D-491B-8599-0C064D52455D}">
      <dgm:prSet/>
      <dgm:spPr/>
      <dgm:t>
        <a:bodyPr/>
        <a:lstStyle/>
        <a:p>
          <a:endParaRPr lang="ru-RU"/>
        </a:p>
      </dgm:t>
    </dgm:pt>
    <dgm:pt modelId="{D0323929-5490-4708-BCB4-A2C3927426C4}" type="sibTrans" cxnId="{41C3A53F-E48D-491B-8599-0C064D52455D}">
      <dgm:prSet/>
      <dgm:spPr/>
      <dgm:t>
        <a:bodyPr/>
        <a:lstStyle/>
        <a:p>
          <a:endParaRPr lang="ru-RU"/>
        </a:p>
      </dgm:t>
    </dgm:pt>
    <dgm:pt modelId="{EA5F153B-84B0-4D88-B4CE-08D4C67CC7AA}">
      <dgm:prSet phldrT="[Текст]" custT="1"/>
      <dgm:spPr/>
      <dgm:t>
        <a:bodyPr/>
        <a:lstStyle/>
        <a:p>
          <a:r>
            <a:rPr lang="ru-RU" sz="2000" dirty="0"/>
            <a:t>Еда</a:t>
          </a:r>
        </a:p>
      </dgm:t>
    </dgm:pt>
    <dgm:pt modelId="{B1D2D690-3D87-4151-98C3-14464616F6B0}" type="parTrans" cxnId="{9506F004-1995-49AA-99ED-5911A799CEA5}">
      <dgm:prSet/>
      <dgm:spPr/>
      <dgm:t>
        <a:bodyPr/>
        <a:lstStyle/>
        <a:p>
          <a:endParaRPr lang="ru-RU"/>
        </a:p>
      </dgm:t>
    </dgm:pt>
    <dgm:pt modelId="{AEA4A63F-1C2B-4A9D-8C32-68F8FF78D7F8}" type="sibTrans" cxnId="{9506F004-1995-49AA-99ED-5911A799CEA5}">
      <dgm:prSet/>
      <dgm:spPr/>
      <dgm:t>
        <a:bodyPr/>
        <a:lstStyle/>
        <a:p>
          <a:endParaRPr lang="ru-RU"/>
        </a:p>
      </dgm:t>
    </dgm:pt>
    <dgm:pt modelId="{523B47EC-5C11-4BBE-81CF-CFF01832782A}">
      <dgm:prSet phldrT="[Текст]" custT="1"/>
      <dgm:spPr/>
      <dgm:t>
        <a:bodyPr/>
        <a:lstStyle/>
        <a:p>
          <a:r>
            <a:rPr lang="ru-RU" sz="2000" dirty="0" err="1"/>
            <a:t>Физ.активность</a:t>
          </a:r>
          <a:endParaRPr lang="ru-RU" sz="2000" dirty="0"/>
        </a:p>
      </dgm:t>
    </dgm:pt>
    <dgm:pt modelId="{F4D27B00-92CE-403D-A744-DCBB99631A72}" type="parTrans" cxnId="{20354B39-7704-4332-AB24-6F0E1B61ED78}">
      <dgm:prSet/>
      <dgm:spPr/>
      <dgm:t>
        <a:bodyPr/>
        <a:lstStyle/>
        <a:p>
          <a:endParaRPr lang="ru-RU"/>
        </a:p>
      </dgm:t>
    </dgm:pt>
    <dgm:pt modelId="{9F59C0B3-FD69-40B8-8419-C79227B89CD1}" type="sibTrans" cxnId="{20354B39-7704-4332-AB24-6F0E1B61ED78}">
      <dgm:prSet/>
      <dgm:spPr/>
      <dgm:t>
        <a:bodyPr/>
        <a:lstStyle/>
        <a:p>
          <a:endParaRPr lang="ru-RU"/>
        </a:p>
      </dgm:t>
    </dgm:pt>
    <dgm:pt modelId="{FA24B541-611F-49EA-8154-928155CAB405}">
      <dgm:prSet phldrT="[Текст]" custT="1"/>
      <dgm:spPr/>
      <dgm:t>
        <a:bodyPr/>
        <a:lstStyle/>
        <a:p>
          <a:r>
            <a:rPr lang="ru-RU" sz="2000" dirty="0"/>
            <a:t>Убираем вредные привычки</a:t>
          </a:r>
        </a:p>
      </dgm:t>
    </dgm:pt>
    <dgm:pt modelId="{C720C2BA-896D-40A0-BBF7-36DFD63FBCC5}" type="parTrans" cxnId="{B116977D-117E-46A1-B8E0-22B7DDE5C55D}">
      <dgm:prSet/>
      <dgm:spPr/>
      <dgm:t>
        <a:bodyPr/>
        <a:lstStyle/>
        <a:p>
          <a:endParaRPr lang="ru-RU"/>
        </a:p>
      </dgm:t>
    </dgm:pt>
    <dgm:pt modelId="{F9527BA9-58E7-4A33-8A6E-24CC14DB6388}" type="sibTrans" cxnId="{B116977D-117E-46A1-B8E0-22B7DDE5C55D}">
      <dgm:prSet/>
      <dgm:spPr/>
      <dgm:t>
        <a:bodyPr/>
        <a:lstStyle/>
        <a:p>
          <a:endParaRPr lang="ru-RU"/>
        </a:p>
      </dgm:t>
    </dgm:pt>
    <dgm:pt modelId="{8BF1C50B-97E4-4FF9-BF4E-B35F71785FAB}" type="pres">
      <dgm:prSet presAssocID="{9CECFFB8-F495-4B7A-8D2B-CC1AD7C8ED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9BD0D98-4431-4098-9018-61592FC99DDD}" type="pres">
      <dgm:prSet presAssocID="{F14C3A25-42E5-4064-8BC7-B80251D8C8C7}" presName="root1" presStyleCnt="0"/>
      <dgm:spPr/>
    </dgm:pt>
    <dgm:pt modelId="{1BBBC7B8-4A2A-4FAD-9B6E-64FC6863C07B}" type="pres">
      <dgm:prSet presAssocID="{F14C3A25-42E5-4064-8BC7-B80251D8C8C7}" presName="LevelOneTextNode" presStyleLbl="node0" presStyleIdx="0" presStyleCnt="1" custScaleX="144993" custScaleY="234064">
        <dgm:presLayoutVars>
          <dgm:chPref val="3"/>
        </dgm:presLayoutVars>
      </dgm:prSet>
      <dgm:spPr/>
    </dgm:pt>
    <dgm:pt modelId="{3CF1E0E9-49D3-4DED-8B1F-EFC2B39C720A}" type="pres">
      <dgm:prSet presAssocID="{F14C3A25-42E5-4064-8BC7-B80251D8C8C7}" presName="level2hierChild" presStyleCnt="0"/>
      <dgm:spPr/>
    </dgm:pt>
    <dgm:pt modelId="{0CD81F18-227C-4930-95E1-6ECE7CBB82DC}" type="pres">
      <dgm:prSet presAssocID="{B8271288-C4B6-43EF-A888-7A67179AC705}" presName="conn2-1" presStyleLbl="parChTrans1D2" presStyleIdx="0" presStyleCnt="2"/>
      <dgm:spPr/>
    </dgm:pt>
    <dgm:pt modelId="{BDF27028-A6A6-4C5B-A0C5-90E0BF2BE620}" type="pres">
      <dgm:prSet presAssocID="{B8271288-C4B6-43EF-A888-7A67179AC705}" presName="connTx" presStyleLbl="parChTrans1D2" presStyleIdx="0" presStyleCnt="2"/>
      <dgm:spPr/>
    </dgm:pt>
    <dgm:pt modelId="{3F38E30C-4900-42C7-9B42-D1C1B51632FE}" type="pres">
      <dgm:prSet presAssocID="{2CC2CFE0-A034-4413-9D4B-12F11D71D5E0}" presName="root2" presStyleCnt="0"/>
      <dgm:spPr/>
    </dgm:pt>
    <dgm:pt modelId="{C850289F-57BF-47CE-9C32-93C7D9856284}" type="pres">
      <dgm:prSet presAssocID="{2CC2CFE0-A034-4413-9D4B-12F11D71D5E0}" presName="LevelTwoTextNode" presStyleLbl="node2" presStyleIdx="0" presStyleCnt="2" custScaleX="134865" custScaleY="173016">
        <dgm:presLayoutVars>
          <dgm:chPref val="3"/>
        </dgm:presLayoutVars>
      </dgm:prSet>
      <dgm:spPr/>
    </dgm:pt>
    <dgm:pt modelId="{49F6131D-FF64-4CD0-BCA8-CEFF52739CC5}" type="pres">
      <dgm:prSet presAssocID="{2CC2CFE0-A034-4413-9D4B-12F11D71D5E0}" presName="level3hierChild" presStyleCnt="0"/>
      <dgm:spPr/>
    </dgm:pt>
    <dgm:pt modelId="{D6D0E9EF-EB4C-4F37-A093-C5A2F31DC006}" type="pres">
      <dgm:prSet presAssocID="{F5240309-062D-4DF4-9396-5619FDB43A38}" presName="conn2-1" presStyleLbl="parChTrans1D3" presStyleIdx="0" presStyleCnt="6"/>
      <dgm:spPr/>
    </dgm:pt>
    <dgm:pt modelId="{7C11846C-C3C2-4A68-94A8-3DB34E417299}" type="pres">
      <dgm:prSet presAssocID="{F5240309-062D-4DF4-9396-5619FDB43A38}" presName="connTx" presStyleLbl="parChTrans1D3" presStyleIdx="0" presStyleCnt="6"/>
      <dgm:spPr/>
    </dgm:pt>
    <dgm:pt modelId="{4D4E26DF-311F-4D86-9572-3BA54898CB8D}" type="pres">
      <dgm:prSet presAssocID="{1062E186-E0EB-4C8F-A503-4F704DF73F71}" presName="root2" presStyleCnt="0"/>
      <dgm:spPr/>
    </dgm:pt>
    <dgm:pt modelId="{56702484-DAD3-4817-AB67-31F944AF7257}" type="pres">
      <dgm:prSet presAssocID="{1062E186-E0EB-4C8F-A503-4F704DF73F71}" presName="LevelTwoTextNode" presStyleLbl="node3" presStyleIdx="0" presStyleCnt="6" custScaleX="157622">
        <dgm:presLayoutVars>
          <dgm:chPref val="3"/>
        </dgm:presLayoutVars>
      </dgm:prSet>
      <dgm:spPr/>
    </dgm:pt>
    <dgm:pt modelId="{B01F49D5-6F10-468A-A76D-8EC97BCE420E}" type="pres">
      <dgm:prSet presAssocID="{1062E186-E0EB-4C8F-A503-4F704DF73F71}" presName="level3hierChild" presStyleCnt="0"/>
      <dgm:spPr/>
    </dgm:pt>
    <dgm:pt modelId="{3B7C7ED7-A879-486C-9B25-DF4AEB48050F}" type="pres">
      <dgm:prSet presAssocID="{F8892F0B-95FD-4731-8389-C63D99B7CC1E}" presName="conn2-1" presStyleLbl="parChTrans1D3" presStyleIdx="1" presStyleCnt="6"/>
      <dgm:spPr/>
    </dgm:pt>
    <dgm:pt modelId="{F318DF3F-53A3-4033-9412-2ADA62BFEE12}" type="pres">
      <dgm:prSet presAssocID="{F8892F0B-95FD-4731-8389-C63D99B7CC1E}" presName="connTx" presStyleLbl="parChTrans1D3" presStyleIdx="1" presStyleCnt="6"/>
      <dgm:spPr/>
    </dgm:pt>
    <dgm:pt modelId="{FFC38672-62D3-443C-BA3D-DD52CA60ABCA}" type="pres">
      <dgm:prSet presAssocID="{FB723F63-C183-4D78-B925-2EADA82EE8B2}" presName="root2" presStyleCnt="0"/>
      <dgm:spPr/>
    </dgm:pt>
    <dgm:pt modelId="{22DAA77B-3C4F-4882-8FC9-68E625450A3C}" type="pres">
      <dgm:prSet presAssocID="{FB723F63-C183-4D78-B925-2EADA82EE8B2}" presName="LevelTwoTextNode" presStyleLbl="node3" presStyleIdx="1" presStyleCnt="6" custScaleX="157623">
        <dgm:presLayoutVars>
          <dgm:chPref val="3"/>
        </dgm:presLayoutVars>
      </dgm:prSet>
      <dgm:spPr/>
    </dgm:pt>
    <dgm:pt modelId="{CD1BB8EB-0223-49C8-A419-FE8AC025C8E7}" type="pres">
      <dgm:prSet presAssocID="{FB723F63-C183-4D78-B925-2EADA82EE8B2}" presName="level3hierChild" presStyleCnt="0"/>
      <dgm:spPr/>
    </dgm:pt>
    <dgm:pt modelId="{64712C9B-BDE6-4755-AD3D-219372C21EE1}" type="pres">
      <dgm:prSet presAssocID="{6B6B5A4A-7409-4DC6-837D-D762B8E9EC63}" presName="conn2-1" presStyleLbl="parChTrans1D3" presStyleIdx="2" presStyleCnt="6"/>
      <dgm:spPr/>
    </dgm:pt>
    <dgm:pt modelId="{0626C6C5-7505-41FD-AA6C-93EF5B555332}" type="pres">
      <dgm:prSet presAssocID="{6B6B5A4A-7409-4DC6-837D-D762B8E9EC63}" presName="connTx" presStyleLbl="parChTrans1D3" presStyleIdx="2" presStyleCnt="6"/>
      <dgm:spPr/>
    </dgm:pt>
    <dgm:pt modelId="{E78A68D4-DE71-43E1-8926-6D43A4B1A35F}" type="pres">
      <dgm:prSet presAssocID="{7E1D982E-1AB4-4989-AE77-FF49C3CAB14F}" presName="root2" presStyleCnt="0"/>
      <dgm:spPr/>
    </dgm:pt>
    <dgm:pt modelId="{DF4CD2E4-AAC0-40CD-94A1-102F365C744C}" type="pres">
      <dgm:prSet presAssocID="{7E1D982E-1AB4-4989-AE77-FF49C3CAB14F}" presName="LevelTwoTextNode" presStyleLbl="node3" presStyleIdx="2" presStyleCnt="6" custScaleX="157622">
        <dgm:presLayoutVars>
          <dgm:chPref val="3"/>
        </dgm:presLayoutVars>
      </dgm:prSet>
      <dgm:spPr/>
    </dgm:pt>
    <dgm:pt modelId="{6EC38F4E-F77D-4B5B-B6A5-024617A8D2CB}" type="pres">
      <dgm:prSet presAssocID="{7E1D982E-1AB4-4989-AE77-FF49C3CAB14F}" presName="level3hierChild" presStyleCnt="0"/>
      <dgm:spPr/>
    </dgm:pt>
    <dgm:pt modelId="{7A13F302-B2CC-4E69-BE53-297D7328AF89}" type="pres">
      <dgm:prSet presAssocID="{B1D2D690-3D87-4151-98C3-14464616F6B0}" presName="conn2-1" presStyleLbl="parChTrans1D3" presStyleIdx="3" presStyleCnt="6"/>
      <dgm:spPr/>
    </dgm:pt>
    <dgm:pt modelId="{1C94B042-CFDE-49AB-BC1B-DE758C0F1F04}" type="pres">
      <dgm:prSet presAssocID="{B1D2D690-3D87-4151-98C3-14464616F6B0}" presName="connTx" presStyleLbl="parChTrans1D3" presStyleIdx="3" presStyleCnt="6"/>
      <dgm:spPr/>
    </dgm:pt>
    <dgm:pt modelId="{CE8123A0-C558-4EE2-ADA5-4B79F731AF10}" type="pres">
      <dgm:prSet presAssocID="{EA5F153B-84B0-4D88-B4CE-08D4C67CC7AA}" presName="root2" presStyleCnt="0"/>
      <dgm:spPr/>
    </dgm:pt>
    <dgm:pt modelId="{52EC605B-EC41-44C6-8067-BF54FEE06926}" type="pres">
      <dgm:prSet presAssocID="{EA5F153B-84B0-4D88-B4CE-08D4C67CC7AA}" presName="LevelTwoTextNode" presStyleLbl="node3" presStyleIdx="3" presStyleCnt="6" custScaleX="157622">
        <dgm:presLayoutVars>
          <dgm:chPref val="3"/>
        </dgm:presLayoutVars>
      </dgm:prSet>
      <dgm:spPr/>
    </dgm:pt>
    <dgm:pt modelId="{55D5B3C8-C888-4415-B6D0-5196CABF32DD}" type="pres">
      <dgm:prSet presAssocID="{EA5F153B-84B0-4D88-B4CE-08D4C67CC7AA}" presName="level3hierChild" presStyleCnt="0"/>
      <dgm:spPr/>
    </dgm:pt>
    <dgm:pt modelId="{41E4CCB5-8752-4073-B6E0-42A7EB44B825}" type="pres">
      <dgm:prSet presAssocID="{F4D27B00-92CE-403D-A744-DCBB99631A72}" presName="conn2-1" presStyleLbl="parChTrans1D3" presStyleIdx="4" presStyleCnt="6"/>
      <dgm:spPr/>
    </dgm:pt>
    <dgm:pt modelId="{7CA76D14-FA08-444E-B885-A3EA3F19359E}" type="pres">
      <dgm:prSet presAssocID="{F4D27B00-92CE-403D-A744-DCBB99631A72}" presName="connTx" presStyleLbl="parChTrans1D3" presStyleIdx="4" presStyleCnt="6"/>
      <dgm:spPr/>
    </dgm:pt>
    <dgm:pt modelId="{AC78342F-2DEE-445A-8F65-C57C7A41BFFB}" type="pres">
      <dgm:prSet presAssocID="{523B47EC-5C11-4BBE-81CF-CFF01832782A}" presName="root2" presStyleCnt="0"/>
      <dgm:spPr/>
    </dgm:pt>
    <dgm:pt modelId="{BF04C826-B59D-4232-8203-ABA7B22AB263}" type="pres">
      <dgm:prSet presAssocID="{523B47EC-5C11-4BBE-81CF-CFF01832782A}" presName="LevelTwoTextNode" presStyleLbl="node3" presStyleIdx="4" presStyleCnt="6" custScaleX="157622">
        <dgm:presLayoutVars>
          <dgm:chPref val="3"/>
        </dgm:presLayoutVars>
      </dgm:prSet>
      <dgm:spPr/>
    </dgm:pt>
    <dgm:pt modelId="{BFC92086-02F2-4298-9226-2BAA0E441DA4}" type="pres">
      <dgm:prSet presAssocID="{523B47EC-5C11-4BBE-81CF-CFF01832782A}" presName="level3hierChild" presStyleCnt="0"/>
      <dgm:spPr/>
    </dgm:pt>
    <dgm:pt modelId="{B7ABFA1A-58B3-413B-9C68-D17AA89809BC}" type="pres">
      <dgm:prSet presAssocID="{C720C2BA-896D-40A0-BBF7-36DFD63FBCC5}" presName="conn2-1" presStyleLbl="parChTrans1D3" presStyleIdx="5" presStyleCnt="6"/>
      <dgm:spPr/>
    </dgm:pt>
    <dgm:pt modelId="{9DBB4E1D-A1D1-4A7A-89BD-B38FF4A4CB96}" type="pres">
      <dgm:prSet presAssocID="{C720C2BA-896D-40A0-BBF7-36DFD63FBCC5}" presName="connTx" presStyleLbl="parChTrans1D3" presStyleIdx="5" presStyleCnt="6"/>
      <dgm:spPr/>
    </dgm:pt>
    <dgm:pt modelId="{36F804DA-1978-4BAD-9282-418D568673F6}" type="pres">
      <dgm:prSet presAssocID="{FA24B541-611F-49EA-8154-928155CAB405}" presName="root2" presStyleCnt="0"/>
      <dgm:spPr/>
    </dgm:pt>
    <dgm:pt modelId="{A7EBF1C5-EA1E-472E-B9CD-F957C2D46A10}" type="pres">
      <dgm:prSet presAssocID="{FA24B541-611F-49EA-8154-928155CAB405}" presName="LevelTwoTextNode" presStyleLbl="node3" presStyleIdx="5" presStyleCnt="6" custScaleX="157622">
        <dgm:presLayoutVars>
          <dgm:chPref val="3"/>
        </dgm:presLayoutVars>
      </dgm:prSet>
      <dgm:spPr/>
    </dgm:pt>
    <dgm:pt modelId="{4E040161-C818-443E-8CD1-E9B6FE49F773}" type="pres">
      <dgm:prSet presAssocID="{FA24B541-611F-49EA-8154-928155CAB405}" presName="level3hierChild" presStyleCnt="0"/>
      <dgm:spPr/>
    </dgm:pt>
    <dgm:pt modelId="{4DA9F37D-6B49-483E-BE3B-61BEE32C3180}" type="pres">
      <dgm:prSet presAssocID="{EA3180B8-2876-4A78-8A10-827AA4956071}" presName="conn2-1" presStyleLbl="parChTrans1D2" presStyleIdx="1" presStyleCnt="2"/>
      <dgm:spPr/>
    </dgm:pt>
    <dgm:pt modelId="{0C2C5AEE-C68D-4D65-9910-41C55BDF933F}" type="pres">
      <dgm:prSet presAssocID="{EA3180B8-2876-4A78-8A10-827AA4956071}" presName="connTx" presStyleLbl="parChTrans1D2" presStyleIdx="1" presStyleCnt="2"/>
      <dgm:spPr/>
    </dgm:pt>
    <dgm:pt modelId="{45AA2627-1E8E-4A3B-8481-E903A766163A}" type="pres">
      <dgm:prSet presAssocID="{4A431658-ABF9-4F30-8C44-FEFCB9A53C7E}" presName="root2" presStyleCnt="0"/>
      <dgm:spPr/>
    </dgm:pt>
    <dgm:pt modelId="{BE6EF5D7-E38C-4961-B245-D479836D8919}" type="pres">
      <dgm:prSet presAssocID="{4A431658-ABF9-4F30-8C44-FEFCB9A53C7E}" presName="LevelTwoTextNode" presStyleLbl="node2" presStyleIdx="1" presStyleCnt="2" custScaleX="134865" custScaleY="171393">
        <dgm:presLayoutVars>
          <dgm:chPref val="3"/>
        </dgm:presLayoutVars>
      </dgm:prSet>
      <dgm:spPr/>
    </dgm:pt>
    <dgm:pt modelId="{3B78D331-5E43-4678-87BB-7C6C6256EFC3}" type="pres">
      <dgm:prSet presAssocID="{4A431658-ABF9-4F30-8C44-FEFCB9A53C7E}" presName="level3hierChild" presStyleCnt="0"/>
      <dgm:spPr/>
    </dgm:pt>
  </dgm:ptLst>
  <dgm:cxnLst>
    <dgm:cxn modelId="{9506F004-1995-49AA-99ED-5911A799CEA5}" srcId="{2CC2CFE0-A034-4413-9D4B-12F11D71D5E0}" destId="{EA5F153B-84B0-4D88-B4CE-08D4C67CC7AA}" srcOrd="3" destOrd="0" parTransId="{B1D2D690-3D87-4151-98C3-14464616F6B0}" sibTransId="{AEA4A63F-1C2B-4A9D-8C32-68F8FF78D7F8}"/>
    <dgm:cxn modelId="{031B311D-942E-4E5A-B6E4-3CFAF7C0DEBC}" type="presOf" srcId="{7E1D982E-1AB4-4989-AE77-FF49C3CAB14F}" destId="{DF4CD2E4-AAC0-40CD-94A1-102F365C744C}" srcOrd="0" destOrd="0" presId="urn:microsoft.com/office/officeart/2005/8/layout/hierarchy2"/>
    <dgm:cxn modelId="{655A3421-C5C9-4565-B259-995179BA1853}" type="presOf" srcId="{EA3180B8-2876-4A78-8A10-827AA4956071}" destId="{4DA9F37D-6B49-483E-BE3B-61BEE32C3180}" srcOrd="0" destOrd="0" presId="urn:microsoft.com/office/officeart/2005/8/layout/hierarchy2"/>
    <dgm:cxn modelId="{975CDC24-033E-4EF4-A5D0-2028FDD5D515}" srcId="{F14C3A25-42E5-4064-8BC7-B80251D8C8C7}" destId="{2CC2CFE0-A034-4413-9D4B-12F11D71D5E0}" srcOrd="0" destOrd="0" parTransId="{B8271288-C4B6-43EF-A888-7A67179AC705}" sibTransId="{390572FC-048E-4CA6-AE7C-6AAB45BB73D6}"/>
    <dgm:cxn modelId="{1253312E-80D6-4FBE-B3C3-E7F137283E0C}" type="presOf" srcId="{F4D27B00-92CE-403D-A744-DCBB99631A72}" destId="{7CA76D14-FA08-444E-B885-A3EA3F19359E}" srcOrd="1" destOrd="0" presId="urn:microsoft.com/office/officeart/2005/8/layout/hierarchy2"/>
    <dgm:cxn modelId="{F899AB30-3D5C-45D0-B2E1-63DD102018B8}" type="presOf" srcId="{F5240309-062D-4DF4-9396-5619FDB43A38}" destId="{7C11846C-C3C2-4A68-94A8-3DB34E417299}" srcOrd="1" destOrd="0" presId="urn:microsoft.com/office/officeart/2005/8/layout/hierarchy2"/>
    <dgm:cxn modelId="{20354B39-7704-4332-AB24-6F0E1B61ED78}" srcId="{2CC2CFE0-A034-4413-9D4B-12F11D71D5E0}" destId="{523B47EC-5C11-4BBE-81CF-CFF01832782A}" srcOrd="4" destOrd="0" parTransId="{F4D27B00-92CE-403D-A744-DCBB99631A72}" sibTransId="{9F59C0B3-FD69-40B8-8419-C79227B89CD1}"/>
    <dgm:cxn modelId="{69079B39-DCD8-430A-A97C-38404F60C8B2}" type="presOf" srcId="{C720C2BA-896D-40A0-BBF7-36DFD63FBCC5}" destId="{B7ABFA1A-58B3-413B-9C68-D17AA89809BC}" srcOrd="0" destOrd="0" presId="urn:microsoft.com/office/officeart/2005/8/layout/hierarchy2"/>
    <dgm:cxn modelId="{32FA083E-EC89-463D-A1AC-18E792FE52C0}" type="presOf" srcId="{B1D2D690-3D87-4151-98C3-14464616F6B0}" destId="{1C94B042-CFDE-49AB-BC1B-DE758C0F1F04}" srcOrd="1" destOrd="0" presId="urn:microsoft.com/office/officeart/2005/8/layout/hierarchy2"/>
    <dgm:cxn modelId="{41C3A53F-E48D-491B-8599-0C064D52455D}" srcId="{2CC2CFE0-A034-4413-9D4B-12F11D71D5E0}" destId="{7E1D982E-1AB4-4989-AE77-FF49C3CAB14F}" srcOrd="2" destOrd="0" parTransId="{6B6B5A4A-7409-4DC6-837D-D762B8E9EC63}" sibTransId="{D0323929-5490-4708-BCB4-A2C3927426C4}"/>
    <dgm:cxn modelId="{47D6D55B-E16A-4F24-B490-62909B43FEC6}" type="presOf" srcId="{2CC2CFE0-A034-4413-9D4B-12F11D71D5E0}" destId="{C850289F-57BF-47CE-9C32-93C7D9856284}" srcOrd="0" destOrd="0" presId="urn:microsoft.com/office/officeart/2005/8/layout/hierarchy2"/>
    <dgm:cxn modelId="{D135C648-C730-4B72-949B-036BA3A79715}" type="presOf" srcId="{F5240309-062D-4DF4-9396-5619FDB43A38}" destId="{D6D0E9EF-EB4C-4F37-A093-C5A2F31DC006}" srcOrd="0" destOrd="0" presId="urn:microsoft.com/office/officeart/2005/8/layout/hierarchy2"/>
    <dgm:cxn modelId="{8462F06B-B5BD-4BAB-BC7F-86E5E6B4B104}" srcId="{9CECFFB8-F495-4B7A-8D2B-CC1AD7C8ED09}" destId="{F14C3A25-42E5-4064-8BC7-B80251D8C8C7}" srcOrd="0" destOrd="0" parTransId="{C0F8305C-6BB3-4894-92B8-B1266B80DFAA}" sibTransId="{003668A5-D32C-4921-AEB8-FCD23CDD401D}"/>
    <dgm:cxn modelId="{FDB36F53-0415-47C2-9198-799802FDFE48}" type="presOf" srcId="{F8892F0B-95FD-4731-8389-C63D99B7CC1E}" destId="{F318DF3F-53A3-4033-9412-2ADA62BFEE12}" srcOrd="1" destOrd="0" presId="urn:microsoft.com/office/officeart/2005/8/layout/hierarchy2"/>
    <dgm:cxn modelId="{B116977D-117E-46A1-B8E0-22B7DDE5C55D}" srcId="{2CC2CFE0-A034-4413-9D4B-12F11D71D5E0}" destId="{FA24B541-611F-49EA-8154-928155CAB405}" srcOrd="5" destOrd="0" parTransId="{C720C2BA-896D-40A0-BBF7-36DFD63FBCC5}" sibTransId="{F9527BA9-58E7-4A33-8A6E-24CC14DB6388}"/>
    <dgm:cxn modelId="{FDA4A58C-B474-4ABB-A14B-CAEED43E978B}" type="presOf" srcId="{B1D2D690-3D87-4151-98C3-14464616F6B0}" destId="{7A13F302-B2CC-4E69-BE53-297D7328AF89}" srcOrd="0" destOrd="0" presId="urn:microsoft.com/office/officeart/2005/8/layout/hierarchy2"/>
    <dgm:cxn modelId="{3001E08E-023E-49AF-B649-A06A25A3AD46}" type="presOf" srcId="{F14C3A25-42E5-4064-8BC7-B80251D8C8C7}" destId="{1BBBC7B8-4A2A-4FAD-9B6E-64FC6863C07B}" srcOrd="0" destOrd="0" presId="urn:microsoft.com/office/officeart/2005/8/layout/hierarchy2"/>
    <dgm:cxn modelId="{653CC38F-19F8-4D6D-A49F-A964A3B0A0CB}" type="presOf" srcId="{FA24B541-611F-49EA-8154-928155CAB405}" destId="{A7EBF1C5-EA1E-472E-B9CD-F957C2D46A10}" srcOrd="0" destOrd="0" presId="urn:microsoft.com/office/officeart/2005/8/layout/hierarchy2"/>
    <dgm:cxn modelId="{2D3ACE94-5F14-4E54-BC0A-5F2B668149BB}" type="presOf" srcId="{F8892F0B-95FD-4731-8389-C63D99B7CC1E}" destId="{3B7C7ED7-A879-486C-9B25-DF4AEB48050F}" srcOrd="0" destOrd="0" presId="urn:microsoft.com/office/officeart/2005/8/layout/hierarchy2"/>
    <dgm:cxn modelId="{D5C9CC97-B159-4DC2-B6DB-C60D42390658}" type="presOf" srcId="{9CECFFB8-F495-4B7A-8D2B-CC1AD7C8ED09}" destId="{8BF1C50B-97E4-4FF9-BF4E-B35F71785FAB}" srcOrd="0" destOrd="0" presId="urn:microsoft.com/office/officeart/2005/8/layout/hierarchy2"/>
    <dgm:cxn modelId="{8EA340A2-D92C-45F6-96EA-2FB0E4CFCAF9}" type="presOf" srcId="{523B47EC-5C11-4BBE-81CF-CFF01832782A}" destId="{BF04C826-B59D-4232-8203-ABA7B22AB263}" srcOrd="0" destOrd="0" presId="urn:microsoft.com/office/officeart/2005/8/layout/hierarchy2"/>
    <dgm:cxn modelId="{0F5A12A4-B620-4A42-B274-6DEC0F03689E}" type="presOf" srcId="{4A431658-ABF9-4F30-8C44-FEFCB9A53C7E}" destId="{BE6EF5D7-E38C-4961-B245-D479836D8919}" srcOrd="0" destOrd="0" presId="urn:microsoft.com/office/officeart/2005/8/layout/hierarchy2"/>
    <dgm:cxn modelId="{D14900B5-FF65-4A35-9D89-83163F5928EA}" srcId="{2CC2CFE0-A034-4413-9D4B-12F11D71D5E0}" destId="{FB723F63-C183-4D78-B925-2EADA82EE8B2}" srcOrd="1" destOrd="0" parTransId="{F8892F0B-95FD-4731-8389-C63D99B7CC1E}" sibTransId="{12015ABF-7BC9-4AE8-8EA4-160D9B8528EB}"/>
    <dgm:cxn modelId="{158792B9-559C-4D38-8A1E-F22D47E995DD}" srcId="{F14C3A25-42E5-4064-8BC7-B80251D8C8C7}" destId="{4A431658-ABF9-4F30-8C44-FEFCB9A53C7E}" srcOrd="1" destOrd="0" parTransId="{EA3180B8-2876-4A78-8A10-827AA4956071}" sibTransId="{B7DB7C3E-8860-4A95-94A8-64626A364F83}"/>
    <dgm:cxn modelId="{A9C5CACF-72F9-49A1-B110-C1F9840DA1B9}" type="presOf" srcId="{B8271288-C4B6-43EF-A888-7A67179AC705}" destId="{BDF27028-A6A6-4C5B-A0C5-90E0BF2BE620}" srcOrd="1" destOrd="0" presId="urn:microsoft.com/office/officeart/2005/8/layout/hierarchy2"/>
    <dgm:cxn modelId="{C25540DC-F7F9-4FD3-925C-82BAC9F8571B}" type="presOf" srcId="{6B6B5A4A-7409-4DC6-837D-D762B8E9EC63}" destId="{0626C6C5-7505-41FD-AA6C-93EF5B555332}" srcOrd="1" destOrd="0" presId="urn:microsoft.com/office/officeart/2005/8/layout/hierarchy2"/>
    <dgm:cxn modelId="{7913F5DC-C7F8-4E00-B678-EE385E094B9A}" type="presOf" srcId="{EA3180B8-2876-4A78-8A10-827AA4956071}" destId="{0C2C5AEE-C68D-4D65-9910-41C55BDF933F}" srcOrd="1" destOrd="0" presId="urn:microsoft.com/office/officeart/2005/8/layout/hierarchy2"/>
    <dgm:cxn modelId="{75B0A6E2-479A-4BF9-998A-7BCDE9095F12}" type="presOf" srcId="{FB723F63-C183-4D78-B925-2EADA82EE8B2}" destId="{22DAA77B-3C4F-4882-8FC9-68E625450A3C}" srcOrd="0" destOrd="0" presId="urn:microsoft.com/office/officeart/2005/8/layout/hierarchy2"/>
    <dgm:cxn modelId="{797D06E6-824E-45F4-90C6-69C23FBCC57E}" type="presOf" srcId="{1062E186-E0EB-4C8F-A503-4F704DF73F71}" destId="{56702484-DAD3-4817-AB67-31F944AF7257}" srcOrd="0" destOrd="0" presId="urn:microsoft.com/office/officeart/2005/8/layout/hierarchy2"/>
    <dgm:cxn modelId="{EC6611E8-93B3-46DF-810A-B2BE659187A4}" type="presOf" srcId="{6B6B5A4A-7409-4DC6-837D-D762B8E9EC63}" destId="{64712C9B-BDE6-4755-AD3D-219372C21EE1}" srcOrd="0" destOrd="0" presId="urn:microsoft.com/office/officeart/2005/8/layout/hierarchy2"/>
    <dgm:cxn modelId="{61C830ED-941D-48BE-98D6-9A3A54F1E72F}" type="presOf" srcId="{B8271288-C4B6-43EF-A888-7A67179AC705}" destId="{0CD81F18-227C-4930-95E1-6ECE7CBB82DC}" srcOrd="0" destOrd="0" presId="urn:microsoft.com/office/officeart/2005/8/layout/hierarchy2"/>
    <dgm:cxn modelId="{F1F781ED-CEF4-4608-9FE3-E487614B80E0}" type="presOf" srcId="{C720C2BA-896D-40A0-BBF7-36DFD63FBCC5}" destId="{9DBB4E1D-A1D1-4A7A-89BD-B38FF4A4CB96}" srcOrd="1" destOrd="0" presId="urn:microsoft.com/office/officeart/2005/8/layout/hierarchy2"/>
    <dgm:cxn modelId="{FCA0EDEF-BB51-451A-A168-4A9D53D70C16}" srcId="{2CC2CFE0-A034-4413-9D4B-12F11D71D5E0}" destId="{1062E186-E0EB-4C8F-A503-4F704DF73F71}" srcOrd="0" destOrd="0" parTransId="{F5240309-062D-4DF4-9396-5619FDB43A38}" sibTransId="{CF981C2E-F6B6-47D1-9321-76071A9477C1}"/>
    <dgm:cxn modelId="{3D01C8F8-1E97-40D8-8425-24AB2A83F1FC}" type="presOf" srcId="{EA5F153B-84B0-4D88-B4CE-08D4C67CC7AA}" destId="{52EC605B-EC41-44C6-8067-BF54FEE06926}" srcOrd="0" destOrd="0" presId="urn:microsoft.com/office/officeart/2005/8/layout/hierarchy2"/>
    <dgm:cxn modelId="{91B4CDFE-B236-4A20-BD13-3554815835D3}" type="presOf" srcId="{F4D27B00-92CE-403D-A744-DCBB99631A72}" destId="{41E4CCB5-8752-4073-B6E0-42A7EB44B825}" srcOrd="0" destOrd="0" presId="urn:microsoft.com/office/officeart/2005/8/layout/hierarchy2"/>
    <dgm:cxn modelId="{2B210B65-F0D9-477B-B297-E5B62A00F3D2}" type="presParOf" srcId="{8BF1C50B-97E4-4FF9-BF4E-B35F71785FAB}" destId="{A9BD0D98-4431-4098-9018-61592FC99DDD}" srcOrd="0" destOrd="0" presId="urn:microsoft.com/office/officeart/2005/8/layout/hierarchy2"/>
    <dgm:cxn modelId="{3BAEB910-F434-450F-9EB4-2791AAEAD0D1}" type="presParOf" srcId="{A9BD0D98-4431-4098-9018-61592FC99DDD}" destId="{1BBBC7B8-4A2A-4FAD-9B6E-64FC6863C07B}" srcOrd="0" destOrd="0" presId="urn:microsoft.com/office/officeart/2005/8/layout/hierarchy2"/>
    <dgm:cxn modelId="{B031D69B-C48E-4B09-9D17-97965E348EF9}" type="presParOf" srcId="{A9BD0D98-4431-4098-9018-61592FC99DDD}" destId="{3CF1E0E9-49D3-4DED-8B1F-EFC2B39C720A}" srcOrd="1" destOrd="0" presId="urn:microsoft.com/office/officeart/2005/8/layout/hierarchy2"/>
    <dgm:cxn modelId="{6536F9D9-5D74-403D-999F-4D28F4762876}" type="presParOf" srcId="{3CF1E0E9-49D3-4DED-8B1F-EFC2B39C720A}" destId="{0CD81F18-227C-4930-95E1-6ECE7CBB82DC}" srcOrd="0" destOrd="0" presId="urn:microsoft.com/office/officeart/2005/8/layout/hierarchy2"/>
    <dgm:cxn modelId="{C1EFF3A2-5EF4-49B9-BBBD-05C2E7C51A0C}" type="presParOf" srcId="{0CD81F18-227C-4930-95E1-6ECE7CBB82DC}" destId="{BDF27028-A6A6-4C5B-A0C5-90E0BF2BE620}" srcOrd="0" destOrd="0" presId="urn:microsoft.com/office/officeart/2005/8/layout/hierarchy2"/>
    <dgm:cxn modelId="{E4F69E60-D211-4F20-87DF-2DE3D7E80688}" type="presParOf" srcId="{3CF1E0E9-49D3-4DED-8B1F-EFC2B39C720A}" destId="{3F38E30C-4900-42C7-9B42-D1C1B51632FE}" srcOrd="1" destOrd="0" presId="urn:microsoft.com/office/officeart/2005/8/layout/hierarchy2"/>
    <dgm:cxn modelId="{31348844-3206-43A6-A21F-3E8F1C70C387}" type="presParOf" srcId="{3F38E30C-4900-42C7-9B42-D1C1B51632FE}" destId="{C850289F-57BF-47CE-9C32-93C7D9856284}" srcOrd="0" destOrd="0" presId="urn:microsoft.com/office/officeart/2005/8/layout/hierarchy2"/>
    <dgm:cxn modelId="{CA920553-1B08-4430-95DD-F3AF8FC65DCF}" type="presParOf" srcId="{3F38E30C-4900-42C7-9B42-D1C1B51632FE}" destId="{49F6131D-FF64-4CD0-BCA8-CEFF52739CC5}" srcOrd="1" destOrd="0" presId="urn:microsoft.com/office/officeart/2005/8/layout/hierarchy2"/>
    <dgm:cxn modelId="{1D2050D0-6A05-4125-9125-D650CF6C491C}" type="presParOf" srcId="{49F6131D-FF64-4CD0-BCA8-CEFF52739CC5}" destId="{D6D0E9EF-EB4C-4F37-A093-C5A2F31DC006}" srcOrd="0" destOrd="0" presId="urn:microsoft.com/office/officeart/2005/8/layout/hierarchy2"/>
    <dgm:cxn modelId="{C76DC399-EDE1-4BDE-AE6F-2AA6197D5833}" type="presParOf" srcId="{D6D0E9EF-EB4C-4F37-A093-C5A2F31DC006}" destId="{7C11846C-C3C2-4A68-94A8-3DB34E417299}" srcOrd="0" destOrd="0" presId="urn:microsoft.com/office/officeart/2005/8/layout/hierarchy2"/>
    <dgm:cxn modelId="{22833F66-0ED0-44B2-AFFF-C9F712DC1442}" type="presParOf" srcId="{49F6131D-FF64-4CD0-BCA8-CEFF52739CC5}" destId="{4D4E26DF-311F-4D86-9572-3BA54898CB8D}" srcOrd="1" destOrd="0" presId="urn:microsoft.com/office/officeart/2005/8/layout/hierarchy2"/>
    <dgm:cxn modelId="{E45E9AA8-E516-40A4-BD88-37A77135108D}" type="presParOf" srcId="{4D4E26DF-311F-4D86-9572-3BA54898CB8D}" destId="{56702484-DAD3-4817-AB67-31F944AF7257}" srcOrd="0" destOrd="0" presId="urn:microsoft.com/office/officeart/2005/8/layout/hierarchy2"/>
    <dgm:cxn modelId="{9BB84EC7-74AE-4DE8-A256-BEA398350567}" type="presParOf" srcId="{4D4E26DF-311F-4D86-9572-3BA54898CB8D}" destId="{B01F49D5-6F10-468A-A76D-8EC97BCE420E}" srcOrd="1" destOrd="0" presId="urn:microsoft.com/office/officeart/2005/8/layout/hierarchy2"/>
    <dgm:cxn modelId="{8FBAABF2-F297-4CD4-9225-F0FDAD452E72}" type="presParOf" srcId="{49F6131D-FF64-4CD0-BCA8-CEFF52739CC5}" destId="{3B7C7ED7-A879-486C-9B25-DF4AEB48050F}" srcOrd="2" destOrd="0" presId="urn:microsoft.com/office/officeart/2005/8/layout/hierarchy2"/>
    <dgm:cxn modelId="{663657E7-9162-4658-90BA-EC534DEF8789}" type="presParOf" srcId="{3B7C7ED7-A879-486C-9B25-DF4AEB48050F}" destId="{F318DF3F-53A3-4033-9412-2ADA62BFEE12}" srcOrd="0" destOrd="0" presId="urn:microsoft.com/office/officeart/2005/8/layout/hierarchy2"/>
    <dgm:cxn modelId="{EB24D581-AC8A-4341-B65D-16074A9C5CEA}" type="presParOf" srcId="{49F6131D-FF64-4CD0-BCA8-CEFF52739CC5}" destId="{FFC38672-62D3-443C-BA3D-DD52CA60ABCA}" srcOrd="3" destOrd="0" presId="urn:microsoft.com/office/officeart/2005/8/layout/hierarchy2"/>
    <dgm:cxn modelId="{61334318-CFF6-4261-BBDD-3F7329EBB78C}" type="presParOf" srcId="{FFC38672-62D3-443C-BA3D-DD52CA60ABCA}" destId="{22DAA77B-3C4F-4882-8FC9-68E625450A3C}" srcOrd="0" destOrd="0" presId="urn:microsoft.com/office/officeart/2005/8/layout/hierarchy2"/>
    <dgm:cxn modelId="{0A3F9E1A-8878-4903-B902-4BDC0107B6B6}" type="presParOf" srcId="{FFC38672-62D3-443C-BA3D-DD52CA60ABCA}" destId="{CD1BB8EB-0223-49C8-A419-FE8AC025C8E7}" srcOrd="1" destOrd="0" presId="urn:microsoft.com/office/officeart/2005/8/layout/hierarchy2"/>
    <dgm:cxn modelId="{243F6BBF-0CA4-4C59-BF19-C7A8464E8AEF}" type="presParOf" srcId="{49F6131D-FF64-4CD0-BCA8-CEFF52739CC5}" destId="{64712C9B-BDE6-4755-AD3D-219372C21EE1}" srcOrd="4" destOrd="0" presId="urn:microsoft.com/office/officeart/2005/8/layout/hierarchy2"/>
    <dgm:cxn modelId="{62B33A65-3C39-497F-9368-5BD01429A9C3}" type="presParOf" srcId="{64712C9B-BDE6-4755-AD3D-219372C21EE1}" destId="{0626C6C5-7505-41FD-AA6C-93EF5B555332}" srcOrd="0" destOrd="0" presId="urn:microsoft.com/office/officeart/2005/8/layout/hierarchy2"/>
    <dgm:cxn modelId="{25B3928B-3600-4FC3-84E6-5209D0297E3E}" type="presParOf" srcId="{49F6131D-FF64-4CD0-BCA8-CEFF52739CC5}" destId="{E78A68D4-DE71-43E1-8926-6D43A4B1A35F}" srcOrd="5" destOrd="0" presId="urn:microsoft.com/office/officeart/2005/8/layout/hierarchy2"/>
    <dgm:cxn modelId="{DA8A2207-9DB6-4608-9EE1-B8A31E2F20FC}" type="presParOf" srcId="{E78A68D4-DE71-43E1-8926-6D43A4B1A35F}" destId="{DF4CD2E4-AAC0-40CD-94A1-102F365C744C}" srcOrd="0" destOrd="0" presId="urn:microsoft.com/office/officeart/2005/8/layout/hierarchy2"/>
    <dgm:cxn modelId="{4DBB6F70-A7BF-45FF-93C0-C3DE8D5FE3CC}" type="presParOf" srcId="{E78A68D4-DE71-43E1-8926-6D43A4B1A35F}" destId="{6EC38F4E-F77D-4B5B-B6A5-024617A8D2CB}" srcOrd="1" destOrd="0" presId="urn:microsoft.com/office/officeart/2005/8/layout/hierarchy2"/>
    <dgm:cxn modelId="{9D46EA1C-CAEA-4704-8AAE-F7624AFA15F6}" type="presParOf" srcId="{49F6131D-FF64-4CD0-BCA8-CEFF52739CC5}" destId="{7A13F302-B2CC-4E69-BE53-297D7328AF89}" srcOrd="6" destOrd="0" presId="urn:microsoft.com/office/officeart/2005/8/layout/hierarchy2"/>
    <dgm:cxn modelId="{8B830292-C087-4076-8BC8-E79D40E67725}" type="presParOf" srcId="{7A13F302-B2CC-4E69-BE53-297D7328AF89}" destId="{1C94B042-CFDE-49AB-BC1B-DE758C0F1F04}" srcOrd="0" destOrd="0" presId="urn:microsoft.com/office/officeart/2005/8/layout/hierarchy2"/>
    <dgm:cxn modelId="{187249C0-3DFF-421C-AFC9-B7ECED8E0955}" type="presParOf" srcId="{49F6131D-FF64-4CD0-BCA8-CEFF52739CC5}" destId="{CE8123A0-C558-4EE2-ADA5-4B79F731AF10}" srcOrd="7" destOrd="0" presId="urn:microsoft.com/office/officeart/2005/8/layout/hierarchy2"/>
    <dgm:cxn modelId="{C1B8CB8C-152D-4953-BBB3-8A988F779452}" type="presParOf" srcId="{CE8123A0-C558-4EE2-ADA5-4B79F731AF10}" destId="{52EC605B-EC41-44C6-8067-BF54FEE06926}" srcOrd="0" destOrd="0" presId="urn:microsoft.com/office/officeart/2005/8/layout/hierarchy2"/>
    <dgm:cxn modelId="{76F2C2AE-C4A1-4C17-8E47-59692A16582E}" type="presParOf" srcId="{CE8123A0-C558-4EE2-ADA5-4B79F731AF10}" destId="{55D5B3C8-C888-4415-B6D0-5196CABF32DD}" srcOrd="1" destOrd="0" presId="urn:microsoft.com/office/officeart/2005/8/layout/hierarchy2"/>
    <dgm:cxn modelId="{1931F916-BA69-4E8A-A26F-FDDBBA732AAA}" type="presParOf" srcId="{49F6131D-FF64-4CD0-BCA8-CEFF52739CC5}" destId="{41E4CCB5-8752-4073-B6E0-42A7EB44B825}" srcOrd="8" destOrd="0" presId="urn:microsoft.com/office/officeart/2005/8/layout/hierarchy2"/>
    <dgm:cxn modelId="{167F1A8C-5EEC-475B-AB62-B9485C7E367E}" type="presParOf" srcId="{41E4CCB5-8752-4073-B6E0-42A7EB44B825}" destId="{7CA76D14-FA08-444E-B885-A3EA3F19359E}" srcOrd="0" destOrd="0" presId="urn:microsoft.com/office/officeart/2005/8/layout/hierarchy2"/>
    <dgm:cxn modelId="{ED166B07-075D-4313-B9D6-7ABDE9AFD8DB}" type="presParOf" srcId="{49F6131D-FF64-4CD0-BCA8-CEFF52739CC5}" destId="{AC78342F-2DEE-445A-8F65-C57C7A41BFFB}" srcOrd="9" destOrd="0" presId="urn:microsoft.com/office/officeart/2005/8/layout/hierarchy2"/>
    <dgm:cxn modelId="{4AD323F2-C3DE-432A-B653-2C5FA90B9E8E}" type="presParOf" srcId="{AC78342F-2DEE-445A-8F65-C57C7A41BFFB}" destId="{BF04C826-B59D-4232-8203-ABA7B22AB263}" srcOrd="0" destOrd="0" presId="urn:microsoft.com/office/officeart/2005/8/layout/hierarchy2"/>
    <dgm:cxn modelId="{334BFB6A-0D4E-4368-9C56-32F6BCCF0EBD}" type="presParOf" srcId="{AC78342F-2DEE-445A-8F65-C57C7A41BFFB}" destId="{BFC92086-02F2-4298-9226-2BAA0E441DA4}" srcOrd="1" destOrd="0" presId="urn:microsoft.com/office/officeart/2005/8/layout/hierarchy2"/>
    <dgm:cxn modelId="{B25BFD82-7CF1-47B3-A852-E986DB368CA7}" type="presParOf" srcId="{49F6131D-FF64-4CD0-BCA8-CEFF52739CC5}" destId="{B7ABFA1A-58B3-413B-9C68-D17AA89809BC}" srcOrd="10" destOrd="0" presId="urn:microsoft.com/office/officeart/2005/8/layout/hierarchy2"/>
    <dgm:cxn modelId="{82F12285-558B-4500-8096-BC73D159A05B}" type="presParOf" srcId="{B7ABFA1A-58B3-413B-9C68-D17AA89809BC}" destId="{9DBB4E1D-A1D1-4A7A-89BD-B38FF4A4CB96}" srcOrd="0" destOrd="0" presId="urn:microsoft.com/office/officeart/2005/8/layout/hierarchy2"/>
    <dgm:cxn modelId="{6A404184-6415-4CDD-87A9-1F7828272773}" type="presParOf" srcId="{49F6131D-FF64-4CD0-BCA8-CEFF52739CC5}" destId="{36F804DA-1978-4BAD-9282-418D568673F6}" srcOrd="11" destOrd="0" presId="urn:microsoft.com/office/officeart/2005/8/layout/hierarchy2"/>
    <dgm:cxn modelId="{004FFDA9-1D48-46B0-A2BE-560997D4A3B5}" type="presParOf" srcId="{36F804DA-1978-4BAD-9282-418D568673F6}" destId="{A7EBF1C5-EA1E-472E-B9CD-F957C2D46A10}" srcOrd="0" destOrd="0" presId="urn:microsoft.com/office/officeart/2005/8/layout/hierarchy2"/>
    <dgm:cxn modelId="{C5F6B961-5CDE-408D-91E7-511F71B7171A}" type="presParOf" srcId="{36F804DA-1978-4BAD-9282-418D568673F6}" destId="{4E040161-C818-443E-8CD1-E9B6FE49F773}" srcOrd="1" destOrd="0" presId="urn:microsoft.com/office/officeart/2005/8/layout/hierarchy2"/>
    <dgm:cxn modelId="{F03256A6-477D-4B80-AA7B-489FB5EAD82C}" type="presParOf" srcId="{3CF1E0E9-49D3-4DED-8B1F-EFC2B39C720A}" destId="{4DA9F37D-6B49-483E-BE3B-61BEE32C3180}" srcOrd="2" destOrd="0" presId="urn:microsoft.com/office/officeart/2005/8/layout/hierarchy2"/>
    <dgm:cxn modelId="{598153B1-67D0-4D9A-8055-211B651082BD}" type="presParOf" srcId="{4DA9F37D-6B49-483E-BE3B-61BEE32C3180}" destId="{0C2C5AEE-C68D-4D65-9910-41C55BDF933F}" srcOrd="0" destOrd="0" presId="urn:microsoft.com/office/officeart/2005/8/layout/hierarchy2"/>
    <dgm:cxn modelId="{29BDC7C4-0EB5-42B2-8A05-9C6E8404942E}" type="presParOf" srcId="{3CF1E0E9-49D3-4DED-8B1F-EFC2B39C720A}" destId="{45AA2627-1E8E-4A3B-8481-E903A766163A}" srcOrd="3" destOrd="0" presId="urn:microsoft.com/office/officeart/2005/8/layout/hierarchy2"/>
    <dgm:cxn modelId="{779B44A2-AE49-425C-8EB7-4E6E89491726}" type="presParOf" srcId="{45AA2627-1E8E-4A3B-8481-E903A766163A}" destId="{BE6EF5D7-E38C-4961-B245-D479836D8919}" srcOrd="0" destOrd="0" presId="urn:microsoft.com/office/officeart/2005/8/layout/hierarchy2"/>
    <dgm:cxn modelId="{F8D2E510-13BB-4E6A-847C-93F2C74764DA}" type="presParOf" srcId="{45AA2627-1E8E-4A3B-8481-E903A766163A}" destId="{3B78D331-5E43-4678-87BB-7C6C6256EF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4C117-90E6-44FF-8F34-232C0EC71B1E}">
      <dsp:nvSpPr>
        <dsp:cNvPr id="0" name=""/>
        <dsp:cNvSpPr/>
      </dsp:nvSpPr>
      <dsp:spPr bwMode="auto">
        <a:xfrm>
          <a:off x="3595464" y="1842864"/>
          <a:ext cx="1400620" cy="1400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100" kern="1200"/>
            <a:t>Пациент </a:t>
          </a:r>
        </a:p>
      </dsp:txBody>
      <dsp:txXfrm>
        <a:off x="3800580" y="2047980"/>
        <a:ext cx="990388" cy="990388"/>
      </dsp:txXfrm>
    </dsp:sp>
    <dsp:sp modelId="{7B80E950-EA67-4ABC-80B8-B5A3948C9AD4}">
      <dsp:nvSpPr>
        <dsp:cNvPr id="0" name=""/>
        <dsp:cNvSpPr/>
      </dsp:nvSpPr>
      <dsp:spPr bwMode="auto">
        <a:xfrm rot="16200000">
          <a:off x="4084113" y="1616531"/>
          <a:ext cx="423322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23322" y="14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500" kern="1200"/>
        </a:p>
      </dsp:txBody>
      <dsp:txXfrm>
        <a:off x="4285191" y="1620620"/>
        <a:ext cx="21166" cy="21166"/>
      </dsp:txXfrm>
    </dsp:sp>
    <dsp:sp modelId="{2E323963-E230-4695-AA6E-6A72360A1458}">
      <dsp:nvSpPr>
        <dsp:cNvPr id="0" name=""/>
        <dsp:cNvSpPr/>
      </dsp:nvSpPr>
      <dsp:spPr bwMode="auto">
        <a:xfrm>
          <a:off x="3595464" y="18922"/>
          <a:ext cx="1400620" cy="140062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kern="1200"/>
            <a:t>Семья и ближайшее окружение</a:t>
          </a:r>
        </a:p>
      </dsp:txBody>
      <dsp:txXfrm>
        <a:off x="3800580" y="224038"/>
        <a:ext cx="990388" cy="990388"/>
      </dsp:txXfrm>
    </dsp:sp>
    <dsp:sp modelId="{853D5CD3-9C2A-4874-9C7F-6583086C920E}">
      <dsp:nvSpPr>
        <dsp:cNvPr id="0" name=""/>
        <dsp:cNvSpPr/>
      </dsp:nvSpPr>
      <dsp:spPr bwMode="auto">
        <a:xfrm rot="19800000">
          <a:off x="4873904" y="2072516"/>
          <a:ext cx="423322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23322" y="14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500" kern="1200"/>
        </a:p>
      </dsp:txBody>
      <dsp:txXfrm>
        <a:off x="5074982" y="2076605"/>
        <a:ext cx="21166" cy="21166"/>
      </dsp:txXfrm>
    </dsp:sp>
    <dsp:sp modelId="{46710755-7F9C-421C-80E1-92D9A98F400E}">
      <dsp:nvSpPr>
        <dsp:cNvPr id="0" name=""/>
        <dsp:cNvSpPr/>
      </dsp:nvSpPr>
      <dsp:spPr bwMode="auto">
        <a:xfrm>
          <a:off x="5175045" y="930893"/>
          <a:ext cx="1400620" cy="140062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kern="1200"/>
            <a:t>НКО</a:t>
          </a:r>
        </a:p>
      </dsp:txBody>
      <dsp:txXfrm>
        <a:off x="5380161" y="1136009"/>
        <a:ext cx="990388" cy="990388"/>
      </dsp:txXfrm>
    </dsp:sp>
    <dsp:sp modelId="{D341512E-1256-4A88-BDD2-266029B9B96C}">
      <dsp:nvSpPr>
        <dsp:cNvPr id="0" name=""/>
        <dsp:cNvSpPr/>
      </dsp:nvSpPr>
      <dsp:spPr bwMode="auto">
        <a:xfrm rot="1800000">
          <a:off x="4873904" y="2984488"/>
          <a:ext cx="423322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23322" y="14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500" kern="1200"/>
        </a:p>
      </dsp:txBody>
      <dsp:txXfrm>
        <a:off x="5074982" y="2988577"/>
        <a:ext cx="21166" cy="21166"/>
      </dsp:txXfrm>
    </dsp:sp>
    <dsp:sp modelId="{EE27B84C-0B7D-4182-A673-7472978C3255}">
      <dsp:nvSpPr>
        <dsp:cNvPr id="0" name=""/>
        <dsp:cNvSpPr/>
      </dsp:nvSpPr>
      <dsp:spPr bwMode="auto">
        <a:xfrm>
          <a:off x="5175045" y="2754835"/>
          <a:ext cx="1400620" cy="140062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200" kern="1200"/>
            <a:t>Система здравоохранения (Страховые СМО )</a:t>
          </a:r>
        </a:p>
      </dsp:txBody>
      <dsp:txXfrm>
        <a:off x="5380161" y="2959951"/>
        <a:ext cx="990388" cy="990388"/>
      </dsp:txXfrm>
    </dsp:sp>
    <dsp:sp modelId="{996F923E-8B2F-4B5A-9B3D-37D69CE9A7D2}">
      <dsp:nvSpPr>
        <dsp:cNvPr id="0" name=""/>
        <dsp:cNvSpPr/>
      </dsp:nvSpPr>
      <dsp:spPr bwMode="auto">
        <a:xfrm rot="5400000">
          <a:off x="4084113" y="3440473"/>
          <a:ext cx="423322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23322" y="14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500" kern="1200"/>
        </a:p>
      </dsp:txBody>
      <dsp:txXfrm>
        <a:off x="4285191" y="3444562"/>
        <a:ext cx="21166" cy="21166"/>
      </dsp:txXfrm>
    </dsp:sp>
    <dsp:sp modelId="{BD3074DB-1E6A-4E76-AF41-B43D4D28597E}">
      <dsp:nvSpPr>
        <dsp:cNvPr id="0" name=""/>
        <dsp:cNvSpPr/>
      </dsp:nvSpPr>
      <dsp:spPr bwMode="auto">
        <a:xfrm>
          <a:off x="3595464" y="3666806"/>
          <a:ext cx="1400620" cy="140062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kern="1200"/>
            <a:t>Врач</a:t>
          </a:r>
        </a:p>
      </dsp:txBody>
      <dsp:txXfrm>
        <a:off x="3800580" y="3871922"/>
        <a:ext cx="990388" cy="990388"/>
      </dsp:txXfrm>
    </dsp:sp>
    <dsp:sp modelId="{886BBB07-5FC5-48DD-A7DD-41C56B554D07}">
      <dsp:nvSpPr>
        <dsp:cNvPr id="0" name=""/>
        <dsp:cNvSpPr/>
      </dsp:nvSpPr>
      <dsp:spPr bwMode="auto">
        <a:xfrm rot="9000000">
          <a:off x="3294323" y="2984488"/>
          <a:ext cx="423322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23322" y="14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500" kern="1200"/>
        </a:p>
      </dsp:txBody>
      <dsp:txXfrm rot="10800000">
        <a:off x="3495401" y="2988577"/>
        <a:ext cx="21166" cy="21166"/>
      </dsp:txXfrm>
    </dsp:sp>
    <dsp:sp modelId="{7F6F3DB8-5A23-4A48-8AF1-BD246C70B11F}">
      <dsp:nvSpPr>
        <dsp:cNvPr id="0" name=""/>
        <dsp:cNvSpPr/>
      </dsp:nvSpPr>
      <dsp:spPr bwMode="auto">
        <a:xfrm>
          <a:off x="2015884" y="2754835"/>
          <a:ext cx="1400620" cy="140062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kern="1200"/>
            <a:t>Работо-датель </a:t>
          </a:r>
        </a:p>
      </dsp:txBody>
      <dsp:txXfrm>
        <a:off x="2221000" y="2959951"/>
        <a:ext cx="990388" cy="990388"/>
      </dsp:txXfrm>
    </dsp:sp>
    <dsp:sp modelId="{AF123544-B280-4D4A-97B0-8BFE4DD77BAE}">
      <dsp:nvSpPr>
        <dsp:cNvPr id="0" name=""/>
        <dsp:cNvSpPr/>
      </dsp:nvSpPr>
      <dsp:spPr bwMode="auto">
        <a:xfrm rot="12600000">
          <a:off x="3294323" y="2072516"/>
          <a:ext cx="423322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23322" y="14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500" kern="1200"/>
        </a:p>
      </dsp:txBody>
      <dsp:txXfrm rot="10800000">
        <a:off x="3495401" y="2076605"/>
        <a:ext cx="21166" cy="21166"/>
      </dsp:txXfrm>
    </dsp:sp>
    <dsp:sp modelId="{59DA6CAC-0B00-4081-80EB-D931AFC92D68}">
      <dsp:nvSpPr>
        <dsp:cNvPr id="0" name=""/>
        <dsp:cNvSpPr/>
      </dsp:nvSpPr>
      <dsp:spPr bwMode="auto">
        <a:xfrm>
          <a:off x="2015884" y="930893"/>
          <a:ext cx="1400620" cy="140062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400" kern="1200"/>
            <a:t>Социаль-ные учрежде-ния</a:t>
          </a:r>
        </a:p>
      </dsp:txBody>
      <dsp:txXfrm>
        <a:off x="2221000" y="1136009"/>
        <a:ext cx="990388" cy="990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4C117-90E6-44FF-8F34-232C0EC71B1E}">
      <dsp:nvSpPr>
        <dsp:cNvPr id="0" name=""/>
        <dsp:cNvSpPr/>
      </dsp:nvSpPr>
      <dsp:spPr bwMode="auto">
        <a:xfrm>
          <a:off x="14607" y="403043"/>
          <a:ext cx="1720127" cy="1720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5000" kern="1200" dirty="0"/>
            <a:t>НКО </a:t>
          </a:r>
        </a:p>
      </dsp:txBody>
      <dsp:txXfrm>
        <a:off x="266514" y="654950"/>
        <a:ext cx="1216313" cy="1216313"/>
      </dsp:txXfrm>
    </dsp:sp>
    <dsp:sp modelId="{853D5CD3-9C2A-4874-9C7F-6583086C920E}">
      <dsp:nvSpPr>
        <dsp:cNvPr id="0" name=""/>
        <dsp:cNvSpPr/>
      </dsp:nvSpPr>
      <dsp:spPr bwMode="auto">
        <a:xfrm>
          <a:off x="1734735" y="1224301"/>
          <a:ext cx="519922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519922" y="38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500" kern="1200"/>
        </a:p>
      </dsp:txBody>
      <dsp:txXfrm>
        <a:off x="1981698" y="1250108"/>
        <a:ext cx="25996" cy="25996"/>
      </dsp:txXfrm>
    </dsp:sp>
    <dsp:sp modelId="{46710755-7F9C-421C-80E1-92D9A98F400E}">
      <dsp:nvSpPr>
        <dsp:cNvPr id="0" name=""/>
        <dsp:cNvSpPr/>
      </dsp:nvSpPr>
      <dsp:spPr bwMode="auto">
        <a:xfrm>
          <a:off x="2254657" y="403043"/>
          <a:ext cx="1720127" cy="172012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500" kern="1200" dirty="0"/>
            <a:t>Пациент </a:t>
          </a:r>
        </a:p>
      </dsp:txBody>
      <dsp:txXfrm>
        <a:off x="2506564" y="654950"/>
        <a:ext cx="1216313" cy="1216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4C117-90E6-44FF-8F34-232C0EC71B1E}">
      <dsp:nvSpPr>
        <dsp:cNvPr id="0" name=""/>
        <dsp:cNvSpPr/>
      </dsp:nvSpPr>
      <dsp:spPr bwMode="auto">
        <a:xfrm>
          <a:off x="14607" y="403043"/>
          <a:ext cx="1720127" cy="1720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5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НКО</a:t>
          </a:r>
          <a:r>
            <a:rPr lang="ru-RU" sz="5000" kern="1200" dirty="0"/>
            <a:t> </a:t>
          </a:r>
        </a:p>
      </dsp:txBody>
      <dsp:txXfrm>
        <a:off x="266514" y="654950"/>
        <a:ext cx="1216313" cy="1216313"/>
      </dsp:txXfrm>
    </dsp:sp>
    <dsp:sp modelId="{853D5CD3-9C2A-4874-9C7F-6583086C920E}">
      <dsp:nvSpPr>
        <dsp:cNvPr id="0" name=""/>
        <dsp:cNvSpPr/>
      </dsp:nvSpPr>
      <dsp:spPr bwMode="auto">
        <a:xfrm>
          <a:off x="1734735" y="1224301"/>
          <a:ext cx="519922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519922" y="38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500" kern="1200"/>
        </a:p>
      </dsp:txBody>
      <dsp:txXfrm>
        <a:off x="1981698" y="1250108"/>
        <a:ext cx="25996" cy="25996"/>
      </dsp:txXfrm>
    </dsp:sp>
    <dsp:sp modelId="{46710755-7F9C-421C-80E1-92D9A98F400E}">
      <dsp:nvSpPr>
        <dsp:cNvPr id="0" name=""/>
        <dsp:cNvSpPr/>
      </dsp:nvSpPr>
      <dsp:spPr bwMode="auto">
        <a:xfrm>
          <a:off x="2254657" y="403043"/>
          <a:ext cx="1720127" cy="172012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500" kern="1200" dirty="0"/>
            <a:t>Пациент</a:t>
          </a:r>
        </a:p>
      </dsp:txBody>
      <dsp:txXfrm>
        <a:off x="2506564" y="654950"/>
        <a:ext cx="1216313" cy="1216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4C117-90E6-44FF-8F34-232C0EC71B1E}">
      <dsp:nvSpPr>
        <dsp:cNvPr id="0" name=""/>
        <dsp:cNvSpPr/>
      </dsp:nvSpPr>
      <dsp:spPr bwMode="auto">
        <a:xfrm>
          <a:off x="14607" y="403043"/>
          <a:ext cx="1720127" cy="1720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5000" kern="1200" dirty="0"/>
            <a:t>НКО </a:t>
          </a:r>
        </a:p>
      </dsp:txBody>
      <dsp:txXfrm>
        <a:off x="266514" y="654950"/>
        <a:ext cx="1216313" cy="1216313"/>
      </dsp:txXfrm>
    </dsp:sp>
    <dsp:sp modelId="{853D5CD3-9C2A-4874-9C7F-6583086C920E}">
      <dsp:nvSpPr>
        <dsp:cNvPr id="0" name=""/>
        <dsp:cNvSpPr/>
      </dsp:nvSpPr>
      <dsp:spPr bwMode="auto">
        <a:xfrm>
          <a:off x="1734735" y="1224301"/>
          <a:ext cx="519922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519922" y="38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500" kern="1200"/>
        </a:p>
      </dsp:txBody>
      <dsp:txXfrm>
        <a:off x="1981698" y="1250108"/>
        <a:ext cx="25996" cy="25996"/>
      </dsp:txXfrm>
    </dsp:sp>
    <dsp:sp modelId="{46710755-7F9C-421C-80E1-92D9A98F400E}">
      <dsp:nvSpPr>
        <dsp:cNvPr id="0" name=""/>
        <dsp:cNvSpPr/>
      </dsp:nvSpPr>
      <dsp:spPr bwMode="auto">
        <a:xfrm>
          <a:off x="2254657" y="403043"/>
          <a:ext cx="1720127" cy="172012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500" kern="1200" dirty="0"/>
            <a:t>Пациент </a:t>
          </a:r>
        </a:p>
      </dsp:txBody>
      <dsp:txXfrm>
        <a:off x="2506564" y="654950"/>
        <a:ext cx="1216313" cy="1216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4C117-90E6-44FF-8F34-232C0EC71B1E}">
      <dsp:nvSpPr>
        <dsp:cNvPr id="0" name=""/>
        <dsp:cNvSpPr/>
      </dsp:nvSpPr>
      <dsp:spPr bwMode="auto">
        <a:xfrm>
          <a:off x="14607" y="403043"/>
          <a:ext cx="1720127" cy="17201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5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НКО</a:t>
          </a:r>
          <a:r>
            <a:rPr lang="ru-RU" sz="5000" kern="1200" dirty="0"/>
            <a:t> </a:t>
          </a:r>
        </a:p>
      </dsp:txBody>
      <dsp:txXfrm>
        <a:off x="266514" y="654950"/>
        <a:ext cx="1216313" cy="1216313"/>
      </dsp:txXfrm>
    </dsp:sp>
    <dsp:sp modelId="{853D5CD3-9C2A-4874-9C7F-6583086C920E}">
      <dsp:nvSpPr>
        <dsp:cNvPr id="0" name=""/>
        <dsp:cNvSpPr/>
      </dsp:nvSpPr>
      <dsp:spPr bwMode="auto">
        <a:xfrm>
          <a:off x="1734735" y="1224301"/>
          <a:ext cx="519922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519922" y="38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endParaRPr lang="ru-RU" sz="500" kern="1200"/>
        </a:p>
      </dsp:txBody>
      <dsp:txXfrm>
        <a:off x="1981698" y="1250108"/>
        <a:ext cx="25996" cy="25996"/>
      </dsp:txXfrm>
    </dsp:sp>
    <dsp:sp modelId="{46710755-7F9C-421C-80E1-92D9A98F400E}">
      <dsp:nvSpPr>
        <dsp:cNvPr id="0" name=""/>
        <dsp:cNvSpPr/>
      </dsp:nvSpPr>
      <dsp:spPr bwMode="auto">
        <a:xfrm>
          <a:off x="2254657" y="403043"/>
          <a:ext cx="1720127" cy="172012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500" kern="1200" dirty="0"/>
            <a:t>Пациент</a:t>
          </a:r>
        </a:p>
      </dsp:txBody>
      <dsp:txXfrm>
        <a:off x="2506564" y="654950"/>
        <a:ext cx="1216313" cy="1216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BC7B8-4A2A-4FAD-9B6E-64FC6863C07B}">
      <dsp:nvSpPr>
        <dsp:cNvPr id="0" name=""/>
        <dsp:cNvSpPr/>
      </dsp:nvSpPr>
      <dsp:spPr>
        <a:xfrm>
          <a:off x="624050" y="2518105"/>
          <a:ext cx="2322208" cy="1874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Внедряем полезные привычки</a:t>
          </a:r>
        </a:p>
      </dsp:txBody>
      <dsp:txXfrm>
        <a:off x="678949" y="2573004"/>
        <a:ext cx="2212410" cy="1764587"/>
      </dsp:txXfrm>
    </dsp:sp>
    <dsp:sp modelId="{0CD81F18-227C-4930-95E1-6ECE7CBB82DC}">
      <dsp:nvSpPr>
        <dsp:cNvPr id="0" name=""/>
        <dsp:cNvSpPr/>
      </dsp:nvSpPr>
      <dsp:spPr>
        <a:xfrm rot="18638570">
          <a:off x="2774793" y="3068837"/>
          <a:ext cx="98357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83570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241989" y="3057550"/>
        <a:ext cx="49178" cy="49178"/>
      </dsp:txXfrm>
    </dsp:sp>
    <dsp:sp modelId="{C850289F-57BF-47CE-9C32-93C7D9856284}">
      <dsp:nvSpPr>
        <dsp:cNvPr id="0" name=""/>
        <dsp:cNvSpPr/>
      </dsp:nvSpPr>
      <dsp:spPr>
        <a:xfrm>
          <a:off x="3586899" y="2016224"/>
          <a:ext cx="2159998" cy="1385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Мини-курсы</a:t>
          </a:r>
        </a:p>
      </dsp:txBody>
      <dsp:txXfrm>
        <a:off x="3627479" y="2056804"/>
        <a:ext cx="2078838" cy="1304352"/>
      </dsp:txXfrm>
    </dsp:sp>
    <dsp:sp modelId="{D6D0E9EF-EB4C-4F37-A093-C5A2F31DC006}">
      <dsp:nvSpPr>
        <dsp:cNvPr id="0" name=""/>
        <dsp:cNvSpPr/>
      </dsp:nvSpPr>
      <dsp:spPr>
        <a:xfrm rot="17132988">
          <a:off x="4872331" y="1544527"/>
          <a:ext cx="238977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89771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6007473" y="1498085"/>
        <a:ext cx="119488" cy="119488"/>
      </dsp:txXfrm>
    </dsp:sp>
    <dsp:sp modelId="{56702484-DAD3-4817-AB67-31F944AF7257}">
      <dsp:nvSpPr>
        <dsp:cNvPr id="0" name=""/>
        <dsp:cNvSpPr/>
      </dsp:nvSpPr>
      <dsp:spPr>
        <a:xfrm>
          <a:off x="6387537" y="6279"/>
          <a:ext cx="2524474" cy="80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Из чего состоит привычка</a:t>
          </a:r>
        </a:p>
      </dsp:txBody>
      <dsp:txXfrm>
        <a:off x="6410992" y="29734"/>
        <a:ext cx="2477564" cy="753890"/>
      </dsp:txXfrm>
    </dsp:sp>
    <dsp:sp modelId="{3B7C7ED7-A879-486C-9B25-DF4AEB48050F}">
      <dsp:nvSpPr>
        <dsp:cNvPr id="0" name=""/>
        <dsp:cNvSpPr/>
      </dsp:nvSpPr>
      <dsp:spPr>
        <a:xfrm rot="17692822">
          <a:off x="5305865" y="2004987"/>
          <a:ext cx="152270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22705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029150" y="1980222"/>
        <a:ext cx="76135" cy="76135"/>
      </dsp:txXfrm>
    </dsp:sp>
    <dsp:sp modelId="{22DAA77B-3C4F-4882-8FC9-68E625450A3C}">
      <dsp:nvSpPr>
        <dsp:cNvPr id="0" name=""/>
        <dsp:cNvSpPr/>
      </dsp:nvSpPr>
      <dsp:spPr>
        <a:xfrm>
          <a:off x="6387537" y="927199"/>
          <a:ext cx="2524490" cy="80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Сон</a:t>
          </a:r>
        </a:p>
      </dsp:txBody>
      <dsp:txXfrm>
        <a:off x="6410992" y="950654"/>
        <a:ext cx="2477580" cy="753890"/>
      </dsp:txXfrm>
    </dsp:sp>
    <dsp:sp modelId="{64712C9B-BDE6-4755-AD3D-219372C21EE1}">
      <dsp:nvSpPr>
        <dsp:cNvPr id="0" name=""/>
        <dsp:cNvSpPr/>
      </dsp:nvSpPr>
      <dsp:spPr>
        <a:xfrm rot="19457599">
          <a:off x="5672742" y="2465447"/>
          <a:ext cx="78895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88950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047494" y="2459026"/>
        <a:ext cx="39447" cy="39447"/>
      </dsp:txXfrm>
    </dsp:sp>
    <dsp:sp modelId="{DF4CD2E4-AAC0-40CD-94A1-102F365C744C}">
      <dsp:nvSpPr>
        <dsp:cNvPr id="0" name=""/>
        <dsp:cNvSpPr/>
      </dsp:nvSpPr>
      <dsp:spPr>
        <a:xfrm>
          <a:off x="6387537" y="1848120"/>
          <a:ext cx="2524474" cy="80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Вода</a:t>
          </a:r>
        </a:p>
      </dsp:txBody>
      <dsp:txXfrm>
        <a:off x="6410992" y="1871575"/>
        <a:ext cx="2477564" cy="753890"/>
      </dsp:txXfrm>
    </dsp:sp>
    <dsp:sp modelId="{7A13F302-B2CC-4E69-BE53-297D7328AF89}">
      <dsp:nvSpPr>
        <dsp:cNvPr id="0" name=""/>
        <dsp:cNvSpPr/>
      </dsp:nvSpPr>
      <dsp:spPr>
        <a:xfrm rot="2142401">
          <a:off x="5672742" y="2925908"/>
          <a:ext cx="78895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88950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047494" y="2919486"/>
        <a:ext cx="39447" cy="39447"/>
      </dsp:txXfrm>
    </dsp:sp>
    <dsp:sp modelId="{52EC605B-EC41-44C6-8067-BF54FEE06926}">
      <dsp:nvSpPr>
        <dsp:cNvPr id="0" name=""/>
        <dsp:cNvSpPr/>
      </dsp:nvSpPr>
      <dsp:spPr>
        <a:xfrm>
          <a:off x="6387537" y="2769040"/>
          <a:ext cx="2524474" cy="80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Еда</a:t>
          </a:r>
        </a:p>
      </dsp:txBody>
      <dsp:txXfrm>
        <a:off x="6410992" y="2792495"/>
        <a:ext cx="2477564" cy="753890"/>
      </dsp:txXfrm>
    </dsp:sp>
    <dsp:sp modelId="{41E4CCB5-8752-4073-B6E0-42A7EB44B825}">
      <dsp:nvSpPr>
        <dsp:cNvPr id="0" name=""/>
        <dsp:cNvSpPr/>
      </dsp:nvSpPr>
      <dsp:spPr>
        <a:xfrm rot="3907178">
          <a:off x="5305865" y="3386368"/>
          <a:ext cx="152270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22705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029150" y="3361603"/>
        <a:ext cx="76135" cy="76135"/>
      </dsp:txXfrm>
    </dsp:sp>
    <dsp:sp modelId="{BF04C826-B59D-4232-8203-ABA7B22AB263}">
      <dsp:nvSpPr>
        <dsp:cNvPr id="0" name=""/>
        <dsp:cNvSpPr/>
      </dsp:nvSpPr>
      <dsp:spPr>
        <a:xfrm>
          <a:off x="6387537" y="3689960"/>
          <a:ext cx="2524474" cy="80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Физ.активность</a:t>
          </a:r>
          <a:endParaRPr lang="ru-RU" sz="2000" kern="1200" dirty="0"/>
        </a:p>
      </dsp:txBody>
      <dsp:txXfrm>
        <a:off x="6410992" y="3713415"/>
        <a:ext cx="2477564" cy="753890"/>
      </dsp:txXfrm>
    </dsp:sp>
    <dsp:sp modelId="{B7ABFA1A-58B3-413B-9C68-D17AA89809BC}">
      <dsp:nvSpPr>
        <dsp:cNvPr id="0" name=""/>
        <dsp:cNvSpPr/>
      </dsp:nvSpPr>
      <dsp:spPr>
        <a:xfrm rot="4467012">
          <a:off x="4872331" y="3846828"/>
          <a:ext cx="238977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89771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6007473" y="3800386"/>
        <a:ext cx="119488" cy="119488"/>
      </dsp:txXfrm>
    </dsp:sp>
    <dsp:sp modelId="{A7EBF1C5-EA1E-472E-B9CD-F957C2D46A10}">
      <dsp:nvSpPr>
        <dsp:cNvPr id="0" name=""/>
        <dsp:cNvSpPr/>
      </dsp:nvSpPr>
      <dsp:spPr>
        <a:xfrm>
          <a:off x="6387537" y="4610881"/>
          <a:ext cx="2524474" cy="80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Убираем вредные привычки</a:t>
          </a:r>
        </a:p>
      </dsp:txBody>
      <dsp:txXfrm>
        <a:off x="6410992" y="4634336"/>
        <a:ext cx="2477564" cy="753890"/>
      </dsp:txXfrm>
    </dsp:sp>
    <dsp:sp modelId="{4DA9F37D-6B49-483E-BE3B-61BEE32C3180}">
      <dsp:nvSpPr>
        <dsp:cNvPr id="0" name=""/>
        <dsp:cNvSpPr/>
      </dsp:nvSpPr>
      <dsp:spPr>
        <a:xfrm rot="2976150">
          <a:off x="2772323" y="3818404"/>
          <a:ext cx="98851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88510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241866" y="3806993"/>
        <a:ext cx="49425" cy="49425"/>
      </dsp:txXfrm>
    </dsp:sp>
    <dsp:sp modelId="{BE6EF5D7-E38C-4961-B245-D479836D8919}">
      <dsp:nvSpPr>
        <dsp:cNvPr id="0" name=""/>
        <dsp:cNvSpPr/>
      </dsp:nvSpPr>
      <dsp:spPr>
        <a:xfrm>
          <a:off x="3586899" y="3521856"/>
          <a:ext cx="2159998" cy="1372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Программа с сопровождением</a:t>
          </a:r>
        </a:p>
      </dsp:txBody>
      <dsp:txXfrm>
        <a:off x="3627099" y="3562056"/>
        <a:ext cx="2079598" cy="1292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44429-981D-460F-9465-8A917AE19331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9BCE6-DDF5-4102-A55F-F6CEC83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8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FD50C-0298-BF05-6800-35D22E25D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EFF0C62-1079-9B4E-DDD5-F9615C720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11E8B31-FCED-82D0-2A45-0C5BF2930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9911E7-0B70-168C-4929-EBBAFE8B97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03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06015-0A11-DEBC-9B63-5267914EF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00DC498-4544-533F-FC57-105018126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791123-6B43-49AE-5BC2-9F333BA9E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D84103-366B-AEDA-947D-21DAD56E0E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789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5A70B-5C90-02B8-3AE7-759121098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63A58C6-1339-772C-8B16-C1713600B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26D3756-026F-14D9-912F-4EEAD9D1F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C49C2A-DAB9-3767-F7C2-24BCD2E43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13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27C93-6171-5C24-4FDD-F4EA6B6C6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7AD6F74-D233-2B3B-40C0-E78DCE470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7658C81-7E85-499A-2F13-8A3E1A9FC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9BC3E4-7510-7D36-99B1-140C47C3C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95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8E50C-3FAD-28C9-C2F1-BDC966CBB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40AFDB8-6F54-BE02-9AAD-A79CFD231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11D401E-03A9-37FD-FAE4-C26B17394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2A9AFD-F1E5-0B38-0BFC-D8C26F779B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35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5C273-B4A7-C9AA-4C57-A6FD59E5E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1AC15A4-7FBC-2141-1349-948FC4E7C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7FE8D36-CCAD-1F29-DDBD-88B6F944F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E5435F-4322-796C-40F8-5A00C139B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71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A3449-41D9-90AB-384C-C220E0422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0FDEBA6-5D9F-2763-9BB5-E93A1E789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8D80F30-C36D-B962-4593-D08F6E08C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4E51AF-5732-2F5C-90B0-1A8A8ED53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74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9B0AE-D5F4-63E2-1F64-1ADFBFE68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CCAB123-42AA-19C3-4151-EFCF7AA59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E0FAEC1-9D0A-5371-5A9C-A9BA9E350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BC9532-B92D-8404-9185-D5E9FE129C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79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0EFF3-7FE4-597E-0DA0-DD0AC0FA5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1D8DC8C-792B-77A2-DBD1-57A7F45FD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AF91891-3326-56DA-C9C9-5F1503BFA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D84F1E-5D72-8848-7A37-5887D8A56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09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B0F6B-5C5F-D837-7FF2-B97EC37AD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9AD649D-E076-BE90-95B7-B9633077F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857C797-BD35-9A66-162E-8C9FB985D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053DDB-6DEC-2F87-DE84-D2C6150DC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2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2701D-190A-DBF1-E65C-D56C7530B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122E19-F76E-704B-AAF7-620A770A03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C95357-E0B0-8F88-BADC-41988A7FE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2A7785-C6C9-E596-0F3E-524DE5F51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27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FB3DA-46A1-1A3F-2EAA-901EED9CD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FE5DBBB-7771-B199-2F9C-E351FCF82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1F203CC-8D98-F074-40AF-83501C13D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8F9809-EC47-15F1-9A3D-7FDFE3A40F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E7737-C067-79AB-4CFE-754068FF4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7F00CB3-0A56-E807-C9AC-BD4E9B641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9394E2-424C-389E-0989-9DC1EA816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00E344-8056-B536-FE88-769C03359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2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95A1E-82A4-F9AE-1A53-5B875BDA0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EDCCB98-C105-2D19-5515-427FF6975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474493C-67B4-1348-A413-1F54426BE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B4C85D-99A7-E36B-E036-20D69D51E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A0FAA-1016-5E8B-B061-BE255427D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2A6A10B-AD75-88BC-956D-DA2B333F6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FBC66ED-94EE-1654-B783-495477C6E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60071C-738B-CD79-E64F-E3F90D027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9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1D2AA-4526-7B70-64C6-A912DFFEA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04628DD-8D61-D308-6A34-38FD502BC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D988CA0-C397-F460-29AF-436AB83E7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E68957-60F4-C52E-FAE6-FC0C3216E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8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D067-5DC0-ECA8-117A-F93D8F879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C3DF08B-1F8B-4E95-C250-E3D269C0F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475DAEC-01F5-D9B6-D489-75F4FCBA7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79190A-43D6-7E27-5E8D-B4BA06EA5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69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D4784-4B6F-EA3A-FEEF-A564F814B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31E99DA-8203-9D72-CF24-11D8319C8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3A035B0-CD1E-5F8A-0A5A-CEA601273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C53EC3-C36C-A1A6-B44F-E6591DF4B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2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1D9F5-4D6E-8E13-99DE-F9366D3C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2F24EC4-D7DD-9422-44F6-F6AA88901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636CC87-9447-342C-98F4-FCA619C30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8DB988-9EEF-7685-FB43-3FFED2E5B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8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3464B-79D4-EE44-87EA-56AFB87BB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F5D3A66-1006-D7C1-2626-F9FC2741B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94A8AF7-CB57-69CB-3A2E-E54E83F2C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EEE564-FD1A-776C-F430-2E573F3FA6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6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6386-EE37-45FB-9ABA-88399FBC201B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fif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3.png"/><Relationship Id="rId10" Type="http://schemas.microsoft.com/office/2007/relationships/diagramDrawing" Target="../diagrams/drawing6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3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794" y="0"/>
            <a:ext cx="12192000" cy="6858794"/>
            <a:chOff x="-794" y="0"/>
            <a:chExt cx="12192000" cy="6858794"/>
          </a:xfrm>
        </p:grpSpPr>
        <p:pic>
          <p:nvPicPr>
            <p:cNvPr id="1028" name="Picture 4" descr="E:\РАБОТА\3 конгресс ВСП\2024\презентации\01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94" y="794"/>
              <a:ext cx="12192000" cy="6858000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4\презентации\0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0" y="0"/>
              <a:ext cx="1836000" cy="3666739"/>
            </a:xfrm>
            <a:prstGeom prst="rect">
              <a:avLst/>
            </a:prstGeom>
            <a:noFill/>
          </p:spPr>
        </p:pic>
        <p:pic>
          <p:nvPicPr>
            <p:cNvPr id="1027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61486" y="4365898"/>
              <a:ext cx="1228927" cy="1836000"/>
            </a:xfrm>
            <a:prstGeom prst="rect">
              <a:avLst/>
            </a:prstGeom>
            <a:noFill/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1846734" y="621482"/>
            <a:ext cx="10343679" cy="612000"/>
          </a:xfrm>
          <a:prstGeom prst="rect">
            <a:avLst/>
          </a:prstGeom>
          <a:solidFill>
            <a:srgbClr val="1663A4"/>
          </a:solidFill>
        </p:spPr>
        <p:txBody>
          <a:bodyPr vert="horz" lIns="91438" tIns="45719" rIns="91438" bIns="45719" rtlCol="0" anchor="ctr">
            <a:noAutofit/>
          </a:bodyPr>
          <a:lstStyle/>
          <a:p>
            <a:pPr marL="237061" defTabSz="914377">
              <a:lnSpc>
                <a:spcPct val="90000"/>
              </a:lnSpc>
              <a:spcBef>
                <a:spcPct val="0"/>
              </a:spcBef>
            </a:pPr>
            <a:endParaRPr lang="ru-RU" sz="35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3" descr="E:\РАБОТА\3 конгресс ВСП\2024\Фир.стиль\лого+бланк\png\ru_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9662" y="261442"/>
            <a:ext cx="1368000" cy="1368000"/>
          </a:xfrm>
          <a:prstGeom prst="rect">
            <a:avLst/>
          </a:prstGeom>
          <a:noFill/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1846734" y="693490"/>
            <a:ext cx="8352928" cy="43204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algn="ctr" defTabSz="914377">
              <a:buClr>
                <a:srgbClr val="35A5D6"/>
              </a:buClr>
            </a:pP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ТРЕНИНГ ОБЩЕСТВЕННЫХ ЭКСПЕРТОВ ПАЦИЕНТСКОГО ДВИЖЕНИЯ</a:t>
            </a:r>
            <a:endParaRPr lang="ru-RU" sz="18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1774725" y="1413570"/>
            <a:ext cx="10081121" cy="2952328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pPr marL="177800" defTabSz="914377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Инструменты формирования культуры ответственного пациента в НКО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1774725" y="5878066"/>
            <a:ext cx="7631177" cy="63304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marL="177800" defTabSz="914377">
              <a:buClr>
                <a:srgbClr val="35A5D6"/>
              </a:buClr>
            </a:pPr>
            <a:r>
              <a:rPr lang="ru-RU" sz="1700" dirty="0">
                <a:solidFill>
                  <a:srgbClr val="00ADD9"/>
                </a:solidFill>
                <a:ea typeface="+mj-ea"/>
                <a:cs typeface="+mj-cs"/>
              </a:rPr>
              <a:t>Москва, 2</a:t>
            </a:r>
            <a:r>
              <a:rPr lang="en-US" sz="1700" dirty="0">
                <a:solidFill>
                  <a:srgbClr val="00ADD9"/>
                </a:solidFill>
                <a:ea typeface="+mj-ea"/>
                <a:cs typeface="+mj-cs"/>
              </a:rPr>
              <a:t>7</a:t>
            </a:r>
            <a:r>
              <a:rPr lang="ru-RU" sz="1700" dirty="0">
                <a:solidFill>
                  <a:srgbClr val="00ADD9"/>
                </a:solidFill>
                <a:ea typeface="+mj-ea"/>
                <a:cs typeface="+mj-cs"/>
              </a:rPr>
              <a:t> ноября – 1 декабря 2024</a:t>
            </a:r>
          </a:p>
          <a:p>
            <a:pPr marL="177800" defTabSz="914377">
              <a:buClr>
                <a:srgbClr val="35A5D6"/>
              </a:buClr>
            </a:pPr>
            <a:r>
              <a:rPr lang="en-US" sz="1700" dirty="0">
                <a:solidFill>
                  <a:srgbClr val="00ADD9"/>
                </a:solidFill>
                <a:ea typeface="+mj-ea"/>
                <a:cs typeface="+mj-cs"/>
              </a:rPr>
              <a:t>https://congress-vsp.ru/xv/</a:t>
            </a:r>
            <a:endParaRPr lang="ru-RU" sz="1700" dirty="0">
              <a:solidFill>
                <a:srgbClr val="00ADD9"/>
              </a:solidFill>
              <a:ea typeface="+mj-ea"/>
              <a:cs typeface="+mj-cs"/>
            </a:endParaRPr>
          </a:p>
          <a:p>
            <a:pPr defTabSz="914377">
              <a:lnSpc>
                <a:spcPct val="90000"/>
              </a:lnSpc>
              <a:spcBef>
                <a:spcPts val="1000"/>
              </a:spcBef>
              <a:buClr>
                <a:srgbClr val="35A5D6"/>
              </a:buClr>
            </a:pPr>
            <a:endParaRPr lang="ru-RU" sz="1600" dirty="0">
              <a:solidFill>
                <a:srgbClr val="00ADD9"/>
              </a:solidFill>
              <a:ea typeface="+mj-ea"/>
              <a:cs typeface="+mj-c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1774725" y="4437906"/>
            <a:ext cx="7631177" cy="105636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marL="177800" defTabSz="914377">
              <a:buClr>
                <a:srgbClr val="35A5D6"/>
              </a:buClr>
            </a:pPr>
            <a:r>
              <a:rPr lang="ru-RU" b="1" dirty="0">
                <a:solidFill>
                  <a:srgbClr val="1663A4"/>
                </a:solidFill>
                <a:ea typeface="+mj-ea"/>
                <a:cs typeface="+mj-cs"/>
              </a:rPr>
              <a:t>Анпилогова Мария Владимировна</a:t>
            </a:r>
          </a:p>
          <a:p>
            <a:pPr marL="177800" defTabSz="914377">
              <a:buClr>
                <a:srgbClr val="35A5D6"/>
              </a:buClr>
            </a:pPr>
            <a:r>
              <a:rPr lang="ru-RU" sz="1700" dirty="0">
                <a:solidFill>
                  <a:srgbClr val="1663A4"/>
                </a:solidFill>
                <a:ea typeface="+mj-ea"/>
                <a:cs typeface="+mj-cs"/>
              </a:rPr>
              <a:t>разработчик и тренер проектов ВСП</a:t>
            </a:r>
            <a:endParaRPr lang="ru-RU" sz="2100" dirty="0">
              <a:solidFill>
                <a:srgbClr val="1663A4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52AE4-2DFE-C1E2-1CDA-4BABB0258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C276107-812B-B1AF-C2F3-E8447A396C08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DB67FD4D-46C3-D409-89BB-BCA8A3333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EE58BA9-DD16-F019-3E86-26C100B2DC69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6299BDCD-9BC3-8EEB-C409-5DFC85DFF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7F5EEA48-159B-89A2-B1E3-B54B80871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6DA2E46E-18AE-9E3F-090E-845263A8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Взаимодействие НКО и пациента</a:t>
            </a: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AC483DC1-42C5-F93F-4FD4-E692946EE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918890"/>
              </p:ext>
            </p:extLst>
          </p:nvPr>
        </p:nvGraphicFramePr>
        <p:xfrm>
          <a:off x="766614" y="2095791"/>
          <a:ext cx="3989393" cy="252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85891F4-B05C-9622-98EF-602A03F25ADB}"/>
              </a:ext>
            </a:extLst>
          </p:cNvPr>
          <p:cNvGrpSpPr/>
          <p:nvPr/>
        </p:nvGrpSpPr>
        <p:grpSpPr>
          <a:xfrm>
            <a:off x="2566814" y="3964242"/>
            <a:ext cx="1720127" cy="1720127"/>
            <a:chOff x="2254657" y="403043"/>
            <a:chExt cx="1720127" cy="1720127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53377139-267E-DC1F-E66F-337D3F445605}"/>
                </a:ext>
              </a:extLst>
            </p:cNvPr>
            <p:cNvSpPr/>
            <p:nvPr/>
          </p:nvSpPr>
          <p:spPr bwMode="auto">
            <a:xfrm>
              <a:off x="2254657" y="403043"/>
              <a:ext cx="1720127" cy="17201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>
              <a:extLst>
                <a:ext uri="{FF2B5EF4-FFF2-40B4-BE49-F238E27FC236}">
                  <a16:creationId xmlns:a16="http://schemas.microsoft.com/office/drawing/2014/main" id="{81FFBC4A-6B60-3F2F-B0A1-AC3D3260DF61}"/>
                </a:ext>
              </a:extLst>
            </p:cNvPr>
            <p:cNvSpPr txBox="1"/>
            <p:nvPr/>
          </p:nvSpPr>
          <p:spPr>
            <a:xfrm>
              <a:off x="2506564" y="654950"/>
              <a:ext cx="1216313" cy="1216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ru-RU" sz="2500" kern="1200" dirty="0"/>
                <a:t>Пациент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7EB529E-3A3C-82E8-8130-7EE453629D34}"/>
              </a:ext>
            </a:extLst>
          </p:cNvPr>
          <p:cNvGrpSpPr/>
          <p:nvPr/>
        </p:nvGrpSpPr>
        <p:grpSpPr>
          <a:xfrm>
            <a:off x="2626085" y="1170224"/>
            <a:ext cx="1720127" cy="1720127"/>
            <a:chOff x="2254657" y="403043"/>
            <a:chExt cx="1720127" cy="1720127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D4187B1-6DC6-DB24-4F9F-B72195776216}"/>
                </a:ext>
              </a:extLst>
            </p:cNvPr>
            <p:cNvSpPr/>
            <p:nvPr/>
          </p:nvSpPr>
          <p:spPr bwMode="auto">
            <a:xfrm>
              <a:off x="2254657" y="403043"/>
              <a:ext cx="1720127" cy="17201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>
              <a:extLst>
                <a:ext uri="{FF2B5EF4-FFF2-40B4-BE49-F238E27FC236}">
                  <a16:creationId xmlns:a16="http://schemas.microsoft.com/office/drawing/2014/main" id="{E89F88B8-EDDB-FD24-79E9-C2C8E978D94B}"/>
                </a:ext>
              </a:extLst>
            </p:cNvPr>
            <p:cNvSpPr txBox="1"/>
            <p:nvPr/>
          </p:nvSpPr>
          <p:spPr>
            <a:xfrm>
              <a:off x="2506564" y="654950"/>
              <a:ext cx="1216313" cy="1216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ru-RU" sz="2500" kern="1200" dirty="0"/>
                <a:t>Пациент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903D4C0-90ED-30BB-1ED8-C11DBA979015}"/>
              </a:ext>
            </a:extLst>
          </p:cNvPr>
          <p:cNvGrpSpPr/>
          <p:nvPr/>
        </p:nvGrpSpPr>
        <p:grpSpPr>
          <a:xfrm>
            <a:off x="4286941" y="1701406"/>
            <a:ext cx="1720127" cy="1720127"/>
            <a:chOff x="2254657" y="403043"/>
            <a:chExt cx="1720127" cy="1720127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D9EE739-5C4E-EED8-8B1D-497BD436A49A}"/>
                </a:ext>
              </a:extLst>
            </p:cNvPr>
            <p:cNvSpPr/>
            <p:nvPr/>
          </p:nvSpPr>
          <p:spPr bwMode="auto">
            <a:xfrm>
              <a:off x="2254657" y="403043"/>
              <a:ext cx="1720127" cy="17201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4">
              <a:extLst>
                <a:ext uri="{FF2B5EF4-FFF2-40B4-BE49-F238E27FC236}">
                  <a16:creationId xmlns:a16="http://schemas.microsoft.com/office/drawing/2014/main" id="{B0C5D010-72CB-A705-9FA4-99C7D9328467}"/>
                </a:ext>
              </a:extLst>
            </p:cNvPr>
            <p:cNvSpPr txBox="1"/>
            <p:nvPr/>
          </p:nvSpPr>
          <p:spPr>
            <a:xfrm>
              <a:off x="2506564" y="654950"/>
              <a:ext cx="1216313" cy="1216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ru-RU" sz="2500" kern="1200" dirty="0"/>
                <a:t>Пациент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64CEA80-2B7A-082B-F005-5A6F9063E6F0}"/>
              </a:ext>
            </a:extLst>
          </p:cNvPr>
          <p:cNvGrpSpPr/>
          <p:nvPr/>
        </p:nvGrpSpPr>
        <p:grpSpPr>
          <a:xfrm>
            <a:off x="4147850" y="3517667"/>
            <a:ext cx="1720127" cy="1720127"/>
            <a:chOff x="2254657" y="403043"/>
            <a:chExt cx="1720127" cy="1720127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A7FDBE9D-5523-184E-0337-6E0E09A07E07}"/>
                </a:ext>
              </a:extLst>
            </p:cNvPr>
            <p:cNvSpPr/>
            <p:nvPr/>
          </p:nvSpPr>
          <p:spPr bwMode="auto">
            <a:xfrm>
              <a:off x="2254657" y="403043"/>
              <a:ext cx="1720127" cy="17201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4">
              <a:extLst>
                <a:ext uri="{FF2B5EF4-FFF2-40B4-BE49-F238E27FC236}">
                  <a16:creationId xmlns:a16="http://schemas.microsoft.com/office/drawing/2014/main" id="{AE0A69D9-ECFE-8269-CBAF-C80AA4B481D9}"/>
                </a:ext>
              </a:extLst>
            </p:cNvPr>
            <p:cNvSpPr txBox="1"/>
            <p:nvPr/>
          </p:nvSpPr>
          <p:spPr>
            <a:xfrm>
              <a:off x="2506564" y="654950"/>
              <a:ext cx="1216313" cy="1216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ru-RU" sz="2500" kern="1200" dirty="0"/>
                <a:t>Пациент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9C00943-9DB3-CBF1-1816-10215F8519E5}"/>
              </a:ext>
            </a:extLst>
          </p:cNvPr>
          <p:cNvSpPr txBox="1"/>
          <p:nvPr/>
        </p:nvSpPr>
        <p:spPr>
          <a:xfrm>
            <a:off x="6815286" y="1901387"/>
            <a:ext cx="4248472" cy="1077218"/>
          </a:xfrm>
          <a:prstGeom prst="rect">
            <a:avLst/>
          </a:prstGeom>
          <a:solidFill>
            <a:srgbClr val="00AD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Информационный блок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FF1B2-0C2B-3E69-AC5D-8559FB0EB8A7}"/>
              </a:ext>
            </a:extLst>
          </p:cNvPr>
          <p:cNvSpPr txBox="1"/>
          <p:nvPr/>
        </p:nvSpPr>
        <p:spPr>
          <a:xfrm>
            <a:off x="6830815" y="3233533"/>
            <a:ext cx="4248472" cy="584775"/>
          </a:xfrm>
          <a:prstGeom prst="rect">
            <a:avLst/>
          </a:prstGeom>
          <a:solidFill>
            <a:srgbClr val="00AD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Личностный блок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569EB-6A6C-25DB-DBCD-588F0D8D91A5}"/>
              </a:ext>
            </a:extLst>
          </p:cNvPr>
          <p:cNvSpPr txBox="1"/>
          <p:nvPr/>
        </p:nvSpPr>
        <p:spPr>
          <a:xfrm>
            <a:off x="6813003" y="4149195"/>
            <a:ext cx="4248472" cy="584775"/>
          </a:xfrm>
          <a:prstGeom prst="rect">
            <a:avLst/>
          </a:prstGeom>
          <a:solidFill>
            <a:srgbClr val="00AD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Поведенческий блок</a:t>
            </a:r>
          </a:p>
        </p:txBody>
      </p:sp>
    </p:spTree>
    <p:extLst>
      <p:ext uri="{BB962C8B-B14F-4D97-AF65-F5344CB8AC3E}">
        <p14:creationId xmlns:p14="http://schemas.microsoft.com/office/powerpoint/2010/main" val="81615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A10FD-8C6F-1663-F8E4-FEC4CEE3D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345B4CD-D921-63F6-4B10-57747D3390B1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B505317F-3DAC-F6E8-C30E-F9598D2C8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2C023D1-D1DF-31E9-5B4D-87F8CF86F683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5E152F1D-CF32-DA0E-DDEA-DB06FFE3C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973220D1-68E6-FD8D-84D2-1FD447021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3AC37D1-B4F5-F10F-F5D9-4AEF9E45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На что может влиять НКО?</a:t>
            </a:r>
          </a:p>
        </p:txBody>
      </p:sp>
      <p:graphicFrame>
        <p:nvGraphicFramePr>
          <p:cNvPr id="2" name="Объект 4">
            <a:extLst>
              <a:ext uri="{FF2B5EF4-FFF2-40B4-BE49-F238E27FC236}">
                <a16:creationId xmlns:a16="http://schemas.microsoft.com/office/drawing/2014/main" id="{27BC6352-B3B8-DC82-9A13-C52200B55C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905" y="1062852"/>
          <a:ext cx="12157621" cy="572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1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28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508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300" dirty="0" err="1"/>
                        <a:t>Информацион-ный</a:t>
                      </a:r>
                      <a:r>
                        <a:rPr lang="ru-RU" sz="2300" dirty="0"/>
                        <a:t> блок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Осведомленность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Знание/наличие информации о состоянии здоровья, заболевании, способах лечения и </a:t>
                      </a:r>
                      <a:r>
                        <a:rPr lang="ru-RU" sz="17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тд</a:t>
                      </a: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39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Инструментальное знание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алгоритмов действий и инструкций для решения проблем и задач возникающих в сфере здоровья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1175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300" dirty="0"/>
                        <a:t>Личностный блок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Эмоционально-психологический аспект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 (потребности и ценности) 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Убеждение и установки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Отношение к  заболеванию и стадия его принятия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Осознанность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Личностные качества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Эмоционально-устойчивое позитивное состояние</a:t>
                      </a:r>
                    </a:p>
                    <a:p>
                      <a:r>
                        <a:rPr lang="ru-RU" sz="1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Ресурсность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763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Волевой аспект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Способность перевести намерение, решение, замысел в практическое действие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508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300" dirty="0"/>
                        <a:t>Поведенческий блок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Следование медицинским рекомендациям	</a:t>
                      </a:r>
                      <a:endParaRPr sz="1700" dirty="0"/>
                    </a:p>
                    <a:p>
                      <a:pPr lvl="0">
                        <a:defRPr/>
                      </a:pP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рекомендованного образа жизни (РОЖ)</a:t>
                      </a:r>
                      <a:endParaRPr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92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Коммуникация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Инициативность, </a:t>
                      </a:r>
                      <a:r>
                        <a:rPr lang="ru-RU" sz="17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диалоговость</a:t>
                      </a: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конструктивность, ориентация на результат. Управление процессом коммуникации</a:t>
                      </a:r>
                      <a:endParaRPr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4" descr="зеленая галочка иллюстрации, галочка Компьютерные иконки ОК, символ,  разное, угол ПНГ на Прозрачном Фоне • Скачать PNG зеленая галочка  иллюстрации, галочка Компьютерные иконки ОК, символ, разное, угол">
            <a:extLst>
              <a:ext uri="{FF2B5EF4-FFF2-40B4-BE49-F238E27FC236}">
                <a16:creationId xmlns:a16="http://schemas.microsoft.com/office/drawing/2014/main" id="{09FB8254-0D93-0EDA-CE3F-5C29C4D1C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413" y="1592477"/>
            <a:ext cx="631165" cy="6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зеленая галочка иллюстрации, галочка Компьютерные иконки ОК, символ,  разное, угол ПНГ на Прозрачном Фоне • Скачать PNG зеленая галочка  иллюстрации, галочка Компьютерные иконки ОК, символ, разное, угол">
            <a:extLst>
              <a:ext uri="{FF2B5EF4-FFF2-40B4-BE49-F238E27FC236}">
                <a16:creationId xmlns:a16="http://schemas.microsoft.com/office/drawing/2014/main" id="{50CFF819-0AE1-A1FA-EC61-20BF732F4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27" y="2298008"/>
            <a:ext cx="631165" cy="6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зеленая галочка иллюстрации, галочка Компьютерные иконки ОК, символ,  разное, угол ПНГ на Прозрачном Фоне • Скачать PNG зеленая галочка  иллюстрации, галочка Компьютерные иконки ОК, символ, разное, угол">
            <a:extLst>
              <a:ext uri="{FF2B5EF4-FFF2-40B4-BE49-F238E27FC236}">
                <a16:creationId xmlns:a16="http://schemas.microsoft.com/office/drawing/2014/main" id="{67627018-FD44-EF59-AB07-2E4B2286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058" y="3806316"/>
            <a:ext cx="631165" cy="6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Восклицательный Знак Восклицательный Знак, Свет, Факел, Плакат Hd Png  Скачать – Потрясающие бесплатные прозрачные png клипарт изображения скачать  бесплатно">
            <a:extLst>
              <a:ext uri="{FF2B5EF4-FFF2-40B4-BE49-F238E27FC236}">
                <a16:creationId xmlns:a16="http://schemas.microsoft.com/office/drawing/2014/main" id="{2F6B6C54-6515-7BE8-4E28-12FB4EBB0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705" y="3806316"/>
            <a:ext cx="281415" cy="5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Восклицательный Знак Восклицательный Знак, Свет, Факел, Плакат Hd Png  Скачать – Потрясающие бесплатные прозрачные png клипарт изображения скачать  бесплатно">
            <a:extLst>
              <a:ext uri="{FF2B5EF4-FFF2-40B4-BE49-F238E27FC236}">
                <a16:creationId xmlns:a16="http://schemas.microsoft.com/office/drawing/2014/main" id="{E6579728-60F9-6D05-20A0-25714F82A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705" y="4786418"/>
            <a:ext cx="281415" cy="5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зеленая галочка иллюстрации, галочка Компьютерные иконки ОК, символ,  разное, угол ПНГ на Прозрачном Фоне • Скачать PNG зеленая галочка  иллюстрации, галочка Компьютерные иконки ОК, символ, разное, угол">
            <a:extLst>
              <a:ext uri="{FF2B5EF4-FFF2-40B4-BE49-F238E27FC236}">
                <a16:creationId xmlns:a16="http://schemas.microsoft.com/office/drawing/2014/main" id="{285B7515-F00F-9458-04C5-2B9AF2413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059" y="4771421"/>
            <a:ext cx="631165" cy="6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Восклицательный Знак Восклицательный Знак, Свет, Факел, Плакат Hd Png  Скачать – Потрясающие бесплатные прозрачные png клипарт изображения скачать  бесплатно">
            <a:extLst>
              <a:ext uri="{FF2B5EF4-FFF2-40B4-BE49-F238E27FC236}">
                <a16:creationId xmlns:a16="http://schemas.microsoft.com/office/drawing/2014/main" id="{4B129C06-8088-B953-268D-7113CC41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705" y="5433133"/>
            <a:ext cx="281415" cy="5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зеленая галочка иллюстрации, галочка Компьютерные иконки ОК, символ,  разное, угол ПНГ на Прозрачном Фоне • Скачать PNG зеленая галочка  иллюстрации, галочка Компьютерные иконки ОК, символ, разное, угол">
            <a:extLst>
              <a:ext uri="{FF2B5EF4-FFF2-40B4-BE49-F238E27FC236}">
                <a16:creationId xmlns:a16="http://schemas.microsoft.com/office/drawing/2014/main" id="{E7CFD549-2804-4A25-C465-AF6C08EDF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059" y="5418136"/>
            <a:ext cx="631165" cy="6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Восклицательный Знак Восклицательный Знак, Свет, Факел, Плакат Hd Png  Скачать – Потрясающие бесплатные прозрачные png клипарт изображения скачать  бесплатно">
            <a:extLst>
              <a:ext uri="{FF2B5EF4-FFF2-40B4-BE49-F238E27FC236}">
                <a16:creationId xmlns:a16="http://schemas.microsoft.com/office/drawing/2014/main" id="{08878F22-5B77-9936-D49D-40AB419F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705" y="6145699"/>
            <a:ext cx="281415" cy="5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зеленая галочка иллюстрации, галочка Компьютерные иконки ОК, символ,  разное, угол ПНГ на Прозрачном Фоне • Скачать PNG зеленая галочка  иллюстрации, галочка Компьютерные иконки ОК, символ, разное, угол">
            <a:extLst>
              <a:ext uri="{FF2B5EF4-FFF2-40B4-BE49-F238E27FC236}">
                <a16:creationId xmlns:a16="http://schemas.microsoft.com/office/drawing/2014/main" id="{AFCE519D-0EEB-330F-2412-77C7437B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059" y="6130702"/>
            <a:ext cx="631165" cy="6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6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645A5-3F97-EBFE-6810-8B038BBA1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C3C1513-40FA-4401-699A-2103417A5EEE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579F65EB-840D-C948-F795-3E46635BA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BC4F141-AA63-F866-34A8-231B41A60110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7BEF60E7-6FCA-F8DB-7AA6-CB150E379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B9368FF7-C36D-E7F0-D331-426531919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BBE41FC-2E84-A644-5D03-D4CD37A7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Информационный блок</a:t>
            </a:r>
          </a:p>
        </p:txBody>
      </p:sp>
      <p:sp>
        <p:nvSpPr>
          <p:cNvPr id="17" name="Содержимое 5">
            <a:extLst>
              <a:ext uri="{FF2B5EF4-FFF2-40B4-BE49-F238E27FC236}">
                <a16:creationId xmlns:a16="http://schemas.microsoft.com/office/drawing/2014/main" id="{977009B1-A1DC-08F1-496A-FE14E952B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63" y="1324479"/>
            <a:ext cx="6964397" cy="4815109"/>
          </a:xfrm>
        </p:spPr>
        <p:txBody>
          <a:bodyPr>
            <a:normAutofit/>
          </a:bodyPr>
          <a:lstStyle/>
          <a:p>
            <a:pPr>
              <a:buClr>
                <a:srgbClr val="2AC4B2"/>
              </a:buClr>
              <a:buSzPct val="120000"/>
            </a:pPr>
            <a:r>
              <a:rPr lang="ru-RU" sz="2400" b="1" dirty="0"/>
              <a:t>Осведомленность</a:t>
            </a:r>
            <a:r>
              <a:rPr lang="ru-RU" sz="2400" dirty="0"/>
              <a:t>  - </a:t>
            </a:r>
            <a:r>
              <a:rPr lang="ru-RU" sz="2400" dirty="0">
                <a:solidFill>
                  <a:schemeClr val="dk1"/>
                </a:solidFill>
              </a:rPr>
              <a:t>Знание/наличие информации о состоянии здоровья, заболевании, способах лечения и </a:t>
            </a:r>
            <a:r>
              <a:rPr lang="ru-RU" sz="2400" dirty="0" err="1">
                <a:solidFill>
                  <a:schemeClr val="dk1"/>
                </a:solidFill>
              </a:rPr>
              <a:t>тд</a:t>
            </a:r>
            <a:r>
              <a:rPr lang="ru-RU" sz="2400" dirty="0">
                <a:solidFill>
                  <a:schemeClr val="dk1"/>
                </a:solidFill>
              </a:rPr>
              <a:t>.</a:t>
            </a:r>
            <a:endParaRPr lang="ru-RU" sz="2400" dirty="0"/>
          </a:p>
          <a:p>
            <a:pPr>
              <a:buClr>
                <a:srgbClr val="2AC4B2"/>
              </a:buClr>
              <a:buSzPct val="120000"/>
            </a:pPr>
            <a:endParaRPr lang="ru-RU" sz="2400" dirty="0"/>
          </a:p>
          <a:p>
            <a:pPr>
              <a:buClr>
                <a:srgbClr val="2AC4B2"/>
              </a:buClr>
              <a:buSzPct val="120000"/>
            </a:pPr>
            <a:r>
              <a:rPr lang="ru-RU" sz="2400" b="1" dirty="0"/>
              <a:t>Инструментальное знание </a:t>
            </a:r>
            <a:r>
              <a:rPr lang="ru-RU" sz="2400" dirty="0"/>
              <a:t>- </a:t>
            </a:r>
            <a:r>
              <a:rPr lang="ru-RU" sz="2400" dirty="0">
                <a:solidFill>
                  <a:schemeClr val="dk1"/>
                </a:solidFill>
              </a:rPr>
              <a:t>Знание алгоритмов действий и инструкций для решения проблем и задач возникающих в сфере здоровья</a:t>
            </a:r>
            <a:endParaRPr lang="ru-RU" sz="2400" dirty="0"/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3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EE61B-CDF8-6178-7BA6-ED78EF24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E20D92E-5801-8BC7-40FF-DC48EA6BA01C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F5B4BA59-19A3-B2C1-7660-F0B9AD53D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A847CA0-6F93-5291-5156-744C153863FF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B0F2C573-FB84-FD77-BF6A-AFDA03E81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330B7EA7-6D30-22ED-4286-D17D64AFA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B2CEE416-3CF3-6909-DD7B-6E4D1E16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Информация для пациентов в НКО </a:t>
            </a:r>
          </a:p>
        </p:txBody>
      </p:sp>
      <p:sp>
        <p:nvSpPr>
          <p:cNvPr id="7" name="Содержимое 4">
            <a:extLst>
              <a:ext uri="{FF2B5EF4-FFF2-40B4-BE49-F238E27FC236}">
                <a16:creationId xmlns:a16="http://schemas.microsoft.com/office/drawing/2014/main" id="{532A3183-E925-458E-3AAA-3AC3CBD2D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41" y="1091709"/>
            <a:ext cx="10971372" cy="5152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1. Не упакованная </a:t>
            </a:r>
          </a:p>
          <a:p>
            <a:pPr marL="0" indent="0">
              <a:buNone/>
            </a:pPr>
            <a:r>
              <a:rPr lang="ru-RU" sz="2800" dirty="0"/>
              <a:t>1) Текстовая (текст, описание, рекомендации)</a:t>
            </a:r>
          </a:p>
          <a:p>
            <a:pPr marL="0" indent="0">
              <a:buNone/>
            </a:pPr>
            <a:r>
              <a:rPr lang="ru-RU" sz="2800" dirty="0"/>
              <a:t>2) организованная (учебник, методичка)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800" b="1" dirty="0"/>
              <a:t>2.Упакованная</a:t>
            </a:r>
          </a:p>
          <a:p>
            <a:pPr marL="0" indent="0">
              <a:buNone/>
            </a:pPr>
            <a:r>
              <a:rPr lang="ru-RU" sz="2800" dirty="0"/>
              <a:t>1) пошаговая (чек-лист, маршрутная карта, пошаговая инструкция)</a:t>
            </a:r>
          </a:p>
          <a:p>
            <a:pPr marL="0" indent="0">
              <a:buNone/>
            </a:pPr>
            <a:r>
              <a:rPr lang="ru-RU" sz="2800" dirty="0"/>
              <a:t>2) матричная (таблицы, матрицы)</a:t>
            </a:r>
          </a:p>
          <a:p>
            <a:pPr marL="0" indent="0">
              <a:buNone/>
            </a:pPr>
            <a:r>
              <a:rPr lang="ru-RU" sz="2800" dirty="0"/>
              <a:t>3) визуально-схематичная (схема, блок-схема, процесс)</a:t>
            </a:r>
          </a:p>
        </p:txBody>
      </p:sp>
    </p:spTree>
    <p:extLst>
      <p:ext uri="{BB962C8B-B14F-4D97-AF65-F5344CB8AC3E}">
        <p14:creationId xmlns:p14="http://schemas.microsoft.com/office/powerpoint/2010/main" val="897680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2520A-0BDB-0E88-CA18-2C00C0352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D481ED7-D181-CB0D-9A68-4D98DB218144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66A72A25-A9F5-2054-9254-9CC8F1264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C9E76D2F-B33B-D165-9835-36CDBCE5F1CE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43BDD7CC-819D-8ADA-DAA4-E9510F8B3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614B2606-7F53-83F8-3975-7466EE513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A5188AC-83BF-309D-FA9A-3D185F2E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Пример чек-листа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0CDAB0-A077-9830-5B1E-467CCFE87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214" y="765498"/>
            <a:ext cx="8660383" cy="572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0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7E2AA-AA5E-9E31-F1C7-7D34AEB56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CA2DE47-0E03-8105-1B2D-FA3E71E61E07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55220B92-A76E-98D6-EE97-B3D907E6F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99EF17F-3675-E6ED-C5B8-98FA210B16C7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EE92EC29-D6C0-88EC-65F3-E9B88CBA1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982D0A6C-1753-CF74-3EFE-290AE83EC8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EA1A72D-0E2B-3469-1169-80F6B04C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Личностный блок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F121D84-A1C5-4470-86DD-916FBBF9A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916364"/>
              </p:ext>
            </p:extLst>
          </p:nvPr>
        </p:nvGraphicFramePr>
        <p:xfrm>
          <a:off x="9898" y="1353925"/>
          <a:ext cx="12180515" cy="5998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820">
                  <a:extLst>
                    <a:ext uri="{9D8B030D-6E8A-4147-A177-3AD203B41FA5}">
                      <a16:colId xmlns:a16="http://schemas.microsoft.com/office/drawing/2014/main" val="1276512429"/>
                    </a:ext>
                  </a:extLst>
                </a:gridCol>
                <a:gridCol w="3516455">
                  <a:extLst>
                    <a:ext uri="{9D8B030D-6E8A-4147-A177-3AD203B41FA5}">
                      <a16:colId xmlns:a16="http://schemas.microsoft.com/office/drawing/2014/main" val="6787671"/>
                    </a:ext>
                  </a:extLst>
                </a:gridCol>
                <a:gridCol w="2143525">
                  <a:extLst>
                    <a:ext uri="{9D8B030D-6E8A-4147-A177-3AD203B41FA5}">
                      <a16:colId xmlns:a16="http://schemas.microsoft.com/office/drawing/2014/main" val="561029619"/>
                    </a:ext>
                  </a:extLst>
                </a:gridCol>
                <a:gridCol w="2393972">
                  <a:extLst>
                    <a:ext uri="{9D8B030D-6E8A-4147-A177-3AD203B41FA5}">
                      <a16:colId xmlns:a16="http://schemas.microsoft.com/office/drawing/2014/main" val="1538999583"/>
                    </a:ext>
                  </a:extLst>
                </a:gridCol>
                <a:gridCol w="2433743">
                  <a:extLst>
                    <a:ext uri="{9D8B030D-6E8A-4147-A177-3AD203B41FA5}">
                      <a16:colId xmlns:a16="http://schemas.microsoft.com/office/drawing/2014/main" val="2424453369"/>
                    </a:ext>
                  </a:extLst>
                </a:gridCol>
              </a:tblGrid>
              <a:tr h="60465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Структура личностного блока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Значимость высокая / низкая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экспертности</a:t>
                      </a: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Длительность формирования</a:t>
                      </a:r>
                    </a:p>
                  </a:txBody>
                  <a:tcPr marL="28720" marR="28720" marT="0" marB="0"/>
                </a:tc>
                <a:extLst>
                  <a:ext uri="{0D108BD9-81ED-4DB2-BD59-A6C34878D82A}">
                    <a16:rowId xmlns:a16="http://schemas.microsoft.com/office/drawing/2014/main" val="1693363266"/>
                  </a:ext>
                </a:extLst>
              </a:tr>
              <a:tr h="939331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Эмоционально-психологический аспект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Мотивация (потребности и ценности)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</a:t>
                      </a: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СПЕЦИАЛИСТ</a:t>
                      </a: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БЫСТРО</a:t>
                      </a:r>
                    </a:p>
                  </a:txBody>
                  <a:tcPr marL="28720" marR="28720" marT="0" marB="0"/>
                </a:tc>
                <a:extLst>
                  <a:ext uri="{0D108BD9-81ED-4DB2-BD59-A6C34878D82A}">
                    <a16:rowId xmlns:a16="http://schemas.microsoft.com/office/drawing/2014/main" val="637411267"/>
                  </a:ext>
                </a:extLst>
              </a:tr>
              <a:tr h="436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400">
                          <a:effectLst/>
                        </a:rPr>
                        <a:t>Убеждение и установки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ДОЛГО</a:t>
                      </a:r>
                    </a:p>
                  </a:txBody>
                  <a:tcPr marL="28720" marR="28720" marT="0" marB="0"/>
                </a:tc>
                <a:extLst>
                  <a:ext uri="{0D108BD9-81ED-4DB2-BD59-A6C34878D82A}">
                    <a16:rowId xmlns:a16="http://schemas.microsoft.com/office/drawing/2014/main" val="1545992717"/>
                  </a:ext>
                </a:extLst>
              </a:tr>
              <a:tr h="436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Отношение к  заболеванию и стадия его принятия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СПЕЦИАЛИСТ</a:t>
                      </a: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ДОЛГО</a:t>
                      </a:r>
                    </a:p>
                  </a:txBody>
                  <a:tcPr marL="28720" marR="28720" marT="0" marB="0"/>
                </a:tc>
                <a:extLst>
                  <a:ext uri="{0D108BD9-81ED-4DB2-BD59-A6C34878D82A}">
                    <a16:rowId xmlns:a16="http://schemas.microsoft.com/office/drawing/2014/main" val="2021041180"/>
                  </a:ext>
                </a:extLst>
              </a:tr>
              <a:tr h="436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Осознанность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СПЕЦИАЛИСТ</a:t>
                      </a: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БЫСТРО</a:t>
                      </a:r>
                      <a:r>
                        <a:rPr lang="ru-RU" sz="1400" dirty="0">
                          <a:effectLst/>
                        </a:rPr>
                        <a:t> / 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extLst>
                  <a:ext uri="{0D108BD9-81ED-4DB2-BD59-A6C34878D82A}">
                    <a16:rowId xmlns:a16="http://schemas.microsoft.com/office/drawing/2014/main" val="1601312430"/>
                  </a:ext>
                </a:extLst>
              </a:tr>
              <a:tr h="156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Личностные качества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 </a:t>
                      </a: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</a:t>
                      </a: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ДОЛГО</a:t>
                      </a:r>
                    </a:p>
                  </a:txBody>
                  <a:tcPr marL="28720" marR="28720" marT="0" marB="0"/>
                </a:tc>
                <a:extLst>
                  <a:ext uri="{0D108BD9-81ED-4DB2-BD59-A6C34878D82A}">
                    <a16:rowId xmlns:a16="http://schemas.microsoft.com/office/drawing/2014/main" val="167349868"/>
                  </a:ext>
                </a:extLst>
              </a:tr>
              <a:tr h="436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400" dirty="0">
                          <a:effectLst/>
                        </a:rPr>
                        <a:t>Эмоционально-устойчивое позитивное состояние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СПЕЦИАЛИСТ</a:t>
                      </a: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БЫСТРО</a:t>
                      </a:r>
                    </a:p>
                  </a:txBody>
                  <a:tcPr marL="28720" marR="28720" marT="0" marB="0"/>
                </a:tc>
                <a:extLst>
                  <a:ext uri="{0D108BD9-81ED-4DB2-BD59-A6C34878D82A}">
                    <a16:rowId xmlns:a16="http://schemas.microsoft.com/office/drawing/2014/main" val="508285104"/>
                  </a:ext>
                </a:extLst>
              </a:tr>
              <a:tr h="33450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</a:tabLst>
                      </a:pPr>
                      <a:r>
                        <a:rPr lang="ru-RU" sz="1400" dirty="0" err="1">
                          <a:effectLst/>
                        </a:rPr>
                        <a:t>Ресурсность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СПЕЦИАЛИСТ</a:t>
                      </a: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БЫСТРО</a:t>
                      </a:r>
                    </a:p>
                  </a:txBody>
                  <a:tcPr marL="28720" marR="28720" marT="0" marB="0"/>
                </a:tc>
                <a:extLst>
                  <a:ext uri="{0D108BD9-81ED-4DB2-BD59-A6C34878D82A}">
                    <a16:rowId xmlns:a16="http://schemas.microsoft.com/office/drawing/2014/main" val="1590671115"/>
                  </a:ext>
                </a:extLst>
              </a:tr>
              <a:tr h="1230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Волевой аспект</a:t>
                      </a: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Способность перевести намерение, решение, замысел в практическое действие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СПЕЦИАЛИСТ</a:t>
                      </a:r>
                    </a:p>
                  </a:txBody>
                  <a:tcPr marL="28720" marR="287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ДОЛГО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20" marR="28720" marT="0" marB="0"/>
                </a:tc>
                <a:extLst>
                  <a:ext uri="{0D108BD9-81ED-4DB2-BD59-A6C34878D82A}">
                    <a16:rowId xmlns:a16="http://schemas.microsoft.com/office/drawing/2014/main" val="4180598575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812579D7-E888-3793-2026-57D50D4B25A4}"/>
              </a:ext>
            </a:extLst>
          </p:cNvPr>
          <p:cNvSpPr/>
          <p:nvPr/>
        </p:nvSpPr>
        <p:spPr>
          <a:xfrm>
            <a:off x="1558702" y="1916832"/>
            <a:ext cx="2016224" cy="431418"/>
          </a:xfrm>
          <a:prstGeom prst="ellipse">
            <a:avLst/>
          </a:prstGeom>
          <a:noFill/>
          <a:ln w="57150">
            <a:solidFill>
              <a:srgbClr val="2AC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9C45213-229B-C022-407D-6BF997B7C2B9}"/>
              </a:ext>
            </a:extLst>
          </p:cNvPr>
          <p:cNvSpPr/>
          <p:nvPr/>
        </p:nvSpPr>
        <p:spPr>
          <a:xfrm>
            <a:off x="1414686" y="5734300"/>
            <a:ext cx="2016224" cy="431418"/>
          </a:xfrm>
          <a:prstGeom prst="ellipse">
            <a:avLst/>
          </a:prstGeom>
          <a:noFill/>
          <a:ln w="57150">
            <a:solidFill>
              <a:srgbClr val="2AC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360A963-BED7-69D2-9881-A1E876C7296A}"/>
              </a:ext>
            </a:extLst>
          </p:cNvPr>
          <p:cNvSpPr/>
          <p:nvPr/>
        </p:nvSpPr>
        <p:spPr>
          <a:xfrm>
            <a:off x="1486694" y="4005064"/>
            <a:ext cx="2016224" cy="431418"/>
          </a:xfrm>
          <a:prstGeom prst="ellipse">
            <a:avLst/>
          </a:prstGeom>
          <a:noFill/>
          <a:ln w="57150">
            <a:solidFill>
              <a:srgbClr val="2AC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ECC8E-EA36-A799-10D9-55A8BE9FD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B047A1A-8FD7-731D-33A2-3E1343780DAE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5EA26CC8-7610-9B06-01DD-051F77EF6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DE55733-64EB-5C62-8243-72E376BC6CE2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C9BD27B0-D294-3F49-C103-2253ADF46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7178EF87-EF8B-9DFF-517A-B8BC045A8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3E3FA2D-16F0-F78A-E886-376C2F28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Поведенческий блок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AD72AF-9DAC-0DC3-F688-D07A82BE2BF6}"/>
              </a:ext>
            </a:extLst>
          </p:cNvPr>
          <p:cNvSpPr/>
          <p:nvPr/>
        </p:nvSpPr>
        <p:spPr>
          <a:xfrm rot="16200000">
            <a:off x="-1631020" y="3285786"/>
            <a:ext cx="424882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31B4F-20F9-20A3-F578-0134A84E1DA5}"/>
              </a:ext>
            </a:extLst>
          </p:cNvPr>
          <p:cNvSpPr txBox="1"/>
          <p:nvPr/>
        </p:nvSpPr>
        <p:spPr>
          <a:xfrm rot="16200000">
            <a:off x="-982773" y="305415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ДИАГНОСТИКА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D80CCC-24A4-7DA5-5088-DE9BCCA05FC1}"/>
              </a:ext>
            </a:extLst>
          </p:cNvPr>
          <p:cNvSpPr/>
          <p:nvPr/>
        </p:nvSpPr>
        <p:spPr>
          <a:xfrm rot="16200000">
            <a:off x="9659427" y="3285786"/>
            <a:ext cx="424882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C59D9-6084-E458-DA5C-790FCC0B5E50}"/>
              </a:ext>
            </a:extLst>
          </p:cNvPr>
          <p:cNvSpPr txBox="1"/>
          <p:nvPr/>
        </p:nvSpPr>
        <p:spPr>
          <a:xfrm rot="16200000">
            <a:off x="10292865" y="302236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ДИАГНОСТИКА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один усеченный угол 6">
            <a:extLst>
              <a:ext uri="{FF2B5EF4-FFF2-40B4-BE49-F238E27FC236}">
                <a16:creationId xmlns:a16="http://schemas.microsoft.com/office/drawing/2014/main" id="{C40125CD-EAB2-ABED-17F0-B39F7E2C1376}"/>
              </a:ext>
            </a:extLst>
          </p:cNvPr>
          <p:cNvSpPr/>
          <p:nvPr/>
        </p:nvSpPr>
        <p:spPr>
          <a:xfrm>
            <a:off x="982638" y="2294875"/>
            <a:ext cx="1529943" cy="2088232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90F5D-9083-2B67-7F12-3E4D7E50A3CB}"/>
              </a:ext>
            </a:extLst>
          </p:cNvPr>
          <p:cNvSpPr txBox="1"/>
          <p:nvPr/>
        </p:nvSpPr>
        <p:spPr>
          <a:xfrm>
            <a:off x="995903" y="2735656"/>
            <a:ext cx="14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ОСНОВНОЕ МЕРОПРИЯТИЕ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ED70AB-6E9A-A91B-453A-4AC689DFE8D2}"/>
              </a:ext>
            </a:extLst>
          </p:cNvPr>
          <p:cNvSpPr/>
          <p:nvPr/>
        </p:nvSpPr>
        <p:spPr>
          <a:xfrm>
            <a:off x="2674825" y="1155186"/>
            <a:ext cx="8321553" cy="499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AA8602-92F5-A958-7954-7E2F86F21A38}"/>
              </a:ext>
            </a:extLst>
          </p:cNvPr>
          <p:cNvSpPr txBox="1"/>
          <p:nvPr/>
        </p:nvSpPr>
        <p:spPr>
          <a:xfrm>
            <a:off x="3017590" y="1181077"/>
            <a:ext cx="750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ОНЛАЙН-КУРС ПО ФОРМИРОВАНИЮ ПРИВЫЧЕК ОП</a:t>
            </a:r>
          </a:p>
        </p:txBody>
      </p:sp>
      <p:sp>
        <p:nvSpPr>
          <p:cNvPr id="15" name="Прямоугольник: один усеченный угол 14">
            <a:extLst>
              <a:ext uri="{FF2B5EF4-FFF2-40B4-BE49-F238E27FC236}">
                <a16:creationId xmlns:a16="http://schemas.microsoft.com/office/drawing/2014/main" id="{990B6A87-A96D-04F2-5A49-82F2015CAB0E}"/>
              </a:ext>
            </a:extLst>
          </p:cNvPr>
          <p:cNvSpPr/>
          <p:nvPr/>
        </p:nvSpPr>
        <p:spPr>
          <a:xfrm>
            <a:off x="2678972" y="1916832"/>
            <a:ext cx="2376264" cy="936104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195F5D-D5FF-236F-528D-23D2749A18BA}"/>
              </a:ext>
            </a:extLst>
          </p:cNvPr>
          <p:cNvSpPr txBox="1"/>
          <p:nvPr/>
        </p:nvSpPr>
        <p:spPr>
          <a:xfrm>
            <a:off x="2714790" y="194634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ГРУППОВЫЕ поддерживающие встречи</a:t>
            </a:r>
          </a:p>
        </p:txBody>
      </p:sp>
      <p:sp>
        <p:nvSpPr>
          <p:cNvPr id="19" name="Прямоугольник: один усеченный угол 18">
            <a:extLst>
              <a:ext uri="{FF2B5EF4-FFF2-40B4-BE49-F238E27FC236}">
                <a16:creationId xmlns:a16="http://schemas.microsoft.com/office/drawing/2014/main" id="{1EC45ABC-E686-3500-3576-5921831C0913}"/>
              </a:ext>
            </a:extLst>
          </p:cNvPr>
          <p:cNvSpPr/>
          <p:nvPr/>
        </p:nvSpPr>
        <p:spPr>
          <a:xfrm>
            <a:off x="6220552" y="1934069"/>
            <a:ext cx="2376264" cy="936104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BC1CC-B297-6967-0D25-720F23BC867B}"/>
              </a:ext>
            </a:extLst>
          </p:cNvPr>
          <p:cNvSpPr txBox="1"/>
          <p:nvPr/>
        </p:nvSpPr>
        <p:spPr>
          <a:xfrm>
            <a:off x="6268386" y="1962723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ИНДИВИДУАЛЬНЫЕ поддерживающие встречи</a:t>
            </a:r>
            <a:endParaRPr lang="ru-RU" dirty="0"/>
          </a:p>
        </p:txBody>
      </p:sp>
      <p:sp>
        <p:nvSpPr>
          <p:cNvPr id="21" name="Прямоугольник: один усеченный угол 20">
            <a:extLst>
              <a:ext uri="{FF2B5EF4-FFF2-40B4-BE49-F238E27FC236}">
                <a16:creationId xmlns:a16="http://schemas.microsoft.com/office/drawing/2014/main" id="{28534202-FDF4-652F-2957-9FDEE6F2C144}"/>
              </a:ext>
            </a:extLst>
          </p:cNvPr>
          <p:cNvSpPr/>
          <p:nvPr/>
        </p:nvSpPr>
        <p:spPr>
          <a:xfrm>
            <a:off x="2678972" y="3091509"/>
            <a:ext cx="1588659" cy="1488356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E9163D-A656-AE12-C58B-E012DB240C11}"/>
              </a:ext>
            </a:extLst>
          </p:cNvPr>
          <p:cNvSpPr/>
          <p:nvPr/>
        </p:nvSpPr>
        <p:spPr>
          <a:xfrm>
            <a:off x="2678972" y="4847946"/>
            <a:ext cx="8317406" cy="499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6C33D2-62F2-13DB-11E4-C0408DB70FC1}"/>
              </a:ext>
            </a:extLst>
          </p:cNvPr>
          <p:cNvSpPr txBox="1"/>
          <p:nvPr/>
        </p:nvSpPr>
        <p:spPr>
          <a:xfrm>
            <a:off x="2696560" y="4913249"/>
            <a:ext cx="8151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САМОСТОЯТЕЛЬНАЯ РАБОТА ПАЦИЕНТА С ТРЕКЕРОМ И БЛОКНОТОМ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B477852-6A2B-453D-5B7D-BC96957025C3}"/>
              </a:ext>
            </a:extLst>
          </p:cNvPr>
          <p:cNvSpPr/>
          <p:nvPr/>
        </p:nvSpPr>
        <p:spPr>
          <a:xfrm>
            <a:off x="982638" y="5665365"/>
            <a:ext cx="10013741" cy="499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D05DC3-EC6F-3F1F-CD6D-82021BBD8154}"/>
              </a:ext>
            </a:extLst>
          </p:cNvPr>
          <p:cNvSpPr txBox="1"/>
          <p:nvPr/>
        </p:nvSpPr>
        <p:spPr>
          <a:xfrm>
            <a:off x="1144241" y="5730668"/>
            <a:ext cx="962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КОНТЕНТ – ПОДДЕРЖКА ПРОЕКТА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734FEA-274E-4FF5-36BA-4FEFD5AFFF74}"/>
              </a:ext>
            </a:extLst>
          </p:cNvPr>
          <p:cNvSpPr txBox="1"/>
          <p:nvPr/>
        </p:nvSpPr>
        <p:spPr>
          <a:xfrm>
            <a:off x="2709314" y="3153303"/>
            <a:ext cx="16034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МЕРОПРИЯТИЕ НКО с элементами проекта (</a:t>
            </a:r>
            <a:r>
              <a:rPr lang="ru-RU" sz="1500" dirty="0" err="1"/>
              <a:t>физ.активность</a:t>
            </a:r>
            <a:r>
              <a:rPr lang="ru-RU" sz="1500" dirty="0"/>
              <a:t>)</a:t>
            </a:r>
          </a:p>
        </p:txBody>
      </p:sp>
      <p:sp>
        <p:nvSpPr>
          <p:cNvPr id="27" name="Прямоугольник: один усеченный угол 26">
            <a:extLst>
              <a:ext uri="{FF2B5EF4-FFF2-40B4-BE49-F238E27FC236}">
                <a16:creationId xmlns:a16="http://schemas.microsoft.com/office/drawing/2014/main" id="{89E4EBE1-F2AA-95F1-3D3F-E6F9076893F1}"/>
              </a:ext>
            </a:extLst>
          </p:cNvPr>
          <p:cNvSpPr/>
          <p:nvPr/>
        </p:nvSpPr>
        <p:spPr>
          <a:xfrm>
            <a:off x="4442685" y="3084077"/>
            <a:ext cx="1588659" cy="1495787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676854-FB1A-301B-AACB-6BE29A385EB9}"/>
              </a:ext>
            </a:extLst>
          </p:cNvPr>
          <p:cNvSpPr txBox="1"/>
          <p:nvPr/>
        </p:nvSpPr>
        <p:spPr>
          <a:xfrm>
            <a:off x="4427877" y="3145872"/>
            <a:ext cx="16034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МЕРОПРИЯТИЕ НКО с элементами проекта (творческое)</a:t>
            </a:r>
          </a:p>
        </p:txBody>
      </p:sp>
      <p:sp>
        <p:nvSpPr>
          <p:cNvPr id="29" name="Прямоугольник: один усеченный угол 28">
            <a:extLst>
              <a:ext uri="{FF2B5EF4-FFF2-40B4-BE49-F238E27FC236}">
                <a16:creationId xmlns:a16="http://schemas.microsoft.com/office/drawing/2014/main" id="{5365FB9F-78CE-453A-B1A8-FC1B6C75D98C}"/>
              </a:ext>
            </a:extLst>
          </p:cNvPr>
          <p:cNvSpPr/>
          <p:nvPr/>
        </p:nvSpPr>
        <p:spPr>
          <a:xfrm>
            <a:off x="6201743" y="3084077"/>
            <a:ext cx="1588659" cy="1479047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CEA072-EFB0-842C-6498-74077CD2EF01}"/>
              </a:ext>
            </a:extLst>
          </p:cNvPr>
          <p:cNvSpPr txBox="1"/>
          <p:nvPr/>
        </p:nvSpPr>
        <p:spPr>
          <a:xfrm>
            <a:off x="6186935" y="3145872"/>
            <a:ext cx="16034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МЕРОПРИЯТИЕ НКО с элементами проекта (контентное)</a:t>
            </a:r>
          </a:p>
        </p:txBody>
      </p:sp>
      <p:sp>
        <p:nvSpPr>
          <p:cNvPr id="31" name="Прямоугольник: один усеченный угол 30">
            <a:extLst>
              <a:ext uri="{FF2B5EF4-FFF2-40B4-BE49-F238E27FC236}">
                <a16:creationId xmlns:a16="http://schemas.microsoft.com/office/drawing/2014/main" id="{0969E09A-3404-8049-D508-DDB768DB461D}"/>
              </a:ext>
            </a:extLst>
          </p:cNvPr>
          <p:cNvSpPr/>
          <p:nvPr/>
        </p:nvSpPr>
        <p:spPr>
          <a:xfrm>
            <a:off x="7922023" y="3084078"/>
            <a:ext cx="1588659" cy="1479046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5AA399-B95D-DA68-621B-E88157AE4233}"/>
              </a:ext>
            </a:extLst>
          </p:cNvPr>
          <p:cNvSpPr txBox="1"/>
          <p:nvPr/>
        </p:nvSpPr>
        <p:spPr>
          <a:xfrm>
            <a:off x="7907215" y="3145872"/>
            <a:ext cx="1603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МЕРОПРИЯТИЕ НКО с элементами проекта (коммуникации - развлечения)</a:t>
            </a:r>
          </a:p>
        </p:txBody>
      </p:sp>
      <p:sp>
        <p:nvSpPr>
          <p:cNvPr id="33" name="Прямоугольник: один усеченный угол 32">
            <a:extLst>
              <a:ext uri="{FF2B5EF4-FFF2-40B4-BE49-F238E27FC236}">
                <a16:creationId xmlns:a16="http://schemas.microsoft.com/office/drawing/2014/main" id="{F7B04977-C861-C728-79D6-C3F98862B05B}"/>
              </a:ext>
            </a:extLst>
          </p:cNvPr>
          <p:cNvSpPr/>
          <p:nvPr/>
        </p:nvSpPr>
        <p:spPr>
          <a:xfrm>
            <a:off x="9661505" y="3068960"/>
            <a:ext cx="1588659" cy="1494164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4212AC-EB5A-70D7-6996-72B86A337568}"/>
              </a:ext>
            </a:extLst>
          </p:cNvPr>
          <p:cNvSpPr txBox="1"/>
          <p:nvPr/>
        </p:nvSpPr>
        <p:spPr>
          <a:xfrm>
            <a:off x="9646697" y="3130754"/>
            <a:ext cx="1663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МЕРОПРИЯТИЕ НКО с элементами проекта (личностное - психологическое)</a:t>
            </a:r>
          </a:p>
        </p:txBody>
      </p:sp>
    </p:spTree>
    <p:extLst>
      <p:ext uri="{BB962C8B-B14F-4D97-AF65-F5344CB8AC3E}">
        <p14:creationId xmlns:p14="http://schemas.microsoft.com/office/powerpoint/2010/main" val="2850042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69AC1-E641-4EEC-119C-8443B587A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DDB6F9-957B-9DF8-65DF-78F7642A77AC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E2CBBC01-BE12-01D6-C5C3-CBD5BCEDB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DBA9A49-7AE5-3FC9-93AB-22E09D7F7048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E7B5D0BF-AEA8-9F25-75D2-16B751FC5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94A11BAE-7870-C4FA-F93B-5516EF21E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BC2F328-3192-C4C7-97F6-6CEE4ACD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Трекер полезных привычек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7FF42C-37CF-251E-EDA4-A67CE09154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955482"/>
            <a:ext cx="8674923" cy="59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01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43206-FA19-1687-21B5-16802218C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8A2272E-06CE-DAC8-3DEB-16053B801A6E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02A127B4-0E71-6622-6AFF-5A90E2467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F55A448-12C6-266E-828D-E8BE23B5A451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7129A56B-EB9C-4434-5B83-918A03874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5A33E820-CB53-D698-2E05-3AF3045C3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6FA2C2D-8457-B51F-6787-94EEC990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Блокнот – помощник пациента</a:t>
            </a:r>
          </a:p>
        </p:txBody>
      </p:sp>
      <p:pic>
        <p:nvPicPr>
          <p:cNvPr id="2" name="Рисунок 0" descr="обложка1.jpg">
            <a:extLst>
              <a:ext uri="{FF2B5EF4-FFF2-40B4-BE49-F238E27FC236}">
                <a16:creationId xmlns:a16="http://schemas.microsoft.com/office/drawing/2014/main" id="{AB308B26-FE39-FE1A-6639-4A014716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65" y="945426"/>
            <a:ext cx="380665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34A698-EEEE-2933-B645-2A6335ABBD3B}"/>
              </a:ext>
            </a:extLst>
          </p:cNvPr>
          <p:cNvSpPr txBox="1"/>
          <p:nvPr/>
        </p:nvSpPr>
        <p:spPr>
          <a:xfrm>
            <a:off x="559290" y="951622"/>
            <a:ext cx="64087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ЦЕЛЬ – сформировать понимание, что входит в зону ответственности ОП. 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Права пациента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Информация о заболевании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Информация о назначаемых лекарствах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Сведения по РОЖ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График посещения врачей и обследований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Отслеживание показателей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Чек-лист посещения врача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Вопросы врачу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Мои достижения в лечении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Техники управления эмоциональным состоянием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Контакты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algn="ctr"/>
            <a:r>
              <a:rPr lang="ru-RU" sz="2000" b="1" dirty="0">
                <a:solidFill>
                  <a:srgbClr val="00ADD9"/>
                </a:solidFill>
              </a:rPr>
              <a:t>Использование частей материалов – с согласования авторов проекта</a:t>
            </a:r>
            <a:endParaRPr lang="ru-RU" sz="2400" b="1" dirty="0">
              <a:solidFill>
                <a:srgbClr val="00A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15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1982C-DD34-3416-9455-03C3874EA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571A805-22CF-915F-9616-C972FEF12C82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BC02E266-4D9A-44E9-84B6-FEE5CBFFF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A1695E5-761A-6B07-A1FC-1D41103D9C72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976DB4E1-F7C1-FBC3-1C31-B838F1515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2BB5289F-C7BE-E9C5-9C7E-33B1899E4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9D6E358-3AED-CDA7-A549-B104FAC1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Варианты блокнота для разных целевых групп</a:t>
            </a:r>
          </a:p>
        </p:txBody>
      </p:sp>
      <p:pic>
        <p:nvPicPr>
          <p:cNvPr id="2" name="Рисунок 0" descr="обложка1.jpg">
            <a:extLst>
              <a:ext uri="{FF2B5EF4-FFF2-40B4-BE49-F238E27FC236}">
                <a16:creationId xmlns:a16="http://schemas.microsoft.com/office/drawing/2014/main" id="{B2949F14-2D0D-DA12-9D00-519F8143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65" y="945426"/>
            <a:ext cx="380665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5">
            <a:extLst>
              <a:ext uri="{FF2B5EF4-FFF2-40B4-BE49-F238E27FC236}">
                <a16:creationId xmlns:a16="http://schemas.microsoft.com/office/drawing/2014/main" id="{92FC053C-D81B-3E27-2CA6-F153E7AEC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647" y="1232436"/>
            <a:ext cx="5832648" cy="4815109"/>
          </a:xfrm>
        </p:spPr>
        <p:txBody>
          <a:bodyPr>
            <a:normAutofit/>
          </a:bodyPr>
          <a:lstStyle/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Листовки с базовой инфо для тех, кто в процессе диагностики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Блокнот для новых пациентов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Блокнот для тех, кто «давно в диагнозе» </a:t>
            </a:r>
          </a:p>
        </p:txBody>
      </p:sp>
    </p:spTree>
    <p:extLst>
      <p:ext uri="{BB962C8B-B14F-4D97-AF65-F5344CB8AC3E}">
        <p14:creationId xmlns:p14="http://schemas.microsoft.com/office/powerpoint/2010/main" val="60242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Заголовок слайда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0997A8EF-3401-08D1-0767-1D714BDC61B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66614" y="1317625"/>
            <a:ext cx="5832648" cy="48148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dirty="0">
                <a:latin typeface="Calibri"/>
                <a:ea typeface="Times New Roman"/>
                <a:cs typeface="Times New Roman"/>
              </a:rPr>
              <a:t>Карьерный консультант, </a:t>
            </a:r>
            <a:r>
              <a:rPr lang="en-US" sz="2400" dirty="0">
                <a:latin typeface="Calibri"/>
                <a:ea typeface="Times New Roman"/>
                <a:cs typeface="Times New Roman"/>
              </a:rPr>
              <a:t>HR-</a:t>
            </a:r>
            <a:r>
              <a:rPr lang="ru-RU" sz="2400" dirty="0">
                <a:latin typeface="Calibri"/>
                <a:ea typeface="Times New Roman"/>
                <a:cs typeface="Times New Roman"/>
              </a:rPr>
              <a:t>эксперт, тренер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lang="ru-RU" sz="2400" dirty="0">
                <a:latin typeface="Calibri"/>
                <a:ea typeface="Times New Roman"/>
                <a:cs typeface="Times New Roman"/>
              </a:rPr>
              <a:t>20+ лет опыт в управлении персоналом, из них 10+ лет на руководящих позициях</a:t>
            </a:r>
          </a:p>
          <a:p>
            <a:pPr marL="0" indent="0">
              <a:buNone/>
              <a:defRPr/>
            </a:pPr>
            <a:r>
              <a:rPr lang="ru-RU" sz="2400" dirty="0">
                <a:latin typeface="Calibri"/>
                <a:ea typeface="Times New Roman"/>
                <a:cs typeface="Times New Roman"/>
              </a:rPr>
              <a:t>30+ лет опыта в некоммерческих организациях</a:t>
            </a:r>
          </a:p>
          <a:p>
            <a:pPr marL="0" indent="0">
              <a:buNone/>
              <a:defRPr/>
            </a:pPr>
            <a:r>
              <a:rPr lang="ru-RU" sz="2400" dirty="0">
                <a:latin typeface="Calibri"/>
                <a:ea typeface="Times New Roman"/>
                <a:cs typeface="Times New Roman"/>
              </a:rPr>
              <a:t>16+ лет опыт карьерного консультирования </a:t>
            </a:r>
            <a:endParaRPr lang="ru-RU" sz="2400" dirty="0">
              <a:latin typeface="Calibri"/>
              <a:cs typeface="Times New Roman"/>
            </a:endParaRPr>
          </a:p>
          <a:p>
            <a:pPr marL="0" indent="0">
              <a:buNone/>
              <a:defRPr/>
            </a:pPr>
            <a:r>
              <a:rPr lang="ru-RU" sz="2400" dirty="0">
                <a:latin typeface="Calibri"/>
                <a:cs typeface="Times New Roman"/>
              </a:rPr>
              <a:t>3+ года разработчик, тренер, куратор в проектах ВСП</a:t>
            </a:r>
          </a:p>
          <a:p>
            <a:pPr marL="0" indent="0">
              <a:buNone/>
              <a:defRPr/>
            </a:pPr>
            <a:r>
              <a:rPr lang="ru-RU" sz="2400" dirty="0">
                <a:latin typeface="Calibri"/>
                <a:cs typeface="Times New Roman"/>
              </a:rPr>
              <a:t>3+ года ответственный пациент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EC421-B9BF-3C21-2E86-50FBBDA8B7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7517"/>
          <a:stretch/>
        </p:blipFill>
        <p:spPr>
          <a:xfrm>
            <a:off x="7319342" y="1455431"/>
            <a:ext cx="4104457" cy="42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55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BD9DC-541D-814D-96C2-7DEBCC05C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0176E86-67A1-8845-C076-95B72CFD21B3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BBCA1EAE-9B0D-FAD2-3598-EFEC6B0F2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F7BCCE3-9FFE-4A23-A38D-848A6D1F34C8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F5A5E778-DE53-1266-4BC1-83BC49A6A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AA9BE2A2-68EE-D5DF-7F74-E4D0B13E6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6015810-19B1-5C24-C0A6-A44FF038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Онлайн-курс «Внедряем полезные привычки»</a:t>
            </a:r>
          </a:p>
        </p:txBody>
      </p:sp>
      <p:pic>
        <p:nvPicPr>
          <p:cNvPr id="3" name="Picture 4" descr="Picture background">
            <a:extLst>
              <a:ext uri="{FF2B5EF4-FFF2-40B4-BE49-F238E27FC236}">
                <a16:creationId xmlns:a16="http://schemas.microsoft.com/office/drawing/2014/main" id="{F1DE26E1-47C8-40BA-587E-0AA39247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27" y="1283767"/>
            <a:ext cx="5644864" cy="35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1D80F-DAC8-350F-66E8-470A6DBD797B}"/>
              </a:ext>
            </a:extLst>
          </p:cNvPr>
          <p:cNvSpPr txBox="1"/>
          <p:nvPr/>
        </p:nvSpPr>
        <p:spPr>
          <a:xfrm>
            <a:off x="5338275" y="5112568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Segoe Print" panose="02000600000000000000" pitchFamily="2" charset="0"/>
              </a:rPr>
              <a:t>Берег счастливой и наполненной жизни, </a:t>
            </a:r>
          </a:p>
          <a:p>
            <a:pPr algn="ctr"/>
            <a:r>
              <a:rPr lang="ru-RU" sz="2000" dirty="0">
                <a:latin typeface="Segoe Print" panose="02000600000000000000" pitchFamily="2" charset="0"/>
              </a:rPr>
              <a:t>где можно жить в гармонии со своим диагнозом, </a:t>
            </a:r>
          </a:p>
          <a:p>
            <a:pPr algn="ctr"/>
            <a:r>
              <a:rPr lang="ru-RU" sz="2000" dirty="0">
                <a:latin typeface="Segoe Print" panose="02000600000000000000" pitchFamily="2" charset="0"/>
              </a:rPr>
              <a:t>имея максимально возможное качество жизни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C3EDE308-51B7-C213-552F-D164331C1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1" b="9317"/>
          <a:stretch/>
        </p:blipFill>
        <p:spPr bwMode="auto">
          <a:xfrm>
            <a:off x="1846734" y="2618403"/>
            <a:ext cx="4968552" cy="24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CCE6906F-5531-DC38-C346-3CFE9C9BD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2" r="26119"/>
          <a:stretch/>
        </p:blipFill>
        <p:spPr bwMode="auto">
          <a:xfrm>
            <a:off x="530291" y="4176584"/>
            <a:ext cx="1886918" cy="187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8E9D7-EEFA-58F4-8D01-42F2F6340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F0FACF-4963-7797-BF02-172A62863C78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A8E3D7F2-3574-A639-79DD-51FBDF51C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5DF9EB3-A2FB-AC38-E1B0-9F73774569C0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5F2B7310-FC93-D058-FF01-900A3D47D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88C9D0E5-456F-027D-F92A-2C6DA1B75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641BF4E-BD18-38FA-CEF8-F3078AD1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Онлайн-курс «Внедряем полезные привычки»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ABF9426-FAFA-79E5-C169-746C42E83A7C}"/>
              </a:ext>
            </a:extLst>
          </p:cNvPr>
          <p:cNvGraphicFramePr/>
          <p:nvPr/>
        </p:nvGraphicFramePr>
        <p:xfrm>
          <a:off x="622598" y="884710"/>
          <a:ext cx="9536079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01670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EA016-D787-53D1-0643-C0571AB8D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C37C8C-8CE6-C59C-2582-BA81810046DE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A2EFEA9B-BF2F-E9B9-DEC7-737289AED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0B36037-C1B7-F10C-3778-9673E8F39EC6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5AD67425-137F-7CBC-B8E3-5F8B07A58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D7BED6A5-0A47-1954-625C-5B8EA52BA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B8F437C6-7AD1-DD28-E139-0898ED8F4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Приглашаем пройти курс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98135B-5585-DA11-1653-76E599A4B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6" y="1125538"/>
            <a:ext cx="3872409" cy="38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5">
            <a:extLst>
              <a:ext uri="{FF2B5EF4-FFF2-40B4-BE49-F238E27FC236}">
                <a16:creationId xmlns:a16="http://schemas.microsoft.com/office/drawing/2014/main" id="{E3D8E3E8-B185-3C04-2C04-E5A50A57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134" y="1407417"/>
            <a:ext cx="5832648" cy="4254625"/>
          </a:xfrm>
        </p:spPr>
        <p:txBody>
          <a:bodyPr>
            <a:normAutofit/>
          </a:bodyPr>
          <a:lstStyle/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Запись в лист желания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Ссылка на платформу «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Антитренинги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Регистрация 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дней на изучение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новых участников – через лист ожидания (есть ограничения платформы)</a:t>
            </a:r>
          </a:p>
        </p:txBody>
      </p:sp>
    </p:spTree>
    <p:extLst>
      <p:ext uri="{BB962C8B-B14F-4D97-AF65-F5344CB8AC3E}">
        <p14:creationId xmlns:p14="http://schemas.microsoft.com/office/powerpoint/2010/main" val="3149540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665AC-745A-41D9-206E-E9AA8070F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D9DFB1C-484D-14D7-2A2A-585B5675642B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60328450-A511-DB42-A3F0-70152EEDE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40AFEBF-1A9B-DEAE-EF7D-FDB68F16A64B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3178CD68-131A-0FE9-2877-4CE218EBF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E46298C4-ACBF-A9FC-2267-43F904020E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3B19509-7556-D87E-FF79-42E67487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Подводим итоги</a:t>
            </a:r>
          </a:p>
        </p:txBody>
      </p:sp>
      <p:sp>
        <p:nvSpPr>
          <p:cNvPr id="17" name="Содержимое 5">
            <a:extLst>
              <a:ext uri="{FF2B5EF4-FFF2-40B4-BE49-F238E27FC236}">
                <a16:creationId xmlns:a16="http://schemas.microsoft.com/office/drawing/2014/main" id="{58907904-1548-506C-11F9-D5948F31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41" y="1317070"/>
            <a:ext cx="10636055" cy="4815109"/>
          </a:xfrm>
        </p:spPr>
        <p:txBody>
          <a:bodyPr>
            <a:normAutofit/>
          </a:bodyPr>
          <a:lstStyle/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было важно и полезно?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возьмете в работу?</a:t>
            </a:r>
          </a:p>
        </p:txBody>
      </p:sp>
    </p:spTree>
    <p:extLst>
      <p:ext uri="{BB962C8B-B14F-4D97-AF65-F5344CB8AC3E}">
        <p14:creationId xmlns:p14="http://schemas.microsoft.com/office/powerpoint/2010/main" val="75477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-2206" y="0"/>
            <a:ext cx="12193412" cy="6859588"/>
            <a:chOff x="-2206" y="0"/>
            <a:chExt cx="12193412" cy="6859588"/>
          </a:xfrm>
        </p:grpSpPr>
        <p:pic>
          <p:nvPicPr>
            <p:cNvPr id="10" name="Picture 4" descr="E:\РАБОТА\3 конгресс ВСП\2024\презентации\01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 flipV="1">
              <a:off x="-2206" y="794"/>
              <a:ext cx="12193412" cy="6858794"/>
            </a:xfrm>
            <a:prstGeom prst="rect">
              <a:avLst/>
            </a:prstGeom>
            <a:noFill/>
          </p:spPr>
        </p:pic>
        <p:grpSp>
          <p:nvGrpSpPr>
            <p:cNvPr id="16" name="Группа 15"/>
            <p:cNvGrpSpPr/>
            <p:nvPr/>
          </p:nvGrpSpPr>
          <p:grpSpPr>
            <a:xfrm flipV="1">
              <a:off x="0" y="0"/>
              <a:ext cx="1836000" cy="6859588"/>
              <a:chOff x="0" y="0"/>
              <a:chExt cx="1836000" cy="6859588"/>
            </a:xfrm>
          </p:grpSpPr>
          <p:pic>
            <p:nvPicPr>
              <p:cNvPr id="11" name="Picture 2" descr="E:\РАБОТА\3 конгресс ВСП\2024\презентации\08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0" y="0"/>
                <a:ext cx="1836000" cy="3666739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E:\РАБОТА\3 конгресс ВСП\2024\презентации\09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0" y="5023588"/>
                <a:ext cx="1228927" cy="183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" name="Picture 3" descr="E:\РАБОТА\3 конгресс ВСП\2024\Фир.стиль\лого+бланк\png\ru_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646" y="2205658"/>
            <a:ext cx="2232248" cy="2232248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3358902" y="2529694"/>
            <a:ext cx="8280920" cy="1584176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/>
          <a:p>
            <a:pPr marL="355600" defTabSz="914377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574926" y="5734051"/>
            <a:ext cx="7559169" cy="720080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marL="177800" defTabSz="914377">
              <a:buClr>
                <a:srgbClr val="35A5D6"/>
              </a:buClr>
            </a:pPr>
            <a:r>
              <a:rPr lang="ru-RU" sz="1800" dirty="0">
                <a:solidFill>
                  <a:srgbClr val="1663A4"/>
                </a:solidFill>
                <a:cs typeface="Arial" pitchFamily="34" charset="0"/>
              </a:rPr>
              <a:t>Тренинг общественных экспертов пациентского движения</a:t>
            </a:r>
            <a:endParaRPr lang="ru-RU" sz="1800" dirty="0">
              <a:solidFill>
                <a:srgbClr val="1663A4"/>
              </a:solidFill>
            </a:endParaRPr>
          </a:p>
          <a:p>
            <a:pPr marL="177800" defTabSz="914377">
              <a:buClr>
                <a:srgbClr val="35A5D6"/>
              </a:buClr>
            </a:pPr>
            <a:r>
              <a:rPr lang="en-US" sz="1800" dirty="0">
                <a:solidFill>
                  <a:srgbClr val="00ADD9"/>
                </a:solidFill>
                <a:ea typeface="+mj-ea"/>
                <a:cs typeface="+mj-cs"/>
              </a:rPr>
              <a:t>https://congress-vsp.ru/xv/</a:t>
            </a:r>
            <a:endParaRPr lang="ru-RU" sz="1800" dirty="0">
              <a:solidFill>
                <a:srgbClr val="00ADD9"/>
              </a:solidFill>
              <a:ea typeface="+mj-ea"/>
              <a:cs typeface="+mj-cs"/>
            </a:endParaRPr>
          </a:p>
          <a:p>
            <a:pPr defTabSz="914377">
              <a:lnSpc>
                <a:spcPct val="90000"/>
              </a:lnSpc>
              <a:spcBef>
                <a:spcPts val="1000"/>
              </a:spcBef>
              <a:buClr>
                <a:srgbClr val="35A5D6"/>
              </a:buClr>
            </a:pPr>
            <a:endParaRPr lang="ru-RU" sz="1800" dirty="0">
              <a:solidFill>
                <a:srgbClr val="00ADD9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147E7B-B15F-82C5-32C4-542413B23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0" y="2637706"/>
            <a:ext cx="10971372" cy="2300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«НКО ПАЦИЕНТОВ –  ключевой ресурс формирования ответственного поведения людей с хроническими заболеваниями»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A5E595-27D6-5A86-6AE5-9C5B36657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2" y="359212"/>
            <a:ext cx="2881666" cy="13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4977416-335A-83F1-05AD-57996009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1114" y="359212"/>
            <a:ext cx="1484756" cy="1486406"/>
          </a:xfrm>
          <a:prstGeom prst="rect">
            <a:avLst/>
          </a:prstGeom>
          <a:noFill/>
        </p:spPr>
      </p:pic>
      <p:pic>
        <p:nvPicPr>
          <p:cNvPr id="6" name="Picture 3" descr="E:\РАБОТА\Сергеева Светлана\Лого ОСЛ 2024\магнит-трекер\лого без фона.png">
            <a:extLst>
              <a:ext uri="{FF2B5EF4-FFF2-40B4-BE49-F238E27FC236}">
                <a16:creationId xmlns:a16="http://schemas.microsoft.com/office/drawing/2014/main" id="{D20775F5-23D9-66A3-7F41-776303324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886" y="5883028"/>
            <a:ext cx="5171498" cy="8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20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638F0-B755-6A1F-B211-E3727E4D3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5B6F429-C0C5-377E-59E4-DD754B980314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8F702692-9C6E-D027-799C-BA30BA691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F043091A-2068-9998-64DF-1F47E67B0535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4581EF98-7FA6-8674-C84E-5FFB6F1B7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9E2DA894-1EDF-9433-F4D6-F3A6B0ADF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A5AE43F-7E1C-4FE1-B00C-4E05A4DE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Из чего складывается ответственность пациента? </a:t>
            </a:r>
          </a:p>
        </p:txBody>
      </p:sp>
      <p:sp>
        <p:nvSpPr>
          <p:cNvPr id="17" name="Содержимое 5">
            <a:extLst>
              <a:ext uri="{FF2B5EF4-FFF2-40B4-BE49-F238E27FC236}">
                <a16:creationId xmlns:a16="http://schemas.microsoft.com/office/drawing/2014/main" id="{590F79B3-77AF-2F6D-11CF-221E6AA0B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41" y="1317070"/>
            <a:ext cx="10636055" cy="4815109"/>
          </a:xfrm>
        </p:spPr>
        <p:txBody>
          <a:bodyPr>
            <a:normAutofit/>
          </a:bodyPr>
          <a:lstStyle/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Работа в группах</a:t>
            </a:r>
          </a:p>
          <a:p>
            <a:pPr marL="0" indent="0">
              <a:buClr>
                <a:srgbClr val="00ADD9"/>
              </a:buClr>
              <a:buSzPct val="120000"/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«Напишите 5-7 составляющих ответственности пациента»</a:t>
            </a:r>
          </a:p>
        </p:txBody>
      </p:sp>
    </p:spTree>
    <p:extLst>
      <p:ext uri="{BB962C8B-B14F-4D97-AF65-F5344CB8AC3E}">
        <p14:creationId xmlns:p14="http://schemas.microsoft.com/office/powerpoint/2010/main" val="327758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6DE14-A96B-4023-6772-EE0810D7F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7F16FEB-9382-5B06-F6AB-44CC40332AA8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413B2858-E6D9-011C-9CF5-92A8B3E38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F194A5B-9B6E-530F-9C04-DFF9BA734783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16655AD2-909C-BAC8-1F21-1428A7395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21B3F630-4971-D6B7-9706-2DE57D20B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208738EB-F197-B6BC-3B28-8AF83697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Из чего складывается ответственность пациента? </a:t>
            </a:r>
          </a:p>
        </p:txBody>
      </p:sp>
      <p:graphicFrame>
        <p:nvGraphicFramePr>
          <p:cNvPr id="2" name="Объект 4">
            <a:extLst>
              <a:ext uri="{FF2B5EF4-FFF2-40B4-BE49-F238E27FC236}">
                <a16:creationId xmlns:a16="http://schemas.microsoft.com/office/drawing/2014/main" id="{DCE0056C-6DAC-BEF4-D82B-04C0AF567D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123642"/>
              </p:ext>
            </p:extLst>
          </p:nvPr>
        </p:nvGraphicFramePr>
        <p:xfrm>
          <a:off x="22905" y="1062852"/>
          <a:ext cx="12157621" cy="572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1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28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508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300" dirty="0" err="1"/>
                        <a:t>Информацион-ный</a:t>
                      </a:r>
                      <a:r>
                        <a:rPr lang="ru-RU" sz="2300" dirty="0"/>
                        <a:t> блок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Осведомленность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Знание/наличие информации о состоянии здоровья, заболевании, способах лечения и </a:t>
                      </a:r>
                      <a:r>
                        <a:rPr lang="ru-RU" sz="17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тд</a:t>
                      </a: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39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Инструментальное знание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алгоритмов действий и инструкций для решения проблем и задач возникающих в сфере здоровья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1175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300" dirty="0"/>
                        <a:t>Личностный блок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Эмоционально-психологический аспект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 (потребности и ценности) 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Убеждение и установки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Отношение к  заболеванию и стадия его принятия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Осознанность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Личностные качества</a:t>
                      </a:r>
                    </a:p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Эмоционально-устойчивое позитивное состояние</a:t>
                      </a:r>
                    </a:p>
                    <a:p>
                      <a:r>
                        <a:rPr lang="ru-RU" sz="1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Ресурсность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763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Волевой аспект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Способность перевести намерение, решение, замысел в практическое действие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508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300" dirty="0"/>
                        <a:t>Поведенческий блок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Следование медицинским рекомендациям	</a:t>
                      </a:r>
                      <a:endParaRPr sz="1700" dirty="0"/>
                    </a:p>
                    <a:p>
                      <a:pPr lvl="0">
                        <a:defRPr/>
                      </a:pP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рекомендованного образа жизни (РОЖ)</a:t>
                      </a:r>
                      <a:endParaRPr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92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Коммуникация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Инициативность, </a:t>
                      </a:r>
                      <a:r>
                        <a:rPr lang="ru-RU" sz="17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диалоговость</a:t>
                      </a:r>
                      <a:r>
                        <a:rPr lang="ru-RU" sz="17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конструктивность, ориентация на результат. Управление процессом коммуникации</a:t>
                      </a:r>
                      <a:endParaRPr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15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02BA5-6A2C-392F-5692-14355682C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DB8DFBA-9968-10D4-8BC4-FF7176770457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1007ED5A-7DAB-94D0-EA08-5CD45107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F0A8438-4659-047D-0078-6F9FCF348F8D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3A7BBA53-A1A6-D4F3-1C7E-3086DE037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728F5C3D-3A39-FEDF-1E36-B4C66C3B5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BCCE1EF4-8D15-5AC4-7FC8-A94B3F10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ЭКОСИСТЕМА ПАЦИЕНТА </a:t>
            </a:r>
            <a:b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с хроническим заболеванием</a:t>
            </a:r>
          </a:p>
        </p:txBody>
      </p:sp>
      <p:graphicFrame>
        <p:nvGraphicFramePr>
          <p:cNvPr id="3" name="Объект 4">
            <a:extLst>
              <a:ext uri="{FF2B5EF4-FFF2-40B4-BE49-F238E27FC236}">
                <a16:creationId xmlns:a16="http://schemas.microsoft.com/office/drawing/2014/main" id="{14C94B36-571A-7845-FA16-C9C000736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177587"/>
              </p:ext>
            </p:extLst>
          </p:nvPr>
        </p:nvGraphicFramePr>
        <p:xfrm>
          <a:off x="-889570" y="1193787"/>
          <a:ext cx="8591550" cy="508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9E83B3-3189-E134-2D4F-A4AF194C3122}"/>
              </a:ext>
            </a:extLst>
          </p:cNvPr>
          <p:cNvSpPr/>
          <p:nvPr/>
        </p:nvSpPr>
        <p:spPr bwMode="auto">
          <a:xfrm>
            <a:off x="7319342" y="1638790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Согласованный непротиворечивый результат работы экосистемы – персонифицированное качество жизни пациента с хроническим заболеванием</a:t>
            </a:r>
          </a:p>
        </p:txBody>
      </p:sp>
    </p:spTree>
    <p:extLst>
      <p:ext uri="{BB962C8B-B14F-4D97-AF65-F5344CB8AC3E}">
        <p14:creationId xmlns:p14="http://schemas.microsoft.com/office/powerpoint/2010/main" val="258974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8A96A-04E4-B682-A506-AF0AC4A9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3E1CA70-7169-2E7C-29DD-B910BAC2736E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1DE820EF-4BA4-C8E1-31D5-2BC8AB854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F3F7D62-E9BC-21EF-E714-14321769ADEA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57ECE3C1-B9F6-3CD1-4679-AAB7068D5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1156CEE4-8EA0-F687-7F51-042AC1683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7BC27C6-692D-7F75-3414-AC172190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Взаимодействие НКО и пациента</a:t>
            </a:r>
          </a:p>
        </p:txBody>
      </p:sp>
      <p:graphicFrame>
        <p:nvGraphicFramePr>
          <p:cNvPr id="2" name="Объект 4">
            <a:extLst>
              <a:ext uri="{FF2B5EF4-FFF2-40B4-BE49-F238E27FC236}">
                <a16:creationId xmlns:a16="http://schemas.microsoft.com/office/drawing/2014/main" id="{19129B56-4557-AC48-404E-7B6A23F32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739968"/>
              </p:ext>
            </p:extLst>
          </p:nvPr>
        </p:nvGraphicFramePr>
        <p:xfrm>
          <a:off x="809669" y="1341562"/>
          <a:ext cx="3989393" cy="252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1A66CD94-2288-507A-7A45-76B78DCD9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377924"/>
              </p:ext>
            </p:extLst>
          </p:nvPr>
        </p:nvGraphicFramePr>
        <p:xfrm>
          <a:off x="6095206" y="1417327"/>
          <a:ext cx="3989393" cy="252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4436C60-CBD5-9F06-CA63-66D219E56DBC}"/>
              </a:ext>
            </a:extLst>
          </p:cNvPr>
          <p:cNvGrpSpPr/>
          <p:nvPr/>
        </p:nvGrpSpPr>
        <p:grpSpPr>
          <a:xfrm>
            <a:off x="7895406" y="3285778"/>
            <a:ext cx="1720127" cy="1720127"/>
            <a:chOff x="2254657" y="403043"/>
            <a:chExt cx="1720127" cy="1720127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592FF633-5276-B0A8-87EB-90F4B7F70300}"/>
                </a:ext>
              </a:extLst>
            </p:cNvPr>
            <p:cNvSpPr/>
            <p:nvPr/>
          </p:nvSpPr>
          <p:spPr bwMode="auto">
            <a:xfrm>
              <a:off x="2254657" y="403043"/>
              <a:ext cx="1720127" cy="17201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>
              <a:extLst>
                <a:ext uri="{FF2B5EF4-FFF2-40B4-BE49-F238E27FC236}">
                  <a16:creationId xmlns:a16="http://schemas.microsoft.com/office/drawing/2014/main" id="{E636E7D4-03A2-A06E-62C6-33F189E3FEEE}"/>
                </a:ext>
              </a:extLst>
            </p:cNvPr>
            <p:cNvSpPr txBox="1"/>
            <p:nvPr/>
          </p:nvSpPr>
          <p:spPr>
            <a:xfrm>
              <a:off x="2506564" y="654950"/>
              <a:ext cx="1216313" cy="1216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ru-RU" sz="2500" kern="1200" dirty="0"/>
                <a:t>Пациент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3EE10C3-E027-E47B-621D-0913C72C7E11}"/>
              </a:ext>
            </a:extLst>
          </p:cNvPr>
          <p:cNvGrpSpPr/>
          <p:nvPr/>
        </p:nvGrpSpPr>
        <p:grpSpPr>
          <a:xfrm>
            <a:off x="7954677" y="491760"/>
            <a:ext cx="1720127" cy="1720127"/>
            <a:chOff x="2254657" y="403043"/>
            <a:chExt cx="1720127" cy="1720127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574EEBE-8A79-A410-EDC9-D09F77373C76}"/>
                </a:ext>
              </a:extLst>
            </p:cNvPr>
            <p:cNvSpPr/>
            <p:nvPr/>
          </p:nvSpPr>
          <p:spPr bwMode="auto">
            <a:xfrm>
              <a:off x="2254657" y="403043"/>
              <a:ext cx="1720127" cy="17201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>
              <a:extLst>
                <a:ext uri="{FF2B5EF4-FFF2-40B4-BE49-F238E27FC236}">
                  <a16:creationId xmlns:a16="http://schemas.microsoft.com/office/drawing/2014/main" id="{66F5154F-D55C-7763-664A-199338D7C0E6}"/>
                </a:ext>
              </a:extLst>
            </p:cNvPr>
            <p:cNvSpPr txBox="1"/>
            <p:nvPr/>
          </p:nvSpPr>
          <p:spPr>
            <a:xfrm>
              <a:off x="2506564" y="654950"/>
              <a:ext cx="1216313" cy="1216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ru-RU" sz="2500" kern="1200" dirty="0"/>
                <a:t>Пациент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860326A-7CF3-1691-99E4-7914153E5667}"/>
              </a:ext>
            </a:extLst>
          </p:cNvPr>
          <p:cNvGrpSpPr/>
          <p:nvPr/>
        </p:nvGrpSpPr>
        <p:grpSpPr>
          <a:xfrm>
            <a:off x="9615533" y="1022942"/>
            <a:ext cx="1720127" cy="1720127"/>
            <a:chOff x="2254657" y="403043"/>
            <a:chExt cx="1720127" cy="1720127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2ECE5CCA-C8AF-AB3B-2574-D00ECDA2A6F9}"/>
                </a:ext>
              </a:extLst>
            </p:cNvPr>
            <p:cNvSpPr/>
            <p:nvPr/>
          </p:nvSpPr>
          <p:spPr bwMode="auto">
            <a:xfrm>
              <a:off x="2254657" y="403043"/>
              <a:ext cx="1720127" cy="17201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4">
              <a:extLst>
                <a:ext uri="{FF2B5EF4-FFF2-40B4-BE49-F238E27FC236}">
                  <a16:creationId xmlns:a16="http://schemas.microsoft.com/office/drawing/2014/main" id="{184FBC17-434C-4D56-F0FF-DEEE3AF6AC87}"/>
                </a:ext>
              </a:extLst>
            </p:cNvPr>
            <p:cNvSpPr txBox="1"/>
            <p:nvPr/>
          </p:nvSpPr>
          <p:spPr>
            <a:xfrm>
              <a:off x="2506564" y="654950"/>
              <a:ext cx="1216313" cy="1216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ru-RU" sz="2500" kern="1200" dirty="0"/>
                <a:t>Пациент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1DBB2C7-5727-D843-2AA8-E4BE07FE8339}"/>
              </a:ext>
            </a:extLst>
          </p:cNvPr>
          <p:cNvGrpSpPr/>
          <p:nvPr/>
        </p:nvGrpSpPr>
        <p:grpSpPr>
          <a:xfrm>
            <a:off x="9476442" y="2839203"/>
            <a:ext cx="1720127" cy="1720127"/>
            <a:chOff x="2254657" y="403043"/>
            <a:chExt cx="1720127" cy="1720127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B1AD4941-2836-895D-6BF6-8FD8091D4434}"/>
                </a:ext>
              </a:extLst>
            </p:cNvPr>
            <p:cNvSpPr/>
            <p:nvPr/>
          </p:nvSpPr>
          <p:spPr bwMode="auto">
            <a:xfrm>
              <a:off x="2254657" y="403043"/>
              <a:ext cx="1720127" cy="17201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4">
              <a:extLst>
                <a:ext uri="{FF2B5EF4-FFF2-40B4-BE49-F238E27FC236}">
                  <a16:creationId xmlns:a16="http://schemas.microsoft.com/office/drawing/2014/main" id="{7D00F23C-E7B9-4FDE-3CA7-4DCA1CF71B93}"/>
                </a:ext>
              </a:extLst>
            </p:cNvPr>
            <p:cNvSpPr txBox="1"/>
            <p:nvPr/>
          </p:nvSpPr>
          <p:spPr>
            <a:xfrm>
              <a:off x="2506564" y="654950"/>
              <a:ext cx="1216313" cy="1216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ru-RU" sz="2500" kern="1200" dirty="0"/>
                <a:t>Пациент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0B9C7598-CDBA-F40D-4F9A-8E7645192F4A}"/>
              </a:ext>
            </a:extLst>
          </p:cNvPr>
          <p:cNvSpPr txBox="1">
            <a:spLocks/>
          </p:cNvSpPr>
          <p:nvPr/>
        </p:nvSpPr>
        <p:spPr>
          <a:xfrm>
            <a:off x="54600" y="4989903"/>
            <a:ext cx="5040560" cy="105624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Индивидуальное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86E8A13-AB30-8123-9D39-19B32CA12322}"/>
              </a:ext>
            </a:extLst>
          </p:cNvPr>
          <p:cNvSpPr txBox="1">
            <a:spLocks/>
          </p:cNvSpPr>
          <p:nvPr/>
        </p:nvSpPr>
        <p:spPr>
          <a:xfrm>
            <a:off x="6109661" y="4989902"/>
            <a:ext cx="5040560" cy="105624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Групповое</a:t>
            </a:r>
          </a:p>
        </p:txBody>
      </p:sp>
    </p:spTree>
    <p:extLst>
      <p:ext uri="{BB962C8B-B14F-4D97-AF65-F5344CB8AC3E}">
        <p14:creationId xmlns:p14="http://schemas.microsoft.com/office/powerpoint/2010/main" val="93776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4BB08-2689-1001-B003-0202FE593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04E2C25-A588-FEBF-47B5-87AE766DBE84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7993DCFD-6CCF-C82A-7B8E-A74141B68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E43FCEF-07F2-92CA-FCDC-FCB8C18A20E9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327BA0BC-ECB2-3678-E61D-D6ADDD606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BF7938B8-A719-6F74-A5BD-56384233D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52B983E-3DE6-C64D-161C-9939C57C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Формирующее консультирование</a:t>
            </a:r>
          </a:p>
        </p:txBody>
      </p:sp>
      <p:graphicFrame>
        <p:nvGraphicFramePr>
          <p:cNvPr id="2" name="Объект 4">
            <a:extLst>
              <a:ext uri="{FF2B5EF4-FFF2-40B4-BE49-F238E27FC236}">
                <a16:creationId xmlns:a16="http://schemas.microsoft.com/office/drawing/2014/main" id="{0268A8ED-5BE2-3681-6CFA-CE867E4FE996}"/>
              </a:ext>
            </a:extLst>
          </p:cNvPr>
          <p:cNvGraphicFramePr>
            <a:graphicFrameLocks/>
          </p:cNvGraphicFramePr>
          <p:nvPr/>
        </p:nvGraphicFramePr>
        <p:xfrm>
          <a:off x="809669" y="1341562"/>
          <a:ext cx="3989393" cy="252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8D28DA-FE10-0048-8295-151066273C1B}"/>
              </a:ext>
            </a:extLst>
          </p:cNvPr>
          <p:cNvSpPr txBox="1"/>
          <p:nvPr/>
        </p:nvSpPr>
        <p:spPr>
          <a:xfrm>
            <a:off x="5489581" y="1341562"/>
            <a:ext cx="59048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Набор практических инструментов и методов, позволяющий профессионально и эффективно осуществлять процесс консультирования с 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одновременным распределением ответственности между консультантом и пациентом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эффективно удовлетворяя запрос пациента, 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повышая готовность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и 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стимулируя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пациента выполнить запланированные действия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9265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55729-22BC-3753-2296-DC360DB3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5392BEC-928D-F4F4-6C6C-D0135BF4454E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F532A5DC-BB8C-058C-BF52-552A7B265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4AD195B-626D-5220-15FC-3F0790984259}"/>
                </a:ext>
              </a:extLst>
            </p:cNvPr>
            <p:cNvSpPr/>
            <p:nvPr/>
          </p:nvSpPr>
          <p:spPr>
            <a:xfrm>
              <a:off x="3718942" y="6529511"/>
              <a:ext cx="8471471" cy="286232"/>
            </a:xfrm>
            <a:prstGeom prst="rect">
              <a:avLst/>
            </a:prstGeom>
            <a:solidFill>
              <a:srgbClr val="1663A4"/>
            </a:solidFill>
          </p:spPr>
          <p:txBody>
            <a:bodyPr wrap="square">
              <a:spAutoFit/>
            </a:bodyPr>
            <a:lstStyle/>
            <a:p>
              <a:pPr marL="179388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chemeClr val="bg1"/>
                  </a:solidFill>
                  <a:cs typeface="Arial" pitchFamily="34" charset="0"/>
                </a:rPr>
                <a:t>Тренинг общественных экспертов пациентского движения                                         </a:t>
              </a:r>
              <a:r>
                <a:rPr lang="en-US" sz="1300" dirty="0">
                  <a:solidFill>
                    <a:schemeClr val="bg1"/>
                  </a:solidFill>
                  <a:ea typeface="+mj-ea"/>
                  <a:cs typeface="+mj-cs"/>
                </a:rPr>
                <a:t>https://congress-vsp.ru/xv/</a:t>
              </a:r>
              <a:endParaRPr lang="ru-RU" sz="1300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E130AE55-4F25-D39D-AD95-815B4F30C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E05B3A29-9401-BBC0-AE63-6E699D029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B51DA39-25B6-BE47-CB35-2F808A71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Формирующее консультирование</a:t>
            </a:r>
          </a:p>
        </p:txBody>
      </p:sp>
      <p:graphicFrame>
        <p:nvGraphicFramePr>
          <p:cNvPr id="3" name="Содержимое 5">
            <a:extLst>
              <a:ext uri="{FF2B5EF4-FFF2-40B4-BE49-F238E27FC236}">
                <a16:creationId xmlns:a16="http://schemas.microsoft.com/office/drawing/2014/main" id="{2754926C-9329-7818-28C9-E7774C7A6C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432561"/>
              </p:ext>
            </p:extLst>
          </p:nvPr>
        </p:nvGraphicFramePr>
        <p:xfrm>
          <a:off x="426361" y="815479"/>
          <a:ext cx="11044052" cy="5583788"/>
        </p:xfrm>
        <a:graphic>
          <a:graphicData uri="http://schemas.openxmlformats.org/drawingml/2006/table">
            <a:tbl>
              <a:tblPr/>
              <a:tblGrid>
                <a:gridCol w="1898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93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 b="1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Задачи этапа </a:t>
                      </a: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800" b="1" i="1">
                          <a:latin typeface="Calibri"/>
                          <a:ea typeface="Times New Roman"/>
                        </a:rPr>
                        <a:t>Основная позиция в общении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800" b="1" i="1">
                          <a:latin typeface="Calibri"/>
                          <a:ea typeface="Times New Roman"/>
                        </a:rPr>
                        <a:t>Невербальные средства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800" b="1" i="1">
                          <a:latin typeface="Calibri"/>
                          <a:ea typeface="Times New Roman"/>
                        </a:rPr>
                        <a:t>Вербальные средства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800" b="1" i="0">
                          <a:latin typeface="Calibri"/>
                          <a:ea typeface="Times New Roman"/>
                        </a:rPr>
                        <a:t>Вводная часть</a:t>
                      </a:r>
                      <a:endParaRPr/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endParaRPr lang="ru-RU" sz="1800" b="1" i="1">
                        <a:latin typeface="Calibri"/>
                        <a:ea typeface="Times New Roman"/>
                      </a:endParaRP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>
                          <a:latin typeface="Calibri"/>
                          <a:ea typeface="Times New Roman"/>
                        </a:rPr>
                        <a:t>Установление контакта - присоединение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>
                          <a:latin typeface="Calibri"/>
                          <a:ea typeface="Times New Roman"/>
                        </a:rPr>
                        <a:t>Прояснение запроса и ситуации</a:t>
                      </a:r>
                      <a:endParaRPr lang="ru-RU" sz="1600" i="0">
                        <a:latin typeface="Calibri"/>
                      </a:endParaRP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3200">
                          <a:latin typeface="Calibri"/>
                          <a:ea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Поза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Жесты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Мимика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Дыхание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Движение глаз</a:t>
                      </a:r>
                      <a:endParaRPr/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Вы-подход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Ключевые (значимые) слова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Обратная связь</a:t>
                      </a:r>
                      <a:endParaRPr/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2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800" b="1" i="0">
                          <a:latin typeface="Calibri"/>
                          <a:ea typeface="Times New Roman"/>
                        </a:rPr>
                        <a:t>Основная часть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>
                          <a:latin typeface="Calibri"/>
                        </a:rPr>
                        <a:t>Перевод пациента в рациональную позицию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ru-RU" sz="1600" b="1" i="0" dirty="0">
                          <a:latin typeface="Calibri"/>
                        </a:rPr>
                        <a:t>Ответы на вопросы </a:t>
                      </a:r>
                      <a:endParaRPr dirty="0"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>
                          <a:latin typeface="Calibri"/>
                        </a:rPr>
                        <a:t>Формирование плана дальнейших действий с распределением ответственности</a:t>
                      </a:r>
                      <a:endParaRPr dirty="0"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>
                          <a:latin typeface="Calibri"/>
                        </a:rPr>
                        <a:t>Работа с возражениями и снятие сопротивления</a:t>
                      </a:r>
                      <a:endParaRPr dirty="0"/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3200">
                          <a:latin typeface="Calibri"/>
                          <a:ea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Подтверждающее,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нейтральное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отрицающее слушание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Открытые, дружелюбные,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подтверждающие жесты</a:t>
                      </a:r>
                      <a:endParaRPr/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Выяснение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Уточнение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Перефразирование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Резюмирование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Да, но…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Да, и…</a:t>
                      </a:r>
                      <a:endParaRPr/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800" b="1" i="0">
                          <a:latin typeface="Calibri"/>
                          <a:ea typeface="Times New Roman"/>
                        </a:rPr>
                        <a:t>Завершение</a:t>
                      </a:r>
                      <a:endParaRPr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1" i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Подведение итогов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600" b="1" i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Подтверждение ближайших шагов с распределением ответственности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600" b="1" i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Стимулирование к выполнению плана</a:t>
                      </a: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3200">
                          <a:latin typeface="Calibri"/>
                          <a:ea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ВК: жест, движение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АК: щелчок, звук, изменение тона высоты голоса</a:t>
                      </a:r>
                      <a:endParaRPr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>
                          <a:latin typeface="Calibri"/>
                          <a:ea typeface="Times New Roman"/>
                        </a:rPr>
                        <a:t>КК: прикосновение</a:t>
                      </a:r>
                      <a:endParaRPr/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Окончательное </a:t>
                      </a:r>
                      <a:r>
                        <a:rPr lang="ru-RU" sz="1400" dirty="0" err="1">
                          <a:latin typeface="Calibri"/>
                          <a:ea typeface="Times New Roman"/>
                        </a:rPr>
                        <a:t>резюмирование</a:t>
                      </a:r>
                      <a:endParaRPr lang="ru-RU" sz="1400" dirty="0"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Подведение итогов</a:t>
                      </a:r>
                      <a:endParaRPr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 dirty="0">
                          <a:latin typeface="Calibri"/>
                          <a:ea typeface="Times New Roman"/>
                        </a:rPr>
                        <a:t>Три «да»</a:t>
                      </a:r>
                      <a:endParaRPr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  <a:tab pos="2969895" algn="ctr"/>
                          <a:tab pos="5940425" algn="r"/>
                        </a:tabLst>
                        <a:defRPr/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49777" marR="4977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13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1325</Words>
  <Application>Microsoft Office PowerPoint</Application>
  <PresentationFormat>Произвольный</PresentationFormat>
  <Paragraphs>308</Paragraphs>
  <Slides>24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Segoe Print</vt:lpstr>
      <vt:lpstr>Times New Roman</vt:lpstr>
      <vt:lpstr>Wingdings</vt:lpstr>
      <vt:lpstr>Тема Office</vt:lpstr>
      <vt:lpstr>Презентация PowerPoint</vt:lpstr>
      <vt:lpstr>Заголовок слайда</vt:lpstr>
      <vt:lpstr>Презентация PowerPoint</vt:lpstr>
      <vt:lpstr>Из чего складывается ответственность пациента? </vt:lpstr>
      <vt:lpstr>Из чего складывается ответственность пациента? </vt:lpstr>
      <vt:lpstr>ЭКОСИСТЕМА ПАЦИЕНТА  с хроническим заболеванием</vt:lpstr>
      <vt:lpstr>Взаимодействие НКО и пациента</vt:lpstr>
      <vt:lpstr>Формирующее консультирование</vt:lpstr>
      <vt:lpstr>Формирующее консультирование</vt:lpstr>
      <vt:lpstr>Взаимодействие НКО и пациента</vt:lpstr>
      <vt:lpstr>На что может влиять НКО?</vt:lpstr>
      <vt:lpstr>Информационный блок</vt:lpstr>
      <vt:lpstr>Информация для пациентов в НКО </vt:lpstr>
      <vt:lpstr>Пример чек-листа</vt:lpstr>
      <vt:lpstr>Личностный блок</vt:lpstr>
      <vt:lpstr>Поведенческий блок</vt:lpstr>
      <vt:lpstr>Трекер полезных привычек</vt:lpstr>
      <vt:lpstr>Блокнот – помощник пациента</vt:lpstr>
      <vt:lpstr>Варианты блокнота для разных целевых групп</vt:lpstr>
      <vt:lpstr>Онлайн-курс «Внедряем полезные привычки»</vt:lpstr>
      <vt:lpstr>Онлайн-курс «Внедряем полезные привычки»</vt:lpstr>
      <vt:lpstr>Приглашаем пройти курс</vt:lpstr>
      <vt:lpstr>Подводим итоги</vt:lpstr>
      <vt:lpstr>Презентация PowerPoint</vt:lpstr>
    </vt:vector>
  </TitlesOfParts>
  <Company>!!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Маша</cp:lastModifiedBy>
  <cp:revision>317</cp:revision>
  <dcterms:created xsi:type="dcterms:W3CDTF">2019-11-22T11:09:28Z</dcterms:created>
  <dcterms:modified xsi:type="dcterms:W3CDTF">2024-11-25T13:10:17Z</dcterms:modified>
</cp:coreProperties>
</file>