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292" r:id="rId4"/>
    <p:sldId id="286" r:id="rId5"/>
    <p:sldId id="293" r:id="rId6"/>
    <p:sldId id="295" r:id="rId7"/>
    <p:sldId id="284" r:id="rId8"/>
    <p:sldId id="29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" initials="И" lastIdx="3" clrIdx="0">
    <p:extLst>
      <p:ext uri="{19B8F6BF-5375-455C-9EA6-DF929625EA0E}">
        <p15:presenceInfo xmlns:p15="http://schemas.microsoft.com/office/powerpoint/2012/main" userId="Ир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453AE-678B-4BEB-BF8F-EE386E133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51FA5E-C10C-4FFE-883A-AB99F05E6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215EFD-65AC-485F-905A-DBEC5A00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92CBB-8CF9-4A02-B004-7481A25C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5777E-1F9D-44E6-8655-86118BFD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30CB8-0CA9-4911-9B7E-00D5EA6C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3C2EE2-344C-4DB2-A6F0-809BC780B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5FCD6-53FB-4CDF-9C6D-334774E1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45EEC0-BB90-4DD4-A0E4-2394F7B2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4B38F-F282-4A75-B6E7-B6FD877A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F574F4-C7C4-4454-B4C1-FB0E0BA9E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1C58C6-86ED-47D6-AED5-3965A8340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DE668-E7AE-4EA3-869F-0BB50F64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2D3A8-92CA-498F-9598-ECB20801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8C7A2-A276-4BEE-AA69-F9F9108F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2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710D9-6211-4CA9-9534-0D03FC9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185F8E-9FD9-401E-8C1F-8AF2D29F3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D70D1-D37A-4FA0-9E6B-8BC182C1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27B746-1393-4810-AEFF-ED557773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A9DC9-9BE0-4611-B963-07637A63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5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56810-639C-44C4-BB32-C9D1A146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1E5D6-6011-4A44-AE53-517235AEF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30BF1-D082-41A0-823F-1F0D84FAE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5406A-F80D-4DA4-BF5F-DE5C5861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2E2AF4-B548-4DE7-89C1-137CC1F7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4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B8A33-8479-4F35-916F-E47460B0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EBA6F-A0B5-4D50-9130-8B9F49CDC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D2022-1A47-4AA4-BEF3-E193C316B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55CC07-B72B-4445-AD7F-ECAF8713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8DEEDB-E248-4BB3-B04F-BA554FD8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20ED0C-11E6-46D2-9FEE-1B2F00AD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1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3B6E0-A07B-4014-8756-34FAB7F1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0C2052-4CB5-48B3-92C5-B8FC32D60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4ACEE8-81D0-41E5-AD72-F749B3826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DEF1B1-586A-4A43-B01D-CB1FC696A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D8D504-90FA-4543-9E60-CF07B39BB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2BCC27-8E2A-4F45-AC27-E6A7AF99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233D8E-5860-4DA0-B632-320FC694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536532-62DD-4096-A235-C10BF099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9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56400-505D-4A91-AC98-06E0845F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326362-27D2-40D6-BC5D-54CAF7D9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20257A-E100-4470-BD65-399DDDBC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F8F0CA-869F-4424-9E83-025AE9E2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5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90CFB2-02A4-4D40-9085-11854193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E3F053-FBBA-4F49-9E62-8376537A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0CE44B-9302-4E1E-9D5C-2FC2B4E7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8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660F9-E1D4-439A-8BFE-71D93147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509BCE-43A5-4D89-8882-5014BC102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B3093D-BB39-47A4-81BF-E6696B848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36AC3E-E1CE-4D41-9D72-9C5ABDB1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3F57F8-2BDB-4ACE-8D76-27788B8C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D14603-5323-4F93-8043-74EA89A3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3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F9C51-6843-428A-87DC-09F9C5C7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4806B-A8B0-4B3D-B3F8-1953A5D9C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3F7CA1-2F70-4376-8DE9-BAB5FFA64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DD6868-3B84-4271-A4F0-BD5392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590D43-0216-4F72-A1B4-BDE78952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74A0F9-B554-49C8-8C53-E2FA6CB7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0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34EA7-D85E-48DD-8BE3-3A52479B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E3EB91-D971-401A-B515-774AA2630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A9857-BA91-45D2-990F-AA2CD0FC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5DC9-34CF-4B06-A11B-6F5674F4CF6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6AFB17-FC18-4244-8D0C-34940BB18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4F4B7B-A901-4014-8FA6-223F9F0A8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2B7B-93E0-4951-84E2-2281DF156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53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027782-CE33-4E0C-B16D-0A6391A4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E6C90A-0915-4E41-8C82-402387121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404B72-7384-62C1-B515-C63E4F8BA57A}"/>
              </a:ext>
            </a:extLst>
          </p:cNvPr>
          <p:cNvSpPr/>
          <p:nvPr/>
        </p:nvSpPr>
        <p:spPr>
          <a:xfrm>
            <a:off x="842356" y="2698866"/>
            <a:ext cx="9204960" cy="68164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1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3C0982-472C-49B9-BDC0-2F32594EA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3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5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21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74E01-3953-4F03-BD96-9BEB49EE9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2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1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Vasileva Vera</dc:creator>
  <cp:lastModifiedBy>Ангелина ASUS</cp:lastModifiedBy>
  <cp:revision>46</cp:revision>
  <dcterms:created xsi:type="dcterms:W3CDTF">2023-12-08T12:34:58Z</dcterms:created>
  <dcterms:modified xsi:type="dcterms:W3CDTF">2025-11-19T15:26:53Z</dcterms:modified>
</cp:coreProperties>
</file>